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6.xml" ContentType="application/vnd.openxmlformats-officedocument.theme+xml"/>
  <Override PartName="/ppt/slideLayouts/slideLayout49.xml" ContentType="application/vnd.openxmlformats-officedocument.presentationml.slideLayout+xml"/>
  <Override PartName="/ppt/theme/theme7.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theme/themeOverride3.xml" ContentType="application/vnd.openxmlformats-officedocument.themeOverride+xml"/>
  <Override PartName="/ppt/drawings/drawing1.xml" ContentType="application/vnd.openxmlformats-officedocument.drawingml.chartshapes+xml"/>
  <Override PartName="/ppt/charts/chart5.xml" ContentType="application/vnd.openxmlformats-officedocument.drawingml.chart+xml"/>
  <Override PartName="/ppt/theme/themeOverride4.xml" ContentType="application/vnd.openxmlformats-officedocument.themeOverride+xml"/>
  <Override PartName="/ppt/drawings/drawing2.xml" ContentType="application/vnd.openxmlformats-officedocument.drawingml.chartshape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1B_C8FBBD6C.xml" ContentType="application/vnd.ms-powerpoint.comments+xml"/>
  <Override PartName="/ppt/notesSlides/notesSlide4.xml" ContentType="application/vnd.openxmlformats-officedocument.presentationml.notesSl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5.xml" ContentType="application/vnd.openxmlformats-officedocument.themeOverride+xml"/>
  <Override PartName="/ppt/charts/chart7.xml" ContentType="application/vnd.openxmlformats-officedocument.drawingml.chart+xml"/>
  <Override PartName="/ppt/theme/themeOverride6.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7" r:id="rId2"/>
    <p:sldMasterId id="2147483676" r:id="rId3"/>
    <p:sldMasterId id="2147483689" r:id="rId4"/>
    <p:sldMasterId id="2147483695" r:id="rId5"/>
    <p:sldMasterId id="2147483701" r:id="rId6"/>
    <p:sldMasterId id="2147483713" r:id="rId7"/>
    <p:sldMasterId id="2147483715" r:id="rId8"/>
  </p:sldMasterIdLst>
  <p:notesMasterIdLst>
    <p:notesMasterId r:id="rId75"/>
  </p:notesMasterIdLst>
  <p:sldIdLst>
    <p:sldId id="2145707797" r:id="rId9"/>
    <p:sldId id="2145707929" r:id="rId10"/>
    <p:sldId id="258" r:id="rId11"/>
    <p:sldId id="259" r:id="rId12"/>
    <p:sldId id="260" r:id="rId13"/>
    <p:sldId id="2145707930" r:id="rId14"/>
    <p:sldId id="2145707931" r:id="rId15"/>
    <p:sldId id="2145707935" r:id="rId16"/>
    <p:sldId id="2145707932" r:id="rId17"/>
    <p:sldId id="2145707933" r:id="rId18"/>
    <p:sldId id="2145707934" r:id="rId19"/>
    <p:sldId id="264" r:id="rId20"/>
    <p:sldId id="265" r:id="rId21"/>
    <p:sldId id="2145707936" r:id="rId22"/>
    <p:sldId id="2145707937" r:id="rId23"/>
    <p:sldId id="266" r:id="rId24"/>
    <p:sldId id="267" r:id="rId25"/>
    <p:sldId id="317" r:id="rId26"/>
    <p:sldId id="318" r:id="rId27"/>
    <p:sldId id="319" r:id="rId28"/>
    <p:sldId id="269" r:id="rId29"/>
    <p:sldId id="271" r:id="rId30"/>
    <p:sldId id="272" r:id="rId31"/>
    <p:sldId id="273" r:id="rId32"/>
    <p:sldId id="274" r:id="rId33"/>
    <p:sldId id="2145707938" r:id="rId34"/>
    <p:sldId id="308" r:id="rId35"/>
    <p:sldId id="304" r:id="rId36"/>
    <p:sldId id="305" r:id="rId37"/>
    <p:sldId id="276" r:id="rId38"/>
    <p:sldId id="277" r:id="rId39"/>
    <p:sldId id="278" r:id="rId40"/>
    <p:sldId id="2145707939" r:id="rId41"/>
    <p:sldId id="2145707798" r:id="rId42"/>
    <p:sldId id="2145707910" r:id="rId43"/>
    <p:sldId id="2145707911" r:id="rId44"/>
    <p:sldId id="2145707912" r:id="rId45"/>
    <p:sldId id="320" r:id="rId46"/>
    <p:sldId id="2145707913" r:id="rId47"/>
    <p:sldId id="287" r:id="rId48"/>
    <p:sldId id="2145707914" r:id="rId49"/>
    <p:sldId id="2145707915" r:id="rId50"/>
    <p:sldId id="283" r:id="rId51"/>
    <p:sldId id="2145707916" r:id="rId52"/>
    <p:sldId id="288" r:id="rId53"/>
    <p:sldId id="2145707917" r:id="rId54"/>
    <p:sldId id="2145707918" r:id="rId55"/>
    <p:sldId id="296" r:id="rId56"/>
    <p:sldId id="297" r:id="rId57"/>
    <p:sldId id="2145707919" r:id="rId58"/>
    <p:sldId id="2145707920" r:id="rId59"/>
    <p:sldId id="289" r:id="rId60"/>
    <p:sldId id="2145707921" r:id="rId61"/>
    <p:sldId id="2145707922" r:id="rId62"/>
    <p:sldId id="301" r:id="rId63"/>
    <p:sldId id="302" r:id="rId64"/>
    <p:sldId id="417" r:id="rId65"/>
    <p:sldId id="300" r:id="rId66"/>
    <p:sldId id="2145707923" r:id="rId67"/>
    <p:sldId id="2145707924" r:id="rId68"/>
    <p:sldId id="290" r:id="rId69"/>
    <p:sldId id="2145707927" r:id="rId70"/>
    <p:sldId id="292" r:id="rId71"/>
    <p:sldId id="298" r:id="rId72"/>
    <p:sldId id="429" r:id="rId73"/>
    <p:sldId id="2145707928" r:id="rId74"/>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43D997A-90D3-63F8-4E3C-49901123FAAF}" name="Emiliano Ramirez" initials="ER" userId="14804f518e30f434"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75"/>
  </p:normalViewPr>
  <p:slideViewPr>
    <p:cSldViewPr>
      <p:cViewPr>
        <p:scale>
          <a:sx n="66" d="100"/>
          <a:sy n="66" d="100"/>
        </p:scale>
        <p:origin x="876" y="3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16" Type="http://schemas.openxmlformats.org/officeDocument/2006/relationships/slide" Target="slides/slide8.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slide" Target="slides/slide66.xml"/><Relationship Id="rId79"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80"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63.xml"/><Relationship Id="rId2" Type="http://schemas.openxmlformats.org/officeDocument/2006/relationships/slideMaster" Target="slideMasters/slideMaster2.xml"/><Relationship Id="rId29" Type="http://schemas.openxmlformats.org/officeDocument/2006/relationships/slide" Target="slides/slide2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Users\stevenai\Documents\Investor\Estudios%20de%20inversion\time_market_vs_timing_market.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Users\stevenai\Documents\Investor\Estudios%20de%20inversion\Bear_bull_markets.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Users\steve\Library\Mobile%20Documents\com~apple~CloudDocs\Investor\Estudios%20de%20inversion\Estudio_return_maxdrawdown_year_sp500.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https://d.docs.live.net/14804f518e30f434/actinver/backtest_tiktok/shv_withdraw.xlsx" TargetMode="External"/><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https://d.docs.live.net/14804f518e30f434/actinver/backtest_tiktok/shv_withdraw.xlsx" TargetMode="External"/><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https://d.docs.live.net/14804f518e30f434/actinver/backtest_tiktok/backtest_estrategia_eqt_2000v3.xlsx" TargetMode="External"/></Relationships>
</file>

<file path=ppt/charts/_rels/chart7.xml.rels><?xml version="1.0" encoding="UTF-8" standalone="yes"?>
<Relationships xmlns="http://schemas.openxmlformats.org/package/2006/relationships"><Relationship Id="rId2" Type="http://schemas.openxmlformats.org/officeDocument/2006/relationships/oleObject" Target="https://d.docs.live.net/14804f518e30f434/actinver/backtest_tiktok/backtest_estrategia_eqt_2010_pago_250.xlsx" TargetMode="External"/><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rgbClr val="002060"/>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Sheet1!$A$1:$F$1</c:f>
              <c:strCache>
                <c:ptCount val="6"/>
                <c:pt idx="0">
                  <c:v>Invertido todos los días</c:v>
                </c:pt>
                <c:pt idx="1">
                  <c:v>Excluyendo los 10 Mejores Días</c:v>
                </c:pt>
                <c:pt idx="2">
                  <c:v>Excluyendo los 20 Mejores Días</c:v>
                </c:pt>
                <c:pt idx="3">
                  <c:v>Excluyendo los 30 Mejores Días</c:v>
                </c:pt>
                <c:pt idx="4">
                  <c:v>Excluyendo los 40 Mejores Días</c:v>
                </c:pt>
                <c:pt idx="5">
                  <c:v>Excluyendo los 50 Mejores Días</c:v>
                </c:pt>
              </c:strCache>
            </c:strRef>
          </c:cat>
          <c:val>
            <c:numRef>
              <c:f>Sheet1!$A$2:$F$2</c:f>
              <c:numCache>
                <c:formatCode>_-"$"* #,##0_-;\-"$"* #,##0_-;_-"$"* "-"??_-;_-@_-</c:formatCode>
                <c:ptCount val="6"/>
                <c:pt idx="0">
                  <c:v>586909.31182126806</c:v>
                </c:pt>
                <c:pt idx="1">
                  <c:v>262321.39909487101</c:v>
                </c:pt>
                <c:pt idx="2">
                  <c:v>151778.99315020701</c:v>
                </c:pt>
                <c:pt idx="3">
                  <c:v>94353.017830215904</c:v>
                </c:pt>
                <c:pt idx="4">
                  <c:v>61282.337135356</c:v>
                </c:pt>
                <c:pt idx="5">
                  <c:v>41059.885001340997</c:v>
                </c:pt>
              </c:numCache>
            </c:numRef>
          </c:val>
          <c:extLst>
            <c:ext xmlns:c16="http://schemas.microsoft.com/office/drawing/2014/chart" uri="{C3380CC4-5D6E-409C-BE32-E72D297353CC}">
              <c16:uniqueId val="{00000000-6C34-4975-8CFB-5270C9E18A8D}"/>
            </c:ext>
          </c:extLst>
        </c:ser>
        <c:dLbls>
          <c:showLegendKey val="0"/>
          <c:showVal val="0"/>
          <c:showCatName val="0"/>
          <c:showSerName val="0"/>
          <c:showPercent val="0"/>
          <c:showBubbleSize val="0"/>
        </c:dLbls>
        <c:gapWidth val="45"/>
        <c:overlap val="-27"/>
        <c:axId val="831643616"/>
        <c:axId val="1143903328"/>
      </c:barChart>
      <c:catAx>
        <c:axId val="831643616"/>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MX"/>
          </a:p>
        </c:txPr>
        <c:crossAx val="1143903328"/>
        <c:crosses val="autoZero"/>
        <c:auto val="1"/>
        <c:lblAlgn val="ctr"/>
        <c:lblOffset val="100"/>
        <c:noMultiLvlLbl val="0"/>
      </c:catAx>
      <c:valAx>
        <c:axId val="1143903328"/>
        <c:scaling>
          <c:orientation val="minMax"/>
        </c:scaling>
        <c:delete val="0"/>
        <c:axPos val="l"/>
        <c:numFmt formatCode="_-&quot;$&quot;* #,##0_-;\-&quot;$&quot;* #,##0_-;_-&quot;$&quot;* &quot;-&quot;??_-;_-@_-"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s-MX"/>
          </a:p>
        </c:txPr>
        <c:crossAx val="831643616"/>
        <c:crosses val="autoZero"/>
        <c:crossBetween val="between"/>
      </c:valAx>
      <c:spPr>
        <a:noFill/>
        <a:ln>
          <a:noFill/>
        </a:ln>
        <a:effectLst/>
      </c:spPr>
    </c:plotArea>
    <c:plotVisOnly val="1"/>
    <c:dispBlanksAs val="gap"/>
    <c:showDLblsOverMax val="0"/>
  </c:chart>
  <c:spPr>
    <a:noFill/>
    <a:ln>
      <a:noFill/>
    </a:ln>
    <a:effectLst/>
  </c:spPr>
  <c:txPr>
    <a:bodyPr/>
    <a:lstStyle/>
    <a:p>
      <a:pPr>
        <a:defRPr sz="1200">
          <a:solidFill>
            <a:schemeClr val="tx1"/>
          </a:solidFill>
        </a:defRPr>
      </a:pPr>
      <a:endParaRPr lang="es-MX"/>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ndard"/>
        <c:varyColors val="0"/>
        <c:ser>
          <c:idx val="0"/>
          <c:order val="0"/>
          <c:tx>
            <c:strRef>
              <c:f>Sheet2!$B$1</c:f>
              <c:strCache>
                <c:ptCount val="1"/>
                <c:pt idx="0">
                  <c:v>Bull Market</c:v>
                </c:pt>
              </c:strCache>
            </c:strRef>
          </c:tx>
          <c:spPr>
            <a:solidFill>
              <a:srgbClr val="002060"/>
            </a:solidFill>
            <a:ln>
              <a:solidFill>
                <a:srgbClr val="002060"/>
              </a:solidFill>
            </a:ln>
            <a:effectLst/>
          </c:spPr>
          <c:cat>
            <c:numRef>
              <c:f>Sheet2!$A$2:$A$13937</c:f>
              <c:numCache>
                <c:formatCode>m/d/yy</c:formatCode>
                <c:ptCount val="13936"/>
                <c:pt idx="0">
                  <c:v>25570</c:v>
                </c:pt>
                <c:pt idx="1">
                  <c:v>25573</c:v>
                </c:pt>
                <c:pt idx="2">
                  <c:v>25574</c:v>
                </c:pt>
                <c:pt idx="3">
                  <c:v>25575</c:v>
                </c:pt>
                <c:pt idx="4">
                  <c:v>25576</c:v>
                </c:pt>
                <c:pt idx="5">
                  <c:v>25577</c:v>
                </c:pt>
                <c:pt idx="6">
                  <c:v>25580</c:v>
                </c:pt>
                <c:pt idx="7">
                  <c:v>25581</c:v>
                </c:pt>
                <c:pt idx="8">
                  <c:v>25582</c:v>
                </c:pt>
                <c:pt idx="9">
                  <c:v>25583</c:v>
                </c:pt>
                <c:pt idx="10">
                  <c:v>25584</c:v>
                </c:pt>
                <c:pt idx="11">
                  <c:v>25587</c:v>
                </c:pt>
                <c:pt idx="12">
                  <c:v>25588</c:v>
                </c:pt>
                <c:pt idx="13">
                  <c:v>25589</c:v>
                </c:pt>
                <c:pt idx="14">
                  <c:v>25590</c:v>
                </c:pt>
                <c:pt idx="15">
                  <c:v>25591</c:v>
                </c:pt>
                <c:pt idx="16">
                  <c:v>25594</c:v>
                </c:pt>
                <c:pt idx="17">
                  <c:v>25595</c:v>
                </c:pt>
                <c:pt idx="18">
                  <c:v>25596</c:v>
                </c:pt>
                <c:pt idx="19">
                  <c:v>25597</c:v>
                </c:pt>
                <c:pt idx="20">
                  <c:v>25598</c:v>
                </c:pt>
                <c:pt idx="21">
                  <c:v>25601</c:v>
                </c:pt>
                <c:pt idx="22">
                  <c:v>25602</c:v>
                </c:pt>
                <c:pt idx="23">
                  <c:v>25603</c:v>
                </c:pt>
                <c:pt idx="24">
                  <c:v>25604</c:v>
                </c:pt>
                <c:pt idx="25">
                  <c:v>25605</c:v>
                </c:pt>
                <c:pt idx="26">
                  <c:v>25608</c:v>
                </c:pt>
                <c:pt idx="27">
                  <c:v>25609</c:v>
                </c:pt>
                <c:pt idx="28">
                  <c:v>25610</c:v>
                </c:pt>
                <c:pt idx="29">
                  <c:v>25611</c:v>
                </c:pt>
                <c:pt idx="30">
                  <c:v>25612</c:v>
                </c:pt>
                <c:pt idx="31">
                  <c:v>25615</c:v>
                </c:pt>
                <c:pt idx="32">
                  <c:v>25616</c:v>
                </c:pt>
                <c:pt idx="33">
                  <c:v>25617</c:v>
                </c:pt>
                <c:pt idx="34">
                  <c:v>25618</c:v>
                </c:pt>
                <c:pt idx="35">
                  <c:v>25619</c:v>
                </c:pt>
                <c:pt idx="36">
                  <c:v>25623</c:v>
                </c:pt>
                <c:pt idx="37">
                  <c:v>25624</c:v>
                </c:pt>
                <c:pt idx="38">
                  <c:v>25625</c:v>
                </c:pt>
                <c:pt idx="39">
                  <c:v>25626</c:v>
                </c:pt>
                <c:pt idx="40">
                  <c:v>25629</c:v>
                </c:pt>
                <c:pt idx="41">
                  <c:v>25630</c:v>
                </c:pt>
                <c:pt idx="42">
                  <c:v>25631</c:v>
                </c:pt>
                <c:pt idx="43">
                  <c:v>25632</c:v>
                </c:pt>
                <c:pt idx="44">
                  <c:v>25633</c:v>
                </c:pt>
                <c:pt idx="45">
                  <c:v>25636</c:v>
                </c:pt>
                <c:pt idx="46">
                  <c:v>25637</c:v>
                </c:pt>
                <c:pt idx="47">
                  <c:v>25638</c:v>
                </c:pt>
                <c:pt idx="48">
                  <c:v>25639</c:v>
                </c:pt>
                <c:pt idx="49">
                  <c:v>25640</c:v>
                </c:pt>
                <c:pt idx="50">
                  <c:v>25643</c:v>
                </c:pt>
                <c:pt idx="51">
                  <c:v>25644</c:v>
                </c:pt>
                <c:pt idx="52">
                  <c:v>25645</c:v>
                </c:pt>
                <c:pt idx="53">
                  <c:v>25646</c:v>
                </c:pt>
                <c:pt idx="54">
                  <c:v>25647</c:v>
                </c:pt>
                <c:pt idx="55">
                  <c:v>25650</c:v>
                </c:pt>
                <c:pt idx="56">
                  <c:v>25651</c:v>
                </c:pt>
                <c:pt idx="57">
                  <c:v>25652</c:v>
                </c:pt>
                <c:pt idx="58">
                  <c:v>25653</c:v>
                </c:pt>
                <c:pt idx="59">
                  <c:v>25657</c:v>
                </c:pt>
                <c:pt idx="60">
                  <c:v>25658</c:v>
                </c:pt>
                <c:pt idx="61">
                  <c:v>25659</c:v>
                </c:pt>
                <c:pt idx="62">
                  <c:v>25660</c:v>
                </c:pt>
                <c:pt idx="63">
                  <c:v>25661</c:v>
                </c:pt>
                <c:pt idx="64">
                  <c:v>25664</c:v>
                </c:pt>
                <c:pt idx="65">
                  <c:v>25665</c:v>
                </c:pt>
                <c:pt idx="66">
                  <c:v>25666</c:v>
                </c:pt>
                <c:pt idx="67">
                  <c:v>25667</c:v>
                </c:pt>
                <c:pt idx="68">
                  <c:v>25668</c:v>
                </c:pt>
                <c:pt idx="69">
                  <c:v>25671</c:v>
                </c:pt>
                <c:pt idx="70">
                  <c:v>25672</c:v>
                </c:pt>
                <c:pt idx="71">
                  <c:v>25673</c:v>
                </c:pt>
                <c:pt idx="72">
                  <c:v>25674</c:v>
                </c:pt>
                <c:pt idx="73">
                  <c:v>25675</c:v>
                </c:pt>
                <c:pt idx="74">
                  <c:v>25678</c:v>
                </c:pt>
                <c:pt idx="75">
                  <c:v>25679</c:v>
                </c:pt>
                <c:pt idx="76">
                  <c:v>25680</c:v>
                </c:pt>
                <c:pt idx="77">
                  <c:v>25681</c:v>
                </c:pt>
                <c:pt idx="78">
                  <c:v>25682</c:v>
                </c:pt>
                <c:pt idx="79">
                  <c:v>25685</c:v>
                </c:pt>
                <c:pt idx="80">
                  <c:v>25686</c:v>
                </c:pt>
                <c:pt idx="81">
                  <c:v>25687</c:v>
                </c:pt>
                <c:pt idx="82">
                  <c:v>25688</c:v>
                </c:pt>
                <c:pt idx="83">
                  <c:v>25689</c:v>
                </c:pt>
                <c:pt idx="84">
                  <c:v>25692</c:v>
                </c:pt>
                <c:pt idx="85">
                  <c:v>25693</c:v>
                </c:pt>
                <c:pt idx="86">
                  <c:v>25694</c:v>
                </c:pt>
                <c:pt idx="87">
                  <c:v>25695</c:v>
                </c:pt>
                <c:pt idx="88">
                  <c:v>25696</c:v>
                </c:pt>
                <c:pt idx="89">
                  <c:v>25699</c:v>
                </c:pt>
                <c:pt idx="90">
                  <c:v>25700</c:v>
                </c:pt>
                <c:pt idx="91">
                  <c:v>25701</c:v>
                </c:pt>
                <c:pt idx="92">
                  <c:v>25702</c:v>
                </c:pt>
                <c:pt idx="93">
                  <c:v>25703</c:v>
                </c:pt>
                <c:pt idx="94">
                  <c:v>25706</c:v>
                </c:pt>
                <c:pt idx="95">
                  <c:v>25707</c:v>
                </c:pt>
                <c:pt idx="96">
                  <c:v>25708</c:v>
                </c:pt>
                <c:pt idx="97">
                  <c:v>25709</c:v>
                </c:pt>
                <c:pt idx="98">
                  <c:v>25710</c:v>
                </c:pt>
                <c:pt idx="99">
                  <c:v>25713</c:v>
                </c:pt>
                <c:pt idx="100">
                  <c:v>25714</c:v>
                </c:pt>
                <c:pt idx="101">
                  <c:v>25715</c:v>
                </c:pt>
                <c:pt idx="102">
                  <c:v>25716</c:v>
                </c:pt>
                <c:pt idx="103">
                  <c:v>25717</c:v>
                </c:pt>
                <c:pt idx="104">
                  <c:v>25720</c:v>
                </c:pt>
                <c:pt idx="105">
                  <c:v>25721</c:v>
                </c:pt>
                <c:pt idx="106">
                  <c:v>25722</c:v>
                </c:pt>
                <c:pt idx="107">
                  <c:v>25723</c:v>
                </c:pt>
                <c:pt idx="108">
                  <c:v>25724</c:v>
                </c:pt>
                <c:pt idx="109">
                  <c:v>25727</c:v>
                </c:pt>
                <c:pt idx="110">
                  <c:v>25728</c:v>
                </c:pt>
                <c:pt idx="111">
                  <c:v>25729</c:v>
                </c:pt>
                <c:pt idx="112">
                  <c:v>25730</c:v>
                </c:pt>
                <c:pt idx="113">
                  <c:v>25731</c:v>
                </c:pt>
                <c:pt idx="114">
                  <c:v>25734</c:v>
                </c:pt>
                <c:pt idx="115">
                  <c:v>25735</c:v>
                </c:pt>
                <c:pt idx="116">
                  <c:v>25736</c:v>
                </c:pt>
                <c:pt idx="117">
                  <c:v>25737</c:v>
                </c:pt>
                <c:pt idx="118">
                  <c:v>25738</c:v>
                </c:pt>
                <c:pt idx="119">
                  <c:v>25741</c:v>
                </c:pt>
                <c:pt idx="120">
                  <c:v>25742</c:v>
                </c:pt>
                <c:pt idx="121">
                  <c:v>25743</c:v>
                </c:pt>
                <c:pt idx="122">
                  <c:v>25744</c:v>
                </c:pt>
                <c:pt idx="123">
                  <c:v>25745</c:v>
                </c:pt>
                <c:pt idx="124">
                  <c:v>25748</c:v>
                </c:pt>
                <c:pt idx="125">
                  <c:v>25749</c:v>
                </c:pt>
                <c:pt idx="126">
                  <c:v>25750</c:v>
                </c:pt>
                <c:pt idx="127">
                  <c:v>25751</c:v>
                </c:pt>
                <c:pt idx="128">
                  <c:v>25755</c:v>
                </c:pt>
                <c:pt idx="129">
                  <c:v>25756</c:v>
                </c:pt>
                <c:pt idx="130">
                  <c:v>25757</c:v>
                </c:pt>
                <c:pt idx="131">
                  <c:v>25758</c:v>
                </c:pt>
                <c:pt idx="132">
                  <c:v>25759</c:v>
                </c:pt>
                <c:pt idx="133">
                  <c:v>25762</c:v>
                </c:pt>
                <c:pt idx="134">
                  <c:v>25763</c:v>
                </c:pt>
                <c:pt idx="135">
                  <c:v>25764</c:v>
                </c:pt>
                <c:pt idx="136">
                  <c:v>25765</c:v>
                </c:pt>
                <c:pt idx="137">
                  <c:v>25766</c:v>
                </c:pt>
                <c:pt idx="138">
                  <c:v>25769</c:v>
                </c:pt>
                <c:pt idx="139">
                  <c:v>25770</c:v>
                </c:pt>
                <c:pt idx="140">
                  <c:v>25771</c:v>
                </c:pt>
                <c:pt idx="141">
                  <c:v>25772</c:v>
                </c:pt>
                <c:pt idx="142">
                  <c:v>25773</c:v>
                </c:pt>
                <c:pt idx="143">
                  <c:v>25776</c:v>
                </c:pt>
                <c:pt idx="144">
                  <c:v>25777</c:v>
                </c:pt>
                <c:pt idx="145">
                  <c:v>25778</c:v>
                </c:pt>
                <c:pt idx="146">
                  <c:v>25779</c:v>
                </c:pt>
                <c:pt idx="147">
                  <c:v>25780</c:v>
                </c:pt>
                <c:pt idx="148">
                  <c:v>25783</c:v>
                </c:pt>
                <c:pt idx="149">
                  <c:v>25784</c:v>
                </c:pt>
                <c:pt idx="150">
                  <c:v>25785</c:v>
                </c:pt>
                <c:pt idx="151">
                  <c:v>25786</c:v>
                </c:pt>
                <c:pt idx="152">
                  <c:v>25787</c:v>
                </c:pt>
                <c:pt idx="153">
                  <c:v>25790</c:v>
                </c:pt>
                <c:pt idx="154">
                  <c:v>25791</c:v>
                </c:pt>
                <c:pt idx="155">
                  <c:v>25792</c:v>
                </c:pt>
                <c:pt idx="156">
                  <c:v>25793</c:v>
                </c:pt>
                <c:pt idx="157">
                  <c:v>25794</c:v>
                </c:pt>
                <c:pt idx="158">
                  <c:v>25797</c:v>
                </c:pt>
                <c:pt idx="159">
                  <c:v>25798</c:v>
                </c:pt>
                <c:pt idx="160">
                  <c:v>25799</c:v>
                </c:pt>
                <c:pt idx="161">
                  <c:v>25800</c:v>
                </c:pt>
                <c:pt idx="162">
                  <c:v>25801</c:v>
                </c:pt>
                <c:pt idx="163">
                  <c:v>25804</c:v>
                </c:pt>
                <c:pt idx="164">
                  <c:v>25805</c:v>
                </c:pt>
                <c:pt idx="165">
                  <c:v>25806</c:v>
                </c:pt>
                <c:pt idx="166">
                  <c:v>25807</c:v>
                </c:pt>
                <c:pt idx="167">
                  <c:v>25808</c:v>
                </c:pt>
                <c:pt idx="168">
                  <c:v>25811</c:v>
                </c:pt>
                <c:pt idx="169">
                  <c:v>25812</c:v>
                </c:pt>
                <c:pt idx="170">
                  <c:v>25813</c:v>
                </c:pt>
                <c:pt idx="171">
                  <c:v>25814</c:v>
                </c:pt>
                <c:pt idx="172">
                  <c:v>25815</c:v>
                </c:pt>
                <c:pt idx="173">
                  <c:v>25819</c:v>
                </c:pt>
                <c:pt idx="174">
                  <c:v>25820</c:v>
                </c:pt>
                <c:pt idx="175">
                  <c:v>25821</c:v>
                </c:pt>
                <c:pt idx="176">
                  <c:v>25822</c:v>
                </c:pt>
                <c:pt idx="177">
                  <c:v>25825</c:v>
                </c:pt>
                <c:pt idx="178">
                  <c:v>25826</c:v>
                </c:pt>
                <c:pt idx="179">
                  <c:v>25827</c:v>
                </c:pt>
                <c:pt idx="180">
                  <c:v>25828</c:v>
                </c:pt>
                <c:pt idx="181">
                  <c:v>25829</c:v>
                </c:pt>
                <c:pt idx="182">
                  <c:v>25832</c:v>
                </c:pt>
                <c:pt idx="183">
                  <c:v>25833</c:v>
                </c:pt>
                <c:pt idx="184">
                  <c:v>25834</c:v>
                </c:pt>
                <c:pt idx="185">
                  <c:v>25835</c:v>
                </c:pt>
                <c:pt idx="186">
                  <c:v>25836</c:v>
                </c:pt>
                <c:pt idx="187">
                  <c:v>25839</c:v>
                </c:pt>
                <c:pt idx="188">
                  <c:v>25840</c:v>
                </c:pt>
                <c:pt idx="189">
                  <c:v>25841</c:v>
                </c:pt>
                <c:pt idx="190">
                  <c:v>25842</c:v>
                </c:pt>
                <c:pt idx="191">
                  <c:v>25843</c:v>
                </c:pt>
                <c:pt idx="192">
                  <c:v>25846</c:v>
                </c:pt>
                <c:pt idx="193">
                  <c:v>25847</c:v>
                </c:pt>
                <c:pt idx="194">
                  <c:v>25848</c:v>
                </c:pt>
                <c:pt idx="195">
                  <c:v>25849</c:v>
                </c:pt>
                <c:pt idx="196">
                  <c:v>25850</c:v>
                </c:pt>
                <c:pt idx="197">
                  <c:v>25853</c:v>
                </c:pt>
                <c:pt idx="198">
                  <c:v>25854</c:v>
                </c:pt>
                <c:pt idx="199">
                  <c:v>25855</c:v>
                </c:pt>
                <c:pt idx="200">
                  <c:v>25856</c:v>
                </c:pt>
                <c:pt idx="201">
                  <c:v>25857</c:v>
                </c:pt>
                <c:pt idx="202">
                  <c:v>25860</c:v>
                </c:pt>
                <c:pt idx="203">
                  <c:v>25861</c:v>
                </c:pt>
                <c:pt idx="204">
                  <c:v>25862</c:v>
                </c:pt>
                <c:pt idx="205">
                  <c:v>25863</c:v>
                </c:pt>
                <c:pt idx="206">
                  <c:v>25864</c:v>
                </c:pt>
                <c:pt idx="207">
                  <c:v>25867</c:v>
                </c:pt>
                <c:pt idx="208">
                  <c:v>25868</c:v>
                </c:pt>
                <c:pt idx="209">
                  <c:v>25869</c:v>
                </c:pt>
                <c:pt idx="210">
                  <c:v>25870</c:v>
                </c:pt>
                <c:pt idx="211">
                  <c:v>25871</c:v>
                </c:pt>
                <c:pt idx="212">
                  <c:v>25874</c:v>
                </c:pt>
                <c:pt idx="213">
                  <c:v>25875</c:v>
                </c:pt>
                <c:pt idx="214">
                  <c:v>25876</c:v>
                </c:pt>
                <c:pt idx="215">
                  <c:v>25877</c:v>
                </c:pt>
                <c:pt idx="216">
                  <c:v>25878</c:v>
                </c:pt>
                <c:pt idx="217">
                  <c:v>25881</c:v>
                </c:pt>
                <c:pt idx="218">
                  <c:v>25882</c:v>
                </c:pt>
                <c:pt idx="219">
                  <c:v>25883</c:v>
                </c:pt>
                <c:pt idx="220">
                  <c:v>25884</c:v>
                </c:pt>
                <c:pt idx="221">
                  <c:v>25885</c:v>
                </c:pt>
                <c:pt idx="222">
                  <c:v>25888</c:v>
                </c:pt>
                <c:pt idx="223">
                  <c:v>25889</c:v>
                </c:pt>
                <c:pt idx="224">
                  <c:v>25890</c:v>
                </c:pt>
                <c:pt idx="225">
                  <c:v>25891</c:v>
                </c:pt>
                <c:pt idx="226">
                  <c:v>25892</c:v>
                </c:pt>
                <c:pt idx="227">
                  <c:v>25895</c:v>
                </c:pt>
                <c:pt idx="228">
                  <c:v>25896</c:v>
                </c:pt>
                <c:pt idx="229">
                  <c:v>25897</c:v>
                </c:pt>
                <c:pt idx="230">
                  <c:v>25899</c:v>
                </c:pt>
                <c:pt idx="231">
                  <c:v>25902</c:v>
                </c:pt>
                <c:pt idx="232">
                  <c:v>25903</c:v>
                </c:pt>
                <c:pt idx="233">
                  <c:v>25904</c:v>
                </c:pt>
                <c:pt idx="234">
                  <c:v>25905</c:v>
                </c:pt>
                <c:pt idx="235">
                  <c:v>25906</c:v>
                </c:pt>
                <c:pt idx="236">
                  <c:v>25909</c:v>
                </c:pt>
                <c:pt idx="237">
                  <c:v>25910</c:v>
                </c:pt>
                <c:pt idx="238">
                  <c:v>25911</c:v>
                </c:pt>
                <c:pt idx="239">
                  <c:v>25912</c:v>
                </c:pt>
                <c:pt idx="240">
                  <c:v>25913</c:v>
                </c:pt>
                <c:pt idx="241">
                  <c:v>25916</c:v>
                </c:pt>
                <c:pt idx="242">
                  <c:v>25917</c:v>
                </c:pt>
                <c:pt idx="243">
                  <c:v>25918</c:v>
                </c:pt>
                <c:pt idx="244">
                  <c:v>25919</c:v>
                </c:pt>
                <c:pt idx="245">
                  <c:v>25920</c:v>
                </c:pt>
                <c:pt idx="246">
                  <c:v>25923</c:v>
                </c:pt>
                <c:pt idx="247">
                  <c:v>25924</c:v>
                </c:pt>
                <c:pt idx="248">
                  <c:v>25925</c:v>
                </c:pt>
                <c:pt idx="249">
                  <c:v>25926</c:v>
                </c:pt>
                <c:pt idx="250">
                  <c:v>25930</c:v>
                </c:pt>
                <c:pt idx="251">
                  <c:v>25931</c:v>
                </c:pt>
                <c:pt idx="252">
                  <c:v>25932</c:v>
                </c:pt>
                <c:pt idx="253">
                  <c:v>25933</c:v>
                </c:pt>
                <c:pt idx="254">
                  <c:v>25937</c:v>
                </c:pt>
                <c:pt idx="255">
                  <c:v>25938</c:v>
                </c:pt>
                <c:pt idx="256">
                  <c:v>25939</c:v>
                </c:pt>
                <c:pt idx="257">
                  <c:v>25940</c:v>
                </c:pt>
                <c:pt idx="258">
                  <c:v>25941</c:v>
                </c:pt>
                <c:pt idx="259">
                  <c:v>25944</c:v>
                </c:pt>
                <c:pt idx="260">
                  <c:v>25945</c:v>
                </c:pt>
                <c:pt idx="261">
                  <c:v>25946</c:v>
                </c:pt>
                <c:pt idx="262">
                  <c:v>25947</c:v>
                </c:pt>
                <c:pt idx="263">
                  <c:v>25948</c:v>
                </c:pt>
                <c:pt idx="264">
                  <c:v>25951</c:v>
                </c:pt>
                <c:pt idx="265">
                  <c:v>25952</c:v>
                </c:pt>
                <c:pt idx="266">
                  <c:v>25953</c:v>
                </c:pt>
                <c:pt idx="267">
                  <c:v>25954</c:v>
                </c:pt>
                <c:pt idx="268">
                  <c:v>25955</c:v>
                </c:pt>
                <c:pt idx="269">
                  <c:v>25958</c:v>
                </c:pt>
                <c:pt idx="270">
                  <c:v>25959</c:v>
                </c:pt>
                <c:pt idx="271">
                  <c:v>25960</c:v>
                </c:pt>
                <c:pt idx="272">
                  <c:v>25961</c:v>
                </c:pt>
                <c:pt idx="273">
                  <c:v>25962</c:v>
                </c:pt>
                <c:pt idx="274">
                  <c:v>25965</c:v>
                </c:pt>
                <c:pt idx="275">
                  <c:v>25966</c:v>
                </c:pt>
                <c:pt idx="276">
                  <c:v>25967</c:v>
                </c:pt>
                <c:pt idx="277">
                  <c:v>25968</c:v>
                </c:pt>
                <c:pt idx="278">
                  <c:v>25969</c:v>
                </c:pt>
                <c:pt idx="279">
                  <c:v>25972</c:v>
                </c:pt>
                <c:pt idx="280">
                  <c:v>25973</c:v>
                </c:pt>
                <c:pt idx="281">
                  <c:v>25974</c:v>
                </c:pt>
                <c:pt idx="282">
                  <c:v>25975</c:v>
                </c:pt>
                <c:pt idx="283">
                  <c:v>25976</c:v>
                </c:pt>
                <c:pt idx="284">
                  <c:v>25980</c:v>
                </c:pt>
                <c:pt idx="285">
                  <c:v>25981</c:v>
                </c:pt>
                <c:pt idx="286">
                  <c:v>25982</c:v>
                </c:pt>
                <c:pt idx="287">
                  <c:v>25983</c:v>
                </c:pt>
                <c:pt idx="288">
                  <c:v>25986</c:v>
                </c:pt>
                <c:pt idx="289">
                  <c:v>25987</c:v>
                </c:pt>
                <c:pt idx="290">
                  <c:v>25988</c:v>
                </c:pt>
                <c:pt idx="291">
                  <c:v>25989</c:v>
                </c:pt>
                <c:pt idx="292">
                  <c:v>25990</c:v>
                </c:pt>
                <c:pt idx="293">
                  <c:v>25993</c:v>
                </c:pt>
                <c:pt idx="294">
                  <c:v>25994</c:v>
                </c:pt>
                <c:pt idx="295">
                  <c:v>25995</c:v>
                </c:pt>
                <c:pt idx="296">
                  <c:v>25996</c:v>
                </c:pt>
                <c:pt idx="297">
                  <c:v>25997</c:v>
                </c:pt>
                <c:pt idx="298">
                  <c:v>26000</c:v>
                </c:pt>
                <c:pt idx="299">
                  <c:v>26001</c:v>
                </c:pt>
                <c:pt idx="300">
                  <c:v>26002</c:v>
                </c:pt>
                <c:pt idx="301">
                  <c:v>26003</c:v>
                </c:pt>
                <c:pt idx="302">
                  <c:v>26004</c:v>
                </c:pt>
                <c:pt idx="303">
                  <c:v>26007</c:v>
                </c:pt>
                <c:pt idx="304">
                  <c:v>26008</c:v>
                </c:pt>
                <c:pt idx="305">
                  <c:v>26009</c:v>
                </c:pt>
                <c:pt idx="306">
                  <c:v>26010</c:v>
                </c:pt>
                <c:pt idx="307">
                  <c:v>26011</c:v>
                </c:pt>
                <c:pt idx="308">
                  <c:v>26014</c:v>
                </c:pt>
                <c:pt idx="309">
                  <c:v>26015</c:v>
                </c:pt>
                <c:pt idx="310">
                  <c:v>26016</c:v>
                </c:pt>
                <c:pt idx="311">
                  <c:v>26017</c:v>
                </c:pt>
                <c:pt idx="312">
                  <c:v>26018</c:v>
                </c:pt>
                <c:pt idx="313">
                  <c:v>26021</c:v>
                </c:pt>
                <c:pt idx="314">
                  <c:v>26022</c:v>
                </c:pt>
                <c:pt idx="315">
                  <c:v>26023</c:v>
                </c:pt>
                <c:pt idx="316">
                  <c:v>26024</c:v>
                </c:pt>
                <c:pt idx="317">
                  <c:v>26025</c:v>
                </c:pt>
                <c:pt idx="318">
                  <c:v>26028</c:v>
                </c:pt>
                <c:pt idx="319">
                  <c:v>26029</c:v>
                </c:pt>
                <c:pt idx="320">
                  <c:v>26030</c:v>
                </c:pt>
                <c:pt idx="321">
                  <c:v>26031</c:v>
                </c:pt>
                <c:pt idx="322">
                  <c:v>26035</c:v>
                </c:pt>
                <c:pt idx="323">
                  <c:v>26036</c:v>
                </c:pt>
                <c:pt idx="324">
                  <c:v>26037</c:v>
                </c:pt>
                <c:pt idx="325">
                  <c:v>26038</c:v>
                </c:pt>
                <c:pt idx="326">
                  <c:v>26039</c:v>
                </c:pt>
                <c:pt idx="327">
                  <c:v>26042</c:v>
                </c:pt>
                <c:pt idx="328">
                  <c:v>26043</c:v>
                </c:pt>
                <c:pt idx="329">
                  <c:v>26044</c:v>
                </c:pt>
                <c:pt idx="330">
                  <c:v>26045</c:v>
                </c:pt>
                <c:pt idx="331">
                  <c:v>26046</c:v>
                </c:pt>
                <c:pt idx="332">
                  <c:v>26049</c:v>
                </c:pt>
                <c:pt idx="333">
                  <c:v>26050</c:v>
                </c:pt>
                <c:pt idx="334">
                  <c:v>26051</c:v>
                </c:pt>
                <c:pt idx="335">
                  <c:v>26052</c:v>
                </c:pt>
                <c:pt idx="336">
                  <c:v>26053</c:v>
                </c:pt>
                <c:pt idx="337">
                  <c:v>26056</c:v>
                </c:pt>
                <c:pt idx="338">
                  <c:v>26057</c:v>
                </c:pt>
                <c:pt idx="339">
                  <c:v>26058</c:v>
                </c:pt>
                <c:pt idx="340">
                  <c:v>26059</c:v>
                </c:pt>
                <c:pt idx="341">
                  <c:v>26060</c:v>
                </c:pt>
                <c:pt idx="342">
                  <c:v>26063</c:v>
                </c:pt>
                <c:pt idx="343">
                  <c:v>26064</c:v>
                </c:pt>
                <c:pt idx="344">
                  <c:v>26065</c:v>
                </c:pt>
                <c:pt idx="345">
                  <c:v>26066</c:v>
                </c:pt>
                <c:pt idx="346">
                  <c:v>26067</c:v>
                </c:pt>
                <c:pt idx="347">
                  <c:v>26070</c:v>
                </c:pt>
                <c:pt idx="348">
                  <c:v>26071</c:v>
                </c:pt>
                <c:pt idx="349">
                  <c:v>26072</c:v>
                </c:pt>
                <c:pt idx="350">
                  <c:v>26073</c:v>
                </c:pt>
                <c:pt idx="351">
                  <c:v>26074</c:v>
                </c:pt>
                <c:pt idx="352">
                  <c:v>26077</c:v>
                </c:pt>
                <c:pt idx="353">
                  <c:v>26078</c:v>
                </c:pt>
                <c:pt idx="354">
                  <c:v>26079</c:v>
                </c:pt>
                <c:pt idx="355">
                  <c:v>26080</c:v>
                </c:pt>
                <c:pt idx="356">
                  <c:v>26081</c:v>
                </c:pt>
                <c:pt idx="357">
                  <c:v>26085</c:v>
                </c:pt>
                <c:pt idx="358">
                  <c:v>26086</c:v>
                </c:pt>
                <c:pt idx="359">
                  <c:v>26087</c:v>
                </c:pt>
                <c:pt idx="360">
                  <c:v>26088</c:v>
                </c:pt>
                <c:pt idx="361">
                  <c:v>26091</c:v>
                </c:pt>
                <c:pt idx="362">
                  <c:v>26092</c:v>
                </c:pt>
                <c:pt idx="363">
                  <c:v>26093</c:v>
                </c:pt>
                <c:pt idx="364">
                  <c:v>26094</c:v>
                </c:pt>
                <c:pt idx="365">
                  <c:v>26095</c:v>
                </c:pt>
                <c:pt idx="366">
                  <c:v>26098</c:v>
                </c:pt>
                <c:pt idx="367">
                  <c:v>26099</c:v>
                </c:pt>
                <c:pt idx="368">
                  <c:v>26100</c:v>
                </c:pt>
                <c:pt idx="369">
                  <c:v>26101</c:v>
                </c:pt>
                <c:pt idx="370">
                  <c:v>26102</c:v>
                </c:pt>
                <c:pt idx="371">
                  <c:v>26105</c:v>
                </c:pt>
                <c:pt idx="372">
                  <c:v>26106</c:v>
                </c:pt>
                <c:pt idx="373">
                  <c:v>26107</c:v>
                </c:pt>
                <c:pt idx="374">
                  <c:v>26108</c:v>
                </c:pt>
                <c:pt idx="375">
                  <c:v>26109</c:v>
                </c:pt>
                <c:pt idx="376">
                  <c:v>26112</c:v>
                </c:pt>
                <c:pt idx="377">
                  <c:v>26113</c:v>
                </c:pt>
                <c:pt idx="378">
                  <c:v>26114</c:v>
                </c:pt>
                <c:pt idx="379">
                  <c:v>26115</c:v>
                </c:pt>
                <c:pt idx="380">
                  <c:v>26116</c:v>
                </c:pt>
                <c:pt idx="381">
                  <c:v>26120</c:v>
                </c:pt>
                <c:pt idx="382">
                  <c:v>26121</c:v>
                </c:pt>
                <c:pt idx="383">
                  <c:v>26122</c:v>
                </c:pt>
                <c:pt idx="384">
                  <c:v>26123</c:v>
                </c:pt>
                <c:pt idx="385">
                  <c:v>26126</c:v>
                </c:pt>
                <c:pt idx="386">
                  <c:v>26127</c:v>
                </c:pt>
                <c:pt idx="387">
                  <c:v>26128</c:v>
                </c:pt>
                <c:pt idx="388">
                  <c:v>26129</c:v>
                </c:pt>
                <c:pt idx="389">
                  <c:v>26130</c:v>
                </c:pt>
                <c:pt idx="390">
                  <c:v>26133</c:v>
                </c:pt>
                <c:pt idx="391">
                  <c:v>26134</c:v>
                </c:pt>
                <c:pt idx="392">
                  <c:v>26135</c:v>
                </c:pt>
                <c:pt idx="393">
                  <c:v>26136</c:v>
                </c:pt>
                <c:pt idx="394">
                  <c:v>26137</c:v>
                </c:pt>
                <c:pt idx="395">
                  <c:v>26140</c:v>
                </c:pt>
                <c:pt idx="396">
                  <c:v>26141</c:v>
                </c:pt>
                <c:pt idx="397">
                  <c:v>26142</c:v>
                </c:pt>
                <c:pt idx="398">
                  <c:v>26143</c:v>
                </c:pt>
                <c:pt idx="399">
                  <c:v>26144</c:v>
                </c:pt>
                <c:pt idx="400">
                  <c:v>26147</c:v>
                </c:pt>
                <c:pt idx="401">
                  <c:v>26148</c:v>
                </c:pt>
                <c:pt idx="402">
                  <c:v>26149</c:v>
                </c:pt>
                <c:pt idx="403">
                  <c:v>26150</c:v>
                </c:pt>
                <c:pt idx="404">
                  <c:v>26151</c:v>
                </c:pt>
                <c:pt idx="405">
                  <c:v>26154</c:v>
                </c:pt>
                <c:pt idx="406">
                  <c:v>26155</c:v>
                </c:pt>
                <c:pt idx="407">
                  <c:v>26156</c:v>
                </c:pt>
                <c:pt idx="408">
                  <c:v>26157</c:v>
                </c:pt>
                <c:pt idx="409">
                  <c:v>26158</c:v>
                </c:pt>
                <c:pt idx="410">
                  <c:v>26161</c:v>
                </c:pt>
                <c:pt idx="411">
                  <c:v>26162</c:v>
                </c:pt>
                <c:pt idx="412">
                  <c:v>26163</c:v>
                </c:pt>
                <c:pt idx="413">
                  <c:v>26164</c:v>
                </c:pt>
                <c:pt idx="414">
                  <c:v>26165</c:v>
                </c:pt>
                <c:pt idx="415">
                  <c:v>26168</c:v>
                </c:pt>
                <c:pt idx="416">
                  <c:v>26169</c:v>
                </c:pt>
                <c:pt idx="417">
                  <c:v>26170</c:v>
                </c:pt>
                <c:pt idx="418">
                  <c:v>26171</c:v>
                </c:pt>
                <c:pt idx="419">
                  <c:v>26172</c:v>
                </c:pt>
                <c:pt idx="420">
                  <c:v>26175</c:v>
                </c:pt>
                <c:pt idx="421">
                  <c:v>26176</c:v>
                </c:pt>
                <c:pt idx="422">
                  <c:v>26177</c:v>
                </c:pt>
                <c:pt idx="423">
                  <c:v>26178</c:v>
                </c:pt>
                <c:pt idx="424">
                  <c:v>26179</c:v>
                </c:pt>
                <c:pt idx="425">
                  <c:v>26183</c:v>
                </c:pt>
                <c:pt idx="426">
                  <c:v>26184</c:v>
                </c:pt>
                <c:pt idx="427">
                  <c:v>26185</c:v>
                </c:pt>
                <c:pt idx="428">
                  <c:v>26186</c:v>
                </c:pt>
                <c:pt idx="429">
                  <c:v>26189</c:v>
                </c:pt>
                <c:pt idx="430">
                  <c:v>26190</c:v>
                </c:pt>
                <c:pt idx="431">
                  <c:v>26191</c:v>
                </c:pt>
                <c:pt idx="432">
                  <c:v>26192</c:v>
                </c:pt>
                <c:pt idx="433">
                  <c:v>26193</c:v>
                </c:pt>
                <c:pt idx="434">
                  <c:v>26196</c:v>
                </c:pt>
                <c:pt idx="435">
                  <c:v>26197</c:v>
                </c:pt>
                <c:pt idx="436">
                  <c:v>26198</c:v>
                </c:pt>
                <c:pt idx="437">
                  <c:v>26199</c:v>
                </c:pt>
                <c:pt idx="438">
                  <c:v>26200</c:v>
                </c:pt>
                <c:pt idx="439">
                  <c:v>26203</c:v>
                </c:pt>
                <c:pt idx="440">
                  <c:v>26204</c:v>
                </c:pt>
                <c:pt idx="441">
                  <c:v>26205</c:v>
                </c:pt>
                <c:pt idx="442">
                  <c:v>26206</c:v>
                </c:pt>
                <c:pt idx="443">
                  <c:v>26207</c:v>
                </c:pt>
                <c:pt idx="444">
                  <c:v>26210</c:v>
                </c:pt>
                <c:pt idx="445">
                  <c:v>26211</c:v>
                </c:pt>
                <c:pt idx="446">
                  <c:v>26212</c:v>
                </c:pt>
                <c:pt idx="447">
                  <c:v>26213</c:v>
                </c:pt>
                <c:pt idx="448">
                  <c:v>26214</c:v>
                </c:pt>
                <c:pt idx="449">
                  <c:v>26217</c:v>
                </c:pt>
                <c:pt idx="450">
                  <c:v>26218</c:v>
                </c:pt>
                <c:pt idx="451">
                  <c:v>26219</c:v>
                </c:pt>
                <c:pt idx="452">
                  <c:v>26220</c:v>
                </c:pt>
                <c:pt idx="453">
                  <c:v>26221</c:v>
                </c:pt>
                <c:pt idx="454">
                  <c:v>26224</c:v>
                </c:pt>
                <c:pt idx="455">
                  <c:v>26225</c:v>
                </c:pt>
                <c:pt idx="456">
                  <c:v>26226</c:v>
                </c:pt>
                <c:pt idx="457">
                  <c:v>26227</c:v>
                </c:pt>
                <c:pt idx="458">
                  <c:v>26228</c:v>
                </c:pt>
                <c:pt idx="459">
                  <c:v>26231</c:v>
                </c:pt>
                <c:pt idx="460">
                  <c:v>26232</c:v>
                </c:pt>
                <c:pt idx="461">
                  <c:v>26233</c:v>
                </c:pt>
                <c:pt idx="462">
                  <c:v>26234</c:v>
                </c:pt>
                <c:pt idx="463">
                  <c:v>26235</c:v>
                </c:pt>
                <c:pt idx="464">
                  <c:v>26238</c:v>
                </c:pt>
                <c:pt idx="465">
                  <c:v>26239</c:v>
                </c:pt>
                <c:pt idx="466">
                  <c:v>26240</c:v>
                </c:pt>
                <c:pt idx="467">
                  <c:v>26241</c:v>
                </c:pt>
                <c:pt idx="468">
                  <c:v>26242</c:v>
                </c:pt>
                <c:pt idx="469">
                  <c:v>26245</c:v>
                </c:pt>
                <c:pt idx="470">
                  <c:v>26246</c:v>
                </c:pt>
                <c:pt idx="471">
                  <c:v>26247</c:v>
                </c:pt>
                <c:pt idx="472">
                  <c:v>26248</c:v>
                </c:pt>
                <c:pt idx="473">
                  <c:v>26249</c:v>
                </c:pt>
                <c:pt idx="474">
                  <c:v>26252</c:v>
                </c:pt>
                <c:pt idx="475">
                  <c:v>26253</c:v>
                </c:pt>
                <c:pt idx="476">
                  <c:v>26254</c:v>
                </c:pt>
                <c:pt idx="477">
                  <c:v>26255</c:v>
                </c:pt>
                <c:pt idx="478">
                  <c:v>26256</c:v>
                </c:pt>
                <c:pt idx="479">
                  <c:v>26259</c:v>
                </c:pt>
                <c:pt idx="480">
                  <c:v>26260</c:v>
                </c:pt>
                <c:pt idx="481">
                  <c:v>26261</c:v>
                </c:pt>
                <c:pt idx="482">
                  <c:v>26263</c:v>
                </c:pt>
                <c:pt idx="483">
                  <c:v>26266</c:v>
                </c:pt>
                <c:pt idx="484">
                  <c:v>26267</c:v>
                </c:pt>
                <c:pt idx="485">
                  <c:v>26268</c:v>
                </c:pt>
                <c:pt idx="486">
                  <c:v>26269</c:v>
                </c:pt>
                <c:pt idx="487">
                  <c:v>26270</c:v>
                </c:pt>
                <c:pt idx="488">
                  <c:v>26273</c:v>
                </c:pt>
                <c:pt idx="489">
                  <c:v>26274</c:v>
                </c:pt>
                <c:pt idx="490">
                  <c:v>26275</c:v>
                </c:pt>
                <c:pt idx="491">
                  <c:v>26276</c:v>
                </c:pt>
                <c:pt idx="492">
                  <c:v>26277</c:v>
                </c:pt>
                <c:pt idx="493">
                  <c:v>26280</c:v>
                </c:pt>
                <c:pt idx="494">
                  <c:v>26281</c:v>
                </c:pt>
                <c:pt idx="495">
                  <c:v>26282</c:v>
                </c:pt>
                <c:pt idx="496">
                  <c:v>26283</c:v>
                </c:pt>
                <c:pt idx="497">
                  <c:v>26284</c:v>
                </c:pt>
                <c:pt idx="498">
                  <c:v>26287</c:v>
                </c:pt>
                <c:pt idx="499">
                  <c:v>26288</c:v>
                </c:pt>
                <c:pt idx="500">
                  <c:v>26289</c:v>
                </c:pt>
                <c:pt idx="501">
                  <c:v>26290</c:v>
                </c:pt>
                <c:pt idx="502">
                  <c:v>26294</c:v>
                </c:pt>
                <c:pt idx="503">
                  <c:v>26295</c:v>
                </c:pt>
                <c:pt idx="504">
                  <c:v>26296</c:v>
                </c:pt>
                <c:pt idx="505">
                  <c:v>26297</c:v>
                </c:pt>
                <c:pt idx="506">
                  <c:v>26298</c:v>
                </c:pt>
                <c:pt idx="507">
                  <c:v>26301</c:v>
                </c:pt>
                <c:pt idx="508">
                  <c:v>26302</c:v>
                </c:pt>
                <c:pt idx="509">
                  <c:v>26303</c:v>
                </c:pt>
                <c:pt idx="510">
                  <c:v>26304</c:v>
                </c:pt>
                <c:pt idx="511">
                  <c:v>26305</c:v>
                </c:pt>
                <c:pt idx="512">
                  <c:v>26308</c:v>
                </c:pt>
                <c:pt idx="513">
                  <c:v>26309</c:v>
                </c:pt>
                <c:pt idx="514">
                  <c:v>26310</c:v>
                </c:pt>
                <c:pt idx="515">
                  <c:v>26311</c:v>
                </c:pt>
                <c:pt idx="516">
                  <c:v>26312</c:v>
                </c:pt>
                <c:pt idx="517">
                  <c:v>26315</c:v>
                </c:pt>
                <c:pt idx="518">
                  <c:v>26316</c:v>
                </c:pt>
                <c:pt idx="519">
                  <c:v>26317</c:v>
                </c:pt>
                <c:pt idx="520">
                  <c:v>26318</c:v>
                </c:pt>
                <c:pt idx="521">
                  <c:v>26319</c:v>
                </c:pt>
                <c:pt idx="522">
                  <c:v>26322</c:v>
                </c:pt>
                <c:pt idx="523">
                  <c:v>26323</c:v>
                </c:pt>
                <c:pt idx="524">
                  <c:v>26324</c:v>
                </c:pt>
                <c:pt idx="525">
                  <c:v>26325</c:v>
                </c:pt>
                <c:pt idx="526">
                  <c:v>26326</c:v>
                </c:pt>
                <c:pt idx="527">
                  <c:v>26329</c:v>
                </c:pt>
                <c:pt idx="528">
                  <c:v>26330</c:v>
                </c:pt>
                <c:pt idx="529">
                  <c:v>26331</c:v>
                </c:pt>
                <c:pt idx="530">
                  <c:v>26332</c:v>
                </c:pt>
                <c:pt idx="531">
                  <c:v>26333</c:v>
                </c:pt>
                <c:pt idx="532">
                  <c:v>26336</c:v>
                </c:pt>
                <c:pt idx="533">
                  <c:v>26337</c:v>
                </c:pt>
                <c:pt idx="534">
                  <c:v>26338</c:v>
                </c:pt>
                <c:pt idx="535">
                  <c:v>26339</c:v>
                </c:pt>
                <c:pt idx="536">
                  <c:v>26340</c:v>
                </c:pt>
                <c:pt idx="537">
                  <c:v>26343</c:v>
                </c:pt>
                <c:pt idx="538">
                  <c:v>26344</c:v>
                </c:pt>
                <c:pt idx="539">
                  <c:v>26345</c:v>
                </c:pt>
                <c:pt idx="540">
                  <c:v>26346</c:v>
                </c:pt>
                <c:pt idx="541">
                  <c:v>26347</c:v>
                </c:pt>
                <c:pt idx="542">
                  <c:v>26351</c:v>
                </c:pt>
                <c:pt idx="543">
                  <c:v>26352</c:v>
                </c:pt>
                <c:pt idx="544">
                  <c:v>26353</c:v>
                </c:pt>
                <c:pt idx="545">
                  <c:v>26354</c:v>
                </c:pt>
                <c:pt idx="546">
                  <c:v>26357</c:v>
                </c:pt>
                <c:pt idx="547">
                  <c:v>26358</c:v>
                </c:pt>
                <c:pt idx="548">
                  <c:v>26359</c:v>
                </c:pt>
                <c:pt idx="549">
                  <c:v>26360</c:v>
                </c:pt>
                <c:pt idx="550">
                  <c:v>26361</c:v>
                </c:pt>
                <c:pt idx="551">
                  <c:v>26364</c:v>
                </c:pt>
                <c:pt idx="552">
                  <c:v>26365</c:v>
                </c:pt>
                <c:pt idx="553">
                  <c:v>26366</c:v>
                </c:pt>
                <c:pt idx="554">
                  <c:v>26367</c:v>
                </c:pt>
                <c:pt idx="555">
                  <c:v>26368</c:v>
                </c:pt>
                <c:pt idx="556">
                  <c:v>26371</c:v>
                </c:pt>
                <c:pt idx="557">
                  <c:v>26372</c:v>
                </c:pt>
                <c:pt idx="558">
                  <c:v>26373</c:v>
                </c:pt>
                <c:pt idx="559">
                  <c:v>26374</c:v>
                </c:pt>
                <c:pt idx="560">
                  <c:v>26375</c:v>
                </c:pt>
                <c:pt idx="561">
                  <c:v>26378</c:v>
                </c:pt>
                <c:pt idx="562">
                  <c:v>26379</c:v>
                </c:pt>
                <c:pt idx="563">
                  <c:v>26380</c:v>
                </c:pt>
                <c:pt idx="564">
                  <c:v>26381</c:v>
                </c:pt>
                <c:pt idx="565">
                  <c:v>26382</c:v>
                </c:pt>
                <c:pt idx="566">
                  <c:v>26385</c:v>
                </c:pt>
                <c:pt idx="567">
                  <c:v>26386</c:v>
                </c:pt>
                <c:pt idx="568">
                  <c:v>26387</c:v>
                </c:pt>
                <c:pt idx="569">
                  <c:v>26388</c:v>
                </c:pt>
                <c:pt idx="570">
                  <c:v>26392</c:v>
                </c:pt>
                <c:pt idx="571">
                  <c:v>26393</c:v>
                </c:pt>
                <c:pt idx="572">
                  <c:v>26394</c:v>
                </c:pt>
                <c:pt idx="573">
                  <c:v>26395</c:v>
                </c:pt>
                <c:pt idx="574">
                  <c:v>26396</c:v>
                </c:pt>
                <c:pt idx="575">
                  <c:v>26399</c:v>
                </c:pt>
                <c:pt idx="576">
                  <c:v>26400</c:v>
                </c:pt>
                <c:pt idx="577">
                  <c:v>26401</c:v>
                </c:pt>
                <c:pt idx="578">
                  <c:v>26402</c:v>
                </c:pt>
                <c:pt idx="579">
                  <c:v>26403</c:v>
                </c:pt>
                <c:pt idx="580">
                  <c:v>26406</c:v>
                </c:pt>
                <c:pt idx="581">
                  <c:v>26407</c:v>
                </c:pt>
                <c:pt idx="582">
                  <c:v>26408</c:v>
                </c:pt>
                <c:pt idx="583">
                  <c:v>26409</c:v>
                </c:pt>
                <c:pt idx="584">
                  <c:v>26410</c:v>
                </c:pt>
                <c:pt idx="585">
                  <c:v>26413</c:v>
                </c:pt>
                <c:pt idx="586">
                  <c:v>26414</c:v>
                </c:pt>
                <c:pt idx="587">
                  <c:v>26415</c:v>
                </c:pt>
                <c:pt idx="588">
                  <c:v>26416</c:v>
                </c:pt>
                <c:pt idx="589">
                  <c:v>26417</c:v>
                </c:pt>
                <c:pt idx="590">
                  <c:v>26420</c:v>
                </c:pt>
                <c:pt idx="591">
                  <c:v>26421</c:v>
                </c:pt>
                <c:pt idx="592">
                  <c:v>26422</c:v>
                </c:pt>
                <c:pt idx="593">
                  <c:v>26423</c:v>
                </c:pt>
                <c:pt idx="594">
                  <c:v>26424</c:v>
                </c:pt>
                <c:pt idx="595">
                  <c:v>26427</c:v>
                </c:pt>
                <c:pt idx="596">
                  <c:v>26428</c:v>
                </c:pt>
                <c:pt idx="597">
                  <c:v>26429</c:v>
                </c:pt>
                <c:pt idx="598">
                  <c:v>26430</c:v>
                </c:pt>
                <c:pt idx="599">
                  <c:v>26431</c:v>
                </c:pt>
                <c:pt idx="600">
                  <c:v>26434</c:v>
                </c:pt>
                <c:pt idx="601">
                  <c:v>26435</c:v>
                </c:pt>
                <c:pt idx="602">
                  <c:v>26436</c:v>
                </c:pt>
                <c:pt idx="603">
                  <c:v>26437</c:v>
                </c:pt>
                <c:pt idx="604">
                  <c:v>26438</c:v>
                </c:pt>
                <c:pt idx="605">
                  <c:v>26441</c:v>
                </c:pt>
                <c:pt idx="606">
                  <c:v>26442</c:v>
                </c:pt>
                <c:pt idx="607">
                  <c:v>26443</c:v>
                </c:pt>
                <c:pt idx="608">
                  <c:v>26444</c:v>
                </c:pt>
                <c:pt idx="609">
                  <c:v>26445</c:v>
                </c:pt>
                <c:pt idx="610">
                  <c:v>26449</c:v>
                </c:pt>
                <c:pt idx="611">
                  <c:v>26450</c:v>
                </c:pt>
                <c:pt idx="612">
                  <c:v>26451</c:v>
                </c:pt>
                <c:pt idx="613">
                  <c:v>26452</c:v>
                </c:pt>
                <c:pt idx="614">
                  <c:v>26455</c:v>
                </c:pt>
                <c:pt idx="615">
                  <c:v>26456</c:v>
                </c:pt>
                <c:pt idx="616">
                  <c:v>26457</c:v>
                </c:pt>
                <c:pt idx="617">
                  <c:v>26458</c:v>
                </c:pt>
                <c:pt idx="618">
                  <c:v>26459</c:v>
                </c:pt>
                <c:pt idx="619">
                  <c:v>26462</c:v>
                </c:pt>
                <c:pt idx="620">
                  <c:v>26463</c:v>
                </c:pt>
                <c:pt idx="621">
                  <c:v>26464</c:v>
                </c:pt>
                <c:pt idx="622">
                  <c:v>26465</c:v>
                </c:pt>
                <c:pt idx="623">
                  <c:v>26466</c:v>
                </c:pt>
                <c:pt idx="624">
                  <c:v>26469</c:v>
                </c:pt>
                <c:pt idx="625">
                  <c:v>26470</c:v>
                </c:pt>
                <c:pt idx="626">
                  <c:v>26471</c:v>
                </c:pt>
                <c:pt idx="627">
                  <c:v>26472</c:v>
                </c:pt>
                <c:pt idx="628">
                  <c:v>26473</c:v>
                </c:pt>
                <c:pt idx="629">
                  <c:v>26476</c:v>
                </c:pt>
                <c:pt idx="630">
                  <c:v>26477</c:v>
                </c:pt>
                <c:pt idx="631">
                  <c:v>26478</c:v>
                </c:pt>
                <c:pt idx="632">
                  <c:v>26479</c:v>
                </c:pt>
                <c:pt idx="633">
                  <c:v>26480</c:v>
                </c:pt>
                <c:pt idx="634">
                  <c:v>26483</c:v>
                </c:pt>
                <c:pt idx="635">
                  <c:v>26485</c:v>
                </c:pt>
                <c:pt idx="636">
                  <c:v>26486</c:v>
                </c:pt>
                <c:pt idx="637">
                  <c:v>26487</c:v>
                </c:pt>
                <c:pt idx="638">
                  <c:v>26490</c:v>
                </c:pt>
                <c:pt idx="639">
                  <c:v>26491</c:v>
                </c:pt>
                <c:pt idx="640">
                  <c:v>26492</c:v>
                </c:pt>
                <c:pt idx="641">
                  <c:v>26493</c:v>
                </c:pt>
                <c:pt idx="642">
                  <c:v>26494</c:v>
                </c:pt>
                <c:pt idx="643">
                  <c:v>26497</c:v>
                </c:pt>
                <c:pt idx="644">
                  <c:v>26498</c:v>
                </c:pt>
                <c:pt idx="645">
                  <c:v>26499</c:v>
                </c:pt>
                <c:pt idx="646">
                  <c:v>26500</c:v>
                </c:pt>
                <c:pt idx="647">
                  <c:v>26501</c:v>
                </c:pt>
                <c:pt idx="648">
                  <c:v>26504</c:v>
                </c:pt>
                <c:pt idx="649">
                  <c:v>26505</c:v>
                </c:pt>
                <c:pt idx="650">
                  <c:v>26506</c:v>
                </c:pt>
                <c:pt idx="651">
                  <c:v>26507</c:v>
                </c:pt>
                <c:pt idx="652">
                  <c:v>26508</c:v>
                </c:pt>
                <c:pt idx="653">
                  <c:v>26511</c:v>
                </c:pt>
                <c:pt idx="654">
                  <c:v>26512</c:v>
                </c:pt>
                <c:pt idx="655">
                  <c:v>26513</c:v>
                </c:pt>
                <c:pt idx="656">
                  <c:v>26514</c:v>
                </c:pt>
                <c:pt idx="657">
                  <c:v>26515</c:v>
                </c:pt>
                <c:pt idx="658">
                  <c:v>26518</c:v>
                </c:pt>
                <c:pt idx="659">
                  <c:v>26519</c:v>
                </c:pt>
                <c:pt idx="660">
                  <c:v>26520</c:v>
                </c:pt>
                <c:pt idx="661">
                  <c:v>26521</c:v>
                </c:pt>
                <c:pt idx="662">
                  <c:v>26522</c:v>
                </c:pt>
                <c:pt idx="663">
                  <c:v>26525</c:v>
                </c:pt>
                <c:pt idx="664">
                  <c:v>26526</c:v>
                </c:pt>
                <c:pt idx="665">
                  <c:v>26527</c:v>
                </c:pt>
                <c:pt idx="666">
                  <c:v>26528</c:v>
                </c:pt>
                <c:pt idx="667">
                  <c:v>26529</c:v>
                </c:pt>
                <c:pt idx="668">
                  <c:v>26532</c:v>
                </c:pt>
                <c:pt idx="669">
                  <c:v>26533</c:v>
                </c:pt>
                <c:pt idx="670">
                  <c:v>26534</c:v>
                </c:pt>
                <c:pt idx="671">
                  <c:v>26535</c:v>
                </c:pt>
                <c:pt idx="672">
                  <c:v>26536</c:v>
                </c:pt>
                <c:pt idx="673">
                  <c:v>26539</c:v>
                </c:pt>
                <c:pt idx="674">
                  <c:v>26540</c:v>
                </c:pt>
                <c:pt idx="675">
                  <c:v>26541</c:v>
                </c:pt>
                <c:pt idx="676">
                  <c:v>26542</c:v>
                </c:pt>
                <c:pt idx="677">
                  <c:v>26543</c:v>
                </c:pt>
                <c:pt idx="678">
                  <c:v>26547</c:v>
                </c:pt>
                <c:pt idx="679">
                  <c:v>26548</c:v>
                </c:pt>
                <c:pt idx="680">
                  <c:v>26549</c:v>
                </c:pt>
                <c:pt idx="681">
                  <c:v>26550</c:v>
                </c:pt>
                <c:pt idx="682">
                  <c:v>26553</c:v>
                </c:pt>
                <c:pt idx="683">
                  <c:v>26554</c:v>
                </c:pt>
                <c:pt idx="684">
                  <c:v>26555</c:v>
                </c:pt>
                <c:pt idx="685">
                  <c:v>26556</c:v>
                </c:pt>
                <c:pt idx="686">
                  <c:v>26557</c:v>
                </c:pt>
                <c:pt idx="687">
                  <c:v>26560</c:v>
                </c:pt>
                <c:pt idx="688">
                  <c:v>26561</c:v>
                </c:pt>
                <c:pt idx="689">
                  <c:v>26562</c:v>
                </c:pt>
                <c:pt idx="690">
                  <c:v>26563</c:v>
                </c:pt>
                <c:pt idx="691">
                  <c:v>26564</c:v>
                </c:pt>
                <c:pt idx="692">
                  <c:v>26567</c:v>
                </c:pt>
                <c:pt idx="693">
                  <c:v>26568</c:v>
                </c:pt>
                <c:pt idx="694">
                  <c:v>26569</c:v>
                </c:pt>
                <c:pt idx="695">
                  <c:v>26570</c:v>
                </c:pt>
                <c:pt idx="696">
                  <c:v>26571</c:v>
                </c:pt>
                <c:pt idx="697">
                  <c:v>26574</c:v>
                </c:pt>
                <c:pt idx="698">
                  <c:v>26575</c:v>
                </c:pt>
                <c:pt idx="699">
                  <c:v>26576</c:v>
                </c:pt>
                <c:pt idx="700">
                  <c:v>26577</c:v>
                </c:pt>
                <c:pt idx="701">
                  <c:v>26578</c:v>
                </c:pt>
                <c:pt idx="702">
                  <c:v>26581</c:v>
                </c:pt>
                <c:pt idx="703">
                  <c:v>26582</c:v>
                </c:pt>
                <c:pt idx="704">
                  <c:v>26583</c:v>
                </c:pt>
                <c:pt idx="705">
                  <c:v>26584</c:v>
                </c:pt>
                <c:pt idx="706">
                  <c:v>26585</c:v>
                </c:pt>
                <c:pt idx="707">
                  <c:v>26588</c:v>
                </c:pt>
                <c:pt idx="708">
                  <c:v>26589</c:v>
                </c:pt>
                <c:pt idx="709">
                  <c:v>26590</c:v>
                </c:pt>
                <c:pt idx="710">
                  <c:v>26591</c:v>
                </c:pt>
                <c:pt idx="711">
                  <c:v>26592</c:v>
                </c:pt>
                <c:pt idx="712">
                  <c:v>26595</c:v>
                </c:pt>
                <c:pt idx="713">
                  <c:v>26596</c:v>
                </c:pt>
                <c:pt idx="714">
                  <c:v>26597</c:v>
                </c:pt>
                <c:pt idx="715">
                  <c:v>26598</c:v>
                </c:pt>
                <c:pt idx="716">
                  <c:v>26599</c:v>
                </c:pt>
                <c:pt idx="717">
                  <c:v>26602</c:v>
                </c:pt>
                <c:pt idx="718">
                  <c:v>26603</c:v>
                </c:pt>
                <c:pt idx="719">
                  <c:v>26604</c:v>
                </c:pt>
                <c:pt idx="720">
                  <c:v>26605</c:v>
                </c:pt>
                <c:pt idx="721">
                  <c:v>26606</c:v>
                </c:pt>
                <c:pt idx="722">
                  <c:v>26609</c:v>
                </c:pt>
                <c:pt idx="723">
                  <c:v>26611</c:v>
                </c:pt>
                <c:pt idx="724">
                  <c:v>26612</c:v>
                </c:pt>
                <c:pt idx="725">
                  <c:v>26613</c:v>
                </c:pt>
                <c:pt idx="726">
                  <c:v>26616</c:v>
                </c:pt>
                <c:pt idx="727">
                  <c:v>26617</c:v>
                </c:pt>
                <c:pt idx="728">
                  <c:v>26618</c:v>
                </c:pt>
                <c:pt idx="729">
                  <c:v>26619</c:v>
                </c:pt>
                <c:pt idx="730">
                  <c:v>26620</c:v>
                </c:pt>
                <c:pt idx="731">
                  <c:v>26623</c:v>
                </c:pt>
                <c:pt idx="732">
                  <c:v>26624</c:v>
                </c:pt>
                <c:pt idx="733">
                  <c:v>26625</c:v>
                </c:pt>
                <c:pt idx="734">
                  <c:v>26627</c:v>
                </c:pt>
                <c:pt idx="735">
                  <c:v>26630</c:v>
                </c:pt>
                <c:pt idx="736">
                  <c:v>26631</c:v>
                </c:pt>
                <c:pt idx="737">
                  <c:v>26632</c:v>
                </c:pt>
                <c:pt idx="738">
                  <c:v>26633</c:v>
                </c:pt>
                <c:pt idx="739">
                  <c:v>26634</c:v>
                </c:pt>
                <c:pt idx="740">
                  <c:v>26637</c:v>
                </c:pt>
                <c:pt idx="741">
                  <c:v>26638</c:v>
                </c:pt>
                <c:pt idx="742">
                  <c:v>26639</c:v>
                </c:pt>
                <c:pt idx="743">
                  <c:v>26640</c:v>
                </c:pt>
                <c:pt idx="744">
                  <c:v>26641</c:v>
                </c:pt>
                <c:pt idx="745">
                  <c:v>26644</c:v>
                </c:pt>
                <c:pt idx="746">
                  <c:v>26645</c:v>
                </c:pt>
                <c:pt idx="747">
                  <c:v>26646</c:v>
                </c:pt>
                <c:pt idx="748">
                  <c:v>26647</c:v>
                </c:pt>
                <c:pt idx="749">
                  <c:v>26648</c:v>
                </c:pt>
                <c:pt idx="750">
                  <c:v>26651</c:v>
                </c:pt>
                <c:pt idx="751">
                  <c:v>26652</c:v>
                </c:pt>
                <c:pt idx="752">
                  <c:v>26653</c:v>
                </c:pt>
                <c:pt idx="753">
                  <c:v>26654</c:v>
                </c:pt>
                <c:pt idx="754">
                  <c:v>26655</c:v>
                </c:pt>
                <c:pt idx="755">
                  <c:v>26659</c:v>
                </c:pt>
                <c:pt idx="756">
                  <c:v>26660</c:v>
                </c:pt>
                <c:pt idx="757">
                  <c:v>26662</c:v>
                </c:pt>
                <c:pt idx="758">
                  <c:v>26666</c:v>
                </c:pt>
                <c:pt idx="759">
                  <c:v>26667</c:v>
                </c:pt>
                <c:pt idx="760">
                  <c:v>26668</c:v>
                </c:pt>
                <c:pt idx="761">
                  <c:v>26669</c:v>
                </c:pt>
                <c:pt idx="762">
                  <c:v>26672</c:v>
                </c:pt>
                <c:pt idx="763">
                  <c:v>26673</c:v>
                </c:pt>
                <c:pt idx="764">
                  <c:v>26674</c:v>
                </c:pt>
                <c:pt idx="765">
                  <c:v>26675</c:v>
                </c:pt>
                <c:pt idx="766">
                  <c:v>26676</c:v>
                </c:pt>
                <c:pt idx="767">
                  <c:v>26679</c:v>
                </c:pt>
                <c:pt idx="768">
                  <c:v>26680</c:v>
                </c:pt>
                <c:pt idx="769">
                  <c:v>26681</c:v>
                </c:pt>
                <c:pt idx="770">
                  <c:v>26682</c:v>
                </c:pt>
                <c:pt idx="771">
                  <c:v>26683</c:v>
                </c:pt>
                <c:pt idx="772">
                  <c:v>26686</c:v>
                </c:pt>
                <c:pt idx="773">
                  <c:v>26687</c:v>
                </c:pt>
                <c:pt idx="774">
                  <c:v>26688</c:v>
                </c:pt>
                <c:pt idx="775">
                  <c:v>26690</c:v>
                </c:pt>
                <c:pt idx="776">
                  <c:v>26693</c:v>
                </c:pt>
                <c:pt idx="777">
                  <c:v>26694</c:v>
                </c:pt>
                <c:pt idx="778">
                  <c:v>26695</c:v>
                </c:pt>
                <c:pt idx="779">
                  <c:v>26696</c:v>
                </c:pt>
                <c:pt idx="780">
                  <c:v>26697</c:v>
                </c:pt>
                <c:pt idx="781">
                  <c:v>26700</c:v>
                </c:pt>
                <c:pt idx="782">
                  <c:v>26701</c:v>
                </c:pt>
                <c:pt idx="783">
                  <c:v>26702</c:v>
                </c:pt>
                <c:pt idx="784">
                  <c:v>26703</c:v>
                </c:pt>
                <c:pt idx="785">
                  <c:v>26704</c:v>
                </c:pt>
                <c:pt idx="786">
                  <c:v>26707</c:v>
                </c:pt>
                <c:pt idx="787">
                  <c:v>26708</c:v>
                </c:pt>
                <c:pt idx="788">
                  <c:v>26709</c:v>
                </c:pt>
                <c:pt idx="789">
                  <c:v>26710</c:v>
                </c:pt>
                <c:pt idx="790">
                  <c:v>26711</c:v>
                </c:pt>
                <c:pt idx="791">
                  <c:v>26715</c:v>
                </c:pt>
                <c:pt idx="792">
                  <c:v>26716</c:v>
                </c:pt>
                <c:pt idx="793">
                  <c:v>26717</c:v>
                </c:pt>
                <c:pt idx="794">
                  <c:v>26718</c:v>
                </c:pt>
                <c:pt idx="795">
                  <c:v>26721</c:v>
                </c:pt>
                <c:pt idx="796">
                  <c:v>26722</c:v>
                </c:pt>
                <c:pt idx="797">
                  <c:v>26723</c:v>
                </c:pt>
                <c:pt idx="798">
                  <c:v>26724</c:v>
                </c:pt>
                <c:pt idx="799">
                  <c:v>26725</c:v>
                </c:pt>
                <c:pt idx="800">
                  <c:v>26728</c:v>
                </c:pt>
                <c:pt idx="801">
                  <c:v>26729</c:v>
                </c:pt>
                <c:pt idx="802">
                  <c:v>26730</c:v>
                </c:pt>
                <c:pt idx="803">
                  <c:v>26731</c:v>
                </c:pt>
                <c:pt idx="804">
                  <c:v>26732</c:v>
                </c:pt>
                <c:pt idx="805">
                  <c:v>26735</c:v>
                </c:pt>
                <c:pt idx="806">
                  <c:v>26736</c:v>
                </c:pt>
                <c:pt idx="807">
                  <c:v>26737</c:v>
                </c:pt>
                <c:pt idx="808">
                  <c:v>26738</c:v>
                </c:pt>
                <c:pt idx="809">
                  <c:v>26739</c:v>
                </c:pt>
                <c:pt idx="810">
                  <c:v>26742</c:v>
                </c:pt>
                <c:pt idx="811">
                  <c:v>26743</c:v>
                </c:pt>
                <c:pt idx="812">
                  <c:v>26744</c:v>
                </c:pt>
                <c:pt idx="813">
                  <c:v>26745</c:v>
                </c:pt>
                <c:pt idx="814">
                  <c:v>26746</c:v>
                </c:pt>
                <c:pt idx="815">
                  <c:v>26749</c:v>
                </c:pt>
                <c:pt idx="816">
                  <c:v>26750</c:v>
                </c:pt>
                <c:pt idx="817">
                  <c:v>26751</c:v>
                </c:pt>
                <c:pt idx="818">
                  <c:v>26752</c:v>
                </c:pt>
                <c:pt idx="819">
                  <c:v>26753</c:v>
                </c:pt>
                <c:pt idx="820">
                  <c:v>26756</c:v>
                </c:pt>
                <c:pt idx="821">
                  <c:v>26757</c:v>
                </c:pt>
                <c:pt idx="822">
                  <c:v>26758</c:v>
                </c:pt>
                <c:pt idx="823">
                  <c:v>26759</c:v>
                </c:pt>
                <c:pt idx="824">
                  <c:v>26760</c:v>
                </c:pt>
                <c:pt idx="825">
                  <c:v>26763</c:v>
                </c:pt>
                <c:pt idx="826">
                  <c:v>26764</c:v>
                </c:pt>
                <c:pt idx="827">
                  <c:v>26765</c:v>
                </c:pt>
                <c:pt idx="828">
                  <c:v>26766</c:v>
                </c:pt>
                <c:pt idx="829">
                  <c:v>26767</c:v>
                </c:pt>
                <c:pt idx="830">
                  <c:v>26770</c:v>
                </c:pt>
                <c:pt idx="831">
                  <c:v>26771</c:v>
                </c:pt>
                <c:pt idx="832">
                  <c:v>26772</c:v>
                </c:pt>
                <c:pt idx="833">
                  <c:v>26773</c:v>
                </c:pt>
                <c:pt idx="834">
                  <c:v>26777</c:v>
                </c:pt>
                <c:pt idx="835">
                  <c:v>26778</c:v>
                </c:pt>
                <c:pt idx="836">
                  <c:v>26779</c:v>
                </c:pt>
                <c:pt idx="837">
                  <c:v>26780</c:v>
                </c:pt>
                <c:pt idx="838">
                  <c:v>26781</c:v>
                </c:pt>
                <c:pt idx="839">
                  <c:v>26784</c:v>
                </c:pt>
                <c:pt idx="840">
                  <c:v>26785</c:v>
                </c:pt>
                <c:pt idx="841">
                  <c:v>26786</c:v>
                </c:pt>
                <c:pt idx="842">
                  <c:v>26787</c:v>
                </c:pt>
                <c:pt idx="843">
                  <c:v>26788</c:v>
                </c:pt>
                <c:pt idx="844">
                  <c:v>26791</c:v>
                </c:pt>
                <c:pt idx="845">
                  <c:v>26792</c:v>
                </c:pt>
                <c:pt idx="846">
                  <c:v>26793</c:v>
                </c:pt>
                <c:pt idx="847">
                  <c:v>26794</c:v>
                </c:pt>
                <c:pt idx="848">
                  <c:v>26795</c:v>
                </c:pt>
                <c:pt idx="849">
                  <c:v>26798</c:v>
                </c:pt>
                <c:pt idx="850">
                  <c:v>26799</c:v>
                </c:pt>
                <c:pt idx="851">
                  <c:v>26800</c:v>
                </c:pt>
                <c:pt idx="852">
                  <c:v>26801</c:v>
                </c:pt>
                <c:pt idx="853">
                  <c:v>26802</c:v>
                </c:pt>
                <c:pt idx="854">
                  <c:v>26805</c:v>
                </c:pt>
                <c:pt idx="855">
                  <c:v>26806</c:v>
                </c:pt>
                <c:pt idx="856">
                  <c:v>26807</c:v>
                </c:pt>
                <c:pt idx="857">
                  <c:v>26808</c:v>
                </c:pt>
                <c:pt idx="858">
                  <c:v>26809</c:v>
                </c:pt>
                <c:pt idx="859">
                  <c:v>26813</c:v>
                </c:pt>
                <c:pt idx="860">
                  <c:v>26814</c:v>
                </c:pt>
                <c:pt idx="861">
                  <c:v>26815</c:v>
                </c:pt>
                <c:pt idx="862">
                  <c:v>26816</c:v>
                </c:pt>
                <c:pt idx="863">
                  <c:v>26819</c:v>
                </c:pt>
                <c:pt idx="864">
                  <c:v>26820</c:v>
                </c:pt>
                <c:pt idx="865">
                  <c:v>26821</c:v>
                </c:pt>
                <c:pt idx="866">
                  <c:v>26822</c:v>
                </c:pt>
                <c:pt idx="867">
                  <c:v>26823</c:v>
                </c:pt>
                <c:pt idx="868">
                  <c:v>26826</c:v>
                </c:pt>
                <c:pt idx="869">
                  <c:v>26827</c:v>
                </c:pt>
                <c:pt idx="870">
                  <c:v>26828</c:v>
                </c:pt>
                <c:pt idx="871">
                  <c:v>26829</c:v>
                </c:pt>
                <c:pt idx="872">
                  <c:v>26830</c:v>
                </c:pt>
                <c:pt idx="873">
                  <c:v>26833</c:v>
                </c:pt>
                <c:pt idx="874">
                  <c:v>26834</c:v>
                </c:pt>
                <c:pt idx="875">
                  <c:v>26835</c:v>
                </c:pt>
                <c:pt idx="876">
                  <c:v>26836</c:v>
                </c:pt>
                <c:pt idx="877">
                  <c:v>26837</c:v>
                </c:pt>
                <c:pt idx="878">
                  <c:v>26840</c:v>
                </c:pt>
                <c:pt idx="879">
                  <c:v>26841</c:v>
                </c:pt>
                <c:pt idx="880">
                  <c:v>26842</c:v>
                </c:pt>
                <c:pt idx="881">
                  <c:v>26843</c:v>
                </c:pt>
                <c:pt idx="882">
                  <c:v>26844</c:v>
                </c:pt>
                <c:pt idx="883">
                  <c:v>26847</c:v>
                </c:pt>
                <c:pt idx="884">
                  <c:v>26848</c:v>
                </c:pt>
                <c:pt idx="885">
                  <c:v>26850</c:v>
                </c:pt>
                <c:pt idx="886">
                  <c:v>26851</c:v>
                </c:pt>
                <c:pt idx="887">
                  <c:v>26854</c:v>
                </c:pt>
                <c:pt idx="888">
                  <c:v>26855</c:v>
                </c:pt>
                <c:pt idx="889">
                  <c:v>26856</c:v>
                </c:pt>
                <c:pt idx="890">
                  <c:v>26857</c:v>
                </c:pt>
                <c:pt idx="891">
                  <c:v>26858</c:v>
                </c:pt>
                <c:pt idx="892">
                  <c:v>26861</c:v>
                </c:pt>
                <c:pt idx="893">
                  <c:v>26862</c:v>
                </c:pt>
                <c:pt idx="894">
                  <c:v>26863</c:v>
                </c:pt>
                <c:pt idx="895">
                  <c:v>26864</c:v>
                </c:pt>
                <c:pt idx="896">
                  <c:v>26865</c:v>
                </c:pt>
                <c:pt idx="897">
                  <c:v>26868</c:v>
                </c:pt>
                <c:pt idx="898">
                  <c:v>26869</c:v>
                </c:pt>
                <c:pt idx="899">
                  <c:v>26870</c:v>
                </c:pt>
                <c:pt idx="900">
                  <c:v>26871</c:v>
                </c:pt>
                <c:pt idx="901">
                  <c:v>26872</c:v>
                </c:pt>
                <c:pt idx="902">
                  <c:v>26875</c:v>
                </c:pt>
                <c:pt idx="903">
                  <c:v>26876</c:v>
                </c:pt>
                <c:pt idx="904">
                  <c:v>26877</c:v>
                </c:pt>
                <c:pt idx="905">
                  <c:v>26878</c:v>
                </c:pt>
                <c:pt idx="906">
                  <c:v>26879</c:v>
                </c:pt>
                <c:pt idx="907">
                  <c:v>26882</c:v>
                </c:pt>
                <c:pt idx="908">
                  <c:v>26883</c:v>
                </c:pt>
                <c:pt idx="909">
                  <c:v>26884</c:v>
                </c:pt>
                <c:pt idx="910">
                  <c:v>26885</c:v>
                </c:pt>
                <c:pt idx="911">
                  <c:v>26886</c:v>
                </c:pt>
                <c:pt idx="912">
                  <c:v>26889</c:v>
                </c:pt>
                <c:pt idx="913">
                  <c:v>26890</c:v>
                </c:pt>
                <c:pt idx="914">
                  <c:v>26891</c:v>
                </c:pt>
                <c:pt idx="915">
                  <c:v>26892</c:v>
                </c:pt>
                <c:pt idx="916">
                  <c:v>26893</c:v>
                </c:pt>
                <c:pt idx="917">
                  <c:v>26896</c:v>
                </c:pt>
                <c:pt idx="918">
                  <c:v>26897</c:v>
                </c:pt>
                <c:pt idx="919">
                  <c:v>26898</c:v>
                </c:pt>
                <c:pt idx="920">
                  <c:v>26899</c:v>
                </c:pt>
                <c:pt idx="921">
                  <c:v>26900</c:v>
                </c:pt>
                <c:pt idx="922">
                  <c:v>26903</c:v>
                </c:pt>
                <c:pt idx="923">
                  <c:v>26904</c:v>
                </c:pt>
                <c:pt idx="924">
                  <c:v>26905</c:v>
                </c:pt>
                <c:pt idx="925">
                  <c:v>26906</c:v>
                </c:pt>
                <c:pt idx="926">
                  <c:v>26907</c:v>
                </c:pt>
                <c:pt idx="927">
                  <c:v>26911</c:v>
                </c:pt>
                <c:pt idx="928">
                  <c:v>26912</c:v>
                </c:pt>
                <c:pt idx="929">
                  <c:v>26913</c:v>
                </c:pt>
                <c:pt idx="930">
                  <c:v>26914</c:v>
                </c:pt>
                <c:pt idx="931">
                  <c:v>26917</c:v>
                </c:pt>
                <c:pt idx="932">
                  <c:v>26918</c:v>
                </c:pt>
                <c:pt idx="933">
                  <c:v>26919</c:v>
                </c:pt>
                <c:pt idx="934">
                  <c:v>26920</c:v>
                </c:pt>
                <c:pt idx="935">
                  <c:v>26921</c:v>
                </c:pt>
                <c:pt idx="936">
                  <c:v>26924</c:v>
                </c:pt>
                <c:pt idx="937">
                  <c:v>26925</c:v>
                </c:pt>
                <c:pt idx="938">
                  <c:v>26926</c:v>
                </c:pt>
                <c:pt idx="939">
                  <c:v>26927</c:v>
                </c:pt>
                <c:pt idx="940">
                  <c:v>26928</c:v>
                </c:pt>
                <c:pt idx="941">
                  <c:v>26931</c:v>
                </c:pt>
                <c:pt idx="942">
                  <c:v>26932</c:v>
                </c:pt>
                <c:pt idx="943">
                  <c:v>26933</c:v>
                </c:pt>
                <c:pt idx="944">
                  <c:v>26934</c:v>
                </c:pt>
                <c:pt idx="945">
                  <c:v>26935</c:v>
                </c:pt>
                <c:pt idx="946">
                  <c:v>26938</c:v>
                </c:pt>
                <c:pt idx="947">
                  <c:v>26939</c:v>
                </c:pt>
                <c:pt idx="948">
                  <c:v>26940</c:v>
                </c:pt>
                <c:pt idx="949">
                  <c:v>26941</c:v>
                </c:pt>
                <c:pt idx="950">
                  <c:v>26942</c:v>
                </c:pt>
                <c:pt idx="951">
                  <c:v>26945</c:v>
                </c:pt>
                <c:pt idx="952">
                  <c:v>26946</c:v>
                </c:pt>
                <c:pt idx="953">
                  <c:v>26947</c:v>
                </c:pt>
                <c:pt idx="954">
                  <c:v>26948</c:v>
                </c:pt>
                <c:pt idx="955">
                  <c:v>26949</c:v>
                </c:pt>
                <c:pt idx="956">
                  <c:v>26952</c:v>
                </c:pt>
                <c:pt idx="957">
                  <c:v>26953</c:v>
                </c:pt>
                <c:pt idx="958">
                  <c:v>26954</c:v>
                </c:pt>
                <c:pt idx="959">
                  <c:v>26955</c:v>
                </c:pt>
                <c:pt idx="960">
                  <c:v>26956</c:v>
                </c:pt>
                <c:pt idx="961">
                  <c:v>26959</c:v>
                </c:pt>
                <c:pt idx="962">
                  <c:v>26960</c:v>
                </c:pt>
                <c:pt idx="963">
                  <c:v>26961</c:v>
                </c:pt>
                <c:pt idx="964">
                  <c:v>26962</c:v>
                </c:pt>
                <c:pt idx="965">
                  <c:v>26963</c:v>
                </c:pt>
                <c:pt idx="966">
                  <c:v>26966</c:v>
                </c:pt>
                <c:pt idx="967">
                  <c:v>26967</c:v>
                </c:pt>
                <c:pt idx="968">
                  <c:v>26968</c:v>
                </c:pt>
                <c:pt idx="969">
                  <c:v>26969</c:v>
                </c:pt>
                <c:pt idx="970">
                  <c:v>26970</c:v>
                </c:pt>
                <c:pt idx="971">
                  <c:v>26973</c:v>
                </c:pt>
                <c:pt idx="972">
                  <c:v>26974</c:v>
                </c:pt>
                <c:pt idx="973">
                  <c:v>26975</c:v>
                </c:pt>
                <c:pt idx="974">
                  <c:v>26976</c:v>
                </c:pt>
                <c:pt idx="975">
                  <c:v>26977</c:v>
                </c:pt>
                <c:pt idx="976">
                  <c:v>26980</c:v>
                </c:pt>
                <c:pt idx="977">
                  <c:v>26981</c:v>
                </c:pt>
                <c:pt idx="978">
                  <c:v>26982</c:v>
                </c:pt>
                <c:pt idx="979">
                  <c:v>26983</c:v>
                </c:pt>
                <c:pt idx="980">
                  <c:v>26984</c:v>
                </c:pt>
                <c:pt idx="981">
                  <c:v>26987</c:v>
                </c:pt>
                <c:pt idx="982">
                  <c:v>26988</c:v>
                </c:pt>
                <c:pt idx="983">
                  <c:v>26989</c:v>
                </c:pt>
                <c:pt idx="984">
                  <c:v>26991</c:v>
                </c:pt>
                <c:pt idx="985">
                  <c:v>26994</c:v>
                </c:pt>
                <c:pt idx="986">
                  <c:v>26995</c:v>
                </c:pt>
                <c:pt idx="987">
                  <c:v>26996</c:v>
                </c:pt>
                <c:pt idx="988">
                  <c:v>26997</c:v>
                </c:pt>
                <c:pt idx="989">
                  <c:v>26998</c:v>
                </c:pt>
                <c:pt idx="990">
                  <c:v>27001</c:v>
                </c:pt>
                <c:pt idx="991">
                  <c:v>27002</c:v>
                </c:pt>
                <c:pt idx="992">
                  <c:v>27003</c:v>
                </c:pt>
                <c:pt idx="993">
                  <c:v>27004</c:v>
                </c:pt>
                <c:pt idx="994">
                  <c:v>27005</c:v>
                </c:pt>
                <c:pt idx="995">
                  <c:v>27008</c:v>
                </c:pt>
                <c:pt idx="996">
                  <c:v>27009</c:v>
                </c:pt>
                <c:pt idx="997">
                  <c:v>27010</c:v>
                </c:pt>
                <c:pt idx="998">
                  <c:v>27011</c:v>
                </c:pt>
                <c:pt idx="999">
                  <c:v>27012</c:v>
                </c:pt>
                <c:pt idx="1000">
                  <c:v>27015</c:v>
                </c:pt>
                <c:pt idx="1001">
                  <c:v>27016</c:v>
                </c:pt>
                <c:pt idx="1002">
                  <c:v>27017</c:v>
                </c:pt>
                <c:pt idx="1003">
                  <c:v>27018</c:v>
                </c:pt>
                <c:pt idx="1004">
                  <c:v>27019</c:v>
                </c:pt>
                <c:pt idx="1005">
                  <c:v>27022</c:v>
                </c:pt>
                <c:pt idx="1006">
                  <c:v>27024</c:v>
                </c:pt>
                <c:pt idx="1007">
                  <c:v>27025</c:v>
                </c:pt>
                <c:pt idx="1008">
                  <c:v>27026</c:v>
                </c:pt>
                <c:pt idx="1009">
                  <c:v>27029</c:v>
                </c:pt>
                <c:pt idx="1010">
                  <c:v>27031</c:v>
                </c:pt>
                <c:pt idx="1011">
                  <c:v>27032</c:v>
                </c:pt>
                <c:pt idx="1012">
                  <c:v>27033</c:v>
                </c:pt>
                <c:pt idx="1013">
                  <c:v>27036</c:v>
                </c:pt>
                <c:pt idx="1014">
                  <c:v>27037</c:v>
                </c:pt>
                <c:pt idx="1015">
                  <c:v>27038</c:v>
                </c:pt>
                <c:pt idx="1016">
                  <c:v>27039</c:v>
                </c:pt>
                <c:pt idx="1017">
                  <c:v>27040</c:v>
                </c:pt>
                <c:pt idx="1018">
                  <c:v>27043</c:v>
                </c:pt>
                <c:pt idx="1019">
                  <c:v>27044</c:v>
                </c:pt>
                <c:pt idx="1020">
                  <c:v>27045</c:v>
                </c:pt>
                <c:pt idx="1021">
                  <c:v>27046</c:v>
                </c:pt>
                <c:pt idx="1022">
                  <c:v>27047</c:v>
                </c:pt>
                <c:pt idx="1023">
                  <c:v>27050</c:v>
                </c:pt>
                <c:pt idx="1024">
                  <c:v>27051</c:v>
                </c:pt>
                <c:pt idx="1025">
                  <c:v>27052</c:v>
                </c:pt>
                <c:pt idx="1026">
                  <c:v>27053</c:v>
                </c:pt>
                <c:pt idx="1027">
                  <c:v>27054</c:v>
                </c:pt>
                <c:pt idx="1028">
                  <c:v>27057</c:v>
                </c:pt>
                <c:pt idx="1029">
                  <c:v>27058</c:v>
                </c:pt>
                <c:pt idx="1030">
                  <c:v>27059</c:v>
                </c:pt>
                <c:pt idx="1031">
                  <c:v>27060</c:v>
                </c:pt>
                <c:pt idx="1032">
                  <c:v>27061</c:v>
                </c:pt>
                <c:pt idx="1033">
                  <c:v>27064</c:v>
                </c:pt>
                <c:pt idx="1034">
                  <c:v>27065</c:v>
                </c:pt>
                <c:pt idx="1035">
                  <c:v>27066</c:v>
                </c:pt>
                <c:pt idx="1036">
                  <c:v>27067</c:v>
                </c:pt>
                <c:pt idx="1037">
                  <c:v>27068</c:v>
                </c:pt>
                <c:pt idx="1038">
                  <c:v>27071</c:v>
                </c:pt>
                <c:pt idx="1039">
                  <c:v>27072</c:v>
                </c:pt>
                <c:pt idx="1040">
                  <c:v>27073</c:v>
                </c:pt>
                <c:pt idx="1041">
                  <c:v>27074</c:v>
                </c:pt>
                <c:pt idx="1042">
                  <c:v>27075</c:v>
                </c:pt>
                <c:pt idx="1043">
                  <c:v>27079</c:v>
                </c:pt>
                <c:pt idx="1044">
                  <c:v>27080</c:v>
                </c:pt>
                <c:pt idx="1045">
                  <c:v>27081</c:v>
                </c:pt>
                <c:pt idx="1046">
                  <c:v>27082</c:v>
                </c:pt>
                <c:pt idx="1047">
                  <c:v>27085</c:v>
                </c:pt>
                <c:pt idx="1048">
                  <c:v>27086</c:v>
                </c:pt>
                <c:pt idx="1049">
                  <c:v>27087</c:v>
                </c:pt>
                <c:pt idx="1050">
                  <c:v>27088</c:v>
                </c:pt>
                <c:pt idx="1051">
                  <c:v>27089</c:v>
                </c:pt>
                <c:pt idx="1052">
                  <c:v>27092</c:v>
                </c:pt>
                <c:pt idx="1053">
                  <c:v>27093</c:v>
                </c:pt>
                <c:pt idx="1054">
                  <c:v>27094</c:v>
                </c:pt>
                <c:pt idx="1055">
                  <c:v>27095</c:v>
                </c:pt>
                <c:pt idx="1056">
                  <c:v>27096</c:v>
                </c:pt>
                <c:pt idx="1057">
                  <c:v>27099</c:v>
                </c:pt>
                <c:pt idx="1058">
                  <c:v>27100</c:v>
                </c:pt>
                <c:pt idx="1059">
                  <c:v>27101</c:v>
                </c:pt>
                <c:pt idx="1060">
                  <c:v>27102</c:v>
                </c:pt>
                <c:pt idx="1061">
                  <c:v>27103</c:v>
                </c:pt>
                <c:pt idx="1062">
                  <c:v>27106</c:v>
                </c:pt>
                <c:pt idx="1063">
                  <c:v>27107</c:v>
                </c:pt>
                <c:pt idx="1064">
                  <c:v>27108</c:v>
                </c:pt>
                <c:pt idx="1065">
                  <c:v>27109</c:v>
                </c:pt>
                <c:pt idx="1066">
                  <c:v>27110</c:v>
                </c:pt>
                <c:pt idx="1067">
                  <c:v>27113</c:v>
                </c:pt>
                <c:pt idx="1068">
                  <c:v>27114</c:v>
                </c:pt>
                <c:pt idx="1069">
                  <c:v>27115</c:v>
                </c:pt>
                <c:pt idx="1070">
                  <c:v>27116</c:v>
                </c:pt>
                <c:pt idx="1071">
                  <c:v>27117</c:v>
                </c:pt>
                <c:pt idx="1072">
                  <c:v>27120</c:v>
                </c:pt>
                <c:pt idx="1073">
                  <c:v>27121</c:v>
                </c:pt>
                <c:pt idx="1074">
                  <c:v>27122</c:v>
                </c:pt>
                <c:pt idx="1075">
                  <c:v>27123</c:v>
                </c:pt>
                <c:pt idx="1076">
                  <c:v>27124</c:v>
                </c:pt>
                <c:pt idx="1077">
                  <c:v>27127</c:v>
                </c:pt>
                <c:pt idx="1078">
                  <c:v>27128</c:v>
                </c:pt>
                <c:pt idx="1079">
                  <c:v>27129</c:v>
                </c:pt>
                <c:pt idx="1080">
                  <c:v>27130</c:v>
                </c:pt>
                <c:pt idx="1081">
                  <c:v>27134</c:v>
                </c:pt>
                <c:pt idx="1082">
                  <c:v>27135</c:v>
                </c:pt>
                <c:pt idx="1083">
                  <c:v>27136</c:v>
                </c:pt>
                <c:pt idx="1084">
                  <c:v>27137</c:v>
                </c:pt>
                <c:pt idx="1085">
                  <c:v>27138</c:v>
                </c:pt>
                <c:pt idx="1086">
                  <c:v>27141</c:v>
                </c:pt>
                <c:pt idx="1087">
                  <c:v>27142</c:v>
                </c:pt>
                <c:pt idx="1088">
                  <c:v>27143</c:v>
                </c:pt>
                <c:pt idx="1089">
                  <c:v>27144</c:v>
                </c:pt>
                <c:pt idx="1090">
                  <c:v>27145</c:v>
                </c:pt>
                <c:pt idx="1091">
                  <c:v>27148</c:v>
                </c:pt>
                <c:pt idx="1092">
                  <c:v>27149</c:v>
                </c:pt>
                <c:pt idx="1093">
                  <c:v>27150</c:v>
                </c:pt>
                <c:pt idx="1094">
                  <c:v>27151</c:v>
                </c:pt>
                <c:pt idx="1095">
                  <c:v>27152</c:v>
                </c:pt>
                <c:pt idx="1096">
                  <c:v>27155</c:v>
                </c:pt>
                <c:pt idx="1097">
                  <c:v>27156</c:v>
                </c:pt>
                <c:pt idx="1098">
                  <c:v>27157</c:v>
                </c:pt>
                <c:pt idx="1099">
                  <c:v>27158</c:v>
                </c:pt>
                <c:pt idx="1100">
                  <c:v>27159</c:v>
                </c:pt>
                <c:pt idx="1101">
                  <c:v>27162</c:v>
                </c:pt>
                <c:pt idx="1102">
                  <c:v>27163</c:v>
                </c:pt>
                <c:pt idx="1103">
                  <c:v>27164</c:v>
                </c:pt>
                <c:pt idx="1104">
                  <c:v>27165</c:v>
                </c:pt>
                <c:pt idx="1105">
                  <c:v>27166</c:v>
                </c:pt>
                <c:pt idx="1106">
                  <c:v>27169</c:v>
                </c:pt>
                <c:pt idx="1107">
                  <c:v>27170</c:v>
                </c:pt>
                <c:pt idx="1108">
                  <c:v>27171</c:v>
                </c:pt>
                <c:pt idx="1109">
                  <c:v>27172</c:v>
                </c:pt>
                <c:pt idx="1110">
                  <c:v>27173</c:v>
                </c:pt>
                <c:pt idx="1111">
                  <c:v>27177</c:v>
                </c:pt>
                <c:pt idx="1112">
                  <c:v>27178</c:v>
                </c:pt>
                <c:pt idx="1113">
                  <c:v>27179</c:v>
                </c:pt>
                <c:pt idx="1114">
                  <c:v>27180</c:v>
                </c:pt>
                <c:pt idx="1115">
                  <c:v>27183</c:v>
                </c:pt>
                <c:pt idx="1116">
                  <c:v>27184</c:v>
                </c:pt>
                <c:pt idx="1117">
                  <c:v>27185</c:v>
                </c:pt>
                <c:pt idx="1118">
                  <c:v>27186</c:v>
                </c:pt>
                <c:pt idx="1119">
                  <c:v>27187</c:v>
                </c:pt>
                <c:pt idx="1120">
                  <c:v>27190</c:v>
                </c:pt>
                <c:pt idx="1121">
                  <c:v>27191</c:v>
                </c:pt>
                <c:pt idx="1122">
                  <c:v>27192</c:v>
                </c:pt>
                <c:pt idx="1123">
                  <c:v>27193</c:v>
                </c:pt>
                <c:pt idx="1124">
                  <c:v>27194</c:v>
                </c:pt>
                <c:pt idx="1125">
                  <c:v>27197</c:v>
                </c:pt>
                <c:pt idx="1126">
                  <c:v>27198</c:v>
                </c:pt>
                <c:pt idx="1127">
                  <c:v>27199</c:v>
                </c:pt>
                <c:pt idx="1128">
                  <c:v>27200</c:v>
                </c:pt>
                <c:pt idx="1129">
                  <c:v>27201</c:v>
                </c:pt>
                <c:pt idx="1130">
                  <c:v>27204</c:v>
                </c:pt>
                <c:pt idx="1131">
                  <c:v>27205</c:v>
                </c:pt>
                <c:pt idx="1132">
                  <c:v>27206</c:v>
                </c:pt>
                <c:pt idx="1133">
                  <c:v>27207</c:v>
                </c:pt>
                <c:pt idx="1134">
                  <c:v>27208</c:v>
                </c:pt>
                <c:pt idx="1135">
                  <c:v>27211</c:v>
                </c:pt>
                <c:pt idx="1136">
                  <c:v>27212</c:v>
                </c:pt>
                <c:pt idx="1137">
                  <c:v>27213</c:v>
                </c:pt>
                <c:pt idx="1138">
                  <c:v>27215</c:v>
                </c:pt>
                <c:pt idx="1139">
                  <c:v>27218</c:v>
                </c:pt>
                <c:pt idx="1140">
                  <c:v>27219</c:v>
                </c:pt>
                <c:pt idx="1141">
                  <c:v>27220</c:v>
                </c:pt>
                <c:pt idx="1142">
                  <c:v>27221</c:v>
                </c:pt>
                <c:pt idx="1143">
                  <c:v>27222</c:v>
                </c:pt>
                <c:pt idx="1144">
                  <c:v>27225</c:v>
                </c:pt>
                <c:pt idx="1145">
                  <c:v>27226</c:v>
                </c:pt>
                <c:pt idx="1146">
                  <c:v>27227</c:v>
                </c:pt>
                <c:pt idx="1147">
                  <c:v>27228</c:v>
                </c:pt>
                <c:pt idx="1148">
                  <c:v>27229</c:v>
                </c:pt>
                <c:pt idx="1149">
                  <c:v>27232</c:v>
                </c:pt>
                <c:pt idx="1150">
                  <c:v>27233</c:v>
                </c:pt>
                <c:pt idx="1151">
                  <c:v>27234</c:v>
                </c:pt>
                <c:pt idx="1152">
                  <c:v>27235</c:v>
                </c:pt>
                <c:pt idx="1153">
                  <c:v>27236</c:v>
                </c:pt>
                <c:pt idx="1154">
                  <c:v>27239</c:v>
                </c:pt>
                <c:pt idx="1155">
                  <c:v>27240</c:v>
                </c:pt>
                <c:pt idx="1156">
                  <c:v>27241</c:v>
                </c:pt>
                <c:pt idx="1157">
                  <c:v>27242</c:v>
                </c:pt>
                <c:pt idx="1158">
                  <c:v>27243</c:v>
                </c:pt>
                <c:pt idx="1159">
                  <c:v>27246</c:v>
                </c:pt>
                <c:pt idx="1160">
                  <c:v>27247</c:v>
                </c:pt>
                <c:pt idx="1161">
                  <c:v>27248</c:v>
                </c:pt>
                <c:pt idx="1162">
                  <c:v>27249</c:v>
                </c:pt>
                <c:pt idx="1163">
                  <c:v>27250</c:v>
                </c:pt>
                <c:pt idx="1164">
                  <c:v>27253</c:v>
                </c:pt>
                <c:pt idx="1165">
                  <c:v>27254</c:v>
                </c:pt>
                <c:pt idx="1166">
                  <c:v>27255</c:v>
                </c:pt>
                <c:pt idx="1167">
                  <c:v>27256</c:v>
                </c:pt>
                <c:pt idx="1168">
                  <c:v>27257</c:v>
                </c:pt>
                <c:pt idx="1169">
                  <c:v>27260</c:v>
                </c:pt>
                <c:pt idx="1170">
                  <c:v>27261</c:v>
                </c:pt>
                <c:pt idx="1171">
                  <c:v>27262</c:v>
                </c:pt>
                <c:pt idx="1172">
                  <c:v>27263</c:v>
                </c:pt>
                <c:pt idx="1173">
                  <c:v>27264</c:v>
                </c:pt>
                <c:pt idx="1174">
                  <c:v>27267</c:v>
                </c:pt>
                <c:pt idx="1175">
                  <c:v>27268</c:v>
                </c:pt>
                <c:pt idx="1176">
                  <c:v>27269</c:v>
                </c:pt>
                <c:pt idx="1177">
                  <c:v>27270</c:v>
                </c:pt>
                <c:pt idx="1178">
                  <c:v>27271</c:v>
                </c:pt>
                <c:pt idx="1179">
                  <c:v>27275</c:v>
                </c:pt>
                <c:pt idx="1180">
                  <c:v>27276</c:v>
                </c:pt>
                <c:pt idx="1181">
                  <c:v>27277</c:v>
                </c:pt>
                <c:pt idx="1182">
                  <c:v>27278</c:v>
                </c:pt>
                <c:pt idx="1183">
                  <c:v>27281</c:v>
                </c:pt>
                <c:pt idx="1184">
                  <c:v>27282</c:v>
                </c:pt>
                <c:pt idx="1185">
                  <c:v>27283</c:v>
                </c:pt>
                <c:pt idx="1186">
                  <c:v>27284</c:v>
                </c:pt>
                <c:pt idx="1187">
                  <c:v>27285</c:v>
                </c:pt>
                <c:pt idx="1188">
                  <c:v>27288</c:v>
                </c:pt>
                <c:pt idx="1189">
                  <c:v>27289</c:v>
                </c:pt>
                <c:pt idx="1190">
                  <c:v>27290</c:v>
                </c:pt>
                <c:pt idx="1191">
                  <c:v>27291</c:v>
                </c:pt>
                <c:pt idx="1192">
                  <c:v>27292</c:v>
                </c:pt>
                <c:pt idx="1193">
                  <c:v>27295</c:v>
                </c:pt>
                <c:pt idx="1194">
                  <c:v>27296</c:v>
                </c:pt>
                <c:pt idx="1195">
                  <c:v>27297</c:v>
                </c:pt>
                <c:pt idx="1196">
                  <c:v>27298</c:v>
                </c:pt>
                <c:pt idx="1197">
                  <c:v>27299</c:v>
                </c:pt>
                <c:pt idx="1198">
                  <c:v>27302</c:v>
                </c:pt>
                <c:pt idx="1199">
                  <c:v>27303</c:v>
                </c:pt>
                <c:pt idx="1200">
                  <c:v>27304</c:v>
                </c:pt>
                <c:pt idx="1201">
                  <c:v>27305</c:v>
                </c:pt>
                <c:pt idx="1202">
                  <c:v>27306</c:v>
                </c:pt>
                <c:pt idx="1203">
                  <c:v>27309</c:v>
                </c:pt>
                <c:pt idx="1204">
                  <c:v>27310</c:v>
                </c:pt>
                <c:pt idx="1205">
                  <c:v>27311</c:v>
                </c:pt>
                <c:pt idx="1206">
                  <c:v>27312</c:v>
                </c:pt>
                <c:pt idx="1207">
                  <c:v>27313</c:v>
                </c:pt>
                <c:pt idx="1208">
                  <c:v>27316</c:v>
                </c:pt>
                <c:pt idx="1209">
                  <c:v>27317</c:v>
                </c:pt>
                <c:pt idx="1210">
                  <c:v>27318</c:v>
                </c:pt>
                <c:pt idx="1211">
                  <c:v>27319</c:v>
                </c:pt>
                <c:pt idx="1212">
                  <c:v>27320</c:v>
                </c:pt>
                <c:pt idx="1213">
                  <c:v>27323</c:v>
                </c:pt>
                <c:pt idx="1214">
                  <c:v>27324</c:v>
                </c:pt>
                <c:pt idx="1215">
                  <c:v>27325</c:v>
                </c:pt>
                <c:pt idx="1216">
                  <c:v>27326</c:v>
                </c:pt>
                <c:pt idx="1217">
                  <c:v>27327</c:v>
                </c:pt>
                <c:pt idx="1218">
                  <c:v>27330</c:v>
                </c:pt>
                <c:pt idx="1219">
                  <c:v>27331</c:v>
                </c:pt>
                <c:pt idx="1220">
                  <c:v>27332</c:v>
                </c:pt>
                <c:pt idx="1221">
                  <c:v>27333</c:v>
                </c:pt>
                <c:pt idx="1222">
                  <c:v>27334</c:v>
                </c:pt>
                <c:pt idx="1223">
                  <c:v>27337</c:v>
                </c:pt>
                <c:pt idx="1224">
                  <c:v>27338</c:v>
                </c:pt>
                <c:pt idx="1225">
                  <c:v>27339</c:v>
                </c:pt>
                <c:pt idx="1226">
                  <c:v>27340</c:v>
                </c:pt>
                <c:pt idx="1227">
                  <c:v>27341</c:v>
                </c:pt>
                <c:pt idx="1228">
                  <c:v>27344</c:v>
                </c:pt>
                <c:pt idx="1229">
                  <c:v>27345</c:v>
                </c:pt>
                <c:pt idx="1230">
                  <c:v>27346</c:v>
                </c:pt>
                <c:pt idx="1231">
                  <c:v>27347</c:v>
                </c:pt>
                <c:pt idx="1232">
                  <c:v>27348</c:v>
                </c:pt>
                <c:pt idx="1233">
                  <c:v>27351</c:v>
                </c:pt>
                <c:pt idx="1234">
                  <c:v>27352</c:v>
                </c:pt>
                <c:pt idx="1235">
                  <c:v>27353</c:v>
                </c:pt>
                <c:pt idx="1236">
                  <c:v>27354</c:v>
                </c:pt>
                <c:pt idx="1237">
                  <c:v>27355</c:v>
                </c:pt>
                <c:pt idx="1238">
                  <c:v>27358</c:v>
                </c:pt>
                <c:pt idx="1239">
                  <c:v>27359</c:v>
                </c:pt>
                <c:pt idx="1240">
                  <c:v>27360</c:v>
                </c:pt>
                <c:pt idx="1241">
                  <c:v>27362</c:v>
                </c:pt>
                <c:pt idx="1242">
                  <c:v>27365</c:v>
                </c:pt>
                <c:pt idx="1243">
                  <c:v>27366</c:v>
                </c:pt>
                <c:pt idx="1244">
                  <c:v>27367</c:v>
                </c:pt>
                <c:pt idx="1245">
                  <c:v>27368</c:v>
                </c:pt>
                <c:pt idx="1246">
                  <c:v>27369</c:v>
                </c:pt>
                <c:pt idx="1247">
                  <c:v>27372</c:v>
                </c:pt>
                <c:pt idx="1248">
                  <c:v>27373</c:v>
                </c:pt>
                <c:pt idx="1249">
                  <c:v>27374</c:v>
                </c:pt>
                <c:pt idx="1250">
                  <c:v>27375</c:v>
                </c:pt>
                <c:pt idx="1251">
                  <c:v>27376</c:v>
                </c:pt>
                <c:pt idx="1252">
                  <c:v>27379</c:v>
                </c:pt>
                <c:pt idx="1253">
                  <c:v>27380</c:v>
                </c:pt>
                <c:pt idx="1254">
                  <c:v>27381</c:v>
                </c:pt>
                <c:pt idx="1255">
                  <c:v>27382</c:v>
                </c:pt>
                <c:pt idx="1256">
                  <c:v>27383</c:v>
                </c:pt>
                <c:pt idx="1257">
                  <c:v>27386</c:v>
                </c:pt>
                <c:pt idx="1258">
                  <c:v>27387</c:v>
                </c:pt>
                <c:pt idx="1259">
                  <c:v>27389</c:v>
                </c:pt>
                <c:pt idx="1260">
                  <c:v>27390</c:v>
                </c:pt>
                <c:pt idx="1261">
                  <c:v>27393</c:v>
                </c:pt>
                <c:pt idx="1262">
                  <c:v>27394</c:v>
                </c:pt>
                <c:pt idx="1263">
                  <c:v>27396</c:v>
                </c:pt>
                <c:pt idx="1264">
                  <c:v>27397</c:v>
                </c:pt>
                <c:pt idx="1265">
                  <c:v>27400</c:v>
                </c:pt>
                <c:pt idx="1266">
                  <c:v>27401</c:v>
                </c:pt>
                <c:pt idx="1267">
                  <c:v>27402</c:v>
                </c:pt>
                <c:pt idx="1268">
                  <c:v>27403</c:v>
                </c:pt>
                <c:pt idx="1269">
                  <c:v>27404</c:v>
                </c:pt>
                <c:pt idx="1270">
                  <c:v>27407</c:v>
                </c:pt>
                <c:pt idx="1271">
                  <c:v>27408</c:v>
                </c:pt>
                <c:pt idx="1272">
                  <c:v>27409</c:v>
                </c:pt>
                <c:pt idx="1273">
                  <c:v>27410</c:v>
                </c:pt>
                <c:pt idx="1274">
                  <c:v>27411</c:v>
                </c:pt>
                <c:pt idx="1275">
                  <c:v>27414</c:v>
                </c:pt>
                <c:pt idx="1276">
                  <c:v>27415</c:v>
                </c:pt>
                <c:pt idx="1277">
                  <c:v>27416</c:v>
                </c:pt>
                <c:pt idx="1278">
                  <c:v>27417</c:v>
                </c:pt>
                <c:pt idx="1279">
                  <c:v>27418</c:v>
                </c:pt>
                <c:pt idx="1280">
                  <c:v>27421</c:v>
                </c:pt>
                <c:pt idx="1281">
                  <c:v>27422</c:v>
                </c:pt>
                <c:pt idx="1282">
                  <c:v>27423</c:v>
                </c:pt>
                <c:pt idx="1283">
                  <c:v>27424</c:v>
                </c:pt>
                <c:pt idx="1284">
                  <c:v>27425</c:v>
                </c:pt>
                <c:pt idx="1285">
                  <c:v>27428</c:v>
                </c:pt>
                <c:pt idx="1286">
                  <c:v>27429</c:v>
                </c:pt>
                <c:pt idx="1287">
                  <c:v>27430</c:v>
                </c:pt>
                <c:pt idx="1288">
                  <c:v>27431</c:v>
                </c:pt>
                <c:pt idx="1289">
                  <c:v>27432</c:v>
                </c:pt>
                <c:pt idx="1290">
                  <c:v>27435</c:v>
                </c:pt>
                <c:pt idx="1291">
                  <c:v>27436</c:v>
                </c:pt>
                <c:pt idx="1292">
                  <c:v>27437</c:v>
                </c:pt>
                <c:pt idx="1293">
                  <c:v>27438</c:v>
                </c:pt>
                <c:pt idx="1294">
                  <c:v>27439</c:v>
                </c:pt>
                <c:pt idx="1295">
                  <c:v>27443</c:v>
                </c:pt>
                <c:pt idx="1296">
                  <c:v>27444</c:v>
                </c:pt>
                <c:pt idx="1297">
                  <c:v>27445</c:v>
                </c:pt>
                <c:pt idx="1298">
                  <c:v>27446</c:v>
                </c:pt>
                <c:pt idx="1299">
                  <c:v>27449</c:v>
                </c:pt>
                <c:pt idx="1300">
                  <c:v>27450</c:v>
                </c:pt>
                <c:pt idx="1301">
                  <c:v>27451</c:v>
                </c:pt>
                <c:pt idx="1302">
                  <c:v>27452</c:v>
                </c:pt>
                <c:pt idx="1303">
                  <c:v>27453</c:v>
                </c:pt>
                <c:pt idx="1304">
                  <c:v>27456</c:v>
                </c:pt>
                <c:pt idx="1305">
                  <c:v>27457</c:v>
                </c:pt>
                <c:pt idx="1306">
                  <c:v>27458</c:v>
                </c:pt>
                <c:pt idx="1307">
                  <c:v>27459</c:v>
                </c:pt>
                <c:pt idx="1308">
                  <c:v>27460</c:v>
                </c:pt>
                <c:pt idx="1309">
                  <c:v>27463</c:v>
                </c:pt>
                <c:pt idx="1310">
                  <c:v>27464</c:v>
                </c:pt>
                <c:pt idx="1311">
                  <c:v>27465</c:v>
                </c:pt>
                <c:pt idx="1312">
                  <c:v>27466</c:v>
                </c:pt>
                <c:pt idx="1313">
                  <c:v>27467</c:v>
                </c:pt>
                <c:pt idx="1314">
                  <c:v>27470</c:v>
                </c:pt>
                <c:pt idx="1315">
                  <c:v>27471</c:v>
                </c:pt>
                <c:pt idx="1316">
                  <c:v>27472</c:v>
                </c:pt>
                <c:pt idx="1317">
                  <c:v>27473</c:v>
                </c:pt>
                <c:pt idx="1318">
                  <c:v>27474</c:v>
                </c:pt>
                <c:pt idx="1319">
                  <c:v>27477</c:v>
                </c:pt>
                <c:pt idx="1320">
                  <c:v>27478</c:v>
                </c:pt>
                <c:pt idx="1321">
                  <c:v>27479</c:v>
                </c:pt>
                <c:pt idx="1322">
                  <c:v>27480</c:v>
                </c:pt>
                <c:pt idx="1323">
                  <c:v>27484</c:v>
                </c:pt>
                <c:pt idx="1324">
                  <c:v>27485</c:v>
                </c:pt>
                <c:pt idx="1325">
                  <c:v>27486</c:v>
                </c:pt>
                <c:pt idx="1326">
                  <c:v>27487</c:v>
                </c:pt>
                <c:pt idx="1327">
                  <c:v>27488</c:v>
                </c:pt>
                <c:pt idx="1328">
                  <c:v>27491</c:v>
                </c:pt>
                <c:pt idx="1329">
                  <c:v>27492</c:v>
                </c:pt>
                <c:pt idx="1330">
                  <c:v>27493</c:v>
                </c:pt>
                <c:pt idx="1331">
                  <c:v>27494</c:v>
                </c:pt>
                <c:pt idx="1332">
                  <c:v>27495</c:v>
                </c:pt>
                <c:pt idx="1333">
                  <c:v>27498</c:v>
                </c:pt>
                <c:pt idx="1334">
                  <c:v>27499</c:v>
                </c:pt>
                <c:pt idx="1335">
                  <c:v>27500</c:v>
                </c:pt>
                <c:pt idx="1336">
                  <c:v>27501</c:v>
                </c:pt>
                <c:pt idx="1337">
                  <c:v>27502</c:v>
                </c:pt>
                <c:pt idx="1338">
                  <c:v>27505</c:v>
                </c:pt>
                <c:pt idx="1339">
                  <c:v>27506</c:v>
                </c:pt>
                <c:pt idx="1340">
                  <c:v>27507</c:v>
                </c:pt>
                <c:pt idx="1341">
                  <c:v>27508</c:v>
                </c:pt>
                <c:pt idx="1342">
                  <c:v>27509</c:v>
                </c:pt>
                <c:pt idx="1343">
                  <c:v>27512</c:v>
                </c:pt>
                <c:pt idx="1344">
                  <c:v>27513</c:v>
                </c:pt>
                <c:pt idx="1345">
                  <c:v>27514</c:v>
                </c:pt>
                <c:pt idx="1346">
                  <c:v>27515</c:v>
                </c:pt>
                <c:pt idx="1347">
                  <c:v>27516</c:v>
                </c:pt>
                <c:pt idx="1348">
                  <c:v>27519</c:v>
                </c:pt>
                <c:pt idx="1349">
                  <c:v>27520</c:v>
                </c:pt>
                <c:pt idx="1350">
                  <c:v>27521</c:v>
                </c:pt>
                <c:pt idx="1351">
                  <c:v>27522</c:v>
                </c:pt>
                <c:pt idx="1352">
                  <c:v>27523</c:v>
                </c:pt>
                <c:pt idx="1353">
                  <c:v>27526</c:v>
                </c:pt>
                <c:pt idx="1354">
                  <c:v>27527</c:v>
                </c:pt>
                <c:pt idx="1355">
                  <c:v>27528</c:v>
                </c:pt>
                <c:pt idx="1356">
                  <c:v>27529</c:v>
                </c:pt>
                <c:pt idx="1357">
                  <c:v>27530</c:v>
                </c:pt>
                <c:pt idx="1358">
                  <c:v>27533</c:v>
                </c:pt>
                <c:pt idx="1359">
                  <c:v>27534</c:v>
                </c:pt>
                <c:pt idx="1360">
                  <c:v>27535</c:v>
                </c:pt>
                <c:pt idx="1361">
                  <c:v>27536</c:v>
                </c:pt>
                <c:pt idx="1362">
                  <c:v>27537</c:v>
                </c:pt>
                <c:pt idx="1363">
                  <c:v>27541</c:v>
                </c:pt>
                <c:pt idx="1364">
                  <c:v>27542</c:v>
                </c:pt>
                <c:pt idx="1365">
                  <c:v>27543</c:v>
                </c:pt>
                <c:pt idx="1366">
                  <c:v>27544</c:v>
                </c:pt>
                <c:pt idx="1367">
                  <c:v>27547</c:v>
                </c:pt>
                <c:pt idx="1368">
                  <c:v>27548</c:v>
                </c:pt>
                <c:pt idx="1369">
                  <c:v>27549</c:v>
                </c:pt>
                <c:pt idx="1370">
                  <c:v>27550</c:v>
                </c:pt>
                <c:pt idx="1371">
                  <c:v>27551</c:v>
                </c:pt>
                <c:pt idx="1372">
                  <c:v>27554</c:v>
                </c:pt>
                <c:pt idx="1373">
                  <c:v>27555</c:v>
                </c:pt>
                <c:pt idx="1374">
                  <c:v>27556</c:v>
                </c:pt>
                <c:pt idx="1375">
                  <c:v>27557</c:v>
                </c:pt>
                <c:pt idx="1376">
                  <c:v>27558</c:v>
                </c:pt>
                <c:pt idx="1377">
                  <c:v>27561</c:v>
                </c:pt>
                <c:pt idx="1378">
                  <c:v>27562</c:v>
                </c:pt>
                <c:pt idx="1379">
                  <c:v>27563</c:v>
                </c:pt>
                <c:pt idx="1380">
                  <c:v>27564</c:v>
                </c:pt>
                <c:pt idx="1381">
                  <c:v>27565</c:v>
                </c:pt>
                <c:pt idx="1382">
                  <c:v>27568</c:v>
                </c:pt>
                <c:pt idx="1383">
                  <c:v>27569</c:v>
                </c:pt>
                <c:pt idx="1384">
                  <c:v>27570</c:v>
                </c:pt>
                <c:pt idx="1385">
                  <c:v>27571</c:v>
                </c:pt>
                <c:pt idx="1386">
                  <c:v>27572</c:v>
                </c:pt>
                <c:pt idx="1387">
                  <c:v>27575</c:v>
                </c:pt>
                <c:pt idx="1388">
                  <c:v>27576</c:v>
                </c:pt>
                <c:pt idx="1389">
                  <c:v>27577</c:v>
                </c:pt>
                <c:pt idx="1390">
                  <c:v>27578</c:v>
                </c:pt>
                <c:pt idx="1391">
                  <c:v>27582</c:v>
                </c:pt>
                <c:pt idx="1392">
                  <c:v>27583</c:v>
                </c:pt>
                <c:pt idx="1393">
                  <c:v>27584</c:v>
                </c:pt>
                <c:pt idx="1394">
                  <c:v>27585</c:v>
                </c:pt>
                <c:pt idx="1395">
                  <c:v>27586</c:v>
                </c:pt>
                <c:pt idx="1396">
                  <c:v>27589</c:v>
                </c:pt>
                <c:pt idx="1397">
                  <c:v>27590</c:v>
                </c:pt>
                <c:pt idx="1398">
                  <c:v>27591</c:v>
                </c:pt>
                <c:pt idx="1399">
                  <c:v>27592</c:v>
                </c:pt>
                <c:pt idx="1400">
                  <c:v>27593</c:v>
                </c:pt>
                <c:pt idx="1401">
                  <c:v>27596</c:v>
                </c:pt>
                <c:pt idx="1402">
                  <c:v>27597</c:v>
                </c:pt>
                <c:pt idx="1403">
                  <c:v>27598</c:v>
                </c:pt>
                <c:pt idx="1404">
                  <c:v>27599</c:v>
                </c:pt>
                <c:pt idx="1405">
                  <c:v>27600</c:v>
                </c:pt>
                <c:pt idx="1406">
                  <c:v>27603</c:v>
                </c:pt>
                <c:pt idx="1407">
                  <c:v>27604</c:v>
                </c:pt>
                <c:pt idx="1408">
                  <c:v>27605</c:v>
                </c:pt>
                <c:pt idx="1409">
                  <c:v>27606</c:v>
                </c:pt>
                <c:pt idx="1410">
                  <c:v>27607</c:v>
                </c:pt>
                <c:pt idx="1411">
                  <c:v>27610</c:v>
                </c:pt>
                <c:pt idx="1412">
                  <c:v>27611</c:v>
                </c:pt>
                <c:pt idx="1413">
                  <c:v>27612</c:v>
                </c:pt>
                <c:pt idx="1414">
                  <c:v>27613</c:v>
                </c:pt>
                <c:pt idx="1415">
                  <c:v>27614</c:v>
                </c:pt>
                <c:pt idx="1416">
                  <c:v>27617</c:v>
                </c:pt>
                <c:pt idx="1417">
                  <c:v>27618</c:v>
                </c:pt>
                <c:pt idx="1418">
                  <c:v>27619</c:v>
                </c:pt>
                <c:pt idx="1419">
                  <c:v>27620</c:v>
                </c:pt>
                <c:pt idx="1420">
                  <c:v>27621</c:v>
                </c:pt>
                <c:pt idx="1421">
                  <c:v>27624</c:v>
                </c:pt>
                <c:pt idx="1422">
                  <c:v>27625</c:v>
                </c:pt>
                <c:pt idx="1423">
                  <c:v>27626</c:v>
                </c:pt>
                <c:pt idx="1424">
                  <c:v>27627</c:v>
                </c:pt>
                <c:pt idx="1425">
                  <c:v>27628</c:v>
                </c:pt>
                <c:pt idx="1426">
                  <c:v>27631</c:v>
                </c:pt>
                <c:pt idx="1427">
                  <c:v>27632</c:v>
                </c:pt>
                <c:pt idx="1428">
                  <c:v>27633</c:v>
                </c:pt>
                <c:pt idx="1429">
                  <c:v>27634</c:v>
                </c:pt>
                <c:pt idx="1430">
                  <c:v>27635</c:v>
                </c:pt>
                <c:pt idx="1431">
                  <c:v>27639</c:v>
                </c:pt>
                <c:pt idx="1432">
                  <c:v>27640</c:v>
                </c:pt>
                <c:pt idx="1433">
                  <c:v>27641</c:v>
                </c:pt>
                <c:pt idx="1434">
                  <c:v>27642</c:v>
                </c:pt>
                <c:pt idx="1435">
                  <c:v>27645</c:v>
                </c:pt>
                <c:pt idx="1436">
                  <c:v>27646</c:v>
                </c:pt>
                <c:pt idx="1437">
                  <c:v>27647</c:v>
                </c:pt>
                <c:pt idx="1438">
                  <c:v>27648</c:v>
                </c:pt>
                <c:pt idx="1439">
                  <c:v>27649</c:v>
                </c:pt>
                <c:pt idx="1440">
                  <c:v>27652</c:v>
                </c:pt>
                <c:pt idx="1441">
                  <c:v>27653</c:v>
                </c:pt>
                <c:pt idx="1442">
                  <c:v>27654</c:v>
                </c:pt>
                <c:pt idx="1443">
                  <c:v>27655</c:v>
                </c:pt>
                <c:pt idx="1444">
                  <c:v>27656</c:v>
                </c:pt>
                <c:pt idx="1445">
                  <c:v>27659</c:v>
                </c:pt>
                <c:pt idx="1446">
                  <c:v>27660</c:v>
                </c:pt>
                <c:pt idx="1447">
                  <c:v>27661</c:v>
                </c:pt>
                <c:pt idx="1448">
                  <c:v>27662</c:v>
                </c:pt>
                <c:pt idx="1449">
                  <c:v>27663</c:v>
                </c:pt>
                <c:pt idx="1450">
                  <c:v>27666</c:v>
                </c:pt>
                <c:pt idx="1451">
                  <c:v>27667</c:v>
                </c:pt>
                <c:pt idx="1452">
                  <c:v>27668</c:v>
                </c:pt>
                <c:pt idx="1453">
                  <c:v>27669</c:v>
                </c:pt>
                <c:pt idx="1454">
                  <c:v>27670</c:v>
                </c:pt>
                <c:pt idx="1455">
                  <c:v>27673</c:v>
                </c:pt>
                <c:pt idx="1456">
                  <c:v>27674</c:v>
                </c:pt>
                <c:pt idx="1457">
                  <c:v>27675</c:v>
                </c:pt>
                <c:pt idx="1458">
                  <c:v>27676</c:v>
                </c:pt>
                <c:pt idx="1459">
                  <c:v>27677</c:v>
                </c:pt>
                <c:pt idx="1460">
                  <c:v>27680</c:v>
                </c:pt>
                <c:pt idx="1461">
                  <c:v>27681</c:v>
                </c:pt>
                <c:pt idx="1462">
                  <c:v>27682</c:v>
                </c:pt>
                <c:pt idx="1463">
                  <c:v>27683</c:v>
                </c:pt>
                <c:pt idx="1464">
                  <c:v>27684</c:v>
                </c:pt>
                <c:pt idx="1465">
                  <c:v>27687</c:v>
                </c:pt>
                <c:pt idx="1466">
                  <c:v>27688</c:v>
                </c:pt>
                <c:pt idx="1467">
                  <c:v>27689</c:v>
                </c:pt>
                <c:pt idx="1468">
                  <c:v>27690</c:v>
                </c:pt>
                <c:pt idx="1469">
                  <c:v>27691</c:v>
                </c:pt>
                <c:pt idx="1470">
                  <c:v>27694</c:v>
                </c:pt>
                <c:pt idx="1471">
                  <c:v>27695</c:v>
                </c:pt>
                <c:pt idx="1472">
                  <c:v>27696</c:v>
                </c:pt>
                <c:pt idx="1473">
                  <c:v>27697</c:v>
                </c:pt>
                <c:pt idx="1474">
                  <c:v>27698</c:v>
                </c:pt>
                <c:pt idx="1475">
                  <c:v>27701</c:v>
                </c:pt>
                <c:pt idx="1476">
                  <c:v>27702</c:v>
                </c:pt>
                <c:pt idx="1477">
                  <c:v>27703</c:v>
                </c:pt>
                <c:pt idx="1478">
                  <c:v>27704</c:v>
                </c:pt>
                <c:pt idx="1479">
                  <c:v>27705</c:v>
                </c:pt>
                <c:pt idx="1480">
                  <c:v>27708</c:v>
                </c:pt>
                <c:pt idx="1481">
                  <c:v>27709</c:v>
                </c:pt>
                <c:pt idx="1482">
                  <c:v>27710</c:v>
                </c:pt>
                <c:pt idx="1483">
                  <c:v>27711</c:v>
                </c:pt>
                <c:pt idx="1484">
                  <c:v>27712</c:v>
                </c:pt>
                <c:pt idx="1485">
                  <c:v>27715</c:v>
                </c:pt>
                <c:pt idx="1486">
                  <c:v>27716</c:v>
                </c:pt>
                <c:pt idx="1487">
                  <c:v>27717</c:v>
                </c:pt>
                <c:pt idx="1488">
                  <c:v>27718</c:v>
                </c:pt>
                <c:pt idx="1489">
                  <c:v>27719</c:v>
                </c:pt>
                <c:pt idx="1490">
                  <c:v>27722</c:v>
                </c:pt>
                <c:pt idx="1491">
                  <c:v>27723</c:v>
                </c:pt>
                <c:pt idx="1492">
                  <c:v>27724</c:v>
                </c:pt>
                <c:pt idx="1493">
                  <c:v>27726</c:v>
                </c:pt>
                <c:pt idx="1494">
                  <c:v>27729</c:v>
                </c:pt>
                <c:pt idx="1495">
                  <c:v>27730</c:v>
                </c:pt>
                <c:pt idx="1496">
                  <c:v>27731</c:v>
                </c:pt>
                <c:pt idx="1497">
                  <c:v>27732</c:v>
                </c:pt>
                <c:pt idx="1498">
                  <c:v>27733</c:v>
                </c:pt>
                <c:pt idx="1499">
                  <c:v>27736</c:v>
                </c:pt>
                <c:pt idx="1500">
                  <c:v>27737</c:v>
                </c:pt>
                <c:pt idx="1501">
                  <c:v>27738</c:v>
                </c:pt>
                <c:pt idx="1502">
                  <c:v>27739</c:v>
                </c:pt>
                <c:pt idx="1503">
                  <c:v>27740</c:v>
                </c:pt>
                <c:pt idx="1504">
                  <c:v>27743</c:v>
                </c:pt>
                <c:pt idx="1505">
                  <c:v>27744</c:v>
                </c:pt>
                <c:pt idx="1506">
                  <c:v>27745</c:v>
                </c:pt>
                <c:pt idx="1507">
                  <c:v>27746</c:v>
                </c:pt>
                <c:pt idx="1508">
                  <c:v>27747</c:v>
                </c:pt>
                <c:pt idx="1509">
                  <c:v>27750</c:v>
                </c:pt>
                <c:pt idx="1510">
                  <c:v>27751</c:v>
                </c:pt>
                <c:pt idx="1511">
                  <c:v>27752</c:v>
                </c:pt>
                <c:pt idx="1512">
                  <c:v>27754</c:v>
                </c:pt>
                <c:pt idx="1513">
                  <c:v>27757</c:v>
                </c:pt>
                <c:pt idx="1514">
                  <c:v>27758</c:v>
                </c:pt>
                <c:pt idx="1515">
                  <c:v>27759</c:v>
                </c:pt>
                <c:pt idx="1516">
                  <c:v>27761</c:v>
                </c:pt>
                <c:pt idx="1517">
                  <c:v>27764</c:v>
                </c:pt>
                <c:pt idx="1518">
                  <c:v>27765</c:v>
                </c:pt>
                <c:pt idx="1519">
                  <c:v>27766</c:v>
                </c:pt>
                <c:pt idx="1520">
                  <c:v>27767</c:v>
                </c:pt>
                <c:pt idx="1521">
                  <c:v>27768</c:v>
                </c:pt>
                <c:pt idx="1522">
                  <c:v>27771</c:v>
                </c:pt>
                <c:pt idx="1523">
                  <c:v>27772</c:v>
                </c:pt>
                <c:pt idx="1524">
                  <c:v>27773</c:v>
                </c:pt>
                <c:pt idx="1525">
                  <c:v>27774</c:v>
                </c:pt>
                <c:pt idx="1526">
                  <c:v>27775</c:v>
                </c:pt>
                <c:pt idx="1527">
                  <c:v>27778</c:v>
                </c:pt>
                <c:pt idx="1528">
                  <c:v>27779</c:v>
                </c:pt>
                <c:pt idx="1529">
                  <c:v>27780</c:v>
                </c:pt>
                <c:pt idx="1530">
                  <c:v>27781</c:v>
                </c:pt>
                <c:pt idx="1531">
                  <c:v>27782</c:v>
                </c:pt>
                <c:pt idx="1532">
                  <c:v>27785</c:v>
                </c:pt>
                <c:pt idx="1533">
                  <c:v>27786</c:v>
                </c:pt>
                <c:pt idx="1534">
                  <c:v>27787</c:v>
                </c:pt>
                <c:pt idx="1535">
                  <c:v>27788</c:v>
                </c:pt>
                <c:pt idx="1536">
                  <c:v>27789</c:v>
                </c:pt>
                <c:pt idx="1537">
                  <c:v>27792</c:v>
                </c:pt>
                <c:pt idx="1538">
                  <c:v>27793</c:v>
                </c:pt>
                <c:pt idx="1539">
                  <c:v>27794</c:v>
                </c:pt>
                <c:pt idx="1540">
                  <c:v>27795</c:v>
                </c:pt>
                <c:pt idx="1541">
                  <c:v>27796</c:v>
                </c:pt>
                <c:pt idx="1542">
                  <c:v>27799</c:v>
                </c:pt>
                <c:pt idx="1543">
                  <c:v>27800</c:v>
                </c:pt>
                <c:pt idx="1544">
                  <c:v>27801</c:v>
                </c:pt>
                <c:pt idx="1545">
                  <c:v>27802</c:v>
                </c:pt>
                <c:pt idx="1546">
                  <c:v>27803</c:v>
                </c:pt>
                <c:pt idx="1547">
                  <c:v>27807</c:v>
                </c:pt>
                <c:pt idx="1548">
                  <c:v>27808</c:v>
                </c:pt>
                <c:pt idx="1549">
                  <c:v>27809</c:v>
                </c:pt>
                <c:pt idx="1550">
                  <c:v>27810</c:v>
                </c:pt>
                <c:pt idx="1551">
                  <c:v>27813</c:v>
                </c:pt>
                <c:pt idx="1552">
                  <c:v>27814</c:v>
                </c:pt>
                <c:pt idx="1553">
                  <c:v>27815</c:v>
                </c:pt>
                <c:pt idx="1554">
                  <c:v>27816</c:v>
                </c:pt>
                <c:pt idx="1555">
                  <c:v>27817</c:v>
                </c:pt>
                <c:pt idx="1556">
                  <c:v>27820</c:v>
                </c:pt>
                <c:pt idx="1557">
                  <c:v>27821</c:v>
                </c:pt>
                <c:pt idx="1558">
                  <c:v>27822</c:v>
                </c:pt>
                <c:pt idx="1559">
                  <c:v>27823</c:v>
                </c:pt>
                <c:pt idx="1560">
                  <c:v>27824</c:v>
                </c:pt>
                <c:pt idx="1561">
                  <c:v>27827</c:v>
                </c:pt>
                <c:pt idx="1562">
                  <c:v>27828</c:v>
                </c:pt>
                <c:pt idx="1563">
                  <c:v>27829</c:v>
                </c:pt>
                <c:pt idx="1564">
                  <c:v>27830</c:v>
                </c:pt>
                <c:pt idx="1565">
                  <c:v>27831</c:v>
                </c:pt>
                <c:pt idx="1566">
                  <c:v>27834</c:v>
                </c:pt>
                <c:pt idx="1567">
                  <c:v>27835</c:v>
                </c:pt>
                <c:pt idx="1568">
                  <c:v>27836</c:v>
                </c:pt>
                <c:pt idx="1569">
                  <c:v>27837</c:v>
                </c:pt>
                <c:pt idx="1570">
                  <c:v>27838</c:v>
                </c:pt>
                <c:pt idx="1571">
                  <c:v>27841</c:v>
                </c:pt>
                <c:pt idx="1572">
                  <c:v>27842</c:v>
                </c:pt>
                <c:pt idx="1573">
                  <c:v>27843</c:v>
                </c:pt>
                <c:pt idx="1574">
                  <c:v>27844</c:v>
                </c:pt>
                <c:pt idx="1575">
                  <c:v>27845</c:v>
                </c:pt>
                <c:pt idx="1576">
                  <c:v>27848</c:v>
                </c:pt>
                <c:pt idx="1577">
                  <c:v>27849</c:v>
                </c:pt>
                <c:pt idx="1578">
                  <c:v>27850</c:v>
                </c:pt>
                <c:pt idx="1579">
                  <c:v>27851</c:v>
                </c:pt>
                <c:pt idx="1580">
                  <c:v>27852</c:v>
                </c:pt>
                <c:pt idx="1581">
                  <c:v>27855</c:v>
                </c:pt>
                <c:pt idx="1582">
                  <c:v>27856</c:v>
                </c:pt>
                <c:pt idx="1583">
                  <c:v>27857</c:v>
                </c:pt>
                <c:pt idx="1584">
                  <c:v>27858</c:v>
                </c:pt>
                <c:pt idx="1585">
                  <c:v>27859</c:v>
                </c:pt>
                <c:pt idx="1586">
                  <c:v>27862</c:v>
                </c:pt>
                <c:pt idx="1587">
                  <c:v>27863</c:v>
                </c:pt>
                <c:pt idx="1588">
                  <c:v>27864</c:v>
                </c:pt>
                <c:pt idx="1589">
                  <c:v>27865</c:v>
                </c:pt>
                <c:pt idx="1590">
                  <c:v>27869</c:v>
                </c:pt>
                <c:pt idx="1591">
                  <c:v>27870</c:v>
                </c:pt>
                <c:pt idx="1592">
                  <c:v>27871</c:v>
                </c:pt>
                <c:pt idx="1593">
                  <c:v>27872</c:v>
                </c:pt>
                <c:pt idx="1594">
                  <c:v>27873</c:v>
                </c:pt>
                <c:pt idx="1595">
                  <c:v>27876</c:v>
                </c:pt>
                <c:pt idx="1596">
                  <c:v>27877</c:v>
                </c:pt>
                <c:pt idx="1597">
                  <c:v>27878</c:v>
                </c:pt>
                <c:pt idx="1598">
                  <c:v>27879</c:v>
                </c:pt>
                <c:pt idx="1599">
                  <c:v>27880</c:v>
                </c:pt>
                <c:pt idx="1600">
                  <c:v>27883</c:v>
                </c:pt>
                <c:pt idx="1601">
                  <c:v>27884</c:v>
                </c:pt>
                <c:pt idx="1602">
                  <c:v>27885</c:v>
                </c:pt>
                <c:pt idx="1603">
                  <c:v>27886</c:v>
                </c:pt>
                <c:pt idx="1604">
                  <c:v>27887</c:v>
                </c:pt>
                <c:pt idx="1605">
                  <c:v>27890</c:v>
                </c:pt>
                <c:pt idx="1606">
                  <c:v>27891</c:v>
                </c:pt>
                <c:pt idx="1607">
                  <c:v>27892</c:v>
                </c:pt>
                <c:pt idx="1608">
                  <c:v>27893</c:v>
                </c:pt>
                <c:pt idx="1609">
                  <c:v>27894</c:v>
                </c:pt>
                <c:pt idx="1610">
                  <c:v>27897</c:v>
                </c:pt>
                <c:pt idx="1611">
                  <c:v>27898</c:v>
                </c:pt>
                <c:pt idx="1612">
                  <c:v>27899</c:v>
                </c:pt>
                <c:pt idx="1613">
                  <c:v>27900</c:v>
                </c:pt>
                <c:pt idx="1614">
                  <c:v>27901</c:v>
                </c:pt>
                <c:pt idx="1615">
                  <c:v>27904</c:v>
                </c:pt>
                <c:pt idx="1616">
                  <c:v>27905</c:v>
                </c:pt>
                <c:pt idx="1617">
                  <c:v>27906</c:v>
                </c:pt>
                <c:pt idx="1618">
                  <c:v>27907</c:v>
                </c:pt>
                <c:pt idx="1619">
                  <c:v>27908</c:v>
                </c:pt>
                <c:pt idx="1620">
                  <c:v>27912</c:v>
                </c:pt>
                <c:pt idx="1621">
                  <c:v>27913</c:v>
                </c:pt>
                <c:pt idx="1622">
                  <c:v>27914</c:v>
                </c:pt>
                <c:pt idx="1623">
                  <c:v>27915</c:v>
                </c:pt>
                <c:pt idx="1624">
                  <c:v>27918</c:v>
                </c:pt>
                <c:pt idx="1625">
                  <c:v>27919</c:v>
                </c:pt>
                <c:pt idx="1626">
                  <c:v>27920</c:v>
                </c:pt>
                <c:pt idx="1627">
                  <c:v>27921</c:v>
                </c:pt>
                <c:pt idx="1628">
                  <c:v>27922</c:v>
                </c:pt>
                <c:pt idx="1629">
                  <c:v>27925</c:v>
                </c:pt>
                <c:pt idx="1630">
                  <c:v>27926</c:v>
                </c:pt>
                <c:pt idx="1631">
                  <c:v>27927</c:v>
                </c:pt>
                <c:pt idx="1632">
                  <c:v>27928</c:v>
                </c:pt>
                <c:pt idx="1633">
                  <c:v>27929</c:v>
                </c:pt>
                <c:pt idx="1634">
                  <c:v>27932</c:v>
                </c:pt>
                <c:pt idx="1635">
                  <c:v>27933</c:v>
                </c:pt>
                <c:pt idx="1636">
                  <c:v>27934</c:v>
                </c:pt>
                <c:pt idx="1637">
                  <c:v>27935</c:v>
                </c:pt>
                <c:pt idx="1638">
                  <c:v>27936</c:v>
                </c:pt>
                <c:pt idx="1639">
                  <c:v>27939</c:v>
                </c:pt>
                <c:pt idx="1640">
                  <c:v>27940</c:v>
                </c:pt>
                <c:pt idx="1641">
                  <c:v>27941</c:v>
                </c:pt>
                <c:pt idx="1642">
                  <c:v>27942</c:v>
                </c:pt>
                <c:pt idx="1643">
                  <c:v>27943</c:v>
                </c:pt>
                <c:pt idx="1644">
                  <c:v>27947</c:v>
                </c:pt>
                <c:pt idx="1645">
                  <c:v>27948</c:v>
                </c:pt>
                <c:pt idx="1646">
                  <c:v>27949</c:v>
                </c:pt>
                <c:pt idx="1647">
                  <c:v>27950</c:v>
                </c:pt>
                <c:pt idx="1648">
                  <c:v>27953</c:v>
                </c:pt>
                <c:pt idx="1649">
                  <c:v>27954</c:v>
                </c:pt>
                <c:pt idx="1650">
                  <c:v>27955</c:v>
                </c:pt>
                <c:pt idx="1651">
                  <c:v>27956</c:v>
                </c:pt>
                <c:pt idx="1652">
                  <c:v>27957</c:v>
                </c:pt>
                <c:pt idx="1653">
                  <c:v>27960</c:v>
                </c:pt>
                <c:pt idx="1654">
                  <c:v>27961</c:v>
                </c:pt>
                <c:pt idx="1655">
                  <c:v>27962</c:v>
                </c:pt>
                <c:pt idx="1656">
                  <c:v>27963</c:v>
                </c:pt>
                <c:pt idx="1657">
                  <c:v>27964</c:v>
                </c:pt>
                <c:pt idx="1658">
                  <c:v>27967</c:v>
                </c:pt>
                <c:pt idx="1659">
                  <c:v>27968</c:v>
                </c:pt>
                <c:pt idx="1660">
                  <c:v>27969</c:v>
                </c:pt>
                <c:pt idx="1661">
                  <c:v>27970</c:v>
                </c:pt>
                <c:pt idx="1662">
                  <c:v>27971</c:v>
                </c:pt>
                <c:pt idx="1663">
                  <c:v>27974</c:v>
                </c:pt>
                <c:pt idx="1664">
                  <c:v>27975</c:v>
                </c:pt>
                <c:pt idx="1665">
                  <c:v>27976</c:v>
                </c:pt>
                <c:pt idx="1666">
                  <c:v>27977</c:v>
                </c:pt>
                <c:pt idx="1667">
                  <c:v>27978</c:v>
                </c:pt>
                <c:pt idx="1668">
                  <c:v>27981</c:v>
                </c:pt>
                <c:pt idx="1669">
                  <c:v>27982</c:v>
                </c:pt>
                <c:pt idx="1670">
                  <c:v>27983</c:v>
                </c:pt>
                <c:pt idx="1671">
                  <c:v>27984</c:v>
                </c:pt>
                <c:pt idx="1672">
                  <c:v>27985</c:v>
                </c:pt>
                <c:pt idx="1673">
                  <c:v>27988</c:v>
                </c:pt>
                <c:pt idx="1674">
                  <c:v>27989</c:v>
                </c:pt>
                <c:pt idx="1675">
                  <c:v>27990</c:v>
                </c:pt>
                <c:pt idx="1676">
                  <c:v>27991</c:v>
                </c:pt>
                <c:pt idx="1677">
                  <c:v>27992</c:v>
                </c:pt>
                <c:pt idx="1678">
                  <c:v>27995</c:v>
                </c:pt>
                <c:pt idx="1679">
                  <c:v>27996</c:v>
                </c:pt>
                <c:pt idx="1680">
                  <c:v>27997</c:v>
                </c:pt>
                <c:pt idx="1681">
                  <c:v>27998</c:v>
                </c:pt>
                <c:pt idx="1682">
                  <c:v>27999</c:v>
                </c:pt>
                <c:pt idx="1683">
                  <c:v>28002</c:v>
                </c:pt>
                <c:pt idx="1684">
                  <c:v>28003</c:v>
                </c:pt>
                <c:pt idx="1685">
                  <c:v>28004</c:v>
                </c:pt>
                <c:pt idx="1686">
                  <c:v>28005</c:v>
                </c:pt>
                <c:pt idx="1687">
                  <c:v>28006</c:v>
                </c:pt>
                <c:pt idx="1688">
                  <c:v>28010</c:v>
                </c:pt>
                <c:pt idx="1689">
                  <c:v>28011</c:v>
                </c:pt>
                <c:pt idx="1690">
                  <c:v>28012</c:v>
                </c:pt>
                <c:pt idx="1691">
                  <c:v>28013</c:v>
                </c:pt>
                <c:pt idx="1692">
                  <c:v>28016</c:v>
                </c:pt>
                <c:pt idx="1693">
                  <c:v>28017</c:v>
                </c:pt>
                <c:pt idx="1694">
                  <c:v>28018</c:v>
                </c:pt>
                <c:pt idx="1695">
                  <c:v>28019</c:v>
                </c:pt>
                <c:pt idx="1696">
                  <c:v>28020</c:v>
                </c:pt>
                <c:pt idx="1697">
                  <c:v>28023</c:v>
                </c:pt>
                <c:pt idx="1698">
                  <c:v>28024</c:v>
                </c:pt>
                <c:pt idx="1699">
                  <c:v>28025</c:v>
                </c:pt>
                <c:pt idx="1700">
                  <c:v>28026</c:v>
                </c:pt>
                <c:pt idx="1701">
                  <c:v>28027</c:v>
                </c:pt>
                <c:pt idx="1702">
                  <c:v>28030</c:v>
                </c:pt>
                <c:pt idx="1703">
                  <c:v>28031</c:v>
                </c:pt>
                <c:pt idx="1704">
                  <c:v>28032</c:v>
                </c:pt>
                <c:pt idx="1705">
                  <c:v>28033</c:v>
                </c:pt>
                <c:pt idx="1706">
                  <c:v>28034</c:v>
                </c:pt>
                <c:pt idx="1707">
                  <c:v>28037</c:v>
                </c:pt>
                <c:pt idx="1708">
                  <c:v>28038</c:v>
                </c:pt>
                <c:pt idx="1709">
                  <c:v>28039</c:v>
                </c:pt>
                <c:pt idx="1710">
                  <c:v>28040</c:v>
                </c:pt>
                <c:pt idx="1711">
                  <c:v>28041</c:v>
                </c:pt>
                <c:pt idx="1712">
                  <c:v>28044</c:v>
                </c:pt>
                <c:pt idx="1713">
                  <c:v>28045</c:v>
                </c:pt>
                <c:pt idx="1714">
                  <c:v>28046</c:v>
                </c:pt>
                <c:pt idx="1715">
                  <c:v>28047</c:v>
                </c:pt>
                <c:pt idx="1716">
                  <c:v>28048</c:v>
                </c:pt>
                <c:pt idx="1717">
                  <c:v>28051</c:v>
                </c:pt>
                <c:pt idx="1718">
                  <c:v>28052</c:v>
                </c:pt>
                <c:pt idx="1719">
                  <c:v>28053</c:v>
                </c:pt>
                <c:pt idx="1720">
                  <c:v>28054</c:v>
                </c:pt>
                <c:pt idx="1721">
                  <c:v>28055</c:v>
                </c:pt>
                <c:pt idx="1722">
                  <c:v>28058</c:v>
                </c:pt>
                <c:pt idx="1723">
                  <c:v>28059</c:v>
                </c:pt>
                <c:pt idx="1724">
                  <c:v>28060</c:v>
                </c:pt>
                <c:pt idx="1725">
                  <c:v>28061</c:v>
                </c:pt>
                <c:pt idx="1726">
                  <c:v>28062</c:v>
                </c:pt>
                <c:pt idx="1727">
                  <c:v>28065</c:v>
                </c:pt>
                <c:pt idx="1728">
                  <c:v>28067</c:v>
                </c:pt>
                <c:pt idx="1729">
                  <c:v>28068</c:v>
                </c:pt>
                <c:pt idx="1730">
                  <c:v>28069</c:v>
                </c:pt>
                <c:pt idx="1731">
                  <c:v>28072</c:v>
                </c:pt>
                <c:pt idx="1732">
                  <c:v>28073</c:v>
                </c:pt>
                <c:pt idx="1733">
                  <c:v>28074</c:v>
                </c:pt>
                <c:pt idx="1734">
                  <c:v>28075</c:v>
                </c:pt>
                <c:pt idx="1735">
                  <c:v>28076</c:v>
                </c:pt>
                <c:pt idx="1736">
                  <c:v>28079</c:v>
                </c:pt>
                <c:pt idx="1737">
                  <c:v>28080</c:v>
                </c:pt>
                <c:pt idx="1738">
                  <c:v>28081</c:v>
                </c:pt>
                <c:pt idx="1739">
                  <c:v>28082</c:v>
                </c:pt>
                <c:pt idx="1740">
                  <c:v>28083</c:v>
                </c:pt>
                <c:pt idx="1741">
                  <c:v>28086</c:v>
                </c:pt>
                <c:pt idx="1742">
                  <c:v>28087</c:v>
                </c:pt>
                <c:pt idx="1743">
                  <c:v>28088</c:v>
                </c:pt>
                <c:pt idx="1744">
                  <c:v>28090</c:v>
                </c:pt>
                <c:pt idx="1745">
                  <c:v>28093</c:v>
                </c:pt>
                <c:pt idx="1746">
                  <c:v>28094</c:v>
                </c:pt>
                <c:pt idx="1747">
                  <c:v>28095</c:v>
                </c:pt>
                <c:pt idx="1748">
                  <c:v>28096</c:v>
                </c:pt>
                <c:pt idx="1749">
                  <c:v>28097</c:v>
                </c:pt>
                <c:pt idx="1750">
                  <c:v>28100</c:v>
                </c:pt>
                <c:pt idx="1751">
                  <c:v>28101</c:v>
                </c:pt>
                <c:pt idx="1752">
                  <c:v>28102</c:v>
                </c:pt>
                <c:pt idx="1753">
                  <c:v>28103</c:v>
                </c:pt>
                <c:pt idx="1754">
                  <c:v>28104</c:v>
                </c:pt>
                <c:pt idx="1755">
                  <c:v>28107</c:v>
                </c:pt>
                <c:pt idx="1756">
                  <c:v>28108</c:v>
                </c:pt>
                <c:pt idx="1757">
                  <c:v>28109</c:v>
                </c:pt>
                <c:pt idx="1758">
                  <c:v>28110</c:v>
                </c:pt>
                <c:pt idx="1759">
                  <c:v>28111</c:v>
                </c:pt>
                <c:pt idx="1760">
                  <c:v>28114</c:v>
                </c:pt>
                <c:pt idx="1761">
                  <c:v>28115</c:v>
                </c:pt>
                <c:pt idx="1762">
                  <c:v>28116</c:v>
                </c:pt>
                <c:pt idx="1763">
                  <c:v>28117</c:v>
                </c:pt>
                <c:pt idx="1764">
                  <c:v>28121</c:v>
                </c:pt>
                <c:pt idx="1765">
                  <c:v>28122</c:v>
                </c:pt>
                <c:pt idx="1766">
                  <c:v>28123</c:v>
                </c:pt>
                <c:pt idx="1767">
                  <c:v>28124</c:v>
                </c:pt>
                <c:pt idx="1768">
                  <c:v>28125</c:v>
                </c:pt>
                <c:pt idx="1769">
                  <c:v>28128</c:v>
                </c:pt>
                <c:pt idx="1770">
                  <c:v>28129</c:v>
                </c:pt>
                <c:pt idx="1771">
                  <c:v>28130</c:v>
                </c:pt>
                <c:pt idx="1772">
                  <c:v>28131</c:v>
                </c:pt>
                <c:pt idx="1773">
                  <c:v>28132</c:v>
                </c:pt>
                <c:pt idx="1774">
                  <c:v>28135</c:v>
                </c:pt>
                <c:pt idx="1775">
                  <c:v>28136</c:v>
                </c:pt>
                <c:pt idx="1776">
                  <c:v>28137</c:v>
                </c:pt>
                <c:pt idx="1777">
                  <c:v>28138</c:v>
                </c:pt>
                <c:pt idx="1778">
                  <c:v>28139</c:v>
                </c:pt>
                <c:pt idx="1779">
                  <c:v>28142</c:v>
                </c:pt>
                <c:pt idx="1780">
                  <c:v>28143</c:v>
                </c:pt>
                <c:pt idx="1781">
                  <c:v>28144</c:v>
                </c:pt>
                <c:pt idx="1782">
                  <c:v>28145</c:v>
                </c:pt>
                <c:pt idx="1783">
                  <c:v>28146</c:v>
                </c:pt>
                <c:pt idx="1784">
                  <c:v>28149</c:v>
                </c:pt>
                <c:pt idx="1785">
                  <c:v>28150</c:v>
                </c:pt>
                <c:pt idx="1786">
                  <c:v>28151</c:v>
                </c:pt>
                <c:pt idx="1787">
                  <c:v>28152</c:v>
                </c:pt>
                <c:pt idx="1788">
                  <c:v>28153</c:v>
                </c:pt>
                <c:pt idx="1789">
                  <c:v>28156</c:v>
                </c:pt>
                <c:pt idx="1790">
                  <c:v>28157</c:v>
                </c:pt>
                <c:pt idx="1791">
                  <c:v>28158</c:v>
                </c:pt>
                <c:pt idx="1792">
                  <c:v>28159</c:v>
                </c:pt>
                <c:pt idx="1793">
                  <c:v>28160</c:v>
                </c:pt>
                <c:pt idx="1794">
                  <c:v>28163</c:v>
                </c:pt>
                <c:pt idx="1795">
                  <c:v>28164</c:v>
                </c:pt>
                <c:pt idx="1796">
                  <c:v>28165</c:v>
                </c:pt>
                <c:pt idx="1797">
                  <c:v>28166</c:v>
                </c:pt>
                <c:pt idx="1798">
                  <c:v>28167</c:v>
                </c:pt>
                <c:pt idx="1799">
                  <c:v>28170</c:v>
                </c:pt>
                <c:pt idx="1800">
                  <c:v>28171</c:v>
                </c:pt>
                <c:pt idx="1801">
                  <c:v>28172</c:v>
                </c:pt>
                <c:pt idx="1802">
                  <c:v>28173</c:v>
                </c:pt>
                <c:pt idx="1803">
                  <c:v>28174</c:v>
                </c:pt>
                <c:pt idx="1804">
                  <c:v>28178</c:v>
                </c:pt>
                <c:pt idx="1805">
                  <c:v>28179</c:v>
                </c:pt>
                <c:pt idx="1806">
                  <c:v>28180</c:v>
                </c:pt>
                <c:pt idx="1807">
                  <c:v>28181</c:v>
                </c:pt>
                <c:pt idx="1808">
                  <c:v>28184</c:v>
                </c:pt>
                <c:pt idx="1809">
                  <c:v>28185</c:v>
                </c:pt>
                <c:pt idx="1810">
                  <c:v>28186</c:v>
                </c:pt>
                <c:pt idx="1811">
                  <c:v>28187</c:v>
                </c:pt>
                <c:pt idx="1812">
                  <c:v>28188</c:v>
                </c:pt>
                <c:pt idx="1813">
                  <c:v>28191</c:v>
                </c:pt>
                <c:pt idx="1814">
                  <c:v>28192</c:v>
                </c:pt>
                <c:pt idx="1815">
                  <c:v>28193</c:v>
                </c:pt>
                <c:pt idx="1816">
                  <c:v>28194</c:v>
                </c:pt>
                <c:pt idx="1817">
                  <c:v>28195</c:v>
                </c:pt>
                <c:pt idx="1818">
                  <c:v>28198</c:v>
                </c:pt>
                <c:pt idx="1819">
                  <c:v>28199</c:v>
                </c:pt>
                <c:pt idx="1820">
                  <c:v>28200</c:v>
                </c:pt>
                <c:pt idx="1821">
                  <c:v>28201</c:v>
                </c:pt>
                <c:pt idx="1822">
                  <c:v>28202</c:v>
                </c:pt>
                <c:pt idx="1823">
                  <c:v>28205</c:v>
                </c:pt>
                <c:pt idx="1824">
                  <c:v>28206</c:v>
                </c:pt>
                <c:pt idx="1825">
                  <c:v>28207</c:v>
                </c:pt>
                <c:pt idx="1826">
                  <c:v>28208</c:v>
                </c:pt>
                <c:pt idx="1827">
                  <c:v>28209</c:v>
                </c:pt>
                <c:pt idx="1828">
                  <c:v>28212</c:v>
                </c:pt>
                <c:pt idx="1829">
                  <c:v>28213</c:v>
                </c:pt>
                <c:pt idx="1830">
                  <c:v>28214</c:v>
                </c:pt>
                <c:pt idx="1831">
                  <c:v>28215</c:v>
                </c:pt>
                <c:pt idx="1832">
                  <c:v>28216</c:v>
                </c:pt>
                <c:pt idx="1833">
                  <c:v>28219</c:v>
                </c:pt>
                <c:pt idx="1834">
                  <c:v>28220</c:v>
                </c:pt>
                <c:pt idx="1835">
                  <c:v>28221</c:v>
                </c:pt>
                <c:pt idx="1836">
                  <c:v>28222</c:v>
                </c:pt>
                <c:pt idx="1837">
                  <c:v>28226</c:v>
                </c:pt>
                <c:pt idx="1838">
                  <c:v>28227</c:v>
                </c:pt>
                <c:pt idx="1839">
                  <c:v>28228</c:v>
                </c:pt>
                <c:pt idx="1840">
                  <c:v>28229</c:v>
                </c:pt>
                <c:pt idx="1841">
                  <c:v>28230</c:v>
                </c:pt>
                <c:pt idx="1842">
                  <c:v>28233</c:v>
                </c:pt>
                <c:pt idx="1843">
                  <c:v>28234</c:v>
                </c:pt>
                <c:pt idx="1844">
                  <c:v>28235</c:v>
                </c:pt>
                <c:pt idx="1845">
                  <c:v>28236</c:v>
                </c:pt>
                <c:pt idx="1846">
                  <c:v>28237</c:v>
                </c:pt>
                <c:pt idx="1847">
                  <c:v>28240</c:v>
                </c:pt>
                <c:pt idx="1848">
                  <c:v>28241</c:v>
                </c:pt>
                <c:pt idx="1849">
                  <c:v>28242</c:v>
                </c:pt>
                <c:pt idx="1850">
                  <c:v>28243</c:v>
                </c:pt>
                <c:pt idx="1851">
                  <c:v>28244</c:v>
                </c:pt>
                <c:pt idx="1852">
                  <c:v>28247</c:v>
                </c:pt>
                <c:pt idx="1853">
                  <c:v>28248</c:v>
                </c:pt>
                <c:pt idx="1854">
                  <c:v>28249</c:v>
                </c:pt>
                <c:pt idx="1855">
                  <c:v>28250</c:v>
                </c:pt>
                <c:pt idx="1856">
                  <c:v>28251</c:v>
                </c:pt>
                <c:pt idx="1857">
                  <c:v>28254</c:v>
                </c:pt>
                <c:pt idx="1858">
                  <c:v>28255</c:v>
                </c:pt>
                <c:pt idx="1859">
                  <c:v>28256</c:v>
                </c:pt>
                <c:pt idx="1860">
                  <c:v>28257</c:v>
                </c:pt>
                <c:pt idx="1861">
                  <c:v>28258</c:v>
                </c:pt>
                <c:pt idx="1862">
                  <c:v>28261</c:v>
                </c:pt>
                <c:pt idx="1863">
                  <c:v>28262</c:v>
                </c:pt>
                <c:pt idx="1864">
                  <c:v>28263</c:v>
                </c:pt>
                <c:pt idx="1865">
                  <c:v>28264</c:v>
                </c:pt>
                <c:pt idx="1866">
                  <c:v>28265</c:v>
                </c:pt>
                <c:pt idx="1867">
                  <c:v>28268</c:v>
                </c:pt>
                <c:pt idx="1868">
                  <c:v>28269</c:v>
                </c:pt>
                <c:pt idx="1869">
                  <c:v>28270</c:v>
                </c:pt>
                <c:pt idx="1870">
                  <c:v>28271</c:v>
                </c:pt>
                <c:pt idx="1871">
                  <c:v>28272</c:v>
                </c:pt>
                <c:pt idx="1872">
                  <c:v>28276</c:v>
                </c:pt>
                <c:pt idx="1873">
                  <c:v>28277</c:v>
                </c:pt>
                <c:pt idx="1874">
                  <c:v>28278</c:v>
                </c:pt>
                <c:pt idx="1875">
                  <c:v>28279</c:v>
                </c:pt>
                <c:pt idx="1876">
                  <c:v>28282</c:v>
                </c:pt>
                <c:pt idx="1877">
                  <c:v>28283</c:v>
                </c:pt>
                <c:pt idx="1878">
                  <c:v>28284</c:v>
                </c:pt>
                <c:pt idx="1879">
                  <c:v>28285</c:v>
                </c:pt>
                <c:pt idx="1880">
                  <c:v>28286</c:v>
                </c:pt>
                <c:pt idx="1881">
                  <c:v>28289</c:v>
                </c:pt>
                <c:pt idx="1882">
                  <c:v>28290</c:v>
                </c:pt>
                <c:pt idx="1883">
                  <c:v>28291</c:v>
                </c:pt>
                <c:pt idx="1884">
                  <c:v>28292</c:v>
                </c:pt>
                <c:pt idx="1885">
                  <c:v>28293</c:v>
                </c:pt>
                <c:pt idx="1886">
                  <c:v>28296</c:v>
                </c:pt>
                <c:pt idx="1887">
                  <c:v>28297</c:v>
                </c:pt>
                <c:pt idx="1888">
                  <c:v>28298</c:v>
                </c:pt>
                <c:pt idx="1889">
                  <c:v>28299</c:v>
                </c:pt>
                <c:pt idx="1890">
                  <c:v>28300</c:v>
                </c:pt>
                <c:pt idx="1891">
                  <c:v>28303</c:v>
                </c:pt>
                <c:pt idx="1892">
                  <c:v>28304</c:v>
                </c:pt>
                <c:pt idx="1893">
                  <c:v>28305</c:v>
                </c:pt>
                <c:pt idx="1894">
                  <c:v>28306</c:v>
                </c:pt>
                <c:pt idx="1895">
                  <c:v>28307</c:v>
                </c:pt>
                <c:pt idx="1896">
                  <c:v>28311</c:v>
                </c:pt>
                <c:pt idx="1897">
                  <c:v>28312</c:v>
                </c:pt>
                <c:pt idx="1898">
                  <c:v>28313</c:v>
                </c:pt>
                <c:pt idx="1899">
                  <c:v>28314</c:v>
                </c:pt>
                <c:pt idx="1900">
                  <c:v>28317</c:v>
                </c:pt>
                <c:pt idx="1901">
                  <c:v>28318</c:v>
                </c:pt>
                <c:pt idx="1902">
                  <c:v>28319</c:v>
                </c:pt>
                <c:pt idx="1903">
                  <c:v>28321</c:v>
                </c:pt>
                <c:pt idx="1904">
                  <c:v>28324</c:v>
                </c:pt>
                <c:pt idx="1905">
                  <c:v>28325</c:v>
                </c:pt>
                <c:pt idx="1906">
                  <c:v>28326</c:v>
                </c:pt>
                <c:pt idx="1907">
                  <c:v>28327</c:v>
                </c:pt>
                <c:pt idx="1908">
                  <c:v>28328</c:v>
                </c:pt>
                <c:pt idx="1909">
                  <c:v>28331</c:v>
                </c:pt>
                <c:pt idx="1910">
                  <c:v>28332</c:v>
                </c:pt>
                <c:pt idx="1911">
                  <c:v>28333</c:v>
                </c:pt>
                <c:pt idx="1912">
                  <c:v>28334</c:v>
                </c:pt>
                <c:pt idx="1913">
                  <c:v>28335</c:v>
                </c:pt>
                <c:pt idx="1914">
                  <c:v>28338</c:v>
                </c:pt>
                <c:pt idx="1915">
                  <c:v>28339</c:v>
                </c:pt>
                <c:pt idx="1916">
                  <c:v>28340</c:v>
                </c:pt>
                <c:pt idx="1917">
                  <c:v>28341</c:v>
                </c:pt>
                <c:pt idx="1918">
                  <c:v>28342</c:v>
                </c:pt>
                <c:pt idx="1919">
                  <c:v>28345</c:v>
                </c:pt>
                <c:pt idx="1920">
                  <c:v>28346</c:v>
                </c:pt>
                <c:pt idx="1921">
                  <c:v>28347</c:v>
                </c:pt>
                <c:pt idx="1922">
                  <c:v>28348</c:v>
                </c:pt>
                <c:pt idx="1923">
                  <c:v>28349</c:v>
                </c:pt>
                <c:pt idx="1924">
                  <c:v>28352</c:v>
                </c:pt>
                <c:pt idx="1925">
                  <c:v>28353</c:v>
                </c:pt>
                <c:pt idx="1926">
                  <c:v>28354</c:v>
                </c:pt>
                <c:pt idx="1927">
                  <c:v>28355</c:v>
                </c:pt>
                <c:pt idx="1928">
                  <c:v>28356</c:v>
                </c:pt>
                <c:pt idx="1929">
                  <c:v>28359</c:v>
                </c:pt>
                <c:pt idx="1930">
                  <c:v>28360</c:v>
                </c:pt>
                <c:pt idx="1931">
                  <c:v>28361</c:v>
                </c:pt>
                <c:pt idx="1932">
                  <c:v>28362</c:v>
                </c:pt>
                <c:pt idx="1933">
                  <c:v>28363</c:v>
                </c:pt>
                <c:pt idx="1934">
                  <c:v>28366</c:v>
                </c:pt>
                <c:pt idx="1935">
                  <c:v>28367</c:v>
                </c:pt>
                <c:pt idx="1936">
                  <c:v>28368</c:v>
                </c:pt>
                <c:pt idx="1937">
                  <c:v>28369</c:v>
                </c:pt>
                <c:pt idx="1938">
                  <c:v>28370</c:v>
                </c:pt>
                <c:pt idx="1939">
                  <c:v>28374</c:v>
                </c:pt>
                <c:pt idx="1940">
                  <c:v>28375</c:v>
                </c:pt>
                <c:pt idx="1941">
                  <c:v>28376</c:v>
                </c:pt>
                <c:pt idx="1942">
                  <c:v>28377</c:v>
                </c:pt>
                <c:pt idx="1943">
                  <c:v>28380</c:v>
                </c:pt>
                <c:pt idx="1944">
                  <c:v>28381</c:v>
                </c:pt>
                <c:pt idx="1945">
                  <c:v>28382</c:v>
                </c:pt>
                <c:pt idx="1946">
                  <c:v>28383</c:v>
                </c:pt>
                <c:pt idx="1947">
                  <c:v>28384</c:v>
                </c:pt>
                <c:pt idx="1948">
                  <c:v>28387</c:v>
                </c:pt>
                <c:pt idx="1949">
                  <c:v>28388</c:v>
                </c:pt>
                <c:pt idx="1950">
                  <c:v>28389</c:v>
                </c:pt>
                <c:pt idx="1951">
                  <c:v>28390</c:v>
                </c:pt>
                <c:pt idx="1952">
                  <c:v>28391</c:v>
                </c:pt>
                <c:pt idx="1953">
                  <c:v>28394</c:v>
                </c:pt>
                <c:pt idx="1954">
                  <c:v>28395</c:v>
                </c:pt>
                <c:pt idx="1955">
                  <c:v>28396</c:v>
                </c:pt>
                <c:pt idx="1956">
                  <c:v>28397</c:v>
                </c:pt>
                <c:pt idx="1957">
                  <c:v>28398</c:v>
                </c:pt>
                <c:pt idx="1958">
                  <c:v>28401</c:v>
                </c:pt>
                <c:pt idx="1959">
                  <c:v>28402</c:v>
                </c:pt>
                <c:pt idx="1960">
                  <c:v>28403</c:v>
                </c:pt>
                <c:pt idx="1961">
                  <c:v>28404</c:v>
                </c:pt>
                <c:pt idx="1962">
                  <c:v>28405</c:v>
                </c:pt>
                <c:pt idx="1963">
                  <c:v>28408</c:v>
                </c:pt>
                <c:pt idx="1964">
                  <c:v>28409</c:v>
                </c:pt>
                <c:pt idx="1965">
                  <c:v>28410</c:v>
                </c:pt>
                <c:pt idx="1966">
                  <c:v>28411</c:v>
                </c:pt>
                <c:pt idx="1967">
                  <c:v>28412</c:v>
                </c:pt>
                <c:pt idx="1968">
                  <c:v>28415</c:v>
                </c:pt>
                <c:pt idx="1969">
                  <c:v>28416</c:v>
                </c:pt>
                <c:pt idx="1970">
                  <c:v>28417</c:v>
                </c:pt>
                <c:pt idx="1971">
                  <c:v>28418</c:v>
                </c:pt>
                <c:pt idx="1972">
                  <c:v>28419</c:v>
                </c:pt>
                <c:pt idx="1973">
                  <c:v>28422</c:v>
                </c:pt>
                <c:pt idx="1974">
                  <c:v>28423</c:v>
                </c:pt>
                <c:pt idx="1975">
                  <c:v>28424</c:v>
                </c:pt>
                <c:pt idx="1976">
                  <c:v>28425</c:v>
                </c:pt>
                <c:pt idx="1977">
                  <c:v>28426</c:v>
                </c:pt>
                <c:pt idx="1978">
                  <c:v>28429</c:v>
                </c:pt>
                <c:pt idx="1979">
                  <c:v>28430</c:v>
                </c:pt>
                <c:pt idx="1980">
                  <c:v>28431</c:v>
                </c:pt>
                <c:pt idx="1981">
                  <c:v>28432</c:v>
                </c:pt>
                <c:pt idx="1982">
                  <c:v>28433</c:v>
                </c:pt>
                <c:pt idx="1983">
                  <c:v>28436</c:v>
                </c:pt>
                <c:pt idx="1984">
                  <c:v>28437</c:v>
                </c:pt>
                <c:pt idx="1985">
                  <c:v>28438</c:v>
                </c:pt>
                <c:pt idx="1986">
                  <c:v>28439</c:v>
                </c:pt>
                <c:pt idx="1987">
                  <c:v>28440</c:v>
                </c:pt>
                <c:pt idx="1988">
                  <c:v>28443</c:v>
                </c:pt>
                <c:pt idx="1989">
                  <c:v>28444</c:v>
                </c:pt>
                <c:pt idx="1990">
                  <c:v>28445</c:v>
                </c:pt>
                <c:pt idx="1991">
                  <c:v>28446</c:v>
                </c:pt>
                <c:pt idx="1992">
                  <c:v>28447</c:v>
                </c:pt>
                <c:pt idx="1993">
                  <c:v>28450</c:v>
                </c:pt>
                <c:pt idx="1994">
                  <c:v>28451</c:v>
                </c:pt>
                <c:pt idx="1995">
                  <c:v>28452</c:v>
                </c:pt>
                <c:pt idx="1996">
                  <c:v>28454</c:v>
                </c:pt>
                <c:pt idx="1997">
                  <c:v>28457</c:v>
                </c:pt>
                <c:pt idx="1998">
                  <c:v>28458</c:v>
                </c:pt>
                <c:pt idx="1999">
                  <c:v>28459</c:v>
                </c:pt>
                <c:pt idx="2000">
                  <c:v>28460</c:v>
                </c:pt>
                <c:pt idx="2001">
                  <c:v>28461</c:v>
                </c:pt>
                <c:pt idx="2002">
                  <c:v>28464</c:v>
                </c:pt>
                <c:pt idx="2003">
                  <c:v>28465</c:v>
                </c:pt>
                <c:pt idx="2004">
                  <c:v>28466</c:v>
                </c:pt>
                <c:pt idx="2005">
                  <c:v>28467</c:v>
                </c:pt>
                <c:pt idx="2006">
                  <c:v>28468</c:v>
                </c:pt>
                <c:pt idx="2007">
                  <c:v>28471</c:v>
                </c:pt>
                <c:pt idx="2008">
                  <c:v>28472</c:v>
                </c:pt>
                <c:pt idx="2009">
                  <c:v>28473</c:v>
                </c:pt>
                <c:pt idx="2010">
                  <c:v>28474</c:v>
                </c:pt>
                <c:pt idx="2011">
                  <c:v>28475</c:v>
                </c:pt>
                <c:pt idx="2012">
                  <c:v>28478</c:v>
                </c:pt>
                <c:pt idx="2013">
                  <c:v>28479</c:v>
                </c:pt>
                <c:pt idx="2014">
                  <c:v>28480</c:v>
                </c:pt>
                <c:pt idx="2015">
                  <c:v>28481</c:v>
                </c:pt>
                <c:pt idx="2016">
                  <c:v>28482</c:v>
                </c:pt>
                <c:pt idx="2017">
                  <c:v>28486</c:v>
                </c:pt>
                <c:pt idx="2018">
                  <c:v>28487</c:v>
                </c:pt>
                <c:pt idx="2019">
                  <c:v>28488</c:v>
                </c:pt>
                <c:pt idx="2020">
                  <c:v>28489</c:v>
                </c:pt>
                <c:pt idx="2021">
                  <c:v>28493</c:v>
                </c:pt>
                <c:pt idx="2022">
                  <c:v>28494</c:v>
                </c:pt>
                <c:pt idx="2023">
                  <c:v>28495</c:v>
                </c:pt>
                <c:pt idx="2024">
                  <c:v>28496</c:v>
                </c:pt>
                <c:pt idx="2025">
                  <c:v>28499</c:v>
                </c:pt>
                <c:pt idx="2026">
                  <c:v>28500</c:v>
                </c:pt>
                <c:pt idx="2027">
                  <c:v>28501</c:v>
                </c:pt>
                <c:pt idx="2028">
                  <c:v>28502</c:v>
                </c:pt>
                <c:pt idx="2029">
                  <c:v>28503</c:v>
                </c:pt>
                <c:pt idx="2030">
                  <c:v>28506</c:v>
                </c:pt>
                <c:pt idx="2031">
                  <c:v>28507</c:v>
                </c:pt>
                <c:pt idx="2032">
                  <c:v>28508</c:v>
                </c:pt>
                <c:pt idx="2033">
                  <c:v>28509</c:v>
                </c:pt>
                <c:pt idx="2034">
                  <c:v>28510</c:v>
                </c:pt>
                <c:pt idx="2035">
                  <c:v>28513</c:v>
                </c:pt>
                <c:pt idx="2036">
                  <c:v>28514</c:v>
                </c:pt>
                <c:pt idx="2037">
                  <c:v>28515</c:v>
                </c:pt>
                <c:pt idx="2038">
                  <c:v>28516</c:v>
                </c:pt>
                <c:pt idx="2039">
                  <c:v>28517</c:v>
                </c:pt>
                <c:pt idx="2040">
                  <c:v>28520</c:v>
                </c:pt>
                <c:pt idx="2041">
                  <c:v>28521</c:v>
                </c:pt>
                <c:pt idx="2042">
                  <c:v>28522</c:v>
                </c:pt>
                <c:pt idx="2043">
                  <c:v>28523</c:v>
                </c:pt>
                <c:pt idx="2044">
                  <c:v>28524</c:v>
                </c:pt>
                <c:pt idx="2045">
                  <c:v>28527</c:v>
                </c:pt>
                <c:pt idx="2046">
                  <c:v>28528</c:v>
                </c:pt>
                <c:pt idx="2047">
                  <c:v>28529</c:v>
                </c:pt>
                <c:pt idx="2048">
                  <c:v>28530</c:v>
                </c:pt>
                <c:pt idx="2049">
                  <c:v>28531</c:v>
                </c:pt>
                <c:pt idx="2050">
                  <c:v>28534</c:v>
                </c:pt>
                <c:pt idx="2051">
                  <c:v>28535</c:v>
                </c:pt>
                <c:pt idx="2052">
                  <c:v>28536</c:v>
                </c:pt>
                <c:pt idx="2053">
                  <c:v>28537</c:v>
                </c:pt>
                <c:pt idx="2054">
                  <c:v>28538</c:v>
                </c:pt>
                <c:pt idx="2055">
                  <c:v>28542</c:v>
                </c:pt>
                <c:pt idx="2056">
                  <c:v>28543</c:v>
                </c:pt>
                <c:pt idx="2057">
                  <c:v>28544</c:v>
                </c:pt>
                <c:pt idx="2058">
                  <c:v>28545</c:v>
                </c:pt>
                <c:pt idx="2059">
                  <c:v>28548</c:v>
                </c:pt>
                <c:pt idx="2060">
                  <c:v>28549</c:v>
                </c:pt>
                <c:pt idx="2061">
                  <c:v>28550</c:v>
                </c:pt>
                <c:pt idx="2062">
                  <c:v>28551</c:v>
                </c:pt>
                <c:pt idx="2063">
                  <c:v>28552</c:v>
                </c:pt>
                <c:pt idx="2064">
                  <c:v>28555</c:v>
                </c:pt>
                <c:pt idx="2065">
                  <c:v>28556</c:v>
                </c:pt>
                <c:pt idx="2066">
                  <c:v>28557</c:v>
                </c:pt>
                <c:pt idx="2067">
                  <c:v>28558</c:v>
                </c:pt>
                <c:pt idx="2068">
                  <c:v>28559</c:v>
                </c:pt>
                <c:pt idx="2069">
                  <c:v>28562</c:v>
                </c:pt>
                <c:pt idx="2070">
                  <c:v>28563</c:v>
                </c:pt>
                <c:pt idx="2071">
                  <c:v>28564</c:v>
                </c:pt>
                <c:pt idx="2072">
                  <c:v>28565</c:v>
                </c:pt>
                <c:pt idx="2073">
                  <c:v>28566</c:v>
                </c:pt>
                <c:pt idx="2074">
                  <c:v>28569</c:v>
                </c:pt>
                <c:pt idx="2075">
                  <c:v>28570</c:v>
                </c:pt>
                <c:pt idx="2076">
                  <c:v>28571</c:v>
                </c:pt>
                <c:pt idx="2077">
                  <c:v>28572</c:v>
                </c:pt>
                <c:pt idx="2078">
                  <c:v>28576</c:v>
                </c:pt>
                <c:pt idx="2079">
                  <c:v>28577</c:v>
                </c:pt>
                <c:pt idx="2080">
                  <c:v>28578</c:v>
                </c:pt>
                <c:pt idx="2081">
                  <c:v>28579</c:v>
                </c:pt>
                <c:pt idx="2082">
                  <c:v>28580</c:v>
                </c:pt>
                <c:pt idx="2083">
                  <c:v>28583</c:v>
                </c:pt>
                <c:pt idx="2084">
                  <c:v>28584</c:v>
                </c:pt>
                <c:pt idx="2085">
                  <c:v>28585</c:v>
                </c:pt>
                <c:pt idx="2086">
                  <c:v>28586</c:v>
                </c:pt>
                <c:pt idx="2087">
                  <c:v>28587</c:v>
                </c:pt>
                <c:pt idx="2088">
                  <c:v>28590</c:v>
                </c:pt>
                <c:pt idx="2089">
                  <c:v>28591</c:v>
                </c:pt>
                <c:pt idx="2090">
                  <c:v>28592</c:v>
                </c:pt>
                <c:pt idx="2091">
                  <c:v>28593</c:v>
                </c:pt>
                <c:pt idx="2092">
                  <c:v>28594</c:v>
                </c:pt>
                <c:pt idx="2093">
                  <c:v>28597</c:v>
                </c:pt>
                <c:pt idx="2094">
                  <c:v>28598</c:v>
                </c:pt>
                <c:pt idx="2095">
                  <c:v>28599</c:v>
                </c:pt>
                <c:pt idx="2096">
                  <c:v>28600</c:v>
                </c:pt>
                <c:pt idx="2097">
                  <c:v>28601</c:v>
                </c:pt>
                <c:pt idx="2098">
                  <c:v>28604</c:v>
                </c:pt>
                <c:pt idx="2099">
                  <c:v>28605</c:v>
                </c:pt>
                <c:pt idx="2100">
                  <c:v>28606</c:v>
                </c:pt>
                <c:pt idx="2101">
                  <c:v>28607</c:v>
                </c:pt>
                <c:pt idx="2102">
                  <c:v>28608</c:v>
                </c:pt>
                <c:pt idx="2103">
                  <c:v>28611</c:v>
                </c:pt>
                <c:pt idx="2104">
                  <c:v>28612</c:v>
                </c:pt>
                <c:pt idx="2105">
                  <c:v>28613</c:v>
                </c:pt>
                <c:pt idx="2106">
                  <c:v>28614</c:v>
                </c:pt>
                <c:pt idx="2107">
                  <c:v>28615</c:v>
                </c:pt>
                <c:pt idx="2108">
                  <c:v>28618</c:v>
                </c:pt>
                <c:pt idx="2109">
                  <c:v>28619</c:v>
                </c:pt>
                <c:pt idx="2110">
                  <c:v>28620</c:v>
                </c:pt>
                <c:pt idx="2111">
                  <c:v>28621</c:v>
                </c:pt>
                <c:pt idx="2112">
                  <c:v>28622</c:v>
                </c:pt>
                <c:pt idx="2113">
                  <c:v>28625</c:v>
                </c:pt>
                <c:pt idx="2114">
                  <c:v>28626</c:v>
                </c:pt>
                <c:pt idx="2115">
                  <c:v>28627</c:v>
                </c:pt>
                <c:pt idx="2116">
                  <c:v>28628</c:v>
                </c:pt>
                <c:pt idx="2117">
                  <c:v>28629</c:v>
                </c:pt>
                <c:pt idx="2118">
                  <c:v>28632</c:v>
                </c:pt>
                <c:pt idx="2119">
                  <c:v>28633</c:v>
                </c:pt>
                <c:pt idx="2120">
                  <c:v>28634</c:v>
                </c:pt>
                <c:pt idx="2121">
                  <c:v>28635</c:v>
                </c:pt>
                <c:pt idx="2122">
                  <c:v>28636</c:v>
                </c:pt>
                <c:pt idx="2123">
                  <c:v>28640</c:v>
                </c:pt>
                <c:pt idx="2124">
                  <c:v>28641</c:v>
                </c:pt>
                <c:pt idx="2125">
                  <c:v>28642</c:v>
                </c:pt>
                <c:pt idx="2126">
                  <c:v>28643</c:v>
                </c:pt>
                <c:pt idx="2127">
                  <c:v>28646</c:v>
                </c:pt>
                <c:pt idx="2128">
                  <c:v>28647</c:v>
                </c:pt>
                <c:pt idx="2129">
                  <c:v>28648</c:v>
                </c:pt>
                <c:pt idx="2130">
                  <c:v>28649</c:v>
                </c:pt>
                <c:pt idx="2131">
                  <c:v>28650</c:v>
                </c:pt>
                <c:pt idx="2132">
                  <c:v>28653</c:v>
                </c:pt>
                <c:pt idx="2133">
                  <c:v>28654</c:v>
                </c:pt>
                <c:pt idx="2134">
                  <c:v>28655</c:v>
                </c:pt>
                <c:pt idx="2135">
                  <c:v>28656</c:v>
                </c:pt>
                <c:pt idx="2136">
                  <c:v>28657</c:v>
                </c:pt>
                <c:pt idx="2137">
                  <c:v>28660</c:v>
                </c:pt>
                <c:pt idx="2138">
                  <c:v>28661</c:v>
                </c:pt>
                <c:pt idx="2139">
                  <c:v>28662</c:v>
                </c:pt>
                <c:pt idx="2140">
                  <c:v>28663</c:v>
                </c:pt>
                <c:pt idx="2141">
                  <c:v>28664</c:v>
                </c:pt>
                <c:pt idx="2142">
                  <c:v>28667</c:v>
                </c:pt>
                <c:pt idx="2143">
                  <c:v>28668</c:v>
                </c:pt>
                <c:pt idx="2144">
                  <c:v>28669</c:v>
                </c:pt>
                <c:pt idx="2145">
                  <c:v>28670</c:v>
                </c:pt>
                <c:pt idx="2146">
                  <c:v>28671</c:v>
                </c:pt>
                <c:pt idx="2147">
                  <c:v>28674</c:v>
                </c:pt>
                <c:pt idx="2148">
                  <c:v>28676</c:v>
                </c:pt>
                <c:pt idx="2149">
                  <c:v>28677</c:v>
                </c:pt>
                <c:pt idx="2150">
                  <c:v>28678</c:v>
                </c:pt>
                <c:pt idx="2151">
                  <c:v>28681</c:v>
                </c:pt>
                <c:pt idx="2152">
                  <c:v>28682</c:v>
                </c:pt>
                <c:pt idx="2153">
                  <c:v>28683</c:v>
                </c:pt>
                <c:pt idx="2154">
                  <c:v>28684</c:v>
                </c:pt>
                <c:pt idx="2155">
                  <c:v>28685</c:v>
                </c:pt>
                <c:pt idx="2156">
                  <c:v>28688</c:v>
                </c:pt>
                <c:pt idx="2157">
                  <c:v>28689</c:v>
                </c:pt>
                <c:pt idx="2158">
                  <c:v>28690</c:v>
                </c:pt>
                <c:pt idx="2159">
                  <c:v>28691</c:v>
                </c:pt>
                <c:pt idx="2160">
                  <c:v>28692</c:v>
                </c:pt>
                <c:pt idx="2161">
                  <c:v>28695</c:v>
                </c:pt>
                <c:pt idx="2162">
                  <c:v>28696</c:v>
                </c:pt>
                <c:pt idx="2163">
                  <c:v>28697</c:v>
                </c:pt>
                <c:pt idx="2164">
                  <c:v>28698</c:v>
                </c:pt>
                <c:pt idx="2165">
                  <c:v>28699</c:v>
                </c:pt>
                <c:pt idx="2166">
                  <c:v>28702</c:v>
                </c:pt>
                <c:pt idx="2167">
                  <c:v>28703</c:v>
                </c:pt>
                <c:pt idx="2168">
                  <c:v>28704</c:v>
                </c:pt>
                <c:pt idx="2169">
                  <c:v>28705</c:v>
                </c:pt>
                <c:pt idx="2170">
                  <c:v>28706</c:v>
                </c:pt>
                <c:pt idx="2171">
                  <c:v>28709</c:v>
                </c:pt>
                <c:pt idx="2172">
                  <c:v>28710</c:v>
                </c:pt>
                <c:pt idx="2173">
                  <c:v>28711</c:v>
                </c:pt>
                <c:pt idx="2174">
                  <c:v>28712</c:v>
                </c:pt>
                <c:pt idx="2175">
                  <c:v>28713</c:v>
                </c:pt>
                <c:pt idx="2176">
                  <c:v>28716</c:v>
                </c:pt>
                <c:pt idx="2177">
                  <c:v>28717</c:v>
                </c:pt>
                <c:pt idx="2178">
                  <c:v>28718</c:v>
                </c:pt>
                <c:pt idx="2179">
                  <c:v>28719</c:v>
                </c:pt>
                <c:pt idx="2180">
                  <c:v>28720</c:v>
                </c:pt>
                <c:pt idx="2181">
                  <c:v>28723</c:v>
                </c:pt>
                <c:pt idx="2182">
                  <c:v>28724</c:v>
                </c:pt>
                <c:pt idx="2183">
                  <c:v>28725</c:v>
                </c:pt>
                <c:pt idx="2184">
                  <c:v>28726</c:v>
                </c:pt>
                <c:pt idx="2185">
                  <c:v>28727</c:v>
                </c:pt>
                <c:pt idx="2186">
                  <c:v>28730</c:v>
                </c:pt>
                <c:pt idx="2187">
                  <c:v>28731</c:v>
                </c:pt>
                <c:pt idx="2188">
                  <c:v>28732</c:v>
                </c:pt>
                <c:pt idx="2189">
                  <c:v>28733</c:v>
                </c:pt>
                <c:pt idx="2190">
                  <c:v>28734</c:v>
                </c:pt>
                <c:pt idx="2191">
                  <c:v>28738</c:v>
                </c:pt>
                <c:pt idx="2192">
                  <c:v>28739</c:v>
                </c:pt>
                <c:pt idx="2193">
                  <c:v>28740</c:v>
                </c:pt>
                <c:pt idx="2194">
                  <c:v>28741</c:v>
                </c:pt>
                <c:pt idx="2195">
                  <c:v>28744</c:v>
                </c:pt>
                <c:pt idx="2196">
                  <c:v>28745</c:v>
                </c:pt>
                <c:pt idx="2197">
                  <c:v>28746</c:v>
                </c:pt>
                <c:pt idx="2198">
                  <c:v>28747</c:v>
                </c:pt>
                <c:pt idx="2199">
                  <c:v>28748</c:v>
                </c:pt>
                <c:pt idx="2200">
                  <c:v>28751</c:v>
                </c:pt>
                <c:pt idx="2201">
                  <c:v>28752</c:v>
                </c:pt>
                <c:pt idx="2202">
                  <c:v>28753</c:v>
                </c:pt>
                <c:pt idx="2203">
                  <c:v>28754</c:v>
                </c:pt>
                <c:pt idx="2204">
                  <c:v>28755</c:v>
                </c:pt>
                <c:pt idx="2205">
                  <c:v>28758</c:v>
                </c:pt>
                <c:pt idx="2206">
                  <c:v>28759</c:v>
                </c:pt>
                <c:pt idx="2207">
                  <c:v>28760</c:v>
                </c:pt>
                <c:pt idx="2208">
                  <c:v>28761</c:v>
                </c:pt>
                <c:pt idx="2209">
                  <c:v>28762</c:v>
                </c:pt>
                <c:pt idx="2210">
                  <c:v>28765</c:v>
                </c:pt>
                <c:pt idx="2211">
                  <c:v>28766</c:v>
                </c:pt>
                <c:pt idx="2212">
                  <c:v>28767</c:v>
                </c:pt>
                <c:pt idx="2213">
                  <c:v>28768</c:v>
                </c:pt>
                <c:pt idx="2214">
                  <c:v>28769</c:v>
                </c:pt>
                <c:pt idx="2215">
                  <c:v>28772</c:v>
                </c:pt>
                <c:pt idx="2216">
                  <c:v>28773</c:v>
                </c:pt>
                <c:pt idx="2217">
                  <c:v>28774</c:v>
                </c:pt>
                <c:pt idx="2218">
                  <c:v>28775</c:v>
                </c:pt>
                <c:pt idx="2219">
                  <c:v>28776</c:v>
                </c:pt>
                <c:pt idx="2220">
                  <c:v>28779</c:v>
                </c:pt>
                <c:pt idx="2221">
                  <c:v>28780</c:v>
                </c:pt>
                <c:pt idx="2222">
                  <c:v>28781</c:v>
                </c:pt>
                <c:pt idx="2223">
                  <c:v>28782</c:v>
                </c:pt>
                <c:pt idx="2224">
                  <c:v>28783</c:v>
                </c:pt>
                <c:pt idx="2225">
                  <c:v>28786</c:v>
                </c:pt>
                <c:pt idx="2226">
                  <c:v>28787</c:v>
                </c:pt>
                <c:pt idx="2227">
                  <c:v>28788</c:v>
                </c:pt>
                <c:pt idx="2228">
                  <c:v>28789</c:v>
                </c:pt>
                <c:pt idx="2229">
                  <c:v>28790</c:v>
                </c:pt>
                <c:pt idx="2230">
                  <c:v>28793</c:v>
                </c:pt>
                <c:pt idx="2231">
                  <c:v>28794</c:v>
                </c:pt>
                <c:pt idx="2232">
                  <c:v>28795</c:v>
                </c:pt>
                <c:pt idx="2233">
                  <c:v>28796</c:v>
                </c:pt>
                <c:pt idx="2234">
                  <c:v>28797</c:v>
                </c:pt>
                <c:pt idx="2235">
                  <c:v>28800</c:v>
                </c:pt>
                <c:pt idx="2236">
                  <c:v>28801</c:v>
                </c:pt>
                <c:pt idx="2237">
                  <c:v>28802</c:v>
                </c:pt>
                <c:pt idx="2238">
                  <c:v>28803</c:v>
                </c:pt>
                <c:pt idx="2239">
                  <c:v>28804</c:v>
                </c:pt>
                <c:pt idx="2240">
                  <c:v>28807</c:v>
                </c:pt>
                <c:pt idx="2241">
                  <c:v>28808</c:v>
                </c:pt>
                <c:pt idx="2242">
                  <c:v>28809</c:v>
                </c:pt>
                <c:pt idx="2243">
                  <c:v>28810</c:v>
                </c:pt>
                <c:pt idx="2244">
                  <c:v>28811</c:v>
                </c:pt>
                <c:pt idx="2245">
                  <c:v>28814</c:v>
                </c:pt>
                <c:pt idx="2246">
                  <c:v>28815</c:v>
                </c:pt>
                <c:pt idx="2247">
                  <c:v>28816</c:v>
                </c:pt>
                <c:pt idx="2248">
                  <c:v>28818</c:v>
                </c:pt>
                <c:pt idx="2249">
                  <c:v>28821</c:v>
                </c:pt>
                <c:pt idx="2250">
                  <c:v>28822</c:v>
                </c:pt>
                <c:pt idx="2251">
                  <c:v>28823</c:v>
                </c:pt>
                <c:pt idx="2252">
                  <c:v>28824</c:v>
                </c:pt>
                <c:pt idx="2253">
                  <c:v>28825</c:v>
                </c:pt>
                <c:pt idx="2254">
                  <c:v>28828</c:v>
                </c:pt>
                <c:pt idx="2255">
                  <c:v>28829</c:v>
                </c:pt>
                <c:pt idx="2256">
                  <c:v>28830</c:v>
                </c:pt>
                <c:pt idx="2257">
                  <c:v>28831</c:v>
                </c:pt>
                <c:pt idx="2258">
                  <c:v>28832</c:v>
                </c:pt>
                <c:pt idx="2259">
                  <c:v>28835</c:v>
                </c:pt>
                <c:pt idx="2260">
                  <c:v>28836</c:v>
                </c:pt>
                <c:pt idx="2261">
                  <c:v>28837</c:v>
                </c:pt>
                <c:pt idx="2262">
                  <c:v>28838</c:v>
                </c:pt>
                <c:pt idx="2263">
                  <c:v>28839</c:v>
                </c:pt>
                <c:pt idx="2264">
                  <c:v>28842</c:v>
                </c:pt>
                <c:pt idx="2265">
                  <c:v>28843</c:v>
                </c:pt>
                <c:pt idx="2266">
                  <c:v>28844</c:v>
                </c:pt>
                <c:pt idx="2267">
                  <c:v>28845</c:v>
                </c:pt>
                <c:pt idx="2268">
                  <c:v>28846</c:v>
                </c:pt>
                <c:pt idx="2269">
                  <c:v>28850</c:v>
                </c:pt>
                <c:pt idx="2270">
                  <c:v>28851</c:v>
                </c:pt>
                <c:pt idx="2271">
                  <c:v>28852</c:v>
                </c:pt>
                <c:pt idx="2272">
                  <c:v>28853</c:v>
                </c:pt>
                <c:pt idx="2273">
                  <c:v>28857</c:v>
                </c:pt>
                <c:pt idx="2274">
                  <c:v>28858</c:v>
                </c:pt>
                <c:pt idx="2275">
                  <c:v>28859</c:v>
                </c:pt>
                <c:pt idx="2276">
                  <c:v>28860</c:v>
                </c:pt>
                <c:pt idx="2277">
                  <c:v>28863</c:v>
                </c:pt>
                <c:pt idx="2278">
                  <c:v>28864</c:v>
                </c:pt>
                <c:pt idx="2279">
                  <c:v>28865</c:v>
                </c:pt>
                <c:pt idx="2280">
                  <c:v>28866</c:v>
                </c:pt>
                <c:pt idx="2281">
                  <c:v>28867</c:v>
                </c:pt>
                <c:pt idx="2282">
                  <c:v>28870</c:v>
                </c:pt>
                <c:pt idx="2283">
                  <c:v>28871</c:v>
                </c:pt>
                <c:pt idx="2284">
                  <c:v>28872</c:v>
                </c:pt>
                <c:pt idx="2285">
                  <c:v>28873</c:v>
                </c:pt>
                <c:pt idx="2286">
                  <c:v>28874</c:v>
                </c:pt>
                <c:pt idx="2287">
                  <c:v>28877</c:v>
                </c:pt>
                <c:pt idx="2288">
                  <c:v>28878</c:v>
                </c:pt>
                <c:pt idx="2289">
                  <c:v>28879</c:v>
                </c:pt>
                <c:pt idx="2290">
                  <c:v>28880</c:v>
                </c:pt>
                <c:pt idx="2291">
                  <c:v>28881</c:v>
                </c:pt>
                <c:pt idx="2292">
                  <c:v>28884</c:v>
                </c:pt>
                <c:pt idx="2293">
                  <c:v>28885</c:v>
                </c:pt>
                <c:pt idx="2294">
                  <c:v>28886</c:v>
                </c:pt>
                <c:pt idx="2295">
                  <c:v>28887</c:v>
                </c:pt>
                <c:pt idx="2296">
                  <c:v>28888</c:v>
                </c:pt>
                <c:pt idx="2297">
                  <c:v>28891</c:v>
                </c:pt>
                <c:pt idx="2298">
                  <c:v>28892</c:v>
                </c:pt>
                <c:pt idx="2299">
                  <c:v>28893</c:v>
                </c:pt>
                <c:pt idx="2300">
                  <c:v>28894</c:v>
                </c:pt>
                <c:pt idx="2301">
                  <c:v>28895</c:v>
                </c:pt>
                <c:pt idx="2302">
                  <c:v>28898</c:v>
                </c:pt>
                <c:pt idx="2303">
                  <c:v>28899</c:v>
                </c:pt>
                <c:pt idx="2304">
                  <c:v>28900</c:v>
                </c:pt>
                <c:pt idx="2305">
                  <c:v>28901</c:v>
                </c:pt>
                <c:pt idx="2306">
                  <c:v>28902</c:v>
                </c:pt>
                <c:pt idx="2307">
                  <c:v>28906</c:v>
                </c:pt>
                <c:pt idx="2308">
                  <c:v>28907</c:v>
                </c:pt>
                <c:pt idx="2309">
                  <c:v>28908</c:v>
                </c:pt>
                <c:pt idx="2310">
                  <c:v>28909</c:v>
                </c:pt>
                <c:pt idx="2311">
                  <c:v>28912</c:v>
                </c:pt>
                <c:pt idx="2312">
                  <c:v>28913</c:v>
                </c:pt>
                <c:pt idx="2313">
                  <c:v>28914</c:v>
                </c:pt>
                <c:pt idx="2314">
                  <c:v>28915</c:v>
                </c:pt>
                <c:pt idx="2315">
                  <c:v>28916</c:v>
                </c:pt>
                <c:pt idx="2316">
                  <c:v>28919</c:v>
                </c:pt>
                <c:pt idx="2317">
                  <c:v>28920</c:v>
                </c:pt>
                <c:pt idx="2318">
                  <c:v>28921</c:v>
                </c:pt>
                <c:pt idx="2319">
                  <c:v>28922</c:v>
                </c:pt>
                <c:pt idx="2320">
                  <c:v>28923</c:v>
                </c:pt>
                <c:pt idx="2321">
                  <c:v>28926</c:v>
                </c:pt>
                <c:pt idx="2322">
                  <c:v>28927</c:v>
                </c:pt>
                <c:pt idx="2323">
                  <c:v>28928</c:v>
                </c:pt>
                <c:pt idx="2324">
                  <c:v>28929</c:v>
                </c:pt>
                <c:pt idx="2325">
                  <c:v>28930</c:v>
                </c:pt>
                <c:pt idx="2326">
                  <c:v>28933</c:v>
                </c:pt>
                <c:pt idx="2327">
                  <c:v>28934</c:v>
                </c:pt>
                <c:pt idx="2328">
                  <c:v>28935</c:v>
                </c:pt>
                <c:pt idx="2329">
                  <c:v>28936</c:v>
                </c:pt>
                <c:pt idx="2330">
                  <c:v>28937</c:v>
                </c:pt>
                <c:pt idx="2331">
                  <c:v>28940</c:v>
                </c:pt>
                <c:pt idx="2332">
                  <c:v>28941</c:v>
                </c:pt>
                <c:pt idx="2333">
                  <c:v>28942</c:v>
                </c:pt>
                <c:pt idx="2334">
                  <c:v>28943</c:v>
                </c:pt>
                <c:pt idx="2335">
                  <c:v>28944</c:v>
                </c:pt>
                <c:pt idx="2336">
                  <c:v>28947</c:v>
                </c:pt>
                <c:pt idx="2337">
                  <c:v>28948</c:v>
                </c:pt>
                <c:pt idx="2338">
                  <c:v>28949</c:v>
                </c:pt>
                <c:pt idx="2339">
                  <c:v>28950</c:v>
                </c:pt>
                <c:pt idx="2340">
                  <c:v>28951</c:v>
                </c:pt>
                <c:pt idx="2341">
                  <c:v>28954</c:v>
                </c:pt>
                <c:pt idx="2342">
                  <c:v>28955</c:v>
                </c:pt>
                <c:pt idx="2343">
                  <c:v>28956</c:v>
                </c:pt>
                <c:pt idx="2344">
                  <c:v>28957</c:v>
                </c:pt>
                <c:pt idx="2345">
                  <c:v>28961</c:v>
                </c:pt>
                <c:pt idx="2346">
                  <c:v>28962</c:v>
                </c:pt>
                <c:pt idx="2347">
                  <c:v>28963</c:v>
                </c:pt>
                <c:pt idx="2348">
                  <c:v>28964</c:v>
                </c:pt>
                <c:pt idx="2349">
                  <c:v>28965</c:v>
                </c:pt>
                <c:pt idx="2350">
                  <c:v>28968</c:v>
                </c:pt>
                <c:pt idx="2351">
                  <c:v>28969</c:v>
                </c:pt>
                <c:pt idx="2352">
                  <c:v>28970</c:v>
                </c:pt>
                <c:pt idx="2353">
                  <c:v>28971</c:v>
                </c:pt>
                <c:pt idx="2354">
                  <c:v>28972</c:v>
                </c:pt>
                <c:pt idx="2355">
                  <c:v>28975</c:v>
                </c:pt>
                <c:pt idx="2356">
                  <c:v>28976</c:v>
                </c:pt>
                <c:pt idx="2357">
                  <c:v>28977</c:v>
                </c:pt>
                <c:pt idx="2358">
                  <c:v>28978</c:v>
                </c:pt>
                <c:pt idx="2359">
                  <c:v>28979</c:v>
                </c:pt>
                <c:pt idx="2360">
                  <c:v>28982</c:v>
                </c:pt>
                <c:pt idx="2361">
                  <c:v>28983</c:v>
                </c:pt>
                <c:pt idx="2362">
                  <c:v>28984</c:v>
                </c:pt>
                <c:pt idx="2363">
                  <c:v>28985</c:v>
                </c:pt>
                <c:pt idx="2364">
                  <c:v>28986</c:v>
                </c:pt>
                <c:pt idx="2365">
                  <c:v>28989</c:v>
                </c:pt>
                <c:pt idx="2366">
                  <c:v>28990</c:v>
                </c:pt>
                <c:pt idx="2367">
                  <c:v>28991</c:v>
                </c:pt>
                <c:pt idx="2368">
                  <c:v>28992</c:v>
                </c:pt>
                <c:pt idx="2369">
                  <c:v>28993</c:v>
                </c:pt>
                <c:pt idx="2370">
                  <c:v>28996</c:v>
                </c:pt>
                <c:pt idx="2371">
                  <c:v>28997</c:v>
                </c:pt>
                <c:pt idx="2372">
                  <c:v>28998</c:v>
                </c:pt>
                <c:pt idx="2373">
                  <c:v>28999</c:v>
                </c:pt>
                <c:pt idx="2374">
                  <c:v>29000</c:v>
                </c:pt>
                <c:pt idx="2375">
                  <c:v>29004</c:v>
                </c:pt>
                <c:pt idx="2376">
                  <c:v>29005</c:v>
                </c:pt>
                <c:pt idx="2377">
                  <c:v>29006</c:v>
                </c:pt>
                <c:pt idx="2378">
                  <c:v>29007</c:v>
                </c:pt>
                <c:pt idx="2379">
                  <c:v>29010</c:v>
                </c:pt>
                <c:pt idx="2380">
                  <c:v>29011</c:v>
                </c:pt>
                <c:pt idx="2381">
                  <c:v>29012</c:v>
                </c:pt>
                <c:pt idx="2382">
                  <c:v>29013</c:v>
                </c:pt>
                <c:pt idx="2383">
                  <c:v>29014</c:v>
                </c:pt>
                <c:pt idx="2384">
                  <c:v>29017</c:v>
                </c:pt>
                <c:pt idx="2385">
                  <c:v>29018</c:v>
                </c:pt>
                <c:pt idx="2386">
                  <c:v>29019</c:v>
                </c:pt>
                <c:pt idx="2387">
                  <c:v>29020</c:v>
                </c:pt>
                <c:pt idx="2388">
                  <c:v>29021</c:v>
                </c:pt>
                <c:pt idx="2389">
                  <c:v>29024</c:v>
                </c:pt>
                <c:pt idx="2390">
                  <c:v>29025</c:v>
                </c:pt>
                <c:pt idx="2391">
                  <c:v>29026</c:v>
                </c:pt>
                <c:pt idx="2392">
                  <c:v>29027</c:v>
                </c:pt>
                <c:pt idx="2393">
                  <c:v>29028</c:v>
                </c:pt>
                <c:pt idx="2394">
                  <c:v>29031</c:v>
                </c:pt>
                <c:pt idx="2395">
                  <c:v>29032</c:v>
                </c:pt>
                <c:pt idx="2396">
                  <c:v>29033</c:v>
                </c:pt>
                <c:pt idx="2397">
                  <c:v>29034</c:v>
                </c:pt>
                <c:pt idx="2398">
                  <c:v>29035</c:v>
                </c:pt>
                <c:pt idx="2399">
                  <c:v>29038</c:v>
                </c:pt>
                <c:pt idx="2400">
                  <c:v>29039</c:v>
                </c:pt>
                <c:pt idx="2401">
                  <c:v>29041</c:v>
                </c:pt>
                <c:pt idx="2402">
                  <c:v>29042</c:v>
                </c:pt>
                <c:pt idx="2403">
                  <c:v>29045</c:v>
                </c:pt>
                <c:pt idx="2404">
                  <c:v>29046</c:v>
                </c:pt>
                <c:pt idx="2405">
                  <c:v>29047</c:v>
                </c:pt>
                <c:pt idx="2406">
                  <c:v>29048</c:v>
                </c:pt>
                <c:pt idx="2407">
                  <c:v>29049</c:v>
                </c:pt>
                <c:pt idx="2408">
                  <c:v>29052</c:v>
                </c:pt>
                <c:pt idx="2409">
                  <c:v>29053</c:v>
                </c:pt>
                <c:pt idx="2410">
                  <c:v>29054</c:v>
                </c:pt>
                <c:pt idx="2411">
                  <c:v>29055</c:v>
                </c:pt>
                <c:pt idx="2412">
                  <c:v>29056</c:v>
                </c:pt>
                <c:pt idx="2413">
                  <c:v>29059</c:v>
                </c:pt>
                <c:pt idx="2414">
                  <c:v>29060</c:v>
                </c:pt>
                <c:pt idx="2415">
                  <c:v>29061</c:v>
                </c:pt>
                <c:pt idx="2416">
                  <c:v>29062</c:v>
                </c:pt>
                <c:pt idx="2417">
                  <c:v>29063</c:v>
                </c:pt>
                <c:pt idx="2418">
                  <c:v>29066</c:v>
                </c:pt>
                <c:pt idx="2419">
                  <c:v>29067</c:v>
                </c:pt>
                <c:pt idx="2420">
                  <c:v>29068</c:v>
                </c:pt>
                <c:pt idx="2421">
                  <c:v>29069</c:v>
                </c:pt>
                <c:pt idx="2422">
                  <c:v>29070</c:v>
                </c:pt>
                <c:pt idx="2423">
                  <c:v>29073</c:v>
                </c:pt>
                <c:pt idx="2424">
                  <c:v>29074</c:v>
                </c:pt>
                <c:pt idx="2425">
                  <c:v>29075</c:v>
                </c:pt>
                <c:pt idx="2426">
                  <c:v>29076</c:v>
                </c:pt>
                <c:pt idx="2427">
                  <c:v>29077</c:v>
                </c:pt>
                <c:pt idx="2428">
                  <c:v>29080</c:v>
                </c:pt>
                <c:pt idx="2429">
                  <c:v>29081</c:v>
                </c:pt>
                <c:pt idx="2430">
                  <c:v>29082</c:v>
                </c:pt>
                <c:pt idx="2431">
                  <c:v>29083</c:v>
                </c:pt>
                <c:pt idx="2432">
                  <c:v>29084</c:v>
                </c:pt>
                <c:pt idx="2433">
                  <c:v>29087</c:v>
                </c:pt>
                <c:pt idx="2434">
                  <c:v>29088</c:v>
                </c:pt>
                <c:pt idx="2435">
                  <c:v>29089</c:v>
                </c:pt>
                <c:pt idx="2436">
                  <c:v>29090</c:v>
                </c:pt>
                <c:pt idx="2437">
                  <c:v>29091</c:v>
                </c:pt>
                <c:pt idx="2438">
                  <c:v>29094</c:v>
                </c:pt>
                <c:pt idx="2439">
                  <c:v>29095</c:v>
                </c:pt>
                <c:pt idx="2440">
                  <c:v>29096</c:v>
                </c:pt>
                <c:pt idx="2441">
                  <c:v>29097</c:v>
                </c:pt>
                <c:pt idx="2442">
                  <c:v>29098</c:v>
                </c:pt>
                <c:pt idx="2443">
                  <c:v>29102</c:v>
                </c:pt>
                <c:pt idx="2444">
                  <c:v>29103</c:v>
                </c:pt>
                <c:pt idx="2445">
                  <c:v>29104</c:v>
                </c:pt>
                <c:pt idx="2446">
                  <c:v>29105</c:v>
                </c:pt>
                <c:pt idx="2447">
                  <c:v>29108</c:v>
                </c:pt>
                <c:pt idx="2448">
                  <c:v>29109</c:v>
                </c:pt>
                <c:pt idx="2449">
                  <c:v>29110</c:v>
                </c:pt>
                <c:pt idx="2450">
                  <c:v>29111</c:v>
                </c:pt>
                <c:pt idx="2451">
                  <c:v>29112</c:v>
                </c:pt>
                <c:pt idx="2452">
                  <c:v>29115</c:v>
                </c:pt>
                <c:pt idx="2453">
                  <c:v>29116</c:v>
                </c:pt>
                <c:pt idx="2454">
                  <c:v>29117</c:v>
                </c:pt>
                <c:pt idx="2455">
                  <c:v>29118</c:v>
                </c:pt>
                <c:pt idx="2456">
                  <c:v>29119</c:v>
                </c:pt>
                <c:pt idx="2457">
                  <c:v>29122</c:v>
                </c:pt>
                <c:pt idx="2458">
                  <c:v>29123</c:v>
                </c:pt>
                <c:pt idx="2459">
                  <c:v>29124</c:v>
                </c:pt>
                <c:pt idx="2460">
                  <c:v>29125</c:v>
                </c:pt>
                <c:pt idx="2461">
                  <c:v>29126</c:v>
                </c:pt>
                <c:pt idx="2462">
                  <c:v>29129</c:v>
                </c:pt>
                <c:pt idx="2463">
                  <c:v>29130</c:v>
                </c:pt>
                <c:pt idx="2464">
                  <c:v>29131</c:v>
                </c:pt>
                <c:pt idx="2465">
                  <c:v>29132</c:v>
                </c:pt>
                <c:pt idx="2466">
                  <c:v>29133</c:v>
                </c:pt>
                <c:pt idx="2467">
                  <c:v>29136</c:v>
                </c:pt>
                <c:pt idx="2468">
                  <c:v>29137</c:v>
                </c:pt>
                <c:pt idx="2469">
                  <c:v>29138</c:v>
                </c:pt>
                <c:pt idx="2470">
                  <c:v>29139</c:v>
                </c:pt>
                <c:pt idx="2471">
                  <c:v>29140</c:v>
                </c:pt>
                <c:pt idx="2472">
                  <c:v>29143</c:v>
                </c:pt>
                <c:pt idx="2473">
                  <c:v>29144</c:v>
                </c:pt>
                <c:pt idx="2474">
                  <c:v>29145</c:v>
                </c:pt>
                <c:pt idx="2475">
                  <c:v>29146</c:v>
                </c:pt>
                <c:pt idx="2476">
                  <c:v>29147</c:v>
                </c:pt>
                <c:pt idx="2477">
                  <c:v>29150</c:v>
                </c:pt>
                <c:pt idx="2478">
                  <c:v>29151</c:v>
                </c:pt>
                <c:pt idx="2479">
                  <c:v>29152</c:v>
                </c:pt>
                <c:pt idx="2480">
                  <c:v>29153</c:v>
                </c:pt>
                <c:pt idx="2481">
                  <c:v>29154</c:v>
                </c:pt>
                <c:pt idx="2482">
                  <c:v>29157</c:v>
                </c:pt>
                <c:pt idx="2483">
                  <c:v>29158</c:v>
                </c:pt>
                <c:pt idx="2484">
                  <c:v>29159</c:v>
                </c:pt>
                <c:pt idx="2485">
                  <c:v>29160</c:v>
                </c:pt>
                <c:pt idx="2486">
                  <c:v>29161</c:v>
                </c:pt>
                <c:pt idx="2487">
                  <c:v>29164</c:v>
                </c:pt>
                <c:pt idx="2488">
                  <c:v>29165</c:v>
                </c:pt>
                <c:pt idx="2489">
                  <c:v>29166</c:v>
                </c:pt>
                <c:pt idx="2490">
                  <c:v>29167</c:v>
                </c:pt>
                <c:pt idx="2491">
                  <c:v>29168</c:v>
                </c:pt>
                <c:pt idx="2492">
                  <c:v>29171</c:v>
                </c:pt>
                <c:pt idx="2493">
                  <c:v>29172</c:v>
                </c:pt>
                <c:pt idx="2494">
                  <c:v>29173</c:v>
                </c:pt>
                <c:pt idx="2495">
                  <c:v>29174</c:v>
                </c:pt>
                <c:pt idx="2496">
                  <c:v>29175</c:v>
                </c:pt>
                <c:pt idx="2497">
                  <c:v>29178</c:v>
                </c:pt>
                <c:pt idx="2498">
                  <c:v>29179</c:v>
                </c:pt>
                <c:pt idx="2499">
                  <c:v>29180</c:v>
                </c:pt>
                <c:pt idx="2500">
                  <c:v>29182</c:v>
                </c:pt>
                <c:pt idx="2501">
                  <c:v>29185</c:v>
                </c:pt>
                <c:pt idx="2502">
                  <c:v>29186</c:v>
                </c:pt>
                <c:pt idx="2503">
                  <c:v>29187</c:v>
                </c:pt>
                <c:pt idx="2504">
                  <c:v>29188</c:v>
                </c:pt>
                <c:pt idx="2505">
                  <c:v>29189</c:v>
                </c:pt>
                <c:pt idx="2506">
                  <c:v>29192</c:v>
                </c:pt>
                <c:pt idx="2507">
                  <c:v>29193</c:v>
                </c:pt>
                <c:pt idx="2508">
                  <c:v>29194</c:v>
                </c:pt>
                <c:pt idx="2509">
                  <c:v>29195</c:v>
                </c:pt>
                <c:pt idx="2510">
                  <c:v>29196</c:v>
                </c:pt>
                <c:pt idx="2511">
                  <c:v>29199</c:v>
                </c:pt>
                <c:pt idx="2512">
                  <c:v>29200</c:v>
                </c:pt>
                <c:pt idx="2513">
                  <c:v>29201</c:v>
                </c:pt>
                <c:pt idx="2514">
                  <c:v>29202</c:v>
                </c:pt>
                <c:pt idx="2515">
                  <c:v>29203</c:v>
                </c:pt>
                <c:pt idx="2516">
                  <c:v>29206</c:v>
                </c:pt>
                <c:pt idx="2517">
                  <c:v>29207</c:v>
                </c:pt>
                <c:pt idx="2518">
                  <c:v>29208</c:v>
                </c:pt>
                <c:pt idx="2519">
                  <c:v>29209</c:v>
                </c:pt>
                <c:pt idx="2520">
                  <c:v>29210</c:v>
                </c:pt>
                <c:pt idx="2521">
                  <c:v>29213</c:v>
                </c:pt>
                <c:pt idx="2522">
                  <c:v>29215</c:v>
                </c:pt>
                <c:pt idx="2523">
                  <c:v>29216</c:v>
                </c:pt>
                <c:pt idx="2524">
                  <c:v>29217</c:v>
                </c:pt>
                <c:pt idx="2525">
                  <c:v>29220</c:v>
                </c:pt>
                <c:pt idx="2526">
                  <c:v>29222</c:v>
                </c:pt>
                <c:pt idx="2527">
                  <c:v>29223</c:v>
                </c:pt>
                <c:pt idx="2528">
                  <c:v>29224</c:v>
                </c:pt>
                <c:pt idx="2529">
                  <c:v>29227</c:v>
                </c:pt>
                <c:pt idx="2530">
                  <c:v>29228</c:v>
                </c:pt>
                <c:pt idx="2531">
                  <c:v>29229</c:v>
                </c:pt>
                <c:pt idx="2532">
                  <c:v>29230</c:v>
                </c:pt>
                <c:pt idx="2533">
                  <c:v>29231</c:v>
                </c:pt>
                <c:pt idx="2534">
                  <c:v>29234</c:v>
                </c:pt>
                <c:pt idx="2535">
                  <c:v>29235</c:v>
                </c:pt>
                <c:pt idx="2536">
                  <c:v>29236</c:v>
                </c:pt>
                <c:pt idx="2537">
                  <c:v>29237</c:v>
                </c:pt>
                <c:pt idx="2538">
                  <c:v>29238</c:v>
                </c:pt>
                <c:pt idx="2539">
                  <c:v>29241</c:v>
                </c:pt>
                <c:pt idx="2540">
                  <c:v>29242</c:v>
                </c:pt>
                <c:pt idx="2541">
                  <c:v>29243</c:v>
                </c:pt>
                <c:pt idx="2542">
                  <c:v>29244</c:v>
                </c:pt>
                <c:pt idx="2543">
                  <c:v>29245</c:v>
                </c:pt>
                <c:pt idx="2544">
                  <c:v>29248</c:v>
                </c:pt>
                <c:pt idx="2545">
                  <c:v>29249</c:v>
                </c:pt>
                <c:pt idx="2546">
                  <c:v>29250</c:v>
                </c:pt>
                <c:pt idx="2547">
                  <c:v>29251</c:v>
                </c:pt>
                <c:pt idx="2548">
                  <c:v>29252</c:v>
                </c:pt>
                <c:pt idx="2549">
                  <c:v>29255</c:v>
                </c:pt>
                <c:pt idx="2550">
                  <c:v>29256</c:v>
                </c:pt>
                <c:pt idx="2551">
                  <c:v>29257</c:v>
                </c:pt>
                <c:pt idx="2552">
                  <c:v>29258</c:v>
                </c:pt>
                <c:pt idx="2553">
                  <c:v>29259</c:v>
                </c:pt>
                <c:pt idx="2554">
                  <c:v>29262</c:v>
                </c:pt>
                <c:pt idx="2555">
                  <c:v>29263</c:v>
                </c:pt>
                <c:pt idx="2556">
                  <c:v>29264</c:v>
                </c:pt>
                <c:pt idx="2557">
                  <c:v>29265</c:v>
                </c:pt>
                <c:pt idx="2558">
                  <c:v>29266</c:v>
                </c:pt>
                <c:pt idx="2559">
                  <c:v>29270</c:v>
                </c:pt>
                <c:pt idx="2560">
                  <c:v>29271</c:v>
                </c:pt>
                <c:pt idx="2561">
                  <c:v>29272</c:v>
                </c:pt>
                <c:pt idx="2562">
                  <c:v>29273</c:v>
                </c:pt>
                <c:pt idx="2563">
                  <c:v>29276</c:v>
                </c:pt>
                <c:pt idx="2564">
                  <c:v>29277</c:v>
                </c:pt>
                <c:pt idx="2565">
                  <c:v>29278</c:v>
                </c:pt>
                <c:pt idx="2566">
                  <c:v>29279</c:v>
                </c:pt>
                <c:pt idx="2567">
                  <c:v>29280</c:v>
                </c:pt>
                <c:pt idx="2568">
                  <c:v>29283</c:v>
                </c:pt>
                <c:pt idx="2569">
                  <c:v>29284</c:v>
                </c:pt>
                <c:pt idx="2570">
                  <c:v>29285</c:v>
                </c:pt>
                <c:pt idx="2571">
                  <c:v>29286</c:v>
                </c:pt>
                <c:pt idx="2572">
                  <c:v>29287</c:v>
                </c:pt>
                <c:pt idx="2573">
                  <c:v>29290</c:v>
                </c:pt>
                <c:pt idx="2574">
                  <c:v>29291</c:v>
                </c:pt>
                <c:pt idx="2575">
                  <c:v>29292</c:v>
                </c:pt>
                <c:pt idx="2576">
                  <c:v>29293</c:v>
                </c:pt>
                <c:pt idx="2577">
                  <c:v>29294</c:v>
                </c:pt>
                <c:pt idx="2578">
                  <c:v>29297</c:v>
                </c:pt>
                <c:pt idx="2579">
                  <c:v>29298</c:v>
                </c:pt>
                <c:pt idx="2580">
                  <c:v>29299</c:v>
                </c:pt>
                <c:pt idx="2581">
                  <c:v>29300</c:v>
                </c:pt>
                <c:pt idx="2582">
                  <c:v>29301</c:v>
                </c:pt>
                <c:pt idx="2583">
                  <c:v>29304</c:v>
                </c:pt>
                <c:pt idx="2584">
                  <c:v>29305</c:v>
                </c:pt>
                <c:pt idx="2585">
                  <c:v>29306</c:v>
                </c:pt>
                <c:pt idx="2586">
                  <c:v>29307</c:v>
                </c:pt>
                <c:pt idx="2587">
                  <c:v>29308</c:v>
                </c:pt>
                <c:pt idx="2588">
                  <c:v>29311</c:v>
                </c:pt>
                <c:pt idx="2589">
                  <c:v>29312</c:v>
                </c:pt>
                <c:pt idx="2590">
                  <c:v>29313</c:v>
                </c:pt>
                <c:pt idx="2591">
                  <c:v>29314</c:v>
                </c:pt>
                <c:pt idx="2592">
                  <c:v>29318</c:v>
                </c:pt>
                <c:pt idx="2593">
                  <c:v>29319</c:v>
                </c:pt>
                <c:pt idx="2594">
                  <c:v>29320</c:v>
                </c:pt>
                <c:pt idx="2595">
                  <c:v>29321</c:v>
                </c:pt>
                <c:pt idx="2596">
                  <c:v>29322</c:v>
                </c:pt>
                <c:pt idx="2597">
                  <c:v>29325</c:v>
                </c:pt>
                <c:pt idx="2598">
                  <c:v>29326</c:v>
                </c:pt>
                <c:pt idx="2599">
                  <c:v>29327</c:v>
                </c:pt>
                <c:pt idx="2600">
                  <c:v>29328</c:v>
                </c:pt>
                <c:pt idx="2601">
                  <c:v>29329</c:v>
                </c:pt>
                <c:pt idx="2602">
                  <c:v>29332</c:v>
                </c:pt>
                <c:pt idx="2603">
                  <c:v>29333</c:v>
                </c:pt>
                <c:pt idx="2604">
                  <c:v>29334</c:v>
                </c:pt>
                <c:pt idx="2605">
                  <c:v>29335</c:v>
                </c:pt>
                <c:pt idx="2606">
                  <c:v>29336</c:v>
                </c:pt>
                <c:pt idx="2607">
                  <c:v>29339</c:v>
                </c:pt>
                <c:pt idx="2608">
                  <c:v>29340</c:v>
                </c:pt>
                <c:pt idx="2609">
                  <c:v>29341</c:v>
                </c:pt>
                <c:pt idx="2610">
                  <c:v>29342</c:v>
                </c:pt>
                <c:pt idx="2611">
                  <c:v>29343</c:v>
                </c:pt>
                <c:pt idx="2612">
                  <c:v>29346</c:v>
                </c:pt>
                <c:pt idx="2613">
                  <c:v>29347</c:v>
                </c:pt>
                <c:pt idx="2614">
                  <c:v>29348</c:v>
                </c:pt>
                <c:pt idx="2615">
                  <c:v>29349</c:v>
                </c:pt>
                <c:pt idx="2616">
                  <c:v>29350</c:v>
                </c:pt>
                <c:pt idx="2617">
                  <c:v>29353</c:v>
                </c:pt>
                <c:pt idx="2618">
                  <c:v>29354</c:v>
                </c:pt>
                <c:pt idx="2619">
                  <c:v>29355</c:v>
                </c:pt>
                <c:pt idx="2620">
                  <c:v>29356</c:v>
                </c:pt>
                <c:pt idx="2621">
                  <c:v>29357</c:v>
                </c:pt>
                <c:pt idx="2622">
                  <c:v>29360</c:v>
                </c:pt>
                <c:pt idx="2623">
                  <c:v>29361</c:v>
                </c:pt>
                <c:pt idx="2624">
                  <c:v>29362</c:v>
                </c:pt>
                <c:pt idx="2625">
                  <c:v>29363</c:v>
                </c:pt>
                <c:pt idx="2626">
                  <c:v>29364</c:v>
                </c:pt>
                <c:pt idx="2627">
                  <c:v>29368</c:v>
                </c:pt>
                <c:pt idx="2628">
                  <c:v>29369</c:v>
                </c:pt>
                <c:pt idx="2629">
                  <c:v>29370</c:v>
                </c:pt>
                <c:pt idx="2630">
                  <c:v>29371</c:v>
                </c:pt>
                <c:pt idx="2631">
                  <c:v>29374</c:v>
                </c:pt>
                <c:pt idx="2632">
                  <c:v>29375</c:v>
                </c:pt>
                <c:pt idx="2633">
                  <c:v>29376</c:v>
                </c:pt>
                <c:pt idx="2634">
                  <c:v>29377</c:v>
                </c:pt>
                <c:pt idx="2635">
                  <c:v>29378</c:v>
                </c:pt>
                <c:pt idx="2636">
                  <c:v>29381</c:v>
                </c:pt>
                <c:pt idx="2637">
                  <c:v>29382</c:v>
                </c:pt>
                <c:pt idx="2638">
                  <c:v>29383</c:v>
                </c:pt>
                <c:pt idx="2639">
                  <c:v>29384</c:v>
                </c:pt>
                <c:pt idx="2640">
                  <c:v>29385</c:v>
                </c:pt>
                <c:pt idx="2641">
                  <c:v>29388</c:v>
                </c:pt>
                <c:pt idx="2642">
                  <c:v>29389</c:v>
                </c:pt>
                <c:pt idx="2643">
                  <c:v>29390</c:v>
                </c:pt>
                <c:pt idx="2644">
                  <c:v>29391</c:v>
                </c:pt>
                <c:pt idx="2645">
                  <c:v>29392</c:v>
                </c:pt>
                <c:pt idx="2646">
                  <c:v>29395</c:v>
                </c:pt>
                <c:pt idx="2647">
                  <c:v>29396</c:v>
                </c:pt>
                <c:pt idx="2648">
                  <c:v>29397</c:v>
                </c:pt>
                <c:pt idx="2649">
                  <c:v>29398</c:v>
                </c:pt>
                <c:pt idx="2650">
                  <c:v>29399</c:v>
                </c:pt>
                <c:pt idx="2651">
                  <c:v>29402</c:v>
                </c:pt>
                <c:pt idx="2652">
                  <c:v>29403</c:v>
                </c:pt>
                <c:pt idx="2653">
                  <c:v>29404</c:v>
                </c:pt>
                <c:pt idx="2654">
                  <c:v>29405</c:v>
                </c:pt>
                <c:pt idx="2655">
                  <c:v>29409</c:v>
                </c:pt>
                <c:pt idx="2656">
                  <c:v>29410</c:v>
                </c:pt>
                <c:pt idx="2657">
                  <c:v>29411</c:v>
                </c:pt>
                <c:pt idx="2658">
                  <c:v>29412</c:v>
                </c:pt>
                <c:pt idx="2659">
                  <c:v>29413</c:v>
                </c:pt>
                <c:pt idx="2660">
                  <c:v>29416</c:v>
                </c:pt>
                <c:pt idx="2661">
                  <c:v>29417</c:v>
                </c:pt>
                <c:pt idx="2662">
                  <c:v>29418</c:v>
                </c:pt>
                <c:pt idx="2663">
                  <c:v>29419</c:v>
                </c:pt>
                <c:pt idx="2664">
                  <c:v>29420</c:v>
                </c:pt>
                <c:pt idx="2665">
                  <c:v>29423</c:v>
                </c:pt>
                <c:pt idx="2666">
                  <c:v>29424</c:v>
                </c:pt>
                <c:pt idx="2667">
                  <c:v>29425</c:v>
                </c:pt>
                <c:pt idx="2668">
                  <c:v>29426</c:v>
                </c:pt>
                <c:pt idx="2669">
                  <c:v>29427</c:v>
                </c:pt>
                <c:pt idx="2670">
                  <c:v>29430</c:v>
                </c:pt>
                <c:pt idx="2671">
                  <c:v>29431</c:v>
                </c:pt>
                <c:pt idx="2672">
                  <c:v>29432</c:v>
                </c:pt>
                <c:pt idx="2673">
                  <c:v>29433</c:v>
                </c:pt>
                <c:pt idx="2674">
                  <c:v>29434</c:v>
                </c:pt>
                <c:pt idx="2675">
                  <c:v>29437</c:v>
                </c:pt>
                <c:pt idx="2676">
                  <c:v>29438</c:v>
                </c:pt>
                <c:pt idx="2677">
                  <c:v>29439</c:v>
                </c:pt>
                <c:pt idx="2678">
                  <c:v>29440</c:v>
                </c:pt>
                <c:pt idx="2679">
                  <c:v>29441</c:v>
                </c:pt>
                <c:pt idx="2680">
                  <c:v>29444</c:v>
                </c:pt>
                <c:pt idx="2681">
                  <c:v>29445</c:v>
                </c:pt>
                <c:pt idx="2682">
                  <c:v>29446</c:v>
                </c:pt>
                <c:pt idx="2683">
                  <c:v>29447</c:v>
                </c:pt>
                <c:pt idx="2684">
                  <c:v>29448</c:v>
                </c:pt>
                <c:pt idx="2685">
                  <c:v>29451</c:v>
                </c:pt>
                <c:pt idx="2686">
                  <c:v>29452</c:v>
                </c:pt>
                <c:pt idx="2687">
                  <c:v>29453</c:v>
                </c:pt>
                <c:pt idx="2688">
                  <c:v>29454</c:v>
                </c:pt>
                <c:pt idx="2689">
                  <c:v>29455</c:v>
                </c:pt>
                <c:pt idx="2690">
                  <c:v>29458</c:v>
                </c:pt>
                <c:pt idx="2691">
                  <c:v>29459</c:v>
                </c:pt>
                <c:pt idx="2692">
                  <c:v>29460</c:v>
                </c:pt>
                <c:pt idx="2693">
                  <c:v>29461</c:v>
                </c:pt>
                <c:pt idx="2694">
                  <c:v>29462</c:v>
                </c:pt>
                <c:pt idx="2695">
                  <c:v>29466</c:v>
                </c:pt>
                <c:pt idx="2696">
                  <c:v>29467</c:v>
                </c:pt>
                <c:pt idx="2697">
                  <c:v>29468</c:v>
                </c:pt>
                <c:pt idx="2698">
                  <c:v>29469</c:v>
                </c:pt>
                <c:pt idx="2699">
                  <c:v>29472</c:v>
                </c:pt>
                <c:pt idx="2700">
                  <c:v>29473</c:v>
                </c:pt>
                <c:pt idx="2701">
                  <c:v>29474</c:v>
                </c:pt>
                <c:pt idx="2702">
                  <c:v>29475</c:v>
                </c:pt>
                <c:pt idx="2703">
                  <c:v>29476</c:v>
                </c:pt>
                <c:pt idx="2704">
                  <c:v>29479</c:v>
                </c:pt>
                <c:pt idx="2705">
                  <c:v>29480</c:v>
                </c:pt>
                <c:pt idx="2706">
                  <c:v>29481</c:v>
                </c:pt>
                <c:pt idx="2707">
                  <c:v>29482</c:v>
                </c:pt>
                <c:pt idx="2708">
                  <c:v>29483</c:v>
                </c:pt>
                <c:pt idx="2709">
                  <c:v>29486</c:v>
                </c:pt>
                <c:pt idx="2710">
                  <c:v>29487</c:v>
                </c:pt>
                <c:pt idx="2711">
                  <c:v>29488</c:v>
                </c:pt>
                <c:pt idx="2712">
                  <c:v>29489</c:v>
                </c:pt>
                <c:pt idx="2713">
                  <c:v>29490</c:v>
                </c:pt>
                <c:pt idx="2714">
                  <c:v>29493</c:v>
                </c:pt>
                <c:pt idx="2715">
                  <c:v>29494</c:v>
                </c:pt>
                <c:pt idx="2716">
                  <c:v>29495</c:v>
                </c:pt>
                <c:pt idx="2717">
                  <c:v>29496</c:v>
                </c:pt>
                <c:pt idx="2718">
                  <c:v>29497</c:v>
                </c:pt>
                <c:pt idx="2719">
                  <c:v>29500</c:v>
                </c:pt>
                <c:pt idx="2720">
                  <c:v>29501</c:v>
                </c:pt>
                <c:pt idx="2721">
                  <c:v>29502</c:v>
                </c:pt>
                <c:pt idx="2722">
                  <c:v>29503</c:v>
                </c:pt>
                <c:pt idx="2723">
                  <c:v>29504</c:v>
                </c:pt>
                <c:pt idx="2724">
                  <c:v>29507</c:v>
                </c:pt>
                <c:pt idx="2725">
                  <c:v>29508</c:v>
                </c:pt>
                <c:pt idx="2726">
                  <c:v>29509</c:v>
                </c:pt>
                <c:pt idx="2727">
                  <c:v>29510</c:v>
                </c:pt>
                <c:pt idx="2728">
                  <c:v>29511</c:v>
                </c:pt>
                <c:pt idx="2729">
                  <c:v>29514</c:v>
                </c:pt>
                <c:pt idx="2730">
                  <c:v>29515</c:v>
                </c:pt>
                <c:pt idx="2731">
                  <c:v>29516</c:v>
                </c:pt>
                <c:pt idx="2732">
                  <c:v>29517</c:v>
                </c:pt>
                <c:pt idx="2733">
                  <c:v>29518</c:v>
                </c:pt>
                <c:pt idx="2734">
                  <c:v>29521</c:v>
                </c:pt>
                <c:pt idx="2735">
                  <c:v>29522</c:v>
                </c:pt>
                <c:pt idx="2736">
                  <c:v>29523</c:v>
                </c:pt>
                <c:pt idx="2737">
                  <c:v>29524</c:v>
                </c:pt>
                <c:pt idx="2738">
                  <c:v>29525</c:v>
                </c:pt>
                <c:pt idx="2739">
                  <c:v>29528</c:v>
                </c:pt>
                <c:pt idx="2740">
                  <c:v>29530</c:v>
                </c:pt>
                <c:pt idx="2741">
                  <c:v>29531</c:v>
                </c:pt>
                <c:pt idx="2742">
                  <c:v>29532</c:v>
                </c:pt>
                <c:pt idx="2743">
                  <c:v>29535</c:v>
                </c:pt>
                <c:pt idx="2744">
                  <c:v>29536</c:v>
                </c:pt>
                <c:pt idx="2745">
                  <c:v>29537</c:v>
                </c:pt>
                <c:pt idx="2746">
                  <c:v>29538</c:v>
                </c:pt>
                <c:pt idx="2747">
                  <c:v>29539</c:v>
                </c:pt>
                <c:pt idx="2748">
                  <c:v>29542</c:v>
                </c:pt>
                <c:pt idx="2749">
                  <c:v>29543</c:v>
                </c:pt>
                <c:pt idx="2750">
                  <c:v>29544</c:v>
                </c:pt>
                <c:pt idx="2751">
                  <c:v>29545</c:v>
                </c:pt>
                <c:pt idx="2752">
                  <c:v>29546</c:v>
                </c:pt>
                <c:pt idx="2753">
                  <c:v>29549</c:v>
                </c:pt>
                <c:pt idx="2754">
                  <c:v>29550</c:v>
                </c:pt>
                <c:pt idx="2755">
                  <c:v>29551</c:v>
                </c:pt>
                <c:pt idx="2756">
                  <c:v>29553</c:v>
                </c:pt>
                <c:pt idx="2757">
                  <c:v>29556</c:v>
                </c:pt>
                <c:pt idx="2758">
                  <c:v>29557</c:v>
                </c:pt>
                <c:pt idx="2759">
                  <c:v>29558</c:v>
                </c:pt>
                <c:pt idx="2760">
                  <c:v>29559</c:v>
                </c:pt>
                <c:pt idx="2761">
                  <c:v>29560</c:v>
                </c:pt>
                <c:pt idx="2762">
                  <c:v>29563</c:v>
                </c:pt>
                <c:pt idx="2763">
                  <c:v>29564</c:v>
                </c:pt>
                <c:pt idx="2764">
                  <c:v>29565</c:v>
                </c:pt>
                <c:pt idx="2765">
                  <c:v>29566</c:v>
                </c:pt>
                <c:pt idx="2766">
                  <c:v>29567</c:v>
                </c:pt>
                <c:pt idx="2767">
                  <c:v>29570</c:v>
                </c:pt>
                <c:pt idx="2768">
                  <c:v>29571</c:v>
                </c:pt>
                <c:pt idx="2769">
                  <c:v>29572</c:v>
                </c:pt>
                <c:pt idx="2770">
                  <c:v>29573</c:v>
                </c:pt>
                <c:pt idx="2771">
                  <c:v>29574</c:v>
                </c:pt>
                <c:pt idx="2772">
                  <c:v>29577</c:v>
                </c:pt>
                <c:pt idx="2773">
                  <c:v>29578</c:v>
                </c:pt>
                <c:pt idx="2774">
                  <c:v>29579</c:v>
                </c:pt>
                <c:pt idx="2775">
                  <c:v>29581</c:v>
                </c:pt>
                <c:pt idx="2776">
                  <c:v>29584</c:v>
                </c:pt>
                <c:pt idx="2777">
                  <c:v>29585</c:v>
                </c:pt>
                <c:pt idx="2778">
                  <c:v>29586</c:v>
                </c:pt>
                <c:pt idx="2779">
                  <c:v>29588</c:v>
                </c:pt>
                <c:pt idx="2780">
                  <c:v>29591</c:v>
                </c:pt>
                <c:pt idx="2781">
                  <c:v>29592</c:v>
                </c:pt>
                <c:pt idx="2782">
                  <c:v>29593</c:v>
                </c:pt>
                <c:pt idx="2783">
                  <c:v>29594</c:v>
                </c:pt>
                <c:pt idx="2784">
                  <c:v>29595</c:v>
                </c:pt>
                <c:pt idx="2785">
                  <c:v>29598</c:v>
                </c:pt>
                <c:pt idx="2786">
                  <c:v>29599</c:v>
                </c:pt>
                <c:pt idx="2787">
                  <c:v>29600</c:v>
                </c:pt>
                <c:pt idx="2788">
                  <c:v>29601</c:v>
                </c:pt>
                <c:pt idx="2789">
                  <c:v>29602</c:v>
                </c:pt>
                <c:pt idx="2790">
                  <c:v>29605</c:v>
                </c:pt>
                <c:pt idx="2791">
                  <c:v>29606</c:v>
                </c:pt>
                <c:pt idx="2792">
                  <c:v>29607</c:v>
                </c:pt>
                <c:pt idx="2793">
                  <c:v>29608</c:v>
                </c:pt>
                <c:pt idx="2794">
                  <c:v>29609</c:v>
                </c:pt>
                <c:pt idx="2795">
                  <c:v>29612</c:v>
                </c:pt>
                <c:pt idx="2796">
                  <c:v>29613</c:v>
                </c:pt>
                <c:pt idx="2797">
                  <c:v>29614</c:v>
                </c:pt>
                <c:pt idx="2798">
                  <c:v>29615</c:v>
                </c:pt>
                <c:pt idx="2799">
                  <c:v>29616</c:v>
                </c:pt>
                <c:pt idx="2800">
                  <c:v>29619</c:v>
                </c:pt>
                <c:pt idx="2801">
                  <c:v>29620</c:v>
                </c:pt>
                <c:pt idx="2802">
                  <c:v>29621</c:v>
                </c:pt>
                <c:pt idx="2803">
                  <c:v>29622</c:v>
                </c:pt>
                <c:pt idx="2804">
                  <c:v>29623</c:v>
                </c:pt>
                <c:pt idx="2805">
                  <c:v>29626</c:v>
                </c:pt>
                <c:pt idx="2806">
                  <c:v>29627</c:v>
                </c:pt>
                <c:pt idx="2807">
                  <c:v>29628</c:v>
                </c:pt>
                <c:pt idx="2808">
                  <c:v>29629</c:v>
                </c:pt>
                <c:pt idx="2809">
                  <c:v>29630</c:v>
                </c:pt>
                <c:pt idx="2810">
                  <c:v>29634</c:v>
                </c:pt>
                <c:pt idx="2811">
                  <c:v>29635</c:v>
                </c:pt>
                <c:pt idx="2812">
                  <c:v>29636</c:v>
                </c:pt>
                <c:pt idx="2813">
                  <c:v>29637</c:v>
                </c:pt>
                <c:pt idx="2814">
                  <c:v>29640</c:v>
                </c:pt>
                <c:pt idx="2815">
                  <c:v>29641</c:v>
                </c:pt>
                <c:pt idx="2816">
                  <c:v>29642</c:v>
                </c:pt>
                <c:pt idx="2817">
                  <c:v>29643</c:v>
                </c:pt>
                <c:pt idx="2818">
                  <c:v>29644</c:v>
                </c:pt>
                <c:pt idx="2819">
                  <c:v>29647</c:v>
                </c:pt>
                <c:pt idx="2820">
                  <c:v>29648</c:v>
                </c:pt>
                <c:pt idx="2821">
                  <c:v>29649</c:v>
                </c:pt>
                <c:pt idx="2822">
                  <c:v>29650</c:v>
                </c:pt>
                <c:pt idx="2823">
                  <c:v>29651</c:v>
                </c:pt>
                <c:pt idx="2824">
                  <c:v>29654</c:v>
                </c:pt>
                <c:pt idx="2825">
                  <c:v>29655</c:v>
                </c:pt>
                <c:pt idx="2826">
                  <c:v>29656</c:v>
                </c:pt>
                <c:pt idx="2827">
                  <c:v>29657</c:v>
                </c:pt>
                <c:pt idx="2828">
                  <c:v>29658</c:v>
                </c:pt>
                <c:pt idx="2829">
                  <c:v>29661</c:v>
                </c:pt>
                <c:pt idx="2830">
                  <c:v>29662</c:v>
                </c:pt>
                <c:pt idx="2831">
                  <c:v>29663</c:v>
                </c:pt>
                <c:pt idx="2832">
                  <c:v>29664</c:v>
                </c:pt>
                <c:pt idx="2833">
                  <c:v>29665</c:v>
                </c:pt>
                <c:pt idx="2834">
                  <c:v>29668</c:v>
                </c:pt>
                <c:pt idx="2835">
                  <c:v>29669</c:v>
                </c:pt>
                <c:pt idx="2836">
                  <c:v>29670</c:v>
                </c:pt>
                <c:pt idx="2837">
                  <c:v>29671</c:v>
                </c:pt>
                <c:pt idx="2838">
                  <c:v>29672</c:v>
                </c:pt>
                <c:pt idx="2839">
                  <c:v>29675</c:v>
                </c:pt>
                <c:pt idx="2840">
                  <c:v>29676</c:v>
                </c:pt>
                <c:pt idx="2841">
                  <c:v>29677</c:v>
                </c:pt>
                <c:pt idx="2842">
                  <c:v>29678</c:v>
                </c:pt>
                <c:pt idx="2843">
                  <c:v>29679</c:v>
                </c:pt>
                <c:pt idx="2844">
                  <c:v>29682</c:v>
                </c:pt>
                <c:pt idx="2845">
                  <c:v>29683</c:v>
                </c:pt>
                <c:pt idx="2846">
                  <c:v>29684</c:v>
                </c:pt>
                <c:pt idx="2847">
                  <c:v>29685</c:v>
                </c:pt>
                <c:pt idx="2848">
                  <c:v>29686</c:v>
                </c:pt>
                <c:pt idx="2849">
                  <c:v>29689</c:v>
                </c:pt>
                <c:pt idx="2850">
                  <c:v>29690</c:v>
                </c:pt>
                <c:pt idx="2851">
                  <c:v>29691</c:v>
                </c:pt>
                <c:pt idx="2852">
                  <c:v>29692</c:v>
                </c:pt>
                <c:pt idx="2853">
                  <c:v>29696</c:v>
                </c:pt>
                <c:pt idx="2854">
                  <c:v>29697</c:v>
                </c:pt>
                <c:pt idx="2855">
                  <c:v>29698</c:v>
                </c:pt>
                <c:pt idx="2856">
                  <c:v>29699</c:v>
                </c:pt>
                <c:pt idx="2857">
                  <c:v>29700</c:v>
                </c:pt>
                <c:pt idx="2858">
                  <c:v>29703</c:v>
                </c:pt>
                <c:pt idx="2859">
                  <c:v>29704</c:v>
                </c:pt>
                <c:pt idx="2860">
                  <c:v>29705</c:v>
                </c:pt>
                <c:pt idx="2861">
                  <c:v>29706</c:v>
                </c:pt>
                <c:pt idx="2862">
                  <c:v>29707</c:v>
                </c:pt>
                <c:pt idx="2863">
                  <c:v>29710</c:v>
                </c:pt>
                <c:pt idx="2864">
                  <c:v>29711</c:v>
                </c:pt>
                <c:pt idx="2865">
                  <c:v>29712</c:v>
                </c:pt>
                <c:pt idx="2866">
                  <c:v>29713</c:v>
                </c:pt>
                <c:pt idx="2867">
                  <c:v>29714</c:v>
                </c:pt>
                <c:pt idx="2868">
                  <c:v>29717</c:v>
                </c:pt>
                <c:pt idx="2869">
                  <c:v>29718</c:v>
                </c:pt>
                <c:pt idx="2870">
                  <c:v>29719</c:v>
                </c:pt>
                <c:pt idx="2871">
                  <c:v>29720</c:v>
                </c:pt>
                <c:pt idx="2872">
                  <c:v>29721</c:v>
                </c:pt>
                <c:pt idx="2873">
                  <c:v>29724</c:v>
                </c:pt>
                <c:pt idx="2874">
                  <c:v>29725</c:v>
                </c:pt>
                <c:pt idx="2875">
                  <c:v>29726</c:v>
                </c:pt>
                <c:pt idx="2876">
                  <c:v>29727</c:v>
                </c:pt>
                <c:pt idx="2877">
                  <c:v>29728</c:v>
                </c:pt>
                <c:pt idx="2878">
                  <c:v>29732</c:v>
                </c:pt>
                <c:pt idx="2879">
                  <c:v>29733</c:v>
                </c:pt>
                <c:pt idx="2880">
                  <c:v>29734</c:v>
                </c:pt>
                <c:pt idx="2881">
                  <c:v>29735</c:v>
                </c:pt>
                <c:pt idx="2882">
                  <c:v>29738</c:v>
                </c:pt>
                <c:pt idx="2883">
                  <c:v>29739</c:v>
                </c:pt>
                <c:pt idx="2884">
                  <c:v>29740</c:v>
                </c:pt>
                <c:pt idx="2885">
                  <c:v>29741</c:v>
                </c:pt>
                <c:pt idx="2886">
                  <c:v>29742</c:v>
                </c:pt>
                <c:pt idx="2887">
                  <c:v>29745</c:v>
                </c:pt>
                <c:pt idx="2888">
                  <c:v>29746</c:v>
                </c:pt>
                <c:pt idx="2889">
                  <c:v>29747</c:v>
                </c:pt>
                <c:pt idx="2890">
                  <c:v>29748</c:v>
                </c:pt>
                <c:pt idx="2891">
                  <c:v>29749</c:v>
                </c:pt>
                <c:pt idx="2892">
                  <c:v>29752</c:v>
                </c:pt>
                <c:pt idx="2893">
                  <c:v>29753</c:v>
                </c:pt>
                <c:pt idx="2894">
                  <c:v>29754</c:v>
                </c:pt>
                <c:pt idx="2895">
                  <c:v>29755</c:v>
                </c:pt>
                <c:pt idx="2896">
                  <c:v>29756</c:v>
                </c:pt>
                <c:pt idx="2897">
                  <c:v>29759</c:v>
                </c:pt>
                <c:pt idx="2898">
                  <c:v>29760</c:v>
                </c:pt>
                <c:pt idx="2899">
                  <c:v>29761</c:v>
                </c:pt>
                <c:pt idx="2900">
                  <c:v>29762</c:v>
                </c:pt>
                <c:pt idx="2901">
                  <c:v>29763</c:v>
                </c:pt>
                <c:pt idx="2902">
                  <c:v>29766</c:v>
                </c:pt>
                <c:pt idx="2903">
                  <c:v>29767</c:v>
                </c:pt>
                <c:pt idx="2904">
                  <c:v>29768</c:v>
                </c:pt>
                <c:pt idx="2905">
                  <c:v>29769</c:v>
                </c:pt>
                <c:pt idx="2906">
                  <c:v>29773</c:v>
                </c:pt>
                <c:pt idx="2907">
                  <c:v>29774</c:v>
                </c:pt>
                <c:pt idx="2908">
                  <c:v>29775</c:v>
                </c:pt>
                <c:pt idx="2909">
                  <c:v>29776</c:v>
                </c:pt>
                <c:pt idx="2910">
                  <c:v>29777</c:v>
                </c:pt>
                <c:pt idx="2911">
                  <c:v>29780</c:v>
                </c:pt>
                <c:pt idx="2912">
                  <c:v>29781</c:v>
                </c:pt>
                <c:pt idx="2913">
                  <c:v>29782</c:v>
                </c:pt>
                <c:pt idx="2914">
                  <c:v>29783</c:v>
                </c:pt>
                <c:pt idx="2915">
                  <c:v>29784</c:v>
                </c:pt>
                <c:pt idx="2916">
                  <c:v>29787</c:v>
                </c:pt>
                <c:pt idx="2917">
                  <c:v>29788</c:v>
                </c:pt>
                <c:pt idx="2918">
                  <c:v>29789</c:v>
                </c:pt>
                <c:pt idx="2919">
                  <c:v>29790</c:v>
                </c:pt>
                <c:pt idx="2920">
                  <c:v>29791</c:v>
                </c:pt>
                <c:pt idx="2921">
                  <c:v>29794</c:v>
                </c:pt>
                <c:pt idx="2922">
                  <c:v>29795</c:v>
                </c:pt>
                <c:pt idx="2923">
                  <c:v>29796</c:v>
                </c:pt>
                <c:pt idx="2924">
                  <c:v>29797</c:v>
                </c:pt>
                <c:pt idx="2925">
                  <c:v>29798</c:v>
                </c:pt>
                <c:pt idx="2926">
                  <c:v>29801</c:v>
                </c:pt>
                <c:pt idx="2927">
                  <c:v>29802</c:v>
                </c:pt>
                <c:pt idx="2928">
                  <c:v>29803</c:v>
                </c:pt>
                <c:pt idx="2929">
                  <c:v>29804</c:v>
                </c:pt>
                <c:pt idx="2930">
                  <c:v>29805</c:v>
                </c:pt>
                <c:pt idx="2931">
                  <c:v>29808</c:v>
                </c:pt>
                <c:pt idx="2932">
                  <c:v>29809</c:v>
                </c:pt>
                <c:pt idx="2933">
                  <c:v>29810</c:v>
                </c:pt>
                <c:pt idx="2934">
                  <c:v>29811</c:v>
                </c:pt>
                <c:pt idx="2935">
                  <c:v>29812</c:v>
                </c:pt>
                <c:pt idx="2936">
                  <c:v>29815</c:v>
                </c:pt>
                <c:pt idx="2937">
                  <c:v>29816</c:v>
                </c:pt>
                <c:pt idx="2938">
                  <c:v>29817</c:v>
                </c:pt>
                <c:pt idx="2939">
                  <c:v>29818</c:v>
                </c:pt>
                <c:pt idx="2940">
                  <c:v>29819</c:v>
                </c:pt>
                <c:pt idx="2941">
                  <c:v>29822</c:v>
                </c:pt>
                <c:pt idx="2942">
                  <c:v>29823</c:v>
                </c:pt>
                <c:pt idx="2943">
                  <c:v>29824</c:v>
                </c:pt>
                <c:pt idx="2944">
                  <c:v>29825</c:v>
                </c:pt>
                <c:pt idx="2945">
                  <c:v>29826</c:v>
                </c:pt>
                <c:pt idx="2946">
                  <c:v>29829</c:v>
                </c:pt>
                <c:pt idx="2947">
                  <c:v>29830</c:v>
                </c:pt>
                <c:pt idx="2948">
                  <c:v>29831</c:v>
                </c:pt>
                <c:pt idx="2949">
                  <c:v>29832</c:v>
                </c:pt>
                <c:pt idx="2950">
                  <c:v>29833</c:v>
                </c:pt>
                <c:pt idx="2951">
                  <c:v>29837</c:v>
                </c:pt>
                <c:pt idx="2952">
                  <c:v>29838</c:v>
                </c:pt>
                <c:pt idx="2953">
                  <c:v>29839</c:v>
                </c:pt>
                <c:pt idx="2954">
                  <c:v>29840</c:v>
                </c:pt>
                <c:pt idx="2955">
                  <c:v>29843</c:v>
                </c:pt>
                <c:pt idx="2956">
                  <c:v>29844</c:v>
                </c:pt>
                <c:pt idx="2957">
                  <c:v>29845</c:v>
                </c:pt>
                <c:pt idx="2958">
                  <c:v>29846</c:v>
                </c:pt>
                <c:pt idx="2959">
                  <c:v>29847</c:v>
                </c:pt>
                <c:pt idx="2960">
                  <c:v>29850</c:v>
                </c:pt>
                <c:pt idx="2961">
                  <c:v>29851</c:v>
                </c:pt>
                <c:pt idx="2962">
                  <c:v>29852</c:v>
                </c:pt>
                <c:pt idx="2963">
                  <c:v>29853</c:v>
                </c:pt>
                <c:pt idx="2964">
                  <c:v>29854</c:v>
                </c:pt>
                <c:pt idx="2965">
                  <c:v>29857</c:v>
                </c:pt>
                <c:pt idx="2966">
                  <c:v>29858</c:v>
                </c:pt>
                <c:pt idx="2967">
                  <c:v>29859</c:v>
                </c:pt>
                <c:pt idx="2968">
                  <c:v>29860</c:v>
                </c:pt>
                <c:pt idx="2969">
                  <c:v>29861</c:v>
                </c:pt>
                <c:pt idx="2970">
                  <c:v>29864</c:v>
                </c:pt>
                <c:pt idx="2971">
                  <c:v>29865</c:v>
                </c:pt>
                <c:pt idx="2972">
                  <c:v>29866</c:v>
                </c:pt>
                <c:pt idx="2973">
                  <c:v>29867</c:v>
                </c:pt>
                <c:pt idx="2974">
                  <c:v>29868</c:v>
                </c:pt>
                <c:pt idx="2975">
                  <c:v>29871</c:v>
                </c:pt>
                <c:pt idx="2976">
                  <c:v>29872</c:v>
                </c:pt>
                <c:pt idx="2977">
                  <c:v>29873</c:v>
                </c:pt>
                <c:pt idx="2978">
                  <c:v>29874</c:v>
                </c:pt>
                <c:pt idx="2979">
                  <c:v>29875</c:v>
                </c:pt>
                <c:pt idx="2980">
                  <c:v>29878</c:v>
                </c:pt>
                <c:pt idx="2981">
                  <c:v>29879</c:v>
                </c:pt>
                <c:pt idx="2982">
                  <c:v>29880</c:v>
                </c:pt>
                <c:pt idx="2983">
                  <c:v>29881</c:v>
                </c:pt>
                <c:pt idx="2984">
                  <c:v>29882</c:v>
                </c:pt>
                <c:pt idx="2985">
                  <c:v>29885</c:v>
                </c:pt>
                <c:pt idx="2986">
                  <c:v>29886</c:v>
                </c:pt>
                <c:pt idx="2987">
                  <c:v>29887</c:v>
                </c:pt>
                <c:pt idx="2988">
                  <c:v>29888</c:v>
                </c:pt>
                <c:pt idx="2989">
                  <c:v>29889</c:v>
                </c:pt>
                <c:pt idx="2990">
                  <c:v>29892</c:v>
                </c:pt>
                <c:pt idx="2991">
                  <c:v>29893</c:v>
                </c:pt>
                <c:pt idx="2992">
                  <c:v>29894</c:v>
                </c:pt>
                <c:pt idx="2993">
                  <c:v>29895</c:v>
                </c:pt>
                <c:pt idx="2994">
                  <c:v>29896</c:v>
                </c:pt>
                <c:pt idx="2995">
                  <c:v>29899</c:v>
                </c:pt>
                <c:pt idx="2996">
                  <c:v>29900</c:v>
                </c:pt>
                <c:pt idx="2997">
                  <c:v>29901</c:v>
                </c:pt>
                <c:pt idx="2998">
                  <c:v>29902</c:v>
                </c:pt>
                <c:pt idx="2999">
                  <c:v>29903</c:v>
                </c:pt>
                <c:pt idx="3000">
                  <c:v>29906</c:v>
                </c:pt>
                <c:pt idx="3001">
                  <c:v>29907</c:v>
                </c:pt>
                <c:pt idx="3002">
                  <c:v>29908</c:v>
                </c:pt>
                <c:pt idx="3003">
                  <c:v>29909</c:v>
                </c:pt>
                <c:pt idx="3004">
                  <c:v>29910</c:v>
                </c:pt>
                <c:pt idx="3005">
                  <c:v>29913</c:v>
                </c:pt>
                <c:pt idx="3006">
                  <c:v>29914</c:v>
                </c:pt>
                <c:pt idx="3007">
                  <c:v>29915</c:v>
                </c:pt>
                <c:pt idx="3008">
                  <c:v>29917</c:v>
                </c:pt>
                <c:pt idx="3009">
                  <c:v>29920</c:v>
                </c:pt>
                <c:pt idx="3010">
                  <c:v>29921</c:v>
                </c:pt>
                <c:pt idx="3011">
                  <c:v>29922</c:v>
                </c:pt>
                <c:pt idx="3012">
                  <c:v>29923</c:v>
                </c:pt>
                <c:pt idx="3013">
                  <c:v>29924</c:v>
                </c:pt>
                <c:pt idx="3014">
                  <c:v>29927</c:v>
                </c:pt>
                <c:pt idx="3015">
                  <c:v>29928</c:v>
                </c:pt>
                <c:pt idx="3016">
                  <c:v>29929</c:v>
                </c:pt>
                <c:pt idx="3017">
                  <c:v>29930</c:v>
                </c:pt>
                <c:pt idx="3018">
                  <c:v>29931</c:v>
                </c:pt>
                <c:pt idx="3019">
                  <c:v>29934</c:v>
                </c:pt>
                <c:pt idx="3020">
                  <c:v>29935</c:v>
                </c:pt>
                <c:pt idx="3021">
                  <c:v>29936</c:v>
                </c:pt>
                <c:pt idx="3022">
                  <c:v>29937</c:v>
                </c:pt>
                <c:pt idx="3023">
                  <c:v>29938</c:v>
                </c:pt>
                <c:pt idx="3024">
                  <c:v>29941</c:v>
                </c:pt>
                <c:pt idx="3025">
                  <c:v>29942</c:v>
                </c:pt>
                <c:pt idx="3026">
                  <c:v>29943</c:v>
                </c:pt>
                <c:pt idx="3027">
                  <c:v>29944</c:v>
                </c:pt>
                <c:pt idx="3028">
                  <c:v>29948</c:v>
                </c:pt>
                <c:pt idx="3029">
                  <c:v>29949</c:v>
                </c:pt>
                <c:pt idx="3030">
                  <c:v>29950</c:v>
                </c:pt>
                <c:pt idx="3031">
                  <c:v>29951</c:v>
                </c:pt>
                <c:pt idx="3032">
                  <c:v>29955</c:v>
                </c:pt>
                <c:pt idx="3033">
                  <c:v>29956</c:v>
                </c:pt>
                <c:pt idx="3034">
                  <c:v>29957</c:v>
                </c:pt>
                <c:pt idx="3035">
                  <c:v>29958</c:v>
                </c:pt>
                <c:pt idx="3036">
                  <c:v>29959</c:v>
                </c:pt>
                <c:pt idx="3037">
                  <c:v>29962</c:v>
                </c:pt>
                <c:pt idx="3038">
                  <c:v>29963</c:v>
                </c:pt>
                <c:pt idx="3039">
                  <c:v>29964</c:v>
                </c:pt>
                <c:pt idx="3040">
                  <c:v>29965</c:v>
                </c:pt>
                <c:pt idx="3041">
                  <c:v>29966</c:v>
                </c:pt>
                <c:pt idx="3042">
                  <c:v>29969</c:v>
                </c:pt>
                <c:pt idx="3043">
                  <c:v>29970</c:v>
                </c:pt>
                <c:pt idx="3044">
                  <c:v>29971</c:v>
                </c:pt>
                <c:pt idx="3045">
                  <c:v>29972</c:v>
                </c:pt>
                <c:pt idx="3046">
                  <c:v>29973</c:v>
                </c:pt>
                <c:pt idx="3047">
                  <c:v>29976</c:v>
                </c:pt>
                <c:pt idx="3048">
                  <c:v>29977</c:v>
                </c:pt>
                <c:pt idx="3049">
                  <c:v>29978</c:v>
                </c:pt>
                <c:pt idx="3050">
                  <c:v>29979</c:v>
                </c:pt>
                <c:pt idx="3051">
                  <c:v>29980</c:v>
                </c:pt>
                <c:pt idx="3052">
                  <c:v>29983</c:v>
                </c:pt>
                <c:pt idx="3053">
                  <c:v>29984</c:v>
                </c:pt>
                <c:pt idx="3054">
                  <c:v>29985</c:v>
                </c:pt>
                <c:pt idx="3055">
                  <c:v>29986</c:v>
                </c:pt>
                <c:pt idx="3056">
                  <c:v>29987</c:v>
                </c:pt>
                <c:pt idx="3057">
                  <c:v>29990</c:v>
                </c:pt>
                <c:pt idx="3058">
                  <c:v>29991</c:v>
                </c:pt>
                <c:pt idx="3059">
                  <c:v>29992</c:v>
                </c:pt>
                <c:pt idx="3060">
                  <c:v>29993</c:v>
                </c:pt>
                <c:pt idx="3061">
                  <c:v>29994</c:v>
                </c:pt>
                <c:pt idx="3062">
                  <c:v>29998</c:v>
                </c:pt>
                <c:pt idx="3063">
                  <c:v>29999</c:v>
                </c:pt>
                <c:pt idx="3064">
                  <c:v>30000</c:v>
                </c:pt>
                <c:pt idx="3065">
                  <c:v>30001</c:v>
                </c:pt>
                <c:pt idx="3066">
                  <c:v>30004</c:v>
                </c:pt>
                <c:pt idx="3067">
                  <c:v>30005</c:v>
                </c:pt>
                <c:pt idx="3068">
                  <c:v>30006</c:v>
                </c:pt>
                <c:pt idx="3069">
                  <c:v>30007</c:v>
                </c:pt>
                <c:pt idx="3070">
                  <c:v>30008</c:v>
                </c:pt>
                <c:pt idx="3071">
                  <c:v>30011</c:v>
                </c:pt>
                <c:pt idx="3072">
                  <c:v>30012</c:v>
                </c:pt>
                <c:pt idx="3073">
                  <c:v>30013</c:v>
                </c:pt>
                <c:pt idx="3074">
                  <c:v>30014</c:v>
                </c:pt>
                <c:pt idx="3075">
                  <c:v>30015</c:v>
                </c:pt>
                <c:pt idx="3076">
                  <c:v>30018</c:v>
                </c:pt>
                <c:pt idx="3077">
                  <c:v>30019</c:v>
                </c:pt>
                <c:pt idx="3078">
                  <c:v>30020</c:v>
                </c:pt>
                <c:pt idx="3079">
                  <c:v>30021</c:v>
                </c:pt>
                <c:pt idx="3080">
                  <c:v>30022</c:v>
                </c:pt>
                <c:pt idx="3081">
                  <c:v>30025</c:v>
                </c:pt>
                <c:pt idx="3082">
                  <c:v>30026</c:v>
                </c:pt>
                <c:pt idx="3083">
                  <c:v>30027</c:v>
                </c:pt>
                <c:pt idx="3084">
                  <c:v>30028</c:v>
                </c:pt>
                <c:pt idx="3085">
                  <c:v>30029</c:v>
                </c:pt>
                <c:pt idx="3086">
                  <c:v>30032</c:v>
                </c:pt>
                <c:pt idx="3087">
                  <c:v>30033</c:v>
                </c:pt>
                <c:pt idx="3088">
                  <c:v>30034</c:v>
                </c:pt>
                <c:pt idx="3089">
                  <c:v>30035</c:v>
                </c:pt>
                <c:pt idx="3090">
                  <c:v>30036</c:v>
                </c:pt>
                <c:pt idx="3091">
                  <c:v>30039</c:v>
                </c:pt>
                <c:pt idx="3092">
                  <c:v>30040</c:v>
                </c:pt>
                <c:pt idx="3093">
                  <c:v>30041</c:v>
                </c:pt>
                <c:pt idx="3094">
                  <c:v>30042</c:v>
                </c:pt>
                <c:pt idx="3095">
                  <c:v>30043</c:v>
                </c:pt>
                <c:pt idx="3096">
                  <c:v>30046</c:v>
                </c:pt>
                <c:pt idx="3097">
                  <c:v>30047</c:v>
                </c:pt>
                <c:pt idx="3098">
                  <c:v>30048</c:v>
                </c:pt>
                <c:pt idx="3099">
                  <c:v>30049</c:v>
                </c:pt>
                <c:pt idx="3100">
                  <c:v>30053</c:v>
                </c:pt>
                <c:pt idx="3101">
                  <c:v>30054</c:v>
                </c:pt>
                <c:pt idx="3102">
                  <c:v>30055</c:v>
                </c:pt>
                <c:pt idx="3103">
                  <c:v>30056</c:v>
                </c:pt>
                <c:pt idx="3104">
                  <c:v>30057</c:v>
                </c:pt>
                <c:pt idx="3105">
                  <c:v>30060</c:v>
                </c:pt>
                <c:pt idx="3106">
                  <c:v>30061</c:v>
                </c:pt>
                <c:pt idx="3107">
                  <c:v>30062</c:v>
                </c:pt>
                <c:pt idx="3108">
                  <c:v>30063</c:v>
                </c:pt>
                <c:pt idx="3109">
                  <c:v>30064</c:v>
                </c:pt>
                <c:pt idx="3110">
                  <c:v>30067</c:v>
                </c:pt>
                <c:pt idx="3111">
                  <c:v>30068</c:v>
                </c:pt>
                <c:pt idx="3112">
                  <c:v>30069</c:v>
                </c:pt>
                <c:pt idx="3113">
                  <c:v>30070</c:v>
                </c:pt>
                <c:pt idx="3114">
                  <c:v>30071</c:v>
                </c:pt>
                <c:pt idx="3115">
                  <c:v>30074</c:v>
                </c:pt>
                <c:pt idx="3116">
                  <c:v>30075</c:v>
                </c:pt>
                <c:pt idx="3117">
                  <c:v>30076</c:v>
                </c:pt>
                <c:pt idx="3118">
                  <c:v>30077</c:v>
                </c:pt>
                <c:pt idx="3119">
                  <c:v>30078</c:v>
                </c:pt>
                <c:pt idx="3120">
                  <c:v>30081</c:v>
                </c:pt>
                <c:pt idx="3121">
                  <c:v>30082</c:v>
                </c:pt>
                <c:pt idx="3122">
                  <c:v>30083</c:v>
                </c:pt>
                <c:pt idx="3123">
                  <c:v>30084</c:v>
                </c:pt>
                <c:pt idx="3124">
                  <c:v>30085</c:v>
                </c:pt>
                <c:pt idx="3125">
                  <c:v>30088</c:v>
                </c:pt>
                <c:pt idx="3126">
                  <c:v>30089</c:v>
                </c:pt>
                <c:pt idx="3127">
                  <c:v>30090</c:v>
                </c:pt>
                <c:pt idx="3128">
                  <c:v>30091</c:v>
                </c:pt>
                <c:pt idx="3129">
                  <c:v>30092</c:v>
                </c:pt>
                <c:pt idx="3130">
                  <c:v>30095</c:v>
                </c:pt>
                <c:pt idx="3131">
                  <c:v>30096</c:v>
                </c:pt>
                <c:pt idx="3132">
                  <c:v>30097</c:v>
                </c:pt>
                <c:pt idx="3133">
                  <c:v>30098</c:v>
                </c:pt>
                <c:pt idx="3134">
                  <c:v>30099</c:v>
                </c:pt>
                <c:pt idx="3135">
                  <c:v>30103</c:v>
                </c:pt>
                <c:pt idx="3136">
                  <c:v>30104</c:v>
                </c:pt>
                <c:pt idx="3137">
                  <c:v>30105</c:v>
                </c:pt>
                <c:pt idx="3138">
                  <c:v>30106</c:v>
                </c:pt>
                <c:pt idx="3139">
                  <c:v>30109</c:v>
                </c:pt>
                <c:pt idx="3140">
                  <c:v>30110</c:v>
                </c:pt>
                <c:pt idx="3141">
                  <c:v>30111</c:v>
                </c:pt>
                <c:pt idx="3142">
                  <c:v>30112</c:v>
                </c:pt>
                <c:pt idx="3143">
                  <c:v>30113</c:v>
                </c:pt>
                <c:pt idx="3144">
                  <c:v>30116</c:v>
                </c:pt>
                <c:pt idx="3145">
                  <c:v>30117</c:v>
                </c:pt>
                <c:pt idx="3146">
                  <c:v>30118</c:v>
                </c:pt>
                <c:pt idx="3147">
                  <c:v>30119</c:v>
                </c:pt>
                <c:pt idx="3148">
                  <c:v>30120</c:v>
                </c:pt>
                <c:pt idx="3149">
                  <c:v>30123</c:v>
                </c:pt>
                <c:pt idx="3150">
                  <c:v>30124</c:v>
                </c:pt>
                <c:pt idx="3151">
                  <c:v>30125</c:v>
                </c:pt>
                <c:pt idx="3152">
                  <c:v>30126</c:v>
                </c:pt>
                <c:pt idx="3153">
                  <c:v>30127</c:v>
                </c:pt>
                <c:pt idx="3154">
                  <c:v>30130</c:v>
                </c:pt>
                <c:pt idx="3155">
                  <c:v>30131</c:v>
                </c:pt>
                <c:pt idx="3156">
                  <c:v>30132</c:v>
                </c:pt>
                <c:pt idx="3157">
                  <c:v>30133</c:v>
                </c:pt>
                <c:pt idx="3158">
                  <c:v>30134</c:v>
                </c:pt>
                <c:pt idx="3159">
                  <c:v>30138</c:v>
                </c:pt>
                <c:pt idx="3160">
                  <c:v>30139</c:v>
                </c:pt>
                <c:pt idx="3161">
                  <c:v>30140</c:v>
                </c:pt>
                <c:pt idx="3162">
                  <c:v>30141</c:v>
                </c:pt>
                <c:pt idx="3163">
                  <c:v>30144</c:v>
                </c:pt>
                <c:pt idx="3164">
                  <c:v>30145</c:v>
                </c:pt>
                <c:pt idx="3165">
                  <c:v>30146</c:v>
                </c:pt>
                <c:pt idx="3166">
                  <c:v>30147</c:v>
                </c:pt>
                <c:pt idx="3167">
                  <c:v>30148</c:v>
                </c:pt>
                <c:pt idx="3168">
                  <c:v>30151</c:v>
                </c:pt>
                <c:pt idx="3169">
                  <c:v>30152</c:v>
                </c:pt>
                <c:pt idx="3170">
                  <c:v>30153</c:v>
                </c:pt>
                <c:pt idx="3171">
                  <c:v>30154</c:v>
                </c:pt>
                <c:pt idx="3172">
                  <c:v>30155</c:v>
                </c:pt>
                <c:pt idx="3173">
                  <c:v>30158</c:v>
                </c:pt>
                <c:pt idx="3174">
                  <c:v>30159</c:v>
                </c:pt>
                <c:pt idx="3175">
                  <c:v>30160</c:v>
                </c:pt>
                <c:pt idx="3176">
                  <c:v>30161</c:v>
                </c:pt>
                <c:pt idx="3177">
                  <c:v>30162</c:v>
                </c:pt>
                <c:pt idx="3178">
                  <c:v>30165</c:v>
                </c:pt>
                <c:pt idx="3179">
                  <c:v>30166</c:v>
                </c:pt>
                <c:pt idx="3180">
                  <c:v>30167</c:v>
                </c:pt>
                <c:pt idx="3181">
                  <c:v>30168</c:v>
                </c:pt>
                <c:pt idx="3182">
                  <c:v>30169</c:v>
                </c:pt>
                <c:pt idx="3183">
                  <c:v>30172</c:v>
                </c:pt>
                <c:pt idx="3184">
                  <c:v>30173</c:v>
                </c:pt>
                <c:pt idx="3185">
                  <c:v>30174</c:v>
                </c:pt>
                <c:pt idx="3186">
                  <c:v>30175</c:v>
                </c:pt>
                <c:pt idx="3187">
                  <c:v>30176</c:v>
                </c:pt>
                <c:pt idx="3188">
                  <c:v>30179</c:v>
                </c:pt>
                <c:pt idx="3189">
                  <c:v>30180</c:v>
                </c:pt>
                <c:pt idx="3190">
                  <c:v>30181</c:v>
                </c:pt>
                <c:pt idx="3191">
                  <c:v>30182</c:v>
                </c:pt>
                <c:pt idx="3192">
                  <c:v>30183</c:v>
                </c:pt>
                <c:pt idx="3193">
                  <c:v>30186</c:v>
                </c:pt>
                <c:pt idx="3194">
                  <c:v>30187</c:v>
                </c:pt>
                <c:pt idx="3195">
                  <c:v>30188</c:v>
                </c:pt>
                <c:pt idx="3196">
                  <c:v>30189</c:v>
                </c:pt>
                <c:pt idx="3197">
                  <c:v>30190</c:v>
                </c:pt>
                <c:pt idx="3198">
                  <c:v>30193</c:v>
                </c:pt>
                <c:pt idx="3199">
                  <c:v>30194</c:v>
                </c:pt>
                <c:pt idx="3200">
                  <c:v>30195</c:v>
                </c:pt>
                <c:pt idx="3201">
                  <c:v>30196</c:v>
                </c:pt>
                <c:pt idx="3202">
                  <c:v>30197</c:v>
                </c:pt>
                <c:pt idx="3203">
                  <c:v>30201</c:v>
                </c:pt>
                <c:pt idx="3204">
                  <c:v>30202</c:v>
                </c:pt>
                <c:pt idx="3205">
                  <c:v>30203</c:v>
                </c:pt>
                <c:pt idx="3206">
                  <c:v>30204</c:v>
                </c:pt>
                <c:pt idx="3207">
                  <c:v>30207</c:v>
                </c:pt>
                <c:pt idx="3208">
                  <c:v>30208</c:v>
                </c:pt>
                <c:pt idx="3209">
                  <c:v>30209</c:v>
                </c:pt>
                <c:pt idx="3210">
                  <c:v>30210</c:v>
                </c:pt>
                <c:pt idx="3211">
                  <c:v>30211</c:v>
                </c:pt>
                <c:pt idx="3212">
                  <c:v>30214</c:v>
                </c:pt>
                <c:pt idx="3213">
                  <c:v>30215</c:v>
                </c:pt>
                <c:pt idx="3214">
                  <c:v>30216</c:v>
                </c:pt>
                <c:pt idx="3215">
                  <c:v>30217</c:v>
                </c:pt>
                <c:pt idx="3216">
                  <c:v>30218</c:v>
                </c:pt>
                <c:pt idx="3217">
                  <c:v>30221</c:v>
                </c:pt>
                <c:pt idx="3218">
                  <c:v>30222</c:v>
                </c:pt>
                <c:pt idx="3219">
                  <c:v>30223</c:v>
                </c:pt>
                <c:pt idx="3220">
                  <c:v>30224</c:v>
                </c:pt>
                <c:pt idx="3221">
                  <c:v>30225</c:v>
                </c:pt>
                <c:pt idx="3222">
                  <c:v>30228</c:v>
                </c:pt>
                <c:pt idx="3223">
                  <c:v>30229</c:v>
                </c:pt>
                <c:pt idx="3224">
                  <c:v>30230</c:v>
                </c:pt>
                <c:pt idx="3225">
                  <c:v>30231</c:v>
                </c:pt>
                <c:pt idx="3226">
                  <c:v>30232</c:v>
                </c:pt>
                <c:pt idx="3227">
                  <c:v>30235</c:v>
                </c:pt>
                <c:pt idx="3228">
                  <c:v>30236</c:v>
                </c:pt>
                <c:pt idx="3229">
                  <c:v>30237</c:v>
                </c:pt>
                <c:pt idx="3230">
                  <c:v>30238</c:v>
                </c:pt>
                <c:pt idx="3231">
                  <c:v>30239</c:v>
                </c:pt>
                <c:pt idx="3232">
                  <c:v>30242</c:v>
                </c:pt>
                <c:pt idx="3233">
                  <c:v>30243</c:v>
                </c:pt>
                <c:pt idx="3234">
                  <c:v>30244</c:v>
                </c:pt>
                <c:pt idx="3235">
                  <c:v>30245</c:v>
                </c:pt>
                <c:pt idx="3236">
                  <c:v>30246</c:v>
                </c:pt>
                <c:pt idx="3237">
                  <c:v>30249</c:v>
                </c:pt>
                <c:pt idx="3238">
                  <c:v>30250</c:v>
                </c:pt>
                <c:pt idx="3239">
                  <c:v>30251</c:v>
                </c:pt>
                <c:pt idx="3240">
                  <c:v>30252</c:v>
                </c:pt>
                <c:pt idx="3241">
                  <c:v>30253</c:v>
                </c:pt>
                <c:pt idx="3242">
                  <c:v>30256</c:v>
                </c:pt>
                <c:pt idx="3243">
                  <c:v>30257</c:v>
                </c:pt>
                <c:pt idx="3244">
                  <c:v>30258</c:v>
                </c:pt>
                <c:pt idx="3245">
                  <c:v>30259</c:v>
                </c:pt>
                <c:pt idx="3246">
                  <c:v>30260</c:v>
                </c:pt>
                <c:pt idx="3247">
                  <c:v>30263</c:v>
                </c:pt>
                <c:pt idx="3248">
                  <c:v>30264</c:v>
                </c:pt>
                <c:pt idx="3249">
                  <c:v>30265</c:v>
                </c:pt>
                <c:pt idx="3250">
                  <c:v>30266</c:v>
                </c:pt>
                <c:pt idx="3251">
                  <c:v>30267</c:v>
                </c:pt>
                <c:pt idx="3252">
                  <c:v>30270</c:v>
                </c:pt>
                <c:pt idx="3253">
                  <c:v>30271</c:v>
                </c:pt>
                <c:pt idx="3254">
                  <c:v>30272</c:v>
                </c:pt>
                <c:pt idx="3255">
                  <c:v>30273</c:v>
                </c:pt>
                <c:pt idx="3256">
                  <c:v>30274</c:v>
                </c:pt>
                <c:pt idx="3257">
                  <c:v>30277</c:v>
                </c:pt>
                <c:pt idx="3258">
                  <c:v>30278</c:v>
                </c:pt>
                <c:pt idx="3259">
                  <c:v>30279</c:v>
                </c:pt>
                <c:pt idx="3260">
                  <c:v>30281</c:v>
                </c:pt>
                <c:pt idx="3261">
                  <c:v>30284</c:v>
                </c:pt>
                <c:pt idx="3262">
                  <c:v>30285</c:v>
                </c:pt>
                <c:pt idx="3263">
                  <c:v>30286</c:v>
                </c:pt>
                <c:pt idx="3264">
                  <c:v>30287</c:v>
                </c:pt>
                <c:pt idx="3265">
                  <c:v>30288</c:v>
                </c:pt>
                <c:pt idx="3266">
                  <c:v>30291</c:v>
                </c:pt>
                <c:pt idx="3267">
                  <c:v>30292</c:v>
                </c:pt>
                <c:pt idx="3268">
                  <c:v>30293</c:v>
                </c:pt>
                <c:pt idx="3269">
                  <c:v>30294</c:v>
                </c:pt>
                <c:pt idx="3270">
                  <c:v>30295</c:v>
                </c:pt>
                <c:pt idx="3271">
                  <c:v>30298</c:v>
                </c:pt>
                <c:pt idx="3272">
                  <c:v>30299</c:v>
                </c:pt>
                <c:pt idx="3273">
                  <c:v>30300</c:v>
                </c:pt>
                <c:pt idx="3274">
                  <c:v>30301</c:v>
                </c:pt>
                <c:pt idx="3275">
                  <c:v>30302</c:v>
                </c:pt>
                <c:pt idx="3276">
                  <c:v>30305</c:v>
                </c:pt>
                <c:pt idx="3277">
                  <c:v>30306</c:v>
                </c:pt>
                <c:pt idx="3278">
                  <c:v>30307</c:v>
                </c:pt>
                <c:pt idx="3279">
                  <c:v>30308</c:v>
                </c:pt>
                <c:pt idx="3280">
                  <c:v>30312</c:v>
                </c:pt>
                <c:pt idx="3281">
                  <c:v>30313</c:v>
                </c:pt>
                <c:pt idx="3282">
                  <c:v>30314</c:v>
                </c:pt>
                <c:pt idx="3283">
                  <c:v>30315</c:v>
                </c:pt>
                <c:pt idx="3284">
                  <c:v>30316</c:v>
                </c:pt>
                <c:pt idx="3285">
                  <c:v>30319</c:v>
                </c:pt>
                <c:pt idx="3286">
                  <c:v>30320</c:v>
                </c:pt>
                <c:pt idx="3287">
                  <c:v>30321</c:v>
                </c:pt>
                <c:pt idx="3288">
                  <c:v>30322</c:v>
                </c:pt>
                <c:pt idx="3289">
                  <c:v>30323</c:v>
                </c:pt>
                <c:pt idx="3290">
                  <c:v>30326</c:v>
                </c:pt>
                <c:pt idx="3291">
                  <c:v>30327</c:v>
                </c:pt>
                <c:pt idx="3292">
                  <c:v>30328</c:v>
                </c:pt>
                <c:pt idx="3293">
                  <c:v>30329</c:v>
                </c:pt>
                <c:pt idx="3294">
                  <c:v>30330</c:v>
                </c:pt>
                <c:pt idx="3295">
                  <c:v>30333</c:v>
                </c:pt>
                <c:pt idx="3296">
                  <c:v>30334</c:v>
                </c:pt>
                <c:pt idx="3297">
                  <c:v>30335</c:v>
                </c:pt>
                <c:pt idx="3298">
                  <c:v>30336</c:v>
                </c:pt>
                <c:pt idx="3299">
                  <c:v>30337</c:v>
                </c:pt>
                <c:pt idx="3300">
                  <c:v>30340</c:v>
                </c:pt>
                <c:pt idx="3301">
                  <c:v>30341</c:v>
                </c:pt>
                <c:pt idx="3302">
                  <c:v>30342</c:v>
                </c:pt>
                <c:pt idx="3303">
                  <c:v>30343</c:v>
                </c:pt>
                <c:pt idx="3304">
                  <c:v>30344</c:v>
                </c:pt>
                <c:pt idx="3305">
                  <c:v>30347</c:v>
                </c:pt>
                <c:pt idx="3306">
                  <c:v>30348</c:v>
                </c:pt>
                <c:pt idx="3307">
                  <c:v>30349</c:v>
                </c:pt>
                <c:pt idx="3308">
                  <c:v>30350</c:v>
                </c:pt>
                <c:pt idx="3309">
                  <c:v>30351</c:v>
                </c:pt>
                <c:pt idx="3310">
                  <c:v>30354</c:v>
                </c:pt>
                <c:pt idx="3311">
                  <c:v>30355</c:v>
                </c:pt>
                <c:pt idx="3312">
                  <c:v>30356</c:v>
                </c:pt>
                <c:pt idx="3313">
                  <c:v>30357</c:v>
                </c:pt>
                <c:pt idx="3314">
                  <c:v>30358</c:v>
                </c:pt>
                <c:pt idx="3315">
                  <c:v>30361</c:v>
                </c:pt>
                <c:pt idx="3316">
                  <c:v>30362</c:v>
                </c:pt>
                <c:pt idx="3317">
                  <c:v>30363</c:v>
                </c:pt>
                <c:pt idx="3318">
                  <c:v>30364</c:v>
                </c:pt>
                <c:pt idx="3319">
                  <c:v>30365</c:v>
                </c:pt>
                <c:pt idx="3320">
                  <c:v>30369</c:v>
                </c:pt>
                <c:pt idx="3321">
                  <c:v>30370</c:v>
                </c:pt>
                <c:pt idx="3322">
                  <c:v>30371</c:v>
                </c:pt>
                <c:pt idx="3323">
                  <c:v>30372</c:v>
                </c:pt>
                <c:pt idx="3324">
                  <c:v>30375</c:v>
                </c:pt>
                <c:pt idx="3325">
                  <c:v>30376</c:v>
                </c:pt>
                <c:pt idx="3326">
                  <c:v>30377</c:v>
                </c:pt>
                <c:pt idx="3327">
                  <c:v>30378</c:v>
                </c:pt>
                <c:pt idx="3328">
                  <c:v>30379</c:v>
                </c:pt>
                <c:pt idx="3329">
                  <c:v>30382</c:v>
                </c:pt>
                <c:pt idx="3330">
                  <c:v>30383</c:v>
                </c:pt>
                <c:pt idx="3331">
                  <c:v>30384</c:v>
                </c:pt>
                <c:pt idx="3332">
                  <c:v>30385</c:v>
                </c:pt>
                <c:pt idx="3333">
                  <c:v>30386</c:v>
                </c:pt>
                <c:pt idx="3334">
                  <c:v>30389</c:v>
                </c:pt>
                <c:pt idx="3335">
                  <c:v>30390</c:v>
                </c:pt>
                <c:pt idx="3336">
                  <c:v>30391</c:v>
                </c:pt>
                <c:pt idx="3337">
                  <c:v>30392</c:v>
                </c:pt>
                <c:pt idx="3338">
                  <c:v>30393</c:v>
                </c:pt>
                <c:pt idx="3339">
                  <c:v>30396</c:v>
                </c:pt>
                <c:pt idx="3340">
                  <c:v>30397</c:v>
                </c:pt>
                <c:pt idx="3341">
                  <c:v>30398</c:v>
                </c:pt>
                <c:pt idx="3342">
                  <c:v>30399</c:v>
                </c:pt>
                <c:pt idx="3343">
                  <c:v>30400</c:v>
                </c:pt>
                <c:pt idx="3344">
                  <c:v>30403</c:v>
                </c:pt>
                <c:pt idx="3345">
                  <c:v>30404</c:v>
                </c:pt>
                <c:pt idx="3346">
                  <c:v>30405</c:v>
                </c:pt>
                <c:pt idx="3347">
                  <c:v>30406</c:v>
                </c:pt>
                <c:pt idx="3348">
                  <c:v>30410</c:v>
                </c:pt>
                <c:pt idx="3349">
                  <c:v>30411</c:v>
                </c:pt>
                <c:pt idx="3350">
                  <c:v>30412</c:v>
                </c:pt>
                <c:pt idx="3351">
                  <c:v>30413</c:v>
                </c:pt>
                <c:pt idx="3352">
                  <c:v>30414</c:v>
                </c:pt>
                <c:pt idx="3353">
                  <c:v>30417</c:v>
                </c:pt>
                <c:pt idx="3354">
                  <c:v>30418</c:v>
                </c:pt>
                <c:pt idx="3355">
                  <c:v>30419</c:v>
                </c:pt>
                <c:pt idx="3356">
                  <c:v>30420</c:v>
                </c:pt>
                <c:pt idx="3357">
                  <c:v>30421</c:v>
                </c:pt>
                <c:pt idx="3358">
                  <c:v>30424</c:v>
                </c:pt>
                <c:pt idx="3359">
                  <c:v>30425</c:v>
                </c:pt>
                <c:pt idx="3360">
                  <c:v>30426</c:v>
                </c:pt>
                <c:pt idx="3361">
                  <c:v>30427</c:v>
                </c:pt>
                <c:pt idx="3362">
                  <c:v>30428</c:v>
                </c:pt>
                <c:pt idx="3363">
                  <c:v>30431</c:v>
                </c:pt>
                <c:pt idx="3364">
                  <c:v>30432</c:v>
                </c:pt>
                <c:pt idx="3365">
                  <c:v>30433</c:v>
                </c:pt>
                <c:pt idx="3366">
                  <c:v>30434</c:v>
                </c:pt>
                <c:pt idx="3367">
                  <c:v>30435</c:v>
                </c:pt>
                <c:pt idx="3368">
                  <c:v>30438</c:v>
                </c:pt>
                <c:pt idx="3369">
                  <c:v>30439</c:v>
                </c:pt>
                <c:pt idx="3370">
                  <c:v>30440</c:v>
                </c:pt>
                <c:pt idx="3371">
                  <c:v>30441</c:v>
                </c:pt>
                <c:pt idx="3372">
                  <c:v>30442</c:v>
                </c:pt>
                <c:pt idx="3373">
                  <c:v>30445</c:v>
                </c:pt>
                <c:pt idx="3374">
                  <c:v>30446</c:v>
                </c:pt>
                <c:pt idx="3375">
                  <c:v>30447</c:v>
                </c:pt>
                <c:pt idx="3376">
                  <c:v>30448</c:v>
                </c:pt>
                <c:pt idx="3377">
                  <c:v>30449</c:v>
                </c:pt>
                <c:pt idx="3378">
                  <c:v>30452</c:v>
                </c:pt>
                <c:pt idx="3379">
                  <c:v>30453</c:v>
                </c:pt>
                <c:pt idx="3380">
                  <c:v>30454</c:v>
                </c:pt>
                <c:pt idx="3381">
                  <c:v>30455</c:v>
                </c:pt>
                <c:pt idx="3382">
                  <c:v>30456</c:v>
                </c:pt>
                <c:pt idx="3383">
                  <c:v>30459</c:v>
                </c:pt>
                <c:pt idx="3384">
                  <c:v>30460</c:v>
                </c:pt>
                <c:pt idx="3385">
                  <c:v>30461</c:v>
                </c:pt>
                <c:pt idx="3386">
                  <c:v>30462</c:v>
                </c:pt>
                <c:pt idx="3387">
                  <c:v>30463</c:v>
                </c:pt>
                <c:pt idx="3388">
                  <c:v>30467</c:v>
                </c:pt>
                <c:pt idx="3389">
                  <c:v>30468</c:v>
                </c:pt>
                <c:pt idx="3390">
                  <c:v>30469</c:v>
                </c:pt>
                <c:pt idx="3391">
                  <c:v>30470</c:v>
                </c:pt>
                <c:pt idx="3392">
                  <c:v>30473</c:v>
                </c:pt>
                <c:pt idx="3393">
                  <c:v>30474</c:v>
                </c:pt>
                <c:pt idx="3394">
                  <c:v>30475</c:v>
                </c:pt>
                <c:pt idx="3395">
                  <c:v>30476</c:v>
                </c:pt>
                <c:pt idx="3396">
                  <c:v>30477</c:v>
                </c:pt>
                <c:pt idx="3397">
                  <c:v>30480</c:v>
                </c:pt>
                <c:pt idx="3398">
                  <c:v>30481</c:v>
                </c:pt>
                <c:pt idx="3399">
                  <c:v>30482</c:v>
                </c:pt>
                <c:pt idx="3400">
                  <c:v>30483</c:v>
                </c:pt>
                <c:pt idx="3401">
                  <c:v>30484</c:v>
                </c:pt>
                <c:pt idx="3402">
                  <c:v>30487</c:v>
                </c:pt>
                <c:pt idx="3403">
                  <c:v>30488</c:v>
                </c:pt>
                <c:pt idx="3404">
                  <c:v>30489</c:v>
                </c:pt>
                <c:pt idx="3405">
                  <c:v>30490</c:v>
                </c:pt>
                <c:pt idx="3406">
                  <c:v>30491</c:v>
                </c:pt>
                <c:pt idx="3407">
                  <c:v>30494</c:v>
                </c:pt>
                <c:pt idx="3408">
                  <c:v>30495</c:v>
                </c:pt>
                <c:pt idx="3409">
                  <c:v>30496</c:v>
                </c:pt>
                <c:pt idx="3410">
                  <c:v>30497</c:v>
                </c:pt>
                <c:pt idx="3411">
                  <c:v>30498</c:v>
                </c:pt>
                <c:pt idx="3412">
                  <c:v>30502</c:v>
                </c:pt>
                <c:pt idx="3413">
                  <c:v>30503</c:v>
                </c:pt>
                <c:pt idx="3414">
                  <c:v>30504</c:v>
                </c:pt>
                <c:pt idx="3415">
                  <c:v>30505</c:v>
                </c:pt>
                <c:pt idx="3416">
                  <c:v>30508</c:v>
                </c:pt>
                <c:pt idx="3417">
                  <c:v>30509</c:v>
                </c:pt>
                <c:pt idx="3418">
                  <c:v>30510</c:v>
                </c:pt>
                <c:pt idx="3419">
                  <c:v>30511</c:v>
                </c:pt>
                <c:pt idx="3420">
                  <c:v>30512</c:v>
                </c:pt>
                <c:pt idx="3421">
                  <c:v>30515</c:v>
                </c:pt>
                <c:pt idx="3422">
                  <c:v>30516</c:v>
                </c:pt>
                <c:pt idx="3423">
                  <c:v>30517</c:v>
                </c:pt>
                <c:pt idx="3424">
                  <c:v>30518</c:v>
                </c:pt>
                <c:pt idx="3425">
                  <c:v>30519</c:v>
                </c:pt>
                <c:pt idx="3426">
                  <c:v>30522</c:v>
                </c:pt>
                <c:pt idx="3427">
                  <c:v>30523</c:v>
                </c:pt>
                <c:pt idx="3428">
                  <c:v>30524</c:v>
                </c:pt>
                <c:pt idx="3429">
                  <c:v>30525</c:v>
                </c:pt>
                <c:pt idx="3430">
                  <c:v>30526</c:v>
                </c:pt>
                <c:pt idx="3431">
                  <c:v>30529</c:v>
                </c:pt>
                <c:pt idx="3432">
                  <c:v>30530</c:v>
                </c:pt>
                <c:pt idx="3433">
                  <c:v>30531</c:v>
                </c:pt>
                <c:pt idx="3434">
                  <c:v>30532</c:v>
                </c:pt>
                <c:pt idx="3435">
                  <c:v>30533</c:v>
                </c:pt>
                <c:pt idx="3436">
                  <c:v>30536</c:v>
                </c:pt>
                <c:pt idx="3437">
                  <c:v>30537</c:v>
                </c:pt>
                <c:pt idx="3438">
                  <c:v>30538</c:v>
                </c:pt>
                <c:pt idx="3439">
                  <c:v>30539</c:v>
                </c:pt>
                <c:pt idx="3440">
                  <c:v>30540</c:v>
                </c:pt>
                <c:pt idx="3441">
                  <c:v>30543</c:v>
                </c:pt>
                <c:pt idx="3442">
                  <c:v>30544</c:v>
                </c:pt>
                <c:pt idx="3443">
                  <c:v>30545</c:v>
                </c:pt>
                <c:pt idx="3444">
                  <c:v>30546</c:v>
                </c:pt>
                <c:pt idx="3445">
                  <c:v>30547</c:v>
                </c:pt>
                <c:pt idx="3446">
                  <c:v>30550</c:v>
                </c:pt>
                <c:pt idx="3447">
                  <c:v>30551</c:v>
                </c:pt>
                <c:pt idx="3448">
                  <c:v>30552</c:v>
                </c:pt>
                <c:pt idx="3449">
                  <c:v>30553</c:v>
                </c:pt>
                <c:pt idx="3450">
                  <c:v>30554</c:v>
                </c:pt>
                <c:pt idx="3451">
                  <c:v>30557</c:v>
                </c:pt>
                <c:pt idx="3452">
                  <c:v>30558</c:v>
                </c:pt>
                <c:pt idx="3453">
                  <c:v>30559</c:v>
                </c:pt>
                <c:pt idx="3454">
                  <c:v>30560</c:v>
                </c:pt>
                <c:pt idx="3455">
                  <c:v>30561</c:v>
                </c:pt>
                <c:pt idx="3456">
                  <c:v>30565</c:v>
                </c:pt>
                <c:pt idx="3457">
                  <c:v>30566</c:v>
                </c:pt>
                <c:pt idx="3458">
                  <c:v>30567</c:v>
                </c:pt>
                <c:pt idx="3459">
                  <c:v>30568</c:v>
                </c:pt>
                <c:pt idx="3460">
                  <c:v>30571</c:v>
                </c:pt>
                <c:pt idx="3461">
                  <c:v>30572</c:v>
                </c:pt>
                <c:pt idx="3462">
                  <c:v>30573</c:v>
                </c:pt>
                <c:pt idx="3463">
                  <c:v>30574</c:v>
                </c:pt>
                <c:pt idx="3464">
                  <c:v>30575</c:v>
                </c:pt>
                <c:pt idx="3465">
                  <c:v>30578</c:v>
                </c:pt>
                <c:pt idx="3466">
                  <c:v>30579</c:v>
                </c:pt>
                <c:pt idx="3467">
                  <c:v>30580</c:v>
                </c:pt>
                <c:pt idx="3468">
                  <c:v>30581</c:v>
                </c:pt>
                <c:pt idx="3469">
                  <c:v>30582</c:v>
                </c:pt>
                <c:pt idx="3470">
                  <c:v>30585</c:v>
                </c:pt>
                <c:pt idx="3471">
                  <c:v>30586</c:v>
                </c:pt>
                <c:pt idx="3472">
                  <c:v>30587</c:v>
                </c:pt>
                <c:pt idx="3473">
                  <c:v>30588</c:v>
                </c:pt>
                <c:pt idx="3474">
                  <c:v>30589</c:v>
                </c:pt>
                <c:pt idx="3475">
                  <c:v>30592</c:v>
                </c:pt>
                <c:pt idx="3476">
                  <c:v>30593</c:v>
                </c:pt>
                <c:pt idx="3477">
                  <c:v>30594</c:v>
                </c:pt>
                <c:pt idx="3478">
                  <c:v>30595</c:v>
                </c:pt>
                <c:pt idx="3479">
                  <c:v>30596</c:v>
                </c:pt>
                <c:pt idx="3480">
                  <c:v>30599</c:v>
                </c:pt>
                <c:pt idx="3481">
                  <c:v>30600</c:v>
                </c:pt>
                <c:pt idx="3482">
                  <c:v>30601</c:v>
                </c:pt>
                <c:pt idx="3483">
                  <c:v>30602</c:v>
                </c:pt>
                <c:pt idx="3484">
                  <c:v>30603</c:v>
                </c:pt>
                <c:pt idx="3485">
                  <c:v>30606</c:v>
                </c:pt>
                <c:pt idx="3486">
                  <c:v>30607</c:v>
                </c:pt>
                <c:pt idx="3487">
                  <c:v>30608</c:v>
                </c:pt>
                <c:pt idx="3488">
                  <c:v>30609</c:v>
                </c:pt>
                <c:pt idx="3489">
                  <c:v>30610</c:v>
                </c:pt>
                <c:pt idx="3490">
                  <c:v>30613</c:v>
                </c:pt>
                <c:pt idx="3491">
                  <c:v>30614</c:v>
                </c:pt>
                <c:pt idx="3492">
                  <c:v>30615</c:v>
                </c:pt>
                <c:pt idx="3493">
                  <c:v>30616</c:v>
                </c:pt>
                <c:pt idx="3494">
                  <c:v>30617</c:v>
                </c:pt>
                <c:pt idx="3495">
                  <c:v>30620</c:v>
                </c:pt>
                <c:pt idx="3496">
                  <c:v>30621</c:v>
                </c:pt>
                <c:pt idx="3497">
                  <c:v>30622</c:v>
                </c:pt>
                <c:pt idx="3498">
                  <c:v>30623</c:v>
                </c:pt>
                <c:pt idx="3499">
                  <c:v>30624</c:v>
                </c:pt>
                <c:pt idx="3500">
                  <c:v>30627</c:v>
                </c:pt>
                <c:pt idx="3501">
                  <c:v>30628</c:v>
                </c:pt>
                <c:pt idx="3502">
                  <c:v>30629</c:v>
                </c:pt>
                <c:pt idx="3503">
                  <c:v>30630</c:v>
                </c:pt>
                <c:pt idx="3504">
                  <c:v>30631</c:v>
                </c:pt>
                <c:pt idx="3505">
                  <c:v>30634</c:v>
                </c:pt>
                <c:pt idx="3506">
                  <c:v>30635</c:v>
                </c:pt>
                <c:pt idx="3507">
                  <c:v>30636</c:v>
                </c:pt>
                <c:pt idx="3508">
                  <c:v>30637</c:v>
                </c:pt>
                <c:pt idx="3509">
                  <c:v>30638</c:v>
                </c:pt>
                <c:pt idx="3510">
                  <c:v>30641</c:v>
                </c:pt>
                <c:pt idx="3511">
                  <c:v>30642</c:v>
                </c:pt>
                <c:pt idx="3512">
                  <c:v>30643</c:v>
                </c:pt>
                <c:pt idx="3513">
                  <c:v>30645</c:v>
                </c:pt>
                <c:pt idx="3514">
                  <c:v>30648</c:v>
                </c:pt>
                <c:pt idx="3515">
                  <c:v>30649</c:v>
                </c:pt>
                <c:pt idx="3516">
                  <c:v>30650</c:v>
                </c:pt>
                <c:pt idx="3517">
                  <c:v>30651</c:v>
                </c:pt>
                <c:pt idx="3518">
                  <c:v>30652</c:v>
                </c:pt>
                <c:pt idx="3519">
                  <c:v>30655</c:v>
                </c:pt>
                <c:pt idx="3520">
                  <c:v>30656</c:v>
                </c:pt>
                <c:pt idx="3521">
                  <c:v>30657</c:v>
                </c:pt>
                <c:pt idx="3522">
                  <c:v>30658</c:v>
                </c:pt>
                <c:pt idx="3523">
                  <c:v>30659</c:v>
                </c:pt>
                <c:pt idx="3524">
                  <c:v>30662</c:v>
                </c:pt>
                <c:pt idx="3525">
                  <c:v>30663</c:v>
                </c:pt>
                <c:pt idx="3526">
                  <c:v>30664</c:v>
                </c:pt>
                <c:pt idx="3527">
                  <c:v>30665</c:v>
                </c:pt>
                <c:pt idx="3528">
                  <c:v>30666</c:v>
                </c:pt>
                <c:pt idx="3529">
                  <c:v>30669</c:v>
                </c:pt>
                <c:pt idx="3530">
                  <c:v>30670</c:v>
                </c:pt>
                <c:pt idx="3531">
                  <c:v>30671</c:v>
                </c:pt>
                <c:pt idx="3532">
                  <c:v>30672</c:v>
                </c:pt>
                <c:pt idx="3533">
                  <c:v>30673</c:v>
                </c:pt>
                <c:pt idx="3534">
                  <c:v>30677</c:v>
                </c:pt>
                <c:pt idx="3535">
                  <c:v>30678</c:v>
                </c:pt>
                <c:pt idx="3536">
                  <c:v>30679</c:v>
                </c:pt>
                <c:pt idx="3537">
                  <c:v>30680</c:v>
                </c:pt>
                <c:pt idx="3538">
                  <c:v>30684</c:v>
                </c:pt>
                <c:pt idx="3539">
                  <c:v>30685</c:v>
                </c:pt>
                <c:pt idx="3540">
                  <c:v>30686</c:v>
                </c:pt>
                <c:pt idx="3541">
                  <c:v>30687</c:v>
                </c:pt>
                <c:pt idx="3542">
                  <c:v>30690</c:v>
                </c:pt>
                <c:pt idx="3543">
                  <c:v>30691</c:v>
                </c:pt>
                <c:pt idx="3544">
                  <c:v>30692</c:v>
                </c:pt>
                <c:pt idx="3545">
                  <c:v>30693</c:v>
                </c:pt>
                <c:pt idx="3546">
                  <c:v>30694</c:v>
                </c:pt>
                <c:pt idx="3547">
                  <c:v>30697</c:v>
                </c:pt>
                <c:pt idx="3548">
                  <c:v>30698</c:v>
                </c:pt>
                <c:pt idx="3549">
                  <c:v>30699</c:v>
                </c:pt>
                <c:pt idx="3550">
                  <c:v>30700</c:v>
                </c:pt>
                <c:pt idx="3551">
                  <c:v>30701</c:v>
                </c:pt>
                <c:pt idx="3552">
                  <c:v>30704</c:v>
                </c:pt>
                <c:pt idx="3553">
                  <c:v>30705</c:v>
                </c:pt>
                <c:pt idx="3554">
                  <c:v>30706</c:v>
                </c:pt>
                <c:pt idx="3555">
                  <c:v>30707</c:v>
                </c:pt>
                <c:pt idx="3556">
                  <c:v>30708</c:v>
                </c:pt>
                <c:pt idx="3557">
                  <c:v>30711</c:v>
                </c:pt>
                <c:pt idx="3558">
                  <c:v>30712</c:v>
                </c:pt>
                <c:pt idx="3559">
                  <c:v>30713</c:v>
                </c:pt>
                <c:pt idx="3560">
                  <c:v>30714</c:v>
                </c:pt>
                <c:pt idx="3561">
                  <c:v>30715</c:v>
                </c:pt>
                <c:pt idx="3562">
                  <c:v>30718</c:v>
                </c:pt>
                <c:pt idx="3563">
                  <c:v>30719</c:v>
                </c:pt>
                <c:pt idx="3564">
                  <c:v>30720</c:v>
                </c:pt>
                <c:pt idx="3565">
                  <c:v>30721</c:v>
                </c:pt>
                <c:pt idx="3566">
                  <c:v>30722</c:v>
                </c:pt>
                <c:pt idx="3567">
                  <c:v>30725</c:v>
                </c:pt>
                <c:pt idx="3568">
                  <c:v>30726</c:v>
                </c:pt>
                <c:pt idx="3569">
                  <c:v>30727</c:v>
                </c:pt>
                <c:pt idx="3570">
                  <c:v>30728</c:v>
                </c:pt>
                <c:pt idx="3571">
                  <c:v>30729</c:v>
                </c:pt>
                <c:pt idx="3572">
                  <c:v>30733</c:v>
                </c:pt>
                <c:pt idx="3573">
                  <c:v>30734</c:v>
                </c:pt>
                <c:pt idx="3574">
                  <c:v>30735</c:v>
                </c:pt>
                <c:pt idx="3575">
                  <c:v>30736</c:v>
                </c:pt>
                <c:pt idx="3576">
                  <c:v>30739</c:v>
                </c:pt>
                <c:pt idx="3577">
                  <c:v>30740</c:v>
                </c:pt>
                <c:pt idx="3578">
                  <c:v>30741</c:v>
                </c:pt>
                <c:pt idx="3579">
                  <c:v>30742</c:v>
                </c:pt>
                <c:pt idx="3580">
                  <c:v>30743</c:v>
                </c:pt>
                <c:pt idx="3581">
                  <c:v>30746</c:v>
                </c:pt>
                <c:pt idx="3582">
                  <c:v>30747</c:v>
                </c:pt>
                <c:pt idx="3583">
                  <c:v>30748</c:v>
                </c:pt>
                <c:pt idx="3584">
                  <c:v>30749</c:v>
                </c:pt>
                <c:pt idx="3585">
                  <c:v>30750</c:v>
                </c:pt>
                <c:pt idx="3586">
                  <c:v>30753</c:v>
                </c:pt>
                <c:pt idx="3587">
                  <c:v>30754</c:v>
                </c:pt>
                <c:pt idx="3588">
                  <c:v>30755</c:v>
                </c:pt>
                <c:pt idx="3589">
                  <c:v>30756</c:v>
                </c:pt>
                <c:pt idx="3590">
                  <c:v>30757</c:v>
                </c:pt>
                <c:pt idx="3591">
                  <c:v>30760</c:v>
                </c:pt>
                <c:pt idx="3592">
                  <c:v>30761</c:v>
                </c:pt>
                <c:pt idx="3593">
                  <c:v>30762</c:v>
                </c:pt>
                <c:pt idx="3594">
                  <c:v>30763</c:v>
                </c:pt>
                <c:pt idx="3595">
                  <c:v>30764</c:v>
                </c:pt>
                <c:pt idx="3596">
                  <c:v>30767</c:v>
                </c:pt>
                <c:pt idx="3597">
                  <c:v>30768</c:v>
                </c:pt>
                <c:pt idx="3598">
                  <c:v>30769</c:v>
                </c:pt>
                <c:pt idx="3599">
                  <c:v>30770</c:v>
                </c:pt>
                <c:pt idx="3600">
                  <c:v>30771</c:v>
                </c:pt>
                <c:pt idx="3601">
                  <c:v>30774</c:v>
                </c:pt>
                <c:pt idx="3602">
                  <c:v>30775</c:v>
                </c:pt>
                <c:pt idx="3603">
                  <c:v>30776</c:v>
                </c:pt>
                <c:pt idx="3604">
                  <c:v>30777</c:v>
                </c:pt>
                <c:pt idx="3605">
                  <c:v>30778</c:v>
                </c:pt>
                <c:pt idx="3606">
                  <c:v>30781</c:v>
                </c:pt>
                <c:pt idx="3607">
                  <c:v>30782</c:v>
                </c:pt>
                <c:pt idx="3608">
                  <c:v>30783</c:v>
                </c:pt>
                <c:pt idx="3609">
                  <c:v>30784</c:v>
                </c:pt>
                <c:pt idx="3610">
                  <c:v>30785</c:v>
                </c:pt>
                <c:pt idx="3611">
                  <c:v>30788</c:v>
                </c:pt>
                <c:pt idx="3612">
                  <c:v>30789</c:v>
                </c:pt>
                <c:pt idx="3613">
                  <c:v>30790</c:v>
                </c:pt>
                <c:pt idx="3614">
                  <c:v>30791</c:v>
                </c:pt>
                <c:pt idx="3615">
                  <c:v>30795</c:v>
                </c:pt>
                <c:pt idx="3616">
                  <c:v>30796</c:v>
                </c:pt>
                <c:pt idx="3617">
                  <c:v>30797</c:v>
                </c:pt>
                <c:pt idx="3618">
                  <c:v>30798</c:v>
                </c:pt>
                <c:pt idx="3619">
                  <c:v>30799</c:v>
                </c:pt>
                <c:pt idx="3620">
                  <c:v>30802</c:v>
                </c:pt>
                <c:pt idx="3621">
                  <c:v>30803</c:v>
                </c:pt>
                <c:pt idx="3622">
                  <c:v>30804</c:v>
                </c:pt>
                <c:pt idx="3623">
                  <c:v>30805</c:v>
                </c:pt>
                <c:pt idx="3624">
                  <c:v>30806</c:v>
                </c:pt>
                <c:pt idx="3625">
                  <c:v>30809</c:v>
                </c:pt>
                <c:pt idx="3626">
                  <c:v>30810</c:v>
                </c:pt>
                <c:pt idx="3627">
                  <c:v>30811</c:v>
                </c:pt>
                <c:pt idx="3628">
                  <c:v>30812</c:v>
                </c:pt>
                <c:pt idx="3629">
                  <c:v>30813</c:v>
                </c:pt>
                <c:pt idx="3630">
                  <c:v>30816</c:v>
                </c:pt>
                <c:pt idx="3631">
                  <c:v>30817</c:v>
                </c:pt>
                <c:pt idx="3632">
                  <c:v>30818</c:v>
                </c:pt>
                <c:pt idx="3633">
                  <c:v>30819</c:v>
                </c:pt>
                <c:pt idx="3634">
                  <c:v>30820</c:v>
                </c:pt>
                <c:pt idx="3635">
                  <c:v>30823</c:v>
                </c:pt>
                <c:pt idx="3636">
                  <c:v>30824</c:v>
                </c:pt>
                <c:pt idx="3637">
                  <c:v>30825</c:v>
                </c:pt>
                <c:pt idx="3638">
                  <c:v>30826</c:v>
                </c:pt>
                <c:pt idx="3639">
                  <c:v>30827</c:v>
                </c:pt>
                <c:pt idx="3640">
                  <c:v>30831</c:v>
                </c:pt>
                <c:pt idx="3641">
                  <c:v>30832</c:v>
                </c:pt>
                <c:pt idx="3642">
                  <c:v>30833</c:v>
                </c:pt>
                <c:pt idx="3643">
                  <c:v>30834</c:v>
                </c:pt>
                <c:pt idx="3644">
                  <c:v>30837</c:v>
                </c:pt>
                <c:pt idx="3645">
                  <c:v>30838</c:v>
                </c:pt>
                <c:pt idx="3646">
                  <c:v>30839</c:v>
                </c:pt>
                <c:pt idx="3647">
                  <c:v>30840</c:v>
                </c:pt>
                <c:pt idx="3648">
                  <c:v>30841</c:v>
                </c:pt>
                <c:pt idx="3649">
                  <c:v>30844</c:v>
                </c:pt>
                <c:pt idx="3650">
                  <c:v>30845</c:v>
                </c:pt>
                <c:pt idx="3651">
                  <c:v>30846</c:v>
                </c:pt>
                <c:pt idx="3652">
                  <c:v>30847</c:v>
                </c:pt>
                <c:pt idx="3653">
                  <c:v>30848</c:v>
                </c:pt>
                <c:pt idx="3654">
                  <c:v>30851</c:v>
                </c:pt>
                <c:pt idx="3655">
                  <c:v>30852</c:v>
                </c:pt>
                <c:pt idx="3656">
                  <c:v>30853</c:v>
                </c:pt>
                <c:pt idx="3657">
                  <c:v>30854</c:v>
                </c:pt>
                <c:pt idx="3658">
                  <c:v>30855</c:v>
                </c:pt>
                <c:pt idx="3659">
                  <c:v>30858</c:v>
                </c:pt>
                <c:pt idx="3660">
                  <c:v>30859</c:v>
                </c:pt>
                <c:pt idx="3661">
                  <c:v>30860</c:v>
                </c:pt>
                <c:pt idx="3662">
                  <c:v>30861</c:v>
                </c:pt>
                <c:pt idx="3663">
                  <c:v>30862</c:v>
                </c:pt>
                <c:pt idx="3664">
                  <c:v>30865</c:v>
                </c:pt>
                <c:pt idx="3665">
                  <c:v>30866</c:v>
                </c:pt>
                <c:pt idx="3666">
                  <c:v>30868</c:v>
                </c:pt>
                <c:pt idx="3667">
                  <c:v>30869</c:v>
                </c:pt>
                <c:pt idx="3668">
                  <c:v>30872</c:v>
                </c:pt>
                <c:pt idx="3669">
                  <c:v>30873</c:v>
                </c:pt>
                <c:pt idx="3670">
                  <c:v>30874</c:v>
                </c:pt>
                <c:pt idx="3671">
                  <c:v>30875</c:v>
                </c:pt>
                <c:pt idx="3672">
                  <c:v>30876</c:v>
                </c:pt>
                <c:pt idx="3673">
                  <c:v>30879</c:v>
                </c:pt>
                <c:pt idx="3674">
                  <c:v>30880</c:v>
                </c:pt>
                <c:pt idx="3675">
                  <c:v>30881</c:v>
                </c:pt>
                <c:pt idx="3676">
                  <c:v>30882</c:v>
                </c:pt>
                <c:pt idx="3677">
                  <c:v>30883</c:v>
                </c:pt>
                <c:pt idx="3678">
                  <c:v>30886</c:v>
                </c:pt>
                <c:pt idx="3679">
                  <c:v>30887</c:v>
                </c:pt>
                <c:pt idx="3680">
                  <c:v>30888</c:v>
                </c:pt>
                <c:pt idx="3681">
                  <c:v>30889</c:v>
                </c:pt>
                <c:pt idx="3682">
                  <c:v>30890</c:v>
                </c:pt>
                <c:pt idx="3683">
                  <c:v>30893</c:v>
                </c:pt>
                <c:pt idx="3684">
                  <c:v>30894</c:v>
                </c:pt>
                <c:pt idx="3685">
                  <c:v>30895</c:v>
                </c:pt>
                <c:pt idx="3686">
                  <c:v>30896</c:v>
                </c:pt>
                <c:pt idx="3687">
                  <c:v>30897</c:v>
                </c:pt>
                <c:pt idx="3688">
                  <c:v>30900</c:v>
                </c:pt>
                <c:pt idx="3689">
                  <c:v>30901</c:v>
                </c:pt>
                <c:pt idx="3690">
                  <c:v>30902</c:v>
                </c:pt>
                <c:pt idx="3691">
                  <c:v>30903</c:v>
                </c:pt>
                <c:pt idx="3692">
                  <c:v>30904</c:v>
                </c:pt>
                <c:pt idx="3693">
                  <c:v>30907</c:v>
                </c:pt>
                <c:pt idx="3694">
                  <c:v>30908</c:v>
                </c:pt>
                <c:pt idx="3695">
                  <c:v>30909</c:v>
                </c:pt>
                <c:pt idx="3696">
                  <c:v>30910</c:v>
                </c:pt>
                <c:pt idx="3697">
                  <c:v>30911</c:v>
                </c:pt>
                <c:pt idx="3698">
                  <c:v>30914</c:v>
                </c:pt>
                <c:pt idx="3699">
                  <c:v>30915</c:v>
                </c:pt>
                <c:pt idx="3700">
                  <c:v>30916</c:v>
                </c:pt>
                <c:pt idx="3701">
                  <c:v>30917</c:v>
                </c:pt>
                <c:pt idx="3702">
                  <c:v>30918</c:v>
                </c:pt>
                <c:pt idx="3703">
                  <c:v>30921</c:v>
                </c:pt>
                <c:pt idx="3704">
                  <c:v>30922</c:v>
                </c:pt>
                <c:pt idx="3705">
                  <c:v>30923</c:v>
                </c:pt>
                <c:pt idx="3706">
                  <c:v>30924</c:v>
                </c:pt>
                <c:pt idx="3707">
                  <c:v>30925</c:v>
                </c:pt>
                <c:pt idx="3708">
                  <c:v>30929</c:v>
                </c:pt>
                <c:pt idx="3709">
                  <c:v>30930</c:v>
                </c:pt>
                <c:pt idx="3710">
                  <c:v>30931</c:v>
                </c:pt>
                <c:pt idx="3711">
                  <c:v>30932</c:v>
                </c:pt>
                <c:pt idx="3712">
                  <c:v>30935</c:v>
                </c:pt>
                <c:pt idx="3713">
                  <c:v>30936</c:v>
                </c:pt>
                <c:pt idx="3714">
                  <c:v>30937</c:v>
                </c:pt>
                <c:pt idx="3715">
                  <c:v>30938</c:v>
                </c:pt>
                <c:pt idx="3716">
                  <c:v>30939</c:v>
                </c:pt>
                <c:pt idx="3717">
                  <c:v>30942</c:v>
                </c:pt>
                <c:pt idx="3718">
                  <c:v>30943</c:v>
                </c:pt>
                <c:pt idx="3719">
                  <c:v>30944</c:v>
                </c:pt>
                <c:pt idx="3720">
                  <c:v>30945</c:v>
                </c:pt>
                <c:pt idx="3721">
                  <c:v>30946</c:v>
                </c:pt>
                <c:pt idx="3722">
                  <c:v>30949</c:v>
                </c:pt>
                <c:pt idx="3723">
                  <c:v>30950</c:v>
                </c:pt>
                <c:pt idx="3724">
                  <c:v>30951</c:v>
                </c:pt>
                <c:pt idx="3725">
                  <c:v>30952</c:v>
                </c:pt>
                <c:pt idx="3726">
                  <c:v>30953</c:v>
                </c:pt>
                <c:pt idx="3727">
                  <c:v>30956</c:v>
                </c:pt>
                <c:pt idx="3728">
                  <c:v>30957</c:v>
                </c:pt>
                <c:pt idx="3729">
                  <c:v>30958</c:v>
                </c:pt>
                <c:pt idx="3730">
                  <c:v>30959</c:v>
                </c:pt>
                <c:pt idx="3731">
                  <c:v>30960</c:v>
                </c:pt>
                <c:pt idx="3732">
                  <c:v>30963</c:v>
                </c:pt>
                <c:pt idx="3733">
                  <c:v>30964</c:v>
                </c:pt>
                <c:pt idx="3734">
                  <c:v>30965</c:v>
                </c:pt>
                <c:pt idx="3735">
                  <c:v>30966</c:v>
                </c:pt>
                <c:pt idx="3736">
                  <c:v>30967</c:v>
                </c:pt>
                <c:pt idx="3737">
                  <c:v>30970</c:v>
                </c:pt>
                <c:pt idx="3738">
                  <c:v>30971</c:v>
                </c:pt>
                <c:pt idx="3739">
                  <c:v>30972</c:v>
                </c:pt>
                <c:pt idx="3740">
                  <c:v>30973</c:v>
                </c:pt>
                <c:pt idx="3741">
                  <c:v>30974</c:v>
                </c:pt>
                <c:pt idx="3742">
                  <c:v>30977</c:v>
                </c:pt>
                <c:pt idx="3743">
                  <c:v>30978</c:v>
                </c:pt>
                <c:pt idx="3744">
                  <c:v>30979</c:v>
                </c:pt>
                <c:pt idx="3745">
                  <c:v>30980</c:v>
                </c:pt>
                <c:pt idx="3746">
                  <c:v>30981</c:v>
                </c:pt>
                <c:pt idx="3747">
                  <c:v>30984</c:v>
                </c:pt>
                <c:pt idx="3748">
                  <c:v>30985</c:v>
                </c:pt>
                <c:pt idx="3749">
                  <c:v>30986</c:v>
                </c:pt>
                <c:pt idx="3750">
                  <c:v>30987</c:v>
                </c:pt>
                <c:pt idx="3751">
                  <c:v>30988</c:v>
                </c:pt>
                <c:pt idx="3752">
                  <c:v>30991</c:v>
                </c:pt>
                <c:pt idx="3753">
                  <c:v>30992</c:v>
                </c:pt>
                <c:pt idx="3754">
                  <c:v>30993</c:v>
                </c:pt>
                <c:pt idx="3755">
                  <c:v>30994</c:v>
                </c:pt>
                <c:pt idx="3756">
                  <c:v>30995</c:v>
                </c:pt>
                <c:pt idx="3757">
                  <c:v>30998</c:v>
                </c:pt>
                <c:pt idx="3758">
                  <c:v>30999</c:v>
                </c:pt>
                <c:pt idx="3759">
                  <c:v>31000</c:v>
                </c:pt>
                <c:pt idx="3760">
                  <c:v>31001</c:v>
                </c:pt>
                <c:pt idx="3761">
                  <c:v>31002</c:v>
                </c:pt>
                <c:pt idx="3762">
                  <c:v>31005</c:v>
                </c:pt>
                <c:pt idx="3763">
                  <c:v>31006</c:v>
                </c:pt>
                <c:pt idx="3764">
                  <c:v>31007</c:v>
                </c:pt>
                <c:pt idx="3765">
                  <c:v>31009</c:v>
                </c:pt>
                <c:pt idx="3766">
                  <c:v>31012</c:v>
                </c:pt>
                <c:pt idx="3767">
                  <c:v>31013</c:v>
                </c:pt>
                <c:pt idx="3768">
                  <c:v>31014</c:v>
                </c:pt>
                <c:pt idx="3769">
                  <c:v>31015</c:v>
                </c:pt>
                <c:pt idx="3770">
                  <c:v>31016</c:v>
                </c:pt>
                <c:pt idx="3771">
                  <c:v>31019</c:v>
                </c:pt>
                <c:pt idx="3772">
                  <c:v>31020</c:v>
                </c:pt>
                <c:pt idx="3773">
                  <c:v>31021</c:v>
                </c:pt>
                <c:pt idx="3774">
                  <c:v>31022</c:v>
                </c:pt>
                <c:pt idx="3775">
                  <c:v>31023</c:v>
                </c:pt>
                <c:pt idx="3776">
                  <c:v>31026</c:v>
                </c:pt>
                <c:pt idx="3777">
                  <c:v>31027</c:v>
                </c:pt>
                <c:pt idx="3778">
                  <c:v>31028</c:v>
                </c:pt>
                <c:pt idx="3779">
                  <c:v>31029</c:v>
                </c:pt>
                <c:pt idx="3780">
                  <c:v>31030</c:v>
                </c:pt>
                <c:pt idx="3781">
                  <c:v>31033</c:v>
                </c:pt>
                <c:pt idx="3782">
                  <c:v>31034</c:v>
                </c:pt>
                <c:pt idx="3783">
                  <c:v>31035</c:v>
                </c:pt>
                <c:pt idx="3784">
                  <c:v>31036</c:v>
                </c:pt>
                <c:pt idx="3785">
                  <c:v>31037</c:v>
                </c:pt>
                <c:pt idx="3786">
                  <c:v>31040</c:v>
                </c:pt>
                <c:pt idx="3787">
                  <c:v>31042</c:v>
                </c:pt>
                <c:pt idx="3788">
                  <c:v>31043</c:v>
                </c:pt>
                <c:pt idx="3789">
                  <c:v>31044</c:v>
                </c:pt>
                <c:pt idx="3790">
                  <c:v>31047</c:v>
                </c:pt>
                <c:pt idx="3791">
                  <c:v>31049</c:v>
                </c:pt>
                <c:pt idx="3792">
                  <c:v>31050</c:v>
                </c:pt>
                <c:pt idx="3793">
                  <c:v>31051</c:v>
                </c:pt>
                <c:pt idx="3794">
                  <c:v>31054</c:v>
                </c:pt>
                <c:pt idx="3795">
                  <c:v>31055</c:v>
                </c:pt>
                <c:pt idx="3796">
                  <c:v>31056</c:v>
                </c:pt>
                <c:pt idx="3797">
                  <c:v>31057</c:v>
                </c:pt>
                <c:pt idx="3798">
                  <c:v>31058</c:v>
                </c:pt>
                <c:pt idx="3799">
                  <c:v>31061</c:v>
                </c:pt>
                <c:pt idx="3800">
                  <c:v>31062</c:v>
                </c:pt>
                <c:pt idx="3801">
                  <c:v>31063</c:v>
                </c:pt>
                <c:pt idx="3802">
                  <c:v>31064</c:v>
                </c:pt>
                <c:pt idx="3803">
                  <c:v>31065</c:v>
                </c:pt>
                <c:pt idx="3804">
                  <c:v>31068</c:v>
                </c:pt>
                <c:pt idx="3805">
                  <c:v>31069</c:v>
                </c:pt>
                <c:pt idx="3806">
                  <c:v>31070</c:v>
                </c:pt>
                <c:pt idx="3807">
                  <c:v>31071</c:v>
                </c:pt>
                <c:pt idx="3808">
                  <c:v>31072</c:v>
                </c:pt>
                <c:pt idx="3809">
                  <c:v>31075</c:v>
                </c:pt>
                <c:pt idx="3810">
                  <c:v>31076</c:v>
                </c:pt>
                <c:pt idx="3811">
                  <c:v>31077</c:v>
                </c:pt>
                <c:pt idx="3812">
                  <c:v>31078</c:v>
                </c:pt>
                <c:pt idx="3813">
                  <c:v>31079</c:v>
                </c:pt>
                <c:pt idx="3814">
                  <c:v>31082</c:v>
                </c:pt>
                <c:pt idx="3815">
                  <c:v>31083</c:v>
                </c:pt>
                <c:pt idx="3816">
                  <c:v>31084</c:v>
                </c:pt>
                <c:pt idx="3817">
                  <c:v>31085</c:v>
                </c:pt>
                <c:pt idx="3818">
                  <c:v>31086</c:v>
                </c:pt>
                <c:pt idx="3819">
                  <c:v>31089</c:v>
                </c:pt>
                <c:pt idx="3820">
                  <c:v>31090</c:v>
                </c:pt>
                <c:pt idx="3821">
                  <c:v>31091</c:v>
                </c:pt>
                <c:pt idx="3822">
                  <c:v>31092</c:v>
                </c:pt>
                <c:pt idx="3823">
                  <c:v>31093</c:v>
                </c:pt>
                <c:pt idx="3824">
                  <c:v>31097</c:v>
                </c:pt>
                <c:pt idx="3825">
                  <c:v>31098</c:v>
                </c:pt>
                <c:pt idx="3826">
                  <c:v>31099</c:v>
                </c:pt>
                <c:pt idx="3827">
                  <c:v>31100</c:v>
                </c:pt>
                <c:pt idx="3828">
                  <c:v>31103</c:v>
                </c:pt>
                <c:pt idx="3829">
                  <c:v>31104</c:v>
                </c:pt>
                <c:pt idx="3830">
                  <c:v>31105</c:v>
                </c:pt>
                <c:pt idx="3831">
                  <c:v>31106</c:v>
                </c:pt>
                <c:pt idx="3832">
                  <c:v>31107</c:v>
                </c:pt>
                <c:pt idx="3833">
                  <c:v>31110</c:v>
                </c:pt>
                <c:pt idx="3834">
                  <c:v>31111</c:v>
                </c:pt>
                <c:pt idx="3835">
                  <c:v>31112</c:v>
                </c:pt>
                <c:pt idx="3836">
                  <c:v>31113</c:v>
                </c:pt>
                <c:pt idx="3837">
                  <c:v>31114</c:v>
                </c:pt>
                <c:pt idx="3838">
                  <c:v>31117</c:v>
                </c:pt>
                <c:pt idx="3839">
                  <c:v>31118</c:v>
                </c:pt>
                <c:pt idx="3840">
                  <c:v>31119</c:v>
                </c:pt>
                <c:pt idx="3841">
                  <c:v>31120</c:v>
                </c:pt>
                <c:pt idx="3842">
                  <c:v>31121</c:v>
                </c:pt>
                <c:pt idx="3843">
                  <c:v>31124</c:v>
                </c:pt>
                <c:pt idx="3844">
                  <c:v>31125</c:v>
                </c:pt>
                <c:pt idx="3845">
                  <c:v>31126</c:v>
                </c:pt>
                <c:pt idx="3846">
                  <c:v>31127</c:v>
                </c:pt>
                <c:pt idx="3847">
                  <c:v>31128</c:v>
                </c:pt>
                <c:pt idx="3848">
                  <c:v>31131</c:v>
                </c:pt>
                <c:pt idx="3849">
                  <c:v>31132</c:v>
                </c:pt>
                <c:pt idx="3850">
                  <c:v>31133</c:v>
                </c:pt>
                <c:pt idx="3851">
                  <c:v>31134</c:v>
                </c:pt>
                <c:pt idx="3852">
                  <c:v>31135</c:v>
                </c:pt>
                <c:pt idx="3853">
                  <c:v>31138</c:v>
                </c:pt>
                <c:pt idx="3854">
                  <c:v>31139</c:v>
                </c:pt>
                <c:pt idx="3855">
                  <c:v>31140</c:v>
                </c:pt>
                <c:pt idx="3856">
                  <c:v>31141</c:v>
                </c:pt>
                <c:pt idx="3857">
                  <c:v>31145</c:v>
                </c:pt>
                <c:pt idx="3858">
                  <c:v>31146</c:v>
                </c:pt>
                <c:pt idx="3859">
                  <c:v>31147</c:v>
                </c:pt>
                <c:pt idx="3860">
                  <c:v>31148</c:v>
                </c:pt>
                <c:pt idx="3861">
                  <c:v>31149</c:v>
                </c:pt>
                <c:pt idx="3862">
                  <c:v>31152</c:v>
                </c:pt>
                <c:pt idx="3863">
                  <c:v>31153</c:v>
                </c:pt>
                <c:pt idx="3864">
                  <c:v>31154</c:v>
                </c:pt>
                <c:pt idx="3865">
                  <c:v>31155</c:v>
                </c:pt>
                <c:pt idx="3866">
                  <c:v>31156</c:v>
                </c:pt>
                <c:pt idx="3867">
                  <c:v>31159</c:v>
                </c:pt>
                <c:pt idx="3868">
                  <c:v>31160</c:v>
                </c:pt>
                <c:pt idx="3869">
                  <c:v>31161</c:v>
                </c:pt>
                <c:pt idx="3870">
                  <c:v>31162</c:v>
                </c:pt>
                <c:pt idx="3871">
                  <c:v>31163</c:v>
                </c:pt>
                <c:pt idx="3872">
                  <c:v>31166</c:v>
                </c:pt>
                <c:pt idx="3873">
                  <c:v>31167</c:v>
                </c:pt>
                <c:pt idx="3874">
                  <c:v>31168</c:v>
                </c:pt>
                <c:pt idx="3875">
                  <c:v>31169</c:v>
                </c:pt>
                <c:pt idx="3876">
                  <c:v>31170</c:v>
                </c:pt>
                <c:pt idx="3877">
                  <c:v>31173</c:v>
                </c:pt>
                <c:pt idx="3878">
                  <c:v>31174</c:v>
                </c:pt>
                <c:pt idx="3879">
                  <c:v>31175</c:v>
                </c:pt>
                <c:pt idx="3880">
                  <c:v>31176</c:v>
                </c:pt>
                <c:pt idx="3881">
                  <c:v>31177</c:v>
                </c:pt>
                <c:pt idx="3882">
                  <c:v>31180</c:v>
                </c:pt>
                <c:pt idx="3883">
                  <c:v>31181</c:v>
                </c:pt>
                <c:pt idx="3884">
                  <c:v>31182</c:v>
                </c:pt>
                <c:pt idx="3885">
                  <c:v>31183</c:v>
                </c:pt>
                <c:pt idx="3886">
                  <c:v>31184</c:v>
                </c:pt>
                <c:pt idx="3887">
                  <c:v>31187</c:v>
                </c:pt>
                <c:pt idx="3888">
                  <c:v>31188</c:v>
                </c:pt>
                <c:pt idx="3889">
                  <c:v>31189</c:v>
                </c:pt>
                <c:pt idx="3890">
                  <c:v>31190</c:v>
                </c:pt>
                <c:pt idx="3891">
                  <c:v>31191</c:v>
                </c:pt>
                <c:pt idx="3892">
                  <c:v>31195</c:v>
                </c:pt>
                <c:pt idx="3893">
                  <c:v>31196</c:v>
                </c:pt>
                <c:pt idx="3894">
                  <c:v>31197</c:v>
                </c:pt>
                <c:pt idx="3895">
                  <c:v>31198</c:v>
                </c:pt>
                <c:pt idx="3896">
                  <c:v>31201</c:v>
                </c:pt>
                <c:pt idx="3897">
                  <c:v>31202</c:v>
                </c:pt>
                <c:pt idx="3898">
                  <c:v>31203</c:v>
                </c:pt>
                <c:pt idx="3899">
                  <c:v>31204</c:v>
                </c:pt>
                <c:pt idx="3900">
                  <c:v>31205</c:v>
                </c:pt>
                <c:pt idx="3901">
                  <c:v>31208</c:v>
                </c:pt>
                <c:pt idx="3902">
                  <c:v>31209</c:v>
                </c:pt>
                <c:pt idx="3903">
                  <c:v>31210</c:v>
                </c:pt>
                <c:pt idx="3904">
                  <c:v>31211</c:v>
                </c:pt>
                <c:pt idx="3905">
                  <c:v>31212</c:v>
                </c:pt>
                <c:pt idx="3906">
                  <c:v>31215</c:v>
                </c:pt>
                <c:pt idx="3907">
                  <c:v>31216</c:v>
                </c:pt>
                <c:pt idx="3908">
                  <c:v>31217</c:v>
                </c:pt>
                <c:pt idx="3909">
                  <c:v>31218</c:v>
                </c:pt>
                <c:pt idx="3910">
                  <c:v>31219</c:v>
                </c:pt>
                <c:pt idx="3911">
                  <c:v>31222</c:v>
                </c:pt>
                <c:pt idx="3912">
                  <c:v>31223</c:v>
                </c:pt>
                <c:pt idx="3913">
                  <c:v>31224</c:v>
                </c:pt>
                <c:pt idx="3914">
                  <c:v>31225</c:v>
                </c:pt>
                <c:pt idx="3915">
                  <c:v>31226</c:v>
                </c:pt>
                <c:pt idx="3916">
                  <c:v>31229</c:v>
                </c:pt>
                <c:pt idx="3917">
                  <c:v>31230</c:v>
                </c:pt>
                <c:pt idx="3918">
                  <c:v>31231</c:v>
                </c:pt>
                <c:pt idx="3919">
                  <c:v>31233</c:v>
                </c:pt>
                <c:pt idx="3920">
                  <c:v>31236</c:v>
                </c:pt>
                <c:pt idx="3921">
                  <c:v>31237</c:v>
                </c:pt>
                <c:pt idx="3922">
                  <c:v>31238</c:v>
                </c:pt>
                <c:pt idx="3923">
                  <c:v>31239</c:v>
                </c:pt>
                <c:pt idx="3924">
                  <c:v>31240</c:v>
                </c:pt>
                <c:pt idx="3925">
                  <c:v>31243</c:v>
                </c:pt>
                <c:pt idx="3926">
                  <c:v>31244</c:v>
                </c:pt>
                <c:pt idx="3927">
                  <c:v>31245</c:v>
                </c:pt>
                <c:pt idx="3928">
                  <c:v>31246</c:v>
                </c:pt>
                <c:pt idx="3929">
                  <c:v>31247</c:v>
                </c:pt>
                <c:pt idx="3930">
                  <c:v>31250</c:v>
                </c:pt>
                <c:pt idx="3931">
                  <c:v>31251</c:v>
                </c:pt>
                <c:pt idx="3932">
                  <c:v>31252</c:v>
                </c:pt>
                <c:pt idx="3933">
                  <c:v>31253</c:v>
                </c:pt>
                <c:pt idx="3934">
                  <c:v>31254</c:v>
                </c:pt>
                <c:pt idx="3935">
                  <c:v>31257</c:v>
                </c:pt>
                <c:pt idx="3936">
                  <c:v>31258</c:v>
                </c:pt>
                <c:pt idx="3937">
                  <c:v>31259</c:v>
                </c:pt>
                <c:pt idx="3938">
                  <c:v>31260</c:v>
                </c:pt>
                <c:pt idx="3939">
                  <c:v>31261</c:v>
                </c:pt>
                <c:pt idx="3940">
                  <c:v>31264</c:v>
                </c:pt>
                <c:pt idx="3941">
                  <c:v>31265</c:v>
                </c:pt>
                <c:pt idx="3942">
                  <c:v>31266</c:v>
                </c:pt>
                <c:pt idx="3943">
                  <c:v>31267</c:v>
                </c:pt>
                <c:pt idx="3944">
                  <c:v>31268</c:v>
                </c:pt>
                <c:pt idx="3945">
                  <c:v>31271</c:v>
                </c:pt>
                <c:pt idx="3946">
                  <c:v>31272</c:v>
                </c:pt>
                <c:pt idx="3947">
                  <c:v>31273</c:v>
                </c:pt>
                <c:pt idx="3948">
                  <c:v>31274</c:v>
                </c:pt>
                <c:pt idx="3949">
                  <c:v>31275</c:v>
                </c:pt>
                <c:pt idx="3950">
                  <c:v>31278</c:v>
                </c:pt>
                <c:pt idx="3951">
                  <c:v>31279</c:v>
                </c:pt>
                <c:pt idx="3952">
                  <c:v>31280</c:v>
                </c:pt>
                <c:pt idx="3953">
                  <c:v>31281</c:v>
                </c:pt>
                <c:pt idx="3954">
                  <c:v>31282</c:v>
                </c:pt>
                <c:pt idx="3955">
                  <c:v>31285</c:v>
                </c:pt>
                <c:pt idx="3956">
                  <c:v>31286</c:v>
                </c:pt>
                <c:pt idx="3957">
                  <c:v>31287</c:v>
                </c:pt>
                <c:pt idx="3958">
                  <c:v>31288</c:v>
                </c:pt>
                <c:pt idx="3959">
                  <c:v>31289</c:v>
                </c:pt>
                <c:pt idx="3960">
                  <c:v>31293</c:v>
                </c:pt>
                <c:pt idx="3961">
                  <c:v>31294</c:v>
                </c:pt>
                <c:pt idx="3962">
                  <c:v>31295</c:v>
                </c:pt>
                <c:pt idx="3963">
                  <c:v>31296</c:v>
                </c:pt>
                <c:pt idx="3964">
                  <c:v>31299</c:v>
                </c:pt>
                <c:pt idx="3965">
                  <c:v>31300</c:v>
                </c:pt>
                <c:pt idx="3966">
                  <c:v>31301</c:v>
                </c:pt>
                <c:pt idx="3967">
                  <c:v>31302</c:v>
                </c:pt>
                <c:pt idx="3968">
                  <c:v>31303</c:v>
                </c:pt>
                <c:pt idx="3969">
                  <c:v>31306</c:v>
                </c:pt>
                <c:pt idx="3970">
                  <c:v>31307</c:v>
                </c:pt>
                <c:pt idx="3971">
                  <c:v>31308</c:v>
                </c:pt>
                <c:pt idx="3972">
                  <c:v>31309</c:v>
                </c:pt>
                <c:pt idx="3973">
                  <c:v>31310</c:v>
                </c:pt>
                <c:pt idx="3974">
                  <c:v>31313</c:v>
                </c:pt>
                <c:pt idx="3975">
                  <c:v>31314</c:v>
                </c:pt>
                <c:pt idx="3976">
                  <c:v>31315</c:v>
                </c:pt>
                <c:pt idx="3977">
                  <c:v>31316</c:v>
                </c:pt>
                <c:pt idx="3978">
                  <c:v>31320</c:v>
                </c:pt>
                <c:pt idx="3979">
                  <c:v>31321</c:v>
                </c:pt>
                <c:pt idx="3980">
                  <c:v>31322</c:v>
                </c:pt>
                <c:pt idx="3981">
                  <c:v>31323</c:v>
                </c:pt>
                <c:pt idx="3982">
                  <c:v>31324</c:v>
                </c:pt>
                <c:pt idx="3983">
                  <c:v>31327</c:v>
                </c:pt>
                <c:pt idx="3984">
                  <c:v>31328</c:v>
                </c:pt>
                <c:pt idx="3985">
                  <c:v>31329</c:v>
                </c:pt>
                <c:pt idx="3986">
                  <c:v>31330</c:v>
                </c:pt>
                <c:pt idx="3987">
                  <c:v>31331</c:v>
                </c:pt>
                <c:pt idx="3988">
                  <c:v>31334</c:v>
                </c:pt>
                <c:pt idx="3989">
                  <c:v>31335</c:v>
                </c:pt>
                <c:pt idx="3990">
                  <c:v>31336</c:v>
                </c:pt>
                <c:pt idx="3991">
                  <c:v>31337</c:v>
                </c:pt>
                <c:pt idx="3992">
                  <c:v>31338</c:v>
                </c:pt>
                <c:pt idx="3993">
                  <c:v>31341</c:v>
                </c:pt>
                <c:pt idx="3994">
                  <c:v>31342</c:v>
                </c:pt>
                <c:pt idx="3995">
                  <c:v>31343</c:v>
                </c:pt>
                <c:pt idx="3996">
                  <c:v>31344</c:v>
                </c:pt>
                <c:pt idx="3997">
                  <c:v>31345</c:v>
                </c:pt>
                <c:pt idx="3998">
                  <c:v>31348</c:v>
                </c:pt>
                <c:pt idx="3999">
                  <c:v>31349</c:v>
                </c:pt>
                <c:pt idx="4000">
                  <c:v>31350</c:v>
                </c:pt>
                <c:pt idx="4001">
                  <c:v>31351</c:v>
                </c:pt>
                <c:pt idx="4002">
                  <c:v>31352</c:v>
                </c:pt>
                <c:pt idx="4003">
                  <c:v>31355</c:v>
                </c:pt>
                <c:pt idx="4004">
                  <c:v>31356</c:v>
                </c:pt>
                <c:pt idx="4005">
                  <c:v>31357</c:v>
                </c:pt>
                <c:pt idx="4006">
                  <c:v>31358</c:v>
                </c:pt>
                <c:pt idx="4007">
                  <c:v>31359</c:v>
                </c:pt>
                <c:pt idx="4008">
                  <c:v>31362</c:v>
                </c:pt>
                <c:pt idx="4009">
                  <c:v>31363</c:v>
                </c:pt>
                <c:pt idx="4010">
                  <c:v>31364</c:v>
                </c:pt>
                <c:pt idx="4011">
                  <c:v>31365</c:v>
                </c:pt>
                <c:pt idx="4012">
                  <c:v>31366</c:v>
                </c:pt>
                <c:pt idx="4013">
                  <c:v>31369</c:v>
                </c:pt>
                <c:pt idx="4014">
                  <c:v>31370</c:v>
                </c:pt>
                <c:pt idx="4015">
                  <c:v>31371</c:v>
                </c:pt>
                <c:pt idx="4016">
                  <c:v>31372</c:v>
                </c:pt>
                <c:pt idx="4017">
                  <c:v>31373</c:v>
                </c:pt>
                <c:pt idx="4018">
                  <c:v>31376</c:v>
                </c:pt>
                <c:pt idx="4019">
                  <c:v>31377</c:v>
                </c:pt>
                <c:pt idx="4020">
                  <c:v>31378</c:v>
                </c:pt>
                <c:pt idx="4021">
                  <c:v>31380</c:v>
                </c:pt>
                <c:pt idx="4022">
                  <c:v>31383</c:v>
                </c:pt>
                <c:pt idx="4023">
                  <c:v>31384</c:v>
                </c:pt>
                <c:pt idx="4024">
                  <c:v>31385</c:v>
                </c:pt>
                <c:pt idx="4025">
                  <c:v>31386</c:v>
                </c:pt>
                <c:pt idx="4026">
                  <c:v>31387</c:v>
                </c:pt>
                <c:pt idx="4027">
                  <c:v>31390</c:v>
                </c:pt>
                <c:pt idx="4028">
                  <c:v>31391</c:v>
                </c:pt>
                <c:pt idx="4029">
                  <c:v>31392</c:v>
                </c:pt>
                <c:pt idx="4030">
                  <c:v>31393</c:v>
                </c:pt>
                <c:pt idx="4031">
                  <c:v>31394</c:v>
                </c:pt>
                <c:pt idx="4032">
                  <c:v>31397</c:v>
                </c:pt>
                <c:pt idx="4033">
                  <c:v>31398</c:v>
                </c:pt>
                <c:pt idx="4034">
                  <c:v>31399</c:v>
                </c:pt>
                <c:pt idx="4035">
                  <c:v>31400</c:v>
                </c:pt>
                <c:pt idx="4036">
                  <c:v>31401</c:v>
                </c:pt>
                <c:pt idx="4037">
                  <c:v>31404</c:v>
                </c:pt>
                <c:pt idx="4038">
                  <c:v>31405</c:v>
                </c:pt>
                <c:pt idx="4039">
                  <c:v>31407</c:v>
                </c:pt>
                <c:pt idx="4040">
                  <c:v>31408</c:v>
                </c:pt>
                <c:pt idx="4041">
                  <c:v>31411</c:v>
                </c:pt>
                <c:pt idx="4042">
                  <c:v>31412</c:v>
                </c:pt>
                <c:pt idx="4043">
                  <c:v>31414</c:v>
                </c:pt>
                <c:pt idx="4044">
                  <c:v>31415</c:v>
                </c:pt>
                <c:pt idx="4045">
                  <c:v>31418</c:v>
                </c:pt>
                <c:pt idx="4046">
                  <c:v>31419</c:v>
                </c:pt>
                <c:pt idx="4047">
                  <c:v>31420</c:v>
                </c:pt>
                <c:pt idx="4048">
                  <c:v>31421</c:v>
                </c:pt>
                <c:pt idx="4049">
                  <c:v>31422</c:v>
                </c:pt>
                <c:pt idx="4050">
                  <c:v>31425</c:v>
                </c:pt>
                <c:pt idx="4051">
                  <c:v>31426</c:v>
                </c:pt>
                <c:pt idx="4052">
                  <c:v>31427</c:v>
                </c:pt>
                <c:pt idx="4053">
                  <c:v>31428</c:v>
                </c:pt>
                <c:pt idx="4054">
                  <c:v>31429</c:v>
                </c:pt>
                <c:pt idx="4055">
                  <c:v>31432</c:v>
                </c:pt>
                <c:pt idx="4056">
                  <c:v>31433</c:v>
                </c:pt>
                <c:pt idx="4057">
                  <c:v>31434</c:v>
                </c:pt>
                <c:pt idx="4058">
                  <c:v>31435</c:v>
                </c:pt>
                <c:pt idx="4059">
                  <c:v>31436</c:v>
                </c:pt>
                <c:pt idx="4060">
                  <c:v>31439</c:v>
                </c:pt>
                <c:pt idx="4061">
                  <c:v>31440</c:v>
                </c:pt>
                <c:pt idx="4062">
                  <c:v>31441</c:v>
                </c:pt>
                <c:pt idx="4063">
                  <c:v>31442</c:v>
                </c:pt>
                <c:pt idx="4064">
                  <c:v>31443</c:v>
                </c:pt>
                <c:pt idx="4065">
                  <c:v>31446</c:v>
                </c:pt>
                <c:pt idx="4066">
                  <c:v>31447</c:v>
                </c:pt>
                <c:pt idx="4067">
                  <c:v>31448</c:v>
                </c:pt>
                <c:pt idx="4068">
                  <c:v>31449</c:v>
                </c:pt>
                <c:pt idx="4069">
                  <c:v>31450</c:v>
                </c:pt>
                <c:pt idx="4070">
                  <c:v>31453</c:v>
                </c:pt>
                <c:pt idx="4071">
                  <c:v>31454</c:v>
                </c:pt>
                <c:pt idx="4072">
                  <c:v>31455</c:v>
                </c:pt>
                <c:pt idx="4073">
                  <c:v>31456</c:v>
                </c:pt>
                <c:pt idx="4074">
                  <c:v>31457</c:v>
                </c:pt>
                <c:pt idx="4075">
                  <c:v>31461</c:v>
                </c:pt>
                <c:pt idx="4076">
                  <c:v>31462</c:v>
                </c:pt>
                <c:pt idx="4077">
                  <c:v>31463</c:v>
                </c:pt>
                <c:pt idx="4078">
                  <c:v>31464</c:v>
                </c:pt>
                <c:pt idx="4079">
                  <c:v>31467</c:v>
                </c:pt>
                <c:pt idx="4080">
                  <c:v>31468</c:v>
                </c:pt>
                <c:pt idx="4081">
                  <c:v>31469</c:v>
                </c:pt>
                <c:pt idx="4082">
                  <c:v>31470</c:v>
                </c:pt>
                <c:pt idx="4083">
                  <c:v>31471</c:v>
                </c:pt>
                <c:pt idx="4084">
                  <c:v>31474</c:v>
                </c:pt>
                <c:pt idx="4085">
                  <c:v>31475</c:v>
                </c:pt>
                <c:pt idx="4086">
                  <c:v>31476</c:v>
                </c:pt>
                <c:pt idx="4087">
                  <c:v>31477</c:v>
                </c:pt>
                <c:pt idx="4088">
                  <c:v>31478</c:v>
                </c:pt>
                <c:pt idx="4089">
                  <c:v>31481</c:v>
                </c:pt>
                <c:pt idx="4090">
                  <c:v>31482</c:v>
                </c:pt>
                <c:pt idx="4091">
                  <c:v>31483</c:v>
                </c:pt>
                <c:pt idx="4092">
                  <c:v>31484</c:v>
                </c:pt>
                <c:pt idx="4093">
                  <c:v>31485</c:v>
                </c:pt>
                <c:pt idx="4094">
                  <c:v>31488</c:v>
                </c:pt>
                <c:pt idx="4095">
                  <c:v>31489</c:v>
                </c:pt>
                <c:pt idx="4096">
                  <c:v>31490</c:v>
                </c:pt>
                <c:pt idx="4097">
                  <c:v>31491</c:v>
                </c:pt>
                <c:pt idx="4098">
                  <c:v>31492</c:v>
                </c:pt>
                <c:pt idx="4099">
                  <c:v>31495</c:v>
                </c:pt>
                <c:pt idx="4100">
                  <c:v>31496</c:v>
                </c:pt>
                <c:pt idx="4101">
                  <c:v>31497</c:v>
                </c:pt>
                <c:pt idx="4102">
                  <c:v>31498</c:v>
                </c:pt>
                <c:pt idx="4103">
                  <c:v>31502</c:v>
                </c:pt>
                <c:pt idx="4104">
                  <c:v>31503</c:v>
                </c:pt>
                <c:pt idx="4105">
                  <c:v>31504</c:v>
                </c:pt>
                <c:pt idx="4106">
                  <c:v>31505</c:v>
                </c:pt>
                <c:pt idx="4107">
                  <c:v>31506</c:v>
                </c:pt>
                <c:pt idx="4108">
                  <c:v>31509</c:v>
                </c:pt>
                <c:pt idx="4109">
                  <c:v>31510</c:v>
                </c:pt>
                <c:pt idx="4110">
                  <c:v>31511</c:v>
                </c:pt>
                <c:pt idx="4111">
                  <c:v>31512</c:v>
                </c:pt>
                <c:pt idx="4112">
                  <c:v>31513</c:v>
                </c:pt>
                <c:pt idx="4113">
                  <c:v>31516</c:v>
                </c:pt>
                <c:pt idx="4114">
                  <c:v>31517</c:v>
                </c:pt>
                <c:pt idx="4115">
                  <c:v>31518</c:v>
                </c:pt>
                <c:pt idx="4116">
                  <c:v>31519</c:v>
                </c:pt>
                <c:pt idx="4117">
                  <c:v>31520</c:v>
                </c:pt>
                <c:pt idx="4118">
                  <c:v>31523</c:v>
                </c:pt>
                <c:pt idx="4119">
                  <c:v>31524</c:v>
                </c:pt>
                <c:pt idx="4120">
                  <c:v>31525</c:v>
                </c:pt>
                <c:pt idx="4121">
                  <c:v>31526</c:v>
                </c:pt>
                <c:pt idx="4122">
                  <c:v>31527</c:v>
                </c:pt>
                <c:pt idx="4123">
                  <c:v>31530</c:v>
                </c:pt>
                <c:pt idx="4124">
                  <c:v>31531</c:v>
                </c:pt>
                <c:pt idx="4125">
                  <c:v>31532</c:v>
                </c:pt>
                <c:pt idx="4126">
                  <c:v>31533</c:v>
                </c:pt>
                <c:pt idx="4127">
                  <c:v>31534</c:v>
                </c:pt>
                <c:pt idx="4128">
                  <c:v>31537</c:v>
                </c:pt>
                <c:pt idx="4129">
                  <c:v>31538</c:v>
                </c:pt>
                <c:pt idx="4130">
                  <c:v>31539</c:v>
                </c:pt>
                <c:pt idx="4131">
                  <c:v>31540</c:v>
                </c:pt>
                <c:pt idx="4132">
                  <c:v>31541</c:v>
                </c:pt>
                <c:pt idx="4133">
                  <c:v>31544</c:v>
                </c:pt>
                <c:pt idx="4134">
                  <c:v>31545</c:v>
                </c:pt>
                <c:pt idx="4135">
                  <c:v>31546</c:v>
                </c:pt>
                <c:pt idx="4136">
                  <c:v>31547</c:v>
                </c:pt>
                <c:pt idx="4137">
                  <c:v>31548</c:v>
                </c:pt>
                <c:pt idx="4138">
                  <c:v>31551</c:v>
                </c:pt>
                <c:pt idx="4139">
                  <c:v>31552</c:v>
                </c:pt>
                <c:pt idx="4140">
                  <c:v>31553</c:v>
                </c:pt>
                <c:pt idx="4141">
                  <c:v>31554</c:v>
                </c:pt>
                <c:pt idx="4142">
                  <c:v>31555</c:v>
                </c:pt>
                <c:pt idx="4143">
                  <c:v>31559</c:v>
                </c:pt>
                <c:pt idx="4144">
                  <c:v>31560</c:v>
                </c:pt>
                <c:pt idx="4145">
                  <c:v>31561</c:v>
                </c:pt>
                <c:pt idx="4146">
                  <c:v>31562</c:v>
                </c:pt>
                <c:pt idx="4147">
                  <c:v>31565</c:v>
                </c:pt>
                <c:pt idx="4148">
                  <c:v>31566</c:v>
                </c:pt>
                <c:pt idx="4149">
                  <c:v>31567</c:v>
                </c:pt>
                <c:pt idx="4150">
                  <c:v>31568</c:v>
                </c:pt>
                <c:pt idx="4151">
                  <c:v>31569</c:v>
                </c:pt>
                <c:pt idx="4152">
                  <c:v>31572</c:v>
                </c:pt>
                <c:pt idx="4153">
                  <c:v>31573</c:v>
                </c:pt>
                <c:pt idx="4154">
                  <c:v>31574</c:v>
                </c:pt>
                <c:pt idx="4155">
                  <c:v>31575</c:v>
                </c:pt>
                <c:pt idx="4156">
                  <c:v>31576</c:v>
                </c:pt>
                <c:pt idx="4157">
                  <c:v>31579</c:v>
                </c:pt>
                <c:pt idx="4158">
                  <c:v>31580</c:v>
                </c:pt>
                <c:pt idx="4159">
                  <c:v>31581</c:v>
                </c:pt>
                <c:pt idx="4160">
                  <c:v>31582</c:v>
                </c:pt>
                <c:pt idx="4161">
                  <c:v>31583</c:v>
                </c:pt>
                <c:pt idx="4162">
                  <c:v>31586</c:v>
                </c:pt>
                <c:pt idx="4163">
                  <c:v>31587</c:v>
                </c:pt>
                <c:pt idx="4164">
                  <c:v>31588</c:v>
                </c:pt>
                <c:pt idx="4165">
                  <c:v>31589</c:v>
                </c:pt>
                <c:pt idx="4166">
                  <c:v>31590</c:v>
                </c:pt>
                <c:pt idx="4167">
                  <c:v>31593</c:v>
                </c:pt>
                <c:pt idx="4168">
                  <c:v>31594</c:v>
                </c:pt>
                <c:pt idx="4169">
                  <c:v>31595</c:v>
                </c:pt>
                <c:pt idx="4170">
                  <c:v>31596</c:v>
                </c:pt>
                <c:pt idx="4171">
                  <c:v>31600</c:v>
                </c:pt>
                <c:pt idx="4172">
                  <c:v>31601</c:v>
                </c:pt>
                <c:pt idx="4173">
                  <c:v>31602</c:v>
                </c:pt>
                <c:pt idx="4174">
                  <c:v>31603</c:v>
                </c:pt>
                <c:pt idx="4175">
                  <c:v>31604</c:v>
                </c:pt>
                <c:pt idx="4176">
                  <c:v>31607</c:v>
                </c:pt>
                <c:pt idx="4177">
                  <c:v>31608</c:v>
                </c:pt>
                <c:pt idx="4178">
                  <c:v>31609</c:v>
                </c:pt>
                <c:pt idx="4179">
                  <c:v>31610</c:v>
                </c:pt>
                <c:pt idx="4180">
                  <c:v>31611</c:v>
                </c:pt>
                <c:pt idx="4181">
                  <c:v>31614</c:v>
                </c:pt>
                <c:pt idx="4182">
                  <c:v>31615</c:v>
                </c:pt>
                <c:pt idx="4183">
                  <c:v>31616</c:v>
                </c:pt>
                <c:pt idx="4184">
                  <c:v>31617</c:v>
                </c:pt>
                <c:pt idx="4185">
                  <c:v>31618</c:v>
                </c:pt>
                <c:pt idx="4186">
                  <c:v>31621</c:v>
                </c:pt>
                <c:pt idx="4187">
                  <c:v>31622</c:v>
                </c:pt>
                <c:pt idx="4188">
                  <c:v>31623</c:v>
                </c:pt>
                <c:pt idx="4189">
                  <c:v>31624</c:v>
                </c:pt>
                <c:pt idx="4190">
                  <c:v>31625</c:v>
                </c:pt>
                <c:pt idx="4191">
                  <c:v>31628</c:v>
                </c:pt>
                <c:pt idx="4192">
                  <c:v>31629</c:v>
                </c:pt>
                <c:pt idx="4193">
                  <c:v>31630</c:v>
                </c:pt>
                <c:pt idx="4194">
                  <c:v>31631</c:v>
                </c:pt>
                <c:pt idx="4195">
                  <c:v>31632</c:v>
                </c:pt>
                <c:pt idx="4196">
                  <c:v>31635</c:v>
                </c:pt>
                <c:pt idx="4197">
                  <c:v>31636</c:v>
                </c:pt>
                <c:pt idx="4198">
                  <c:v>31637</c:v>
                </c:pt>
                <c:pt idx="4199">
                  <c:v>31638</c:v>
                </c:pt>
                <c:pt idx="4200">
                  <c:v>31639</c:v>
                </c:pt>
                <c:pt idx="4201">
                  <c:v>31642</c:v>
                </c:pt>
                <c:pt idx="4202">
                  <c:v>31643</c:v>
                </c:pt>
                <c:pt idx="4203">
                  <c:v>31644</c:v>
                </c:pt>
                <c:pt idx="4204">
                  <c:v>31645</c:v>
                </c:pt>
                <c:pt idx="4205">
                  <c:v>31646</c:v>
                </c:pt>
                <c:pt idx="4206">
                  <c:v>31649</c:v>
                </c:pt>
                <c:pt idx="4207">
                  <c:v>31650</c:v>
                </c:pt>
                <c:pt idx="4208">
                  <c:v>31651</c:v>
                </c:pt>
                <c:pt idx="4209">
                  <c:v>31652</c:v>
                </c:pt>
                <c:pt idx="4210">
                  <c:v>31653</c:v>
                </c:pt>
                <c:pt idx="4211">
                  <c:v>31657</c:v>
                </c:pt>
                <c:pt idx="4212">
                  <c:v>31658</c:v>
                </c:pt>
                <c:pt idx="4213">
                  <c:v>31659</c:v>
                </c:pt>
                <c:pt idx="4214">
                  <c:v>31660</c:v>
                </c:pt>
                <c:pt idx="4215">
                  <c:v>31663</c:v>
                </c:pt>
                <c:pt idx="4216">
                  <c:v>31664</c:v>
                </c:pt>
                <c:pt idx="4217">
                  <c:v>31665</c:v>
                </c:pt>
                <c:pt idx="4218">
                  <c:v>31666</c:v>
                </c:pt>
                <c:pt idx="4219">
                  <c:v>31667</c:v>
                </c:pt>
                <c:pt idx="4220">
                  <c:v>31670</c:v>
                </c:pt>
                <c:pt idx="4221">
                  <c:v>31671</c:v>
                </c:pt>
                <c:pt idx="4222">
                  <c:v>31672</c:v>
                </c:pt>
                <c:pt idx="4223">
                  <c:v>31673</c:v>
                </c:pt>
                <c:pt idx="4224">
                  <c:v>31674</c:v>
                </c:pt>
                <c:pt idx="4225">
                  <c:v>31677</c:v>
                </c:pt>
                <c:pt idx="4226">
                  <c:v>31678</c:v>
                </c:pt>
                <c:pt idx="4227">
                  <c:v>31679</c:v>
                </c:pt>
                <c:pt idx="4228">
                  <c:v>31680</c:v>
                </c:pt>
                <c:pt idx="4229">
                  <c:v>31681</c:v>
                </c:pt>
                <c:pt idx="4230">
                  <c:v>31684</c:v>
                </c:pt>
                <c:pt idx="4231">
                  <c:v>31685</c:v>
                </c:pt>
                <c:pt idx="4232">
                  <c:v>31686</c:v>
                </c:pt>
                <c:pt idx="4233">
                  <c:v>31687</c:v>
                </c:pt>
                <c:pt idx="4234">
                  <c:v>31688</c:v>
                </c:pt>
                <c:pt idx="4235">
                  <c:v>31691</c:v>
                </c:pt>
                <c:pt idx="4236">
                  <c:v>31692</c:v>
                </c:pt>
                <c:pt idx="4237">
                  <c:v>31693</c:v>
                </c:pt>
                <c:pt idx="4238">
                  <c:v>31694</c:v>
                </c:pt>
                <c:pt idx="4239">
                  <c:v>31695</c:v>
                </c:pt>
                <c:pt idx="4240">
                  <c:v>31698</c:v>
                </c:pt>
                <c:pt idx="4241">
                  <c:v>31699</c:v>
                </c:pt>
                <c:pt idx="4242">
                  <c:v>31700</c:v>
                </c:pt>
                <c:pt idx="4243">
                  <c:v>31701</c:v>
                </c:pt>
                <c:pt idx="4244">
                  <c:v>31702</c:v>
                </c:pt>
                <c:pt idx="4245">
                  <c:v>31705</c:v>
                </c:pt>
                <c:pt idx="4246">
                  <c:v>31706</c:v>
                </c:pt>
                <c:pt idx="4247">
                  <c:v>31707</c:v>
                </c:pt>
                <c:pt idx="4248">
                  <c:v>31708</c:v>
                </c:pt>
                <c:pt idx="4249">
                  <c:v>31709</c:v>
                </c:pt>
                <c:pt idx="4250">
                  <c:v>31712</c:v>
                </c:pt>
                <c:pt idx="4251">
                  <c:v>31713</c:v>
                </c:pt>
                <c:pt idx="4252">
                  <c:v>31714</c:v>
                </c:pt>
                <c:pt idx="4253">
                  <c:v>31715</c:v>
                </c:pt>
                <c:pt idx="4254">
                  <c:v>31716</c:v>
                </c:pt>
                <c:pt idx="4255">
                  <c:v>31719</c:v>
                </c:pt>
                <c:pt idx="4256">
                  <c:v>31720</c:v>
                </c:pt>
                <c:pt idx="4257">
                  <c:v>31721</c:v>
                </c:pt>
                <c:pt idx="4258">
                  <c:v>31722</c:v>
                </c:pt>
                <c:pt idx="4259">
                  <c:v>31723</c:v>
                </c:pt>
                <c:pt idx="4260">
                  <c:v>31726</c:v>
                </c:pt>
                <c:pt idx="4261">
                  <c:v>31727</c:v>
                </c:pt>
                <c:pt idx="4262">
                  <c:v>31728</c:v>
                </c:pt>
                <c:pt idx="4263">
                  <c:v>31729</c:v>
                </c:pt>
                <c:pt idx="4264">
                  <c:v>31730</c:v>
                </c:pt>
                <c:pt idx="4265">
                  <c:v>31733</c:v>
                </c:pt>
                <c:pt idx="4266">
                  <c:v>31734</c:v>
                </c:pt>
                <c:pt idx="4267">
                  <c:v>31735</c:v>
                </c:pt>
                <c:pt idx="4268">
                  <c:v>31736</c:v>
                </c:pt>
                <c:pt idx="4269">
                  <c:v>31737</c:v>
                </c:pt>
                <c:pt idx="4270">
                  <c:v>31740</c:v>
                </c:pt>
                <c:pt idx="4271">
                  <c:v>31741</c:v>
                </c:pt>
                <c:pt idx="4272">
                  <c:v>31742</c:v>
                </c:pt>
                <c:pt idx="4273">
                  <c:v>31744</c:v>
                </c:pt>
                <c:pt idx="4274">
                  <c:v>31747</c:v>
                </c:pt>
                <c:pt idx="4275">
                  <c:v>31748</c:v>
                </c:pt>
                <c:pt idx="4276">
                  <c:v>31749</c:v>
                </c:pt>
                <c:pt idx="4277">
                  <c:v>31750</c:v>
                </c:pt>
                <c:pt idx="4278">
                  <c:v>31751</c:v>
                </c:pt>
                <c:pt idx="4279">
                  <c:v>31754</c:v>
                </c:pt>
                <c:pt idx="4280">
                  <c:v>31755</c:v>
                </c:pt>
                <c:pt idx="4281">
                  <c:v>31756</c:v>
                </c:pt>
                <c:pt idx="4282">
                  <c:v>31757</c:v>
                </c:pt>
                <c:pt idx="4283">
                  <c:v>31758</c:v>
                </c:pt>
                <c:pt idx="4284">
                  <c:v>31761</c:v>
                </c:pt>
                <c:pt idx="4285">
                  <c:v>31762</c:v>
                </c:pt>
                <c:pt idx="4286">
                  <c:v>31763</c:v>
                </c:pt>
                <c:pt idx="4287">
                  <c:v>31764</c:v>
                </c:pt>
                <c:pt idx="4288">
                  <c:v>31765</c:v>
                </c:pt>
                <c:pt idx="4289">
                  <c:v>31768</c:v>
                </c:pt>
                <c:pt idx="4290">
                  <c:v>31769</c:v>
                </c:pt>
                <c:pt idx="4291">
                  <c:v>31770</c:v>
                </c:pt>
                <c:pt idx="4292">
                  <c:v>31772</c:v>
                </c:pt>
                <c:pt idx="4293">
                  <c:v>31775</c:v>
                </c:pt>
                <c:pt idx="4294">
                  <c:v>31776</c:v>
                </c:pt>
                <c:pt idx="4295">
                  <c:v>31777</c:v>
                </c:pt>
                <c:pt idx="4296">
                  <c:v>31779</c:v>
                </c:pt>
                <c:pt idx="4297">
                  <c:v>31782</c:v>
                </c:pt>
                <c:pt idx="4298">
                  <c:v>31783</c:v>
                </c:pt>
                <c:pt idx="4299">
                  <c:v>31784</c:v>
                </c:pt>
                <c:pt idx="4300">
                  <c:v>31785</c:v>
                </c:pt>
                <c:pt idx="4301">
                  <c:v>31786</c:v>
                </c:pt>
                <c:pt idx="4302">
                  <c:v>31789</c:v>
                </c:pt>
                <c:pt idx="4303">
                  <c:v>31790</c:v>
                </c:pt>
                <c:pt idx="4304">
                  <c:v>31791</c:v>
                </c:pt>
                <c:pt idx="4305">
                  <c:v>31792</c:v>
                </c:pt>
                <c:pt idx="4306">
                  <c:v>31793</c:v>
                </c:pt>
                <c:pt idx="4307">
                  <c:v>31796</c:v>
                </c:pt>
                <c:pt idx="4308">
                  <c:v>31797</c:v>
                </c:pt>
                <c:pt idx="4309">
                  <c:v>31798</c:v>
                </c:pt>
                <c:pt idx="4310">
                  <c:v>31799</c:v>
                </c:pt>
                <c:pt idx="4311">
                  <c:v>31800</c:v>
                </c:pt>
                <c:pt idx="4312">
                  <c:v>31803</c:v>
                </c:pt>
                <c:pt idx="4313">
                  <c:v>31804</c:v>
                </c:pt>
                <c:pt idx="4314">
                  <c:v>31805</c:v>
                </c:pt>
                <c:pt idx="4315">
                  <c:v>31806</c:v>
                </c:pt>
                <c:pt idx="4316">
                  <c:v>31807</c:v>
                </c:pt>
                <c:pt idx="4317">
                  <c:v>31810</c:v>
                </c:pt>
                <c:pt idx="4318">
                  <c:v>31811</c:v>
                </c:pt>
                <c:pt idx="4319">
                  <c:v>31812</c:v>
                </c:pt>
                <c:pt idx="4320">
                  <c:v>31813</c:v>
                </c:pt>
                <c:pt idx="4321">
                  <c:v>31814</c:v>
                </c:pt>
                <c:pt idx="4322">
                  <c:v>31817</c:v>
                </c:pt>
                <c:pt idx="4323">
                  <c:v>31818</c:v>
                </c:pt>
                <c:pt idx="4324">
                  <c:v>31819</c:v>
                </c:pt>
                <c:pt idx="4325">
                  <c:v>31820</c:v>
                </c:pt>
                <c:pt idx="4326">
                  <c:v>31821</c:v>
                </c:pt>
                <c:pt idx="4327">
                  <c:v>31825</c:v>
                </c:pt>
                <c:pt idx="4328">
                  <c:v>31826</c:v>
                </c:pt>
                <c:pt idx="4329">
                  <c:v>31827</c:v>
                </c:pt>
                <c:pt idx="4330">
                  <c:v>31828</c:v>
                </c:pt>
                <c:pt idx="4331">
                  <c:v>31831</c:v>
                </c:pt>
                <c:pt idx="4332">
                  <c:v>31832</c:v>
                </c:pt>
                <c:pt idx="4333">
                  <c:v>31833</c:v>
                </c:pt>
                <c:pt idx="4334">
                  <c:v>31834</c:v>
                </c:pt>
                <c:pt idx="4335">
                  <c:v>31835</c:v>
                </c:pt>
                <c:pt idx="4336">
                  <c:v>31838</c:v>
                </c:pt>
                <c:pt idx="4337">
                  <c:v>31839</c:v>
                </c:pt>
                <c:pt idx="4338">
                  <c:v>31840</c:v>
                </c:pt>
                <c:pt idx="4339">
                  <c:v>31841</c:v>
                </c:pt>
                <c:pt idx="4340">
                  <c:v>31842</c:v>
                </c:pt>
                <c:pt idx="4341">
                  <c:v>31845</c:v>
                </c:pt>
                <c:pt idx="4342">
                  <c:v>31846</c:v>
                </c:pt>
                <c:pt idx="4343">
                  <c:v>31847</c:v>
                </c:pt>
                <c:pt idx="4344">
                  <c:v>31848</c:v>
                </c:pt>
                <c:pt idx="4345">
                  <c:v>31849</c:v>
                </c:pt>
                <c:pt idx="4346">
                  <c:v>31852</c:v>
                </c:pt>
                <c:pt idx="4347">
                  <c:v>31853</c:v>
                </c:pt>
                <c:pt idx="4348">
                  <c:v>31854</c:v>
                </c:pt>
                <c:pt idx="4349">
                  <c:v>31855</c:v>
                </c:pt>
                <c:pt idx="4350">
                  <c:v>31856</c:v>
                </c:pt>
                <c:pt idx="4351">
                  <c:v>31859</c:v>
                </c:pt>
                <c:pt idx="4352">
                  <c:v>31860</c:v>
                </c:pt>
                <c:pt idx="4353">
                  <c:v>31861</c:v>
                </c:pt>
                <c:pt idx="4354">
                  <c:v>31862</c:v>
                </c:pt>
                <c:pt idx="4355">
                  <c:v>31863</c:v>
                </c:pt>
                <c:pt idx="4356">
                  <c:v>31866</c:v>
                </c:pt>
                <c:pt idx="4357">
                  <c:v>31867</c:v>
                </c:pt>
                <c:pt idx="4358">
                  <c:v>31868</c:v>
                </c:pt>
                <c:pt idx="4359">
                  <c:v>31869</c:v>
                </c:pt>
                <c:pt idx="4360">
                  <c:v>31870</c:v>
                </c:pt>
                <c:pt idx="4361">
                  <c:v>31873</c:v>
                </c:pt>
                <c:pt idx="4362">
                  <c:v>31874</c:v>
                </c:pt>
                <c:pt idx="4363">
                  <c:v>31875</c:v>
                </c:pt>
                <c:pt idx="4364">
                  <c:v>31876</c:v>
                </c:pt>
                <c:pt idx="4365">
                  <c:v>31877</c:v>
                </c:pt>
                <c:pt idx="4366">
                  <c:v>31880</c:v>
                </c:pt>
                <c:pt idx="4367">
                  <c:v>31881</c:v>
                </c:pt>
                <c:pt idx="4368">
                  <c:v>31882</c:v>
                </c:pt>
                <c:pt idx="4369">
                  <c:v>31883</c:v>
                </c:pt>
                <c:pt idx="4370">
                  <c:v>31887</c:v>
                </c:pt>
                <c:pt idx="4371">
                  <c:v>31888</c:v>
                </c:pt>
                <c:pt idx="4372">
                  <c:v>31889</c:v>
                </c:pt>
                <c:pt idx="4373">
                  <c:v>31890</c:v>
                </c:pt>
                <c:pt idx="4374">
                  <c:v>31891</c:v>
                </c:pt>
                <c:pt idx="4375">
                  <c:v>31894</c:v>
                </c:pt>
                <c:pt idx="4376">
                  <c:v>31895</c:v>
                </c:pt>
                <c:pt idx="4377">
                  <c:v>31896</c:v>
                </c:pt>
                <c:pt idx="4378">
                  <c:v>31897</c:v>
                </c:pt>
                <c:pt idx="4379">
                  <c:v>31898</c:v>
                </c:pt>
                <c:pt idx="4380">
                  <c:v>31901</c:v>
                </c:pt>
                <c:pt idx="4381">
                  <c:v>31902</c:v>
                </c:pt>
                <c:pt idx="4382">
                  <c:v>31903</c:v>
                </c:pt>
                <c:pt idx="4383">
                  <c:v>31904</c:v>
                </c:pt>
                <c:pt idx="4384">
                  <c:v>31905</c:v>
                </c:pt>
                <c:pt idx="4385">
                  <c:v>31908</c:v>
                </c:pt>
                <c:pt idx="4386">
                  <c:v>31909</c:v>
                </c:pt>
                <c:pt idx="4387">
                  <c:v>31910</c:v>
                </c:pt>
                <c:pt idx="4388">
                  <c:v>31911</c:v>
                </c:pt>
                <c:pt idx="4389">
                  <c:v>31912</c:v>
                </c:pt>
                <c:pt idx="4390">
                  <c:v>31915</c:v>
                </c:pt>
                <c:pt idx="4391">
                  <c:v>31916</c:v>
                </c:pt>
                <c:pt idx="4392">
                  <c:v>31917</c:v>
                </c:pt>
                <c:pt idx="4393">
                  <c:v>31918</c:v>
                </c:pt>
                <c:pt idx="4394">
                  <c:v>31919</c:v>
                </c:pt>
                <c:pt idx="4395">
                  <c:v>31923</c:v>
                </c:pt>
                <c:pt idx="4396">
                  <c:v>31924</c:v>
                </c:pt>
                <c:pt idx="4397">
                  <c:v>31925</c:v>
                </c:pt>
                <c:pt idx="4398">
                  <c:v>31926</c:v>
                </c:pt>
                <c:pt idx="4399">
                  <c:v>31929</c:v>
                </c:pt>
                <c:pt idx="4400">
                  <c:v>31930</c:v>
                </c:pt>
                <c:pt idx="4401">
                  <c:v>31931</c:v>
                </c:pt>
                <c:pt idx="4402">
                  <c:v>31932</c:v>
                </c:pt>
                <c:pt idx="4403">
                  <c:v>31933</c:v>
                </c:pt>
                <c:pt idx="4404">
                  <c:v>31936</c:v>
                </c:pt>
                <c:pt idx="4405">
                  <c:v>31937</c:v>
                </c:pt>
                <c:pt idx="4406">
                  <c:v>31938</c:v>
                </c:pt>
                <c:pt idx="4407">
                  <c:v>31939</c:v>
                </c:pt>
                <c:pt idx="4408">
                  <c:v>31940</c:v>
                </c:pt>
                <c:pt idx="4409">
                  <c:v>31943</c:v>
                </c:pt>
                <c:pt idx="4410">
                  <c:v>31944</c:v>
                </c:pt>
                <c:pt idx="4411">
                  <c:v>31945</c:v>
                </c:pt>
                <c:pt idx="4412">
                  <c:v>31946</c:v>
                </c:pt>
                <c:pt idx="4413">
                  <c:v>31947</c:v>
                </c:pt>
                <c:pt idx="4414">
                  <c:v>31950</c:v>
                </c:pt>
                <c:pt idx="4415">
                  <c:v>31951</c:v>
                </c:pt>
                <c:pt idx="4416">
                  <c:v>31952</c:v>
                </c:pt>
                <c:pt idx="4417">
                  <c:v>31953</c:v>
                </c:pt>
                <c:pt idx="4418">
                  <c:v>31954</c:v>
                </c:pt>
                <c:pt idx="4419">
                  <c:v>31957</c:v>
                </c:pt>
                <c:pt idx="4420">
                  <c:v>31958</c:v>
                </c:pt>
                <c:pt idx="4421">
                  <c:v>31959</c:v>
                </c:pt>
                <c:pt idx="4422">
                  <c:v>31960</c:v>
                </c:pt>
                <c:pt idx="4423">
                  <c:v>31964</c:v>
                </c:pt>
                <c:pt idx="4424">
                  <c:v>31965</c:v>
                </c:pt>
                <c:pt idx="4425">
                  <c:v>31966</c:v>
                </c:pt>
                <c:pt idx="4426">
                  <c:v>31967</c:v>
                </c:pt>
                <c:pt idx="4427">
                  <c:v>31968</c:v>
                </c:pt>
                <c:pt idx="4428">
                  <c:v>31971</c:v>
                </c:pt>
                <c:pt idx="4429">
                  <c:v>31972</c:v>
                </c:pt>
                <c:pt idx="4430">
                  <c:v>31973</c:v>
                </c:pt>
                <c:pt idx="4431">
                  <c:v>31974</c:v>
                </c:pt>
                <c:pt idx="4432">
                  <c:v>31975</c:v>
                </c:pt>
                <c:pt idx="4433">
                  <c:v>31978</c:v>
                </c:pt>
                <c:pt idx="4434">
                  <c:v>31979</c:v>
                </c:pt>
                <c:pt idx="4435">
                  <c:v>31980</c:v>
                </c:pt>
                <c:pt idx="4436">
                  <c:v>31981</c:v>
                </c:pt>
                <c:pt idx="4437">
                  <c:v>31982</c:v>
                </c:pt>
                <c:pt idx="4438">
                  <c:v>31985</c:v>
                </c:pt>
                <c:pt idx="4439">
                  <c:v>31986</c:v>
                </c:pt>
                <c:pt idx="4440">
                  <c:v>31987</c:v>
                </c:pt>
                <c:pt idx="4441">
                  <c:v>31988</c:v>
                </c:pt>
                <c:pt idx="4442">
                  <c:v>31989</c:v>
                </c:pt>
                <c:pt idx="4443">
                  <c:v>31992</c:v>
                </c:pt>
                <c:pt idx="4444">
                  <c:v>31993</c:v>
                </c:pt>
                <c:pt idx="4445">
                  <c:v>31994</c:v>
                </c:pt>
                <c:pt idx="4446">
                  <c:v>31995</c:v>
                </c:pt>
                <c:pt idx="4447">
                  <c:v>31996</c:v>
                </c:pt>
                <c:pt idx="4448">
                  <c:v>31999</c:v>
                </c:pt>
                <c:pt idx="4449">
                  <c:v>32000</c:v>
                </c:pt>
                <c:pt idx="4450">
                  <c:v>32001</c:v>
                </c:pt>
                <c:pt idx="4451">
                  <c:v>32002</c:v>
                </c:pt>
                <c:pt idx="4452">
                  <c:v>32003</c:v>
                </c:pt>
                <c:pt idx="4453">
                  <c:v>32006</c:v>
                </c:pt>
                <c:pt idx="4454">
                  <c:v>32007</c:v>
                </c:pt>
                <c:pt idx="4455">
                  <c:v>32008</c:v>
                </c:pt>
                <c:pt idx="4456">
                  <c:v>32009</c:v>
                </c:pt>
                <c:pt idx="4457">
                  <c:v>32010</c:v>
                </c:pt>
                <c:pt idx="4458">
                  <c:v>32013</c:v>
                </c:pt>
                <c:pt idx="4459">
                  <c:v>32014</c:v>
                </c:pt>
                <c:pt idx="4460">
                  <c:v>32015</c:v>
                </c:pt>
                <c:pt idx="4461">
                  <c:v>32016</c:v>
                </c:pt>
                <c:pt idx="4462">
                  <c:v>32017</c:v>
                </c:pt>
                <c:pt idx="4463">
                  <c:v>32020</c:v>
                </c:pt>
                <c:pt idx="4464">
                  <c:v>32021</c:v>
                </c:pt>
                <c:pt idx="4465">
                  <c:v>32022</c:v>
                </c:pt>
                <c:pt idx="4466">
                  <c:v>32023</c:v>
                </c:pt>
                <c:pt idx="4467">
                  <c:v>32024</c:v>
                </c:pt>
                <c:pt idx="4468">
                  <c:v>32028</c:v>
                </c:pt>
                <c:pt idx="4469">
                  <c:v>32029</c:v>
                </c:pt>
                <c:pt idx="4470">
                  <c:v>32030</c:v>
                </c:pt>
                <c:pt idx="4471">
                  <c:v>32031</c:v>
                </c:pt>
                <c:pt idx="4472">
                  <c:v>32034</c:v>
                </c:pt>
                <c:pt idx="4473">
                  <c:v>32035</c:v>
                </c:pt>
                <c:pt idx="4474">
                  <c:v>32036</c:v>
                </c:pt>
                <c:pt idx="4475">
                  <c:v>32037</c:v>
                </c:pt>
                <c:pt idx="4476">
                  <c:v>32038</c:v>
                </c:pt>
                <c:pt idx="4477">
                  <c:v>32041</c:v>
                </c:pt>
                <c:pt idx="4478">
                  <c:v>32042</c:v>
                </c:pt>
                <c:pt idx="4479">
                  <c:v>32043</c:v>
                </c:pt>
                <c:pt idx="4480">
                  <c:v>32044</c:v>
                </c:pt>
                <c:pt idx="4481">
                  <c:v>32045</c:v>
                </c:pt>
                <c:pt idx="4482">
                  <c:v>32048</c:v>
                </c:pt>
                <c:pt idx="4483">
                  <c:v>32049</c:v>
                </c:pt>
                <c:pt idx="4484">
                  <c:v>32050</c:v>
                </c:pt>
                <c:pt idx="4485">
                  <c:v>32051</c:v>
                </c:pt>
                <c:pt idx="4486">
                  <c:v>32052</c:v>
                </c:pt>
                <c:pt idx="4487">
                  <c:v>32055</c:v>
                </c:pt>
                <c:pt idx="4488">
                  <c:v>32056</c:v>
                </c:pt>
                <c:pt idx="4489">
                  <c:v>32057</c:v>
                </c:pt>
                <c:pt idx="4490">
                  <c:v>32058</c:v>
                </c:pt>
                <c:pt idx="4491">
                  <c:v>32059</c:v>
                </c:pt>
                <c:pt idx="4492">
                  <c:v>32062</c:v>
                </c:pt>
                <c:pt idx="4493">
                  <c:v>32063</c:v>
                </c:pt>
                <c:pt idx="4494">
                  <c:v>32064</c:v>
                </c:pt>
                <c:pt idx="4495">
                  <c:v>32065</c:v>
                </c:pt>
                <c:pt idx="4496">
                  <c:v>32066</c:v>
                </c:pt>
                <c:pt idx="4497">
                  <c:v>32069</c:v>
                </c:pt>
                <c:pt idx="4498">
                  <c:v>32070</c:v>
                </c:pt>
                <c:pt idx="4499">
                  <c:v>32071</c:v>
                </c:pt>
                <c:pt idx="4500">
                  <c:v>32072</c:v>
                </c:pt>
                <c:pt idx="4501">
                  <c:v>32073</c:v>
                </c:pt>
                <c:pt idx="4502">
                  <c:v>32076</c:v>
                </c:pt>
                <c:pt idx="4503">
                  <c:v>32077</c:v>
                </c:pt>
                <c:pt idx="4504">
                  <c:v>32078</c:v>
                </c:pt>
                <c:pt idx="4505">
                  <c:v>32079</c:v>
                </c:pt>
                <c:pt idx="4506">
                  <c:v>32080</c:v>
                </c:pt>
                <c:pt idx="4507">
                  <c:v>32083</c:v>
                </c:pt>
                <c:pt idx="4508">
                  <c:v>32084</c:v>
                </c:pt>
                <c:pt idx="4509">
                  <c:v>32085</c:v>
                </c:pt>
                <c:pt idx="4510">
                  <c:v>32086</c:v>
                </c:pt>
                <c:pt idx="4511">
                  <c:v>32087</c:v>
                </c:pt>
                <c:pt idx="4512">
                  <c:v>32090</c:v>
                </c:pt>
                <c:pt idx="4513">
                  <c:v>32091</c:v>
                </c:pt>
                <c:pt idx="4514">
                  <c:v>32092</c:v>
                </c:pt>
                <c:pt idx="4515">
                  <c:v>32093</c:v>
                </c:pt>
                <c:pt idx="4516">
                  <c:v>32094</c:v>
                </c:pt>
                <c:pt idx="4517">
                  <c:v>32097</c:v>
                </c:pt>
                <c:pt idx="4518">
                  <c:v>32098</c:v>
                </c:pt>
                <c:pt idx="4519">
                  <c:v>32099</c:v>
                </c:pt>
                <c:pt idx="4520">
                  <c:v>32100</c:v>
                </c:pt>
                <c:pt idx="4521">
                  <c:v>32101</c:v>
                </c:pt>
                <c:pt idx="4522">
                  <c:v>32104</c:v>
                </c:pt>
                <c:pt idx="4523">
                  <c:v>32105</c:v>
                </c:pt>
                <c:pt idx="4524">
                  <c:v>32106</c:v>
                </c:pt>
                <c:pt idx="4525">
                  <c:v>32108</c:v>
                </c:pt>
                <c:pt idx="4526">
                  <c:v>32111</c:v>
                </c:pt>
                <c:pt idx="4527">
                  <c:v>32112</c:v>
                </c:pt>
                <c:pt idx="4528">
                  <c:v>32113</c:v>
                </c:pt>
                <c:pt idx="4529">
                  <c:v>32114</c:v>
                </c:pt>
                <c:pt idx="4530">
                  <c:v>32115</c:v>
                </c:pt>
                <c:pt idx="4531">
                  <c:v>32118</c:v>
                </c:pt>
                <c:pt idx="4532">
                  <c:v>32119</c:v>
                </c:pt>
                <c:pt idx="4533">
                  <c:v>32120</c:v>
                </c:pt>
                <c:pt idx="4534">
                  <c:v>32121</c:v>
                </c:pt>
                <c:pt idx="4535">
                  <c:v>32122</c:v>
                </c:pt>
                <c:pt idx="4536">
                  <c:v>32125</c:v>
                </c:pt>
                <c:pt idx="4537">
                  <c:v>32126</c:v>
                </c:pt>
                <c:pt idx="4538">
                  <c:v>32127</c:v>
                </c:pt>
                <c:pt idx="4539">
                  <c:v>32128</c:v>
                </c:pt>
                <c:pt idx="4540">
                  <c:v>32129</c:v>
                </c:pt>
                <c:pt idx="4541">
                  <c:v>32132</c:v>
                </c:pt>
                <c:pt idx="4542">
                  <c:v>32133</c:v>
                </c:pt>
                <c:pt idx="4543">
                  <c:v>32134</c:v>
                </c:pt>
                <c:pt idx="4544">
                  <c:v>32135</c:v>
                </c:pt>
                <c:pt idx="4545">
                  <c:v>32139</c:v>
                </c:pt>
                <c:pt idx="4546">
                  <c:v>32140</c:v>
                </c:pt>
                <c:pt idx="4547">
                  <c:v>32141</c:v>
                </c:pt>
                <c:pt idx="4548">
                  <c:v>32142</c:v>
                </c:pt>
                <c:pt idx="4549">
                  <c:v>32146</c:v>
                </c:pt>
                <c:pt idx="4550">
                  <c:v>32147</c:v>
                </c:pt>
                <c:pt idx="4551">
                  <c:v>32148</c:v>
                </c:pt>
                <c:pt idx="4552">
                  <c:v>32149</c:v>
                </c:pt>
                <c:pt idx="4553">
                  <c:v>32150</c:v>
                </c:pt>
                <c:pt idx="4554">
                  <c:v>32153</c:v>
                </c:pt>
                <c:pt idx="4555">
                  <c:v>32154</c:v>
                </c:pt>
                <c:pt idx="4556">
                  <c:v>32155</c:v>
                </c:pt>
                <c:pt idx="4557">
                  <c:v>32156</c:v>
                </c:pt>
                <c:pt idx="4558">
                  <c:v>32157</c:v>
                </c:pt>
                <c:pt idx="4559">
                  <c:v>32160</c:v>
                </c:pt>
                <c:pt idx="4560">
                  <c:v>32161</c:v>
                </c:pt>
                <c:pt idx="4561">
                  <c:v>32162</c:v>
                </c:pt>
                <c:pt idx="4562">
                  <c:v>32163</c:v>
                </c:pt>
                <c:pt idx="4563">
                  <c:v>32164</c:v>
                </c:pt>
                <c:pt idx="4564">
                  <c:v>32167</c:v>
                </c:pt>
                <c:pt idx="4565">
                  <c:v>32168</c:v>
                </c:pt>
                <c:pt idx="4566">
                  <c:v>32169</c:v>
                </c:pt>
                <c:pt idx="4567">
                  <c:v>32170</c:v>
                </c:pt>
                <c:pt idx="4568">
                  <c:v>32171</c:v>
                </c:pt>
                <c:pt idx="4569">
                  <c:v>32174</c:v>
                </c:pt>
                <c:pt idx="4570">
                  <c:v>32175</c:v>
                </c:pt>
                <c:pt idx="4571">
                  <c:v>32176</c:v>
                </c:pt>
                <c:pt idx="4572">
                  <c:v>32177</c:v>
                </c:pt>
                <c:pt idx="4573">
                  <c:v>32178</c:v>
                </c:pt>
                <c:pt idx="4574">
                  <c:v>32181</c:v>
                </c:pt>
                <c:pt idx="4575">
                  <c:v>32182</c:v>
                </c:pt>
                <c:pt idx="4576">
                  <c:v>32183</c:v>
                </c:pt>
                <c:pt idx="4577">
                  <c:v>32184</c:v>
                </c:pt>
                <c:pt idx="4578">
                  <c:v>32185</c:v>
                </c:pt>
                <c:pt idx="4579">
                  <c:v>32189</c:v>
                </c:pt>
                <c:pt idx="4580">
                  <c:v>32190</c:v>
                </c:pt>
                <c:pt idx="4581">
                  <c:v>32191</c:v>
                </c:pt>
                <c:pt idx="4582">
                  <c:v>32192</c:v>
                </c:pt>
                <c:pt idx="4583">
                  <c:v>32195</c:v>
                </c:pt>
                <c:pt idx="4584">
                  <c:v>32196</c:v>
                </c:pt>
                <c:pt idx="4585">
                  <c:v>32197</c:v>
                </c:pt>
                <c:pt idx="4586">
                  <c:v>32198</c:v>
                </c:pt>
                <c:pt idx="4587">
                  <c:v>32199</c:v>
                </c:pt>
                <c:pt idx="4588">
                  <c:v>32202</c:v>
                </c:pt>
                <c:pt idx="4589">
                  <c:v>32203</c:v>
                </c:pt>
                <c:pt idx="4590">
                  <c:v>32204</c:v>
                </c:pt>
                <c:pt idx="4591">
                  <c:v>32205</c:v>
                </c:pt>
                <c:pt idx="4592">
                  <c:v>32206</c:v>
                </c:pt>
                <c:pt idx="4593">
                  <c:v>32209</c:v>
                </c:pt>
                <c:pt idx="4594">
                  <c:v>32210</c:v>
                </c:pt>
                <c:pt idx="4595">
                  <c:v>32211</c:v>
                </c:pt>
                <c:pt idx="4596">
                  <c:v>32212</c:v>
                </c:pt>
                <c:pt idx="4597">
                  <c:v>32213</c:v>
                </c:pt>
                <c:pt idx="4598">
                  <c:v>32216</c:v>
                </c:pt>
                <c:pt idx="4599">
                  <c:v>32217</c:v>
                </c:pt>
                <c:pt idx="4600">
                  <c:v>32218</c:v>
                </c:pt>
                <c:pt idx="4601">
                  <c:v>32219</c:v>
                </c:pt>
                <c:pt idx="4602">
                  <c:v>32220</c:v>
                </c:pt>
                <c:pt idx="4603">
                  <c:v>32223</c:v>
                </c:pt>
                <c:pt idx="4604">
                  <c:v>32224</c:v>
                </c:pt>
                <c:pt idx="4605">
                  <c:v>32225</c:v>
                </c:pt>
                <c:pt idx="4606">
                  <c:v>32226</c:v>
                </c:pt>
                <c:pt idx="4607">
                  <c:v>32227</c:v>
                </c:pt>
                <c:pt idx="4608">
                  <c:v>32230</c:v>
                </c:pt>
                <c:pt idx="4609">
                  <c:v>32231</c:v>
                </c:pt>
                <c:pt idx="4610">
                  <c:v>32232</c:v>
                </c:pt>
                <c:pt idx="4611">
                  <c:v>32233</c:v>
                </c:pt>
                <c:pt idx="4612">
                  <c:v>32237</c:v>
                </c:pt>
                <c:pt idx="4613">
                  <c:v>32238</c:v>
                </c:pt>
                <c:pt idx="4614">
                  <c:v>32239</c:v>
                </c:pt>
                <c:pt idx="4615">
                  <c:v>32240</c:v>
                </c:pt>
                <c:pt idx="4616">
                  <c:v>32241</c:v>
                </c:pt>
                <c:pt idx="4617">
                  <c:v>32244</c:v>
                </c:pt>
                <c:pt idx="4618">
                  <c:v>32245</c:v>
                </c:pt>
                <c:pt idx="4619">
                  <c:v>32246</c:v>
                </c:pt>
                <c:pt idx="4620">
                  <c:v>32247</c:v>
                </c:pt>
                <c:pt idx="4621">
                  <c:v>32248</c:v>
                </c:pt>
                <c:pt idx="4622">
                  <c:v>32251</c:v>
                </c:pt>
                <c:pt idx="4623">
                  <c:v>32252</c:v>
                </c:pt>
                <c:pt idx="4624">
                  <c:v>32253</c:v>
                </c:pt>
                <c:pt idx="4625">
                  <c:v>32254</c:v>
                </c:pt>
                <c:pt idx="4626">
                  <c:v>32255</c:v>
                </c:pt>
                <c:pt idx="4627">
                  <c:v>32258</c:v>
                </c:pt>
                <c:pt idx="4628">
                  <c:v>32259</c:v>
                </c:pt>
                <c:pt idx="4629">
                  <c:v>32260</c:v>
                </c:pt>
                <c:pt idx="4630">
                  <c:v>32261</c:v>
                </c:pt>
                <c:pt idx="4631">
                  <c:v>32262</c:v>
                </c:pt>
                <c:pt idx="4632">
                  <c:v>32265</c:v>
                </c:pt>
                <c:pt idx="4633">
                  <c:v>32266</c:v>
                </c:pt>
                <c:pt idx="4634">
                  <c:v>32267</c:v>
                </c:pt>
                <c:pt idx="4635">
                  <c:v>32268</c:v>
                </c:pt>
                <c:pt idx="4636">
                  <c:v>32269</c:v>
                </c:pt>
                <c:pt idx="4637">
                  <c:v>32272</c:v>
                </c:pt>
                <c:pt idx="4638">
                  <c:v>32273</c:v>
                </c:pt>
                <c:pt idx="4639">
                  <c:v>32274</c:v>
                </c:pt>
                <c:pt idx="4640">
                  <c:v>32275</c:v>
                </c:pt>
                <c:pt idx="4641">
                  <c:v>32276</c:v>
                </c:pt>
                <c:pt idx="4642">
                  <c:v>32279</c:v>
                </c:pt>
                <c:pt idx="4643">
                  <c:v>32280</c:v>
                </c:pt>
                <c:pt idx="4644">
                  <c:v>32281</c:v>
                </c:pt>
                <c:pt idx="4645">
                  <c:v>32282</c:v>
                </c:pt>
                <c:pt idx="4646">
                  <c:v>32283</c:v>
                </c:pt>
                <c:pt idx="4647">
                  <c:v>32286</c:v>
                </c:pt>
                <c:pt idx="4648">
                  <c:v>32287</c:v>
                </c:pt>
                <c:pt idx="4649">
                  <c:v>32288</c:v>
                </c:pt>
                <c:pt idx="4650">
                  <c:v>32289</c:v>
                </c:pt>
                <c:pt idx="4651">
                  <c:v>32290</c:v>
                </c:pt>
                <c:pt idx="4652">
                  <c:v>32294</c:v>
                </c:pt>
                <c:pt idx="4653">
                  <c:v>32295</c:v>
                </c:pt>
                <c:pt idx="4654">
                  <c:v>32296</c:v>
                </c:pt>
                <c:pt idx="4655">
                  <c:v>32297</c:v>
                </c:pt>
                <c:pt idx="4656">
                  <c:v>32300</c:v>
                </c:pt>
                <c:pt idx="4657">
                  <c:v>32301</c:v>
                </c:pt>
                <c:pt idx="4658">
                  <c:v>32302</c:v>
                </c:pt>
                <c:pt idx="4659">
                  <c:v>32303</c:v>
                </c:pt>
                <c:pt idx="4660">
                  <c:v>32304</c:v>
                </c:pt>
                <c:pt idx="4661">
                  <c:v>32307</c:v>
                </c:pt>
                <c:pt idx="4662">
                  <c:v>32308</c:v>
                </c:pt>
                <c:pt idx="4663">
                  <c:v>32309</c:v>
                </c:pt>
                <c:pt idx="4664">
                  <c:v>32310</c:v>
                </c:pt>
                <c:pt idx="4665">
                  <c:v>32311</c:v>
                </c:pt>
                <c:pt idx="4666">
                  <c:v>32314</c:v>
                </c:pt>
                <c:pt idx="4667">
                  <c:v>32315</c:v>
                </c:pt>
                <c:pt idx="4668">
                  <c:v>32316</c:v>
                </c:pt>
                <c:pt idx="4669">
                  <c:v>32317</c:v>
                </c:pt>
                <c:pt idx="4670">
                  <c:v>32318</c:v>
                </c:pt>
                <c:pt idx="4671">
                  <c:v>32321</c:v>
                </c:pt>
                <c:pt idx="4672">
                  <c:v>32322</c:v>
                </c:pt>
                <c:pt idx="4673">
                  <c:v>32323</c:v>
                </c:pt>
                <c:pt idx="4674">
                  <c:v>32324</c:v>
                </c:pt>
                <c:pt idx="4675">
                  <c:v>32325</c:v>
                </c:pt>
                <c:pt idx="4676">
                  <c:v>32329</c:v>
                </c:pt>
                <c:pt idx="4677">
                  <c:v>32330</c:v>
                </c:pt>
                <c:pt idx="4678">
                  <c:v>32331</c:v>
                </c:pt>
                <c:pt idx="4679">
                  <c:v>32332</c:v>
                </c:pt>
                <c:pt idx="4680">
                  <c:v>32335</c:v>
                </c:pt>
                <c:pt idx="4681">
                  <c:v>32336</c:v>
                </c:pt>
                <c:pt idx="4682">
                  <c:v>32337</c:v>
                </c:pt>
                <c:pt idx="4683">
                  <c:v>32338</c:v>
                </c:pt>
                <c:pt idx="4684">
                  <c:v>32339</c:v>
                </c:pt>
                <c:pt idx="4685">
                  <c:v>32342</c:v>
                </c:pt>
                <c:pt idx="4686">
                  <c:v>32343</c:v>
                </c:pt>
                <c:pt idx="4687">
                  <c:v>32344</c:v>
                </c:pt>
                <c:pt idx="4688">
                  <c:v>32345</c:v>
                </c:pt>
                <c:pt idx="4689">
                  <c:v>32346</c:v>
                </c:pt>
                <c:pt idx="4690">
                  <c:v>32349</c:v>
                </c:pt>
                <c:pt idx="4691">
                  <c:v>32350</c:v>
                </c:pt>
                <c:pt idx="4692">
                  <c:v>32351</c:v>
                </c:pt>
                <c:pt idx="4693">
                  <c:v>32352</c:v>
                </c:pt>
                <c:pt idx="4694">
                  <c:v>32353</c:v>
                </c:pt>
                <c:pt idx="4695">
                  <c:v>32356</c:v>
                </c:pt>
                <c:pt idx="4696">
                  <c:v>32357</c:v>
                </c:pt>
                <c:pt idx="4697">
                  <c:v>32358</c:v>
                </c:pt>
                <c:pt idx="4698">
                  <c:v>32359</c:v>
                </c:pt>
                <c:pt idx="4699">
                  <c:v>32360</c:v>
                </c:pt>
                <c:pt idx="4700">
                  <c:v>32363</c:v>
                </c:pt>
                <c:pt idx="4701">
                  <c:v>32364</c:v>
                </c:pt>
                <c:pt idx="4702">
                  <c:v>32365</c:v>
                </c:pt>
                <c:pt idx="4703">
                  <c:v>32366</c:v>
                </c:pt>
                <c:pt idx="4704">
                  <c:v>32367</c:v>
                </c:pt>
                <c:pt idx="4705">
                  <c:v>32370</c:v>
                </c:pt>
                <c:pt idx="4706">
                  <c:v>32371</c:v>
                </c:pt>
                <c:pt idx="4707">
                  <c:v>32372</c:v>
                </c:pt>
                <c:pt idx="4708">
                  <c:v>32373</c:v>
                </c:pt>
                <c:pt idx="4709">
                  <c:v>32374</c:v>
                </c:pt>
                <c:pt idx="4710">
                  <c:v>32377</c:v>
                </c:pt>
                <c:pt idx="4711">
                  <c:v>32378</c:v>
                </c:pt>
                <c:pt idx="4712">
                  <c:v>32379</c:v>
                </c:pt>
                <c:pt idx="4713">
                  <c:v>32380</c:v>
                </c:pt>
                <c:pt idx="4714">
                  <c:v>32381</c:v>
                </c:pt>
                <c:pt idx="4715">
                  <c:v>32384</c:v>
                </c:pt>
                <c:pt idx="4716">
                  <c:v>32385</c:v>
                </c:pt>
                <c:pt idx="4717">
                  <c:v>32386</c:v>
                </c:pt>
                <c:pt idx="4718">
                  <c:v>32387</c:v>
                </c:pt>
                <c:pt idx="4719">
                  <c:v>32388</c:v>
                </c:pt>
                <c:pt idx="4720">
                  <c:v>32392</c:v>
                </c:pt>
                <c:pt idx="4721">
                  <c:v>32393</c:v>
                </c:pt>
                <c:pt idx="4722">
                  <c:v>32394</c:v>
                </c:pt>
                <c:pt idx="4723">
                  <c:v>32395</c:v>
                </c:pt>
                <c:pt idx="4724">
                  <c:v>32398</c:v>
                </c:pt>
                <c:pt idx="4725">
                  <c:v>32399</c:v>
                </c:pt>
                <c:pt idx="4726">
                  <c:v>32400</c:v>
                </c:pt>
                <c:pt idx="4727">
                  <c:v>32401</c:v>
                </c:pt>
                <c:pt idx="4728">
                  <c:v>32402</c:v>
                </c:pt>
                <c:pt idx="4729">
                  <c:v>32405</c:v>
                </c:pt>
                <c:pt idx="4730">
                  <c:v>32406</c:v>
                </c:pt>
                <c:pt idx="4731">
                  <c:v>32407</c:v>
                </c:pt>
                <c:pt idx="4732">
                  <c:v>32408</c:v>
                </c:pt>
                <c:pt idx="4733">
                  <c:v>32409</c:v>
                </c:pt>
                <c:pt idx="4734">
                  <c:v>32412</c:v>
                </c:pt>
                <c:pt idx="4735">
                  <c:v>32413</c:v>
                </c:pt>
                <c:pt idx="4736">
                  <c:v>32414</c:v>
                </c:pt>
                <c:pt idx="4737">
                  <c:v>32415</c:v>
                </c:pt>
                <c:pt idx="4738">
                  <c:v>32416</c:v>
                </c:pt>
                <c:pt idx="4739">
                  <c:v>32419</c:v>
                </c:pt>
                <c:pt idx="4740">
                  <c:v>32420</c:v>
                </c:pt>
                <c:pt idx="4741">
                  <c:v>32421</c:v>
                </c:pt>
                <c:pt idx="4742">
                  <c:v>32422</c:v>
                </c:pt>
                <c:pt idx="4743">
                  <c:v>32423</c:v>
                </c:pt>
                <c:pt idx="4744">
                  <c:v>32426</c:v>
                </c:pt>
                <c:pt idx="4745">
                  <c:v>32427</c:v>
                </c:pt>
                <c:pt idx="4746">
                  <c:v>32428</c:v>
                </c:pt>
                <c:pt idx="4747">
                  <c:v>32429</c:v>
                </c:pt>
                <c:pt idx="4748">
                  <c:v>32430</c:v>
                </c:pt>
                <c:pt idx="4749">
                  <c:v>32433</c:v>
                </c:pt>
                <c:pt idx="4750">
                  <c:v>32434</c:v>
                </c:pt>
                <c:pt idx="4751">
                  <c:v>32435</c:v>
                </c:pt>
                <c:pt idx="4752">
                  <c:v>32436</c:v>
                </c:pt>
                <c:pt idx="4753">
                  <c:v>32437</c:v>
                </c:pt>
                <c:pt idx="4754">
                  <c:v>32440</c:v>
                </c:pt>
                <c:pt idx="4755">
                  <c:v>32441</c:v>
                </c:pt>
                <c:pt idx="4756">
                  <c:v>32442</c:v>
                </c:pt>
                <c:pt idx="4757">
                  <c:v>32443</c:v>
                </c:pt>
                <c:pt idx="4758">
                  <c:v>32444</c:v>
                </c:pt>
                <c:pt idx="4759">
                  <c:v>32447</c:v>
                </c:pt>
                <c:pt idx="4760">
                  <c:v>32448</c:v>
                </c:pt>
                <c:pt idx="4761">
                  <c:v>32449</c:v>
                </c:pt>
                <c:pt idx="4762">
                  <c:v>32450</c:v>
                </c:pt>
                <c:pt idx="4763">
                  <c:v>32451</c:v>
                </c:pt>
                <c:pt idx="4764">
                  <c:v>32454</c:v>
                </c:pt>
                <c:pt idx="4765">
                  <c:v>32455</c:v>
                </c:pt>
                <c:pt idx="4766">
                  <c:v>32456</c:v>
                </c:pt>
                <c:pt idx="4767">
                  <c:v>32457</c:v>
                </c:pt>
                <c:pt idx="4768">
                  <c:v>32458</c:v>
                </c:pt>
                <c:pt idx="4769">
                  <c:v>32461</c:v>
                </c:pt>
                <c:pt idx="4770">
                  <c:v>32462</c:v>
                </c:pt>
                <c:pt idx="4771">
                  <c:v>32463</c:v>
                </c:pt>
                <c:pt idx="4772">
                  <c:v>32464</c:v>
                </c:pt>
                <c:pt idx="4773">
                  <c:v>32465</c:v>
                </c:pt>
                <c:pt idx="4774">
                  <c:v>32468</c:v>
                </c:pt>
                <c:pt idx="4775">
                  <c:v>32469</c:v>
                </c:pt>
                <c:pt idx="4776">
                  <c:v>32470</c:v>
                </c:pt>
                <c:pt idx="4777">
                  <c:v>32472</c:v>
                </c:pt>
                <c:pt idx="4778">
                  <c:v>32475</c:v>
                </c:pt>
                <c:pt idx="4779">
                  <c:v>32476</c:v>
                </c:pt>
                <c:pt idx="4780">
                  <c:v>32477</c:v>
                </c:pt>
                <c:pt idx="4781">
                  <c:v>32478</c:v>
                </c:pt>
                <c:pt idx="4782">
                  <c:v>32479</c:v>
                </c:pt>
                <c:pt idx="4783">
                  <c:v>32482</c:v>
                </c:pt>
                <c:pt idx="4784">
                  <c:v>32483</c:v>
                </c:pt>
                <c:pt idx="4785">
                  <c:v>32484</c:v>
                </c:pt>
                <c:pt idx="4786">
                  <c:v>32485</c:v>
                </c:pt>
                <c:pt idx="4787">
                  <c:v>32486</c:v>
                </c:pt>
                <c:pt idx="4788">
                  <c:v>32489</c:v>
                </c:pt>
                <c:pt idx="4789">
                  <c:v>32490</c:v>
                </c:pt>
                <c:pt idx="4790">
                  <c:v>32491</c:v>
                </c:pt>
                <c:pt idx="4791">
                  <c:v>32492</c:v>
                </c:pt>
                <c:pt idx="4792">
                  <c:v>32493</c:v>
                </c:pt>
                <c:pt idx="4793">
                  <c:v>32496</c:v>
                </c:pt>
                <c:pt idx="4794">
                  <c:v>32497</c:v>
                </c:pt>
                <c:pt idx="4795">
                  <c:v>32498</c:v>
                </c:pt>
                <c:pt idx="4796">
                  <c:v>32499</c:v>
                </c:pt>
                <c:pt idx="4797">
                  <c:v>32500</c:v>
                </c:pt>
                <c:pt idx="4798">
                  <c:v>32504</c:v>
                </c:pt>
                <c:pt idx="4799">
                  <c:v>32505</c:v>
                </c:pt>
                <c:pt idx="4800">
                  <c:v>32506</c:v>
                </c:pt>
                <c:pt idx="4801">
                  <c:v>32507</c:v>
                </c:pt>
                <c:pt idx="4802">
                  <c:v>32511</c:v>
                </c:pt>
                <c:pt idx="4803">
                  <c:v>32512</c:v>
                </c:pt>
                <c:pt idx="4804">
                  <c:v>32513</c:v>
                </c:pt>
                <c:pt idx="4805">
                  <c:v>32514</c:v>
                </c:pt>
                <c:pt idx="4806">
                  <c:v>32517</c:v>
                </c:pt>
                <c:pt idx="4807">
                  <c:v>32518</c:v>
                </c:pt>
                <c:pt idx="4808">
                  <c:v>32519</c:v>
                </c:pt>
                <c:pt idx="4809">
                  <c:v>32520</c:v>
                </c:pt>
                <c:pt idx="4810">
                  <c:v>32521</c:v>
                </c:pt>
                <c:pt idx="4811">
                  <c:v>32524</c:v>
                </c:pt>
                <c:pt idx="4812">
                  <c:v>32525</c:v>
                </c:pt>
                <c:pt idx="4813">
                  <c:v>32526</c:v>
                </c:pt>
                <c:pt idx="4814">
                  <c:v>32527</c:v>
                </c:pt>
                <c:pt idx="4815">
                  <c:v>32528</c:v>
                </c:pt>
                <c:pt idx="4816">
                  <c:v>32531</c:v>
                </c:pt>
                <c:pt idx="4817">
                  <c:v>32532</c:v>
                </c:pt>
                <c:pt idx="4818">
                  <c:v>32533</c:v>
                </c:pt>
                <c:pt idx="4819">
                  <c:v>32534</c:v>
                </c:pt>
                <c:pt idx="4820">
                  <c:v>32535</c:v>
                </c:pt>
                <c:pt idx="4821">
                  <c:v>32538</c:v>
                </c:pt>
                <c:pt idx="4822">
                  <c:v>32539</c:v>
                </c:pt>
                <c:pt idx="4823">
                  <c:v>32540</c:v>
                </c:pt>
                <c:pt idx="4824">
                  <c:v>32541</c:v>
                </c:pt>
                <c:pt idx="4825">
                  <c:v>32542</c:v>
                </c:pt>
                <c:pt idx="4826">
                  <c:v>32545</c:v>
                </c:pt>
                <c:pt idx="4827">
                  <c:v>32546</c:v>
                </c:pt>
                <c:pt idx="4828">
                  <c:v>32547</c:v>
                </c:pt>
                <c:pt idx="4829">
                  <c:v>32548</c:v>
                </c:pt>
                <c:pt idx="4830">
                  <c:v>32549</c:v>
                </c:pt>
                <c:pt idx="4831">
                  <c:v>32552</c:v>
                </c:pt>
                <c:pt idx="4832">
                  <c:v>32553</c:v>
                </c:pt>
                <c:pt idx="4833">
                  <c:v>32554</c:v>
                </c:pt>
                <c:pt idx="4834">
                  <c:v>32555</c:v>
                </c:pt>
                <c:pt idx="4835">
                  <c:v>32556</c:v>
                </c:pt>
                <c:pt idx="4836">
                  <c:v>32560</c:v>
                </c:pt>
                <c:pt idx="4837">
                  <c:v>32561</c:v>
                </c:pt>
                <c:pt idx="4838">
                  <c:v>32562</c:v>
                </c:pt>
                <c:pt idx="4839">
                  <c:v>32563</c:v>
                </c:pt>
                <c:pt idx="4840">
                  <c:v>32566</c:v>
                </c:pt>
                <c:pt idx="4841">
                  <c:v>32567</c:v>
                </c:pt>
                <c:pt idx="4842">
                  <c:v>32568</c:v>
                </c:pt>
                <c:pt idx="4843">
                  <c:v>32569</c:v>
                </c:pt>
                <c:pt idx="4844">
                  <c:v>32570</c:v>
                </c:pt>
                <c:pt idx="4845">
                  <c:v>32573</c:v>
                </c:pt>
                <c:pt idx="4846">
                  <c:v>32574</c:v>
                </c:pt>
                <c:pt idx="4847">
                  <c:v>32575</c:v>
                </c:pt>
                <c:pt idx="4848">
                  <c:v>32576</c:v>
                </c:pt>
                <c:pt idx="4849">
                  <c:v>32577</c:v>
                </c:pt>
                <c:pt idx="4850">
                  <c:v>32580</c:v>
                </c:pt>
                <c:pt idx="4851">
                  <c:v>32581</c:v>
                </c:pt>
                <c:pt idx="4852">
                  <c:v>32582</c:v>
                </c:pt>
                <c:pt idx="4853">
                  <c:v>32583</c:v>
                </c:pt>
                <c:pt idx="4854">
                  <c:v>32584</c:v>
                </c:pt>
                <c:pt idx="4855">
                  <c:v>32587</c:v>
                </c:pt>
                <c:pt idx="4856">
                  <c:v>32588</c:v>
                </c:pt>
                <c:pt idx="4857">
                  <c:v>32589</c:v>
                </c:pt>
                <c:pt idx="4858">
                  <c:v>32590</c:v>
                </c:pt>
                <c:pt idx="4859">
                  <c:v>32594</c:v>
                </c:pt>
                <c:pt idx="4860">
                  <c:v>32595</c:v>
                </c:pt>
                <c:pt idx="4861">
                  <c:v>32596</c:v>
                </c:pt>
                <c:pt idx="4862">
                  <c:v>32597</c:v>
                </c:pt>
                <c:pt idx="4863">
                  <c:v>32598</c:v>
                </c:pt>
                <c:pt idx="4864">
                  <c:v>32601</c:v>
                </c:pt>
                <c:pt idx="4865">
                  <c:v>32602</c:v>
                </c:pt>
                <c:pt idx="4866">
                  <c:v>32603</c:v>
                </c:pt>
                <c:pt idx="4867">
                  <c:v>32604</c:v>
                </c:pt>
                <c:pt idx="4868">
                  <c:v>32605</c:v>
                </c:pt>
                <c:pt idx="4869">
                  <c:v>32608</c:v>
                </c:pt>
                <c:pt idx="4870">
                  <c:v>32609</c:v>
                </c:pt>
                <c:pt idx="4871">
                  <c:v>32610</c:v>
                </c:pt>
                <c:pt idx="4872">
                  <c:v>32611</c:v>
                </c:pt>
                <c:pt idx="4873">
                  <c:v>32612</c:v>
                </c:pt>
                <c:pt idx="4874">
                  <c:v>32615</c:v>
                </c:pt>
                <c:pt idx="4875">
                  <c:v>32616</c:v>
                </c:pt>
                <c:pt idx="4876">
                  <c:v>32617</c:v>
                </c:pt>
                <c:pt idx="4877">
                  <c:v>32618</c:v>
                </c:pt>
                <c:pt idx="4878">
                  <c:v>32619</c:v>
                </c:pt>
                <c:pt idx="4879">
                  <c:v>32622</c:v>
                </c:pt>
                <c:pt idx="4880">
                  <c:v>32623</c:v>
                </c:pt>
                <c:pt idx="4881">
                  <c:v>32624</c:v>
                </c:pt>
                <c:pt idx="4882">
                  <c:v>32625</c:v>
                </c:pt>
                <c:pt idx="4883">
                  <c:v>32626</c:v>
                </c:pt>
                <c:pt idx="4884">
                  <c:v>32629</c:v>
                </c:pt>
                <c:pt idx="4885">
                  <c:v>32630</c:v>
                </c:pt>
                <c:pt idx="4886">
                  <c:v>32631</c:v>
                </c:pt>
                <c:pt idx="4887">
                  <c:v>32632</c:v>
                </c:pt>
                <c:pt idx="4888">
                  <c:v>32633</c:v>
                </c:pt>
                <c:pt idx="4889">
                  <c:v>32636</c:v>
                </c:pt>
                <c:pt idx="4890">
                  <c:v>32637</c:v>
                </c:pt>
                <c:pt idx="4891">
                  <c:v>32638</c:v>
                </c:pt>
                <c:pt idx="4892">
                  <c:v>32639</c:v>
                </c:pt>
                <c:pt idx="4893">
                  <c:v>32640</c:v>
                </c:pt>
                <c:pt idx="4894">
                  <c:v>32643</c:v>
                </c:pt>
                <c:pt idx="4895">
                  <c:v>32644</c:v>
                </c:pt>
                <c:pt idx="4896">
                  <c:v>32645</c:v>
                </c:pt>
                <c:pt idx="4897">
                  <c:v>32646</c:v>
                </c:pt>
                <c:pt idx="4898">
                  <c:v>32647</c:v>
                </c:pt>
                <c:pt idx="4899">
                  <c:v>32650</c:v>
                </c:pt>
                <c:pt idx="4900">
                  <c:v>32651</c:v>
                </c:pt>
                <c:pt idx="4901">
                  <c:v>32652</c:v>
                </c:pt>
                <c:pt idx="4902">
                  <c:v>32653</c:v>
                </c:pt>
                <c:pt idx="4903">
                  <c:v>32654</c:v>
                </c:pt>
                <c:pt idx="4904">
                  <c:v>32658</c:v>
                </c:pt>
                <c:pt idx="4905">
                  <c:v>32659</c:v>
                </c:pt>
                <c:pt idx="4906">
                  <c:v>32660</c:v>
                </c:pt>
                <c:pt idx="4907">
                  <c:v>32661</c:v>
                </c:pt>
                <c:pt idx="4908">
                  <c:v>32664</c:v>
                </c:pt>
                <c:pt idx="4909">
                  <c:v>32665</c:v>
                </c:pt>
                <c:pt idx="4910">
                  <c:v>32666</c:v>
                </c:pt>
                <c:pt idx="4911">
                  <c:v>32667</c:v>
                </c:pt>
                <c:pt idx="4912">
                  <c:v>32668</c:v>
                </c:pt>
                <c:pt idx="4913">
                  <c:v>32671</c:v>
                </c:pt>
                <c:pt idx="4914">
                  <c:v>32672</c:v>
                </c:pt>
                <c:pt idx="4915">
                  <c:v>32673</c:v>
                </c:pt>
                <c:pt idx="4916">
                  <c:v>32674</c:v>
                </c:pt>
                <c:pt idx="4917">
                  <c:v>32675</c:v>
                </c:pt>
                <c:pt idx="4918">
                  <c:v>32678</c:v>
                </c:pt>
                <c:pt idx="4919">
                  <c:v>32679</c:v>
                </c:pt>
                <c:pt idx="4920">
                  <c:v>32680</c:v>
                </c:pt>
                <c:pt idx="4921">
                  <c:v>32681</c:v>
                </c:pt>
                <c:pt idx="4922">
                  <c:v>32682</c:v>
                </c:pt>
                <c:pt idx="4923">
                  <c:v>32685</c:v>
                </c:pt>
                <c:pt idx="4924">
                  <c:v>32686</c:v>
                </c:pt>
                <c:pt idx="4925">
                  <c:v>32687</c:v>
                </c:pt>
                <c:pt idx="4926">
                  <c:v>32688</c:v>
                </c:pt>
                <c:pt idx="4927">
                  <c:v>32689</c:v>
                </c:pt>
                <c:pt idx="4928">
                  <c:v>32692</c:v>
                </c:pt>
                <c:pt idx="4929">
                  <c:v>32694</c:v>
                </c:pt>
                <c:pt idx="4930">
                  <c:v>32695</c:v>
                </c:pt>
                <c:pt idx="4931">
                  <c:v>32696</c:v>
                </c:pt>
                <c:pt idx="4932">
                  <c:v>32699</c:v>
                </c:pt>
                <c:pt idx="4933">
                  <c:v>32700</c:v>
                </c:pt>
                <c:pt idx="4934">
                  <c:v>32701</c:v>
                </c:pt>
                <c:pt idx="4935">
                  <c:v>32702</c:v>
                </c:pt>
                <c:pt idx="4936">
                  <c:v>32703</c:v>
                </c:pt>
                <c:pt idx="4937">
                  <c:v>32706</c:v>
                </c:pt>
                <c:pt idx="4938">
                  <c:v>32707</c:v>
                </c:pt>
                <c:pt idx="4939">
                  <c:v>32708</c:v>
                </c:pt>
                <c:pt idx="4940">
                  <c:v>32709</c:v>
                </c:pt>
                <c:pt idx="4941">
                  <c:v>32710</c:v>
                </c:pt>
                <c:pt idx="4942">
                  <c:v>32713</c:v>
                </c:pt>
                <c:pt idx="4943">
                  <c:v>32714</c:v>
                </c:pt>
                <c:pt idx="4944">
                  <c:v>32715</c:v>
                </c:pt>
                <c:pt idx="4945">
                  <c:v>32716</c:v>
                </c:pt>
                <c:pt idx="4946">
                  <c:v>32717</c:v>
                </c:pt>
                <c:pt idx="4947">
                  <c:v>32720</c:v>
                </c:pt>
                <c:pt idx="4948">
                  <c:v>32721</c:v>
                </c:pt>
                <c:pt idx="4949">
                  <c:v>32722</c:v>
                </c:pt>
                <c:pt idx="4950">
                  <c:v>32723</c:v>
                </c:pt>
                <c:pt idx="4951">
                  <c:v>32724</c:v>
                </c:pt>
                <c:pt idx="4952">
                  <c:v>32727</c:v>
                </c:pt>
                <c:pt idx="4953">
                  <c:v>32728</c:v>
                </c:pt>
                <c:pt idx="4954">
                  <c:v>32729</c:v>
                </c:pt>
                <c:pt idx="4955">
                  <c:v>32730</c:v>
                </c:pt>
                <c:pt idx="4956">
                  <c:v>32731</c:v>
                </c:pt>
                <c:pt idx="4957">
                  <c:v>32734</c:v>
                </c:pt>
                <c:pt idx="4958">
                  <c:v>32735</c:v>
                </c:pt>
                <c:pt idx="4959">
                  <c:v>32736</c:v>
                </c:pt>
                <c:pt idx="4960">
                  <c:v>32737</c:v>
                </c:pt>
                <c:pt idx="4961">
                  <c:v>32738</c:v>
                </c:pt>
                <c:pt idx="4962">
                  <c:v>32741</c:v>
                </c:pt>
                <c:pt idx="4963">
                  <c:v>32742</c:v>
                </c:pt>
                <c:pt idx="4964">
                  <c:v>32743</c:v>
                </c:pt>
                <c:pt idx="4965">
                  <c:v>32744</c:v>
                </c:pt>
                <c:pt idx="4966">
                  <c:v>32745</c:v>
                </c:pt>
                <c:pt idx="4967">
                  <c:v>32748</c:v>
                </c:pt>
                <c:pt idx="4968">
                  <c:v>32749</c:v>
                </c:pt>
                <c:pt idx="4969">
                  <c:v>32750</c:v>
                </c:pt>
                <c:pt idx="4970">
                  <c:v>32751</c:v>
                </c:pt>
                <c:pt idx="4971">
                  <c:v>32752</c:v>
                </c:pt>
                <c:pt idx="4972">
                  <c:v>32756</c:v>
                </c:pt>
                <c:pt idx="4973">
                  <c:v>32757</c:v>
                </c:pt>
                <c:pt idx="4974">
                  <c:v>32758</c:v>
                </c:pt>
                <c:pt idx="4975">
                  <c:v>32759</c:v>
                </c:pt>
                <c:pt idx="4976">
                  <c:v>32762</c:v>
                </c:pt>
                <c:pt idx="4977">
                  <c:v>32763</c:v>
                </c:pt>
                <c:pt idx="4978">
                  <c:v>32764</c:v>
                </c:pt>
                <c:pt idx="4979">
                  <c:v>32765</c:v>
                </c:pt>
                <c:pt idx="4980">
                  <c:v>32766</c:v>
                </c:pt>
                <c:pt idx="4981">
                  <c:v>32769</c:v>
                </c:pt>
                <c:pt idx="4982">
                  <c:v>32770</c:v>
                </c:pt>
                <c:pt idx="4983">
                  <c:v>32771</c:v>
                </c:pt>
                <c:pt idx="4984">
                  <c:v>32772</c:v>
                </c:pt>
                <c:pt idx="4985">
                  <c:v>32773</c:v>
                </c:pt>
                <c:pt idx="4986">
                  <c:v>32776</c:v>
                </c:pt>
                <c:pt idx="4987">
                  <c:v>32777</c:v>
                </c:pt>
                <c:pt idx="4988">
                  <c:v>32778</c:v>
                </c:pt>
                <c:pt idx="4989">
                  <c:v>32779</c:v>
                </c:pt>
                <c:pt idx="4990">
                  <c:v>32780</c:v>
                </c:pt>
                <c:pt idx="4991">
                  <c:v>32783</c:v>
                </c:pt>
                <c:pt idx="4992">
                  <c:v>32784</c:v>
                </c:pt>
                <c:pt idx="4993">
                  <c:v>32785</c:v>
                </c:pt>
                <c:pt idx="4994">
                  <c:v>32786</c:v>
                </c:pt>
                <c:pt idx="4995">
                  <c:v>32787</c:v>
                </c:pt>
                <c:pt idx="4996">
                  <c:v>32790</c:v>
                </c:pt>
                <c:pt idx="4997">
                  <c:v>32791</c:v>
                </c:pt>
                <c:pt idx="4998">
                  <c:v>32792</c:v>
                </c:pt>
                <c:pt idx="4999">
                  <c:v>32793</c:v>
                </c:pt>
                <c:pt idx="5000">
                  <c:v>32794</c:v>
                </c:pt>
                <c:pt idx="5001">
                  <c:v>32797</c:v>
                </c:pt>
                <c:pt idx="5002">
                  <c:v>32798</c:v>
                </c:pt>
                <c:pt idx="5003">
                  <c:v>32799</c:v>
                </c:pt>
                <c:pt idx="5004">
                  <c:v>32800</c:v>
                </c:pt>
                <c:pt idx="5005">
                  <c:v>32801</c:v>
                </c:pt>
                <c:pt idx="5006">
                  <c:v>32804</c:v>
                </c:pt>
                <c:pt idx="5007">
                  <c:v>32805</c:v>
                </c:pt>
                <c:pt idx="5008">
                  <c:v>32806</c:v>
                </c:pt>
                <c:pt idx="5009">
                  <c:v>32807</c:v>
                </c:pt>
                <c:pt idx="5010">
                  <c:v>32808</c:v>
                </c:pt>
                <c:pt idx="5011">
                  <c:v>32811</c:v>
                </c:pt>
                <c:pt idx="5012">
                  <c:v>32812</c:v>
                </c:pt>
                <c:pt idx="5013">
                  <c:v>32813</c:v>
                </c:pt>
                <c:pt idx="5014">
                  <c:v>32814</c:v>
                </c:pt>
                <c:pt idx="5015">
                  <c:v>32815</c:v>
                </c:pt>
                <c:pt idx="5016">
                  <c:v>32818</c:v>
                </c:pt>
                <c:pt idx="5017">
                  <c:v>32819</c:v>
                </c:pt>
                <c:pt idx="5018">
                  <c:v>32820</c:v>
                </c:pt>
                <c:pt idx="5019">
                  <c:v>32821</c:v>
                </c:pt>
                <c:pt idx="5020">
                  <c:v>32822</c:v>
                </c:pt>
                <c:pt idx="5021">
                  <c:v>32825</c:v>
                </c:pt>
                <c:pt idx="5022">
                  <c:v>32826</c:v>
                </c:pt>
                <c:pt idx="5023">
                  <c:v>32827</c:v>
                </c:pt>
                <c:pt idx="5024">
                  <c:v>32828</c:v>
                </c:pt>
                <c:pt idx="5025">
                  <c:v>32829</c:v>
                </c:pt>
                <c:pt idx="5026">
                  <c:v>32832</c:v>
                </c:pt>
                <c:pt idx="5027">
                  <c:v>32833</c:v>
                </c:pt>
                <c:pt idx="5028">
                  <c:v>32834</c:v>
                </c:pt>
                <c:pt idx="5029">
                  <c:v>32836</c:v>
                </c:pt>
                <c:pt idx="5030">
                  <c:v>32839</c:v>
                </c:pt>
                <c:pt idx="5031">
                  <c:v>32840</c:v>
                </c:pt>
                <c:pt idx="5032">
                  <c:v>32841</c:v>
                </c:pt>
                <c:pt idx="5033">
                  <c:v>32842</c:v>
                </c:pt>
                <c:pt idx="5034">
                  <c:v>32843</c:v>
                </c:pt>
                <c:pt idx="5035">
                  <c:v>32846</c:v>
                </c:pt>
                <c:pt idx="5036">
                  <c:v>32847</c:v>
                </c:pt>
                <c:pt idx="5037">
                  <c:v>32848</c:v>
                </c:pt>
                <c:pt idx="5038">
                  <c:v>32849</c:v>
                </c:pt>
                <c:pt idx="5039">
                  <c:v>32850</c:v>
                </c:pt>
                <c:pt idx="5040">
                  <c:v>32853</c:v>
                </c:pt>
                <c:pt idx="5041">
                  <c:v>32854</c:v>
                </c:pt>
                <c:pt idx="5042">
                  <c:v>32855</c:v>
                </c:pt>
                <c:pt idx="5043">
                  <c:v>32856</c:v>
                </c:pt>
                <c:pt idx="5044">
                  <c:v>32857</c:v>
                </c:pt>
                <c:pt idx="5045">
                  <c:v>32860</c:v>
                </c:pt>
                <c:pt idx="5046">
                  <c:v>32861</c:v>
                </c:pt>
                <c:pt idx="5047">
                  <c:v>32862</c:v>
                </c:pt>
                <c:pt idx="5048">
                  <c:v>32863</c:v>
                </c:pt>
                <c:pt idx="5049">
                  <c:v>32864</c:v>
                </c:pt>
                <c:pt idx="5050">
                  <c:v>32868</c:v>
                </c:pt>
                <c:pt idx="5051">
                  <c:v>32869</c:v>
                </c:pt>
                <c:pt idx="5052">
                  <c:v>32870</c:v>
                </c:pt>
                <c:pt idx="5053">
                  <c:v>32871</c:v>
                </c:pt>
                <c:pt idx="5054">
                  <c:v>32875</c:v>
                </c:pt>
                <c:pt idx="5055">
                  <c:v>32876</c:v>
                </c:pt>
                <c:pt idx="5056">
                  <c:v>32877</c:v>
                </c:pt>
                <c:pt idx="5057">
                  <c:v>32878</c:v>
                </c:pt>
                <c:pt idx="5058">
                  <c:v>32881</c:v>
                </c:pt>
                <c:pt idx="5059">
                  <c:v>32882</c:v>
                </c:pt>
                <c:pt idx="5060">
                  <c:v>32883</c:v>
                </c:pt>
                <c:pt idx="5061">
                  <c:v>32884</c:v>
                </c:pt>
                <c:pt idx="5062">
                  <c:v>32885</c:v>
                </c:pt>
                <c:pt idx="5063">
                  <c:v>32888</c:v>
                </c:pt>
                <c:pt idx="5064">
                  <c:v>32889</c:v>
                </c:pt>
                <c:pt idx="5065">
                  <c:v>32890</c:v>
                </c:pt>
                <c:pt idx="5066">
                  <c:v>32891</c:v>
                </c:pt>
                <c:pt idx="5067">
                  <c:v>32892</c:v>
                </c:pt>
                <c:pt idx="5068">
                  <c:v>32895</c:v>
                </c:pt>
                <c:pt idx="5069">
                  <c:v>32896</c:v>
                </c:pt>
                <c:pt idx="5070">
                  <c:v>32897</c:v>
                </c:pt>
                <c:pt idx="5071">
                  <c:v>32898</c:v>
                </c:pt>
                <c:pt idx="5072">
                  <c:v>32899</c:v>
                </c:pt>
                <c:pt idx="5073">
                  <c:v>32902</c:v>
                </c:pt>
                <c:pt idx="5074">
                  <c:v>32903</c:v>
                </c:pt>
                <c:pt idx="5075">
                  <c:v>32904</c:v>
                </c:pt>
                <c:pt idx="5076">
                  <c:v>32905</c:v>
                </c:pt>
                <c:pt idx="5077">
                  <c:v>32906</c:v>
                </c:pt>
                <c:pt idx="5078">
                  <c:v>32909</c:v>
                </c:pt>
                <c:pt idx="5079">
                  <c:v>32910</c:v>
                </c:pt>
                <c:pt idx="5080">
                  <c:v>32911</c:v>
                </c:pt>
                <c:pt idx="5081">
                  <c:v>32912</c:v>
                </c:pt>
                <c:pt idx="5082">
                  <c:v>32913</c:v>
                </c:pt>
                <c:pt idx="5083">
                  <c:v>32916</c:v>
                </c:pt>
                <c:pt idx="5084">
                  <c:v>32917</c:v>
                </c:pt>
                <c:pt idx="5085">
                  <c:v>32918</c:v>
                </c:pt>
                <c:pt idx="5086">
                  <c:v>32919</c:v>
                </c:pt>
                <c:pt idx="5087">
                  <c:v>32920</c:v>
                </c:pt>
                <c:pt idx="5088">
                  <c:v>32924</c:v>
                </c:pt>
                <c:pt idx="5089">
                  <c:v>32925</c:v>
                </c:pt>
                <c:pt idx="5090">
                  <c:v>32926</c:v>
                </c:pt>
                <c:pt idx="5091">
                  <c:v>32927</c:v>
                </c:pt>
                <c:pt idx="5092">
                  <c:v>32930</c:v>
                </c:pt>
                <c:pt idx="5093">
                  <c:v>32931</c:v>
                </c:pt>
                <c:pt idx="5094">
                  <c:v>32932</c:v>
                </c:pt>
                <c:pt idx="5095">
                  <c:v>32933</c:v>
                </c:pt>
                <c:pt idx="5096">
                  <c:v>32934</c:v>
                </c:pt>
                <c:pt idx="5097">
                  <c:v>32937</c:v>
                </c:pt>
                <c:pt idx="5098">
                  <c:v>32938</c:v>
                </c:pt>
                <c:pt idx="5099">
                  <c:v>32939</c:v>
                </c:pt>
                <c:pt idx="5100">
                  <c:v>32940</c:v>
                </c:pt>
                <c:pt idx="5101">
                  <c:v>32941</c:v>
                </c:pt>
                <c:pt idx="5102">
                  <c:v>32944</c:v>
                </c:pt>
                <c:pt idx="5103">
                  <c:v>32945</c:v>
                </c:pt>
                <c:pt idx="5104">
                  <c:v>32946</c:v>
                </c:pt>
                <c:pt idx="5105">
                  <c:v>32947</c:v>
                </c:pt>
                <c:pt idx="5106">
                  <c:v>32948</c:v>
                </c:pt>
                <c:pt idx="5107">
                  <c:v>32951</c:v>
                </c:pt>
                <c:pt idx="5108">
                  <c:v>32952</c:v>
                </c:pt>
                <c:pt idx="5109">
                  <c:v>32953</c:v>
                </c:pt>
                <c:pt idx="5110">
                  <c:v>32954</c:v>
                </c:pt>
                <c:pt idx="5111">
                  <c:v>32955</c:v>
                </c:pt>
                <c:pt idx="5112">
                  <c:v>32958</c:v>
                </c:pt>
                <c:pt idx="5113">
                  <c:v>32959</c:v>
                </c:pt>
                <c:pt idx="5114">
                  <c:v>32960</c:v>
                </c:pt>
                <c:pt idx="5115">
                  <c:v>32961</c:v>
                </c:pt>
                <c:pt idx="5116">
                  <c:v>32962</c:v>
                </c:pt>
                <c:pt idx="5117">
                  <c:v>32965</c:v>
                </c:pt>
                <c:pt idx="5118">
                  <c:v>32966</c:v>
                </c:pt>
                <c:pt idx="5119">
                  <c:v>32967</c:v>
                </c:pt>
                <c:pt idx="5120">
                  <c:v>32968</c:v>
                </c:pt>
                <c:pt idx="5121">
                  <c:v>32969</c:v>
                </c:pt>
                <c:pt idx="5122">
                  <c:v>32972</c:v>
                </c:pt>
                <c:pt idx="5123">
                  <c:v>32973</c:v>
                </c:pt>
                <c:pt idx="5124">
                  <c:v>32974</c:v>
                </c:pt>
                <c:pt idx="5125">
                  <c:v>32975</c:v>
                </c:pt>
                <c:pt idx="5126">
                  <c:v>32979</c:v>
                </c:pt>
                <c:pt idx="5127">
                  <c:v>32980</c:v>
                </c:pt>
                <c:pt idx="5128">
                  <c:v>32981</c:v>
                </c:pt>
                <c:pt idx="5129">
                  <c:v>32982</c:v>
                </c:pt>
                <c:pt idx="5130">
                  <c:v>32983</c:v>
                </c:pt>
                <c:pt idx="5131">
                  <c:v>32986</c:v>
                </c:pt>
                <c:pt idx="5132">
                  <c:v>32987</c:v>
                </c:pt>
                <c:pt idx="5133">
                  <c:v>32988</c:v>
                </c:pt>
                <c:pt idx="5134">
                  <c:v>32989</c:v>
                </c:pt>
                <c:pt idx="5135">
                  <c:v>32990</c:v>
                </c:pt>
                <c:pt idx="5136">
                  <c:v>32993</c:v>
                </c:pt>
                <c:pt idx="5137">
                  <c:v>32994</c:v>
                </c:pt>
                <c:pt idx="5138">
                  <c:v>32995</c:v>
                </c:pt>
                <c:pt idx="5139">
                  <c:v>32996</c:v>
                </c:pt>
                <c:pt idx="5140">
                  <c:v>32997</c:v>
                </c:pt>
                <c:pt idx="5141">
                  <c:v>33000</c:v>
                </c:pt>
                <c:pt idx="5142">
                  <c:v>33001</c:v>
                </c:pt>
                <c:pt idx="5143">
                  <c:v>33002</c:v>
                </c:pt>
                <c:pt idx="5144">
                  <c:v>33003</c:v>
                </c:pt>
                <c:pt idx="5145">
                  <c:v>33004</c:v>
                </c:pt>
                <c:pt idx="5146">
                  <c:v>33007</c:v>
                </c:pt>
                <c:pt idx="5147">
                  <c:v>33008</c:v>
                </c:pt>
                <c:pt idx="5148">
                  <c:v>33009</c:v>
                </c:pt>
                <c:pt idx="5149">
                  <c:v>33010</c:v>
                </c:pt>
                <c:pt idx="5150">
                  <c:v>33011</c:v>
                </c:pt>
                <c:pt idx="5151">
                  <c:v>33014</c:v>
                </c:pt>
                <c:pt idx="5152">
                  <c:v>33015</c:v>
                </c:pt>
                <c:pt idx="5153">
                  <c:v>33016</c:v>
                </c:pt>
                <c:pt idx="5154">
                  <c:v>33017</c:v>
                </c:pt>
                <c:pt idx="5155">
                  <c:v>33018</c:v>
                </c:pt>
                <c:pt idx="5156">
                  <c:v>33022</c:v>
                </c:pt>
                <c:pt idx="5157">
                  <c:v>33023</c:v>
                </c:pt>
                <c:pt idx="5158">
                  <c:v>33024</c:v>
                </c:pt>
                <c:pt idx="5159">
                  <c:v>33025</c:v>
                </c:pt>
                <c:pt idx="5160">
                  <c:v>33028</c:v>
                </c:pt>
                <c:pt idx="5161">
                  <c:v>33029</c:v>
                </c:pt>
                <c:pt idx="5162">
                  <c:v>33030</c:v>
                </c:pt>
                <c:pt idx="5163">
                  <c:v>33031</c:v>
                </c:pt>
                <c:pt idx="5164">
                  <c:v>33032</c:v>
                </c:pt>
                <c:pt idx="5165">
                  <c:v>33035</c:v>
                </c:pt>
                <c:pt idx="5166">
                  <c:v>33036</c:v>
                </c:pt>
                <c:pt idx="5167">
                  <c:v>33037</c:v>
                </c:pt>
                <c:pt idx="5168">
                  <c:v>33038</c:v>
                </c:pt>
                <c:pt idx="5169">
                  <c:v>33039</c:v>
                </c:pt>
                <c:pt idx="5170">
                  <c:v>33042</c:v>
                </c:pt>
                <c:pt idx="5171">
                  <c:v>33043</c:v>
                </c:pt>
                <c:pt idx="5172">
                  <c:v>33044</c:v>
                </c:pt>
                <c:pt idx="5173">
                  <c:v>33045</c:v>
                </c:pt>
                <c:pt idx="5174">
                  <c:v>33046</c:v>
                </c:pt>
                <c:pt idx="5175">
                  <c:v>33049</c:v>
                </c:pt>
                <c:pt idx="5176">
                  <c:v>33050</c:v>
                </c:pt>
                <c:pt idx="5177">
                  <c:v>33051</c:v>
                </c:pt>
                <c:pt idx="5178">
                  <c:v>33052</c:v>
                </c:pt>
                <c:pt idx="5179">
                  <c:v>33053</c:v>
                </c:pt>
                <c:pt idx="5180">
                  <c:v>33056</c:v>
                </c:pt>
                <c:pt idx="5181">
                  <c:v>33057</c:v>
                </c:pt>
                <c:pt idx="5182">
                  <c:v>33059</c:v>
                </c:pt>
                <c:pt idx="5183">
                  <c:v>33060</c:v>
                </c:pt>
                <c:pt idx="5184">
                  <c:v>33063</c:v>
                </c:pt>
                <c:pt idx="5185">
                  <c:v>33064</c:v>
                </c:pt>
                <c:pt idx="5186">
                  <c:v>33065</c:v>
                </c:pt>
                <c:pt idx="5187">
                  <c:v>33066</c:v>
                </c:pt>
                <c:pt idx="5188">
                  <c:v>33067</c:v>
                </c:pt>
                <c:pt idx="5189">
                  <c:v>33070</c:v>
                </c:pt>
                <c:pt idx="5190">
                  <c:v>33071</c:v>
                </c:pt>
                <c:pt idx="5191">
                  <c:v>33072</c:v>
                </c:pt>
                <c:pt idx="5192">
                  <c:v>33073</c:v>
                </c:pt>
                <c:pt idx="5193">
                  <c:v>33074</c:v>
                </c:pt>
                <c:pt idx="5194">
                  <c:v>33077</c:v>
                </c:pt>
                <c:pt idx="5195">
                  <c:v>33078</c:v>
                </c:pt>
                <c:pt idx="5196">
                  <c:v>33079</c:v>
                </c:pt>
                <c:pt idx="5197">
                  <c:v>33080</c:v>
                </c:pt>
                <c:pt idx="5198">
                  <c:v>33081</c:v>
                </c:pt>
                <c:pt idx="5199">
                  <c:v>33084</c:v>
                </c:pt>
                <c:pt idx="5200">
                  <c:v>33085</c:v>
                </c:pt>
                <c:pt idx="5201">
                  <c:v>33086</c:v>
                </c:pt>
                <c:pt idx="5202">
                  <c:v>33087</c:v>
                </c:pt>
                <c:pt idx="5203">
                  <c:v>33088</c:v>
                </c:pt>
                <c:pt idx="5204">
                  <c:v>33091</c:v>
                </c:pt>
                <c:pt idx="5205">
                  <c:v>33092</c:v>
                </c:pt>
                <c:pt idx="5206">
                  <c:v>33093</c:v>
                </c:pt>
                <c:pt idx="5207">
                  <c:v>33094</c:v>
                </c:pt>
                <c:pt idx="5208">
                  <c:v>33095</c:v>
                </c:pt>
                <c:pt idx="5209">
                  <c:v>33098</c:v>
                </c:pt>
                <c:pt idx="5210">
                  <c:v>33099</c:v>
                </c:pt>
                <c:pt idx="5211">
                  <c:v>33100</c:v>
                </c:pt>
                <c:pt idx="5212">
                  <c:v>33101</c:v>
                </c:pt>
                <c:pt idx="5213">
                  <c:v>33102</c:v>
                </c:pt>
                <c:pt idx="5214">
                  <c:v>33105</c:v>
                </c:pt>
                <c:pt idx="5215">
                  <c:v>33106</c:v>
                </c:pt>
                <c:pt idx="5216">
                  <c:v>33107</c:v>
                </c:pt>
                <c:pt idx="5217">
                  <c:v>33108</c:v>
                </c:pt>
                <c:pt idx="5218">
                  <c:v>33109</c:v>
                </c:pt>
                <c:pt idx="5219">
                  <c:v>33112</c:v>
                </c:pt>
                <c:pt idx="5220">
                  <c:v>33113</c:v>
                </c:pt>
                <c:pt idx="5221">
                  <c:v>33114</c:v>
                </c:pt>
                <c:pt idx="5222">
                  <c:v>33115</c:v>
                </c:pt>
                <c:pt idx="5223">
                  <c:v>33116</c:v>
                </c:pt>
                <c:pt idx="5224">
                  <c:v>33120</c:v>
                </c:pt>
                <c:pt idx="5225">
                  <c:v>33121</c:v>
                </c:pt>
                <c:pt idx="5226">
                  <c:v>33122</c:v>
                </c:pt>
                <c:pt idx="5227">
                  <c:v>33123</c:v>
                </c:pt>
                <c:pt idx="5228">
                  <c:v>33126</c:v>
                </c:pt>
                <c:pt idx="5229">
                  <c:v>33127</c:v>
                </c:pt>
                <c:pt idx="5230">
                  <c:v>33128</c:v>
                </c:pt>
                <c:pt idx="5231">
                  <c:v>33129</c:v>
                </c:pt>
                <c:pt idx="5232">
                  <c:v>33130</c:v>
                </c:pt>
                <c:pt idx="5233">
                  <c:v>33133</c:v>
                </c:pt>
                <c:pt idx="5234">
                  <c:v>33134</c:v>
                </c:pt>
                <c:pt idx="5235">
                  <c:v>33135</c:v>
                </c:pt>
                <c:pt idx="5236">
                  <c:v>33136</c:v>
                </c:pt>
                <c:pt idx="5237">
                  <c:v>33137</c:v>
                </c:pt>
                <c:pt idx="5238">
                  <c:v>33140</c:v>
                </c:pt>
                <c:pt idx="5239">
                  <c:v>33141</c:v>
                </c:pt>
                <c:pt idx="5240">
                  <c:v>33142</c:v>
                </c:pt>
                <c:pt idx="5241">
                  <c:v>33143</c:v>
                </c:pt>
                <c:pt idx="5242">
                  <c:v>33144</c:v>
                </c:pt>
                <c:pt idx="5243">
                  <c:v>33147</c:v>
                </c:pt>
                <c:pt idx="5244">
                  <c:v>33148</c:v>
                </c:pt>
                <c:pt idx="5245">
                  <c:v>33149</c:v>
                </c:pt>
                <c:pt idx="5246">
                  <c:v>33150</c:v>
                </c:pt>
                <c:pt idx="5247">
                  <c:v>33151</c:v>
                </c:pt>
                <c:pt idx="5248">
                  <c:v>33154</c:v>
                </c:pt>
                <c:pt idx="5249">
                  <c:v>33155</c:v>
                </c:pt>
                <c:pt idx="5250">
                  <c:v>33156</c:v>
                </c:pt>
                <c:pt idx="5251">
                  <c:v>33157</c:v>
                </c:pt>
                <c:pt idx="5252">
                  <c:v>33158</c:v>
                </c:pt>
                <c:pt idx="5253">
                  <c:v>33161</c:v>
                </c:pt>
                <c:pt idx="5254">
                  <c:v>33162</c:v>
                </c:pt>
                <c:pt idx="5255">
                  <c:v>33163</c:v>
                </c:pt>
                <c:pt idx="5256">
                  <c:v>33164</c:v>
                </c:pt>
                <c:pt idx="5257">
                  <c:v>33165</c:v>
                </c:pt>
                <c:pt idx="5258">
                  <c:v>33168</c:v>
                </c:pt>
                <c:pt idx="5259">
                  <c:v>33169</c:v>
                </c:pt>
                <c:pt idx="5260">
                  <c:v>33170</c:v>
                </c:pt>
                <c:pt idx="5261">
                  <c:v>33171</c:v>
                </c:pt>
                <c:pt idx="5262">
                  <c:v>33172</c:v>
                </c:pt>
                <c:pt idx="5263">
                  <c:v>33175</c:v>
                </c:pt>
                <c:pt idx="5264">
                  <c:v>33176</c:v>
                </c:pt>
                <c:pt idx="5265">
                  <c:v>33177</c:v>
                </c:pt>
                <c:pt idx="5266">
                  <c:v>33178</c:v>
                </c:pt>
                <c:pt idx="5267">
                  <c:v>33179</c:v>
                </c:pt>
                <c:pt idx="5268">
                  <c:v>33182</c:v>
                </c:pt>
                <c:pt idx="5269">
                  <c:v>33183</c:v>
                </c:pt>
                <c:pt idx="5270">
                  <c:v>33184</c:v>
                </c:pt>
                <c:pt idx="5271">
                  <c:v>33185</c:v>
                </c:pt>
                <c:pt idx="5272">
                  <c:v>33186</c:v>
                </c:pt>
                <c:pt idx="5273">
                  <c:v>33189</c:v>
                </c:pt>
                <c:pt idx="5274">
                  <c:v>33190</c:v>
                </c:pt>
                <c:pt idx="5275">
                  <c:v>33191</c:v>
                </c:pt>
                <c:pt idx="5276">
                  <c:v>33192</c:v>
                </c:pt>
                <c:pt idx="5277">
                  <c:v>33193</c:v>
                </c:pt>
                <c:pt idx="5278">
                  <c:v>33196</c:v>
                </c:pt>
                <c:pt idx="5279">
                  <c:v>33197</c:v>
                </c:pt>
                <c:pt idx="5280">
                  <c:v>33198</c:v>
                </c:pt>
                <c:pt idx="5281">
                  <c:v>33200</c:v>
                </c:pt>
                <c:pt idx="5282">
                  <c:v>33203</c:v>
                </c:pt>
                <c:pt idx="5283">
                  <c:v>33204</c:v>
                </c:pt>
                <c:pt idx="5284">
                  <c:v>33205</c:v>
                </c:pt>
                <c:pt idx="5285">
                  <c:v>33206</c:v>
                </c:pt>
                <c:pt idx="5286">
                  <c:v>33207</c:v>
                </c:pt>
                <c:pt idx="5287">
                  <c:v>33210</c:v>
                </c:pt>
                <c:pt idx="5288">
                  <c:v>33211</c:v>
                </c:pt>
                <c:pt idx="5289">
                  <c:v>33212</c:v>
                </c:pt>
                <c:pt idx="5290">
                  <c:v>33213</c:v>
                </c:pt>
                <c:pt idx="5291">
                  <c:v>33214</c:v>
                </c:pt>
                <c:pt idx="5292">
                  <c:v>33217</c:v>
                </c:pt>
                <c:pt idx="5293">
                  <c:v>33218</c:v>
                </c:pt>
                <c:pt idx="5294">
                  <c:v>33219</c:v>
                </c:pt>
                <c:pt idx="5295">
                  <c:v>33220</c:v>
                </c:pt>
                <c:pt idx="5296">
                  <c:v>33221</c:v>
                </c:pt>
                <c:pt idx="5297">
                  <c:v>33224</c:v>
                </c:pt>
                <c:pt idx="5298">
                  <c:v>33225</c:v>
                </c:pt>
                <c:pt idx="5299">
                  <c:v>33226</c:v>
                </c:pt>
                <c:pt idx="5300">
                  <c:v>33227</c:v>
                </c:pt>
                <c:pt idx="5301">
                  <c:v>33228</c:v>
                </c:pt>
                <c:pt idx="5302">
                  <c:v>33231</c:v>
                </c:pt>
                <c:pt idx="5303">
                  <c:v>33233</c:v>
                </c:pt>
                <c:pt idx="5304">
                  <c:v>33234</c:v>
                </c:pt>
                <c:pt idx="5305">
                  <c:v>33235</c:v>
                </c:pt>
                <c:pt idx="5306">
                  <c:v>33238</c:v>
                </c:pt>
                <c:pt idx="5307">
                  <c:v>33240</c:v>
                </c:pt>
                <c:pt idx="5308">
                  <c:v>33241</c:v>
                </c:pt>
                <c:pt idx="5309">
                  <c:v>33242</c:v>
                </c:pt>
                <c:pt idx="5310">
                  <c:v>33245</c:v>
                </c:pt>
                <c:pt idx="5311">
                  <c:v>33246</c:v>
                </c:pt>
                <c:pt idx="5312">
                  <c:v>33247</c:v>
                </c:pt>
                <c:pt idx="5313">
                  <c:v>33248</c:v>
                </c:pt>
                <c:pt idx="5314">
                  <c:v>33249</c:v>
                </c:pt>
                <c:pt idx="5315">
                  <c:v>33252</c:v>
                </c:pt>
                <c:pt idx="5316">
                  <c:v>33253</c:v>
                </c:pt>
                <c:pt idx="5317">
                  <c:v>33254</c:v>
                </c:pt>
                <c:pt idx="5318">
                  <c:v>33255</c:v>
                </c:pt>
                <c:pt idx="5319">
                  <c:v>33256</c:v>
                </c:pt>
                <c:pt idx="5320">
                  <c:v>33259</c:v>
                </c:pt>
                <c:pt idx="5321">
                  <c:v>33260</c:v>
                </c:pt>
                <c:pt idx="5322">
                  <c:v>33261</c:v>
                </c:pt>
                <c:pt idx="5323">
                  <c:v>33262</c:v>
                </c:pt>
                <c:pt idx="5324">
                  <c:v>33263</c:v>
                </c:pt>
                <c:pt idx="5325">
                  <c:v>33266</c:v>
                </c:pt>
                <c:pt idx="5326">
                  <c:v>33267</c:v>
                </c:pt>
                <c:pt idx="5327">
                  <c:v>33268</c:v>
                </c:pt>
                <c:pt idx="5328">
                  <c:v>33269</c:v>
                </c:pt>
                <c:pt idx="5329">
                  <c:v>33270</c:v>
                </c:pt>
                <c:pt idx="5330">
                  <c:v>33273</c:v>
                </c:pt>
                <c:pt idx="5331">
                  <c:v>33274</c:v>
                </c:pt>
                <c:pt idx="5332">
                  <c:v>33275</c:v>
                </c:pt>
                <c:pt idx="5333">
                  <c:v>33276</c:v>
                </c:pt>
                <c:pt idx="5334">
                  <c:v>33277</c:v>
                </c:pt>
                <c:pt idx="5335">
                  <c:v>33280</c:v>
                </c:pt>
                <c:pt idx="5336">
                  <c:v>33281</c:v>
                </c:pt>
                <c:pt idx="5337">
                  <c:v>33282</c:v>
                </c:pt>
                <c:pt idx="5338">
                  <c:v>33283</c:v>
                </c:pt>
                <c:pt idx="5339">
                  <c:v>33284</c:v>
                </c:pt>
                <c:pt idx="5340">
                  <c:v>33288</c:v>
                </c:pt>
                <c:pt idx="5341">
                  <c:v>33289</c:v>
                </c:pt>
                <c:pt idx="5342">
                  <c:v>33290</c:v>
                </c:pt>
                <c:pt idx="5343">
                  <c:v>33291</c:v>
                </c:pt>
                <c:pt idx="5344">
                  <c:v>33294</c:v>
                </c:pt>
                <c:pt idx="5345">
                  <c:v>33295</c:v>
                </c:pt>
                <c:pt idx="5346">
                  <c:v>33296</c:v>
                </c:pt>
                <c:pt idx="5347">
                  <c:v>33297</c:v>
                </c:pt>
                <c:pt idx="5348">
                  <c:v>33298</c:v>
                </c:pt>
                <c:pt idx="5349">
                  <c:v>33301</c:v>
                </c:pt>
                <c:pt idx="5350">
                  <c:v>33302</c:v>
                </c:pt>
                <c:pt idx="5351">
                  <c:v>33303</c:v>
                </c:pt>
                <c:pt idx="5352">
                  <c:v>33304</c:v>
                </c:pt>
                <c:pt idx="5353">
                  <c:v>33305</c:v>
                </c:pt>
                <c:pt idx="5354">
                  <c:v>33308</c:v>
                </c:pt>
                <c:pt idx="5355">
                  <c:v>33309</c:v>
                </c:pt>
                <c:pt idx="5356">
                  <c:v>33310</c:v>
                </c:pt>
                <c:pt idx="5357">
                  <c:v>33311</c:v>
                </c:pt>
                <c:pt idx="5358">
                  <c:v>33312</c:v>
                </c:pt>
                <c:pt idx="5359">
                  <c:v>33315</c:v>
                </c:pt>
                <c:pt idx="5360">
                  <c:v>33316</c:v>
                </c:pt>
                <c:pt idx="5361">
                  <c:v>33317</c:v>
                </c:pt>
                <c:pt idx="5362">
                  <c:v>33318</c:v>
                </c:pt>
                <c:pt idx="5363">
                  <c:v>33319</c:v>
                </c:pt>
                <c:pt idx="5364">
                  <c:v>33322</c:v>
                </c:pt>
                <c:pt idx="5365">
                  <c:v>33323</c:v>
                </c:pt>
                <c:pt idx="5366">
                  <c:v>33324</c:v>
                </c:pt>
                <c:pt idx="5367">
                  <c:v>33325</c:v>
                </c:pt>
                <c:pt idx="5368">
                  <c:v>33329</c:v>
                </c:pt>
                <c:pt idx="5369">
                  <c:v>33330</c:v>
                </c:pt>
                <c:pt idx="5370">
                  <c:v>33331</c:v>
                </c:pt>
                <c:pt idx="5371">
                  <c:v>33332</c:v>
                </c:pt>
                <c:pt idx="5372">
                  <c:v>33333</c:v>
                </c:pt>
                <c:pt idx="5373">
                  <c:v>33336</c:v>
                </c:pt>
                <c:pt idx="5374">
                  <c:v>33337</c:v>
                </c:pt>
                <c:pt idx="5375">
                  <c:v>33338</c:v>
                </c:pt>
                <c:pt idx="5376">
                  <c:v>33339</c:v>
                </c:pt>
                <c:pt idx="5377">
                  <c:v>33340</c:v>
                </c:pt>
                <c:pt idx="5378">
                  <c:v>33343</c:v>
                </c:pt>
                <c:pt idx="5379">
                  <c:v>33344</c:v>
                </c:pt>
                <c:pt idx="5380">
                  <c:v>33345</c:v>
                </c:pt>
                <c:pt idx="5381">
                  <c:v>33346</c:v>
                </c:pt>
                <c:pt idx="5382">
                  <c:v>33347</c:v>
                </c:pt>
                <c:pt idx="5383">
                  <c:v>33350</c:v>
                </c:pt>
                <c:pt idx="5384">
                  <c:v>33351</c:v>
                </c:pt>
                <c:pt idx="5385">
                  <c:v>33352</c:v>
                </c:pt>
                <c:pt idx="5386">
                  <c:v>33353</c:v>
                </c:pt>
                <c:pt idx="5387">
                  <c:v>33354</c:v>
                </c:pt>
                <c:pt idx="5388">
                  <c:v>33357</c:v>
                </c:pt>
                <c:pt idx="5389">
                  <c:v>33358</c:v>
                </c:pt>
                <c:pt idx="5390">
                  <c:v>33359</c:v>
                </c:pt>
                <c:pt idx="5391">
                  <c:v>33360</c:v>
                </c:pt>
                <c:pt idx="5392">
                  <c:v>33361</c:v>
                </c:pt>
                <c:pt idx="5393">
                  <c:v>33364</c:v>
                </c:pt>
                <c:pt idx="5394">
                  <c:v>33365</c:v>
                </c:pt>
                <c:pt idx="5395">
                  <c:v>33366</c:v>
                </c:pt>
                <c:pt idx="5396">
                  <c:v>33367</c:v>
                </c:pt>
                <c:pt idx="5397">
                  <c:v>33368</c:v>
                </c:pt>
                <c:pt idx="5398">
                  <c:v>33371</c:v>
                </c:pt>
                <c:pt idx="5399">
                  <c:v>33372</c:v>
                </c:pt>
                <c:pt idx="5400">
                  <c:v>33373</c:v>
                </c:pt>
                <c:pt idx="5401">
                  <c:v>33374</c:v>
                </c:pt>
                <c:pt idx="5402">
                  <c:v>33375</c:v>
                </c:pt>
                <c:pt idx="5403">
                  <c:v>33378</c:v>
                </c:pt>
                <c:pt idx="5404">
                  <c:v>33379</c:v>
                </c:pt>
                <c:pt idx="5405">
                  <c:v>33380</c:v>
                </c:pt>
                <c:pt idx="5406">
                  <c:v>33381</c:v>
                </c:pt>
                <c:pt idx="5407">
                  <c:v>33382</c:v>
                </c:pt>
                <c:pt idx="5408">
                  <c:v>33386</c:v>
                </c:pt>
                <c:pt idx="5409">
                  <c:v>33387</c:v>
                </c:pt>
                <c:pt idx="5410">
                  <c:v>33388</c:v>
                </c:pt>
                <c:pt idx="5411">
                  <c:v>33389</c:v>
                </c:pt>
                <c:pt idx="5412">
                  <c:v>33392</c:v>
                </c:pt>
                <c:pt idx="5413">
                  <c:v>33393</c:v>
                </c:pt>
                <c:pt idx="5414">
                  <c:v>33394</c:v>
                </c:pt>
                <c:pt idx="5415">
                  <c:v>33395</c:v>
                </c:pt>
                <c:pt idx="5416">
                  <c:v>33396</c:v>
                </c:pt>
                <c:pt idx="5417">
                  <c:v>33399</c:v>
                </c:pt>
                <c:pt idx="5418">
                  <c:v>33400</c:v>
                </c:pt>
                <c:pt idx="5419">
                  <c:v>33401</c:v>
                </c:pt>
                <c:pt idx="5420">
                  <c:v>33402</c:v>
                </c:pt>
                <c:pt idx="5421">
                  <c:v>33403</c:v>
                </c:pt>
                <c:pt idx="5422">
                  <c:v>33406</c:v>
                </c:pt>
                <c:pt idx="5423">
                  <c:v>33407</c:v>
                </c:pt>
                <c:pt idx="5424">
                  <c:v>33408</c:v>
                </c:pt>
                <c:pt idx="5425">
                  <c:v>33409</c:v>
                </c:pt>
                <c:pt idx="5426">
                  <c:v>33410</c:v>
                </c:pt>
                <c:pt idx="5427">
                  <c:v>33413</c:v>
                </c:pt>
                <c:pt idx="5428">
                  <c:v>33414</c:v>
                </c:pt>
                <c:pt idx="5429">
                  <c:v>33415</c:v>
                </c:pt>
                <c:pt idx="5430">
                  <c:v>33416</c:v>
                </c:pt>
                <c:pt idx="5431">
                  <c:v>33417</c:v>
                </c:pt>
                <c:pt idx="5432">
                  <c:v>33420</c:v>
                </c:pt>
                <c:pt idx="5433">
                  <c:v>33421</c:v>
                </c:pt>
                <c:pt idx="5434">
                  <c:v>33422</c:v>
                </c:pt>
                <c:pt idx="5435">
                  <c:v>33424</c:v>
                </c:pt>
                <c:pt idx="5436">
                  <c:v>33427</c:v>
                </c:pt>
                <c:pt idx="5437">
                  <c:v>33428</c:v>
                </c:pt>
                <c:pt idx="5438">
                  <c:v>33429</c:v>
                </c:pt>
                <c:pt idx="5439">
                  <c:v>33430</c:v>
                </c:pt>
                <c:pt idx="5440">
                  <c:v>33431</c:v>
                </c:pt>
                <c:pt idx="5441">
                  <c:v>33434</c:v>
                </c:pt>
                <c:pt idx="5442">
                  <c:v>33435</c:v>
                </c:pt>
                <c:pt idx="5443">
                  <c:v>33436</c:v>
                </c:pt>
                <c:pt idx="5444">
                  <c:v>33437</c:v>
                </c:pt>
                <c:pt idx="5445">
                  <c:v>33438</c:v>
                </c:pt>
                <c:pt idx="5446">
                  <c:v>33441</c:v>
                </c:pt>
                <c:pt idx="5447">
                  <c:v>33442</c:v>
                </c:pt>
                <c:pt idx="5448">
                  <c:v>33443</c:v>
                </c:pt>
                <c:pt idx="5449">
                  <c:v>33444</c:v>
                </c:pt>
                <c:pt idx="5450">
                  <c:v>33445</c:v>
                </c:pt>
                <c:pt idx="5451">
                  <c:v>33448</c:v>
                </c:pt>
                <c:pt idx="5452">
                  <c:v>33449</c:v>
                </c:pt>
                <c:pt idx="5453">
                  <c:v>33450</c:v>
                </c:pt>
                <c:pt idx="5454">
                  <c:v>33451</c:v>
                </c:pt>
                <c:pt idx="5455">
                  <c:v>33452</c:v>
                </c:pt>
                <c:pt idx="5456">
                  <c:v>33455</c:v>
                </c:pt>
                <c:pt idx="5457">
                  <c:v>33456</c:v>
                </c:pt>
                <c:pt idx="5458">
                  <c:v>33457</c:v>
                </c:pt>
                <c:pt idx="5459">
                  <c:v>33458</c:v>
                </c:pt>
                <c:pt idx="5460">
                  <c:v>33459</c:v>
                </c:pt>
                <c:pt idx="5461">
                  <c:v>33462</c:v>
                </c:pt>
                <c:pt idx="5462">
                  <c:v>33463</c:v>
                </c:pt>
                <c:pt idx="5463">
                  <c:v>33464</c:v>
                </c:pt>
                <c:pt idx="5464">
                  <c:v>33465</c:v>
                </c:pt>
                <c:pt idx="5465">
                  <c:v>33466</c:v>
                </c:pt>
                <c:pt idx="5466">
                  <c:v>33469</c:v>
                </c:pt>
                <c:pt idx="5467">
                  <c:v>33470</c:v>
                </c:pt>
                <c:pt idx="5468">
                  <c:v>33471</c:v>
                </c:pt>
                <c:pt idx="5469">
                  <c:v>33472</c:v>
                </c:pt>
                <c:pt idx="5470">
                  <c:v>33473</c:v>
                </c:pt>
                <c:pt idx="5471">
                  <c:v>33476</c:v>
                </c:pt>
                <c:pt idx="5472">
                  <c:v>33477</c:v>
                </c:pt>
                <c:pt idx="5473">
                  <c:v>33478</c:v>
                </c:pt>
                <c:pt idx="5474">
                  <c:v>33479</c:v>
                </c:pt>
                <c:pt idx="5475">
                  <c:v>33480</c:v>
                </c:pt>
                <c:pt idx="5476">
                  <c:v>33484</c:v>
                </c:pt>
                <c:pt idx="5477">
                  <c:v>33485</c:v>
                </c:pt>
                <c:pt idx="5478">
                  <c:v>33486</c:v>
                </c:pt>
                <c:pt idx="5479">
                  <c:v>33487</c:v>
                </c:pt>
                <c:pt idx="5480">
                  <c:v>33490</c:v>
                </c:pt>
                <c:pt idx="5481">
                  <c:v>33491</c:v>
                </c:pt>
                <c:pt idx="5482">
                  <c:v>33492</c:v>
                </c:pt>
                <c:pt idx="5483">
                  <c:v>33493</c:v>
                </c:pt>
                <c:pt idx="5484">
                  <c:v>33494</c:v>
                </c:pt>
                <c:pt idx="5485">
                  <c:v>33497</c:v>
                </c:pt>
                <c:pt idx="5486">
                  <c:v>33498</c:v>
                </c:pt>
                <c:pt idx="5487">
                  <c:v>33499</c:v>
                </c:pt>
                <c:pt idx="5488">
                  <c:v>33500</c:v>
                </c:pt>
                <c:pt idx="5489">
                  <c:v>33501</c:v>
                </c:pt>
                <c:pt idx="5490">
                  <c:v>33504</c:v>
                </c:pt>
                <c:pt idx="5491">
                  <c:v>33505</c:v>
                </c:pt>
                <c:pt idx="5492">
                  <c:v>33506</c:v>
                </c:pt>
                <c:pt idx="5493">
                  <c:v>33507</c:v>
                </c:pt>
                <c:pt idx="5494">
                  <c:v>33508</c:v>
                </c:pt>
                <c:pt idx="5495">
                  <c:v>33511</c:v>
                </c:pt>
                <c:pt idx="5496">
                  <c:v>33512</c:v>
                </c:pt>
                <c:pt idx="5497">
                  <c:v>33513</c:v>
                </c:pt>
                <c:pt idx="5498">
                  <c:v>33514</c:v>
                </c:pt>
                <c:pt idx="5499">
                  <c:v>33515</c:v>
                </c:pt>
                <c:pt idx="5500">
                  <c:v>33518</c:v>
                </c:pt>
                <c:pt idx="5501">
                  <c:v>33519</c:v>
                </c:pt>
                <c:pt idx="5502">
                  <c:v>33520</c:v>
                </c:pt>
                <c:pt idx="5503">
                  <c:v>33521</c:v>
                </c:pt>
                <c:pt idx="5504">
                  <c:v>33522</c:v>
                </c:pt>
                <c:pt idx="5505">
                  <c:v>33525</c:v>
                </c:pt>
                <c:pt idx="5506">
                  <c:v>33526</c:v>
                </c:pt>
                <c:pt idx="5507">
                  <c:v>33527</c:v>
                </c:pt>
                <c:pt idx="5508">
                  <c:v>33528</c:v>
                </c:pt>
                <c:pt idx="5509">
                  <c:v>33529</c:v>
                </c:pt>
                <c:pt idx="5510">
                  <c:v>33532</c:v>
                </c:pt>
                <c:pt idx="5511">
                  <c:v>33533</c:v>
                </c:pt>
                <c:pt idx="5512">
                  <c:v>33534</c:v>
                </c:pt>
                <c:pt idx="5513">
                  <c:v>33535</c:v>
                </c:pt>
                <c:pt idx="5514">
                  <c:v>33536</c:v>
                </c:pt>
                <c:pt idx="5515">
                  <c:v>33539</c:v>
                </c:pt>
                <c:pt idx="5516">
                  <c:v>33540</c:v>
                </c:pt>
                <c:pt idx="5517">
                  <c:v>33541</c:v>
                </c:pt>
                <c:pt idx="5518">
                  <c:v>33542</c:v>
                </c:pt>
                <c:pt idx="5519">
                  <c:v>33543</c:v>
                </c:pt>
                <c:pt idx="5520">
                  <c:v>33546</c:v>
                </c:pt>
                <c:pt idx="5521">
                  <c:v>33547</c:v>
                </c:pt>
                <c:pt idx="5522">
                  <c:v>33548</c:v>
                </c:pt>
                <c:pt idx="5523">
                  <c:v>33549</c:v>
                </c:pt>
                <c:pt idx="5524">
                  <c:v>33550</c:v>
                </c:pt>
                <c:pt idx="5525">
                  <c:v>33553</c:v>
                </c:pt>
                <c:pt idx="5526">
                  <c:v>33554</c:v>
                </c:pt>
                <c:pt idx="5527">
                  <c:v>33555</c:v>
                </c:pt>
                <c:pt idx="5528">
                  <c:v>33556</c:v>
                </c:pt>
                <c:pt idx="5529">
                  <c:v>33557</c:v>
                </c:pt>
                <c:pt idx="5530">
                  <c:v>33560</c:v>
                </c:pt>
                <c:pt idx="5531">
                  <c:v>33561</c:v>
                </c:pt>
                <c:pt idx="5532">
                  <c:v>33562</c:v>
                </c:pt>
                <c:pt idx="5533">
                  <c:v>33563</c:v>
                </c:pt>
                <c:pt idx="5534">
                  <c:v>33564</c:v>
                </c:pt>
                <c:pt idx="5535">
                  <c:v>33567</c:v>
                </c:pt>
                <c:pt idx="5536">
                  <c:v>33568</c:v>
                </c:pt>
                <c:pt idx="5537">
                  <c:v>33569</c:v>
                </c:pt>
                <c:pt idx="5538">
                  <c:v>33571</c:v>
                </c:pt>
                <c:pt idx="5539">
                  <c:v>33574</c:v>
                </c:pt>
                <c:pt idx="5540">
                  <c:v>33575</c:v>
                </c:pt>
                <c:pt idx="5541">
                  <c:v>33576</c:v>
                </c:pt>
                <c:pt idx="5542">
                  <c:v>33577</c:v>
                </c:pt>
                <c:pt idx="5543">
                  <c:v>33578</c:v>
                </c:pt>
                <c:pt idx="5544">
                  <c:v>33581</c:v>
                </c:pt>
                <c:pt idx="5545">
                  <c:v>33582</c:v>
                </c:pt>
                <c:pt idx="5546">
                  <c:v>33583</c:v>
                </c:pt>
                <c:pt idx="5547">
                  <c:v>33584</c:v>
                </c:pt>
                <c:pt idx="5548">
                  <c:v>33585</c:v>
                </c:pt>
                <c:pt idx="5549">
                  <c:v>33588</c:v>
                </c:pt>
                <c:pt idx="5550">
                  <c:v>33589</c:v>
                </c:pt>
                <c:pt idx="5551">
                  <c:v>33590</c:v>
                </c:pt>
                <c:pt idx="5552">
                  <c:v>33591</c:v>
                </c:pt>
                <c:pt idx="5553">
                  <c:v>33592</c:v>
                </c:pt>
                <c:pt idx="5554">
                  <c:v>33595</c:v>
                </c:pt>
                <c:pt idx="5555">
                  <c:v>33596</c:v>
                </c:pt>
                <c:pt idx="5556">
                  <c:v>33598</c:v>
                </c:pt>
                <c:pt idx="5557">
                  <c:v>33599</c:v>
                </c:pt>
                <c:pt idx="5558">
                  <c:v>33602</c:v>
                </c:pt>
                <c:pt idx="5559">
                  <c:v>33603</c:v>
                </c:pt>
                <c:pt idx="5560">
                  <c:v>33605</c:v>
                </c:pt>
                <c:pt idx="5561">
                  <c:v>33606</c:v>
                </c:pt>
                <c:pt idx="5562">
                  <c:v>33609</c:v>
                </c:pt>
                <c:pt idx="5563">
                  <c:v>33610</c:v>
                </c:pt>
                <c:pt idx="5564">
                  <c:v>33611</c:v>
                </c:pt>
                <c:pt idx="5565">
                  <c:v>33612</c:v>
                </c:pt>
                <c:pt idx="5566">
                  <c:v>33613</c:v>
                </c:pt>
                <c:pt idx="5567">
                  <c:v>33616</c:v>
                </c:pt>
                <c:pt idx="5568">
                  <c:v>33617</c:v>
                </c:pt>
                <c:pt idx="5569">
                  <c:v>33618</c:v>
                </c:pt>
                <c:pt idx="5570">
                  <c:v>33619</c:v>
                </c:pt>
                <c:pt idx="5571">
                  <c:v>33620</c:v>
                </c:pt>
                <c:pt idx="5572">
                  <c:v>33623</c:v>
                </c:pt>
                <c:pt idx="5573">
                  <c:v>33624</c:v>
                </c:pt>
                <c:pt idx="5574">
                  <c:v>33625</c:v>
                </c:pt>
                <c:pt idx="5575">
                  <c:v>33626</c:v>
                </c:pt>
                <c:pt idx="5576">
                  <c:v>33627</c:v>
                </c:pt>
                <c:pt idx="5577">
                  <c:v>33630</c:v>
                </c:pt>
                <c:pt idx="5578">
                  <c:v>33631</c:v>
                </c:pt>
                <c:pt idx="5579">
                  <c:v>33632</c:v>
                </c:pt>
                <c:pt idx="5580">
                  <c:v>33633</c:v>
                </c:pt>
                <c:pt idx="5581">
                  <c:v>33634</c:v>
                </c:pt>
                <c:pt idx="5582">
                  <c:v>33637</c:v>
                </c:pt>
                <c:pt idx="5583">
                  <c:v>33638</c:v>
                </c:pt>
                <c:pt idx="5584">
                  <c:v>33639</c:v>
                </c:pt>
                <c:pt idx="5585">
                  <c:v>33640</c:v>
                </c:pt>
                <c:pt idx="5586">
                  <c:v>33641</c:v>
                </c:pt>
                <c:pt idx="5587">
                  <c:v>33644</c:v>
                </c:pt>
                <c:pt idx="5588">
                  <c:v>33645</c:v>
                </c:pt>
                <c:pt idx="5589">
                  <c:v>33646</c:v>
                </c:pt>
                <c:pt idx="5590">
                  <c:v>33647</c:v>
                </c:pt>
                <c:pt idx="5591">
                  <c:v>33648</c:v>
                </c:pt>
                <c:pt idx="5592">
                  <c:v>33652</c:v>
                </c:pt>
                <c:pt idx="5593">
                  <c:v>33653</c:v>
                </c:pt>
                <c:pt idx="5594">
                  <c:v>33654</c:v>
                </c:pt>
                <c:pt idx="5595">
                  <c:v>33655</c:v>
                </c:pt>
                <c:pt idx="5596">
                  <c:v>33658</c:v>
                </c:pt>
                <c:pt idx="5597">
                  <c:v>33659</c:v>
                </c:pt>
                <c:pt idx="5598">
                  <c:v>33660</c:v>
                </c:pt>
                <c:pt idx="5599">
                  <c:v>33661</c:v>
                </c:pt>
                <c:pt idx="5600">
                  <c:v>33662</c:v>
                </c:pt>
                <c:pt idx="5601">
                  <c:v>33665</c:v>
                </c:pt>
                <c:pt idx="5602">
                  <c:v>33666</c:v>
                </c:pt>
                <c:pt idx="5603">
                  <c:v>33667</c:v>
                </c:pt>
                <c:pt idx="5604">
                  <c:v>33668</c:v>
                </c:pt>
                <c:pt idx="5605">
                  <c:v>33669</c:v>
                </c:pt>
                <c:pt idx="5606">
                  <c:v>33672</c:v>
                </c:pt>
                <c:pt idx="5607">
                  <c:v>33673</c:v>
                </c:pt>
                <c:pt idx="5608">
                  <c:v>33674</c:v>
                </c:pt>
                <c:pt idx="5609">
                  <c:v>33675</c:v>
                </c:pt>
                <c:pt idx="5610">
                  <c:v>33676</c:v>
                </c:pt>
                <c:pt idx="5611">
                  <c:v>33679</c:v>
                </c:pt>
                <c:pt idx="5612">
                  <c:v>33680</c:v>
                </c:pt>
                <c:pt idx="5613">
                  <c:v>33681</c:v>
                </c:pt>
                <c:pt idx="5614">
                  <c:v>33682</c:v>
                </c:pt>
                <c:pt idx="5615">
                  <c:v>33683</c:v>
                </c:pt>
                <c:pt idx="5616">
                  <c:v>33686</c:v>
                </c:pt>
                <c:pt idx="5617">
                  <c:v>33687</c:v>
                </c:pt>
                <c:pt idx="5618">
                  <c:v>33688</c:v>
                </c:pt>
                <c:pt idx="5619">
                  <c:v>33689</c:v>
                </c:pt>
                <c:pt idx="5620">
                  <c:v>33690</c:v>
                </c:pt>
                <c:pt idx="5621">
                  <c:v>33693</c:v>
                </c:pt>
                <c:pt idx="5622">
                  <c:v>33694</c:v>
                </c:pt>
                <c:pt idx="5623">
                  <c:v>33695</c:v>
                </c:pt>
                <c:pt idx="5624">
                  <c:v>33696</c:v>
                </c:pt>
                <c:pt idx="5625">
                  <c:v>33697</c:v>
                </c:pt>
                <c:pt idx="5626">
                  <c:v>33700</c:v>
                </c:pt>
                <c:pt idx="5627">
                  <c:v>33701</c:v>
                </c:pt>
                <c:pt idx="5628">
                  <c:v>33702</c:v>
                </c:pt>
                <c:pt idx="5629">
                  <c:v>33703</c:v>
                </c:pt>
                <c:pt idx="5630">
                  <c:v>33704</c:v>
                </c:pt>
                <c:pt idx="5631">
                  <c:v>33707</c:v>
                </c:pt>
                <c:pt idx="5632">
                  <c:v>33708</c:v>
                </c:pt>
                <c:pt idx="5633">
                  <c:v>33709</c:v>
                </c:pt>
                <c:pt idx="5634">
                  <c:v>33710</c:v>
                </c:pt>
                <c:pt idx="5635">
                  <c:v>33714</c:v>
                </c:pt>
                <c:pt idx="5636">
                  <c:v>33715</c:v>
                </c:pt>
                <c:pt idx="5637">
                  <c:v>33716</c:v>
                </c:pt>
                <c:pt idx="5638">
                  <c:v>33717</c:v>
                </c:pt>
                <c:pt idx="5639">
                  <c:v>33718</c:v>
                </c:pt>
                <c:pt idx="5640">
                  <c:v>33721</c:v>
                </c:pt>
                <c:pt idx="5641">
                  <c:v>33722</c:v>
                </c:pt>
                <c:pt idx="5642">
                  <c:v>33723</c:v>
                </c:pt>
                <c:pt idx="5643">
                  <c:v>33724</c:v>
                </c:pt>
                <c:pt idx="5644">
                  <c:v>33725</c:v>
                </c:pt>
                <c:pt idx="5645">
                  <c:v>33728</c:v>
                </c:pt>
                <c:pt idx="5646">
                  <c:v>33729</c:v>
                </c:pt>
                <c:pt idx="5647">
                  <c:v>33730</c:v>
                </c:pt>
                <c:pt idx="5648">
                  <c:v>33731</c:v>
                </c:pt>
                <c:pt idx="5649">
                  <c:v>33732</c:v>
                </c:pt>
                <c:pt idx="5650">
                  <c:v>33735</c:v>
                </c:pt>
                <c:pt idx="5651">
                  <c:v>33736</c:v>
                </c:pt>
                <c:pt idx="5652">
                  <c:v>33737</c:v>
                </c:pt>
                <c:pt idx="5653">
                  <c:v>33738</c:v>
                </c:pt>
                <c:pt idx="5654">
                  <c:v>33739</c:v>
                </c:pt>
                <c:pt idx="5655">
                  <c:v>33742</c:v>
                </c:pt>
                <c:pt idx="5656">
                  <c:v>33743</c:v>
                </c:pt>
                <c:pt idx="5657">
                  <c:v>33744</c:v>
                </c:pt>
                <c:pt idx="5658">
                  <c:v>33745</c:v>
                </c:pt>
                <c:pt idx="5659">
                  <c:v>33746</c:v>
                </c:pt>
                <c:pt idx="5660">
                  <c:v>33750</c:v>
                </c:pt>
                <c:pt idx="5661">
                  <c:v>33751</c:v>
                </c:pt>
                <c:pt idx="5662">
                  <c:v>33752</c:v>
                </c:pt>
                <c:pt idx="5663">
                  <c:v>33753</c:v>
                </c:pt>
                <c:pt idx="5664">
                  <c:v>33756</c:v>
                </c:pt>
                <c:pt idx="5665">
                  <c:v>33757</c:v>
                </c:pt>
                <c:pt idx="5666">
                  <c:v>33758</c:v>
                </c:pt>
                <c:pt idx="5667">
                  <c:v>33759</c:v>
                </c:pt>
                <c:pt idx="5668">
                  <c:v>33760</c:v>
                </c:pt>
                <c:pt idx="5669">
                  <c:v>33763</c:v>
                </c:pt>
                <c:pt idx="5670">
                  <c:v>33764</c:v>
                </c:pt>
                <c:pt idx="5671">
                  <c:v>33765</c:v>
                </c:pt>
                <c:pt idx="5672">
                  <c:v>33766</c:v>
                </c:pt>
                <c:pt idx="5673">
                  <c:v>33767</c:v>
                </c:pt>
                <c:pt idx="5674">
                  <c:v>33770</c:v>
                </c:pt>
                <c:pt idx="5675">
                  <c:v>33771</c:v>
                </c:pt>
                <c:pt idx="5676">
                  <c:v>33772</c:v>
                </c:pt>
                <c:pt idx="5677">
                  <c:v>33773</c:v>
                </c:pt>
                <c:pt idx="5678">
                  <c:v>33774</c:v>
                </c:pt>
                <c:pt idx="5679">
                  <c:v>33777</c:v>
                </c:pt>
                <c:pt idx="5680">
                  <c:v>33778</c:v>
                </c:pt>
                <c:pt idx="5681">
                  <c:v>33779</c:v>
                </c:pt>
                <c:pt idx="5682">
                  <c:v>33780</c:v>
                </c:pt>
                <c:pt idx="5683">
                  <c:v>33781</c:v>
                </c:pt>
                <c:pt idx="5684">
                  <c:v>33784</c:v>
                </c:pt>
                <c:pt idx="5685">
                  <c:v>33785</c:v>
                </c:pt>
                <c:pt idx="5686">
                  <c:v>33786</c:v>
                </c:pt>
                <c:pt idx="5687">
                  <c:v>33787</c:v>
                </c:pt>
                <c:pt idx="5688">
                  <c:v>33791</c:v>
                </c:pt>
                <c:pt idx="5689">
                  <c:v>33792</c:v>
                </c:pt>
                <c:pt idx="5690">
                  <c:v>33793</c:v>
                </c:pt>
                <c:pt idx="5691">
                  <c:v>33794</c:v>
                </c:pt>
                <c:pt idx="5692">
                  <c:v>33795</c:v>
                </c:pt>
                <c:pt idx="5693">
                  <c:v>33798</c:v>
                </c:pt>
                <c:pt idx="5694">
                  <c:v>33799</c:v>
                </c:pt>
                <c:pt idx="5695">
                  <c:v>33800</c:v>
                </c:pt>
                <c:pt idx="5696">
                  <c:v>33801</c:v>
                </c:pt>
                <c:pt idx="5697">
                  <c:v>33802</c:v>
                </c:pt>
                <c:pt idx="5698">
                  <c:v>33805</c:v>
                </c:pt>
                <c:pt idx="5699">
                  <c:v>33806</c:v>
                </c:pt>
                <c:pt idx="5700">
                  <c:v>33807</c:v>
                </c:pt>
                <c:pt idx="5701">
                  <c:v>33808</c:v>
                </c:pt>
                <c:pt idx="5702">
                  <c:v>33809</c:v>
                </c:pt>
                <c:pt idx="5703">
                  <c:v>33812</c:v>
                </c:pt>
                <c:pt idx="5704">
                  <c:v>33813</c:v>
                </c:pt>
                <c:pt idx="5705">
                  <c:v>33814</c:v>
                </c:pt>
                <c:pt idx="5706">
                  <c:v>33815</c:v>
                </c:pt>
                <c:pt idx="5707">
                  <c:v>33816</c:v>
                </c:pt>
                <c:pt idx="5708">
                  <c:v>33819</c:v>
                </c:pt>
                <c:pt idx="5709">
                  <c:v>33820</c:v>
                </c:pt>
                <c:pt idx="5710">
                  <c:v>33821</c:v>
                </c:pt>
                <c:pt idx="5711">
                  <c:v>33822</c:v>
                </c:pt>
                <c:pt idx="5712">
                  <c:v>33823</c:v>
                </c:pt>
                <c:pt idx="5713">
                  <c:v>33826</c:v>
                </c:pt>
                <c:pt idx="5714">
                  <c:v>33827</c:v>
                </c:pt>
                <c:pt idx="5715">
                  <c:v>33828</c:v>
                </c:pt>
                <c:pt idx="5716">
                  <c:v>33829</c:v>
                </c:pt>
                <c:pt idx="5717">
                  <c:v>33830</c:v>
                </c:pt>
                <c:pt idx="5718">
                  <c:v>33833</c:v>
                </c:pt>
                <c:pt idx="5719">
                  <c:v>33834</c:v>
                </c:pt>
                <c:pt idx="5720">
                  <c:v>33835</c:v>
                </c:pt>
                <c:pt idx="5721">
                  <c:v>33836</c:v>
                </c:pt>
                <c:pt idx="5722">
                  <c:v>33837</c:v>
                </c:pt>
                <c:pt idx="5723">
                  <c:v>33840</c:v>
                </c:pt>
                <c:pt idx="5724">
                  <c:v>33841</c:v>
                </c:pt>
                <c:pt idx="5725">
                  <c:v>33842</c:v>
                </c:pt>
                <c:pt idx="5726">
                  <c:v>33843</c:v>
                </c:pt>
                <c:pt idx="5727">
                  <c:v>33844</c:v>
                </c:pt>
                <c:pt idx="5728">
                  <c:v>33847</c:v>
                </c:pt>
                <c:pt idx="5729">
                  <c:v>33848</c:v>
                </c:pt>
                <c:pt idx="5730">
                  <c:v>33849</c:v>
                </c:pt>
                <c:pt idx="5731">
                  <c:v>33850</c:v>
                </c:pt>
                <c:pt idx="5732">
                  <c:v>33851</c:v>
                </c:pt>
                <c:pt idx="5733">
                  <c:v>33855</c:v>
                </c:pt>
                <c:pt idx="5734">
                  <c:v>33856</c:v>
                </c:pt>
                <c:pt idx="5735">
                  <c:v>33857</c:v>
                </c:pt>
                <c:pt idx="5736">
                  <c:v>33858</c:v>
                </c:pt>
                <c:pt idx="5737">
                  <c:v>33861</c:v>
                </c:pt>
                <c:pt idx="5738">
                  <c:v>33862</c:v>
                </c:pt>
                <c:pt idx="5739">
                  <c:v>33863</c:v>
                </c:pt>
                <c:pt idx="5740">
                  <c:v>33864</c:v>
                </c:pt>
                <c:pt idx="5741">
                  <c:v>33865</c:v>
                </c:pt>
                <c:pt idx="5742">
                  <c:v>33868</c:v>
                </c:pt>
                <c:pt idx="5743">
                  <c:v>33869</c:v>
                </c:pt>
                <c:pt idx="5744">
                  <c:v>33870</c:v>
                </c:pt>
                <c:pt idx="5745">
                  <c:v>33871</c:v>
                </c:pt>
                <c:pt idx="5746">
                  <c:v>33872</c:v>
                </c:pt>
                <c:pt idx="5747">
                  <c:v>33875</c:v>
                </c:pt>
                <c:pt idx="5748">
                  <c:v>33876</c:v>
                </c:pt>
                <c:pt idx="5749">
                  <c:v>33877</c:v>
                </c:pt>
                <c:pt idx="5750">
                  <c:v>33878</c:v>
                </c:pt>
                <c:pt idx="5751">
                  <c:v>33879</c:v>
                </c:pt>
                <c:pt idx="5752">
                  <c:v>33882</c:v>
                </c:pt>
                <c:pt idx="5753">
                  <c:v>33883</c:v>
                </c:pt>
                <c:pt idx="5754">
                  <c:v>33884</c:v>
                </c:pt>
                <c:pt idx="5755">
                  <c:v>33885</c:v>
                </c:pt>
                <c:pt idx="5756">
                  <c:v>33886</c:v>
                </c:pt>
                <c:pt idx="5757">
                  <c:v>33889</c:v>
                </c:pt>
                <c:pt idx="5758">
                  <c:v>33890</c:v>
                </c:pt>
                <c:pt idx="5759">
                  <c:v>33891</c:v>
                </c:pt>
                <c:pt idx="5760">
                  <c:v>33892</c:v>
                </c:pt>
                <c:pt idx="5761">
                  <c:v>33893</c:v>
                </c:pt>
                <c:pt idx="5762">
                  <c:v>33896</c:v>
                </c:pt>
                <c:pt idx="5763">
                  <c:v>33897</c:v>
                </c:pt>
                <c:pt idx="5764">
                  <c:v>33898</c:v>
                </c:pt>
                <c:pt idx="5765">
                  <c:v>33899</c:v>
                </c:pt>
                <c:pt idx="5766">
                  <c:v>33900</c:v>
                </c:pt>
                <c:pt idx="5767">
                  <c:v>33903</c:v>
                </c:pt>
                <c:pt idx="5768">
                  <c:v>33904</c:v>
                </c:pt>
                <c:pt idx="5769">
                  <c:v>33905</c:v>
                </c:pt>
                <c:pt idx="5770">
                  <c:v>33906</c:v>
                </c:pt>
                <c:pt idx="5771">
                  <c:v>33907</c:v>
                </c:pt>
                <c:pt idx="5772">
                  <c:v>33910</c:v>
                </c:pt>
                <c:pt idx="5773">
                  <c:v>33911</c:v>
                </c:pt>
                <c:pt idx="5774">
                  <c:v>33912</c:v>
                </c:pt>
                <c:pt idx="5775">
                  <c:v>33913</c:v>
                </c:pt>
                <c:pt idx="5776">
                  <c:v>33914</c:v>
                </c:pt>
                <c:pt idx="5777">
                  <c:v>33917</c:v>
                </c:pt>
                <c:pt idx="5778">
                  <c:v>33918</c:v>
                </c:pt>
                <c:pt idx="5779">
                  <c:v>33919</c:v>
                </c:pt>
                <c:pt idx="5780">
                  <c:v>33920</c:v>
                </c:pt>
                <c:pt idx="5781">
                  <c:v>33921</c:v>
                </c:pt>
                <c:pt idx="5782">
                  <c:v>33924</c:v>
                </c:pt>
                <c:pt idx="5783">
                  <c:v>33925</c:v>
                </c:pt>
                <c:pt idx="5784">
                  <c:v>33926</c:v>
                </c:pt>
                <c:pt idx="5785">
                  <c:v>33927</c:v>
                </c:pt>
                <c:pt idx="5786">
                  <c:v>33928</c:v>
                </c:pt>
                <c:pt idx="5787">
                  <c:v>33931</c:v>
                </c:pt>
                <c:pt idx="5788">
                  <c:v>33932</c:v>
                </c:pt>
                <c:pt idx="5789">
                  <c:v>33933</c:v>
                </c:pt>
                <c:pt idx="5790">
                  <c:v>33935</c:v>
                </c:pt>
                <c:pt idx="5791">
                  <c:v>33938</c:v>
                </c:pt>
                <c:pt idx="5792">
                  <c:v>33939</c:v>
                </c:pt>
                <c:pt idx="5793">
                  <c:v>33940</c:v>
                </c:pt>
                <c:pt idx="5794">
                  <c:v>33941</c:v>
                </c:pt>
                <c:pt idx="5795">
                  <c:v>33942</c:v>
                </c:pt>
                <c:pt idx="5796">
                  <c:v>33945</c:v>
                </c:pt>
                <c:pt idx="5797">
                  <c:v>33946</c:v>
                </c:pt>
                <c:pt idx="5798">
                  <c:v>33947</c:v>
                </c:pt>
                <c:pt idx="5799">
                  <c:v>33948</c:v>
                </c:pt>
                <c:pt idx="5800">
                  <c:v>33949</c:v>
                </c:pt>
                <c:pt idx="5801">
                  <c:v>33952</c:v>
                </c:pt>
                <c:pt idx="5802">
                  <c:v>33953</c:v>
                </c:pt>
                <c:pt idx="5803">
                  <c:v>33954</c:v>
                </c:pt>
                <c:pt idx="5804">
                  <c:v>33955</c:v>
                </c:pt>
                <c:pt idx="5805">
                  <c:v>33956</c:v>
                </c:pt>
                <c:pt idx="5806">
                  <c:v>33959</c:v>
                </c:pt>
                <c:pt idx="5807">
                  <c:v>33960</c:v>
                </c:pt>
                <c:pt idx="5808">
                  <c:v>33961</c:v>
                </c:pt>
                <c:pt idx="5809">
                  <c:v>33962</c:v>
                </c:pt>
                <c:pt idx="5810">
                  <c:v>33966</c:v>
                </c:pt>
                <c:pt idx="5811">
                  <c:v>33967</c:v>
                </c:pt>
                <c:pt idx="5812">
                  <c:v>33968</c:v>
                </c:pt>
                <c:pt idx="5813">
                  <c:v>33969</c:v>
                </c:pt>
                <c:pt idx="5814">
                  <c:v>33973</c:v>
                </c:pt>
                <c:pt idx="5815">
                  <c:v>33974</c:v>
                </c:pt>
                <c:pt idx="5816">
                  <c:v>33975</c:v>
                </c:pt>
                <c:pt idx="5817">
                  <c:v>33976</c:v>
                </c:pt>
                <c:pt idx="5818">
                  <c:v>33977</c:v>
                </c:pt>
                <c:pt idx="5819">
                  <c:v>33980</c:v>
                </c:pt>
                <c:pt idx="5820">
                  <c:v>33981</c:v>
                </c:pt>
                <c:pt idx="5821">
                  <c:v>33982</c:v>
                </c:pt>
                <c:pt idx="5822">
                  <c:v>33983</c:v>
                </c:pt>
                <c:pt idx="5823">
                  <c:v>33984</c:v>
                </c:pt>
                <c:pt idx="5824">
                  <c:v>33987</c:v>
                </c:pt>
                <c:pt idx="5825">
                  <c:v>33988</c:v>
                </c:pt>
                <c:pt idx="5826">
                  <c:v>33989</c:v>
                </c:pt>
                <c:pt idx="5827">
                  <c:v>33990</c:v>
                </c:pt>
                <c:pt idx="5828">
                  <c:v>33991</c:v>
                </c:pt>
                <c:pt idx="5829">
                  <c:v>33994</c:v>
                </c:pt>
                <c:pt idx="5830">
                  <c:v>33995</c:v>
                </c:pt>
                <c:pt idx="5831">
                  <c:v>33996</c:v>
                </c:pt>
                <c:pt idx="5832">
                  <c:v>33997</c:v>
                </c:pt>
                <c:pt idx="5833">
                  <c:v>33998</c:v>
                </c:pt>
                <c:pt idx="5834">
                  <c:v>34001</c:v>
                </c:pt>
                <c:pt idx="5835">
                  <c:v>34002</c:v>
                </c:pt>
                <c:pt idx="5836">
                  <c:v>34003</c:v>
                </c:pt>
                <c:pt idx="5837">
                  <c:v>34004</c:v>
                </c:pt>
                <c:pt idx="5838">
                  <c:v>34005</c:v>
                </c:pt>
                <c:pt idx="5839">
                  <c:v>34008</c:v>
                </c:pt>
                <c:pt idx="5840">
                  <c:v>34009</c:v>
                </c:pt>
                <c:pt idx="5841">
                  <c:v>34010</c:v>
                </c:pt>
                <c:pt idx="5842">
                  <c:v>34011</c:v>
                </c:pt>
                <c:pt idx="5843">
                  <c:v>34012</c:v>
                </c:pt>
                <c:pt idx="5844">
                  <c:v>34016</c:v>
                </c:pt>
                <c:pt idx="5845">
                  <c:v>34017</c:v>
                </c:pt>
                <c:pt idx="5846">
                  <c:v>34018</c:v>
                </c:pt>
                <c:pt idx="5847">
                  <c:v>34019</c:v>
                </c:pt>
                <c:pt idx="5848">
                  <c:v>34022</c:v>
                </c:pt>
                <c:pt idx="5849">
                  <c:v>34023</c:v>
                </c:pt>
                <c:pt idx="5850">
                  <c:v>34024</c:v>
                </c:pt>
                <c:pt idx="5851">
                  <c:v>34025</c:v>
                </c:pt>
                <c:pt idx="5852">
                  <c:v>34026</c:v>
                </c:pt>
                <c:pt idx="5853">
                  <c:v>34029</c:v>
                </c:pt>
                <c:pt idx="5854">
                  <c:v>34030</c:v>
                </c:pt>
                <c:pt idx="5855">
                  <c:v>34031</c:v>
                </c:pt>
                <c:pt idx="5856">
                  <c:v>34032</c:v>
                </c:pt>
                <c:pt idx="5857">
                  <c:v>34033</c:v>
                </c:pt>
                <c:pt idx="5858">
                  <c:v>34036</c:v>
                </c:pt>
                <c:pt idx="5859">
                  <c:v>34037</c:v>
                </c:pt>
                <c:pt idx="5860">
                  <c:v>34038</c:v>
                </c:pt>
                <c:pt idx="5861">
                  <c:v>34039</c:v>
                </c:pt>
                <c:pt idx="5862">
                  <c:v>34040</c:v>
                </c:pt>
                <c:pt idx="5863">
                  <c:v>34043</c:v>
                </c:pt>
                <c:pt idx="5864">
                  <c:v>34044</c:v>
                </c:pt>
                <c:pt idx="5865">
                  <c:v>34045</c:v>
                </c:pt>
                <c:pt idx="5866">
                  <c:v>34046</c:v>
                </c:pt>
                <c:pt idx="5867">
                  <c:v>34047</c:v>
                </c:pt>
                <c:pt idx="5868">
                  <c:v>34050</c:v>
                </c:pt>
                <c:pt idx="5869">
                  <c:v>34051</c:v>
                </c:pt>
                <c:pt idx="5870">
                  <c:v>34052</c:v>
                </c:pt>
                <c:pt idx="5871">
                  <c:v>34053</c:v>
                </c:pt>
                <c:pt idx="5872">
                  <c:v>34054</c:v>
                </c:pt>
                <c:pt idx="5873">
                  <c:v>34057</c:v>
                </c:pt>
                <c:pt idx="5874">
                  <c:v>34058</c:v>
                </c:pt>
                <c:pt idx="5875">
                  <c:v>34059</c:v>
                </c:pt>
                <c:pt idx="5876">
                  <c:v>34060</c:v>
                </c:pt>
                <c:pt idx="5877">
                  <c:v>34061</c:v>
                </c:pt>
                <c:pt idx="5878">
                  <c:v>34064</c:v>
                </c:pt>
                <c:pt idx="5879">
                  <c:v>34065</c:v>
                </c:pt>
                <c:pt idx="5880">
                  <c:v>34066</c:v>
                </c:pt>
                <c:pt idx="5881">
                  <c:v>34067</c:v>
                </c:pt>
                <c:pt idx="5882">
                  <c:v>34071</c:v>
                </c:pt>
                <c:pt idx="5883">
                  <c:v>34072</c:v>
                </c:pt>
                <c:pt idx="5884">
                  <c:v>34073</c:v>
                </c:pt>
                <c:pt idx="5885">
                  <c:v>34074</c:v>
                </c:pt>
                <c:pt idx="5886">
                  <c:v>34075</c:v>
                </c:pt>
                <c:pt idx="5887">
                  <c:v>34078</c:v>
                </c:pt>
                <c:pt idx="5888">
                  <c:v>34079</c:v>
                </c:pt>
                <c:pt idx="5889">
                  <c:v>34080</c:v>
                </c:pt>
                <c:pt idx="5890">
                  <c:v>34081</c:v>
                </c:pt>
                <c:pt idx="5891">
                  <c:v>34082</c:v>
                </c:pt>
                <c:pt idx="5892">
                  <c:v>34085</c:v>
                </c:pt>
                <c:pt idx="5893">
                  <c:v>34086</c:v>
                </c:pt>
                <c:pt idx="5894">
                  <c:v>34087</c:v>
                </c:pt>
                <c:pt idx="5895">
                  <c:v>34088</c:v>
                </c:pt>
                <c:pt idx="5896">
                  <c:v>34089</c:v>
                </c:pt>
                <c:pt idx="5897">
                  <c:v>34092</c:v>
                </c:pt>
                <c:pt idx="5898">
                  <c:v>34093</c:v>
                </c:pt>
                <c:pt idx="5899">
                  <c:v>34094</c:v>
                </c:pt>
                <c:pt idx="5900">
                  <c:v>34095</c:v>
                </c:pt>
                <c:pt idx="5901">
                  <c:v>34096</c:v>
                </c:pt>
                <c:pt idx="5902">
                  <c:v>34099</c:v>
                </c:pt>
                <c:pt idx="5903">
                  <c:v>34100</c:v>
                </c:pt>
                <c:pt idx="5904">
                  <c:v>34101</c:v>
                </c:pt>
                <c:pt idx="5905">
                  <c:v>34102</c:v>
                </c:pt>
                <c:pt idx="5906">
                  <c:v>34103</c:v>
                </c:pt>
                <c:pt idx="5907">
                  <c:v>34106</c:v>
                </c:pt>
                <c:pt idx="5908">
                  <c:v>34107</c:v>
                </c:pt>
                <c:pt idx="5909">
                  <c:v>34108</c:v>
                </c:pt>
                <c:pt idx="5910">
                  <c:v>34109</c:v>
                </c:pt>
                <c:pt idx="5911">
                  <c:v>34110</c:v>
                </c:pt>
                <c:pt idx="5912">
                  <c:v>34113</c:v>
                </c:pt>
                <c:pt idx="5913">
                  <c:v>34114</c:v>
                </c:pt>
                <c:pt idx="5914">
                  <c:v>34115</c:v>
                </c:pt>
                <c:pt idx="5915">
                  <c:v>34116</c:v>
                </c:pt>
                <c:pt idx="5916">
                  <c:v>34117</c:v>
                </c:pt>
                <c:pt idx="5917">
                  <c:v>34121</c:v>
                </c:pt>
                <c:pt idx="5918">
                  <c:v>34122</c:v>
                </c:pt>
                <c:pt idx="5919">
                  <c:v>34123</c:v>
                </c:pt>
                <c:pt idx="5920">
                  <c:v>34124</c:v>
                </c:pt>
                <c:pt idx="5921">
                  <c:v>34127</c:v>
                </c:pt>
                <c:pt idx="5922">
                  <c:v>34128</c:v>
                </c:pt>
                <c:pt idx="5923">
                  <c:v>34129</c:v>
                </c:pt>
                <c:pt idx="5924">
                  <c:v>34130</c:v>
                </c:pt>
                <c:pt idx="5925">
                  <c:v>34131</c:v>
                </c:pt>
                <c:pt idx="5926">
                  <c:v>34134</c:v>
                </c:pt>
                <c:pt idx="5927">
                  <c:v>34135</c:v>
                </c:pt>
                <c:pt idx="5928">
                  <c:v>34136</c:v>
                </c:pt>
                <c:pt idx="5929">
                  <c:v>34137</c:v>
                </c:pt>
                <c:pt idx="5930">
                  <c:v>34138</c:v>
                </c:pt>
                <c:pt idx="5931">
                  <c:v>34141</c:v>
                </c:pt>
                <c:pt idx="5932">
                  <c:v>34142</c:v>
                </c:pt>
                <c:pt idx="5933">
                  <c:v>34143</c:v>
                </c:pt>
                <c:pt idx="5934">
                  <c:v>34144</c:v>
                </c:pt>
                <c:pt idx="5935">
                  <c:v>34145</c:v>
                </c:pt>
                <c:pt idx="5936">
                  <c:v>34148</c:v>
                </c:pt>
                <c:pt idx="5937">
                  <c:v>34149</c:v>
                </c:pt>
                <c:pt idx="5938">
                  <c:v>34150</c:v>
                </c:pt>
                <c:pt idx="5939">
                  <c:v>34151</c:v>
                </c:pt>
                <c:pt idx="5940">
                  <c:v>34152</c:v>
                </c:pt>
                <c:pt idx="5941">
                  <c:v>34156</c:v>
                </c:pt>
                <c:pt idx="5942">
                  <c:v>34157</c:v>
                </c:pt>
                <c:pt idx="5943">
                  <c:v>34158</c:v>
                </c:pt>
                <c:pt idx="5944">
                  <c:v>34159</c:v>
                </c:pt>
                <c:pt idx="5945">
                  <c:v>34162</c:v>
                </c:pt>
                <c:pt idx="5946">
                  <c:v>34163</c:v>
                </c:pt>
                <c:pt idx="5947">
                  <c:v>34164</c:v>
                </c:pt>
                <c:pt idx="5948">
                  <c:v>34165</c:v>
                </c:pt>
                <c:pt idx="5949">
                  <c:v>34166</c:v>
                </c:pt>
                <c:pt idx="5950">
                  <c:v>34169</c:v>
                </c:pt>
                <c:pt idx="5951">
                  <c:v>34170</c:v>
                </c:pt>
                <c:pt idx="5952">
                  <c:v>34171</c:v>
                </c:pt>
                <c:pt idx="5953">
                  <c:v>34172</c:v>
                </c:pt>
                <c:pt idx="5954">
                  <c:v>34173</c:v>
                </c:pt>
                <c:pt idx="5955">
                  <c:v>34176</c:v>
                </c:pt>
                <c:pt idx="5956">
                  <c:v>34177</c:v>
                </c:pt>
                <c:pt idx="5957">
                  <c:v>34178</c:v>
                </c:pt>
                <c:pt idx="5958">
                  <c:v>34179</c:v>
                </c:pt>
                <c:pt idx="5959">
                  <c:v>34180</c:v>
                </c:pt>
                <c:pt idx="5960">
                  <c:v>34183</c:v>
                </c:pt>
                <c:pt idx="5961">
                  <c:v>34184</c:v>
                </c:pt>
                <c:pt idx="5962">
                  <c:v>34185</c:v>
                </c:pt>
                <c:pt idx="5963">
                  <c:v>34186</c:v>
                </c:pt>
                <c:pt idx="5964">
                  <c:v>34187</c:v>
                </c:pt>
                <c:pt idx="5965">
                  <c:v>34190</c:v>
                </c:pt>
                <c:pt idx="5966">
                  <c:v>34191</c:v>
                </c:pt>
                <c:pt idx="5967">
                  <c:v>34192</c:v>
                </c:pt>
                <c:pt idx="5968">
                  <c:v>34193</c:v>
                </c:pt>
                <c:pt idx="5969">
                  <c:v>34194</c:v>
                </c:pt>
                <c:pt idx="5970">
                  <c:v>34197</c:v>
                </c:pt>
                <c:pt idx="5971">
                  <c:v>34198</c:v>
                </c:pt>
                <c:pt idx="5972">
                  <c:v>34199</c:v>
                </c:pt>
                <c:pt idx="5973">
                  <c:v>34200</c:v>
                </c:pt>
                <c:pt idx="5974">
                  <c:v>34201</c:v>
                </c:pt>
                <c:pt idx="5975">
                  <c:v>34204</c:v>
                </c:pt>
                <c:pt idx="5976">
                  <c:v>34205</c:v>
                </c:pt>
                <c:pt idx="5977">
                  <c:v>34206</c:v>
                </c:pt>
                <c:pt idx="5978">
                  <c:v>34207</c:v>
                </c:pt>
                <c:pt idx="5979">
                  <c:v>34208</c:v>
                </c:pt>
                <c:pt idx="5980">
                  <c:v>34211</c:v>
                </c:pt>
                <c:pt idx="5981">
                  <c:v>34212</c:v>
                </c:pt>
                <c:pt idx="5982">
                  <c:v>34213</c:v>
                </c:pt>
                <c:pt idx="5983">
                  <c:v>34214</c:v>
                </c:pt>
                <c:pt idx="5984">
                  <c:v>34215</c:v>
                </c:pt>
                <c:pt idx="5985">
                  <c:v>34219</c:v>
                </c:pt>
                <c:pt idx="5986">
                  <c:v>34220</c:v>
                </c:pt>
                <c:pt idx="5987">
                  <c:v>34221</c:v>
                </c:pt>
                <c:pt idx="5988">
                  <c:v>34222</c:v>
                </c:pt>
                <c:pt idx="5989">
                  <c:v>34225</c:v>
                </c:pt>
                <c:pt idx="5990">
                  <c:v>34226</c:v>
                </c:pt>
                <c:pt idx="5991">
                  <c:v>34227</c:v>
                </c:pt>
                <c:pt idx="5992">
                  <c:v>34228</c:v>
                </c:pt>
                <c:pt idx="5993">
                  <c:v>34229</c:v>
                </c:pt>
                <c:pt idx="5994">
                  <c:v>34232</c:v>
                </c:pt>
                <c:pt idx="5995">
                  <c:v>34233</c:v>
                </c:pt>
                <c:pt idx="5996">
                  <c:v>34234</c:v>
                </c:pt>
                <c:pt idx="5997">
                  <c:v>34235</c:v>
                </c:pt>
                <c:pt idx="5998">
                  <c:v>34236</c:v>
                </c:pt>
                <c:pt idx="5999">
                  <c:v>34239</c:v>
                </c:pt>
                <c:pt idx="6000">
                  <c:v>34240</c:v>
                </c:pt>
                <c:pt idx="6001">
                  <c:v>34241</c:v>
                </c:pt>
                <c:pt idx="6002">
                  <c:v>34242</c:v>
                </c:pt>
                <c:pt idx="6003">
                  <c:v>34243</c:v>
                </c:pt>
                <c:pt idx="6004">
                  <c:v>34246</c:v>
                </c:pt>
                <c:pt idx="6005">
                  <c:v>34247</c:v>
                </c:pt>
                <c:pt idx="6006">
                  <c:v>34248</c:v>
                </c:pt>
                <c:pt idx="6007">
                  <c:v>34249</c:v>
                </c:pt>
                <c:pt idx="6008">
                  <c:v>34250</c:v>
                </c:pt>
                <c:pt idx="6009">
                  <c:v>34253</c:v>
                </c:pt>
                <c:pt idx="6010">
                  <c:v>34254</c:v>
                </c:pt>
                <c:pt idx="6011">
                  <c:v>34255</c:v>
                </c:pt>
                <c:pt idx="6012">
                  <c:v>34256</c:v>
                </c:pt>
                <c:pt idx="6013">
                  <c:v>34257</c:v>
                </c:pt>
                <c:pt idx="6014">
                  <c:v>34260</c:v>
                </c:pt>
                <c:pt idx="6015">
                  <c:v>34261</c:v>
                </c:pt>
                <c:pt idx="6016">
                  <c:v>34262</c:v>
                </c:pt>
                <c:pt idx="6017">
                  <c:v>34263</c:v>
                </c:pt>
                <c:pt idx="6018">
                  <c:v>34264</c:v>
                </c:pt>
                <c:pt idx="6019">
                  <c:v>34267</c:v>
                </c:pt>
                <c:pt idx="6020">
                  <c:v>34268</c:v>
                </c:pt>
                <c:pt idx="6021">
                  <c:v>34269</c:v>
                </c:pt>
                <c:pt idx="6022">
                  <c:v>34270</c:v>
                </c:pt>
                <c:pt idx="6023">
                  <c:v>34271</c:v>
                </c:pt>
                <c:pt idx="6024">
                  <c:v>34274</c:v>
                </c:pt>
                <c:pt idx="6025">
                  <c:v>34275</c:v>
                </c:pt>
                <c:pt idx="6026">
                  <c:v>34276</c:v>
                </c:pt>
                <c:pt idx="6027">
                  <c:v>34277</c:v>
                </c:pt>
                <c:pt idx="6028">
                  <c:v>34278</c:v>
                </c:pt>
                <c:pt idx="6029">
                  <c:v>34281</c:v>
                </c:pt>
                <c:pt idx="6030">
                  <c:v>34282</c:v>
                </c:pt>
                <c:pt idx="6031">
                  <c:v>34283</c:v>
                </c:pt>
                <c:pt idx="6032">
                  <c:v>34284</c:v>
                </c:pt>
                <c:pt idx="6033">
                  <c:v>34285</c:v>
                </c:pt>
                <c:pt idx="6034">
                  <c:v>34288</c:v>
                </c:pt>
                <c:pt idx="6035">
                  <c:v>34289</c:v>
                </c:pt>
                <c:pt idx="6036">
                  <c:v>34290</c:v>
                </c:pt>
                <c:pt idx="6037">
                  <c:v>34291</c:v>
                </c:pt>
                <c:pt idx="6038">
                  <c:v>34292</c:v>
                </c:pt>
                <c:pt idx="6039">
                  <c:v>34295</c:v>
                </c:pt>
                <c:pt idx="6040">
                  <c:v>34296</c:v>
                </c:pt>
                <c:pt idx="6041">
                  <c:v>34297</c:v>
                </c:pt>
                <c:pt idx="6042">
                  <c:v>34299</c:v>
                </c:pt>
                <c:pt idx="6043">
                  <c:v>34302</c:v>
                </c:pt>
                <c:pt idx="6044">
                  <c:v>34303</c:v>
                </c:pt>
                <c:pt idx="6045">
                  <c:v>34304</c:v>
                </c:pt>
                <c:pt idx="6046">
                  <c:v>34305</c:v>
                </c:pt>
                <c:pt idx="6047">
                  <c:v>34306</c:v>
                </c:pt>
                <c:pt idx="6048">
                  <c:v>34309</c:v>
                </c:pt>
                <c:pt idx="6049">
                  <c:v>34310</c:v>
                </c:pt>
                <c:pt idx="6050">
                  <c:v>34311</c:v>
                </c:pt>
                <c:pt idx="6051">
                  <c:v>34312</c:v>
                </c:pt>
                <c:pt idx="6052">
                  <c:v>34313</c:v>
                </c:pt>
                <c:pt idx="6053">
                  <c:v>34316</c:v>
                </c:pt>
                <c:pt idx="6054">
                  <c:v>34317</c:v>
                </c:pt>
                <c:pt idx="6055">
                  <c:v>34318</c:v>
                </c:pt>
                <c:pt idx="6056">
                  <c:v>34319</c:v>
                </c:pt>
                <c:pt idx="6057">
                  <c:v>34320</c:v>
                </c:pt>
                <c:pt idx="6058">
                  <c:v>34323</c:v>
                </c:pt>
                <c:pt idx="6059">
                  <c:v>34324</c:v>
                </c:pt>
                <c:pt idx="6060">
                  <c:v>34325</c:v>
                </c:pt>
                <c:pt idx="6061">
                  <c:v>34326</c:v>
                </c:pt>
                <c:pt idx="6062">
                  <c:v>34330</c:v>
                </c:pt>
                <c:pt idx="6063">
                  <c:v>34331</c:v>
                </c:pt>
                <c:pt idx="6064">
                  <c:v>34332</c:v>
                </c:pt>
                <c:pt idx="6065">
                  <c:v>34333</c:v>
                </c:pt>
                <c:pt idx="6066">
                  <c:v>34334</c:v>
                </c:pt>
                <c:pt idx="6067">
                  <c:v>34337</c:v>
                </c:pt>
                <c:pt idx="6068">
                  <c:v>34338</c:v>
                </c:pt>
                <c:pt idx="6069">
                  <c:v>34339</c:v>
                </c:pt>
                <c:pt idx="6070">
                  <c:v>34340</c:v>
                </c:pt>
                <c:pt idx="6071">
                  <c:v>34341</c:v>
                </c:pt>
                <c:pt idx="6072">
                  <c:v>34344</c:v>
                </c:pt>
                <c:pt idx="6073">
                  <c:v>34345</c:v>
                </c:pt>
                <c:pt idx="6074">
                  <c:v>34346</c:v>
                </c:pt>
                <c:pt idx="6075">
                  <c:v>34347</c:v>
                </c:pt>
                <c:pt idx="6076">
                  <c:v>34348</c:v>
                </c:pt>
                <c:pt idx="6077">
                  <c:v>34351</c:v>
                </c:pt>
                <c:pt idx="6078">
                  <c:v>34352</c:v>
                </c:pt>
                <c:pt idx="6079">
                  <c:v>34353</c:v>
                </c:pt>
                <c:pt idx="6080">
                  <c:v>34354</c:v>
                </c:pt>
                <c:pt idx="6081">
                  <c:v>34355</c:v>
                </c:pt>
                <c:pt idx="6082">
                  <c:v>34358</c:v>
                </c:pt>
                <c:pt idx="6083">
                  <c:v>34359</c:v>
                </c:pt>
                <c:pt idx="6084">
                  <c:v>34360</c:v>
                </c:pt>
                <c:pt idx="6085">
                  <c:v>34361</c:v>
                </c:pt>
                <c:pt idx="6086">
                  <c:v>34362</c:v>
                </c:pt>
                <c:pt idx="6087">
                  <c:v>34365</c:v>
                </c:pt>
                <c:pt idx="6088">
                  <c:v>34366</c:v>
                </c:pt>
                <c:pt idx="6089">
                  <c:v>34367</c:v>
                </c:pt>
                <c:pt idx="6090">
                  <c:v>34368</c:v>
                </c:pt>
                <c:pt idx="6091">
                  <c:v>34369</c:v>
                </c:pt>
                <c:pt idx="6092">
                  <c:v>34372</c:v>
                </c:pt>
                <c:pt idx="6093">
                  <c:v>34373</c:v>
                </c:pt>
                <c:pt idx="6094">
                  <c:v>34374</c:v>
                </c:pt>
                <c:pt idx="6095">
                  <c:v>34375</c:v>
                </c:pt>
                <c:pt idx="6096">
                  <c:v>34376</c:v>
                </c:pt>
                <c:pt idx="6097">
                  <c:v>34379</c:v>
                </c:pt>
                <c:pt idx="6098">
                  <c:v>34380</c:v>
                </c:pt>
                <c:pt idx="6099">
                  <c:v>34381</c:v>
                </c:pt>
                <c:pt idx="6100">
                  <c:v>34382</c:v>
                </c:pt>
                <c:pt idx="6101">
                  <c:v>34383</c:v>
                </c:pt>
                <c:pt idx="6102">
                  <c:v>34387</c:v>
                </c:pt>
                <c:pt idx="6103">
                  <c:v>34388</c:v>
                </c:pt>
                <c:pt idx="6104">
                  <c:v>34389</c:v>
                </c:pt>
                <c:pt idx="6105">
                  <c:v>34390</c:v>
                </c:pt>
                <c:pt idx="6106">
                  <c:v>34393</c:v>
                </c:pt>
                <c:pt idx="6107">
                  <c:v>34394</c:v>
                </c:pt>
                <c:pt idx="6108">
                  <c:v>34395</c:v>
                </c:pt>
                <c:pt idx="6109">
                  <c:v>34396</c:v>
                </c:pt>
                <c:pt idx="6110">
                  <c:v>34397</c:v>
                </c:pt>
                <c:pt idx="6111">
                  <c:v>34400</c:v>
                </c:pt>
                <c:pt idx="6112">
                  <c:v>34401</c:v>
                </c:pt>
                <c:pt idx="6113">
                  <c:v>34402</c:v>
                </c:pt>
                <c:pt idx="6114">
                  <c:v>34403</c:v>
                </c:pt>
                <c:pt idx="6115">
                  <c:v>34404</c:v>
                </c:pt>
                <c:pt idx="6116">
                  <c:v>34407</c:v>
                </c:pt>
                <c:pt idx="6117">
                  <c:v>34408</c:v>
                </c:pt>
                <c:pt idx="6118">
                  <c:v>34409</c:v>
                </c:pt>
                <c:pt idx="6119">
                  <c:v>34410</c:v>
                </c:pt>
                <c:pt idx="6120">
                  <c:v>34411</c:v>
                </c:pt>
                <c:pt idx="6121">
                  <c:v>34414</c:v>
                </c:pt>
                <c:pt idx="6122">
                  <c:v>34415</c:v>
                </c:pt>
                <c:pt idx="6123">
                  <c:v>34416</c:v>
                </c:pt>
                <c:pt idx="6124">
                  <c:v>34417</c:v>
                </c:pt>
                <c:pt idx="6125">
                  <c:v>34418</c:v>
                </c:pt>
                <c:pt idx="6126">
                  <c:v>34421</c:v>
                </c:pt>
                <c:pt idx="6127">
                  <c:v>34422</c:v>
                </c:pt>
                <c:pt idx="6128">
                  <c:v>34423</c:v>
                </c:pt>
                <c:pt idx="6129">
                  <c:v>34424</c:v>
                </c:pt>
                <c:pt idx="6130">
                  <c:v>34428</c:v>
                </c:pt>
                <c:pt idx="6131">
                  <c:v>34429</c:v>
                </c:pt>
                <c:pt idx="6132">
                  <c:v>34430</c:v>
                </c:pt>
                <c:pt idx="6133">
                  <c:v>34431</c:v>
                </c:pt>
                <c:pt idx="6134">
                  <c:v>34432</c:v>
                </c:pt>
                <c:pt idx="6135">
                  <c:v>34435</c:v>
                </c:pt>
                <c:pt idx="6136">
                  <c:v>34436</c:v>
                </c:pt>
                <c:pt idx="6137">
                  <c:v>34437</c:v>
                </c:pt>
                <c:pt idx="6138">
                  <c:v>34438</c:v>
                </c:pt>
                <c:pt idx="6139">
                  <c:v>34439</c:v>
                </c:pt>
                <c:pt idx="6140">
                  <c:v>34442</c:v>
                </c:pt>
                <c:pt idx="6141">
                  <c:v>34443</c:v>
                </c:pt>
                <c:pt idx="6142">
                  <c:v>34444</c:v>
                </c:pt>
                <c:pt idx="6143">
                  <c:v>34445</c:v>
                </c:pt>
                <c:pt idx="6144">
                  <c:v>34446</c:v>
                </c:pt>
                <c:pt idx="6145">
                  <c:v>34449</c:v>
                </c:pt>
                <c:pt idx="6146">
                  <c:v>34450</c:v>
                </c:pt>
                <c:pt idx="6147">
                  <c:v>34452</c:v>
                </c:pt>
                <c:pt idx="6148">
                  <c:v>34453</c:v>
                </c:pt>
                <c:pt idx="6149">
                  <c:v>34456</c:v>
                </c:pt>
                <c:pt idx="6150">
                  <c:v>34457</c:v>
                </c:pt>
                <c:pt idx="6151">
                  <c:v>34458</c:v>
                </c:pt>
                <c:pt idx="6152">
                  <c:v>34459</c:v>
                </c:pt>
                <c:pt idx="6153">
                  <c:v>34460</c:v>
                </c:pt>
                <c:pt idx="6154">
                  <c:v>34463</c:v>
                </c:pt>
                <c:pt idx="6155">
                  <c:v>34464</c:v>
                </c:pt>
                <c:pt idx="6156">
                  <c:v>34465</c:v>
                </c:pt>
                <c:pt idx="6157">
                  <c:v>34466</c:v>
                </c:pt>
                <c:pt idx="6158">
                  <c:v>34467</c:v>
                </c:pt>
                <c:pt idx="6159">
                  <c:v>34470</c:v>
                </c:pt>
                <c:pt idx="6160">
                  <c:v>34471</c:v>
                </c:pt>
                <c:pt idx="6161">
                  <c:v>34472</c:v>
                </c:pt>
                <c:pt idx="6162">
                  <c:v>34473</c:v>
                </c:pt>
                <c:pt idx="6163">
                  <c:v>34474</c:v>
                </c:pt>
                <c:pt idx="6164">
                  <c:v>34477</c:v>
                </c:pt>
                <c:pt idx="6165">
                  <c:v>34478</c:v>
                </c:pt>
                <c:pt idx="6166">
                  <c:v>34479</c:v>
                </c:pt>
                <c:pt idx="6167">
                  <c:v>34480</c:v>
                </c:pt>
                <c:pt idx="6168">
                  <c:v>34481</c:v>
                </c:pt>
                <c:pt idx="6169">
                  <c:v>34485</c:v>
                </c:pt>
                <c:pt idx="6170">
                  <c:v>34486</c:v>
                </c:pt>
                <c:pt idx="6171">
                  <c:v>34487</c:v>
                </c:pt>
                <c:pt idx="6172">
                  <c:v>34488</c:v>
                </c:pt>
                <c:pt idx="6173">
                  <c:v>34491</c:v>
                </c:pt>
                <c:pt idx="6174">
                  <c:v>34492</c:v>
                </c:pt>
                <c:pt idx="6175">
                  <c:v>34493</c:v>
                </c:pt>
                <c:pt idx="6176">
                  <c:v>34494</c:v>
                </c:pt>
                <c:pt idx="6177">
                  <c:v>34495</c:v>
                </c:pt>
                <c:pt idx="6178">
                  <c:v>34498</c:v>
                </c:pt>
                <c:pt idx="6179">
                  <c:v>34499</c:v>
                </c:pt>
                <c:pt idx="6180">
                  <c:v>34500</c:v>
                </c:pt>
                <c:pt idx="6181">
                  <c:v>34501</c:v>
                </c:pt>
                <c:pt idx="6182">
                  <c:v>34502</c:v>
                </c:pt>
                <c:pt idx="6183">
                  <c:v>34505</c:v>
                </c:pt>
                <c:pt idx="6184">
                  <c:v>34506</c:v>
                </c:pt>
                <c:pt idx="6185">
                  <c:v>34507</c:v>
                </c:pt>
                <c:pt idx="6186">
                  <c:v>34508</c:v>
                </c:pt>
                <c:pt idx="6187">
                  <c:v>34509</c:v>
                </c:pt>
                <c:pt idx="6188">
                  <c:v>34512</c:v>
                </c:pt>
                <c:pt idx="6189">
                  <c:v>34513</c:v>
                </c:pt>
                <c:pt idx="6190">
                  <c:v>34514</c:v>
                </c:pt>
                <c:pt idx="6191">
                  <c:v>34515</c:v>
                </c:pt>
                <c:pt idx="6192">
                  <c:v>34516</c:v>
                </c:pt>
                <c:pt idx="6193">
                  <c:v>34520</c:v>
                </c:pt>
                <c:pt idx="6194">
                  <c:v>34521</c:v>
                </c:pt>
                <c:pt idx="6195">
                  <c:v>34522</c:v>
                </c:pt>
                <c:pt idx="6196">
                  <c:v>34523</c:v>
                </c:pt>
                <c:pt idx="6197">
                  <c:v>34526</c:v>
                </c:pt>
                <c:pt idx="6198">
                  <c:v>34527</c:v>
                </c:pt>
                <c:pt idx="6199">
                  <c:v>34528</c:v>
                </c:pt>
                <c:pt idx="6200">
                  <c:v>34529</c:v>
                </c:pt>
                <c:pt idx="6201">
                  <c:v>34530</c:v>
                </c:pt>
                <c:pt idx="6202">
                  <c:v>34533</c:v>
                </c:pt>
                <c:pt idx="6203">
                  <c:v>34534</c:v>
                </c:pt>
                <c:pt idx="6204">
                  <c:v>34535</c:v>
                </c:pt>
                <c:pt idx="6205">
                  <c:v>34536</c:v>
                </c:pt>
                <c:pt idx="6206">
                  <c:v>34537</c:v>
                </c:pt>
                <c:pt idx="6207">
                  <c:v>34540</c:v>
                </c:pt>
                <c:pt idx="6208">
                  <c:v>34541</c:v>
                </c:pt>
                <c:pt idx="6209">
                  <c:v>34542</c:v>
                </c:pt>
                <c:pt idx="6210">
                  <c:v>34543</c:v>
                </c:pt>
                <c:pt idx="6211">
                  <c:v>34544</c:v>
                </c:pt>
                <c:pt idx="6212">
                  <c:v>34547</c:v>
                </c:pt>
                <c:pt idx="6213">
                  <c:v>34548</c:v>
                </c:pt>
                <c:pt idx="6214">
                  <c:v>34549</c:v>
                </c:pt>
                <c:pt idx="6215">
                  <c:v>34550</c:v>
                </c:pt>
                <c:pt idx="6216">
                  <c:v>34551</c:v>
                </c:pt>
                <c:pt idx="6217">
                  <c:v>34554</c:v>
                </c:pt>
                <c:pt idx="6218">
                  <c:v>34555</c:v>
                </c:pt>
                <c:pt idx="6219">
                  <c:v>34556</c:v>
                </c:pt>
                <c:pt idx="6220">
                  <c:v>34557</c:v>
                </c:pt>
                <c:pt idx="6221">
                  <c:v>34558</c:v>
                </c:pt>
                <c:pt idx="6222">
                  <c:v>34561</c:v>
                </c:pt>
                <c:pt idx="6223">
                  <c:v>34562</c:v>
                </c:pt>
                <c:pt idx="6224">
                  <c:v>34563</c:v>
                </c:pt>
                <c:pt idx="6225">
                  <c:v>34564</c:v>
                </c:pt>
                <c:pt idx="6226">
                  <c:v>34565</c:v>
                </c:pt>
                <c:pt idx="6227">
                  <c:v>34568</c:v>
                </c:pt>
                <c:pt idx="6228">
                  <c:v>34569</c:v>
                </c:pt>
                <c:pt idx="6229">
                  <c:v>34570</c:v>
                </c:pt>
                <c:pt idx="6230">
                  <c:v>34571</c:v>
                </c:pt>
                <c:pt idx="6231">
                  <c:v>34572</c:v>
                </c:pt>
                <c:pt idx="6232">
                  <c:v>34575</c:v>
                </c:pt>
                <c:pt idx="6233">
                  <c:v>34576</c:v>
                </c:pt>
                <c:pt idx="6234">
                  <c:v>34577</c:v>
                </c:pt>
                <c:pt idx="6235">
                  <c:v>34578</c:v>
                </c:pt>
                <c:pt idx="6236">
                  <c:v>34579</c:v>
                </c:pt>
                <c:pt idx="6237">
                  <c:v>34583</c:v>
                </c:pt>
                <c:pt idx="6238">
                  <c:v>34584</c:v>
                </c:pt>
                <c:pt idx="6239">
                  <c:v>34585</c:v>
                </c:pt>
                <c:pt idx="6240">
                  <c:v>34586</c:v>
                </c:pt>
                <c:pt idx="6241">
                  <c:v>34589</c:v>
                </c:pt>
                <c:pt idx="6242">
                  <c:v>34590</c:v>
                </c:pt>
                <c:pt idx="6243">
                  <c:v>34591</c:v>
                </c:pt>
                <c:pt idx="6244">
                  <c:v>34592</c:v>
                </c:pt>
                <c:pt idx="6245">
                  <c:v>34593</c:v>
                </c:pt>
                <c:pt idx="6246">
                  <c:v>34596</c:v>
                </c:pt>
                <c:pt idx="6247">
                  <c:v>34597</c:v>
                </c:pt>
                <c:pt idx="6248">
                  <c:v>34598</c:v>
                </c:pt>
                <c:pt idx="6249">
                  <c:v>34599</c:v>
                </c:pt>
                <c:pt idx="6250">
                  <c:v>34600</c:v>
                </c:pt>
                <c:pt idx="6251">
                  <c:v>34603</c:v>
                </c:pt>
                <c:pt idx="6252">
                  <c:v>34604</c:v>
                </c:pt>
                <c:pt idx="6253">
                  <c:v>34605</c:v>
                </c:pt>
                <c:pt idx="6254">
                  <c:v>34606</c:v>
                </c:pt>
                <c:pt idx="6255">
                  <c:v>34607</c:v>
                </c:pt>
                <c:pt idx="6256">
                  <c:v>34610</c:v>
                </c:pt>
                <c:pt idx="6257">
                  <c:v>34611</c:v>
                </c:pt>
                <c:pt idx="6258">
                  <c:v>34612</c:v>
                </c:pt>
                <c:pt idx="6259">
                  <c:v>34613</c:v>
                </c:pt>
                <c:pt idx="6260">
                  <c:v>34614</c:v>
                </c:pt>
                <c:pt idx="6261">
                  <c:v>34617</c:v>
                </c:pt>
                <c:pt idx="6262">
                  <c:v>34618</c:v>
                </c:pt>
                <c:pt idx="6263">
                  <c:v>34619</c:v>
                </c:pt>
                <c:pt idx="6264">
                  <c:v>34620</c:v>
                </c:pt>
                <c:pt idx="6265">
                  <c:v>34621</c:v>
                </c:pt>
                <c:pt idx="6266">
                  <c:v>34624</c:v>
                </c:pt>
                <c:pt idx="6267">
                  <c:v>34625</c:v>
                </c:pt>
                <c:pt idx="6268">
                  <c:v>34626</c:v>
                </c:pt>
                <c:pt idx="6269">
                  <c:v>34627</c:v>
                </c:pt>
                <c:pt idx="6270">
                  <c:v>34628</c:v>
                </c:pt>
                <c:pt idx="6271">
                  <c:v>34631</c:v>
                </c:pt>
                <c:pt idx="6272">
                  <c:v>34632</c:v>
                </c:pt>
                <c:pt idx="6273">
                  <c:v>34633</c:v>
                </c:pt>
                <c:pt idx="6274">
                  <c:v>34634</c:v>
                </c:pt>
                <c:pt idx="6275">
                  <c:v>34635</c:v>
                </c:pt>
                <c:pt idx="6276">
                  <c:v>34638</c:v>
                </c:pt>
                <c:pt idx="6277">
                  <c:v>34639</c:v>
                </c:pt>
                <c:pt idx="6278">
                  <c:v>34640</c:v>
                </c:pt>
                <c:pt idx="6279">
                  <c:v>34641</c:v>
                </c:pt>
                <c:pt idx="6280">
                  <c:v>34642</c:v>
                </c:pt>
                <c:pt idx="6281">
                  <c:v>34645</c:v>
                </c:pt>
                <c:pt idx="6282">
                  <c:v>34646</c:v>
                </c:pt>
                <c:pt idx="6283">
                  <c:v>34647</c:v>
                </c:pt>
                <c:pt idx="6284">
                  <c:v>34648</c:v>
                </c:pt>
                <c:pt idx="6285">
                  <c:v>34649</c:v>
                </c:pt>
                <c:pt idx="6286">
                  <c:v>34652</c:v>
                </c:pt>
                <c:pt idx="6287">
                  <c:v>34653</c:v>
                </c:pt>
                <c:pt idx="6288">
                  <c:v>34654</c:v>
                </c:pt>
                <c:pt idx="6289">
                  <c:v>34655</c:v>
                </c:pt>
                <c:pt idx="6290">
                  <c:v>34656</c:v>
                </c:pt>
                <c:pt idx="6291">
                  <c:v>34659</c:v>
                </c:pt>
                <c:pt idx="6292">
                  <c:v>34660</c:v>
                </c:pt>
                <c:pt idx="6293">
                  <c:v>34661</c:v>
                </c:pt>
                <c:pt idx="6294">
                  <c:v>34663</c:v>
                </c:pt>
                <c:pt idx="6295">
                  <c:v>34666</c:v>
                </c:pt>
                <c:pt idx="6296">
                  <c:v>34667</c:v>
                </c:pt>
                <c:pt idx="6297">
                  <c:v>34668</c:v>
                </c:pt>
                <c:pt idx="6298">
                  <c:v>34669</c:v>
                </c:pt>
                <c:pt idx="6299">
                  <c:v>34670</c:v>
                </c:pt>
                <c:pt idx="6300">
                  <c:v>34673</c:v>
                </c:pt>
                <c:pt idx="6301">
                  <c:v>34674</c:v>
                </c:pt>
                <c:pt idx="6302">
                  <c:v>34675</c:v>
                </c:pt>
                <c:pt idx="6303">
                  <c:v>34676</c:v>
                </c:pt>
                <c:pt idx="6304">
                  <c:v>34677</c:v>
                </c:pt>
                <c:pt idx="6305">
                  <c:v>34680</c:v>
                </c:pt>
                <c:pt idx="6306">
                  <c:v>34681</c:v>
                </c:pt>
                <c:pt idx="6307">
                  <c:v>34682</c:v>
                </c:pt>
                <c:pt idx="6308">
                  <c:v>34683</c:v>
                </c:pt>
                <c:pt idx="6309">
                  <c:v>34684</c:v>
                </c:pt>
                <c:pt idx="6310">
                  <c:v>34687</c:v>
                </c:pt>
                <c:pt idx="6311">
                  <c:v>34688</c:v>
                </c:pt>
                <c:pt idx="6312">
                  <c:v>34689</c:v>
                </c:pt>
                <c:pt idx="6313">
                  <c:v>34690</c:v>
                </c:pt>
                <c:pt idx="6314">
                  <c:v>34691</c:v>
                </c:pt>
                <c:pt idx="6315">
                  <c:v>34695</c:v>
                </c:pt>
                <c:pt idx="6316">
                  <c:v>34696</c:v>
                </c:pt>
                <c:pt idx="6317">
                  <c:v>34697</c:v>
                </c:pt>
                <c:pt idx="6318">
                  <c:v>34698</c:v>
                </c:pt>
                <c:pt idx="6319">
                  <c:v>34702</c:v>
                </c:pt>
                <c:pt idx="6320">
                  <c:v>34703</c:v>
                </c:pt>
                <c:pt idx="6321">
                  <c:v>34704</c:v>
                </c:pt>
                <c:pt idx="6322">
                  <c:v>34705</c:v>
                </c:pt>
                <c:pt idx="6323">
                  <c:v>34708</c:v>
                </c:pt>
                <c:pt idx="6324">
                  <c:v>34709</c:v>
                </c:pt>
                <c:pt idx="6325">
                  <c:v>34710</c:v>
                </c:pt>
                <c:pt idx="6326">
                  <c:v>34711</c:v>
                </c:pt>
                <c:pt idx="6327">
                  <c:v>34712</c:v>
                </c:pt>
                <c:pt idx="6328">
                  <c:v>34715</c:v>
                </c:pt>
                <c:pt idx="6329">
                  <c:v>34716</c:v>
                </c:pt>
                <c:pt idx="6330">
                  <c:v>34717</c:v>
                </c:pt>
                <c:pt idx="6331">
                  <c:v>34718</c:v>
                </c:pt>
                <c:pt idx="6332">
                  <c:v>34719</c:v>
                </c:pt>
                <c:pt idx="6333">
                  <c:v>34722</c:v>
                </c:pt>
                <c:pt idx="6334">
                  <c:v>34723</c:v>
                </c:pt>
                <c:pt idx="6335">
                  <c:v>34724</c:v>
                </c:pt>
                <c:pt idx="6336">
                  <c:v>34725</c:v>
                </c:pt>
                <c:pt idx="6337">
                  <c:v>34726</c:v>
                </c:pt>
                <c:pt idx="6338">
                  <c:v>34729</c:v>
                </c:pt>
                <c:pt idx="6339">
                  <c:v>34730</c:v>
                </c:pt>
                <c:pt idx="6340">
                  <c:v>34731</c:v>
                </c:pt>
                <c:pt idx="6341">
                  <c:v>34732</c:v>
                </c:pt>
                <c:pt idx="6342">
                  <c:v>34733</c:v>
                </c:pt>
                <c:pt idx="6343">
                  <c:v>34736</c:v>
                </c:pt>
                <c:pt idx="6344">
                  <c:v>34737</c:v>
                </c:pt>
                <c:pt idx="6345">
                  <c:v>34738</c:v>
                </c:pt>
                <c:pt idx="6346">
                  <c:v>34739</c:v>
                </c:pt>
                <c:pt idx="6347">
                  <c:v>34740</c:v>
                </c:pt>
                <c:pt idx="6348">
                  <c:v>34743</c:v>
                </c:pt>
                <c:pt idx="6349">
                  <c:v>34744</c:v>
                </c:pt>
                <c:pt idx="6350">
                  <c:v>34745</c:v>
                </c:pt>
                <c:pt idx="6351">
                  <c:v>34746</c:v>
                </c:pt>
                <c:pt idx="6352">
                  <c:v>34747</c:v>
                </c:pt>
                <c:pt idx="6353">
                  <c:v>34751</c:v>
                </c:pt>
                <c:pt idx="6354">
                  <c:v>34752</c:v>
                </c:pt>
                <c:pt idx="6355">
                  <c:v>34753</c:v>
                </c:pt>
                <c:pt idx="6356">
                  <c:v>34754</c:v>
                </c:pt>
                <c:pt idx="6357">
                  <c:v>34757</c:v>
                </c:pt>
                <c:pt idx="6358">
                  <c:v>34758</c:v>
                </c:pt>
                <c:pt idx="6359">
                  <c:v>34759</c:v>
                </c:pt>
                <c:pt idx="6360">
                  <c:v>34760</c:v>
                </c:pt>
                <c:pt idx="6361">
                  <c:v>34761</c:v>
                </c:pt>
                <c:pt idx="6362">
                  <c:v>34764</c:v>
                </c:pt>
                <c:pt idx="6363">
                  <c:v>34765</c:v>
                </c:pt>
                <c:pt idx="6364">
                  <c:v>34766</c:v>
                </c:pt>
                <c:pt idx="6365">
                  <c:v>34767</c:v>
                </c:pt>
                <c:pt idx="6366">
                  <c:v>34768</c:v>
                </c:pt>
                <c:pt idx="6367">
                  <c:v>34771</c:v>
                </c:pt>
                <c:pt idx="6368">
                  <c:v>34772</c:v>
                </c:pt>
                <c:pt idx="6369">
                  <c:v>34773</c:v>
                </c:pt>
                <c:pt idx="6370">
                  <c:v>34774</c:v>
                </c:pt>
                <c:pt idx="6371">
                  <c:v>34775</c:v>
                </c:pt>
                <c:pt idx="6372">
                  <c:v>34778</c:v>
                </c:pt>
                <c:pt idx="6373">
                  <c:v>34779</c:v>
                </c:pt>
                <c:pt idx="6374">
                  <c:v>34780</c:v>
                </c:pt>
                <c:pt idx="6375">
                  <c:v>34781</c:v>
                </c:pt>
                <c:pt idx="6376">
                  <c:v>34782</c:v>
                </c:pt>
                <c:pt idx="6377">
                  <c:v>34785</c:v>
                </c:pt>
                <c:pt idx="6378">
                  <c:v>34786</c:v>
                </c:pt>
                <c:pt idx="6379">
                  <c:v>34787</c:v>
                </c:pt>
                <c:pt idx="6380">
                  <c:v>34788</c:v>
                </c:pt>
                <c:pt idx="6381">
                  <c:v>34789</c:v>
                </c:pt>
                <c:pt idx="6382">
                  <c:v>34792</c:v>
                </c:pt>
                <c:pt idx="6383">
                  <c:v>34793</c:v>
                </c:pt>
                <c:pt idx="6384">
                  <c:v>34794</c:v>
                </c:pt>
                <c:pt idx="6385">
                  <c:v>34795</c:v>
                </c:pt>
                <c:pt idx="6386">
                  <c:v>34796</c:v>
                </c:pt>
                <c:pt idx="6387">
                  <c:v>34799</c:v>
                </c:pt>
                <c:pt idx="6388">
                  <c:v>34800</c:v>
                </c:pt>
                <c:pt idx="6389">
                  <c:v>34801</c:v>
                </c:pt>
                <c:pt idx="6390">
                  <c:v>34802</c:v>
                </c:pt>
                <c:pt idx="6391">
                  <c:v>34806</c:v>
                </c:pt>
                <c:pt idx="6392">
                  <c:v>34807</c:v>
                </c:pt>
                <c:pt idx="6393">
                  <c:v>34808</c:v>
                </c:pt>
                <c:pt idx="6394">
                  <c:v>34809</c:v>
                </c:pt>
                <c:pt idx="6395">
                  <c:v>34810</c:v>
                </c:pt>
                <c:pt idx="6396">
                  <c:v>34813</c:v>
                </c:pt>
                <c:pt idx="6397">
                  <c:v>34814</c:v>
                </c:pt>
                <c:pt idx="6398">
                  <c:v>34815</c:v>
                </c:pt>
                <c:pt idx="6399">
                  <c:v>34816</c:v>
                </c:pt>
                <c:pt idx="6400">
                  <c:v>34817</c:v>
                </c:pt>
                <c:pt idx="6401">
                  <c:v>34820</c:v>
                </c:pt>
                <c:pt idx="6402">
                  <c:v>34821</c:v>
                </c:pt>
                <c:pt idx="6403">
                  <c:v>34822</c:v>
                </c:pt>
                <c:pt idx="6404">
                  <c:v>34823</c:v>
                </c:pt>
                <c:pt idx="6405">
                  <c:v>34824</c:v>
                </c:pt>
                <c:pt idx="6406">
                  <c:v>34827</c:v>
                </c:pt>
                <c:pt idx="6407">
                  <c:v>34828</c:v>
                </c:pt>
                <c:pt idx="6408">
                  <c:v>34829</c:v>
                </c:pt>
                <c:pt idx="6409">
                  <c:v>34830</c:v>
                </c:pt>
                <c:pt idx="6410">
                  <c:v>34831</c:v>
                </c:pt>
                <c:pt idx="6411">
                  <c:v>34834</c:v>
                </c:pt>
                <c:pt idx="6412">
                  <c:v>34835</c:v>
                </c:pt>
                <c:pt idx="6413">
                  <c:v>34836</c:v>
                </c:pt>
                <c:pt idx="6414">
                  <c:v>34837</c:v>
                </c:pt>
                <c:pt idx="6415">
                  <c:v>34838</c:v>
                </c:pt>
                <c:pt idx="6416">
                  <c:v>34841</c:v>
                </c:pt>
                <c:pt idx="6417">
                  <c:v>34842</c:v>
                </c:pt>
                <c:pt idx="6418">
                  <c:v>34843</c:v>
                </c:pt>
                <c:pt idx="6419">
                  <c:v>34844</c:v>
                </c:pt>
                <c:pt idx="6420">
                  <c:v>34845</c:v>
                </c:pt>
                <c:pt idx="6421">
                  <c:v>34849</c:v>
                </c:pt>
                <c:pt idx="6422">
                  <c:v>34850</c:v>
                </c:pt>
                <c:pt idx="6423">
                  <c:v>34851</c:v>
                </c:pt>
                <c:pt idx="6424">
                  <c:v>34852</c:v>
                </c:pt>
                <c:pt idx="6425">
                  <c:v>34855</c:v>
                </c:pt>
                <c:pt idx="6426">
                  <c:v>34856</c:v>
                </c:pt>
                <c:pt idx="6427">
                  <c:v>34857</c:v>
                </c:pt>
                <c:pt idx="6428">
                  <c:v>34858</c:v>
                </c:pt>
                <c:pt idx="6429">
                  <c:v>34859</c:v>
                </c:pt>
                <c:pt idx="6430">
                  <c:v>34862</c:v>
                </c:pt>
                <c:pt idx="6431">
                  <c:v>34863</c:v>
                </c:pt>
                <c:pt idx="6432">
                  <c:v>34864</c:v>
                </c:pt>
                <c:pt idx="6433">
                  <c:v>34865</c:v>
                </c:pt>
                <c:pt idx="6434">
                  <c:v>34866</c:v>
                </c:pt>
                <c:pt idx="6435">
                  <c:v>34869</c:v>
                </c:pt>
                <c:pt idx="6436">
                  <c:v>34870</c:v>
                </c:pt>
                <c:pt idx="6437">
                  <c:v>34871</c:v>
                </c:pt>
                <c:pt idx="6438">
                  <c:v>34872</c:v>
                </c:pt>
                <c:pt idx="6439">
                  <c:v>34873</c:v>
                </c:pt>
                <c:pt idx="6440">
                  <c:v>34876</c:v>
                </c:pt>
                <c:pt idx="6441">
                  <c:v>34877</c:v>
                </c:pt>
                <c:pt idx="6442">
                  <c:v>34878</c:v>
                </c:pt>
                <c:pt idx="6443">
                  <c:v>34879</c:v>
                </c:pt>
                <c:pt idx="6444">
                  <c:v>34880</c:v>
                </c:pt>
                <c:pt idx="6445">
                  <c:v>34883</c:v>
                </c:pt>
                <c:pt idx="6446">
                  <c:v>34885</c:v>
                </c:pt>
                <c:pt idx="6447">
                  <c:v>34886</c:v>
                </c:pt>
                <c:pt idx="6448">
                  <c:v>34887</c:v>
                </c:pt>
                <c:pt idx="6449">
                  <c:v>34890</c:v>
                </c:pt>
                <c:pt idx="6450">
                  <c:v>34891</c:v>
                </c:pt>
                <c:pt idx="6451">
                  <c:v>34892</c:v>
                </c:pt>
                <c:pt idx="6452">
                  <c:v>34893</c:v>
                </c:pt>
                <c:pt idx="6453">
                  <c:v>34894</c:v>
                </c:pt>
                <c:pt idx="6454">
                  <c:v>34897</c:v>
                </c:pt>
                <c:pt idx="6455">
                  <c:v>34898</c:v>
                </c:pt>
                <c:pt idx="6456">
                  <c:v>34899</c:v>
                </c:pt>
                <c:pt idx="6457">
                  <c:v>34900</c:v>
                </c:pt>
                <c:pt idx="6458">
                  <c:v>34901</c:v>
                </c:pt>
                <c:pt idx="6459">
                  <c:v>34904</c:v>
                </c:pt>
                <c:pt idx="6460">
                  <c:v>34905</c:v>
                </c:pt>
                <c:pt idx="6461">
                  <c:v>34906</c:v>
                </c:pt>
                <c:pt idx="6462">
                  <c:v>34907</c:v>
                </c:pt>
                <c:pt idx="6463">
                  <c:v>34908</c:v>
                </c:pt>
                <c:pt idx="6464">
                  <c:v>34911</c:v>
                </c:pt>
                <c:pt idx="6465">
                  <c:v>34912</c:v>
                </c:pt>
                <c:pt idx="6466">
                  <c:v>34913</c:v>
                </c:pt>
                <c:pt idx="6467">
                  <c:v>34914</c:v>
                </c:pt>
                <c:pt idx="6468">
                  <c:v>34915</c:v>
                </c:pt>
                <c:pt idx="6469">
                  <c:v>34918</c:v>
                </c:pt>
                <c:pt idx="6470">
                  <c:v>34919</c:v>
                </c:pt>
                <c:pt idx="6471">
                  <c:v>34920</c:v>
                </c:pt>
                <c:pt idx="6472">
                  <c:v>34921</c:v>
                </c:pt>
                <c:pt idx="6473">
                  <c:v>34922</c:v>
                </c:pt>
                <c:pt idx="6474">
                  <c:v>34925</c:v>
                </c:pt>
                <c:pt idx="6475">
                  <c:v>34926</c:v>
                </c:pt>
                <c:pt idx="6476">
                  <c:v>34927</c:v>
                </c:pt>
                <c:pt idx="6477">
                  <c:v>34928</c:v>
                </c:pt>
                <c:pt idx="6478">
                  <c:v>34929</c:v>
                </c:pt>
                <c:pt idx="6479">
                  <c:v>34932</c:v>
                </c:pt>
                <c:pt idx="6480">
                  <c:v>34933</c:v>
                </c:pt>
                <c:pt idx="6481">
                  <c:v>34934</c:v>
                </c:pt>
                <c:pt idx="6482">
                  <c:v>34935</c:v>
                </c:pt>
                <c:pt idx="6483">
                  <c:v>34936</c:v>
                </c:pt>
                <c:pt idx="6484">
                  <c:v>34939</c:v>
                </c:pt>
                <c:pt idx="6485">
                  <c:v>34940</c:v>
                </c:pt>
                <c:pt idx="6486">
                  <c:v>34941</c:v>
                </c:pt>
                <c:pt idx="6487">
                  <c:v>34942</c:v>
                </c:pt>
                <c:pt idx="6488">
                  <c:v>34943</c:v>
                </c:pt>
                <c:pt idx="6489">
                  <c:v>34947</c:v>
                </c:pt>
                <c:pt idx="6490">
                  <c:v>34948</c:v>
                </c:pt>
                <c:pt idx="6491">
                  <c:v>34949</c:v>
                </c:pt>
                <c:pt idx="6492">
                  <c:v>34950</c:v>
                </c:pt>
                <c:pt idx="6493">
                  <c:v>34953</c:v>
                </c:pt>
                <c:pt idx="6494">
                  <c:v>34954</c:v>
                </c:pt>
                <c:pt idx="6495">
                  <c:v>34955</c:v>
                </c:pt>
                <c:pt idx="6496">
                  <c:v>34956</c:v>
                </c:pt>
                <c:pt idx="6497">
                  <c:v>34957</c:v>
                </c:pt>
                <c:pt idx="6498">
                  <c:v>34960</c:v>
                </c:pt>
                <c:pt idx="6499">
                  <c:v>34961</c:v>
                </c:pt>
                <c:pt idx="6500">
                  <c:v>34962</c:v>
                </c:pt>
                <c:pt idx="6501">
                  <c:v>34963</c:v>
                </c:pt>
                <c:pt idx="6502">
                  <c:v>34964</c:v>
                </c:pt>
                <c:pt idx="6503">
                  <c:v>34967</c:v>
                </c:pt>
                <c:pt idx="6504">
                  <c:v>34968</c:v>
                </c:pt>
                <c:pt idx="6505">
                  <c:v>34969</c:v>
                </c:pt>
                <c:pt idx="6506">
                  <c:v>34970</c:v>
                </c:pt>
                <c:pt idx="6507">
                  <c:v>34971</c:v>
                </c:pt>
                <c:pt idx="6508">
                  <c:v>34974</c:v>
                </c:pt>
                <c:pt idx="6509">
                  <c:v>34975</c:v>
                </c:pt>
                <c:pt idx="6510">
                  <c:v>34976</c:v>
                </c:pt>
                <c:pt idx="6511">
                  <c:v>34977</c:v>
                </c:pt>
                <c:pt idx="6512">
                  <c:v>34978</c:v>
                </c:pt>
                <c:pt idx="6513">
                  <c:v>34981</c:v>
                </c:pt>
                <c:pt idx="6514">
                  <c:v>34982</c:v>
                </c:pt>
                <c:pt idx="6515">
                  <c:v>34983</c:v>
                </c:pt>
                <c:pt idx="6516">
                  <c:v>34984</c:v>
                </c:pt>
                <c:pt idx="6517">
                  <c:v>34985</c:v>
                </c:pt>
                <c:pt idx="6518">
                  <c:v>34988</c:v>
                </c:pt>
                <c:pt idx="6519">
                  <c:v>34989</c:v>
                </c:pt>
                <c:pt idx="6520">
                  <c:v>34990</c:v>
                </c:pt>
                <c:pt idx="6521">
                  <c:v>34991</c:v>
                </c:pt>
                <c:pt idx="6522">
                  <c:v>34992</c:v>
                </c:pt>
                <c:pt idx="6523">
                  <c:v>34995</c:v>
                </c:pt>
                <c:pt idx="6524">
                  <c:v>34996</c:v>
                </c:pt>
                <c:pt idx="6525">
                  <c:v>34997</c:v>
                </c:pt>
                <c:pt idx="6526">
                  <c:v>34998</c:v>
                </c:pt>
                <c:pt idx="6527">
                  <c:v>34999</c:v>
                </c:pt>
                <c:pt idx="6528">
                  <c:v>35002</c:v>
                </c:pt>
                <c:pt idx="6529">
                  <c:v>35003</c:v>
                </c:pt>
                <c:pt idx="6530">
                  <c:v>35004</c:v>
                </c:pt>
                <c:pt idx="6531">
                  <c:v>35005</c:v>
                </c:pt>
                <c:pt idx="6532">
                  <c:v>35006</c:v>
                </c:pt>
                <c:pt idx="6533">
                  <c:v>35009</c:v>
                </c:pt>
                <c:pt idx="6534">
                  <c:v>35010</c:v>
                </c:pt>
                <c:pt idx="6535">
                  <c:v>35011</c:v>
                </c:pt>
                <c:pt idx="6536">
                  <c:v>35012</c:v>
                </c:pt>
                <c:pt idx="6537">
                  <c:v>35013</c:v>
                </c:pt>
                <c:pt idx="6538">
                  <c:v>35016</c:v>
                </c:pt>
                <c:pt idx="6539">
                  <c:v>35017</c:v>
                </c:pt>
                <c:pt idx="6540">
                  <c:v>35018</c:v>
                </c:pt>
                <c:pt idx="6541">
                  <c:v>35019</c:v>
                </c:pt>
                <c:pt idx="6542">
                  <c:v>35020</c:v>
                </c:pt>
                <c:pt idx="6543">
                  <c:v>35023</c:v>
                </c:pt>
                <c:pt idx="6544">
                  <c:v>35024</c:v>
                </c:pt>
                <c:pt idx="6545">
                  <c:v>35025</c:v>
                </c:pt>
                <c:pt idx="6546">
                  <c:v>35027</c:v>
                </c:pt>
                <c:pt idx="6547">
                  <c:v>35030</c:v>
                </c:pt>
                <c:pt idx="6548">
                  <c:v>35031</c:v>
                </c:pt>
                <c:pt idx="6549">
                  <c:v>35032</c:v>
                </c:pt>
                <c:pt idx="6550">
                  <c:v>35033</c:v>
                </c:pt>
                <c:pt idx="6551">
                  <c:v>35034</c:v>
                </c:pt>
                <c:pt idx="6552">
                  <c:v>35037</c:v>
                </c:pt>
                <c:pt idx="6553">
                  <c:v>35038</c:v>
                </c:pt>
                <c:pt idx="6554">
                  <c:v>35039</c:v>
                </c:pt>
                <c:pt idx="6555">
                  <c:v>35040</c:v>
                </c:pt>
                <c:pt idx="6556">
                  <c:v>35041</c:v>
                </c:pt>
                <c:pt idx="6557">
                  <c:v>35044</c:v>
                </c:pt>
                <c:pt idx="6558">
                  <c:v>35045</c:v>
                </c:pt>
                <c:pt idx="6559">
                  <c:v>35046</c:v>
                </c:pt>
                <c:pt idx="6560">
                  <c:v>35047</c:v>
                </c:pt>
                <c:pt idx="6561">
                  <c:v>35048</c:v>
                </c:pt>
                <c:pt idx="6562">
                  <c:v>35051</c:v>
                </c:pt>
                <c:pt idx="6563">
                  <c:v>35052</c:v>
                </c:pt>
                <c:pt idx="6564">
                  <c:v>35053</c:v>
                </c:pt>
                <c:pt idx="6565">
                  <c:v>35054</c:v>
                </c:pt>
                <c:pt idx="6566">
                  <c:v>35055</c:v>
                </c:pt>
                <c:pt idx="6567">
                  <c:v>35059</c:v>
                </c:pt>
                <c:pt idx="6568">
                  <c:v>35060</c:v>
                </c:pt>
                <c:pt idx="6569">
                  <c:v>35061</c:v>
                </c:pt>
                <c:pt idx="6570">
                  <c:v>35062</c:v>
                </c:pt>
                <c:pt idx="6571">
                  <c:v>35066</c:v>
                </c:pt>
                <c:pt idx="6572">
                  <c:v>35067</c:v>
                </c:pt>
                <c:pt idx="6573">
                  <c:v>35068</c:v>
                </c:pt>
                <c:pt idx="6574">
                  <c:v>35069</c:v>
                </c:pt>
                <c:pt idx="6575">
                  <c:v>35072</c:v>
                </c:pt>
                <c:pt idx="6576">
                  <c:v>35073</c:v>
                </c:pt>
                <c:pt idx="6577">
                  <c:v>35074</c:v>
                </c:pt>
                <c:pt idx="6578">
                  <c:v>35075</c:v>
                </c:pt>
                <c:pt idx="6579">
                  <c:v>35076</c:v>
                </c:pt>
                <c:pt idx="6580">
                  <c:v>35079</c:v>
                </c:pt>
                <c:pt idx="6581">
                  <c:v>35080</c:v>
                </c:pt>
                <c:pt idx="6582">
                  <c:v>35081</c:v>
                </c:pt>
                <c:pt idx="6583">
                  <c:v>35082</c:v>
                </c:pt>
                <c:pt idx="6584">
                  <c:v>35083</c:v>
                </c:pt>
                <c:pt idx="6585">
                  <c:v>35086</c:v>
                </c:pt>
                <c:pt idx="6586">
                  <c:v>35087</c:v>
                </c:pt>
                <c:pt idx="6587">
                  <c:v>35088</c:v>
                </c:pt>
                <c:pt idx="6588">
                  <c:v>35089</c:v>
                </c:pt>
                <c:pt idx="6589">
                  <c:v>35090</c:v>
                </c:pt>
                <c:pt idx="6590">
                  <c:v>35093</c:v>
                </c:pt>
                <c:pt idx="6591">
                  <c:v>35094</c:v>
                </c:pt>
                <c:pt idx="6592">
                  <c:v>35095</c:v>
                </c:pt>
                <c:pt idx="6593">
                  <c:v>35096</c:v>
                </c:pt>
                <c:pt idx="6594">
                  <c:v>35097</c:v>
                </c:pt>
                <c:pt idx="6595">
                  <c:v>35100</c:v>
                </c:pt>
                <c:pt idx="6596">
                  <c:v>35101</c:v>
                </c:pt>
                <c:pt idx="6597">
                  <c:v>35102</c:v>
                </c:pt>
                <c:pt idx="6598">
                  <c:v>35103</c:v>
                </c:pt>
                <c:pt idx="6599">
                  <c:v>35104</c:v>
                </c:pt>
                <c:pt idx="6600">
                  <c:v>35107</c:v>
                </c:pt>
                <c:pt idx="6601">
                  <c:v>35108</c:v>
                </c:pt>
                <c:pt idx="6602">
                  <c:v>35109</c:v>
                </c:pt>
                <c:pt idx="6603">
                  <c:v>35110</c:v>
                </c:pt>
                <c:pt idx="6604">
                  <c:v>35111</c:v>
                </c:pt>
                <c:pt idx="6605">
                  <c:v>35115</c:v>
                </c:pt>
                <c:pt idx="6606">
                  <c:v>35116</c:v>
                </c:pt>
                <c:pt idx="6607">
                  <c:v>35117</c:v>
                </c:pt>
                <c:pt idx="6608">
                  <c:v>35118</c:v>
                </c:pt>
                <c:pt idx="6609">
                  <c:v>35121</c:v>
                </c:pt>
                <c:pt idx="6610">
                  <c:v>35122</c:v>
                </c:pt>
                <c:pt idx="6611">
                  <c:v>35123</c:v>
                </c:pt>
                <c:pt idx="6612">
                  <c:v>35124</c:v>
                </c:pt>
                <c:pt idx="6613">
                  <c:v>35125</c:v>
                </c:pt>
                <c:pt idx="6614">
                  <c:v>35128</c:v>
                </c:pt>
                <c:pt idx="6615">
                  <c:v>35129</c:v>
                </c:pt>
                <c:pt idx="6616">
                  <c:v>35130</c:v>
                </c:pt>
                <c:pt idx="6617">
                  <c:v>35131</c:v>
                </c:pt>
                <c:pt idx="6618">
                  <c:v>35132</c:v>
                </c:pt>
                <c:pt idx="6619">
                  <c:v>35135</c:v>
                </c:pt>
                <c:pt idx="6620">
                  <c:v>35136</c:v>
                </c:pt>
                <c:pt idx="6621">
                  <c:v>35137</c:v>
                </c:pt>
                <c:pt idx="6622">
                  <c:v>35138</c:v>
                </c:pt>
                <c:pt idx="6623">
                  <c:v>35139</c:v>
                </c:pt>
                <c:pt idx="6624">
                  <c:v>35142</c:v>
                </c:pt>
                <c:pt idx="6625">
                  <c:v>35143</c:v>
                </c:pt>
                <c:pt idx="6626">
                  <c:v>35144</c:v>
                </c:pt>
                <c:pt idx="6627">
                  <c:v>35145</c:v>
                </c:pt>
                <c:pt idx="6628">
                  <c:v>35146</c:v>
                </c:pt>
                <c:pt idx="6629">
                  <c:v>35149</c:v>
                </c:pt>
                <c:pt idx="6630">
                  <c:v>35150</c:v>
                </c:pt>
                <c:pt idx="6631">
                  <c:v>35151</c:v>
                </c:pt>
                <c:pt idx="6632">
                  <c:v>35152</c:v>
                </c:pt>
                <c:pt idx="6633">
                  <c:v>35153</c:v>
                </c:pt>
                <c:pt idx="6634">
                  <c:v>35156</c:v>
                </c:pt>
                <c:pt idx="6635">
                  <c:v>35157</c:v>
                </c:pt>
                <c:pt idx="6636">
                  <c:v>35158</c:v>
                </c:pt>
                <c:pt idx="6637">
                  <c:v>35159</c:v>
                </c:pt>
                <c:pt idx="6638">
                  <c:v>35163</c:v>
                </c:pt>
                <c:pt idx="6639">
                  <c:v>35164</c:v>
                </c:pt>
                <c:pt idx="6640">
                  <c:v>35165</c:v>
                </c:pt>
                <c:pt idx="6641">
                  <c:v>35166</c:v>
                </c:pt>
                <c:pt idx="6642">
                  <c:v>35167</c:v>
                </c:pt>
                <c:pt idx="6643">
                  <c:v>35170</c:v>
                </c:pt>
                <c:pt idx="6644">
                  <c:v>35171</c:v>
                </c:pt>
                <c:pt idx="6645">
                  <c:v>35172</c:v>
                </c:pt>
                <c:pt idx="6646">
                  <c:v>35173</c:v>
                </c:pt>
                <c:pt idx="6647">
                  <c:v>35174</c:v>
                </c:pt>
                <c:pt idx="6648">
                  <c:v>35177</c:v>
                </c:pt>
                <c:pt idx="6649">
                  <c:v>35178</c:v>
                </c:pt>
                <c:pt idx="6650">
                  <c:v>35179</c:v>
                </c:pt>
                <c:pt idx="6651">
                  <c:v>35180</c:v>
                </c:pt>
                <c:pt idx="6652">
                  <c:v>35181</c:v>
                </c:pt>
                <c:pt idx="6653">
                  <c:v>35184</c:v>
                </c:pt>
                <c:pt idx="6654">
                  <c:v>35185</c:v>
                </c:pt>
                <c:pt idx="6655">
                  <c:v>35186</c:v>
                </c:pt>
                <c:pt idx="6656">
                  <c:v>35187</c:v>
                </c:pt>
                <c:pt idx="6657">
                  <c:v>35188</c:v>
                </c:pt>
                <c:pt idx="6658">
                  <c:v>35191</c:v>
                </c:pt>
                <c:pt idx="6659">
                  <c:v>35192</c:v>
                </c:pt>
                <c:pt idx="6660">
                  <c:v>35193</c:v>
                </c:pt>
                <c:pt idx="6661">
                  <c:v>35194</c:v>
                </c:pt>
                <c:pt idx="6662">
                  <c:v>35195</c:v>
                </c:pt>
                <c:pt idx="6663">
                  <c:v>35198</c:v>
                </c:pt>
                <c:pt idx="6664">
                  <c:v>35199</c:v>
                </c:pt>
                <c:pt idx="6665">
                  <c:v>35200</c:v>
                </c:pt>
                <c:pt idx="6666">
                  <c:v>35201</c:v>
                </c:pt>
                <c:pt idx="6667">
                  <c:v>35202</c:v>
                </c:pt>
                <c:pt idx="6668">
                  <c:v>35205</c:v>
                </c:pt>
                <c:pt idx="6669">
                  <c:v>35206</c:v>
                </c:pt>
                <c:pt idx="6670">
                  <c:v>35207</c:v>
                </c:pt>
                <c:pt idx="6671">
                  <c:v>35208</c:v>
                </c:pt>
                <c:pt idx="6672">
                  <c:v>35209</c:v>
                </c:pt>
                <c:pt idx="6673">
                  <c:v>35213</c:v>
                </c:pt>
                <c:pt idx="6674">
                  <c:v>35214</c:v>
                </c:pt>
                <c:pt idx="6675">
                  <c:v>35215</c:v>
                </c:pt>
                <c:pt idx="6676">
                  <c:v>35216</c:v>
                </c:pt>
                <c:pt idx="6677">
                  <c:v>35219</c:v>
                </c:pt>
                <c:pt idx="6678">
                  <c:v>35220</c:v>
                </c:pt>
                <c:pt idx="6679">
                  <c:v>35221</c:v>
                </c:pt>
                <c:pt idx="6680">
                  <c:v>35222</c:v>
                </c:pt>
                <c:pt idx="6681">
                  <c:v>35223</c:v>
                </c:pt>
                <c:pt idx="6682">
                  <c:v>35226</c:v>
                </c:pt>
                <c:pt idx="6683">
                  <c:v>35227</c:v>
                </c:pt>
                <c:pt idx="6684">
                  <c:v>35228</c:v>
                </c:pt>
                <c:pt idx="6685">
                  <c:v>35229</c:v>
                </c:pt>
                <c:pt idx="6686">
                  <c:v>35230</c:v>
                </c:pt>
                <c:pt idx="6687">
                  <c:v>35233</c:v>
                </c:pt>
                <c:pt idx="6688">
                  <c:v>35234</c:v>
                </c:pt>
                <c:pt idx="6689">
                  <c:v>35235</c:v>
                </c:pt>
                <c:pt idx="6690">
                  <c:v>35236</c:v>
                </c:pt>
                <c:pt idx="6691">
                  <c:v>35237</c:v>
                </c:pt>
                <c:pt idx="6692">
                  <c:v>35240</c:v>
                </c:pt>
                <c:pt idx="6693">
                  <c:v>35241</c:v>
                </c:pt>
                <c:pt idx="6694">
                  <c:v>35242</c:v>
                </c:pt>
                <c:pt idx="6695">
                  <c:v>35243</c:v>
                </c:pt>
                <c:pt idx="6696">
                  <c:v>35244</c:v>
                </c:pt>
                <c:pt idx="6697">
                  <c:v>35247</c:v>
                </c:pt>
                <c:pt idx="6698">
                  <c:v>35248</c:v>
                </c:pt>
                <c:pt idx="6699">
                  <c:v>35249</c:v>
                </c:pt>
                <c:pt idx="6700">
                  <c:v>35251</c:v>
                </c:pt>
                <c:pt idx="6701">
                  <c:v>35254</c:v>
                </c:pt>
                <c:pt idx="6702">
                  <c:v>35255</c:v>
                </c:pt>
                <c:pt idx="6703">
                  <c:v>35256</c:v>
                </c:pt>
                <c:pt idx="6704">
                  <c:v>35257</c:v>
                </c:pt>
                <c:pt idx="6705">
                  <c:v>35258</c:v>
                </c:pt>
                <c:pt idx="6706">
                  <c:v>35261</c:v>
                </c:pt>
                <c:pt idx="6707">
                  <c:v>35262</c:v>
                </c:pt>
                <c:pt idx="6708">
                  <c:v>35263</c:v>
                </c:pt>
                <c:pt idx="6709">
                  <c:v>35264</c:v>
                </c:pt>
                <c:pt idx="6710">
                  <c:v>35265</c:v>
                </c:pt>
                <c:pt idx="6711">
                  <c:v>35268</c:v>
                </c:pt>
                <c:pt idx="6712">
                  <c:v>35269</c:v>
                </c:pt>
                <c:pt idx="6713">
                  <c:v>35270</c:v>
                </c:pt>
                <c:pt idx="6714">
                  <c:v>35271</c:v>
                </c:pt>
                <c:pt idx="6715">
                  <c:v>35272</c:v>
                </c:pt>
                <c:pt idx="6716">
                  <c:v>35275</c:v>
                </c:pt>
                <c:pt idx="6717">
                  <c:v>35276</c:v>
                </c:pt>
                <c:pt idx="6718">
                  <c:v>35277</c:v>
                </c:pt>
                <c:pt idx="6719">
                  <c:v>35278</c:v>
                </c:pt>
                <c:pt idx="6720">
                  <c:v>35279</c:v>
                </c:pt>
                <c:pt idx="6721">
                  <c:v>35282</c:v>
                </c:pt>
                <c:pt idx="6722">
                  <c:v>35283</c:v>
                </c:pt>
                <c:pt idx="6723">
                  <c:v>35284</c:v>
                </c:pt>
                <c:pt idx="6724">
                  <c:v>35285</c:v>
                </c:pt>
                <c:pt idx="6725">
                  <c:v>35286</c:v>
                </c:pt>
                <c:pt idx="6726">
                  <c:v>35289</c:v>
                </c:pt>
                <c:pt idx="6727">
                  <c:v>35290</c:v>
                </c:pt>
                <c:pt idx="6728">
                  <c:v>35291</c:v>
                </c:pt>
                <c:pt idx="6729">
                  <c:v>35292</c:v>
                </c:pt>
                <c:pt idx="6730">
                  <c:v>35293</c:v>
                </c:pt>
                <c:pt idx="6731">
                  <c:v>35296</c:v>
                </c:pt>
                <c:pt idx="6732">
                  <c:v>35297</c:v>
                </c:pt>
                <c:pt idx="6733">
                  <c:v>35298</c:v>
                </c:pt>
                <c:pt idx="6734">
                  <c:v>35299</c:v>
                </c:pt>
                <c:pt idx="6735">
                  <c:v>35300</c:v>
                </c:pt>
                <c:pt idx="6736">
                  <c:v>35303</c:v>
                </c:pt>
                <c:pt idx="6737">
                  <c:v>35304</c:v>
                </c:pt>
                <c:pt idx="6738">
                  <c:v>35305</c:v>
                </c:pt>
                <c:pt idx="6739">
                  <c:v>35306</c:v>
                </c:pt>
                <c:pt idx="6740">
                  <c:v>35307</c:v>
                </c:pt>
                <c:pt idx="6741">
                  <c:v>35311</c:v>
                </c:pt>
                <c:pt idx="6742">
                  <c:v>35312</c:v>
                </c:pt>
                <c:pt idx="6743">
                  <c:v>35313</c:v>
                </c:pt>
                <c:pt idx="6744">
                  <c:v>35314</c:v>
                </c:pt>
                <c:pt idx="6745">
                  <c:v>35317</c:v>
                </c:pt>
                <c:pt idx="6746">
                  <c:v>35318</c:v>
                </c:pt>
                <c:pt idx="6747">
                  <c:v>35319</c:v>
                </c:pt>
                <c:pt idx="6748">
                  <c:v>35320</c:v>
                </c:pt>
                <c:pt idx="6749">
                  <c:v>35321</c:v>
                </c:pt>
                <c:pt idx="6750">
                  <c:v>35324</c:v>
                </c:pt>
                <c:pt idx="6751">
                  <c:v>35325</c:v>
                </c:pt>
                <c:pt idx="6752">
                  <c:v>35326</c:v>
                </c:pt>
                <c:pt idx="6753">
                  <c:v>35327</c:v>
                </c:pt>
                <c:pt idx="6754">
                  <c:v>35328</c:v>
                </c:pt>
                <c:pt idx="6755">
                  <c:v>35331</c:v>
                </c:pt>
                <c:pt idx="6756">
                  <c:v>35332</c:v>
                </c:pt>
                <c:pt idx="6757">
                  <c:v>35333</c:v>
                </c:pt>
                <c:pt idx="6758">
                  <c:v>35334</c:v>
                </c:pt>
                <c:pt idx="6759">
                  <c:v>35335</c:v>
                </c:pt>
                <c:pt idx="6760">
                  <c:v>35338</c:v>
                </c:pt>
                <c:pt idx="6761">
                  <c:v>35339</c:v>
                </c:pt>
                <c:pt idx="6762">
                  <c:v>35340</c:v>
                </c:pt>
                <c:pt idx="6763">
                  <c:v>35341</c:v>
                </c:pt>
                <c:pt idx="6764">
                  <c:v>35342</c:v>
                </c:pt>
                <c:pt idx="6765">
                  <c:v>35345</c:v>
                </c:pt>
                <c:pt idx="6766">
                  <c:v>35346</c:v>
                </c:pt>
                <c:pt idx="6767">
                  <c:v>35347</c:v>
                </c:pt>
                <c:pt idx="6768">
                  <c:v>35348</c:v>
                </c:pt>
                <c:pt idx="6769">
                  <c:v>35349</c:v>
                </c:pt>
                <c:pt idx="6770">
                  <c:v>35352</c:v>
                </c:pt>
                <c:pt idx="6771">
                  <c:v>35353</c:v>
                </c:pt>
                <c:pt idx="6772">
                  <c:v>35354</c:v>
                </c:pt>
                <c:pt idx="6773">
                  <c:v>35355</c:v>
                </c:pt>
                <c:pt idx="6774">
                  <c:v>35356</c:v>
                </c:pt>
                <c:pt idx="6775">
                  <c:v>35359</c:v>
                </c:pt>
                <c:pt idx="6776">
                  <c:v>35360</c:v>
                </c:pt>
                <c:pt idx="6777">
                  <c:v>35361</c:v>
                </c:pt>
                <c:pt idx="6778">
                  <c:v>35362</c:v>
                </c:pt>
                <c:pt idx="6779">
                  <c:v>35363</c:v>
                </c:pt>
                <c:pt idx="6780">
                  <c:v>35366</c:v>
                </c:pt>
                <c:pt idx="6781">
                  <c:v>35367</c:v>
                </c:pt>
                <c:pt idx="6782">
                  <c:v>35368</c:v>
                </c:pt>
                <c:pt idx="6783">
                  <c:v>35369</c:v>
                </c:pt>
                <c:pt idx="6784">
                  <c:v>35370</c:v>
                </c:pt>
                <c:pt idx="6785">
                  <c:v>35373</c:v>
                </c:pt>
                <c:pt idx="6786">
                  <c:v>35374</c:v>
                </c:pt>
                <c:pt idx="6787">
                  <c:v>35375</c:v>
                </c:pt>
                <c:pt idx="6788">
                  <c:v>35376</c:v>
                </c:pt>
                <c:pt idx="6789">
                  <c:v>35377</c:v>
                </c:pt>
                <c:pt idx="6790">
                  <c:v>35380</c:v>
                </c:pt>
                <c:pt idx="6791">
                  <c:v>35381</c:v>
                </c:pt>
                <c:pt idx="6792">
                  <c:v>35382</c:v>
                </c:pt>
                <c:pt idx="6793">
                  <c:v>35383</c:v>
                </c:pt>
                <c:pt idx="6794">
                  <c:v>35384</c:v>
                </c:pt>
                <c:pt idx="6795">
                  <c:v>35387</c:v>
                </c:pt>
                <c:pt idx="6796">
                  <c:v>35388</c:v>
                </c:pt>
                <c:pt idx="6797">
                  <c:v>35389</c:v>
                </c:pt>
                <c:pt idx="6798">
                  <c:v>35390</c:v>
                </c:pt>
                <c:pt idx="6799">
                  <c:v>35391</c:v>
                </c:pt>
                <c:pt idx="6800">
                  <c:v>35394</c:v>
                </c:pt>
                <c:pt idx="6801">
                  <c:v>35395</c:v>
                </c:pt>
                <c:pt idx="6802">
                  <c:v>35396</c:v>
                </c:pt>
                <c:pt idx="6803">
                  <c:v>35398</c:v>
                </c:pt>
                <c:pt idx="6804">
                  <c:v>35401</c:v>
                </c:pt>
                <c:pt idx="6805">
                  <c:v>35402</c:v>
                </c:pt>
                <c:pt idx="6806">
                  <c:v>35403</c:v>
                </c:pt>
                <c:pt idx="6807">
                  <c:v>35404</c:v>
                </c:pt>
                <c:pt idx="6808">
                  <c:v>35405</c:v>
                </c:pt>
                <c:pt idx="6809">
                  <c:v>35408</c:v>
                </c:pt>
                <c:pt idx="6810">
                  <c:v>35409</c:v>
                </c:pt>
                <c:pt idx="6811">
                  <c:v>35410</c:v>
                </c:pt>
                <c:pt idx="6812">
                  <c:v>35411</c:v>
                </c:pt>
                <c:pt idx="6813">
                  <c:v>35412</c:v>
                </c:pt>
                <c:pt idx="6814">
                  <c:v>35415</c:v>
                </c:pt>
                <c:pt idx="6815">
                  <c:v>35416</c:v>
                </c:pt>
                <c:pt idx="6816">
                  <c:v>35417</c:v>
                </c:pt>
                <c:pt idx="6817">
                  <c:v>35418</c:v>
                </c:pt>
                <c:pt idx="6818">
                  <c:v>35419</c:v>
                </c:pt>
                <c:pt idx="6819">
                  <c:v>35422</c:v>
                </c:pt>
                <c:pt idx="6820">
                  <c:v>35423</c:v>
                </c:pt>
                <c:pt idx="6821">
                  <c:v>35425</c:v>
                </c:pt>
                <c:pt idx="6822">
                  <c:v>35426</c:v>
                </c:pt>
                <c:pt idx="6823">
                  <c:v>35429</c:v>
                </c:pt>
                <c:pt idx="6824">
                  <c:v>35430</c:v>
                </c:pt>
                <c:pt idx="6825">
                  <c:v>35432</c:v>
                </c:pt>
                <c:pt idx="6826">
                  <c:v>35433</c:v>
                </c:pt>
                <c:pt idx="6827">
                  <c:v>35436</c:v>
                </c:pt>
                <c:pt idx="6828">
                  <c:v>35437</c:v>
                </c:pt>
                <c:pt idx="6829">
                  <c:v>35438</c:v>
                </c:pt>
                <c:pt idx="6830">
                  <c:v>35439</c:v>
                </c:pt>
                <c:pt idx="6831">
                  <c:v>35440</c:v>
                </c:pt>
                <c:pt idx="6832">
                  <c:v>35443</c:v>
                </c:pt>
                <c:pt idx="6833">
                  <c:v>35444</c:v>
                </c:pt>
                <c:pt idx="6834">
                  <c:v>35445</c:v>
                </c:pt>
                <c:pt idx="6835">
                  <c:v>35446</c:v>
                </c:pt>
                <c:pt idx="6836">
                  <c:v>35447</c:v>
                </c:pt>
                <c:pt idx="6837">
                  <c:v>35450</c:v>
                </c:pt>
                <c:pt idx="6838">
                  <c:v>35451</c:v>
                </c:pt>
                <c:pt idx="6839">
                  <c:v>35452</c:v>
                </c:pt>
                <c:pt idx="6840">
                  <c:v>35453</c:v>
                </c:pt>
                <c:pt idx="6841">
                  <c:v>35454</c:v>
                </c:pt>
                <c:pt idx="6842">
                  <c:v>35457</c:v>
                </c:pt>
                <c:pt idx="6843">
                  <c:v>35458</c:v>
                </c:pt>
                <c:pt idx="6844">
                  <c:v>35459</c:v>
                </c:pt>
                <c:pt idx="6845">
                  <c:v>35460</c:v>
                </c:pt>
                <c:pt idx="6846">
                  <c:v>35461</c:v>
                </c:pt>
                <c:pt idx="6847">
                  <c:v>35464</c:v>
                </c:pt>
                <c:pt idx="6848">
                  <c:v>35465</c:v>
                </c:pt>
                <c:pt idx="6849">
                  <c:v>35466</c:v>
                </c:pt>
                <c:pt idx="6850">
                  <c:v>35467</c:v>
                </c:pt>
                <c:pt idx="6851">
                  <c:v>35468</c:v>
                </c:pt>
                <c:pt idx="6852">
                  <c:v>35471</c:v>
                </c:pt>
                <c:pt idx="6853">
                  <c:v>35472</c:v>
                </c:pt>
                <c:pt idx="6854">
                  <c:v>35473</c:v>
                </c:pt>
                <c:pt idx="6855">
                  <c:v>35474</c:v>
                </c:pt>
                <c:pt idx="6856">
                  <c:v>35475</c:v>
                </c:pt>
                <c:pt idx="6857">
                  <c:v>35479</c:v>
                </c:pt>
                <c:pt idx="6858">
                  <c:v>35480</c:v>
                </c:pt>
                <c:pt idx="6859">
                  <c:v>35481</c:v>
                </c:pt>
                <c:pt idx="6860">
                  <c:v>35482</c:v>
                </c:pt>
                <c:pt idx="6861">
                  <c:v>35485</c:v>
                </c:pt>
                <c:pt idx="6862">
                  <c:v>35486</c:v>
                </c:pt>
                <c:pt idx="6863">
                  <c:v>35487</c:v>
                </c:pt>
                <c:pt idx="6864">
                  <c:v>35488</c:v>
                </c:pt>
                <c:pt idx="6865">
                  <c:v>35489</c:v>
                </c:pt>
                <c:pt idx="6866">
                  <c:v>35492</c:v>
                </c:pt>
                <c:pt idx="6867">
                  <c:v>35493</c:v>
                </c:pt>
                <c:pt idx="6868">
                  <c:v>35494</c:v>
                </c:pt>
                <c:pt idx="6869">
                  <c:v>35495</c:v>
                </c:pt>
                <c:pt idx="6870">
                  <c:v>35496</c:v>
                </c:pt>
                <c:pt idx="6871">
                  <c:v>35499</c:v>
                </c:pt>
                <c:pt idx="6872">
                  <c:v>35500</c:v>
                </c:pt>
                <c:pt idx="6873">
                  <c:v>35501</c:v>
                </c:pt>
                <c:pt idx="6874">
                  <c:v>35502</c:v>
                </c:pt>
                <c:pt idx="6875">
                  <c:v>35503</c:v>
                </c:pt>
                <c:pt idx="6876">
                  <c:v>35506</c:v>
                </c:pt>
                <c:pt idx="6877">
                  <c:v>35507</c:v>
                </c:pt>
                <c:pt idx="6878">
                  <c:v>35508</c:v>
                </c:pt>
                <c:pt idx="6879">
                  <c:v>35509</c:v>
                </c:pt>
                <c:pt idx="6880">
                  <c:v>35510</c:v>
                </c:pt>
                <c:pt idx="6881">
                  <c:v>35513</c:v>
                </c:pt>
                <c:pt idx="6882">
                  <c:v>35514</c:v>
                </c:pt>
                <c:pt idx="6883">
                  <c:v>35515</c:v>
                </c:pt>
                <c:pt idx="6884">
                  <c:v>35516</c:v>
                </c:pt>
                <c:pt idx="6885">
                  <c:v>35520</c:v>
                </c:pt>
                <c:pt idx="6886">
                  <c:v>35521</c:v>
                </c:pt>
                <c:pt idx="6887">
                  <c:v>35522</c:v>
                </c:pt>
                <c:pt idx="6888">
                  <c:v>35523</c:v>
                </c:pt>
                <c:pt idx="6889">
                  <c:v>35524</c:v>
                </c:pt>
                <c:pt idx="6890">
                  <c:v>35527</c:v>
                </c:pt>
                <c:pt idx="6891">
                  <c:v>35528</c:v>
                </c:pt>
                <c:pt idx="6892">
                  <c:v>35529</c:v>
                </c:pt>
                <c:pt idx="6893">
                  <c:v>35530</c:v>
                </c:pt>
                <c:pt idx="6894">
                  <c:v>35531</c:v>
                </c:pt>
                <c:pt idx="6895">
                  <c:v>35534</c:v>
                </c:pt>
                <c:pt idx="6896">
                  <c:v>35535</c:v>
                </c:pt>
                <c:pt idx="6897">
                  <c:v>35536</c:v>
                </c:pt>
                <c:pt idx="6898">
                  <c:v>35537</c:v>
                </c:pt>
                <c:pt idx="6899">
                  <c:v>35538</c:v>
                </c:pt>
                <c:pt idx="6900">
                  <c:v>35541</c:v>
                </c:pt>
                <c:pt idx="6901">
                  <c:v>35542</c:v>
                </c:pt>
                <c:pt idx="6902">
                  <c:v>35543</c:v>
                </c:pt>
                <c:pt idx="6903">
                  <c:v>35544</c:v>
                </c:pt>
                <c:pt idx="6904">
                  <c:v>35545</c:v>
                </c:pt>
                <c:pt idx="6905">
                  <c:v>35548</c:v>
                </c:pt>
                <c:pt idx="6906">
                  <c:v>35549</c:v>
                </c:pt>
                <c:pt idx="6907">
                  <c:v>35550</c:v>
                </c:pt>
                <c:pt idx="6908">
                  <c:v>35551</c:v>
                </c:pt>
                <c:pt idx="6909">
                  <c:v>35552</c:v>
                </c:pt>
                <c:pt idx="6910">
                  <c:v>35555</c:v>
                </c:pt>
                <c:pt idx="6911">
                  <c:v>35556</c:v>
                </c:pt>
                <c:pt idx="6912">
                  <c:v>35557</c:v>
                </c:pt>
                <c:pt idx="6913">
                  <c:v>35558</c:v>
                </c:pt>
                <c:pt idx="6914">
                  <c:v>35559</c:v>
                </c:pt>
                <c:pt idx="6915">
                  <c:v>35562</c:v>
                </c:pt>
                <c:pt idx="6916">
                  <c:v>35563</c:v>
                </c:pt>
                <c:pt idx="6917">
                  <c:v>35564</c:v>
                </c:pt>
                <c:pt idx="6918">
                  <c:v>35565</c:v>
                </c:pt>
                <c:pt idx="6919">
                  <c:v>35566</c:v>
                </c:pt>
                <c:pt idx="6920">
                  <c:v>35569</c:v>
                </c:pt>
                <c:pt idx="6921">
                  <c:v>35570</c:v>
                </c:pt>
                <c:pt idx="6922">
                  <c:v>35571</c:v>
                </c:pt>
                <c:pt idx="6923">
                  <c:v>35572</c:v>
                </c:pt>
                <c:pt idx="6924">
                  <c:v>35573</c:v>
                </c:pt>
                <c:pt idx="6925">
                  <c:v>35577</c:v>
                </c:pt>
                <c:pt idx="6926">
                  <c:v>35578</c:v>
                </c:pt>
                <c:pt idx="6927">
                  <c:v>35579</c:v>
                </c:pt>
                <c:pt idx="6928">
                  <c:v>35580</c:v>
                </c:pt>
                <c:pt idx="6929">
                  <c:v>35583</c:v>
                </c:pt>
                <c:pt idx="6930">
                  <c:v>35584</c:v>
                </c:pt>
                <c:pt idx="6931">
                  <c:v>35585</c:v>
                </c:pt>
                <c:pt idx="6932">
                  <c:v>35586</c:v>
                </c:pt>
                <c:pt idx="6933">
                  <c:v>35587</c:v>
                </c:pt>
                <c:pt idx="6934">
                  <c:v>35590</c:v>
                </c:pt>
                <c:pt idx="6935">
                  <c:v>35591</c:v>
                </c:pt>
                <c:pt idx="6936">
                  <c:v>35592</c:v>
                </c:pt>
                <c:pt idx="6937">
                  <c:v>35593</c:v>
                </c:pt>
                <c:pt idx="6938">
                  <c:v>35594</c:v>
                </c:pt>
                <c:pt idx="6939">
                  <c:v>35597</c:v>
                </c:pt>
                <c:pt idx="6940">
                  <c:v>35598</c:v>
                </c:pt>
                <c:pt idx="6941">
                  <c:v>35599</c:v>
                </c:pt>
                <c:pt idx="6942">
                  <c:v>35600</c:v>
                </c:pt>
                <c:pt idx="6943">
                  <c:v>35601</c:v>
                </c:pt>
                <c:pt idx="6944">
                  <c:v>35604</c:v>
                </c:pt>
                <c:pt idx="6945">
                  <c:v>35605</c:v>
                </c:pt>
                <c:pt idx="6946">
                  <c:v>35606</c:v>
                </c:pt>
                <c:pt idx="6947">
                  <c:v>35607</c:v>
                </c:pt>
                <c:pt idx="6948">
                  <c:v>35608</c:v>
                </c:pt>
                <c:pt idx="6949">
                  <c:v>35611</c:v>
                </c:pt>
                <c:pt idx="6950">
                  <c:v>35612</c:v>
                </c:pt>
                <c:pt idx="6951">
                  <c:v>35613</c:v>
                </c:pt>
                <c:pt idx="6952">
                  <c:v>35614</c:v>
                </c:pt>
                <c:pt idx="6953">
                  <c:v>35618</c:v>
                </c:pt>
                <c:pt idx="6954">
                  <c:v>35619</c:v>
                </c:pt>
                <c:pt idx="6955">
                  <c:v>35620</c:v>
                </c:pt>
                <c:pt idx="6956">
                  <c:v>35621</c:v>
                </c:pt>
                <c:pt idx="6957">
                  <c:v>35622</c:v>
                </c:pt>
                <c:pt idx="6958">
                  <c:v>35625</c:v>
                </c:pt>
                <c:pt idx="6959">
                  <c:v>35626</c:v>
                </c:pt>
                <c:pt idx="6960">
                  <c:v>35627</c:v>
                </c:pt>
                <c:pt idx="6961">
                  <c:v>35628</c:v>
                </c:pt>
                <c:pt idx="6962">
                  <c:v>35629</c:v>
                </c:pt>
                <c:pt idx="6963">
                  <c:v>35632</c:v>
                </c:pt>
                <c:pt idx="6964">
                  <c:v>35633</c:v>
                </c:pt>
                <c:pt idx="6965">
                  <c:v>35634</c:v>
                </c:pt>
                <c:pt idx="6966">
                  <c:v>35635</c:v>
                </c:pt>
                <c:pt idx="6967">
                  <c:v>35636</c:v>
                </c:pt>
                <c:pt idx="6968">
                  <c:v>35639</c:v>
                </c:pt>
                <c:pt idx="6969">
                  <c:v>35640</c:v>
                </c:pt>
                <c:pt idx="6970">
                  <c:v>35641</c:v>
                </c:pt>
                <c:pt idx="6971">
                  <c:v>35642</c:v>
                </c:pt>
                <c:pt idx="6972">
                  <c:v>35643</c:v>
                </c:pt>
                <c:pt idx="6973">
                  <c:v>35646</c:v>
                </c:pt>
                <c:pt idx="6974">
                  <c:v>35647</c:v>
                </c:pt>
                <c:pt idx="6975">
                  <c:v>35648</c:v>
                </c:pt>
                <c:pt idx="6976">
                  <c:v>35649</c:v>
                </c:pt>
                <c:pt idx="6977">
                  <c:v>35650</c:v>
                </c:pt>
                <c:pt idx="6978">
                  <c:v>35653</c:v>
                </c:pt>
                <c:pt idx="6979">
                  <c:v>35654</c:v>
                </c:pt>
                <c:pt idx="6980">
                  <c:v>35655</c:v>
                </c:pt>
                <c:pt idx="6981">
                  <c:v>35656</c:v>
                </c:pt>
                <c:pt idx="6982">
                  <c:v>35657</c:v>
                </c:pt>
                <c:pt idx="6983">
                  <c:v>35660</c:v>
                </c:pt>
                <c:pt idx="6984">
                  <c:v>35661</c:v>
                </c:pt>
                <c:pt idx="6985">
                  <c:v>35662</c:v>
                </c:pt>
                <c:pt idx="6986">
                  <c:v>35663</c:v>
                </c:pt>
                <c:pt idx="6987">
                  <c:v>35664</c:v>
                </c:pt>
                <c:pt idx="6988">
                  <c:v>35667</c:v>
                </c:pt>
                <c:pt idx="6989">
                  <c:v>35668</c:v>
                </c:pt>
                <c:pt idx="6990">
                  <c:v>35669</c:v>
                </c:pt>
                <c:pt idx="6991">
                  <c:v>35670</c:v>
                </c:pt>
                <c:pt idx="6992">
                  <c:v>35671</c:v>
                </c:pt>
                <c:pt idx="6993">
                  <c:v>35675</c:v>
                </c:pt>
                <c:pt idx="6994">
                  <c:v>35676</c:v>
                </c:pt>
                <c:pt idx="6995">
                  <c:v>35677</c:v>
                </c:pt>
                <c:pt idx="6996">
                  <c:v>35678</c:v>
                </c:pt>
                <c:pt idx="6997">
                  <c:v>35681</c:v>
                </c:pt>
                <c:pt idx="6998">
                  <c:v>35682</c:v>
                </c:pt>
                <c:pt idx="6999">
                  <c:v>35683</c:v>
                </c:pt>
                <c:pt idx="7000">
                  <c:v>35684</c:v>
                </c:pt>
                <c:pt idx="7001">
                  <c:v>35685</c:v>
                </c:pt>
                <c:pt idx="7002">
                  <c:v>35688</c:v>
                </c:pt>
                <c:pt idx="7003">
                  <c:v>35689</c:v>
                </c:pt>
                <c:pt idx="7004">
                  <c:v>35690</c:v>
                </c:pt>
                <c:pt idx="7005">
                  <c:v>35691</c:v>
                </c:pt>
                <c:pt idx="7006">
                  <c:v>35692</c:v>
                </c:pt>
                <c:pt idx="7007">
                  <c:v>35695</c:v>
                </c:pt>
                <c:pt idx="7008">
                  <c:v>35696</c:v>
                </c:pt>
                <c:pt idx="7009">
                  <c:v>35697</c:v>
                </c:pt>
                <c:pt idx="7010">
                  <c:v>35698</c:v>
                </c:pt>
                <c:pt idx="7011">
                  <c:v>35699</c:v>
                </c:pt>
                <c:pt idx="7012">
                  <c:v>35702</c:v>
                </c:pt>
                <c:pt idx="7013">
                  <c:v>35703</c:v>
                </c:pt>
                <c:pt idx="7014">
                  <c:v>35704</c:v>
                </c:pt>
                <c:pt idx="7015">
                  <c:v>35705</c:v>
                </c:pt>
                <c:pt idx="7016">
                  <c:v>35706</c:v>
                </c:pt>
                <c:pt idx="7017">
                  <c:v>35709</c:v>
                </c:pt>
                <c:pt idx="7018">
                  <c:v>35710</c:v>
                </c:pt>
                <c:pt idx="7019">
                  <c:v>35711</c:v>
                </c:pt>
                <c:pt idx="7020">
                  <c:v>35712</c:v>
                </c:pt>
                <c:pt idx="7021">
                  <c:v>35713</c:v>
                </c:pt>
                <c:pt idx="7022">
                  <c:v>35716</c:v>
                </c:pt>
                <c:pt idx="7023">
                  <c:v>35717</c:v>
                </c:pt>
                <c:pt idx="7024">
                  <c:v>35718</c:v>
                </c:pt>
                <c:pt idx="7025">
                  <c:v>35719</c:v>
                </c:pt>
                <c:pt idx="7026">
                  <c:v>35720</c:v>
                </c:pt>
                <c:pt idx="7027">
                  <c:v>35723</c:v>
                </c:pt>
                <c:pt idx="7028">
                  <c:v>35724</c:v>
                </c:pt>
                <c:pt idx="7029">
                  <c:v>35725</c:v>
                </c:pt>
                <c:pt idx="7030">
                  <c:v>35726</c:v>
                </c:pt>
                <c:pt idx="7031">
                  <c:v>35727</c:v>
                </c:pt>
                <c:pt idx="7032">
                  <c:v>35730</c:v>
                </c:pt>
                <c:pt idx="7033">
                  <c:v>35731</c:v>
                </c:pt>
                <c:pt idx="7034">
                  <c:v>35732</c:v>
                </c:pt>
                <c:pt idx="7035">
                  <c:v>35733</c:v>
                </c:pt>
                <c:pt idx="7036">
                  <c:v>35734</c:v>
                </c:pt>
                <c:pt idx="7037">
                  <c:v>35737</c:v>
                </c:pt>
                <c:pt idx="7038">
                  <c:v>35738</c:v>
                </c:pt>
                <c:pt idx="7039">
                  <c:v>35739</c:v>
                </c:pt>
                <c:pt idx="7040">
                  <c:v>35740</c:v>
                </c:pt>
                <c:pt idx="7041">
                  <c:v>35741</c:v>
                </c:pt>
                <c:pt idx="7042">
                  <c:v>35744</c:v>
                </c:pt>
                <c:pt idx="7043">
                  <c:v>35745</c:v>
                </c:pt>
                <c:pt idx="7044">
                  <c:v>35746</c:v>
                </c:pt>
                <c:pt idx="7045">
                  <c:v>35747</c:v>
                </c:pt>
                <c:pt idx="7046">
                  <c:v>35748</c:v>
                </c:pt>
                <c:pt idx="7047">
                  <c:v>35751</c:v>
                </c:pt>
                <c:pt idx="7048">
                  <c:v>35752</c:v>
                </c:pt>
                <c:pt idx="7049">
                  <c:v>35753</c:v>
                </c:pt>
                <c:pt idx="7050">
                  <c:v>35754</c:v>
                </c:pt>
                <c:pt idx="7051">
                  <c:v>35755</c:v>
                </c:pt>
                <c:pt idx="7052">
                  <c:v>35758</c:v>
                </c:pt>
                <c:pt idx="7053">
                  <c:v>35759</c:v>
                </c:pt>
                <c:pt idx="7054">
                  <c:v>35760</c:v>
                </c:pt>
                <c:pt idx="7055">
                  <c:v>35762</c:v>
                </c:pt>
                <c:pt idx="7056">
                  <c:v>35765</c:v>
                </c:pt>
                <c:pt idx="7057">
                  <c:v>35766</c:v>
                </c:pt>
                <c:pt idx="7058">
                  <c:v>35767</c:v>
                </c:pt>
                <c:pt idx="7059">
                  <c:v>35768</c:v>
                </c:pt>
                <c:pt idx="7060">
                  <c:v>35769</c:v>
                </c:pt>
                <c:pt idx="7061">
                  <c:v>35772</c:v>
                </c:pt>
                <c:pt idx="7062">
                  <c:v>35773</c:v>
                </c:pt>
                <c:pt idx="7063">
                  <c:v>35774</c:v>
                </c:pt>
                <c:pt idx="7064">
                  <c:v>35775</c:v>
                </c:pt>
                <c:pt idx="7065">
                  <c:v>35776</c:v>
                </c:pt>
                <c:pt idx="7066">
                  <c:v>35779</c:v>
                </c:pt>
                <c:pt idx="7067">
                  <c:v>35780</c:v>
                </c:pt>
                <c:pt idx="7068">
                  <c:v>35781</c:v>
                </c:pt>
                <c:pt idx="7069">
                  <c:v>35782</c:v>
                </c:pt>
                <c:pt idx="7070">
                  <c:v>35783</c:v>
                </c:pt>
                <c:pt idx="7071">
                  <c:v>35786</c:v>
                </c:pt>
                <c:pt idx="7072">
                  <c:v>35787</c:v>
                </c:pt>
                <c:pt idx="7073">
                  <c:v>35788</c:v>
                </c:pt>
                <c:pt idx="7074">
                  <c:v>35790</c:v>
                </c:pt>
                <c:pt idx="7075">
                  <c:v>35793</c:v>
                </c:pt>
                <c:pt idx="7076">
                  <c:v>35794</c:v>
                </c:pt>
                <c:pt idx="7077">
                  <c:v>35795</c:v>
                </c:pt>
                <c:pt idx="7078">
                  <c:v>35797</c:v>
                </c:pt>
                <c:pt idx="7079">
                  <c:v>35800</c:v>
                </c:pt>
                <c:pt idx="7080">
                  <c:v>35801</c:v>
                </c:pt>
                <c:pt idx="7081">
                  <c:v>35802</c:v>
                </c:pt>
                <c:pt idx="7082">
                  <c:v>35803</c:v>
                </c:pt>
                <c:pt idx="7083">
                  <c:v>35804</c:v>
                </c:pt>
                <c:pt idx="7084">
                  <c:v>35807</c:v>
                </c:pt>
                <c:pt idx="7085">
                  <c:v>35808</c:v>
                </c:pt>
                <c:pt idx="7086">
                  <c:v>35809</c:v>
                </c:pt>
                <c:pt idx="7087">
                  <c:v>35810</c:v>
                </c:pt>
                <c:pt idx="7088">
                  <c:v>35811</c:v>
                </c:pt>
                <c:pt idx="7089">
                  <c:v>35815</c:v>
                </c:pt>
                <c:pt idx="7090">
                  <c:v>35816</c:v>
                </c:pt>
                <c:pt idx="7091">
                  <c:v>35817</c:v>
                </c:pt>
                <c:pt idx="7092">
                  <c:v>35818</c:v>
                </c:pt>
                <c:pt idx="7093">
                  <c:v>35821</c:v>
                </c:pt>
                <c:pt idx="7094">
                  <c:v>35822</c:v>
                </c:pt>
                <c:pt idx="7095">
                  <c:v>35823</c:v>
                </c:pt>
                <c:pt idx="7096">
                  <c:v>35824</c:v>
                </c:pt>
                <c:pt idx="7097">
                  <c:v>35825</c:v>
                </c:pt>
                <c:pt idx="7098">
                  <c:v>35828</c:v>
                </c:pt>
                <c:pt idx="7099">
                  <c:v>35829</c:v>
                </c:pt>
                <c:pt idx="7100">
                  <c:v>35830</c:v>
                </c:pt>
                <c:pt idx="7101">
                  <c:v>35831</c:v>
                </c:pt>
                <c:pt idx="7102">
                  <c:v>35832</c:v>
                </c:pt>
                <c:pt idx="7103">
                  <c:v>35835</c:v>
                </c:pt>
                <c:pt idx="7104">
                  <c:v>35836</c:v>
                </c:pt>
                <c:pt idx="7105">
                  <c:v>35837</c:v>
                </c:pt>
                <c:pt idx="7106">
                  <c:v>35838</c:v>
                </c:pt>
                <c:pt idx="7107">
                  <c:v>35839</c:v>
                </c:pt>
                <c:pt idx="7108">
                  <c:v>35843</c:v>
                </c:pt>
                <c:pt idx="7109">
                  <c:v>35844</c:v>
                </c:pt>
                <c:pt idx="7110">
                  <c:v>35845</c:v>
                </c:pt>
                <c:pt idx="7111">
                  <c:v>35846</c:v>
                </c:pt>
                <c:pt idx="7112">
                  <c:v>35849</c:v>
                </c:pt>
                <c:pt idx="7113">
                  <c:v>35850</c:v>
                </c:pt>
                <c:pt idx="7114">
                  <c:v>35851</c:v>
                </c:pt>
                <c:pt idx="7115">
                  <c:v>35852</c:v>
                </c:pt>
                <c:pt idx="7116">
                  <c:v>35853</c:v>
                </c:pt>
                <c:pt idx="7117">
                  <c:v>35856</c:v>
                </c:pt>
                <c:pt idx="7118">
                  <c:v>35857</c:v>
                </c:pt>
                <c:pt idx="7119">
                  <c:v>35858</c:v>
                </c:pt>
                <c:pt idx="7120">
                  <c:v>35859</c:v>
                </c:pt>
                <c:pt idx="7121">
                  <c:v>35860</c:v>
                </c:pt>
                <c:pt idx="7122">
                  <c:v>35863</c:v>
                </c:pt>
                <c:pt idx="7123">
                  <c:v>35864</c:v>
                </c:pt>
                <c:pt idx="7124">
                  <c:v>35865</c:v>
                </c:pt>
                <c:pt idx="7125">
                  <c:v>35866</c:v>
                </c:pt>
                <c:pt idx="7126">
                  <c:v>35867</c:v>
                </c:pt>
                <c:pt idx="7127">
                  <c:v>35870</c:v>
                </c:pt>
                <c:pt idx="7128">
                  <c:v>35871</c:v>
                </c:pt>
                <c:pt idx="7129">
                  <c:v>35872</c:v>
                </c:pt>
                <c:pt idx="7130">
                  <c:v>35873</c:v>
                </c:pt>
                <c:pt idx="7131">
                  <c:v>35874</c:v>
                </c:pt>
                <c:pt idx="7132">
                  <c:v>35877</c:v>
                </c:pt>
                <c:pt idx="7133">
                  <c:v>35878</c:v>
                </c:pt>
                <c:pt idx="7134">
                  <c:v>35879</c:v>
                </c:pt>
                <c:pt idx="7135">
                  <c:v>35880</c:v>
                </c:pt>
                <c:pt idx="7136">
                  <c:v>35881</c:v>
                </c:pt>
                <c:pt idx="7137">
                  <c:v>35884</c:v>
                </c:pt>
                <c:pt idx="7138">
                  <c:v>35885</c:v>
                </c:pt>
                <c:pt idx="7139">
                  <c:v>35886</c:v>
                </c:pt>
                <c:pt idx="7140">
                  <c:v>35887</c:v>
                </c:pt>
                <c:pt idx="7141">
                  <c:v>35888</c:v>
                </c:pt>
                <c:pt idx="7142">
                  <c:v>35891</c:v>
                </c:pt>
                <c:pt idx="7143">
                  <c:v>35892</c:v>
                </c:pt>
                <c:pt idx="7144">
                  <c:v>35893</c:v>
                </c:pt>
                <c:pt idx="7145">
                  <c:v>35894</c:v>
                </c:pt>
                <c:pt idx="7146">
                  <c:v>35898</c:v>
                </c:pt>
                <c:pt idx="7147">
                  <c:v>35899</c:v>
                </c:pt>
                <c:pt idx="7148">
                  <c:v>35900</c:v>
                </c:pt>
                <c:pt idx="7149">
                  <c:v>35901</c:v>
                </c:pt>
                <c:pt idx="7150">
                  <c:v>35902</c:v>
                </c:pt>
                <c:pt idx="7151">
                  <c:v>35905</c:v>
                </c:pt>
                <c:pt idx="7152">
                  <c:v>35906</c:v>
                </c:pt>
                <c:pt idx="7153">
                  <c:v>35907</c:v>
                </c:pt>
                <c:pt idx="7154">
                  <c:v>35908</c:v>
                </c:pt>
                <c:pt idx="7155">
                  <c:v>35909</c:v>
                </c:pt>
                <c:pt idx="7156">
                  <c:v>35912</c:v>
                </c:pt>
                <c:pt idx="7157">
                  <c:v>35913</c:v>
                </c:pt>
                <c:pt idx="7158">
                  <c:v>35914</c:v>
                </c:pt>
                <c:pt idx="7159">
                  <c:v>35915</c:v>
                </c:pt>
                <c:pt idx="7160">
                  <c:v>35916</c:v>
                </c:pt>
                <c:pt idx="7161">
                  <c:v>35919</c:v>
                </c:pt>
                <c:pt idx="7162">
                  <c:v>35920</c:v>
                </c:pt>
                <c:pt idx="7163">
                  <c:v>35921</c:v>
                </c:pt>
                <c:pt idx="7164">
                  <c:v>35922</c:v>
                </c:pt>
                <c:pt idx="7165">
                  <c:v>35923</c:v>
                </c:pt>
                <c:pt idx="7166">
                  <c:v>35926</c:v>
                </c:pt>
                <c:pt idx="7167">
                  <c:v>35927</c:v>
                </c:pt>
                <c:pt idx="7168">
                  <c:v>35928</c:v>
                </c:pt>
                <c:pt idx="7169">
                  <c:v>35929</c:v>
                </c:pt>
                <c:pt idx="7170">
                  <c:v>35930</c:v>
                </c:pt>
                <c:pt idx="7171">
                  <c:v>35933</c:v>
                </c:pt>
                <c:pt idx="7172">
                  <c:v>35934</c:v>
                </c:pt>
                <c:pt idx="7173">
                  <c:v>35935</c:v>
                </c:pt>
                <c:pt idx="7174">
                  <c:v>35936</c:v>
                </c:pt>
                <c:pt idx="7175">
                  <c:v>35937</c:v>
                </c:pt>
                <c:pt idx="7176">
                  <c:v>35941</c:v>
                </c:pt>
                <c:pt idx="7177">
                  <c:v>35942</c:v>
                </c:pt>
                <c:pt idx="7178">
                  <c:v>35943</c:v>
                </c:pt>
                <c:pt idx="7179">
                  <c:v>35944</c:v>
                </c:pt>
                <c:pt idx="7180">
                  <c:v>35947</c:v>
                </c:pt>
                <c:pt idx="7181">
                  <c:v>35948</c:v>
                </c:pt>
                <c:pt idx="7182">
                  <c:v>35949</c:v>
                </c:pt>
                <c:pt idx="7183">
                  <c:v>35950</c:v>
                </c:pt>
                <c:pt idx="7184">
                  <c:v>35951</c:v>
                </c:pt>
                <c:pt idx="7185">
                  <c:v>35954</c:v>
                </c:pt>
                <c:pt idx="7186">
                  <c:v>35955</c:v>
                </c:pt>
                <c:pt idx="7187">
                  <c:v>35956</c:v>
                </c:pt>
                <c:pt idx="7188">
                  <c:v>35957</c:v>
                </c:pt>
                <c:pt idx="7189">
                  <c:v>35958</c:v>
                </c:pt>
                <c:pt idx="7190">
                  <c:v>35961</c:v>
                </c:pt>
                <c:pt idx="7191">
                  <c:v>35962</c:v>
                </c:pt>
                <c:pt idx="7192">
                  <c:v>35963</c:v>
                </c:pt>
                <c:pt idx="7193">
                  <c:v>35964</c:v>
                </c:pt>
                <c:pt idx="7194">
                  <c:v>35965</c:v>
                </c:pt>
                <c:pt idx="7195">
                  <c:v>35968</c:v>
                </c:pt>
                <c:pt idx="7196">
                  <c:v>35969</c:v>
                </c:pt>
                <c:pt idx="7197">
                  <c:v>35970</c:v>
                </c:pt>
                <c:pt idx="7198">
                  <c:v>35971</c:v>
                </c:pt>
                <c:pt idx="7199">
                  <c:v>35972</c:v>
                </c:pt>
                <c:pt idx="7200">
                  <c:v>35975</c:v>
                </c:pt>
                <c:pt idx="7201">
                  <c:v>35976</c:v>
                </c:pt>
                <c:pt idx="7202">
                  <c:v>35977</c:v>
                </c:pt>
                <c:pt idx="7203">
                  <c:v>35978</c:v>
                </c:pt>
                <c:pt idx="7204">
                  <c:v>35982</c:v>
                </c:pt>
                <c:pt idx="7205">
                  <c:v>35983</c:v>
                </c:pt>
                <c:pt idx="7206">
                  <c:v>35984</c:v>
                </c:pt>
                <c:pt idx="7207">
                  <c:v>35985</c:v>
                </c:pt>
                <c:pt idx="7208">
                  <c:v>35986</c:v>
                </c:pt>
                <c:pt idx="7209">
                  <c:v>35989</c:v>
                </c:pt>
                <c:pt idx="7210">
                  <c:v>35990</c:v>
                </c:pt>
                <c:pt idx="7211">
                  <c:v>35991</c:v>
                </c:pt>
                <c:pt idx="7212">
                  <c:v>35992</c:v>
                </c:pt>
                <c:pt idx="7213">
                  <c:v>35993</c:v>
                </c:pt>
                <c:pt idx="7214">
                  <c:v>35996</c:v>
                </c:pt>
                <c:pt idx="7215">
                  <c:v>35997</c:v>
                </c:pt>
                <c:pt idx="7216">
                  <c:v>35998</c:v>
                </c:pt>
                <c:pt idx="7217">
                  <c:v>35999</c:v>
                </c:pt>
                <c:pt idx="7218">
                  <c:v>36000</c:v>
                </c:pt>
                <c:pt idx="7219">
                  <c:v>36003</c:v>
                </c:pt>
                <c:pt idx="7220">
                  <c:v>36004</c:v>
                </c:pt>
                <c:pt idx="7221">
                  <c:v>36005</c:v>
                </c:pt>
                <c:pt idx="7222">
                  <c:v>36006</c:v>
                </c:pt>
                <c:pt idx="7223">
                  <c:v>36007</c:v>
                </c:pt>
                <c:pt idx="7224">
                  <c:v>36010</c:v>
                </c:pt>
                <c:pt idx="7225">
                  <c:v>36011</c:v>
                </c:pt>
                <c:pt idx="7226">
                  <c:v>36012</c:v>
                </c:pt>
                <c:pt idx="7227">
                  <c:v>36013</c:v>
                </c:pt>
                <c:pt idx="7228">
                  <c:v>36014</c:v>
                </c:pt>
                <c:pt idx="7229">
                  <c:v>36017</c:v>
                </c:pt>
                <c:pt idx="7230">
                  <c:v>36018</c:v>
                </c:pt>
                <c:pt idx="7231">
                  <c:v>36019</c:v>
                </c:pt>
                <c:pt idx="7232">
                  <c:v>36020</c:v>
                </c:pt>
                <c:pt idx="7233">
                  <c:v>36021</c:v>
                </c:pt>
                <c:pt idx="7234">
                  <c:v>36024</c:v>
                </c:pt>
                <c:pt idx="7235">
                  <c:v>36025</c:v>
                </c:pt>
                <c:pt idx="7236">
                  <c:v>36026</c:v>
                </c:pt>
                <c:pt idx="7237">
                  <c:v>36027</c:v>
                </c:pt>
                <c:pt idx="7238">
                  <c:v>36028</c:v>
                </c:pt>
                <c:pt idx="7239">
                  <c:v>36031</c:v>
                </c:pt>
                <c:pt idx="7240">
                  <c:v>36032</c:v>
                </c:pt>
                <c:pt idx="7241">
                  <c:v>36033</c:v>
                </c:pt>
                <c:pt idx="7242">
                  <c:v>36034</c:v>
                </c:pt>
                <c:pt idx="7243">
                  <c:v>36035</c:v>
                </c:pt>
                <c:pt idx="7244">
                  <c:v>36038</c:v>
                </c:pt>
                <c:pt idx="7245">
                  <c:v>36039</c:v>
                </c:pt>
                <c:pt idx="7246">
                  <c:v>36040</c:v>
                </c:pt>
                <c:pt idx="7247">
                  <c:v>36041</c:v>
                </c:pt>
                <c:pt idx="7248">
                  <c:v>36042</c:v>
                </c:pt>
                <c:pt idx="7249">
                  <c:v>36046</c:v>
                </c:pt>
                <c:pt idx="7250">
                  <c:v>36047</c:v>
                </c:pt>
                <c:pt idx="7251">
                  <c:v>36048</c:v>
                </c:pt>
                <c:pt idx="7252">
                  <c:v>36049</c:v>
                </c:pt>
                <c:pt idx="7253">
                  <c:v>36052</c:v>
                </c:pt>
                <c:pt idx="7254">
                  <c:v>36053</c:v>
                </c:pt>
                <c:pt idx="7255">
                  <c:v>36054</c:v>
                </c:pt>
                <c:pt idx="7256">
                  <c:v>36055</c:v>
                </c:pt>
                <c:pt idx="7257">
                  <c:v>36056</c:v>
                </c:pt>
                <c:pt idx="7258">
                  <c:v>36059</c:v>
                </c:pt>
                <c:pt idx="7259">
                  <c:v>36060</c:v>
                </c:pt>
                <c:pt idx="7260">
                  <c:v>36061</c:v>
                </c:pt>
                <c:pt idx="7261">
                  <c:v>36062</c:v>
                </c:pt>
                <c:pt idx="7262">
                  <c:v>36063</c:v>
                </c:pt>
                <c:pt idx="7263">
                  <c:v>36066</c:v>
                </c:pt>
                <c:pt idx="7264">
                  <c:v>36067</c:v>
                </c:pt>
                <c:pt idx="7265">
                  <c:v>36068</c:v>
                </c:pt>
                <c:pt idx="7266">
                  <c:v>36069</c:v>
                </c:pt>
                <c:pt idx="7267">
                  <c:v>36070</c:v>
                </c:pt>
                <c:pt idx="7268">
                  <c:v>36073</c:v>
                </c:pt>
                <c:pt idx="7269">
                  <c:v>36074</c:v>
                </c:pt>
                <c:pt idx="7270">
                  <c:v>36075</c:v>
                </c:pt>
                <c:pt idx="7271">
                  <c:v>36076</c:v>
                </c:pt>
                <c:pt idx="7272">
                  <c:v>36077</c:v>
                </c:pt>
                <c:pt idx="7273">
                  <c:v>36080</c:v>
                </c:pt>
                <c:pt idx="7274">
                  <c:v>36081</c:v>
                </c:pt>
                <c:pt idx="7275">
                  <c:v>36082</c:v>
                </c:pt>
                <c:pt idx="7276">
                  <c:v>36083</c:v>
                </c:pt>
                <c:pt idx="7277">
                  <c:v>36084</c:v>
                </c:pt>
                <c:pt idx="7278">
                  <c:v>36087</c:v>
                </c:pt>
                <c:pt idx="7279">
                  <c:v>36088</c:v>
                </c:pt>
                <c:pt idx="7280">
                  <c:v>36089</c:v>
                </c:pt>
                <c:pt idx="7281">
                  <c:v>36090</c:v>
                </c:pt>
                <c:pt idx="7282">
                  <c:v>36091</c:v>
                </c:pt>
                <c:pt idx="7283">
                  <c:v>36094</c:v>
                </c:pt>
                <c:pt idx="7284">
                  <c:v>36095</c:v>
                </c:pt>
                <c:pt idx="7285">
                  <c:v>36096</c:v>
                </c:pt>
                <c:pt idx="7286">
                  <c:v>36097</c:v>
                </c:pt>
                <c:pt idx="7287">
                  <c:v>36098</c:v>
                </c:pt>
                <c:pt idx="7288">
                  <c:v>36101</c:v>
                </c:pt>
                <c:pt idx="7289">
                  <c:v>36102</c:v>
                </c:pt>
                <c:pt idx="7290">
                  <c:v>36103</c:v>
                </c:pt>
                <c:pt idx="7291">
                  <c:v>36104</c:v>
                </c:pt>
                <c:pt idx="7292">
                  <c:v>36105</c:v>
                </c:pt>
                <c:pt idx="7293">
                  <c:v>36108</c:v>
                </c:pt>
                <c:pt idx="7294">
                  <c:v>36109</c:v>
                </c:pt>
                <c:pt idx="7295">
                  <c:v>36110</c:v>
                </c:pt>
                <c:pt idx="7296">
                  <c:v>36111</c:v>
                </c:pt>
                <c:pt idx="7297">
                  <c:v>36112</c:v>
                </c:pt>
                <c:pt idx="7298">
                  <c:v>36115</c:v>
                </c:pt>
                <c:pt idx="7299">
                  <c:v>36116</c:v>
                </c:pt>
                <c:pt idx="7300">
                  <c:v>36117</c:v>
                </c:pt>
                <c:pt idx="7301">
                  <c:v>36118</c:v>
                </c:pt>
                <c:pt idx="7302">
                  <c:v>36119</c:v>
                </c:pt>
                <c:pt idx="7303">
                  <c:v>36122</c:v>
                </c:pt>
                <c:pt idx="7304">
                  <c:v>36123</c:v>
                </c:pt>
                <c:pt idx="7305">
                  <c:v>36124</c:v>
                </c:pt>
                <c:pt idx="7306">
                  <c:v>36126</c:v>
                </c:pt>
                <c:pt idx="7307">
                  <c:v>36129</c:v>
                </c:pt>
                <c:pt idx="7308">
                  <c:v>36130</c:v>
                </c:pt>
                <c:pt idx="7309">
                  <c:v>36131</c:v>
                </c:pt>
                <c:pt idx="7310">
                  <c:v>36132</c:v>
                </c:pt>
                <c:pt idx="7311">
                  <c:v>36133</c:v>
                </c:pt>
                <c:pt idx="7312">
                  <c:v>36136</c:v>
                </c:pt>
                <c:pt idx="7313">
                  <c:v>36137</c:v>
                </c:pt>
                <c:pt idx="7314">
                  <c:v>36138</c:v>
                </c:pt>
                <c:pt idx="7315">
                  <c:v>36139</c:v>
                </c:pt>
                <c:pt idx="7316">
                  <c:v>36140</c:v>
                </c:pt>
                <c:pt idx="7317">
                  <c:v>36143</c:v>
                </c:pt>
                <c:pt idx="7318">
                  <c:v>36144</c:v>
                </c:pt>
                <c:pt idx="7319">
                  <c:v>36145</c:v>
                </c:pt>
                <c:pt idx="7320">
                  <c:v>36146</c:v>
                </c:pt>
                <c:pt idx="7321">
                  <c:v>36147</c:v>
                </c:pt>
                <c:pt idx="7322">
                  <c:v>36150</c:v>
                </c:pt>
                <c:pt idx="7323">
                  <c:v>36151</c:v>
                </c:pt>
                <c:pt idx="7324">
                  <c:v>36152</c:v>
                </c:pt>
                <c:pt idx="7325">
                  <c:v>36153</c:v>
                </c:pt>
                <c:pt idx="7326">
                  <c:v>36157</c:v>
                </c:pt>
                <c:pt idx="7327">
                  <c:v>36158</c:v>
                </c:pt>
                <c:pt idx="7328">
                  <c:v>36159</c:v>
                </c:pt>
                <c:pt idx="7329">
                  <c:v>36160</c:v>
                </c:pt>
                <c:pt idx="7330">
                  <c:v>36164</c:v>
                </c:pt>
                <c:pt idx="7331">
                  <c:v>36165</c:v>
                </c:pt>
                <c:pt idx="7332">
                  <c:v>36166</c:v>
                </c:pt>
                <c:pt idx="7333">
                  <c:v>36167</c:v>
                </c:pt>
                <c:pt idx="7334">
                  <c:v>36168</c:v>
                </c:pt>
                <c:pt idx="7335">
                  <c:v>36171</c:v>
                </c:pt>
                <c:pt idx="7336">
                  <c:v>36172</c:v>
                </c:pt>
                <c:pt idx="7337">
                  <c:v>36173</c:v>
                </c:pt>
                <c:pt idx="7338">
                  <c:v>36174</c:v>
                </c:pt>
                <c:pt idx="7339">
                  <c:v>36175</c:v>
                </c:pt>
                <c:pt idx="7340">
                  <c:v>36179</c:v>
                </c:pt>
                <c:pt idx="7341">
                  <c:v>36180</c:v>
                </c:pt>
                <c:pt idx="7342">
                  <c:v>36181</c:v>
                </c:pt>
                <c:pt idx="7343">
                  <c:v>36182</c:v>
                </c:pt>
                <c:pt idx="7344">
                  <c:v>36185</c:v>
                </c:pt>
                <c:pt idx="7345">
                  <c:v>36186</c:v>
                </c:pt>
                <c:pt idx="7346">
                  <c:v>36187</c:v>
                </c:pt>
                <c:pt idx="7347">
                  <c:v>36188</c:v>
                </c:pt>
                <c:pt idx="7348">
                  <c:v>36189</c:v>
                </c:pt>
                <c:pt idx="7349">
                  <c:v>36192</c:v>
                </c:pt>
                <c:pt idx="7350">
                  <c:v>36193</c:v>
                </c:pt>
                <c:pt idx="7351">
                  <c:v>36194</c:v>
                </c:pt>
                <c:pt idx="7352">
                  <c:v>36195</c:v>
                </c:pt>
                <c:pt idx="7353">
                  <c:v>36196</c:v>
                </c:pt>
                <c:pt idx="7354">
                  <c:v>36199</c:v>
                </c:pt>
                <c:pt idx="7355">
                  <c:v>36200</c:v>
                </c:pt>
                <c:pt idx="7356">
                  <c:v>36201</c:v>
                </c:pt>
                <c:pt idx="7357">
                  <c:v>36202</c:v>
                </c:pt>
                <c:pt idx="7358">
                  <c:v>36203</c:v>
                </c:pt>
                <c:pt idx="7359">
                  <c:v>36207</c:v>
                </c:pt>
                <c:pt idx="7360">
                  <c:v>36208</c:v>
                </c:pt>
                <c:pt idx="7361">
                  <c:v>36209</c:v>
                </c:pt>
                <c:pt idx="7362">
                  <c:v>36210</c:v>
                </c:pt>
                <c:pt idx="7363">
                  <c:v>36213</c:v>
                </c:pt>
                <c:pt idx="7364">
                  <c:v>36214</c:v>
                </c:pt>
                <c:pt idx="7365">
                  <c:v>36215</c:v>
                </c:pt>
                <c:pt idx="7366">
                  <c:v>36216</c:v>
                </c:pt>
                <c:pt idx="7367">
                  <c:v>36217</c:v>
                </c:pt>
                <c:pt idx="7368">
                  <c:v>36220</c:v>
                </c:pt>
                <c:pt idx="7369">
                  <c:v>36221</c:v>
                </c:pt>
                <c:pt idx="7370">
                  <c:v>36222</c:v>
                </c:pt>
                <c:pt idx="7371">
                  <c:v>36223</c:v>
                </c:pt>
                <c:pt idx="7372">
                  <c:v>36224</c:v>
                </c:pt>
                <c:pt idx="7373">
                  <c:v>36227</c:v>
                </c:pt>
                <c:pt idx="7374">
                  <c:v>36228</c:v>
                </c:pt>
                <c:pt idx="7375">
                  <c:v>36229</c:v>
                </c:pt>
                <c:pt idx="7376">
                  <c:v>36230</c:v>
                </c:pt>
                <c:pt idx="7377">
                  <c:v>36231</c:v>
                </c:pt>
                <c:pt idx="7378">
                  <c:v>36234</c:v>
                </c:pt>
                <c:pt idx="7379">
                  <c:v>36235</c:v>
                </c:pt>
                <c:pt idx="7380">
                  <c:v>36236</c:v>
                </c:pt>
                <c:pt idx="7381">
                  <c:v>36237</c:v>
                </c:pt>
                <c:pt idx="7382">
                  <c:v>36238</c:v>
                </c:pt>
                <c:pt idx="7383">
                  <c:v>36241</c:v>
                </c:pt>
                <c:pt idx="7384">
                  <c:v>36242</c:v>
                </c:pt>
                <c:pt idx="7385">
                  <c:v>36243</c:v>
                </c:pt>
                <c:pt idx="7386">
                  <c:v>36244</c:v>
                </c:pt>
                <c:pt idx="7387">
                  <c:v>36245</c:v>
                </c:pt>
                <c:pt idx="7388">
                  <c:v>36248</c:v>
                </c:pt>
                <c:pt idx="7389">
                  <c:v>36249</c:v>
                </c:pt>
                <c:pt idx="7390">
                  <c:v>36250</c:v>
                </c:pt>
                <c:pt idx="7391">
                  <c:v>36251</c:v>
                </c:pt>
                <c:pt idx="7392">
                  <c:v>36255</c:v>
                </c:pt>
                <c:pt idx="7393">
                  <c:v>36256</c:v>
                </c:pt>
                <c:pt idx="7394">
                  <c:v>36257</c:v>
                </c:pt>
                <c:pt idx="7395">
                  <c:v>36258</c:v>
                </c:pt>
                <c:pt idx="7396">
                  <c:v>36259</c:v>
                </c:pt>
                <c:pt idx="7397">
                  <c:v>36262</c:v>
                </c:pt>
                <c:pt idx="7398">
                  <c:v>36263</c:v>
                </c:pt>
                <c:pt idx="7399">
                  <c:v>36264</c:v>
                </c:pt>
                <c:pt idx="7400">
                  <c:v>36265</c:v>
                </c:pt>
                <c:pt idx="7401">
                  <c:v>36266</c:v>
                </c:pt>
                <c:pt idx="7402">
                  <c:v>36269</c:v>
                </c:pt>
                <c:pt idx="7403">
                  <c:v>36270</c:v>
                </c:pt>
                <c:pt idx="7404">
                  <c:v>36271</c:v>
                </c:pt>
                <c:pt idx="7405">
                  <c:v>36272</c:v>
                </c:pt>
                <c:pt idx="7406">
                  <c:v>36273</c:v>
                </c:pt>
                <c:pt idx="7407">
                  <c:v>36276</c:v>
                </c:pt>
                <c:pt idx="7408">
                  <c:v>36277</c:v>
                </c:pt>
                <c:pt idx="7409">
                  <c:v>36278</c:v>
                </c:pt>
                <c:pt idx="7410">
                  <c:v>36279</c:v>
                </c:pt>
                <c:pt idx="7411">
                  <c:v>36280</c:v>
                </c:pt>
                <c:pt idx="7412">
                  <c:v>36283</c:v>
                </c:pt>
                <c:pt idx="7413">
                  <c:v>36284</c:v>
                </c:pt>
                <c:pt idx="7414">
                  <c:v>36285</c:v>
                </c:pt>
                <c:pt idx="7415">
                  <c:v>36286</c:v>
                </c:pt>
                <c:pt idx="7416">
                  <c:v>36287</c:v>
                </c:pt>
                <c:pt idx="7417">
                  <c:v>36290</c:v>
                </c:pt>
                <c:pt idx="7418">
                  <c:v>36291</c:v>
                </c:pt>
                <c:pt idx="7419">
                  <c:v>36292</c:v>
                </c:pt>
                <c:pt idx="7420">
                  <c:v>36293</c:v>
                </c:pt>
                <c:pt idx="7421">
                  <c:v>36294</c:v>
                </c:pt>
                <c:pt idx="7422">
                  <c:v>36297</c:v>
                </c:pt>
                <c:pt idx="7423">
                  <c:v>36298</c:v>
                </c:pt>
                <c:pt idx="7424">
                  <c:v>36299</c:v>
                </c:pt>
                <c:pt idx="7425">
                  <c:v>36300</c:v>
                </c:pt>
                <c:pt idx="7426">
                  <c:v>36301</c:v>
                </c:pt>
                <c:pt idx="7427">
                  <c:v>36304</c:v>
                </c:pt>
                <c:pt idx="7428">
                  <c:v>36305</c:v>
                </c:pt>
                <c:pt idx="7429">
                  <c:v>36306</c:v>
                </c:pt>
                <c:pt idx="7430">
                  <c:v>36307</c:v>
                </c:pt>
                <c:pt idx="7431">
                  <c:v>36308</c:v>
                </c:pt>
                <c:pt idx="7432">
                  <c:v>36312</c:v>
                </c:pt>
                <c:pt idx="7433">
                  <c:v>36313</c:v>
                </c:pt>
                <c:pt idx="7434">
                  <c:v>36314</c:v>
                </c:pt>
                <c:pt idx="7435">
                  <c:v>36315</c:v>
                </c:pt>
                <c:pt idx="7436">
                  <c:v>36318</c:v>
                </c:pt>
                <c:pt idx="7437">
                  <c:v>36319</c:v>
                </c:pt>
                <c:pt idx="7438">
                  <c:v>36320</c:v>
                </c:pt>
                <c:pt idx="7439">
                  <c:v>36321</c:v>
                </c:pt>
                <c:pt idx="7440">
                  <c:v>36322</c:v>
                </c:pt>
                <c:pt idx="7441">
                  <c:v>36325</c:v>
                </c:pt>
                <c:pt idx="7442">
                  <c:v>36326</c:v>
                </c:pt>
                <c:pt idx="7443">
                  <c:v>36327</c:v>
                </c:pt>
                <c:pt idx="7444">
                  <c:v>36328</c:v>
                </c:pt>
                <c:pt idx="7445">
                  <c:v>36329</c:v>
                </c:pt>
                <c:pt idx="7446">
                  <c:v>36332</c:v>
                </c:pt>
                <c:pt idx="7447">
                  <c:v>36333</c:v>
                </c:pt>
                <c:pt idx="7448">
                  <c:v>36334</c:v>
                </c:pt>
                <c:pt idx="7449">
                  <c:v>36335</c:v>
                </c:pt>
                <c:pt idx="7450">
                  <c:v>36336</c:v>
                </c:pt>
                <c:pt idx="7451">
                  <c:v>36339</c:v>
                </c:pt>
                <c:pt idx="7452">
                  <c:v>36340</c:v>
                </c:pt>
                <c:pt idx="7453">
                  <c:v>36341</c:v>
                </c:pt>
                <c:pt idx="7454">
                  <c:v>36342</c:v>
                </c:pt>
                <c:pt idx="7455">
                  <c:v>36343</c:v>
                </c:pt>
                <c:pt idx="7456">
                  <c:v>36347</c:v>
                </c:pt>
                <c:pt idx="7457">
                  <c:v>36348</c:v>
                </c:pt>
                <c:pt idx="7458">
                  <c:v>36349</c:v>
                </c:pt>
                <c:pt idx="7459">
                  <c:v>36350</c:v>
                </c:pt>
                <c:pt idx="7460">
                  <c:v>36353</c:v>
                </c:pt>
                <c:pt idx="7461">
                  <c:v>36354</c:v>
                </c:pt>
                <c:pt idx="7462">
                  <c:v>36355</c:v>
                </c:pt>
                <c:pt idx="7463">
                  <c:v>36356</c:v>
                </c:pt>
                <c:pt idx="7464">
                  <c:v>36357</c:v>
                </c:pt>
                <c:pt idx="7465">
                  <c:v>36360</c:v>
                </c:pt>
                <c:pt idx="7466">
                  <c:v>36361</c:v>
                </c:pt>
                <c:pt idx="7467">
                  <c:v>36362</c:v>
                </c:pt>
                <c:pt idx="7468">
                  <c:v>36363</c:v>
                </c:pt>
                <c:pt idx="7469">
                  <c:v>36364</c:v>
                </c:pt>
                <c:pt idx="7470">
                  <c:v>36367</c:v>
                </c:pt>
                <c:pt idx="7471">
                  <c:v>36368</c:v>
                </c:pt>
                <c:pt idx="7472">
                  <c:v>36369</c:v>
                </c:pt>
                <c:pt idx="7473">
                  <c:v>36370</c:v>
                </c:pt>
                <c:pt idx="7474">
                  <c:v>36371</c:v>
                </c:pt>
                <c:pt idx="7475">
                  <c:v>36374</c:v>
                </c:pt>
                <c:pt idx="7476">
                  <c:v>36375</c:v>
                </c:pt>
                <c:pt idx="7477">
                  <c:v>36376</c:v>
                </c:pt>
                <c:pt idx="7478">
                  <c:v>36377</c:v>
                </c:pt>
                <c:pt idx="7479">
                  <c:v>36378</c:v>
                </c:pt>
                <c:pt idx="7480">
                  <c:v>36381</c:v>
                </c:pt>
                <c:pt idx="7481">
                  <c:v>36382</c:v>
                </c:pt>
                <c:pt idx="7482">
                  <c:v>36383</c:v>
                </c:pt>
                <c:pt idx="7483">
                  <c:v>36384</c:v>
                </c:pt>
                <c:pt idx="7484">
                  <c:v>36385</c:v>
                </c:pt>
                <c:pt idx="7485">
                  <c:v>36388</c:v>
                </c:pt>
                <c:pt idx="7486">
                  <c:v>36389</c:v>
                </c:pt>
                <c:pt idx="7487">
                  <c:v>36390</c:v>
                </c:pt>
                <c:pt idx="7488">
                  <c:v>36391</c:v>
                </c:pt>
                <c:pt idx="7489">
                  <c:v>36392</c:v>
                </c:pt>
                <c:pt idx="7490">
                  <c:v>36395</c:v>
                </c:pt>
                <c:pt idx="7491">
                  <c:v>36396</c:v>
                </c:pt>
                <c:pt idx="7492">
                  <c:v>36397</c:v>
                </c:pt>
                <c:pt idx="7493">
                  <c:v>36398</c:v>
                </c:pt>
                <c:pt idx="7494">
                  <c:v>36399</c:v>
                </c:pt>
                <c:pt idx="7495">
                  <c:v>36402</c:v>
                </c:pt>
                <c:pt idx="7496">
                  <c:v>36403</c:v>
                </c:pt>
                <c:pt idx="7497">
                  <c:v>36404</c:v>
                </c:pt>
                <c:pt idx="7498">
                  <c:v>36405</c:v>
                </c:pt>
                <c:pt idx="7499">
                  <c:v>36406</c:v>
                </c:pt>
                <c:pt idx="7500">
                  <c:v>36410</c:v>
                </c:pt>
                <c:pt idx="7501">
                  <c:v>36411</c:v>
                </c:pt>
                <c:pt idx="7502">
                  <c:v>36412</c:v>
                </c:pt>
                <c:pt idx="7503">
                  <c:v>36413</c:v>
                </c:pt>
                <c:pt idx="7504">
                  <c:v>36416</c:v>
                </c:pt>
                <c:pt idx="7505">
                  <c:v>36417</c:v>
                </c:pt>
                <c:pt idx="7506">
                  <c:v>36418</c:v>
                </c:pt>
                <c:pt idx="7507">
                  <c:v>36419</c:v>
                </c:pt>
                <c:pt idx="7508">
                  <c:v>36420</c:v>
                </c:pt>
                <c:pt idx="7509">
                  <c:v>36423</c:v>
                </c:pt>
                <c:pt idx="7510">
                  <c:v>36424</c:v>
                </c:pt>
                <c:pt idx="7511">
                  <c:v>36425</c:v>
                </c:pt>
                <c:pt idx="7512">
                  <c:v>36426</c:v>
                </c:pt>
                <c:pt idx="7513">
                  <c:v>36427</c:v>
                </c:pt>
                <c:pt idx="7514">
                  <c:v>36430</c:v>
                </c:pt>
                <c:pt idx="7515">
                  <c:v>36431</c:v>
                </c:pt>
                <c:pt idx="7516">
                  <c:v>36432</c:v>
                </c:pt>
                <c:pt idx="7517">
                  <c:v>36433</c:v>
                </c:pt>
                <c:pt idx="7518">
                  <c:v>36434</c:v>
                </c:pt>
                <c:pt idx="7519">
                  <c:v>36437</c:v>
                </c:pt>
                <c:pt idx="7520">
                  <c:v>36438</c:v>
                </c:pt>
                <c:pt idx="7521">
                  <c:v>36439</c:v>
                </c:pt>
                <c:pt idx="7522">
                  <c:v>36440</c:v>
                </c:pt>
                <c:pt idx="7523">
                  <c:v>36441</c:v>
                </c:pt>
                <c:pt idx="7524">
                  <c:v>36444</c:v>
                </c:pt>
                <c:pt idx="7525">
                  <c:v>36445</c:v>
                </c:pt>
                <c:pt idx="7526">
                  <c:v>36446</c:v>
                </c:pt>
                <c:pt idx="7527">
                  <c:v>36447</c:v>
                </c:pt>
                <c:pt idx="7528">
                  <c:v>36448</c:v>
                </c:pt>
                <c:pt idx="7529">
                  <c:v>36451</c:v>
                </c:pt>
                <c:pt idx="7530">
                  <c:v>36452</c:v>
                </c:pt>
                <c:pt idx="7531">
                  <c:v>36453</c:v>
                </c:pt>
                <c:pt idx="7532">
                  <c:v>36454</c:v>
                </c:pt>
                <c:pt idx="7533">
                  <c:v>36455</c:v>
                </c:pt>
                <c:pt idx="7534">
                  <c:v>36458</c:v>
                </c:pt>
                <c:pt idx="7535">
                  <c:v>36459</c:v>
                </c:pt>
                <c:pt idx="7536">
                  <c:v>36460</c:v>
                </c:pt>
                <c:pt idx="7537">
                  <c:v>36461</c:v>
                </c:pt>
                <c:pt idx="7538">
                  <c:v>36462</c:v>
                </c:pt>
                <c:pt idx="7539">
                  <c:v>36465</c:v>
                </c:pt>
                <c:pt idx="7540">
                  <c:v>36466</c:v>
                </c:pt>
                <c:pt idx="7541">
                  <c:v>36467</c:v>
                </c:pt>
                <c:pt idx="7542">
                  <c:v>36468</c:v>
                </c:pt>
                <c:pt idx="7543">
                  <c:v>36469</c:v>
                </c:pt>
                <c:pt idx="7544">
                  <c:v>36472</c:v>
                </c:pt>
                <c:pt idx="7545">
                  <c:v>36473</c:v>
                </c:pt>
                <c:pt idx="7546">
                  <c:v>36474</c:v>
                </c:pt>
                <c:pt idx="7547">
                  <c:v>36475</c:v>
                </c:pt>
                <c:pt idx="7548">
                  <c:v>36476</c:v>
                </c:pt>
                <c:pt idx="7549">
                  <c:v>36479</c:v>
                </c:pt>
                <c:pt idx="7550">
                  <c:v>36480</c:v>
                </c:pt>
                <c:pt idx="7551">
                  <c:v>36481</c:v>
                </c:pt>
                <c:pt idx="7552">
                  <c:v>36482</c:v>
                </c:pt>
                <c:pt idx="7553">
                  <c:v>36483</c:v>
                </c:pt>
                <c:pt idx="7554">
                  <c:v>36486</c:v>
                </c:pt>
                <c:pt idx="7555">
                  <c:v>36487</c:v>
                </c:pt>
                <c:pt idx="7556">
                  <c:v>36488</c:v>
                </c:pt>
                <c:pt idx="7557">
                  <c:v>36490</c:v>
                </c:pt>
                <c:pt idx="7558">
                  <c:v>36493</c:v>
                </c:pt>
                <c:pt idx="7559">
                  <c:v>36494</c:v>
                </c:pt>
                <c:pt idx="7560">
                  <c:v>36495</c:v>
                </c:pt>
                <c:pt idx="7561">
                  <c:v>36496</c:v>
                </c:pt>
                <c:pt idx="7562">
                  <c:v>36497</c:v>
                </c:pt>
                <c:pt idx="7563">
                  <c:v>36500</c:v>
                </c:pt>
                <c:pt idx="7564">
                  <c:v>36501</c:v>
                </c:pt>
                <c:pt idx="7565">
                  <c:v>36502</c:v>
                </c:pt>
                <c:pt idx="7566">
                  <c:v>36503</c:v>
                </c:pt>
                <c:pt idx="7567">
                  <c:v>36504</c:v>
                </c:pt>
                <c:pt idx="7568">
                  <c:v>36507</c:v>
                </c:pt>
                <c:pt idx="7569">
                  <c:v>36508</c:v>
                </c:pt>
                <c:pt idx="7570">
                  <c:v>36509</c:v>
                </c:pt>
                <c:pt idx="7571">
                  <c:v>36510</c:v>
                </c:pt>
                <c:pt idx="7572">
                  <c:v>36511</c:v>
                </c:pt>
                <c:pt idx="7573">
                  <c:v>36514</c:v>
                </c:pt>
                <c:pt idx="7574">
                  <c:v>36515</c:v>
                </c:pt>
                <c:pt idx="7575">
                  <c:v>36516</c:v>
                </c:pt>
                <c:pt idx="7576">
                  <c:v>36517</c:v>
                </c:pt>
                <c:pt idx="7577">
                  <c:v>36521</c:v>
                </c:pt>
                <c:pt idx="7578">
                  <c:v>36522</c:v>
                </c:pt>
                <c:pt idx="7579">
                  <c:v>36523</c:v>
                </c:pt>
                <c:pt idx="7580">
                  <c:v>36524</c:v>
                </c:pt>
                <c:pt idx="7581">
                  <c:v>36525</c:v>
                </c:pt>
                <c:pt idx="7582">
                  <c:v>36528</c:v>
                </c:pt>
                <c:pt idx="7583">
                  <c:v>36529</c:v>
                </c:pt>
                <c:pt idx="7584">
                  <c:v>36530</c:v>
                </c:pt>
                <c:pt idx="7585">
                  <c:v>36531</c:v>
                </c:pt>
                <c:pt idx="7586">
                  <c:v>36532</c:v>
                </c:pt>
                <c:pt idx="7587">
                  <c:v>36535</c:v>
                </c:pt>
                <c:pt idx="7588">
                  <c:v>36536</c:v>
                </c:pt>
                <c:pt idx="7589">
                  <c:v>36537</c:v>
                </c:pt>
                <c:pt idx="7590">
                  <c:v>36538</c:v>
                </c:pt>
                <c:pt idx="7591">
                  <c:v>36539</c:v>
                </c:pt>
                <c:pt idx="7592">
                  <c:v>36543</c:v>
                </c:pt>
                <c:pt idx="7593">
                  <c:v>36544</c:v>
                </c:pt>
                <c:pt idx="7594">
                  <c:v>36545</c:v>
                </c:pt>
                <c:pt idx="7595">
                  <c:v>36546</c:v>
                </c:pt>
                <c:pt idx="7596">
                  <c:v>36549</c:v>
                </c:pt>
                <c:pt idx="7597">
                  <c:v>36550</c:v>
                </c:pt>
                <c:pt idx="7598">
                  <c:v>36551</c:v>
                </c:pt>
                <c:pt idx="7599">
                  <c:v>36552</c:v>
                </c:pt>
                <c:pt idx="7600">
                  <c:v>36553</c:v>
                </c:pt>
                <c:pt idx="7601">
                  <c:v>36556</c:v>
                </c:pt>
                <c:pt idx="7602">
                  <c:v>36557</c:v>
                </c:pt>
                <c:pt idx="7603">
                  <c:v>36558</c:v>
                </c:pt>
                <c:pt idx="7604">
                  <c:v>36559</c:v>
                </c:pt>
                <c:pt idx="7605">
                  <c:v>36560</c:v>
                </c:pt>
                <c:pt idx="7606">
                  <c:v>36563</c:v>
                </c:pt>
                <c:pt idx="7607">
                  <c:v>36564</c:v>
                </c:pt>
                <c:pt idx="7608">
                  <c:v>36565</c:v>
                </c:pt>
                <c:pt idx="7609">
                  <c:v>36566</c:v>
                </c:pt>
                <c:pt idx="7610">
                  <c:v>36567</c:v>
                </c:pt>
                <c:pt idx="7611">
                  <c:v>36570</c:v>
                </c:pt>
                <c:pt idx="7612">
                  <c:v>36571</c:v>
                </c:pt>
                <c:pt idx="7613">
                  <c:v>36572</c:v>
                </c:pt>
                <c:pt idx="7614">
                  <c:v>36573</c:v>
                </c:pt>
                <c:pt idx="7615">
                  <c:v>36574</c:v>
                </c:pt>
                <c:pt idx="7616">
                  <c:v>36578</c:v>
                </c:pt>
                <c:pt idx="7617">
                  <c:v>36579</c:v>
                </c:pt>
                <c:pt idx="7618">
                  <c:v>36580</c:v>
                </c:pt>
                <c:pt idx="7619">
                  <c:v>36581</c:v>
                </c:pt>
                <c:pt idx="7620">
                  <c:v>36584</c:v>
                </c:pt>
                <c:pt idx="7621">
                  <c:v>36585</c:v>
                </c:pt>
                <c:pt idx="7622">
                  <c:v>36586</c:v>
                </c:pt>
                <c:pt idx="7623">
                  <c:v>36587</c:v>
                </c:pt>
                <c:pt idx="7624">
                  <c:v>36588</c:v>
                </c:pt>
                <c:pt idx="7625">
                  <c:v>36591</c:v>
                </c:pt>
                <c:pt idx="7626">
                  <c:v>36592</c:v>
                </c:pt>
                <c:pt idx="7627">
                  <c:v>36593</c:v>
                </c:pt>
                <c:pt idx="7628">
                  <c:v>36594</c:v>
                </c:pt>
                <c:pt idx="7629">
                  <c:v>36595</c:v>
                </c:pt>
                <c:pt idx="7630">
                  <c:v>36598</c:v>
                </c:pt>
                <c:pt idx="7631">
                  <c:v>36599</c:v>
                </c:pt>
                <c:pt idx="7632">
                  <c:v>36600</c:v>
                </c:pt>
                <c:pt idx="7633">
                  <c:v>36601</c:v>
                </c:pt>
                <c:pt idx="7634">
                  <c:v>36602</c:v>
                </c:pt>
                <c:pt idx="7635">
                  <c:v>36605</c:v>
                </c:pt>
                <c:pt idx="7636">
                  <c:v>36606</c:v>
                </c:pt>
                <c:pt idx="7637">
                  <c:v>36607</c:v>
                </c:pt>
                <c:pt idx="7638">
                  <c:v>36608</c:v>
                </c:pt>
                <c:pt idx="7639">
                  <c:v>36609</c:v>
                </c:pt>
                <c:pt idx="7640">
                  <c:v>36612</c:v>
                </c:pt>
                <c:pt idx="7641">
                  <c:v>36613</c:v>
                </c:pt>
                <c:pt idx="7642">
                  <c:v>36614</c:v>
                </c:pt>
                <c:pt idx="7643">
                  <c:v>36615</c:v>
                </c:pt>
                <c:pt idx="7644">
                  <c:v>36616</c:v>
                </c:pt>
                <c:pt idx="7645">
                  <c:v>36619</c:v>
                </c:pt>
                <c:pt idx="7646">
                  <c:v>36620</c:v>
                </c:pt>
                <c:pt idx="7647">
                  <c:v>36621</c:v>
                </c:pt>
                <c:pt idx="7648">
                  <c:v>36622</c:v>
                </c:pt>
                <c:pt idx="7649">
                  <c:v>36623</c:v>
                </c:pt>
                <c:pt idx="7650">
                  <c:v>36626</c:v>
                </c:pt>
                <c:pt idx="7651">
                  <c:v>36627</c:v>
                </c:pt>
                <c:pt idx="7652">
                  <c:v>36628</c:v>
                </c:pt>
                <c:pt idx="7653">
                  <c:v>36629</c:v>
                </c:pt>
                <c:pt idx="7654">
                  <c:v>36630</c:v>
                </c:pt>
                <c:pt idx="7655">
                  <c:v>36633</c:v>
                </c:pt>
                <c:pt idx="7656">
                  <c:v>36634</c:v>
                </c:pt>
                <c:pt idx="7657">
                  <c:v>36635</c:v>
                </c:pt>
                <c:pt idx="7658">
                  <c:v>36636</c:v>
                </c:pt>
                <c:pt idx="7659">
                  <c:v>36640</c:v>
                </c:pt>
                <c:pt idx="7660">
                  <c:v>36641</c:v>
                </c:pt>
                <c:pt idx="7661">
                  <c:v>36642</c:v>
                </c:pt>
                <c:pt idx="7662">
                  <c:v>36643</c:v>
                </c:pt>
                <c:pt idx="7663">
                  <c:v>36644</c:v>
                </c:pt>
                <c:pt idx="7664">
                  <c:v>36647</c:v>
                </c:pt>
                <c:pt idx="7665">
                  <c:v>36648</c:v>
                </c:pt>
                <c:pt idx="7666">
                  <c:v>36649</c:v>
                </c:pt>
                <c:pt idx="7667">
                  <c:v>36650</c:v>
                </c:pt>
                <c:pt idx="7668">
                  <c:v>36651</c:v>
                </c:pt>
                <c:pt idx="7669">
                  <c:v>36654</c:v>
                </c:pt>
                <c:pt idx="7670">
                  <c:v>36655</c:v>
                </c:pt>
                <c:pt idx="7671">
                  <c:v>36656</c:v>
                </c:pt>
                <c:pt idx="7672">
                  <c:v>36657</c:v>
                </c:pt>
                <c:pt idx="7673">
                  <c:v>36658</c:v>
                </c:pt>
                <c:pt idx="7674">
                  <c:v>36661</c:v>
                </c:pt>
                <c:pt idx="7675">
                  <c:v>36662</c:v>
                </c:pt>
                <c:pt idx="7676">
                  <c:v>36663</c:v>
                </c:pt>
                <c:pt idx="7677">
                  <c:v>36664</c:v>
                </c:pt>
                <c:pt idx="7678">
                  <c:v>36665</c:v>
                </c:pt>
                <c:pt idx="7679">
                  <c:v>36668</c:v>
                </c:pt>
                <c:pt idx="7680">
                  <c:v>36669</c:v>
                </c:pt>
                <c:pt idx="7681">
                  <c:v>36670</c:v>
                </c:pt>
                <c:pt idx="7682">
                  <c:v>36671</c:v>
                </c:pt>
                <c:pt idx="7683">
                  <c:v>36672</c:v>
                </c:pt>
                <c:pt idx="7684">
                  <c:v>36676</c:v>
                </c:pt>
                <c:pt idx="7685">
                  <c:v>36677</c:v>
                </c:pt>
                <c:pt idx="7686">
                  <c:v>36678</c:v>
                </c:pt>
                <c:pt idx="7687">
                  <c:v>36679</c:v>
                </c:pt>
                <c:pt idx="7688">
                  <c:v>36682</c:v>
                </c:pt>
                <c:pt idx="7689">
                  <c:v>36683</c:v>
                </c:pt>
                <c:pt idx="7690">
                  <c:v>36684</c:v>
                </c:pt>
                <c:pt idx="7691">
                  <c:v>36685</c:v>
                </c:pt>
                <c:pt idx="7692">
                  <c:v>36686</c:v>
                </c:pt>
                <c:pt idx="7693">
                  <c:v>36689</c:v>
                </c:pt>
                <c:pt idx="7694">
                  <c:v>36690</c:v>
                </c:pt>
                <c:pt idx="7695">
                  <c:v>36691</c:v>
                </c:pt>
                <c:pt idx="7696">
                  <c:v>36692</c:v>
                </c:pt>
                <c:pt idx="7697">
                  <c:v>36693</c:v>
                </c:pt>
                <c:pt idx="7698">
                  <c:v>36696</c:v>
                </c:pt>
                <c:pt idx="7699">
                  <c:v>36697</c:v>
                </c:pt>
                <c:pt idx="7700">
                  <c:v>36698</c:v>
                </c:pt>
                <c:pt idx="7701">
                  <c:v>36699</c:v>
                </c:pt>
                <c:pt idx="7702">
                  <c:v>36700</c:v>
                </c:pt>
                <c:pt idx="7703">
                  <c:v>36703</c:v>
                </c:pt>
                <c:pt idx="7704">
                  <c:v>36704</c:v>
                </c:pt>
                <c:pt idx="7705">
                  <c:v>36705</c:v>
                </c:pt>
                <c:pt idx="7706">
                  <c:v>36706</c:v>
                </c:pt>
                <c:pt idx="7707">
                  <c:v>36707</c:v>
                </c:pt>
                <c:pt idx="7708">
                  <c:v>36710</c:v>
                </c:pt>
                <c:pt idx="7709">
                  <c:v>36712</c:v>
                </c:pt>
                <c:pt idx="7710">
                  <c:v>36713</c:v>
                </c:pt>
                <c:pt idx="7711">
                  <c:v>36714</c:v>
                </c:pt>
                <c:pt idx="7712">
                  <c:v>36717</c:v>
                </c:pt>
                <c:pt idx="7713">
                  <c:v>36718</c:v>
                </c:pt>
                <c:pt idx="7714">
                  <c:v>36719</c:v>
                </c:pt>
                <c:pt idx="7715">
                  <c:v>36720</c:v>
                </c:pt>
                <c:pt idx="7716">
                  <c:v>36721</c:v>
                </c:pt>
                <c:pt idx="7717">
                  <c:v>36724</c:v>
                </c:pt>
                <c:pt idx="7718">
                  <c:v>36725</c:v>
                </c:pt>
                <c:pt idx="7719">
                  <c:v>36726</c:v>
                </c:pt>
                <c:pt idx="7720">
                  <c:v>36727</c:v>
                </c:pt>
                <c:pt idx="7721">
                  <c:v>36728</c:v>
                </c:pt>
                <c:pt idx="7722">
                  <c:v>36731</c:v>
                </c:pt>
                <c:pt idx="7723">
                  <c:v>36732</c:v>
                </c:pt>
                <c:pt idx="7724">
                  <c:v>36733</c:v>
                </c:pt>
                <c:pt idx="7725">
                  <c:v>36734</c:v>
                </c:pt>
                <c:pt idx="7726">
                  <c:v>36735</c:v>
                </c:pt>
                <c:pt idx="7727">
                  <c:v>36738</c:v>
                </c:pt>
                <c:pt idx="7728">
                  <c:v>36739</c:v>
                </c:pt>
                <c:pt idx="7729">
                  <c:v>36740</c:v>
                </c:pt>
                <c:pt idx="7730">
                  <c:v>36741</c:v>
                </c:pt>
                <c:pt idx="7731">
                  <c:v>36742</c:v>
                </c:pt>
                <c:pt idx="7732">
                  <c:v>36745</c:v>
                </c:pt>
                <c:pt idx="7733">
                  <c:v>36746</c:v>
                </c:pt>
                <c:pt idx="7734">
                  <c:v>36747</c:v>
                </c:pt>
                <c:pt idx="7735">
                  <c:v>36748</c:v>
                </c:pt>
                <c:pt idx="7736">
                  <c:v>36749</c:v>
                </c:pt>
                <c:pt idx="7737">
                  <c:v>36752</c:v>
                </c:pt>
                <c:pt idx="7738">
                  <c:v>36753</c:v>
                </c:pt>
                <c:pt idx="7739">
                  <c:v>36754</c:v>
                </c:pt>
                <c:pt idx="7740">
                  <c:v>36755</c:v>
                </c:pt>
                <c:pt idx="7741">
                  <c:v>36756</c:v>
                </c:pt>
                <c:pt idx="7742">
                  <c:v>36759</c:v>
                </c:pt>
                <c:pt idx="7743">
                  <c:v>36760</c:v>
                </c:pt>
                <c:pt idx="7744">
                  <c:v>36761</c:v>
                </c:pt>
                <c:pt idx="7745">
                  <c:v>36762</c:v>
                </c:pt>
                <c:pt idx="7746">
                  <c:v>36763</c:v>
                </c:pt>
                <c:pt idx="7747">
                  <c:v>36766</c:v>
                </c:pt>
                <c:pt idx="7748">
                  <c:v>36767</c:v>
                </c:pt>
                <c:pt idx="7749">
                  <c:v>36768</c:v>
                </c:pt>
                <c:pt idx="7750">
                  <c:v>36769</c:v>
                </c:pt>
                <c:pt idx="7751">
                  <c:v>36770</c:v>
                </c:pt>
                <c:pt idx="7752">
                  <c:v>36774</c:v>
                </c:pt>
                <c:pt idx="7753">
                  <c:v>36775</c:v>
                </c:pt>
                <c:pt idx="7754">
                  <c:v>36776</c:v>
                </c:pt>
                <c:pt idx="7755">
                  <c:v>36777</c:v>
                </c:pt>
                <c:pt idx="7756">
                  <c:v>36780</c:v>
                </c:pt>
                <c:pt idx="7757">
                  <c:v>36781</c:v>
                </c:pt>
                <c:pt idx="7758">
                  <c:v>36782</c:v>
                </c:pt>
                <c:pt idx="7759">
                  <c:v>36783</c:v>
                </c:pt>
                <c:pt idx="7760">
                  <c:v>36784</c:v>
                </c:pt>
                <c:pt idx="7761">
                  <c:v>36787</c:v>
                </c:pt>
                <c:pt idx="7762">
                  <c:v>36788</c:v>
                </c:pt>
                <c:pt idx="7763">
                  <c:v>36789</c:v>
                </c:pt>
                <c:pt idx="7764">
                  <c:v>36790</c:v>
                </c:pt>
                <c:pt idx="7765">
                  <c:v>36791</c:v>
                </c:pt>
                <c:pt idx="7766">
                  <c:v>36794</c:v>
                </c:pt>
                <c:pt idx="7767">
                  <c:v>36795</c:v>
                </c:pt>
                <c:pt idx="7768">
                  <c:v>36796</c:v>
                </c:pt>
                <c:pt idx="7769">
                  <c:v>36797</c:v>
                </c:pt>
                <c:pt idx="7770">
                  <c:v>36798</c:v>
                </c:pt>
                <c:pt idx="7771">
                  <c:v>36801</c:v>
                </c:pt>
                <c:pt idx="7772">
                  <c:v>36802</c:v>
                </c:pt>
                <c:pt idx="7773">
                  <c:v>36803</c:v>
                </c:pt>
                <c:pt idx="7774">
                  <c:v>36804</c:v>
                </c:pt>
                <c:pt idx="7775">
                  <c:v>36805</c:v>
                </c:pt>
                <c:pt idx="7776">
                  <c:v>36808</c:v>
                </c:pt>
                <c:pt idx="7777">
                  <c:v>36809</c:v>
                </c:pt>
                <c:pt idx="7778">
                  <c:v>36810</c:v>
                </c:pt>
                <c:pt idx="7779">
                  <c:v>36811</c:v>
                </c:pt>
                <c:pt idx="7780">
                  <c:v>36812</c:v>
                </c:pt>
                <c:pt idx="7781">
                  <c:v>36815</c:v>
                </c:pt>
                <c:pt idx="7782">
                  <c:v>36816</c:v>
                </c:pt>
                <c:pt idx="7783">
                  <c:v>36817</c:v>
                </c:pt>
                <c:pt idx="7784">
                  <c:v>36818</c:v>
                </c:pt>
                <c:pt idx="7785">
                  <c:v>36819</c:v>
                </c:pt>
                <c:pt idx="7786">
                  <c:v>36822</c:v>
                </c:pt>
                <c:pt idx="7787">
                  <c:v>36823</c:v>
                </c:pt>
                <c:pt idx="7788">
                  <c:v>36824</c:v>
                </c:pt>
                <c:pt idx="7789">
                  <c:v>36825</c:v>
                </c:pt>
                <c:pt idx="7790">
                  <c:v>36826</c:v>
                </c:pt>
                <c:pt idx="7791">
                  <c:v>36829</c:v>
                </c:pt>
                <c:pt idx="7792">
                  <c:v>36830</c:v>
                </c:pt>
                <c:pt idx="7793">
                  <c:v>36831</c:v>
                </c:pt>
                <c:pt idx="7794">
                  <c:v>36832</c:v>
                </c:pt>
                <c:pt idx="7795">
                  <c:v>36833</c:v>
                </c:pt>
                <c:pt idx="7796">
                  <c:v>36836</c:v>
                </c:pt>
                <c:pt idx="7797">
                  <c:v>36837</c:v>
                </c:pt>
                <c:pt idx="7798">
                  <c:v>36838</c:v>
                </c:pt>
                <c:pt idx="7799">
                  <c:v>36839</c:v>
                </c:pt>
                <c:pt idx="7800">
                  <c:v>36840</c:v>
                </c:pt>
                <c:pt idx="7801">
                  <c:v>36843</c:v>
                </c:pt>
                <c:pt idx="7802">
                  <c:v>36844</c:v>
                </c:pt>
                <c:pt idx="7803">
                  <c:v>36845</c:v>
                </c:pt>
                <c:pt idx="7804">
                  <c:v>36846</c:v>
                </c:pt>
                <c:pt idx="7805">
                  <c:v>36847</c:v>
                </c:pt>
                <c:pt idx="7806">
                  <c:v>36850</c:v>
                </c:pt>
                <c:pt idx="7807">
                  <c:v>36851</c:v>
                </c:pt>
                <c:pt idx="7808">
                  <c:v>36852</c:v>
                </c:pt>
                <c:pt idx="7809">
                  <c:v>36854</c:v>
                </c:pt>
                <c:pt idx="7810">
                  <c:v>36857</c:v>
                </c:pt>
                <c:pt idx="7811">
                  <c:v>36858</c:v>
                </c:pt>
                <c:pt idx="7812">
                  <c:v>36859</c:v>
                </c:pt>
                <c:pt idx="7813">
                  <c:v>36860</c:v>
                </c:pt>
                <c:pt idx="7814">
                  <c:v>36861</c:v>
                </c:pt>
                <c:pt idx="7815">
                  <c:v>36864</c:v>
                </c:pt>
                <c:pt idx="7816">
                  <c:v>36865</c:v>
                </c:pt>
                <c:pt idx="7817">
                  <c:v>36866</c:v>
                </c:pt>
                <c:pt idx="7818">
                  <c:v>36867</c:v>
                </c:pt>
                <c:pt idx="7819">
                  <c:v>36868</c:v>
                </c:pt>
                <c:pt idx="7820">
                  <c:v>36871</c:v>
                </c:pt>
                <c:pt idx="7821">
                  <c:v>36872</c:v>
                </c:pt>
                <c:pt idx="7822">
                  <c:v>36873</c:v>
                </c:pt>
                <c:pt idx="7823">
                  <c:v>36874</c:v>
                </c:pt>
                <c:pt idx="7824">
                  <c:v>36875</c:v>
                </c:pt>
                <c:pt idx="7825">
                  <c:v>36878</c:v>
                </c:pt>
                <c:pt idx="7826">
                  <c:v>36879</c:v>
                </c:pt>
                <c:pt idx="7827">
                  <c:v>36880</c:v>
                </c:pt>
                <c:pt idx="7828">
                  <c:v>36881</c:v>
                </c:pt>
                <c:pt idx="7829">
                  <c:v>36882</c:v>
                </c:pt>
                <c:pt idx="7830">
                  <c:v>36886</c:v>
                </c:pt>
                <c:pt idx="7831">
                  <c:v>36887</c:v>
                </c:pt>
                <c:pt idx="7832">
                  <c:v>36888</c:v>
                </c:pt>
                <c:pt idx="7833">
                  <c:v>36889</c:v>
                </c:pt>
                <c:pt idx="7834">
                  <c:v>36893</c:v>
                </c:pt>
                <c:pt idx="7835">
                  <c:v>36894</c:v>
                </c:pt>
                <c:pt idx="7836">
                  <c:v>36895</c:v>
                </c:pt>
                <c:pt idx="7837">
                  <c:v>36896</c:v>
                </c:pt>
                <c:pt idx="7838">
                  <c:v>36899</c:v>
                </c:pt>
                <c:pt idx="7839">
                  <c:v>36900</c:v>
                </c:pt>
                <c:pt idx="7840">
                  <c:v>36901</c:v>
                </c:pt>
                <c:pt idx="7841">
                  <c:v>36902</c:v>
                </c:pt>
                <c:pt idx="7842">
                  <c:v>36903</c:v>
                </c:pt>
                <c:pt idx="7843">
                  <c:v>36907</c:v>
                </c:pt>
                <c:pt idx="7844">
                  <c:v>36908</c:v>
                </c:pt>
                <c:pt idx="7845">
                  <c:v>36909</c:v>
                </c:pt>
                <c:pt idx="7846">
                  <c:v>36910</c:v>
                </c:pt>
                <c:pt idx="7847">
                  <c:v>36913</c:v>
                </c:pt>
                <c:pt idx="7848">
                  <c:v>36914</c:v>
                </c:pt>
                <c:pt idx="7849">
                  <c:v>36915</c:v>
                </c:pt>
                <c:pt idx="7850">
                  <c:v>36916</c:v>
                </c:pt>
                <c:pt idx="7851">
                  <c:v>36917</c:v>
                </c:pt>
                <c:pt idx="7852">
                  <c:v>36920</c:v>
                </c:pt>
                <c:pt idx="7853">
                  <c:v>36921</c:v>
                </c:pt>
                <c:pt idx="7854">
                  <c:v>36922</c:v>
                </c:pt>
                <c:pt idx="7855">
                  <c:v>36923</c:v>
                </c:pt>
                <c:pt idx="7856">
                  <c:v>36924</c:v>
                </c:pt>
                <c:pt idx="7857">
                  <c:v>36927</c:v>
                </c:pt>
                <c:pt idx="7858">
                  <c:v>36928</c:v>
                </c:pt>
                <c:pt idx="7859">
                  <c:v>36929</c:v>
                </c:pt>
                <c:pt idx="7860">
                  <c:v>36930</c:v>
                </c:pt>
                <c:pt idx="7861">
                  <c:v>36931</c:v>
                </c:pt>
                <c:pt idx="7862">
                  <c:v>36934</c:v>
                </c:pt>
                <c:pt idx="7863">
                  <c:v>36935</c:v>
                </c:pt>
                <c:pt idx="7864">
                  <c:v>36936</c:v>
                </c:pt>
                <c:pt idx="7865">
                  <c:v>36937</c:v>
                </c:pt>
                <c:pt idx="7866">
                  <c:v>36938</c:v>
                </c:pt>
                <c:pt idx="7867">
                  <c:v>36942</c:v>
                </c:pt>
                <c:pt idx="7868">
                  <c:v>36943</c:v>
                </c:pt>
                <c:pt idx="7869">
                  <c:v>36944</c:v>
                </c:pt>
                <c:pt idx="7870">
                  <c:v>36945</c:v>
                </c:pt>
                <c:pt idx="7871">
                  <c:v>36948</c:v>
                </c:pt>
                <c:pt idx="7872">
                  <c:v>36949</c:v>
                </c:pt>
                <c:pt idx="7873">
                  <c:v>36950</c:v>
                </c:pt>
                <c:pt idx="7874">
                  <c:v>36951</c:v>
                </c:pt>
                <c:pt idx="7875">
                  <c:v>36952</c:v>
                </c:pt>
                <c:pt idx="7876">
                  <c:v>36955</c:v>
                </c:pt>
                <c:pt idx="7877">
                  <c:v>36956</c:v>
                </c:pt>
                <c:pt idx="7878">
                  <c:v>36957</c:v>
                </c:pt>
                <c:pt idx="7879">
                  <c:v>36958</c:v>
                </c:pt>
                <c:pt idx="7880">
                  <c:v>36959</c:v>
                </c:pt>
                <c:pt idx="7881">
                  <c:v>36962</c:v>
                </c:pt>
                <c:pt idx="7882">
                  <c:v>36963</c:v>
                </c:pt>
                <c:pt idx="7883">
                  <c:v>36964</c:v>
                </c:pt>
                <c:pt idx="7884">
                  <c:v>36965</c:v>
                </c:pt>
                <c:pt idx="7885">
                  <c:v>36966</c:v>
                </c:pt>
                <c:pt idx="7886">
                  <c:v>36969</c:v>
                </c:pt>
                <c:pt idx="7887">
                  <c:v>36970</c:v>
                </c:pt>
                <c:pt idx="7888">
                  <c:v>36971</c:v>
                </c:pt>
                <c:pt idx="7889">
                  <c:v>36972</c:v>
                </c:pt>
                <c:pt idx="7890">
                  <c:v>36973</c:v>
                </c:pt>
                <c:pt idx="7891">
                  <c:v>36976</c:v>
                </c:pt>
                <c:pt idx="7892">
                  <c:v>36977</c:v>
                </c:pt>
                <c:pt idx="7893">
                  <c:v>36978</c:v>
                </c:pt>
                <c:pt idx="7894">
                  <c:v>36979</c:v>
                </c:pt>
                <c:pt idx="7895">
                  <c:v>36980</c:v>
                </c:pt>
                <c:pt idx="7896">
                  <c:v>36983</c:v>
                </c:pt>
                <c:pt idx="7897">
                  <c:v>36984</c:v>
                </c:pt>
                <c:pt idx="7898">
                  <c:v>36985</c:v>
                </c:pt>
                <c:pt idx="7899">
                  <c:v>36986</c:v>
                </c:pt>
                <c:pt idx="7900">
                  <c:v>36987</c:v>
                </c:pt>
                <c:pt idx="7901">
                  <c:v>36990</c:v>
                </c:pt>
                <c:pt idx="7902">
                  <c:v>36991</c:v>
                </c:pt>
                <c:pt idx="7903">
                  <c:v>36992</c:v>
                </c:pt>
                <c:pt idx="7904">
                  <c:v>36993</c:v>
                </c:pt>
                <c:pt idx="7905">
                  <c:v>36997</c:v>
                </c:pt>
                <c:pt idx="7906">
                  <c:v>36998</c:v>
                </c:pt>
                <c:pt idx="7907">
                  <c:v>36999</c:v>
                </c:pt>
                <c:pt idx="7908">
                  <c:v>37000</c:v>
                </c:pt>
                <c:pt idx="7909">
                  <c:v>37001</c:v>
                </c:pt>
                <c:pt idx="7910">
                  <c:v>37004</c:v>
                </c:pt>
                <c:pt idx="7911">
                  <c:v>37005</c:v>
                </c:pt>
                <c:pt idx="7912">
                  <c:v>37006</c:v>
                </c:pt>
                <c:pt idx="7913">
                  <c:v>37007</c:v>
                </c:pt>
                <c:pt idx="7914">
                  <c:v>37008</c:v>
                </c:pt>
                <c:pt idx="7915">
                  <c:v>37011</c:v>
                </c:pt>
                <c:pt idx="7916">
                  <c:v>37012</c:v>
                </c:pt>
                <c:pt idx="7917">
                  <c:v>37013</c:v>
                </c:pt>
                <c:pt idx="7918">
                  <c:v>37014</c:v>
                </c:pt>
                <c:pt idx="7919">
                  <c:v>37015</c:v>
                </c:pt>
                <c:pt idx="7920">
                  <c:v>37018</c:v>
                </c:pt>
                <c:pt idx="7921">
                  <c:v>37019</c:v>
                </c:pt>
                <c:pt idx="7922">
                  <c:v>37020</c:v>
                </c:pt>
                <c:pt idx="7923">
                  <c:v>37021</c:v>
                </c:pt>
                <c:pt idx="7924">
                  <c:v>37022</c:v>
                </c:pt>
                <c:pt idx="7925">
                  <c:v>37025</c:v>
                </c:pt>
                <c:pt idx="7926">
                  <c:v>37026</c:v>
                </c:pt>
                <c:pt idx="7927">
                  <c:v>37027</c:v>
                </c:pt>
                <c:pt idx="7928">
                  <c:v>37028</c:v>
                </c:pt>
                <c:pt idx="7929">
                  <c:v>37029</c:v>
                </c:pt>
                <c:pt idx="7930">
                  <c:v>37032</c:v>
                </c:pt>
                <c:pt idx="7931">
                  <c:v>37033</c:v>
                </c:pt>
                <c:pt idx="7932">
                  <c:v>37034</c:v>
                </c:pt>
                <c:pt idx="7933">
                  <c:v>37035</c:v>
                </c:pt>
                <c:pt idx="7934">
                  <c:v>37036</c:v>
                </c:pt>
                <c:pt idx="7935">
                  <c:v>37040</c:v>
                </c:pt>
                <c:pt idx="7936">
                  <c:v>37041</c:v>
                </c:pt>
                <c:pt idx="7937">
                  <c:v>37042</c:v>
                </c:pt>
                <c:pt idx="7938">
                  <c:v>37043</c:v>
                </c:pt>
                <c:pt idx="7939">
                  <c:v>37046</c:v>
                </c:pt>
                <c:pt idx="7940">
                  <c:v>37047</c:v>
                </c:pt>
                <c:pt idx="7941">
                  <c:v>37048</c:v>
                </c:pt>
                <c:pt idx="7942">
                  <c:v>37049</c:v>
                </c:pt>
                <c:pt idx="7943">
                  <c:v>37050</c:v>
                </c:pt>
                <c:pt idx="7944">
                  <c:v>37053</c:v>
                </c:pt>
                <c:pt idx="7945">
                  <c:v>37054</c:v>
                </c:pt>
                <c:pt idx="7946">
                  <c:v>37055</c:v>
                </c:pt>
                <c:pt idx="7947">
                  <c:v>37056</c:v>
                </c:pt>
                <c:pt idx="7948">
                  <c:v>37057</c:v>
                </c:pt>
                <c:pt idx="7949">
                  <c:v>37060</c:v>
                </c:pt>
                <c:pt idx="7950">
                  <c:v>37061</c:v>
                </c:pt>
                <c:pt idx="7951">
                  <c:v>37062</c:v>
                </c:pt>
                <c:pt idx="7952">
                  <c:v>37063</c:v>
                </c:pt>
                <c:pt idx="7953">
                  <c:v>37064</c:v>
                </c:pt>
                <c:pt idx="7954">
                  <c:v>37067</c:v>
                </c:pt>
                <c:pt idx="7955">
                  <c:v>37068</c:v>
                </c:pt>
                <c:pt idx="7956">
                  <c:v>37069</c:v>
                </c:pt>
                <c:pt idx="7957">
                  <c:v>37070</c:v>
                </c:pt>
                <c:pt idx="7958">
                  <c:v>37071</c:v>
                </c:pt>
                <c:pt idx="7959">
                  <c:v>37074</c:v>
                </c:pt>
                <c:pt idx="7960">
                  <c:v>37075</c:v>
                </c:pt>
                <c:pt idx="7961">
                  <c:v>37077</c:v>
                </c:pt>
                <c:pt idx="7962">
                  <c:v>37078</c:v>
                </c:pt>
                <c:pt idx="7963">
                  <c:v>37081</c:v>
                </c:pt>
                <c:pt idx="7964">
                  <c:v>37082</c:v>
                </c:pt>
                <c:pt idx="7965">
                  <c:v>37083</c:v>
                </c:pt>
                <c:pt idx="7966">
                  <c:v>37084</c:v>
                </c:pt>
                <c:pt idx="7967">
                  <c:v>37085</c:v>
                </c:pt>
                <c:pt idx="7968">
                  <c:v>37088</c:v>
                </c:pt>
                <c:pt idx="7969">
                  <c:v>37089</c:v>
                </c:pt>
                <c:pt idx="7970">
                  <c:v>37090</c:v>
                </c:pt>
                <c:pt idx="7971">
                  <c:v>37091</c:v>
                </c:pt>
                <c:pt idx="7972">
                  <c:v>37092</c:v>
                </c:pt>
                <c:pt idx="7973">
                  <c:v>37095</c:v>
                </c:pt>
                <c:pt idx="7974">
                  <c:v>37096</c:v>
                </c:pt>
                <c:pt idx="7975">
                  <c:v>37097</c:v>
                </c:pt>
                <c:pt idx="7976">
                  <c:v>37098</c:v>
                </c:pt>
                <c:pt idx="7977">
                  <c:v>37099</c:v>
                </c:pt>
                <c:pt idx="7978">
                  <c:v>37102</c:v>
                </c:pt>
                <c:pt idx="7979">
                  <c:v>37103</c:v>
                </c:pt>
                <c:pt idx="7980">
                  <c:v>37104</c:v>
                </c:pt>
                <c:pt idx="7981">
                  <c:v>37105</c:v>
                </c:pt>
                <c:pt idx="7982">
                  <c:v>37106</c:v>
                </c:pt>
                <c:pt idx="7983">
                  <c:v>37109</c:v>
                </c:pt>
                <c:pt idx="7984">
                  <c:v>37110</c:v>
                </c:pt>
                <c:pt idx="7985">
                  <c:v>37111</c:v>
                </c:pt>
                <c:pt idx="7986">
                  <c:v>37112</c:v>
                </c:pt>
                <c:pt idx="7987">
                  <c:v>37113</c:v>
                </c:pt>
                <c:pt idx="7988">
                  <c:v>37116</c:v>
                </c:pt>
                <c:pt idx="7989">
                  <c:v>37117</c:v>
                </c:pt>
                <c:pt idx="7990">
                  <c:v>37118</c:v>
                </c:pt>
                <c:pt idx="7991">
                  <c:v>37119</c:v>
                </c:pt>
                <c:pt idx="7992">
                  <c:v>37120</c:v>
                </c:pt>
                <c:pt idx="7993">
                  <c:v>37123</c:v>
                </c:pt>
                <c:pt idx="7994">
                  <c:v>37124</c:v>
                </c:pt>
                <c:pt idx="7995">
                  <c:v>37125</c:v>
                </c:pt>
                <c:pt idx="7996">
                  <c:v>37126</c:v>
                </c:pt>
                <c:pt idx="7997">
                  <c:v>37127</c:v>
                </c:pt>
                <c:pt idx="7998">
                  <c:v>37130</c:v>
                </c:pt>
                <c:pt idx="7999">
                  <c:v>37131</c:v>
                </c:pt>
                <c:pt idx="8000">
                  <c:v>37132</c:v>
                </c:pt>
                <c:pt idx="8001">
                  <c:v>37133</c:v>
                </c:pt>
                <c:pt idx="8002">
                  <c:v>37134</c:v>
                </c:pt>
                <c:pt idx="8003">
                  <c:v>37138</c:v>
                </c:pt>
                <c:pt idx="8004">
                  <c:v>37139</c:v>
                </c:pt>
                <c:pt idx="8005">
                  <c:v>37140</c:v>
                </c:pt>
                <c:pt idx="8006">
                  <c:v>37141</c:v>
                </c:pt>
                <c:pt idx="8007">
                  <c:v>37144</c:v>
                </c:pt>
                <c:pt idx="8008">
                  <c:v>37151</c:v>
                </c:pt>
                <c:pt idx="8009">
                  <c:v>37152</c:v>
                </c:pt>
                <c:pt idx="8010">
                  <c:v>37153</c:v>
                </c:pt>
                <c:pt idx="8011">
                  <c:v>37154</c:v>
                </c:pt>
                <c:pt idx="8012">
                  <c:v>37155</c:v>
                </c:pt>
                <c:pt idx="8013">
                  <c:v>37158</c:v>
                </c:pt>
                <c:pt idx="8014">
                  <c:v>37159</c:v>
                </c:pt>
                <c:pt idx="8015">
                  <c:v>37160</c:v>
                </c:pt>
                <c:pt idx="8016">
                  <c:v>37161</c:v>
                </c:pt>
                <c:pt idx="8017">
                  <c:v>37162</c:v>
                </c:pt>
                <c:pt idx="8018">
                  <c:v>37165</c:v>
                </c:pt>
                <c:pt idx="8019">
                  <c:v>37166</c:v>
                </c:pt>
                <c:pt idx="8020">
                  <c:v>37167</c:v>
                </c:pt>
                <c:pt idx="8021">
                  <c:v>37168</c:v>
                </c:pt>
                <c:pt idx="8022">
                  <c:v>37169</c:v>
                </c:pt>
                <c:pt idx="8023">
                  <c:v>37172</c:v>
                </c:pt>
                <c:pt idx="8024">
                  <c:v>37173</c:v>
                </c:pt>
                <c:pt idx="8025">
                  <c:v>37174</c:v>
                </c:pt>
                <c:pt idx="8026">
                  <c:v>37175</c:v>
                </c:pt>
                <c:pt idx="8027">
                  <c:v>37176</c:v>
                </c:pt>
                <c:pt idx="8028">
                  <c:v>37179</c:v>
                </c:pt>
                <c:pt idx="8029">
                  <c:v>37180</c:v>
                </c:pt>
                <c:pt idx="8030">
                  <c:v>37181</c:v>
                </c:pt>
                <c:pt idx="8031">
                  <c:v>37182</c:v>
                </c:pt>
                <c:pt idx="8032">
                  <c:v>37183</c:v>
                </c:pt>
                <c:pt idx="8033">
                  <c:v>37186</c:v>
                </c:pt>
                <c:pt idx="8034">
                  <c:v>37187</c:v>
                </c:pt>
                <c:pt idx="8035">
                  <c:v>37188</c:v>
                </c:pt>
                <c:pt idx="8036">
                  <c:v>37189</c:v>
                </c:pt>
                <c:pt idx="8037">
                  <c:v>37190</c:v>
                </c:pt>
                <c:pt idx="8038">
                  <c:v>37193</c:v>
                </c:pt>
                <c:pt idx="8039">
                  <c:v>37194</c:v>
                </c:pt>
                <c:pt idx="8040">
                  <c:v>37195</c:v>
                </c:pt>
                <c:pt idx="8041">
                  <c:v>37196</c:v>
                </c:pt>
                <c:pt idx="8042">
                  <c:v>37197</c:v>
                </c:pt>
                <c:pt idx="8043">
                  <c:v>37200</c:v>
                </c:pt>
                <c:pt idx="8044">
                  <c:v>37201</c:v>
                </c:pt>
                <c:pt idx="8045">
                  <c:v>37202</c:v>
                </c:pt>
                <c:pt idx="8046">
                  <c:v>37203</c:v>
                </c:pt>
                <c:pt idx="8047">
                  <c:v>37204</c:v>
                </c:pt>
                <c:pt idx="8048">
                  <c:v>37207</c:v>
                </c:pt>
                <c:pt idx="8049">
                  <c:v>37208</c:v>
                </c:pt>
                <c:pt idx="8050">
                  <c:v>37209</c:v>
                </c:pt>
                <c:pt idx="8051">
                  <c:v>37210</c:v>
                </c:pt>
                <c:pt idx="8052">
                  <c:v>37211</c:v>
                </c:pt>
                <c:pt idx="8053">
                  <c:v>37214</c:v>
                </c:pt>
                <c:pt idx="8054">
                  <c:v>37215</c:v>
                </c:pt>
                <c:pt idx="8055">
                  <c:v>37216</c:v>
                </c:pt>
                <c:pt idx="8056">
                  <c:v>37218</c:v>
                </c:pt>
                <c:pt idx="8057">
                  <c:v>37221</c:v>
                </c:pt>
                <c:pt idx="8058">
                  <c:v>37222</c:v>
                </c:pt>
                <c:pt idx="8059">
                  <c:v>37223</c:v>
                </c:pt>
                <c:pt idx="8060">
                  <c:v>37224</c:v>
                </c:pt>
                <c:pt idx="8061">
                  <c:v>37225</c:v>
                </c:pt>
                <c:pt idx="8062">
                  <c:v>37228</c:v>
                </c:pt>
                <c:pt idx="8063">
                  <c:v>37229</c:v>
                </c:pt>
                <c:pt idx="8064">
                  <c:v>37230</c:v>
                </c:pt>
                <c:pt idx="8065">
                  <c:v>37231</c:v>
                </c:pt>
                <c:pt idx="8066">
                  <c:v>37232</c:v>
                </c:pt>
                <c:pt idx="8067">
                  <c:v>37235</c:v>
                </c:pt>
                <c:pt idx="8068">
                  <c:v>37236</c:v>
                </c:pt>
                <c:pt idx="8069">
                  <c:v>37237</c:v>
                </c:pt>
                <c:pt idx="8070">
                  <c:v>37238</c:v>
                </c:pt>
                <c:pt idx="8071">
                  <c:v>37239</c:v>
                </c:pt>
                <c:pt idx="8072">
                  <c:v>37242</c:v>
                </c:pt>
                <c:pt idx="8073">
                  <c:v>37243</c:v>
                </c:pt>
                <c:pt idx="8074">
                  <c:v>37244</c:v>
                </c:pt>
                <c:pt idx="8075">
                  <c:v>37245</c:v>
                </c:pt>
                <c:pt idx="8076">
                  <c:v>37246</c:v>
                </c:pt>
                <c:pt idx="8077">
                  <c:v>37249</c:v>
                </c:pt>
                <c:pt idx="8078">
                  <c:v>37251</c:v>
                </c:pt>
                <c:pt idx="8079">
                  <c:v>37252</c:v>
                </c:pt>
                <c:pt idx="8080">
                  <c:v>37253</c:v>
                </c:pt>
                <c:pt idx="8081">
                  <c:v>37256</c:v>
                </c:pt>
                <c:pt idx="8082">
                  <c:v>37258</c:v>
                </c:pt>
                <c:pt idx="8083">
                  <c:v>37259</c:v>
                </c:pt>
                <c:pt idx="8084">
                  <c:v>37260</c:v>
                </c:pt>
                <c:pt idx="8085">
                  <c:v>37263</c:v>
                </c:pt>
                <c:pt idx="8086">
                  <c:v>37264</c:v>
                </c:pt>
                <c:pt idx="8087">
                  <c:v>37265</c:v>
                </c:pt>
                <c:pt idx="8088">
                  <c:v>37266</c:v>
                </c:pt>
                <c:pt idx="8089">
                  <c:v>37267</c:v>
                </c:pt>
                <c:pt idx="8090">
                  <c:v>37270</c:v>
                </c:pt>
                <c:pt idx="8091">
                  <c:v>37271</c:v>
                </c:pt>
                <c:pt idx="8092">
                  <c:v>37272</c:v>
                </c:pt>
                <c:pt idx="8093">
                  <c:v>37273</c:v>
                </c:pt>
                <c:pt idx="8094">
                  <c:v>37274</c:v>
                </c:pt>
                <c:pt idx="8095">
                  <c:v>37278</c:v>
                </c:pt>
                <c:pt idx="8096">
                  <c:v>37279</c:v>
                </c:pt>
                <c:pt idx="8097">
                  <c:v>37280</c:v>
                </c:pt>
                <c:pt idx="8098">
                  <c:v>37281</c:v>
                </c:pt>
                <c:pt idx="8099">
                  <c:v>37284</c:v>
                </c:pt>
                <c:pt idx="8100">
                  <c:v>37285</c:v>
                </c:pt>
                <c:pt idx="8101">
                  <c:v>37286</c:v>
                </c:pt>
                <c:pt idx="8102">
                  <c:v>37287</c:v>
                </c:pt>
                <c:pt idx="8103">
                  <c:v>37288</c:v>
                </c:pt>
                <c:pt idx="8104">
                  <c:v>37291</c:v>
                </c:pt>
                <c:pt idx="8105">
                  <c:v>37292</c:v>
                </c:pt>
                <c:pt idx="8106">
                  <c:v>37293</c:v>
                </c:pt>
                <c:pt idx="8107">
                  <c:v>37294</c:v>
                </c:pt>
                <c:pt idx="8108">
                  <c:v>37295</c:v>
                </c:pt>
                <c:pt idx="8109">
                  <c:v>37298</c:v>
                </c:pt>
                <c:pt idx="8110">
                  <c:v>37299</c:v>
                </c:pt>
                <c:pt idx="8111">
                  <c:v>37300</c:v>
                </c:pt>
                <c:pt idx="8112">
                  <c:v>37301</c:v>
                </c:pt>
                <c:pt idx="8113">
                  <c:v>37302</c:v>
                </c:pt>
                <c:pt idx="8114">
                  <c:v>37306</c:v>
                </c:pt>
                <c:pt idx="8115">
                  <c:v>37307</c:v>
                </c:pt>
                <c:pt idx="8116">
                  <c:v>37308</c:v>
                </c:pt>
                <c:pt idx="8117">
                  <c:v>37309</c:v>
                </c:pt>
                <c:pt idx="8118">
                  <c:v>37312</c:v>
                </c:pt>
                <c:pt idx="8119">
                  <c:v>37313</c:v>
                </c:pt>
                <c:pt idx="8120">
                  <c:v>37314</c:v>
                </c:pt>
                <c:pt idx="8121">
                  <c:v>37315</c:v>
                </c:pt>
                <c:pt idx="8122">
                  <c:v>37316</c:v>
                </c:pt>
                <c:pt idx="8123">
                  <c:v>37319</c:v>
                </c:pt>
                <c:pt idx="8124">
                  <c:v>37320</c:v>
                </c:pt>
                <c:pt idx="8125">
                  <c:v>37321</c:v>
                </c:pt>
                <c:pt idx="8126">
                  <c:v>37322</c:v>
                </c:pt>
                <c:pt idx="8127">
                  <c:v>37323</c:v>
                </c:pt>
                <c:pt idx="8128">
                  <c:v>37326</c:v>
                </c:pt>
                <c:pt idx="8129">
                  <c:v>37327</c:v>
                </c:pt>
                <c:pt idx="8130">
                  <c:v>37328</c:v>
                </c:pt>
                <c:pt idx="8131">
                  <c:v>37329</c:v>
                </c:pt>
                <c:pt idx="8132">
                  <c:v>37330</c:v>
                </c:pt>
                <c:pt idx="8133">
                  <c:v>37333</c:v>
                </c:pt>
                <c:pt idx="8134">
                  <c:v>37334</c:v>
                </c:pt>
                <c:pt idx="8135">
                  <c:v>37335</c:v>
                </c:pt>
                <c:pt idx="8136">
                  <c:v>37336</c:v>
                </c:pt>
                <c:pt idx="8137">
                  <c:v>37337</c:v>
                </c:pt>
                <c:pt idx="8138">
                  <c:v>37340</c:v>
                </c:pt>
                <c:pt idx="8139">
                  <c:v>37341</c:v>
                </c:pt>
                <c:pt idx="8140">
                  <c:v>37342</c:v>
                </c:pt>
                <c:pt idx="8141">
                  <c:v>37343</c:v>
                </c:pt>
                <c:pt idx="8142">
                  <c:v>37347</c:v>
                </c:pt>
                <c:pt idx="8143">
                  <c:v>37348</c:v>
                </c:pt>
                <c:pt idx="8144">
                  <c:v>37349</c:v>
                </c:pt>
                <c:pt idx="8145">
                  <c:v>37350</c:v>
                </c:pt>
                <c:pt idx="8146">
                  <c:v>37351</c:v>
                </c:pt>
                <c:pt idx="8147">
                  <c:v>37354</c:v>
                </c:pt>
                <c:pt idx="8148">
                  <c:v>37355</c:v>
                </c:pt>
                <c:pt idx="8149">
                  <c:v>37356</c:v>
                </c:pt>
                <c:pt idx="8150">
                  <c:v>37357</c:v>
                </c:pt>
                <c:pt idx="8151">
                  <c:v>37358</c:v>
                </c:pt>
                <c:pt idx="8152">
                  <c:v>37361</c:v>
                </c:pt>
                <c:pt idx="8153">
                  <c:v>37362</c:v>
                </c:pt>
                <c:pt idx="8154">
                  <c:v>37363</c:v>
                </c:pt>
                <c:pt idx="8155">
                  <c:v>37364</c:v>
                </c:pt>
                <c:pt idx="8156">
                  <c:v>37365</c:v>
                </c:pt>
                <c:pt idx="8157">
                  <c:v>37368</c:v>
                </c:pt>
                <c:pt idx="8158">
                  <c:v>37369</c:v>
                </c:pt>
                <c:pt idx="8159">
                  <c:v>37370</c:v>
                </c:pt>
                <c:pt idx="8160">
                  <c:v>37371</c:v>
                </c:pt>
                <c:pt idx="8161">
                  <c:v>37372</c:v>
                </c:pt>
                <c:pt idx="8162">
                  <c:v>37375</c:v>
                </c:pt>
                <c:pt idx="8163">
                  <c:v>37376</c:v>
                </c:pt>
                <c:pt idx="8164">
                  <c:v>37377</c:v>
                </c:pt>
                <c:pt idx="8165">
                  <c:v>37378</c:v>
                </c:pt>
                <c:pt idx="8166">
                  <c:v>37379</c:v>
                </c:pt>
                <c:pt idx="8167">
                  <c:v>37382</c:v>
                </c:pt>
                <c:pt idx="8168">
                  <c:v>37383</c:v>
                </c:pt>
                <c:pt idx="8169">
                  <c:v>37384</c:v>
                </c:pt>
                <c:pt idx="8170">
                  <c:v>37385</c:v>
                </c:pt>
                <c:pt idx="8171">
                  <c:v>37386</c:v>
                </c:pt>
                <c:pt idx="8172">
                  <c:v>37389</c:v>
                </c:pt>
                <c:pt idx="8173">
                  <c:v>37390</c:v>
                </c:pt>
                <c:pt idx="8174">
                  <c:v>37391</c:v>
                </c:pt>
                <c:pt idx="8175">
                  <c:v>37392</c:v>
                </c:pt>
                <c:pt idx="8176">
                  <c:v>37393</c:v>
                </c:pt>
                <c:pt idx="8177">
                  <c:v>37396</c:v>
                </c:pt>
                <c:pt idx="8178">
                  <c:v>37397</c:v>
                </c:pt>
                <c:pt idx="8179">
                  <c:v>37398</c:v>
                </c:pt>
                <c:pt idx="8180">
                  <c:v>37399</c:v>
                </c:pt>
                <c:pt idx="8181">
                  <c:v>37400</c:v>
                </c:pt>
                <c:pt idx="8182">
                  <c:v>37404</c:v>
                </c:pt>
                <c:pt idx="8183">
                  <c:v>37405</c:v>
                </c:pt>
                <c:pt idx="8184">
                  <c:v>37406</c:v>
                </c:pt>
                <c:pt idx="8185">
                  <c:v>37407</c:v>
                </c:pt>
                <c:pt idx="8186">
                  <c:v>37410</c:v>
                </c:pt>
                <c:pt idx="8187">
                  <c:v>37411</c:v>
                </c:pt>
                <c:pt idx="8188">
                  <c:v>37412</c:v>
                </c:pt>
                <c:pt idx="8189">
                  <c:v>37413</c:v>
                </c:pt>
                <c:pt idx="8190">
                  <c:v>37414</c:v>
                </c:pt>
                <c:pt idx="8191">
                  <c:v>37417</c:v>
                </c:pt>
                <c:pt idx="8192">
                  <c:v>37418</c:v>
                </c:pt>
                <c:pt idx="8193">
                  <c:v>37419</c:v>
                </c:pt>
                <c:pt idx="8194">
                  <c:v>37420</c:v>
                </c:pt>
                <c:pt idx="8195">
                  <c:v>37421</c:v>
                </c:pt>
                <c:pt idx="8196">
                  <c:v>37424</c:v>
                </c:pt>
                <c:pt idx="8197">
                  <c:v>37425</c:v>
                </c:pt>
                <c:pt idx="8198">
                  <c:v>37426</c:v>
                </c:pt>
                <c:pt idx="8199">
                  <c:v>37427</c:v>
                </c:pt>
                <c:pt idx="8200">
                  <c:v>37428</c:v>
                </c:pt>
                <c:pt idx="8201">
                  <c:v>37431</c:v>
                </c:pt>
                <c:pt idx="8202">
                  <c:v>37432</c:v>
                </c:pt>
                <c:pt idx="8203">
                  <c:v>37433</c:v>
                </c:pt>
                <c:pt idx="8204">
                  <c:v>37434</c:v>
                </c:pt>
                <c:pt idx="8205">
                  <c:v>37435</c:v>
                </c:pt>
                <c:pt idx="8206">
                  <c:v>37438</c:v>
                </c:pt>
                <c:pt idx="8207">
                  <c:v>37439</c:v>
                </c:pt>
                <c:pt idx="8208">
                  <c:v>37440</c:v>
                </c:pt>
                <c:pt idx="8209">
                  <c:v>37442</c:v>
                </c:pt>
                <c:pt idx="8210">
                  <c:v>37445</c:v>
                </c:pt>
                <c:pt idx="8211">
                  <c:v>37446</c:v>
                </c:pt>
                <c:pt idx="8212">
                  <c:v>37447</c:v>
                </c:pt>
                <c:pt idx="8213">
                  <c:v>37448</c:v>
                </c:pt>
                <c:pt idx="8214">
                  <c:v>37449</c:v>
                </c:pt>
                <c:pt idx="8215">
                  <c:v>37452</c:v>
                </c:pt>
                <c:pt idx="8216">
                  <c:v>37453</c:v>
                </c:pt>
                <c:pt idx="8217">
                  <c:v>37454</c:v>
                </c:pt>
                <c:pt idx="8218">
                  <c:v>37455</c:v>
                </c:pt>
                <c:pt idx="8219">
                  <c:v>37456</c:v>
                </c:pt>
                <c:pt idx="8220">
                  <c:v>37459</c:v>
                </c:pt>
                <c:pt idx="8221">
                  <c:v>37460</c:v>
                </c:pt>
                <c:pt idx="8222">
                  <c:v>37461</c:v>
                </c:pt>
                <c:pt idx="8223">
                  <c:v>37462</c:v>
                </c:pt>
                <c:pt idx="8224">
                  <c:v>37463</c:v>
                </c:pt>
                <c:pt idx="8225">
                  <c:v>37466</c:v>
                </c:pt>
                <c:pt idx="8226">
                  <c:v>37467</c:v>
                </c:pt>
                <c:pt idx="8227">
                  <c:v>37468</c:v>
                </c:pt>
                <c:pt idx="8228">
                  <c:v>37469</c:v>
                </c:pt>
                <c:pt idx="8229">
                  <c:v>37470</c:v>
                </c:pt>
                <c:pt idx="8230">
                  <c:v>37473</c:v>
                </c:pt>
                <c:pt idx="8231">
                  <c:v>37474</c:v>
                </c:pt>
                <c:pt idx="8232">
                  <c:v>37475</c:v>
                </c:pt>
                <c:pt idx="8233">
                  <c:v>37476</c:v>
                </c:pt>
                <c:pt idx="8234">
                  <c:v>37477</c:v>
                </c:pt>
                <c:pt idx="8235">
                  <c:v>37480</c:v>
                </c:pt>
                <c:pt idx="8236">
                  <c:v>37481</c:v>
                </c:pt>
                <c:pt idx="8237">
                  <c:v>37482</c:v>
                </c:pt>
                <c:pt idx="8238">
                  <c:v>37483</c:v>
                </c:pt>
                <c:pt idx="8239">
                  <c:v>37484</c:v>
                </c:pt>
                <c:pt idx="8240">
                  <c:v>37487</c:v>
                </c:pt>
                <c:pt idx="8241">
                  <c:v>37488</c:v>
                </c:pt>
                <c:pt idx="8242">
                  <c:v>37489</c:v>
                </c:pt>
                <c:pt idx="8243">
                  <c:v>37490</c:v>
                </c:pt>
                <c:pt idx="8244">
                  <c:v>37491</c:v>
                </c:pt>
                <c:pt idx="8245">
                  <c:v>37494</c:v>
                </c:pt>
                <c:pt idx="8246">
                  <c:v>37495</c:v>
                </c:pt>
                <c:pt idx="8247">
                  <c:v>37496</c:v>
                </c:pt>
                <c:pt idx="8248">
                  <c:v>37497</c:v>
                </c:pt>
                <c:pt idx="8249">
                  <c:v>37498</c:v>
                </c:pt>
                <c:pt idx="8250">
                  <c:v>37502</c:v>
                </c:pt>
                <c:pt idx="8251">
                  <c:v>37503</c:v>
                </c:pt>
                <c:pt idx="8252">
                  <c:v>37504</c:v>
                </c:pt>
                <c:pt idx="8253">
                  <c:v>37505</c:v>
                </c:pt>
                <c:pt idx="8254">
                  <c:v>37508</c:v>
                </c:pt>
                <c:pt idx="8255">
                  <c:v>37509</c:v>
                </c:pt>
                <c:pt idx="8256">
                  <c:v>37510</c:v>
                </c:pt>
                <c:pt idx="8257">
                  <c:v>37511</c:v>
                </c:pt>
                <c:pt idx="8258">
                  <c:v>37512</c:v>
                </c:pt>
                <c:pt idx="8259">
                  <c:v>37515</c:v>
                </c:pt>
                <c:pt idx="8260">
                  <c:v>37516</c:v>
                </c:pt>
                <c:pt idx="8261">
                  <c:v>37517</c:v>
                </c:pt>
                <c:pt idx="8262">
                  <c:v>37518</c:v>
                </c:pt>
                <c:pt idx="8263">
                  <c:v>37519</c:v>
                </c:pt>
                <c:pt idx="8264">
                  <c:v>37522</c:v>
                </c:pt>
                <c:pt idx="8265">
                  <c:v>37523</c:v>
                </c:pt>
                <c:pt idx="8266">
                  <c:v>37524</c:v>
                </c:pt>
                <c:pt idx="8267">
                  <c:v>37525</c:v>
                </c:pt>
                <c:pt idx="8268">
                  <c:v>37526</c:v>
                </c:pt>
                <c:pt idx="8269">
                  <c:v>37529</c:v>
                </c:pt>
                <c:pt idx="8270">
                  <c:v>37530</c:v>
                </c:pt>
                <c:pt idx="8271">
                  <c:v>37531</c:v>
                </c:pt>
                <c:pt idx="8272">
                  <c:v>37532</c:v>
                </c:pt>
                <c:pt idx="8273">
                  <c:v>37533</c:v>
                </c:pt>
                <c:pt idx="8274">
                  <c:v>37536</c:v>
                </c:pt>
                <c:pt idx="8275">
                  <c:v>37537</c:v>
                </c:pt>
                <c:pt idx="8276">
                  <c:v>37538</c:v>
                </c:pt>
                <c:pt idx="8277">
                  <c:v>37539</c:v>
                </c:pt>
                <c:pt idx="8278">
                  <c:v>37540</c:v>
                </c:pt>
                <c:pt idx="8279">
                  <c:v>37543</c:v>
                </c:pt>
                <c:pt idx="8280">
                  <c:v>37544</c:v>
                </c:pt>
                <c:pt idx="8281">
                  <c:v>37545</c:v>
                </c:pt>
                <c:pt idx="8282">
                  <c:v>37546</c:v>
                </c:pt>
                <c:pt idx="8283">
                  <c:v>37547</c:v>
                </c:pt>
                <c:pt idx="8284">
                  <c:v>37550</c:v>
                </c:pt>
                <c:pt idx="8285">
                  <c:v>37551</c:v>
                </c:pt>
                <c:pt idx="8286">
                  <c:v>37552</c:v>
                </c:pt>
                <c:pt idx="8287">
                  <c:v>37553</c:v>
                </c:pt>
                <c:pt idx="8288">
                  <c:v>37554</c:v>
                </c:pt>
                <c:pt idx="8289">
                  <c:v>37557</c:v>
                </c:pt>
                <c:pt idx="8290">
                  <c:v>37558</c:v>
                </c:pt>
                <c:pt idx="8291">
                  <c:v>37559</c:v>
                </c:pt>
                <c:pt idx="8292">
                  <c:v>37560</c:v>
                </c:pt>
                <c:pt idx="8293">
                  <c:v>37561</c:v>
                </c:pt>
                <c:pt idx="8294">
                  <c:v>37564</c:v>
                </c:pt>
                <c:pt idx="8295">
                  <c:v>37565</c:v>
                </c:pt>
                <c:pt idx="8296">
                  <c:v>37566</c:v>
                </c:pt>
                <c:pt idx="8297">
                  <c:v>37567</c:v>
                </c:pt>
                <c:pt idx="8298">
                  <c:v>37568</c:v>
                </c:pt>
                <c:pt idx="8299">
                  <c:v>37571</c:v>
                </c:pt>
                <c:pt idx="8300">
                  <c:v>37572</c:v>
                </c:pt>
                <c:pt idx="8301">
                  <c:v>37573</c:v>
                </c:pt>
                <c:pt idx="8302">
                  <c:v>37574</c:v>
                </c:pt>
                <c:pt idx="8303">
                  <c:v>37575</c:v>
                </c:pt>
                <c:pt idx="8304">
                  <c:v>37578</c:v>
                </c:pt>
                <c:pt idx="8305">
                  <c:v>37579</c:v>
                </c:pt>
                <c:pt idx="8306">
                  <c:v>37580</c:v>
                </c:pt>
                <c:pt idx="8307">
                  <c:v>37581</c:v>
                </c:pt>
                <c:pt idx="8308">
                  <c:v>37582</c:v>
                </c:pt>
                <c:pt idx="8309">
                  <c:v>37585</c:v>
                </c:pt>
                <c:pt idx="8310">
                  <c:v>37586</c:v>
                </c:pt>
                <c:pt idx="8311">
                  <c:v>37587</c:v>
                </c:pt>
                <c:pt idx="8312">
                  <c:v>37589</c:v>
                </c:pt>
                <c:pt idx="8313">
                  <c:v>37592</c:v>
                </c:pt>
                <c:pt idx="8314">
                  <c:v>37593</c:v>
                </c:pt>
                <c:pt idx="8315">
                  <c:v>37594</c:v>
                </c:pt>
                <c:pt idx="8316">
                  <c:v>37595</c:v>
                </c:pt>
                <c:pt idx="8317">
                  <c:v>37596</c:v>
                </c:pt>
                <c:pt idx="8318">
                  <c:v>37599</c:v>
                </c:pt>
                <c:pt idx="8319">
                  <c:v>37600</c:v>
                </c:pt>
                <c:pt idx="8320">
                  <c:v>37601</c:v>
                </c:pt>
                <c:pt idx="8321">
                  <c:v>37602</c:v>
                </c:pt>
                <c:pt idx="8322">
                  <c:v>37603</c:v>
                </c:pt>
                <c:pt idx="8323">
                  <c:v>37606</c:v>
                </c:pt>
                <c:pt idx="8324">
                  <c:v>37607</c:v>
                </c:pt>
                <c:pt idx="8325">
                  <c:v>37608</c:v>
                </c:pt>
                <c:pt idx="8326">
                  <c:v>37609</c:v>
                </c:pt>
                <c:pt idx="8327">
                  <c:v>37610</c:v>
                </c:pt>
                <c:pt idx="8328">
                  <c:v>37613</c:v>
                </c:pt>
                <c:pt idx="8329">
                  <c:v>37614</c:v>
                </c:pt>
                <c:pt idx="8330">
                  <c:v>37616</c:v>
                </c:pt>
                <c:pt idx="8331">
                  <c:v>37617</c:v>
                </c:pt>
                <c:pt idx="8332">
                  <c:v>37620</c:v>
                </c:pt>
                <c:pt idx="8333">
                  <c:v>37621</c:v>
                </c:pt>
                <c:pt idx="8334">
                  <c:v>37623</c:v>
                </c:pt>
                <c:pt idx="8335">
                  <c:v>37624</c:v>
                </c:pt>
                <c:pt idx="8336">
                  <c:v>37627</c:v>
                </c:pt>
                <c:pt idx="8337">
                  <c:v>37628</c:v>
                </c:pt>
                <c:pt idx="8338">
                  <c:v>37629</c:v>
                </c:pt>
                <c:pt idx="8339">
                  <c:v>37630</c:v>
                </c:pt>
                <c:pt idx="8340">
                  <c:v>37631</c:v>
                </c:pt>
                <c:pt idx="8341">
                  <c:v>37634</c:v>
                </c:pt>
                <c:pt idx="8342">
                  <c:v>37635</c:v>
                </c:pt>
                <c:pt idx="8343">
                  <c:v>37636</c:v>
                </c:pt>
                <c:pt idx="8344">
                  <c:v>37637</c:v>
                </c:pt>
                <c:pt idx="8345">
                  <c:v>37638</c:v>
                </c:pt>
                <c:pt idx="8346">
                  <c:v>37642</c:v>
                </c:pt>
                <c:pt idx="8347">
                  <c:v>37643</c:v>
                </c:pt>
                <c:pt idx="8348">
                  <c:v>37644</c:v>
                </c:pt>
                <c:pt idx="8349">
                  <c:v>37645</c:v>
                </c:pt>
                <c:pt idx="8350">
                  <c:v>37648</c:v>
                </c:pt>
                <c:pt idx="8351">
                  <c:v>37649</c:v>
                </c:pt>
                <c:pt idx="8352">
                  <c:v>37650</c:v>
                </c:pt>
                <c:pt idx="8353">
                  <c:v>37651</c:v>
                </c:pt>
                <c:pt idx="8354">
                  <c:v>37652</c:v>
                </c:pt>
                <c:pt idx="8355">
                  <c:v>37655</c:v>
                </c:pt>
                <c:pt idx="8356">
                  <c:v>37656</c:v>
                </c:pt>
                <c:pt idx="8357">
                  <c:v>37657</c:v>
                </c:pt>
                <c:pt idx="8358">
                  <c:v>37658</c:v>
                </c:pt>
                <c:pt idx="8359">
                  <c:v>37659</c:v>
                </c:pt>
                <c:pt idx="8360">
                  <c:v>37662</c:v>
                </c:pt>
                <c:pt idx="8361">
                  <c:v>37663</c:v>
                </c:pt>
                <c:pt idx="8362">
                  <c:v>37664</c:v>
                </c:pt>
                <c:pt idx="8363">
                  <c:v>37665</c:v>
                </c:pt>
                <c:pt idx="8364">
                  <c:v>37666</c:v>
                </c:pt>
                <c:pt idx="8365">
                  <c:v>37670</c:v>
                </c:pt>
                <c:pt idx="8366">
                  <c:v>37671</c:v>
                </c:pt>
                <c:pt idx="8367">
                  <c:v>37672</c:v>
                </c:pt>
                <c:pt idx="8368">
                  <c:v>37673</c:v>
                </c:pt>
                <c:pt idx="8369">
                  <c:v>37676</c:v>
                </c:pt>
                <c:pt idx="8370">
                  <c:v>37677</c:v>
                </c:pt>
                <c:pt idx="8371">
                  <c:v>37678</c:v>
                </c:pt>
                <c:pt idx="8372">
                  <c:v>37679</c:v>
                </c:pt>
                <c:pt idx="8373">
                  <c:v>37680</c:v>
                </c:pt>
                <c:pt idx="8374">
                  <c:v>37683</c:v>
                </c:pt>
                <c:pt idx="8375">
                  <c:v>37684</c:v>
                </c:pt>
                <c:pt idx="8376">
                  <c:v>37685</c:v>
                </c:pt>
                <c:pt idx="8377">
                  <c:v>37686</c:v>
                </c:pt>
                <c:pt idx="8378">
                  <c:v>37687</c:v>
                </c:pt>
                <c:pt idx="8379">
                  <c:v>37690</c:v>
                </c:pt>
                <c:pt idx="8380">
                  <c:v>37691</c:v>
                </c:pt>
                <c:pt idx="8381">
                  <c:v>37692</c:v>
                </c:pt>
                <c:pt idx="8382">
                  <c:v>37693</c:v>
                </c:pt>
                <c:pt idx="8383">
                  <c:v>37694</c:v>
                </c:pt>
                <c:pt idx="8384">
                  <c:v>37697</c:v>
                </c:pt>
                <c:pt idx="8385">
                  <c:v>37698</c:v>
                </c:pt>
                <c:pt idx="8386">
                  <c:v>37699</c:v>
                </c:pt>
                <c:pt idx="8387">
                  <c:v>37700</c:v>
                </c:pt>
                <c:pt idx="8388">
                  <c:v>37701</c:v>
                </c:pt>
                <c:pt idx="8389">
                  <c:v>37704</c:v>
                </c:pt>
                <c:pt idx="8390">
                  <c:v>37705</c:v>
                </c:pt>
                <c:pt idx="8391">
                  <c:v>37706</c:v>
                </c:pt>
                <c:pt idx="8392">
                  <c:v>37707</c:v>
                </c:pt>
                <c:pt idx="8393">
                  <c:v>37708</c:v>
                </c:pt>
                <c:pt idx="8394">
                  <c:v>37711</c:v>
                </c:pt>
                <c:pt idx="8395">
                  <c:v>37712</c:v>
                </c:pt>
                <c:pt idx="8396">
                  <c:v>37713</c:v>
                </c:pt>
                <c:pt idx="8397">
                  <c:v>37714</c:v>
                </c:pt>
                <c:pt idx="8398">
                  <c:v>37715</c:v>
                </c:pt>
                <c:pt idx="8399">
                  <c:v>37718</c:v>
                </c:pt>
                <c:pt idx="8400">
                  <c:v>37719</c:v>
                </c:pt>
                <c:pt idx="8401">
                  <c:v>37720</c:v>
                </c:pt>
                <c:pt idx="8402">
                  <c:v>37721</c:v>
                </c:pt>
                <c:pt idx="8403">
                  <c:v>37722</c:v>
                </c:pt>
                <c:pt idx="8404">
                  <c:v>37725</c:v>
                </c:pt>
                <c:pt idx="8405">
                  <c:v>37726</c:v>
                </c:pt>
                <c:pt idx="8406">
                  <c:v>37727</c:v>
                </c:pt>
                <c:pt idx="8407">
                  <c:v>37728</c:v>
                </c:pt>
                <c:pt idx="8408">
                  <c:v>37732</c:v>
                </c:pt>
                <c:pt idx="8409">
                  <c:v>37733</c:v>
                </c:pt>
                <c:pt idx="8410">
                  <c:v>37734</c:v>
                </c:pt>
                <c:pt idx="8411">
                  <c:v>37735</c:v>
                </c:pt>
                <c:pt idx="8412">
                  <c:v>37736</c:v>
                </c:pt>
                <c:pt idx="8413">
                  <c:v>37739</c:v>
                </c:pt>
                <c:pt idx="8414">
                  <c:v>37740</c:v>
                </c:pt>
                <c:pt idx="8415">
                  <c:v>37741</c:v>
                </c:pt>
                <c:pt idx="8416">
                  <c:v>37742</c:v>
                </c:pt>
                <c:pt idx="8417">
                  <c:v>37743</c:v>
                </c:pt>
                <c:pt idx="8418">
                  <c:v>37746</c:v>
                </c:pt>
                <c:pt idx="8419">
                  <c:v>37747</c:v>
                </c:pt>
                <c:pt idx="8420">
                  <c:v>37748</c:v>
                </c:pt>
                <c:pt idx="8421">
                  <c:v>37749</c:v>
                </c:pt>
                <c:pt idx="8422">
                  <c:v>37750</c:v>
                </c:pt>
                <c:pt idx="8423">
                  <c:v>37753</c:v>
                </c:pt>
                <c:pt idx="8424">
                  <c:v>37754</c:v>
                </c:pt>
                <c:pt idx="8425">
                  <c:v>37755</c:v>
                </c:pt>
                <c:pt idx="8426">
                  <c:v>37756</c:v>
                </c:pt>
                <c:pt idx="8427">
                  <c:v>37757</c:v>
                </c:pt>
                <c:pt idx="8428">
                  <c:v>37760</c:v>
                </c:pt>
                <c:pt idx="8429">
                  <c:v>37761</c:v>
                </c:pt>
                <c:pt idx="8430">
                  <c:v>37762</c:v>
                </c:pt>
                <c:pt idx="8431">
                  <c:v>37763</c:v>
                </c:pt>
                <c:pt idx="8432">
                  <c:v>37764</c:v>
                </c:pt>
                <c:pt idx="8433">
                  <c:v>37768</c:v>
                </c:pt>
                <c:pt idx="8434">
                  <c:v>37769</c:v>
                </c:pt>
                <c:pt idx="8435">
                  <c:v>37770</c:v>
                </c:pt>
                <c:pt idx="8436">
                  <c:v>37771</c:v>
                </c:pt>
                <c:pt idx="8437">
                  <c:v>37774</c:v>
                </c:pt>
                <c:pt idx="8438">
                  <c:v>37775</c:v>
                </c:pt>
                <c:pt idx="8439">
                  <c:v>37776</c:v>
                </c:pt>
                <c:pt idx="8440">
                  <c:v>37777</c:v>
                </c:pt>
                <c:pt idx="8441">
                  <c:v>37778</c:v>
                </c:pt>
                <c:pt idx="8442">
                  <c:v>37781</c:v>
                </c:pt>
                <c:pt idx="8443">
                  <c:v>37782</c:v>
                </c:pt>
                <c:pt idx="8444">
                  <c:v>37783</c:v>
                </c:pt>
                <c:pt idx="8445">
                  <c:v>37784</c:v>
                </c:pt>
                <c:pt idx="8446">
                  <c:v>37785</c:v>
                </c:pt>
                <c:pt idx="8447">
                  <c:v>37788</c:v>
                </c:pt>
                <c:pt idx="8448">
                  <c:v>37789</c:v>
                </c:pt>
                <c:pt idx="8449">
                  <c:v>37790</c:v>
                </c:pt>
                <c:pt idx="8450">
                  <c:v>37791</c:v>
                </c:pt>
                <c:pt idx="8451">
                  <c:v>37792</c:v>
                </c:pt>
                <c:pt idx="8452">
                  <c:v>37795</c:v>
                </c:pt>
                <c:pt idx="8453">
                  <c:v>37796</c:v>
                </c:pt>
                <c:pt idx="8454">
                  <c:v>37797</c:v>
                </c:pt>
                <c:pt idx="8455">
                  <c:v>37798</c:v>
                </c:pt>
                <c:pt idx="8456">
                  <c:v>37799</c:v>
                </c:pt>
                <c:pt idx="8457">
                  <c:v>37802</c:v>
                </c:pt>
                <c:pt idx="8458">
                  <c:v>37803</c:v>
                </c:pt>
                <c:pt idx="8459">
                  <c:v>37804</c:v>
                </c:pt>
                <c:pt idx="8460">
                  <c:v>37805</c:v>
                </c:pt>
                <c:pt idx="8461">
                  <c:v>37809</c:v>
                </c:pt>
                <c:pt idx="8462">
                  <c:v>37810</c:v>
                </c:pt>
                <c:pt idx="8463">
                  <c:v>37811</c:v>
                </c:pt>
                <c:pt idx="8464">
                  <c:v>37812</c:v>
                </c:pt>
                <c:pt idx="8465">
                  <c:v>37813</c:v>
                </c:pt>
                <c:pt idx="8466">
                  <c:v>37816</c:v>
                </c:pt>
                <c:pt idx="8467">
                  <c:v>37817</c:v>
                </c:pt>
                <c:pt idx="8468">
                  <c:v>37818</c:v>
                </c:pt>
                <c:pt idx="8469">
                  <c:v>37819</c:v>
                </c:pt>
                <c:pt idx="8470">
                  <c:v>37820</c:v>
                </c:pt>
                <c:pt idx="8471">
                  <c:v>37823</c:v>
                </c:pt>
                <c:pt idx="8472">
                  <c:v>37824</c:v>
                </c:pt>
                <c:pt idx="8473">
                  <c:v>37825</c:v>
                </c:pt>
                <c:pt idx="8474">
                  <c:v>37826</c:v>
                </c:pt>
                <c:pt idx="8475">
                  <c:v>37827</c:v>
                </c:pt>
                <c:pt idx="8476">
                  <c:v>37830</c:v>
                </c:pt>
                <c:pt idx="8477">
                  <c:v>37831</c:v>
                </c:pt>
                <c:pt idx="8478">
                  <c:v>37832</c:v>
                </c:pt>
                <c:pt idx="8479">
                  <c:v>37833</c:v>
                </c:pt>
                <c:pt idx="8480">
                  <c:v>37834</c:v>
                </c:pt>
                <c:pt idx="8481">
                  <c:v>37837</c:v>
                </c:pt>
                <c:pt idx="8482">
                  <c:v>37838</c:v>
                </c:pt>
                <c:pt idx="8483">
                  <c:v>37839</c:v>
                </c:pt>
                <c:pt idx="8484">
                  <c:v>37840</c:v>
                </c:pt>
                <c:pt idx="8485">
                  <c:v>37841</c:v>
                </c:pt>
                <c:pt idx="8486">
                  <c:v>37844</c:v>
                </c:pt>
                <c:pt idx="8487">
                  <c:v>37845</c:v>
                </c:pt>
                <c:pt idx="8488">
                  <c:v>37846</c:v>
                </c:pt>
                <c:pt idx="8489">
                  <c:v>37847</c:v>
                </c:pt>
                <c:pt idx="8490">
                  <c:v>37848</c:v>
                </c:pt>
                <c:pt idx="8491">
                  <c:v>37851</c:v>
                </c:pt>
                <c:pt idx="8492">
                  <c:v>37852</c:v>
                </c:pt>
                <c:pt idx="8493">
                  <c:v>37853</c:v>
                </c:pt>
                <c:pt idx="8494">
                  <c:v>37854</c:v>
                </c:pt>
                <c:pt idx="8495">
                  <c:v>37855</c:v>
                </c:pt>
                <c:pt idx="8496">
                  <c:v>37858</c:v>
                </c:pt>
                <c:pt idx="8497">
                  <c:v>37859</c:v>
                </c:pt>
                <c:pt idx="8498">
                  <c:v>37860</c:v>
                </c:pt>
                <c:pt idx="8499">
                  <c:v>37861</c:v>
                </c:pt>
                <c:pt idx="8500">
                  <c:v>37862</c:v>
                </c:pt>
                <c:pt idx="8501">
                  <c:v>37866</c:v>
                </c:pt>
                <c:pt idx="8502">
                  <c:v>37867</c:v>
                </c:pt>
                <c:pt idx="8503">
                  <c:v>37868</c:v>
                </c:pt>
                <c:pt idx="8504">
                  <c:v>37869</c:v>
                </c:pt>
                <c:pt idx="8505">
                  <c:v>37872</c:v>
                </c:pt>
                <c:pt idx="8506">
                  <c:v>37873</c:v>
                </c:pt>
                <c:pt idx="8507">
                  <c:v>37874</c:v>
                </c:pt>
                <c:pt idx="8508">
                  <c:v>37875</c:v>
                </c:pt>
                <c:pt idx="8509">
                  <c:v>37876</c:v>
                </c:pt>
                <c:pt idx="8510">
                  <c:v>37879</c:v>
                </c:pt>
                <c:pt idx="8511">
                  <c:v>37880</c:v>
                </c:pt>
                <c:pt idx="8512">
                  <c:v>37881</c:v>
                </c:pt>
                <c:pt idx="8513">
                  <c:v>37882</c:v>
                </c:pt>
                <c:pt idx="8514">
                  <c:v>37883</c:v>
                </c:pt>
                <c:pt idx="8515">
                  <c:v>37886</c:v>
                </c:pt>
                <c:pt idx="8516">
                  <c:v>37887</c:v>
                </c:pt>
                <c:pt idx="8517">
                  <c:v>37888</c:v>
                </c:pt>
                <c:pt idx="8518">
                  <c:v>37889</c:v>
                </c:pt>
                <c:pt idx="8519">
                  <c:v>37890</c:v>
                </c:pt>
                <c:pt idx="8520">
                  <c:v>37893</c:v>
                </c:pt>
                <c:pt idx="8521">
                  <c:v>37894</c:v>
                </c:pt>
                <c:pt idx="8522">
                  <c:v>37895</c:v>
                </c:pt>
                <c:pt idx="8523">
                  <c:v>37896</c:v>
                </c:pt>
                <c:pt idx="8524">
                  <c:v>37897</c:v>
                </c:pt>
                <c:pt idx="8525">
                  <c:v>37900</c:v>
                </c:pt>
                <c:pt idx="8526">
                  <c:v>37901</c:v>
                </c:pt>
                <c:pt idx="8527">
                  <c:v>37902</c:v>
                </c:pt>
                <c:pt idx="8528">
                  <c:v>37903</c:v>
                </c:pt>
                <c:pt idx="8529">
                  <c:v>37904</c:v>
                </c:pt>
                <c:pt idx="8530">
                  <c:v>37907</c:v>
                </c:pt>
                <c:pt idx="8531">
                  <c:v>37908</c:v>
                </c:pt>
                <c:pt idx="8532">
                  <c:v>37909</c:v>
                </c:pt>
                <c:pt idx="8533">
                  <c:v>37910</c:v>
                </c:pt>
                <c:pt idx="8534">
                  <c:v>37911</c:v>
                </c:pt>
                <c:pt idx="8535">
                  <c:v>37914</c:v>
                </c:pt>
                <c:pt idx="8536">
                  <c:v>37915</c:v>
                </c:pt>
                <c:pt idx="8537">
                  <c:v>37916</c:v>
                </c:pt>
                <c:pt idx="8538">
                  <c:v>37917</c:v>
                </c:pt>
                <c:pt idx="8539">
                  <c:v>37918</c:v>
                </c:pt>
                <c:pt idx="8540">
                  <c:v>37921</c:v>
                </c:pt>
                <c:pt idx="8541">
                  <c:v>37922</c:v>
                </c:pt>
                <c:pt idx="8542">
                  <c:v>37923</c:v>
                </c:pt>
                <c:pt idx="8543">
                  <c:v>37924</c:v>
                </c:pt>
                <c:pt idx="8544">
                  <c:v>37925</c:v>
                </c:pt>
                <c:pt idx="8545">
                  <c:v>37928</c:v>
                </c:pt>
                <c:pt idx="8546">
                  <c:v>37929</c:v>
                </c:pt>
                <c:pt idx="8547">
                  <c:v>37930</c:v>
                </c:pt>
                <c:pt idx="8548">
                  <c:v>37931</c:v>
                </c:pt>
                <c:pt idx="8549">
                  <c:v>37932</c:v>
                </c:pt>
                <c:pt idx="8550">
                  <c:v>37935</c:v>
                </c:pt>
                <c:pt idx="8551">
                  <c:v>37936</c:v>
                </c:pt>
                <c:pt idx="8552">
                  <c:v>37937</c:v>
                </c:pt>
                <c:pt idx="8553">
                  <c:v>37938</c:v>
                </c:pt>
                <c:pt idx="8554">
                  <c:v>37939</c:v>
                </c:pt>
                <c:pt idx="8555">
                  <c:v>37942</c:v>
                </c:pt>
                <c:pt idx="8556">
                  <c:v>37943</c:v>
                </c:pt>
                <c:pt idx="8557">
                  <c:v>37944</c:v>
                </c:pt>
                <c:pt idx="8558">
                  <c:v>37945</c:v>
                </c:pt>
                <c:pt idx="8559">
                  <c:v>37946</c:v>
                </c:pt>
                <c:pt idx="8560">
                  <c:v>37949</c:v>
                </c:pt>
                <c:pt idx="8561">
                  <c:v>37950</c:v>
                </c:pt>
                <c:pt idx="8562">
                  <c:v>37951</c:v>
                </c:pt>
                <c:pt idx="8563">
                  <c:v>37953</c:v>
                </c:pt>
                <c:pt idx="8564">
                  <c:v>37956</c:v>
                </c:pt>
                <c:pt idx="8565">
                  <c:v>37957</c:v>
                </c:pt>
                <c:pt idx="8566">
                  <c:v>37958</c:v>
                </c:pt>
                <c:pt idx="8567">
                  <c:v>37959</c:v>
                </c:pt>
                <c:pt idx="8568">
                  <c:v>37960</c:v>
                </c:pt>
                <c:pt idx="8569">
                  <c:v>37963</c:v>
                </c:pt>
                <c:pt idx="8570">
                  <c:v>37964</c:v>
                </c:pt>
                <c:pt idx="8571">
                  <c:v>37965</c:v>
                </c:pt>
                <c:pt idx="8572">
                  <c:v>37966</c:v>
                </c:pt>
                <c:pt idx="8573">
                  <c:v>37967</c:v>
                </c:pt>
                <c:pt idx="8574">
                  <c:v>37970</c:v>
                </c:pt>
                <c:pt idx="8575">
                  <c:v>37971</c:v>
                </c:pt>
                <c:pt idx="8576">
                  <c:v>37972</c:v>
                </c:pt>
                <c:pt idx="8577">
                  <c:v>37973</c:v>
                </c:pt>
                <c:pt idx="8578">
                  <c:v>37974</c:v>
                </c:pt>
                <c:pt idx="8579">
                  <c:v>37977</c:v>
                </c:pt>
                <c:pt idx="8580">
                  <c:v>37978</c:v>
                </c:pt>
                <c:pt idx="8581">
                  <c:v>37979</c:v>
                </c:pt>
                <c:pt idx="8582">
                  <c:v>37981</c:v>
                </c:pt>
                <c:pt idx="8583">
                  <c:v>37984</c:v>
                </c:pt>
                <c:pt idx="8584">
                  <c:v>37985</c:v>
                </c:pt>
                <c:pt idx="8585">
                  <c:v>37986</c:v>
                </c:pt>
                <c:pt idx="8586">
                  <c:v>37988</c:v>
                </c:pt>
                <c:pt idx="8587">
                  <c:v>37991</c:v>
                </c:pt>
                <c:pt idx="8588">
                  <c:v>37992</c:v>
                </c:pt>
                <c:pt idx="8589">
                  <c:v>37993</c:v>
                </c:pt>
                <c:pt idx="8590">
                  <c:v>37994</c:v>
                </c:pt>
                <c:pt idx="8591">
                  <c:v>37995</c:v>
                </c:pt>
                <c:pt idx="8592">
                  <c:v>37998</c:v>
                </c:pt>
                <c:pt idx="8593">
                  <c:v>37999</c:v>
                </c:pt>
                <c:pt idx="8594">
                  <c:v>38000</c:v>
                </c:pt>
                <c:pt idx="8595">
                  <c:v>38001</c:v>
                </c:pt>
                <c:pt idx="8596">
                  <c:v>38002</c:v>
                </c:pt>
                <c:pt idx="8597">
                  <c:v>38006</c:v>
                </c:pt>
                <c:pt idx="8598">
                  <c:v>38007</c:v>
                </c:pt>
                <c:pt idx="8599">
                  <c:v>38008</c:v>
                </c:pt>
                <c:pt idx="8600">
                  <c:v>38009</c:v>
                </c:pt>
                <c:pt idx="8601">
                  <c:v>38012</c:v>
                </c:pt>
                <c:pt idx="8602">
                  <c:v>38013</c:v>
                </c:pt>
                <c:pt idx="8603">
                  <c:v>38014</c:v>
                </c:pt>
                <c:pt idx="8604">
                  <c:v>38015</c:v>
                </c:pt>
                <c:pt idx="8605">
                  <c:v>38016</c:v>
                </c:pt>
                <c:pt idx="8606">
                  <c:v>38019</c:v>
                </c:pt>
                <c:pt idx="8607">
                  <c:v>38020</c:v>
                </c:pt>
                <c:pt idx="8608">
                  <c:v>38021</c:v>
                </c:pt>
                <c:pt idx="8609">
                  <c:v>38022</c:v>
                </c:pt>
                <c:pt idx="8610">
                  <c:v>38023</c:v>
                </c:pt>
                <c:pt idx="8611">
                  <c:v>38026</c:v>
                </c:pt>
                <c:pt idx="8612">
                  <c:v>38027</c:v>
                </c:pt>
                <c:pt idx="8613">
                  <c:v>38028</c:v>
                </c:pt>
                <c:pt idx="8614">
                  <c:v>38029</c:v>
                </c:pt>
                <c:pt idx="8615">
                  <c:v>38030</c:v>
                </c:pt>
                <c:pt idx="8616">
                  <c:v>38034</c:v>
                </c:pt>
                <c:pt idx="8617">
                  <c:v>38035</c:v>
                </c:pt>
                <c:pt idx="8618">
                  <c:v>38036</c:v>
                </c:pt>
                <c:pt idx="8619">
                  <c:v>38037</c:v>
                </c:pt>
                <c:pt idx="8620">
                  <c:v>38040</c:v>
                </c:pt>
                <c:pt idx="8621">
                  <c:v>38041</c:v>
                </c:pt>
                <c:pt idx="8622">
                  <c:v>38042</c:v>
                </c:pt>
                <c:pt idx="8623">
                  <c:v>38043</c:v>
                </c:pt>
                <c:pt idx="8624">
                  <c:v>38044</c:v>
                </c:pt>
                <c:pt idx="8625">
                  <c:v>38047</c:v>
                </c:pt>
                <c:pt idx="8626">
                  <c:v>38048</c:v>
                </c:pt>
                <c:pt idx="8627">
                  <c:v>38049</c:v>
                </c:pt>
                <c:pt idx="8628">
                  <c:v>38050</c:v>
                </c:pt>
                <c:pt idx="8629">
                  <c:v>38051</c:v>
                </c:pt>
                <c:pt idx="8630">
                  <c:v>38054</c:v>
                </c:pt>
                <c:pt idx="8631">
                  <c:v>38055</c:v>
                </c:pt>
                <c:pt idx="8632">
                  <c:v>38056</c:v>
                </c:pt>
                <c:pt idx="8633">
                  <c:v>38057</c:v>
                </c:pt>
                <c:pt idx="8634">
                  <c:v>38058</c:v>
                </c:pt>
                <c:pt idx="8635">
                  <c:v>38061</c:v>
                </c:pt>
                <c:pt idx="8636">
                  <c:v>38062</c:v>
                </c:pt>
                <c:pt idx="8637">
                  <c:v>38063</c:v>
                </c:pt>
                <c:pt idx="8638">
                  <c:v>38064</c:v>
                </c:pt>
                <c:pt idx="8639">
                  <c:v>38065</c:v>
                </c:pt>
                <c:pt idx="8640">
                  <c:v>38068</c:v>
                </c:pt>
                <c:pt idx="8641">
                  <c:v>38069</c:v>
                </c:pt>
                <c:pt idx="8642">
                  <c:v>38070</c:v>
                </c:pt>
                <c:pt idx="8643">
                  <c:v>38071</c:v>
                </c:pt>
                <c:pt idx="8644">
                  <c:v>38072</c:v>
                </c:pt>
                <c:pt idx="8645">
                  <c:v>38075</c:v>
                </c:pt>
                <c:pt idx="8646">
                  <c:v>38076</c:v>
                </c:pt>
                <c:pt idx="8647">
                  <c:v>38077</c:v>
                </c:pt>
                <c:pt idx="8648">
                  <c:v>38078</c:v>
                </c:pt>
                <c:pt idx="8649">
                  <c:v>38079</c:v>
                </c:pt>
                <c:pt idx="8650">
                  <c:v>38082</c:v>
                </c:pt>
                <c:pt idx="8651">
                  <c:v>38083</c:v>
                </c:pt>
                <c:pt idx="8652">
                  <c:v>38084</c:v>
                </c:pt>
                <c:pt idx="8653">
                  <c:v>38085</c:v>
                </c:pt>
                <c:pt idx="8654">
                  <c:v>38089</c:v>
                </c:pt>
                <c:pt idx="8655">
                  <c:v>38090</c:v>
                </c:pt>
                <c:pt idx="8656">
                  <c:v>38091</c:v>
                </c:pt>
                <c:pt idx="8657">
                  <c:v>38092</c:v>
                </c:pt>
                <c:pt idx="8658">
                  <c:v>38093</c:v>
                </c:pt>
                <c:pt idx="8659">
                  <c:v>38096</c:v>
                </c:pt>
                <c:pt idx="8660">
                  <c:v>38097</c:v>
                </c:pt>
                <c:pt idx="8661">
                  <c:v>38098</c:v>
                </c:pt>
                <c:pt idx="8662">
                  <c:v>38099</c:v>
                </c:pt>
                <c:pt idx="8663">
                  <c:v>38100</c:v>
                </c:pt>
                <c:pt idx="8664">
                  <c:v>38103</c:v>
                </c:pt>
                <c:pt idx="8665">
                  <c:v>38104</c:v>
                </c:pt>
                <c:pt idx="8666">
                  <c:v>38105</c:v>
                </c:pt>
                <c:pt idx="8667">
                  <c:v>38106</c:v>
                </c:pt>
                <c:pt idx="8668">
                  <c:v>38107</c:v>
                </c:pt>
                <c:pt idx="8669">
                  <c:v>38110</c:v>
                </c:pt>
                <c:pt idx="8670">
                  <c:v>38111</c:v>
                </c:pt>
                <c:pt idx="8671">
                  <c:v>38112</c:v>
                </c:pt>
                <c:pt idx="8672">
                  <c:v>38113</c:v>
                </c:pt>
                <c:pt idx="8673">
                  <c:v>38114</c:v>
                </c:pt>
                <c:pt idx="8674">
                  <c:v>38117</c:v>
                </c:pt>
                <c:pt idx="8675">
                  <c:v>38118</c:v>
                </c:pt>
                <c:pt idx="8676">
                  <c:v>38119</c:v>
                </c:pt>
                <c:pt idx="8677">
                  <c:v>38120</c:v>
                </c:pt>
                <c:pt idx="8678">
                  <c:v>38121</c:v>
                </c:pt>
                <c:pt idx="8679">
                  <c:v>38124</c:v>
                </c:pt>
                <c:pt idx="8680">
                  <c:v>38125</c:v>
                </c:pt>
                <c:pt idx="8681">
                  <c:v>38126</c:v>
                </c:pt>
                <c:pt idx="8682">
                  <c:v>38127</c:v>
                </c:pt>
                <c:pt idx="8683">
                  <c:v>38128</c:v>
                </c:pt>
                <c:pt idx="8684">
                  <c:v>38131</c:v>
                </c:pt>
                <c:pt idx="8685">
                  <c:v>38132</c:v>
                </c:pt>
                <c:pt idx="8686">
                  <c:v>38133</c:v>
                </c:pt>
                <c:pt idx="8687">
                  <c:v>38134</c:v>
                </c:pt>
                <c:pt idx="8688">
                  <c:v>38135</c:v>
                </c:pt>
                <c:pt idx="8689">
                  <c:v>38139</c:v>
                </c:pt>
                <c:pt idx="8690">
                  <c:v>38140</c:v>
                </c:pt>
                <c:pt idx="8691">
                  <c:v>38141</c:v>
                </c:pt>
                <c:pt idx="8692">
                  <c:v>38142</c:v>
                </c:pt>
                <c:pt idx="8693">
                  <c:v>38145</c:v>
                </c:pt>
                <c:pt idx="8694">
                  <c:v>38146</c:v>
                </c:pt>
                <c:pt idx="8695">
                  <c:v>38147</c:v>
                </c:pt>
                <c:pt idx="8696">
                  <c:v>38148</c:v>
                </c:pt>
                <c:pt idx="8697">
                  <c:v>38152</c:v>
                </c:pt>
                <c:pt idx="8698">
                  <c:v>38153</c:v>
                </c:pt>
                <c:pt idx="8699">
                  <c:v>38154</c:v>
                </c:pt>
                <c:pt idx="8700">
                  <c:v>38155</c:v>
                </c:pt>
                <c:pt idx="8701">
                  <c:v>38156</c:v>
                </c:pt>
                <c:pt idx="8702">
                  <c:v>38159</c:v>
                </c:pt>
                <c:pt idx="8703">
                  <c:v>38160</c:v>
                </c:pt>
                <c:pt idx="8704">
                  <c:v>38161</c:v>
                </c:pt>
                <c:pt idx="8705">
                  <c:v>38162</c:v>
                </c:pt>
                <c:pt idx="8706">
                  <c:v>38163</c:v>
                </c:pt>
                <c:pt idx="8707">
                  <c:v>38166</c:v>
                </c:pt>
                <c:pt idx="8708">
                  <c:v>38167</c:v>
                </c:pt>
                <c:pt idx="8709">
                  <c:v>38168</c:v>
                </c:pt>
                <c:pt idx="8710">
                  <c:v>38169</c:v>
                </c:pt>
                <c:pt idx="8711">
                  <c:v>38170</c:v>
                </c:pt>
                <c:pt idx="8712">
                  <c:v>38174</c:v>
                </c:pt>
                <c:pt idx="8713">
                  <c:v>38175</c:v>
                </c:pt>
                <c:pt idx="8714">
                  <c:v>38176</c:v>
                </c:pt>
                <c:pt idx="8715">
                  <c:v>38177</c:v>
                </c:pt>
                <c:pt idx="8716">
                  <c:v>38180</c:v>
                </c:pt>
                <c:pt idx="8717">
                  <c:v>38181</c:v>
                </c:pt>
                <c:pt idx="8718">
                  <c:v>38182</c:v>
                </c:pt>
                <c:pt idx="8719">
                  <c:v>38183</c:v>
                </c:pt>
                <c:pt idx="8720">
                  <c:v>38184</c:v>
                </c:pt>
                <c:pt idx="8721">
                  <c:v>38187</c:v>
                </c:pt>
                <c:pt idx="8722">
                  <c:v>38188</c:v>
                </c:pt>
                <c:pt idx="8723">
                  <c:v>38189</c:v>
                </c:pt>
                <c:pt idx="8724">
                  <c:v>38190</c:v>
                </c:pt>
                <c:pt idx="8725">
                  <c:v>38191</c:v>
                </c:pt>
                <c:pt idx="8726">
                  <c:v>38194</c:v>
                </c:pt>
                <c:pt idx="8727">
                  <c:v>38195</c:v>
                </c:pt>
                <c:pt idx="8728">
                  <c:v>38196</c:v>
                </c:pt>
                <c:pt idx="8729">
                  <c:v>38197</c:v>
                </c:pt>
                <c:pt idx="8730">
                  <c:v>38198</c:v>
                </c:pt>
                <c:pt idx="8731">
                  <c:v>38201</c:v>
                </c:pt>
                <c:pt idx="8732">
                  <c:v>38202</c:v>
                </c:pt>
                <c:pt idx="8733">
                  <c:v>38203</c:v>
                </c:pt>
                <c:pt idx="8734">
                  <c:v>38204</c:v>
                </c:pt>
                <c:pt idx="8735">
                  <c:v>38205</c:v>
                </c:pt>
                <c:pt idx="8736">
                  <c:v>38208</c:v>
                </c:pt>
                <c:pt idx="8737">
                  <c:v>38209</c:v>
                </c:pt>
                <c:pt idx="8738">
                  <c:v>38210</c:v>
                </c:pt>
                <c:pt idx="8739">
                  <c:v>38211</c:v>
                </c:pt>
                <c:pt idx="8740">
                  <c:v>38212</c:v>
                </c:pt>
                <c:pt idx="8741">
                  <c:v>38215</c:v>
                </c:pt>
                <c:pt idx="8742">
                  <c:v>38216</c:v>
                </c:pt>
                <c:pt idx="8743">
                  <c:v>38217</c:v>
                </c:pt>
                <c:pt idx="8744">
                  <c:v>38218</c:v>
                </c:pt>
                <c:pt idx="8745">
                  <c:v>38219</c:v>
                </c:pt>
                <c:pt idx="8746">
                  <c:v>38222</c:v>
                </c:pt>
                <c:pt idx="8747">
                  <c:v>38223</c:v>
                </c:pt>
                <c:pt idx="8748">
                  <c:v>38224</c:v>
                </c:pt>
                <c:pt idx="8749">
                  <c:v>38225</c:v>
                </c:pt>
                <c:pt idx="8750">
                  <c:v>38226</c:v>
                </c:pt>
                <c:pt idx="8751">
                  <c:v>38229</c:v>
                </c:pt>
                <c:pt idx="8752">
                  <c:v>38230</c:v>
                </c:pt>
                <c:pt idx="8753">
                  <c:v>38231</c:v>
                </c:pt>
                <c:pt idx="8754">
                  <c:v>38232</c:v>
                </c:pt>
                <c:pt idx="8755">
                  <c:v>38233</c:v>
                </c:pt>
                <c:pt idx="8756">
                  <c:v>38237</c:v>
                </c:pt>
                <c:pt idx="8757">
                  <c:v>38238</c:v>
                </c:pt>
                <c:pt idx="8758">
                  <c:v>38239</c:v>
                </c:pt>
                <c:pt idx="8759">
                  <c:v>38240</c:v>
                </c:pt>
                <c:pt idx="8760">
                  <c:v>38243</c:v>
                </c:pt>
                <c:pt idx="8761">
                  <c:v>38244</c:v>
                </c:pt>
                <c:pt idx="8762">
                  <c:v>38245</c:v>
                </c:pt>
                <c:pt idx="8763">
                  <c:v>38246</c:v>
                </c:pt>
                <c:pt idx="8764">
                  <c:v>38247</c:v>
                </c:pt>
                <c:pt idx="8765">
                  <c:v>38250</c:v>
                </c:pt>
                <c:pt idx="8766">
                  <c:v>38251</c:v>
                </c:pt>
                <c:pt idx="8767">
                  <c:v>38252</c:v>
                </c:pt>
                <c:pt idx="8768">
                  <c:v>38253</c:v>
                </c:pt>
                <c:pt idx="8769">
                  <c:v>38254</c:v>
                </c:pt>
                <c:pt idx="8770">
                  <c:v>38257</c:v>
                </c:pt>
                <c:pt idx="8771">
                  <c:v>38258</c:v>
                </c:pt>
                <c:pt idx="8772">
                  <c:v>38259</c:v>
                </c:pt>
                <c:pt idx="8773">
                  <c:v>38260</c:v>
                </c:pt>
                <c:pt idx="8774">
                  <c:v>38261</c:v>
                </c:pt>
                <c:pt idx="8775">
                  <c:v>38264</c:v>
                </c:pt>
                <c:pt idx="8776">
                  <c:v>38265</c:v>
                </c:pt>
                <c:pt idx="8777">
                  <c:v>38266</c:v>
                </c:pt>
                <c:pt idx="8778">
                  <c:v>38267</c:v>
                </c:pt>
                <c:pt idx="8779">
                  <c:v>38268</c:v>
                </c:pt>
                <c:pt idx="8780">
                  <c:v>38271</c:v>
                </c:pt>
                <c:pt idx="8781">
                  <c:v>38272</c:v>
                </c:pt>
                <c:pt idx="8782">
                  <c:v>38273</c:v>
                </c:pt>
                <c:pt idx="8783">
                  <c:v>38274</c:v>
                </c:pt>
                <c:pt idx="8784">
                  <c:v>38275</c:v>
                </c:pt>
                <c:pt idx="8785">
                  <c:v>38278</c:v>
                </c:pt>
                <c:pt idx="8786">
                  <c:v>38279</c:v>
                </c:pt>
                <c:pt idx="8787">
                  <c:v>38280</c:v>
                </c:pt>
                <c:pt idx="8788">
                  <c:v>38281</c:v>
                </c:pt>
                <c:pt idx="8789">
                  <c:v>38282</c:v>
                </c:pt>
                <c:pt idx="8790">
                  <c:v>38285</c:v>
                </c:pt>
                <c:pt idx="8791">
                  <c:v>38286</c:v>
                </c:pt>
                <c:pt idx="8792">
                  <c:v>38287</c:v>
                </c:pt>
                <c:pt idx="8793">
                  <c:v>38288</c:v>
                </c:pt>
                <c:pt idx="8794">
                  <c:v>38289</c:v>
                </c:pt>
                <c:pt idx="8795">
                  <c:v>38292</c:v>
                </c:pt>
                <c:pt idx="8796">
                  <c:v>38293</c:v>
                </c:pt>
                <c:pt idx="8797">
                  <c:v>38294</c:v>
                </c:pt>
                <c:pt idx="8798">
                  <c:v>38295</c:v>
                </c:pt>
                <c:pt idx="8799">
                  <c:v>38296</c:v>
                </c:pt>
                <c:pt idx="8800">
                  <c:v>38299</c:v>
                </c:pt>
                <c:pt idx="8801">
                  <c:v>38300</c:v>
                </c:pt>
                <c:pt idx="8802">
                  <c:v>38301</c:v>
                </c:pt>
                <c:pt idx="8803">
                  <c:v>38302</c:v>
                </c:pt>
                <c:pt idx="8804">
                  <c:v>38303</c:v>
                </c:pt>
                <c:pt idx="8805">
                  <c:v>38306</c:v>
                </c:pt>
                <c:pt idx="8806">
                  <c:v>38307</c:v>
                </c:pt>
                <c:pt idx="8807">
                  <c:v>38308</c:v>
                </c:pt>
                <c:pt idx="8808">
                  <c:v>38309</c:v>
                </c:pt>
                <c:pt idx="8809">
                  <c:v>38310</c:v>
                </c:pt>
                <c:pt idx="8810">
                  <c:v>38313</c:v>
                </c:pt>
                <c:pt idx="8811">
                  <c:v>38314</c:v>
                </c:pt>
                <c:pt idx="8812">
                  <c:v>38315</c:v>
                </c:pt>
                <c:pt idx="8813">
                  <c:v>38317</c:v>
                </c:pt>
                <c:pt idx="8814">
                  <c:v>38320</c:v>
                </c:pt>
                <c:pt idx="8815">
                  <c:v>38321</c:v>
                </c:pt>
                <c:pt idx="8816">
                  <c:v>38322</c:v>
                </c:pt>
                <c:pt idx="8817">
                  <c:v>38323</c:v>
                </c:pt>
                <c:pt idx="8818">
                  <c:v>38324</c:v>
                </c:pt>
                <c:pt idx="8819">
                  <c:v>38327</c:v>
                </c:pt>
                <c:pt idx="8820">
                  <c:v>38328</c:v>
                </c:pt>
                <c:pt idx="8821">
                  <c:v>38329</c:v>
                </c:pt>
                <c:pt idx="8822">
                  <c:v>38330</c:v>
                </c:pt>
                <c:pt idx="8823">
                  <c:v>38331</c:v>
                </c:pt>
                <c:pt idx="8824">
                  <c:v>38334</c:v>
                </c:pt>
                <c:pt idx="8825">
                  <c:v>38335</c:v>
                </c:pt>
                <c:pt idx="8826">
                  <c:v>38336</c:v>
                </c:pt>
                <c:pt idx="8827">
                  <c:v>38337</c:v>
                </c:pt>
                <c:pt idx="8828">
                  <c:v>38338</c:v>
                </c:pt>
                <c:pt idx="8829">
                  <c:v>38341</c:v>
                </c:pt>
                <c:pt idx="8830">
                  <c:v>38342</c:v>
                </c:pt>
                <c:pt idx="8831">
                  <c:v>38343</c:v>
                </c:pt>
                <c:pt idx="8832">
                  <c:v>38344</c:v>
                </c:pt>
                <c:pt idx="8833">
                  <c:v>38348</c:v>
                </c:pt>
                <c:pt idx="8834">
                  <c:v>38349</c:v>
                </c:pt>
                <c:pt idx="8835">
                  <c:v>38350</c:v>
                </c:pt>
                <c:pt idx="8836">
                  <c:v>38351</c:v>
                </c:pt>
                <c:pt idx="8837">
                  <c:v>38352</c:v>
                </c:pt>
                <c:pt idx="8838">
                  <c:v>38355</c:v>
                </c:pt>
                <c:pt idx="8839">
                  <c:v>38356</c:v>
                </c:pt>
                <c:pt idx="8840">
                  <c:v>38357</c:v>
                </c:pt>
                <c:pt idx="8841">
                  <c:v>38358</c:v>
                </c:pt>
                <c:pt idx="8842">
                  <c:v>38359</c:v>
                </c:pt>
                <c:pt idx="8843">
                  <c:v>38362</c:v>
                </c:pt>
                <c:pt idx="8844">
                  <c:v>38363</c:v>
                </c:pt>
                <c:pt idx="8845">
                  <c:v>38364</c:v>
                </c:pt>
                <c:pt idx="8846">
                  <c:v>38365</c:v>
                </c:pt>
                <c:pt idx="8847">
                  <c:v>38366</c:v>
                </c:pt>
                <c:pt idx="8848">
                  <c:v>38370</c:v>
                </c:pt>
                <c:pt idx="8849">
                  <c:v>38371</c:v>
                </c:pt>
                <c:pt idx="8850">
                  <c:v>38372</c:v>
                </c:pt>
                <c:pt idx="8851">
                  <c:v>38373</c:v>
                </c:pt>
                <c:pt idx="8852">
                  <c:v>38376</c:v>
                </c:pt>
                <c:pt idx="8853">
                  <c:v>38377</c:v>
                </c:pt>
                <c:pt idx="8854">
                  <c:v>38378</c:v>
                </c:pt>
                <c:pt idx="8855">
                  <c:v>38379</c:v>
                </c:pt>
                <c:pt idx="8856">
                  <c:v>38380</c:v>
                </c:pt>
                <c:pt idx="8857">
                  <c:v>38383</c:v>
                </c:pt>
                <c:pt idx="8858">
                  <c:v>38384</c:v>
                </c:pt>
                <c:pt idx="8859">
                  <c:v>38385</c:v>
                </c:pt>
                <c:pt idx="8860">
                  <c:v>38386</c:v>
                </c:pt>
                <c:pt idx="8861">
                  <c:v>38387</c:v>
                </c:pt>
                <c:pt idx="8862">
                  <c:v>38390</c:v>
                </c:pt>
                <c:pt idx="8863">
                  <c:v>38391</c:v>
                </c:pt>
                <c:pt idx="8864">
                  <c:v>38392</c:v>
                </c:pt>
                <c:pt idx="8865">
                  <c:v>38393</c:v>
                </c:pt>
                <c:pt idx="8866">
                  <c:v>38394</c:v>
                </c:pt>
                <c:pt idx="8867">
                  <c:v>38397</c:v>
                </c:pt>
                <c:pt idx="8868">
                  <c:v>38398</c:v>
                </c:pt>
                <c:pt idx="8869">
                  <c:v>38399</c:v>
                </c:pt>
                <c:pt idx="8870">
                  <c:v>38400</c:v>
                </c:pt>
                <c:pt idx="8871">
                  <c:v>38401</c:v>
                </c:pt>
                <c:pt idx="8872">
                  <c:v>38405</c:v>
                </c:pt>
                <c:pt idx="8873">
                  <c:v>38406</c:v>
                </c:pt>
                <c:pt idx="8874">
                  <c:v>38407</c:v>
                </c:pt>
                <c:pt idx="8875">
                  <c:v>38408</c:v>
                </c:pt>
                <c:pt idx="8876">
                  <c:v>38411</c:v>
                </c:pt>
                <c:pt idx="8877">
                  <c:v>38412</c:v>
                </c:pt>
                <c:pt idx="8878">
                  <c:v>38413</c:v>
                </c:pt>
                <c:pt idx="8879">
                  <c:v>38414</c:v>
                </c:pt>
                <c:pt idx="8880">
                  <c:v>38415</c:v>
                </c:pt>
                <c:pt idx="8881">
                  <c:v>38418</c:v>
                </c:pt>
                <c:pt idx="8882">
                  <c:v>38419</c:v>
                </c:pt>
                <c:pt idx="8883">
                  <c:v>38420</c:v>
                </c:pt>
                <c:pt idx="8884">
                  <c:v>38421</c:v>
                </c:pt>
                <c:pt idx="8885">
                  <c:v>38422</c:v>
                </c:pt>
                <c:pt idx="8886">
                  <c:v>38425</c:v>
                </c:pt>
                <c:pt idx="8887">
                  <c:v>38426</c:v>
                </c:pt>
                <c:pt idx="8888">
                  <c:v>38427</c:v>
                </c:pt>
                <c:pt idx="8889">
                  <c:v>38428</c:v>
                </c:pt>
                <c:pt idx="8890">
                  <c:v>38429</c:v>
                </c:pt>
                <c:pt idx="8891">
                  <c:v>38432</c:v>
                </c:pt>
                <c:pt idx="8892">
                  <c:v>38433</c:v>
                </c:pt>
                <c:pt idx="8893">
                  <c:v>38434</c:v>
                </c:pt>
                <c:pt idx="8894">
                  <c:v>38435</c:v>
                </c:pt>
                <c:pt idx="8895">
                  <c:v>38439</c:v>
                </c:pt>
                <c:pt idx="8896">
                  <c:v>38440</c:v>
                </c:pt>
                <c:pt idx="8897">
                  <c:v>38441</c:v>
                </c:pt>
                <c:pt idx="8898">
                  <c:v>38442</c:v>
                </c:pt>
                <c:pt idx="8899">
                  <c:v>38443</c:v>
                </c:pt>
                <c:pt idx="8900">
                  <c:v>38446</c:v>
                </c:pt>
                <c:pt idx="8901">
                  <c:v>38447</c:v>
                </c:pt>
                <c:pt idx="8902">
                  <c:v>38448</c:v>
                </c:pt>
                <c:pt idx="8903">
                  <c:v>38449</c:v>
                </c:pt>
                <c:pt idx="8904">
                  <c:v>38450</c:v>
                </c:pt>
                <c:pt idx="8905">
                  <c:v>38453</c:v>
                </c:pt>
                <c:pt idx="8906">
                  <c:v>38454</c:v>
                </c:pt>
                <c:pt idx="8907">
                  <c:v>38455</c:v>
                </c:pt>
                <c:pt idx="8908">
                  <c:v>38456</c:v>
                </c:pt>
                <c:pt idx="8909">
                  <c:v>38457</c:v>
                </c:pt>
                <c:pt idx="8910">
                  <c:v>38460</c:v>
                </c:pt>
                <c:pt idx="8911">
                  <c:v>38461</c:v>
                </c:pt>
                <c:pt idx="8912">
                  <c:v>38462</c:v>
                </c:pt>
                <c:pt idx="8913">
                  <c:v>38463</c:v>
                </c:pt>
                <c:pt idx="8914">
                  <c:v>38464</c:v>
                </c:pt>
                <c:pt idx="8915">
                  <c:v>38467</c:v>
                </c:pt>
                <c:pt idx="8916">
                  <c:v>38468</c:v>
                </c:pt>
                <c:pt idx="8917">
                  <c:v>38469</c:v>
                </c:pt>
                <c:pt idx="8918">
                  <c:v>38470</c:v>
                </c:pt>
                <c:pt idx="8919">
                  <c:v>38471</c:v>
                </c:pt>
                <c:pt idx="8920">
                  <c:v>38474</c:v>
                </c:pt>
                <c:pt idx="8921">
                  <c:v>38475</c:v>
                </c:pt>
                <c:pt idx="8922">
                  <c:v>38476</c:v>
                </c:pt>
                <c:pt idx="8923">
                  <c:v>38477</c:v>
                </c:pt>
                <c:pt idx="8924">
                  <c:v>38478</c:v>
                </c:pt>
                <c:pt idx="8925">
                  <c:v>38481</c:v>
                </c:pt>
                <c:pt idx="8926">
                  <c:v>38482</c:v>
                </c:pt>
                <c:pt idx="8927">
                  <c:v>38483</c:v>
                </c:pt>
                <c:pt idx="8928">
                  <c:v>38484</c:v>
                </c:pt>
                <c:pt idx="8929">
                  <c:v>38485</c:v>
                </c:pt>
                <c:pt idx="8930">
                  <c:v>38488</c:v>
                </c:pt>
                <c:pt idx="8931">
                  <c:v>38489</c:v>
                </c:pt>
                <c:pt idx="8932">
                  <c:v>38490</c:v>
                </c:pt>
                <c:pt idx="8933">
                  <c:v>38491</c:v>
                </c:pt>
                <c:pt idx="8934">
                  <c:v>38492</c:v>
                </c:pt>
                <c:pt idx="8935">
                  <c:v>38495</c:v>
                </c:pt>
                <c:pt idx="8936">
                  <c:v>38496</c:v>
                </c:pt>
                <c:pt idx="8937">
                  <c:v>38497</c:v>
                </c:pt>
                <c:pt idx="8938">
                  <c:v>38498</c:v>
                </c:pt>
                <c:pt idx="8939">
                  <c:v>38499</c:v>
                </c:pt>
                <c:pt idx="8940">
                  <c:v>38503</c:v>
                </c:pt>
                <c:pt idx="8941">
                  <c:v>38504</c:v>
                </c:pt>
                <c:pt idx="8942">
                  <c:v>38505</c:v>
                </c:pt>
                <c:pt idx="8943">
                  <c:v>38506</c:v>
                </c:pt>
                <c:pt idx="8944">
                  <c:v>38509</c:v>
                </c:pt>
                <c:pt idx="8945">
                  <c:v>38510</c:v>
                </c:pt>
                <c:pt idx="8946">
                  <c:v>38511</c:v>
                </c:pt>
                <c:pt idx="8947">
                  <c:v>38512</c:v>
                </c:pt>
                <c:pt idx="8948">
                  <c:v>38513</c:v>
                </c:pt>
                <c:pt idx="8949">
                  <c:v>38516</c:v>
                </c:pt>
                <c:pt idx="8950">
                  <c:v>38517</c:v>
                </c:pt>
                <c:pt idx="8951">
                  <c:v>38518</c:v>
                </c:pt>
                <c:pt idx="8952">
                  <c:v>38519</c:v>
                </c:pt>
                <c:pt idx="8953">
                  <c:v>38520</c:v>
                </c:pt>
                <c:pt idx="8954">
                  <c:v>38523</c:v>
                </c:pt>
                <c:pt idx="8955">
                  <c:v>38524</c:v>
                </c:pt>
                <c:pt idx="8956">
                  <c:v>38525</c:v>
                </c:pt>
                <c:pt idx="8957">
                  <c:v>38526</c:v>
                </c:pt>
                <c:pt idx="8958">
                  <c:v>38527</c:v>
                </c:pt>
                <c:pt idx="8959">
                  <c:v>38530</c:v>
                </c:pt>
                <c:pt idx="8960">
                  <c:v>38531</c:v>
                </c:pt>
                <c:pt idx="8961">
                  <c:v>38532</c:v>
                </c:pt>
                <c:pt idx="8962">
                  <c:v>38533</c:v>
                </c:pt>
                <c:pt idx="8963">
                  <c:v>38534</c:v>
                </c:pt>
                <c:pt idx="8964">
                  <c:v>38538</c:v>
                </c:pt>
                <c:pt idx="8965">
                  <c:v>38539</c:v>
                </c:pt>
                <c:pt idx="8966">
                  <c:v>38540</c:v>
                </c:pt>
                <c:pt idx="8967">
                  <c:v>38541</c:v>
                </c:pt>
                <c:pt idx="8968">
                  <c:v>38544</c:v>
                </c:pt>
                <c:pt idx="8969">
                  <c:v>38545</c:v>
                </c:pt>
                <c:pt idx="8970">
                  <c:v>38546</c:v>
                </c:pt>
                <c:pt idx="8971">
                  <c:v>38547</c:v>
                </c:pt>
                <c:pt idx="8972">
                  <c:v>38548</c:v>
                </c:pt>
                <c:pt idx="8973">
                  <c:v>38551</c:v>
                </c:pt>
                <c:pt idx="8974">
                  <c:v>38552</c:v>
                </c:pt>
                <c:pt idx="8975">
                  <c:v>38553</c:v>
                </c:pt>
                <c:pt idx="8976">
                  <c:v>38554</c:v>
                </c:pt>
                <c:pt idx="8977">
                  <c:v>38555</c:v>
                </c:pt>
                <c:pt idx="8978">
                  <c:v>38558</c:v>
                </c:pt>
                <c:pt idx="8979">
                  <c:v>38559</c:v>
                </c:pt>
                <c:pt idx="8980">
                  <c:v>38560</c:v>
                </c:pt>
                <c:pt idx="8981">
                  <c:v>38561</c:v>
                </c:pt>
                <c:pt idx="8982">
                  <c:v>38562</c:v>
                </c:pt>
                <c:pt idx="8983">
                  <c:v>38565</c:v>
                </c:pt>
                <c:pt idx="8984">
                  <c:v>38566</c:v>
                </c:pt>
                <c:pt idx="8985">
                  <c:v>38567</c:v>
                </c:pt>
                <c:pt idx="8986">
                  <c:v>38568</c:v>
                </c:pt>
                <c:pt idx="8987">
                  <c:v>38569</c:v>
                </c:pt>
                <c:pt idx="8988">
                  <c:v>38572</c:v>
                </c:pt>
                <c:pt idx="8989">
                  <c:v>38573</c:v>
                </c:pt>
                <c:pt idx="8990">
                  <c:v>38574</c:v>
                </c:pt>
                <c:pt idx="8991">
                  <c:v>38575</c:v>
                </c:pt>
                <c:pt idx="8992">
                  <c:v>38576</c:v>
                </c:pt>
                <c:pt idx="8993">
                  <c:v>38579</c:v>
                </c:pt>
                <c:pt idx="8994">
                  <c:v>38580</c:v>
                </c:pt>
                <c:pt idx="8995">
                  <c:v>38581</c:v>
                </c:pt>
                <c:pt idx="8996">
                  <c:v>38582</c:v>
                </c:pt>
                <c:pt idx="8997">
                  <c:v>38583</c:v>
                </c:pt>
                <c:pt idx="8998">
                  <c:v>38586</c:v>
                </c:pt>
                <c:pt idx="8999">
                  <c:v>38587</c:v>
                </c:pt>
                <c:pt idx="9000">
                  <c:v>38588</c:v>
                </c:pt>
                <c:pt idx="9001">
                  <c:v>38589</c:v>
                </c:pt>
                <c:pt idx="9002">
                  <c:v>38590</c:v>
                </c:pt>
                <c:pt idx="9003">
                  <c:v>38593</c:v>
                </c:pt>
                <c:pt idx="9004">
                  <c:v>38594</c:v>
                </c:pt>
                <c:pt idx="9005">
                  <c:v>38595</c:v>
                </c:pt>
                <c:pt idx="9006">
                  <c:v>38596</c:v>
                </c:pt>
                <c:pt idx="9007">
                  <c:v>38597</c:v>
                </c:pt>
                <c:pt idx="9008">
                  <c:v>38601</c:v>
                </c:pt>
                <c:pt idx="9009">
                  <c:v>38602</c:v>
                </c:pt>
                <c:pt idx="9010">
                  <c:v>38603</c:v>
                </c:pt>
                <c:pt idx="9011">
                  <c:v>38604</c:v>
                </c:pt>
                <c:pt idx="9012">
                  <c:v>38607</c:v>
                </c:pt>
                <c:pt idx="9013">
                  <c:v>38608</c:v>
                </c:pt>
                <c:pt idx="9014">
                  <c:v>38609</c:v>
                </c:pt>
                <c:pt idx="9015">
                  <c:v>38610</c:v>
                </c:pt>
                <c:pt idx="9016">
                  <c:v>38611</c:v>
                </c:pt>
                <c:pt idx="9017">
                  <c:v>38614</c:v>
                </c:pt>
                <c:pt idx="9018">
                  <c:v>38615</c:v>
                </c:pt>
                <c:pt idx="9019">
                  <c:v>38616</c:v>
                </c:pt>
                <c:pt idx="9020">
                  <c:v>38617</c:v>
                </c:pt>
                <c:pt idx="9021">
                  <c:v>38618</c:v>
                </c:pt>
                <c:pt idx="9022">
                  <c:v>38621</c:v>
                </c:pt>
                <c:pt idx="9023">
                  <c:v>38622</c:v>
                </c:pt>
                <c:pt idx="9024">
                  <c:v>38623</c:v>
                </c:pt>
                <c:pt idx="9025">
                  <c:v>38624</c:v>
                </c:pt>
                <c:pt idx="9026">
                  <c:v>38625</c:v>
                </c:pt>
                <c:pt idx="9027">
                  <c:v>38628</c:v>
                </c:pt>
                <c:pt idx="9028">
                  <c:v>38629</c:v>
                </c:pt>
                <c:pt idx="9029">
                  <c:v>38630</c:v>
                </c:pt>
                <c:pt idx="9030">
                  <c:v>38631</c:v>
                </c:pt>
                <c:pt idx="9031">
                  <c:v>38632</c:v>
                </c:pt>
                <c:pt idx="9032">
                  <c:v>38635</c:v>
                </c:pt>
                <c:pt idx="9033">
                  <c:v>38636</c:v>
                </c:pt>
                <c:pt idx="9034">
                  <c:v>38637</c:v>
                </c:pt>
                <c:pt idx="9035">
                  <c:v>38638</c:v>
                </c:pt>
                <c:pt idx="9036">
                  <c:v>38639</c:v>
                </c:pt>
                <c:pt idx="9037">
                  <c:v>38642</c:v>
                </c:pt>
                <c:pt idx="9038">
                  <c:v>38643</c:v>
                </c:pt>
                <c:pt idx="9039">
                  <c:v>38644</c:v>
                </c:pt>
                <c:pt idx="9040">
                  <c:v>38645</c:v>
                </c:pt>
                <c:pt idx="9041">
                  <c:v>38646</c:v>
                </c:pt>
                <c:pt idx="9042">
                  <c:v>38649</c:v>
                </c:pt>
                <c:pt idx="9043">
                  <c:v>38650</c:v>
                </c:pt>
                <c:pt idx="9044">
                  <c:v>38651</c:v>
                </c:pt>
                <c:pt idx="9045">
                  <c:v>38652</c:v>
                </c:pt>
                <c:pt idx="9046">
                  <c:v>38653</c:v>
                </c:pt>
                <c:pt idx="9047">
                  <c:v>38656</c:v>
                </c:pt>
                <c:pt idx="9048">
                  <c:v>38657</c:v>
                </c:pt>
                <c:pt idx="9049">
                  <c:v>38658</c:v>
                </c:pt>
                <c:pt idx="9050">
                  <c:v>38659</c:v>
                </c:pt>
                <c:pt idx="9051">
                  <c:v>38660</c:v>
                </c:pt>
                <c:pt idx="9052">
                  <c:v>38663</c:v>
                </c:pt>
                <c:pt idx="9053">
                  <c:v>38664</c:v>
                </c:pt>
                <c:pt idx="9054">
                  <c:v>38665</c:v>
                </c:pt>
                <c:pt idx="9055">
                  <c:v>38666</c:v>
                </c:pt>
                <c:pt idx="9056">
                  <c:v>38667</c:v>
                </c:pt>
                <c:pt idx="9057">
                  <c:v>38670</c:v>
                </c:pt>
                <c:pt idx="9058">
                  <c:v>38671</c:v>
                </c:pt>
                <c:pt idx="9059">
                  <c:v>38672</c:v>
                </c:pt>
                <c:pt idx="9060">
                  <c:v>38673</c:v>
                </c:pt>
                <c:pt idx="9061">
                  <c:v>38674</c:v>
                </c:pt>
                <c:pt idx="9062">
                  <c:v>38677</c:v>
                </c:pt>
                <c:pt idx="9063">
                  <c:v>38678</c:v>
                </c:pt>
                <c:pt idx="9064">
                  <c:v>38679</c:v>
                </c:pt>
                <c:pt idx="9065">
                  <c:v>38681</c:v>
                </c:pt>
                <c:pt idx="9066">
                  <c:v>38684</c:v>
                </c:pt>
                <c:pt idx="9067">
                  <c:v>38685</c:v>
                </c:pt>
                <c:pt idx="9068">
                  <c:v>38686</c:v>
                </c:pt>
                <c:pt idx="9069">
                  <c:v>38687</c:v>
                </c:pt>
                <c:pt idx="9070">
                  <c:v>38688</c:v>
                </c:pt>
                <c:pt idx="9071">
                  <c:v>38691</c:v>
                </c:pt>
                <c:pt idx="9072">
                  <c:v>38692</c:v>
                </c:pt>
                <c:pt idx="9073">
                  <c:v>38693</c:v>
                </c:pt>
                <c:pt idx="9074">
                  <c:v>38694</c:v>
                </c:pt>
                <c:pt idx="9075">
                  <c:v>38695</c:v>
                </c:pt>
                <c:pt idx="9076">
                  <c:v>38698</c:v>
                </c:pt>
                <c:pt idx="9077">
                  <c:v>38699</c:v>
                </c:pt>
                <c:pt idx="9078">
                  <c:v>38700</c:v>
                </c:pt>
                <c:pt idx="9079">
                  <c:v>38701</c:v>
                </c:pt>
                <c:pt idx="9080">
                  <c:v>38702</c:v>
                </c:pt>
                <c:pt idx="9081">
                  <c:v>38705</c:v>
                </c:pt>
                <c:pt idx="9082">
                  <c:v>38706</c:v>
                </c:pt>
                <c:pt idx="9083">
                  <c:v>38707</c:v>
                </c:pt>
                <c:pt idx="9084">
                  <c:v>38708</c:v>
                </c:pt>
                <c:pt idx="9085">
                  <c:v>38709</c:v>
                </c:pt>
                <c:pt idx="9086">
                  <c:v>38713</c:v>
                </c:pt>
                <c:pt idx="9087">
                  <c:v>38714</c:v>
                </c:pt>
                <c:pt idx="9088">
                  <c:v>38715</c:v>
                </c:pt>
                <c:pt idx="9089">
                  <c:v>38716</c:v>
                </c:pt>
                <c:pt idx="9090">
                  <c:v>38720</c:v>
                </c:pt>
                <c:pt idx="9091">
                  <c:v>38721</c:v>
                </c:pt>
                <c:pt idx="9092">
                  <c:v>38722</c:v>
                </c:pt>
                <c:pt idx="9093">
                  <c:v>38723</c:v>
                </c:pt>
                <c:pt idx="9094">
                  <c:v>38726</c:v>
                </c:pt>
                <c:pt idx="9095">
                  <c:v>38727</c:v>
                </c:pt>
                <c:pt idx="9096">
                  <c:v>38728</c:v>
                </c:pt>
                <c:pt idx="9097">
                  <c:v>38729</c:v>
                </c:pt>
                <c:pt idx="9098">
                  <c:v>38730</c:v>
                </c:pt>
                <c:pt idx="9099">
                  <c:v>38734</c:v>
                </c:pt>
                <c:pt idx="9100">
                  <c:v>38735</c:v>
                </c:pt>
                <c:pt idx="9101">
                  <c:v>38736</c:v>
                </c:pt>
                <c:pt idx="9102">
                  <c:v>38737</c:v>
                </c:pt>
                <c:pt idx="9103">
                  <c:v>38740</c:v>
                </c:pt>
                <c:pt idx="9104">
                  <c:v>38741</c:v>
                </c:pt>
                <c:pt idx="9105">
                  <c:v>38742</c:v>
                </c:pt>
                <c:pt idx="9106">
                  <c:v>38743</c:v>
                </c:pt>
                <c:pt idx="9107">
                  <c:v>38744</c:v>
                </c:pt>
                <c:pt idx="9108">
                  <c:v>38747</c:v>
                </c:pt>
                <c:pt idx="9109">
                  <c:v>38748</c:v>
                </c:pt>
                <c:pt idx="9110">
                  <c:v>38749</c:v>
                </c:pt>
                <c:pt idx="9111">
                  <c:v>38750</c:v>
                </c:pt>
                <c:pt idx="9112">
                  <c:v>38751</c:v>
                </c:pt>
                <c:pt idx="9113">
                  <c:v>38754</c:v>
                </c:pt>
                <c:pt idx="9114">
                  <c:v>38755</c:v>
                </c:pt>
                <c:pt idx="9115">
                  <c:v>38756</c:v>
                </c:pt>
                <c:pt idx="9116">
                  <c:v>38757</c:v>
                </c:pt>
                <c:pt idx="9117">
                  <c:v>38758</c:v>
                </c:pt>
                <c:pt idx="9118">
                  <c:v>38761</c:v>
                </c:pt>
                <c:pt idx="9119">
                  <c:v>38762</c:v>
                </c:pt>
                <c:pt idx="9120">
                  <c:v>38763</c:v>
                </c:pt>
                <c:pt idx="9121">
                  <c:v>38764</c:v>
                </c:pt>
                <c:pt idx="9122">
                  <c:v>38765</c:v>
                </c:pt>
                <c:pt idx="9123">
                  <c:v>38769</c:v>
                </c:pt>
                <c:pt idx="9124">
                  <c:v>38770</c:v>
                </c:pt>
                <c:pt idx="9125">
                  <c:v>38771</c:v>
                </c:pt>
                <c:pt idx="9126">
                  <c:v>38772</c:v>
                </c:pt>
                <c:pt idx="9127">
                  <c:v>38775</c:v>
                </c:pt>
                <c:pt idx="9128">
                  <c:v>38776</c:v>
                </c:pt>
                <c:pt idx="9129">
                  <c:v>38777</c:v>
                </c:pt>
                <c:pt idx="9130">
                  <c:v>38778</c:v>
                </c:pt>
                <c:pt idx="9131">
                  <c:v>38779</c:v>
                </c:pt>
                <c:pt idx="9132">
                  <c:v>38782</c:v>
                </c:pt>
                <c:pt idx="9133">
                  <c:v>38783</c:v>
                </c:pt>
                <c:pt idx="9134">
                  <c:v>38784</c:v>
                </c:pt>
                <c:pt idx="9135">
                  <c:v>38785</c:v>
                </c:pt>
                <c:pt idx="9136">
                  <c:v>38786</c:v>
                </c:pt>
                <c:pt idx="9137">
                  <c:v>38789</c:v>
                </c:pt>
                <c:pt idx="9138">
                  <c:v>38790</c:v>
                </c:pt>
                <c:pt idx="9139">
                  <c:v>38791</c:v>
                </c:pt>
                <c:pt idx="9140">
                  <c:v>38792</c:v>
                </c:pt>
                <c:pt idx="9141">
                  <c:v>38793</c:v>
                </c:pt>
                <c:pt idx="9142">
                  <c:v>38796</c:v>
                </c:pt>
                <c:pt idx="9143">
                  <c:v>38797</c:v>
                </c:pt>
                <c:pt idx="9144">
                  <c:v>38798</c:v>
                </c:pt>
                <c:pt idx="9145">
                  <c:v>38799</c:v>
                </c:pt>
                <c:pt idx="9146">
                  <c:v>38800</c:v>
                </c:pt>
                <c:pt idx="9147">
                  <c:v>38803</c:v>
                </c:pt>
                <c:pt idx="9148">
                  <c:v>38804</c:v>
                </c:pt>
                <c:pt idx="9149">
                  <c:v>38805</c:v>
                </c:pt>
                <c:pt idx="9150">
                  <c:v>38806</c:v>
                </c:pt>
                <c:pt idx="9151">
                  <c:v>38807</c:v>
                </c:pt>
                <c:pt idx="9152">
                  <c:v>38810</c:v>
                </c:pt>
                <c:pt idx="9153">
                  <c:v>38811</c:v>
                </c:pt>
                <c:pt idx="9154">
                  <c:v>38812</c:v>
                </c:pt>
                <c:pt idx="9155">
                  <c:v>38813</c:v>
                </c:pt>
                <c:pt idx="9156">
                  <c:v>38814</c:v>
                </c:pt>
                <c:pt idx="9157">
                  <c:v>38817</c:v>
                </c:pt>
                <c:pt idx="9158">
                  <c:v>38818</c:v>
                </c:pt>
                <c:pt idx="9159">
                  <c:v>38819</c:v>
                </c:pt>
                <c:pt idx="9160">
                  <c:v>38820</c:v>
                </c:pt>
                <c:pt idx="9161">
                  <c:v>38824</c:v>
                </c:pt>
                <c:pt idx="9162">
                  <c:v>38825</c:v>
                </c:pt>
                <c:pt idx="9163">
                  <c:v>38826</c:v>
                </c:pt>
                <c:pt idx="9164">
                  <c:v>38827</c:v>
                </c:pt>
                <c:pt idx="9165">
                  <c:v>38828</c:v>
                </c:pt>
                <c:pt idx="9166">
                  <c:v>38831</c:v>
                </c:pt>
                <c:pt idx="9167">
                  <c:v>38832</c:v>
                </c:pt>
                <c:pt idx="9168">
                  <c:v>38833</c:v>
                </c:pt>
                <c:pt idx="9169">
                  <c:v>38834</c:v>
                </c:pt>
                <c:pt idx="9170">
                  <c:v>38835</c:v>
                </c:pt>
                <c:pt idx="9171">
                  <c:v>38838</c:v>
                </c:pt>
                <c:pt idx="9172">
                  <c:v>38839</c:v>
                </c:pt>
                <c:pt idx="9173">
                  <c:v>38840</c:v>
                </c:pt>
                <c:pt idx="9174">
                  <c:v>38841</c:v>
                </c:pt>
                <c:pt idx="9175">
                  <c:v>38842</c:v>
                </c:pt>
                <c:pt idx="9176">
                  <c:v>38845</c:v>
                </c:pt>
                <c:pt idx="9177">
                  <c:v>38846</c:v>
                </c:pt>
                <c:pt idx="9178">
                  <c:v>38847</c:v>
                </c:pt>
                <c:pt idx="9179">
                  <c:v>38848</c:v>
                </c:pt>
                <c:pt idx="9180">
                  <c:v>38849</c:v>
                </c:pt>
                <c:pt idx="9181">
                  <c:v>38852</c:v>
                </c:pt>
                <c:pt idx="9182">
                  <c:v>38853</c:v>
                </c:pt>
                <c:pt idx="9183">
                  <c:v>38854</c:v>
                </c:pt>
                <c:pt idx="9184">
                  <c:v>38855</c:v>
                </c:pt>
                <c:pt idx="9185">
                  <c:v>38856</c:v>
                </c:pt>
                <c:pt idx="9186">
                  <c:v>38859</c:v>
                </c:pt>
                <c:pt idx="9187">
                  <c:v>38860</c:v>
                </c:pt>
                <c:pt idx="9188">
                  <c:v>38861</c:v>
                </c:pt>
                <c:pt idx="9189">
                  <c:v>38862</c:v>
                </c:pt>
                <c:pt idx="9190">
                  <c:v>38863</c:v>
                </c:pt>
                <c:pt idx="9191">
                  <c:v>38867</c:v>
                </c:pt>
                <c:pt idx="9192">
                  <c:v>38868</c:v>
                </c:pt>
                <c:pt idx="9193">
                  <c:v>38869</c:v>
                </c:pt>
                <c:pt idx="9194">
                  <c:v>38870</c:v>
                </c:pt>
                <c:pt idx="9195">
                  <c:v>38873</c:v>
                </c:pt>
                <c:pt idx="9196">
                  <c:v>38874</c:v>
                </c:pt>
                <c:pt idx="9197">
                  <c:v>38875</c:v>
                </c:pt>
                <c:pt idx="9198">
                  <c:v>38876</c:v>
                </c:pt>
                <c:pt idx="9199">
                  <c:v>38877</c:v>
                </c:pt>
                <c:pt idx="9200">
                  <c:v>38880</c:v>
                </c:pt>
                <c:pt idx="9201">
                  <c:v>38881</c:v>
                </c:pt>
                <c:pt idx="9202">
                  <c:v>38882</c:v>
                </c:pt>
                <c:pt idx="9203">
                  <c:v>38883</c:v>
                </c:pt>
                <c:pt idx="9204">
                  <c:v>38884</c:v>
                </c:pt>
                <c:pt idx="9205">
                  <c:v>38887</c:v>
                </c:pt>
                <c:pt idx="9206">
                  <c:v>38888</c:v>
                </c:pt>
                <c:pt idx="9207">
                  <c:v>38889</c:v>
                </c:pt>
                <c:pt idx="9208">
                  <c:v>38890</c:v>
                </c:pt>
                <c:pt idx="9209">
                  <c:v>38891</c:v>
                </c:pt>
                <c:pt idx="9210">
                  <c:v>38894</c:v>
                </c:pt>
                <c:pt idx="9211">
                  <c:v>38895</c:v>
                </c:pt>
                <c:pt idx="9212">
                  <c:v>38896</c:v>
                </c:pt>
                <c:pt idx="9213">
                  <c:v>38897</c:v>
                </c:pt>
                <c:pt idx="9214">
                  <c:v>38898</c:v>
                </c:pt>
                <c:pt idx="9215">
                  <c:v>38901</c:v>
                </c:pt>
                <c:pt idx="9216">
                  <c:v>38903</c:v>
                </c:pt>
                <c:pt idx="9217">
                  <c:v>38904</c:v>
                </c:pt>
                <c:pt idx="9218">
                  <c:v>38905</c:v>
                </c:pt>
                <c:pt idx="9219">
                  <c:v>38908</c:v>
                </c:pt>
                <c:pt idx="9220">
                  <c:v>38909</c:v>
                </c:pt>
                <c:pt idx="9221">
                  <c:v>38910</c:v>
                </c:pt>
                <c:pt idx="9222">
                  <c:v>38911</c:v>
                </c:pt>
                <c:pt idx="9223">
                  <c:v>38912</c:v>
                </c:pt>
                <c:pt idx="9224">
                  <c:v>38915</c:v>
                </c:pt>
                <c:pt idx="9225">
                  <c:v>38916</c:v>
                </c:pt>
                <c:pt idx="9226">
                  <c:v>38917</c:v>
                </c:pt>
                <c:pt idx="9227">
                  <c:v>38918</c:v>
                </c:pt>
                <c:pt idx="9228">
                  <c:v>38919</c:v>
                </c:pt>
                <c:pt idx="9229">
                  <c:v>38922</c:v>
                </c:pt>
                <c:pt idx="9230">
                  <c:v>38923</c:v>
                </c:pt>
                <c:pt idx="9231">
                  <c:v>38924</c:v>
                </c:pt>
                <c:pt idx="9232">
                  <c:v>38925</c:v>
                </c:pt>
                <c:pt idx="9233">
                  <c:v>38926</c:v>
                </c:pt>
                <c:pt idx="9234">
                  <c:v>38929</c:v>
                </c:pt>
                <c:pt idx="9235">
                  <c:v>38930</c:v>
                </c:pt>
                <c:pt idx="9236">
                  <c:v>38931</c:v>
                </c:pt>
                <c:pt idx="9237">
                  <c:v>38932</c:v>
                </c:pt>
                <c:pt idx="9238">
                  <c:v>38933</c:v>
                </c:pt>
                <c:pt idx="9239">
                  <c:v>38936</c:v>
                </c:pt>
                <c:pt idx="9240">
                  <c:v>38937</c:v>
                </c:pt>
                <c:pt idx="9241">
                  <c:v>38938</c:v>
                </c:pt>
                <c:pt idx="9242">
                  <c:v>38939</c:v>
                </c:pt>
                <c:pt idx="9243">
                  <c:v>38940</c:v>
                </c:pt>
                <c:pt idx="9244">
                  <c:v>38943</c:v>
                </c:pt>
                <c:pt idx="9245">
                  <c:v>38944</c:v>
                </c:pt>
                <c:pt idx="9246">
                  <c:v>38945</c:v>
                </c:pt>
                <c:pt idx="9247">
                  <c:v>38946</c:v>
                </c:pt>
                <c:pt idx="9248">
                  <c:v>38947</c:v>
                </c:pt>
                <c:pt idx="9249">
                  <c:v>38950</c:v>
                </c:pt>
                <c:pt idx="9250">
                  <c:v>38951</c:v>
                </c:pt>
                <c:pt idx="9251">
                  <c:v>38952</c:v>
                </c:pt>
                <c:pt idx="9252">
                  <c:v>38953</c:v>
                </c:pt>
                <c:pt idx="9253">
                  <c:v>38954</c:v>
                </c:pt>
                <c:pt idx="9254">
                  <c:v>38957</c:v>
                </c:pt>
                <c:pt idx="9255">
                  <c:v>38958</c:v>
                </c:pt>
                <c:pt idx="9256">
                  <c:v>38959</c:v>
                </c:pt>
                <c:pt idx="9257">
                  <c:v>38960</c:v>
                </c:pt>
                <c:pt idx="9258">
                  <c:v>38961</c:v>
                </c:pt>
                <c:pt idx="9259">
                  <c:v>38965</c:v>
                </c:pt>
                <c:pt idx="9260">
                  <c:v>38966</c:v>
                </c:pt>
                <c:pt idx="9261">
                  <c:v>38967</c:v>
                </c:pt>
                <c:pt idx="9262">
                  <c:v>38968</c:v>
                </c:pt>
                <c:pt idx="9263">
                  <c:v>38971</c:v>
                </c:pt>
                <c:pt idx="9264">
                  <c:v>38972</c:v>
                </c:pt>
                <c:pt idx="9265">
                  <c:v>38973</c:v>
                </c:pt>
                <c:pt idx="9266">
                  <c:v>38974</c:v>
                </c:pt>
                <c:pt idx="9267">
                  <c:v>38975</c:v>
                </c:pt>
                <c:pt idx="9268">
                  <c:v>38978</c:v>
                </c:pt>
                <c:pt idx="9269">
                  <c:v>38979</c:v>
                </c:pt>
                <c:pt idx="9270">
                  <c:v>38980</c:v>
                </c:pt>
                <c:pt idx="9271">
                  <c:v>38981</c:v>
                </c:pt>
                <c:pt idx="9272">
                  <c:v>38982</c:v>
                </c:pt>
                <c:pt idx="9273">
                  <c:v>38985</c:v>
                </c:pt>
                <c:pt idx="9274">
                  <c:v>38986</c:v>
                </c:pt>
                <c:pt idx="9275">
                  <c:v>38987</c:v>
                </c:pt>
                <c:pt idx="9276">
                  <c:v>38988</c:v>
                </c:pt>
                <c:pt idx="9277">
                  <c:v>38989</c:v>
                </c:pt>
                <c:pt idx="9278">
                  <c:v>38992</c:v>
                </c:pt>
                <c:pt idx="9279">
                  <c:v>38993</c:v>
                </c:pt>
                <c:pt idx="9280">
                  <c:v>38994</c:v>
                </c:pt>
                <c:pt idx="9281">
                  <c:v>38995</c:v>
                </c:pt>
                <c:pt idx="9282">
                  <c:v>38996</c:v>
                </c:pt>
                <c:pt idx="9283">
                  <c:v>38999</c:v>
                </c:pt>
                <c:pt idx="9284">
                  <c:v>39000</c:v>
                </c:pt>
                <c:pt idx="9285">
                  <c:v>39001</c:v>
                </c:pt>
                <c:pt idx="9286">
                  <c:v>39002</c:v>
                </c:pt>
                <c:pt idx="9287">
                  <c:v>39003</c:v>
                </c:pt>
                <c:pt idx="9288">
                  <c:v>39006</c:v>
                </c:pt>
                <c:pt idx="9289">
                  <c:v>39007</c:v>
                </c:pt>
                <c:pt idx="9290">
                  <c:v>39008</c:v>
                </c:pt>
                <c:pt idx="9291">
                  <c:v>39009</c:v>
                </c:pt>
                <c:pt idx="9292">
                  <c:v>39010</c:v>
                </c:pt>
                <c:pt idx="9293">
                  <c:v>39013</c:v>
                </c:pt>
                <c:pt idx="9294">
                  <c:v>39014</c:v>
                </c:pt>
                <c:pt idx="9295">
                  <c:v>39015</c:v>
                </c:pt>
                <c:pt idx="9296">
                  <c:v>39016</c:v>
                </c:pt>
                <c:pt idx="9297">
                  <c:v>39017</c:v>
                </c:pt>
                <c:pt idx="9298">
                  <c:v>39020</c:v>
                </c:pt>
                <c:pt idx="9299">
                  <c:v>39021</c:v>
                </c:pt>
                <c:pt idx="9300">
                  <c:v>39022</c:v>
                </c:pt>
                <c:pt idx="9301">
                  <c:v>39023</c:v>
                </c:pt>
                <c:pt idx="9302">
                  <c:v>39024</c:v>
                </c:pt>
                <c:pt idx="9303">
                  <c:v>39027</c:v>
                </c:pt>
                <c:pt idx="9304">
                  <c:v>39028</c:v>
                </c:pt>
                <c:pt idx="9305">
                  <c:v>39029</c:v>
                </c:pt>
                <c:pt idx="9306">
                  <c:v>39030</c:v>
                </c:pt>
                <c:pt idx="9307">
                  <c:v>39031</c:v>
                </c:pt>
                <c:pt idx="9308">
                  <c:v>39034</c:v>
                </c:pt>
                <c:pt idx="9309">
                  <c:v>39035</c:v>
                </c:pt>
                <c:pt idx="9310">
                  <c:v>39036</c:v>
                </c:pt>
                <c:pt idx="9311">
                  <c:v>39037</c:v>
                </c:pt>
                <c:pt idx="9312">
                  <c:v>39038</c:v>
                </c:pt>
                <c:pt idx="9313">
                  <c:v>39041</c:v>
                </c:pt>
                <c:pt idx="9314">
                  <c:v>39042</c:v>
                </c:pt>
                <c:pt idx="9315">
                  <c:v>39043</c:v>
                </c:pt>
                <c:pt idx="9316">
                  <c:v>39045</c:v>
                </c:pt>
                <c:pt idx="9317">
                  <c:v>39048</c:v>
                </c:pt>
                <c:pt idx="9318">
                  <c:v>39049</c:v>
                </c:pt>
                <c:pt idx="9319">
                  <c:v>39050</c:v>
                </c:pt>
                <c:pt idx="9320">
                  <c:v>39051</c:v>
                </c:pt>
                <c:pt idx="9321">
                  <c:v>39052</c:v>
                </c:pt>
                <c:pt idx="9322">
                  <c:v>39055</c:v>
                </c:pt>
                <c:pt idx="9323">
                  <c:v>39056</c:v>
                </c:pt>
                <c:pt idx="9324">
                  <c:v>39057</c:v>
                </c:pt>
                <c:pt idx="9325">
                  <c:v>39058</c:v>
                </c:pt>
                <c:pt idx="9326">
                  <c:v>39059</c:v>
                </c:pt>
                <c:pt idx="9327">
                  <c:v>39062</c:v>
                </c:pt>
                <c:pt idx="9328">
                  <c:v>39063</c:v>
                </c:pt>
                <c:pt idx="9329">
                  <c:v>39064</c:v>
                </c:pt>
                <c:pt idx="9330">
                  <c:v>39065</c:v>
                </c:pt>
                <c:pt idx="9331">
                  <c:v>39066</c:v>
                </c:pt>
                <c:pt idx="9332">
                  <c:v>39069</c:v>
                </c:pt>
                <c:pt idx="9333">
                  <c:v>39070</c:v>
                </c:pt>
                <c:pt idx="9334">
                  <c:v>39071</c:v>
                </c:pt>
                <c:pt idx="9335">
                  <c:v>39072</c:v>
                </c:pt>
                <c:pt idx="9336">
                  <c:v>39073</c:v>
                </c:pt>
                <c:pt idx="9337">
                  <c:v>39077</c:v>
                </c:pt>
                <c:pt idx="9338">
                  <c:v>39078</c:v>
                </c:pt>
                <c:pt idx="9339">
                  <c:v>39079</c:v>
                </c:pt>
                <c:pt idx="9340">
                  <c:v>39080</c:v>
                </c:pt>
                <c:pt idx="9341">
                  <c:v>39085</c:v>
                </c:pt>
                <c:pt idx="9342">
                  <c:v>39086</c:v>
                </c:pt>
                <c:pt idx="9343">
                  <c:v>39087</c:v>
                </c:pt>
                <c:pt idx="9344">
                  <c:v>39090</c:v>
                </c:pt>
                <c:pt idx="9345">
                  <c:v>39091</c:v>
                </c:pt>
                <c:pt idx="9346">
                  <c:v>39092</c:v>
                </c:pt>
                <c:pt idx="9347">
                  <c:v>39093</c:v>
                </c:pt>
                <c:pt idx="9348">
                  <c:v>39094</c:v>
                </c:pt>
                <c:pt idx="9349">
                  <c:v>39098</c:v>
                </c:pt>
                <c:pt idx="9350">
                  <c:v>39099</c:v>
                </c:pt>
                <c:pt idx="9351">
                  <c:v>39100</c:v>
                </c:pt>
                <c:pt idx="9352">
                  <c:v>39101</c:v>
                </c:pt>
                <c:pt idx="9353">
                  <c:v>39104</c:v>
                </c:pt>
                <c:pt idx="9354">
                  <c:v>39105</c:v>
                </c:pt>
                <c:pt idx="9355">
                  <c:v>39106</c:v>
                </c:pt>
                <c:pt idx="9356">
                  <c:v>39107</c:v>
                </c:pt>
                <c:pt idx="9357">
                  <c:v>39108</c:v>
                </c:pt>
                <c:pt idx="9358">
                  <c:v>39111</c:v>
                </c:pt>
                <c:pt idx="9359">
                  <c:v>39112</c:v>
                </c:pt>
                <c:pt idx="9360">
                  <c:v>39113</c:v>
                </c:pt>
                <c:pt idx="9361">
                  <c:v>39114</c:v>
                </c:pt>
                <c:pt idx="9362">
                  <c:v>39115</c:v>
                </c:pt>
                <c:pt idx="9363">
                  <c:v>39118</c:v>
                </c:pt>
                <c:pt idx="9364">
                  <c:v>39119</c:v>
                </c:pt>
                <c:pt idx="9365">
                  <c:v>39120</c:v>
                </c:pt>
                <c:pt idx="9366">
                  <c:v>39121</c:v>
                </c:pt>
                <c:pt idx="9367">
                  <c:v>39122</c:v>
                </c:pt>
                <c:pt idx="9368">
                  <c:v>39125</c:v>
                </c:pt>
                <c:pt idx="9369">
                  <c:v>39126</c:v>
                </c:pt>
                <c:pt idx="9370">
                  <c:v>39127</c:v>
                </c:pt>
                <c:pt idx="9371">
                  <c:v>39128</c:v>
                </c:pt>
                <c:pt idx="9372">
                  <c:v>39129</c:v>
                </c:pt>
                <c:pt idx="9373">
                  <c:v>39133</c:v>
                </c:pt>
                <c:pt idx="9374">
                  <c:v>39134</c:v>
                </c:pt>
                <c:pt idx="9375">
                  <c:v>39135</c:v>
                </c:pt>
                <c:pt idx="9376">
                  <c:v>39136</c:v>
                </c:pt>
                <c:pt idx="9377">
                  <c:v>39139</c:v>
                </c:pt>
                <c:pt idx="9378">
                  <c:v>39140</c:v>
                </c:pt>
                <c:pt idx="9379">
                  <c:v>39141</c:v>
                </c:pt>
                <c:pt idx="9380">
                  <c:v>39142</c:v>
                </c:pt>
                <c:pt idx="9381">
                  <c:v>39143</c:v>
                </c:pt>
                <c:pt idx="9382">
                  <c:v>39146</c:v>
                </c:pt>
                <c:pt idx="9383">
                  <c:v>39147</c:v>
                </c:pt>
                <c:pt idx="9384">
                  <c:v>39148</c:v>
                </c:pt>
                <c:pt idx="9385">
                  <c:v>39149</c:v>
                </c:pt>
                <c:pt idx="9386">
                  <c:v>39150</c:v>
                </c:pt>
                <c:pt idx="9387">
                  <c:v>39153</c:v>
                </c:pt>
                <c:pt idx="9388">
                  <c:v>39154</c:v>
                </c:pt>
                <c:pt idx="9389">
                  <c:v>39155</c:v>
                </c:pt>
                <c:pt idx="9390">
                  <c:v>39156</c:v>
                </c:pt>
                <c:pt idx="9391">
                  <c:v>39157</c:v>
                </c:pt>
                <c:pt idx="9392">
                  <c:v>39160</c:v>
                </c:pt>
                <c:pt idx="9393">
                  <c:v>39161</c:v>
                </c:pt>
                <c:pt idx="9394">
                  <c:v>39162</c:v>
                </c:pt>
                <c:pt idx="9395">
                  <c:v>39163</c:v>
                </c:pt>
                <c:pt idx="9396">
                  <c:v>39164</c:v>
                </c:pt>
                <c:pt idx="9397">
                  <c:v>39167</c:v>
                </c:pt>
                <c:pt idx="9398">
                  <c:v>39168</c:v>
                </c:pt>
                <c:pt idx="9399">
                  <c:v>39169</c:v>
                </c:pt>
                <c:pt idx="9400">
                  <c:v>39170</c:v>
                </c:pt>
                <c:pt idx="9401">
                  <c:v>39171</c:v>
                </c:pt>
                <c:pt idx="9402">
                  <c:v>39174</c:v>
                </c:pt>
                <c:pt idx="9403">
                  <c:v>39175</c:v>
                </c:pt>
                <c:pt idx="9404">
                  <c:v>39176</c:v>
                </c:pt>
                <c:pt idx="9405">
                  <c:v>39177</c:v>
                </c:pt>
                <c:pt idx="9406">
                  <c:v>39181</c:v>
                </c:pt>
                <c:pt idx="9407">
                  <c:v>39182</c:v>
                </c:pt>
                <c:pt idx="9408">
                  <c:v>39183</c:v>
                </c:pt>
                <c:pt idx="9409">
                  <c:v>39184</c:v>
                </c:pt>
                <c:pt idx="9410">
                  <c:v>39185</c:v>
                </c:pt>
                <c:pt idx="9411">
                  <c:v>39188</c:v>
                </c:pt>
                <c:pt idx="9412">
                  <c:v>39189</c:v>
                </c:pt>
                <c:pt idx="9413">
                  <c:v>39190</c:v>
                </c:pt>
                <c:pt idx="9414">
                  <c:v>39191</c:v>
                </c:pt>
                <c:pt idx="9415">
                  <c:v>39192</c:v>
                </c:pt>
                <c:pt idx="9416">
                  <c:v>39195</c:v>
                </c:pt>
                <c:pt idx="9417">
                  <c:v>39196</c:v>
                </c:pt>
                <c:pt idx="9418">
                  <c:v>39197</c:v>
                </c:pt>
                <c:pt idx="9419">
                  <c:v>39198</c:v>
                </c:pt>
                <c:pt idx="9420">
                  <c:v>39199</c:v>
                </c:pt>
                <c:pt idx="9421">
                  <c:v>39202</c:v>
                </c:pt>
                <c:pt idx="9422">
                  <c:v>39203</c:v>
                </c:pt>
                <c:pt idx="9423">
                  <c:v>39204</c:v>
                </c:pt>
                <c:pt idx="9424">
                  <c:v>39205</c:v>
                </c:pt>
                <c:pt idx="9425">
                  <c:v>39206</c:v>
                </c:pt>
                <c:pt idx="9426">
                  <c:v>39209</c:v>
                </c:pt>
                <c:pt idx="9427">
                  <c:v>39210</c:v>
                </c:pt>
                <c:pt idx="9428">
                  <c:v>39211</c:v>
                </c:pt>
                <c:pt idx="9429">
                  <c:v>39212</c:v>
                </c:pt>
                <c:pt idx="9430">
                  <c:v>39213</c:v>
                </c:pt>
                <c:pt idx="9431">
                  <c:v>39216</c:v>
                </c:pt>
                <c:pt idx="9432">
                  <c:v>39217</c:v>
                </c:pt>
                <c:pt idx="9433">
                  <c:v>39218</c:v>
                </c:pt>
                <c:pt idx="9434">
                  <c:v>39219</c:v>
                </c:pt>
                <c:pt idx="9435">
                  <c:v>39220</c:v>
                </c:pt>
                <c:pt idx="9436">
                  <c:v>39223</c:v>
                </c:pt>
                <c:pt idx="9437">
                  <c:v>39224</c:v>
                </c:pt>
                <c:pt idx="9438">
                  <c:v>39225</c:v>
                </c:pt>
                <c:pt idx="9439">
                  <c:v>39226</c:v>
                </c:pt>
                <c:pt idx="9440">
                  <c:v>39227</c:v>
                </c:pt>
                <c:pt idx="9441">
                  <c:v>39231</c:v>
                </c:pt>
                <c:pt idx="9442">
                  <c:v>39232</c:v>
                </c:pt>
                <c:pt idx="9443">
                  <c:v>39233</c:v>
                </c:pt>
                <c:pt idx="9444">
                  <c:v>39234</c:v>
                </c:pt>
                <c:pt idx="9445">
                  <c:v>39237</c:v>
                </c:pt>
                <c:pt idx="9446">
                  <c:v>39238</c:v>
                </c:pt>
                <c:pt idx="9447">
                  <c:v>39239</c:v>
                </c:pt>
                <c:pt idx="9448">
                  <c:v>39240</c:v>
                </c:pt>
                <c:pt idx="9449">
                  <c:v>39241</c:v>
                </c:pt>
                <c:pt idx="9450">
                  <c:v>39244</c:v>
                </c:pt>
                <c:pt idx="9451">
                  <c:v>39245</c:v>
                </c:pt>
                <c:pt idx="9452">
                  <c:v>39246</c:v>
                </c:pt>
                <c:pt idx="9453">
                  <c:v>39247</c:v>
                </c:pt>
                <c:pt idx="9454">
                  <c:v>39248</c:v>
                </c:pt>
                <c:pt idx="9455">
                  <c:v>39251</c:v>
                </c:pt>
                <c:pt idx="9456">
                  <c:v>39252</c:v>
                </c:pt>
                <c:pt idx="9457">
                  <c:v>39253</c:v>
                </c:pt>
                <c:pt idx="9458">
                  <c:v>39254</c:v>
                </c:pt>
                <c:pt idx="9459">
                  <c:v>39255</c:v>
                </c:pt>
                <c:pt idx="9460">
                  <c:v>39258</c:v>
                </c:pt>
                <c:pt idx="9461">
                  <c:v>39259</c:v>
                </c:pt>
                <c:pt idx="9462">
                  <c:v>39260</c:v>
                </c:pt>
                <c:pt idx="9463">
                  <c:v>39261</c:v>
                </c:pt>
                <c:pt idx="9464">
                  <c:v>39262</c:v>
                </c:pt>
                <c:pt idx="9465">
                  <c:v>39265</c:v>
                </c:pt>
                <c:pt idx="9466">
                  <c:v>39266</c:v>
                </c:pt>
                <c:pt idx="9467">
                  <c:v>39268</c:v>
                </c:pt>
                <c:pt idx="9468">
                  <c:v>39269</c:v>
                </c:pt>
                <c:pt idx="9469">
                  <c:v>39272</c:v>
                </c:pt>
                <c:pt idx="9470">
                  <c:v>39273</c:v>
                </c:pt>
                <c:pt idx="9471">
                  <c:v>39274</c:v>
                </c:pt>
                <c:pt idx="9472">
                  <c:v>39275</c:v>
                </c:pt>
                <c:pt idx="9473">
                  <c:v>39276</c:v>
                </c:pt>
                <c:pt idx="9474">
                  <c:v>39279</c:v>
                </c:pt>
                <c:pt idx="9475">
                  <c:v>39280</c:v>
                </c:pt>
                <c:pt idx="9476">
                  <c:v>39281</c:v>
                </c:pt>
                <c:pt idx="9477">
                  <c:v>39282</c:v>
                </c:pt>
                <c:pt idx="9478">
                  <c:v>39283</c:v>
                </c:pt>
                <c:pt idx="9479">
                  <c:v>39286</c:v>
                </c:pt>
                <c:pt idx="9480">
                  <c:v>39287</c:v>
                </c:pt>
                <c:pt idx="9481">
                  <c:v>39288</c:v>
                </c:pt>
                <c:pt idx="9482">
                  <c:v>39289</c:v>
                </c:pt>
                <c:pt idx="9483">
                  <c:v>39290</c:v>
                </c:pt>
                <c:pt idx="9484">
                  <c:v>39293</c:v>
                </c:pt>
                <c:pt idx="9485">
                  <c:v>39294</c:v>
                </c:pt>
                <c:pt idx="9486">
                  <c:v>39295</c:v>
                </c:pt>
                <c:pt idx="9487">
                  <c:v>39296</c:v>
                </c:pt>
                <c:pt idx="9488">
                  <c:v>39297</c:v>
                </c:pt>
                <c:pt idx="9489">
                  <c:v>39300</c:v>
                </c:pt>
                <c:pt idx="9490">
                  <c:v>39301</c:v>
                </c:pt>
                <c:pt idx="9491">
                  <c:v>39302</c:v>
                </c:pt>
                <c:pt idx="9492">
                  <c:v>39303</c:v>
                </c:pt>
                <c:pt idx="9493">
                  <c:v>39304</c:v>
                </c:pt>
                <c:pt idx="9494">
                  <c:v>39307</c:v>
                </c:pt>
                <c:pt idx="9495">
                  <c:v>39308</c:v>
                </c:pt>
                <c:pt idx="9496">
                  <c:v>39309</c:v>
                </c:pt>
                <c:pt idx="9497">
                  <c:v>39310</c:v>
                </c:pt>
                <c:pt idx="9498">
                  <c:v>39311</c:v>
                </c:pt>
                <c:pt idx="9499">
                  <c:v>39314</c:v>
                </c:pt>
                <c:pt idx="9500">
                  <c:v>39315</c:v>
                </c:pt>
                <c:pt idx="9501">
                  <c:v>39316</c:v>
                </c:pt>
                <c:pt idx="9502">
                  <c:v>39317</c:v>
                </c:pt>
                <c:pt idx="9503">
                  <c:v>39318</c:v>
                </c:pt>
                <c:pt idx="9504">
                  <c:v>39321</c:v>
                </c:pt>
                <c:pt idx="9505">
                  <c:v>39322</c:v>
                </c:pt>
                <c:pt idx="9506">
                  <c:v>39323</c:v>
                </c:pt>
                <c:pt idx="9507">
                  <c:v>39324</c:v>
                </c:pt>
                <c:pt idx="9508">
                  <c:v>39325</c:v>
                </c:pt>
                <c:pt idx="9509">
                  <c:v>39329</c:v>
                </c:pt>
                <c:pt idx="9510">
                  <c:v>39330</c:v>
                </c:pt>
                <c:pt idx="9511">
                  <c:v>39331</c:v>
                </c:pt>
                <c:pt idx="9512">
                  <c:v>39332</c:v>
                </c:pt>
                <c:pt idx="9513">
                  <c:v>39335</c:v>
                </c:pt>
                <c:pt idx="9514">
                  <c:v>39336</c:v>
                </c:pt>
                <c:pt idx="9515">
                  <c:v>39337</c:v>
                </c:pt>
                <c:pt idx="9516">
                  <c:v>39338</c:v>
                </c:pt>
                <c:pt idx="9517">
                  <c:v>39339</c:v>
                </c:pt>
                <c:pt idx="9518">
                  <c:v>39342</c:v>
                </c:pt>
                <c:pt idx="9519">
                  <c:v>39343</c:v>
                </c:pt>
                <c:pt idx="9520">
                  <c:v>39344</c:v>
                </c:pt>
                <c:pt idx="9521">
                  <c:v>39345</c:v>
                </c:pt>
                <c:pt idx="9522">
                  <c:v>39346</c:v>
                </c:pt>
                <c:pt idx="9523">
                  <c:v>39349</c:v>
                </c:pt>
                <c:pt idx="9524">
                  <c:v>39350</c:v>
                </c:pt>
                <c:pt idx="9525">
                  <c:v>39351</c:v>
                </c:pt>
                <c:pt idx="9526">
                  <c:v>39352</c:v>
                </c:pt>
                <c:pt idx="9527">
                  <c:v>39353</c:v>
                </c:pt>
                <c:pt idx="9528">
                  <c:v>39356</c:v>
                </c:pt>
                <c:pt idx="9529">
                  <c:v>39357</c:v>
                </c:pt>
                <c:pt idx="9530">
                  <c:v>39358</c:v>
                </c:pt>
                <c:pt idx="9531">
                  <c:v>39359</c:v>
                </c:pt>
                <c:pt idx="9532">
                  <c:v>39360</c:v>
                </c:pt>
                <c:pt idx="9533">
                  <c:v>39363</c:v>
                </c:pt>
                <c:pt idx="9534">
                  <c:v>39364</c:v>
                </c:pt>
                <c:pt idx="9535">
                  <c:v>39365</c:v>
                </c:pt>
                <c:pt idx="9536">
                  <c:v>39366</c:v>
                </c:pt>
                <c:pt idx="9537">
                  <c:v>39367</c:v>
                </c:pt>
                <c:pt idx="9538">
                  <c:v>39370</c:v>
                </c:pt>
                <c:pt idx="9539">
                  <c:v>39371</c:v>
                </c:pt>
                <c:pt idx="9540">
                  <c:v>39372</c:v>
                </c:pt>
                <c:pt idx="9541">
                  <c:v>39373</c:v>
                </c:pt>
                <c:pt idx="9542">
                  <c:v>39374</c:v>
                </c:pt>
                <c:pt idx="9543">
                  <c:v>39377</c:v>
                </c:pt>
                <c:pt idx="9544">
                  <c:v>39378</c:v>
                </c:pt>
                <c:pt idx="9545">
                  <c:v>39379</c:v>
                </c:pt>
                <c:pt idx="9546">
                  <c:v>39380</c:v>
                </c:pt>
                <c:pt idx="9547">
                  <c:v>39381</c:v>
                </c:pt>
                <c:pt idx="9548">
                  <c:v>39384</c:v>
                </c:pt>
                <c:pt idx="9549">
                  <c:v>39385</c:v>
                </c:pt>
                <c:pt idx="9550">
                  <c:v>39386</c:v>
                </c:pt>
                <c:pt idx="9551">
                  <c:v>39387</c:v>
                </c:pt>
                <c:pt idx="9552">
                  <c:v>39388</c:v>
                </c:pt>
                <c:pt idx="9553">
                  <c:v>39391</c:v>
                </c:pt>
                <c:pt idx="9554">
                  <c:v>39392</c:v>
                </c:pt>
                <c:pt idx="9555">
                  <c:v>39393</c:v>
                </c:pt>
                <c:pt idx="9556">
                  <c:v>39394</c:v>
                </c:pt>
                <c:pt idx="9557">
                  <c:v>39395</c:v>
                </c:pt>
                <c:pt idx="9558">
                  <c:v>39398</c:v>
                </c:pt>
                <c:pt idx="9559">
                  <c:v>39399</c:v>
                </c:pt>
                <c:pt idx="9560">
                  <c:v>39400</c:v>
                </c:pt>
                <c:pt idx="9561">
                  <c:v>39401</c:v>
                </c:pt>
                <c:pt idx="9562">
                  <c:v>39402</c:v>
                </c:pt>
                <c:pt idx="9563">
                  <c:v>39405</c:v>
                </c:pt>
                <c:pt idx="9564">
                  <c:v>39406</c:v>
                </c:pt>
                <c:pt idx="9565">
                  <c:v>39407</c:v>
                </c:pt>
                <c:pt idx="9566">
                  <c:v>39409</c:v>
                </c:pt>
                <c:pt idx="9567">
                  <c:v>39412</c:v>
                </c:pt>
                <c:pt idx="9568">
                  <c:v>39413</c:v>
                </c:pt>
                <c:pt idx="9569">
                  <c:v>39414</c:v>
                </c:pt>
                <c:pt idx="9570">
                  <c:v>39415</c:v>
                </c:pt>
                <c:pt idx="9571">
                  <c:v>39416</c:v>
                </c:pt>
                <c:pt idx="9572">
                  <c:v>39419</c:v>
                </c:pt>
                <c:pt idx="9573">
                  <c:v>39420</c:v>
                </c:pt>
                <c:pt idx="9574">
                  <c:v>39421</c:v>
                </c:pt>
                <c:pt idx="9575">
                  <c:v>39422</c:v>
                </c:pt>
                <c:pt idx="9576">
                  <c:v>39423</c:v>
                </c:pt>
                <c:pt idx="9577">
                  <c:v>39426</c:v>
                </c:pt>
                <c:pt idx="9578">
                  <c:v>39427</c:v>
                </c:pt>
                <c:pt idx="9579">
                  <c:v>39428</c:v>
                </c:pt>
                <c:pt idx="9580">
                  <c:v>39429</c:v>
                </c:pt>
                <c:pt idx="9581">
                  <c:v>39430</c:v>
                </c:pt>
                <c:pt idx="9582">
                  <c:v>39433</c:v>
                </c:pt>
                <c:pt idx="9583">
                  <c:v>39434</c:v>
                </c:pt>
                <c:pt idx="9584">
                  <c:v>39435</c:v>
                </c:pt>
                <c:pt idx="9585">
                  <c:v>39436</c:v>
                </c:pt>
                <c:pt idx="9586">
                  <c:v>39437</c:v>
                </c:pt>
                <c:pt idx="9587">
                  <c:v>39440</c:v>
                </c:pt>
                <c:pt idx="9588">
                  <c:v>39442</c:v>
                </c:pt>
                <c:pt idx="9589">
                  <c:v>39443</c:v>
                </c:pt>
                <c:pt idx="9590">
                  <c:v>39444</c:v>
                </c:pt>
                <c:pt idx="9591">
                  <c:v>39447</c:v>
                </c:pt>
                <c:pt idx="9592">
                  <c:v>39449</c:v>
                </c:pt>
                <c:pt idx="9593">
                  <c:v>39450</c:v>
                </c:pt>
                <c:pt idx="9594">
                  <c:v>39451</c:v>
                </c:pt>
                <c:pt idx="9595">
                  <c:v>39454</c:v>
                </c:pt>
                <c:pt idx="9596">
                  <c:v>39455</c:v>
                </c:pt>
                <c:pt idx="9597">
                  <c:v>39456</c:v>
                </c:pt>
                <c:pt idx="9598">
                  <c:v>39457</c:v>
                </c:pt>
                <c:pt idx="9599">
                  <c:v>39458</c:v>
                </c:pt>
                <c:pt idx="9600">
                  <c:v>39461</c:v>
                </c:pt>
                <c:pt idx="9601">
                  <c:v>39462</c:v>
                </c:pt>
                <c:pt idx="9602">
                  <c:v>39463</c:v>
                </c:pt>
                <c:pt idx="9603">
                  <c:v>39464</c:v>
                </c:pt>
                <c:pt idx="9604">
                  <c:v>39465</c:v>
                </c:pt>
                <c:pt idx="9605">
                  <c:v>39469</c:v>
                </c:pt>
                <c:pt idx="9606">
                  <c:v>39470</c:v>
                </c:pt>
                <c:pt idx="9607">
                  <c:v>39471</c:v>
                </c:pt>
                <c:pt idx="9608">
                  <c:v>39472</c:v>
                </c:pt>
                <c:pt idx="9609">
                  <c:v>39475</c:v>
                </c:pt>
                <c:pt idx="9610">
                  <c:v>39476</c:v>
                </c:pt>
                <c:pt idx="9611">
                  <c:v>39477</c:v>
                </c:pt>
                <c:pt idx="9612">
                  <c:v>39478</c:v>
                </c:pt>
                <c:pt idx="9613">
                  <c:v>39479</c:v>
                </c:pt>
                <c:pt idx="9614">
                  <c:v>39482</c:v>
                </c:pt>
                <c:pt idx="9615">
                  <c:v>39483</c:v>
                </c:pt>
                <c:pt idx="9616">
                  <c:v>39484</c:v>
                </c:pt>
                <c:pt idx="9617">
                  <c:v>39485</c:v>
                </c:pt>
                <c:pt idx="9618">
                  <c:v>39486</c:v>
                </c:pt>
                <c:pt idx="9619">
                  <c:v>39489</c:v>
                </c:pt>
                <c:pt idx="9620">
                  <c:v>39490</c:v>
                </c:pt>
                <c:pt idx="9621">
                  <c:v>39491</c:v>
                </c:pt>
                <c:pt idx="9622">
                  <c:v>39492</c:v>
                </c:pt>
                <c:pt idx="9623">
                  <c:v>39493</c:v>
                </c:pt>
                <c:pt idx="9624">
                  <c:v>39497</c:v>
                </c:pt>
                <c:pt idx="9625">
                  <c:v>39498</c:v>
                </c:pt>
                <c:pt idx="9626">
                  <c:v>39499</c:v>
                </c:pt>
                <c:pt idx="9627">
                  <c:v>39500</c:v>
                </c:pt>
                <c:pt idx="9628">
                  <c:v>39503</c:v>
                </c:pt>
                <c:pt idx="9629">
                  <c:v>39504</c:v>
                </c:pt>
                <c:pt idx="9630">
                  <c:v>39505</c:v>
                </c:pt>
                <c:pt idx="9631">
                  <c:v>39506</c:v>
                </c:pt>
                <c:pt idx="9632">
                  <c:v>39507</c:v>
                </c:pt>
                <c:pt idx="9633">
                  <c:v>39510</c:v>
                </c:pt>
                <c:pt idx="9634">
                  <c:v>39511</c:v>
                </c:pt>
                <c:pt idx="9635">
                  <c:v>39512</c:v>
                </c:pt>
                <c:pt idx="9636">
                  <c:v>39513</c:v>
                </c:pt>
                <c:pt idx="9637">
                  <c:v>39514</c:v>
                </c:pt>
                <c:pt idx="9638">
                  <c:v>39517</c:v>
                </c:pt>
                <c:pt idx="9639">
                  <c:v>39518</c:v>
                </c:pt>
                <c:pt idx="9640">
                  <c:v>39519</c:v>
                </c:pt>
                <c:pt idx="9641">
                  <c:v>39520</c:v>
                </c:pt>
                <c:pt idx="9642">
                  <c:v>39521</c:v>
                </c:pt>
                <c:pt idx="9643">
                  <c:v>39524</c:v>
                </c:pt>
                <c:pt idx="9644">
                  <c:v>39525</c:v>
                </c:pt>
                <c:pt idx="9645">
                  <c:v>39526</c:v>
                </c:pt>
                <c:pt idx="9646">
                  <c:v>39527</c:v>
                </c:pt>
                <c:pt idx="9647">
                  <c:v>39531</c:v>
                </c:pt>
                <c:pt idx="9648">
                  <c:v>39532</c:v>
                </c:pt>
                <c:pt idx="9649">
                  <c:v>39533</c:v>
                </c:pt>
                <c:pt idx="9650">
                  <c:v>39534</c:v>
                </c:pt>
                <c:pt idx="9651">
                  <c:v>39535</c:v>
                </c:pt>
                <c:pt idx="9652">
                  <c:v>39538</c:v>
                </c:pt>
                <c:pt idx="9653">
                  <c:v>39539</c:v>
                </c:pt>
                <c:pt idx="9654">
                  <c:v>39540</c:v>
                </c:pt>
                <c:pt idx="9655">
                  <c:v>39541</c:v>
                </c:pt>
                <c:pt idx="9656">
                  <c:v>39542</c:v>
                </c:pt>
                <c:pt idx="9657">
                  <c:v>39545</c:v>
                </c:pt>
                <c:pt idx="9658">
                  <c:v>39546</c:v>
                </c:pt>
                <c:pt idx="9659">
                  <c:v>39547</c:v>
                </c:pt>
                <c:pt idx="9660">
                  <c:v>39548</c:v>
                </c:pt>
                <c:pt idx="9661">
                  <c:v>39549</c:v>
                </c:pt>
                <c:pt idx="9662">
                  <c:v>39552</c:v>
                </c:pt>
                <c:pt idx="9663">
                  <c:v>39553</c:v>
                </c:pt>
                <c:pt idx="9664">
                  <c:v>39554</c:v>
                </c:pt>
                <c:pt idx="9665">
                  <c:v>39555</c:v>
                </c:pt>
                <c:pt idx="9666">
                  <c:v>39556</c:v>
                </c:pt>
                <c:pt idx="9667">
                  <c:v>39559</c:v>
                </c:pt>
                <c:pt idx="9668">
                  <c:v>39560</c:v>
                </c:pt>
                <c:pt idx="9669">
                  <c:v>39561</c:v>
                </c:pt>
                <c:pt idx="9670">
                  <c:v>39562</c:v>
                </c:pt>
                <c:pt idx="9671">
                  <c:v>39563</c:v>
                </c:pt>
                <c:pt idx="9672">
                  <c:v>39566</c:v>
                </c:pt>
                <c:pt idx="9673">
                  <c:v>39567</c:v>
                </c:pt>
                <c:pt idx="9674">
                  <c:v>39568</c:v>
                </c:pt>
                <c:pt idx="9675">
                  <c:v>39569</c:v>
                </c:pt>
                <c:pt idx="9676">
                  <c:v>39570</c:v>
                </c:pt>
                <c:pt idx="9677">
                  <c:v>39573</c:v>
                </c:pt>
                <c:pt idx="9678">
                  <c:v>39574</c:v>
                </c:pt>
                <c:pt idx="9679">
                  <c:v>39575</c:v>
                </c:pt>
                <c:pt idx="9680">
                  <c:v>39576</c:v>
                </c:pt>
                <c:pt idx="9681">
                  <c:v>39577</c:v>
                </c:pt>
                <c:pt idx="9682">
                  <c:v>39580</c:v>
                </c:pt>
                <c:pt idx="9683">
                  <c:v>39581</c:v>
                </c:pt>
                <c:pt idx="9684">
                  <c:v>39582</c:v>
                </c:pt>
                <c:pt idx="9685">
                  <c:v>39583</c:v>
                </c:pt>
                <c:pt idx="9686">
                  <c:v>39584</c:v>
                </c:pt>
                <c:pt idx="9687">
                  <c:v>39587</c:v>
                </c:pt>
                <c:pt idx="9688">
                  <c:v>39588</c:v>
                </c:pt>
                <c:pt idx="9689">
                  <c:v>39589</c:v>
                </c:pt>
                <c:pt idx="9690">
                  <c:v>39590</c:v>
                </c:pt>
                <c:pt idx="9691">
                  <c:v>39591</c:v>
                </c:pt>
                <c:pt idx="9692">
                  <c:v>39595</c:v>
                </c:pt>
                <c:pt idx="9693">
                  <c:v>39596</c:v>
                </c:pt>
                <c:pt idx="9694">
                  <c:v>39597</c:v>
                </c:pt>
                <c:pt idx="9695">
                  <c:v>39598</c:v>
                </c:pt>
                <c:pt idx="9696">
                  <c:v>39601</c:v>
                </c:pt>
                <c:pt idx="9697">
                  <c:v>39602</c:v>
                </c:pt>
                <c:pt idx="9698">
                  <c:v>39603</c:v>
                </c:pt>
                <c:pt idx="9699">
                  <c:v>39604</c:v>
                </c:pt>
                <c:pt idx="9700">
                  <c:v>39605</c:v>
                </c:pt>
                <c:pt idx="9701">
                  <c:v>39608</c:v>
                </c:pt>
                <c:pt idx="9702">
                  <c:v>39609</c:v>
                </c:pt>
                <c:pt idx="9703">
                  <c:v>39610</c:v>
                </c:pt>
                <c:pt idx="9704">
                  <c:v>39611</c:v>
                </c:pt>
                <c:pt idx="9705">
                  <c:v>39612</c:v>
                </c:pt>
                <c:pt idx="9706">
                  <c:v>39615</c:v>
                </c:pt>
                <c:pt idx="9707">
                  <c:v>39616</c:v>
                </c:pt>
                <c:pt idx="9708">
                  <c:v>39617</c:v>
                </c:pt>
                <c:pt idx="9709">
                  <c:v>39618</c:v>
                </c:pt>
                <c:pt idx="9710">
                  <c:v>39619</c:v>
                </c:pt>
                <c:pt idx="9711">
                  <c:v>39622</c:v>
                </c:pt>
                <c:pt idx="9712">
                  <c:v>39623</c:v>
                </c:pt>
                <c:pt idx="9713">
                  <c:v>39624</c:v>
                </c:pt>
                <c:pt idx="9714">
                  <c:v>39625</c:v>
                </c:pt>
                <c:pt idx="9715">
                  <c:v>39626</c:v>
                </c:pt>
                <c:pt idx="9716">
                  <c:v>39629</c:v>
                </c:pt>
                <c:pt idx="9717">
                  <c:v>39630</c:v>
                </c:pt>
                <c:pt idx="9718">
                  <c:v>39631</c:v>
                </c:pt>
                <c:pt idx="9719">
                  <c:v>39632</c:v>
                </c:pt>
                <c:pt idx="9720">
                  <c:v>39636</c:v>
                </c:pt>
                <c:pt idx="9721">
                  <c:v>39637</c:v>
                </c:pt>
                <c:pt idx="9722">
                  <c:v>39638</c:v>
                </c:pt>
                <c:pt idx="9723">
                  <c:v>39639</c:v>
                </c:pt>
                <c:pt idx="9724">
                  <c:v>39640</c:v>
                </c:pt>
                <c:pt idx="9725">
                  <c:v>39643</c:v>
                </c:pt>
                <c:pt idx="9726">
                  <c:v>39644</c:v>
                </c:pt>
                <c:pt idx="9727">
                  <c:v>39645</c:v>
                </c:pt>
                <c:pt idx="9728">
                  <c:v>39646</c:v>
                </c:pt>
                <c:pt idx="9729">
                  <c:v>39647</c:v>
                </c:pt>
                <c:pt idx="9730">
                  <c:v>39650</c:v>
                </c:pt>
                <c:pt idx="9731">
                  <c:v>39651</c:v>
                </c:pt>
                <c:pt idx="9732">
                  <c:v>39652</c:v>
                </c:pt>
                <c:pt idx="9733">
                  <c:v>39653</c:v>
                </c:pt>
                <c:pt idx="9734">
                  <c:v>39654</c:v>
                </c:pt>
                <c:pt idx="9735">
                  <c:v>39657</c:v>
                </c:pt>
                <c:pt idx="9736">
                  <c:v>39658</c:v>
                </c:pt>
                <c:pt idx="9737">
                  <c:v>39659</c:v>
                </c:pt>
                <c:pt idx="9738">
                  <c:v>39660</c:v>
                </c:pt>
                <c:pt idx="9739">
                  <c:v>39661</c:v>
                </c:pt>
                <c:pt idx="9740">
                  <c:v>39664</c:v>
                </c:pt>
                <c:pt idx="9741">
                  <c:v>39665</c:v>
                </c:pt>
                <c:pt idx="9742">
                  <c:v>39666</c:v>
                </c:pt>
                <c:pt idx="9743">
                  <c:v>39667</c:v>
                </c:pt>
                <c:pt idx="9744">
                  <c:v>39668</c:v>
                </c:pt>
                <c:pt idx="9745">
                  <c:v>39671</c:v>
                </c:pt>
                <c:pt idx="9746">
                  <c:v>39672</c:v>
                </c:pt>
                <c:pt idx="9747">
                  <c:v>39673</c:v>
                </c:pt>
                <c:pt idx="9748">
                  <c:v>39674</c:v>
                </c:pt>
                <c:pt idx="9749">
                  <c:v>39675</c:v>
                </c:pt>
                <c:pt idx="9750">
                  <c:v>39678</c:v>
                </c:pt>
                <c:pt idx="9751">
                  <c:v>39679</c:v>
                </c:pt>
                <c:pt idx="9752">
                  <c:v>39680</c:v>
                </c:pt>
                <c:pt idx="9753">
                  <c:v>39681</c:v>
                </c:pt>
                <c:pt idx="9754">
                  <c:v>39682</c:v>
                </c:pt>
                <c:pt idx="9755">
                  <c:v>39685</c:v>
                </c:pt>
                <c:pt idx="9756">
                  <c:v>39686</c:v>
                </c:pt>
                <c:pt idx="9757">
                  <c:v>39687</c:v>
                </c:pt>
                <c:pt idx="9758">
                  <c:v>39688</c:v>
                </c:pt>
                <c:pt idx="9759">
                  <c:v>39689</c:v>
                </c:pt>
                <c:pt idx="9760">
                  <c:v>39693</c:v>
                </c:pt>
                <c:pt idx="9761">
                  <c:v>39694</c:v>
                </c:pt>
                <c:pt idx="9762">
                  <c:v>39695</c:v>
                </c:pt>
                <c:pt idx="9763">
                  <c:v>39696</c:v>
                </c:pt>
                <c:pt idx="9764">
                  <c:v>39699</c:v>
                </c:pt>
                <c:pt idx="9765">
                  <c:v>39700</c:v>
                </c:pt>
                <c:pt idx="9766">
                  <c:v>39701</c:v>
                </c:pt>
                <c:pt idx="9767">
                  <c:v>39702</c:v>
                </c:pt>
                <c:pt idx="9768">
                  <c:v>39703</c:v>
                </c:pt>
                <c:pt idx="9769">
                  <c:v>39706</c:v>
                </c:pt>
                <c:pt idx="9770">
                  <c:v>39707</c:v>
                </c:pt>
                <c:pt idx="9771">
                  <c:v>39708</c:v>
                </c:pt>
                <c:pt idx="9772">
                  <c:v>39709</c:v>
                </c:pt>
                <c:pt idx="9773">
                  <c:v>39710</c:v>
                </c:pt>
                <c:pt idx="9774">
                  <c:v>39713</c:v>
                </c:pt>
                <c:pt idx="9775">
                  <c:v>39714</c:v>
                </c:pt>
                <c:pt idx="9776">
                  <c:v>39715</c:v>
                </c:pt>
                <c:pt idx="9777">
                  <c:v>39716</c:v>
                </c:pt>
                <c:pt idx="9778">
                  <c:v>39717</c:v>
                </c:pt>
                <c:pt idx="9779">
                  <c:v>39720</c:v>
                </c:pt>
                <c:pt idx="9780">
                  <c:v>39721</c:v>
                </c:pt>
                <c:pt idx="9781">
                  <c:v>39722</c:v>
                </c:pt>
                <c:pt idx="9782">
                  <c:v>39723</c:v>
                </c:pt>
                <c:pt idx="9783">
                  <c:v>39724</c:v>
                </c:pt>
                <c:pt idx="9784">
                  <c:v>39727</c:v>
                </c:pt>
                <c:pt idx="9785">
                  <c:v>39728</c:v>
                </c:pt>
                <c:pt idx="9786">
                  <c:v>39729</c:v>
                </c:pt>
                <c:pt idx="9787">
                  <c:v>39730</c:v>
                </c:pt>
                <c:pt idx="9788">
                  <c:v>39731</c:v>
                </c:pt>
                <c:pt idx="9789">
                  <c:v>39734</c:v>
                </c:pt>
                <c:pt idx="9790">
                  <c:v>39735</c:v>
                </c:pt>
                <c:pt idx="9791">
                  <c:v>39736</c:v>
                </c:pt>
                <c:pt idx="9792">
                  <c:v>39737</c:v>
                </c:pt>
                <c:pt idx="9793">
                  <c:v>39738</c:v>
                </c:pt>
                <c:pt idx="9794">
                  <c:v>39741</c:v>
                </c:pt>
                <c:pt idx="9795">
                  <c:v>39742</c:v>
                </c:pt>
                <c:pt idx="9796">
                  <c:v>39743</c:v>
                </c:pt>
                <c:pt idx="9797">
                  <c:v>39744</c:v>
                </c:pt>
                <c:pt idx="9798">
                  <c:v>39745</c:v>
                </c:pt>
                <c:pt idx="9799">
                  <c:v>39748</c:v>
                </c:pt>
                <c:pt idx="9800">
                  <c:v>39749</c:v>
                </c:pt>
                <c:pt idx="9801">
                  <c:v>39750</c:v>
                </c:pt>
                <c:pt idx="9802">
                  <c:v>39751</c:v>
                </c:pt>
                <c:pt idx="9803">
                  <c:v>39752</c:v>
                </c:pt>
                <c:pt idx="9804">
                  <c:v>39755</c:v>
                </c:pt>
                <c:pt idx="9805">
                  <c:v>39756</c:v>
                </c:pt>
                <c:pt idx="9806">
                  <c:v>39757</c:v>
                </c:pt>
                <c:pt idx="9807">
                  <c:v>39758</c:v>
                </c:pt>
                <c:pt idx="9808">
                  <c:v>39759</c:v>
                </c:pt>
                <c:pt idx="9809">
                  <c:v>39762</c:v>
                </c:pt>
                <c:pt idx="9810">
                  <c:v>39763</c:v>
                </c:pt>
                <c:pt idx="9811">
                  <c:v>39764</c:v>
                </c:pt>
                <c:pt idx="9812">
                  <c:v>39765</c:v>
                </c:pt>
                <c:pt idx="9813">
                  <c:v>39766</c:v>
                </c:pt>
                <c:pt idx="9814">
                  <c:v>39769</c:v>
                </c:pt>
                <c:pt idx="9815">
                  <c:v>39770</c:v>
                </c:pt>
                <c:pt idx="9816">
                  <c:v>39771</c:v>
                </c:pt>
                <c:pt idx="9817">
                  <c:v>39772</c:v>
                </c:pt>
                <c:pt idx="9818">
                  <c:v>39773</c:v>
                </c:pt>
                <c:pt idx="9819">
                  <c:v>39776</c:v>
                </c:pt>
                <c:pt idx="9820">
                  <c:v>39777</c:v>
                </c:pt>
                <c:pt idx="9821">
                  <c:v>39778</c:v>
                </c:pt>
                <c:pt idx="9822">
                  <c:v>39780</c:v>
                </c:pt>
                <c:pt idx="9823">
                  <c:v>39783</c:v>
                </c:pt>
                <c:pt idx="9824">
                  <c:v>39784</c:v>
                </c:pt>
                <c:pt idx="9825">
                  <c:v>39785</c:v>
                </c:pt>
                <c:pt idx="9826">
                  <c:v>39786</c:v>
                </c:pt>
                <c:pt idx="9827">
                  <c:v>39787</c:v>
                </c:pt>
                <c:pt idx="9828">
                  <c:v>39790</c:v>
                </c:pt>
                <c:pt idx="9829">
                  <c:v>39791</c:v>
                </c:pt>
                <c:pt idx="9830">
                  <c:v>39792</c:v>
                </c:pt>
                <c:pt idx="9831">
                  <c:v>39793</c:v>
                </c:pt>
                <c:pt idx="9832">
                  <c:v>39794</c:v>
                </c:pt>
                <c:pt idx="9833">
                  <c:v>39797</c:v>
                </c:pt>
                <c:pt idx="9834">
                  <c:v>39798</c:v>
                </c:pt>
                <c:pt idx="9835">
                  <c:v>39799</c:v>
                </c:pt>
                <c:pt idx="9836">
                  <c:v>39800</c:v>
                </c:pt>
                <c:pt idx="9837">
                  <c:v>39801</c:v>
                </c:pt>
                <c:pt idx="9838">
                  <c:v>39804</c:v>
                </c:pt>
                <c:pt idx="9839">
                  <c:v>39805</c:v>
                </c:pt>
                <c:pt idx="9840">
                  <c:v>39806</c:v>
                </c:pt>
                <c:pt idx="9841">
                  <c:v>39808</c:v>
                </c:pt>
                <c:pt idx="9842">
                  <c:v>39811</c:v>
                </c:pt>
                <c:pt idx="9843">
                  <c:v>39812</c:v>
                </c:pt>
                <c:pt idx="9844">
                  <c:v>39813</c:v>
                </c:pt>
                <c:pt idx="9845">
                  <c:v>39815</c:v>
                </c:pt>
                <c:pt idx="9846">
                  <c:v>39818</c:v>
                </c:pt>
                <c:pt idx="9847">
                  <c:v>39819</c:v>
                </c:pt>
                <c:pt idx="9848">
                  <c:v>39820</c:v>
                </c:pt>
                <c:pt idx="9849">
                  <c:v>39821</c:v>
                </c:pt>
                <c:pt idx="9850">
                  <c:v>39822</c:v>
                </c:pt>
                <c:pt idx="9851">
                  <c:v>39825</c:v>
                </c:pt>
                <c:pt idx="9852">
                  <c:v>39826</c:v>
                </c:pt>
                <c:pt idx="9853">
                  <c:v>39827</c:v>
                </c:pt>
                <c:pt idx="9854">
                  <c:v>39828</c:v>
                </c:pt>
                <c:pt idx="9855">
                  <c:v>39829</c:v>
                </c:pt>
                <c:pt idx="9856">
                  <c:v>39833</c:v>
                </c:pt>
                <c:pt idx="9857">
                  <c:v>39834</c:v>
                </c:pt>
                <c:pt idx="9858">
                  <c:v>39835</c:v>
                </c:pt>
                <c:pt idx="9859">
                  <c:v>39836</c:v>
                </c:pt>
                <c:pt idx="9860">
                  <c:v>39839</c:v>
                </c:pt>
                <c:pt idx="9861">
                  <c:v>39840</c:v>
                </c:pt>
                <c:pt idx="9862">
                  <c:v>39841</c:v>
                </c:pt>
                <c:pt idx="9863">
                  <c:v>39842</c:v>
                </c:pt>
                <c:pt idx="9864">
                  <c:v>39843</c:v>
                </c:pt>
                <c:pt idx="9865">
                  <c:v>39846</c:v>
                </c:pt>
                <c:pt idx="9866">
                  <c:v>39847</c:v>
                </c:pt>
                <c:pt idx="9867">
                  <c:v>39848</c:v>
                </c:pt>
                <c:pt idx="9868">
                  <c:v>39849</c:v>
                </c:pt>
                <c:pt idx="9869">
                  <c:v>39850</c:v>
                </c:pt>
                <c:pt idx="9870">
                  <c:v>39853</c:v>
                </c:pt>
                <c:pt idx="9871">
                  <c:v>39854</c:v>
                </c:pt>
                <c:pt idx="9872">
                  <c:v>39855</c:v>
                </c:pt>
                <c:pt idx="9873">
                  <c:v>39856</c:v>
                </c:pt>
                <c:pt idx="9874">
                  <c:v>39857</c:v>
                </c:pt>
                <c:pt idx="9875">
                  <c:v>39861</c:v>
                </c:pt>
                <c:pt idx="9876">
                  <c:v>39862</c:v>
                </c:pt>
                <c:pt idx="9877">
                  <c:v>39863</c:v>
                </c:pt>
                <c:pt idx="9878">
                  <c:v>39864</c:v>
                </c:pt>
                <c:pt idx="9879">
                  <c:v>39867</c:v>
                </c:pt>
                <c:pt idx="9880">
                  <c:v>39868</c:v>
                </c:pt>
                <c:pt idx="9881">
                  <c:v>39869</c:v>
                </c:pt>
                <c:pt idx="9882">
                  <c:v>39870</c:v>
                </c:pt>
                <c:pt idx="9883">
                  <c:v>39871</c:v>
                </c:pt>
                <c:pt idx="9884">
                  <c:v>39874</c:v>
                </c:pt>
                <c:pt idx="9885">
                  <c:v>39875</c:v>
                </c:pt>
                <c:pt idx="9886">
                  <c:v>39876</c:v>
                </c:pt>
                <c:pt idx="9887">
                  <c:v>39877</c:v>
                </c:pt>
                <c:pt idx="9888">
                  <c:v>39878</c:v>
                </c:pt>
                <c:pt idx="9889">
                  <c:v>39881</c:v>
                </c:pt>
                <c:pt idx="9890">
                  <c:v>39882</c:v>
                </c:pt>
                <c:pt idx="9891">
                  <c:v>39883</c:v>
                </c:pt>
                <c:pt idx="9892">
                  <c:v>39884</c:v>
                </c:pt>
                <c:pt idx="9893">
                  <c:v>39885</c:v>
                </c:pt>
                <c:pt idx="9894">
                  <c:v>39888</c:v>
                </c:pt>
                <c:pt idx="9895">
                  <c:v>39889</c:v>
                </c:pt>
                <c:pt idx="9896">
                  <c:v>39890</c:v>
                </c:pt>
                <c:pt idx="9897">
                  <c:v>39891</c:v>
                </c:pt>
                <c:pt idx="9898">
                  <c:v>39892</c:v>
                </c:pt>
                <c:pt idx="9899">
                  <c:v>39895</c:v>
                </c:pt>
                <c:pt idx="9900">
                  <c:v>39896</c:v>
                </c:pt>
                <c:pt idx="9901">
                  <c:v>39897</c:v>
                </c:pt>
                <c:pt idx="9902">
                  <c:v>39898</c:v>
                </c:pt>
                <c:pt idx="9903">
                  <c:v>39899</c:v>
                </c:pt>
                <c:pt idx="9904">
                  <c:v>39902</c:v>
                </c:pt>
                <c:pt idx="9905">
                  <c:v>39903</c:v>
                </c:pt>
                <c:pt idx="9906">
                  <c:v>39904</c:v>
                </c:pt>
                <c:pt idx="9907">
                  <c:v>39905</c:v>
                </c:pt>
                <c:pt idx="9908">
                  <c:v>39906</c:v>
                </c:pt>
                <c:pt idx="9909">
                  <c:v>39909</c:v>
                </c:pt>
                <c:pt idx="9910">
                  <c:v>39910</c:v>
                </c:pt>
                <c:pt idx="9911">
                  <c:v>39911</c:v>
                </c:pt>
                <c:pt idx="9912">
                  <c:v>39912</c:v>
                </c:pt>
                <c:pt idx="9913">
                  <c:v>39916</c:v>
                </c:pt>
                <c:pt idx="9914">
                  <c:v>39917</c:v>
                </c:pt>
                <c:pt idx="9915">
                  <c:v>39918</c:v>
                </c:pt>
                <c:pt idx="9916">
                  <c:v>39919</c:v>
                </c:pt>
                <c:pt idx="9917">
                  <c:v>39920</c:v>
                </c:pt>
                <c:pt idx="9918">
                  <c:v>39923</c:v>
                </c:pt>
                <c:pt idx="9919">
                  <c:v>39924</c:v>
                </c:pt>
                <c:pt idx="9920">
                  <c:v>39925</c:v>
                </c:pt>
                <c:pt idx="9921">
                  <c:v>39926</c:v>
                </c:pt>
                <c:pt idx="9922">
                  <c:v>39927</c:v>
                </c:pt>
                <c:pt idx="9923">
                  <c:v>39930</c:v>
                </c:pt>
                <c:pt idx="9924">
                  <c:v>39931</c:v>
                </c:pt>
                <c:pt idx="9925">
                  <c:v>39932</c:v>
                </c:pt>
                <c:pt idx="9926">
                  <c:v>39933</c:v>
                </c:pt>
                <c:pt idx="9927">
                  <c:v>39934</c:v>
                </c:pt>
                <c:pt idx="9928">
                  <c:v>39937</c:v>
                </c:pt>
                <c:pt idx="9929">
                  <c:v>39938</c:v>
                </c:pt>
                <c:pt idx="9930">
                  <c:v>39939</c:v>
                </c:pt>
                <c:pt idx="9931">
                  <c:v>39940</c:v>
                </c:pt>
                <c:pt idx="9932">
                  <c:v>39941</c:v>
                </c:pt>
                <c:pt idx="9933">
                  <c:v>39944</c:v>
                </c:pt>
                <c:pt idx="9934">
                  <c:v>39945</c:v>
                </c:pt>
                <c:pt idx="9935">
                  <c:v>39946</c:v>
                </c:pt>
                <c:pt idx="9936">
                  <c:v>39947</c:v>
                </c:pt>
                <c:pt idx="9937">
                  <c:v>39948</c:v>
                </c:pt>
                <c:pt idx="9938">
                  <c:v>39951</c:v>
                </c:pt>
                <c:pt idx="9939">
                  <c:v>39952</c:v>
                </c:pt>
                <c:pt idx="9940">
                  <c:v>39953</c:v>
                </c:pt>
                <c:pt idx="9941">
                  <c:v>39954</c:v>
                </c:pt>
                <c:pt idx="9942">
                  <c:v>39955</c:v>
                </c:pt>
                <c:pt idx="9943">
                  <c:v>39959</c:v>
                </c:pt>
                <c:pt idx="9944">
                  <c:v>39960</c:v>
                </c:pt>
                <c:pt idx="9945">
                  <c:v>39961</c:v>
                </c:pt>
                <c:pt idx="9946">
                  <c:v>39962</c:v>
                </c:pt>
                <c:pt idx="9947">
                  <c:v>39965</c:v>
                </c:pt>
                <c:pt idx="9948">
                  <c:v>39966</c:v>
                </c:pt>
                <c:pt idx="9949">
                  <c:v>39967</c:v>
                </c:pt>
                <c:pt idx="9950">
                  <c:v>39968</c:v>
                </c:pt>
                <c:pt idx="9951">
                  <c:v>39969</c:v>
                </c:pt>
                <c:pt idx="9952">
                  <c:v>39972</c:v>
                </c:pt>
                <c:pt idx="9953">
                  <c:v>39973</c:v>
                </c:pt>
                <c:pt idx="9954">
                  <c:v>39974</c:v>
                </c:pt>
                <c:pt idx="9955">
                  <c:v>39975</c:v>
                </c:pt>
                <c:pt idx="9956">
                  <c:v>39976</c:v>
                </c:pt>
                <c:pt idx="9957">
                  <c:v>39979</c:v>
                </c:pt>
                <c:pt idx="9958">
                  <c:v>39980</c:v>
                </c:pt>
                <c:pt idx="9959">
                  <c:v>39981</c:v>
                </c:pt>
                <c:pt idx="9960">
                  <c:v>39982</c:v>
                </c:pt>
                <c:pt idx="9961">
                  <c:v>39983</c:v>
                </c:pt>
                <c:pt idx="9962">
                  <c:v>39986</c:v>
                </c:pt>
                <c:pt idx="9963">
                  <c:v>39987</c:v>
                </c:pt>
                <c:pt idx="9964">
                  <c:v>39988</c:v>
                </c:pt>
                <c:pt idx="9965">
                  <c:v>39989</c:v>
                </c:pt>
                <c:pt idx="9966">
                  <c:v>39990</c:v>
                </c:pt>
                <c:pt idx="9967">
                  <c:v>39993</c:v>
                </c:pt>
                <c:pt idx="9968">
                  <c:v>39994</c:v>
                </c:pt>
                <c:pt idx="9969">
                  <c:v>39995</c:v>
                </c:pt>
                <c:pt idx="9970">
                  <c:v>39996</c:v>
                </c:pt>
                <c:pt idx="9971">
                  <c:v>40000</c:v>
                </c:pt>
                <c:pt idx="9972">
                  <c:v>40001</c:v>
                </c:pt>
                <c:pt idx="9973">
                  <c:v>40002</c:v>
                </c:pt>
                <c:pt idx="9974">
                  <c:v>40003</c:v>
                </c:pt>
                <c:pt idx="9975">
                  <c:v>40004</c:v>
                </c:pt>
                <c:pt idx="9976">
                  <c:v>40007</c:v>
                </c:pt>
                <c:pt idx="9977">
                  <c:v>40008</c:v>
                </c:pt>
                <c:pt idx="9978">
                  <c:v>40009</c:v>
                </c:pt>
                <c:pt idx="9979">
                  <c:v>40010</c:v>
                </c:pt>
                <c:pt idx="9980">
                  <c:v>40011</c:v>
                </c:pt>
                <c:pt idx="9981">
                  <c:v>40014</c:v>
                </c:pt>
                <c:pt idx="9982">
                  <c:v>40015</c:v>
                </c:pt>
                <c:pt idx="9983">
                  <c:v>40016</c:v>
                </c:pt>
                <c:pt idx="9984">
                  <c:v>40017</c:v>
                </c:pt>
                <c:pt idx="9985">
                  <c:v>40018</c:v>
                </c:pt>
                <c:pt idx="9986">
                  <c:v>40021</c:v>
                </c:pt>
                <c:pt idx="9987">
                  <c:v>40022</c:v>
                </c:pt>
                <c:pt idx="9988">
                  <c:v>40023</c:v>
                </c:pt>
                <c:pt idx="9989">
                  <c:v>40024</c:v>
                </c:pt>
                <c:pt idx="9990">
                  <c:v>40025</c:v>
                </c:pt>
                <c:pt idx="9991">
                  <c:v>40028</c:v>
                </c:pt>
                <c:pt idx="9992">
                  <c:v>40029</c:v>
                </c:pt>
                <c:pt idx="9993">
                  <c:v>40030</c:v>
                </c:pt>
                <c:pt idx="9994">
                  <c:v>40031</c:v>
                </c:pt>
                <c:pt idx="9995">
                  <c:v>40032</c:v>
                </c:pt>
                <c:pt idx="9996">
                  <c:v>40035</c:v>
                </c:pt>
                <c:pt idx="9997">
                  <c:v>40036</c:v>
                </c:pt>
                <c:pt idx="9998">
                  <c:v>40037</c:v>
                </c:pt>
                <c:pt idx="9999">
                  <c:v>40038</c:v>
                </c:pt>
                <c:pt idx="10000">
                  <c:v>40039</c:v>
                </c:pt>
                <c:pt idx="10001">
                  <c:v>40042</c:v>
                </c:pt>
                <c:pt idx="10002">
                  <c:v>40043</c:v>
                </c:pt>
                <c:pt idx="10003">
                  <c:v>40044</c:v>
                </c:pt>
                <c:pt idx="10004">
                  <c:v>40045</c:v>
                </c:pt>
                <c:pt idx="10005">
                  <c:v>40046</c:v>
                </c:pt>
                <c:pt idx="10006">
                  <c:v>40049</c:v>
                </c:pt>
                <c:pt idx="10007">
                  <c:v>40050</c:v>
                </c:pt>
                <c:pt idx="10008">
                  <c:v>40051</c:v>
                </c:pt>
                <c:pt idx="10009">
                  <c:v>40052</c:v>
                </c:pt>
                <c:pt idx="10010">
                  <c:v>40053</c:v>
                </c:pt>
                <c:pt idx="10011">
                  <c:v>40056</c:v>
                </c:pt>
                <c:pt idx="10012">
                  <c:v>40057</c:v>
                </c:pt>
                <c:pt idx="10013">
                  <c:v>40058</c:v>
                </c:pt>
                <c:pt idx="10014">
                  <c:v>40059</c:v>
                </c:pt>
                <c:pt idx="10015">
                  <c:v>40060</c:v>
                </c:pt>
                <c:pt idx="10016">
                  <c:v>40064</c:v>
                </c:pt>
                <c:pt idx="10017">
                  <c:v>40065</c:v>
                </c:pt>
                <c:pt idx="10018">
                  <c:v>40066</c:v>
                </c:pt>
                <c:pt idx="10019">
                  <c:v>40067</c:v>
                </c:pt>
                <c:pt idx="10020">
                  <c:v>40070</c:v>
                </c:pt>
                <c:pt idx="10021">
                  <c:v>40071</c:v>
                </c:pt>
                <c:pt idx="10022">
                  <c:v>40072</c:v>
                </c:pt>
                <c:pt idx="10023">
                  <c:v>40073</c:v>
                </c:pt>
                <c:pt idx="10024">
                  <c:v>40074</c:v>
                </c:pt>
                <c:pt idx="10025">
                  <c:v>40077</c:v>
                </c:pt>
                <c:pt idx="10026">
                  <c:v>40078</c:v>
                </c:pt>
                <c:pt idx="10027">
                  <c:v>40079</c:v>
                </c:pt>
                <c:pt idx="10028">
                  <c:v>40080</c:v>
                </c:pt>
                <c:pt idx="10029">
                  <c:v>40081</c:v>
                </c:pt>
                <c:pt idx="10030">
                  <c:v>40084</c:v>
                </c:pt>
                <c:pt idx="10031">
                  <c:v>40085</c:v>
                </c:pt>
                <c:pt idx="10032">
                  <c:v>40086</c:v>
                </c:pt>
                <c:pt idx="10033">
                  <c:v>40087</c:v>
                </c:pt>
                <c:pt idx="10034">
                  <c:v>40088</c:v>
                </c:pt>
                <c:pt idx="10035">
                  <c:v>40091</c:v>
                </c:pt>
                <c:pt idx="10036">
                  <c:v>40092</c:v>
                </c:pt>
                <c:pt idx="10037">
                  <c:v>40093</c:v>
                </c:pt>
                <c:pt idx="10038">
                  <c:v>40094</c:v>
                </c:pt>
                <c:pt idx="10039">
                  <c:v>40095</c:v>
                </c:pt>
                <c:pt idx="10040">
                  <c:v>40098</c:v>
                </c:pt>
                <c:pt idx="10041">
                  <c:v>40099</c:v>
                </c:pt>
                <c:pt idx="10042">
                  <c:v>40100</c:v>
                </c:pt>
                <c:pt idx="10043">
                  <c:v>40101</c:v>
                </c:pt>
                <c:pt idx="10044">
                  <c:v>40102</c:v>
                </c:pt>
                <c:pt idx="10045">
                  <c:v>40105</c:v>
                </c:pt>
                <c:pt idx="10046">
                  <c:v>40106</c:v>
                </c:pt>
                <c:pt idx="10047">
                  <c:v>40107</c:v>
                </c:pt>
                <c:pt idx="10048">
                  <c:v>40108</c:v>
                </c:pt>
                <c:pt idx="10049">
                  <c:v>40109</c:v>
                </c:pt>
                <c:pt idx="10050">
                  <c:v>40112</c:v>
                </c:pt>
                <c:pt idx="10051">
                  <c:v>40113</c:v>
                </c:pt>
                <c:pt idx="10052">
                  <c:v>40114</c:v>
                </c:pt>
                <c:pt idx="10053">
                  <c:v>40115</c:v>
                </c:pt>
                <c:pt idx="10054">
                  <c:v>40116</c:v>
                </c:pt>
                <c:pt idx="10055">
                  <c:v>40119</c:v>
                </c:pt>
                <c:pt idx="10056">
                  <c:v>40120</c:v>
                </c:pt>
                <c:pt idx="10057">
                  <c:v>40121</c:v>
                </c:pt>
                <c:pt idx="10058">
                  <c:v>40122</c:v>
                </c:pt>
                <c:pt idx="10059">
                  <c:v>40123</c:v>
                </c:pt>
                <c:pt idx="10060">
                  <c:v>40126</c:v>
                </c:pt>
                <c:pt idx="10061">
                  <c:v>40127</c:v>
                </c:pt>
                <c:pt idx="10062">
                  <c:v>40128</c:v>
                </c:pt>
                <c:pt idx="10063">
                  <c:v>40129</c:v>
                </c:pt>
                <c:pt idx="10064">
                  <c:v>40130</c:v>
                </c:pt>
                <c:pt idx="10065">
                  <c:v>40133</c:v>
                </c:pt>
                <c:pt idx="10066">
                  <c:v>40134</c:v>
                </c:pt>
                <c:pt idx="10067">
                  <c:v>40135</c:v>
                </c:pt>
                <c:pt idx="10068">
                  <c:v>40136</c:v>
                </c:pt>
                <c:pt idx="10069">
                  <c:v>40137</c:v>
                </c:pt>
                <c:pt idx="10070">
                  <c:v>40140</c:v>
                </c:pt>
                <c:pt idx="10071">
                  <c:v>40141</c:v>
                </c:pt>
                <c:pt idx="10072">
                  <c:v>40142</c:v>
                </c:pt>
                <c:pt idx="10073">
                  <c:v>40144</c:v>
                </c:pt>
                <c:pt idx="10074">
                  <c:v>40147</c:v>
                </c:pt>
                <c:pt idx="10075">
                  <c:v>40148</c:v>
                </c:pt>
                <c:pt idx="10076">
                  <c:v>40149</c:v>
                </c:pt>
                <c:pt idx="10077">
                  <c:v>40150</c:v>
                </c:pt>
                <c:pt idx="10078">
                  <c:v>40151</c:v>
                </c:pt>
                <c:pt idx="10079">
                  <c:v>40154</c:v>
                </c:pt>
                <c:pt idx="10080">
                  <c:v>40155</c:v>
                </c:pt>
                <c:pt idx="10081">
                  <c:v>40156</c:v>
                </c:pt>
                <c:pt idx="10082">
                  <c:v>40157</c:v>
                </c:pt>
                <c:pt idx="10083">
                  <c:v>40158</c:v>
                </c:pt>
                <c:pt idx="10084">
                  <c:v>40161</c:v>
                </c:pt>
                <c:pt idx="10085">
                  <c:v>40162</c:v>
                </c:pt>
                <c:pt idx="10086">
                  <c:v>40163</c:v>
                </c:pt>
                <c:pt idx="10087">
                  <c:v>40164</c:v>
                </c:pt>
                <c:pt idx="10088">
                  <c:v>40165</c:v>
                </c:pt>
                <c:pt idx="10089">
                  <c:v>40168</c:v>
                </c:pt>
                <c:pt idx="10090">
                  <c:v>40169</c:v>
                </c:pt>
                <c:pt idx="10091">
                  <c:v>40170</c:v>
                </c:pt>
                <c:pt idx="10092">
                  <c:v>40171</c:v>
                </c:pt>
                <c:pt idx="10093">
                  <c:v>40175</c:v>
                </c:pt>
                <c:pt idx="10094">
                  <c:v>40176</c:v>
                </c:pt>
                <c:pt idx="10095">
                  <c:v>40177</c:v>
                </c:pt>
                <c:pt idx="10096">
                  <c:v>40178</c:v>
                </c:pt>
                <c:pt idx="10097">
                  <c:v>40182</c:v>
                </c:pt>
                <c:pt idx="10098">
                  <c:v>40183</c:v>
                </c:pt>
                <c:pt idx="10099">
                  <c:v>40184</c:v>
                </c:pt>
                <c:pt idx="10100">
                  <c:v>40185</c:v>
                </c:pt>
                <c:pt idx="10101">
                  <c:v>40186</c:v>
                </c:pt>
                <c:pt idx="10102">
                  <c:v>40189</c:v>
                </c:pt>
                <c:pt idx="10103">
                  <c:v>40190</c:v>
                </c:pt>
                <c:pt idx="10104">
                  <c:v>40191</c:v>
                </c:pt>
                <c:pt idx="10105">
                  <c:v>40192</c:v>
                </c:pt>
                <c:pt idx="10106">
                  <c:v>40193</c:v>
                </c:pt>
                <c:pt idx="10107">
                  <c:v>40197</c:v>
                </c:pt>
                <c:pt idx="10108">
                  <c:v>40198</c:v>
                </c:pt>
                <c:pt idx="10109">
                  <c:v>40199</c:v>
                </c:pt>
                <c:pt idx="10110">
                  <c:v>40200</c:v>
                </c:pt>
                <c:pt idx="10111">
                  <c:v>40203</c:v>
                </c:pt>
                <c:pt idx="10112">
                  <c:v>40204</c:v>
                </c:pt>
                <c:pt idx="10113">
                  <c:v>40205</c:v>
                </c:pt>
                <c:pt idx="10114">
                  <c:v>40206</c:v>
                </c:pt>
                <c:pt idx="10115">
                  <c:v>40207</c:v>
                </c:pt>
                <c:pt idx="10116">
                  <c:v>40210</c:v>
                </c:pt>
                <c:pt idx="10117">
                  <c:v>40211</c:v>
                </c:pt>
                <c:pt idx="10118">
                  <c:v>40212</c:v>
                </c:pt>
                <c:pt idx="10119">
                  <c:v>40213</c:v>
                </c:pt>
                <c:pt idx="10120">
                  <c:v>40214</c:v>
                </c:pt>
                <c:pt idx="10121">
                  <c:v>40217</c:v>
                </c:pt>
                <c:pt idx="10122">
                  <c:v>40218</c:v>
                </c:pt>
                <c:pt idx="10123">
                  <c:v>40219</c:v>
                </c:pt>
                <c:pt idx="10124">
                  <c:v>40220</c:v>
                </c:pt>
                <c:pt idx="10125">
                  <c:v>40221</c:v>
                </c:pt>
                <c:pt idx="10126">
                  <c:v>40225</c:v>
                </c:pt>
                <c:pt idx="10127">
                  <c:v>40226</c:v>
                </c:pt>
                <c:pt idx="10128">
                  <c:v>40227</c:v>
                </c:pt>
                <c:pt idx="10129">
                  <c:v>40228</c:v>
                </c:pt>
                <c:pt idx="10130">
                  <c:v>40231</c:v>
                </c:pt>
                <c:pt idx="10131">
                  <c:v>40232</c:v>
                </c:pt>
                <c:pt idx="10132">
                  <c:v>40233</c:v>
                </c:pt>
                <c:pt idx="10133">
                  <c:v>40234</c:v>
                </c:pt>
                <c:pt idx="10134">
                  <c:v>40235</c:v>
                </c:pt>
                <c:pt idx="10135">
                  <c:v>40238</c:v>
                </c:pt>
                <c:pt idx="10136">
                  <c:v>40239</c:v>
                </c:pt>
                <c:pt idx="10137">
                  <c:v>40240</c:v>
                </c:pt>
                <c:pt idx="10138">
                  <c:v>40241</c:v>
                </c:pt>
                <c:pt idx="10139">
                  <c:v>40242</c:v>
                </c:pt>
                <c:pt idx="10140">
                  <c:v>40245</c:v>
                </c:pt>
                <c:pt idx="10141">
                  <c:v>40246</c:v>
                </c:pt>
                <c:pt idx="10142">
                  <c:v>40247</c:v>
                </c:pt>
                <c:pt idx="10143">
                  <c:v>40248</c:v>
                </c:pt>
                <c:pt idx="10144">
                  <c:v>40249</c:v>
                </c:pt>
                <c:pt idx="10145">
                  <c:v>40252</c:v>
                </c:pt>
                <c:pt idx="10146">
                  <c:v>40253</c:v>
                </c:pt>
                <c:pt idx="10147">
                  <c:v>40254</c:v>
                </c:pt>
                <c:pt idx="10148">
                  <c:v>40255</c:v>
                </c:pt>
                <c:pt idx="10149">
                  <c:v>40256</c:v>
                </c:pt>
                <c:pt idx="10150">
                  <c:v>40259</c:v>
                </c:pt>
                <c:pt idx="10151">
                  <c:v>40260</c:v>
                </c:pt>
                <c:pt idx="10152">
                  <c:v>40261</c:v>
                </c:pt>
                <c:pt idx="10153">
                  <c:v>40262</c:v>
                </c:pt>
                <c:pt idx="10154">
                  <c:v>40263</c:v>
                </c:pt>
                <c:pt idx="10155">
                  <c:v>40266</c:v>
                </c:pt>
                <c:pt idx="10156">
                  <c:v>40267</c:v>
                </c:pt>
                <c:pt idx="10157">
                  <c:v>40268</c:v>
                </c:pt>
                <c:pt idx="10158">
                  <c:v>40269</c:v>
                </c:pt>
                <c:pt idx="10159">
                  <c:v>40273</c:v>
                </c:pt>
                <c:pt idx="10160">
                  <c:v>40274</c:v>
                </c:pt>
                <c:pt idx="10161">
                  <c:v>40275</c:v>
                </c:pt>
                <c:pt idx="10162">
                  <c:v>40276</c:v>
                </c:pt>
                <c:pt idx="10163">
                  <c:v>40277</c:v>
                </c:pt>
                <c:pt idx="10164">
                  <c:v>40280</c:v>
                </c:pt>
                <c:pt idx="10165">
                  <c:v>40281</c:v>
                </c:pt>
                <c:pt idx="10166">
                  <c:v>40282</c:v>
                </c:pt>
                <c:pt idx="10167">
                  <c:v>40283</c:v>
                </c:pt>
                <c:pt idx="10168">
                  <c:v>40284</c:v>
                </c:pt>
                <c:pt idx="10169">
                  <c:v>40287</c:v>
                </c:pt>
                <c:pt idx="10170">
                  <c:v>40288</c:v>
                </c:pt>
                <c:pt idx="10171">
                  <c:v>40289</c:v>
                </c:pt>
                <c:pt idx="10172">
                  <c:v>40290</c:v>
                </c:pt>
                <c:pt idx="10173">
                  <c:v>40291</c:v>
                </c:pt>
                <c:pt idx="10174">
                  <c:v>40294</c:v>
                </c:pt>
                <c:pt idx="10175">
                  <c:v>40295</c:v>
                </c:pt>
                <c:pt idx="10176">
                  <c:v>40296</c:v>
                </c:pt>
                <c:pt idx="10177">
                  <c:v>40297</c:v>
                </c:pt>
                <c:pt idx="10178">
                  <c:v>40298</c:v>
                </c:pt>
                <c:pt idx="10179">
                  <c:v>40301</c:v>
                </c:pt>
                <c:pt idx="10180">
                  <c:v>40302</c:v>
                </c:pt>
                <c:pt idx="10181">
                  <c:v>40303</c:v>
                </c:pt>
                <c:pt idx="10182">
                  <c:v>40304</c:v>
                </c:pt>
                <c:pt idx="10183">
                  <c:v>40305</c:v>
                </c:pt>
                <c:pt idx="10184">
                  <c:v>40308</c:v>
                </c:pt>
                <c:pt idx="10185">
                  <c:v>40309</c:v>
                </c:pt>
                <c:pt idx="10186">
                  <c:v>40310</c:v>
                </c:pt>
                <c:pt idx="10187">
                  <c:v>40311</c:v>
                </c:pt>
                <c:pt idx="10188">
                  <c:v>40312</c:v>
                </c:pt>
                <c:pt idx="10189">
                  <c:v>40315</c:v>
                </c:pt>
                <c:pt idx="10190">
                  <c:v>40316</c:v>
                </c:pt>
                <c:pt idx="10191">
                  <c:v>40317</c:v>
                </c:pt>
                <c:pt idx="10192">
                  <c:v>40318</c:v>
                </c:pt>
                <c:pt idx="10193">
                  <c:v>40319</c:v>
                </c:pt>
                <c:pt idx="10194">
                  <c:v>40322</c:v>
                </c:pt>
                <c:pt idx="10195">
                  <c:v>40323</c:v>
                </c:pt>
                <c:pt idx="10196">
                  <c:v>40324</c:v>
                </c:pt>
                <c:pt idx="10197">
                  <c:v>40325</c:v>
                </c:pt>
                <c:pt idx="10198">
                  <c:v>40326</c:v>
                </c:pt>
                <c:pt idx="10199">
                  <c:v>40330</c:v>
                </c:pt>
                <c:pt idx="10200">
                  <c:v>40331</c:v>
                </c:pt>
                <c:pt idx="10201">
                  <c:v>40332</c:v>
                </c:pt>
                <c:pt idx="10202">
                  <c:v>40333</c:v>
                </c:pt>
                <c:pt idx="10203">
                  <c:v>40336</c:v>
                </c:pt>
                <c:pt idx="10204">
                  <c:v>40337</c:v>
                </c:pt>
                <c:pt idx="10205">
                  <c:v>40338</c:v>
                </c:pt>
                <c:pt idx="10206">
                  <c:v>40339</c:v>
                </c:pt>
                <c:pt idx="10207">
                  <c:v>40340</c:v>
                </c:pt>
                <c:pt idx="10208">
                  <c:v>40343</c:v>
                </c:pt>
                <c:pt idx="10209">
                  <c:v>40344</c:v>
                </c:pt>
                <c:pt idx="10210">
                  <c:v>40345</c:v>
                </c:pt>
                <c:pt idx="10211">
                  <c:v>40346</c:v>
                </c:pt>
                <c:pt idx="10212">
                  <c:v>40347</c:v>
                </c:pt>
                <c:pt idx="10213">
                  <c:v>40350</c:v>
                </c:pt>
                <c:pt idx="10214">
                  <c:v>40351</c:v>
                </c:pt>
                <c:pt idx="10215">
                  <c:v>40352</c:v>
                </c:pt>
                <c:pt idx="10216">
                  <c:v>40353</c:v>
                </c:pt>
                <c:pt idx="10217">
                  <c:v>40354</c:v>
                </c:pt>
                <c:pt idx="10218">
                  <c:v>40357</c:v>
                </c:pt>
                <c:pt idx="10219">
                  <c:v>40358</c:v>
                </c:pt>
                <c:pt idx="10220">
                  <c:v>40359</c:v>
                </c:pt>
                <c:pt idx="10221">
                  <c:v>40360</c:v>
                </c:pt>
                <c:pt idx="10222">
                  <c:v>40361</c:v>
                </c:pt>
                <c:pt idx="10223">
                  <c:v>40365</c:v>
                </c:pt>
                <c:pt idx="10224">
                  <c:v>40366</c:v>
                </c:pt>
                <c:pt idx="10225">
                  <c:v>40367</c:v>
                </c:pt>
                <c:pt idx="10226">
                  <c:v>40368</c:v>
                </c:pt>
                <c:pt idx="10227">
                  <c:v>40371</c:v>
                </c:pt>
                <c:pt idx="10228">
                  <c:v>40372</c:v>
                </c:pt>
                <c:pt idx="10229">
                  <c:v>40373</c:v>
                </c:pt>
                <c:pt idx="10230">
                  <c:v>40374</c:v>
                </c:pt>
                <c:pt idx="10231">
                  <c:v>40375</c:v>
                </c:pt>
                <c:pt idx="10232">
                  <c:v>40378</c:v>
                </c:pt>
                <c:pt idx="10233">
                  <c:v>40379</c:v>
                </c:pt>
                <c:pt idx="10234">
                  <c:v>40380</c:v>
                </c:pt>
                <c:pt idx="10235">
                  <c:v>40381</c:v>
                </c:pt>
                <c:pt idx="10236">
                  <c:v>40382</c:v>
                </c:pt>
                <c:pt idx="10237">
                  <c:v>40385</c:v>
                </c:pt>
                <c:pt idx="10238">
                  <c:v>40386</c:v>
                </c:pt>
                <c:pt idx="10239">
                  <c:v>40387</c:v>
                </c:pt>
                <c:pt idx="10240">
                  <c:v>40388</c:v>
                </c:pt>
                <c:pt idx="10241">
                  <c:v>40389</c:v>
                </c:pt>
                <c:pt idx="10242">
                  <c:v>40392</c:v>
                </c:pt>
                <c:pt idx="10243">
                  <c:v>40393</c:v>
                </c:pt>
                <c:pt idx="10244">
                  <c:v>40394</c:v>
                </c:pt>
                <c:pt idx="10245">
                  <c:v>40395</c:v>
                </c:pt>
                <c:pt idx="10246">
                  <c:v>40396</c:v>
                </c:pt>
                <c:pt idx="10247">
                  <c:v>40399</c:v>
                </c:pt>
                <c:pt idx="10248">
                  <c:v>40400</c:v>
                </c:pt>
                <c:pt idx="10249">
                  <c:v>40401</c:v>
                </c:pt>
                <c:pt idx="10250">
                  <c:v>40402</c:v>
                </c:pt>
                <c:pt idx="10251">
                  <c:v>40403</c:v>
                </c:pt>
                <c:pt idx="10252">
                  <c:v>40406</c:v>
                </c:pt>
                <c:pt idx="10253">
                  <c:v>40407</c:v>
                </c:pt>
                <c:pt idx="10254">
                  <c:v>40408</c:v>
                </c:pt>
                <c:pt idx="10255">
                  <c:v>40409</c:v>
                </c:pt>
                <c:pt idx="10256">
                  <c:v>40410</c:v>
                </c:pt>
                <c:pt idx="10257">
                  <c:v>40413</c:v>
                </c:pt>
                <c:pt idx="10258">
                  <c:v>40414</c:v>
                </c:pt>
                <c:pt idx="10259">
                  <c:v>40415</c:v>
                </c:pt>
                <c:pt idx="10260">
                  <c:v>40416</c:v>
                </c:pt>
                <c:pt idx="10261">
                  <c:v>40417</c:v>
                </c:pt>
                <c:pt idx="10262">
                  <c:v>40420</c:v>
                </c:pt>
                <c:pt idx="10263">
                  <c:v>40421</c:v>
                </c:pt>
                <c:pt idx="10264">
                  <c:v>40422</c:v>
                </c:pt>
                <c:pt idx="10265">
                  <c:v>40423</c:v>
                </c:pt>
                <c:pt idx="10266">
                  <c:v>40424</c:v>
                </c:pt>
                <c:pt idx="10267">
                  <c:v>40428</c:v>
                </c:pt>
                <c:pt idx="10268">
                  <c:v>40429</c:v>
                </c:pt>
                <c:pt idx="10269">
                  <c:v>40430</c:v>
                </c:pt>
                <c:pt idx="10270">
                  <c:v>40431</c:v>
                </c:pt>
                <c:pt idx="10271">
                  <c:v>40434</c:v>
                </c:pt>
                <c:pt idx="10272">
                  <c:v>40435</c:v>
                </c:pt>
                <c:pt idx="10273">
                  <c:v>40436</c:v>
                </c:pt>
                <c:pt idx="10274">
                  <c:v>40437</c:v>
                </c:pt>
                <c:pt idx="10275">
                  <c:v>40438</c:v>
                </c:pt>
                <c:pt idx="10276">
                  <c:v>40441</c:v>
                </c:pt>
                <c:pt idx="10277">
                  <c:v>40442</c:v>
                </c:pt>
                <c:pt idx="10278">
                  <c:v>40443</c:v>
                </c:pt>
                <c:pt idx="10279">
                  <c:v>40444</c:v>
                </c:pt>
                <c:pt idx="10280">
                  <c:v>40445</c:v>
                </c:pt>
                <c:pt idx="10281">
                  <c:v>40448</c:v>
                </c:pt>
                <c:pt idx="10282">
                  <c:v>40449</c:v>
                </c:pt>
                <c:pt idx="10283">
                  <c:v>40450</c:v>
                </c:pt>
                <c:pt idx="10284">
                  <c:v>40451</c:v>
                </c:pt>
                <c:pt idx="10285">
                  <c:v>40452</c:v>
                </c:pt>
                <c:pt idx="10286">
                  <c:v>40455</c:v>
                </c:pt>
                <c:pt idx="10287">
                  <c:v>40456</c:v>
                </c:pt>
                <c:pt idx="10288">
                  <c:v>40457</c:v>
                </c:pt>
                <c:pt idx="10289">
                  <c:v>40458</c:v>
                </c:pt>
                <c:pt idx="10290">
                  <c:v>40459</c:v>
                </c:pt>
                <c:pt idx="10291">
                  <c:v>40462</c:v>
                </c:pt>
                <c:pt idx="10292">
                  <c:v>40463</c:v>
                </c:pt>
                <c:pt idx="10293">
                  <c:v>40464</c:v>
                </c:pt>
                <c:pt idx="10294">
                  <c:v>40465</c:v>
                </c:pt>
                <c:pt idx="10295">
                  <c:v>40466</c:v>
                </c:pt>
                <c:pt idx="10296">
                  <c:v>40469</c:v>
                </c:pt>
                <c:pt idx="10297">
                  <c:v>40470</c:v>
                </c:pt>
                <c:pt idx="10298">
                  <c:v>40471</c:v>
                </c:pt>
                <c:pt idx="10299">
                  <c:v>40472</c:v>
                </c:pt>
                <c:pt idx="10300">
                  <c:v>40473</c:v>
                </c:pt>
                <c:pt idx="10301">
                  <c:v>40476</c:v>
                </c:pt>
                <c:pt idx="10302">
                  <c:v>40477</c:v>
                </c:pt>
                <c:pt idx="10303">
                  <c:v>40478</c:v>
                </c:pt>
                <c:pt idx="10304">
                  <c:v>40479</c:v>
                </c:pt>
                <c:pt idx="10305">
                  <c:v>40480</c:v>
                </c:pt>
                <c:pt idx="10306">
                  <c:v>40483</c:v>
                </c:pt>
                <c:pt idx="10307">
                  <c:v>40484</c:v>
                </c:pt>
                <c:pt idx="10308">
                  <c:v>40485</c:v>
                </c:pt>
                <c:pt idx="10309">
                  <c:v>40486</c:v>
                </c:pt>
                <c:pt idx="10310">
                  <c:v>40487</c:v>
                </c:pt>
                <c:pt idx="10311">
                  <c:v>40490</c:v>
                </c:pt>
                <c:pt idx="10312">
                  <c:v>40491</c:v>
                </c:pt>
                <c:pt idx="10313">
                  <c:v>40492</c:v>
                </c:pt>
                <c:pt idx="10314">
                  <c:v>40493</c:v>
                </c:pt>
                <c:pt idx="10315">
                  <c:v>40494</c:v>
                </c:pt>
                <c:pt idx="10316">
                  <c:v>40497</c:v>
                </c:pt>
                <c:pt idx="10317">
                  <c:v>40498</c:v>
                </c:pt>
                <c:pt idx="10318">
                  <c:v>40499</c:v>
                </c:pt>
                <c:pt idx="10319">
                  <c:v>40500</c:v>
                </c:pt>
                <c:pt idx="10320">
                  <c:v>40501</c:v>
                </c:pt>
                <c:pt idx="10321">
                  <c:v>40504</c:v>
                </c:pt>
                <c:pt idx="10322">
                  <c:v>40505</c:v>
                </c:pt>
                <c:pt idx="10323">
                  <c:v>40506</c:v>
                </c:pt>
                <c:pt idx="10324">
                  <c:v>40508</c:v>
                </c:pt>
                <c:pt idx="10325">
                  <c:v>40511</c:v>
                </c:pt>
                <c:pt idx="10326">
                  <c:v>40512</c:v>
                </c:pt>
                <c:pt idx="10327">
                  <c:v>40513</c:v>
                </c:pt>
                <c:pt idx="10328">
                  <c:v>40514</c:v>
                </c:pt>
                <c:pt idx="10329">
                  <c:v>40515</c:v>
                </c:pt>
                <c:pt idx="10330">
                  <c:v>40518</c:v>
                </c:pt>
                <c:pt idx="10331">
                  <c:v>40519</c:v>
                </c:pt>
                <c:pt idx="10332">
                  <c:v>40520</c:v>
                </c:pt>
                <c:pt idx="10333">
                  <c:v>40521</c:v>
                </c:pt>
                <c:pt idx="10334">
                  <c:v>40522</c:v>
                </c:pt>
                <c:pt idx="10335">
                  <c:v>40525</c:v>
                </c:pt>
                <c:pt idx="10336">
                  <c:v>40526</c:v>
                </c:pt>
                <c:pt idx="10337">
                  <c:v>40527</c:v>
                </c:pt>
                <c:pt idx="10338">
                  <c:v>40528</c:v>
                </c:pt>
                <c:pt idx="10339">
                  <c:v>40529</c:v>
                </c:pt>
                <c:pt idx="10340">
                  <c:v>40532</c:v>
                </c:pt>
                <c:pt idx="10341">
                  <c:v>40533</c:v>
                </c:pt>
                <c:pt idx="10342">
                  <c:v>40534</c:v>
                </c:pt>
                <c:pt idx="10343">
                  <c:v>40535</c:v>
                </c:pt>
                <c:pt idx="10344">
                  <c:v>40539</c:v>
                </c:pt>
                <c:pt idx="10345">
                  <c:v>40540</c:v>
                </c:pt>
                <c:pt idx="10346">
                  <c:v>40541</c:v>
                </c:pt>
                <c:pt idx="10347">
                  <c:v>40542</c:v>
                </c:pt>
                <c:pt idx="10348">
                  <c:v>40543</c:v>
                </c:pt>
                <c:pt idx="10349">
                  <c:v>40546</c:v>
                </c:pt>
                <c:pt idx="10350">
                  <c:v>40547</c:v>
                </c:pt>
                <c:pt idx="10351">
                  <c:v>40548</c:v>
                </c:pt>
                <c:pt idx="10352">
                  <c:v>40549</c:v>
                </c:pt>
                <c:pt idx="10353">
                  <c:v>40550</c:v>
                </c:pt>
                <c:pt idx="10354">
                  <c:v>40553</c:v>
                </c:pt>
                <c:pt idx="10355">
                  <c:v>40554</c:v>
                </c:pt>
                <c:pt idx="10356">
                  <c:v>40555</c:v>
                </c:pt>
                <c:pt idx="10357">
                  <c:v>40556</c:v>
                </c:pt>
                <c:pt idx="10358">
                  <c:v>40557</c:v>
                </c:pt>
                <c:pt idx="10359">
                  <c:v>40561</c:v>
                </c:pt>
                <c:pt idx="10360">
                  <c:v>40562</c:v>
                </c:pt>
                <c:pt idx="10361">
                  <c:v>40563</c:v>
                </c:pt>
                <c:pt idx="10362">
                  <c:v>40564</c:v>
                </c:pt>
                <c:pt idx="10363">
                  <c:v>40567</c:v>
                </c:pt>
                <c:pt idx="10364">
                  <c:v>40568</c:v>
                </c:pt>
                <c:pt idx="10365">
                  <c:v>40569</c:v>
                </c:pt>
                <c:pt idx="10366">
                  <c:v>40570</c:v>
                </c:pt>
                <c:pt idx="10367">
                  <c:v>40571</c:v>
                </c:pt>
                <c:pt idx="10368">
                  <c:v>40574</c:v>
                </c:pt>
                <c:pt idx="10369">
                  <c:v>40575</c:v>
                </c:pt>
                <c:pt idx="10370">
                  <c:v>40576</c:v>
                </c:pt>
                <c:pt idx="10371">
                  <c:v>40577</c:v>
                </c:pt>
                <c:pt idx="10372">
                  <c:v>40578</c:v>
                </c:pt>
                <c:pt idx="10373">
                  <c:v>40581</c:v>
                </c:pt>
                <c:pt idx="10374">
                  <c:v>40582</c:v>
                </c:pt>
                <c:pt idx="10375">
                  <c:v>40583</c:v>
                </c:pt>
                <c:pt idx="10376">
                  <c:v>40584</c:v>
                </c:pt>
                <c:pt idx="10377">
                  <c:v>40585</c:v>
                </c:pt>
                <c:pt idx="10378">
                  <c:v>40588</c:v>
                </c:pt>
                <c:pt idx="10379">
                  <c:v>40589</c:v>
                </c:pt>
                <c:pt idx="10380">
                  <c:v>40590</c:v>
                </c:pt>
                <c:pt idx="10381">
                  <c:v>40591</c:v>
                </c:pt>
                <c:pt idx="10382">
                  <c:v>40592</c:v>
                </c:pt>
                <c:pt idx="10383">
                  <c:v>40596</c:v>
                </c:pt>
                <c:pt idx="10384">
                  <c:v>40597</c:v>
                </c:pt>
                <c:pt idx="10385">
                  <c:v>40598</c:v>
                </c:pt>
                <c:pt idx="10386">
                  <c:v>40599</c:v>
                </c:pt>
                <c:pt idx="10387">
                  <c:v>40602</c:v>
                </c:pt>
                <c:pt idx="10388">
                  <c:v>40603</c:v>
                </c:pt>
                <c:pt idx="10389">
                  <c:v>40604</c:v>
                </c:pt>
                <c:pt idx="10390">
                  <c:v>40605</c:v>
                </c:pt>
                <c:pt idx="10391">
                  <c:v>40606</c:v>
                </c:pt>
                <c:pt idx="10392">
                  <c:v>40609</c:v>
                </c:pt>
                <c:pt idx="10393">
                  <c:v>40610</c:v>
                </c:pt>
                <c:pt idx="10394">
                  <c:v>40611</c:v>
                </c:pt>
                <c:pt idx="10395">
                  <c:v>40612</c:v>
                </c:pt>
                <c:pt idx="10396">
                  <c:v>40613</c:v>
                </c:pt>
                <c:pt idx="10397">
                  <c:v>40616</c:v>
                </c:pt>
                <c:pt idx="10398">
                  <c:v>40617</c:v>
                </c:pt>
                <c:pt idx="10399">
                  <c:v>40618</c:v>
                </c:pt>
                <c:pt idx="10400">
                  <c:v>40619</c:v>
                </c:pt>
                <c:pt idx="10401">
                  <c:v>40620</c:v>
                </c:pt>
                <c:pt idx="10402">
                  <c:v>40623</c:v>
                </c:pt>
                <c:pt idx="10403">
                  <c:v>40624</c:v>
                </c:pt>
                <c:pt idx="10404">
                  <c:v>40625</c:v>
                </c:pt>
                <c:pt idx="10405">
                  <c:v>40626</c:v>
                </c:pt>
                <c:pt idx="10406">
                  <c:v>40627</c:v>
                </c:pt>
                <c:pt idx="10407">
                  <c:v>40630</c:v>
                </c:pt>
                <c:pt idx="10408">
                  <c:v>40631</c:v>
                </c:pt>
                <c:pt idx="10409">
                  <c:v>40632</c:v>
                </c:pt>
                <c:pt idx="10410">
                  <c:v>40633</c:v>
                </c:pt>
                <c:pt idx="10411">
                  <c:v>40634</c:v>
                </c:pt>
                <c:pt idx="10412">
                  <c:v>40637</c:v>
                </c:pt>
                <c:pt idx="10413">
                  <c:v>40638</c:v>
                </c:pt>
                <c:pt idx="10414">
                  <c:v>40639</c:v>
                </c:pt>
                <c:pt idx="10415">
                  <c:v>40640</c:v>
                </c:pt>
                <c:pt idx="10416">
                  <c:v>40641</c:v>
                </c:pt>
                <c:pt idx="10417">
                  <c:v>40644</c:v>
                </c:pt>
                <c:pt idx="10418">
                  <c:v>40645</c:v>
                </c:pt>
                <c:pt idx="10419">
                  <c:v>40646</c:v>
                </c:pt>
                <c:pt idx="10420">
                  <c:v>40647</c:v>
                </c:pt>
                <c:pt idx="10421">
                  <c:v>40648</c:v>
                </c:pt>
                <c:pt idx="10422">
                  <c:v>40651</c:v>
                </c:pt>
                <c:pt idx="10423">
                  <c:v>40652</c:v>
                </c:pt>
                <c:pt idx="10424">
                  <c:v>40653</c:v>
                </c:pt>
                <c:pt idx="10425">
                  <c:v>40654</c:v>
                </c:pt>
                <c:pt idx="10426">
                  <c:v>40658</c:v>
                </c:pt>
                <c:pt idx="10427">
                  <c:v>40659</c:v>
                </c:pt>
                <c:pt idx="10428">
                  <c:v>40660</c:v>
                </c:pt>
                <c:pt idx="10429">
                  <c:v>40661</c:v>
                </c:pt>
                <c:pt idx="10430">
                  <c:v>40662</c:v>
                </c:pt>
                <c:pt idx="10431">
                  <c:v>40665</c:v>
                </c:pt>
                <c:pt idx="10432">
                  <c:v>40666</c:v>
                </c:pt>
                <c:pt idx="10433">
                  <c:v>40667</c:v>
                </c:pt>
                <c:pt idx="10434">
                  <c:v>40668</c:v>
                </c:pt>
                <c:pt idx="10435">
                  <c:v>40669</c:v>
                </c:pt>
                <c:pt idx="10436">
                  <c:v>40672</c:v>
                </c:pt>
                <c:pt idx="10437">
                  <c:v>40673</c:v>
                </c:pt>
                <c:pt idx="10438">
                  <c:v>40674</c:v>
                </c:pt>
                <c:pt idx="10439">
                  <c:v>40675</c:v>
                </c:pt>
                <c:pt idx="10440">
                  <c:v>40676</c:v>
                </c:pt>
                <c:pt idx="10441">
                  <c:v>40679</c:v>
                </c:pt>
                <c:pt idx="10442">
                  <c:v>40680</c:v>
                </c:pt>
                <c:pt idx="10443">
                  <c:v>40681</c:v>
                </c:pt>
                <c:pt idx="10444">
                  <c:v>40682</c:v>
                </c:pt>
                <c:pt idx="10445">
                  <c:v>40683</c:v>
                </c:pt>
                <c:pt idx="10446">
                  <c:v>40686</c:v>
                </c:pt>
                <c:pt idx="10447">
                  <c:v>40687</c:v>
                </c:pt>
                <c:pt idx="10448">
                  <c:v>40688</c:v>
                </c:pt>
                <c:pt idx="10449">
                  <c:v>40689</c:v>
                </c:pt>
                <c:pt idx="10450">
                  <c:v>40690</c:v>
                </c:pt>
                <c:pt idx="10451">
                  <c:v>40694</c:v>
                </c:pt>
                <c:pt idx="10452">
                  <c:v>40695</c:v>
                </c:pt>
                <c:pt idx="10453">
                  <c:v>40696</c:v>
                </c:pt>
                <c:pt idx="10454">
                  <c:v>40697</c:v>
                </c:pt>
                <c:pt idx="10455">
                  <c:v>40700</c:v>
                </c:pt>
                <c:pt idx="10456">
                  <c:v>40701</c:v>
                </c:pt>
                <c:pt idx="10457">
                  <c:v>40702</c:v>
                </c:pt>
                <c:pt idx="10458">
                  <c:v>40703</c:v>
                </c:pt>
                <c:pt idx="10459">
                  <c:v>40704</c:v>
                </c:pt>
                <c:pt idx="10460">
                  <c:v>40707</c:v>
                </c:pt>
                <c:pt idx="10461">
                  <c:v>40708</c:v>
                </c:pt>
                <c:pt idx="10462">
                  <c:v>40709</c:v>
                </c:pt>
                <c:pt idx="10463">
                  <c:v>40710</c:v>
                </c:pt>
                <c:pt idx="10464">
                  <c:v>40711</c:v>
                </c:pt>
                <c:pt idx="10465">
                  <c:v>40714</c:v>
                </c:pt>
                <c:pt idx="10466">
                  <c:v>40715</c:v>
                </c:pt>
                <c:pt idx="10467">
                  <c:v>40716</c:v>
                </c:pt>
                <c:pt idx="10468">
                  <c:v>40717</c:v>
                </c:pt>
                <c:pt idx="10469">
                  <c:v>40718</c:v>
                </c:pt>
                <c:pt idx="10470">
                  <c:v>40721</c:v>
                </c:pt>
                <c:pt idx="10471">
                  <c:v>40722</c:v>
                </c:pt>
                <c:pt idx="10472">
                  <c:v>40723</c:v>
                </c:pt>
                <c:pt idx="10473">
                  <c:v>40724</c:v>
                </c:pt>
                <c:pt idx="10474">
                  <c:v>40725</c:v>
                </c:pt>
                <c:pt idx="10475">
                  <c:v>40729</c:v>
                </c:pt>
                <c:pt idx="10476">
                  <c:v>40730</c:v>
                </c:pt>
                <c:pt idx="10477">
                  <c:v>40731</c:v>
                </c:pt>
                <c:pt idx="10478">
                  <c:v>40732</c:v>
                </c:pt>
                <c:pt idx="10479">
                  <c:v>40735</c:v>
                </c:pt>
                <c:pt idx="10480">
                  <c:v>40736</c:v>
                </c:pt>
                <c:pt idx="10481">
                  <c:v>40737</c:v>
                </c:pt>
                <c:pt idx="10482">
                  <c:v>40738</c:v>
                </c:pt>
                <c:pt idx="10483">
                  <c:v>40739</c:v>
                </c:pt>
                <c:pt idx="10484">
                  <c:v>40742</c:v>
                </c:pt>
                <c:pt idx="10485">
                  <c:v>40743</c:v>
                </c:pt>
                <c:pt idx="10486">
                  <c:v>40744</c:v>
                </c:pt>
                <c:pt idx="10487">
                  <c:v>40745</c:v>
                </c:pt>
                <c:pt idx="10488">
                  <c:v>40746</c:v>
                </c:pt>
                <c:pt idx="10489">
                  <c:v>40749</c:v>
                </c:pt>
                <c:pt idx="10490">
                  <c:v>40750</c:v>
                </c:pt>
                <c:pt idx="10491">
                  <c:v>40751</c:v>
                </c:pt>
                <c:pt idx="10492">
                  <c:v>40752</c:v>
                </c:pt>
                <c:pt idx="10493">
                  <c:v>40753</c:v>
                </c:pt>
                <c:pt idx="10494">
                  <c:v>40756</c:v>
                </c:pt>
                <c:pt idx="10495">
                  <c:v>40757</c:v>
                </c:pt>
                <c:pt idx="10496">
                  <c:v>40758</c:v>
                </c:pt>
                <c:pt idx="10497">
                  <c:v>40759</c:v>
                </c:pt>
                <c:pt idx="10498">
                  <c:v>40760</c:v>
                </c:pt>
                <c:pt idx="10499">
                  <c:v>40763</c:v>
                </c:pt>
                <c:pt idx="10500">
                  <c:v>40764</c:v>
                </c:pt>
                <c:pt idx="10501">
                  <c:v>40765</c:v>
                </c:pt>
                <c:pt idx="10502">
                  <c:v>40766</c:v>
                </c:pt>
                <c:pt idx="10503">
                  <c:v>40767</c:v>
                </c:pt>
                <c:pt idx="10504">
                  <c:v>40770</c:v>
                </c:pt>
                <c:pt idx="10505">
                  <c:v>40771</c:v>
                </c:pt>
                <c:pt idx="10506">
                  <c:v>40772</c:v>
                </c:pt>
                <c:pt idx="10507">
                  <c:v>40773</c:v>
                </c:pt>
                <c:pt idx="10508">
                  <c:v>40774</c:v>
                </c:pt>
                <c:pt idx="10509">
                  <c:v>40777</c:v>
                </c:pt>
                <c:pt idx="10510">
                  <c:v>40778</c:v>
                </c:pt>
                <c:pt idx="10511">
                  <c:v>40779</c:v>
                </c:pt>
                <c:pt idx="10512">
                  <c:v>40780</c:v>
                </c:pt>
                <c:pt idx="10513">
                  <c:v>40781</c:v>
                </c:pt>
                <c:pt idx="10514">
                  <c:v>40784</c:v>
                </c:pt>
                <c:pt idx="10515">
                  <c:v>40785</c:v>
                </c:pt>
                <c:pt idx="10516">
                  <c:v>40786</c:v>
                </c:pt>
                <c:pt idx="10517">
                  <c:v>40787</c:v>
                </c:pt>
                <c:pt idx="10518">
                  <c:v>40788</c:v>
                </c:pt>
                <c:pt idx="10519">
                  <c:v>40792</c:v>
                </c:pt>
                <c:pt idx="10520">
                  <c:v>40793</c:v>
                </c:pt>
                <c:pt idx="10521">
                  <c:v>40794</c:v>
                </c:pt>
                <c:pt idx="10522">
                  <c:v>40795</c:v>
                </c:pt>
                <c:pt idx="10523">
                  <c:v>40798</c:v>
                </c:pt>
                <c:pt idx="10524">
                  <c:v>40799</c:v>
                </c:pt>
                <c:pt idx="10525">
                  <c:v>40800</c:v>
                </c:pt>
                <c:pt idx="10526">
                  <c:v>40801</c:v>
                </c:pt>
                <c:pt idx="10527">
                  <c:v>40802</c:v>
                </c:pt>
                <c:pt idx="10528">
                  <c:v>40805</c:v>
                </c:pt>
                <c:pt idx="10529">
                  <c:v>40806</c:v>
                </c:pt>
                <c:pt idx="10530">
                  <c:v>40807</c:v>
                </c:pt>
                <c:pt idx="10531">
                  <c:v>40808</c:v>
                </c:pt>
                <c:pt idx="10532">
                  <c:v>40809</c:v>
                </c:pt>
                <c:pt idx="10533">
                  <c:v>40812</c:v>
                </c:pt>
                <c:pt idx="10534">
                  <c:v>40813</c:v>
                </c:pt>
                <c:pt idx="10535">
                  <c:v>40814</c:v>
                </c:pt>
                <c:pt idx="10536">
                  <c:v>40815</c:v>
                </c:pt>
                <c:pt idx="10537">
                  <c:v>40816</c:v>
                </c:pt>
                <c:pt idx="10538">
                  <c:v>40819</c:v>
                </c:pt>
                <c:pt idx="10539">
                  <c:v>40820</c:v>
                </c:pt>
                <c:pt idx="10540">
                  <c:v>40821</c:v>
                </c:pt>
                <c:pt idx="10541">
                  <c:v>40822</c:v>
                </c:pt>
                <c:pt idx="10542">
                  <c:v>40823</c:v>
                </c:pt>
                <c:pt idx="10543">
                  <c:v>40826</c:v>
                </c:pt>
                <c:pt idx="10544">
                  <c:v>40827</c:v>
                </c:pt>
                <c:pt idx="10545">
                  <c:v>40828</c:v>
                </c:pt>
                <c:pt idx="10546">
                  <c:v>40829</c:v>
                </c:pt>
                <c:pt idx="10547">
                  <c:v>40830</c:v>
                </c:pt>
                <c:pt idx="10548">
                  <c:v>40833</c:v>
                </c:pt>
                <c:pt idx="10549">
                  <c:v>40834</c:v>
                </c:pt>
                <c:pt idx="10550">
                  <c:v>40835</c:v>
                </c:pt>
                <c:pt idx="10551">
                  <c:v>40836</c:v>
                </c:pt>
                <c:pt idx="10552">
                  <c:v>40837</c:v>
                </c:pt>
                <c:pt idx="10553">
                  <c:v>40840</c:v>
                </c:pt>
                <c:pt idx="10554">
                  <c:v>40841</c:v>
                </c:pt>
                <c:pt idx="10555">
                  <c:v>40842</c:v>
                </c:pt>
                <c:pt idx="10556">
                  <c:v>40843</c:v>
                </c:pt>
                <c:pt idx="10557">
                  <c:v>40844</c:v>
                </c:pt>
                <c:pt idx="10558">
                  <c:v>40847</c:v>
                </c:pt>
                <c:pt idx="10559">
                  <c:v>40848</c:v>
                </c:pt>
                <c:pt idx="10560">
                  <c:v>40849</c:v>
                </c:pt>
                <c:pt idx="10561">
                  <c:v>40850</c:v>
                </c:pt>
                <c:pt idx="10562">
                  <c:v>40851</c:v>
                </c:pt>
                <c:pt idx="10563">
                  <c:v>40854</c:v>
                </c:pt>
                <c:pt idx="10564">
                  <c:v>40855</c:v>
                </c:pt>
                <c:pt idx="10565">
                  <c:v>40856</c:v>
                </c:pt>
                <c:pt idx="10566">
                  <c:v>40857</c:v>
                </c:pt>
                <c:pt idx="10567">
                  <c:v>40858</c:v>
                </c:pt>
                <c:pt idx="10568">
                  <c:v>40861</c:v>
                </c:pt>
                <c:pt idx="10569">
                  <c:v>40862</c:v>
                </c:pt>
                <c:pt idx="10570">
                  <c:v>40863</c:v>
                </c:pt>
                <c:pt idx="10571">
                  <c:v>40864</c:v>
                </c:pt>
                <c:pt idx="10572">
                  <c:v>40865</c:v>
                </c:pt>
                <c:pt idx="10573">
                  <c:v>40868</c:v>
                </c:pt>
                <c:pt idx="10574">
                  <c:v>40869</c:v>
                </c:pt>
                <c:pt idx="10575">
                  <c:v>40870</c:v>
                </c:pt>
                <c:pt idx="10576">
                  <c:v>40872</c:v>
                </c:pt>
                <c:pt idx="10577">
                  <c:v>40875</c:v>
                </c:pt>
                <c:pt idx="10578">
                  <c:v>40876</c:v>
                </c:pt>
                <c:pt idx="10579">
                  <c:v>40877</c:v>
                </c:pt>
                <c:pt idx="10580">
                  <c:v>40878</c:v>
                </c:pt>
                <c:pt idx="10581">
                  <c:v>40879</c:v>
                </c:pt>
                <c:pt idx="10582">
                  <c:v>40882</c:v>
                </c:pt>
                <c:pt idx="10583">
                  <c:v>40883</c:v>
                </c:pt>
                <c:pt idx="10584">
                  <c:v>40884</c:v>
                </c:pt>
                <c:pt idx="10585">
                  <c:v>40885</c:v>
                </c:pt>
                <c:pt idx="10586">
                  <c:v>40886</c:v>
                </c:pt>
                <c:pt idx="10587">
                  <c:v>40889</c:v>
                </c:pt>
                <c:pt idx="10588">
                  <c:v>40890</c:v>
                </c:pt>
                <c:pt idx="10589">
                  <c:v>40891</c:v>
                </c:pt>
                <c:pt idx="10590">
                  <c:v>40892</c:v>
                </c:pt>
                <c:pt idx="10591">
                  <c:v>40893</c:v>
                </c:pt>
                <c:pt idx="10592">
                  <c:v>40896</c:v>
                </c:pt>
                <c:pt idx="10593">
                  <c:v>40897</c:v>
                </c:pt>
                <c:pt idx="10594">
                  <c:v>40898</c:v>
                </c:pt>
                <c:pt idx="10595">
                  <c:v>40899</c:v>
                </c:pt>
                <c:pt idx="10596">
                  <c:v>40900</c:v>
                </c:pt>
                <c:pt idx="10597">
                  <c:v>40904</c:v>
                </c:pt>
                <c:pt idx="10598">
                  <c:v>40905</c:v>
                </c:pt>
                <c:pt idx="10599">
                  <c:v>40906</c:v>
                </c:pt>
                <c:pt idx="10600">
                  <c:v>40907</c:v>
                </c:pt>
                <c:pt idx="10601">
                  <c:v>40911</c:v>
                </c:pt>
                <c:pt idx="10602">
                  <c:v>40912</c:v>
                </c:pt>
                <c:pt idx="10603">
                  <c:v>40913</c:v>
                </c:pt>
                <c:pt idx="10604">
                  <c:v>40914</c:v>
                </c:pt>
                <c:pt idx="10605">
                  <c:v>40917</c:v>
                </c:pt>
                <c:pt idx="10606">
                  <c:v>40918</c:v>
                </c:pt>
                <c:pt idx="10607">
                  <c:v>40919</c:v>
                </c:pt>
                <c:pt idx="10608">
                  <c:v>40920</c:v>
                </c:pt>
                <c:pt idx="10609">
                  <c:v>40921</c:v>
                </c:pt>
                <c:pt idx="10610">
                  <c:v>40925</c:v>
                </c:pt>
                <c:pt idx="10611">
                  <c:v>40926</c:v>
                </c:pt>
                <c:pt idx="10612">
                  <c:v>40927</c:v>
                </c:pt>
                <c:pt idx="10613">
                  <c:v>40928</c:v>
                </c:pt>
                <c:pt idx="10614">
                  <c:v>40931</c:v>
                </c:pt>
                <c:pt idx="10615">
                  <c:v>40932</c:v>
                </c:pt>
                <c:pt idx="10616">
                  <c:v>40933</c:v>
                </c:pt>
                <c:pt idx="10617">
                  <c:v>40934</c:v>
                </c:pt>
                <c:pt idx="10618">
                  <c:v>40935</c:v>
                </c:pt>
                <c:pt idx="10619">
                  <c:v>40938</c:v>
                </c:pt>
                <c:pt idx="10620">
                  <c:v>40939</c:v>
                </c:pt>
                <c:pt idx="10621">
                  <c:v>40940</c:v>
                </c:pt>
                <c:pt idx="10622">
                  <c:v>40941</c:v>
                </c:pt>
                <c:pt idx="10623">
                  <c:v>40942</c:v>
                </c:pt>
                <c:pt idx="10624">
                  <c:v>40945</c:v>
                </c:pt>
                <c:pt idx="10625">
                  <c:v>40946</c:v>
                </c:pt>
                <c:pt idx="10626">
                  <c:v>40947</c:v>
                </c:pt>
                <c:pt idx="10627">
                  <c:v>40948</c:v>
                </c:pt>
                <c:pt idx="10628">
                  <c:v>40949</c:v>
                </c:pt>
                <c:pt idx="10629">
                  <c:v>40952</c:v>
                </c:pt>
                <c:pt idx="10630">
                  <c:v>40953</c:v>
                </c:pt>
                <c:pt idx="10631">
                  <c:v>40954</c:v>
                </c:pt>
                <c:pt idx="10632">
                  <c:v>40955</c:v>
                </c:pt>
                <c:pt idx="10633">
                  <c:v>40956</c:v>
                </c:pt>
                <c:pt idx="10634">
                  <c:v>40960</c:v>
                </c:pt>
                <c:pt idx="10635">
                  <c:v>40961</c:v>
                </c:pt>
                <c:pt idx="10636">
                  <c:v>40962</c:v>
                </c:pt>
                <c:pt idx="10637">
                  <c:v>40963</c:v>
                </c:pt>
                <c:pt idx="10638">
                  <c:v>40966</c:v>
                </c:pt>
                <c:pt idx="10639">
                  <c:v>40967</c:v>
                </c:pt>
                <c:pt idx="10640">
                  <c:v>40968</c:v>
                </c:pt>
                <c:pt idx="10641">
                  <c:v>40969</c:v>
                </c:pt>
                <c:pt idx="10642">
                  <c:v>40970</c:v>
                </c:pt>
                <c:pt idx="10643">
                  <c:v>40973</c:v>
                </c:pt>
                <c:pt idx="10644">
                  <c:v>40974</c:v>
                </c:pt>
                <c:pt idx="10645">
                  <c:v>40975</c:v>
                </c:pt>
                <c:pt idx="10646">
                  <c:v>40976</c:v>
                </c:pt>
                <c:pt idx="10647">
                  <c:v>40977</c:v>
                </c:pt>
                <c:pt idx="10648">
                  <c:v>40980</c:v>
                </c:pt>
                <c:pt idx="10649">
                  <c:v>40981</c:v>
                </c:pt>
                <c:pt idx="10650">
                  <c:v>40982</c:v>
                </c:pt>
                <c:pt idx="10651">
                  <c:v>40983</c:v>
                </c:pt>
                <c:pt idx="10652">
                  <c:v>40984</c:v>
                </c:pt>
                <c:pt idx="10653">
                  <c:v>40987</c:v>
                </c:pt>
                <c:pt idx="10654">
                  <c:v>40988</c:v>
                </c:pt>
                <c:pt idx="10655">
                  <c:v>40989</c:v>
                </c:pt>
                <c:pt idx="10656">
                  <c:v>40990</c:v>
                </c:pt>
                <c:pt idx="10657">
                  <c:v>40991</c:v>
                </c:pt>
                <c:pt idx="10658">
                  <c:v>40994</c:v>
                </c:pt>
                <c:pt idx="10659">
                  <c:v>40995</c:v>
                </c:pt>
                <c:pt idx="10660">
                  <c:v>40996</c:v>
                </c:pt>
                <c:pt idx="10661">
                  <c:v>40997</c:v>
                </c:pt>
                <c:pt idx="10662">
                  <c:v>40998</c:v>
                </c:pt>
                <c:pt idx="10663">
                  <c:v>41001</c:v>
                </c:pt>
                <c:pt idx="10664">
                  <c:v>41002</c:v>
                </c:pt>
                <c:pt idx="10665">
                  <c:v>41003</c:v>
                </c:pt>
                <c:pt idx="10666">
                  <c:v>41004</c:v>
                </c:pt>
                <c:pt idx="10667">
                  <c:v>41008</c:v>
                </c:pt>
                <c:pt idx="10668">
                  <c:v>41009</c:v>
                </c:pt>
                <c:pt idx="10669">
                  <c:v>41010</c:v>
                </c:pt>
                <c:pt idx="10670">
                  <c:v>41011</c:v>
                </c:pt>
                <c:pt idx="10671">
                  <c:v>41012</c:v>
                </c:pt>
                <c:pt idx="10672">
                  <c:v>41015</c:v>
                </c:pt>
                <c:pt idx="10673">
                  <c:v>41016</c:v>
                </c:pt>
                <c:pt idx="10674">
                  <c:v>41017</c:v>
                </c:pt>
                <c:pt idx="10675">
                  <c:v>41018</c:v>
                </c:pt>
                <c:pt idx="10676">
                  <c:v>41019</c:v>
                </c:pt>
                <c:pt idx="10677">
                  <c:v>41022</c:v>
                </c:pt>
                <c:pt idx="10678">
                  <c:v>41023</c:v>
                </c:pt>
                <c:pt idx="10679">
                  <c:v>41024</c:v>
                </c:pt>
                <c:pt idx="10680">
                  <c:v>41025</c:v>
                </c:pt>
                <c:pt idx="10681">
                  <c:v>41026</c:v>
                </c:pt>
                <c:pt idx="10682">
                  <c:v>41029</c:v>
                </c:pt>
                <c:pt idx="10683">
                  <c:v>41030</c:v>
                </c:pt>
                <c:pt idx="10684">
                  <c:v>41031</c:v>
                </c:pt>
                <c:pt idx="10685">
                  <c:v>41032</c:v>
                </c:pt>
                <c:pt idx="10686">
                  <c:v>41033</c:v>
                </c:pt>
                <c:pt idx="10687">
                  <c:v>41036</c:v>
                </c:pt>
                <c:pt idx="10688">
                  <c:v>41037</c:v>
                </c:pt>
                <c:pt idx="10689">
                  <c:v>41038</c:v>
                </c:pt>
                <c:pt idx="10690">
                  <c:v>41039</c:v>
                </c:pt>
                <c:pt idx="10691">
                  <c:v>41040</c:v>
                </c:pt>
                <c:pt idx="10692">
                  <c:v>41043</c:v>
                </c:pt>
                <c:pt idx="10693">
                  <c:v>41044</c:v>
                </c:pt>
                <c:pt idx="10694">
                  <c:v>41045</c:v>
                </c:pt>
                <c:pt idx="10695">
                  <c:v>41046</c:v>
                </c:pt>
                <c:pt idx="10696">
                  <c:v>41047</c:v>
                </c:pt>
                <c:pt idx="10697">
                  <c:v>41050</c:v>
                </c:pt>
                <c:pt idx="10698">
                  <c:v>41051</c:v>
                </c:pt>
                <c:pt idx="10699">
                  <c:v>41052</c:v>
                </c:pt>
                <c:pt idx="10700">
                  <c:v>41053</c:v>
                </c:pt>
                <c:pt idx="10701">
                  <c:v>41054</c:v>
                </c:pt>
                <c:pt idx="10702">
                  <c:v>41058</c:v>
                </c:pt>
                <c:pt idx="10703">
                  <c:v>41059</c:v>
                </c:pt>
                <c:pt idx="10704">
                  <c:v>41060</c:v>
                </c:pt>
                <c:pt idx="10705">
                  <c:v>41061</c:v>
                </c:pt>
                <c:pt idx="10706">
                  <c:v>41064</c:v>
                </c:pt>
                <c:pt idx="10707">
                  <c:v>41065</c:v>
                </c:pt>
                <c:pt idx="10708">
                  <c:v>41066</c:v>
                </c:pt>
                <c:pt idx="10709">
                  <c:v>41067</c:v>
                </c:pt>
                <c:pt idx="10710">
                  <c:v>41068</c:v>
                </c:pt>
                <c:pt idx="10711">
                  <c:v>41071</c:v>
                </c:pt>
                <c:pt idx="10712">
                  <c:v>41072</c:v>
                </c:pt>
                <c:pt idx="10713">
                  <c:v>41073</c:v>
                </c:pt>
                <c:pt idx="10714">
                  <c:v>41074</c:v>
                </c:pt>
                <c:pt idx="10715">
                  <c:v>41075</c:v>
                </c:pt>
                <c:pt idx="10716">
                  <c:v>41078</c:v>
                </c:pt>
                <c:pt idx="10717">
                  <c:v>41079</c:v>
                </c:pt>
                <c:pt idx="10718">
                  <c:v>41080</c:v>
                </c:pt>
                <c:pt idx="10719">
                  <c:v>41081</c:v>
                </c:pt>
                <c:pt idx="10720">
                  <c:v>41082</c:v>
                </c:pt>
                <c:pt idx="10721">
                  <c:v>41085</c:v>
                </c:pt>
                <c:pt idx="10722">
                  <c:v>41086</c:v>
                </c:pt>
                <c:pt idx="10723">
                  <c:v>41087</c:v>
                </c:pt>
                <c:pt idx="10724">
                  <c:v>41088</c:v>
                </c:pt>
                <c:pt idx="10725">
                  <c:v>41089</c:v>
                </c:pt>
                <c:pt idx="10726">
                  <c:v>41092</c:v>
                </c:pt>
                <c:pt idx="10727">
                  <c:v>41093</c:v>
                </c:pt>
                <c:pt idx="10728">
                  <c:v>41095</c:v>
                </c:pt>
                <c:pt idx="10729">
                  <c:v>41096</c:v>
                </c:pt>
                <c:pt idx="10730">
                  <c:v>41099</c:v>
                </c:pt>
                <c:pt idx="10731">
                  <c:v>41100</c:v>
                </c:pt>
                <c:pt idx="10732">
                  <c:v>41101</c:v>
                </c:pt>
                <c:pt idx="10733">
                  <c:v>41102</c:v>
                </c:pt>
                <c:pt idx="10734">
                  <c:v>41103</c:v>
                </c:pt>
                <c:pt idx="10735">
                  <c:v>41106</c:v>
                </c:pt>
                <c:pt idx="10736">
                  <c:v>41107</c:v>
                </c:pt>
                <c:pt idx="10737">
                  <c:v>41108</c:v>
                </c:pt>
                <c:pt idx="10738">
                  <c:v>41109</c:v>
                </c:pt>
                <c:pt idx="10739">
                  <c:v>41110</c:v>
                </c:pt>
                <c:pt idx="10740">
                  <c:v>41113</c:v>
                </c:pt>
                <c:pt idx="10741">
                  <c:v>41114</c:v>
                </c:pt>
                <c:pt idx="10742">
                  <c:v>41115</c:v>
                </c:pt>
                <c:pt idx="10743">
                  <c:v>41116</c:v>
                </c:pt>
                <c:pt idx="10744">
                  <c:v>41117</c:v>
                </c:pt>
                <c:pt idx="10745">
                  <c:v>41120</c:v>
                </c:pt>
                <c:pt idx="10746">
                  <c:v>41121</c:v>
                </c:pt>
                <c:pt idx="10747">
                  <c:v>41122</c:v>
                </c:pt>
                <c:pt idx="10748">
                  <c:v>41123</c:v>
                </c:pt>
                <c:pt idx="10749">
                  <c:v>41124</c:v>
                </c:pt>
                <c:pt idx="10750">
                  <c:v>41127</c:v>
                </c:pt>
                <c:pt idx="10751">
                  <c:v>41128</c:v>
                </c:pt>
                <c:pt idx="10752">
                  <c:v>41129</c:v>
                </c:pt>
                <c:pt idx="10753">
                  <c:v>41130</c:v>
                </c:pt>
                <c:pt idx="10754">
                  <c:v>41131</c:v>
                </c:pt>
                <c:pt idx="10755">
                  <c:v>41134</c:v>
                </c:pt>
                <c:pt idx="10756">
                  <c:v>41135</c:v>
                </c:pt>
                <c:pt idx="10757">
                  <c:v>41136</c:v>
                </c:pt>
                <c:pt idx="10758">
                  <c:v>41137</c:v>
                </c:pt>
                <c:pt idx="10759">
                  <c:v>41138</c:v>
                </c:pt>
                <c:pt idx="10760">
                  <c:v>41141</c:v>
                </c:pt>
                <c:pt idx="10761">
                  <c:v>41142</c:v>
                </c:pt>
                <c:pt idx="10762">
                  <c:v>41143</c:v>
                </c:pt>
                <c:pt idx="10763">
                  <c:v>41144</c:v>
                </c:pt>
                <c:pt idx="10764">
                  <c:v>41145</c:v>
                </c:pt>
                <c:pt idx="10765">
                  <c:v>41148</c:v>
                </c:pt>
                <c:pt idx="10766">
                  <c:v>41149</c:v>
                </c:pt>
                <c:pt idx="10767">
                  <c:v>41150</c:v>
                </c:pt>
                <c:pt idx="10768">
                  <c:v>41151</c:v>
                </c:pt>
                <c:pt idx="10769">
                  <c:v>41152</c:v>
                </c:pt>
                <c:pt idx="10770">
                  <c:v>41156</c:v>
                </c:pt>
                <c:pt idx="10771">
                  <c:v>41157</c:v>
                </c:pt>
                <c:pt idx="10772">
                  <c:v>41158</c:v>
                </c:pt>
                <c:pt idx="10773">
                  <c:v>41159</c:v>
                </c:pt>
                <c:pt idx="10774">
                  <c:v>41162</c:v>
                </c:pt>
                <c:pt idx="10775">
                  <c:v>41163</c:v>
                </c:pt>
                <c:pt idx="10776">
                  <c:v>41164</c:v>
                </c:pt>
                <c:pt idx="10777">
                  <c:v>41165</c:v>
                </c:pt>
                <c:pt idx="10778">
                  <c:v>41166</c:v>
                </c:pt>
                <c:pt idx="10779">
                  <c:v>41169</c:v>
                </c:pt>
                <c:pt idx="10780">
                  <c:v>41170</c:v>
                </c:pt>
                <c:pt idx="10781">
                  <c:v>41171</c:v>
                </c:pt>
                <c:pt idx="10782">
                  <c:v>41172</c:v>
                </c:pt>
                <c:pt idx="10783">
                  <c:v>41173</c:v>
                </c:pt>
                <c:pt idx="10784">
                  <c:v>41176</c:v>
                </c:pt>
                <c:pt idx="10785">
                  <c:v>41177</c:v>
                </c:pt>
                <c:pt idx="10786">
                  <c:v>41178</c:v>
                </c:pt>
                <c:pt idx="10787">
                  <c:v>41179</c:v>
                </c:pt>
                <c:pt idx="10788">
                  <c:v>41180</c:v>
                </c:pt>
                <c:pt idx="10789">
                  <c:v>41183</c:v>
                </c:pt>
                <c:pt idx="10790">
                  <c:v>41184</c:v>
                </c:pt>
                <c:pt idx="10791">
                  <c:v>41185</c:v>
                </c:pt>
                <c:pt idx="10792">
                  <c:v>41186</c:v>
                </c:pt>
                <c:pt idx="10793">
                  <c:v>41187</c:v>
                </c:pt>
                <c:pt idx="10794">
                  <c:v>41190</c:v>
                </c:pt>
                <c:pt idx="10795">
                  <c:v>41191</c:v>
                </c:pt>
                <c:pt idx="10796">
                  <c:v>41192</c:v>
                </c:pt>
                <c:pt idx="10797">
                  <c:v>41193</c:v>
                </c:pt>
                <c:pt idx="10798">
                  <c:v>41194</c:v>
                </c:pt>
                <c:pt idx="10799">
                  <c:v>41197</c:v>
                </c:pt>
                <c:pt idx="10800">
                  <c:v>41198</c:v>
                </c:pt>
                <c:pt idx="10801">
                  <c:v>41199</c:v>
                </c:pt>
                <c:pt idx="10802">
                  <c:v>41200</c:v>
                </c:pt>
                <c:pt idx="10803">
                  <c:v>41201</c:v>
                </c:pt>
                <c:pt idx="10804">
                  <c:v>41204</c:v>
                </c:pt>
                <c:pt idx="10805">
                  <c:v>41205</c:v>
                </c:pt>
                <c:pt idx="10806">
                  <c:v>41206</c:v>
                </c:pt>
                <c:pt idx="10807">
                  <c:v>41207</c:v>
                </c:pt>
                <c:pt idx="10808">
                  <c:v>41208</c:v>
                </c:pt>
                <c:pt idx="10809">
                  <c:v>41213</c:v>
                </c:pt>
                <c:pt idx="10810">
                  <c:v>41214</c:v>
                </c:pt>
                <c:pt idx="10811">
                  <c:v>41215</c:v>
                </c:pt>
                <c:pt idx="10812">
                  <c:v>41218</c:v>
                </c:pt>
                <c:pt idx="10813">
                  <c:v>41219</c:v>
                </c:pt>
                <c:pt idx="10814">
                  <c:v>41220</c:v>
                </c:pt>
                <c:pt idx="10815">
                  <c:v>41221</c:v>
                </c:pt>
                <c:pt idx="10816">
                  <c:v>41222</c:v>
                </c:pt>
                <c:pt idx="10817">
                  <c:v>41225</c:v>
                </c:pt>
                <c:pt idx="10818">
                  <c:v>41226</c:v>
                </c:pt>
                <c:pt idx="10819">
                  <c:v>41227</c:v>
                </c:pt>
                <c:pt idx="10820">
                  <c:v>41228</c:v>
                </c:pt>
                <c:pt idx="10821">
                  <c:v>41229</c:v>
                </c:pt>
                <c:pt idx="10822">
                  <c:v>41232</c:v>
                </c:pt>
                <c:pt idx="10823">
                  <c:v>41233</c:v>
                </c:pt>
                <c:pt idx="10824">
                  <c:v>41234</c:v>
                </c:pt>
                <c:pt idx="10825">
                  <c:v>41236</c:v>
                </c:pt>
                <c:pt idx="10826">
                  <c:v>41239</c:v>
                </c:pt>
                <c:pt idx="10827">
                  <c:v>41240</c:v>
                </c:pt>
                <c:pt idx="10828">
                  <c:v>41241</c:v>
                </c:pt>
                <c:pt idx="10829">
                  <c:v>41242</c:v>
                </c:pt>
                <c:pt idx="10830">
                  <c:v>41243</c:v>
                </c:pt>
                <c:pt idx="10831">
                  <c:v>41246</c:v>
                </c:pt>
                <c:pt idx="10832">
                  <c:v>41247</c:v>
                </c:pt>
                <c:pt idx="10833">
                  <c:v>41248</c:v>
                </c:pt>
                <c:pt idx="10834">
                  <c:v>41249</c:v>
                </c:pt>
                <c:pt idx="10835">
                  <c:v>41250</c:v>
                </c:pt>
                <c:pt idx="10836">
                  <c:v>41253</c:v>
                </c:pt>
                <c:pt idx="10837">
                  <c:v>41254</c:v>
                </c:pt>
                <c:pt idx="10838">
                  <c:v>41255</c:v>
                </c:pt>
                <c:pt idx="10839">
                  <c:v>41256</c:v>
                </c:pt>
                <c:pt idx="10840">
                  <c:v>41257</c:v>
                </c:pt>
                <c:pt idx="10841">
                  <c:v>41260</c:v>
                </c:pt>
                <c:pt idx="10842">
                  <c:v>41261</c:v>
                </c:pt>
                <c:pt idx="10843">
                  <c:v>41262</c:v>
                </c:pt>
                <c:pt idx="10844">
                  <c:v>41263</c:v>
                </c:pt>
                <c:pt idx="10845">
                  <c:v>41264</c:v>
                </c:pt>
                <c:pt idx="10846">
                  <c:v>41267</c:v>
                </c:pt>
                <c:pt idx="10847">
                  <c:v>41269</c:v>
                </c:pt>
                <c:pt idx="10848">
                  <c:v>41270</c:v>
                </c:pt>
                <c:pt idx="10849">
                  <c:v>41271</c:v>
                </c:pt>
                <c:pt idx="10850">
                  <c:v>41274</c:v>
                </c:pt>
                <c:pt idx="10851">
                  <c:v>41276</c:v>
                </c:pt>
                <c:pt idx="10852">
                  <c:v>41277</c:v>
                </c:pt>
                <c:pt idx="10853">
                  <c:v>41278</c:v>
                </c:pt>
                <c:pt idx="10854">
                  <c:v>41281</c:v>
                </c:pt>
                <c:pt idx="10855">
                  <c:v>41282</c:v>
                </c:pt>
                <c:pt idx="10856">
                  <c:v>41283</c:v>
                </c:pt>
                <c:pt idx="10857">
                  <c:v>41284</c:v>
                </c:pt>
                <c:pt idx="10858">
                  <c:v>41285</c:v>
                </c:pt>
                <c:pt idx="10859">
                  <c:v>41288</c:v>
                </c:pt>
                <c:pt idx="10860">
                  <c:v>41289</c:v>
                </c:pt>
                <c:pt idx="10861">
                  <c:v>41290</c:v>
                </c:pt>
                <c:pt idx="10862">
                  <c:v>41291</c:v>
                </c:pt>
                <c:pt idx="10863">
                  <c:v>41292</c:v>
                </c:pt>
                <c:pt idx="10864">
                  <c:v>41296</c:v>
                </c:pt>
                <c:pt idx="10865">
                  <c:v>41297</c:v>
                </c:pt>
                <c:pt idx="10866">
                  <c:v>41298</c:v>
                </c:pt>
                <c:pt idx="10867">
                  <c:v>41299</c:v>
                </c:pt>
                <c:pt idx="10868">
                  <c:v>41302</c:v>
                </c:pt>
                <c:pt idx="10869">
                  <c:v>41303</c:v>
                </c:pt>
                <c:pt idx="10870">
                  <c:v>41304</c:v>
                </c:pt>
                <c:pt idx="10871">
                  <c:v>41305</c:v>
                </c:pt>
                <c:pt idx="10872">
                  <c:v>41306</c:v>
                </c:pt>
                <c:pt idx="10873">
                  <c:v>41309</c:v>
                </c:pt>
                <c:pt idx="10874">
                  <c:v>41310</c:v>
                </c:pt>
                <c:pt idx="10875">
                  <c:v>41311</c:v>
                </c:pt>
                <c:pt idx="10876">
                  <c:v>41312</c:v>
                </c:pt>
                <c:pt idx="10877">
                  <c:v>41313</c:v>
                </c:pt>
                <c:pt idx="10878">
                  <c:v>41316</c:v>
                </c:pt>
                <c:pt idx="10879">
                  <c:v>41317</c:v>
                </c:pt>
                <c:pt idx="10880">
                  <c:v>41318</c:v>
                </c:pt>
                <c:pt idx="10881">
                  <c:v>41319</c:v>
                </c:pt>
                <c:pt idx="10882">
                  <c:v>41320</c:v>
                </c:pt>
                <c:pt idx="10883">
                  <c:v>41324</c:v>
                </c:pt>
                <c:pt idx="10884">
                  <c:v>41325</c:v>
                </c:pt>
                <c:pt idx="10885">
                  <c:v>41326</c:v>
                </c:pt>
                <c:pt idx="10886">
                  <c:v>41327</c:v>
                </c:pt>
                <c:pt idx="10887">
                  <c:v>41330</c:v>
                </c:pt>
                <c:pt idx="10888">
                  <c:v>41331</c:v>
                </c:pt>
                <c:pt idx="10889">
                  <c:v>41332</c:v>
                </c:pt>
                <c:pt idx="10890">
                  <c:v>41333</c:v>
                </c:pt>
                <c:pt idx="10891">
                  <c:v>41334</c:v>
                </c:pt>
                <c:pt idx="10892">
                  <c:v>41337</c:v>
                </c:pt>
                <c:pt idx="10893">
                  <c:v>41338</c:v>
                </c:pt>
                <c:pt idx="10894">
                  <c:v>41339</c:v>
                </c:pt>
                <c:pt idx="10895">
                  <c:v>41340</c:v>
                </c:pt>
                <c:pt idx="10896">
                  <c:v>41341</c:v>
                </c:pt>
                <c:pt idx="10897">
                  <c:v>41344</c:v>
                </c:pt>
                <c:pt idx="10898">
                  <c:v>41345</c:v>
                </c:pt>
                <c:pt idx="10899">
                  <c:v>41346</c:v>
                </c:pt>
                <c:pt idx="10900">
                  <c:v>41347</c:v>
                </c:pt>
                <c:pt idx="10901">
                  <c:v>41348</c:v>
                </c:pt>
                <c:pt idx="10902">
                  <c:v>41351</c:v>
                </c:pt>
                <c:pt idx="10903">
                  <c:v>41352</c:v>
                </c:pt>
                <c:pt idx="10904">
                  <c:v>41353</c:v>
                </c:pt>
                <c:pt idx="10905">
                  <c:v>41354</c:v>
                </c:pt>
                <c:pt idx="10906">
                  <c:v>41355</c:v>
                </c:pt>
                <c:pt idx="10907">
                  <c:v>41358</c:v>
                </c:pt>
                <c:pt idx="10908">
                  <c:v>41359</c:v>
                </c:pt>
                <c:pt idx="10909">
                  <c:v>41360</c:v>
                </c:pt>
                <c:pt idx="10910">
                  <c:v>41361</c:v>
                </c:pt>
                <c:pt idx="10911">
                  <c:v>41365</c:v>
                </c:pt>
                <c:pt idx="10912">
                  <c:v>41366</c:v>
                </c:pt>
                <c:pt idx="10913">
                  <c:v>41367</c:v>
                </c:pt>
                <c:pt idx="10914">
                  <c:v>41368</c:v>
                </c:pt>
                <c:pt idx="10915">
                  <c:v>41369</c:v>
                </c:pt>
                <c:pt idx="10916">
                  <c:v>41372</c:v>
                </c:pt>
                <c:pt idx="10917">
                  <c:v>41373</c:v>
                </c:pt>
                <c:pt idx="10918">
                  <c:v>41374</c:v>
                </c:pt>
                <c:pt idx="10919">
                  <c:v>41375</c:v>
                </c:pt>
                <c:pt idx="10920">
                  <c:v>41376</c:v>
                </c:pt>
                <c:pt idx="10921">
                  <c:v>41379</c:v>
                </c:pt>
                <c:pt idx="10922">
                  <c:v>41380</c:v>
                </c:pt>
                <c:pt idx="10923">
                  <c:v>41381</c:v>
                </c:pt>
                <c:pt idx="10924">
                  <c:v>41382</c:v>
                </c:pt>
                <c:pt idx="10925">
                  <c:v>41383</c:v>
                </c:pt>
                <c:pt idx="10926">
                  <c:v>41386</c:v>
                </c:pt>
                <c:pt idx="10927">
                  <c:v>41387</c:v>
                </c:pt>
                <c:pt idx="10928">
                  <c:v>41388</c:v>
                </c:pt>
                <c:pt idx="10929">
                  <c:v>41389</c:v>
                </c:pt>
                <c:pt idx="10930">
                  <c:v>41390</c:v>
                </c:pt>
                <c:pt idx="10931">
                  <c:v>41393</c:v>
                </c:pt>
                <c:pt idx="10932">
                  <c:v>41394</c:v>
                </c:pt>
                <c:pt idx="10933">
                  <c:v>41395</c:v>
                </c:pt>
                <c:pt idx="10934">
                  <c:v>41396</c:v>
                </c:pt>
                <c:pt idx="10935">
                  <c:v>41397</c:v>
                </c:pt>
                <c:pt idx="10936">
                  <c:v>41400</c:v>
                </c:pt>
                <c:pt idx="10937">
                  <c:v>41401</c:v>
                </c:pt>
                <c:pt idx="10938">
                  <c:v>41402</c:v>
                </c:pt>
                <c:pt idx="10939">
                  <c:v>41403</c:v>
                </c:pt>
                <c:pt idx="10940">
                  <c:v>41404</c:v>
                </c:pt>
                <c:pt idx="10941">
                  <c:v>41407</c:v>
                </c:pt>
                <c:pt idx="10942">
                  <c:v>41408</c:v>
                </c:pt>
                <c:pt idx="10943">
                  <c:v>41409</c:v>
                </c:pt>
                <c:pt idx="10944">
                  <c:v>41410</c:v>
                </c:pt>
                <c:pt idx="10945">
                  <c:v>41411</c:v>
                </c:pt>
                <c:pt idx="10946">
                  <c:v>41414</c:v>
                </c:pt>
                <c:pt idx="10947">
                  <c:v>41415</c:v>
                </c:pt>
                <c:pt idx="10948">
                  <c:v>41416</c:v>
                </c:pt>
                <c:pt idx="10949">
                  <c:v>41417</c:v>
                </c:pt>
                <c:pt idx="10950">
                  <c:v>41418</c:v>
                </c:pt>
                <c:pt idx="10951">
                  <c:v>41422</c:v>
                </c:pt>
                <c:pt idx="10952">
                  <c:v>41423</c:v>
                </c:pt>
                <c:pt idx="10953">
                  <c:v>41424</c:v>
                </c:pt>
                <c:pt idx="10954">
                  <c:v>41425</c:v>
                </c:pt>
                <c:pt idx="10955">
                  <c:v>41428</c:v>
                </c:pt>
                <c:pt idx="10956">
                  <c:v>41429</c:v>
                </c:pt>
                <c:pt idx="10957">
                  <c:v>41430</c:v>
                </c:pt>
                <c:pt idx="10958">
                  <c:v>41431</c:v>
                </c:pt>
                <c:pt idx="10959">
                  <c:v>41432</c:v>
                </c:pt>
                <c:pt idx="10960">
                  <c:v>41435</c:v>
                </c:pt>
                <c:pt idx="10961">
                  <c:v>41436</c:v>
                </c:pt>
                <c:pt idx="10962">
                  <c:v>41437</c:v>
                </c:pt>
                <c:pt idx="10963">
                  <c:v>41438</c:v>
                </c:pt>
                <c:pt idx="10964">
                  <c:v>41439</c:v>
                </c:pt>
                <c:pt idx="10965">
                  <c:v>41442</c:v>
                </c:pt>
                <c:pt idx="10966">
                  <c:v>41443</c:v>
                </c:pt>
                <c:pt idx="10967">
                  <c:v>41444</c:v>
                </c:pt>
                <c:pt idx="10968">
                  <c:v>41445</c:v>
                </c:pt>
                <c:pt idx="10969">
                  <c:v>41446</c:v>
                </c:pt>
                <c:pt idx="10970">
                  <c:v>41449</c:v>
                </c:pt>
                <c:pt idx="10971">
                  <c:v>41450</c:v>
                </c:pt>
                <c:pt idx="10972">
                  <c:v>41451</c:v>
                </c:pt>
                <c:pt idx="10973">
                  <c:v>41452</c:v>
                </c:pt>
                <c:pt idx="10974">
                  <c:v>41453</c:v>
                </c:pt>
                <c:pt idx="10975">
                  <c:v>41456</c:v>
                </c:pt>
                <c:pt idx="10976">
                  <c:v>41457</c:v>
                </c:pt>
                <c:pt idx="10977">
                  <c:v>41458</c:v>
                </c:pt>
                <c:pt idx="10978">
                  <c:v>41460</c:v>
                </c:pt>
                <c:pt idx="10979">
                  <c:v>41463</c:v>
                </c:pt>
                <c:pt idx="10980">
                  <c:v>41464</c:v>
                </c:pt>
                <c:pt idx="10981">
                  <c:v>41465</c:v>
                </c:pt>
                <c:pt idx="10982">
                  <c:v>41466</c:v>
                </c:pt>
                <c:pt idx="10983">
                  <c:v>41467</c:v>
                </c:pt>
                <c:pt idx="10984">
                  <c:v>41470</c:v>
                </c:pt>
                <c:pt idx="10985">
                  <c:v>41471</c:v>
                </c:pt>
                <c:pt idx="10986">
                  <c:v>41472</c:v>
                </c:pt>
                <c:pt idx="10987">
                  <c:v>41473</c:v>
                </c:pt>
                <c:pt idx="10988">
                  <c:v>41474</c:v>
                </c:pt>
                <c:pt idx="10989">
                  <c:v>41477</c:v>
                </c:pt>
                <c:pt idx="10990">
                  <c:v>41478</c:v>
                </c:pt>
                <c:pt idx="10991">
                  <c:v>41479</c:v>
                </c:pt>
                <c:pt idx="10992">
                  <c:v>41480</c:v>
                </c:pt>
                <c:pt idx="10993">
                  <c:v>41481</c:v>
                </c:pt>
                <c:pt idx="10994">
                  <c:v>41484</c:v>
                </c:pt>
                <c:pt idx="10995">
                  <c:v>41485</c:v>
                </c:pt>
                <c:pt idx="10996">
                  <c:v>41486</c:v>
                </c:pt>
                <c:pt idx="10997">
                  <c:v>41487</c:v>
                </c:pt>
                <c:pt idx="10998">
                  <c:v>41488</c:v>
                </c:pt>
                <c:pt idx="10999">
                  <c:v>41491</c:v>
                </c:pt>
                <c:pt idx="11000">
                  <c:v>41492</c:v>
                </c:pt>
                <c:pt idx="11001">
                  <c:v>41493</c:v>
                </c:pt>
                <c:pt idx="11002">
                  <c:v>41494</c:v>
                </c:pt>
                <c:pt idx="11003">
                  <c:v>41495</c:v>
                </c:pt>
                <c:pt idx="11004">
                  <c:v>41498</c:v>
                </c:pt>
                <c:pt idx="11005">
                  <c:v>41499</c:v>
                </c:pt>
                <c:pt idx="11006">
                  <c:v>41500</c:v>
                </c:pt>
                <c:pt idx="11007">
                  <c:v>41501</c:v>
                </c:pt>
                <c:pt idx="11008">
                  <c:v>41502</c:v>
                </c:pt>
                <c:pt idx="11009">
                  <c:v>41505</c:v>
                </c:pt>
                <c:pt idx="11010">
                  <c:v>41506</c:v>
                </c:pt>
                <c:pt idx="11011">
                  <c:v>41507</c:v>
                </c:pt>
                <c:pt idx="11012">
                  <c:v>41508</c:v>
                </c:pt>
                <c:pt idx="11013">
                  <c:v>41509</c:v>
                </c:pt>
                <c:pt idx="11014">
                  <c:v>41512</c:v>
                </c:pt>
                <c:pt idx="11015">
                  <c:v>41513</c:v>
                </c:pt>
                <c:pt idx="11016">
                  <c:v>41514</c:v>
                </c:pt>
                <c:pt idx="11017">
                  <c:v>41515</c:v>
                </c:pt>
                <c:pt idx="11018">
                  <c:v>41516</c:v>
                </c:pt>
                <c:pt idx="11019">
                  <c:v>41520</c:v>
                </c:pt>
                <c:pt idx="11020">
                  <c:v>41521</c:v>
                </c:pt>
                <c:pt idx="11021">
                  <c:v>41522</c:v>
                </c:pt>
                <c:pt idx="11022">
                  <c:v>41523</c:v>
                </c:pt>
                <c:pt idx="11023">
                  <c:v>41526</c:v>
                </c:pt>
                <c:pt idx="11024">
                  <c:v>41527</c:v>
                </c:pt>
                <c:pt idx="11025">
                  <c:v>41528</c:v>
                </c:pt>
                <c:pt idx="11026">
                  <c:v>41529</c:v>
                </c:pt>
                <c:pt idx="11027">
                  <c:v>41530</c:v>
                </c:pt>
                <c:pt idx="11028">
                  <c:v>41533</c:v>
                </c:pt>
                <c:pt idx="11029">
                  <c:v>41534</c:v>
                </c:pt>
                <c:pt idx="11030">
                  <c:v>41535</c:v>
                </c:pt>
                <c:pt idx="11031">
                  <c:v>41536</c:v>
                </c:pt>
                <c:pt idx="11032">
                  <c:v>41537</c:v>
                </c:pt>
                <c:pt idx="11033">
                  <c:v>41540</c:v>
                </c:pt>
                <c:pt idx="11034">
                  <c:v>41541</c:v>
                </c:pt>
                <c:pt idx="11035">
                  <c:v>41542</c:v>
                </c:pt>
                <c:pt idx="11036">
                  <c:v>41543</c:v>
                </c:pt>
                <c:pt idx="11037">
                  <c:v>41544</c:v>
                </c:pt>
                <c:pt idx="11038">
                  <c:v>41547</c:v>
                </c:pt>
                <c:pt idx="11039">
                  <c:v>41548</c:v>
                </c:pt>
                <c:pt idx="11040">
                  <c:v>41549</c:v>
                </c:pt>
                <c:pt idx="11041">
                  <c:v>41550</c:v>
                </c:pt>
                <c:pt idx="11042">
                  <c:v>41551</c:v>
                </c:pt>
                <c:pt idx="11043">
                  <c:v>41554</c:v>
                </c:pt>
                <c:pt idx="11044">
                  <c:v>41555</c:v>
                </c:pt>
                <c:pt idx="11045">
                  <c:v>41556</c:v>
                </c:pt>
                <c:pt idx="11046">
                  <c:v>41557</c:v>
                </c:pt>
                <c:pt idx="11047">
                  <c:v>41558</c:v>
                </c:pt>
                <c:pt idx="11048">
                  <c:v>41561</c:v>
                </c:pt>
                <c:pt idx="11049">
                  <c:v>41562</c:v>
                </c:pt>
                <c:pt idx="11050">
                  <c:v>41563</c:v>
                </c:pt>
                <c:pt idx="11051">
                  <c:v>41564</c:v>
                </c:pt>
                <c:pt idx="11052">
                  <c:v>41565</c:v>
                </c:pt>
                <c:pt idx="11053">
                  <c:v>41568</c:v>
                </c:pt>
                <c:pt idx="11054">
                  <c:v>41569</c:v>
                </c:pt>
                <c:pt idx="11055">
                  <c:v>41570</c:v>
                </c:pt>
                <c:pt idx="11056">
                  <c:v>41571</c:v>
                </c:pt>
                <c:pt idx="11057">
                  <c:v>41572</c:v>
                </c:pt>
                <c:pt idx="11058">
                  <c:v>41575</c:v>
                </c:pt>
                <c:pt idx="11059">
                  <c:v>41576</c:v>
                </c:pt>
                <c:pt idx="11060">
                  <c:v>41577</c:v>
                </c:pt>
                <c:pt idx="11061">
                  <c:v>41578</c:v>
                </c:pt>
                <c:pt idx="11062">
                  <c:v>41579</c:v>
                </c:pt>
                <c:pt idx="11063">
                  <c:v>41582</c:v>
                </c:pt>
                <c:pt idx="11064">
                  <c:v>41583</c:v>
                </c:pt>
                <c:pt idx="11065">
                  <c:v>41584</c:v>
                </c:pt>
                <c:pt idx="11066">
                  <c:v>41585</c:v>
                </c:pt>
                <c:pt idx="11067">
                  <c:v>41586</c:v>
                </c:pt>
                <c:pt idx="11068">
                  <c:v>41589</c:v>
                </c:pt>
                <c:pt idx="11069">
                  <c:v>41590</c:v>
                </c:pt>
                <c:pt idx="11070">
                  <c:v>41591</c:v>
                </c:pt>
                <c:pt idx="11071">
                  <c:v>41592</c:v>
                </c:pt>
                <c:pt idx="11072">
                  <c:v>41593</c:v>
                </c:pt>
                <c:pt idx="11073">
                  <c:v>41596</c:v>
                </c:pt>
                <c:pt idx="11074">
                  <c:v>41597</c:v>
                </c:pt>
                <c:pt idx="11075">
                  <c:v>41598</c:v>
                </c:pt>
                <c:pt idx="11076">
                  <c:v>41599</c:v>
                </c:pt>
                <c:pt idx="11077">
                  <c:v>41600</c:v>
                </c:pt>
                <c:pt idx="11078">
                  <c:v>41603</c:v>
                </c:pt>
                <c:pt idx="11079">
                  <c:v>41604</c:v>
                </c:pt>
                <c:pt idx="11080">
                  <c:v>41605</c:v>
                </c:pt>
                <c:pt idx="11081">
                  <c:v>41607</c:v>
                </c:pt>
                <c:pt idx="11082">
                  <c:v>41610</c:v>
                </c:pt>
                <c:pt idx="11083">
                  <c:v>41611</c:v>
                </c:pt>
                <c:pt idx="11084">
                  <c:v>41612</c:v>
                </c:pt>
                <c:pt idx="11085">
                  <c:v>41613</c:v>
                </c:pt>
                <c:pt idx="11086">
                  <c:v>41614</c:v>
                </c:pt>
                <c:pt idx="11087">
                  <c:v>41617</c:v>
                </c:pt>
                <c:pt idx="11088">
                  <c:v>41618</c:v>
                </c:pt>
                <c:pt idx="11089">
                  <c:v>41619</c:v>
                </c:pt>
                <c:pt idx="11090">
                  <c:v>41620</c:v>
                </c:pt>
                <c:pt idx="11091">
                  <c:v>41621</c:v>
                </c:pt>
                <c:pt idx="11092">
                  <c:v>41624</c:v>
                </c:pt>
                <c:pt idx="11093">
                  <c:v>41625</c:v>
                </c:pt>
                <c:pt idx="11094">
                  <c:v>41626</c:v>
                </c:pt>
                <c:pt idx="11095">
                  <c:v>41627</c:v>
                </c:pt>
                <c:pt idx="11096">
                  <c:v>41628</c:v>
                </c:pt>
                <c:pt idx="11097">
                  <c:v>41631</c:v>
                </c:pt>
                <c:pt idx="11098">
                  <c:v>41632</c:v>
                </c:pt>
                <c:pt idx="11099">
                  <c:v>41634</c:v>
                </c:pt>
                <c:pt idx="11100">
                  <c:v>41635</c:v>
                </c:pt>
                <c:pt idx="11101">
                  <c:v>41638</c:v>
                </c:pt>
                <c:pt idx="11102">
                  <c:v>41639</c:v>
                </c:pt>
                <c:pt idx="11103">
                  <c:v>41641</c:v>
                </c:pt>
                <c:pt idx="11104">
                  <c:v>41642</c:v>
                </c:pt>
                <c:pt idx="11105">
                  <c:v>41645</c:v>
                </c:pt>
                <c:pt idx="11106">
                  <c:v>41646</c:v>
                </c:pt>
                <c:pt idx="11107">
                  <c:v>41647</c:v>
                </c:pt>
                <c:pt idx="11108">
                  <c:v>41648</c:v>
                </c:pt>
                <c:pt idx="11109">
                  <c:v>41649</c:v>
                </c:pt>
                <c:pt idx="11110">
                  <c:v>41652</c:v>
                </c:pt>
                <c:pt idx="11111">
                  <c:v>41653</c:v>
                </c:pt>
                <c:pt idx="11112">
                  <c:v>41654</c:v>
                </c:pt>
                <c:pt idx="11113">
                  <c:v>41655</c:v>
                </c:pt>
                <c:pt idx="11114">
                  <c:v>41656</c:v>
                </c:pt>
                <c:pt idx="11115">
                  <c:v>41660</c:v>
                </c:pt>
                <c:pt idx="11116">
                  <c:v>41661</c:v>
                </c:pt>
                <c:pt idx="11117">
                  <c:v>41662</c:v>
                </c:pt>
                <c:pt idx="11118">
                  <c:v>41663</c:v>
                </c:pt>
                <c:pt idx="11119">
                  <c:v>41666</c:v>
                </c:pt>
                <c:pt idx="11120">
                  <c:v>41667</c:v>
                </c:pt>
                <c:pt idx="11121">
                  <c:v>41668</c:v>
                </c:pt>
                <c:pt idx="11122">
                  <c:v>41669</c:v>
                </c:pt>
                <c:pt idx="11123">
                  <c:v>41670</c:v>
                </c:pt>
                <c:pt idx="11124">
                  <c:v>41673</c:v>
                </c:pt>
                <c:pt idx="11125">
                  <c:v>41674</c:v>
                </c:pt>
                <c:pt idx="11126">
                  <c:v>41675</c:v>
                </c:pt>
                <c:pt idx="11127">
                  <c:v>41676</c:v>
                </c:pt>
                <c:pt idx="11128">
                  <c:v>41677</c:v>
                </c:pt>
                <c:pt idx="11129">
                  <c:v>41680</c:v>
                </c:pt>
                <c:pt idx="11130">
                  <c:v>41681</c:v>
                </c:pt>
                <c:pt idx="11131">
                  <c:v>41682</c:v>
                </c:pt>
                <c:pt idx="11132">
                  <c:v>41683</c:v>
                </c:pt>
                <c:pt idx="11133">
                  <c:v>41684</c:v>
                </c:pt>
                <c:pt idx="11134">
                  <c:v>41688</c:v>
                </c:pt>
                <c:pt idx="11135">
                  <c:v>41689</c:v>
                </c:pt>
                <c:pt idx="11136">
                  <c:v>41690</c:v>
                </c:pt>
                <c:pt idx="11137">
                  <c:v>41691</c:v>
                </c:pt>
                <c:pt idx="11138">
                  <c:v>41694</c:v>
                </c:pt>
                <c:pt idx="11139">
                  <c:v>41695</c:v>
                </c:pt>
                <c:pt idx="11140">
                  <c:v>41696</c:v>
                </c:pt>
                <c:pt idx="11141">
                  <c:v>41697</c:v>
                </c:pt>
                <c:pt idx="11142">
                  <c:v>41698</c:v>
                </c:pt>
                <c:pt idx="11143">
                  <c:v>41701</c:v>
                </c:pt>
                <c:pt idx="11144">
                  <c:v>41702</c:v>
                </c:pt>
                <c:pt idx="11145">
                  <c:v>41703</c:v>
                </c:pt>
                <c:pt idx="11146">
                  <c:v>41704</c:v>
                </c:pt>
                <c:pt idx="11147">
                  <c:v>41705</c:v>
                </c:pt>
                <c:pt idx="11148">
                  <c:v>41708</c:v>
                </c:pt>
                <c:pt idx="11149">
                  <c:v>41709</c:v>
                </c:pt>
                <c:pt idx="11150">
                  <c:v>41710</c:v>
                </c:pt>
                <c:pt idx="11151">
                  <c:v>41711</c:v>
                </c:pt>
                <c:pt idx="11152">
                  <c:v>41712</c:v>
                </c:pt>
                <c:pt idx="11153">
                  <c:v>41715</c:v>
                </c:pt>
                <c:pt idx="11154">
                  <c:v>41716</c:v>
                </c:pt>
                <c:pt idx="11155">
                  <c:v>41717</c:v>
                </c:pt>
                <c:pt idx="11156">
                  <c:v>41718</c:v>
                </c:pt>
                <c:pt idx="11157">
                  <c:v>41719</c:v>
                </c:pt>
                <c:pt idx="11158">
                  <c:v>41722</c:v>
                </c:pt>
                <c:pt idx="11159">
                  <c:v>41723</c:v>
                </c:pt>
                <c:pt idx="11160">
                  <c:v>41724</c:v>
                </c:pt>
                <c:pt idx="11161">
                  <c:v>41725</c:v>
                </c:pt>
                <c:pt idx="11162">
                  <c:v>41726</c:v>
                </c:pt>
                <c:pt idx="11163">
                  <c:v>41729</c:v>
                </c:pt>
                <c:pt idx="11164">
                  <c:v>41730</c:v>
                </c:pt>
                <c:pt idx="11165">
                  <c:v>41731</c:v>
                </c:pt>
                <c:pt idx="11166">
                  <c:v>41732</c:v>
                </c:pt>
                <c:pt idx="11167">
                  <c:v>41733</c:v>
                </c:pt>
                <c:pt idx="11168">
                  <c:v>41736</c:v>
                </c:pt>
                <c:pt idx="11169">
                  <c:v>41737</c:v>
                </c:pt>
                <c:pt idx="11170">
                  <c:v>41738</c:v>
                </c:pt>
                <c:pt idx="11171">
                  <c:v>41739</c:v>
                </c:pt>
                <c:pt idx="11172">
                  <c:v>41740</c:v>
                </c:pt>
                <c:pt idx="11173">
                  <c:v>41743</c:v>
                </c:pt>
                <c:pt idx="11174">
                  <c:v>41744</c:v>
                </c:pt>
                <c:pt idx="11175">
                  <c:v>41745</c:v>
                </c:pt>
                <c:pt idx="11176">
                  <c:v>41746</c:v>
                </c:pt>
                <c:pt idx="11177">
                  <c:v>41750</c:v>
                </c:pt>
                <c:pt idx="11178">
                  <c:v>41751</c:v>
                </c:pt>
                <c:pt idx="11179">
                  <c:v>41752</c:v>
                </c:pt>
                <c:pt idx="11180">
                  <c:v>41753</c:v>
                </c:pt>
                <c:pt idx="11181">
                  <c:v>41754</c:v>
                </c:pt>
                <c:pt idx="11182">
                  <c:v>41757</c:v>
                </c:pt>
                <c:pt idx="11183">
                  <c:v>41758</c:v>
                </c:pt>
                <c:pt idx="11184">
                  <c:v>41759</c:v>
                </c:pt>
                <c:pt idx="11185">
                  <c:v>41760</c:v>
                </c:pt>
                <c:pt idx="11186">
                  <c:v>41761</c:v>
                </c:pt>
                <c:pt idx="11187">
                  <c:v>41764</c:v>
                </c:pt>
                <c:pt idx="11188">
                  <c:v>41765</c:v>
                </c:pt>
                <c:pt idx="11189">
                  <c:v>41766</c:v>
                </c:pt>
                <c:pt idx="11190">
                  <c:v>41767</c:v>
                </c:pt>
                <c:pt idx="11191">
                  <c:v>41768</c:v>
                </c:pt>
                <c:pt idx="11192">
                  <c:v>41771</c:v>
                </c:pt>
                <c:pt idx="11193">
                  <c:v>41772</c:v>
                </c:pt>
                <c:pt idx="11194">
                  <c:v>41773</c:v>
                </c:pt>
                <c:pt idx="11195">
                  <c:v>41774</c:v>
                </c:pt>
                <c:pt idx="11196">
                  <c:v>41775</c:v>
                </c:pt>
                <c:pt idx="11197">
                  <c:v>41778</c:v>
                </c:pt>
                <c:pt idx="11198">
                  <c:v>41779</c:v>
                </c:pt>
                <c:pt idx="11199">
                  <c:v>41780</c:v>
                </c:pt>
                <c:pt idx="11200">
                  <c:v>41781</c:v>
                </c:pt>
                <c:pt idx="11201">
                  <c:v>41782</c:v>
                </c:pt>
                <c:pt idx="11202">
                  <c:v>41786</c:v>
                </c:pt>
                <c:pt idx="11203">
                  <c:v>41787</c:v>
                </c:pt>
                <c:pt idx="11204">
                  <c:v>41788</c:v>
                </c:pt>
                <c:pt idx="11205">
                  <c:v>41789</c:v>
                </c:pt>
                <c:pt idx="11206">
                  <c:v>41792</c:v>
                </c:pt>
                <c:pt idx="11207">
                  <c:v>41793</c:v>
                </c:pt>
                <c:pt idx="11208">
                  <c:v>41794</c:v>
                </c:pt>
                <c:pt idx="11209">
                  <c:v>41795</c:v>
                </c:pt>
                <c:pt idx="11210">
                  <c:v>41796</c:v>
                </c:pt>
                <c:pt idx="11211">
                  <c:v>41799</c:v>
                </c:pt>
                <c:pt idx="11212">
                  <c:v>41800</c:v>
                </c:pt>
                <c:pt idx="11213">
                  <c:v>41801</c:v>
                </c:pt>
                <c:pt idx="11214">
                  <c:v>41802</c:v>
                </c:pt>
                <c:pt idx="11215">
                  <c:v>41803</c:v>
                </c:pt>
                <c:pt idx="11216">
                  <c:v>41806</c:v>
                </c:pt>
                <c:pt idx="11217">
                  <c:v>41807</c:v>
                </c:pt>
                <c:pt idx="11218">
                  <c:v>41808</c:v>
                </c:pt>
                <c:pt idx="11219">
                  <c:v>41809</c:v>
                </c:pt>
                <c:pt idx="11220">
                  <c:v>41810</c:v>
                </c:pt>
                <c:pt idx="11221">
                  <c:v>41813</c:v>
                </c:pt>
                <c:pt idx="11222">
                  <c:v>41814</c:v>
                </c:pt>
                <c:pt idx="11223">
                  <c:v>41815</c:v>
                </c:pt>
                <c:pt idx="11224">
                  <c:v>41816</c:v>
                </c:pt>
                <c:pt idx="11225">
                  <c:v>41817</c:v>
                </c:pt>
                <c:pt idx="11226">
                  <c:v>41820</c:v>
                </c:pt>
                <c:pt idx="11227">
                  <c:v>41821</c:v>
                </c:pt>
                <c:pt idx="11228">
                  <c:v>41822</c:v>
                </c:pt>
                <c:pt idx="11229">
                  <c:v>41823</c:v>
                </c:pt>
                <c:pt idx="11230">
                  <c:v>41827</c:v>
                </c:pt>
                <c:pt idx="11231">
                  <c:v>41828</c:v>
                </c:pt>
                <c:pt idx="11232">
                  <c:v>41829</c:v>
                </c:pt>
                <c:pt idx="11233">
                  <c:v>41830</c:v>
                </c:pt>
                <c:pt idx="11234">
                  <c:v>41831</c:v>
                </c:pt>
                <c:pt idx="11235">
                  <c:v>41834</c:v>
                </c:pt>
                <c:pt idx="11236">
                  <c:v>41835</c:v>
                </c:pt>
                <c:pt idx="11237">
                  <c:v>41836</c:v>
                </c:pt>
                <c:pt idx="11238">
                  <c:v>41837</c:v>
                </c:pt>
                <c:pt idx="11239">
                  <c:v>41838</c:v>
                </c:pt>
                <c:pt idx="11240">
                  <c:v>41841</c:v>
                </c:pt>
                <c:pt idx="11241">
                  <c:v>41842</c:v>
                </c:pt>
                <c:pt idx="11242">
                  <c:v>41843</c:v>
                </c:pt>
                <c:pt idx="11243">
                  <c:v>41844</c:v>
                </c:pt>
                <c:pt idx="11244">
                  <c:v>41845</c:v>
                </c:pt>
                <c:pt idx="11245">
                  <c:v>41848</c:v>
                </c:pt>
                <c:pt idx="11246">
                  <c:v>41849</c:v>
                </c:pt>
                <c:pt idx="11247">
                  <c:v>41850</c:v>
                </c:pt>
                <c:pt idx="11248">
                  <c:v>41851</c:v>
                </c:pt>
                <c:pt idx="11249">
                  <c:v>41852</c:v>
                </c:pt>
                <c:pt idx="11250">
                  <c:v>41855</c:v>
                </c:pt>
                <c:pt idx="11251">
                  <c:v>41856</c:v>
                </c:pt>
                <c:pt idx="11252">
                  <c:v>41857</c:v>
                </c:pt>
                <c:pt idx="11253">
                  <c:v>41858</c:v>
                </c:pt>
                <c:pt idx="11254">
                  <c:v>41859</c:v>
                </c:pt>
                <c:pt idx="11255">
                  <c:v>41862</c:v>
                </c:pt>
                <c:pt idx="11256">
                  <c:v>41863</c:v>
                </c:pt>
                <c:pt idx="11257">
                  <c:v>41864</c:v>
                </c:pt>
                <c:pt idx="11258">
                  <c:v>41865</c:v>
                </c:pt>
                <c:pt idx="11259">
                  <c:v>41866</c:v>
                </c:pt>
                <c:pt idx="11260">
                  <c:v>41869</c:v>
                </c:pt>
                <c:pt idx="11261">
                  <c:v>41870</c:v>
                </c:pt>
                <c:pt idx="11262">
                  <c:v>41871</c:v>
                </c:pt>
                <c:pt idx="11263">
                  <c:v>41872</c:v>
                </c:pt>
                <c:pt idx="11264">
                  <c:v>41873</c:v>
                </c:pt>
                <c:pt idx="11265">
                  <c:v>41876</c:v>
                </c:pt>
                <c:pt idx="11266">
                  <c:v>41877</c:v>
                </c:pt>
                <c:pt idx="11267">
                  <c:v>41878</c:v>
                </c:pt>
                <c:pt idx="11268">
                  <c:v>41879</c:v>
                </c:pt>
                <c:pt idx="11269">
                  <c:v>41880</c:v>
                </c:pt>
                <c:pt idx="11270">
                  <c:v>41884</c:v>
                </c:pt>
                <c:pt idx="11271">
                  <c:v>41885</c:v>
                </c:pt>
                <c:pt idx="11272">
                  <c:v>41886</c:v>
                </c:pt>
                <c:pt idx="11273">
                  <c:v>41887</c:v>
                </c:pt>
                <c:pt idx="11274">
                  <c:v>41890</c:v>
                </c:pt>
                <c:pt idx="11275">
                  <c:v>41891</c:v>
                </c:pt>
                <c:pt idx="11276">
                  <c:v>41892</c:v>
                </c:pt>
                <c:pt idx="11277">
                  <c:v>41893</c:v>
                </c:pt>
                <c:pt idx="11278">
                  <c:v>41894</c:v>
                </c:pt>
                <c:pt idx="11279">
                  <c:v>41897</c:v>
                </c:pt>
                <c:pt idx="11280">
                  <c:v>41898</c:v>
                </c:pt>
                <c:pt idx="11281">
                  <c:v>41899</c:v>
                </c:pt>
                <c:pt idx="11282">
                  <c:v>41900</c:v>
                </c:pt>
                <c:pt idx="11283">
                  <c:v>41901</c:v>
                </c:pt>
                <c:pt idx="11284">
                  <c:v>41904</c:v>
                </c:pt>
                <c:pt idx="11285">
                  <c:v>41905</c:v>
                </c:pt>
                <c:pt idx="11286">
                  <c:v>41906</c:v>
                </c:pt>
                <c:pt idx="11287">
                  <c:v>41907</c:v>
                </c:pt>
                <c:pt idx="11288">
                  <c:v>41908</c:v>
                </c:pt>
                <c:pt idx="11289">
                  <c:v>41911</c:v>
                </c:pt>
                <c:pt idx="11290">
                  <c:v>41912</c:v>
                </c:pt>
                <c:pt idx="11291">
                  <c:v>41913</c:v>
                </c:pt>
                <c:pt idx="11292">
                  <c:v>41914</c:v>
                </c:pt>
                <c:pt idx="11293">
                  <c:v>41915</c:v>
                </c:pt>
                <c:pt idx="11294">
                  <c:v>41918</c:v>
                </c:pt>
                <c:pt idx="11295">
                  <c:v>41919</c:v>
                </c:pt>
                <c:pt idx="11296">
                  <c:v>41920</c:v>
                </c:pt>
                <c:pt idx="11297">
                  <c:v>41921</c:v>
                </c:pt>
                <c:pt idx="11298">
                  <c:v>41922</c:v>
                </c:pt>
                <c:pt idx="11299">
                  <c:v>41925</c:v>
                </c:pt>
                <c:pt idx="11300">
                  <c:v>41926</c:v>
                </c:pt>
                <c:pt idx="11301">
                  <c:v>41927</c:v>
                </c:pt>
                <c:pt idx="11302">
                  <c:v>41928</c:v>
                </c:pt>
                <c:pt idx="11303">
                  <c:v>41929</c:v>
                </c:pt>
                <c:pt idx="11304">
                  <c:v>41932</c:v>
                </c:pt>
                <c:pt idx="11305">
                  <c:v>41933</c:v>
                </c:pt>
                <c:pt idx="11306">
                  <c:v>41934</c:v>
                </c:pt>
                <c:pt idx="11307">
                  <c:v>41935</c:v>
                </c:pt>
                <c:pt idx="11308">
                  <c:v>41936</c:v>
                </c:pt>
                <c:pt idx="11309">
                  <c:v>41939</c:v>
                </c:pt>
                <c:pt idx="11310">
                  <c:v>41940</c:v>
                </c:pt>
                <c:pt idx="11311">
                  <c:v>41941</c:v>
                </c:pt>
                <c:pt idx="11312">
                  <c:v>41942</c:v>
                </c:pt>
                <c:pt idx="11313">
                  <c:v>41943</c:v>
                </c:pt>
                <c:pt idx="11314">
                  <c:v>41946</c:v>
                </c:pt>
                <c:pt idx="11315">
                  <c:v>41947</c:v>
                </c:pt>
                <c:pt idx="11316">
                  <c:v>41948</c:v>
                </c:pt>
                <c:pt idx="11317">
                  <c:v>41949</c:v>
                </c:pt>
                <c:pt idx="11318">
                  <c:v>41950</c:v>
                </c:pt>
                <c:pt idx="11319">
                  <c:v>41953</c:v>
                </c:pt>
                <c:pt idx="11320">
                  <c:v>41954</c:v>
                </c:pt>
                <c:pt idx="11321">
                  <c:v>41955</c:v>
                </c:pt>
                <c:pt idx="11322">
                  <c:v>41956</c:v>
                </c:pt>
                <c:pt idx="11323">
                  <c:v>41957</c:v>
                </c:pt>
                <c:pt idx="11324">
                  <c:v>41960</c:v>
                </c:pt>
                <c:pt idx="11325">
                  <c:v>41961</c:v>
                </c:pt>
                <c:pt idx="11326">
                  <c:v>41962</c:v>
                </c:pt>
                <c:pt idx="11327">
                  <c:v>41963</c:v>
                </c:pt>
                <c:pt idx="11328">
                  <c:v>41964</c:v>
                </c:pt>
                <c:pt idx="11329">
                  <c:v>41967</c:v>
                </c:pt>
                <c:pt idx="11330">
                  <c:v>41968</c:v>
                </c:pt>
                <c:pt idx="11331">
                  <c:v>41969</c:v>
                </c:pt>
                <c:pt idx="11332">
                  <c:v>41971</c:v>
                </c:pt>
                <c:pt idx="11333">
                  <c:v>41974</c:v>
                </c:pt>
                <c:pt idx="11334">
                  <c:v>41975</c:v>
                </c:pt>
                <c:pt idx="11335">
                  <c:v>41976</c:v>
                </c:pt>
                <c:pt idx="11336">
                  <c:v>41977</c:v>
                </c:pt>
                <c:pt idx="11337">
                  <c:v>41978</c:v>
                </c:pt>
                <c:pt idx="11338">
                  <c:v>41981</c:v>
                </c:pt>
                <c:pt idx="11339">
                  <c:v>41982</c:v>
                </c:pt>
                <c:pt idx="11340">
                  <c:v>41983</c:v>
                </c:pt>
                <c:pt idx="11341">
                  <c:v>41984</c:v>
                </c:pt>
                <c:pt idx="11342">
                  <c:v>41985</c:v>
                </c:pt>
                <c:pt idx="11343">
                  <c:v>41988</c:v>
                </c:pt>
                <c:pt idx="11344">
                  <c:v>41989</c:v>
                </c:pt>
                <c:pt idx="11345">
                  <c:v>41990</c:v>
                </c:pt>
                <c:pt idx="11346">
                  <c:v>41991</c:v>
                </c:pt>
                <c:pt idx="11347">
                  <c:v>41992</c:v>
                </c:pt>
                <c:pt idx="11348">
                  <c:v>41995</c:v>
                </c:pt>
                <c:pt idx="11349">
                  <c:v>41996</c:v>
                </c:pt>
                <c:pt idx="11350">
                  <c:v>41997</c:v>
                </c:pt>
                <c:pt idx="11351">
                  <c:v>41999</c:v>
                </c:pt>
                <c:pt idx="11352">
                  <c:v>42002</c:v>
                </c:pt>
                <c:pt idx="11353">
                  <c:v>42003</c:v>
                </c:pt>
                <c:pt idx="11354">
                  <c:v>42004</c:v>
                </c:pt>
                <c:pt idx="11355">
                  <c:v>42006</c:v>
                </c:pt>
                <c:pt idx="11356">
                  <c:v>42009</c:v>
                </c:pt>
                <c:pt idx="11357">
                  <c:v>42010</c:v>
                </c:pt>
                <c:pt idx="11358">
                  <c:v>42011</c:v>
                </c:pt>
                <c:pt idx="11359">
                  <c:v>42012</c:v>
                </c:pt>
                <c:pt idx="11360">
                  <c:v>42013</c:v>
                </c:pt>
                <c:pt idx="11361">
                  <c:v>42016</c:v>
                </c:pt>
                <c:pt idx="11362">
                  <c:v>42017</c:v>
                </c:pt>
                <c:pt idx="11363">
                  <c:v>42018</c:v>
                </c:pt>
                <c:pt idx="11364">
                  <c:v>42019</c:v>
                </c:pt>
                <c:pt idx="11365">
                  <c:v>42020</c:v>
                </c:pt>
                <c:pt idx="11366">
                  <c:v>42024</c:v>
                </c:pt>
                <c:pt idx="11367">
                  <c:v>42025</c:v>
                </c:pt>
                <c:pt idx="11368">
                  <c:v>42026</c:v>
                </c:pt>
                <c:pt idx="11369">
                  <c:v>42027</c:v>
                </c:pt>
                <c:pt idx="11370">
                  <c:v>42030</c:v>
                </c:pt>
                <c:pt idx="11371">
                  <c:v>42031</c:v>
                </c:pt>
                <c:pt idx="11372">
                  <c:v>42032</c:v>
                </c:pt>
                <c:pt idx="11373">
                  <c:v>42033</c:v>
                </c:pt>
                <c:pt idx="11374">
                  <c:v>42034</c:v>
                </c:pt>
                <c:pt idx="11375">
                  <c:v>42037</c:v>
                </c:pt>
                <c:pt idx="11376">
                  <c:v>42038</c:v>
                </c:pt>
                <c:pt idx="11377">
                  <c:v>42039</c:v>
                </c:pt>
                <c:pt idx="11378">
                  <c:v>42040</c:v>
                </c:pt>
                <c:pt idx="11379">
                  <c:v>42041</c:v>
                </c:pt>
                <c:pt idx="11380">
                  <c:v>42044</c:v>
                </c:pt>
                <c:pt idx="11381">
                  <c:v>42045</c:v>
                </c:pt>
                <c:pt idx="11382">
                  <c:v>42046</c:v>
                </c:pt>
                <c:pt idx="11383">
                  <c:v>42047</c:v>
                </c:pt>
                <c:pt idx="11384">
                  <c:v>42048</c:v>
                </c:pt>
                <c:pt idx="11385">
                  <c:v>42052</c:v>
                </c:pt>
                <c:pt idx="11386">
                  <c:v>42053</c:v>
                </c:pt>
                <c:pt idx="11387">
                  <c:v>42054</c:v>
                </c:pt>
                <c:pt idx="11388">
                  <c:v>42055</c:v>
                </c:pt>
                <c:pt idx="11389">
                  <c:v>42058</c:v>
                </c:pt>
                <c:pt idx="11390">
                  <c:v>42059</c:v>
                </c:pt>
                <c:pt idx="11391">
                  <c:v>42060</c:v>
                </c:pt>
                <c:pt idx="11392">
                  <c:v>42061</c:v>
                </c:pt>
                <c:pt idx="11393">
                  <c:v>42062</c:v>
                </c:pt>
                <c:pt idx="11394">
                  <c:v>42065</c:v>
                </c:pt>
                <c:pt idx="11395">
                  <c:v>42066</c:v>
                </c:pt>
                <c:pt idx="11396">
                  <c:v>42067</c:v>
                </c:pt>
                <c:pt idx="11397">
                  <c:v>42068</c:v>
                </c:pt>
                <c:pt idx="11398">
                  <c:v>42069</c:v>
                </c:pt>
                <c:pt idx="11399">
                  <c:v>42072</c:v>
                </c:pt>
                <c:pt idx="11400">
                  <c:v>42073</c:v>
                </c:pt>
                <c:pt idx="11401">
                  <c:v>42074</c:v>
                </c:pt>
                <c:pt idx="11402">
                  <c:v>42075</c:v>
                </c:pt>
                <c:pt idx="11403">
                  <c:v>42076</c:v>
                </c:pt>
                <c:pt idx="11404">
                  <c:v>42079</c:v>
                </c:pt>
                <c:pt idx="11405">
                  <c:v>42080</c:v>
                </c:pt>
                <c:pt idx="11406">
                  <c:v>42081</c:v>
                </c:pt>
                <c:pt idx="11407">
                  <c:v>42082</c:v>
                </c:pt>
                <c:pt idx="11408">
                  <c:v>42083</c:v>
                </c:pt>
                <c:pt idx="11409">
                  <c:v>42086</c:v>
                </c:pt>
                <c:pt idx="11410">
                  <c:v>42087</c:v>
                </c:pt>
                <c:pt idx="11411">
                  <c:v>42088</c:v>
                </c:pt>
                <c:pt idx="11412">
                  <c:v>42089</c:v>
                </c:pt>
                <c:pt idx="11413">
                  <c:v>42090</c:v>
                </c:pt>
                <c:pt idx="11414">
                  <c:v>42093</c:v>
                </c:pt>
                <c:pt idx="11415">
                  <c:v>42094</c:v>
                </c:pt>
                <c:pt idx="11416">
                  <c:v>42095</c:v>
                </c:pt>
                <c:pt idx="11417">
                  <c:v>42096</c:v>
                </c:pt>
                <c:pt idx="11418">
                  <c:v>42100</c:v>
                </c:pt>
                <c:pt idx="11419">
                  <c:v>42101</c:v>
                </c:pt>
                <c:pt idx="11420">
                  <c:v>42102</c:v>
                </c:pt>
                <c:pt idx="11421">
                  <c:v>42103</c:v>
                </c:pt>
                <c:pt idx="11422">
                  <c:v>42104</c:v>
                </c:pt>
                <c:pt idx="11423">
                  <c:v>42107</c:v>
                </c:pt>
                <c:pt idx="11424">
                  <c:v>42108</c:v>
                </c:pt>
                <c:pt idx="11425">
                  <c:v>42109</c:v>
                </c:pt>
                <c:pt idx="11426">
                  <c:v>42110</c:v>
                </c:pt>
                <c:pt idx="11427">
                  <c:v>42111</c:v>
                </c:pt>
                <c:pt idx="11428">
                  <c:v>42114</c:v>
                </c:pt>
                <c:pt idx="11429">
                  <c:v>42115</c:v>
                </c:pt>
                <c:pt idx="11430">
                  <c:v>42116</c:v>
                </c:pt>
                <c:pt idx="11431">
                  <c:v>42117</c:v>
                </c:pt>
                <c:pt idx="11432">
                  <c:v>42118</c:v>
                </c:pt>
                <c:pt idx="11433">
                  <c:v>42121</c:v>
                </c:pt>
                <c:pt idx="11434">
                  <c:v>42122</c:v>
                </c:pt>
                <c:pt idx="11435">
                  <c:v>42123</c:v>
                </c:pt>
                <c:pt idx="11436">
                  <c:v>42124</c:v>
                </c:pt>
                <c:pt idx="11437">
                  <c:v>42125</c:v>
                </c:pt>
                <c:pt idx="11438">
                  <c:v>42128</c:v>
                </c:pt>
                <c:pt idx="11439">
                  <c:v>42129</c:v>
                </c:pt>
                <c:pt idx="11440">
                  <c:v>42130</c:v>
                </c:pt>
                <c:pt idx="11441">
                  <c:v>42131</c:v>
                </c:pt>
                <c:pt idx="11442">
                  <c:v>42132</c:v>
                </c:pt>
                <c:pt idx="11443">
                  <c:v>42135</c:v>
                </c:pt>
                <c:pt idx="11444">
                  <c:v>42136</c:v>
                </c:pt>
                <c:pt idx="11445">
                  <c:v>42137</c:v>
                </c:pt>
                <c:pt idx="11446">
                  <c:v>42138</c:v>
                </c:pt>
                <c:pt idx="11447">
                  <c:v>42139</c:v>
                </c:pt>
                <c:pt idx="11448">
                  <c:v>42142</c:v>
                </c:pt>
                <c:pt idx="11449">
                  <c:v>42143</c:v>
                </c:pt>
                <c:pt idx="11450">
                  <c:v>42144</c:v>
                </c:pt>
                <c:pt idx="11451">
                  <c:v>42145</c:v>
                </c:pt>
                <c:pt idx="11452">
                  <c:v>42146</c:v>
                </c:pt>
                <c:pt idx="11453">
                  <c:v>42150</c:v>
                </c:pt>
                <c:pt idx="11454">
                  <c:v>42151</c:v>
                </c:pt>
                <c:pt idx="11455">
                  <c:v>42152</c:v>
                </c:pt>
                <c:pt idx="11456">
                  <c:v>42153</c:v>
                </c:pt>
                <c:pt idx="11457">
                  <c:v>42156</c:v>
                </c:pt>
                <c:pt idx="11458">
                  <c:v>42157</c:v>
                </c:pt>
                <c:pt idx="11459">
                  <c:v>42158</c:v>
                </c:pt>
                <c:pt idx="11460">
                  <c:v>42159</c:v>
                </c:pt>
                <c:pt idx="11461">
                  <c:v>42160</c:v>
                </c:pt>
                <c:pt idx="11462">
                  <c:v>42163</c:v>
                </c:pt>
                <c:pt idx="11463">
                  <c:v>42164</c:v>
                </c:pt>
                <c:pt idx="11464">
                  <c:v>42165</c:v>
                </c:pt>
                <c:pt idx="11465">
                  <c:v>42166</c:v>
                </c:pt>
                <c:pt idx="11466">
                  <c:v>42167</c:v>
                </c:pt>
                <c:pt idx="11467">
                  <c:v>42170</c:v>
                </c:pt>
                <c:pt idx="11468">
                  <c:v>42171</c:v>
                </c:pt>
                <c:pt idx="11469">
                  <c:v>42172</c:v>
                </c:pt>
                <c:pt idx="11470">
                  <c:v>42173</c:v>
                </c:pt>
                <c:pt idx="11471">
                  <c:v>42174</c:v>
                </c:pt>
                <c:pt idx="11472">
                  <c:v>42177</c:v>
                </c:pt>
                <c:pt idx="11473">
                  <c:v>42178</c:v>
                </c:pt>
                <c:pt idx="11474">
                  <c:v>42179</c:v>
                </c:pt>
                <c:pt idx="11475">
                  <c:v>42180</c:v>
                </c:pt>
                <c:pt idx="11476">
                  <c:v>42181</c:v>
                </c:pt>
                <c:pt idx="11477">
                  <c:v>42184</c:v>
                </c:pt>
                <c:pt idx="11478">
                  <c:v>42185</c:v>
                </c:pt>
                <c:pt idx="11479">
                  <c:v>42186</c:v>
                </c:pt>
                <c:pt idx="11480">
                  <c:v>42187</c:v>
                </c:pt>
                <c:pt idx="11481">
                  <c:v>42191</c:v>
                </c:pt>
                <c:pt idx="11482">
                  <c:v>42192</c:v>
                </c:pt>
                <c:pt idx="11483">
                  <c:v>42193</c:v>
                </c:pt>
                <c:pt idx="11484">
                  <c:v>42194</c:v>
                </c:pt>
                <c:pt idx="11485">
                  <c:v>42195</c:v>
                </c:pt>
                <c:pt idx="11486">
                  <c:v>42198</c:v>
                </c:pt>
                <c:pt idx="11487">
                  <c:v>42199</c:v>
                </c:pt>
                <c:pt idx="11488">
                  <c:v>42200</c:v>
                </c:pt>
                <c:pt idx="11489">
                  <c:v>42201</c:v>
                </c:pt>
                <c:pt idx="11490">
                  <c:v>42202</c:v>
                </c:pt>
                <c:pt idx="11491">
                  <c:v>42205</c:v>
                </c:pt>
                <c:pt idx="11492">
                  <c:v>42206</c:v>
                </c:pt>
                <c:pt idx="11493">
                  <c:v>42207</c:v>
                </c:pt>
                <c:pt idx="11494">
                  <c:v>42208</c:v>
                </c:pt>
                <c:pt idx="11495">
                  <c:v>42209</c:v>
                </c:pt>
                <c:pt idx="11496">
                  <c:v>42212</c:v>
                </c:pt>
                <c:pt idx="11497">
                  <c:v>42213</c:v>
                </c:pt>
                <c:pt idx="11498">
                  <c:v>42214</c:v>
                </c:pt>
                <c:pt idx="11499">
                  <c:v>42215</c:v>
                </c:pt>
                <c:pt idx="11500">
                  <c:v>42216</c:v>
                </c:pt>
                <c:pt idx="11501">
                  <c:v>42219</c:v>
                </c:pt>
                <c:pt idx="11502">
                  <c:v>42220</c:v>
                </c:pt>
                <c:pt idx="11503">
                  <c:v>42221</c:v>
                </c:pt>
                <c:pt idx="11504">
                  <c:v>42222</c:v>
                </c:pt>
                <c:pt idx="11505">
                  <c:v>42223</c:v>
                </c:pt>
                <c:pt idx="11506">
                  <c:v>42226</c:v>
                </c:pt>
                <c:pt idx="11507">
                  <c:v>42227</c:v>
                </c:pt>
                <c:pt idx="11508">
                  <c:v>42228</c:v>
                </c:pt>
                <c:pt idx="11509">
                  <c:v>42229</c:v>
                </c:pt>
                <c:pt idx="11510">
                  <c:v>42230</c:v>
                </c:pt>
                <c:pt idx="11511">
                  <c:v>42233</c:v>
                </c:pt>
                <c:pt idx="11512">
                  <c:v>42234</c:v>
                </c:pt>
                <c:pt idx="11513">
                  <c:v>42235</c:v>
                </c:pt>
                <c:pt idx="11514">
                  <c:v>42236</c:v>
                </c:pt>
                <c:pt idx="11515">
                  <c:v>42237</c:v>
                </c:pt>
                <c:pt idx="11516">
                  <c:v>42240</c:v>
                </c:pt>
                <c:pt idx="11517">
                  <c:v>42241</c:v>
                </c:pt>
                <c:pt idx="11518">
                  <c:v>42242</c:v>
                </c:pt>
                <c:pt idx="11519">
                  <c:v>42243</c:v>
                </c:pt>
                <c:pt idx="11520">
                  <c:v>42244</c:v>
                </c:pt>
                <c:pt idx="11521">
                  <c:v>42247</c:v>
                </c:pt>
                <c:pt idx="11522">
                  <c:v>42248</c:v>
                </c:pt>
                <c:pt idx="11523">
                  <c:v>42249</c:v>
                </c:pt>
                <c:pt idx="11524">
                  <c:v>42250</c:v>
                </c:pt>
                <c:pt idx="11525">
                  <c:v>42251</c:v>
                </c:pt>
                <c:pt idx="11526">
                  <c:v>42255</c:v>
                </c:pt>
                <c:pt idx="11527">
                  <c:v>42256</c:v>
                </c:pt>
                <c:pt idx="11528">
                  <c:v>42257</c:v>
                </c:pt>
                <c:pt idx="11529">
                  <c:v>42258</c:v>
                </c:pt>
                <c:pt idx="11530">
                  <c:v>42261</c:v>
                </c:pt>
                <c:pt idx="11531">
                  <c:v>42262</c:v>
                </c:pt>
                <c:pt idx="11532">
                  <c:v>42263</c:v>
                </c:pt>
                <c:pt idx="11533">
                  <c:v>42264</c:v>
                </c:pt>
                <c:pt idx="11534">
                  <c:v>42265</c:v>
                </c:pt>
                <c:pt idx="11535">
                  <c:v>42268</c:v>
                </c:pt>
                <c:pt idx="11536">
                  <c:v>42269</c:v>
                </c:pt>
                <c:pt idx="11537">
                  <c:v>42270</c:v>
                </c:pt>
                <c:pt idx="11538">
                  <c:v>42271</c:v>
                </c:pt>
                <c:pt idx="11539">
                  <c:v>42272</c:v>
                </c:pt>
                <c:pt idx="11540">
                  <c:v>42275</c:v>
                </c:pt>
                <c:pt idx="11541">
                  <c:v>42276</c:v>
                </c:pt>
                <c:pt idx="11542">
                  <c:v>42277</c:v>
                </c:pt>
                <c:pt idx="11543">
                  <c:v>42278</c:v>
                </c:pt>
                <c:pt idx="11544">
                  <c:v>42279</c:v>
                </c:pt>
                <c:pt idx="11545">
                  <c:v>42282</c:v>
                </c:pt>
                <c:pt idx="11546">
                  <c:v>42283</c:v>
                </c:pt>
                <c:pt idx="11547">
                  <c:v>42284</c:v>
                </c:pt>
                <c:pt idx="11548">
                  <c:v>42285</c:v>
                </c:pt>
                <c:pt idx="11549">
                  <c:v>42286</c:v>
                </c:pt>
                <c:pt idx="11550">
                  <c:v>42289</c:v>
                </c:pt>
                <c:pt idx="11551">
                  <c:v>42290</c:v>
                </c:pt>
                <c:pt idx="11552">
                  <c:v>42291</c:v>
                </c:pt>
                <c:pt idx="11553">
                  <c:v>42292</c:v>
                </c:pt>
                <c:pt idx="11554">
                  <c:v>42293</c:v>
                </c:pt>
                <c:pt idx="11555">
                  <c:v>42296</c:v>
                </c:pt>
                <c:pt idx="11556">
                  <c:v>42297</c:v>
                </c:pt>
                <c:pt idx="11557">
                  <c:v>42298</c:v>
                </c:pt>
                <c:pt idx="11558">
                  <c:v>42299</c:v>
                </c:pt>
                <c:pt idx="11559">
                  <c:v>42300</c:v>
                </c:pt>
                <c:pt idx="11560">
                  <c:v>42303</c:v>
                </c:pt>
                <c:pt idx="11561">
                  <c:v>42304</c:v>
                </c:pt>
                <c:pt idx="11562">
                  <c:v>42305</c:v>
                </c:pt>
                <c:pt idx="11563">
                  <c:v>42306</c:v>
                </c:pt>
                <c:pt idx="11564">
                  <c:v>42307</c:v>
                </c:pt>
                <c:pt idx="11565">
                  <c:v>42310</c:v>
                </c:pt>
                <c:pt idx="11566">
                  <c:v>42311</c:v>
                </c:pt>
                <c:pt idx="11567">
                  <c:v>42312</c:v>
                </c:pt>
                <c:pt idx="11568">
                  <c:v>42313</c:v>
                </c:pt>
                <c:pt idx="11569">
                  <c:v>42314</c:v>
                </c:pt>
                <c:pt idx="11570">
                  <c:v>42317</c:v>
                </c:pt>
                <c:pt idx="11571">
                  <c:v>42318</c:v>
                </c:pt>
                <c:pt idx="11572">
                  <c:v>42319</c:v>
                </c:pt>
                <c:pt idx="11573">
                  <c:v>42320</c:v>
                </c:pt>
                <c:pt idx="11574">
                  <c:v>42321</c:v>
                </c:pt>
                <c:pt idx="11575">
                  <c:v>42324</c:v>
                </c:pt>
                <c:pt idx="11576">
                  <c:v>42325</c:v>
                </c:pt>
                <c:pt idx="11577">
                  <c:v>42326</c:v>
                </c:pt>
                <c:pt idx="11578">
                  <c:v>42327</c:v>
                </c:pt>
                <c:pt idx="11579">
                  <c:v>42328</c:v>
                </c:pt>
                <c:pt idx="11580">
                  <c:v>42331</c:v>
                </c:pt>
                <c:pt idx="11581">
                  <c:v>42332</c:v>
                </c:pt>
                <c:pt idx="11582">
                  <c:v>42333</c:v>
                </c:pt>
                <c:pt idx="11583">
                  <c:v>42335</c:v>
                </c:pt>
                <c:pt idx="11584">
                  <c:v>42338</c:v>
                </c:pt>
                <c:pt idx="11585">
                  <c:v>42339</c:v>
                </c:pt>
                <c:pt idx="11586">
                  <c:v>42340</c:v>
                </c:pt>
                <c:pt idx="11587">
                  <c:v>42341</c:v>
                </c:pt>
                <c:pt idx="11588">
                  <c:v>42342</c:v>
                </c:pt>
                <c:pt idx="11589">
                  <c:v>42345</c:v>
                </c:pt>
                <c:pt idx="11590">
                  <c:v>42346</c:v>
                </c:pt>
                <c:pt idx="11591">
                  <c:v>42347</c:v>
                </c:pt>
                <c:pt idx="11592">
                  <c:v>42348</c:v>
                </c:pt>
                <c:pt idx="11593">
                  <c:v>42349</c:v>
                </c:pt>
                <c:pt idx="11594">
                  <c:v>42352</c:v>
                </c:pt>
                <c:pt idx="11595">
                  <c:v>42353</c:v>
                </c:pt>
                <c:pt idx="11596">
                  <c:v>42354</c:v>
                </c:pt>
                <c:pt idx="11597">
                  <c:v>42355</c:v>
                </c:pt>
                <c:pt idx="11598">
                  <c:v>42356</c:v>
                </c:pt>
                <c:pt idx="11599">
                  <c:v>42359</c:v>
                </c:pt>
                <c:pt idx="11600">
                  <c:v>42360</c:v>
                </c:pt>
                <c:pt idx="11601">
                  <c:v>42361</c:v>
                </c:pt>
                <c:pt idx="11602">
                  <c:v>42362</c:v>
                </c:pt>
                <c:pt idx="11603">
                  <c:v>42366</c:v>
                </c:pt>
                <c:pt idx="11604">
                  <c:v>42367</c:v>
                </c:pt>
                <c:pt idx="11605">
                  <c:v>42368</c:v>
                </c:pt>
                <c:pt idx="11606">
                  <c:v>42369</c:v>
                </c:pt>
                <c:pt idx="11607">
                  <c:v>42373</c:v>
                </c:pt>
                <c:pt idx="11608">
                  <c:v>42374</c:v>
                </c:pt>
                <c:pt idx="11609">
                  <c:v>42375</c:v>
                </c:pt>
                <c:pt idx="11610">
                  <c:v>42376</c:v>
                </c:pt>
                <c:pt idx="11611">
                  <c:v>42377</c:v>
                </c:pt>
                <c:pt idx="11612">
                  <c:v>42380</c:v>
                </c:pt>
                <c:pt idx="11613">
                  <c:v>42381</c:v>
                </c:pt>
                <c:pt idx="11614">
                  <c:v>42382</c:v>
                </c:pt>
                <c:pt idx="11615">
                  <c:v>42383</c:v>
                </c:pt>
                <c:pt idx="11616">
                  <c:v>42384</c:v>
                </c:pt>
                <c:pt idx="11617">
                  <c:v>42388</c:v>
                </c:pt>
                <c:pt idx="11618">
                  <c:v>42389</c:v>
                </c:pt>
                <c:pt idx="11619">
                  <c:v>42390</c:v>
                </c:pt>
                <c:pt idx="11620">
                  <c:v>42391</c:v>
                </c:pt>
                <c:pt idx="11621">
                  <c:v>42394</c:v>
                </c:pt>
                <c:pt idx="11622">
                  <c:v>42395</c:v>
                </c:pt>
                <c:pt idx="11623">
                  <c:v>42396</c:v>
                </c:pt>
                <c:pt idx="11624">
                  <c:v>42397</c:v>
                </c:pt>
                <c:pt idx="11625">
                  <c:v>42398</c:v>
                </c:pt>
                <c:pt idx="11626">
                  <c:v>42401</c:v>
                </c:pt>
                <c:pt idx="11627">
                  <c:v>42402</c:v>
                </c:pt>
                <c:pt idx="11628">
                  <c:v>42403</c:v>
                </c:pt>
                <c:pt idx="11629">
                  <c:v>42404</c:v>
                </c:pt>
                <c:pt idx="11630">
                  <c:v>42405</c:v>
                </c:pt>
                <c:pt idx="11631">
                  <c:v>42408</c:v>
                </c:pt>
                <c:pt idx="11632">
                  <c:v>42409</c:v>
                </c:pt>
                <c:pt idx="11633">
                  <c:v>42410</c:v>
                </c:pt>
                <c:pt idx="11634">
                  <c:v>42411</c:v>
                </c:pt>
                <c:pt idx="11635">
                  <c:v>42412</c:v>
                </c:pt>
                <c:pt idx="11636">
                  <c:v>42416</c:v>
                </c:pt>
                <c:pt idx="11637">
                  <c:v>42417</c:v>
                </c:pt>
                <c:pt idx="11638">
                  <c:v>42418</c:v>
                </c:pt>
                <c:pt idx="11639">
                  <c:v>42419</c:v>
                </c:pt>
                <c:pt idx="11640">
                  <c:v>42422</c:v>
                </c:pt>
                <c:pt idx="11641">
                  <c:v>42423</c:v>
                </c:pt>
                <c:pt idx="11642">
                  <c:v>42424</c:v>
                </c:pt>
                <c:pt idx="11643">
                  <c:v>42425</c:v>
                </c:pt>
                <c:pt idx="11644">
                  <c:v>42426</c:v>
                </c:pt>
                <c:pt idx="11645">
                  <c:v>42429</c:v>
                </c:pt>
                <c:pt idx="11646">
                  <c:v>42430</c:v>
                </c:pt>
                <c:pt idx="11647">
                  <c:v>42431</c:v>
                </c:pt>
                <c:pt idx="11648">
                  <c:v>42432</c:v>
                </c:pt>
                <c:pt idx="11649">
                  <c:v>42433</c:v>
                </c:pt>
                <c:pt idx="11650">
                  <c:v>42436</c:v>
                </c:pt>
                <c:pt idx="11651">
                  <c:v>42437</c:v>
                </c:pt>
                <c:pt idx="11652">
                  <c:v>42438</c:v>
                </c:pt>
                <c:pt idx="11653">
                  <c:v>42439</c:v>
                </c:pt>
                <c:pt idx="11654">
                  <c:v>42440</c:v>
                </c:pt>
                <c:pt idx="11655">
                  <c:v>42443</c:v>
                </c:pt>
                <c:pt idx="11656">
                  <c:v>42444</c:v>
                </c:pt>
                <c:pt idx="11657">
                  <c:v>42445</c:v>
                </c:pt>
                <c:pt idx="11658">
                  <c:v>42446</c:v>
                </c:pt>
                <c:pt idx="11659">
                  <c:v>42447</c:v>
                </c:pt>
                <c:pt idx="11660">
                  <c:v>42450</c:v>
                </c:pt>
                <c:pt idx="11661">
                  <c:v>42451</c:v>
                </c:pt>
                <c:pt idx="11662">
                  <c:v>42452</c:v>
                </c:pt>
                <c:pt idx="11663">
                  <c:v>42453</c:v>
                </c:pt>
                <c:pt idx="11664">
                  <c:v>42457</c:v>
                </c:pt>
                <c:pt idx="11665">
                  <c:v>42458</c:v>
                </c:pt>
                <c:pt idx="11666">
                  <c:v>42459</c:v>
                </c:pt>
                <c:pt idx="11667">
                  <c:v>42460</c:v>
                </c:pt>
                <c:pt idx="11668">
                  <c:v>42461</c:v>
                </c:pt>
                <c:pt idx="11669">
                  <c:v>42464</c:v>
                </c:pt>
                <c:pt idx="11670">
                  <c:v>42465</c:v>
                </c:pt>
                <c:pt idx="11671">
                  <c:v>42466</c:v>
                </c:pt>
                <c:pt idx="11672">
                  <c:v>42467</c:v>
                </c:pt>
                <c:pt idx="11673">
                  <c:v>42468</c:v>
                </c:pt>
                <c:pt idx="11674">
                  <c:v>42471</c:v>
                </c:pt>
                <c:pt idx="11675">
                  <c:v>42472</c:v>
                </c:pt>
                <c:pt idx="11676">
                  <c:v>42473</c:v>
                </c:pt>
                <c:pt idx="11677">
                  <c:v>42474</c:v>
                </c:pt>
                <c:pt idx="11678">
                  <c:v>42475</c:v>
                </c:pt>
                <c:pt idx="11679">
                  <c:v>42478</c:v>
                </c:pt>
                <c:pt idx="11680">
                  <c:v>42479</c:v>
                </c:pt>
                <c:pt idx="11681">
                  <c:v>42480</c:v>
                </c:pt>
                <c:pt idx="11682">
                  <c:v>42481</c:v>
                </c:pt>
                <c:pt idx="11683">
                  <c:v>42482</c:v>
                </c:pt>
                <c:pt idx="11684">
                  <c:v>42485</c:v>
                </c:pt>
                <c:pt idx="11685">
                  <c:v>42486</c:v>
                </c:pt>
                <c:pt idx="11686">
                  <c:v>42487</c:v>
                </c:pt>
                <c:pt idx="11687">
                  <c:v>42488</c:v>
                </c:pt>
                <c:pt idx="11688">
                  <c:v>42489</c:v>
                </c:pt>
                <c:pt idx="11689">
                  <c:v>42492</c:v>
                </c:pt>
                <c:pt idx="11690">
                  <c:v>42493</c:v>
                </c:pt>
                <c:pt idx="11691">
                  <c:v>42494</c:v>
                </c:pt>
                <c:pt idx="11692">
                  <c:v>42495</c:v>
                </c:pt>
                <c:pt idx="11693">
                  <c:v>42496</c:v>
                </c:pt>
                <c:pt idx="11694">
                  <c:v>42499</c:v>
                </c:pt>
                <c:pt idx="11695">
                  <c:v>42500</c:v>
                </c:pt>
                <c:pt idx="11696">
                  <c:v>42501</c:v>
                </c:pt>
                <c:pt idx="11697">
                  <c:v>42502</c:v>
                </c:pt>
                <c:pt idx="11698">
                  <c:v>42503</c:v>
                </c:pt>
                <c:pt idx="11699">
                  <c:v>42506</c:v>
                </c:pt>
                <c:pt idx="11700">
                  <c:v>42507</c:v>
                </c:pt>
                <c:pt idx="11701">
                  <c:v>42508</c:v>
                </c:pt>
                <c:pt idx="11702">
                  <c:v>42509</c:v>
                </c:pt>
                <c:pt idx="11703">
                  <c:v>42510</c:v>
                </c:pt>
                <c:pt idx="11704">
                  <c:v>42513</c:v>
                </c:pt>
                <c:pt idx="11705">
                  <c:v>42514</c:v>
                </c:pt>
                <c:pt idx="11706">
                  <c:v>42515</c:v>
                </c:pt>
                <c:pt idx="11707">
                  <c:v>42516</c:v>
                </c:pt>
                <c:pt idx="11708">
                  <c:v>42517</c:v>
                </c:pt>
                <c:pt idx="11709">
                  <c:v>42521</c:v>
                </c:pt>
                <c:pt idx="11710">
                  <c:v>42522</c:v>
                </c:pt>
                <c:pt idx="11711">
                  <c:v>42523</c:v>
                </c:pt>
                <c:pt idx="11712">
                  <c:v>42524</c:v>
                </c:pt>
                <c:pt idx="11713">
                  <c:v>42527</c:v>
                </c:pt>
                <c:pt idx="11714">
                  <c:v>42528</c:v>
                </c:pt>
                <c:pt idx="11715">
                  <c:v>42529</c:v>
                </c:pt>
                <c:pt idx="11716">
                  <c:v>42530</c:v>
                </c:pt>
                <c:pt idx="11717">
                  <c:v>42531</c:v>
                </c:pt>
                <c:pt idx="11718">
                  <c:v>42534</c:v>
                </c:pt>
                <c:pt idx="11719">
                  <c:v>42535</c:v>
                </c:pt>
                <c:pt idx="11720">
                  <c:v>42536</c:v>
                </c:pt>
                <c:pt idx="11721">
                  <c:v>42537</c:v>
                </c:pt>
                <c:pt idx="11722">
                  <c:v>42538</c:v>
                </c:pt>
                <c:pt idx="11723">
                  <c:v>42541</c:v>
                </c:pt>
                <c:pt idx="11724">
                  <c:v>42542</c:v>
                </c:pt>
                <c:pt idx="11725">
                  <c:v>42543</c:v>
                </c:pt>
                <c:pt idx="11726">
                  <c:v>42544</c:v>
                </c:pt>
                <c:pt idx="11727">
                  <c:v>42545</c:v>
                </c:pt>
                <c:pt idx="11728">
                  <c:v>42548</c:v>
                </c:pt>
                <c:pt idx="11729">
                  <c:v>42549</c:v>
                </c:pt>
                <c:pt idx="11730">
                  <c:v>42550</c:v>
                </c:pt>
                <c:pt idx="11731">
                  <c:v>42551</c:v>
                </c:pt>
                <c:pt idx="11732">
                  <c:v>42552</c:v>
                </c:pt>
                <c:pt idx="11733">
                  <c:v>42556</c:v>
                </c:pt>
                <c:pt idx="11734">
                  <c:v>42557</c:v>
                </c:pt>
                <c:pt idx="11735">
                  <c:v>42558</c:v>
                </c:pt>
                <c:pt idx="11736">
                  <c:v>42559</c:v>
                </c:pt>
                <c:pt idx="11737">
                  <c:v>42562</c:v>
                </c:pt>
                <c:pt idx="11738">
                  <c:v>42563</c:v>
                </c:pt>
                <c:pt idx="11739">
                  <c:v>42564</c:v>
                </c:pt>
                <c:pt idx="11740">
                  <c:v>42565</c:v>
                </c:pt>
                <c:pt idx="11741">
                  <c:v>42566</c:v>
                </c:pt>
                <c:pt idx="11742">
                  <c:v>42569</c:v>
                </c:pt>
                <c:pt idx="11743">
                  <c:v>42570</c:v>
                </c:pt>
                <c:pt idx="11744">
                  <c:v>42571</c:v>
                </c:pt>
                <c:pt idx="11745">
                  <c:v>42572</c:v>
                </c:pt>
                <c:pt idx="11746">
                  <c:v>42573</c:v>
                </c:pt>
                <c:pt idx="11747">
                  <c:v>42576</c:v>
                </c:pt>
                <c:pt idx="11748">
                  <c:v>42577</c:v>
                </c:pt>
                <c:pt idx="11749">
                  <c:v>42578</c:v>
                </c:pt>
                <c:pt idx="11750">
                  <c:v>42579</c:v>
                </c:pt>
                <c:pt idx="11751">
                  <c:v>42580</c:v>
                </c:pt>
                <c:pt idx="11752">
                  <c:v>42583</c:v>
                </c:pt>
                <c:pt idx="11753">
                  <c:v>42584</c:v>
                </c:pt>
                <c:pt idx="11754">
                  <c:v>42585</c:v>
                </c:pt>
                <c:pt idx="11755">
                  <c:v>42586</c:v>
                </c:pt>
                <c:pt idx="11756">
                  <c:v>42587</c:v>
                </c:pt>
                <c:pt idx="11757">
                  <c:v>42590</c:v>
                </c:pt>
                <c:pt idx="11758">
                  <c:v>42591</c:v>
                </c:pt>
                <c:pt idx="11759">
                  <c:v>42592</c:v>
                </c:pt>
                <c:pt idx="11760">
                  <c:v>42593</c:v>
                </c:pt>
                <c:pt idx="11761">
                  <c:v>42594</c:v>
                </c:pt>
                <c:pt idx="11762">
                  <c:v>42597</c:v>
                </c:pt>
                <c:pt idx="11763">
                  <c:v>42598</c:v>
                </c:pt>
                <c:pt idx="11764">
                  <c:v>42599</c:v>
                </c:pt>
                <c:pt idx="11765">
                  <c:v>42600</c:v>
                </c:pt>
                <c:pt idx="11766">
                  <c:v>42601</c:v>
                </c:pt>
                <c:pt idx="11767">
                  <c:v>42604</c:v>
                </c:pt>
                <c:pt idx="11768">
                  <c:v>42605</c:v>
                </c:pt>
                <c:pt idx="11769">
                  <c:v>42606</c:v>
                </c:pt>
                <c:pt idx="11770">
                  <c:v>42607</c:v>
                </c:pt>
                <c:pt idx="11771">
                  <c:v>42608</c:v>
                </c:pt>
                <c:pt idx="11772">
                  <c:v>42611</c:v>
                </c:pt>
                <c:pt idx="11773">
                  <c:v>42612</c:v>
                </c:pt>
                <c:pt idx="11774">
                  <c:v>42613</c:v>
                </c:pt>
                <c:pt idx="11775">
                  <c:v>42614</c:v>
                </c:pt>
                <c:pt idx="11776">
                  <c:v>42615</c:v>
                </c:pt>
                <c:pt idx="11777">
                  <c:v>42619</c:v>
                </c:pt>
                <c:pt idx="11778">
                  <c:v>42620</c:v>
                </c:pt>
                <c:pt idx="11779">
                  <c:v>42621</c:v>
                </c:pt>
                <c:pt idx="11780">
                  <c:v>42622</c:v>
                </c:pt>
                <c:pt idx="11781">
                  <c:v>42625</c:v>
                </c:pt>
                <c:pt idx="11782">
                  <c:v>42626</c:v>
                </c:pt>
                <c:pt idx="11783">
                  <c:v>42627</c:v>
                </c:pt>
                <c:pt idx="11784">
                  <c:v>42628</c:v>
                </c:pt>
                <c:pt idx="11785">
                  <c:v>42629</c:v>
                </c:pt>
                <c:pt idx="11786">
                  <c:v>42632</c:v>
                </c:pt>
                <c:pt idx="11787">
                  <c:v>42633</c:v>
                </c:pt>
                <c:pt idx="11788">
                  <c:v>42634</c:v>
                </c:pt>
                <c:pt idx="11789">
                  <c:v>42635</c:v>
                </c:pt>
                <c:pt idx="11790">
                  <c:v>42636</c:v>
                </c:pt>
                <c:pt idx="11791">
                  <c:v>42639</c:v>
                </c:pt>
                <c:pt idx="11792">
                  <c:v>42640</c:v>
                </c:pt>
                <c:pt idx="11793">
                  <c:v>42641</c:v>
                </c:pt>
                <c:pt idx="11794">
                  <c:v>42642</c:v>
                </c:pt>
                <c:pt idx="11795">
                  <c:v>42643</c:v>
                </c:pt>
                <c:pt idx="11796">
                  <c:v>42646</c:v>
                </c:pt>
                <c:pt idx="11797">
                  <c:v>42647</c:v>
                </c:pt>
                <c:pt idx="11798">
                  <c:v>42648</c:v>
                </c:pt>
                <c:pt idx="11799">
                  <c:v>42649</c:v>
                </c:pt>
                <c:pt idx="11800">
                  <c:v>42650</c:v>
                </c:pt>
                <c:pt idx="11801">
                  <c:v>42653</c:v>
                </c:pt>
                <c:pt idx="11802">
                  <c:v>42654</c:v>
                </c:pt>
                <c:pt idx="11803">
                  <c:v>42655</c:v>
                </c:pt>
                <c:pt idx="11804">
                  <c:v>42656</c:v>
                </c:pt>
                <c:pt idx="11805">
                  <c:v>42657</c:v>
                </c:pt>
                <c:pt idx="11806">
                  <c:v>42660</c:v>
                </c:pt>
                <c:pt idx="11807">
                  <c:v>42661</c:v>
                </c:pt>
                <c:pt idx="11808">
                  <c:v>42662</c:v>
                </c:pt>
                <c:pt idx="11809">
                  <c:v>42663</c:v>
                </c:pt>
                <c:pt idx="11810">
                  <c:v>42664</c:v>
                </c:pt>
                <c:pt idx="11811">
                  <c:v>42667</c:v>
                </c:pt>
                <c:pt idx="11812">
                  <c:v>42668</c:v>
                </c:pt>
                <c:pt idx="11813">
                  <c:v>42669</c:v>
                </c:pt>
                <c:pt idx="11814">
                  <c:v>42670</c:v>
                </c:pt>
                <c:pt idx="11815">
                  <c:v>42671</c:v>
                </c:pt>
                <c:pt idx="11816">
                  <c:v>42674</c:v>
                </c:pt>
                <c:pt idx="11817">
                  <c:v>42675</c:v>
                </c:pt>
                <c:pt idx="11818">
                  <c:v>42676</c:v>
                </c:pt>
                <c:pt idx="11819">
                  <c:v>42677</c:v>
                </c:pt>
                <c:pt idx="11820">
                  <c:v>42678</c:v>
                </c:pt>
                <c:pt idx="11821">
                  <c:v>42681</c:v>
                </c:pt>
                <c:pt idx="11822">
                  <c:v>42682</c:v>
                </c:pt>
                <c:pt idx="11823">
                  <c:v>42683</c:v>
                </c:pt>
                <c:pt idx="11824">
                  <c:v>42684</c:v>
                </c:pt>
                <c:pt idx="11825">
                  <c:v>42685</c:v>
                </c:pt>
                <c:pt idx="11826">
                  <c:v>42688</c:v>
                </c:pt>
                <c:pt idx="11827">
                  <c:v>42689</c:v>
                </c:pt>
                <c:pt idx="11828">
                  <c:v>42690</c:v>
                </c:pt>
                <c:pt idx="11829">
                  <c:v>42691</c:v>
                </c:pt>
                <c:pt idx="11830">
                  <c:v>42692</c:v>
                </c:pt>
                <c:pt idx="11831">
                  <c:v>42695</c:v>
                </c:pt>
                <c:pt idx="11832">
                  <c:v>42696</c:v>
                </c:pt>
                <c:pt idx="11833">
                  <c:v>42697</c:v>
                </c:pt>
                <c:pt idx="11834">
                  <c:v>42699</c:v>
                </c:pt>
                <c:pt idx="11835">
                  <c:v>42702</c:v>
                </c:pt>
                <c:pt idx="11836">
                  <c:v>42703</c:v>
                </c:pt>
                <c:pt idx="11837">
                  <c:v>42704</c:v>
                </c:pt>
                <c:pt idx="11838">
                  <c:v>42705</c:v>
                </c:pt>
                <c:pt idx="11839">
                  <c:v>42706</c:v>
                </c:pt>
                <c:pt idx="11840">
                  <c:v>42709</c:v>
                </c:pt>
                <c:pt idx="11841">
                  <c:v>42710</c:v>
                </c:pt>
                <c:pt idx="11842">
                  <c:v>42711</c:v>
                </c:pt>
                <c:pt idx="11843">
                  <c:v>42712</c:v>
                </c:pt>
                <c:pt idx="11844">
                  <c:v>42713</c:v>
                </c:pt>
                <c:pt idx="11845">
                  <c:v>42716</c:v>
                </c:pt>
                <c:pt idx="11846">
                  <c:v>42717</c:v>
                </c:pt>
                <c:pt idx="11847">
                  <c:v>42718</c:v>
                </c:pt>
                <c:pt idx="11848">
                  <c:v>42719</c:v>
                </c:pt>
                <c:pt idx="11849">
                  <c:v>42720</c:v>
                </c:pt>
                <c:pt idx="11850">
                  <c:v>42723</c:v>
                </c:pt>
                <c:pt idx="11851">
                  <c:v>42724</c:v>
                </c:pt>
                <c:pt idx="11852">
                  <c:v>42725</c:v>
                </c:pt>
                <c:pt idx="11853">
                  <c:v>42726</c:v>
                </c:pt>
                <c:pt idx="11854">
                  <c:v>42727</c:v>
                </c:pt>
                <c:pt idx="11855">
                  <c:v>42731</c:v>
                </c:pt>
                <c:pt idx="11856">
                  <c:v>42732</c:v>
                </c:pt>
                <c:pt idx="11857">
                  <c:v>42733</c:v>
                </c:pt>
                <c:pt idx="11858">
                  <c:v>42734</c:v>
                </c:pt>
                <c:pt idx="11859">
                  <c:v>42738</c:v>
                </c:pt>
                <c:pt idx="11860">
                  <c:v>42739</c:v>
                </c:pt>
                <c:pt idx="11861">
                  <c:v>42740</c:v>
                </c:pt>
                <c:pt idx="11862">
                  <c:v>42741</c:v>
                </c:pt>
                <c:pt idx="11863">
                  <c:v>42744</c:v>
                </c:pt>
                <c:pt idx="11864">
                  <c:v>42745</c:v>
                </c:pt>
                <c:pt idx="11865">
                  <c:v>42746</c:v>
                </c:pt>
                <c:pt idx="11866">
                  <c:v>42747</c:v>
                </c:pt>
                <c:pt idx="11867">
                  <c:v>42748</c:v>
                </c:pt>
                <c:pt idx="11868">
                  <c:v>42752</c:v>
                </c:pt>
                <c:pt idx="11869">
                  <c:v>42753</c:v>
                </c:pt>
                <c:pt idx="11870">
                  <c:v>42754</c:v>
                </c:pt>
                <c:pt idx="11871">
                  <c:v>42755</c:v>
                </c:pt>
                <c:pt idx="11872">
                  <c:v>42758</c:v>
                </c:pt>
                <c:pt idx="11873">
                  <c:v>42759</c:v>
                </c:pt>
                <c:pt idx="11874">
                  <c:v>42760</c:v>
                </c:pt>
                <c:pt idx="11875">
                  <c:v>42761</c:v>
                </c:pt>
                <c:pt idx="11876">
                  <c:v>42762</c:v>
                </c:pt>
                <c:pt idx="11877">
                  <c:v>42765</c:v>
                </c:pt>
                <c:pt idx="11878">
                  <c:v>42766</c:v>
                </c:pt>
                <c:pt idx="11879">
                  <c:v>42767</c:v>
                </c:pt>
                <c:pt idx="11880">
                  <c:v>42768</c:v>
                </c:pt>
                <c:pt idx="11881">
                  <c:v>42769</c:v>
                </c:pt>
                <c:pt idx="11882">
                  <c:v>42772</c:v>
                </c:pt>
                <c:pt idx="11883">
                  <c:v>42773</c:v>
                </c:pt>
                <c:pt idx="11884">
                  <c:v>42774</c:v>
                </c:pt>
                <c:pt idx="11885">
                  <c:v>42775</c:v>
                </c:pt>
                <c:pt idx="11886">
                  <c:v>42776</c:v>
                </c:pt>
                <c:pt idx="11887">
                  <c:v>42779</c:v>
                </c:pt>
                <c:pt idx="11888">
                  <c:v>42780</c:v>
                </c:pt>
                <c:pt idx="11889">
                  <c:v>42781</c:v>
                </c:pt>
                <c:pt idx="11890">
                  <c:v>42782</c:v>
                </c:pt>
                <c:pt idx="11891">
                  <c:v>42783</c:v>
                </c:pt>
                <c:pt idx="11892">
                  <c:v>42787</c:v>
                </c:pt>
                <c:pt idx="11893">
                  <c:v>42788</c:v>
                </c:pt>
                <c:pt idx="11894">
                  <c:v>42789</c:v>
                </c:pt>
                <c:pt idx="11895">
                  <c:v>42790</c:v>
                </c:pt>
                <c:pt idx="11896">
                  <c:v>42793</c:v>
                </c:pt>
                <c:pt idx="11897">
                  <c:v>42794</c:v>
                </c:pt>
                <c:pt idx="11898">
                  <c:v>42795</c:v>
                </c:pt>
                <c:pt idx="11899">
                  <c:v>42796</c:v>
                </c:pt>
                <c:pt idx="11900">
                  <c:v>42797</c:v>
                </c:pt>
                <c:pt idx="11901">
                  <c:v>42800</c:v>
                </c:pt>
                <c:pt idx="11902">
                  <c:v>42801</c:v>
                </c:pt>
                <c:pt idx="11903">
                  <c:v>42802</c:v>
                </c:pt>
                <c:pt idx="11904">
                  <c:v>42803</c:v>
                </c:pt>
                <c:pt idx="11905">
                  <c:v>42804</c:v>
                </c:pt>
                <c:pt idx="11906">
                  <c:v>42807</c:v>
                </c:pt>
                <c:pt idx="11907">
                  <c:v>42808</c:v>
                </c:pt>
                <c:pt idx="11908">
                  <c:v>42809</c:v>
                </c:pt>
                <c:pt idx="11909">
                  <c:v>42810</c:v>
                </c:pt>
                <c:pt idx="11910">
                  <c:v>42811</c:v>
                </c:pt>
                <c:pt idx="11911">
                  <c:v>42814</c:v>
                </c:pt>
                <c:pt idx="11912">
                  <c:v>42815</c:v>
                </c:pt>
                <c:pt idx="11913">
                  <c:v>42816</c:v>
                </c:pt>
                <c:pt idx="11914">
                  <c:v>42817</c:v>
                </c:pt>
                <c:pt idx="11915">
                  <c:v>42818</c:v>
                </c:pt>
                <c:pt idx="11916">
                  <c:v>42821</c:v>
                </c:pt>
                <c:pt idx="11917">
                  <c:v>42822</c:v>
                </c:pt>
                <c:pt idx="11918">
                  <c:v>42823</c:v>
                </c:pt>
                <c:pt idx="11919">
                  <c:v>42824</c:v>
                </c:pt>
                <c:pt idx="11920">
                  <c:v>42825</c:v>
                </c:pt>
                <c:pt idx="11921">
                  <c:v>42828</c:v>
                </c:pt>
                <c:pt idx="11922">
                  <c:v>42829</c:v>
                </c:pt>
                <c:pt idx="11923">
                  <c:v>42830</c:v>
                </c:pt>
                <c:pt idx="11924">
                  <c:v>42831</c:v>
                </c:pt>
                <c:pt idx="11925">
                  <c:v>42832</c:v>
                </c:pt>
                <c:pt idx="11926">
                  <c:v>42835</c:v>
                </c:pt>
                <c:pt idx="11927">
                  <c:v>42836</c:v>
                </c:pt>
                <c:pt idx="11928">
                  <c:v>42837</c:v>
                </c:pt>
                <c:pt idx="11929">
                  <c:v>42838</c:v>
                </c:pt>
                <c:pt idx="11930">
                  <c:v>42842</c:v>
                </c:pt>
                <c:pt idx="11931">
                  <c:v>42843</c:v>
                </c:pt>
                <c:pt idx="11932">
                  <c:v>42844</c:v>
                </c:pt>
                <c:pt idx="11933">
                  <c:v>42845</c:v>
                </c:pt>
                <c:pt idx="11934">
                  <c:v>42846</c:v>
                </c:pt>
                <c:pt idx="11935">
                  <c:v>42849</c:v>
                </c:pt>
                <c:pt idx="11936">
                  <c:v>42850</c:v>
                </c:pt>
                <c:pt idx="11937">
                  <c:v>42851</c:v>
                </c:pt>
                <c:pt idx="11938">
                  <c:v>42852</c:v>
                </c:pt>
                <c:pt idx="11939">
                  <c:v>42853</c:v>
                </c:pt>
                <c:pt idx="11940">
                  <c:v>42856</c:v>
                </c:pt>
                <c:pt idx="11941">
                  <c:v>42857</c:v>
                </c:pt>
                <c:pt idx="11942">
                  <c:v>42858</c:v>
                </c:pt>
                <c:pt idx="11943">
                  <c:v>42859</c:v>
                </c:pt>
                <c:pt idx="11944">
                  <c:v>42860</c:v>
                </c:pt>
                <c:pt idx="11945">
                  <c:v>42863</c:v>
                </c:pt>
                <c:pt idx="11946">
                  <c:v>42864</c:v>
                </c:pt>
                <c:pt idx="11947">
                  <c:v>42865</c:v>
                </c:pt>
                <c:pt idx="11948">
                  <c:v>42866</c:v>
                </c:pt>
                <c:pt idx="11949">
                  <c:v>42867</c:v>
                </c:pt>
                <c:pt idx="11950">
                  <c:v>42870</c:v>
                </c:pt>
                <c:pt idx="11951">
                  <c:v>42871</c:v>
                </c:pt>
                <c:pt idx="11952">
                  <c:v>42872</c:v>
                </c:pt>
                <c:pt idx="11953">
                  <c:v>42873</c:v>
                </c:pt>
                <c:pt idx="11954">
                  <c:v>42874</c:v>
                </c:pt>
                <c:pt idx="11955">
                  <c:v>42877</c:v>
                </c:pt>
                <c:pt idx="11956">
                  <c:v>42878</c:v>
                </c:pt>
                <c:pt idx="11957">
                  <c:v>42879</c:v>
                </c:pt>
                <c:pt idx="11958">
                  <c:v>42880</c:v>
                </c:pt>
                <c:pt idx="11959">
                  <c:v>42881</c:v>
                </c:pt>
                <c:pt idx="11960">
                  <c:v>42885</c:v>
                </c:pt>
                <c:pt idx="11961">
                  <c:v>42886</c:v>
                </c:pt>
                <c:pt idx="11962">
                  <c:v>42887</c:v>
                </c:pt>
                <c:pt idx="11963">
                  <c:v>42888</c:v>
                </c:pt>
                <c:pt idx="11964">
                  <c:v>42891</c:v>
                </c:pt>
                <c:pt idx="11965">
                  <c:v>42892</c:v>
                </c:pt>
                <c:pt idx="11966">
                  <c:v>42893</c:v>
                </c:pt>
                <c:pt idx="11967">
                  <c:v>42894</c:v>
                </c:pt>
                <c:pt idx="11968">
                  <c:v>42895</c:v>
                </c:pt>
                <c:pt idx="11969">
                  <c:v>42898</c:v>
                </c:pt>
                <c:pt idx="11970">
                  <c:v>42899</c:v>
                </c:pt>
                <c:pt idx="11971">
                  <c:v>42900</c:v>
                </c:pt>
                <c:pt idx="11972">
                  <c:v>42901</c:v>
                </c:pt>
                <c:pt idx="11973">
                  <c:v>42902</c:v>
                </c:pt>
                <c:pt idx="11974">
                  <c:v>42905</c:v>
                </c:pt>
                <c:pt idx="11975">
                  <c:v>42906</c:v>
                </c:pt>
                <c:pt idx="11976">
                  <c:v>42907</c:v>
                </c:pt>
                <c:pt idx="11977">
                  <c:v>42908</c:v>
                </c:pt>
                <c:pt idx="11978">
                  <c:v>42909</c:v>
                </c:pt>
                <c:pt idx="11979">
                  <c:v>42912</c:v>
                </c:pt>
                <c:pt idx="11980">
                  <c:v>42913</c:v>
                </c:pt>
                <c:pt idx="11981">
                  <c:v>42914</c:v>
                </c:pt>
                <c:pt idx="11982">
                  <c:v>42915</c:v>
                </c:pt>
                <c:pt idx="11983">
                  <c:v>42916</c:v>
                </c:pt>
                <c:pt idx="11984">
                  <c:v>42919</c:v>
                </c:pt>
                <c:pt idx="11985">
                  <c:v>42921</c:v>
                </c:pt>
                <c:pt idx="11986">
                  <c:v>42922</c:v>
                </c:pt>
                <c:pt idx="11987">
                  <c:v>42923</c:v>
                </c:pt>
                <c:pt idx="11988">
                  <c:v>42926</c:v>
                </c:pt>
                <c:pt idx="11989">
                  <c:v>42927</c:v>
                </c:pt>
                <c:pt idx="11990">
                  <c:v>42928</c:v>
                </c:pt>
                <c:pt idx="11991">
                  <c:v>42929</c:v>
                </c:pt>
                <c:pt idx="11992">
                  <c:v>42930</c:v>
                </c:pt>
                <c:pt idx="11993">
                  <c:v>42933</c:v>
                </c:pt>
                <c:pt idx="11994">
                  <c:v>42934</c:v>
                </c:pt>
                <c:pt idx="11995">
                  <c:v>42935</c:v>
                </c:pt>
                <c:pt idx="11996">
                  <c:v>42936</c:v>
                </c:pt>
                <c:pt idx="11997">
                  <c:v>42937</c:v>
                </c:pt>
                <c:pt idx="11998">
                  <c:v>42940</c:v>
                </c:pt>
                <c:pt idx="11999">
                  <c:v>42941</c:v>
                </c:pt>
                <c:pt idx="12000">
                  <c:v>42942</c:v>
                </c:pt>
                <c:pt idx="12001">
                  <c:v>42943</c:v>
                </c:pt>
                <c:pt idx="12002">
                  <c:v>42944</c:v>
                </c:pt>
                <c:pt idx="12003">
                  <c:v>42947</c:v>
                </c:pt>
                <c:pt idx="12004">
                  <c:v>42948</c:v>
                </c:pt>
                <c:pt idx="12005">
                  <c:v>42949</c:v>
                </c:pt>
                <c:pt idx="12006">
                  <c:v>42950</c:v>
                </c:pt>
                <c:pt idx="12007">
                  <c:v>42951</c:v>
                </c:pt>
                <c:pt idx="12008">
                  <c:v>42954</c:v>
                </c:pt>
                <c:pt idx="12009">
                  <c:v>42955</c:v>
                </c:pt>
                <c:pt idx="12010">
                  <c:v>42956</c:v>
                </c:pt>
                <c:pt idx="12011">
                  <c:v>42957</c:v>
                </c:pt>
                <c:pt idx="12012">
                  <c:v>42958</c:v>
                </c:pt>
                <c:pt idx="12013">
                  <c:v>42961</c:v>
                </c:pt>
                <c:pt idx="12014">
                  <c:v>42962</c:v>
                </c:pt>
                <c:pt idx="12015">
                  <c:v>42963</c:v>
                </c:pt>
                <c:pt idx="12016">
                  <c:v>42964</c:v>
                </c:pt>
                <c:pt idx="12017">
                  <c:v>42965</c:v>
                </c:pt>
                <c:pt idx="12018">
                  <c:v>42968</c:v>
                </c:pt>
                <c:pt idx="12019">
                  <c:v>42969</c:v>
                </c:pt>
                <c:pt idx="12020">
                  <c:v>42970</c:v>
                </c:pt>
                <c:pt idx="12021">
                  <c:v>42971</c:v>
                </c:pt>
                <c:pt idx="12022">
                  <c:v>42972</c:v>
                </c:pt>
                <c:pt idx="12023">
                  <c:v>42975</c:v>
                </c:pt>
                <c:pt idx="12024">
                  <c:v>42976</c:v>
                </c:pt>
                <c:pt idx="12025">
                  <c:v>42977</c:v>
                </c:pt>
                <c:pt idx="12026">
                  <c:v>42978</c:v>
                </c:pt>
                <c:pt idx="12027">
                  <c:v>42979</c:v>
                </c:pt>
                <c:pt idx="12028">
                  <c:v>42983</c:v>
                </c:pt>
                <c:pt idx="12029">
                  <c:v>42984</c:v>
                </c:pt>
                <c:pt idx="12030">
                  <c:v>42985</c:v>
                </c:pt>
                <c:pt idx="12031">
                  <c:v>42986</c:v>
                </c:pt>
                <c:pt idx="12032">
                  <c:v>42989</c:v>
                </c:pt>
                <c:pt idx="12033">
                  <c:v>42990</c:v>
                </c:pt>
                <c:pt idx="12034">
                  <c:v>42991</c:v>
                </c:pt>
                <c:pt idx="12035">
                  <c:v>42992</c:v>
                </c:pt>
                <c:pt idx="12036">
                  <c:v>42993</c:v>
                </c:pt>
                <c:pt idx="12037">
                  <c:v>42996</c:v>
                </c:pt>
                <c:pt idx="12038">
                  <c:v>42997</c:v>
                </c:pt>
                <c:pt idx="12039">
                  <c:v>42998</c:v>
                </c:pt>
                <c:pt idx="12040">
                  <c:v>42999</c:v>
                </c:pt>
                <c:pt idx="12041">
                  <c:v>43000</c:v>
                </c:pt>
                <c:pt idx="12042">
                  <c:v>43003</c:v>
                </c:pt>
                <c:pt idx="12043">
                  <c:v>43004</c:v>
                </c:pt>
                <c:pt idx="12044">
                  <c:v>43005</c:v>
                </c:pt>
                <c:pt idx="12045">
                  <c:v>43006</c:v>
                </c:pt>
                <c:pt idx="12046">
                  <c:v>43007</c:v>
                </c:pt>
                <c:pt idx="12047">
                  <c:v>43010</c:v>
                </c:pt>
                <c:pt idx="12048">
                  <c:v>43011</c:v>
                </c:pt>
                <c:pt idx="12049">
                  <c:v>43012</c:v>
                </c:pt>
                <c:pt idx="12050">
                  <c:v>43013</c:v>
                </c:pt>
                <c:pt idx="12051">
                  <c:v>43014</c:v>
                </c:pt>
                <c:pt idx="12052">
                  <c:v>43017</c:v>
                </c:pt>
                <c:pt idx="12053">
                  <c:v>43018</c:v>
                </c:pt>
                <c:pt idx="12054">
                  <c:v>43019</c:v>
                </c:pt>
                <c:pt idx="12055">
                  <c:v>43020</c:v>
                </c:pt>
                <c:pt idx="12056">
                  <c:v>43021</c:v>
                </c:pt>
                <c:pt idx="12057">
                  <c:v>43024</c:v>
                </c:pt>
                <c:pt idx="12058">
                  <c:v>43025</c:v>
                </c:pt>
                <c:pt idx="12059">
                  <c:v>43026</c:v>
                </c:pt>
                <c:pt idx="12060">
                  <c:v>43027</c:v>
                </c:pt>
                <c:pt idx="12061">
                  <c:v>43028</c:v>
                </c:pt>
                <c:pt idx="12062">
                  <c:v>43031</c:v>
                </c:pt>
                <c:pt idx="12063">
                  <c:v>43032</c:v>
                </c:pt>
                <c:pt idx="12064">
                  <c:v>43033</c:v>
                </c:pt>
                <c:pt idx="12065">
                  <c:v>43034</c:v>
                </c:pt>
                <c:pt idx="12066">
                  <c:v>43035</c:v>
                </c:pt>
                <c:pt idx="12067">
                  <c:v>43038</c:v>
                </c:pt>
                <c:pt idx="12068">
                  <c:v>43039</c:v>
                </c:pt>
                <c:pt idx="12069">
                  <c:v>43040</c:v>
                </c:pt>
                <c:pt idx="12070">
                  <c:v>43041</c:v>
                </c:pt>
                <c:pt idx="12071">
                  <c:v>43042</c:v>
                </c:pt>
                <c:pt idx="12072">
                  <c:v>43045</c:v>
                </c:pt>
                <c:pt idx="12073">
                  <c:v>43046</c:v>
                </c:pt>
                <c:pt idx="12074">
                  <c:v>43047</c:v>
                </c:pt>
                <c:pt idx="12075">
                  <c:v>43048</c:v>
                </c:pt>
                <c:pt idx="12076">
                  <c:v>43049</c:v>
                </c:pt>
                <c:pt idx="12077">
                  <c:v>43052</c:v>
                </c:pt>
                <c:pt idx="12078">
                  <c:v>43053</c:v>
                </c:pt>
                <c:pt idx="12079">
                  <c:v>43054</c:v>
                </c:pt>
                <c:pt idx="12080">
                  <c:v>43055</c:v>
                </c:pt>
                <c:pt idx="12081">
                  <c:v>43056</c:v>
                </c:pt>
                <c:pt idx="12082">
                  <c:v>43059</c:v>
                </c:pt>
                <c:pt idx="12083">
                  <c:v>43060</c:v>
                </c:pt>
                <c:pt idx="12084">
                  <c:v>43061</c:v>
                </c:pt>
                <c:pt idx="12085">
                  <c:v>43063</c:v>
                </c:pt>
                <c:pt idx="12086">
                  <c:v>43066</c:v>
                </c:pt>
                <c:pt idx="12087">
                  <c:v>43067</c:v>
                </c:pt>
                <c:pt idx="12088">
                  <c:v>43068</c:v>
                </c:pt>
                <c:pt idx="12089">
                  <c:v>43069</c:v>
                </c:pt>
                <c:pt idx="12090">
                  <c:v>43070</c:v>
                </c:pt>
                <c:pt idx="12091">
                  <c:v>43073</c:v>
                </c:pt>
                <c:pt idx="12092">
                  <c:v>43074</c:v>
                </c:pt>
                <c:pt idx="12093">
                  <c:v>43075</c:v>
                </c:pt>
                <c:pt idx="12094">
                  <c:v>43076</c:v>
                </c:pt>
                <c:pt idx="12095">
                  <c:v>43077</c:v>
                </c:pt>
                <c:pt idx="12096">
                  <c:v>43080</c:v>
                </c:pt>
                <c:pt idx="12097">
                  <c:v>43081</c:v>
                </c:pt>
                <c:pt idx="12098">
                  <c:v>43082</c:v>
                </c:pt>
                <c:pt idx="12099">
                  <c:v>43083</c:v>
                </c:pt>
                <c:pt idx="12100">
                  <c:v>43084</c:v>
                </c:pt>
                <c:pt idx="12101">
                  <c:v>43087</c:v>
                </c:pt>
                <c:pt idx="12102">
                  <c:v>43088</c:v>
                </c:pt>
                <c:pt idx="12103">
                  <c:v>43089</c:v>
                </c:pt>
                <c:pt idx="12104">
                  <c:v>43090</c:v>
                </c:pt>
                <c:pt idx="12105">
                  <c:v>43091</c:v>
                </c:pt>
                <c:pt idx="12106">
                  <c:v>43095</c:v>
                </c:pt>
                <c:pt idx="12107">
                  <c:v>43096</c:v>
                </c:pt>
                <c:pt idx="12108">
                  <c:v>43097</c:v>
                </c:pt>
                <c:pt idx="12109">
                  <c:v>43098</c:v>
                </c:pt>
                <c:pt idx="12110">
                  <c:v>43102</c:v>
                </c:pt>
                <c:pt idx="12111">
                  <c:v>43103</c:v>
                </c:pt>
                <c:pt idx="12112">
                  <c:v>43104</c:v>
                </c:pt>
                <c:pt idx="12113">
                  <c:v>43105</c:v>
                </c:pt>
                <c:pt idx="12114">
                  <c:v>43108</c:v>
                </c:pt>
                <c:pt idx="12115">
                  <c:v>43109</c:v>
                </c:pt>
                <c:pt idx="12116">
                  <c:v>43110</c:v>
                </c:pt>
                <c:pt idx="12117">
                  <c:v>43111</c:v>
                </c:pt>
                <c:pt idx="12118">
                  <c:v>43112</c:v>
                </c:pt>
                <c:pt idx="12119">
                  <c:v>43116</c:v>
                </c:pt>
                <c:pt idx="12120">
                  <c:v>43117</c:v>
                </c:pt>
                <c:pt idx="12121">
                  <c:v>43118</c:v>
                </c:pt>
                <c:pt idx="12122">
                  <c:v>43119</c:v>
                </c:pt>
                <c:pt idx="12123">
                  <c:v>43122</c:v>
                </c:pt>
                <c:pt idx="12124">
                  <c:v>43123</c:v>
                </c:pt>
                <c:pt idx="12125">
                  <c:v>43124</c:v>
                </c:pt>
                <c:pt idx="12126">
                  <c:v>43125</c:v>
                </c:pt>
                <c:pt idx="12127">
                  <c:v>43126</c:v>
                </c:pt>
                <c:pt idx="12128">
                  <c:v>43129</c:v>
                </c:pt>
                <c:pt idx="12129">
                  <c:v>43130</c:v>
                </c:pt>
                <c:pt idx="12130">
                  <c:v>43131</c:v>
                </c:pt>
                <c:pt idx="12131">
                  <c:v>43132</c:v>
                </c:pt>
                <c:pt idx="12132">
                  <c:v>43133</c:v>
                </c:pt>
                <c:pt idx="12133">
                  <c:v>43136</c:v>
                </c:pt>
                <c:pt idx="12134">
                  <c:v>43137</c:v>
                </c:pt>
                <c:pt idx="12135">
                  <c:v>43138</c:v>
                </c:pt>
                <c:pt idx="12136">
                  <c:v>43139</c:v>
                </c:pt>
                <c:pt idx="12137">
                  <c:v>43140</c:v>
                </c:pt>
                <c:pt idx="12138">
                  <c:v>43143</c:v>
                </c:pt>
                <c:pt idx="12139">
                  <c:v>43144</c:v>
                </c:pt>
                <c:pt idx="12140">
                  <c:v>43145</c:v>
                </c:pt>
                <c:pt idx="12141">
                  <c:v>43146</c:v>
                </c:pt>
                <c:pt idx="12142">
                  <c:v>43147</c:v>
                </c:pt>
                <c:pt idx="12143">
                  <c:v>43151</c:v>
                </c:pt>
                <c:pt idx="12144">
                  <c:v>43152</c:v>
                </c:pt>
                <c:pt idx="12145">
                  <c:v>43153</c:v>
                </c:pt>
                <c:pt idx="12146">
                  <c:v>43154</c:v>
                </c:pt>
                <c:pt idx="12147">
                  <c:v>43157</c:v>
                </c:pt>
                <c:pt idx="12148">
                  <c:v>43158</c:v>
                </c:pt>
                <c:pt idx="12149">
                  <c:v>43159</c:v>
                </c:pt>
                <c:pt idx="12150">
                  <c:v>43160</c:v>
                </c:pt>
                <c:pt idx="12151">
                  <c:v>43161</c:v>
                </c:pt>
                <c:pt idx="12152">
                  <c:v>43164</c:v>
                </c:pt>
                <c:pt idx="12153">
                  <c:v>43165</c:v>
                </c:pt>
                <c:pt idx="12154">
                  <c:v>43166</c:v>
                </c:pt>
                <c:pt idx="12155">
                  <c:v>43167</c:v>
                </c:pt>
                <c:pt idx="12156">
                  <c:v>43168</c:v>
                </c:pt>
                <c:pt idx="12157">
                  <c:v>43171</c:v>
                </c:pt>
                <c:pt idx="12158">
                  <c:v>43172</c:v>
                </c:pt>
                <c:pt idx="12159">
                  <c:v>43173</c:v>
                </c:pt>
                <c:pt idx="12160">
                  <c:v>43174</c:v>
                </c:pt>
                <c:pt idx="12161">
                  <c:v>43175</c:v>
                </c:pt>
                <c:pt idx="12162">
                  <c:v>43178</c:v>
                </c:pt>
                <c:pt idx="12163">
                  <c:v>43179</c:v>
                </c:pt>
                <c:pt idx="12164">
                  <c:v>43180</c:v>
                </c:pt>
                <c:pt idx="12165">
                  <c:v>43181</c:v>
                </c:pt>
                <c:pt idx="12166">
                  <c:v>43182</c:v>
                </c:pt>
                <c:pt idx="12167">
                  <c:v>43185</c:v>
                </c:pt>
                <c:pt idx="12168">
                  <c:v>43186</c:v>
                </c:pt>
                <c:pt idx="12169">
                  <c:v>43187</c:v>
                </c:pt>
                <c:pt idx="12170">
                  <c:v>43188</c:v>
                </c:pt>
                <c:pt idx="12171">
                  <c:v>43192</c:v>
                </c:pt>
                <c:pt idx="12172">
                  <c:v>43193</c:v>
                </c:pt>
                <c:pt idx="12173">
                  <c:v>43194</c:v>
                </c:pt>
                <c:pt idx="12174">
                  <c:v>43195</c:v>
                </c:pt>
                <c:pt idx="12175">
                  <c:v>43196</c:v>
                </c:pt>
                <c:pt idx="12176">
                  <c:v>43199</c:v>
                </c:pt>
                <c:pt idx="12177">
                  <c:v>43200</c:v>
                </c:pt>
                <c:pt idx="12178">
                  <c:v>43201</c:v>
                </c:pt>
                <c:pt idx="12179">
                  <c:v>43202</c:v>
                </c:pt>
                <c:pt idx="12180">
                  <c:v>43203</c:v>
                </c:pt>
                <c:pt idx="12181">
                  <c:v>43206</c:v>
                </c:pt>
                <c:pt idx="12182">
                  <c:v>43207</c:v>
                </c:pt>
                <c:pt idx="12183">
                  <c:v>43208</c:v>
                </c:pt>
                <c:pt idx="12184">
                  <c:v>43209</c:v>
                </c:pt>
                <c:pt idx="12185">
                  <c:v>43210</c:v>
                </c:pt>
                <c:pt idx="12186">
                  <c:v>43213</c:v>
                </c:pt>
                <c:pt idx="12187">
                  <c:v>43214</c:v>
                </c:pt>
                <c:pt idx="12188">
                  <c:v>43215</c:v>
                </c:pt>
                <c:pt idx="12189">
                  <c:v>43216</c:v>
                </c:pt>
                <c:pt idx="12190">
                  <c:v>43217</c:v>
                </c:pt>
                <c:pt idx="12191">
                  <c:v>43220</c:v>
                </c:pt>
                <c:pt idx="12192">
                  <c:v>43221</c:v>
                </c:pt>
                <c:pt idx="12193">
                  <c:v>43222</c:v>
                </c:pt>
                <c:pt idx="12194">
                  <c:v>43223</c:v>
                </c:pt>
                <c:pt idx="12195">
                  <c:v>43224</c:v>
                </c:pt>
                <c:pt idx="12196">
                  <c:v>43227</c:v>
                </c:pt>
                <c:pt idx="12197">
                  <c:v>43228</c:v>
                </c:pt>
                <c:pt idx="12198">
                  <c:v>43229</c:v>
                </c:pt>
                <c:pt idx="12199">
                  <c:v>43230</c:v>
                </c:pt>
                <c:pt idx="12200">
                  <c:v>43231</c:v>
                </c:pt>
                <c:pt idx="12201">
                  <c:v>43234</c:v>
                </c:pt>
                <c:pt idx="12202">
                  <c:v>43235</c:v>
                </c:pt>
                <c:pt idx="12203">
                  <c:v>43236</c:v>
                </c:pt>
                <c:pt idx="12204">
                  <c:v>43237</c:v>
                </c:pt>
                <c:pt idx="12205">
                  <c:v>43238</c:v>
                </c:pt>
                <c:pt idx="12206">
                  <c:v>43241</c:v>
                </c:pt>
                <c:pt idx="12207">
                  <c:v>43242</c:v>
                </c:pt>
                <c:pt idx="12208">
                  <c:v>43243</c:v>
                </c:pt>
                <c:pt idx="12209">
                  <c:v>43244</c:v>
                </c:pt>
                <c:pt idx="12210">
                  <c:v>43245</c:v>
                </c:pt>
                <c:pt idx="12211">
                  <c:v>43249</c:v>
                </c:pt>
                <c:pt idx="12212">
                  <c:v>43250</c:v>
                </c:pt>
                <c:pt idx="12213">
                  <c:v>43251</c:v>
                </c:pt>
                <c:pt idx="12214">
                  <c:v>43252</c:v>
                </c:pt>
                <c:pt idx="12215">
                  <c:v>43255</c:v>
                </c:pt>
                <c:pt idx="12216">
                  <c:v>43256</c:v>
                </c:pt>
                <c:pt idx="12217">
                  <c:v>43257</c:v>
                </c:pt>
                <c:pt idx="12218">
                  <c:v>43258</c:v>
                </c:pt>
                <c:pt idx="12219">
                  <c:v>43259</c:v>
                </c:pt>
                <c:pt idx="12220">
                  <c:v>43262</c:v>
                </c:pt>
                <c:pt idx="12221">
                  <c:v>43263</c:v>
                </c:pt>
                <c:pt idx="12222">
                  <c:v>43264</c:v>
                </c:pt>
                <c:pt idx="12223">
                  <c:v>43265</c:v>
                </c:pt>
                <c:pt idx="12224">
                  <c:v>43266</c:v>
                </c:pt>
                <c:pt idx="12225">
                  <c:v>43269</c:v>
                </c:pt>
                <c:pt idx="12226">
                  <c:v>43270</c:v>
                </c:pt>
                <c:pt idx="12227">
                  <c:v>43271</c:v>
                </c:pt>
                <c:pt idx="12228">
                  <c:v>43272</c:v>
                </c:pt>
                <c:pt idx="12229">
                  <c:v>43273</c:v>
                </c:pt>
                <c:pt idx="12230">
                  <c:v>43276</c:v>
                </c:pt>
                <c:pt idx="12231">
                  <c:v>43277</c:v>
                </c:pt>
                <c:pt idx="12232">
                  <c:v>43278</c:v>
                </c:pt>
                <c:pt idx="12233">
                  <c:v>43279</c:v>
                </c:pt>
                <c:pt idx="12234">
                  <c:v>43280</c:v>
                </c:pt>
                <c:pt idx="12235">
                  <c:v>43283</c:v>
                </c:pt>
                <c:pt idx="12236">
                  <c:v>43284</c:v>
                </c:pt>
                <c:pt idx="12237">
                  <c:v>43286</c:v>
                </c:pt>
                <c:pt idx="12238">
                  <c:v>43287</c:v>
                </c:pt>
                <c:pt idx="12239">
                  <c:v>43290</c:v>
                </c:pt>
                <c:pt idx="12240">
                  <c:v>43291</c:v>
                </c:pt>
                <c:pt idx="12241">
                  <c:v>43292</c:v>
                </c:pt>
                <c:pt idx="12242">
                  <c:v>43293</c:v>
                </c:pt>
                <c:pt idx="12243">
                  <c:v>43294</c:v>
                </c:pt>
                <c:pt idx="12244">
                  <c:v>43297</c:v>
                </c:pt>
                <c:pt idx="12245">
                  <c:v>43298</c:v>
                </c:pt>
                <c:pt idx="12246">
                  <c:v>43299</c:v>
                </c:pt>
                <c:pt idx="12247">
                  <c:v>43300</c:v>
                </c:pt>
                <c:pt idx="12248">
                  <c:v>43301</c:v>
                </c:pt>
                <c:pt idx="12249">
                  <c:v>43304</c:v>
                </c:pt>
                <c:pt idx="12250">
                  <c:v>43305</c:v>
                </c:pt>
                <c:pt idx="12251">
                  <c:v>43306</c:v>
                </c:pt>
                <c:pt idx="12252">
                  <c:v>43307</c:v>
                </c:pt>
                <c:pt idx="12253">
                  <c:v>43308</c:v>
                </c:pt>
                <c:pt idx="12254">
                  <c:v>43311</c:v>
                </c:pt>
                <c:pt idx="12255">
                  <c:v>43312</c:v>
                </c:pt>
                <c:pt idx="12256">
                  <c:v>43313</c:v>
                </c:pt>
                <c:pt idx="12257">
                  <c:v>43314</c:v>
                </c:pt>
                <c:pt idx="12258">
                  <c:v>43315</c:v>
                </c:pt>
                <c:pt idx="12259">
                  <c:v>43318</c:v>
                </c:pt>
                <c:pt idx="12260">
                  <c:v>43319</c:v>
                </c:pt>
                <c:pt idx="12261">
                  <c:v>43320</c:v>
                </c:pt>
                <c:pt idx="12262">
                  <c:v>43321</c:v>
                </c:pt>
                <c:pt idx="12263">
                  <c:v>43322</c:v>
                </c:pt>
                <c:pt idx="12264">
                  <c:v>43325</c:v>
                </c:pt>
                <c:pt idx="12265">
                  <c:v>43326</c:v>
                </c:pt>
                <c:pt idx="12266">
                  <c:v>43327</c:v>
                </c:pt>
                <c:pt idx="12267">
                  <c:v>43328</c:v>
                </c:pt>
                <c:pt idx="12268">
                  <c:v>43329</c:v>
                </c:pt>
                <c:pt idx="12269">
                  <c:v>43332</c:v>
                </c:pt>
                <c:pt idx="12270">
                  <c:v>43333</c:v>
                </c:pt>
                <c:pt idx="12271">
                  <c:v>43334</c:v>
                </c:pt>
                <c:pt idx="12272">
                  <c:v>43335</c:v>
                </c:pt>
                <c:pt idx="12273">
                  <c:v>43336</c:v>
                </c:pt>
                <c:pt idx="12274">
                  <c:v>43339</c:v>
                </c:pt>
                <c:pt idx="12275">
                  <c:v>43340</c:v>
                </c:pt>
                <c:pt idx="12276">
                  <c:v>43341</c:v>
                </c:pt>
                <c:pt idx="12277">
                  <c:v>43342</c:v>
                </c:pt>
                <c:pt idx="12278">
                  <c:v>43343</c:v>
                </c:pt>
                <c:pt idx="12279">
                  <c:v>43347</c:v>
                </c:pt>
                <c:pt idx="12280">
                  <c:v>43348</c:v>
                </c:pt>
                <c:pt idx="12281">
                  <c:v>43349</c:v>
                </c:pt>
                <c:pt idx="12282">
                  <c:v>43350</c:v>
                </c:pt>
                <c:pt idx="12283">
                  <c:v>43353</c:v>
                </c:pt>
                <c:pt idx="12284">
                  <c:v>43354</c:v>
                </c:pt>
                <c:pt idx="12285">
                  <c:v>43355</c:v>
                </c:pt>
                <c:pt idx="12286">
                  <c:v>43356</c:v>
                </c:pt>
                <c:pt idx="12287">
                  <c:v>43357</c:v>
                </c:pt>
                <c:pt idx="12288">
                  <c:v>43360</c:v>
                </c:pt>
                <c:pt idx="12289">
                  <c:v>43361</c:v>
                </c:pt>
                <c:pt idx="12290">
                  <c:v>43362</c:v>
                </c:pt>
                <c:pt idx="12291">
                  <c:v>43363</c:v>
                </c:pt>
                <c:pt idx="12292">
                  <c:v>43364</c:v>
                </c:pt>
                <c:pt idx="12293">
                  <c:v>43367</c:v>
                </c:pt>
                <c:pt idx="12294">
                  <c:v>43368</c:v>
                </c:pt>
                <c:pt idx="12295">
                  <c:v>43369</c:v>
                </c:pt>
                <c:pt idx="12296">
                  <c:v>43370</c:v>
                </c:pt>
                <c:pt idx="12297">
                  <c:v>43371</c:v>
                </c:pt>
                <c:pt idx="12298">
                  <c:v>43374</c:v>
                </c:pt>
                <c:pt idx="12299">
                  <c:v>43375</c:v>
                </c:pt>
                <c:pt idx="12300">
                  <c:v>43376</c:v>
                </c:pt>
                <c:pt idx="12301">
                  <c:v>43377</c:v>
                </c:pt>
                <c:pt idx="12302">
                  <c:v>43378</c:v>
                </c:pt>
                <c:pt idx="12303">
                  <c:v>43381</c:v>
                </c:pt>
                <c:pt idx="12304">
                  <c:v>43382</c:v>
                </c:pt>
                <c:pt idx="12305">
                  <c:v>43383</c:v>
                </c:pt>
                <c:pt idx="12306">
                  <c:v>43384</c:v>
                </c:pt>
                <c:pt idx="12307">
                  <c:v>43385</c:v>
                </c:pt>
                <c:pt idx="12308">
                  <c:v>43388</c:v>
                </c:pt>
                <c:pt idx="12309">
                  <c:v>43389</c:v>
                </c:pt>
                <c:pt idx="12310">
                  <c:v>43390</c:v>
                </c:pt>
                <c:pt idx="12311">
                  <c:v>43391</c:v>
                </c:pt>
                <c:pt idx="12312">
                  <c:v>43392</c:v>
                </c:pt>
                <c:pt idx="12313">
                  <c:v>43395</c:v>
                </c:pt>
                <c:pt idx="12314">
                  <c:v>43396</c:v>
                </c:pt>
                <c:pt idx="12315">
                  <c:v>43397</c:v>
                </c:pt>
                <c:pt idx="12316">
                  <c:v>43398</c:v>
                </c:pt>
                <c:pt idx="12317">
                  <c:v>43399</c:v>
                </c:pt>
                <c:pt idx="12318">
                  <c:v>43402</c:v>
                </c:pt>
                <c:pt idx="12319">
                  <c:v>43403</c:v>
                </c:pt>
                <c:pt idx="12320">
                  <c:v>43404</c:v>
                </c:pt>
                <c:pt idx="12321">
                  <c:v>43405</c:v>
                </c:pt>
                <c:pt idx="12322">
                  <c:v>43406</c:v>
                </c:pt>
                <c:pt idx="12323">
                  <c:v>43409</c:v>
                </c:pt>
                <c:pt idx="12324">
                  <c:v>43410</c:v>
                </c:pt>
                <c:pt idx="12325">
                  <c:v>43411</c:v>
                </c:pt>
                <c:pt idx="12326">
                  <c:v>43412</c:v>
                </c:pt>
                <c:pt idx="12327">
                  <c:v>43413</c:v>
                </c:pt>
                <c:pt idx="12328">
                  <c:v>43416</c:v>
                </c:pt>
                <c:pt idx="12329">
                  <c:v>43417</c:v>
                </c:pt>
                <c:pt idx="12330">
                  <c:v>43418</c:v>
                </c:pt>
                <c:pt idx="12331">
                  <c:v>43419</c:v>
                </c:pt>
                <c:pt idx="12332">
                  <c:v>43420</c:v>
                </c:pt>
                <c:pt idx="12333">
                  <c:v>43423</c:v>
                </c:pt>
                <c:pt idx="12334">
                  <c:v>43424</c:v>
                </c:pt>
                <c:pt idx="12335">
                  <c:v>43425</c:v>
                </c:pt>
                <c:pt idx="12336">
                  <c:v>43427</c:v>
                </c:pt>
                <c:pt idx="12337">
                  <c:v>43430</c:v>
                </c:pt>
                <c:pt idx="12338">
                  <c:v>43431</c:v>
                </c:pt>
                <c:pt idx="12339">
                  <c:v>43432</c:v>
                </c:pt>
                <c:pt idx="12340">
                  <c:v>43433</c:v>
                </c:pt>
                <c:pt idx="12341">
                  <c:v>43434</c:v>
                </c:pt>
                <c:pt idx="12342">
                  <c:v>43437</c:v>
                </c:pt>
                <c:pt idx="12343">
                  <c:v>43438</c:v>
                </c:pt>
                <c:pt idx="12344">
                  <c:v>43440</c:v>
                </c:pt>
                <c:pt idx="12345">
                  <c:v>43441</c:v>
                </c:pt>
                <c:pt idx="12346">
                  <c:v>43444</c:v>
                </c:pt>
                <c:pt idx="12347">
                  <c:v>43445</c:v>
                </c:pt>
                <c:pt idx="12348">
                  <c:v>43446</c:v>
                </c:pt>
                <c:pt idx="12349">
                  <c:v>43447</c:v>
                </c:pt>
                <c:pt idx="12350">
                  <c:v>43448</c:v>
                </c:pt>
                <c:pt idx="12351">
                  <c:v>43451</c:v>
                </c:pt>
                <c:pt idx="12352">
                  <c:v>43452</c:v>
                </c:pt>
                <c:pt idx="12353">
                  <c:v>43453</c:v>
                </c:pt>
                <c:pt idx="12354">
                  <c:v>43454</c:v>
                </c:pt>
                <c:pt idx="12355">
                  <c:v>43455</c:v>
                </c:pt>
                <c:pt idx="12356">
                  <c:v>43458</c:v>
                </c:pt>
                <c:pt idx="12357">
                  <c:v>43460</c:v>
                </c:pt>
                <c:pt idx="12358">
                  <c:v>43461</c:v>
                </c:pt>
                <c:pt idx="12359">
                  <c:v>43462</c:v>
                </c:pt>
                <c:pt idx="12360">
                  <c:v>43465</c:v>
                </c:pt>
                <c:pt idx="12361">
                  <c:v>43467</c:v>
                </c:pt>
                <c:pt idx="12362">
                  <c:v>43468</c:v>
                </c:pt>
                <c:pt idx="12363">
                  <c:v>43469</c:v>
                </c:pt>
                <c:pt idx="12364">
                  <c:v>43472</c:v>
                </c:pt>
                <c:pt idx="12365">
                  <c:v>43473</c:v>
                </c:pt>
                <c:pt idx="12366">
                  <c:v>43474</c:v>
                </c:pt>
                <c:pt idx="12367">
                  <c:v>43475</c:v>
                </c:pt>
                <c:pt idx="12368">
                  <c:v>43476</c:v>
                </c:pt>
                <c:pt idx="12369">
                  <c:v>43479</c:v>
                </c:pt>
                <c:pt idx="12370">
                  <c:v>43480</c:v>
                </c:pt>
                <c:pt idx="12371">
                  <c:v>43481</c:v>
                </c:pt>
                <c:pt idx="12372">
                  <c:v>43482</c:v>
                </c:pt>
                <c:pt idx="12373">
                  <c:v>43483</c:v>
                </c:pt>
                <c:pt idx="12374">
                  <c:v>43487</c:v>
                </c:pt>
                <c:pt idx="12375">
                  <c:v>43488</c:v>
                </c:pt>
                <c:pt idx="12376">
                  <c:v>43489</c:v>
                </c:pt>
                <c:pt idx="12377">
                  <c:v>43490</c:v>
                </c:pt>
                <c:pt idx="12378">
                  <c:v>43493</c:v>
                </c:pt>
                <c:pt idx="12379">
                  <c:v>43494</c:v>
                </c:pt>
                <c:pt idx="12380">
                  <c:v>43495</c:v>
                </c:pt>
                <c:pt idx="12381">
                  <c:v>43496</c:v>
                </c:pt>
                <c:pt idx="12382">
                  <c:v>43497</c:v>
                </c:pt>
                <c:pt idx="12383">
                  <c:v>43500</c:v>
                </c:pt>
                <c:pt idx="12384">
                  <c:v>43501</c:v>
                </c:pt>
                <c:pt idx="12385">
                  <c:v>43502</c:v>
                </c:pt>
                <c:pt idx="12386">
                  <c:v>43503</c:v>
                </c:pt>
                <c:pt idx="12387">
                  <c:v>43504</c:v>
                </c:pt>
                <c:pt idx="12388">
                  <c:v>43507</c:v>
                </c:pt>
                <c:pt idx="12389">
                  <c:v>43508</c:v>
                </c:pt>
                <c:pt idx="12390">
                  <c:v>43509</c:v>
                </c:pt>
                <c:pt idx="12391">
                  <c:v>43510</c:v>
                </c:pt>
                <c:pt idx="12392">
                  <c:v>43511</c:v>
                </c:pt>
                <c:pt idx="12393">
                  <c:v>43515</c:v>
                </c:pt>
                <c:pt idx="12394">
                  <c:v>43516</c:v>
                </c:pt>
                <c:pt idx="12395">
                  <c:v>43517</c:v>
                </c:pt>
                <c:pt idx="12396">
                  <c:v>43518</c:v>
                </c:pt>
                <c:pt idx="12397">
                  <c:v>43521</c:v>
                </c:pt>
                <c:pt idx="12398">
                  <c:v>43522</c:v>
                </c:pt>
                <c:pt idx="12399">
                  <c:v>43523</c:v>
                </c:pt>
                <c:pt idx="12400">
                  <c:v>43524</c:v>
                </c:pt>
                <c:pt idx="12401">
                  <c:v>43525</c:v>
                </c:pt>
                <c:pt idx="12402">
                  <c:v>43528</c:v>
                </c:pt>
                <c:pt idx="12403">
                  <c:v>43529</c:v>
                </c:pt>
                <c:pt idx="12404">
                  <c:v>43530</c:v>
                </c:pt>
                <c:pt idx="12405">
                  <c:v>43531</c:v>
                </c:pt>
                <c:pt idx="12406">
                  <c:v>43532</c:v>
                </c:pt>
                <c:pt idx="12407">
                  <c:v>43535</c:v>
                </c:pt>
                <c:pt idx="12408">
                  <c:v>43536</c:v>
                </c:pt>
                <c:pt idx="12409">
                  <c:v>43537</c:v>
                </c:pt>
                <c:pt idx="12410">
                  <c:v>43538</c:v>
                </c:pt>
                <c:pt idx="12411">
                  <c:v>43539</c:v>
                </c:pt>
                <c:pt idx="12412">
                  <c:v>43542</c:v>
                </c:pt>
                <c:pt idx="12413">
                  <c:v>43543</c:v>
                </c:pt>
                <c:pt idx="12414">
                  <c:v>43544</c:v>
                </c:pt>
                <c:pt idx="12415">
                  <c:v>43545</c:v>
                </c:pt>
                <c:pt idx="12416">
                  <c:v>43546</c:v>
                </c:pt>
                <c:pt idx="12417">
                  <c:v>43549</c:v>
                </c:pt>
                <c:pt idx="12418">
                  <c:v>43550</c:v>
                </c:pt>
                <c:pt idx="12419">
                  <c:v>43551</c:v>
                </c:pt>
                <c:pt idx="12420">
                  <c:v>43552</c:v>
                </c:pt>
                <c:pt idx="12421">
                  <c:v>43553</c:v>
                </c:pt>
                <c:pt idx="12422">
                  <c:v>43556</c:v>
                </c:pt>
                <c:pt idx="12423">
                  <c:v>43557</c:v>
                </c:pt>
                <c:pt idx="12424">
                  <c:v>43558</c:v>
                </c:pt>
                <c:pt idx="12425">
                  <c:v>43559</c:v>
                </c:pt>
                <c:pt idx="12426">
                  <c:v>43560</c:v>
                </c:pt>
                <c:pt idx="12427">
                  <c:v>43563</c:v>
                </c:pt>
                <c:pt idx="12428">
                  <c:v>43564</c:v>
                </c:pt>
                <c:pt idx="12429">
                  <c:v>43565</c:v>
                </c:pt>
                <c:pt idx="12430">
                  <c:v>43566</c:v>
                </c:pt>
                <c:pt idx="12431">
                  <c:v>43567</c:v>
                </c:pt>
                <c:pt idx="12432">
                  <c:v>43570</c:v>
                </c:pt>
                <c:pt idx="12433">
                  <c:v>43571</c:v>
                </c:pt>
                <c:pt idx="12434">
                  <c:v>43572</c:v>
                </c:pt>
                <c:pt idx="12435">
                  <c:v>43573</c:v>
                </c:pt>
                <c:pt idx="12436">
                  <c:v>43577</c:v>
                </c:pt>
                <c:pt idx="12437">
                  <c:v>43578</c:v>
                </c:pt>
                <c:pt idx="12438">
                  <c:v>43579</c:v>
                </c:pt>
                <c:pt idx="12439">
                  <c:v>43580</c:v>
                </c:pt>
                <c:pt idx="12440">
                  <c:v>43581</c:v>
                </c:pt>
                <c:pt idx="12441">
                  <c:v>43584</c:v>
                </c:pt>
                <c:pt idx="12442">
                  <c:v>43585</c:v>
                </c:pt>
                <c:pt idx="12443">
                  <c:v>43586</c:v>
                </c:pt>
                <c:pt idx="12444">
                  <c:v>43587</c:v>
                </c:pt>
                <c:pt idx="12445">
                  <c:v>43588</c:v>
                </c:pt>
                <c:pt idx="12446">
                  <c:v>43591</c:v>
                </c:pt>
                <c:pt idx="12447">
                  <c:v>43592</c:v>
                </c:pt>
                <c:pt idx="12448">
                  <c:v>43593</c:v>
                </c:pt>
                <c:pt idx="12449">
                  <c:v>43594</c:v>
                </c:pt>
                <c:pt idx="12450">
                  <c:v>43595</c:v>
                </c:pt>
                <c:pt idx="12451">
                  <c:v>43598</c:v>
                </c:pt>
                <c:pt idx="12452">
                  <c:v>43599</c:v>
                </c:pt>
                <c:pt idx="12453">
                  <c:v>43600</c:v>
                </c:pt>
                <c:pt idx="12454">
                  <c:v>43601</c:v>
                </c:pt>
                <c:pt idx="12455">
                  <c:v>43602</c:v>
                </c:pt>
                <c:pt idx="12456">
                  <c:v>43605</c:v>
                </c:pt>
                <c:pt idx="12457">
                  <c:v>43606</c:v>
                </c:pt>
                <c:pt idx="12458">
                  <c:v>43607</c:v>
                </c:pt>
                <c:pt idx="12459">
                  <c:v>43608</c:v>
                </c:pt>
                <c:pt idx="12460">
                  <c:v>43609</c:v>
                </c:pt>
                <c:pt idx="12461">
                  <c:v>43613</c:v>
                </c:pt>
                <c:pt idx="12462">
                  <c:v>43614</c:v>
                </c:pt>
                <c:pt idx="12463">
                  <c:v>43615</c:v>
                </c:pt>
                <c:pt idx="12464">
                  <c:v>43616</c:v>
                </c:pt>
                <c:pt idx="12465">
                  <c:v>43619</c:v>
                </c:pt>
                <c:pt idx="12466">
                  <c:v>43620</c:v>
                </c:pt>
                <c:pt idx="12467">
                  <c:v>43621</c:v>
                </c:pt>
                <c:pt idx="12468">
                  <c:v>43622</c:v>
                </c:pt>
                <c:pt idx="12469">
                  <c:v>43623</c:v>
                </c:pt>
                <c:pt idx="12470">
                  <c:v>43626</c:v>
                </c:pt>
                <c:pt idx="12471">
                  <c:v>43627</c:v>
                </c:pt>
                <c:pt idx="12472">
                  <c:v>43628</c:v>
                </c:pt>
                <c:pt idx="12473">
                  <c:v>43629</c:v>
                </c:pt>
                <c:pt idx="12474">
                  <c:v>43630</c:v>
                </c:pt>
                <c:pt idx="12475">
                  <c:v>43633</c:v>
                </c:pt>
                <c:pt idx="12476">
                  <c:v>43634</c:v>
                </c:pt>
                <c:pt idx="12477">
                  <c:v>43635</c:v>
                </c:pt>
                <c:pt idx="12478">
                  <c:v>43636</c:v>
                </c:pt>
                <c:pt idx="12479">
                  <c:v>43637</c:v>
                </c:pt>
                <c:pt idx="12480">
                  <c:v>43640</c:v>
                </c:pt>
                <c:pt idx="12481">
                  <c:v>43641</c:v>
                </c:pt>
                <c:pt idx="12482">
                  <c:v>43642</c:v>
                </c:pt>
                <c:pt idx="12483">
                  <c:v>43643</c:v>
                </c:pt>
                <c:pt idx="12484">
                  <c:v>43644</c:v>
                </c:pt>
                <c:pt idx="12485">
                  <c:v>43647</c:v>
                </c:pt>
                <c:pt idx="12486">
                  <c:v>43648</c:v>
                </c:pt>
                <c:pt idx="12487">
                  <c:v>43649</c:v>
                </c:pt>
                <c:pt idx="12488">
                  <c:v>43651</c:v>
                </c:pt>
                <c:pt idx="12489">
                  <c:v>43654</c:v>
                </c:pt>
                <c:pt idx="12490">
                  <c:v>43655</c:v>
                </c:pt>
                <c:pt idx="12491">
                  <c:v>43656</c:v>
                </c:pt>
                <c:pt idx="12492">
                  <c:v>43657</c:v>
                </c:pt>
                <c:pt idx="12493">
                  <c:v>43658</c:v>
                </c:pt>
                <c:pt idx="12494">
                  <c:v>43661</c:v>
                </c:pt>
                <c:pt idx="12495">
                  <c:v>43662</c:v>
                </c:pt>
                <c:pt idx="12496">
                  <c:v>43663</c:v>
                </c:pt>
                <c:pt idx="12497">
                  <c:v>43664</c:v>
                </c:pt>
                <c:pt idx="12498">
                  <c:v>43665</c:v>
                </c:pt>
                <c:pt idx="12499">
                  <c:v>43668</c:v>
                </c:pt>
                <c:pt idx="12500">
                  <c:v>43669</c:v>
                </c:pt>
                <c:pt idx="12501">
                  <c:v>43670</c:v>
                </c:pt>
                <c:pt idx="12502">
                  <c:v>43671</c:v>
                </c:pt>
                <c:pt idx="12503">
                  <c:v>43672</c:v>
                </c:pt>
                <c:pt idx="12504">
                  <c:v>43675</c:v>
                </c:pt>
                <c:pt idx="12505">
                  <c:v>43676</c:v>
                </c:pt>
                <c:pt idx="12506">
                  <c:v>43677</c:v>
                </c:pt>
                <c:pt idx="12507">
                  <c:v>43678</c:v>
                </c:pt>
                <c:pt idx="12508">
                  <c:v>43679</c:v>
                </c:pt>
                <c:pt idx="12509">
                  <c:v>43682</c:v>
                </c:pt>
                <c:pt idx="12510">
                  <c:v>43683</c:v>
                </c:pt>
                <c:pt idx="12511">
                  <c:v>43684</c:v>
                </c:pt>
                <c:pt idx="12512">
                  <c:v>43685</c:v>
                </c:pt>
                <c:pt idx="12513">
                  <c:v>43686</c:v>
                </c:pt>
                <c:pt idx="12514">
                  <c:v>43689</c:v>
                </c:pt>
                <c:pt idx="12515">
                  <c:v>43690</c:v>
                </c:pt>
                <c:pt idx="12516">
                  <c:v>43691</c:v>
                </c:pt>
                <c:pt idx="12517">
                  <c:v>43692</c:v>
                </c:pt>
                <c:pt idx="12518">
                  <c:v>43693</c:v>
                </c:pt>
                <c:pt idx="12519">
                  <c:v>43696</c:v>
                </c:pt>
                <c:pt idx="12520">
                  <c:v>43697</c:v>
                </c:pt>
                <c:pt idx="12521">
                  <c:v>43698</c:v>
                </c:pt>
                <c:pt idx="12522">
                  <c:v>43699</c:v>
                </c:pt>
                <c:pt idx="12523">
                  <c:v>43700</c:v>
                </c:pt>
                <c:pt idx="12524">
                  <c:v>43703</c:v>
                </c:pt>
                <c:pt idx="12525">
                  <c:v>43704</c:v>
                </c:pt>
                <c:pt idx="12526">
                  <c:v>43705</c:v>
                </c:pt>
                <c:pt idx="12527">
                  <c:v>43706</c:v>
                </c:pt>
                <c:pt idx="12528">
                  <c:v>43707</c:v>
                </c:pt>
                <c:pt idx="12529">
                  <c:v>43711</c:v>
                </c:pt>
                <c:pt idx="12530">
                  <c:v>43712</c:v>
                </c:pt>
                <c:pt idx="12531">
                  <c:v>43713</c:v>
                </c:pt>
                <c:pt idx="12532">
                  <c:v>43714</c:v>
                </c:pt>
                <c:pt idx="12533">
                  <c:v>43717</c:v>
                </c:pt>
                <c:pt idx="12534">
                  <c:v>43718</c:v>
                </c:pt>
                <c:pt idx="12535">
                  <c:v>43719</c:v>
                </c:pt>
                <c:pt idx="12536">
                  <c:v>43720</c:v>
                </c:pt>
                <c:pt idx="12537">
                  <c:v>43721</c:v>
                </c:pt>
                <c:pt idx="12538">
                  <c:v>43724</c:v>
                </c:pt>
                <c:pt idx="12539">
                  <c:v>43725</c:v>
                </c:pt>
                <c:pt idx="12540">
                  <c:v>43726</c:v>
                </c:pt>
                <c:pt idx="12541">
                  <c:v>43727</c:v>
                </c:pt>
                <c:pt idx="12542">
                  <c:v>43728</c:v>
                </c:pt>
                <c:pt idx="12543">
                  <c:v>43731</c:v>
                </c:pt>
                <c:pt idx="12544">
                  <c:v>43732</c:v>
                </c:pt>
                <c:pt idx="12545">
                  <c:v>43733</c:v>
                </c:pt>
                <c:pt idx="12546">
                  <c:v>43734</c:v>
                </c:pt>
                <c:pt idx="12547">
                  <c:v>43735</c:v>
                </c:pt>
                <c:pt idx="12548">
                  <c:v>43738</c:v>
                </c:pt>
                <c:pt idx="12549">
                  <c:v>43739</c:v>
                </c:pt>
                <c:pt idx="12550">
                  <c:v>43740</c:v>
                </c:pt>
                <c:pt idx="12551">
                  <c:v>43741</c:v>
                </c:pt>
                <c:pt idx="12552">
                  <c:v>43742</c:v>
                </c:pt>
                <c:pt idx="12553">
                  <c:v>43745</c:v>
                </c:pt>
                <c:pt idx="12554">
                  <c:v>43746</c:v>
                </c:pt>
                <c:pt idx="12555">
                  <c:v>43747</c:v>
                </c:pt>
                <c:pt idx="12556">
                  <c:v>43748</c:v>
                </c:pt>
                <c:pt idx="12557">
                  <c:v>43749</c:v>
                </c:pt>
                <c:pt idx="12558">
                  <c:v>43752</c:v>
                </c:pt>
                <c:pt idx="12559">
                  <c:v>43753</c:v>
                </c:pt>
                <c:pt idx="12560">
                  <c:v>43754</c:v>
                </c:pt>
                <c:pt idx="12561">
                  <c:v>43755</c:v>
                </c:pt>
                <c:pt idx="12562">
                  <c:v>43756</c:v>
                </c:pt>
                <c:pt idx="12563">
                  <c:v>43759</c:v>
                </c:pt>
                <c:pt idx="12564">
                  <c:v>43760</c:v>
                </c:pt>
                <c:pt idx="12565">
                  <c:v>43761</c:v>
                </c:pt>
                <c:pt idx="12566">
                  <c:v>43762</c:v>
                </c:pt>
                <c:pt idx="12567">
                  <c:v>43763</c:v>
                </c:pt>
                <c:pt idx="12568">
                  <c:v>43766</c:v>
                </c:pt>
                <c:pt idx="12569">
                  <c:v>43767</c:v>
                </c:pt>
                <c:pt idx="12570">
                  <c:v>43768</c:v>
                </c:pt>
                <c:pt idx="12571">
                  <c:v>43769</c:v>
                </c:pt>
                <c:pt idx="12572">
                  <c:v>43770</c:v>
                </c:pt>
                <c:pt idx="12573">
                  <c:v>43773</c:v>
                </c:pt>
                <c:pt idx="12574">
                  <c:v>43774</c:v>
                </c:pt>
                <c:pt idx="12575">
                  <c:v>43775</c:v>
                </c:pt>
                <c:pt idx="12576">
                  <c:v>43776</c:v>
                </c:pt>
                <c:pt idx="12577">
                  <c:v>43777</c:v>
                </c:pt>
                <c:pt idx="12578">
                  <c:v>43780</c:v>
                </c:pt>
                <c:pt idx="12579">
                  <c:v>43781</c:v>
                </c:pt>
                <c:pt idx="12580">
                  <c:v>43782</c:v>
                </c:pt>
                <c:pt idx="12581">
                  <c:v>43783</c:v>
                </c:pt>
                <c:pt idx="12582">
                  <c:v>43784</c:v>
                </c:pt>
                <c:pt idx="12583">
                  <c:v>43787</c:v>
                </c:pt>
                <c:pt idx="12584">
                  <c:v>43788</c:v>
                </c:pt>
                <c:pt idx="12585">
                  <c:v>43789</c:v>
                </c:pt>
                <c:pt idx="12586">
                  <c:v>43790</c:v>
                </c:pt>
                <c:pt idx="12587">
                  <c:v>43791</c:v>
                </c:pt>
                <c:pt idx="12588">
                  <c:v>43794</c:v>
                </c:pt>
                <c:pt idx="12589">
                  <c:v>43795</c:v>
                </c:pt>
                <c:pt idx="12590">
                  <c:v>43796</c:v>
                </c:pt>
                <c:pt idx="12591">
                  <c:v>43798</c:v>
                </c:pt>
                <c:pt idx="12592">
                  <c:v>43801</c:v>
                </c:pt>
                <c:pt idx="12593">
                  <c:v>43802</c:v>
                </c:pt>
                <c:pt idx="12594">
                  <c:v>43803</c:v>
                </c:pt>
                <c:pt idx="12595">
                  <c:v>43804</c:v>
                </c:pt>
                <c:pt idx="12596">
                  <c:v>43805</c:v>
                </c:pt>
                <c:pt idx="12597">
                  <c:v>43808</c:v>
                </c:pt>
                <c:pt idx="12598">
                  <c:v>43809</c:v>
                </c:pt>
                <c:pt idx="12599">
                  <c:v>43810</c:v>
                </c:pt>
                <c:pt idx="12600">
                  <c:v>43811</c:v>
                </c:pt>
                <c:pt idx="12601">
                  <c:v>43812</c:v>
                </c:pt>
                <c:pt idx="12602">
                  <c:v>43815</c:v>
                </c:pt>
                <c:pt idx="12603">
                  <c:v>43816</c:v>
                </c:pt>
                <c:pt idx="12604">
                  <c:v>43817</c:v>
                </c:pt>
                <c:pt idx="12605">
                  <c:v>43818</c:v>
                </c:pt>
                <c:pt idx="12606">
                  <c:v>43819</c:v>
                </c:pt>
                <c:pt idx="12607">
                  <c:v>43822</c:v>
                </c:pt>
                <c:pt idx="12608">
                  <c:v>43823</c:v>
                </c:pt>
                <c:pt idx="12609">
                  <c:v>43825</c:v>
                </c:pt>
                <c:pt idx="12610">
                  <c:v>43826</c:v>
                </c:pt>
                <c:pt idx="12611">
                  <c:v>43829</c:v>
                </c:pt>
                <c:pt idx="12612">
                  <c:v>43830</c:v>
                </c:pt>
                <c:pt idx="12613">
                  <c:v>43832</c:v>
                </c:pt>
                <c:pt idx="12614">
                  <c:v>43833</c:v>
                </c:pt>
                <c:pt idx="12615">
                  <c:v>43836</c:v>
                </c:pt>
                <c:pt idx="12616">
                  <c:v>43837</c:v>
                </c:pt>
                <c:pt idx="12617">
                  <c:v>43838</c:v>
                </c:pt>
                <c:pt idx="12618">
                  <c:v>43839</c:v>
                </c:pt>
                <c:pt idx="12619">
                  <c:v>43840</c:v>
                </c:pt>
                <c:pt idx="12620">
                  <c:v>43843</c:v>
                </c:pt>
                <c:pt idx="12621">
                  <c:v>43844</c:v>
                </c:pt>
                <c:pt idx="12622">
                  <c:v>43845</c:v>
                </c:pt>
                <c:pt idx="12623">
                  <c:v>43846</c:v>
                </c:pt>
                <c:pt idx="12624">
                  <c:v>43847</c:v>
                </c:pt>
                <c:pt idx="12625">
                  <c:v>43851</c:v>
                </c:pt>
                <c:pt idx="12626">
                  <c:v>43852</c:v>
                </c:pt>
                <c:pt idx="12627">
                  <c:v>43853</c:v>
                </c:pt>
                <c:pt idx="12628">
                  <c:v>43854</c:v>
                </c:pt>
                <c:pt idx="12629">
                  <c:v>43857</c:v>
                </c:pt>
                <c:pt idx="12630">
                  <c:v>43858</c:v>
                </c:pt>
                <c:pt idx="12631">
                  <c:v>43859</c:v>
                </c:pt>
                <c:pt idx="12632">
                  <c:v>43860</c:v>
                </c:pt>
                <c:pt idx="12633">
                  <c:v>43861</c:v>
                </c:pt>
                <c:pt idx="12634">
                  <c:v>43864</c:v>
                </c:pt>
                <c:pt idx="12635">
                  <c:v>43865</c:v>
                </c:pt>
                <c:pt idx="12636">
                  <c:v>43866</c:v>
                </c:pt>
                <c:pt idx="12637">
                  <c:v>43867</c:v>
                </c:pt>
                <c:pt idx="12638">
                  <c:v>43868</c:v>
                </c:pt>
                <c:pt idx="12639">
                  <c:v>43871</c:v>
                </c:pt>
                <c:pt idx="12640">
                  <c:v>43872</c:v>
                </c:pt>
                <c:pt idx="12641">
                  <c:v>43873</c:v>
                </c:pt>
                <c:pt idx="12642">
                  <c:v>43874</c:v>
                </c:pt>
                <c:pt idx="12643">
                  <c:v>43875</c:v>
                </c:pt>
                <c:pt idx="12644">
                  <c:v>43879</c:v>
                </c:pt>
                <c:pt idx="12645">
                  <c:v>43880</c:v>
                </c:pt>
                <c:pt idx="12646">
                  <c:v>43881</c:v>
                </c:pt>
                <c:pt idx="12647">
                  <c:v>43882</c:v>
                </c:pt>
                <c:pt idx="12648">
                  <c:v>43885</c:v>
                </c:pt>
                <c:pt idx="12649">
                  <c:v>43886</c:v>
                </c:pt>
                <c:pt idx="12650">
                  <c:v>43887</c:v>
                </c:pt>
                <c:pt idx="12651">
                  <c:v>43888</c:v>
                </c:pt>
                <c:pt idx="12652">
                  <c:v>43889</c:v>
                </c:pt>
                <c:pt idx="12653">
                  <c:v>43892</c:v>
                </c:pt>
                <c:pt idx="12654">
                  <c:v>43893</c:v>
                </c:pt>
                <c:pt idx="12655">
                  <c:v>43894</c:v>
                </c:pt>
                <c:pt idx="12656">
                  <c:v>43895</c:v>
                </c:pt>
                <c:pt idx="12657">
                  <c:v>43896</c:v>
                </c:pt>
                <c:pt idx="12658">
                  <c:v>43899</c:v>
                </c:pt>
                <c:pt idx="12659">
                  <c:v>43900</c:v>
                </c:pt>
                <c:pt idx="12660">
                  <c:v>43901</c:v>
                </c:pt>
                <c:pt idx="12661">
                  <c:v>43902</c:v>
                </c:pt>
                <c:pt idx="12662">
                  <c:v>43903</c:v>
                </c:pt>
                <c:pt idx="12663">
                  <c:v>43906</c:v>
                </c:pt>
                <c:pt idx="12664">
                  <c:v>43907</c:v>
                </c:pt>
                <c:pt idx="12665">
                  <c:v>43908</c:v>
                </c:pt>
                <c:pt idx="12666">
                  <c:v>43909</c:v>
                </c:pt>
                <c:pt idx="12667">
                  <c:v>43910</c:v>
                </c:pt>
                <c:pt idx="12668">
                  <c:v>43913</c:v>
                </c:pt>
                <c:pt idx="12669">
                  <c:v>43914</c:v>
                </c:pt>
                <c:pt idx="12670">
                  <c:v>43915</c:v>
                </c:pt>
                <c:pt idx="12671">
                  <c:v>43916</c:v>
                </c:pt>
                <c:pt idx="12672">
                  <c:v>43917</c:v>
                </c:pt>
                <c:pt idx="12673">
                  <c:v>43920</c:v>
                </c:pt>
                <c:pt idx="12674">
                  <c:v>43921</c:v>
                </c:pt>
                <c:pt idx="12675">
                  <c:v>43922</c:v>
                </c:pt>
                <c:pt idx="12676">
                  <c:v>43923</c:v>
                </c:pt>
                <c:pt idx="12677">
                  <c:v>43924</c:v>
                </c:pt>
                <c:pt idx="12678">
                  <c:v>43927</c:v>
                </c:pt>
                <c:pt idx="12679">
                  <c:v>43928</c:v>
                </c:pt>
                <c:pt idx="12680">
                  <c:v>43929</c:v>
                </c:pt>
                <c:pt idx="12681">
                  <c:v>43930</c:v>
                </c:pt>
                <c:pt idx="12682">
                  <c:v>43934</c:v>
                </c:pt>
                <c:pt idx="12683">
                  <c:v>43935</c:v>
                </c:pt>
                <c:pt idx="12684">
                  <c:v>43936</c:v>
                </c:pt>
                <c:pt idx="12685">
                  <c:v>43937</c:v>
                </c:pt>
                <c:pt idx="12686">
                  <c:v>43938</c:v>
                </c:pt>
                <c:pt idx="12687">
                  <c:v>43941</c:v>
                </c:pt>
                <c:pt idx="12688">
                  <c:v>43942</c:v>
                </c:pt>
                <c:pt idx="12689">
                  <c:v>43943</c:v>
                </c:pt>
                <c:pt idx="12690">
                  <c:v>43944</c:v>
                </c:pt>
                <c:pt idx="12691">
                  <c:v>43945</c:v>
                </c:pt>
                <c:pt idx="12692">
                  <c:v>43948</c:v>
                </c:pt>
                <c:pt idx="12693">
                  <c:v>43949</c:v>
                </c:pt>
                <c:pt idx="12694">
                  <c:v>43950</c:v>
                </c:pt>
                <c:pt idx="12695">
                  <c:v>43951</c:v>
                </c:pt>
                <c:pt idx="12696">
                  <c:v>43952</c:v>
                </c:pt>
                <c:pt idx="12697">
                  <c:v>43955</c:v>
                </c:pt>
                <c:pt idx="12698">
                  <c:v>43956</c:v>
                </c:pt>
                <c:pt idx="12699">
                  <c:v>43957</c:v>
                </c:pt>
                <c:pt idx="12700">
                  <c:v>43958</c:v>
                </c:pt>
                <c:pt idx="12701">
                  <c:v>43959</c:v>
                </c:pt>
                <c:pt idx="12702">
                  <c:v>43962</c:v>
                </c:pt>
                <c:pt idx="12703">
                  <c:v>43963</c:v>
                </c:pt>
                <c:pt idx="12704">
                  <c:v>43964</c:v>
                </c:pt>
                <c:pt idx="12705">
                  <c:v>43965</c:v>
                </c:pt>
                <c:pt idx="12706">
                  <c:v>43966</c:v>
                </c:pt>
                <c:pt idx="12707">
                  <c:v>43969</c:v>
                </c:pt>
                <c:pt idx="12708">
                  <c:v>43970</c:v>
                </c:pt>
                <c:pt idx="12709">
                  <c:v>43971</c:v>
                </c:pt>
                <c:pt idx="12710">
                  <c:v>43972</c:v>
                </c:pt>
                <c:pt idx="12711">
                  <c:v>43973</c:v>
                </c:pt>
                <c:pt idx="12712">
                  <c:v>43977</c:v>
                </c:pt>
                <c:pt idx="12713">
                  <c:v>43978</c:v>
                </c:pt>
                <c:pt idx="12714">
                  <c:v>43979</c:v>
                </c:pt>
                <c:pt idx="12715">
                  <c:v>43980</c:v>
                </c:pt>
                <c:pt idx="12716">
                  <c:v>43983</c:v>
                </c:pt>
                <c:pt idx="12717">
                  <c:v>43984</c:v>
                </c:pt>
                <c:pt idx="12718">
                  <c:v>43985</c:v>
                </c:pt>
                <c:pt idx="12719">
                  <c:v>43986</c:v>
                </c:pt>
                <c:pt idx="12720">
                  <c:v>43987</c:v>
                </c:pt>
                <c:pt idx="12721">
                  <c:v>43990</c:v>
                </c:pt>
                <c:pt idx="12722">
                  <c:v>43991</c:v>
                </c:pt>
                <c:pt idx="12723">
                  <c:v>43992</c:v>
                </c:pt>
                <c:pt idx="12724">
                  <c:v>43993</c:v>
                </c:pt>
                <c:pt idx="12725">
                  <c:v>43994</c:v>
                </c:pt>
                <c:pt idx="12726">
                  <c:v>43997</c:v>
                </c:pt>
                <c:pt idx="12727">
                  <c:v>43998</c:v>
                </c:pt>
                <c:pt idx="12728">
                  <c:v>43999</c:v>
                </c:pt>
                <c:pt idx="12729">
                  <c:v>44000</c:v>
                </c:pt>
                <c:pt idx="12730">
                  <c:v>44001</c:v>
                </c:pt>
                <c:pt idx="12731">
                  <c:v>44004</c:v>
                </c:pt>
                <c:pt idx="12732">
                  <c:v>44005</c:v>
                </c:pt>
                <c:pt idx="12733">
                  <c:v>44006</c:v>
                </c:pt>
                <c:pt idx="12734">
                  <c:v>44007</c:v>
                </c:pt>
                <c:pt idx="12735">
                  <c:v>44008</c:v>
                </c:pt>
                <c:pt idx="12736">
                  <c:v>44011</c:v>
                </c:pt>
                <c:pt idx="12737">
                  <c:v>44012</c:v>
                </c:pt>
                <c:pt idx="12738">
                  <c:v>44013</c:v>
                </c:pt>
                <c:pt idx="12739">
                  <c:v>44014</c:v>
                </c:pt>
                <c:pt idx="12740">
                  <c:v>44018</c:v>
                </c:pt>
                <c:pt idx="12741">
                  <c:v>44019</c:v>
                </c:pt>
                <c:pt idx="12742">
                  <c:v>44020</c:v>
                </c:pt>
                <c:pt idx="12743">
                  <c:v>44021</c:v>
                </c:pt>
                <c:pt idx="12744">
                  <c:v>44022</c:v>
                </c:pt>
                <c:pt idx="12745">
                  <c:v>44025</c:v>
                </c:pt>
                <c:pt idx="12746">
                  <c:v>44026</c:v>
                </c:pt>
                <c:pt idx="12747">
                  <c:v>44027</c:v>
                </c:pt>
                <c:pt idx="12748">
                  <c:v>44028</c:v>
                </c:pt>
                <c:pt idx="12749">
                  <c:v>44029</c:v>
                </c:pt>
                <c:pt idx="12750">
                  <c:v>44032</c:v>
                </c:pt>
                <c:pt idx="12751">
                  <c:v>44033</c:v>
                </c:pt>
                <c:pt idx="12752">
                  <c:v>44034</c:v>
                </c:pt>
                <c:pt idx="12753">
                  <c:v>44035</c:v>
                </c:pt>
                <c:pt idx="12754">
                  <c:v>44036</c:v>
                </c:pt>
                <c:pt idx="12755">
                  <c:v>44039</c:v>
                </c:pt>
                <c:pt idx="12756">
                  <c:v>44040</c:v>
                </c:pt>
                <c:pt idx="12757">
                  <c:v>44041</c:v>
                </c:pt>
                <c:pt idx="12758">
                  <c:v>44042</c:v>
                </c:pt>
                <c:pt idx="12759">
                  <c:v>44043</c:v>
                </c:pt>
                <c:pt idx="12760">
                  <c:v>44046</c:v>
                </c:pt>
                <c:pt idx="12761">
                  <c:v>44047</c:v>
                </c:pt>
                <c:pt idx="12762">
                  <c:v>44048</c:v>
                </c:pt>
                <c:pt idx="12763">
                  <c:v>44049</c:v>
                </c:pt>
                <c:pt idx="12764">
                  <c:v>44050</c:v>
                </c:pt>
                <c:pt idx="12765">
                  <c:v>44053</c:v>
                </c:pt>
                <c:pt idx="12766">
                  <c:v>44054</c:v>
                </c:pt>
                <c:pt idx="12767">
                  <c:v>44055</c:v>
                </c:pt>
                <c:pt idx="12768">
                  <c:v>44056</c:v>
                </c:pt>
                <c:pt idx="12769">
                  <c:v>44057</c:v>
                </c:pt>
                <c:pt idx="12770">
                  <c:v>44060</c:v>
                </c:pt>
                <c:pt idx="12771">
                  <c:v>44061</c:v>
                </c:pt>
                <c:pt idx="12772">
                  <c:v>44062</c:v>
                </c:pt>
                <c:pt idx="12773">
                  <c:v>44063</c:v>
                </c:pt>
                <c:pt idx="12774">
                  <c:v>44064</c:v>
                </c:pt>
                <c:pt idx="12775">
                  <c:v>44067</c:v>
                </c:pt>
                <c:pt idx="12776">
                  <c:v>44068</c:v>
                </c:pt>
                <c:pt idx="12777">
                  <c:v>44069</c:v>
                </c:pt>
                <c:pt idx="12778">
                  <c:v>44070</c:v>
                </c:pt>
                <c:pt idx="12779">
                  <c:v>44071</c:v>
                </c:pt>
                <c:pt idx="12780">
                  <c:v>44074</c:v>
                </c:pt>
                <c:pt idx="12781">
                  <c:v>44075</c:v>
                </c:pt>
                <c:pt idx="12782">
                  <c:v>44076</c:v>
                </c:pt>
                <c:pt idx="12783">
                  <c:v>44077</c:v>
                </c:pt>
                <c:pt idx="12784">
                  <c:v>44078</c:v>
                </c:pt>
                <c:pt idx="12785">
                  <c:v>44082</c:v>
                </c:pt>
                <c:pt idx="12786">
                  <c:v>44083</c:v>
                </c:pt>
                <c:pt idx="12787">
                  <c:v>44084</c:v>
                </c:pt>
                <c:pt idx="12788">
                  <c:v>44085</c:v>
                </c:pt>
                <c:pt idx="12789">
                  <c:v>44088</c:v>
                </c:pt>
                <c:pt idx="12790">
                  <c:v>44089</c:v>
                </c:pt>
                <c:pt idx="12791">
                  <c:v>44090</c:v>
                </c:pt>
                <c:pt idx="12792">
                  <c:v>44091</c:v>
                </c:pt>
                <c:pt idx="12793">
                  <c:v>44092</c:v>
                </c:pt>
                <c:pt idx="12794">
                  <c:v>44095</c:v>
                </c:pt>
                <c:pt idx="12795">
                  <c:v>44096</c:v>
                </c:pt>
                <c:pt idx="12796">
                  <c:v>44097</c:v>
                </c:pt>
                <c:pt idx="12797">
                  <c:v>44098</c:v>
                </c:pt>
                <c:pt idx="12798">
                  <c:v>44099</c:v>
                </c:pt>
                <c:pt idx="12799">
                  <c:v>44102</c:v>
                </c:pt>
                <c:pt idx="12800">
                  <c:v>44103</c:v>
                </c:pt>
                <c:pt idx="12801">
                  <c:v>44104</c:v>
                </c:pt>
                <c:pt idx="12802">
                  <c:v>44105</c:v>
                </c:pt>
                <c:pt idx="12803">
                  <c:v>44106</c:v>
                </c:pt>
                <c:pt idx="12804">
                  <c:v>44109</c:v>
                </c:pt>
                <c:pt idx="12805">
                  <c:v>44110</c:v>
                </c:pt>
                <c:pt idx="12806">
                  <c:v>44111</c:v>
                </c:pt>
                <c:pt idx="12807">
                  <c:v>44112</c:v>
                </c:pt>
                <c:pt idx="12808">
                  <c:v>44113</c:v>
                </c:pt>
                <c:pt idx="12809">
                  <c:v>44116</c:v>
                </c:pt>
                <c:pt idx="12810">
                  <c:v>44117</c:v>
                </c:pt>
                <c:pt idx="12811">
                  <c:v>44118</c:v>
                </c:pt>
                <c:pt idx="12812">
                  <c:v>44119</c:v>
                </c:pt>
                <c:pt idx="12813">
                  <c:v>44120</c:v>
                </c:pt>
                <c:pt idx="12814">
                  <c:v>44123</c:v>
                </c:pt>
                <c:pt idx="12815">
                  <c:v>44124</c:v>
                </c:pt>
                <c:pt idx="12816">
                  <c:v>44125</c:v>
                </c:pt>
                <c:pt idx="12817">
                  <c:v>44126</c:v>
                </c:pt>
                <c:pt idx="12818">
                  <c:v>44127</c:v>
                </c:pt>
                <c:pt idx="12819">
                  <c:v>44130</c:v>
                </c:pt>
                <c:pt idx="12820">
                  <c:v>44131</c:v>
                </c:pt>
                <c:pt idx="12821">
                  <c:v>44132</c:v>
                </c:pt>
                <c:pt idx="12822">
                  <c:v>44133</c:v>
                </c:pt>
                <c:pt idx="12823">
                  <c:v>44134</c:v>
                </c:pt>
                <c:pt idx="12824">
                  <c:v>44137</c:v>
                </c:pt>
                <c:pt idx="12825">
                  <c:v>44138</c:v>
                </c:pt>
                <c:pt idx="12826">
                  <c:v>44139</c:v>
                </c:pt>
                <c:pt idx="12827">
                  <c:v>44140</c:v>
                </c:pt>
                <c:pt idx="12828">
                  <c:v>44141</c:v>
                </c:pt>
                <c:pt idx="12829">
                  <c:v>44144</c:v>
                </c:pt>
                <c:pt idx="12830">
                  <c:v>44145</c:v>
                </c:pt>
                <c:pt idx="12831">
                  <c:v>44146</c:v>
                </c:pt>
                <c:pt idx="12832">
                  <c:v>44147</c:v>
                </c:pt>
                <c:pt idx="12833">
                  <c:v>44148</c:v>
                </c:pt>
                <c:pt idx="12834">
                  <c:v>44151</c:v>
                </c:pt>
                <c:pt idx="12835">
                  <c:v>44152</c:v>
                </c:pt>
                <c:pt idx="12836">
                  <c:v>44153</c:v>
                </c:pt>
                <c:pt idx="12837">
                  <c:v>44154</c:v>
                </c:pt>
                <c:pt idx="12838">
                  <c:v>44155</c:v>
                </c:pt>
                <c:pt idx="12839">
                  <c:v>44158</c:v>
                </c:pt>
                <c:pt idx="12840">
                  <c:v>44159</c:v>
                </c:pt>
                <c:pt idx="12841">
                  <c:v>44160</c:v>
                </c:pt>
                <c:pt idx="12842">
                  <c:v>44162</c:v>
                </c:pt>
                <c:pt idx="12843">
                  <c:v>44165</c:v>
                </c:pt>
                <c:pt idx="12844">
                  <c:v>44166</c:v>
                </c:pt>
                <c:pt idx="12845">
                  <c:v>44167</c:v>
                </c:pt>
                <c:pt idx="12846">
                  <c:v>44168</c:v>
                </c:pt>
                <c:pt idx="12847">
                  <c:v>44169</c:v>
                </c:pt>
                <c:pt idx="12848">
                  <c:v>44172</c:v>
                </c:pt>
                <c:pt idx="12849">
                  <c:v>44173</c:v>
                </c:pt>
                <c:pt idx="12850">
                  <c:v>44174</c:v>
                </c:pt>
                <c:pt idx="12851">
                  <c:v>44175</c:v>
                </c:pt>
                <c:pt idx="12852">
                  <c:v>44176</c:v>
                </c:pt>
                <c:pt idx="12853">
                  <c:v>44179</c:v>
                </c:pt>
                <c:pt idx="12854">
                  <c:v>44180</c:v>
                </c:pt>
                <c:pt idx="12855">
                  <c:v>44181</c:v>
                </c:pt>
                <c:pt idx="12856">
                  <c:v>44182</c:v>
                </c:pt>
                <c:pt idx="12857">
                  <c:v>44183</c:v>
                </c:pt>
                <c:pt idx="12858">
                  <c:v>44186</c:v>
                </c:pt>
                <c:pt idx="12859">
                  <c:v>44187</c:v>
                </c:pt>
                <c:pt idx="12860">
                  <c:v>44188</c:v>
                </c:pt>
                <c:pt idx="12861">
                  <c:v>44189</c:v>
                </c:pt>
                <c:pt idx="12862">
                  <c:v>44193</c:v>
                </c:pt>
                <c:pt idx="12863">
                  <c:v>44194</c:v>
                </c:pt>
                <c:pt idx="12864">
                  <c:v>44195</c:v>
                </c:pt>
                <c:pt idx="12865">
                  <c:v>44196</c:v>
                </c:pt>
                <c:pt idx="12866">
                  <c:v>44200</c:v>
                </c:pt>
                <c:pt idx="12867">
                  <c:v>44201</c:v>
                </c:pt>
                <c:pt idx="12868">
                  <c:v>44202</c:v>
                </c:pt>
                <c:pt idx="12869">
                  <c:v>44203</c:v>
                </c:pt>
                <c:pt idx="12870">
                  <c:v>44204</c:v>
                </c:pt>
                <c:pt idx="12871">
                  <c:v>44207</c:v>
                </c:pt>
                <c:pt idx="12872">
                  <c:v>44208</c:v>
                </c:pt>
                <c:pt idx="12873">
                  <c:v>44209</c:v>
                </c:pt>
                <c:pt idx="12874">
                  <c:v>44210</c:v>
                </c:pt>
                <c:pt idx="12875">
                  <c:v>44211</c:v>
                </c:pt>
                <c:pt idx="12876">
                  <c:v>44215</c:v>
                </c:pt>
                <c:pt idx="12877">
                  <c:v>44216</c:v>
                </c:pt>
                <c:pt idx="12878">
                  <c:v>44217</c:v>
                </c:pt>
                <c:pt idx="12879">
                  <c:v>44218</c:v>
                </c:pt>
                <c:pt idx="12880">
                  <c:v>44221</c:v>
                </c:pt>
                <c:pt idx="12881">
                  <c:v>44222</c:v>
                </c:pt>
                <c:pt idx="12882">
                  <c:v>44223</c:v>
                </c:pt>
                <c:pt idx="12883">
                  <c:v>44224</c:v>
                </c:pt>
                <c:pt idx="12884">
                  <c:v>44225</c:v>
                </c:pt>
                <c:pt idx="12885">
                  <c:v>44228</c:v>
                </c:pt>
                <c:pt idx="12886">
                  <c:v>44229</c:v>
                </c:pt>
                <c:pt idx="12887">
                  <c:v>44230</c:v>
                </c:pt>
                <c:pt idx="12888">
                  <c:v>44231</c:v>
                </c:pt>
                <c:pt idx="12889">
                  <c:v>44232</c:v>
                </c:pt>
                <c:pt idx="12890">
                  <c:v>44235</c:v>
                </c:pt>
                <c:pt idx="12891">
                  <c:v>44236</c:v>
                </c:pt>
                <c:pt idx="12892">
                  <c:v>44237</c:v>
                </c:pt>
                <c:pt idx="12893">
                  <c:v>44238</c:v>
                </c:pt>
                <c:pt idx="12894">
                  <c:v>44239</c:v>
                </c:pt>
                <c:pt idx="12895">
                  <c:v>44243</c:v>
                </c:pt>
                <c:pt idx="12896">
                  <c:v>44244</c:v>
                </c:pt>
                <c:pt idx="12897">
                  <c:v>44245</c:v>
                </c:pt>
                <c:pt idx="12898">
                  <c:v>44246</c:v>
                </c:pt>
                <c:pt idx="12899">
                  <c:v>44249</c:v>
                </c:pt>
                <c:pt idx="12900">
                  <c:v>44250</c:v>
                </c:pt>
                <c:pt idx="12901">
                  <c:v>44251</c:v>
                </c:pt>
                <c:pt idx="12902">
                  <c:v>44252</c:v>
                </c:pt>
                <c:pt idx="12903">
                  <c:v>44253</c:v>
                </c:pt>
                <c:pt idx="12904">
                  <c:v>44256</c:v>
                </c:pt>
                <c:pt idx="12905">
                  <c:v>44257</c:v>
                </c:pt>
                <c:pt idx="12906">
                  <c:v>44258</c:v>
                </c:pt>
                <c:pt idx="12907">
                  <c:v>44259</c:v>
                </c:pt>
                <c:pt idx="12908">
                  <c:v>44260</c:v>
                </c:pt>
                <c:pt idx="12909">
                  <c:v>44263</c:v>
                </c:pt>
                <c:pt idx="12910">
                  <c:v>44264</c:v>
                </c:pt>
                <c:pt idx="12911">
                  <c:v>44265</c:v>
                </c:pt>
                <c:pt idx="12912">
                  <c:v>44266</c:v>
                </c:pt>
                <c:pt idx="12913">
                  <c:v>44267</c:v>
                </c:pt>
                <c:pt idx="12914">
                  <c:v>44270</c:v>
                </c:pt>
                <c:pt idx="12915">
                  <c:v>44271</c:v>
                </c:pt>
                <c:pt idx="12916">
                  <c:v>44272</c:v>
                </c:pt>
                <c:pt idx="12917">
                  <c:v>44273</c:v>
                </c:pt>
                <c:pt idx="12918">
                  <c:v>44274</c:v>
                </c:pt>
                <c:pt idx="12919">
                  <c:v>44277</c:v>
                </c:pt>
                <c:pt idx="12920">
                  <c:v>44278</c:v>
                </c:pt>
                <c:pt idx="12921">
                  <c:v>44279</c:v>
                </c:pt>
                <c:pt idx="12922">
                  <c:v>44280</c:v>
                </c:pt>
                <c:pt idx="12923">
                  <c:v>44281</c:v>
                </c:pt>
                <c:pt idx="12924">
                  <c:v>44284</c:v>
                </c:pt>
                <c:pt idx="12925">
                  <c:v>44285</c:v>
                </c:pt>
                <c:pt idx="12926">
                  <c:v>44286</c:v>
                </c:pt>
                <c:pt idx="12927">
                  <c:v>44287</c:v>
                </c:pt>
                <c:pt idx="12928">
                  <c:v>44291</c:v>
                </c:pt>
                <c:pt idx="12929">
                  <c:v>44292</c:v>
                </c:pt>
                <c:pt idx="12930">
                  <c:v>44293</c:v>
                </c:pt>
                <c:pt idx="12931">
                  <c:v>44294</c:v>
                </c:pt>
                <c:pt idx="12932">
                  <c:v>44295</c:v>
                </c:pt>
                <c:pt idx="12933">
                  <c:v>44298</c:v>
                </c:pt>
                <c:pt idx="12934">
                  <c:v>44299</c:v>
                </c:pt>
                <c:pt idx="12935">
                  <c:v>44300</c:v>
                </c:pt>
                <c:pt idx="12936">
                  <c:v>44301</c:v>
                </c:pt>
                <c:pt idx="12937">
                  <c:v>44302</c:v>
                </c:pt>
                <c:pt idx="12938">
                  <c:v>44305</c:v>
                </c:pt>
                <c:pt idx="12939">
                  <c:v>44306</c:v>
                </c:pt>
                <c:pt idx="12940">
                  <c:v>44307</c:v>
                </c:pt>
                <c:pt idx="12941">
                  <c:v>44308</c:v>
                </c:pt>
                <c:pt idx="12942">
                  <c:v>44309</c:v>
                </c:pt>
                <c:pt idx="12943">
                  <c:v>44312</c:v>
                </c:pt>
                <c:pt idx="12944">
                  <c:v>44313</c:v>
                </c:pt>
                <c:pt idx="12945">
                  <c:v>44314</c:v>
                </c:pt>
                <c:pt idx="12946">
                  <c:v>44315</c:v>
                </c:pt>
                <c:pt idx="12947">
                  <c:v>44316</c:v>
                </c:pt>
                <c:pt idx="12948">
                  <c:v>44319</c:v>
                </c:pt>
                <c:pt idx="12949">
                  <c:v>44320</c:v>
                </c:pt>
                <c:pt idx="12950">
                  <c:v>44321</c:v>
                </c:pt>
                <c:pt idx="12951">
                  <c:v>44322</c:v>
                </c:pt>
                <c:pt idx="12952">
                  <c:v>44323</c:v>
                </c:pt>
                <c:pt idx="12953">
                  <c:v>44326</c:v>
                </c:pt>
                <c:pt idx="12954">
                  <c:v>44327</c:v>
                </c:pt>
                <c:pt idx="12955">
                  <c:v>44328</c:v>
                </c:pt>
                <c:pt idx="12956">
                  <c:v>44329</c:v>
                </c:pt>
                <c:pt idx="12957">
                  <c:v>44330</c:v>
                </c:pt>
                <c:pt idx="12958">
                  <c:v>44333</c:v>
                </c:pt>
                <c:pt idx="12959">
                  <c:v>44334</c:v>
                </c:pt>
                <c:pt idx="12960">
                  <c:v>44335</c:v>
                </c:pt>
                <c:pt idx="12961">
                  <c:v>44336</c:v>
                </c:pt>
                <c:pt idx="12962">
                  <c:v>44337</c:v>
                </c:pt>
                <c:pt idx="12963">
                  <c:v>44340</c:v>
                </c:pt>
                <c:pt idx="12964">
                  <c:v>44341</c:v>
                </c:pt>
                <c:pt idx="12965">
                  <c:v>44342</c:v>
                </c:pt>
                <c:pt idx="12966">
                  <c:v>44343</c:v>
                </c:pt>
                <c:pt idx="12967">
                  <c:v>44344</c:v>
                </c:pt>
                <c:pt idx="12968">
                  <c:v>44348</c:v>
                </c:pt>
                <c:pt idx="12969">
                  <c:v>44349</c:v>
                </c:pt>
                <c:pt idx="12970">
                  <c:v>44350</c:v>
                </c:pt>
                <c:pt idx="12971">
                  <c:v>44351</c:v>
                </c:pt>
                <c:pt idx="12972">
                  <c:v>44354</c:v>
                </c:pt>
                <c:pt idx="12973">
                  <c:v>44355</c:v>
                </c:pt>
                <c:pt idx="12974">
                  <c:v>44356</c:v>
                </c:pt>
                <c:pt idx="12975">
                  <c:v>44357</c:v>
                </c:pt>
                <c:pt idx="12976">
                  <c:v>44358</c:v>
                </c:pt>
                <c:pt idx="12977">
                  <c:v>44361</c:v>
                </c:pt>
                <c:pt idx="12978">
                  <c:v>44362</c:v>
                </c:pt>
                <c:pt idx="12979">
                  <c:v>44363</c:v>
                </c:pt>
                <c:pt idx="12980">
                  <c:v>44364</c:v>
                </c:pt>
                <c:pt idx="12981">
                  <c:v>44365</c:v>
                </c:pt>
                <c:pt idx="12982">
                  <c:v>44368</c:v>
                </c:pt>
                <c:pt idx="12983">
                  <c:v>44369</c:v>
                </c:pt>
                <c:pt idx="12984">
                  <c:v>44370</c:v>
                </c:pt>
                <c:pt idx="12985">
                  <c:v>44371</c:v>
                </c:pt>
                <c:pt idx="12986">
                  <c:v>44372</c:v>
                </c:pt>
                <c:pt idx="12987">
                  <c:v>44375</c:v>
                </c:pt>
                <c:pt idx="12988">
                  <c:v>44376</c:v>
                </c:pt>
                <c:pt idx="12989">
                  <c:v>44377</c:v>
                </c:pt>
                <c:pt idx="12990">
                  <c:v>44378</c:v>
                </c:pt>
                <c:pt idx="12991">
                  <c:v>44379</c:v>
                </c:pt>
                <c:pt idx="12992">
                  <c:v>44383</c:v>
                </c:pt>
                <c:pt idx="12993">
                  <c:v>44384</c:v>
                </c:pt>
                <c:pt idx="12994">
                  <c:v>44385</c:v>
                </c:pt>
                <c:pt idx="12995">
                  <c:v>44386</c:v>
                </c:pt>
                <c:pt idx="12996">
                  <c:v>44389</c:v>
                </c:pt>
                <c:pt idx="12997">
                  <c:v>44390</c:v>
                </c:pt>
                <c:pt idx="12998">
                  <c:v>44391</c:v>
                </c:pt>
                <c:pt idx="12999">
                  <c:v>44392</c:v>
                </c:pt>
                <c:pt idx="13000">
                  <c:v>44393</c:v>
                </c:pt>
                <c:pt idx="13001">
                  <c:v>44396</c:v>
                </c:pt>
                <c:pt idx="13002">
                  <c:v>44397</c:v>
                </c:pt>
                <c:pt idx="13003">
                  <c:v>44398</c:v>
                </c:pt>
                <c:pt idx="13004">
                  <c:v>44399</c:v>
                </c:pt>
                <c:pt idx="13005">
                  <c:v>44400</c:v>
                </c:pt>
                <c:pt idx="13006">
                  <c:v>44403</c:v>
                </c:pt>
                <c:pt idx="13007">
                  <c:v>44404</c:v>
                </c:pt>
                <c:pt idx="13008">
                  <c:v>44405</c:v>
                </c:pt>
                <c:pt idx="13009">
                  <c:v>44406</c:v>
                </c:pt>
                <c:pt idx="13010">
                  <c:v>44407</c:v>
                </c:pt>
                <c:pt idx="13011">
                  <c:v>44410</c:v>
                </c:pt>
                <c:pt idx="13012">
                  <c:v>44411</c:v>
                </c:pt>
                <c:pt idx="13013">
                  <c:v>44412</c:v>
                </c:pt>
                <c:pt idx="13014">
                  <c:v>44413</c:v>
                </c:pt>
                <c:pt idx="13015">
                  <c:v>44414</c:v>
                </c:pt>
                <c:pt idx="13016">
                  <c:v>44417</c:v>
                </c:pt>
                <c:pt idx="13017">
                  <c:v>44418</c:v>
                </c:pt>
                <c:pt idx="13018">
                  <c:v>44419</c:v>
                </c:pt>
                <c:pt idx="13019">
                  <c:v>44420</c:v>
                </c:pt>
                <c:pt idx="13020">
                  <c:v>44421</c:v>
                </c:pt>
                <c:pt idx="13021">
                  <c:v>44424</c:v>
                </c:pt>
                <c:pt idx="13022">
                  <c:v>44425</c:v>
                </c:pt>
                <c:pt idx="13023">
                  <c:v>44426</c:v>
                </c:pt>
                <c:pt idx="13024">
                  <c:v>44427</c:v>
                </c:pt>
                <c:pt idx="13025">
                  <c:v>44428</c:v>
                </c:pt>
                <c:pt idx="13026">
                  <c:v>44431</c:v>
                </c:pt>
                <c:pt idx="13027">
                  <c:v>44432</c:v>
                </c:pt>
                <c:pt idx="13028">
                  <c:v>44433</c:v>
                </c:pt>
                <c:pt idx="13029">
                  <c:v>44434</c:v>
                </c:pt>
                <c:pt idx="13030">
                  <c:v>44435</c:v>
                </c:pt>
                <c:pt idx="13031">
                  <c:v>44438</c:v>
                </c:pt>
                <c:pt idx="13032">
                  <c:v>44439</c:v>
                </c:pt>
                <c:pt idx="13033">
                  <c:v>44440</c:v>
                </c:pt>
                <c:pt idx="13034">
                  <c:v>44441</c:v>
                </c:pt>
                <c:pt idx="13035">
                  <c:v>44442</c:v>
                </c:pt>
                <c:pt idx="13036">
                  <c:v>44446</c:v>
                </c:pt>
                <c:pt idx="13037">
                  <c:v>44447</c:v>
                </c:pt>
                <c:pt idx="13038">
                  <c:v>44448</c:v>
                </c:pt>
                <c:pt idx="13039">
                  <c:v>44449</c:v>
                </c:pt>
                <c:pt idx="13040">
                  <c:v>44452</c:v>
                </c:pt>
                <c:pt idx="13041">
                  <c:v>44453</c:v>
                </c:pt>
                <c:pt idx="13042">
                  <c:v>44454</c:v>
                </c:pt>
                <c:pt idx="13043">
                  <c:v>44455</c:v>
                </c:pt>
                <c:pt idx="13044">
                  <c:v>44456</c:v>
                </c:pt>
                <c:pt idx="13045">
                  <c:v>44459</c:v>
                </c:pt>
                <c:pt idx="13046">
                  <c:v>44460</c:v>
                </c:pt>
                <c:pt idx="13047">
                  <c:v>44461</c:v>
                </c:pt>
                <c:pt idx="13048">
                  <c:v>44462</c:v>
                </c:pt>
                <c:pt idx="13049">
                  <c:v>44463</c:v>
                </c:pt>
                <c:pt idx="13050">
                  <c:v>44466</c:v>
                </c:pt>
                <c:pt idx="13051">
                  <c:v>44467</c:v>
                </c:pt>
                <c:pt idx="13052">
                  <c:v>44468</c:v>
                </c:pt>
                <c:pt idx="13053">
                  <c:v>44469</c:v>
                </c:pt>
                <c:pt idx="13054">
                  <c:v>44470</c:v>
                </c:pt>
                <c:pt idx="13055">
                  <c:v>44473</c:v>
                </c:pt>
                <c:pt idx="13056">
                  <c:v>44474</c:v>
                </c:pt>
                <c:pt idx="13057">
                  <c:v>44475</c:v>
                </c:pt>
                <c:pt idx="13058">
                  <c:v>44476</c:v>
                </c:pt>
                <c:pt idx="13059">
                  <c:v>44477</c:v>
                </c:pt>
                <c:pt idx="13060">
                  <c:v>44480</c:v>
                </c:pt>
                <c:pt idx="13061">
                  <c:v>44481</c:v>
                </c:pt>
                <c:pt idx="13062">
                  <c:v>44482</c:v>
                </c:pt>
                <c:pt idx="13063">
                  <c:v>44483</c:v>
                </c:pt>
                <c:pt idx="13064">
                  <c:v>44484</c:v>
                </c:pt>
                <c:pt idx="13065">
                  <c:v>44487</c:v>
                </c:pt>
                <c:pt idx="13066">
                  <c:v>44488</c:v>
                </c:pt>
                <c:pt idx="13067">
                  <c:v>44489</c:v>
                </c:pt>
                <c:pt idx="13068">
                  <c:v>44490</c:v>
                </c:pt>
                <c:pt idx="13069">
                  <c:v>44491</c:v>
                </c:pt>
                <c:pt idx="13070">
                  <c:v>44494</c:v>
                </c:pt>
                <c:pt idx="13071">
                  <c:v>44495</c:v>
                </c:pt>
                <c:pt idx="13072">
                  <c:v>44496</c:v>
                </c:pt>
                <c:pt idx="13073">
                  <c:v>44497</c:v>
                </c:pt>
                <c:pt idx="13074">
                  <c:v>44498</c:v>
                </c:pt>
                <c:pt idx="13075">
                  <c:v>44501</c:v>
                </c:pt>
                <c:pt idx="13076">
                  <c:v>44502</c:v>
                </c:pt>
                <c:pt idx="13077">
                  <c:v>44503</c:v>
                </c:pt>
                <c:pt idx="13078">
                  <c:v>44504</c:v>
                </c:pt>
                <c:pt idx="13079">
                  <c:v>44505</c:v>
                </c:pt>
                <c:pt idx="13080">
                  <c:v>44508</c:v>
                </c:pt>
                <c:pt idx="13081">
                  <c:v>44509</c:v>
                </c:pt>
                <c:pt idx="13082">
                  <c:v>44510</c:v>
                </c:pt>
                <c:pt idx="13083">
                  <c:v>44511</c:v>
                </c:pt>
                <c:pt idx="13084">
                  <c:v>44512</c:v>
                </c:pt>
                <c:pt idx="13085">
                  <c:v>44515</c:v>
                </c:pt>
                <c:pt idx="13086">
                  <c:v>44516</c:v>
                </c:pt>
                <c:pt idx="13087">
                  <c:v>44517</c:v>
                </c:pt>
                <c:pt idx="13088">
                  <c:v>44518</c:v>
                </c:pt>
                <c:pt idx="13089">
                  <c:v>44519</c:v>
                </c:pt>
                <c:pt idx="13090">
                  <c:v>44522</c:v>
                </c:pt>
                <c:pt idx="13091">
                  <c:v>44523</c:v>
                </c:pt>
                <c:pt idx="13092">
                  <c:v>44524</c:v>
                </c:pt>
                <c:pt idx="13093">
                  <c:v>44526</c:v>
                </c:pt>
                <c:pt idx="13094">
                  <c:v>44529</c:v>
                </c:pt>
                <c:pt idx="13095">
                  <c:v>44530</c:v>
                </c:pt>
                <c:pt idx="13096">
                  <c:v>44531</c:v>
                </c:pt>
                <c:pt idx="13097">
                  <c:v>44532</c:v>
                </c:pt>
                <c:pt idx="13098">
                  <c:v>44533</c:v>
                </c:pt>
                <c:pt idx="13099">
                  <c:v>44536</c:v>
                </c:pt>
                <c:pt idx="13100">
                  <c:v>44537</c:v>
                </c:pt>
                <c:pt idx="13101">
                  <c:v>44538</c:v>
                </c:pt>
                <c:pt idx="13102">
                  <c:v>44539</c:v>
                </c:pt>
                <c:pt idx="13103">
                  <c:v>44540</c:v>
                </c:pt>
                <c:pt idx="13104">
                  <c:v>44543</c:v>
                </c:pt>
                <c:pt idx="13105">
                  <c:v>44544</c:v>
                </c:pt>
                <c:pt idx="13106">
                  <c:v>44545</c:v>
                </c:pt>
                <c:pt idx="13107">
                  <c:v>44546</c:v>
                </c:pt>
                <c:pt idx="13108">
                  <c:v>44547</c:v>
                </c:pt>
                <c:pt idx="13109">
                  <c:v>44550</c:v>
                </c:pt>
                <c:pt idx="13110">
                  <c:v>44551</c:v>
                </c:pt>
                <c:pt idx="13111">
                  <c:v>44552</c:v>
                </c:pt>
                <c:pt idx="13112">
                  <c:v>44553</c:v>
                </c:pt>
                <c:pt idx="13113">
                  <c:v>44557</c:v>
                </c:pt>
                <c:pt idx="13114">
                  <c:v>44558</c:v>
                </c:pt>
                <c:pt idx="13115">
                  <c:v>44559</c:v>
                </c:pt>
                <c:pt idx="13116">
                  <c:v>44560</c:v>
                </c:pt>
                <c:pt idx="13117">
                  <c:v>44561</c:v>
                </c:pt>
                <c:pt idx="13118">
                  <c:v>44564</c:v>
                </c:pt>
                <c:pt idx="13119">
                  <c:v>44565</c:v>
                </c:pt>
                <c:pt idx="13120">
                  <c:v>44566</c:v>
                </c:pt>
                <c:pt idx="13121">
                  <c:v>44567</c:v>
                </c:pt>
                <c:pt idx="13122">
                  <c:v>44568</c:v>
                </c:pt>
                <c:pt idx="13123">
                  <c:v>44571</c:v>
                </c:pt>
                <c:pt idx="13124">
                  <c:v>44572</c:v>
                </c:pt>
                <c:pt idx="13125">
                  <c:v>44573</c:v>
                </c:pt>
                <c:pt idx="13126">
                  <c:v>44574</c:v>
                </c:pt>
                <c:pt idx="13127">
                  <c:v>44575</c:v>
                </c:pt>
                <c:pt idx="13128">
                  <c:v>44579</c:v>
                </c:pt>
                <c:pt idx="13129">
                  <c:v>44580</c:v>
                </c:pt>
                <c:pt idx="13130">
                  <c:v>44581</c:v>
                </c:pt>
                <c:pt idx="13131">
                  <c:v>44582</c:v>
                </c:pt>
                <c:pt idx="13132">
                  <c:v>44585</c:v>
                </c:pt>
                <c:pt idx="13133">
                  <c:v>44586</c:v>
                </c:pt>
                <c:pt idx="13134">
                  <c:v>44587</c:v>
                </c:pt>
                <c:pt idx="13135">
                  <c:v>44588</c:v>
                </c:pt>
                <c:pt idx="13136">
                  <c:v>44589</c:v>
                </c:pt>
                <c:pt idx="13137">
                  <c:v>44592</c:v>
                </c:pt>
                <c:pt idx="13138">
                  <c:v>44593</c:v>
                </c:pt>
                <c:pt idx="13139">
                  <c:v>44594</c:v>
                </c:pt>
                <c:pt idx="13140">
                  <c:v>44595</c:v>
                </c:pt>
                <c:pt idx="13141">
                  <c:v>44596</c:v>
                </c:pt>
                <c:pt idx="13142">
                  <c:v>44599</c:v>
                </c:pt>
                <c:pt idx="13143">
                  <c:v>44600</c:v>
                </c:pt>
                <c:pt idx="13144">
                  <c:v>44601</c:v>
                </c:pt>
                <c:pt idx="13145">
                  <c:v>44602</c:v>
                </c:pt>
                <c:pt idx="13146">
                  <c:v>44603</c:v>
                </c:pt>
                <c:pt idx="13147">
                  <c:v>44606</c:v>
                </c:pt>
                <c:pt idx="13148">
                  <c:v>44607</c:v>
                </c:pt>
                <c:pt idx="13149">
                  <c:v>44608</c:v>
                </c:pt>
                <c:pt idx="13150">
                  <c:v>44609</c:v>
                </c:pt>
                <c:pt idx="13151">
                  <c:v>44610</c:v>
                </c:pt>
                <c:pt idx="13152">
                  <c:v>44614</c:v>
                </c:pt>
                <c:pt idx="13153">
                  <c:v>44615</c:v>
                </c:pt>
                <c:pt idx="13154">
                  <c:v>44616</c:v>
                </c:pt>
                <c:pt idx="13155">
                  <c:v>44617</c:v>
                </c:pt>
                <c:pt idx="13156">
                  <c:v>44620</c:v>
                </c:pt>
                <c:pt idx="13157">
                  <c:v>44621</c:v>
                </c:pt>
                <c:pt idx="13158">
                  <c:v>44622</c:v>
                </c:pt>
                <c:pt idx="13159">
                  <c:v>44623</c:v>
                </c:pt>
                <c:pt idx="13160">
                  <c:v>44624</c:v>
                </c:pt>
                <c:pt idx="13161">
                  <c:v>44627</c:v>
                </c:pt>
                <c:pt idx="13162">
                  <c:v>44628</c:v>
                </c:pt>
                <c:pt idx="13163">
                  <c:v>44629</c:v>
                </c:pt>
                <c:pt idx="13164">
                  <c:v>44630</c:v>
                </c:pt>
                <c:pt idx="13165">
                  <c:v>44631</c:v>
                </c:pt>
                <c:pt idx="13166">
                  <c:v>44634</c:v>
                </c:pt>
                <c:pt idx="13167">
                  <c:v>44635</c:v>
                </c:pt>
                <c:pt idx="13168">
                  <c:v>44636</c:v>
                </c:pt>
                <c:pt idx="13169">
                  <c:v>44637</c:v>
                </c:pt>
                <c:pt idx="13170">
                  <c:v>44638</c:v>
                </c:pt>
                <c:pt idx="13171">
                  <c:v>44641</c:v>
                </c:pt>
                <c:pt idx="13172">
                  <c:v>44642</c:v>
                </c:pt>
                <c:pt idx="13173">
                  <c:v>44643</c:v>
                </c:pt>
                <c:pt idx="13174">
                  <c:v>44644</c:v>
                </c:pt>
                <c:pt idx="13175">
                  <c:v>44645</c:v>
                </c:pt>
                <c:pt idx="13176">
                  <c:v>44648</c:v>
                </c:pt>
                <c:pt idx="13177">
                  <c:v>44649</c:v>
                </c:pt>
                <c:pt idx="13178">
                  <c:v>44650</c:v>
                </c:pt>
                <c:pt idx="13179">
                  <c:v>44651</c:v>
                </c:pt>
                <c:pt idx="13180">
                  <c:v>44652</c:v>
                </c:pt>
                <c:pt idx="13181">
                  <c:v>44655</c:v>
                </c:pt>
                <c:pt idx="13182">
                  <c:v>44656</c:v>
                </c:pt>
                <c:pt idx="13183">
                  <c:v>44657</c:v>
                </c:pt>
                <c:pt idx="13184">
                  <c:v>44658</c:v>
                </c:pt>
                <c:pt idx="13185">
                  <c:v>44659</c:v>
                </c:pt>
                <c:pt idx="13186">
                  <c:v>44662</c:v>
                </c:pt>
                <c:pt idx="13187">
                  <c:v>44663</c:v>
                </c:pt>
                <c:pt idx="13188">
                  <c:v>44664</c:v>
                </c:pt>
                <c:pt idx="13189">
                  <c:v>44665</c:v>
                </c:pt>
                <c:pt idx="13190">
                  <c:v>44669</c:v>
                </c:pt>
                <c:pt idx="13191">
                  <c:v>44670</c:v>
                </c:pt>
                <c:pt idx="13192">
                  <c:v>44671</c:v>
                </c:pt>
                <c:pt idx="13193">
                  <c:v>44672</c:v>
                </c:pt>
                <c:pt idx="13194">
                  <c:v>44673</c:v>
                </c:pt>
                <c:pt idx="13195">
                  <c:v>44676</c:v>
                </c:pt>
                <c:pt idx="13196">
                  <c:v>44677</c:v>
                </c:pt>
                <c:pt idx="13197">
                  <c:v>44678</c:v>
                </c:pt>
                <c:pt idx="13198">
                  <c:v>44679</c:v>
                </c:pt>
                <c:pt idx="13199">
                  <c:v>44680</c:v>
                </c:pt>
                <c:pt idx="13200">
                  <c:v>44683</c:v>
                </c:pt>
                <c:pt idx="13201">
                  <c:v>44684</c:v>
                </c:pt>
                <c:pt idx="13202">
                  <c:v>44685</c:v>
                </c:pt>
                <c:pt idx="13203">
                  <c:v>44686</c:v>
                </c:pt>
                <c:pt idx="13204">
                  <c:v>44687</c:v>
                </c:pt>
                <c:pt idx="13205">
                  <c:v>44690</c:v>
                </c:pt>
                <c:pt idx="13206">
                  <c:v>44691</c:v>
                </c:pt>
                <c:pt idx="13207">
                  <c:v>44692</c:v>
                </c:pt>
                <c:pt idx="13208">
                  <c:v>44693</c:v>
                </c:pt>
                <c:pt idx="13209">
                  <c:v>44694</c:v>
                </c:pt>
                <c:pt idx="13210">
                  <c:v>44697</c:v>
                </c:pt>
                <c:pt idx="13211">
                  <c:v>44698</c:v>
                </c:pt>
                <c:pt idx="13212">
                  <c:v>44699</c:v>
                </c:pt>
                <c:pt idx="13213">
                  <c:v>44700</c:v>
                </c:pt>
                <c:pt idx="13214">
                  <c:v>44701</c:v>
                </c:pt>
                <c:pt idx="13215">
                  <c:v>44704</c:v>
                </c:pt>
                <c:pt idx="13216">
                  <c:v>44705</c:v>
                </c:pt>
                <c:pt idx="13217">
                  <c:v>44706</c:v>
                </c:pt>
                <c:pt idx="13218">
                  <c:v>44707</c:v>
                </c:pt>
                <c:pt idx="13219">
                  <c:v>44708</c:v>
                </c:pt>
                <c:pt idx="13220">
                  <c:v>44712</c:v>
                </c:pt>
                <c:pt idx="13221">
                  <c:v>44713</c:v>
                </c:pt>
                <c:pt idx="13222">
                  <c:v>44714</c:v>
                </c:pt>
                <c:pt idx="13223">
                  <c:v>44715</c:v>
                </c:pt>
                <c:pt idx="13224">
                  <c:v>44718</c:v>
                </c:pt>
                <c:pt idx="13225">
                  <c:v>44719</c:v>
                </c:pt>
                <c:pt idx="13226">
                  <c:v>44720</c:v>
                </c:pt>
                <c:pt idx="13227">
                  <c:v>44721</c:v>
                </c:pt>
                <c:pt idx="13228">
                  <c:v>44722</c:v>
                </c:pt>
                <c:pt idx="13229">
                  <c:v>44725</c:v>
                </c:pt>
                <c:pt idx="13230">
                  <c:v>44726</c:v>
                </c:pt>
                <c:pt idx="13231">
                  <c:v>44727</c:v>
                </c:pt>
                <c:pt idx="13232">
                  <c:v>44728</c:v>
                </c:pt>
                <c:pt idx="13233">
                  <c:v>44729</c:v>
                </c:pt>
                <c:pt idx="13234">
                  <c:v>44733</c:v>
                </c:pt>
                <c:pt idx="13235">
                  <c:v>44734</c:v>
                </c:pt>
                <c:pt idx="13236">
                  <c:v>44735</c:v>
                </c:pt>
                <c:pt idx="13237">
                  <c:v>44736</c:v>
                </c:pt>
                <c:pt idx="13238">
                  <c:v>44739</c:v>
                </c:pt>
                <c:pt idx="13239">
                  <c:v>44740</c:v>
                </c:pt>
                <c:pt idx="13240">
                  <c:v>44741</c:v>
                </c:pt>
                <c:pt idx="13241">
                  <c:v>44742</c:v>
                </c:pt>
                <c:pt idx="13242">
                  <c:v>44743</c:v>
                </c:pt>
                <c:pt idx="13243">
                  <c:v>44747</c:v>
                </c:pt>
                <c:pt idx="13244">
                  <c:v>44748</c:v>
                </c:pt>
                <c:pt idx="13245">
                  <c:v>44749</c:v>
                </c:pt>
                <c:pt idx="13246">
                  <c:v>44750</c:v>
                </c:pt>
                <c:pt idx="13247">
                  <c:v>44753</c:v>
                </c:pt>
                <c:pt idx="13248">
                  <c:v>44754</c:v>
                </c:pt>
                <c:pt idx="13249">
                  <c:v>44755</c:v>
                </c:pt>
                <c:pt idx="13250">
                  <c:v>44756</c:v>
                </c:pt>
                <c:pt idx="13251">
                  <c:v>44757</c:v>
                </c:pt>
                <c:pt idx="13252">
                  <c:v>44760</c:v>
                </c:pt>
                <c:pt idx="13253">
                  <c:v>44761</c:v>
                </c:pt>
                <c:pt idx="13254">
                  <c:v>44762</c:v>
                </c:pt>
                <c:pt idx="13255">
                  <c:v>44763</c:v>
                </c:pt>
                <c:pt idx="13256">
                  <c:v>44764</c:v>
                </c:pt>
                <c:pt idx="13257">
                  <c:v>44767</c:v>
                </c:pt>
                <c:pt idx="13258">
                  <c:v>44768</c:v>
                </c:pt>
                <c:pt idx="13259">
                  <c:v>44769</c:v>
                </c:pt>
                <c:pt idx="13260">
                  <c:v>44770</c:v>
                </c:pt>
                <c:pt idx="13261">
                  <c:v>44771</c:v>
                </c:pt>
                <c:pt idx="13262">
                  <c:v>44774</c:v>
                </c:pt>
                <c:pt idx="13263">
                  <c:v>44775</c:v>
                </c:pt>
                <c:pt idx="13264">
                  <c:v>44776</c:v>
                </c:pt>
                <c:pt idx="13265">
                  <c:v>44777</c:v>
                </c:pt>
                <c:pt idx="13266">
                  <c:v>44778</c:v>
                </c:pt>
                <c:pt idx="13267">
                  <c:v>44781</c:v>
                </c:pt>
                <c:pt idx="13268">
                  <c:v>44782</c:v>
                </c:pt>
                <c:pt idx="13269">
                  <c:v>44783</c:v>
                </c:pt>
                <c:pt idx="13270">
                  <c:v>44784</c:v>
                </c:pt>
                <c:pt idx="13271">
                  <c:v>44785</c:v>
                </c:pt>
                <c:pt idx="13272">
                  <c:v>44788</c:v>
                </c:pt>
                <c:pt idx="13273">
                  <c:v>44789</c:v>
                </c:pt>
                <c:pt idx="13274">
                  <c:v>44790</c:v>
                </c:pt>
                <c:pt idx="13275">
                  <c:v>44791</c:v>
                </c:pt>
                <c:pt idx="13276">
                  <c:v>44792</c:v>
                </c:pt>
                <c:pt idx="13277">
                  <c:v>44795</c:v>
                </c:pt>
                <c:pt idx="13278">
                  <c:v>44796</c:v>
                </c:pt>
                <c:pt idx="13279">
                  <c:v>44797</c:v>
                </c:pt>
                <c:pt idx="13280">
                  <c:v>44798</c:v>
                </c:pt>
                <c:pt idx="13281">
                  <c:v>44799</c:v>
                </c:pt>
                <c:pt idx="13282">
                  <c:v>44802</c:v>
                </c:pt>
                <c:pt idx="13283">
                  <c:v>44803</c:v>
                </c:pt>
                <c:pt idx="13284">
                  <c:v>44804</c:v>
                </c:pt>
                <c:pt idx="13285">
                  <c:v>44805</c:v>
                </c:pt>
                <c:pt idx="13286">
                  <c:v>44806</c:v>
                </c:pt>
                <c:pt idx="13287">
                  <c:v>44810</c:v>
                </c:pt>
                <c:pt idx="13288">
                  <c:v>44811</c:v>
                </c:pt>
                <c:pt idx="13289">
                  <c:v>44812</c:v>
                </c:pt>
                <c:pt idx="13290">
                  <c:v>44813</c:v>
                </c:pt>
                <c:pt idx="13291">
                  <c:v>44816</c:v>
                </c:pt>
                <c:pt idx="13292">
                  <c:v>44817</c:v>
                </c:pt>
                <c:pt idx="13293">
                  <c:v>44818</c:v>
                </c:pt>
                <c:pt idx="13294">
                  <c:v>44819</c:v>
                </c:pt>
                <c:pt idx="13295">
                  <c:v>44820</c:v>
                </c:pt>
                <c:pt idx="13296">
                  <c:v>44823</c:v>
                </c:pt>
                <c:pt idx="13297">
                  <c:v>44824</c:v>
                </c:pt>
                <c:pt idx="13298">
                  <c:v>44825</c:v>
                </c:pt>
                <c:pt idx="13299">
                  <c:v>44826</c:v>
                </c:pt>
                <c:pt idx="13300">
                  <c:v>44827</c:v>
                </c:pt>
                <c:pt idx="13301">
                  <c:v>44830</c:v>
                </c:pt>
                <c:pt idx="13302">
                  <c:v>44831</c:v>
                </c:pt>
                <c:pt idx="13303">
                  <c:v>44832</c:v>
                </c:pt>
                <c:pt idx="13304">
                  <c:v>44833</c:v>
                </c:pt>
                <c:pt idx="13305">
                  <c:v>44834</c:v>
                </c:pt>
                <c:pt idx="13306">
                  <c:v>44837</c:v>
                </c:pt>
                <c:pt idx="13307">
                  <c:v>44838</c:v>
                </c:pt>
                <c:pt idx="13308">
                  <c:v>44839</c:v>
                </c:pt>
                <c:pt idx="13309">
                  <c:v>44840</c:v>
                </c:pt>
                <c:pt idx="13310">
                  <c:v>44841</c:v>
                </c:pt>
                <c:pt idx="13311">
                  <c:v>44844</c:v>
                </c:pt>
                <c:pt idx="13312">
                  <c:v>44845</c:v>
                </c:pt>
                <c:pt idx="13313">
                  <c:v>44846</c:v>
                </c:pt>
                <c:pt idx="13314">
                  <c:v>44847</c:v>
                </c:pt>
                <c:pt idx="13315">
                  <c:v>44848</c:v>
                </c:pt>
                <c:pt idx="13316">
                  <c:v>44851</c:v>
                </c:pt>
                <c:pt idx="13317">
                  <c:v>44852</c:v>
                </c:pt>
                <c:pt idx="13318">
                  <c:v>44853</c:v>
                </c:pt>
                <c:pt idx="13319">
                  <c:v>44854</c:v>
                </c:pt>
                <c:pt idx="13320">
                  <c:v>44855</c:v>
                </c:pt>
                <c:pt idx="13321">
                  <c:v>44858</c:v>
                </c:pt>
                <c:pt idx="13322">
                  <c:v>44859</c:v>
                </c:pt>
                <c:pt idx="13323">
                  <c:v>44860</c:v>
                </c:pt>
                <c:pt idx="13324">
                  <c:v>44861</c:v>
                </c:pt>
                <c:pt idx="13325">
                  <c:v>44862</c:v>
                </c:pt>
                <c:pt idx="13326">
                  <c:v>44865</c:v>
                </c:pt>
                <c:pt idx="13327">
                  <c:v>44866</c:v>
                </c:pt>
                <c:pt idx="13328">
                  <c:v>44867</c:v>
                </c:pt>
                <c:pt idx="13329">
                  <c:v>44868</c:v>
                </c:pt>
                <c:pt idx="13330">
                  <c:v>44869</c:v>
                </c:pt>
                <c:pt idx="13331">
                  <c:v>44872</c:v>
                </c:pt>
                <c:pt idx="13332">
                  <c:v>44873</c:v>
                </c:pt>
                <c:pt idx="13333">
                  <c:v>44874</c:v>
                </c:pt>
                <c:pt idx="13334">
                  <c:v>44875</c:v>
                </c:pt>
                <c:pt idx="13335">
                  <c:v>44876</c:v>
                </c:pt>
                <c:pt idx="13336">
                  <c:v>44879</c:v>
                </c:pt>
                <c:pt idx="13337">
                  <c:v>44880</c:v>
                </c:pt>
                <c:pt idx="13338">
                  <c:v>44881</c:v>
                </c:pt>
                <c:pt idx="13339">
                  <c:v>44882</c:v>
                </c:pt>
                <c:pt idx="13340">
                  <c:v>44883</c:v>
                </c:pt>
                <c:pt idx="13341">
                  <c:v>44886</c:v>
                </c:pt>
                <c:pt idx="13342">
                  <c:v>44887</c:v>
                </c:pt>
                <c:pt idx="13343">
                  <c:v>44888</c:v>
                </c:pt>
                <c:pt idx="13344">
                  <c:v>44890</c:v>
                </c:pt>
                <c:pt idx="13345">
                  <c:v>44893</c:v>
                </c:pt>
                <c:pt idx="13346">
                  <c:v>44894</c:v>
                </c:pt>
                <c:pt idx="13347">
                  <c:v>44895</c:v>
                </c:pt>
                <c:pt idx="13348">
                  <c:v>44896</c:v>
                </c:pt>
                <c:pt idx="13349">
                  <c:v>44897</c:v>
                </c:pt>
                <c:pt idx="13350">
                  <c:v>44900</c:v>
                </c:pt>
                <c:pt idx="13351">
                  <c:v>44901</c:v>
                </c:pt>
                <c:pt idx="13352">
                  <c:v>44902</c:v>
                </c:pt>
                <c:pt idx="13353">
                  <c:v>44903</c:v>
                </c:pt>
                <c:pt idx="13354">
                  <c:v>44904</c:v>
                </c:pt>
                <c:pt idx="13355">
                  <c:v>44907</c:v>
                </c:pt>
                <c:pt idx="13356">
                  <c:v>44908</c:v>
                </c:pt>
                <c:pt idx="13357">
                  <c:v>44909</c:v>
                </c:pt>
                <c:pt idx="13358">
                  <c:v>44910</c:v>
                </c:pt>
                <c:pt idx="13359">
                  <c:v>44911</c:v>
                </c:pt>
                <c:pt idx="13360">
                  <c:v>44914</c:v>
                </c:pt>
                <c:pt idx="13361">
                  <c:v>44915</c:v>
                </c:pt>
                <c:pt idx="13362">
                  <c:v>44916</c:v>
                </c:pt>
                <c:pt idx="13363">
                  <c:v>44917</c:v>
                </c:pt>
                <c:pt idx="13364">
                  <c:v>44918</c:v>
                </c:pt>
                <c:pt idx="13365">
                  <c:v>44922</c:v>
                </c:pt>
                <c:pt idx="13366">
                  <c:v>44923</c:v>
                </c:pt>
                <c:pt idx="13367">
                  <c:v>44924</c:v>
                </c:pt>
                <c:pt idx="13368">
                  <c:v>44925</c:v>
                </c:pt>
                <c:pt idx="13369">
                  <c:v>44929</c:v>
                </c:pt>
                <c:pt idx="13370">
                  <c:v>44930</c:v>
                </c:pt>
                <c:pt idx="13371">
                  <c:v>44931</c:v>
                </c:pt>
                <c:pt idx="13372">
                  <c:v>44932</c:v>
                </c:pt>
                <c:pt idx="13373">
                  <c:v>44935</c:v>
                </c:pt>
                <c:pt idx="13374">
                  <c:v>44936</c:v>
                </c:pt>
                <c:pt idx="13375">
                  <c:v>44937</c:v>
                </c:pt>
                <c:pt idx="13376">
                  <c:v>44938</c:v>
                </c:pt>
                <c:pt idx="13377">
                  <c:v>44939</c:v>
                </c:pt>
                <c:pt idx="13378">
                  <c:v>44943</c:v>
                </c:pt>
                <c:pt idx="13379">
                  <c:v>44944</c:v>
                </c:pt>
                <c:pt idx="13380">
                  <c:v>44945</c:v>
                </c:pt>
                <c:pt idx="13381">
                  <c:v>44946</c:v>
                </c:pt>
                <c:pt idx="13382">
                  <c:v>44949</c:v>
                </c:pt>
                <c:pt idx="13383">
                  <c:v>44950</c:v>
                </c:pt>
                <c:pt idx="13384">
                  <c:v>44951</c:v>
                </c:pt>
                <c:pt idx="13385">
                  <c:v>44952</c:v>
                </c:pt>
                <c:pt idx="13386">
                  <c:v>44953</c:v>
                </c:pt>
                <c:pt idx="13387">
                  <c:v>44956</c:v>
                </c:pt>
                <c:pt idx="13388">
                  <c:v>44957</c:v>
                </c:pt>
                <c:pt idx="13389">
                  <c:v>44958</c:v>
                </c:pt>
                <c:pt idx="13390">
                  <c:v>44959</c:v>
                </c:pt>
                <c:pt idx="13391">
                  <c:v>44960</c:v>
                </c:pt>
                <c:pt idx="13392">
                  <c:v>44963</c:v>
                </c:pt>
                <c:pt idx="13393">
                  <c:v>44964</c:v>
                </c:pt>
                <c:pt idx="13394">
                  <c:v>44965</c:v>
                </c:pt>
                <c:pt idx="13395">
                  <c:v>44966</c:v>
                </c:pt>
                <c:pt idx="13396">
                  <c:v>44967</c:v>
                </c:pt>
                <c:pt idx="13397">
                  <c:v>44970</c:v>
                </c:pt>
                <c:pt idx="13398">
                  <c:v>44971</c:v>
                </c:pt>
                <c:pt idx="13399">
                  <c:v>44972</c:v>
                </c:pt>
                <c:pt idx="13400">
                  <c:v>44973</c:v>
                </c:pt>
                <c:pt idx="13401">
                  <c:v>44974</c:v>
                </c:pt>
                <c:pt idx="13402">
                  <c:v>44978</c:v>
                </c:pt>
                <c:pt idx="13403">
                  <c:v>44979</c:v>
                </c:pt>
                <c:pt idx="13404">
                  <c:v>44980</c:v>
                </c:pt>
                <c:pt idx="13405">
                  <c:v>44981</c:v>
                </c:pt>
                <c:pt idx="13406">
                  <c:v>44984</c:v>
                </c:pt>
                <c:pt idx="13407">
                  <c:v>44985</c:v>
                </c:pt>
                <c:pt idx="13408">
                  <c:v>44986</c:v>
                </c:pt>
                <c:pt idx="13409">
                  <c:v>44987</c:v>
                </c:pt>
                <c:pt idx="13410">
                  <c:v>44988</c:v>
                </c:pt>
                <c:pt idx="13411">
                  <c:v>44991</c:v>
                </c:pt>
                <c:pt idx="13412">
                  <c:v>44992</c:v>
                </c:pt>
                <c:pt idx="13413">
                  <c:v>44993</c:v>
                </c:pt>
                <c:pt idx="13414">
                  <c:v>44994</c:v>
                </c:pt>
                <c:pt idx="13415">
                  <c:v>44995</c:v>
                </c:pt>
                <c:pt idx="13416">
                  <c:v>44998</c:v>
                </c:pt>
                <c:pt idx="13417">
                  <c:v>44999</c:v>
                </c:pt>
                <c:pt idx="13418">
                  <c:v>45000</c:v>
                </c:pt>
                <c:pt idx="13419">
                  <c:v>45001</c:v>
                </c:pt>
                <c:pt idx="13420">
                  <c:v>45002</c:v>
                </c:pt>
                <c:pt idx="13421">
                  <c:v>45005</c:v>
                </c:pt>
                <c:pt idx="13422">
                  <c:v>45006</c:v>
                </c:pt>
                <c:pt idx="13423">
                  <c:v>45007</c:v>
                </c:pt>
                <c:pt idx="13424">
                  <c:v>45008</c:v>
                </c:pt>
                <c:pt idx="13425">
                  <c:v>45009</c:v>
                </c:pt>
                <c:pt idx="13426">
                  <c:v>45012</c:v>
                </c:pt>
                <c:pt idx="13427">
                  <c:v>45013</c:v>
                </c:pt>
                <c:pt idx="13428">
                  <c:v>45014</c:v>
                </c:pt>
                <c:pt idx="13429">
                  <c:v>45015</c:v>
                </c:pt>
                <c:pt idx="13430">
                  <c:v>45016</c:v>
                </c:pt>
                <c:pt idx="13431">
                  <c:v>45019</c:v>
                </c:pt>
                <c:pt idx="13432">
                  <c:v>45020</c:v>
                </c:pt>
                <c:pt idx="13433">
                  <c:v>45021</c:v>
                </c:pt>
                <c:pt idx="13434">
                  <c:v>45022</c:v>
                </c:pt>
                <c:pt idx="13435">
                  <c:v>45026</c:v>
                </c:pt>
                <c:pt idx="13436">
                  <c:v>45027</c:v>
                </c:pt>
                <c:pt idx="13437">
                  <c:v>45028</c:v>
                </c:pt>
                <c:pt idx="13438">
                  <c:v>45029</c:v>
                </c:pt>
                <c:pt idx="13439">
                  <c:v>45030</c:v>
                </c:pt>
                <c:pt idx="13440">
                  <c:v>45033</c:v>
                </c:pt>
                <c:pt idx="13441">
                  <c:v>45034</c:v>
                </c:pt>
                <c:pt idx="13442">
                  <c:v>45035</c:v>
                </c:pt>
                <c:pt idx="13443">
                  <c:v>45036</c:v>
                </c:pt>
                <c:pt idx="13444">
                  <c:v>45037</c:v>
                </c:pt>
                <c:pt idx="13445">
                  <c:v>45040</c:v>
                </c:pt>
                <c:pt idx="13446">
                  <c:v>45041</c:v>
                </c:pt>
                <c:pt idx="13447">
                  <c:v>45042</c:v>
                </c:pt>
                <c:pt idx="13448">
                  <c:v>45043</c:v>
                </c:pt>
                <c:pt idx="13449">
                  <c:v>45044</c:v>
                </c:pt>
                <c:pt idx="13450">
                  <c:v>45047</c:v>
                </c:pt>
                <c:pt idx="13451">
                  <c:v>45048</c:v>
                </c:pt>
                <c:pt idx="13452">
                  <c:v>45049</c:v>
                </c:pt>
                <c:pt idx="13453">
                  <c:v>45050</c:v>
                </c:pt>
                <c:pt idx="13454">
                  <c:v>45051</c:v>
                </c:pt>
                <c:pt idx="13455">
                  <c:v>45054</c:v>
                </c:pt>
                <c:pt idx="13456">
                  <c:v>45055</c:v>
                </c:pt>
                <c:pt idx="13457">
                  <c:v>45056</c:v>
                </c:pt>
                <c:pt idx="13458">
                  <c:v>45057</c:v>
                </c:pt>
                <c:pt idx="13459">
                  <c:v>45058</c:v>
                </c:pt>
                <c:pt idx="13460">
                  <c:v>45061</c:v>
                </c:pt>
                <c:pt idx="13461">
                  <c:v>45062</c:v>
                </c:pt>
                <c:pt idx="13462">
                  <c:v>45063</c:v>
                </c:pt>
                <c:pt idx="13463">
                  <c:v>45064</c:v>
                </c:pt>
                <c:pt idx="13464">
                  <c:v>45065</c:v>
                </c:pt>
                <c:pt idx="13465">
                  <c:v>45068</c:v>
                </c:pt>
                <c:pt idx="13466">
                  <c:v>45069</c:v>
                </c:pt>
                <c:pt idx="13467">
                  <c:v>45070</c:v>
                </c:pt>
                <c:pt idx="13468">
                  <c:v>45071</c:v>
                </c:pt>
                <c:pt idx="13469">
                  <c:v>45072</c:v>
                </c:pt>
                <c:pt idx="13470">
                  <c:v>45076</c:v>
                </c:pt>
                <c:pt idx="13471">
                  <c:v>45077</c:v>
                </c:pt>
                <c:pt idx="13472">
                  <c:v>45078</c:v>
                </c:pt>
                <c:pt idx="13473">
                  <c:v>45079</c:v>
                </c:pt>
                <c:pt idx="13474">
                  <c:v>45082</c:v>
                </c:pt>
                <c:pt idx="13475">
                  <c:v>45083</c:v>
                </c:pt>
                <c:pt idx="13476">
                  <c:v>45084</c:v>
                </c:pt>
                <c:pt idx="13477">
                  <c:v>45085</c:v>
                </c:pt>
                <c:pt idx="13478">
                  <c:v>45086</c:v>
                </c:pt>
                <c:pt idx="13479">
                  <c:v>45089</c:v>
                </c:pt>
                <c:pt idx="13480">
                  <c:v>45090</c:v>
                </c:pt>
                <c:pt idx="13481">
                  <c:v>45091</c:v>
                </c:pt>
                <c:pt idx="13482">
                  <c:v>45092</c:v>
                </c:pt>
                <c:pt idx="13483">
                  <c:v>45093</c:v>
                </c:pt>
                <c:pt idx="13484">
                  <c:v>45097</c:v>
                </c:pt>
                <c:pt idx="13485">
                  <c:v>45098</c:v>
                </c:pt>
                <c:pt idx="13486">
                  <c:v>45099</c:v>
                </c:pt>
                <c:pt idx="13487">
                  <c:v>45100</c:v>
                </c:pt>
                <c:pt idx="13488">
                  <c:v>45103</c:v>
                </c:pt>
                <c:pt idx="13489">
                  <c:v>45104</c:v>
                </c:pt>
                <c:pt idx="13490">
                  <c:v>45105</c:v>
                </c:pt>
                <c:pt idx="13491">
                  <c:v>45106</c:v>
                </c:pt>
                <c:pt idx="13492">
                  <c:v>45107</c:v>
                </c:pt>
                <c:pt idx="13493">
                  <c:v>45110</c:v>
                </c:pt>
                <c:pt idx="13494">
                  <c:v>45112</c:v>
                </c:pt>
                <c:pt idx="13495">
                  <c:v>45113</c:v>
                </c:pt>
                <c:pt idx="13496">
                  <c:v>45114</c:v>
                </c:pt>
                <c:pt idx="13497">
                  <c:v>45117</c:v>
                </c:pt>
                <c:pt idx="13498">
                  <c:v>45118</c:v>
                </c:pt>
                <c:pt idx="13499">
                  <c:v>45119</c:v>
                </c:pt>
                <c:pt idx="13500">
                  <c:v>45120</c:v>
                </c:pt>
                <c:pt idx="13501">
                  <c:v>45121</c:v>
                </c:pt>
                <c:pt idx="13502">
                  <c:v>45124</c:v>
                </c:pt>
                <c:pt idx="13503">
                  <c:v>45125</c:v>
                </c:pt>
                <c:pt idx="13504">
                  <c:v>45126</c:v>
                </c:pt>
                <c:pt idx="13505">
                  <c:v>45127</c:v>
                </c:pt>
                <c:pt idx="13506">
                  <c:v>45128</c:v>
                </c:pt>
                <c:pt idx="13507">
                  <c:v>45131</c:v>
                </c:pt>
                <c:pt idx="13508">
                  <c:v>45132</c:v>
                </c:pt>
                <c:pt idx="13509">
                  <c:v>45133</c:v>
                </c:pt>
                <c:pt idx="13510">
                  <c:v>45134</c:v>
                </c:pt>
                <c:pt idx="13511">
                  <c:v>45135</c:v>
                </c:pt>
                <c:pt idx="13512">
                  <c:v>45138</c:v>
                </c:pt>
                <c:pt idx="13513">
                  <c:v>45139</c:v>
                </c:pt>
                <c:pt idx="13514">
                  <c:v>45140</c:v>
                </c:pt>
                <c:pt idx="13515">
                  <c:v>45141</c:v>
                </c:pt>
                <c:pt idx="13516">
                  <c:v>45142</c:v>
                </c:pt>
                <c:pt idx="13517">
                  <c:v>45145</c:v>
                </c:pt>
                <c:pt idx="13518">
                  <c:v>45146</c:v>
                </c:pt>
                <c:pt idx="13519">
                  <c:v>45147</c:v>
                </c:pt>
                <c:pt idx="13520">
                  <c:v>45148</c:v>
                </c:pt>
                <c:pt idx="13521">
                  <c:v>45149</c:v>
                </c:pt>
                <c:pt idx="13522">
                  <c:v>45152</c:v>
                </c:pt>
                <c:pt idx="13523">
                  <c:v>45153</c:v>
                </c:pt>
                <c:pt idx="13524">
                  <c:v>45154</c:v>
                </c:pt>
                <c:pt idx="13525">
                  <c:v>45155</c:v>
                </c:pt>
                <c:pt idx="13526">
                  <c:v>45156</c:v>
                </c:pt>
                <c:pt idx="13527">
                  <c:v>45159</c:v>
                </c:pt>
                <c:pt idx="13528">
                  <c:v>45160</c:v>
                </c:pt>
                <c:pt idx="13529">
                  <c:v>45161</c:v>
                </c:pt>
                <c:pt idx="13530">
                  <c:v>45162</c:v>
                </c:pt>
                <c:pt idx="13531">
                  <c:v>45163</c:v>
                </c:pt>
                <c:pt idx="13532">
                  <c:v>45166</c:v>
                </c:pt>
                <c:pt idx="13533">
                  <c:v>45167</c:v>
                </c:pt>
                <c:pt idx="13534">
                  <c:v>45168</c:v>
                </c:pt>
                <c:pt idx="13535">
                  <c:v>45169</c:v>
                </c:pt>
                <c:pt idx="13536">
                  <c:v>45170</c:v>
                </c:pt>
                <c:pt idx="13537">
                  <c:v>45174</c:v>
                </c:pt>
                <c:pt idx="13538">
                  <c:v>45175</c:v>
                </c:pt>
                <c:pt idx="13539">
                  <c:v>45176</c:v>
                </c:pt>
                <c:pt idx="13540">
                  <c:v>45177</c:v>
                </c:pt>
                <c:pt idx="13541">
                  <c:v>45180</c:v>
                </c:pt>
                <c:pt idx="13542">
                  <c:v>45181</c:v>
                </c:pt>
                <c:pt idx="13543">
                  <c:v>45182</c:v>
                </c:pt>
                <c:pt idx="13544">
                  <c:v>45183</c:v>
                </c:pt>
                <c:pt idx="13545">
                  <c:v>45184</c:v>
                </c:pt>
                <c:pt idx="13546">
                  <c:v>45187</c:v>
                </c:pt>
                <c:pt idx="13547">
                  <c:v>45188</c:v>
                </c:pt>
                <c:pt idx="13548">
                  <c:v>45189</c:v>
                </c:pt>
                <c:pt idx="13549">
                  <c:v>45190</c:v>
                </c:pt>
                <c:pt idx="13550">
                  <c:v>45191</c:v>
                </c:pt>
                <c:pt idx="13551">
                  <c:v>45194</c:v>
                </c:pt>
                <c:pt idx="13552">
                  <c:v>45195</c:v>
                </c:pt>
                <c:pt idx="13553">
                  <c:v>45196</c:v>
                </c:pt>
                <c:pt idx="13554">
                  <c:v>45197</c:v>
                </c:pt>
                <c:pt idx="13555">
                  <c:v>45198</c:v>
                </c:pt>
                <c:pt idx="13556">
                  <c:v>45201</c:v>
                </c:pt>
                <c:pt idx="13557">
                  <c:v>45202</c:v>
                </c:pt>
                <c:pt idx="13558">
                  <c:v>45203</c:v>
                </c:pt>
                <c:pt idx="13559">
                  <c:v>45204</c:v>
                </c:pt>
                <c:pt idx="13560">
                  <c:v>45205</c:v>
                </c:pt>
                <c:pt idx="13561">
                  <c:v>45208</c:v>
                </c:pt>
                <c:pt idx="13562">
                  <c:v>45209</c:v>
                </c:pt>
                <c:pt idx="13563">
                  <c:v>45210</c:v>
                </c:pt>
                <c:pt idx="13564">
                  <c:v>45211</c:v>
                </c:pt>
                <c:pt idx="13565">
                  <c:v>45212</c:v>
                </c:pt>
                <c:pt idx="13566">
                  <c:v>45215</c:v>
                </c:pt>
                <c:pt idx="13567">
                  <c:v>45216</c:v>
                </c:pt>
                <c:pt idx="13568">
                  <c:v>45217</c:v>
                </c:pt>
                <c:pt idx="13569">
                  <c:v>45218</c:v>
                </c:pt>
                <c:pt idx="13570">
                  <c:v>45219</c:v>
                </c:pt>
                <c:pt idx="13571">
                  <c:v>45222</c:v>
                </c:pt>
                <c:pt idx="13572">
                  <c:v>45223</c:v>
                </c:pt>
                <c:pt idx="13573">
                  <c:v>45224</c:v>
                </c:pt>
                <c:pt idx="13574">
                  <c:v>45225</c:v>
                </c:pt>
                <c:pt idx="13575">
                  <c:v>45226</c:v>
                </c:pt>
                <c:pt idx="13576">
                  <c:v>45229</c:v>
                </c:pt>
                <c:pt idx="13577">
                  <c:v>45230</c:v>
                </c:pt>
                <c:pt idx="13578">
                  <c:v>45231</c:v>
                </c:pt>
                <c:pt idx="13579">
                  <c:v>45232</c:v>
                </c:pt>
                <c:pt idx="13580">
                  <c:v>45233</c:v>
                </c:pt>
                <c:pt idx="13581">
                  <c:v>45236</c:v>
                </c:pt>
                <c:pt idx="13582">
                  <c:v>45237</c:v>
                </c:pt>
                <c:pt idx="13583">
                  <c:v>45238</c:v>
                </c:pt>
                <c:pt idx="13584">
                  <c:v>45239</c:v>
                </c:pt>
                <c:pt idx="13585">
                  <c:v>45240</c:v>
                </c:pt>
                <c:pt idx="13586">
                  <c:v>45243</c:v>
                </c:pt>
                <c:pt idx="13587">
                  <c:v>45244</c:v>
                </c:pt>
                <c:pt idx="13588">
                  <c:v>45245</c:v>
                </c:pt>
                <c:pt idx="13589">
                  <c:v>45246</c:v>
                </c:pt>
                <c:pt idx="13590">
                  <c:v>45247</c:v>
                </c:pt>
                <c:pt idx="13591">
                  <c:v>45250</c:v>
                </c:pt>
                <c:pt idx="13592">
                  <c:v>45251</c:v>
                </c:pt>
                <c:pt idx="13593">
                  <c:v>45252</c:v>
                </c:pt>
                <c:pt idx="13594">
                  <c:v>45254</c:v>
                </c:pt>
                <c:pt idx="13595">
                  <c:v>45257</c:v>
                </c:pt>
                <c:pt idx="13596">
                  <c:v>45258</c:v>
                </c:pt>
                <c:pt idx="13597">
                  <c:v>45259</c:v>
                </c:pt>
                <c:pt idx="13598">
                  <c:v>45260</c:v>
                </c:pt>
                <c:pt idx="13599">
                  <c:v>45261</c:v>
                </c:pt>
                <c:pt idx="13600">
                  <c:v>45264</c:v>
                </c:pt>
                <c:pt idx="13601">
                  <c:v>45265</c:v>
                </c:pt>
                <c:pt idx="13602">
                  <c:v>45266</c:v>
                </c:pt>
                <c:pt idx="13603">
                  <c:v>45267</c:v>
                </c:pt>
                <c:pt idx="13604">
                  <c:v>45268</c:v>
                </c:pt>
                <c:pt idx="13605">
                  <c:v>45271</c:v>
                </c:pt>
                <c:pt idx="13606">
                  <c:v>45272</c:v>
                </c:pt>
                <c:pt idx="13607">
                  <c:v>45273</c:v>
                </c:pt>
                <c:pt idx="13608">
                  <c:v>45274</c:v>
                </c:pt>
                <c:pt idx="13609">
                  <c:v>45275</c:v>
                </c:pt>
                <c:pt idx="13610">
                  <c:v>45278</c:v>
                </c:pt>
                <c:pt idx="13611">
                  <c:v>45279</c:v>
                </c:pt>
                <c:pt idx="13612">
                  <c:v>45280</c:v>
                </c:pt>
                <c:pt idx="13613">
                  <c:v>45281</c:v>
                </c:pt>
                <c:pt idx="13614">
                  <c:v>45282</c:v>
                </c:pt>
                <c:pt idx="13615">
                  <c:v>45286</c:v>
                </c:pt>
                <c:pt idx="13616">
                  <c:v>45287</c:v>
                </c:pt>
                <c:pt idx="13617">
                  <c:v>45288</c:v>
                </c:pt>
                <c:pt idx="13618">
                  <c:v>45289</c:v>
                </c:pt>
                <c:pt idx="13619">
                  <c:v>45293</c:v>
                </c:pt>
                <c:pt idx="13620">
                  <c:v>45294</c:v>
                </c:pt>
                <c:pt idx="13621">
                  <c:v>45295</c:v>
                </c:pt>
                <c:pt idx="13622">
                  <c:v>45296</c:v>
                </c:pt>
                <c:pt idx="13623">
                  <c:v>45299</c:v>
                </c:pt>
                <c:pt idx="13624">
                  <c:v>45300</c:v>
                </c:pt>
                <c:pt idx="13625">
                  <c:v>45301</c:v>
                </c:pt>
                <c:pt idx="13626">
                  <c:v>45302</c:v>
                </c:pt>
                <c:pt idx="13627">
                  <c:v>45303</c:v>
                </c:pt>
                <c:pt idx="13628">
                  <c:v>45307</c:v>
                </c:pt>
                <c:pt idx="13629">
                  <c:v>45308</c:v>
                </c:pt>
                <c:pt idx="13630">
                  <c:v>45309</c:v>
                </c:pt>
                <c:pt idx="13631">
                  <c:v>45310</c:v>
                </c:pt>
                <c:pt idx="13632">
                  <c:v>45313</c:v>
                </c:pt>
                <c:pt idx="13633">
                  <c:v>45314</c:v>
                </c:pt>
                <c:pt idx="13634">
                  <c:v>45315</c:v>
                </c:pt>
                <c:pt idx="13635">
                  <c:v>45316</c:v>
                </c:pt>
                <c:pt idx="13636">
                  <c:v>45317</c:v>
                </c:pt>
                <c:pt idx="13637">
                  <c:v>45320</c:v>
                </c:pt>
                <c:pt idx="13638">
                  <c:v>45321</c:v>
                </c:pt>
                <c:pt idx="13639">
                  <c:v>45322</c:v>
                </c:pt>
                <c:pt idx="13640">
                  <c:v>45323</c:v>
                </c:pt>
                <c:pt idx="13641">
                  <c:v>45324</c:v>
                </c:pt>
                <c:pt idx="13642">
                  <c:v>45327</c:v>
                </c:pt>
                <c:pt idx="13643">
                  <c:v>45328</c:v>
                </c:pt>
                <c:pt idx="13644">
                  <c:v>45329</c:v>
                </c:pt>
                <c:pt idx="13645">
                  <c:v>45330</c:v>
                </c:pt>
                <c:pt idx="13646">
                  <c:v>45331</c:v>
                </c:pt>
                <c:pt idx="13647">
                  <c:v>45334</c:v>
                </c:pt>
                <c:pt idx="13648">
                  <c:v>45335</c:v>
                </c:pt>
                <c:pt idx="13649">
                  <c:v>45336</c:v>
                </c:pt>
                <c:pt idx="13650">
                  <c:v>45337</c:v>
                </c:pt>
                <c:pt idx="13651">
                  <c:v>45338</c:v>
                </c:pt>
                <c:pt idx="13652">
                  <c:v>45342</c:v>
                </c:pt>
                <c:pt idx="13653">
                  <c:v>45343</c:v>
                </c:pt>
                <c:pt idx="13654">
                  <c:v>45344</c:v>
                </c:pt>
                <c:pt idx="13655">
                  <c:v>45345</c:v>
                </c:pt>
                <c:pt idx="13656">
                  <c:v>45348</c:v>
                </c:pt>
                <c:pt idx="13657">
                  <c:v>45349</c:v>
                </c:pt>
                <c:pt idx="13658">
                  <c:v>45350</c:v>
                </c:pt>
                <c:pt idx="13659">
                  <c:v>45351</c:v>
                </c:pt>
                <c:pt idx="13660">
                  <c:v>45352</c:v>
                </c:pt>
                <c:pt idx="13661">
                  <c:v>45355</c:v>
                </c:pt>
                <c:pt idx="13662">
                  <c:v>45356</c:v>
                </c:pt>
                <c:pt idx="13663">
                  <c:v>45357</c:v>
                </c:pt>
                <c:pt idx="13664">
                  <c:v>45358</c:v>
                </c:pt>
                <c:pt idx="13665">
                  <c:v>45359</c:v>
                </c:pt>
                <c:pt idx="13666">
                  <c:v>45362</c:v>
                </c:pt>
                <c:pt idx="13667">
                  <c:v>45363</c:v>
                </c:pt>
                <c:pt idx="13668">
                  <c:v>45364</c:v>
                </c:pt>
                <c:pt idx="13669">
                  <c:v>45365</c:v>
                </c:pt>
                <c:pt idx="13670">
                  <c:v>45366</c:v>
                </c:pt>
                <c:pt idx="13671">
                  <c:v>45369</c:v>
                </c:pt>
                <c:pt idx="13672">
                  <c:v>45370</c:v>
                </c:pt>
                <c:pt idx="13673">
                  <c:v>45371</c:v>
                </c:pt>
                <c:pt idx="13674">
                  <c:v>45372</c:v>
                </c:pt>
                <c:pt idx="13675">
                  <c:v>45373</c:v>
                </c:pt>
                <c:pt idx="13676">
                  <c:v>45376</c:v>
                </c:pt>
                <c:pt idx="13677">
                  <c:v>45377</c:v>
                </c:pt>
                <c:pt idx="13678">
                  <c:v>45378</c:v>
                </c:pt>
                <c:pt idx="13679">
                  <c:v>45379</c:v>
                </c:pt>
                <c:pt idx="13680">
                  <c:v>45383</c:v>
                </c:pt>
                <c:pt idx="13681">
                  <c:v>45384</c:v>
                </c:pt>
                <c:pt idx="13682">
                  <c:v>45385</c:v>
                </c:pt>
                <c:pt idx="13683">
                  <c:v>45386</c:v>
                </c:pt>
                <c:pt idx="13684">
                  <c:v>45387</c:v>
                </c:pt>
                <c:pt idx="13685">
                  <c:v>45390</c:v>
                </c:pt>
                <c:pt idx="13686">
                  <c:v>45391</c:v>
                </c:pt>
                <c:pt idx="13687">
                  <c:v>45392</c:v>
                </c:pt>
                <c:pt idx="13688">
                  <c:v>45393</c:v>
                </c:pt>
                <c:pt idx="13689">
                  <c:v>45394</c:v>
                </c:pt>
                <c:pt idx="13690">
                  <c:v>45397</c:v>
                </c:pt>
                <c:pt idx="13691">
                  <c:v>45398</c:v>
                </c:pt>
                <c:pt idx="13692">
                  <c:v>45399</c:v>
                </c:pt>
                <c:pt idx="13693">
                  <c:v>45400</c:v>
                </c:pt>
                <c:pt idx="13694">
                  <c:v>45401</c:v>
                </c:pt>
                <c:pt idx="13695">
                  <c:v>45404</c:v>
                </c:pt>
                <c:pt idx="13696">
                  <c:v>45405</c:v>
                </c:pt>
                <c:pt idx="13697">
                  <c:v>45406</c:v>
                </c:pt>
                <c:pt idx="13698">
                  <c:v>45407</c:v>
                </c:pt>
                <c:pt idx="13699">
                  <c:v>45408</c:v>
                </c:pt>
                <c:pt idx="13700">
                  <c:v>45411</c:v>
                </c:pt>
                <c:pt idx="13701">
                  <c:v>45412</c:v>
                </c:pt>
                <c:pt idx="13702">
                  <c:v>45413</c:v>
                </c:pt>
                <c:pt idx="13703">
                  <c:v>45414</c:v>
                </c:pt>
                <c:pt idx="13704">
                  <c:v>45415</c:v>
                </c:pt>
                <c:pt idx="13705">
                  <c:v>45418</c:v>
                </c:pt>
                <c:pt idx="13706">
                  <c:v>45419</c:v>
                </c:pt>
                <c:pt idx="13707">
                  <c:v>45420</c:v>
                </c:pt>
                <c:pt idx="13708">
                  <c:v>45421</c:v>
                </c:pt>
                <c:pt idx="13709">
                  <c:v>45422</c:v>
                </c:pt>
                <c:pt idx="13710">
                  <c:v>45425</c:v>
                </c:pt>
                <c:pt idx="13711">
                  <c:v>45426</c:v>
                </c:pt>
                <c:pt idx="13712">
                  <c:v>45427</c:v>
                </c:pt>
                <c:pt idx="13713">
                  <c:v>45428</c:v>
                </c:pt>
                <c:pt idx="13714">
                  <c:v>45429</c:v>
                </c:pt>
                <c:pt idx="13715">
                  <c:v>45432</c:v>
                </c:pt>
                <c:pt idx="13716">
                  <c:v>45433</c:v>
                </c:pt>
                <c:pt idx="13717">
                  <c:v>45434</c:v>
                </c:pt>
                <c:pt idx="13718">
                  <c:v>45435</c:v>
                </c:pt>
                <c:pt idx="13719">
                  <c:v>45436</c:v>
                </c:pt>
                <c:pt idx="13720">
                  <c:v>45440</c:v>
                </c:pt>
                <c:pt idx="13721">
                  <c:v>45441</c:v>
                </c:pt>
                <c:pt idx="13722">
                  <c:v>45442</c:v>
                </c:pt>
                <c:pt idx="13723">
                  <c:v>45443</c:v>
                </c:pt>
                <c:pt idx="13724">
                  <c:v>45446</c:v>
                </c:pt>
                <c:pt idx="13725">
                  <c:v>45447</c:v>
                </c:pt>
                <c:pt idx="13726">
                  <c:v>45448</c:v>
                </c:pt>
                <c:pt idx="13727">
                  <c:v>45449</c:v>
                </c:pt>
                <c:pt idx="13728">
                  <c:v>45450</c:v>
                </c:pt>
                <c:pt idx="13729">
                  <c:v>45453</c:v>
                </c:pt>
                <c:pt idx="13730">
                  <c:v>45454</c:v>
                </c:pt>
                <c:pt idx="13731">
                  <c:v>45455</c:v>
                </c:pt>
                <c:pt idx="13732">
                  <c:v>45456</c:v>
                </c:pt>
                <c:pt idx="13733">
                  <c:v>45457</c:v>
                </c:pt>
                <c:pt idx="13734">
                  <c:v>45460</c:v>
                </c:pt>
                <c:pt idx="13735">
                  <c:v>45461</c:v>
                </c:pt>
                <c:pt idx="13736">
                  <c:v>45463</c:v>
                </c:pt>
                <c:pt idx="13737">
                  <c:v>45464</c:v>
                </c:pt>
                <c:pt idx="13738">
                  <c:v>45467</c:v>
                </c:pt>
                <c:pt idx="13739">
                  <c:v>45468</c:v>
                </c:pt>
                <c:pt idx="13740">
                  <c:v>45469</c:v>
                </c:pt>
                <c:pt idx="13741">
                  <c:v>45470</c:v>
                </c:pt>
                <c:pt idx="13742">
                  <c:v>45471</c:v>
                </c:pt>
                <c:pt idx="13743">
                  <c:v>45474</c:v>
                </c:pt>
                <c:pt idx="13744">
                  <c:v>45475</c:v>
                </c:pt>
                <c:pt idx="13745">
                  <c:v>45476</c:v>
                </c:pt>
                <c:pt idx="13746">
                  <c:v>45478</c:v>
                </c:pt>
                <c:pt idx="13747">
                  <c:v>45481</c:v>
                </c:pt>
                <c:pt idx="13748">
                  <c:v>45482</c:v>
                </c:pt>
                <c:pt idx="13749">
                  <c:v>45483</c:v>
                </c:pt>
                <c:pt idx="13750">
                  <c:v>45484</c:v>
                </c:pt>
                <c:pt idx="13751">
                  <c:v>45485</c:v>
                </c:pt>
                <c:pt idx="13752">
                  <c:v>45488</c:v>
                </c:pt>
                <c:pt idx="13753">
                  <c:v>45489</c:v>
                </c:pt>
                <c:pt idx="13754">
                  <c:v>45490</c:v>
                </c:pt>
                <c:pt idx="13755">
                  <c:v>45491</c:v>
                </c:pt>
                <c:pt idx="13756">
                  <c:v>45492</c:v>
                </c:pt>
                <c:pt idx="13757">
                  <c:v>45495</c:v>
                </c:pt>
                <c:pt idx="13758">
                  <c:v>45496</c:v>
                </c:pt>
                <c:pt idx="13759">
                  <c:v>45497</c:v>
                </c:pt>
                <c:pt idx="13760">
                  <c:v>45498</c:v>
                </c:pt>
                <c:pt idx="13761">
                  <c:v>45499</c:v>
                </c:pt>
                <c:pt idx="13762">
                  <c:v>45502</c:v>
                </c:pt>
                <c:pt idx="13763">
                  <c:v>45503</c:v>
                </c:pt>
                <c:pt idx="13764">
                  <c:v>45504</c:v>
                </c:pt>
                <c:pt idx="13765">
                  <c:v>45505</c:v>
                </c:pt>
                <c:pt idx="13766">
                  <c:v>45506</c:v>
                </c:pt>
                <c:pt idx="13767">
                  <c:v>45509</c:v>
                </c:pt>
                <c:pt idx="13768">
                  <c:v>45510</c:v>
                </c:pt>
                <c:pt idx="13769">
                  <c:v>45511</c:v>
                </c:pt>
                <c:pt idx="13770">
                  <c:v>45512</c:v>
                </c:pt>
                <c:pt idx="13771">
                  <c:v>45513</c:v>
                </c:pt>
                <c:pt idx="13772">
                  <c:v>45516</c:v>
                </c:pt>
                <c:pt idx="13773">
                  <c:v>45517</c:v>
                </c:pt>
                <c:pt idx="13774">
                  <c:v>45518</c:v>
                </c:pt>
                <c:pt idx="13775">
                  <c:v>45519</c:v>
                </c:pt>
                <c:pt idx="13776">
                  <c:v>45520</c:v>
                </c:pt>
                <c:pt idx="13777">
                  <c:v>45523</c:v>
                </c:pt>
                <c:pt idx="13778">
                  <c:v>45524</c:v>
                </c:pt>
                <c:pt idx="13779">
                  <c:v>45525</c:v>
                </c:pt>
                <c:pt idx="13780">
                  <c:v>45526</c:v>
                </c:pt>
                <c:pt idx="13781">
                  <c:v>45527</c:v>
                </c:pt>
                <c:pt idx="13782">
                  <c:v>45530</c:v>
                </c:pt>
                <c:pt idx="13783">
                  <c:v>45531</c:v>
                </c:pt>
                <c:pt idx="13784">
                  <c:v>45532</c:v>
                </c:pt>
                <c:pt idx="13785">
                  <c:v>45533</c:v>
                </c:pt>
                <c:pt idx="13786">
                  <c:v>45534</c:v>
                </c:pt>
                <c:pt idx="13787">
                  <c:v>45538</c:v>
                </c:pt>
                <c:pt idx="13788">
                  <c:v>45539</c:v>
                </c:pt>
                <c:pt idx="13789">
                  <c:v>45540</c:v>
                </c:pt>
                <c:pt idx="13790">
                  <c:v>45541</c:v>
                </c:pt>
                <c:pt idx="13791">
                  <c:v>45544</c:v>
                </c:pt>
                <c:pt idx="13792">
                  <c:v>45545</c:v>
                </c:pt>
                <c:pt idx="13793">
                  <c:v>45546</c:v>
                </c:pt>
                <c:pt idx="13794">
                  <c:v>45547</c:v>
                </c:pt>
                <c:pt idx="13795">
                  <c:v>45548</c:v>
                </c:pt>
                <c:pt idx="13796">
                  <c:v>45551</c:v>
                </c:pt>
                <c:pt idx="13797">
                  <c:v>45552</c:v>
                </c:pt>
                <c:pt idx="13798">
                  <c:v>45553</c:v>
                </c:pt>
                <c:pt idx="13799">
                  <c:v>45554</c:v>
                </c:pt>
                <c:pt idx="13800">
                  <c:v>45555</c:v>
                </c:pt>
                <c:pt idx="13801">
                  <c:v>45558</c:v>
                </c:pt>
                <c:pt idx="13802">
                  <c:v>45559</c:v>
                </c:pt>
                <c:pt idx="13803">
                  <c:v>45560</c:v>
                </c:pt>
                <c:pt idx="13804">
                  <c:v>45561</c:v>
                </c:pt>
                <c:pt idx="13805">
                  <c:v>45562</c:v>
                </c:pt>
                <c:pt idx="13806">
                  <c:v>45565</c:v>
                </c:pt>
                <c:pt idx="13807">
                  <c:v>45566</c:v>
                </c:pt>
                <c:pt idx="13808">
                  <c:v>45567</c:v>
                </c:pt>
                <c:pt idx="13809">
                  <c:v>45568</c:v>
                </c:pt>
                <c:pt idx="13810">
                  <c:v>45569</c:v>
                </c:pt>
                <c:pt idx="13811">
                  <c:v>45572</c:v>
                </c:pt>
                <c:pt idx="13812">
                  <c:v>45573</c:v>
                </c:pt>
                <c:pt idx="13813">
                  <c:v>45574</c:v>
                </c:pt>
                <c:pt idx="13814">
                  <c:v>45575</c:v>
                </c:pt>
                <c:pt idx="13815">
                  <c:v>45576</c:v>
                </c:pt>
                <c:pt idx="13816">
                  <c:v>45579</c:v>
                </c:pt>
                <c:pt idx="13817">
                  <c:v>45580</c:v>
                </c:pt>
                <c:pt idx="13818">
                  <c:v>45581</c:v>
                </c:pt>
                <c:pt idx="13819">
                  <c:v>45582</c:v>
                </c:pt>
                <c:pt idx="13820">
                  <c:v>45583</c:v>
                </c:pt>
                <c:pt idx="13821">
                  <c:v>45586</c:v>
                </c:pt>
                <c:pt idx="13822">
                  <c:v>45587</c:v>
                </c:pt>
                <c:pt idx="13823">
                  <c:v>45588</c:v>
                </c:pt>
                <c:pt idx="13824">
                  <c:v>45589</c:v>
                </c:pt>
                <c:pt idx="13825">
                  <c:v>45590</c:v>
                </c:pt>
                <c:pt idx="13826">
                  <c:v>45593</c:v>
                </c:pt>
                <c:pt idx="13827">
                  <c:v>45594</c:v>
                </c:pt>
                <c:pt idx="13828">
                  <c:v>45595</c:v>
                </c:pt>
                <c:pt idx="13829">
                  <c:v>45596</c:v>
                </c:pt>
                <c:pt idx="13830">
                  <c:v>45597</c:v>
                </c:pt>
                <c:pt idx="13831">
                  <c:v>45600</c:v>
                </c:pt>
                <c:pt idx="13832">
                  <c:v>45601</c:v>
                </c:pt>
                <c:pt idx="13833">
                  <c:v>45602</c:v>
                </c:pt>
                <c:pt idx="13834">
                  <c:v>45603</c:v>
                </c:pt>
                <c:pt idx="13835">
                  <c:v>45604</c:v>
                </c:pt>
                <c:pt idx="13836">
                  <c:v>45607</c:v>
                </c:pt>
                <c:pt idx="13837">
                  <c:v>45608</c:v>
                </c:pt>
                <c:pt idx="13838">
                  <c:v>45609</c:v>
                </c:pt>
                <c:pt idx="13839">
                  <c:v>45610</c:v>
                </c:pt>
                <c:pt idx="13840">
                  <c:v>45611</c:v>
                </c:pt>
                <c:pt idx="13841">
                  <c:v>45614</c:v>
                </c:pt>
                <c:pt idx="13842">
                  <c:v>45615</c:v>
                </c:pt>
                <c:pt idx="13843">
                  <c:v>45616</c:v>
                </c:pt>
                <c:pt idx="13844">
                  <c:v>45617</c:v>
                </c:pt>
                <c:pt idx="13845">
                  <c:v>45618</c:v>
                </c:pt>
                <c:pt idx="13846">
                  <c:v>45621</c:v>
                </c:pt>
                <c:pt idx="13847">
                  <c:v>45622</c:v>
                </c:pt>
                <c:pt idx="13848">
                  <c:v>45623</c:v>
                </c:pt>
                <c:pt idx="13849">
                  <c:v>45625</c:v>
                </c:pt>
                <c:pt idx="13850">
                  <c:v>45628</c:v>
                </c:pt>
                <c:pt idx="13851">
                  <c:v>45629</c:v>
                </c:pt>
                <c:pt idx="13852">
                  <c:v>45630</c:v>
                </c:pt>
                <c:pt idx="13853">
                  <c:v>45631</c:v>
                </c:pt>
                <c:pt idx="13854">
                  <c:v>45632</c:v>
                </c:pt>
                <c:pt idx="13855">
                  <c:v>45635</c:v>
                </c:pt>
                <c:pt idx="13856">
                  <c:v>45636</c:v>
                </c:pt>
                <c:pt idx="13857">
                  <c:v>45637</c:v>
                </c:pt>
                <c:pt idx="13858">
                  <c:v>45638</c:v>
                </c:pt>
                <c:pt idx="13859">
                  <c:v>45639</c:v>
                </c:pt>
                <c:pt idx="13860">
                  <c:v>45642</c:v>
                </c:pt>
                <c:pt idx="13861">
                  <c:v>45643</c:v>
                </c:pt>
                <c:pt idx="13862">
                  <c:v>45644</c:v>
                </c:pt>
                <c:pt idx="13863">
                  <c:v>45645</c:v>
                </c:pt>
                <c:pt idx="13864">
                  <c:v>45646</c:v>
                </c:pt>
                <c:pt idx="13865">
                  <c:v>45649</c:v>
                </c:pt>
                <c:pt idx="13866">
                  <c:v>45650</c:v>
                </c:pt>
                <c:pt idx="13867">
                  <c:v>45652</c:v>
                </c:pt>
                <c:pt idx="13868">
                  <c:v>45653</c:v>
                </c:pt>
                <c:pt idx="13869">
                  <c:v>45656</c:v>
                </c:pt>
                <c:pt idx="13870">
                  <c:v>45657</c:v>
                </c:pt>
                <c:pt idx="13871">
                  <c:v>45659</c:v>
                </c:pt>
                <c:pt idx="13872">
                  <c:v>45660</c:v>
                </c:pt>
                <c:pt idx="13873">
                  <c:v>45663</c:v>
                </c:pt>
                <c:pt idx="13874">
                  <c:v>45664</c:v>
                </c:pt>
                <c:pt idx="13875">
                  <c:v>45665</c:v>
                </c:pt>
                <c:pt idx="13876">
                  <c:v>45667</c:v>
                </c:pt>
                <c:pt idx="13877">
                  <c:v>45670</c:v>
                </c:pt>
                <c:pt idx="13878">
                  <c:v>45671</c:v>
                </c:pt>
                <c:pt idx="13879">
                  <c:v>45672</c:v>
                </c:pt>
                <c:pt idx="13880">
                  <c:v>45673</c:v>
                </c:pt>
                <c:pt idx="13881">
                  <c:v>45674</c:v>
                </c:pt>
                <c:pt idx="13882">
                  <c:v>45678</c:v>
                </c:pt>
                <c:pt idx="13883">
                  <c:v>45679</c:v>
                </c:pt>
                <c:pt idx="13884">
                  <c:v>45680</c:v>
                </c:pt>
                <c:pt idx="13885">
                  <c:v>45681</c:v>
                </c:pt>
                <c:pt idx="13886">
                  <c:v>45684</c:v>
                </c:pt>
                <c:pt idx="13887">
                  <c:v>45685</c:v>
                </c:pt>
                <c:pt idx="13888">
                  <c:v>45686</c:v>
                </c:pt>
                <c:pt idx="13889">
                  <c:v>45687</c:v>
                </c:pt>
                <c:pt idx="13890">
                  <c:v>45688</c:v>
                </c:pt>
                <c:pt idx="13891">
                  <c:v>45691</c:v>
                </c:pt>
                <c:pt idx="13892">
                  <c:v>45692</c:v>
                </c:pt>
                <c:pt idx="13893">
                  <c:v>45693</c:v>
                </c:pt>
                <c:pt idx="13894">
                  <c:v>45694</c:v>
                </c:pt>
                <c:pt idx="13895">
                  <c:v>45695</c:v>
                </c:pt>
                <c:pt idx="13896">
                  <c:v>45698</c:v>
                </c:pt>
                <c:pt idx="13897">
                  <c:v>45699</c:v>
                </c:pt>
                <c:pt idx="13898">
                  <c:v>45700</c:v>
                </c:pt>
                <c:pt idx="13899">
                  <c:v>45701</c:v>
                </c:pt>
                <c:pt idx="13900">
                  <c:v>45702</c:v>
                </c:pt>
                <c:pt idx="13901">
                  <c:v>45706</c:v>
                </c:pt>
                <c:pt idx="13902">
                  <c:v>45707</c:v>
                </c:pt>
                <c:pt idx="13903">
                  <c:v>45708</c:v>
                </c:pt>
                <c:pt idx="13904">
                  <c:v>45709</c:v>
                </c:pt>
                <c:pt idx="13905">
                  <c:v>45712</c:v>
                </c:pt>
                <c:pt idx="13906">
                  <c:v>45713</c:v>
                </c:pt>
                <c:pt idx="13907">
                  <c:v>45714</c:v>
                </c:pt>
                <c:pt idx="13908">
                  <c:v>45715</c:v>
                </c:pt>
                <c:pt idx="13909">
                  <c:v>45716</c:v>
                </c:pt>
                <c:pt idx="13910">
                  <c:v>45719</c:v>
                </c:pt>
                <c:pt idx="13911">
                  <c:v>45720</c:v>
                </c:pt>
                <c:pt idx="13912">
                  <c:v>45721</c:v>
                </c:pt>
                <c:pt idx="13913">
                  <c:v>45722</c:v>
                </c:pt>
                <c:pt idx="13914">
                  <c:v>45723</c:v>
                </c:pt>
                <c:pt idx="13915">
                  <c:v>45726</c:v>
                </c:pt>
                <c:pt idx="13916">
                  <c:v>45727</c:v>
                </c:pt>
                <c:pt idx="13917">
                  <c:v>45728</c:v>
                </c:pt>
                <c:pt idx="13918">
                  <c:v>45729</c:v>
                </c:pt>
                <c:pt idx="13919">
                  <c:v>45730</c:v>
                </c:pt>
                <c:pt idx="13920">
                  <c:v>45733</c:v>
                </c:pt>
                <c:pt idx="13921">
                  <c:v>45734</c:v>
                </c:pt>
                <c:pt idx="13922">
                  <c:v>45735</c:v>
                </c:pt>
                <c:pt idx="13923">
                  <c:v>45736</c:v>
                </c:pt>
                <c:pt idx="13924">
                  <c:v>45737</c:v>
                </c:pt>
                <c:pt idx="13925">
                  <c:v>45740</c:v>
                </c:pt>
                <c:pt idx="13926">
                  <c:v>45741</c:v>
                </c:pt>
                <c:pt idx="13927">
                  <c:v>45742</c:v>
                </c:pt>
                <c:pt idx="13928">
                  <c:v>45743</c:v>
                </c:pt>
                <c:pt idx="13929">
                  <c:v>45744</c:v>
                </c:pt>
                <c:pt idx="13930">
                  <c:v>45747</c:v>
                </c:pt>
                <c:pt idx="13931">
                  <c:v>45748</c:v>
                </c:pt>
                <c:pt idx="13932">
                  <c:v>45749</c:v>
                </c:pt>
                <c:pt idx="13933">
                  <c:v>45750</c:v>
                </c:pt>
                <c:pt idx="13934">
                  <c:v>45751</c:v>
                </c:pt>
                <c:pt idx="13935">
                  <c:v>45754</c:v>
                </c:pt>
              </c:numCache>
            </c:numRef>
          </c:cat>
          <c:val>
            <c:numRef>
              <c:f>Sheet2!$B$2:$B$13937</c:f>
              <c:numCache>
                <c:formatCode>0%</c:formatCode>
                <c:ptCount val="1393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formatCode="0.0%">
                  <c:v>0</c:v>
                </c:pt>
                <c:pt idx="120" formatCode="0.0%">
                  <c:v>0</c:v>
                </c:pt>
                <c:pt idx="121" formatCode="0.0%">
                  <c:v>0</c:v>
                </c:pt>
                <c:pt idx="122" formatCode="0.0%">
                  <c:v>0</c:v>
                </c:pt>
                <c:pt idx="123" formatCode="0.0%">
                  <c:v>0</c:v>
                </c:pt>
                <c:pt idx="124" formatCode="0.0%">
                  <c:v>0</c:v>
                </c:pt>
                <c:pt idx="125" formatCode="0.0%">
                  <c:v>0</c:v>
                </c:pt>
                <c:pt idx="126" formatCode="0.0%">
                  <c:v>0</c:v>
                </c:pt>
                <c:pt idx="127" formatCode="0.0%">
                  <c:v>0</c:v>
                </c:pt>
                <c:pt idx="128" formatCode="0.0%">
                  <c:v>0</c:v>
                </c:pt>
                <c:pt idx="129" formatCode="0.0%">
                  <c:v>0</c:v>
                </c:pt>
                <c:pt idx="130" formatCode="0.0%">
                  <c:v>0</c:v>
                </c:pt>
                <c:pt idx="131" formatCode="0.0%">
                  <c:v>0</c:v>
                </c:pt>
                <c:pt idx="132" formatCode="0.0%">
                  <c:v>0</c:v>
                </c:pt>
                <c:pt idx="133" formatCode="0.0%">
                  <c:v>0</c:v>
                </c:pt>
                <c:pt idx="134" formatCode="0.0%">
                  <c:v>0</c:v>
                </c:pt>
                <c:pt idx="135" formatCode="0.0%">
                  <c:v>0</c:v>
                </c:pt>
                <c:pt idx="136" formatCode="0.0%">
                  <c:v>0</c:v>
                </c:pt>
                <c:pt idx="137" formatCode="0.0%">
                  <c:v>0</c:v>
                </c:pt>
                <c:pt idx="138" formatCode="0.0%">
                  <c:v>0</c:v>
                </c:pt>
                <c:pt idx="139" formatCode="0.0%">
                  <c:v>0</c:v>
                </c:pt>
                <c:pt idx="140" formatCode="0.0%">
                  <c:v>0</c:v>
                </c:pt>
                <c:pt idx="141" formatCode="0.0%">
                  <c:v>0</c:v>
                </c:pt>
                <c:pt idx="142" formatCode="0.0%">
                  <c:v>0</c:v>
                </c:pt>
                <c:pt idx="143" formatCode="0.0%">
                  <c:v>0</c:v>
                </c:pt>
                <c:pt idx="144" formatCode="0.0%">
                  <c:v>0</c:v>
                </c:pt>
                <c:pt idx="145" formatCode="0.0%">
                  <c:v>0</c:v>
                </c:pt>
                <c:pt idx="146" formatCode="0.0%">
                  <c:v>0</c:v>
                </c:pt>
                <c:pt idx="147" formatCode="0.0%">
                  <c:v>0</c:v>
                </c:pt>
                <c:pt idx="148" formatCode="0.0%">
                  <c:v>0</c:v>
                </c:pt>
                <c:pt idx="149" formatCode="0.0%">
                  <c:v>0</c:v>
                </c:pt>
                <c:pt idx="150" formatCode="0.0%">
                  <c:v>0</c:v>
                </c:pt>
                <c:pt idx="151" formatCode="0.0%">
                  <c:v>0</c:v>
                </c:pt>
                <c:pt idx="152" formatCode="0.0%">
                  <c:v>0</c:v>
                </c:pt>
                <c:pt idx="153" formatCode="0.0%">
                  <c:v>0</c:v>
                </c:pt>
                <c:pt idx="154" formatCode="0.0%">
                  <c:v>0</c:v>
                </c:pt>
                <c:pt idx="155" formatCode="0.0%">
                  <c:v>0</c:v>
                </c:pt>
                <c:pt idx="156" formatCode="0.0%">
                  <c:v>0</c:v>
                </c:pt>
                <c:pt idx="157" formatCode="0.0%">
                  <c:v>0</c:v>
                </c:pt>
                <c:pt idx="158" formatCode="0.0%">
                  <c:v>0</c:v>
                </c:pt>
                <c:pt idx="159" formatCode="0.0%">
                  <c:v>0</c:v>
                </c:pt>
                <c:pt idx="160" formatCode="0.0%">
                  <c:v>0</c:v>
                </c:pt>
                <c:pt idx="161" formatCode="0.0%">
                  <c:v>0</c:v>
                </c:pt>
                <c:pt idx="162" formatCode="0.0%">
                  <c:v>0</c:v>
                </c:pt>
                <c:pt idx="163" formatCode="0.0%">
                  <c:v>0</c:v>
                </c:pt>
                <c:pt idx="164" formatCode="0.0%">
                  <c:v>0</c:v>
                </c:pt>
                <c:pt idx="165" formatCode="0.0%">
                  <c:v>0</c:v>
                </c:pt>
                <c:pt idx="166" formatCode="0.0%">
                  <c:v>0</c:v>
                </c:pt>
                <c:pt idx="167" formatCode="0.0%">
                  <c:v>0</c:v>
                </c:pt>
                <c:pt idx="168" formatCode="0.0%">
                  <c:v>0</c:v>
                </c:pt>
                <c:pt idx="169" formatCode="0.0%">
                  <c:v>0</c:v>
                </c:pt>
                <c:pt idx="170" formatCode="0.0%">
                  <c:v>0</c:v>
                </c:pt>
                <c:pt idx="171" formatCode="0.0%">
                  <c:v>0</c:v>
                </c:pt>
                <c:pt idx="172" formatCode="0.0%">
                  <c:v>0</c:v>
                </c:pt>
                <c:pt idx="173" formatCode="0.0%">
                  <c:v>0</c:v>
                </c:pt>
                <c:pt idx="174" formatCode="0.0%">
                  <c:v>0</c:v>
                </c:pt>
                <c:pt idx="175" formatCode="0.0%">
                  <c:v>0</c:v>
                </c:pt>
                <c:pt idx="176" formatCode="0.0%">
                  <c:v>0</c:v>
                </c:pt>
                <c:pt idx="177" formatCode="0.0%">
                  <c:v>0</c:v>
                </c:pt>
                <c:pt idx="178" formatCode="0.0%">
                  <c:v>0</c:v>
                </c:pt>
                <c:pt idx="179" formatCode="0.0%">
                  <c:v>0</c:v>
                </c:pt>
                <c:pt idx="180" formatCode="0.0%">
                  <c:v>0</c:v>
                </c:pt>
                <c:pt idx="181" formatCode="0.0%">
                  <c:v>0</c:v>
                </c:pt>
                <c:pt idx="182" formatCode="0.0%">
                  <c:v>0</c:v>
                </c:pt>
                <c:pt idx="183" formatCode="0.0%">
                  <c:v>0</c:v>
                </c:pt>
                <c:pt idx="184" formatCode="0.0%">
                  <c:v>0</c:v>
                </c:pt>
                <c:pt idx="185" formatCode="0.0%">
                  <c:v>0</c:v>
                </c:pt>
                <c:pt idx="186" formatCode="0.0%">
                  <c:v>0</c:v>
                </c:pt>
                <c:pt idx="187" formatCode="0.0%">
                  <c:v>0.21099729475260801</c:v>
                </c:pt>
                <c:pt idx="188" formatCode="0.0%">
                  <c:v>0.21027564586969399</c:v>
                </c:pt>
                <c:pt idx="189" formatCode="0.0%">
                  <c:v>0.21662580369322601</c:v>
                </c:pt>
                <c:pt idx="190" formatCode="0.0%">
                  <c:v>0.21691439718149499</c:v>
                </c:pt>
                <c:pt idx="191" formatCode="0.0%">
                  <c:v>0.229037415743859</c:v>
                </c:pt>
                <c:pt idx="192" formatCode="0.0%">
                  <c:v>0.247943427308079</c:v>
                </c:pt>
                <c:pt idx="193" formatCode="0.0%">
                  <c:v>0.25342758445048202</c:v>
                </c:pt>
                <c:pt idx="194" formatCode="0.0%">
                  <c:v>0.25400488153518103</c:v>
                </c:pt>
                <c:pt idx="195" formatCode="0.0%">
                  <c:v>0.24043867531514901</c:v>
                </c:pt>
                <c:pt idx="196" formatCode="0.0%">
                  <c:v>0.22788282157446099</c:v>
                </c:pt>
                <c:pt idx="197" formatCode="0.0%">
                  <c:v>0.214749560640913</c:v>
                </c:pt>
                <c:pt idx="198" formatCode="0.0%">
                  <c:v>0.21316202118503</c:v>
                </c:pt>
                <c:pt idx="199" formatCode="0.0%">
                  <c:v>0.21503826423734301</c:v>
                </c:pt>
                <c:pt idx="200" formatCode="0.0%">
                  <c:v>0.22167701554914401</c:v>
                </c:pt>
                <c:pt idx="201" formatCode="0.0%">
                  <c:v>0.21633710009679599</c:v>
                </c:pt>
                <c:pt idx="202" formatCode="0.0%">
                  <c:v>0.20002887035964301</c:v>
                </c:pt>
                <c:pt idx="203" formatCode="0.0%">
                  <c:v>0.207100566957928</c:v>
                </c:pt>
                <c:pt idx="204" formatCode="0.0%">
                  <c:v>0.20738927055435799</c:v>
                </c:pt>
                <c:pt idx="205" formatCode="0.0%">
                  <c:v>0.203348190961463</c:v>
                </c:pt>
                <c:pt idx="206" formatCode="0.0%">
                  <c:v>0.20897669990208101</c:v>
                </c:pt>
                <c:pt idx="207" formatCode="0.0%">
                  <c:v>0.20233794859028001</c:v>
                </c:pt>
                <c:pt idx="208" formatCode="0.0%">
                  <c:v>0.19959592507315899</c:v>
                </c:pt>
                <c:pt idx="209" formatCode="0.0%">
                  <c:v>0.20406983984437799</c:v>
                </c:pt>
                <c:pt idx="210" formatCode="0.0%">
                  <c:v>0.20305959747319399</c:v>
                </c:pt>
                <c:pt idx="211" formatCode="0.0%">
                  <c:v>0.201472058017311</c:v>
                </c:pt>
                <c:pt idx="212" formatCode="0.0%">
                  <c:v>0.20522443401377599</c:v>
                </c:pt>
                <c:pt idx="213" formatCode="0.0%">
                  <c:v>0.21547120952382701</c:v>
                </c:pt>
                <c:pt idx="214" formatCode="0.0%">
                  <c:v>0.21792463955267899</c:v>
                </c:pt>
                <c:pt idx="215" formatCode="0.0%">
                  <c:v>0.21373931826973</c:v>
                </c:pt>
                <c:pt idx="216" formatCode="0.0%">
                  <c:v>0.21547120952382701</c:v>
                </c:pt>
                <c:pt idx="217" formatCode="0.0%">
                  <c:v>0.221965609037414</c:v>
                </c:pt>
                <c:pt idx="218" formatCode="0.0%">
                  <c:v>0.223697500291511</c:v>
                </c:pt>
                <c:pt idx="219" formatCode="0.0%">
                  <c:v>0.22716117269154701</c:v>
                </c:pt>
                <c:pt idx="220" formatCode="0.0%">
                  <c:v>0.21446096715264401</c:v>
                </c:pt>
                <c:pt idx="221" formatCode="0.0%">
                  <c:v>0.203203949271409</c:v>
                </c:pt>
                <c:pt idx="222" formatCode="0.0%">
                  <c:v>0.20132770621909599</c:v>
                </c:pt>
                <c:pt idx="223" formatCode="0.0%">
                  <c:v>0.20464713692907699</c:v>
                </c:pt>
                <c:pt idx="224" formatCode="0.0%">
                  <c:v>0.19483330670551</c:v>
                </c:pt>
                <c:pt idx="225" formatCode="0.0%">
                  <c:v>0.196565197959608</c:v>
                </c:pt>
                <c:pt idx="226" formatCode="0.0%">
                  <c:v>0.208255161127327</c:v>
                </c:pt>
                <c:pt idx="227" formatCode="0.0%">
                  <c:v>0.21575980301209699</c:v>
                </c:pt>
                <c:pt idx="228" formatCode="0.0%">
                  <c:v>0.22355314849329599</c:v>
                </c:pt>
                <c:pt idx="229" formatCode="0.0%">
                  <c:v>0.228027063264515</c:v>
                </c:pt>
                <c:pt idx="230" formatCode="0.0%">
                  <c:v>0.240150081826879</c:v>
                </c:pt>
                <c:pt idx="231" formatCode="0.0%">
                  <c:v>0.25847879630640003</c:v>
                </c:pt>
                <c:pt idx="232" formatCode="0.0%">
                  <c:v>0.26237552410108</c:v>
                </c:pt>
                <c:pt idx="233" formatCode="0.0%">
                  <c:v>0.27695197269229499</c:v>
                </c:pt>
                <c:pt idx="234" formatCode="0.0%">
                  <c:v>0.28301342691939702</c:v>
                </c:pt>
                <c:pt idx="235" formatCode="0.0%">
                  <c:v>0.29109536588886598</c:v>
                </c:pt>
                <c:pt idx="236" formatCode="0.0%">
                  <c:v>0.29802282079709702</c:v>
                </c:pt>
                <c:pt idx="237" formatCode="0.0%">
                  <c:v>0.29123971768708101</c:v>
                </c:pt>
                <c:pt idx="238" formatCode="0.0%">
                  <c:v>0.29224996005826498</c:v>
                </c:pt>
                <c:pt idx="239" formatCode="0.0%">
                  <c:v>0.297734117200667</c:v>
                </c:pt>
                <c:pt idx="240" formatCode="0.0%">
                  <c:v>0.302641087366531</c:v>
                </c:pt>
                <c:pt idx="241" formatCode="0.0%">
                  <c:v>0.29600233605472998</c:v>
                </c:pt>
                <c:pt idx="242" formatCode="0.0%">
                  <c:v>0.29398185131236299</c:v>
                </c:pt>
                <c:pt idx="243" formatCode="0.0%">
                  <c:v>0.29484774188533103</c:v>
                </c:pt>
                <c:pt idx="244" formatCode="0.0%">
                  <c:v>0.29946600845476501</c:v>
                </c:pt>
                <c:pt idx="245" formatCode="0.0%">
                  <c:v>0.302063790281832</c:v>
                </c:pt>
                <c:pt idx="246" formatCode="0.0%">
                  <c:v>0.29802282079709702</c:v>
                </c:pt>
                <c:pt idx="247" formatCode="0.0%">
                  <c:v>0.29946600845476501</c:v>
                </c:pt>
                <c:pt idx="248" formatCode="0.0%">
                  <c:v>0.300331899027734</c:v>
                </c:pt>
                <c:pt idx="249" formatCode="0.0%">
                  <c:v>0.30769229922244901</c:v>
                </c:pt>
                <c:pt idx="250" formatCode="0.0%">
                  <c:v>0.31461964402252002</c:v>
                </c:pt>
                <c:pt idx="251" formatCode="0.0%">
                  <c:v>0.32890749912546602</c:v>
                </c:pt>
                <c:pt idx="252" formatCode="0.0%">
                  <c:v>0.33164952264258701</c:v>
                </c:pt>
                <c:pt idx="253" formatCode="0.0%">
                  <c:v>0.32991774149664999</c:v>
                </c:pt>
                <c:pt idx="254" formatCode="0.0%">
                  <c:v>0.31548564470364898</c:v>
                </c:pt>
                <c:pt idx="255" formatCode="0.0%">
                  <c:v>0.32486652964073098</c:v>
                </c:pt>
                <c:pt idx="256" formatCode="0.0%">
                  <c:v>0.33280411681198602</c:v>
                </c:pt>
                <c:pt idx="257" formatCode="0.0%">
                  <c:v>0.33323706209846998</c:v>
                </c:pt>
                <c:pt idx="258" formatCode="0.0%">
                  <c:v>0.33049503858134899</c:v>
                </c:pt>
                <c:pt idx="259" formatCode="0.0%">
                  <c:v>0.32746431146779797</c:v>
                </c:pt>
                <c:pt idx="260" formatCode="0.0%">
                  <c:v>0.33814403226433398</c:v>
                </c:pt>
                <c:pt idx="261" formatCode="0.0%">
                  <c:v>0.33583484392553697</c:v>
                </c:pt>
                <c:pt idx="262" formatCode="0.0%">
                  <c:v>0.33929862643373199</c:v>
                </c:pt>
                <c:pt idx="263" formatCode="0.0%">
                  <c:v>0.34261794703555298</c:v>
                </c:pt>
                <c:pt idx="264" formatCode="0.0%">
                  <c:v>0.34810221428611499</c:v>
                </c:pt>
                <c:pt idx="265" formatCode="0.0%">
                  <c:v>0.35315342614203399</c:v>
                </c:pt>
                <c:pt idx="266" formatCode="0.0%">
                  <c:v>0.35344201963030297</c:v>
                </c:pt>
                <c:pt idx="267" formatCode="0.0%">
                  <c:v>0.35935923216735</c:v>
                </c:pt>
                <c:pt idx="268" formatCode="0.0%">
                  <c:v>0.36931730408097202</c:v>
                </c:pt>
                <c:pt idx="269" formatCode="0.0%">
                  <c:v>0.37509016481980401</c:v>
                </c:pt>
                <c:pt idx="270" formatCode="0.0%">
                  <c:v>0.37956407959102301</c:v>
                </c:pt>
                <c:pt idx="271" formatCode="0.0%">
                  <c:v>0.369461655879187</c:v>
                </c:pt>
                <c:pt idx="272" formatCode="0.0%">
                  <c:v>0.37407992244862098</c:v>
                </c:pt>
                <c:pt idx="273" formatCode="0.0%">
                  <c:v>0.38374940087397302</c:v>
                </c:pt>
                <c:pt idx="274" formatCode="0.0%">
                  <c:v>0.391542746355172</c:v>
                </c:pt>
                <c:pt idx="275" formatCode="0.0%">
                  <c:v>0.39168709815338698</c:v>
                </c:pt>
                <c:pt idx="276" formatCode="0.0%">
                  <c:v>0.39457347346872301</c:v>
                </c:pt>
                <c:pt idx="277" formatCode="0.0%">
                  <c:v>0.39442923177866901</c:v>
                </c:pt>
                <c:pt idx="278" formatCode="0.0%">
                  <c:v>0.39890314654988701</c:v>
                </c:pt>
                <c:pt idx="279" formatCode="0.0%">
                  <c:v>0.40640778843465702</c:v>
                </c:pt>
                <c:pt idx="280" formatCode="0.0%">
                  <c:v>0.40727378911578599</c:v>
                </c:pt>
                <c:pt idx="281" formatCode="0.0%">
                  <c:v>0.40554189786168898</c:v>
                </c:pt>
                <c:pt idx="282" formatCode="0.0%">
                  <c:v>0.41304664985461897</c:v>
                </c:pt>
                <c:pt idx="283" formatCode="0.0%">
                  <c:v>0.42055129173938899</c:v>
                </c:pt>
                <c:pt idx="284" formatCode="0.0%">
                  <c:v>0.42387072244936902</c:v>
                </c:pt>
                <c:pt idx="285" formatCode="0.0%">
                  <c:v>0.41723186102940801</c:v>
                </c:pt>
                <c:pt idx="286" formatCode="0.0%">
                  <c:v>0.40799532789053999</c:v>
                </c:pt>
                <c:pt idx="287" formatCode="0.0%">
                  <c:v>0.39616101292460598</c:v>
                </c:pt>
                <c:pt idx="288" formatCode="0.0%">
                  <c:v>0.38144032264333599</c:v>
                </c:pt>
                <c:pt idx="289" formatCode="0.0%">
                  <c:v>0.38678012798752298</c:v>
                </c:pt>
                <c:pt idx="290" formatCode="0.0%">
                  <c:v>0.39601677123455098</c:v>
                </c:pt>
                <c:pt idx="291" formatCode="0.0%">
                  <c:v>0.39933609183637198</c:v>
                </c:pt>
                <c:pt idx="292" formatCode="0.0%">
                  <c:v>0.39630536472282102</c:v>
                </c:pt>
                <c:pt idx="293" formatCode="0.0%">
                  <c:v>0.39991338892107098</c:v>
                </c:pt>
                <c:pt idx="294" formatCode="0.0%">
                  <c:v>0.39962479543280199</c:v>
                </c:pt>
                <c:pt idx="295" formatCode="0.0%">
                  <c:v>0.39919174003815699</c:v>
                </c:pt>
                <c:pt idx="296" formatCode="0.0%">
                  <c:v>0.41319089154467298</c:v>
                </c:pt>
                <c:pt idx="297" formatCode="0.0%">
                  <c:v>0.42820028542237298</c:v>
                </c:pt>
                <c:pt idx="298" formatCode="0.0%">
                  <c:v>0.43426173964947501</c:v>
                </c:pt>
                <c:pt idx="299" formatCode="0.0%">
                  <c:v>0.43541633381887401</c:v>
                </c:pt>
                <c:pt idx="300" formatCode="0.0%">
                  <c:v>0.43310725558823698</c:v>
                </c:pt>
                <c:pt idx="301" formatCode="0.0%">
                  <c:v>0.43440609144768999</c:v>
                </c:pt>
                <c:pt idx="302" formatCode="0.0%">
                  <c:v>0.43700387327475698</c:v>
                </c:pt>
                <c:pt idx="303" formatCode="0.0%">
                  <c:v>0.45345645481012498</c:v>
                </c:pt>
                <c:pt idx="304" formatCode="0.0%">
                  <c:v>0.46067250320662501</c:v>
                </c:pt>
                <c:pt idx="305" formatCode="0.0%">
                  <c:v>0.459373667347172</c:v>
                </c:pt>
                <c:pt idx="306" formatCode="0.0%">
                  <c:v>0.46038390971835502</c:v>
                </c:pt>
                <c:pt idx="307" formatCode="0.0%">
                  <c:v>0.45778612789128897</c:v>
                </c:pt>
                <c:pt idx="308" formatCode="0.0%">
                  <c:v>0.45215761895067103</c:v>
                </c:pt>
                <c:pt idx="309" formatCode="0.0%">
                  <c:v>0.44725064878480802</c:v>
                </c:pt>
                <c:pt idx="310" formatCode="0.0%">
                  <c:v>0.43772552215767102</c:v>
                </c:pt>
                <c:pt idx="311" formatCode="0.0%">
                  <c:v>0.43758117035945598</c:v>
                </c:pt>
                <c:pt idx="312" formatCode="0.0%">
                  <c:v>0.44248803041715901</c:v>
                </c:pt>
                <c:pt idx="313" formatCode="0.0%">
                  <c:v>0.44364262458655801</c:v>
                </c:pt>
                <c:pt idx="314" formatCode="0.0%">
                  <c:v>0.44696205529653799</c:v>
                </c:pt>
                <c:pt idx="315" formatCode="0.0%">
                  <c:v>0.44768359407129199</c:v>
                </c:pt>
                <c:pt idx="316" formatCode="0.0%">
                  <c:v>0.44883818824069099</c:v>
                </c:pt>
                <c:pt idx="317" formatCode="0.0%">
                  <c:v>0.45129161826954201</c:v>
                </c:pt>
                <c:pt idx="318" formatCode="0.0%">
                  <c:v>0.45461104897952298</c:v>
                </c:pt>
                <c:pt idx="319" formatCode="0.0%">
                  <c:v>0.465002176287789</c:v>
                </c:pt>
                <c:pt idx="320" formatCode="0.0%">
                  <c:v>0.47178527939780501</c:v>
                </c:pt>
                <c:pt idx="321" formatCode="0.0%">
                  <c:v>0.47351706054374298</c:v>
                </c:pt>
                <c:pt idx="322" formatCode="0.0%">
                  <c:v>0.48477407842497799</c:v>
                </c:pt>
                <c:pt idx="323" formatCode="0.0%">
                  <c:v>0.48621737619080602</c:v>
                </c:pt>
                <c:pt idx="324" formatCode="0.0%">
                  <c:v>0.49184588513142302</c:v>
                </c:pt>
                <c:pt idx="325" formatCode="0.0%">
                  <c:v>0.49401061156384501</c:v>
                </c:pt>
                <c:pt idx="326" formatCode="0.0%">
                  <c:v>0.49357766627736099</c:v>
                </c:pt>
                <c:pt idx="327" formatCode="0.0%">
                  <c:v>0.50108241827029099</c:v>
                </c:pt>
                <c:pt idx="328" formatCode="0.0%">
                  <c:v>0.495309557531459</c:v>
                </c:pt>
                <c:pt idx="329" formatCode="0.0%">
                  <c:v>0.49170153333320898</c:v>
                </c:pt>
                <c:pt idx="330" formatCode="0.0%">
                  <c:v>0.49458790864854502</c:v>
                </c:pt>
                <c:pt idx="331" formatCode="0.0%">
                  <c:v>0.50165971535498999</c:v>
                </c:pt>
                <c:pt idx="332" formatCode="0.0%">
                  <c:v>0.50007217589910802</c:v>
                </c:pt>
                <c:pt idx="333" formatCode="0.0%">
                  <c:v>0.50945295072802999</c:v>
                </c:pt>
                <c:pt idx="334" formatCode="0.0%">
                  <c:v>0.51205073255509603</c:v>
                </c:pt>
                <c:pt idx="335" formatCode="0.0%">
                  <c:v>0.51003024781272899</c:v>
                </c:pt>
                <c:pt idx="336" formatCode="0.0%">
                  <c:v>0.50021641758916202</c:v>
                </c:pt>
                <c:pt idx="337" formatCode="0.0%">
                  <c:v>0.49069129096202502</c:v>
                </c:pt>
                <c:pt idx="338" formatCode="0.0%">
                  <c:v>0.49790733935852499</c:v>
                </c:pt>
                <c:pt idx="339" formatCode="0.0%">
                  <c:v>0.49776298756031001</c:v>
                </c:pt>
                <c:pt idx="340" formatCode="0.0%">
                  <c:v>0.48982540038905598</c:v>
                </c:pt>
                <c:pt idx="341" formatCode="0.0%">
                  <c:v>0.48462983673492299</c:v>
                </c:pt>
                <c:pt idx="342" formatCode="0.0%">
                  <c:v>0.47726943654020798</c:v>
                </c:pt>
                <c:pt idx="343" formatCode="0.0%">
                  <c:v>0.48102181253667298</c:v>
                </c:pt>
                <c:pt idx="344" formatCode="0.0%">
                  <c:v>0.48506278202140701</c:v>
                </c:pt>
                <c:pt idx="345" formatCode="0.0%">
                  <c:v>0.482032054907857</c:v>
                </c:pt>
                <c:pt idx="346" formatCode="0.0%">
                  <c:v>0.47510459999962601</c:v>
                </c:pt>
                <c:pt idx="347" formatCode="0.0%">
                  <c:v>0.45316786132185499</c:v>
                </c:pt>
                <c:pt idx="348" formatCode="0.0%">
                  <c:v>0.45518834606422198</c:v>
                </c:pt>
                <c:pt idx="349" formatCode="0.0%">
                  <c:v>0.45865201846425802</c:v>
                </c:pt>
                <c:pt idx="350" formatCode="0.0%">
                  <c:v>0.46211569086429299</c:v>
                </c:pt>
                <c:pt idx="351" formatCode="0.0%">
                  <c:v>0.45749742429485901</c:v>
                </c:pt>
                <c:pt idx="352" formatCode="0.0%">
                  <c:v>0.445085812244226</c:v>
                </c:pt>
                <c:pt idx="353" formatCode="0.0%">
                  <c:v>0.43556068561708899</c:v>
                </c:pt>
                <c:pt idx="354" formatCode="0.0%">
                  <c:v>0.43729246676302602</c:v>
                </c:pt>
                <c:pt idx="355" formatCode="0.0%">
                  <c:v>0.43455044324590503</c:v>
                </c:pt>
                <c:pt idx="356" formatCode="0.0%">
                  <c:v>0.43786976384772502</c:v>
                </c:pt>
                <c:pt idx="357" formatCode="0.0%">
                  <c:v>0.44609605461540902</c:v>
                </c:pt>
                <c:pt idx="358" formatCode="0.0%">
                  <c:v>0.45706447900837499</c:v>
                </c:pt>
                <c:pt idx="359" formatCode="0.0%">
                  <c:v>0.45778612789128897</c:v>
                </c:pt>
                <c:pt idx="360" formatCode="0.0%">
                  <c:v>0.46197144917423799</c:v>
                </c:pt>
                <c:pt idx="361" formatCode="0.0%">
                  <c:v>0.458940611952527</c:v>
                </c:pt>
                <c:pt idx="362" formatCode="0.0%">
                  <c:v>0.44782794586950703</c:v>
                </c:pt>
                <c:pt idx="363" formatCode="0.0%">
                  <c:v>0.44739500058302301</c:v>
                </c:pt>
                <c:pt idx="364" formatCode="0.0%">
                  <c:v>0.45244621243894101</c:v>
                </c:pt>
                <c:pt idx="365" formatCode="0.0%">
                  <c:v>0.45865201846425802</c:v>
                </c:pt>
                <c:pt idx="366" formatCode="0.0%">
                  <c:v>0.44638475821183898</c:v>
                </c:pt>
                <c:pt idx="367" formatCode="0.0%">
                  <c:v>0.44782794586950703</c:v>
                </c:pt>
                <c:pt idx="368" formatCode="0.0%">
                  <c:v>0.450714321184843</c:v>
                </c:pt>
                <c:pt idx="369" formatCode="0.0%">
                  <c:v>0.45042572769657402</c:v>
                </c:pt>
                <c:pt idx="370" formatCode="0.0%">
                  <c:v>0.42834463722058802</c:v>
                </c:pt>
                <c:pt idx="371" formatCode="0.0%">
                  <c:v>0.41246935276991897</c:v>
                </c:pt>
                <c:pt idx="372" formatCode="0.0%">
                  <c:v>0.40842827317702501</c:v>
                </c:pt>
                <c:pt idx="373" formatCode="0.0%">
                  <c:v>0.420262698251119</c:v>
                </c:pt>
                <c:pt idx="374" formatCode="0.0%">
                  <c:v>0.41622161865822399</c:v>
                </c:pt>
                <c:pt idx="375" formatCode="0.0%">
                  <c:v>0.414201133915857</c:v>
                </c:pt>
                <c:pt idx="376" formatCode="0.0%">
                  <c:v>0.41059310971760699</c:v>
                </c:pt>
                <c:pt idx="377" formatCode="0.0%">
                  <c:v>0.42617980068000599</c:v>
                </c:pt>
                <c:pt idx="378" formatCode="0.0%">
                  <c:v>0.42444790942590799</c:v>
                </c:pt>
                <c:pt idx="379" formatCode="0.0%">
                  <c:v>0.440034600388307</c:v>
                </c:pt>
                <c:pt idx="380" formatCode="0.0%">
                  <c:v>0.440034600388307</c:v>
                </c:pt>
                <c:pt idx="381" formatCode="0.0%">
                  <c:v>0.43974600690003801</c:v>
                </c:pt>
                <c:pt idx="382" formatCode="0.0%">
                  <c:v>0.44378697638477299</c:v>
                </c:pt>
                <c:pt idx="383" formatCode="0.0%">
                  <c:v>0.44811653935777701</c:v>
                </c:pt>
                <c:pt idx="384" formatCode="0.0%">
                  <c:v>0.45316786132185499</c:v>
                </c:pt>
                <c:pt idx="385" formatCode="0.0%">
                  <c:v>0.455043994266007</c:v>
                </c:pt>
                <c:pt idx="386" formatCode="0.0%">
                  <c:v>0.43599363090357302</c:v>
                </c:pt>
                <c:pt idx="387" formatCode="0.0%">
                  <c:v>0.43195266141883798</c:v>
                </c:pt>
                <c:pt idx="388" formatCode="0.0%">
                  <c:v>0.43281855199180702</c:v>
                </c:pt>
                <c:pt idx="389" formatCode="0.0%">
                  <c:v>0.43036512196295501</c:v>
                </c:pt>
                <c:pt idx="390" formatCode="0.0%">
                  <c:v>0.42776734013588902</c:v>
                </c:pt>
                <c:pt idx="391" formatCode="0.0%">
                  <c:v>0.43339584907650602</c:v>
                </c:pt>
                <c:pt idx="392" formatCode="0.0%">
                  <c:v>0.43281855199180702</c:v>
                </c:pt>
                <c:pt idx="393" formatCode="0.0%">
                  <c:v>0.43036512196295501</c:v>
                </c:pt>
                <c:pt idx="394" formatCode="0.0%">
                  <c:v>0.427911691934104</c:v>
                </c:pt>
                <c:pt idx="395" formatCode="0.0%">
                  <c:v>0.41636597045643903</c:v>
                </c:pt>
                <c:pt idx="396" formatCode="0.0%">
                  <c:v>0.41117040680230599</c:v>
                </c:pt>
                <c:pt idx="397" formatCode="0.0%">
                  <c:v>0.400923631292255</c:v>
                </c:pt>
                <c:pt idx="398" formatCode="0.0%">
                  <c:v>0.38576988561634001</c:v>
                </c:pt>
                <c:pt idx="399" formatCode="0.0%">
                  <c:v>0.379419837900969</c:v>
                </c:pt>
                <c:pt idx="400" formatCode="0.0%">
                  <c:v>0.38490399504337103</c:v>
                </c:pt>
                <c:pt idx="401" formatCode="0.0%">
                  <c:v>0.36397749873678398</c:v>
                </c:pt>
                <c:pt idx="402" formatCode="0.0%">
                  <c:v>0.355029559086186</c:v>
                </c:pt>
                <c:pt idx="403" formatCode="0.0%">
                  <c:v>0.35791593440152197</c:v>
                </c:pt>
                <c:pt idx="404" formatCode="0.0%">
                  <c:v>0.36022512274031898</c:v>
                </c:pt>
                <c:pt idx="405" formatCode="0.0%">
                  <c:v>0.34983399543205301</c:v>
                </c:pt>
                <c:pt idx="406" formatCode="0.0%">
                  <c:v>0.34997834723026799</c:v>
                </c:pt>
                <c:pt idx="407" formatCode="0.0%">
                  <c:v>0.366142335277366</c:v>
                </c:pt>
                <c:pt idx="408" formatCode="0.0%">
                  <c:v>0.38548129212806997</c:v>
                </c:pt>
                <c:pt idx="409" formatCode="0.0%">
                  <c:v>0.38100737735685097</c:v>
                </c:pt>
                <c:pt idx="410" formatCode="0.0%">
                  <c:v>0.42531391010703701</c:v>
                </c:pt>
                <c:pt idx="411" formatCode="0.0%">
                  <c:v>0.44306532750185801</c:v>
                </c:pt>
                <c:pt idx="412" formatCode="0.0%">
                  <c:v>0.42300472176824</c:v>
                </c:pt>
                <c:pt idx="413" formatCode="0.0%">
                  <c:v>0.41665467405286899</c:v>
                </c:pt>
                <c:pt idx="414" formatCode="0.0%">
                  <c:v>0.419108104081721</c:v>
                </c:pt>
                <c:pt idx="415" formatCode="0.0%">
                  <c:v>0.432385606705323</c:v>
                </c:pt>
                <c:pt idx="416" formatCode="0.0%">
                  <c:v>0.44898254003890598</c:v>
                </c:pt>
                <c:pt idx="417" formatCode="0.0%">
                  <c:v>0.44912689183712101</c:v>
                </c:pt>
                <c:pt idx="418" formatCode="0.0%">
                  <c:v>0.44667335170010902</c:v>
                </c:pt>
                <c:pt idx="419" formatCode="0.0%">
                  <c:v>0.45013713420830398</c:v>
                </c:pt>
                <c:pt idx="420" formatCode="0.0%">
                  <c:v>0.436282224391842</c:v>
                </c:pt>
                <c:pt idx="421" formatCode="0.0%">
                  <c:v>0.42921052779355701</c:v>
                </c:pt>
                <c:pt idx="422" formatCode="0.0%">
                  <c:v>0.42978782487825601</c:v>
                </c:pt>
                <c:pt idx="423" formatCode="0.0%">
                  <c:v>0.432962903790022</c:v>
                </c:pt>
                <c:pt idx="424" formatCode="0.0%">
                  <c:v>0.45316786132185499</c:v>
                </c:pt>
                <c:pt idx="425" formatCode="0.0%">
                  <c:v>0.45980661263365602</c:v>
                </c:pt>
                <c:pt idx="426" formatCode="0.0%">
                  <c:v>0.46254863615077701</c:v>
                </c:pt>
                <c:pt idx="427" formatCode="0.0%">
                  <c:v>0.45475540077773802</c:v>
                </c:pt>
                <c:pt idx="428" formatCode="0.0%">
                  <c:v>0.44927113352717502</c:v>
                </c:pt>
                <c:pt idx="429" formatCode="0.0%">
                  <c:v>0.44421992167125701</c:v>
                </c:pt>
                <c:pt idx="430" formatCode="0.0%">
                  <c:v>0.43368444256477601</c:v>
                </c:pt>
                <c:pt idx="431" formatCode="0.0%">
                  <c:v>0.43989024859009301</c:v>
                </c:pt>
                <c:pt idx="432" formatCode="0.0%">
                  <c:v>0.43830281924237002</c:v>
                </c:pt>
                <c:pt idx="433" formatCode="0.0%">
                  <c:v>0.44263238221537399</c:v>
                </c:pt>
                <c:pt idx="434" formatCode="0.0%">
                  <c:v>0.43859141273063901</c:v>
                </c:pt>
                <c:pt idx="435" formatCode="0.0%">
                  <c:v>0.43368444256477601</c:v>
                </c:pt>
                <c:pt idx="436" formatCode="0.0%">
                  <c:v>0.42112858882408799</c:v>
                </c:pt>
                <c:pt idx="437" formatCode="0.0%">
                  <c:v>0.41982964285647401</c:v>
                </c:pt>
                <c:pt idx="438" formatCode="0.0%">
                  <c:v>0.41651032225465401</c:v>
                </c:pt>
                <c:pt idx="439" formatCode="0.0%">
                  <c:v>0.40886132857166901</c:v>
                </c:pt>
                <c:pt idx="440" formatCode="0.0%">
                  <c:v>0.41261359445997398</c:v>
                </c:pt>
                <c:pt idx="441" formatCode="0.0%">
                  <c:v>0.41290229805640399</c:v>
                </c:pt>
                <c:pt idx="442" formatCode="0.0%">
                  <c:v>0.419252345771775</c:v>
                </c:pt>
                <c:pt idx="443" formatCode="0.0%">
                  <c:v>0.42776734013588902</c:v>
                </c:pt>
                <c:pt idx="444" formatCode="0.0%">
                  <c:v>0.431808309620623</c:v>
                </c:pt>
                <c:pt idx="445" formatCode="0.0%">
                  <c:v>0.43036512196295501</c:v>
                </c:pt>
                <c:pt idx="446" formatCode="0.0%">
                  <c:v>0.440611897473007</c:v>
                </c:pt>
                <c:pt idx="447" formatCode="0.0%">
                  <c:v>0.44349827278834297</c:v>
                </c:pt>
                <c:pt idx="448" formatCode="0.0%">
                  <c:v>0.43397314616120602</c:v>
                </c:pt>
                <c:pt idx="449" formatCode="0.0%">
                  <c:v>0.431808309620623</c:v>
                </c:pt>
                <c:pt idx="450" formatCode="0.0%">
                  <c:v>0.43700387327475698</c:v>
                </c:pt>
                <c:pt idx="451" formatCode="0.0%">
                  <c:v>0.42921052779355701</c:v>
                </c:pt>
                <c:pt idx="452" formatCode="0.0%">
                  <c:v>0.41622161865822399</c:v>
                </c:pt>
                <c:pt idx="453" formatCode="0.0%">
                  <c:v>0.41131475860052102</c:v>
                </c:pt>
                <c:pt idx="454" formatCode="0.0%">
                  <c:v>0.40496460077698898</c:v>
                </c:pt>
                <c:pt idx="455" formatCode="0.0%">
                  <c:v>0.39991338892107098</c:v>
                </c:pt>
                <c:pt idx="456" formatCode="0.0%">
                  <c:v>0.38043008027215203</c:v>
                </c:pt>
                <c:pt idx="457" formatCode="0.0%">
                  <c:v>0.37970843138923799</c:v>
                </c:pt>
                <c:pt idx="458" formatCode="0.0%">
                  <c:v>0.37927548610275402</c:v>
                </c:pt>
                <c:pt idx="459" formatCode="0.0%">
                  <c:v>0.37249238299273801</c:v>
                </c:pt>
                <c:pt idx="460" formatCode="0.0%">
                  <c:v>0.36729681933860497</c:v>
                </c:pt>
                <c:pt idx="461" formatCode="0.0%">
                  <c:v>0.35358637142851801</c:v>
                </c:pt>
                <c:pt idx="462" formatCode="0.0%">
                  <c:v>0.35603980145737002</c:v>
                </c:pt>
                <c:pt idx="463" formatCode="0.0%">
                  <c:v>0.35993652925205</c:v>
                </c:pt>
                <c:pt idx="464" formatCode="0.0%">
                  <c:v>0.33929862643373199</c:v>
                </c:pt>
                <c:pt idx="465" formatCode="0.0%">
                  <c:v>0.34478278357613501</c:v>
                </c:pt>
                <c:pt idx="466" formatCode="0.0%">
                  <c:v>0.36975035947561702</c:v>
                </c:pt>
                <c:pt idx="467" formatCode="0.0%">
                  <c:v>0.36801846822151901</c:v>
                </c:pt>
                <c:pt idx="468" formatCode="0.0%">
                  <c:v>0.36325584985386999</c:v>
                </c:pt>
                <c:pt idx="469" formatCode="0.0%">
                  <c:v>0.36224560748268603</c:v>
                </c:pt>
                <c:pt idx="470" formatCode="0.0%">
                  <c:v>0.36325584985386999</c:v>
                </c:pt>
                <c:pt idx="471" formatCode="0.0%">
                  <c:v>0.34810221428611499</c:v>
                </c:pt>
                <c:pt idx="472" formatCode="0.0%">
                  <c:v>0.32948479621016502</c:v>
                </c:pt>
                <c:pt idx="473" formatCode="0.0%">
                  <c:v>0.32948479621016502</c:v>
                </c:pt>
                <c:pt idx="474" formatCode="0.0%">
                  <c:v>0.32501077133078599</c:v>
                </c:pt>
                <c:pt idx="475" formatCode="0.0%">
                  <c:v>0.337999680466119</c:v>
                </c:pt>
                <c:pt idx="476" formatCode="0.0%">
                  <c:v>0.34002016520848599</c:v>
                </c:pt>
                <c:pt idx="477" formatCode="0.0%">
                  <c:v>0.32962903790022002</c:v>
                </c:pt>
                <c:pt idx="478" formatCode="0.0%">
                  <c:v>0.32212439601545001</c:v>
                </c:pt>
                <c:pt idx="479" formatCode="0.0%">
                  <c:v>0.310290081049516</c:v>
                </c:pt>
                <c:pt idx="480" formatCode="0.0%">
                  <c:v>0.30119789970886302</c:v>
                </c:pt>
                <c:pt idx="481" formatCode="0.0%">
                  <c:v>0.30365132973771503</c:v>
                </c:pt>
                <c:pt idx="482" formatCode="0.0%">
                  <c:v>0.32688701438309897</c:v>
                </c:pt>
                <c:pt idx="483" formatCode="0.0%">
                  <c:v>0.34810221428611499</c:v>
                </c:pt>
                <c:pt idx="484" formatCode="0.0%">
                  <c:v>0.35647274674385399</c:v>
                </c:pt>
                <c:pt idx="485" formatCode="0.0%">
                  <c:v>0.37739935315860101</c:v>
                </c:pt>
                <c:pt idx="486" formatCode="0.0%">
                  <c:v>0.38317210378927302</c:v>
                </c:pt>
                <c:pt idx="487" formatCode="0.0%">
                  <c:v>0.40077927949404002</c:v>
                </c:pt>
                <c:pt idx="488" formatCode="0.0%">
                  <c:v>0.39284169232278598</c:v>
                </c:pt>
                <c:pt idx="489" formatCode="0.0%">
                  <c:v>0.39803725597691902</c:v>
                </c:pt>
                <c:pt idx="490" formatCode="0.0%">
                  <c:v>0.39875879475167297</c:v>
                </c:pt>
                <c:pt idx="491" formatCode="0.0%">
                  <c:v>0.39933609183637198</c:v>
                </c:pt>
                <c:pt idx="492" formatCode="0.0%">
                  <c:v>0.40987157094285298</c:v>
                </c:pt>
                <c:pt idx="493" formatCode="0.0%">
                  <c:v>0.41391254042758702</c:v>
                </c:pt>
                <c:pt idx="494" formatCode="0.0%">
                  <c:v>0.40958286734642302</c:v>
                </c:pt>
                <c:pt idx="495" formatCode="0.0%">
                  <c:v>0.42213883119527101</c:v>
                </c:pt>
                <c:pt idx="496" formatCode="0.0%">
                  <c:v>0.43945730330360799</c:v>
                </c:pt>
                <c:pt idx="497" formatCode="0.0%">
                  <c:v>0.44696205529653799</c:v>
                </c:pt>
                <c:pt idx="498" formatCode="0.0%">
                  <c:v>0.46557947337248901</c:v>
                </c:pt>
                <c:pt idx="499" formatCode="0.0%">
                  <c:v>0.46918749757073902</c:v>
                </c:pt>
                <c:pt idx="500" formatCode="0.0%">
                  <c:v>0.46023955792014098</c:v>
                </c:pt>
                <c:pt idx="501" formatCode="0.0%">
                  <c:v>0.453889400096609</c:v>
                </c:pt>
                <c:pt idx="502" formatCode="0.0%">
                  <c:v>0.45692012721016001</c:v>
                </c:pt>
                <c:pt idx="503" formatCode="0.0%">
                  <c:v>0.47135222400316101</c:v>
                </c:pt>
                <c:pt idx="504" formatCode="0.0%">
                  <c:v>0.47510459999962601</c:v>
                </c:pt>
                <c:pt idx="505" formatCode="0.0%">
                  <c:v>0.468898793974309</c:v>
                </c:pt>
                <c:pt idx="506" formatCode="0.0%">
                  <c:v>0.473372708745528</c:v>
                </c:pt>
                <c:pt idx="507" formatCode="0.0%">
                  <c:v>0.46731125451842598</c:v>
                </c:pt>
                <c:pt idx="508" formatCode="0.0%">
                  <c:v>0.473372708745528</c:v>
                </c:pt>
                <c:pt idx="509" formatCode="0.0%">
                  <c:v>0.48737186025204399</c:v>
                </c:pt>
                <c:pt idx="510" formatCode="0.0%">
                  <c:v>0.49386636987379101</c:v>
                </c:pt>
                <c:pt idx="511" formatCode="0.0%">
                  <c:v>0.49328907278909101</c:v>
                </c:pt>
                <c:pt idx="512" formatCode="0.0%">
                  <c:v>0.49112423624850898</c:v>
                </c:pt>
                <c:pt idx="513" formatCode="0.0%">
                  <c:v>0.495886854616158</c:v>
                </c:pt>
                <c:pt idx="514" formatCode="0.0%">
                  <c:v>0.49502085393502898</c:v>
                </c:pt>
                <c:pt idx="515" formatCode="0.0%">
                  <c:v>0.48636161788086102</c:v>
                </c:pt>
                <c:pt idx="516" formatCode="0.0%">
                  <c:v>0.49213447861969301</c:v>
                </c:pt>
                <c:pt idx="517" formatCode="0.0%">
                  <c:v>0.49660839339091201</c:v>
                </c:pt>
                <c:pt idx="518" formatCode="0.0%">
                  <c:v>0.50165971535498999</c:v>
                </c:pt>
                <c:pt idx="519" formatCode="0.0%">
                  <c:v>0.499206175217978</c:v>
                </c:pt>
                <c:pt idx="520" formatCode="0.0%">
                  <c:v>0.499206175217978</c:v>
                </c:pt>
                <c:pt idx="521" formatCode="0.0%">
                  <c:v>0.495886854616158</c:v>
                </c:pt>
                <c:pt idx="522" formatCode="0.0%">
                  <c:v>0.48030016365375899</c:v>
                </c:pt>
                <c:pt idx="523" formatCode="0.0%">
                  <c:v>0.482176296597911</c:v>
                </c:pt>
                <c:pt idx="524" formatCode="0.0%">
                  <c:v>0.47928992128257503</c:v>
                </c:pt>
                <c:pt idx="525" formatCode="0.0%">
                  <c:v>0.49372201807557597</c:v>
                </c:pt>
                <c:pt idx="526" formatCode="0.0%">
                  <c:v>0.50324725481087296</c:v>
                </c:pt>
                <c:pt idx="527" formatCode="0.0%">
                  <c:v>0.50007217589910802</c:v>
                </c:pt>
                <c:pt idx="528" formatCode="0.0%">
                  <c:v>0.50108241827029099</c:v>
                </c:pt>
                <c:pt idx="529" formatCode="0.0%">
                  <c:v>0.51075189669564303</c:v>
                </c:pt>
                <c:pt idx="530" formatCode="0.0%">
                  <c:v>0.51017459961094402</c:v>
                </c:pt>
                <c:pt idx="531" formatCode="0.0%">
                  <c:v>0.51334967852270996</c:v>
                </c:pt>
                <c:pt idx="532" formatCode="0.0%">
                  <c:v>0.50873141195327598</c:v>
                </c:pt>
                <c:pt idx="533" formatCode="0.0%">
                  <c:v>0.51161778726861196</c:v>
                </c:pt>
                <c:pt idx="534" formatCode="0.0%">
                  <c:v>0.52330786054449097</c:v>
                </c:pt>
                <c:pt idx="535" formatCode="0.0%">
                  <c:v>0.52388504752103005</c:v>
                </c:pt>
                <c:pt idx="536" formatCode="0.0%">
                  <c:v>0.51652475743447601</c:v>
                </c:pt>
                <c:pt idx="537" formatCode="0.0%">
                  <c:v>0.50945295072802999</c:v>
                </c:pt>
                <c:pt idx="538" formatCode="0.0%">
                  <c:v>0.51580310855156097</c:v>
                </c:pt>
                <c:pt idx="539" formatCode="0.0%">
                  <c:v>0.52431810291567504</c:v>
                </c:pt>
                <c:pt idx="540" formatCode="0.0%">
                  <c:v>0.52388504752103005</c:v>
                </c:pt>
                <c:pt idx="541" formatCode="0.0%">
                  <c:v>0.51941113274981099</c:v>
                </c:pt>
                <c:pt idx="542" formatCode="0.0%">
                  <c:v>0.51955548454802603</c:v>
                </c:pt>
                <c:pt idx="543" formatCode="0.0%">
                  <c:v>0.52085432040748003</c:v>
                </c:pt>
                <c:pt idx="544" formatCode="0.0%">
                  <c:v>0.521864562778663</c:v>
                </c:pt>
                <c:pt idx="545" formatCode="0.0%">
                  <c:v>0.532400041885144</c:v>
                </c:pt>
                <c:pt idx="546" formatCode="0.0%">
                  <c:v>0.53254439368335904</c:v>
                </c:pt>
                <c:pt idx="547" formatCode="0.0%">
                  <c:v>0.53802855082576195</c:v>
                </c:pt>
                <c:pt idx="548" formatCode="0.0%">
                  <c:v>0.54928556870699696</c:v>
                </c:pt>
                <c:pt idx="549" formatCode="0.0%">
                  <c:v>0.548852623420512</c:v>
                </c:pt>
                <c:pt idx="550" formatCode="0.0%">
                  <c:v>0.55780056307111003</c:v>
                </c:pt>
                <c:pt idx="551" formatCode="0.0%">
                  <c:v>0.56977911972709905</c:v>
                </c:pt>
                <c:pt idx="552" formatCode="0.0%">
                  <c:v>0.57122241749292801</c:v>
                </c:pt>
                <c:pt idx="553" formatCode="0.0%">
                  <c:v>0.57252125335238102</c:v>
                </c:pt>
                <c:pt idx="554" formatCode="0.0%">
                  <c:v>0.57223265986411098</c:v>
                </c:pt>
                <c:pt idx="555" formatCode="0.0%">
                  <c:v>0.56415061078648199</c:v>
                </c:pt>
                <c:pt idx="556" formatCode="0.0%">
                  <c:v>0.54899697521872703</c:v>
                </c:pt>
                <c:pt idx="557" formatCode="0.0%">
                  <c:v>0.55303794470346201</c:v>
                </c:pt>
                <c:pt idx="558" formatCode="0.0%">
                  <c:v>0.55505842944582895</c:v>
                </c:pt>
                <c:pt idx="559" formatCode="0.0%">
                  <c:v>0.55145040524757905</c:v>
                </c:pt>
                <c:pt idx="560" formatCode="0.0%">
                  <c:v>0.55751185947468096</c:v>
                </c:pt>
                <c:pt idx="561" formatCode="0.0%">
                  <c:v>0.55274924110703205</c:v>
                </c:pt>
                <c:pt idx="562" formatCode="0.0%">
                  <c:v>0.53976044207985996</c:v>
                </c:pt>
                <c:pt idx="563" formatCode="0.0%">
                  <c:v>0.54192516851228101</c:v>
                </c:pt>
                <c:pt idx="564" formatCode="0.0%">
                  <c:v>0.55505842944582895</c:v>
                </c:pt>
                <c:pt idx="565" formatCode="0.0%">
                  <c:v>0.55173899873584797</c:v>
                </c:pt>
                <c:pt idx="566" formatCode="0.0%">
                  <c:v>0.54856402993224296</c:v>
                </c:pt>
                <c:pt idx="567" formatCode="0.0%">
                  <c:v>0.54668778687993003</c:v>
                </c:pt>
                <c:pt idx="568" formatCode="0.0%">
                  <c:v>0.53687395665636295</c:v>
                </c:pt>
                <c:pt idx="569" formatCode="0.0%">
                  <c:v>0.54712073216641399</c:v>
                </c:pt>
                <c:pt idx="570" formatCode="0.0%">
                  <c:v>0.55116181175930901</c:v>
                </c:pt>
                <c:pt idx="571" formatCode="0.0%">
                  <c:v>0.56039834489817697</c:v>
                </c:pt>
                <c:pt idx="572" formatCode="0.0%">
                  <c:v>0.57309855043708002</c:v>
                </c:pt>
                <c:pt idx="573" formatCode="0.0%">
                  <c:v>0.58074754412006502</c:v>
                </c:pt>
                <c:pt idx="574" formatCode="0.0%">
                  <c:v>0.58204649008767795</c:v>
                </c:pt>
                <c:pt idx="575" formatCode="0.0%">
                  <c:v>0.57959294995066601</c:v>
                </c:pt>
                <c:pt idx="576" formatCode="0.0%">
                  <c:v>0.58406697483004499</c:v>
                </c:pt>
                <c:pt idx="577" formatCode="0.0%">
                  <c:v>0.59012842905714702</c:v>
                </c:pt>
                <c:pt idx="578" formatCode="0.0%">
                  <c:v>0.58623181137062796</c:v>
                </c:pt>
                <c:pt idx="579" formatCode="0.0%">
                  <c:v>0.58522145889128396</c:v>
                </c:pt>
                <c:pt idx="580" formatCode="0.0%">
                  <c:v>0.58045895063179498</c:v>
                </c:pt>
                <c:pt idx="581" formatCode="0.0%">
                  <c:v>0.5842112165201</c:v>
                </c:pt>
                <c:pt idx="582" formatCode="0.0%">
                  <c:v>0.575984925752416</c:v>
                </c:pt>
                <c:pt idx="583" formatCode="0.0%">
                  <c:v>0.57367584752177903</c:v>
                </c:pt>
                <c:pt idx="584" formatCode="0.0%">
                  <c:v>0.57151101098119705</c:v>
                </c:pt>
                <c:pt idx="585" formatCode="0.0%">
                  <c:v>0.56140858726936105</c:v>
                </c:pt>
                <c:pt idx="586" formatCode="0.0%">
                  <c:v>0.54596624810517602</c:v>
                </c:pt>
                <c:pt idx="587" formatCode="0.0%">
                  <c:v>0.54264681739519605</c:v>
                </c:pt>
                <c:pt idx="588" formatCode="0.0%">
                  <c:v>0.54495600573399305</c:v>
                </c:pt>
                <c:pt idx="589" formatCode="0.0%">
                  <c:v>0.55390383527642995</c:v>
                </c:pt>
                <c:pt idx="590" formatCode="0.0%">
                  <c:v>0.53976044207985996</c:v>
                </c:pt>
                <c:pt idx="591" formatCode="0.0%">
                  <c:v>0.53095685422747596</c:v>
                </c:pt>
                <c:pt idx="592" formatCode="0.0%">
                  <c:v>0.52965790825986303</c:v>
                </c:pt>
                <c:pt idx="593" formatCode="0.0%">
                  <c:v>0.53341028425632797</c:v>
                </c:pt>
                <c:pt idx="594" formatCode="0.0%">
                  <c:v>0.53889444139873</c:v>
                </c:pt>
                <c:pt idx="595" formatCode="0.0%">
                  <c:v>0.531822744800445</c:v>
                </c:pt>
                <c:pt idx="596" formatCode="0.0%">
                  <c:v>0.51161778726861196</c:v>
                </c:pt>
                <c:pt idx="597" formatCode="0.0%">
                  <c:v>0.52143161749217903</c:v>
                </c:pt>
                <c:pt idx="598" formatCode="0.0%">
                  <c:v>0.52648282934809698</c:v>
                </c:pt>
                <c:pt idx="599" formatCode="0.0%">
                  <c:v>0.53528641720047998</c:v>
                </c:pt>
                <c:pt idx="600" formatCode="0.0%">
                  <c:v>0.54221387210871097</c:v>
                </c:pt>
                <c:pt idx="601" formatCode="0.0%">
                  <c:v>0.53932749679337499</c:v>
                </c:pt>
                <c:pt idx="602" formatCode="0.0%">
                  <c:v>0.54264681739519605</c:v>
                </c:pt>
                <c:pt idx="603" formatCode="0.0%">
                  <c:v>0.55780056307111003</c:v>
                </c:pt>
                <c:pt idx="604" formatCode="0.0%">
                  <c:v>0.57280995694880998</c:v>
                </c:pt>
                <c:pt idx="605" formatCode="0.0%">
                  <c:v>0.58305673245886203</c:v>
                </c:pt>
                <c:pt idx="606" formatCode="0.0%">
                  <c:v>0.58435556831831503</c:v>
                </c:pt>
                <c:pt idx="607" formatCode="0.0%">
                  <c:v>0.59200456200130003</c:v>
                </c:pt>
                <c:pt idx="608" formatCode="0.0%">
                  <c:v>0.594169398541882</c:v>
                </c:pt>
                <c:pt idx="609" formatCode="0.0%">
                  <c:v>0.59705588396537801</c:v>
                </c:pt>
                <c:pt idx="610" formatCode="0.0%">
                  <c:v>0.59258185908599903</c:v>
                </c:pt>
                <c:pt idx="611" formatCode="0.0%">
                  <c:v>0.58074754412006502</c:v>
                </c:pt>
                <c:pt idx="612" formatCode="0.0%">
                  <c:v>0.58305673245886203</c:v>
                </c:pt>
                <c:pt idx="613" formatCode="0.0%">
                  <c:v>0.58363402954356103</c:v>
                </c:pt>
                <c:pt idx="614" formatCode="0.0%">
                  <c:v>0.57050076861001298</c:v>
                </c:pt>
                <c:pt idx="615" formatCode="0.0%">
                  <c:v>0.56169718075762998</c:v>
                </c:pt>
                <c:pt idx="616" formatCode="0.0%">
                  <c:v>0.55361524178816102</c:v>
                </c:pt>
                <c:pt idx="617" formatCode="0.0%">
                  <c:v>0.548275326335813</c:v>
                </c:pt>
                <c:pt idx="618" formatCode="0.0%">
                  <c:v>0.54221387210871097</c:v>
                </c:pt>
                <c:pt idx="619" formatCode="0.0%">
                  <c:v>0.54437870864929305</c:v>
                </c:pt>
                <c:pt idx="620" formatCode="0.0%">
                  <c:v>0.55217205413049297</c:v>
                </c:pt>
                <c:pt idx="621" formatCode="0.0%">
                  <c:v>0.56429496258469702</c:v>
                </c:pt>
                <c:pt idx="622" formatCode="0.0%">
                  <c:v>0.56501661146761095</c:v>
                </c:pt>
                <c:pt idx="623" formatCode="0.0%">
                  <c:v>0.56386201729821195</c:v>
                </c:pt>
                <c:pt idx="624" formatCode="0.0%">
                  <c:v>0.56025399309996204</c:v>
                </c:pt>
                <c:pt idx="625" formatCode="0.0%">
                  <c:v>0.56674839261354804</c:v>
                </c:pt>
                <c:pt idx="626" formatCode="0.0%">
                  <c:v>0.57006782332352901</c:v>
                </c:pt>
                <c:pt idx="627" formatCode="0.0%">
                  <c:v>0.56848028386764604</c:v>
                </c:pt>
                <c:pt idx="628" formatCode="0.0%">
                  <c:v>0.56256307133059902</c:v>
                </c:pt>
                <c:pt idx="629" formatCode="0.0%">
                  <c:v>0.55116181175930901</c:v>
                </c:pt>
                <c:pt idx="630" formatCode="0.0%">
                  <c:v>0.54957427230342604</c:v>
                </c:pt>
                <c:pt idx="631" formatCode="0.0%">
                  <c:v>0.54452295033934806</c:v>
                </c:pt>
                <c:pt idx="632" formatCode="0.0%">
                  <c:v>0.54163657502401197</c:v>
                </c:pt>
                <c:pt idx="633" formatCode="0.0%">
                  <c:v>0.54625484159344595</c:v>
                </c:pt>
                <c:pt idx="634" formatCode="0.0%">
                  <c:v>0.55130605344936401</c:v>
                </c:pt>
                <c:pt idx="635" formatCode="0.0%">
                  <c:v>0.56010964130174701</c:v>
                </c:pt>
                <c:pt idx="636" formatCode="0.0%">
                  <c:v>0.57367584752177903</c:v>
                </c:pt>
                <c:pt idx="637" formatCode="0.0%">
                  <c:v>0.56862463566586097</c:v>
                </c:pt>
                <c:pt idx="638" formatCode="0.0%">
                  <c:v>0.56025399309996204</c:v>
                </c:pt>
                <c:pt idx="639" formatCode="0.0%">
                  <c:v>0.548852623420512</c:v>
                </c:pt>
                <c:pt idx="640" formatCode="0.0%">
                  <c:v>0.54264681739519605</c:v>
                </c:pt>
                <c:pt idx="641" formatCode="0.0%">
                  <c:v>0.53384322954281205</c:v>
                </c:pt>
                <c:pt idx="642" formatCode="0.0%">
                  <c:v>0.54134798153574204</c:v>
                </c:pt>
                <c:pt idx="643" formatCode="0.0%">
                  <c:v>0.52807036880397995</c:v>
                </c:pt>
                <c:pt idx="644" formatCode="0.0%">
                  <c:v>0.52734883002922595</c:v>
                </c:pt>
                <c:pt idx="645" formatCode="0.0%">
                  <c:v>0.531822744800445</c:v>
                </c:pt>
                <c:pt idx="646" formatCode="0.0%">
                  <c:v>0.52706012643279598</c:v>
                </c:pt>
                <c:pt idx="647" formatCode="0.0%">
                  <c:v>0.53932749679337499</c:v>
                </c:pt>
                <c:pt idx="648" formatCode="0.0%">
                  <c:v>0.55751185947468096</c:v>
                </c:pt>
                <c:pt idx="649" formatCode="0.0%">
                  <c:v>0.55289359290524698</c:v>
                </c:pt>
                <c:pt idx="650" formatCode="0.0%">
                  <c:v>0.55188335053406301</c:v>
                </c:pt>
                <c:pt idx="651" formatCode="0.0%">
                  <c:v>0.548275326335813</c:v>
                </c:pt>
                <c:pt idx="652" formatCode="0.0%">
                  <c:v>0.54971851399348104</c:v>
                </c:pt>
                <c:pt idx="653" formatCode="0.0%">
                  <c:v>0.54986286579169597</c:v>
                </c:pt>
                <c:pt idx="654" formatCode="0.0%">
                  <c:v>0.56443931438291195</c:v>
                </c:pt>
                <c:pt idx="655" formatCode="0.0%">
                  <c:v>0.57728387172002904</c:v>
                </c:pt>
                <c:pt idx="656" formatCode="0.0%">
                  <c:v>0.58955113197244802</c:v>
                </c:pt>
                <c:pt idx="657" formatCode="0.0%">
                  <c:v>0.59373645325539703</c:v>
                </c:pt>
                <c:pt idx="658" formatCode="0.0%">
                  <c:v>0.59633423508246397</c:v>
                </c:pt>
                <c:pt idx="659" formatCode="0.0%">
                  <c:v>0.59748882925186197</c:v>
                </c:pt>
                <c:pt idx="660" formatCode="0.0%">
                  <c:v>0.59994225928071399</c:v>
                </c:pt>
                <c:pt idx="661" formatCode="0.0%">
                  <c:v>0.60268439290599596</c:v>
                </c:pt>
                <c:pt idx="662" formatCode="0.0%">
                  <c:v>0.61567319193316805</c:v>
                </c:pt>
                <c:pt idx="663" formatCode="0.0%">
                  <c:v>0.62433253809549705</c:v>
                </c:pt>
                <c:pt idx="664" formatCode="0.0%">
                  <c:v>0.61726073138905102</c:v>
                </c:pt>
                <c:pt idx="665" formatCode="0.0%">
                  <c:v>0.61148798075837896</c:v>
                </c:pt>
                <c:pt idx="666" formatCode="0.0%">
                  <c:v>0.60686960408078505</c:v>
                </c:pt>
                <c:pt idx="667" formatCode="0.0%">
                  <c:v>0.612931168416047</c:v>
                </c:pt>
                <c:pt idx="668" formatCode="0.0%">
                  <c:v>0.612353871331347</c:v>
                </c:pt>
                <c:pt idx="669" formatCode="0.0%">
                  <c:v>0.622312053353129</c:v>
                </c:pt>
                <c:pt idx="670" formatCode="0.0%">
                  <c:v>0.62014721681254703</c:v>
                </c:pt>
                <c:pt idx="671" formatCode="0.0%">
                  <c:v>0.60225133751135096</c:v>
                </c:pt>
                <c:pt idx="672" formatCode="0.0%">
                  <c:v>0.59720012565543301</c:v>
                </c:pt>
                <c:pt idx="673" formatCode="0.0%">
                  <c:v>0.59085007794006095</c:v>
                </c:pt>
                <c:pt idx="674" formatCode="0.0%">
                  <c:v>0.59344785976712799</c:v>
                </c:pt>
                <c:pt idx="675" formatCode="0.0%">
                  <c:v>0.59575693799776497</c:v>
                </c:pt>
                <c:pt idx="676" formatCode="0.0%">
                  <c:v>0.60326157988253404</c:v>
                </c:pt>
                <c:pt idx="677" formatCode="0.0%">
                  <c:v>0.60932314421779699</c:v>
                </c:pt>
                <c:pt idx="678" formatCode="0.0%">
                  <c:v>0.60528217473306201</c:v>
                </c:pt>
                <c:pt idx="679" formatCode="0.0%">
                  <c:v>0.59546834450949504</c:v>
                </c:pt>
                <c:pt idx="680" formatCode="0.0%">
                  <c:v>0.59171596851302999</c:v>
                </c:pt>
                <c:pt idx="681" formatCode="0.0%">
                  <c:v>0.58969548377066305</c:v>
                </c:pt>
                <c:pt idx="682" formatCode="0.0%">
                  <c:v>0.58045895063179498</c:v>
                </c:pt>
                <c:pt idx="683" formatCode="0.0%">
                  <c:v>0.56544955675409503</c:v>
                </c:pt>
                <c:pt idx="684" formatCode="0.0%">
                  <c:v>0.57165536277941198</c:v>
                </c:pt>
                <c:pt idx="685" formatCode="0.0%">
                  <c:v>0.57208830806589595</c:v>
                </c:pt>
                <c:pt idx="686" formatCode="0.0%">
                  <c:v>0.57035641681179805</c:v>
                </c:pt>
                <c:pt idx="687" formatCode="0.0%">
                  <c:v>0.56747004149646196</c:v>
                </c:pt>
                <c:pt idx="688" formatCode="0.0%">
                  <c:v>0.56660415092349403</c:v>
                </c:pt>
                <c:pt idx="689" formatCode="0.0%">
                  <c:v>0.56732568969824804</c:v>
                </c:pt>
                <c:pt idx="690" formatCode="0.0%">
                  <c:v>0.56487225966939603</c:v>
                </c:pt>
                <c:pt idx="691" formatCode="0.0%">
                  <c:v>0.56617109552884903</c:v>
                </c:pt>
                <c:pt idx="692" formatCode="0.0%">
                  <c:v>0.559388102526993</c:v>
                </c:pt>
                <c:pt idx="693" formatCode="0.0%">
                  <c:v>0.56039834489817697</c:v>
                </c:pt>
                <c:pt idx="694" formatCode="0.0%">
                  <c:v>0.58262378717237695</c:v>
                </c:pt>
                <c:pt idx="695" formatCode="0.0%">
                  <c:v>0.59258185908599903</c:v>
                </c:pt>
                <c:pt idx="696" formatCode="0.0%">
                  <c:v>0.59546834450949504</c:v>
                </c:pt>
                <c:pt idx="697" formatCode="0.0%">
                  <c:v>0.58983983556887798</c:v>
                </c:pt>
                <c:pt idx="698" formatCode="0.0%">
                  <c:v>0.59186032031124503</c:v>
                </c:pt>
                <c:pt idx="699" formatCode="0.0%">
                  <c:v>0.58882948308953398</c:v>
                </c:pt>
                <c:pt idx="700" formatCode="0.0%">
                  <c:v>0.57151101098119705</c:v>
                </c:pt>
                <c:pt idx="701" formatCode="0.0%">
                  <c:v>0.58204649008767795</c:v>
                </c:pt>
                <c:pt idx="702" formatCode="0.0%">
                  <c:v>0.58608745957241304</c:v>
                </c:pt>
                <c:pt idx="703" formatCode="0.0%">
                  <c:v>0.58738629543186605</c:v>
                </c:pt>
                <c:pt idx="704" formatCode="0.0%">
                  <c:v>0.58031459883358005</c:v>
                </c:pt>
                <c:pt idx="705" formatCode="0.0%">
                  <c:v>0.56732568969824804</c:v>
                </c:pt>
                <c:pt idx="706" formatCode="0.0%">
                  <c:v>0.55751185947468096</c:v>
                </c:pt>
                <c:pt idx="707" formatCode="0.0%">
                  <c:v>0.54091492614109804</c:v>
                </c:pt>
                <c:pt idx="708" formatCode="0.0%">
                  <c:v>0.55145040524757905</c:v>
                </c:pt>
                <c:pt idx="709" formatCode="0.0%">
                  <c:v>0.56140858726936105</c:v>
                </c:pt>
                <c:pt idx="710" formatCode="0.0%">
                  <c:v>0.559388102526993</c:v>
                </c:pt>
                <c:pt idx="711" formatCode="0.0%">
                  <c:v>0.576562222837115</c:v>
                </c:pt>
                <c:pt idx="712" formatCode="0.0%">
                  <c:v>0.59258185908599903</c:v>
                </c:pt>
                <c:pt idx="713" formatCode="0.0%">
                  <c:v>0.59922061039779995</c:v>
                </c:pt>
                <c:pt idx="714" formatCode="0.0%">
                  <c:v>0.59792177453834705</c:v>
                </c:pt>
                <c:pt idx="715" formatCode="0.0%">
                  <c:v>0.60181839222486599</c:v>
                </c:pt>
                <c:pt idx="716" formatCode="0.0%">
                  <c:v>0.59647858688067901</c:v>
                </c:pt>
                <c:pt idx="717" formatCode="0.0%">
                  <c:v>0.59604553148603401</c:v>
                </c:pt>
                <c:pt idx="718" formatCode="0.0%">
                  <c:v>0.61033338658897995</c:v>
                </c:pt>
                <c:pt idx="719" formatCode="0.0%">
                  <c:v>0.62606431924143402</c:v>
                </c:pt>
                <c:pt idx="720" formatCode="0.0%">
                  <c:v>0.63414636831906401</c:v>
                </c:pt>
                <c:pt idx="721" formatCode="0.0%">
                  <c:v>0.64843411331384904</c:v>
                </c:pt>
                <c:pt idx="722" formatCode="0.0%">
                  <c:v>0.64497044091381395</c:v>
                </c:pt>
                <c:pt idx="723" formatCode="0.0%">
                  <c:v>0.63587814946500099</c:v>
                </c:pt>
                <c:pt idx="724" formatCode="0.0%">
                  <c:v>0.63804298600558296</c:v>
                </c:pt>
                <c:pt idx="725" formatCode="0.0%">
                  <c:v>0.64136241671556404</c:v>
                </c:pt>
                <c:pt idx="726" formatCode="0.0%">
                  <c:v>0.64381584674441605</c:v>
                </c:pt>
                <c:pt idx="727" formatCode="0.0%">
                  <c:v>0.65896948231217001</c:v>
                </c:pt>
                <c:pt idx="728" formatCode="0.0%">
                  <c:v>0.65247508279858402</c:v>
                </c:pt>
                <c:pt idx="729" formatCode="0.0%">
                  <c:v>0.66156726413923705</c:v>
                </c:pt>
                <c:pt idx="730" formatCode="0.0%">
                  <c:v>0.66676282779337004</c:v>
                </c:pt>
                <c:pt idx="731" formatCode="0.0%">
                  <c:v>0.66734012487806904</c:v>
                </c:pt>
                <c:pt idx="732" formatCode="0.0%">
                  <c:v>0.67715395510163601</c:v>
                </c:pt>
                <c:pt idx="733" formatCode="0.0%">
                  <c:v>0.68711213712341801</c:v>
                </c:pt>
                <c:pt idx="734" formatCode="0.0%">
                  <c:v>0.692451942467605</c:v>
                </c:pt>
                <c:pt idx="735" formatCode="0.0%">
                  <c:v>0.68451435529635096</c:v>
                </c:pt>
                <c:pt idx="736" formatCode="0.0%">
                  <c:v>0.68090633109810095</c:v>
                </c:pt>
                <c:pt idx="737" formatCode="0.0%">
                  <c:v>0.68162786987285495</c:v>
                </c:pt>
                <c:pt idx="738" formatCode="0.0%">
                  <c:v>0.68379270641343703</c:v>
                </c:pt>
                <c:pt idx="739" formatCode="0.0%">
                  <c:v>0.69403948192348797</c:v>
                </c:pt>
                <c:pt idx="740" formatCode="0.0%">
                  <c:v>0.69966799086410603</c:v>
                </c:pt>
                <c:pt idx="741" formatCode="0.0%">
                  <c:v>0.69692596734698498</c:v>
                </c:pt>
                <c:pt idx="742" formatCode="0.0%">
                  <c:v>0.70313177337230104</c:v>
                </c:pt>
                <c:pt idx="743" formatCode="0.0%">
                  <c:v>0.71164665762825496</c:v>
                </c:pt>
                <c:pt idx="744" formatCode="0.0%">
                  <c:v>0.71539903362472002</c:v>
                </c:pt>
                <c:pt idx="745" formatCode="0.0%">
                  <c:v>0.71915140962118496</c:v>
                </c:pt>
                <c:pt idx="746" formatCode="0.0%">
                  <c:v>0.71251265830938404</c:v>
                </c:pt>
                <c:pt idx="747" formatCode="0.0%">
                  <c:v>0.71106936054355596</c:v>
                </c:pt>
                <c:pt idx="748" formatCode="0.0%">
                  <c:v>0.70645109397412198</c:v>
                </c:pt>
                <c:pt idx="749" formatCode="0.0%">
                  <c:v>0.70673979757055205</c:v>
                </c:pt>
                <c:pt idx="750" formatCode="0.0%">
                  <c:v>0.68711213712341801</c:v>
                </c:pt>
                <c:pt idx="751" formatCode="0.0%">
                  <c:v>0.67903008804578802</c:v>
                </c:pt>
                <c:pt idx="752" formatCode="0.0%">
                  <c:v>0.67340157910517096</c:v>
                </c:pt>
                <c:pt idx="753" formatCode="0.0%">
                  <c:v>0.66127867065096702</c:v>
                </c:pt>
                <c:pt idx="754" formatCode="0.0%">
                  <c:v>0.67166979795923298</c:v>
                </c:pt>
                <c:pt idx="755" formatCode="0.0%">
                  <c:v>0.67845290106924905</c:v>
                </c:pt>
                <c:pt idx="756" formatCode="0.0%">
                  <c:v>0.68754508240990198</c:v>
                </c:pt>
                <c:pt idx="757" formatCode="0.0%">
                  <c:v>0.70370907045700104</c:v>
                </c:pt>
                <c:pt idx="758" formatCode="0.0%">
                  <c:v>0.71886270602475499</c:v>
                </c:pt>
                <c:pt idx="759" formatCode="0.0%">
                  <c:v>0.72564580913477095</c:v>
                </c:pt>
                <c:pt idx="760" formatCode="0.0%">
                  <c:v>0.72319237910592005</c:v>
                </c:pt>
                <c:pt idx="761" formatCode="0.0%">
                  <c:v>0.729975482215936</c:v>
                </c:pt>
                <c:pt idx="762" formatCode="0.0%">
                  <c:v>0.72968677861950604</c:v>
                </c:pt>
                <c:pt idx="763" formatCode="0.0%">
                  <c:v>0.72795499747356796</c:v>
                </c:pt>
                <c:pt idx="764" formatCode="0.0%">
                  <c:v>0.72362532439240401</c:v>
                </c:pt>
                <c:pt idx="765" formatCode="0.0%">
                  <c:v>0.73531528756012299</c:v>
                </c:pt>
                <c:pt idx="766" formatCode="0.0%">
                  <c:v>0.721749191448252</c:v>
                </c:pt>
                <c:pt idx="767" formatCode="0.0%">
                  <c:v>0.70933757939761799</c:v>
                </c:pt>
                <c:pt idx="768" formatCode="0.0%">
                  <c:v>0.70500790631645405</c:v>
                </c:pt>
                <c:pt idx="769" formatCode="0.0%">
                  <c:v>0.71280125179765297</c:v>
                </c:pt>
                <c:pt idx="770" formatCode="0.0%">
                  <c:v>0.71525468182650498</c:v>
                </c:pt>
                <c:pt idx="771" formatCode="0.0%">
                  <c:v>0.71424443945532101</c:v>
                </c:pt>
                <c:pt idx="772" formatCode="0.0%">
                  <c:v>0.70601814868763701</c:v>
                </c:pt>
                <c:pt idx="773" formatCode="0.0%">
                  <c:v>0.70616250048585205</c:v>
                </c:pt>
                <c:pt idx="774" formatCode="0.0%">
                  <c:v>0.684658707094566</c:v>
                </c:pt>
                <c:pt idx="775" formatCode="0.0%">
                  <c:v>0.68061762750167099</c:v>
                </c:pt>
                <c:pt idx="776" formatCode="0.0%">
                  <c:v>0.67426757978630003</c:v>
                </c:pt>
                <c:pt idx="777" formatCode="0.0%">
                  <c:v>0.67166979795923298</c:v>
                </c:pt>
                <c:pt idx="778" formatCode="0.0%">
                  <c:v>0.67455617327456896</c:v>
                </c:pt>
                <c:pt idx="779" formatCode="0.0%">
                  <c:v>0.65622745879504896</c:v>
                </c:pt>
                <c:pt idx="780" formatCode="0.0%">
                  <c:v>0.65031024625800204</c:v>
                </c:pt>
                <c:pt idx="781" formatCode="0.0%">
                  <c:v>0.64857846511206396</c:v>
                </c:pt>
                <c:pt idx="782" formatCode="0.0%">
                  <c:v>0.65175343391566998</c:v>
                </c:pt>
                <c:pt idx="783" formatCode="0.0%">
                  <c:v>0.64035217434437997</c:v>
                </c:pt>
                <c:pt idx="784" formatCode="0.0%">
                  <c:v>0.63313612594788005</c:v>
                </c:pt>
                <c:pt idx="785" formatCode="0.0%">
                  <c:v>0.65507286462564995</c:v>
                </c:pt>
                <c:pt idx="786" formatCode="0.0%">
                  <c:v>0.67498911856105404</c:v>
                </c:pt>
                <c:pt idx="787" formatCode="0.0%">
                  <c:v>0.68538024586932</c:v>
                </c:pt>
                <c:pt idx="788" formatCode="0.0%">
                  <c:v>0.66113431885275198</c:v>
                </c:pt>
                <c:pt idx="789" formatCode="0.0%">
                  <c:v>0.65175343391566998</c:v>
                </c:pt>
                <c:pt idx="790" formatCode="0.0%">
                  <c:v>0.65940253770681501</c:v>
                </c:pt>
                <c:pt idx="791" formatCode="0.0%">
                  <c:v>0.66546399193391703</c:v>
                </c:pt>
                <c:pt idx="792" formatCode="0.0%">
                  <c:v>0.65521721642386499</c:v>
                </c:pt>
                <c:pt idx="793" formatCode="0.0%">
                  <c:v>0.65160919222561497</c:v>
                </c:pt>
                <c:pt idx="794" formatCode="0.0%">
                  <c:v>0.63313612594788005</c:v>
                </c:pt>
                <c:pt idx="795" formatCode="0.0%">
                  <c:v>0.61913697444136395</c:v>
                </c:pt>
                <c:pt idx="796" formatCode="0.0%">
                  <c:v>0.60051955636541299</c:v>
                </c:pt>
                <c:pt idx="797" formatCode="0.0%">
                  <c:v>0.611776574246648</c:v>
                </c:pt>
                <c:pt idx="798" formatCode="0.0%">
                  <c:v>0.60268439290599596</c:v>
                </c:pt>
                <c:pt idx="799" formatCode="0.0%">
                  <c:v>0.62043581030081696</c:v>
                </c:pt>
                <c:pt idx="800" formatCode="0.0%">
                  <c:v>0.62620867103964895</c:v>
                </c:pt>
                <c:pt idx="801" formatCode="0.0%">
                  <c:v>0.64670222205975203</c:v>
                </c:pt>
                <c:pt idx="802" formatCode="0.0%">
                  <c:v>0.65175343391566998</c:v>
                </c:pt>
                <c:pt idx="803" formatCode="0.0%">
                  <c:v>0.64857846511206396</c:v>
                </c:pt>
                <c:pt idx="804" formatCode="0.0%">
                  <c:v>0.64222830728853297</c:v>
                </c:pt>
                <c:pt idx="805" formatCode="0.0%">
                  <c:v>0.64323854965971605</c:v>
                </c:pt>
                <c:pt idx="806" formatCode="0.0%">
                  <c:v>0.65218648931031398</c:v>
                </c:pt>
                <c:pt idx="807" formatCode="0.0%">
                  <c:v>0.65940253770681501</c:v>
                </c:pt>
                <c:pt idx="808" formatCode="0.0%">
                  <c:v>0.64699092565618099</c:v>
                </c:pt>
                <c:pt idx="809" formatCode="0.0%">
                  <c:v>0.63862028309028196</c:v>
                </c:pt>
                <c:pt idx="810" formatCode="0.0%">
                  <c:v>0.61884827084493399</c:v>
                </c:pt>
                <c:pt idx="811" formatCode="0.0%">
                  <c:v>0.61567319193316805</c:v>
                </c:pt>
                <c:pt idx="812" formatCode="0.0%">
                  <c:v>0.59460234382836596</c:v>
                </c:pt>
                <c:pt idx="813" formatCode="0.0%">
                  <c:v>0.57078936209828302</c:v>
                </c:pt>
                <c:pt idx="814" formatCode="0.0%">
                  <c:v>0.57136665918298202</c:v>
                </c:pt>
                <c:pt idx="815" formatCode="0.0%">
                  <c:v>0.58522145889128396</c:v>
                </c:pt>
                <c:pt idx="816" formatCode="0.0%">
                  <c:v>0.61004468299254999</c:v>
                </c:pt>
                <c:pt idx="817" formatCode="0.0%">
                  <c:v>0.61091068367367996</c:v>
                </c:pt>
                <c:pt idx="818" formatCode="0.0%">
                  <c:v>0.62664161632613302</c:v>
                </c:pt>
                <c:pt idx="819" formatCode="0.0%">
                  <c:v>0.60946738590785099</c:v>
                </c:pt>
                <c:pt idx="820" formatCode="0.0%">
                  <c:v>0.59012842905714702</c:v>
                </c:pt>
                <c:pt idx="821" formatCode="0.0%">
                  <c:v>0.576562222837115</c:v>
                </c:pt>
                <c:pt idx="822" formatCode="0.0%">
                  <c:v>0.56977911972709905</c:v>
                </c:pt>
                <c:pt idx="823" formatCode="0.0%">
                  <c:v>0.56617109552884903</c:v>
                </c:pt>
                <c:pt idx="824" formatCode="0.0%">
                  <c:v>0.577139519921814</c:v>
                </c:pt>
                <c:pt idx="825" formatCode="0.0%">
                  <c:v>0.59994225928071399</c:v>
                </c:pt>
                <c:pt idx="826" formatCode="0.0%">
                  <c:v>0.61942556792963299</c:v>
                </c:pt>
                <c:pt idx="827" formatCode="0.0%">
                  <c:v>0.62620867103964895</c:v>
                </c:pt>
                <c:pt idx="828" formatCode="0.0%">
                  <c:v>0.62476548338198101</c:v>
                </c:pt>
                <c:pt idx="829" formatCode="0.0%">
                  <c:v>0.61754943498548098</c:v>
                </c:pt>
                <c:pt idx="830" formatCode="0.0%">
                  <c:v>0.60831290184661302</c:v>
                </c:pt>
                <c:pt idx="831" formatCode="0.0%">
                  <c:v>0.60109685345011299</c:v>
                </c:pt>
                <c:pt idx="832" formatCode="0.0%">
                  <c:v>0.60975608950428095</c:v>
                </c:pt>
                <c:pt idx="833" formatCode="0.0%">
                  <c:v>0.61884827084493399</c:v>
                </c:pt>
                <c:pt idx="834" formatCode="0.0%">
                  <c:v>0.61018903479076503</c:v>
                </c:pt>
                <c:pt idx="835" formatCode="0.0%">
                  <c:v>0.58738629543186605</c:v>
                </c:pt>
                <c:pt idx="836" formatCode="0.0%">
                  <c:v>0.56357331370178199</c:v>
                </c:pt>
                <c:pt idx="837" formatCode="0.0%">
                  <c:v>0.57151101098119705</c:v>
                </c:pt>
                <c:pt idx="838" formatCode="0.0%">
                  <c:v>0.54755378756105899</c:v>
                </c:pt>
                <c:pt idx="839" formatCode="0.0%">
                  <c:v>0.54380141156459405</c:v>
                </c:pt>
                <c:pt idx="840" formatCode="0.0%">
                  <c:v>0.54567754450874595</c:v>
                </c:pt>
                <c:pt idx="841" formatCode="0.0%">
                  <c:v>0.56487225966939603</c:v>
                </c:pt>
                <c:pt idx="842" formatCode="0.0%">
                  <c:v>0.59070572614184602</c:v>
                </c:pt>
                <c:pt idx="843" formatCode="0.0%">
                  <c:v>0.60196274402308103</c:v>
                </c:pt>
                <c:pt idx="844" formatCode="0.0%">
                  <c:v>0.59517964091306497</c:v>
                </c:pt>
                <c:pt idx="845" formatCode="0.0%">
                  <c:v>0.60557076822133205</c:v>
                </c:pt>
                <c:pt idx="846" formatCode="0.0%">
                  <c:v>0.59388080505361196</c:v>
                </c:pt>
                <c:pt idx="847" formatCode="0.0%">
                  <c:v>0.58089189591828005</c:v>
                </c:pt>
                <c:pt idx="848" formatCode="0.0%">
                  <c:v>0.56111988367293097</c:v>
                </c:pt>
                <c:pt idx="849" formatCode="0.0%">
                  <c:v>0.52835907240041002</c:v>
                </c:pt>
                <c:pt idx="850" formatCode="0.0%">
                  <c:v>0.53802855082576195</c:v>
                </c:pt>
                <c:pt idx="851" formatCode="0.0%">
                  <c:v>0.53600806608339402</c:v>
                </c:pt>
                <c:pt idx="852" formatCode="0.0%">
                  <c:v>0.52345210223454597</c:v>
                </c:pt>
                <c:pt idx="853" formatCode="0.0%">
                  <c:v>0.49891758172970901</c:v>
                </c:pt>
                <c:pt idx="854" formatCode="0.0%">
                  <c:v>0.482609351992556</c:v>
                </c:pt>
                <c:pt idx="855" formatCode="0.0%">
                  <c:v>0.49487661224497398</c:v>
                </c:pt>
                <c:pt idx="856" formatCode="0.0%">
                  <c:v>0.50194830884326003</c:v>
                </c:pt>
                <c:pt idx="857" formatCode="0.0%">
                  <c:v>0.54625484159344595</c:v>
                </c:pt>
                <c:pt idx="858" formatCode="0.0%">
                  <c:v>0.55780056307111003</c:v>
                </c:pt>
                <c:pt idx="859" formatCode="0.0%">
                  <c:v>0.55159475704579397</c:v>
                </c:pt>
                <c:pt idx="860" formatCode="0.0%">
                  <c:v>0.52850342419862495</c:v>
                </c:pt>
                <c:pt idx="861" formatCode="0.0%">
                  <c:v>0.51464851438216297</c:v>
                </c:pt>
                <c:pt idx="862" formatCode="0.0%">
                  <c:v>0.49992782410089298</c:v>
                </c:pt>
                <c:pt idx="863" formatCode="0.0%">
                  <c:v>0.48607302439259098</c:v>
                </c:pt>
                <c:pt idx="864" formatCode="0.0%">
                  <c:v>0.50988600612267398</c:v>
                </c:pt>
                <c:pt idx="865" formatCode="0.0%">
                  <c:v>0.50541198124329501</c:v>
                </c:pt>
                <c:pt idx="866" formatCode="0.0%">
                  <c:v>0.52749307171928095</c:v>
                </c:pt>
                <c:pt idx="867" formatCode="0.0%">
                  <c:v>0.54466730213756298</c:v>
                </c:pt>
                <c:pt idx="868" formatCode="0.0%">
                  <c:v>0.53990468376991396</c:v>
                </c:pt>
                <c:pt idx="869" formatCode="0.0%">
                  <c:v>0.56285177492702898</c:v>
                </c:pt>
                <c:pt idx="870" formatCode="0.0%">
                  <c:v>0.55289359290524698</c:v>
                </c:pt>
                <c:pt idx="871" formatCode="0.0%">
                  <c:v>0.53557512079691005</c:v>
                </c:pt>
                <c:pt idx="872" formatCode="0.0%">
                  <c:v>0.51681335092274505</c:v>
                </c:pt>
                <c:pt idx="873" formatCode="0.0%">
                  <c:v>0.49516520573324402</c:v>
                </c:pt>
                <c:pt idx="874" formatCode="0.0%">
                  <c:v>0.50079371467386102</c:v>
                </c:pt>
                <c:pt idx="875" formatCode="0.0%">
                  <c:v>0.50728822429560805</c:v>
                </c:pt>
                <c:pt idx="876" formatCode="0.0%">
                  <c:v>0.48953669679262601</c:v>
                </c:pt>
                <c:pt idx="877" formatCode="0.0%">
                  <c:v>0.49660839339091201</c:v>
                </c:pt>
                <c:pt idx="878" formatCode="0.0%">
                  <c:v>0.47568189708432501</c:v>
                </c:pt>
                <c:pt idx="879" formatCode="0.0%">
                  <c:v>0.49083564276024</c:v>
                </c:pt>
                <c:pt idx="880" formatCode="0.0%">
                  <c:v>0.49545390932967398</c:v>
                </c:pt>
                <c:pt idx="881" formatCode="0.0%">
                  <c:v>0.51089624849385795</c:v>
                </c:pt>
                <c:pt idx="882" formatCode="0.0%">
                  <c:v>0.504690442468541</c:v>
                </c:pt>
                <c:pt idx="883" formatCode="0.0%">
                  <c:v>0.48506278202140701</c:v>
                </c:pt>
                <c:pt idx="884" formatCode="0.0%">
                  <c:v>0.47019773994192199</c:v>
                </c:pt>
                <c:pt idx="885" formatCode="0.0%">
                  <c:v>0.468898793974309</c:v>
                </c:pt>
                <c:pt idx="886" formatCode="0.0%">
                  <c:v>0.46168274557780897</c:v>
                </c:pt>
                <c:pt idx="887" formatCode="0.0%">
                  <c:v>0.47409435762844199</c:v>
                </c:pt>
                <c:pt idx="888" formatCode="0.0%">
                  <c:v>0.49401061156384501</c:v>
                </c:pt>
                <c:pt idx="889" formatCode="0.0%">
                  <c:v>0.52691588474274198</c:v>
                </c:pt>
                <c:pt idx="890" formatCode="0.0%">
                  <c:v>0.52258621166157704</c:v>
                </c:pt>
                <c:pt idx="891" formatCode="0.0%">
                  <c:v>0.50223690233152896</c:v>
                </c:pt>
                <c:pt idx="892" formatCode="0.0%">
                  <c:v>0.52503964169042905</c:v>
                </c:pt>
                <c:pt idx="893" formatCode="0.0%">
                  <c:v>0.52576129057334298</c:v>
                </c:pt>
                <c:pt idx="894" formatCode="0.0%">
                  <c:v>0.53485347191399601</c:v>
                </c:pt>
                <c:pt idx="895" formatCode="0.0%">
                  <c:v>0.53773995733749202</c:v>
                </c:pt>
                <c:pt idx="896" formatCode="0.0%">
                  <c:v>0.54625484159344595</c:v>
                </c:pt>
                <c:pt idx="897" formatCode="0.0%">
                  <c:v>0.55173899873584797</c:v>
                </c:pt>
                <c:pt idx="898" formatCode="0.0%">
                  <c:v>0.56068693838644601</c:v>
                </c:pt>
                <c:pt idx="899" formatCode="0.0%">
                  <c:v>0.58233508357594799</c:v>
                </c:pt>
                <c:pt idx="900" formatCode="0.0%">
                  <c:v>0.585365810689498</c:v>
                </c:pt>
                <c:pt idx="901" formatCode="0.0%">
                  <c:v>0.58161343469303295</c:v>
                </c:pt>
                <c:pt idx="902" formatCode="0.0%">
                  <c:v>0.57670657463533004</c:v>
                </c:pt>
                <c:pt idx="903" formatCode="0.0%">
                  <c:v>0.56184153255584501</c:v>
                </c:pt>
                <c:pt idx="904" formatCode="0.0%">
                  <c:v>0.541780926822227</c:v>
                </c:pt>
                <c:pt idx="905" formatCode="0.0%">
                  <c:v>0.53947173848343</c:v>
                </c:pt>
                <c:pt idx="906" formatCode="0.0%">
                  <c:v>0.53687395665636295</c:v>
                </c:pt>
                <c:pt idx="907" formatCode="0.0%">
                  <c:v>0.54033773916455896</c:v>
                </c:pt>
                <c:pt idx="908" formatCode="0.0%">
                  <c:v>0.53773995733749202</c:v>
                </c:pt>
                <c:pt idx="909" formatCode="0.0%">
                  <c:v>0.52330786054449097</c:v>
                </c:pt>
                <c:pt idx="910" formatCode="0.0%">
                  <c:v>0.52417375111746001</c:v>
                </c:pt>
                <c:pt idx="911" formatCode="0.0%">
                  <c:v>0.51205073255509603</c:v>
                </c:pt>
                <c:pt idx="912" formatCode="0.0%">
                  <c:v>0.49675274518912699</c:v>
                </c:pt>
                <c:pt idx="913" formatCode="0.0%">
                  <c:v>0.48232064839612598</c:v>
                </c:pt>
                <c:pt idx="914" formatCode="0.0%">
                  <c:v>0.48665032147728998</c:v>
                </c:pt>
                <c:pt idx="915" formatCode="0.0%">
                  <c:v>0.47625919416902401</c:v>
                </c:pt>
                <c:pt idx="916" formatCode="0.0%">
                  <c:v>0.476547787657294</c:v>
                </c:pt>
                <c:pt idx="917" formatCode="0.0%">
                  <c:v>0.46644536394545699</c:v>
                </c:pt>
                <c:pt idx="918" formatCode="0.0%">
                  <c:v>0.45605423663719102</c:v>
                </c:pt>
                <c:pt idx="919" formatCode="0.0%">
                  <c:v>0.45085867298305798</c:v>
                </c:pt>
                <c:pt idx="920" formatCode="0.0%">
                  <c:v>0.47077503702662199</c:v>
                </c:pt>
                <c:pt idx="921" formatCode="0.0%">
                  <c:v>0.46658971574367197</c:v>
                </c:pt>
                <c:pt idx="922" formatCode="0.0%">
                  <c:v>0.47813532711317702</c:v>
                </c:pt>
                <c:pt idx="923" formatCode="0.0%">
                  <c:v>0.48679456316734498</c:v>
                </c:pt>
                <c:pt idx="924" formatCode="0.0%">
                  <c:v>0.50137101175856102</c:v>
                </c:pt>
                <c:pt idx="925" formatCode="0.0%">
                  <c:v>0.499206175217978</c:v>
                </c:pt>
                <c:pt idx="926" formatCode="0.0%">
                  <c:v>0.50454609067032596</c:v>
                </c:pt>
                <c:pt idx="927" formatCode="0.0%">
                  <c:v>0.50829846666679201</c:v>
                </c:pt>
                <c:pt idx="928" formatCode="0.0%">
                  <c:v>0.51017459961094402</c:v>
                </c:pt>
                <c:pt idx="929" formatCode="0.0%">
                  <c:v>0.51753499980565898</c:v>
                </c:pt>
                <c:pt idx="930" formatCode="0.0%">
                  <c:v>0.51190649086504203</c:v>
                </c:pt>
                <c:pt idx="931" formatCode="0.0%">
                  <c:v>0.49877322993149398</c:v>
                </c:pt>
                <c:pt idx="932" formatCode="0.0%">
                  <c:v>0.48968104859084099</c:v>
                </c:pt>
                <c:pt idx="933" formatCode="0.0%">
                  <c:v>0.48737186025204399</c:v>
                </c:pt>
                <c:pt idx="934" formatCode="0.0%">
                  <c:v>0.49170153333320898</c:v>
                </c:pt>
                <c:pt idx="935" formatCode="0.0%">
                  <c:v>0.50728822429560805</c:v>
                </c:pt>
                <c:pt idx="936" formatCode="0.0%">
                  <c:v>0.50310290301265803</c:v>
                </c:pt>
                <c:pt idx="937" formatCode="0.0%">
                  <c:v>0.49761863576209597</c:v>
                </c:pt>
                <c:pt idx="938" formatCode="0.0%">
                  <c:v>0.52807036880397995</c:v>
                </c:pt>
                <c:pt idx="939" formatCode="0.0%">
                  <c:v>0.54077068445104304</c:v>
                </c:pt>
                <c:pt idx="940" formatCode="0.0%">
                  <c:v>0.54712073216641399</c:v>
                </c:pt>
                <c:pt idx="941" formatCode="0.0%">
                  <c:v>0.549429920505211</c:v>
                </c:pt>
                <c:pt idx="942" formatCode="0.0%">
                  <c:v>0.559388102526993</c:v>
                </c:pt>
                <c:pt idx="943" formatCode="0.0%">
                  <c:v>0.57064512040822801</c:v>
                </c:pt>
                <c:pt idx="944" formatCode="0.0%">
                  <c:v>0.57425314460647803</c:v>
                </c:pt>
                <c:pt idx="945" formatCode="0.0%">
                  <c:v>0.56487225966939603</c:v>
                </c:pt>
                <c:pt idx="946" formatCode="0.0%">
                  <c:v>0.56169718075762998</c:v>
                </c:pt>
                <c:pt idx="947" formatCode="0.0%">
                  <c:v>0.57006782332352901</c:v>
                </c:pt>
                <c:pt idx="948" formatCode="0.0%">
                  <c:v>0.56992347152531397</c:v>
                </c:pt>
                <c:pt idx="949" formatCode="0.0%">
                  <c:v>0.56458366618112599</c:v>
                </c:pt>
                <c:pt idx="950" formatCode="0.0%">
                  <c:v>0.585365810689498</c:v>
                </c:pt>
                <c:pt idx="951" formatCode="0.0%">
                  <c:v>0.59085007794006095</c:v>
                </c:pt>
                <c:pt idx="952" formatCode="0.0%">
                  <c:v>0.58940678017423298</c:v>
                </c:pt>
                <c:pt idx="953" formatCode="0.0%">
                  <c:v>0.57627362934884596</c:v>
                </c:pt>
                <c:pt idx="954" formatCode="0.0%">
                  <c:v>0.60326157988253404</c:v>
                </c:pt>
                <c:pt idx="955" formatCode="0.0%">
                  <c:v>0.60831290184661302</c:v>
                </c:pt>
                <c:pt idx="956" formatCode="0.0%">
                  <c:v>0.58825229611299501</c:v>
                </c:pt>
                <c:pt idx="957" formatCode="0.0%">
                  <c:v>0.59027278085536194</c:v>
                </c:pt>
                <c:pt idx="958" formatCode="0.0%">
                  <c:v>0.58709770194359601</c:v>
                </c:pt>
                <c:pt idx="959" formatCode="0.0%">
                  <c:v>0.58767499902829601</c:v>
                </c:pt>
                <c:pt idx="960" formatCode="0.0%">
                  <c:v>0.59070572614184602</c:v>
                </c:pt>
                <c:pt idx="961" formatCode="0.0%">
                  <c:v>0.57540773877587703</c:v>
                </c:pt>
                <c:pt idx="962" formatCode="0.0%">
                  <c:v>0.58392262303182996</c:v>
                </c:pt>
                <c:pt idx="963" formatCode="0.0%">
                  <c:v>0.59142726491660003</c:v>
                </c:pt>
                <c:pt idx="964" formatCode="0.0%">
                  <c:v>0.594746695626581</c:v>
                </c:pt>
                <c:pt idx="965" formatCode="0.0%">
                  <c:v>0.60744690116548405</c:v>
                </c:pt>
                <c:pt idx="966" formatCode="0.0%">
                  <c:v>0.604127580563663</c:v>
                </c:pt>
                <c:pt idx="967" formatCode="0.0%">
                  <c:v>0.57786116880472904</c:v>
                </c:pt>
                <c:pt idx="968" formatCode="0.0%">
                  <c:v>0.56285177492702898</c:v>
                </c:pt>
                <c:pt idx="969" formatCode="0.0%">
                  <c:v>0.55419253887286002</c:v>
                </c:pt>
                <c:pt idx="970" formatCode="0.0%">
                  <c:v>0.54524459922226198</c:v>
                </c:pt>
                <c:pt idx="971" formatCode="0.0%">
                  <c:v>0.52287480514984697</c:v>
                </c:pt>
                <c:pt idx="972" formatCode="0.0%">
                  <c:v>0.51479286618037801</c:v>
                </c:pt>
                <c:pt idx="973" formatCode="0.0%">
                  <c:v>0.52691588474274198</c:v>
                </c:pt>
                <c:pt idx="974" formatCode="0.0%">
                  <c:v>0.54452295033934806</c:v>
                </c:pt>
                <c:pt idx="975" formatCode="0.0%">
                  <c:v>0.51969983634624095</c:v>
                </c:pt>
                <c:pt idx="976" formatCode="0.0%">
                  <c:v>0.50728822429560805</c:v>
                </c:pt>
                <c:pt idx="977" formatCode="0.0%">
                  <c:v>0.50613363012620904</c:v>
                </c:pt>
                <c:pt idx="978" formatCode="0.0%">
                  <c:v>0.47856827239966099</c:v>
                </c:pt>
                <c:pt idx="979" formatCode="0.0%">
                  <c:v>0.478279678911391</c:v>
                </c:pt>
                <c:pt idx="980" formatCode="0.0%">
                  <c:v>0.499206175217978</c:v>
                </c:pt>
                <c:pt idx="981" formatCode="0.0%">
                  <c:v>0.45345645481012498</c:v>
                </c:pt>
                <c:pt idx="982" formatCode="0.0%">
                  <c:v>0.42387072244936902</c:v>
                </c:pt>
                <c:pt idx="983" formatCode="0.0%">
                  <c:v>0.43974600690003801</c:v>
                </c:pt>
                <c:pt idx="984" formatCode="0.0%">
                  <c:v>0.43512774033060397</c:v>
                </c:pt>
                <c:pt idx="985" formatCode="0.0%">
                  <c:v>0.39385193469396901</c:v>
                </c:pt>
                <c:pt idx="986" formatCode="0.0%">
                  <c:v>0.38115161904690598</c:v>
                </c:pt>
                <c:pt idx="987" formatCode="0.0%">
                  <c:v>0</c:v>
                </c:pt>
                <c:pt idx="988" formatCode="0.0%">
                  <c:v>0</c:v>
                </c:pt>
                <c:pt idx="989" formatCode="0.0%">
                  <c:v>0</c:v>
                </c:pt>
                <c:pt idx="990" formatCode="0.0%">
                  <c:v>0</c:v>
                </c:pt>
                <c:pt idx="991" formatCode="0.0%">
                  <c:v>0</c:v>
                </c:pt>
                <c:pt idx="992" formatCode="0.0%">
                  <c:v>0</c:v>
                </c:pt>
                <c:pt idx="993" formatCode="0.0%">
                  <c:v>0</c:v>
                </c:pt>
                <c:pt idx="994" formatCode="0.0%">
                  <c:v>0</c:v>
                </c:pt>
                <c:pt idx="995" formatCode="0.0%">
                  <c:v>0</c:v>
                </c:pt>
                <c:pt idx="996" formatCode="0.0%">
                  <c:v>0</c:v>
                </c:pt>
                <c:pt idx="997" formatCode="0.0%">
                  <c:v>0</c:v>
                </c:pt>
                <c:pt idx="998" formatCode="0.0%">
                  <c:v>0</c:v>
                </c:pt>
                <c:pt idx="999" formatCode="0.0%">
                  <c:v>0</c:v>
                </c:pt>
                <c:pt idx="1000" formatCode="0.0%">
                  <c:v>0</c:v>
                </c:pt>
                <c:pt idx="1001" formatCode="0.0%">
                  <c:v>0</c:v>
                </c:pt>
                <c:pt idx="1002" formatCode="0.0%">
                  <c:v>0</c:v>
                </c:pt>
                <c:pt idx="1003" formatCode="0.0%">
                  <c:v>0</c:v>
                </c:pt>
                <c:pt idx="1004" formatCode="0.0%">
                  <c:v>0</c:v>
                </c:pt>
                <c:pt idx="1005" formatCode="0.0%">
                  <c:v>0</c:v>
                </c:pt>
                <c:pt idx="1006" formatCode="0.0%">
                  <c:v>0</c:v>
                </c:pt>
                <c:pt idx="1007" formatCode="0.0%">
                  <c:v>0</c:v>
                </c:pt>
                <c:pt idx="1008" formatCode="0.0%">
                  <c:v>0</c:v>
                </c:pt>
                <c:pt idx="1009" formatCode="0.0%">
                  <c:v>0</c:v>
                </c:pt>
                <c:pt idx="1010" formatCode="0.0%">
                  <c:v>0</c:v>
                </c:pt>
                <c:pt idx="1011" formatCode="0.0%">
                  <c:v>0</c:v>
                </c:pt>
                <c:pt idx="1012" formatCode="0.0%">
                  <c:v>0</c:v>
                </c:pt>
                <c:pt idx="1013" formatCode="0.0%">
                  <c:v>0</c:v>
                </c:pt>
                <c:pt idx="1014" formatCode="0.0%">
                  <c:v>0</c:v>
                </c:pt>
                <c:pt idx="1015" formatCode="0.0%">
                  <c:v>0</c:v>
                </c:pt>
                <c:pt idx="1016" formatCode="0.0%">
                  <c:v>0</c:v>
                </c:pt>
                <c:pt idx="1017" formatCode="0.0%">
                  <c:v>0</c:v>
                </c:pt>
                <c:pt idx="1018" formatCode="0.0%">
                  <c:v>0</c:v>
                </c:pt>
                <c:pt idx="1019" formatCode="0.0%">
                  <c:v>0</c:v>
                </c:pt>
                <c:pt idx="1020" formatCode="0.0%">
                  <c:v>0</c:v>
                </c:pt>
                <c:pt idx="1021" formatCode="0.0%">
                  <c:v>0</c:v>
                </c:pt>
                <c:pt idx="1022" formatCode="0.0%">
                  <c:v>0</c:v>
                </c:pt>
                <c:pt idx="1023" formatCode="0.0%">
                  <c:v>0</c:v>
                </c:pt>
                <c:pt idx="1024" formatCode="0.0%">
                  <c:v>0</c:v>
                </c:pt>
                <c:pt idx="1025" formatCode="0.0%">
                  <c:v>0</c:v>
                </c:pt>
                <c:pt idx="1026" formatCode="0.0%">
                  <c:v>0</c:v>
                </c:pt>
                <c:pt idx="1027" formatCode="0.0%">
                  <c:v>0</c:v>
                </c:pt>
                <c:pt idx="1028" formatCode="0.0%">
                  <c:v>0</c:v>
                </c:pt>
                <c:pt idx="1029" formatCode="0.0%">
                  <c:v>0</c:v>
                </c:pt>
                <c:pt idx="1030" formatCode="0.0%">
                  <c:v>0</c:v>
                </c:pt>
                <c:pt idx="1031" formatCode="0.0%">
                  <c:v>0</c:v>
                </c:pt>
                <c:pt idx="1032" formatCode="0.0%">
                  <c:v>0</c:v>
                </c:pt>
                <c:pt idx="1033" formatCode="0.0%">
                  <c:v>0</c:v>
                </c:pt>
                <c:pt idx="1034" formatCode="0.0%">
                  <c:v>0</c:v>
                </c:pt>
                <c:pt idx="1035" formatCode="0.0%">
                  <c:v>0</c:v>
                </c:pt>
                <c:pt idx="1036" formatCode="0.0%">
                  <c:v>0</c:v>
                </c:pt>
                <c:pt idx="1037" formatCode="0.0%">
                  <c:v>0</c:v>
                </c:pt>
                <c:pt idx="1038" formatCode="0.0%">
                  <c:v>0</c:v>
                </c:pt>
                <c:pt idx="1039" formatCode="0.0%">
                  <c:v>0</c:v>
                </c:pt>
                <c:pt idx="1040" formatCode="0.0%">
                  <c:v>0</c:v>
                </c:pt>
                <c:pt idx="1041" formatCode="0.0%">
                  <c:v>0</c:v>
                </c:pt>
                <c:pt idx="1042" formatCode="0.0%">
                  <c:v>0</c:v>
                </c:pt>
                <c:pt idx="1043" formatCode="0.0%">
                  <c:v>0</c:v>
                </c:pt>
                <c:pt idx="1044" formatCode="0.0%">
                  <c:v>0</c:v>
                </c:pt>
                <c:pt idx="1045" formatCode="0.0%">
                  <c:v>0</c:v>
                </c:pt>
                <c:pt idx="1046" formatCode="0.0%">
                  <c:v>0</c:v>
                </c:pt>
                <c:pt idx="1047" formatCode="0.0%">
                  <c:v>0</c:v>
                </c:pt>
                <c:pt idx="1048" formatCode="0.0%">
                  <c:v>0</c:v>
                </c:pt>
                <c:pt idx="1049" formatCode="0.0%">
                  <c:v>0</c:v>
                </c:pt>
                <c:pt idx="1050" formatCode="0.0%">
                  <c:v>0</c:v>
                </c:pt>
                <c:pt idx="1051" formatCode="0.0%">
                  <c:v>0</c:v>
                </c:pt>
                <c:pt idx="1052" formatCode="0.0%">
                  <c:v>0</c:v>
                </c:pt>
                <c:pt idx="1053" formatCode="0.0%">
                  <c:v>0</c:v>
                </c:pt>
                <c:pt idx="1054" formatCode="0.0%">
                  <c:v>0</c:v>
                </c:pt>
                <c:pt idx="1055" formatCode="0.0%">
                  <c:v>0</c:v>
                </c:pt>
                <c:pt idx="1056" formatCode="0.0%">
                  <c:v>0</c:v>
                </c:pt>
                <c:pt idx="1057" formatCode="0.0%">
                  <c:v>0</c:v>
                </c:pt>
                <c:pt idx="1058" formatCode="0.0%">
                  <c:v>0</c:v>
                </c:pt>
                <c:pt idx="1059" formatCode="0.0%">
                  <c:v>0</c:v>
                </c:pt>
                <c:pt idx="1060" formatCode="0.0%">
                  <c:v>0</c:v>
                </c:pt>
                <c:pt idx="1061" formatCode="0.0%">
                  <c:v>0</c:v>
                </c:pt>
                <c:pt idx="1062" formatCode="0.0%">
                  <c:v>0</c:v>
                </c:pt>
                <c:pt idx="1063" formatCode="0.0%">
                  <c:v>0</c:v>
                </c:pt>
                <c:pt idx="1064" formatCode="0.0%">
                  <c:v>0</c:v>
                </c:pt>
                <c:pt idx="1065" formatCode="0.0%">
                  <c:v>0</c:v>
                </c:pt>
                <c:pt idx="1066" formatCode="0.0%">
                  <c:v>0</c:v>
                </c:pt>
                <c:pt idx="1067" formatCode="0.0%">
                  <c:v>0</c:v>
                </c:pt>
                <c:pt idx="1068" formatCode="0.0%">
                  <c:v>0</c:v>
                </c:pt>
                <c:pt idx="1069" formatCode="0.0%">
                  <c:v>0</c:v>
                </c:pt>
                <c:pt idx="1070" formatCode="0.0%">
                  <c:v>0</c:v>
                </c:pt>
                <c:pt idx="1071" formatCode="0.0%">
                  <c:v>0</c:v>
                </c:pt>
                <c:pt idx="1072" formatCode="0.0%">
                  <c:v>0</c:v>
                </c:pt>
                <c:pt idx="1073" formatCode="0.0%">
                  <c:v>0</c:v>
                </c:pt>
                <c:pt idx="1074" formatCode="0.0%">
                  <c:v>0</c:v>
                </c:pt>
                <c:pt idx="1075" formatCode="0.0%">
                  <c:v>0</c:v>
                </c:pt>
                <c:pt idx="1076" formatCode="0.0%">
                  <c:v>0</c:v>
                </c:pt>
                <c:pt idx="1077" formatCode="0.0%">
                  <c:v>0</c:v>
                </c:pt>
                <c:pt idx="1078" formatCode="0.0%">
                  <c:v>0</c:v>
                </c:pt>
                <c:pt idx="1079" formatCode="0.0%">
                  <c:v>0</c:v>
                </c:pt>
                <c:pt idx="1080" formatCode="0.0%">
                  <c:v>0</c:v>
                </c:pt>
                <c:pt idx="1081" formatCode="0.0%">
                  <c:v>0</c:v>
                </c:pt>
                <c:pt idx="1082" formatCode="0.0%">
                  <c:v>0</c:v>
                </c:pt>
                <c:pt idx="1083" formatCode="0.0%">
                  <c:v>0</c:v>
                </c:pt>
                <c:pt idx="1084" formatCode="0.0%">
                  <c:v>0</c:v>
                </c:pt>
                <c:pt idx="1085" formatCode="0.0%">
                  <c:v>0</c:v>
                </c:pt>
                <c:pt idx="1086" formatCode="0.0%">
                  <c:v>0</c:v>
                </c:pt>
                <c:pt idx="1087" formatCode="0.0%">
                  <c:v>0</c:v>
                </c:pt>
                <c:pt idx="1088" formatCode="0.0%">
                  <c:v>0</c:v>
                </c:pt>
                <c:pt idx="1089" formatCode="0.0%">
                  <c:v>0</c:v>
                </c:pt>
                <c:pt idx="1090" formatCode="0.0%">
                  <c:v>0</c:v>
                </c:pt>
                <c:pt idx="1091" formatCode="0.0%">
                  <c:v>0</c:v>
                </c:pt>
                <c:pt idx="1092" formatCode="0.0%">
                  <c:v>0</c:v>
                </c:pt>
                <c:pt idx="1093" formatCode="0.0%">
                  <c:v>0</c:v>
                </c:pt>
                <c:pt idx="1094" formatCode="0.0%">
                  <c:v>0</c:v>
                </c:pt>
                <c:pt idx="1095" formatCode="0.0%">
                  <c:v>0</c:v>
                </c:pt>
                <c:pt idx="1096" formatCode="0.0%">
                  <c:v>0</c:v>
                </c:pt>
                <c:pt idx="1097" formatCode="0.0%">
                  <c:v>0</c:v>
                </c:pt>
                <c:pt idx="1098" formatCode="0.0%">
                  <c:v>0</c:v>
                </c:pt>
                <c:pt idx="1099" formatCode="0.0%">
                  <c:v>0</c:v>
                </c:pt>
                <c:pt idx="1100" formatCode="0.0%">
                  <c:v>0</c:v>
                </c:pt>
                <c:pt idx="1101" formatCode="0.0%">
                  <c:v>0</c:v>
                </c:pt>
                <c:pt idx="1102" formatCode="0.0%">
                  <c:v>0</c:v>
                </c:pt>
                <c:pt idx="1103" formatCode="0.0%">
                  <c:v>0</c:v>
                </c:pt>
                <c:pt idx="1104" formatCode="0.0%">
                  <c:v>0</c:v>
                </c:pt>
                <c:pt idx="1105" formatCode="0.0%">
                  <c:v>0</c:v>
                </c:pt>
                <c:pt idx="1106" formatCode="0.0%">
                  <c:v>0</c:v>
                </c:pt>
                <c:pt idx="1107" formatCode="0.0%">
                  <c:v>0</c:v>
                </c:pt>
                <c:pt idx="1108" formatCode="0.0%">
                  <c:v>0</c:v>
                </c:pt>
                <c:pt idx="1109" formatCode="0.0%">
                  <c:v>0</c:v>
                </c:pt>
                <c:pt idx="1110" formatCode="0.0%">
                  <c:v>0</c:v>
                </c:pt>
                <c:pt idx="1111" formatCode="0.0%">
                  <c:v>0</c:v>
                </c:pt>
                <c:pt idx="1112" formatCode="0.0%">
                  <c:v>0</c:v>
                </c:pt>
                <c:pt idx="1113" formatCode="0.0%">
                  <c:v>0</c:v>
                </c:pt>
                <c:pt idx="1114" formatCode="0.0%">
                  <c:v>0</c:v>
                </c:pt>
                <c:pt idx="1115" formatCode="0.0%">
                  <c:v>0</c:v>
                </c:pt>
                <c:pt idx="1116" formatCode="0.0%">
                  <c:v>0</c:v>
                </c:pt>
                <c:pt idx="1117" formatCode="0.0%">
                  <c:v>0</c:v>
                </c:pt>
                <c:pt idx="1118" formatCode="0.0%">
                  <c:v>0</c:v>
                </c:pt>
                <c:pt idx="1119" formatCode="0.0%">
                  <c:v>0</c:v>
                </c:pt>
                <c:pt idx="1120" formatCode="0.0%">
                  <c:v>0</c:v>
                </c:pt>
                <c:pt idx="1121" formatCode="0.0%">
                  <c:v>0</c:v>
                </c:pt>
                <c:pt idx="1122" formatCode="0.0%">
                  <c:v>0</c:v>
                </c:pt>
                <c:pt idx="1123" formatCode="0.0%">
                  <c:v>0</c:v>
                </c:pt>
                <c:pt idx="1124" formatCode="0.0%">
                  <c:v>0</c:v>
                </c:pt>
                <c:pt idx="1125" formatCode="0.0%">
                  <c:v>0</c:v>
                </c:pt>
                <c:pt idx="1126" formatCode="0.0%">
                  <c:v>0</c:v>
                </c:pt>
                <c:pt idx="1127" formatCode="0.0%">
                  <c:v>0</c:v>
                </c:pt>
                <c:pt idx="1128" formatCode="0.0%">
                  <c:v>0</c:v>
                </c:pt>
                <c:pt idx="1129" formatCode="0.0%">
                  <c:v>0</c:v>
                </c:pt>
                <c:pt idx="1130" formatCode="0.0%">
                  <c:v>0</c:v>
                </c:pt>
                <c:pt idx="1131" formatCode="0.0%">
                  <c:v>0</c:v>
                </c:pt>
                <c:pt idx="1132" formatCode="0.0%">
                  <c:v>0</c:v>
                </c:pt>
                <c:pt idx="1133" formatCode="0.0%">
                  <c:v>0</c:v>
                </c:pt>
                <c:pt idx="1134" formatCode="0.0%">
                  <c:v>0</c:v>
                </c:pt>
                <c:pt idx="1135" formatCode="0.0%">
                  <c:v>0</c:v>
                </c:pt>
                <c:pt idx="1136" formatCode="0.0%">
                  <c:v>0</c:v>
                </c:pt>
                <c:pt idx="1137" formatCode="0.0%">
                  <c:v>0</c:v>
                </c:pt>
                <c:pt idx="1138" formatCode="0.0%">
                  <c:v>0</c:v>
                </c:pt>
                <c:pt idx="1139" formatCode="0.0%">
                  <c:v>0</c:v>
                </c:pt>
                <c:pt idx="1140" formatCode="0.0%">
                  <c:v>0</c:v>
                </c:pt>
                <c:pt idx="1141" formatCode="0.0%">
                  <c:v>0</c:v>
                </c:pt>
                <c:pt idx="1142" formatCode="0.0%">
                  <c:v>0</c:v>
                </c:pt>
                <c:pt idx="1143" formatCode="0.0%">
                  <c:v>0</c:v>
                </c:pt>
                <c:pt idx="1144" formatCode="0.0%">
                  <c:v>0</c:v>
                </c:pt>
                <c:pt idx="1145" formatCode="0.0%">
                  <c:v>0</c:v>
                </c:pt>
                <c:pt idx="1146" formatCode="0.0%">
                  <c:v>0</c:v>
                </c:pt>
                <c:pt idx="1147" formatCode="0.0%">
                  <c:v>0</c:v>
                </c:pt>
                <c:pt idx="1148" formatCode="0.0%">
                  <c:v>0</c:v>
                </c:pt>
                <c:pt idx="1149" formatCode="0.0%">
                  <c:v>0</c:v>
                </c:pt>
                <c:pt idx="1150" formatCode="0.0%">
                  <c:v>0</c:v>
                </c:pt>
                <c:pt idx="1151" formatCode="0.0%">
                  <c:v>0</c:v>
                </c:pt>
                <c:pt idx="1152" formatCode="0.0%">
                  <c:v>0</c:v>
                </c:pt>
                <c:pt idx="1153" formatCode="0.0%">
                  <c:v>0</c:v>
                </c:pt>
                <c:pt idx="1154" formatCode="0.0%">
                  <c:v>0</c:v>
                </c:pt>
                <c:pt idx="1155" formatCode="0.0%">
                  <c:v>0</c:v>
                </c:pt>
                <c:pt idx="1156" formatCode="0.0%">
                  <c:v>0</c:v>
                </c:pt>
                <c:pt idx="1157" formatCode="0.0%">
                  <c:v>0</c:v>
                </c:pt>
                <c:pt idx="1158" formatCode="0.0%">
                  <c:v>0</c:v>
                </c:pt>
                <c:pt idx="1159" formatCode="0.0%">
                  <c:v>0</c:v>
                </c:pt>
                <c:pt idx="1160" formatCode="0.0%">
                  <c:v>0</c:v>
                </c:pt>
                <c:pt idx="1161" formatCode="0.0%">
                  <c:v>0</c:v>
                </c:pt>
                <c:pt idx="1162" formatCode="0.0%">
                  <c:v>0</c:v>
                </c:pt>
                <c:pt idx="1163" formatCode="0.0%">
                  <c:v>0</c:v>
                </c:pt>
                <c:pt idx="1164" formatCode="0.0%">
                  <c:v>0</c:v>
                </c:pt>
                <c:pt idx="1165" formatCode="0.0%">
                  <c:v>0</c:v>
                </c:pt>
                <c:pt idx="1166" formatCode="0.0%">
                  <c:v>0</c:v>
                </c:pt>
                <c:pt idx="1167" formatCode="0.0%">
                  <c:v>0</c:v>
                </c:pt>
                <c:pt idx="1168" formatCode="0.0%">
                  <c:v>0</c:v>
                </c:pt>
                <c:pt idx="1169" formatCode="0.0%">
                  <c:v>0</c:v>
                </c:pt>
                <c:pt idx="1170" formatCode="0.0%">
                  <c:v>0</c:v>
                </c:pt>
                <c:pt idx="1171" formatCode="0.0%">
                  <c:v>0</c:v>
                </c:pt>
                <c:pt idx="1172" formatCode="0.0%">
                  <c:v>0</c:v>
                </c:pt>
                <c:pt idx="1173" formatCode="0.0%">
                  <c:v>0</c:v>
                </c:pt>
                <c:pt idx="1174" formatCode="0.0%">
                  <c:v>0</c:v>
                </c:pt>
                <c:pt idx="1175" formatCode="0.0%">
                  <c:v>0</c:v>
                </c:pt>
                <c:pt idx="1176" formatCode="0.0%">
                  <c:v>0</c:v>
                </c:pt>
                <c:pt idx="1177" formatCode="0.0%">
                  <c:v>0</c:v>
                </c:pt>
                <c:pt idx="1178" formatCode="0.0%">
                  <c:v>0</c:v>
                </c:pt>
                <c:pt idx="1179" formatCode="0.0%">
                  <c:v>0</c:v>
                </c:pt>
                <c:pt idx="1180" formatCode="0.0%">
                  <c:v>0</c:v>
                </c:pt>
                <c:pt idx="1181" formatCode="0.0%">
                  <c:v>0</c:v>
                </c:pt>
                <c:pt idx="1182" formatCode="0.0%">
                  <c:v>0</c:v>
                </c:pt>
                <c:pt idx="1183" formatCode="0.0%">
                  <c:v>0</c:v>
                </c:pt>
                <c:pt idx="1184" formatCode="0.0%">
                  <c:v>0</c:v>
                </c:pt>
                <c:pt idx="1185" formatCode="0.0%">
                  <c:v>0</c:v>
                </c:pt>
                <c:pt idx="1186" formatCode="0.0%">
                  <c:v>0</c:v>
                </c:pt>
                <c:pt idx="1187" formatCode="0.0%">
                  <c:v>0</c:v>
                </c:pt>
                <c:pt idx="1188" formatCode="0.0%">
                  <c:v>0</c:v>
                </c:pt>
                <c:pt idx="1189" formatCode="0.0%">
                  <c:v>0</c:v>
                </c:pt>
                <c:pt idx="1190" formatCode="0.0%">
                  <c:v>0</c:v>
                </c:pt>
                <c:pt idx="1191" formatCode="0.0%">
                  <c:v>0</c:v>
                </c:pt>
                <c:pt idx="1192" formatCode="0.0%">
                  <c:v>0</c:v>
                </c:pt>
                <c:pt idx="1193" formatCode="0.0%">
                  <c:v>0</c:v>
                </c:pt>
                <c:pt idx="1194" formatCode="0.0%">
                  <c:v>0</c:v>
                </c:pt>
                <c:pt idx="1195" formatCode="0.0%">
                  <c:v>0</c:v>
                </c:pt>
                <c:pt idx="1196" formatCode="0.0%">
                  <c:v>0</c:v>
                </c:pt>
                <c:pt idx="1197" formatCode="0.0%">
                  <c:v>0</c:v>
                </c:pt>
                <c:pt idx="1198" formatCode="0.0%">
                  <c:v>0</c:v>
                </c:pt>
                <c:pt idx="1199" formatCode="0.0%">
                  <c:v>0</c:v>
                </c:pt>
                <c:pt idx="1200" formatCode="0.0%">
                  <c:v>0</c:v>
                </c:pt>
                <c:pt idx="1201" formatCode="0.0%">
                  <c:v>0</c:v>
                </c:pt>
                <c:pt idx="1202" formatCode="0.0%">
                  <c:v>0</c:v>
                </c:pt>
                <c:pt idx="1203" formatCode="0.0%">
                  <c:v>0</c:v>
                </c:pt>
                <c:pt idx="1204" formatCode="0.0%">
                  <c:v>0</c:v>
                </c:pt>
                <c:pt idx="1205" formatCode="0.0%">
                  <c:v>0</c:v>
                </c:pt>
                <c:pt idx="1206" formatCode="0.0%">
                  <c:v>0</c:v>
                </c:pt>
                <c:pt idx="1207" formatCode="0.0%">
                  <c:v>0</c:v>
                </c:pt>
                <c:pt idx="1208" formatCode="0.0%">
                  <c:v>0</c:v>
                </c:pt>
                <c:pt idx="1209" formatCode="0.0%">
                  <c:v>0</c:v>
                </c:pt>
                <c:pt idx="1210" formatCode="0.0%">
                  <c:v>0</c:v>
                </c:pt>
                <c:pt idx="1211" formatCode="0.0%">
                  <c:v>0</c:v>
                </c:pt>
                <c:pt idx="1212" formatCode="0.0%">
                  <c:v>0</c:v>
                </c:pt>
                <c:pt idx="1213" formatCode="0.0%">
                  <c:v>0</c:v>
                </c:pt>
                <c:pt idx="1214" formatCode="0.0%">
                  <c:v>0</c:v>
                </c:pt>
                <c:pt idx="1215" formatCode="0.0%">
                  <c:v>0</c:v>
                </c:pt>
                <c:pt idx="1216" formatCode="0.0%">
                  <c:v>0</c:v>
                </c:pt>
                <c:pt idx="1217" formatCode="0.0%">
                  <c:v>0</c:v>
                </c:pt>
                <c:pt idx="1218" formatCode="0.0%">
                  <c:v>0</c:v>
                </c:pt>
                <c:pt idx="1219" formatCode="0.0%">
                  <c:v>0</c:v>
                </c:pt>
                <c:pt idx="1220" formatCode="0.0%">
                  <c:v>0</c:v>
                </c:pt>
                <c:pt idx="1221" formatCode="0.0%">
                  <c:v>0</c:v>
                </c:pt>
                <c:pt idx="1222" formatCode="0.0%">
                  <c:v>0</c:v>
                </c:pt>
                <c:pt idx="1223" formatCode="0.0%">
                  <c:v>0</c:v>
                </c:pt>
                <c:pt idx="1224" formatCode="0.0%">
                  <c:v>0.20600517152417899</c:v>
                </c:pt>
                <c:pt idx="1225" formatCode="0.0%">
                  <c:v>0.20022481478995199</c:v>
                </c:pt>
                <c:pt idx="1226" formatCode="0.0%">
                  <c:v>0.207610798950015</c:v>
                </c:pt>
                <c:pt idx="1227" formatCode="0.0%">
                  <c:v>0.20279391667250601</c:v>
                </c:pt>
                <c:pt idx="1228" formatCode="0.0%">
                  <c:v>0.20664744699481699</c:v>
                </c:pt>
                <c:pt idx="1229" formatCode="0.0%">
                  <c:v>0.18288374458727</c:v>
                </c:pt>
                <c:pt idx="1230" formatCode="0.0%">
                  <c:v>0.177745663323682</c:v>
                </c:pt>
                <c:pt idx="1231" formatCode="0.0%">
                  <c:v>0.17308925803769201</c:v>
                </c:pt>
                <c:pt idx="1232" formatCode="0.0%">
                  <c:v>0.15462435888829401</c:v>
                </c:pt>
                <c:pt idx="1233" formatCode="0.0%">
                  <c:v>0.112235035336789</c:v>
                </c:pt>
                <c:pt idx="1234" formatCode="0.0%">
                  <c:v>9.5054564627146995E-2</c:v>
                </c:pt>
                <c:pt idx="1235" formatCode="0.0%">
                  <c:v>9.0237682349637999E-2</c:v>
                </c:pt>
                <c:pt idx="1236" formatCode="0.0%">
                  <c:v>9.4733488142587904E-2</c:v>
                </c:pt>
                <c:pt idx="1237" formatCode="0.0%">
                  <c:v>0.106294201611042</c:v>
                </c:pt>
                <c:pt idx="1238" formatCode="0.0%">
                  <c:v>0.105170250162805</c:v>
                </c:pt>
                <c:pt idx="1239" formatCode="0.0%">
                  <c:v>0.115446412689981</c:v>
                </c:pt>
                <c:pt idx="1240" formatCode="0.0%">
                  <c:v>0.122992996343085</c:v>
                </c:pt>
                <c:pt idx="1241" formatCode="0.0%">
                  <c:v>0.123474672320684</c:v>
                </c:pt>
                <c:pt idx="1242" formatCode="0.0%">
                  <c:v>9.3609536694350404E-2</c:v>
                </c:pt>
                <c:pt idx="1243" formatCode="0.0%">
                  <c:v>7.8516369388144103E-2</c:v>
                </c:pt>
                <c:pt idx="1244" formatCode="0.0%">
                  <c:v>8.2370022211975702E-2</c:v>
                </c:pt>
                <c:pt idx="1245" formatCode="0.0%">
                  <c:v>6.18175746561015E-2</c:v>
                </c:pt>
                <c:pt idx="1246" formatCode="0.0%">
                  <c:v>4.3834351484301898E-2</c:v>
                </c:pt>
                <c:pt idx="1247" formatCode="0.0%">
                  <c:v>5.3307639047800601E-2</c:v>
                </c:pt>
                <c:pt idx="1248" formatCode="0.0%">
                  <c:v>8.0282596307020199E-2</c:v>
                </c:pt>
                <c:pt idx="1249" formatCode="0.0%">
                  <c:v>8.6544629018846103E-2</c:v>
                </c:pt>
                <c:pt idx="1250" formatCode="0.0%">
                  <c:v>8.3012175181093995E-2</c:v>
                </c:pt>
                <c:pt idx="1251" formatCode="0.0%">
                  <c:v>7.6910741962307794E-2</c:v>
                </c:pt>
                <c:pt idx="1252" formatCode="0.0%">
                  <c:v>6.7116255412729697E-2</c:v>
                </c:pt>
                <c:pt idx="1253" formatCode="0.0%">
                  <c:v>8.5099601086049498E-2</c:v>
                </c:pt>
                <c:pt idx="1254" formatCode="0.0%">
                  <c:v>9.0237682349637999E-2</c:v>
                </c:pt>
                <c:pt idx="1255" formatCode="0.0%">
                  <c:v>8.6223552534286999E-2</c:v>
                </c:pt>
                <c:pt idx="1256" formatCode="0.0%">
                  <c:v>7.4341762581273604E-2</c:v>
                </c:pt>
                <c:pt idx="1257" formatCode="0.0%">
                  <c:v>5.9087995782027697E-2</c:v>
                </c:pt>
                <c:pt idx="1258" formatCode="0.0%">
                  <c:v>7.3859964102154493E-2</c:v>
                </c:pt>
                <c:pt idx="1259" formatCode="0.0%">
                  <c:v>8.2851698189574496E-2</c:v>
                </c:pt>
                <c:pt idx="1260" formatCode="0.0%">
                  <c:v>7.8034693410545197E-2</c:v>
                </c:pt>
                <c:pt idx="1261" formatCode="0.0%">
                  <c:v>7.8355892396624702E-2</c:v>
                </c:pt>
                <c:pt idx="1262" formatCode="0.0%">
                  <c:v>0.10083492136137399</c:v>
                </c:pt>
                <c:pt idx="1263" formatCode="0.0%">
                  <c:v>0.12764940162907401</c:v>
                </c:pt>
                <c:pt idx="1264" formatCode="0.0%">
                  <c:v>0.13535646227369699</c:v>
                </c:pt>
                <c:pt idx="1265" formatCode="0.0%">
                  <c:v>0.14113681900792399</c:v>
                </c:pt>
                <c:pt idx="1266" formatCode="0.0%">
                  <c:v>0.14033394404424601</c:v>
                </c:pt>
                <c:pt idx="1267" formatCode="0.0%">
                  <c:v>0.124598623768921</c:v>
                </c:pt>
                <c:pt idx="1268" formatCode="0.0%">
                  <c:v>0.14274244643376</c:v>
                </c:pt>
                <c:pt idx="1269" formatCode="0.0%">
                  <c:v>0.16586387337066899</c:v>
                </c:pt>
                <c:pt idx="1270" formatCode="0.0%">
                  <c:v>0.161046868591639</c:v>
                </c:pt>
                <c:pt idx="1271" formatCode="0.0%">
                  <c:v>0.150931305557502</c:v>
                </c:pt>
                <c:pt idx="1272" formatCode="0.0%">
                  <c:v>0.15831728971756501</c:v>
                </c:pt>
                <c:pt idx="1273" formatCode="0.0%">
                  <c:v>0.15687226178476901</c:v>
                </c:pt>
                <c:pt idx="1274" formatCode="0.0%">
                  <c:v>0.13937059208904801</c:v>
                </c:pt>
                <c:pt idx="1275" formatCode="0.0%">
                  <c:v>0.141297418500964</c:v>
                </c:pt>
                <c:pt idx="1276" formatCode="0.0%">
                  <c:v>0.13519586278065701</c:v>
                </c:pt>
                <c:pt idx="1277" formatCode="0.0%">
                  <c:v>0.15189465751270001</c:v>
                </c:pt>
                <c:pt idx="1278" formatCode="0.0%">
                  <c:v>0.15719333826932799</c:v>
                </c:pt>
                <c:pt idx="1279" formatCode="0.0%">
                  <c:v>0.171804829597935</c:v>
                </c:pt>
                <c:pt idx="1280" formatCode="0.0%">
                  <c:v>0.21017990083256899</c:v>
                </c:pt>
                <c:pt idx="1281" formatCode="0.0%">
                  <c:v>0.220777139844305</c:v>
                </c:pt>
                <c:pt idx="1282" formatCode="0.0%">
                  <c:v>0.24052671243650101</c:v>
                </c:pt>
                <c:pt idx="1283" formatCode="0.0%">
                  <c:v>0.223667318211419</c:v>
                </c:pt>
                <c:pt idx="1284" formatCode="0.0%">
                  <c:v>0.236030906643551</c:v>
                </c:pt>
                <c:pt idx="1285" formatCode="0.0%">
                  <c:v>0.24951832402240101</c:v>
                </c:pt>
                <c:pt idx="1286" formatCode="0.0%">
                  <c:v>0.24614646967768899</c:v>
                </c:pt>
                <c:pt idx="1287" formatCode="0.0%">
                  <c:v>0.26766214668723998</c:v>
                </c:pt>
                <c:pt idx="1288" formatCode="0.0%">
                  <c:v>0.26140011397541402</c:v>
                </c:pt>
                <c:pt idx="1289" formatCode="0.0%">
                  <c:v>0.26252406542365198</c:v>
                </c:pt>
                <c:pt idx="1290" formatCode="0.0%">
                  <c:v>0.25818885912374201</c:v>
                </c:pt>
                <c:pt idx="1291" formatCode="0.0%">
                  <c:v>0.26172131296149398</c:v>
                </c:pt>
                <c:pt idx="1292" formatCode="0.0%">
                  <c:v>0.28323698997104602</c:v>
                </c:pt>
                <c:pt idx="1293" formatCode="0.0%">
                  <c:v>0.300738659666766</c:v>
                </c:pt>
                <c:pt idx="1294" formatCode="0.0%">
                  <c:v>0.30860631980442899</c:v>
                </c:pt>
                <c:pt idx="1295" formatCode="0.0%">
                  <c:v>0.299454108725489</c:v>
                </c:pt>
                <c:pt idx="1296" formatCode="0.0%">
                  <c:v>0.30764296784923101</c:v>
                </c:pt>
                <c:pt idx="1297" formatCode="0.0%">
                  <c:v>0.320006433779843</c:v>
                </c:pt>
                <c:pt idx="1298" formatCode="0.0%">
                  <c:v>0.32658966547774898</c:v>
                </c:pt>
                <c:pt idx="1299" formatCode="0.0%">
                  <c:v>0.30764296784923101</c:v>
                </c:pt>
                <c:pt idx="1300" formatCode="0.0%">
                  <c:v>0.27697495725922</c:v>
                </c:pt>
                <c:pt idx="1301" formatCode="0.0%">
                  <c:v>0.29046249713958999</c:v>
                </c:pt>
                <c:pt idx="1302" formatCode="0.0%">
                  <c:v>0.29688500684293501</c:v>
                </c:pt>
                <c:pt idx="1303" formatCode="0.0%">
                  <c:v>0.31005134773722498</c:v>
                </c:pt>
                <c:pt idx="1304" formatCode="0.0%">
                  <c:v>0.33317277467413398</c:v>
                </c:pt>
                <c:pt idx="1305" formatCode="0.0%">
                  <c:v>0.34168271028243502</c:v>
                </c:pt>
                <c:pt idx="1306" formatCode="0.0%">
                  <c:v>0.34714199053210298</c:v>
                </c:pt>
                <c:pt idx="1307" formatCode="0.0%">
                  <c:v>0.34377013618739</c:v>
                </c:pt>
                <c:pt idx="1308" formatCode="0.0%">
                  <c:v>0.35356462273696798</c:v>
                </c:pt>
                <c:pt idx="1309" formatCode="0.0%">
                  <c:v>0.36400126225566498</c:v>
                </c:pt>
                <c:pt idx="1310" formatCode="0.0%">
                  <c:v>0.35452797469216601</c:v>
                </c:pt>
                <c:pt idx="1311" formatCode="0.0%">
                  <c:v>0.34216438626003398</c:v>
                </c:pt>
                <c:pt idx="1312" formatCode="0.0%">
                  <c:v>0.34457288864954799</c:v>
                </c:pt>
                <c:pt idx="1313" formatCode="0.0%">
                  <c:v>0.36095060689703201</c:v>
                </c:pt>
                <c:pt idx="1314" formatCode="0.0%">
                  <c:v>0.381021255973787</c:v>
                </c:pt>
                <c:pt idx="1315" formatCode="0.0%">
                  <c:v>0.36689144062277801</c:v>
                </c:pt>
                <c:pt idx="1316" formatCode="0.0%">
                  <c:v>0.354206775706087</c:v>
                </c:pt>
                <c:pt idx="1317" formatCode="0.0%">
                  <c:v>0.342485585246113</c:v>
                </c:pt>
                <c:pt idx="1318" formatCode="0.0%">
                  <c:v>0.33895313140836097</c:v>
                </c:pt>
                <c:pt idx="1319" formatCode="0.0%">
                  <c:v>0.30732176886315199</c:v>
                </c:pt>
                <c:pt idx="1320" formatCode="0.0%">
                  <c:v>0.31759793139032899</c:v>
                </c:pt>
                <c:pt idx="1321" formatCode="0.0%">
                  <c:v>0.34216438626003398</c:v>
                </c:pt>
                <c:pt idx="1322" formatCode="0.0%">
                  <c:v>0.34633911556842401</c:v>
                </c:pt>
                <c:pt idx="1323" formatCode="0.0%">
                  <c:v>0.33847145543076201</c:v>
                </c:pt>
                <c:pt idx="1324" formatCode="0.0%">
                  <c:v>0.32691074196230802</c:v>
                </c:pt>
                <c:pt idx="1325" formatCode="0.0%">
                  <c:v>0.32353888761759497</c:v>
                </c:pt>
                <c:pt idx="1326" formatCode="0.0%">
                  <c:v>0.30876691929746802</c:v>
                </c:pt>
                <c:pt idx="1327" formatCode="0.0%">
                  <c:v>0.29865123376181102</c:v>
                </c:pt>
                <c:pt idx="1328" formatCode="0.0%">
                  <c:v>0.29014129815350997</c:v>
                </c:pt>
                <c:pt idx="1329" formatCode="0.0%">
                  <c:v>0.30041746068068698</c:v>
                </c:pt>
                <c:pt idx="1330" formatCode="0.0%">
                  <c:v>0.33012199681398002</c:v>
                </c:pt>
                <c:pt idx="1331" formatCode="0.0%">
                  <c:v>0.34505456462714701</c:v>
                </c:pt>
                <c:pt idx="1332" formatCode="0.0%">
                  <c:v>0.35163779632505199</c:v>
                </c:pt>
                <c:pt idx="1333" formatCode="0.0%">
                  <c:v>0.37443802427588102</c:v>
                </c:pt>
                <c:pt idx="1334" formatCode="0.0%">
                  <c:v>0.38567766125977598</c:v>
                </c:pt>
                <c:pt idx="1335" formatCode="0.0%">
                  <c:v>0.39049454353728502</c:v>
                </c:pt>
                <c:pt idx="1336" formatCode="0.0%">
                  <c:v>0.400931305557502</c:v>
                </c:pt>
                <c:pt idx="1337" formatCode="0.0%">
                  <c:v>0.38567766125977598</c:v>
                </c:pt>
                <c:pt idx="1338" formatCode="0.0%">
                  <c:v>0.40061022907294302</c:v>
                </c:pt>
                <c:pt idx="1339" formatCode="0.0%">
                  <c:v>0.39836220367494801</c:v>
                </c:pt>
                <c:pt idx="1340" formatCode="0.0%">
                  <c:v>0.38278748289266301</c:v>
                </c:pt>
                <c:pt idx="1341" formatCode="0.0%">
                  <c:v>0.38150293195138602</c:v>
                </c:pt>
                <c:pt idx="1342" formatCode="0.0%">
                  <c:v>0.39081574252336498</c:v>
                </c:pt>
                <c:pt idx="1343" formatCode="0.0%">
                  <c:v>0.38455370981153902</c:v>
                </c:pt>
                <c:pt idx="1344" formatCode="0.0%">
                  <c:v>0.37508029974652002</c:v>
                </c:pt>
                <c:pt idx="1345" formatCode="0.0%">
                  <c:v>0.40173418052117998</c:v>
                </c:pt>
                <c:pt idx="1346" formatCode="0.0%">
                  <c:v>0.414579322429391</c:v>
                </c:pt>
                <c:pt idx="1347" formatCode="0.0%">
                  <c:v>0.43256266810271099</c:v>
                </c:pt>
                <c:pt idx="1348" formatCode="0.0%">
                  <c:v>0.44637128446764002</c:v>
                </c:pt>
                <c:pt idx="1349" formatCode="0.0%">
                  <c:v>0.42324985753073202</c:v>
                </c:pt>
                <c:pt idx="1350" formatCode="0.0%">
                  <c:v>0.43031476520623602</c:v>
                </c:pt>
                <c:pt idx="1351" formatCode="0.0%">
                  <c:v>0.43802182585085903</c:v>
                </c:pt>
                <c:pt idx="1352" formatCode="0.0%">
                  <c:v>0.45359666913466401</c:v>
                </c:pt>
                <c:pt idx="1353" formatCode="0.0%">
                  <c:v>0.45488122007594101</c:v>
                </c:pt>
                <c:pt idx="1354" formatCode="0.0%">
                  <c:v>0.47045606335974599</c:v>
                </c:pt>
                <c:pt idx="1355" formatCode="0.0%">
                  <c:v>0.48153497834908099</c:v>
                </c:pt>
                <c:pt idx="1356" formatCode="0.0%">
                  <c:v>0.467726484485672</c:v>
                </c:pt>
                <c:pt idx="1357" formatCode="0.0%">
                  <c:v>0.45199104170882798</c:v>
                </c:pt>
                <c:pt idx="1358" formatCode="0.0%">
                  <c:v>0.45359666913466401</c:v>
                </c:pt>
                <c:pt idx="1359" formatCode="0.0%">
                  <c:v>0.44621068497460098</c:v>
                </c:pt>
                <c:pt idx="1360" formatCode="0.0%">
                  <c:v>0.429993566220157</c:v>
                </c:pt>
                <c:pt idx="1361" formatCode="0.0%">
                  <c:v>0.43529224697678498</c:v>
                </c:pt>
                <c:pt idx="1362" formatCode="0.0%">
                  <c:v>0.45439954409834199</c:v>
                </c:pt>
                <c:pt idx="1363" formatCode="0.0%">
                  <c:v>0.450545891274511</c:v>
                </c:pt>
                <c:pt idx="1364" formatCode="0.0%">
                  <c:v>0.44043032824037398</c:v>
                </c:pt>
                <c:pt idx="1365" formatCode="0.0%">
                  <c:v>0.43994865226277502</c:v>
                </c:pt>
                <c:pt idx="1366" formatCode="0.0%">
                  <c:v>0.46355175517728198</c:v>
                </c:pt>
                <c:pt idx="1367" formatCode="0.0%">
                  <c:v>0.48651258262114999</c:v>
                </c:pt>
                <c:pt idx="1368" formatCode="0.0%">
                  <c:v>0.49149006439169901</c:v>
                </c:pt>
                <c:pt idx="1369" formatCode="0.0%">
                  <c:v>0.48683365910571003</c:v>
                </c:pt>
                <c:pt idx="1370" formatCode="0.0%">
                  <c:v>0.488278809540026</c:v>
                </c:pt>
                <c:pt idx="1371" formatCode="0.0%">
                  <c:v>0.48490695519531402</c:v>
                </c:pt>
                <c:pt idx="1372" formatCode="0.0%">
                  <c:v>0.46451510713248001</c:v>
                </c:pt>
                <c:pt idx="1373" formatCode="0.0%">
                  <c:v>0.45215164120186702</c:v>
                </c:pt>
                <c:pt idx="1374" formatCode="0.0%">
                  <c:v>0.45391786812074297</c:v>
                </c:pt>
                <c:pt idx="1375" formatCode="0.0%">
                  <c:v>0.44637128446764002</c:v>
                </c:pt>
                <c:pt idx="1376" formatCode="0.0%">
                  <c:v>0.45343606964162397</c:v>
                </c:pt>
                <c:pt idx="1377" formatCode="0.0%">
                  <c:v>0.468529236947831</c:v>
                </c:pt>
                <c:pt idx="1378" formatCode="0.0%">
                  <c:v>0.45439954409834199</c:v>
                </c:pt>
                <c:pt idx="1379" formatCode="0.0%">
                  <c:v>0.45134876623818898</c:v>
                </c:pt>
                <c:pt idx="1380" formatCode="0.0%">
                  <c:v>0.47752084853373</c:v>
                </c:pt>
                <c:pt idx="1381" formatCode="0.0%">
                  <c:v>0.48699425859874901</c:v>
                </c:pt>
                <c:pt idx="1382" formatCode="0.0%">
                  <c:v>0.50321137735319299</c:v>
                </c:pt>
                <c:pt idx="1383" formatCode="0.0%">
                  <c:v>0.51236358843213303</c:v>
                </c:pt>
                <c:pt idx="1384" formatCode="0.0%">
                  <c:v>0.51926789661459705</c:v>
                </c:pt>
                <c:pt idx="1385" formatCode="0.0%">
                  <c:v>0.52231855197322996</c:v>
                </c:pt>
                <c:pt idx="1386" formatCode="0.0%">
                  <c:v>0.52231855197322996</c:v>
                </c:pt>
                <c:pt idx="1387" formatCode="0.0%">
                  <c:v>0.52842010769353598</c:v>
                </c:pt>
                <c:pt idx="1388" formatCode="0.0%">
                  <c:v>0.52296082744386896</c:v>
                </c:pt>
                <c:pt idx="1389" formatCode="0.0%">
                  <c:v>0.512202988939093</c:v>
                </c:pt>
                <c:pt idx="1390" formatCode="0.0%">
                  <c:v>0.51509316730620602</c:v>
                </c:pt>
                <c:pt idx="1391" formatCode="0.0%">
                  <c:v>0.50192682641191599</c:v>
                </c:pt>
                <c:pt idx="1392" formatCode="0.0%">
                  <c:v>0.49951832402240098</c:v>
                </c:pt>
                <c:pt idx="1393" formatCode="0.0%">
                  <c:v>0.52215807498171096</c:v>
                </c:pt>
                <c:pt idx="1394" formatCode="0.0%">
                  <c:v>0.52231855197322996</c:v>
                </c:pt>
                <c:pt idx="1395" formatCode="0.0%">
                  <c:v>0.51991017208523604</c:v>
                </c:pt>
                <c:pt idx="1396" formatCode="0.0%">
                  <c:v>0.52842010769353598</c:v>
                </c:pt>
                <c:pt idx="1397" formatCode="0.0%">
                  <c:v>0.53516381638296096</c:v>
                </c:pt>
                <c:pt idx="1398" formatCode="0.0%">
                  <c:v>0.51910729712155701</c:v>
                </c:pt>
                <c:pt idx="1399" formatCode="0.0%">
                  <c:v>0.50337185434471199</c:v>
                </c:pt>
                <c:pt idx="1400" formatCode="0.0%">
                  <c:v>0.49646754616224797</c:v>
                </c:pt>
                <c:pt idx="1401" formatCode="0.0%">
                  <c:v>0.48426467972467502</c:v>
                </c:pt>
                <c:pt idx="1402" formatCode="0.0%">
                  <c:v>0.46836863745479101</c:v>
                </c:pt>
                <c:pt idx="1403" formatCode="0.0%">
                  <c:v>0.44797691189347699</c:v>
                </c:pt>
                <c:pt idx="1404" formatCode="0.0%">
                  <c:v>0.44621068497460098</c:v>
                </c:pt>
                <c:pt idx="1405" formatCode="0.0%">
                  <c:v>0.433686619550949</c:v>
                </c:pt>
                <c:pt idx="1406" formatCode="0.0%">
                  <c:v>0.42405273249441</c:v>
                </c:pt>
                <c:pt idx="1407" formatCode="0.0%">
                  <c:v>0.41602447286370797</c:v>
                </c:pt>
                <c:pt idx="1408" formatCode="0.0%">
                  <c:v>0.42630063539088497</c:v>
                </c:pt>
                <c:pt idx="1409" formatCode="0.0%">
                  <c:v>0.42501608444960798</c:v>
                </c:pt>
                <c:pt idx="1410" formatCode="0.0%">
                  <c:v>0.41281309551051498</c:v>
                </c:pt>
                <c:pt idx="1411" formatCode="0.0%">
                  <c:v>0.39932567813166597</c:v>
                </c:pt>
                <c:pt idx="1412" formatCode="0.0%">
                  <c:v>0.38455370981153902</c:v>
                </c:pt>
                <c:pt idx="1413" formatCode="0.0%">
                  <c:v>0.384874786296098</c:v>
                </c:pt>
                <c:pt idx="1414" formatCode="0.0%">
                  <c:v>0.38567766125977598</c:v>
                </c:pt>
                <c:pt idx="1415" formatCode="0.0%">
                  <c:v>0.381181732965306</c:v>
                </c:pt>
                <c:pt idx="1416" formatCode="0.0%">
                  <c:v>0.38969179107512703</c:v>
                </c:pt>
                <c:pt idx="1417" formatCode="0.0%">
                  <c:v>0.39884400215406701</c:v>
                </c:pt>
                <c:pt idx="1418" formatCode="0.0%">
                  <c:v>0.380378980503148</c:v>
                </c:pt>
                <c:pt idx="1419" formatCode="0.0%">
                  <c:v>0.37443802427588102</c:v>
                </c:pt>
                <c:pt idx="1420" formatCode="0.0%">
                  <c:v>0.38664101321497402</c:v>
                </c:pt>
                <c:pt idx="1421" formatCode="0.0%">
                  <c:v>0.38407191133242002</c:v>
                </c:pt>
                <c:pt idx="1422" formatCode="0.0%">
                  <c:v>0.36400126225566498</c:v>
                </c:pt>
                <c:pt idx="1423" formatCode="0.0%">
                  <c:v>0.33622355253428698</c:v>
                </c:pt>
                <c:pt idx="1424" formatCode="0.0%">
                  <c:v>0.33381505014477197</c:v>
                </c:pt>
                <c:pt idx="1425" formatCode="0.0%">
                  <c:v>0.35324342375088902</c:v>
                </c:pt>
                <c:pt idx="1426" formatCode="0.0%">
                  <c:v>0.36576748917454099</c:v>
                </c:pt>
                <c:pt idx="1427" formatCode="0.0%">
                  <c:v>0.34810534248730002</c:v>
                </c:pt>
                <c:pt idx="1428" formatCode="0.0%">
                  <c:v>0.35565192614040297</c:v>
                </c:pt>
                <c:pt idx="1429" formatCode="0.0%">
                  <c:v>0.38728328868561301</c:v>
                </c:pt>
                <c:pt idx="1430" formatCode="0.0%">
                  <c:v>0.39499034933023502</c:v>
                </c:pt>
                <c:pt idx="1431" formatCode="0.0%">
                  <c:v>0.37251132036548601</c:v>
                </c:pt>
                <c:pt idx="1432" formatCode="0.0%">
                  <c:v>0.38134233245834598</c:v>
                </c:pt>
                <c:pt idx="1433" formatCode="0.0%">
                  <c:v>0.38407191133242002</c:v>
                </c:pt>
                <c:pt idx="1434" formatCode="0.0%">
                  <c:v>0.37475922326196098</c:v>
                </c:pt>
                <c:pt idx="1435" formatCode="0.0%">
                  <c:v>0.379094429561871</c:v>
                </c:pt>
                <c:pt idx="1436" formatCode="0.0%">
                  <c:v>0.35838150501447702</c:v>
                </c:pt>
                <c:pt idx="1437" formatCode="0.0%">
                  <c:v>0.34537576361322597</c:v>
                </c:pt>
                <c:pt idx="1438" formatCode="0.0%">
                  <c:v>0.33991648336355901</c:v>
                </c:pt>
                <c:pt idx="1439" formatCode="0.0%">
                  <c:v>0.33750810347556398</c:v>
                </c:pt>
                <c:pt idx="1440" formatCode="0.0%">
                  <c:v>0.33076427228461902</c:v>
                </c:pt>
                <c:pt idx="1441" formatCode="0.0%">
                  <c:v>0.31807960736792701</c:v>
                </c:pt>
                <c:pt idx="1442" formatCode="0.0%">
                  <c:v>0.32257553566239799</c:v>
                </c:pt>
                <c:pt idx="1443" formatCode="0.0%">
                  <c:v>0.34971096991313699</c:v>
                </c:pt>
                <c:pt idx="1444" formatCode="0.0%">
                  <c:v>0.37893383006883102</c:v>
                </c:pt>
                <c:pt idx="1445" formatCode="0.0%">
                  <c:v>0.36592808866757998</c:v>
                </c:pt>
                <c:pt idx="1446" formatCode="0.0%">
                  <c:v>0.36384078526414498</c:v>
                </c:pt>
                <c:pt idx="1447" formatCode="0.0%">
                  <c:v>0.37668592717235599</c:v>
                </c:pt>
                <c:pt idx="1448" formatCode="0.0%">
                  <c:v>0.37508029974652002</c:v>
                </c:pt>
                <c:pt idx="1449" formatCode="0.0%">
                  <c:v>0.38391143434090003</c:v>
                </c:pt>
                <c:pt idx="1450" formatCode="0.0%">
                  <c:v>0.36528581319694198</c:v>
                </c:pt>
                <c:pt idx="1451" formatCode="0.0%">
                  <c:v>0.34666031455450402</c:v>
                </c:pt>
                <c:pt idx="1452" formatCode="0.0%">
                  <c:v>0.331567147248297</c:v>
                </c:pt>
                <c:pt idx="1453" formatCode="0.0%">
                  <c:v>0.34585743959082499</c:v>
                </c:pt>
                <c:pt idx="1454" formatCode="0.0%">
                  <c:v>0.38005778151706898</c:v>
                </c:pt>
                <c:pt idx="1455" formatCode="0.0%">
                  <c:v>0.39499034933023502</c:v>
                </c:pt>
                <c:pt idx="1456" formatCode="0.0%">
                  <c:v>0.39322412241135901</c:v>
                </c:pt>
                <c:pt idx="1457" formatCode="0.0%">
                  <c:v>0.41201034304835699</c:v>
                </c:pt>
                <c:pt idx="1458" formatCode="0.0%">
                  <c:v>0.418914651230822</c:v>
                </c:pt>
                <c:pt idx="1459" formatCode="0.0%">
                  <c:v>0.41634554934826701</c:v>
                </c:pt>
                <c:pt idx="1460" formatCode="0.0%">
                  <c:v>0.43641619842502199</c:v>
                </c:pt>
                <c:pt idx="1461" formatCode="0.0%">
                  <c:v>0.43352602005790902</c:v>
                </c:pt>
                <c:pt idx="1462" formatCode="0.0%">
                  <c:v>0.43272326759575103</c:v>
                </c:pt>
                <c:pt idx="1463" formatCode="0.0%">
                  <c:v>0.434971170492226</c:v>
                </c:pt>
                <c:pt idx="1464" formatCode="0.0%">
                  <c:v>0.42678231136848399</c:v>
                </c:pt>
                <c:pt idx="1465" formatCode="0.0%">
                  <c:v>0.44219655515924999</c:v>
                </c:pt>
                <c:pt idx="1466" formatCode="0.0%">
                  <c:v>0.45407834511226303</c:v>
                </c:pt>
                <c:pt idx="1467" formatCode="0.0%">
                  <c:v>0.45648684750177798</c:v>
                </c:pt>
                <c:pt idx="1468" formatCode="0.0%">
                  <c:v>0.46499678311007803</c:v>
                </c:pt>
                <c:pt idx="1469" formatCode="0.0%">
                  <c:v>0.44235715465228898</c:v>
                </c:pt>
                <c:pt idx="1470" formatCode="0.0%">
                  <c:v>0.440751527226453</c:v>
                </c:pt>
                <c:pt idx="1471" formatCode="0.0%">
                  <c:v>0.45327559265010497</c:v>
                </c:pt>
                <c:pt idx="1472" formatCode="0.0%">
                  <c:v>0.43529224697678498</c:v>
                </c:pt>
                <c:pt idx="1473" formatCode="0.0%">
                  <c:v>0.43400769603550798</c:v>
                </c:pt>
                <c:pt idx="1474" formatCode="0.0%">
                  <c:v>0.42967248973559802</c:v>
                </c:pt>
                <c:pt idx="1475" formatCode="0.0%">
                  <c:v>0.41441872293635201</c:v>
                </c:pt>
                <c:pt idx="1476" formatCode="0.0%">
                  <c:v>0.42116255412729697</c:v>
                </c:pt>
                <c:pt idx="1477" formatCode="0.0%">
                  <c:v>0.43143871665447397</c:v>
                </c:pt>
                <c:pt idx="1478" formatCode="0.0%">
                  <c:v>0.43786134885933897</c:v>
                </c:pt>
                <c:pt idx="1479" formatCode="0.0%">
                  <c:v>0.434328895021587</c:v>
                </c:pt>
                <c:pt idx="1480" formatCode="0.0%">
                  <c:v>0.434489372013107</c:v>
                </c:pt>
                <c:pt idx="1481" formatCode="0.0%">
                  <c:v>0.44299943012292797</c:v>
                </c:pt>
                <c:pt idx="1482" formatCode="0.0%">
                  <c:v>0.46419403064791998</c:v>
                </c:pt>
                <c:pt idx="1483" formatCode="0.0%">
                  <c:v>0.46178552825840602</c:v>
                </c:pt>
                <c:pt idx="1484" formatCode="0.0%">
                  <c:v>0.46066157681016801</c:v>
                </c:pt>
                <c:pt idx="1485" formatCode="0.0%">
                  <c:v>0.468529236947831</c:v>
                </c:pt>
                <c:pt idx="1486" formatCode="0.0%">
                  <c:v>0.46114325278776702</c:v>
                </c:pt>
                <c:pt idx="1487" formatCode="0.0%">
                  <c:v>0.44476565704180399</c:v>
                </c:pt>
                <c:pt idx="1488" formatCode="0.0%">
                  <c:v>0.43930637679213602</c:v>
                </c:pt>
                <c:pt idx="1489" formatCode="0.0%">
                  <c:v>0.43754014987326001</c:v>
                </c:pt>
                <c:pt idx="1490" formatCode="0.0%">
                  <c:v>0.440269728747334</c:v>
                </c:pt>
                <c:pt idx="1491" formatCode="0.0%">
                  <c:v>0.45648684750177798</c:v>
                </c:pt>
                <c:pt idx="1492" formatCode="0.0%">
                  <c:v>0.46017990083256899</c:v>
                </c:pt>
                <c:pt idx="1493" formatCode="0.0%">
                  <c:v>0.46499678311007803</c:v>
                </c:pt>
                <c:pt idx="1494" formatCode="0.0%">
                  <c:v>0.45584457203113898</c:v>
                </c:pt>
                <c:pt idx="1495" formatCode="0.0%">
                  <c:v>0.434328895021587</c:v>
                </c:pt>
                <c:pt idx="1496" formatCode="0.0%">
                  <c:v>0.40655106279868902</c:v>
                </c:pt>
                <c:pt idx="1497" formatCode="0.0%">
                  <c:v>0.41040459312100103</c:v>
                </c:pt>
                <c:pt idx="1498" formatCode="0.0%">
                  <c:v>0.39402699737503699</c:v>
                </c:pt>
                <c:pt idx="1499" formatCode="0.0%">
                  <c:v>0.39804112719038798</c:v>
                </c:pt>
                <c:pt idx="1500" formatCode="0.0%">
                  <c:v>0.40173418052117998</c:v>
                </c:pt>
                <c:pt idx="1501" formatCode="0.0%">
                  <c:v>0.41425824594483202</c:v>
                </c:pt>
                <c:pt idx="1502" formatCode="0.0%">
                  <c:v>0.40976244015188201</c:v>
                </c:pt>
                <c:pt idx="1503" formatCode="0.0%">
                  <c:v>0.41024411612948097</c:v>
                </c:pt>
                <c:pt idx="1504" formatCode="0.0%">
                  <c:v>0.41441872293635201</c:v>
                </c:pt>
                <c:pt idx="1505" formatCode="0.0%">
                  <c:v>0.42790626281672201</c:v>
                </c:pt>
                <c:pt idx="1506" formatCode="0.0%">
                  <c:v>0.43143871665447397</c:v>
                </c:pt>
                <c:pt idx="1507" formatCode="0.0%">
                  <c:v>0.43593452244742398</c:v>
                </c:pt>
                <c:pt idx="1508" formatCode="0.0%">
                  <c:v>0.42581895941328601</c:v>
                </c:pt>
                <c:pt idx="1509" formatCode="0.0%">
                  <c:v>0.41522159790002999</c:v>
                </c:pt>
                <c:pt idx="1510" formatCode="0.0%">
                  <c:v>0.424695007965049</c:v>
                </c:pt>
                <c:pt idx="1511" formatCode="0.0%">
                  <c:v>0.43641619842502199</c:v>
                </c:pt>
                <c:pt idx="1512" formatCode="0.0%">
                  <c:v>0.44910086334171401</c:v>
                </c:pt>
                <c:pt idx="1513" formatCode="0.0%">
                  <c:v>0.44717403692979801</c:v>
                </c:pt>
                <c:pt idx="1514" formatCode="0.0%">
                  <c:v>0.44139368019557101</c:v>
                </c:pt>
                <c:pt idx="1515" formatCode="0.0%">
                  <c:v>0.44813751138651597</c:v>
                </c:pt>
                <c:pt idx="1516" formatCode="0.0%">
                  <c:v>0.45953762536193099</c:v>
                </c:pt>
                <c:pt idx="1517" formatCode="0.0%">
                  <c:v>0.48651258262114999</c:v>
                </c:pt>
                <c:pt idx="1518" formatCode="0.0%">
                  <c:v>0.50176622691887596</c:v>
                </c:pt>
                <c:pt idx="1519" formatCode="0.0%">
                  <c:v>0.50850993560830104</c:v>
                </c:pt>
                <c:pt idx="1520" formatCode="0.0%">
                  <c:v>0.51862562114395805</c:v>
                </c:pt>
                <c:pt idx="1521" formatCode="0.0%">
                  <c:v>0.52456645486970499</c:v>
                </c:pt>
                <c:pt idx="1522" formatCode="0.0%">
                  <c:v>0.54672452985141595</c:v>
                </c:pt>
                <c:pt idx="1523" formatCode="0.0%">
                  <c:v>0.53452154091232296</c:v>
                </c:pt>
                <c:pt idx="1524" formatCode="0.0%">
                  <c:v>0.55956967175962702</c:v>
                </c:pt>
                <c:pt idx="1525" formatCode="0.0%">
                  <c:v>0.55122033564436501</c:v>
                </c:pt>
                <c:pt idx="1526" formatCode="0.0%">
                  <c:v>0.55748236835619103</c:v>
                </c:pt>
                <c:pt idx="1527" formatCode="0.0%">
                  <c:v>0.57867696888118403</c:v>
                </c:pt>
                <c:pt idx="1528" formatCode="0.0%">
                  <c:v>0.587347503982524</c:v>
                </c:pt>
                <c:pt idx="1529" formatCode="0.0%">
                  <c:v>0.57739241793990703</c:v>
                </c:pt>
                <c:pt idx="1530" formatCode="0.0%">
                  <c:v>0.57418116308823397</c:v>
                </c:pt>
                <c:pt idx="1531" formatCode="0.0%">
                  <c:v>0.59296726122371202</c:v>
                </c:pt>
                <c:pt idx="1532" formatCode="0.0%">
                  <c:v>0.60051384487681503</c:v>
                </c:pt>
                <c:pt idx="1533" formatCode="0.0%">
                  <c:v>0.59071935832723699</c:v>
                </c:pt>
                <c:pt idx="1534" formatCode="0.0%">
                  <c:v>0.58204882322589602</c:v>
                </c:pt>
                <c:pt idx="1535" formatCode="0.0%">
                  <c:v>0.60741815305928004</c:v>
                </c:pt>
                <c:pt idx="1536" formatCode="0.0%">
                  <c:v>0.619460542505332</c:v>
                </c:pt>
                <c:pt idx="1537" formatCode="0.0%">
                  <c:v>0.61962114199837204</c:v>
                </c:pt>
                <c:pt idx="1538" formatCode="0.0%">
                  <c:v>0.62459862376892095</c:v>
                </c:pt>
                <c:pt idx="1539" formatCode="0.0%">
                  <c:v>0.63631993673041498</c:v>
                </c:pt>
                <c:pt idx="1540" formatCode="0.0%">
                  <c:v>0.61191395885222899</c:v>
                </c:pt>
                <c:pt idx="1541" formatCode="0.0%">
                  <c:v>0.596981391039063</c:v>
                </c:pt>
                <c:pt idx="1542" formatCode="0.0%">
                  <c:v>0.599550492921617</c:v>
                </c:pt>
                <c:pt idx="1543" formatCode="0.0%">
                  <c:v>0.61319850979350699</c:v>
                </c:pt>
                <c:pt idx="1544" formatCode="0.0%">
                  <c:v>0.61801539207101597</c:v>
                </c:pt>
                <c:pt idx="1545" formatCode="0.0%">
                  <c:v>0.60966605595575396</c:v>
                </c:pt>
                <c:pt idx="1546" formatCode="0.0%">
                  <c:v>0.60035324538377499</c:v>
                </c:pt>
                <c:pt idx="1547" formatCode="0.0%">
                  <c:v>0.59039828184267795</c:v>
                </c:pt>
                <c:pt idx="1548" formatCode="0.0%">
                  <c:v>0.60324342375088902</c:v>
                </c:pt>
                <c:pt idx="1549" formatCode="0.0%">
                  <c:v>0.62829167709971301</c:v>
                </c:pt>
                <c:pt idx="1550" formatCode="0.0%">
                  <c:v>0.63937059208904801</c:v>
                </c:pt>
                <c:pt idx="1551" formatCode="0.0%">
                  <c:v>0.63150293195138596</c:v>
                </c:pt>
                <c:pt idx="1552" formatCode="0.0%">
                  <c:v>0.63824664064081005</c:v>
                </c:pt>
                <c:pt idx="1553" formatCode="0.0%">
                  <c:v>0.63278748289266296</c:v>
                </c:pt>
                <c:pt idx="1554" formatCode="0.0%">
                  <c:v>0.60741815305928004</c:v>
                </c:pt>
                <c:pt idx="1555" formatCode="0.0%">
                  <c:v>0.60099552085441399</c:v>
                </c:pt>
                <c:pt idx="1556" formatCode="0.0%">
                  <c:v>0.60597300262496301</c:v>
                </c:pt>
                <c:pt idx="1557" formatCode="0.0%">
                  <c:v>0.61496473671238305</c:v>
                </c:pt>
                <c:pt idx="1558" formatCode="0.0%">
                  <c:v>0.60533084965584405</c:v>
                </c:pt>
                <c:pt idx="1559" formatCode="0.0%">
                  <c:v>0.58831085593772203</c:v>
                </c:pt>
                <c:pt idx="1560" formatCode="0.0%">
                  <c:v>0.59136163379787499</c:v>
                </c:pt>
                <c:pt idx="1561" formatCode="0.0%">
                  <c:v>0.60870270400055704</c:v>
                </c:pt>
                <c:pt idx="1562" formatCode="0.0%">
                  <c:v>0.61496473671238305</c:v>
                </c:pt>
                <c:pt idx="1563" formatCode="0.0%">
                  <c:v>0.62074509344661</c:v>
                </c:pt>
                <c:pt idx="1564" formatCode="0.0%">
                  <c:v>0.63599873774433502</c:v>
                </c:pt>
                <c:pt idx="1565" formatCode="0.0%">
                  <c:v>0.619460542505332</c:v>
                </c:pt>
                <c:pt idx="1566" formatCode="0.0%">
                  <c:v>0.60244067128873102</c:v>
                </c:pt>
                <c:pt idx="1567" formatCode="0.0%">
                  <c:v>0.62042389446053003</c:v>
                </c:pt>
                <c:pt idx="1568" formatCode="0.0%">
                  <c:v>0.619460542505332</c:v>
                </c:pt>
                <c:pt idx="1569" formatCode="0.0%">
                  <c:v>0.61287731080742702</c:v>
                </c:pt>
                <c:pt idx="1570" formatCode="0.0%">
                  <c:v>0.61496473671238305</c:v>
                </c:pt>
                <c:pt idx="1571" formatCode="0.0%">
                  <c:v>0.61705204011581805</c:v>
                </c:pt>
                <c:pt idx="1572" formatCode="0.0%">
                  <c:v>0.64161849498552304</c:v>
                </c:pt>
                <c:pt idx="1573" formatCode="0.0%">
                  <c:v>0.66056519261404001</c:v>
                </c:pt>
                <c:pt idx="1574" formatCode="0.0%">
                  <c:v>0.65141298153510097</c:v>
                </c:pt>
                <c:pt idx="1575" formatCode="0.0%">
                  <c:v>0.65141298153510097</c:v>
                </c:pt>
                <c:pt idx="1576" formatCode="0.0%">
                  <c:v>0.64434819636111695</c:v>
                </c:pt>
                <c:pt idx="1577" formatCode="0.0%">
                  <c:v>0.63792556415625101</c:v>
                </c:pt>
                <c:pt idx="1578" formatCode="0.0%">
                  <c:v>0.65012843059382397</c:v>
                </c:pt>
                <c:pt idx="1579" formatCode="0.0%">
                  <c:v>0.64161849498552304</c:v>
                </c:pt>
                <c:pt idx="1580" formatCode="0.0%">
                  <c:v>0.64177909447856296</c:v>
                </c:pt>
                <c:pt idx="1581" formatCode="0.0%">
                  <c:v>0.66201034304835704</c:v>
                </c:pt>
                <c:pt idx="1582" formatCode="0.0%">
                  <c:v>0.65960184065884297</c:v>
                </c:pt>
                <c:pt idx="1583" formatCode="0.0%">
                  <c:v>0.64113681900792396</c:v>
                </c:pt>
                <c:pt idx="1584" formatCode="0.0%">
                  <c:v>0.62620425119475698</c:v>
                </c:pt>
                <c:pt idx="1585" formatCode="0.0%">
                  <c:v>0.61127168338159099</c:v>
                </c:pt>
                <c:pt idx="1586" formatCode="0.0%">
                  <c:v>0.60886318099207604</c:v>
                </c:pt>
                <c:pt idx="1587" formatCode="0.0%">
                  <c:v>0.62251132036548595</c:v>
                </c:pt>
                <c:pt idx="1588" formatCode="0.0%">
                  <c:v>0.61062940791095199</c:v>
                </c:pt>
                <c:pt idx="1589" formatCode="0.0%">
                  <c:v>0.61640976464517905</c:v>
                </c:pt>
                <c:pt idx="1590" formatCode="0.0%">
                  <c:v>0.62877335307731197</c:v>
                </c:pt>
                <c:pt idx="1591" formatCode="0.0%">
                  <c:v>0.65173418052118004</c:v>
                </c:pt>
                <c:pt idx="1592" formatCode="0.0%">
                  <c:v>0.65895956518820398</c:v>
                </c:pt>
                <c:pt idx="1593" formatCode="0.0%">
                  <c:v>0.653500407440056</c:v>
                </c:pt>
                <c:pt idx="1594" formatCode="0.0%">
                  <c:v>0.64242136994920096</c:v>
                </c:pt>
                <c:pt idx="1595" formatCode="0.0%">
                  <c:v>0.64466927284567599</c:v>
                </c:pt>
                <c:pt idx="1596" formatCode="0.0%">
                  <c:v>0.63551706176673695</c:v>
                </c:pt>
                <c:pt idx="1597" formatCode="0.0%">
                  <c:v>0.63985226806664697</c:v>
                </c:pt>
                <c:pt idx="1598" formatCode="0.0%">
                  <c:v>0.63985226806664697</c:v>
                </c:pt>
                <c:pt idx="1599" formatCode="0.0%">
                  <c:v>0.63198460792898403</c:v>
                </c:pt>
                <c:pt idx="1600" formatCode="0.0%">
                  <c:v>0.62042389446053003</c:v>
                </c:pt>
                <c:pt idx="1601" formatCode="0.0%">
                  <c:v>0.629094429561871</c:v>
                </c:pt>
                <c:pt idx="1602" formatCode="0.0%">
                  <c:v>0.61978161898989204</c:v>
                </c:pt>
                <c:pt idx="1603" formatCode="0.0%">
                  <c:v>0.62427754728436202</c:v>
                </c:pt>
                <c:pt idx="1604" formatCode="0.0%">
                  <c:v>0.63583813825129598</c:v>
                </c:pt>
                <c:pt idx="1605" formatCode="0.0%">
                  <c:v>0.65542711135045195</c:v>
                </c:pt>
                <c:pt idx="1606" formatCode="0.0%">
                  <c:v>0.653018608960937</c:v>
                </c:pt>
                <c:pt idx="1607" formatCode="0.0%">
                  <c:v>0.65012843059382397</c:v>
                </c:pt>
                <c:pt idx="1608" formatCode="0.0%">
                  <c:v>0.64033406654576597</c:v>
                </c:pt>
                <c:pt idx="1609" formatCode="0.0%">
                  <c:v>0.62716760314995501</c:v>
                </c:pt>
                <c:pt idx="1610" formatCode="0.0%">
                  <c:v>0.62315347333460402</c:v>
                </c:pt>
                <c:pt idx="1611" formatCode="0.0%">
                  <c:v>0.62588317471019805</c:v>
                </c:pt>
                <c:pt idx="1612" formatCode="0.0%">
                  <c:v>0.62459862376892095</c:v>
                </c:pt>
                <c:pt idx="1613" formatCode="0.0%">
                  <c:v>0.63776496466321098</c:v>
                </c:pt>
                <c:pt idx="1614" formatCode="0.0%">
                  <c:v>0.62588317471019805</c:v>
                </c:pt>
                <c:pt idx="1615" formatCode="0.0%">
                  <c:v>0.59666031455450397</c:v>
                </c:pt>
                <c:pt idx="1616" formatCode="0.0%">
                  <c:v>0.59746306701666196</c:v>
                </c:pt>
                <c:pt idx="1617" formatCode="0.0%">
                  <c:v>0.59505456462714701</c:v>
                </c:pt>
                <c:pt idx="1618" formatCode="0.0%">
                  <c:v>0.59569684009778601</c:v>
                </c:pt>
                <c:pt idx="1619" formatCode="0.0%">
                  <c:v>0.608542104507517</c:v>
                </c:pt>
                <c:pt idx="1620" formatCode="0.0%">
                  <c:v>0.60324342375088902</c:v>
                </c:pt>
                <c:pt idx="1621" formatCode="0.0%">
                  <c:v>0.609184379978156</c:v>
                </c:pt>
                <c:pt idx="1622" formatCode="0.0%">
                  <c:v>0.60773922954383897</c:v>
                </c:pt>
                <c:pt idx="1623" formatCode="0.0%">
                  <c:v>0.59200390926851398</c:v>
                </c:pt>
                <c:pt idx="1624" formatCode="0.0%">
                  <c:v>0.58365445065173305</c:v>
                </c:pt>
                <c:pt idx="1625" formatCode="0.0%">
                  <c:v>0.58638415202732697</c:v>
                </c:pt>
                <c:pt idx="1626" formatCode="0.0%">
                  <c:v>0.585420677570609</c:v>
                </c:pt>
                <c:pt idx="1627" formatCode="0.0%">
                  <c:v>0.59858701846489903</c:v>
                </c:pt>
                <c:pt idx="1628" formatCode="0.0%">
                  <c:v>0.62042389446053003</c:v>
                </c:pt>
                <c:pt idx="1629" formatCode="0.0%">
                  <c:v>0.63696208969953305</c:v>
                </c:pt>
                <c:pt idx="1630" formatCode="0.0%">
                  <c:v>0.629094429561871</c:v>
                </c:pt>
                <c:pt idx="1631" formatCode="0.0%">
                  <c:v>0.63792556415625101</c:v>
                </c:pt>
                <c:pt idx="1632" formatCode="0.0%">
                  <c:v>0.66361597047419396</c:v>
                </c:pt>
                <c:pt idx="1633" formatCode="0.0%">
                  <c:v>0.66602447286370803</c:v>
                </c:pt>
                <c:pt idx="1634" formatCode="0.0%">
                  <c:v>0.67437380897897004</c:v>
                </c:pt>
                <c:pt idx="1635" formatCode="0.0%">
                  <c:v>0.66136806757771904</c:v>
                </c:pt>
                <c:pt idx="1636" formatCode="0.0%">
                  <c:v>0.65783561373996702</c:v>
                </c:pt>
                <c:pt idx="1637" formatCode="0.0%">
                  <c:v>0.66650614884130699</c:v>
                </c:pt>
                <c:pt idx="1638" formatCode="0.0%">
                  <c:v>0.66538219739307003</c:v>
                </c:pt>
                <c:pt idx="1639" formatCode="0.0%">
                  <c:v>0.66072579210708005</c:v>
                </c:pt>
                <c:pt idx="1640" formatCode="0.0%">
                  <c:v>0.66763010028954495</c:v>
                </c:pt>
                <c:pt idx="1641" formatCode="0.0%">
                  <c:v>0.67437380897897004</c:v>
                </c:pt>
                <c:pt idx="1642" formatCode="0.0%">
                  <c:v>0.663294771488114</c:v>
                </c:pt>
                <c:pt idx="1643" formatCode="0.0%">
                  <c:v>0.67164423010489605</c:v>
                </c:pt>
                <c:pt idx="1644" formatCode="0.0%">
                  <c:v>0.662492019025956</c:v>
                </c:pt>
                <c:pt idx="1645" formatCode="0.0%">
                  <c:v>0.66714842431194599</c:v>
                </c:pt>
                <c:pt idx="1646" formatCode="0.0%">
                  <c:v>0.66955692670146005</c:v>
                </c:pt>
                <c:pt idx="1647" formatCode="0.0%">
                  <c:v>0.685613445962864</c:v>
                </c:pt>
                <c:pt idx="1648" formatCode="0.0%">
                  <c:v>0.70038541428299095</c:v>
                </c:pt>
                <c:pt idx="1649" formatCode="0.0%">
                  <c:v>0.696692360952199</c:v>
                </c:pt>
                <c:pt idx="1650" formatCode="0.0%">
                  <c:v>0.70118816674514906</c:v>
                </c:pt>
                <c:pt idx="1651" formatCode="0.0%">
                  <c:v>0.68914577729909599</c:v>
                </c:pt>
                <c:pt idx="1652" formatCode="0.0%">
                  <c:v>0.68079644118383498</c:v>
                </c:pt>
                <c:pt idx="1653" formatCode="0.0%">
                  <c:v>0.67453440847200896</c:v>
                </c:pt>
                <c:pt idx="1654" formatCode="0.0%">
                  <c:v>0.66538219739307003</c:v>
                </c:pt>
                <c:pt idx="1655" formatCode="0.0%">
                  <c:v>0.66698782481890595</c:v>
                </c:pt>
                <c:pt idx="1656" formatCode="0.0%">
                  <c:v>0.66875405173778202</c:v>
                </c:pt>
                <c:pt idx="1657" formatCode="0.0%">
                  <c:v>0.67084135514121701</c:v>
                </c:pt>
                <c:pt idx="1658" formatCode="0.0%">
                  <c:v>0.67100195463425705</c:v>
                </c:pt>
                <c:pt idx="1659" formatCode="0.0%">
                  <c:v>0.66152866707075797</c:v>
                </c:pt>
                <c:pt idx="1660" formatCode="0.0%">
                  <c:v>0.65462435888829396</c:v>
                </c:pt>
                <c:pt idx="1661" formatCode="0.0%">
                  <c:v>0.65269753247637796</c:v>
                </c:pt>
                <c:pt idx="1662" formatCode="0.0%">
                  <c:v>0.66088639160011997</c:v>
                </c:pt>
                <c:pt idx="1663" formatCode="0.0%">
                  <c:v>0.65687226178476898</c:v>
                </c:pt>
                <c:pt idx="1664" formatCode="0.0%">
                  <c:v>0.67212590608249501</c:v>
                </c:pt>
                <c:pt idx="1665" formatCode="0.0%">
                  <c:v>0.67678231136848399</c:v>
                </c:pt>
                <c:pt idx="1666" formatCode="0.0%">
                  <c:v>0.66746950079650502</c:v>
                </c:pt>
                <c:pt idx="1667" formatCode="0.0%">
                  <c:v>0.66650614884130699</c:v>
                </c:pt>
                <c:pt idx="1668" formatCode="0.0%">
                  <c:v>0.66168914406227797</c:v>
                </c:pt>
                <c:pt idx="1669" formatCode="0.0%">
                  <c:v>0.67646123488392496</c:v>
                </c:pt>
                <c:pt idx="1670" formatCode="0.0%">
                  <c:v>0.67084135514121701</c:v>
                </c:pt>
                <c:pt idx="1671" formatCode="0.0%">
                  <c:v>0.673410457023772</c:v>
                </c:pt>
                <c:pt idx="1672" formatCode="0.0%">
                  <c:v>0.67389213300137096</c:v>
                </c:pt>
                <c:pt idx="1673" formatCode="0.0%">
                  <c:v>0.67678231136848399</c:v>
                </c:pt>
                <c:pt idx="1674" formatCode="0.0%">
                  <c:v>0.68272326759575097</c:v>
                </c:pt>
                <c:pt idx="1675" formatCode="0.0%">
                  <c:v>0.67886961477191898</c:v>
                </c:pt>
                <c:pt idx="1676" formatCode="0.0%">
                  <c:v>0.66008351663644205</c:v>
                </c:pt>
                <c:pt idx="1677" formatCode="0.0%">
                  <c:v>0.64370592089047796</c:v>
                </c:pt>
                <c:pt idx="1678" formatCode="0.0%">
                  <c:v>0.63712268919257298</c:v>
                </c:pt>
                <c:pt idx="1679" formatCode="0.0%">
                  <c:v>0.62604365170171805</c:v>
                </c:pt>
                <c:pt idx="1680" formatCode="0.0%">
                  <c:v>0.63824664064081005</c:v>
                </c:pt>
                <c:pt idx="1681" formatCode="0.0%">
                  <c:v>0.62684652666539598</c:v>
                </c:pt>
                <c:pt idx="1682" formatCode="0.0%">
                  <c:v>0.62941562854794997</c:v>
                </c:pt>
                <c:pt idx="1683" formatCode="0.0%">
                  <c:v>0.63888891611144905</c:v>
                </c:pt>
                <c:pt idx="1684" formatCode="0.0%">
                  <c:v>0.65237645599181904</c:v>
                </c:pt>
                <c:pt idx="1685" formatCode="0.0%">
                  <c:v>0.67084135514121701</c:v>
                </c:pt>
                <c:pt idx="1686" formatCode="0.0%">
                  <c:v>0.66859345224474198</c:v>
                </c:pt>
                <c:pt idx="1687" formatCode="0.0%">
                  <c:v>0.674695007965049</c:v>
                </c:pt>
                <c:pt idx="1688" formatCode="0.0%">
                  <c:v>0.68641619842502199</c:v>
                </c:pt>
                <c:pt idx="1689" formatCode="0.0%">
                  <c:v>0.684971170492226</c:v>
                </c:pt>
                <c:pt idx="1690" formatCode="0.0%">
                  <c:v>0.67630063539088503</c:v>
                </c:pt>
                <c:pt idx="1691" formatCode="0.0%">
                  <c:v>0.68031476520623602</c:v>
                </c:pt>
                <c:pt idx="1692" formatCode="0.0%">
                  <c:v>0.67453440847200896</c:v>
                </c:pt>
                <c:pt idx="1693" formatCode="0.0%">
                  <c:v>0.66891465123082205</c:v>
                </c:pt>
                <c:pt idx="1694" formatCode="0.0%">
                  <c:v>0.67389213300137096</c:v>
                </c:pt>
                <c:pt idx="1695" formatCode="0.0%">
                  <c:v>0.69139368019557101</c:v>
                </c:pt>
                <c:pt idx="1696" formatCode="0.0%">
                  <c:v>0.706326248008738</c:v>
                </c:pt>
                <c:pt idx="1697" formatCode="0.0%">
                  <c:v>0.70712912297241604</c:v>
                </c:pt>
                <c:pt idx="1698" formatCode="0.0%">
                  <c:v>0.73137450135756199</c:v>
                </c:pt>
                <c:pt idx="1699" formatCode="0.0%">
                  <c:v>0.72543354513029501</c:v>
                </c:pt>
                <c:pt idx="1700" formatCode="0.0%">
                  <c:v>0.71676301002895504</c:v>
                </c:pt>
                <c:pt idx="1701" formatCode="0.0%">
                  <c:v>0.71483630611855897</c:v>
                </c:pt>
                <c:pt idx="1702" formatCode="0.0%">
                  <c:v>0.72238276727014195</c:v>
                </c:pt>
                <c:pt idx="1703" formatCode="0.0%">
                  <c:v>0.70070649076754998</c:v>
                </c:pt>
                <c:pt idx="1704" formatCode="0.0%">
                  <c:v>0.69187547867469001</c:v>
                </c:pt>
                <c:pt idx="1705" formatCode="0.0%">
                  <c:v>0.68978805276973498</c:v>
                </c:pt>
                <c:pt idx="1706" formatCode="0.0%">
                  <c:v>0.67260758206009297</c:v>
                </c:pt>
                <c:pt idx="1707" formatCode="0.0%">
                  <c:v>0.67035967916361805</c:v>
                </c:pt>
                <c:pt idx="1708" formatCode="0.0%">
                  <c:v>0.65751453725540698</c:v>
                </c:pt>
                <c:pt idx="1709" formatCode="0.0%">
                  <c:v>0.65333980794701696</c:v>
                </c:pt>
                <c:pt idx="1710" formatCode="0.0%">
                  <c:v>0.662492019025956</c:v>
                </c:pt>
                <c:pt idx="1711" formatCode="0.0%">
                  <c:v>0.64675657624911098</c:v>
                </c:pt>
                <c:pt idx="1712" formatCode="0.0%">
                  <c:v>0.63198460792898403</c:v>
                </c:pt>
                <c:pt idx="1713" formatCode="0.0%">
                  <c:v>0.61865766754165397</c:v>
                </c:pt>
                <c:pt idx="1714" formatCode="0.0%">
                  <c:v>0.63969179107512697</c:v>
                </c:pt>
                <c:pt idx="1715" formatCode="0.0%">
                  <c:v>0.61929994301229296</c:v>
                </c:pt>
                <c:pt idx="1716" formatCode="0.0%">
                  <c:v>0.61978161898989204</c:v>
                </c:pt>
                <c:pt idx="1717" formatCode="0.0%">
                  <c:v>0.62925502905491104</c:v>
                </c:pt>
                <c:pt idx="1718" formatCode="0.0%">
                  <c:v>0.62893383006883097</c:v>
                </c:pt>
                <c:pt idx="1719" formatCode="0.0%">
                  <c:v>0.63359023535482095</c:v>
                </c:pt>
                <c:pt idx="1720" formatCode="0.0%">
                  <c:v>0.61801539207101597</c:v>
                </c:pt>
                <c:pt idx="1721" formatCode="0.0%">
                  <c:v>0.60500965066976498</c:v>
                </c:pt>
                <c:pt idx="1722" formatCode="0.0%">
                  <c:v>0.60677587758864104</c:v>
                </c:pt>
                <c:pt idx="1723" formatCode="0.0%">
                  <c:v>0.62267179735700495</c:v>
                </c:pt>
                <c:pt idx="1724" formatCode="0.0%">
                  <c:v>0.63391143434090003</c:v>
                </c:pt>
                <c:pt idx="1725" formatCode="0.0%">
                  <c:v>0.63150293195138596</c:v>
                </c:pt>
                <c:pt idx="1726" formatCode="0.0%">
                  <c:v>0.652215856498779</c:v>
                </c:pt>
                <c:pt idx="1727" formatCode="0.0%">
                  <c:v>0.65542711135045195</c:v>
                </c:pt>
                <c:pt idx="1728" formatCode="0.0%">
                  <c:v>0.63648041372193398</c:v>
                </c:pt>
                <c:pt idx="1729" formatCode="0.0%">
                  <c:v>0.64434819636111695</c:v>
                </c:pt>
                <c:pt idx="1730" formatCode="0.0%">
                  <c:v>0.618818267034694</c:v>
                </c:pt>
                <c:pt idx="1731" formatCode="0.0%">
                  <c:v>0.59922929393553803</c:v>
                </c:pt>
                <c:pt idx="1732" formatCode="0.0%">
                  <c:v>0.59473348814258797</c:v>
                </c:pt>
                <c:pt idx="1733" formatCode="0.0%">
                  <c:v>0.58654462901884596</c:v>
                </c:pt>
                <c:pt idx="1734" formatCode="0.0%">
                  <c:v>0.59987156940617603</c:v>
                </c:pt>
                <c:pt idx="1735" formatCode="0.0%">
                  <c:v>0.59344893720131098</c:v>
                </c:pt>
                <c:pt idx="1736" formatCode="0.0%">
                  <c:v>0.60404629871456705</c:v>
                </c:pt>
                <c:pt idx="1737" formatCode="0.0%">
                  <c:v>0.60629420161104197</c:v>
                </c:pt>
                <c:pt idx="1738" formatCode="0.0%">
                  <c:v>0.61544641268998201</c:v>
                </c:pt>
                <c:pt idx="1739" formatCode="0.0%">
                  <c:v>0.63599873774433502</c:v>
                </c:pt>
                <c:pt idx="1740" formatCode="0.0%">
                  <c:v>0.63648041372193398</c:v>
                </c:pt>
                <c:pt idx="1741" formatCode="0.0%">
                  <c:v>0.64723825222671005</c:v>
                </c:pt>
                <c:pt idx="1742" formatCode="0.0%">
                  <c:v>0.63712268919257298</c:v>
                </c:pt>
                <c:pt idx="1743" formatCode="0.0%">
                  <c:v>0.64434819636111695</c:v>
                </c:pt>
                <c:pt idx="1744" formatCode="0.0%">
                  <c:v>0.65622998631412999</c:v>
                </c:pt>
                <c:pt idx="1745" formatCode="0.0%">
                  <c:v>0.64482987233871603</c:v>
                </c:pt>
                <c:pt idx="1746" formatCode="0.0%">
                  <c:v>0.63937059208904801</c:v>
                </c:pt>
                <c:pt idx="1747" formatCode="0.0%">
                  <c:v>0.64563262480087402</c:v>
                </c:pt>
                <c:pt idx="1748" formatCode="0.0%">
                  <c:v>0.63969179107512697</c:v>
                </c:pt>
                <c:pt idx="1749" formatCode="0.0%">
                  <c:v>0.64996795360230397</c:v>
                </c:pt>
                <c:pt idx="1750" formatCode="0.0%">
                  <c:v>0.66281309551051504</c:v>
                </c:pt>
                <c:pt idx="1751" formatCode="0.0%">
                  <c:v>0.66168914406227797</c:v>
                </c:pt>
                <c:pt idx="1752" formatCode="0.0%">
                  <c:v>0.67116255412729697</c:v>
                </c:pt>
                <c:pt idx="1753" formatCode="0.0%">
                  <c:v>0.67806686230976099</c:v>
                </c:pt>
                <c:pt idx="1754" formatCode="0.0%">
                  <c:v>0.68111751766839401</c:v>
                </c:pt>
                <c:pt idx="1755" formatCode="0.0%">
                  <c:v>0.67999356622015705</c:v>
                </c:pt>
                <c:pt idx="1756" formatCode="0.0%">
                  <c:v>0.68705847389566099</c:v>
                </c:pt>
                <c:pt idx="1757" formatCode="0.0%">
                  <c:v>0.68818242534389895</c:v>
                </c:pt>
                <c:pt idx="1758" formatCode="0.0%">
                  <c:v>0.68272326759575097</c:v>
                </c:pt>
                <c:pt idx="1759" formatCode="0.0%">
                  <c:v>0.67405273249441</c:v>
                </c:pt>
                <c:pt idx="1760" formatCode="0.0%">
                  <c:v>0.66425824594483196</c:v>
                </c:pt>
                <c:pt idx="1761" formatCode="0.0%">
                  <c:v>0.673410457023772</c:v>
                </c:pt>
                <c:pt idx="1762" formatCode="0.0%">
                  <c:v>0.68127811716143405</c:v>
                </c:pt>
                <c:pt idx="1763" formatCode="0.0%">
                  <c:v>0.68336542056486904</c:v>
                </c:pt>
                <c:pt idx="1764" formatCode="0.0%">
                  <c:v>0.70295439366402501</c:v>
                </c:pt>
                <c:pt idx="1765" formatCode="0.0%">
                  <c:v>0.71435450763943997</c:v>
                </c:pt>
                <c:pt idx="1766" formatCode="0.0%">
                  <c:v>0.70745019945697496</c:v>
                </c:pt>
                <c:pt idx="1767" formatCode="0.0%">
                  <c:v>0.71612073455831604</c:v>
                </c:pt>
                <c:pt idx="1768" formatCode="0.0%">
                  <c:v>0.72543354513029501</c:v>
                </c:pt>
                <c:pt idx="1769" formatCode="0.0%">
                  <c:v>0.71804756097023203</c:v>
                </c:pt>
                <c:pt idx="1770" formatCode="0.0%">
                  <c:v>0.69717403692979796</c:v>
                </c:pt>
                <c:pt idx="1771" formatCode="0.0%">
                  <c:v>0.68208099212511197</c:v>
                </c:pt>
                <c:pt idx="1772" formatCode="0.0%">
                  <c:v>0.68625559893198296</c:v>
                </c:pt>
                <c:pt idx="1773" formatCode="0.0%">
                  <c:v>0.68609512194046296</c:v>
                </c:pt>
                <c:pt idx="1774" formatCode="0.0%">
                  <c:v>0.68914577729909599</c:v>
                </c:pt>
                <c:pt idx="1775" formatCode="0.0%">
                  <c:v>0.67180482959793497</c:v>
                </c:pt>
                <c:pt idx="1776" formatCode="0.0%">
                  <c:v>0.66024411612948097</c:v>
                </c:pt>
                <c:pt idx="1777" formatCode="0.0%">
                  <c:v>0.67308925803769204</c:v>
                </c:pt>
                <c:pt idx="1778" formatCode="0.0%">
                  <c:v>0.67003860267905901</c:v>
                </c:pt>
                <c:pt idx="1779" formatCode="0.0%">
                  <c:v>0.66554279688610896</c:v>
                </c:pt>
                <c:pt idx="1780" formatCode="0.0%">
                  <c:v>0.65895956518820398</c:v>
                </c:pt>
                <c:pt idx="1781" formatCode="0.0%">
                  <c:v>0.66746950079650502</c:v>
                </c:pt>
                <c:pt idx="1782" formatCode="0.0%">
                  <c:v>0.65333980794701696</c:v>
                </c:pt>
                <c:pt idx="1783" formatCode="0.0%">
                  <c:v>0.65895956518820398</c:v>
                </c:pt>
                <c:pt idx="1784" formatCode="0.0%">
                  <c:v>0.65783561373996702</c:v>
                </c:pt>
                <c:pt idx="1785" formatCode="0.0%">
                  <c:v>0.65590878732805102</c:v>
                </c:pt>
                <c:pt idx="1786" formatCode="0.0%">
                  <c:v>0.64322412241135896</c:v>
                </c:pt>
                <c:pt idx="1787" formatCode="0.0%">
                  <c:v>0.63439311031849899</c:v>
                </c:pt>
                <c:pt idx="1788" formatCode="0.0%">
                  <c:v>0.63664101321497402</c:v>
                </c:pt>
                <c:pt idx="1789" formatCode="0.0%">
                  <c:v>0.63824664064081005</c:v>
                </c:pt>
                <c:pt idx="1790" formatCode="0.0%">
                  <c:v>0.64643549976455195</c:v>
                </c:pt>
                <c:pt idx="1791" formatCode="0.0%">
                  <c:v>0.64354532139743903</c:v>
                </c:pt>
                <c:pt idx="1792" formatCode="0.0%">
                  <c:v>0.63535646227369702</c:v>
                </c:pt>
                <c:pt idx="1793" formatCode="0.0%">
                  <c:v>0.63583813825129598</c:v>
                </c:pt>
                <c:pt idx="1794" formatCode="0.0%">
                  <c:v>0.63599873774433502</c:v>
                </c:pt>
                <c:pt idx="1795" formatCode="0.0%">
                  <c:v>0.63134233245834603</c:v>
                </c:pt>
                <c:pt idx="1796" formatCode="0.0%">
                  <c:v>0.61737323910189701</c:v>
                </c:pt>
                <c:pt idx="1797" formatCode="0.0%">
                  <c:v>0.618818267034694</c:v>
                </c:pt>
                <c:pt idx="1798" formatCode="0.0%">
                  <c:v>0.609184379978156</c:v>
                </c:pt>
                <c:pt idx="1799" formatCode="0.0%">
                  <c:v>0.61753371609341701</c:v>
                </c:pt>
                <c:pt idx="1800" formatCode="0.0%">
                  <c:v>0.62235072087244603</c:v>
                </c:pt>
                <c:pt idx="1801" formatCode="0.0%">
                  <c:v>0.629736705032509</c:v>
                </c:pt>
                <c:pt idx="1802" formatCode="0.0%">
                  <c:v>0.62042389446053003</c:v>
                </c:pt>
                <c:pt idx="1803" formatCode="0.0%">
                  <c:v>0.61351958627806602</c:v>
                </c:pt>
                <c:pt idx="1804" formatCode="0.0%">
                  <c:v>0.61351958627806602</c:v>
                </c:pt>
                <c:pt idx="1805" formatCode="0.0%">
                  <c:v>0.60870270400055704</c:v>
                </c:pt>
                <c:pt idx="1806" formatCode="0.0%">
                  <c:v>0.59922929393553803</c:v>
                </c:pt>
                <c:pt idx="1807" formatCode="0.0%">
                  <c:v>0.59730259002514197</c:v>
                </c:pt>
                <c:pt idx="1808" formatCode="0.0%">
                  <c:v>0.60276174777328995</c:v>
                </c:pt>
                <c:pt idx="1809" formatCode="0.0%">
                  <c:v>0.61624928765366005</c:v>
                </c:pt>
                <c:pt idx="1810" formatCode="0.0%">
                  <c:v>0.61191395885222899</c:v>
                </c:pt>
                <c:pt idx="1811" formatCode="0.0%">
                  <c:v>0.61978161898989204</c:v>
                </c:pt>
                <c:pt idx="1812" formatCode="0.0%">
                  <c:v>0.62491970025347998</c:v>
                </c:pt>
                <c:pt idx="1813" formatCode="0.0%">
                  <c:v>0.62572257521715902</c:v>
                </c:pt>
                <c:pt idx="1814" formatCode="0.0%">
                  <c:v>0.61962114199837204</c:v>
                </c:pt>
                <c:pt idx="1815" formatCode="0.0%">
                  <c:v>0.60725755356624</c:v>
                </c:pt>
                <c:pt idx="1816" formatCode="0.0%">
                  <c:v>0.61640976464517905</c:v>
                </c:pt>
                <c:pt idx="1817" formatCode="0.0%">
                  <c:v>0.61608868816062001</c:v>
                </c:pt>
                <c:pt idx="1818" formatCode="0.0%">
                  <c:v>0.62845215409123201</c:v>
                </c:pt>
                <c:pt idx="1819" formatCode="0.0%">
                  <c:v>0.63744388817865205</c:v>
                </c:pt>
                <c:pt idx="1820" formatCode="0.0%">
                  <c:v>0.64049454353728497</c:v>
                </c:pt>
                <c:pt idx="1821" formatCode="0.0%">
                  <c:v>0.63904951560448897</c:v>
                </c:pt>
                <c:pt idx="1822" formatCode="0.0%">
                  <c:v>0.63551706176673695</c:v>
                </c:pt>
                <c:pt idx="1823" formatCode="0.0%">
                  <c:v>0.62668592717235605</c:v>
                </c:pt>
                <c:pt idx="1824" formatCode="0.0%">
                  <c:v>0.62170844540180803</c:v>
                </c:pt>
                <c:pt idx="1825" formatCode="0.0%">
                  <c:v>0.60886318099207604</c:v>
                </c:pt>
                <c:pt idx="1826" formatCode="0.0%">
                  <c:v>0.60083492136137395</c:v>
                </c:pt>
                <c:pt idx="1827" formatCode="0.0%">
                  <c:v>0.59055875883419695</c:v>
                </c:pt>
                <c:pt idx="1828" formatCode="0.0%">
                  <c:v>0.58959540687899903</c:v>
                </c:pt>
                <c:pt idx="1829" formatCode="0.0%">
                  <c:v>0.60067444436985495</c:v>
                </c:pt>
                <c:pt idx="1830" formatCode="0.0%">
                  <c:v>0.58220942271893605</c:v>
                </c:pt>
                <c:pt idx="1831" formatCode="0.0%">
                  <c:v>0.58028259630701995</c:v>
                </c:pt>
                <c:pt idx="1832" formatCode="0.0%">
                  <c:v>0.59296726122371202</c:v>
                </c:pt>
                <c:pt idx="1833" formatCode="0.0%">
                  <c:v>0.57723194094838703</c:v>
                </c:pt>
                <c:pt idx="1834" formatCode="0.0%">
                  <c:v>0.57369948711063501</c:v>
                </c:pt>
                <c:pt idx="1835" formatCode="0.0%">
                  <c:v>0.57209385968479898</c:v>
                </c:pt>
                <c:pt idx="1836" formatCode="0.0%">
                  <c:v>0.57915864485878299</c:v>
                </c:pt>
                <c:pt idx="1837" formatCode="0.0%">
                  <c:v>0.58766858046708403</c:v>
                </c:pt>
                <c:pt idx="1838" formatCode="0.0%">
                  <c:v>0.60806042852991804</c:v>
                </c:pt>
                <c:pt idx="1839" formatCode="0.0%">
                  <c:v>0.60822102802295797</c:v>
                </c:pt>
                <c:pt idx="1840" formatCode="0.0%">
                  <c:v>0.62170844540180803</c:v>
                </c:pt>
                <c:pt idx="1841" formatCode="0.0%">
                  <c:v>0.62235072087244603</c:v>
                </c:pt>
                <c:pt idx="1842" formatCode="0.0%">
                  <c:v>0.61432246124174394</c:v>
                </c:pt>
                <c:pt idx="1843" formatCode="0.0%">
                  <c:v>0.60677587758864104</c:v>
                </c:pt>
                <c:pt idx="1844" formatCode="0.0%">
                  <c:v>0.61207455834526903</c:v>
                </c:pt>
                <c:pt idx="1845" formatCode="0.0%">
                  <c:v>0.60163779632505199</c:v>
                </c:pt>
                <c:pt idx="1846" formatCode="0.0%">
                  <c:v>0.58060379529310002</c:v>
                </c:pt>
                <c:pt idx="1847" formatCode="0.0%">
                  <c:v>0.55989087074570598</c:v>
                </c:pt>
                <c:pt idx="1848" formatCode="0.0%">
                  <c:v>0.55924859527506698</c:v>
                </c:pt>
                <c:pt idx="1849" formatCode="0.0%">
                  <c:v>0.57289661214695697</c:v>
                </c:pt>
                <c:pt idx="1850" formatCode="0.0%">
                  <c:v>0.57675014246926803</c:v>
                </c:pt>
                <c:pt idx="1851" formatCode="0.0%">
                  <c:v>0.58060379529310002</c:v>
                </c:pt>
                <c:pt idx="1852" formatCode="0.0%">
                  <c:v>0.58847145543076196</c:v>
                </c:pt>
                <c:pt idx="1853" formatCode="0.0%">
                  <c:v>0.59649971506146404</c:v>
                </c:pt>
                <c:pt idx="1854" formatCode="0.0%">
                  <c:v>0.60500965066976498</c:v>
                </c:pt>
                <c:pt idx="1855" formatCode="0.0%">
                  <c:v>0.60741815305928004</c:v>
                </c:pt>
                <c:pt idx="1856" formatCode="0.0%">
                  <c:v>0.59746306701666196</c:v>
                </c:pt>
                <c:pt idx="1857" formatCode="0.0%">
                  <c:v>0.59248558524611294</c:v>
                </c:pt>
                <c:pt idx="1858" formatCode="0.0%">
                  <c:v>0.59714199053210304</c:v>
                </c:pt>
                <c:pt idx="1859" formatCode="0.0%">
                  <c:v>0.586062953041247</c:v>
                </c:pt>
                <c:pt idx="1860" formatCode="0.0%">
                  <c:v>0.58526020057908901</c:v>
                </c:pt>
                <c:pt idx="1861" formatCode="0.0%">
                  <c:v>0.59007708285659799</c:v>
                </c:pt>
                <c:pt idx="1862" formatCode="0.0%">
                  <c:v>0.59714199053210304</c:v>
                </c:pt>
                <c:pt idx="1863" formatCode="0.0%">
                  <c:v>0.60195887280961202</c:v>
                </c:pt>
                <c:pt idx="1864" formatCode="0.0%">
                  <c:v>0.61046893091943299</c:v>
                </c:pt>
                <c:pt idx="1865" formatCode="0.0%">
                  <c:v>0.60372509972848798</c:v>
                </c:pt>
                <c:pt idx="1866" formatCode="0.0%">
                  <c:v>0.59682079154602297</c:v>
                </c:pt>
                <c:pt idx="1867" formatCode="0.0%">
                  <c:v>0.57594739000711004</c:v>
                </c:pt>
                <c:pt idx="1868" formatCode="0.0%">
                  <c:v>0.56824020686096699</c:v>
                </c:pt>
                <c:pt idx="1869" formatCode="0.0%">
                  <c:v>0.55378931502539996</c:v>
                </c:pt>
                <c:pt idx="1870" formatCode="0.0%">
                  <c:v>0.55764296784923095</c:v>
                </c:pt>
                <c:pt idx="1871" formatCode="0.0%">
                  <c:v>0.54576105539469699</c:v>
                </c:pt>
                <c:pt idx="1872" formatCode="0.0%">
                  <c:v>0.54335267550670296</c:v>
                </c:pt>
                <c:pt idx="1873" formatCode="0.0%">
                  <c:v>0.55635841690795396</c:v>
                </c:pt>
                <c:pt idx="1874" formatCode="0.0%">
                  <c:v>0.553307639047801</c:v>
                </c:pt>
                <c:pt idx="1875" formatCode="0.0%">
                  <c:v>0.56856140584704695</c:v>
                </c:pt>
                <c:pt idx="1876" formatCode="0.0%">
                  <c:v>0.56117542168698298</c:v>
                </c:pt>
                <c:pt idx="1877" formatCode="0.0%">
                  <c:v>0.56920368131768495</c:v>
                </c:pt>
                <c:pt idx="1878" formatCode="0.0%">
                  <c:v>0.57675014246926803</c:v>
                </c:pt>
                <c:pt idx="1879" formatCode="0.0%">
                  <c:v>0.57578679051407</c:v>
                </c:pt>
                <c:pt idx="1880" formatCode="0.0%">
                  <c:v>0.58092487177765895</c:v>
                </c:pt>
                <c:pt idx="1881" formatCode="0.0%">
                  <c:v>0.585420677570609</c:v>
                </c:pt>
                <c:pt idx="1882" formatCode="0.0%">
                  <c:v>0.60340402324392906</c:v>
                </c:pt>
                <c:pt idx="1883" formatCode="0.0%">
                  <c:v>0.59938989342857696</c:v>
                </c:pt>
                <c:pt idx="1884" formatCode="0.0%">
                  <c:v>0.60324342375088902</c:v>
                </c:pt>
                <c:pt idx="1885" formatCode="0.0%">
                  <c:v>0.60517025016280501</c:v>
                </c:pt>
                <c:pt idx="1886" formatCode="0.0%">
                  <c:v>0.61239563482982795</c:v>
                </c:pt>
                <c:pt idx="1887" formatCode="0.0%">
                  <c:v>0.61753371609341701</c:v>
                </c:pt>
                <c:pt idx="1888" formatCode="0.0%">
                  <c:v>0.61303791030046695</c:v>
                </c:pt>
                <c:pt idx="1889" formatCode="0.0%">
                  <c:v>0.61560701218302105</c:v>
                </c:pt>
                <c:pt idx="1890" formatCode="0.0%">
                  <c:v>0.62475922326196098</c:v>
                </c:pt>
                <c:pt idx="1891" formatCode="0.0%">
                  <c:v>0.621387368917248</c:v>
                </c:pt>
                <c:pt idx="1892" formatCode="0.0%">
                  <c:v>0.607899829036878</c:v>
                </c:pt>
                <c:pt idx="1893" formatCode="0.0%">
                  <c:v>0.60741815305928004</c:v>
                </c:pt>
                <c:pt idx="1894" formatCode="0.0%">
                  <c:v>0.61335910928654602</c:v>
                </c:pt>
                <c:pt idx="1895" formatCode="0.0%">
                  <c:v>0.60725755356624</c:v>
                </c:pt>
                <c:pt idx="1896" formatCode="0.0%">
                  <c:v>0.60709695407319997</c:v>
                </c:pt>
                <c:pt idx="1897" formatCode="0.0%">
                  <c:v>0.598908217450979</c:v>
                </c:pt>
                <c:pt idx="1898" formatCode="0.0%">
                  <c:v>0.60452797469216601</c:v>
                </c:pt>
                <c:pt idx="1899" formatCode="0.0%">
                  <c:v>0.60228007179569099</c:v>
                </c:pt>
                <c:pt idx="1900" formatCode="0.0%">
                  <c:v>0.59842654147338004</c:v>
                </c:pt>
                <c:pt idx="1901" formatCode="0.0%">
                  <c:v>0.59682079154602297</c:v>
                </c:pt>
                <c:pt idx="1902" formatCode="0.0%">
                  <c:v>0.599068694442498</c:v>
                </c:pt>
                <c:pt idx="1903" formatCode="0.0%">
                  <c:v>0.608542104507517</c:v>
                </c:pt>
                <c:pt idx="1904" formatCode="0.0%">
                  <c:v>0.620905570438129</c:v>
                </c:pt>
                <c:pt idx="1905" formatCode="0.0%">
                  <c:v>0.63439311031849899</c:v>
                </c:pt>
                <c:pt idx="1906" formatCode="0.0%">
                  <c:v>0.63342975836330095</c:v>
                </c:pt>
                <c:pt idx="1907" formatCode="0.0%">
                  <c:v>0.631181732965306</c:v>
                </c:pt>
                <c:pt idx="1908" formatCode="0.0%">
                  <c:v>0.63246628390658299</c:v>
                </c:pt>
                <c:pt idx="1909" formatCode="0.0%">
                  <c:v>0.61929994301229296</c:v>
                </c:pt>
                <c:pt idx="1910" formatCode="0.0%">
                  <c:v>0.60998713244031399</c:v>
                </c:pt>
                <c:pt idx="1911" formatCode="0.0%">
                  <c:v>0.58381505014477197</c:v>
                </c:pt>
                <c:pt idx="1912" formatCode="0.0%">
                  <c:v>0.58622355253428704</c:v>
                </c:pt>
                <c:pt idx="1913" formatCode="0.0%">
                  <c:v>0.58718690448948496</c:v>
                </c:pt>
                <c:pt idx="1914" formatCode="0.0%">
                  <c:v>0.59152223329091502</c:v>
                </c:pt>
                <c:pt idx="1915" formatCode="0.0%">
                  <c:v>0.58156714724829695</c:v>
                </c:pt>
                <c:pt idx="1916" formatCode="0.0%">
                  <c:v>0.57947984384486195</c:v>
                </c:pt>
                <c:pt idx="1917" formatCode="0.0%">
                  <c:v>0.585420677570609</c:v>
                </c:pt>
                <c:pt idx="1918" formatCode="0.0%">
                  <c:v>0.58574187655668797</c:v>
                </c:pt>
                <c:pt idx="1919" formatCode="0.0%">
                  <c:v>0.57337828812455605</c:v>
                </c:pt>
                <c:pt idx="1920" formatCode="0.0%">
                  <c:v>0.57434176258127401</c:v>
                </c:pt>
                <c:pt idx="1921" formatCode="0.0%">
                  <c:v>0.58831085593772203</c:v>
                </c:pt>
                <c:pt idx="1922" formatCode="0.0%">
                  <c:v>0.57610798950014996</c:v>
                </c:pt>
                <c:pt idx="1923" formatCode="0.0%">
                  <c:v>0.57161206120567998</c:v>
                </c:pt>
                <c:pt idx="1924" formatCode="0.0%">
                  <c:v>0.576429065984709</c:v>
                </c:pt>
                <c:pt idx="1925" formatCode="0.0%">
                  <c:v>0.56920368131768495</c:v>
                </c:pt>
                <c:pt idx="1926" formatCode="0.0%">
                  <c:v>0.56936415830920495</c:v>
                </c:pt>
                <c:pt idx="1927" formatCode="0.0%">
                  <c:v>0.56840080635400703</c:v>
                </c:pt>
                <c:pt idx="1928" formatCode="0.0%">
                  <c:v>0.56567122747993304</c:v>
                </c:pt>
                <c:pt idx="1929" formatCode="0.0%">
                  <c:v>0.57016703327288298</c:v>
                </c:pt>
                <c:pt idx="1930" formatCode="0.0%">
                  <c:v>0.56743745439880899</c:v>
                </c:pt>
                <c:pt idx="1931" formatCode="0.0%">
                  <c:v>0.56117542168698298</c:v>
                </c:pt>
                <c:pt idx="1932" formatCode="0.0%">
                  <c:v>0.54383435148430204</c:v>
                </c:pt>
                <c:pt idx="1933" formatCode="0.0%">
                  <c:v>0.542389201049985</c:v>
                </c:pt>
                <c:pt idx="1934" formatCode="0.0%">
                  <c:v>0.55619781741491403</c:v>
                </c:pt>
                <c:pt idx="1935" formatCode="0.0%">
                  <c:v>0.54752728231357395</c:v>
                </c:pt>
                <c:pt idx="1936" formatCode="0.0%">
                  <c:v>0.55378931502539996</c:v>
                </c:pt>
                <c:pt idx="1937" formatCode="0.0%">
                  <c:v>0.55475278948211804</c:v>
                </c:pt>
                <c:pt idx="1938" formatCode="0.0%">
                  <c:v>0.56470775302321496</c:v>
                </c:pt>
                <c:pt idx="1939" formatCode="0.0%">
                  <c:v>0.56888248233160599</c:v>
                </c:pt>
                <c:pt idx="1940" formatCode="0.0%">
                  <c:v>0.57369948711063501</c:v>
                </c:pt>
                <c:pt idx="1941" formatCode="0.0%">
                  <c:v>0.56197817414914097</c:v>
                </c:pt>
                <c:pt idx="1942" formatCode="0.0%">
                  <c:v>0.54736680532205395</c:v>
                </c:pt>
                <c:pt idx="1943" formatCode="0.0%">
                  <c:v>0.54190752507238604</c:v>
                </c:pt>
                <c:pt idx="1944" formatCode="0.0%">
                  <c:v>0.54287087702758396</c:v>
                </c:pt>
                <c:pt idx="1945" formatCode="0.0%">
                  <c:v>0.55025698368916798</c:v>
                </c:pt>
                <c:pt idx="1946" formatCode="0.0%">
                  <c:v>0.55427111350451896</c:v>
                </c:pt>
                <c:pt idx="1947" formatCode="0.0%">
                  <c:v>0.54913303224093002</c:v>
                </c:pt>
                <c:pt idx="1948" formatCode="0.0%">
                  <c:v>0.53901734670527301</c:v>
                </c:pt>
                <c:pt idx="1949" formatCode="0.0%">
                  <c:v>0.53965962217591101</c:v>
                </c:pt>
                <c:pt idx="1950" formatCode="0.0%">
                  <c:v>0.52697495725921994</c:v>
                </c:pt>
                <c:pt idx="1951" formatCode="0.0%">
                  <c:v>0.52681435776618002</c:v>
                </c:pt>
                <c:pt idx="1952" formatCode="0.0%">
                  <c:v>0.52601160530402202</c:v>
                </c:pt>
                <c:pt idx="1953" formatCode="0.0%">
                  <c:v>0.531470763052169</c:v>
                </c:pt>
                <c:pt idx="1954" formatCode="0.0%">
                  <c:v>0.52922286015569497</c:v>
                </c:pt>
                <c:pt idx="1955" formatCode="0.0%">
                  <c:v>0.53034681160393204</c:v>
                </c:pt>
                <c:pt idx="1956" formatCode="0.0%">
                  <c:v>0.53901734670527301</c:v>
                </c:pt>
                <c:pt idx="1957" formatCode="0.0%">
                  <c:v>0.54993578470308802</c:v>
                </c:pt>
                <c:pt idx="1958" formatCode="0.0%">
                  <c:v>0.553307639047801</c:v>
                </c:pt>
                <c:pt idx="1959" formatCode="0.0%">
                  <c:v>0.54190752507238604</c:v>
                </c:pt>
                <c:pt idx="1960" formatCode="0.0%">
                  <c:v>0.53628776783119902</c:v>
                </c:pt>
                <c:pt idx="1961" formatCode="0.0%">
                  <c:v>0.54222872405846601</c:v>
                </c:pt>
                <c:pt idx="1962" formatCode="0.0%">
                  <c:v>0.54094417311718801</c:v>
                </c:pt>
                <c:pt idx="1963" formatCode="0.0%">
                  <c:v>0.53741171927943598</c:v>
                </c:pt>
                <c:pt idx="1964" formatCode="0.0%">
                  <c:v>0.52424537838514595</c:v>
                </c:pt>
                <c:pt idx="1965" formatCode="0.0%">
                  <c:v>0.50995508604261797</c:v>
                </c:pt>
                <c:pt idx="1966" formatCode="0.0%">
                  <c:v>0.500642275470639</c:v>
                </c:pt>
                <c:pt idx="1967" formatCode="0.0%">
                  <c:v>0.50224790289647503</c:v>
                </c:pt>
                <c:pt idx="1968" formatCode="0.0%">
                  <c:v>0.50080287496367804</c:v>
                </c:pt>
                <c:pt idx="1969" formatCode="0.0%">
                  <c:v>0.500642275470639</c:v>
                </c:pt>
                <c:pt idx="1970" formatCode="0.0%">
                  <c:v>0.483301205267957</c:v>
                </c:pt>
                <c:pt idx="1971" formatCode="0.0%">
                  <c:v>0.48795761055394699</c:v>
                </c:pt>
                <c:pt idx="1972" formatCode="0.0%">
                  <c:v>0.48233785331276002</c:v>
                </c:pt>
                <c:pt idx="1973" formatCode="0.0%">
                  <c:v>0.47125881582190399</c:v>
                </c:pt>
                <c:pt idx="1974" formatCode="0.0%">
                  <c:v>0.46114325278776702</c:v>
                </c:pt>
                <c:pt idx="1975" formatCode="0.0%">
                  <c:v>0.478805399475008</c:v>
                </c:pt>
                <c:pt idx="1976" formatCode="0.0%">
                  <c:v>0.482658929797319</c:v>
                </c:pt>
                <c:pt idx="1977" formatCode="0.0%">
                  <c:v>0.48699425859874901</c:v>
                </c:pt>
                <c:pt idx="1978" formatCode="0.0%">
                  <c:v>0.482658929797319</c:v>
                </c:pt>
                <c:pt idx="1979" formatCode="0.0%">
                  <c:v>0.46676301002895498</c:v>
                </c:pt>
                <c:pt idx="1980" formatCode="0.0%">
                  <c:v>0.45648684750177798</c:v>
                </c:pt>
                <c:pt idx="1981" formatCode="0.0%">
                  <c:v>0.45728972246545602</c:v>
                </c:pt>
                <c:pt idx="1982" formatCode="0.0%">
                  <c:v>0.47045606335974599</c:v>
                </c:pt>
                <c:pt idx="1983" formatCode="0.0%">
                  <c:v>0.48185617733516101</c:v>
                </c:pt>
                <c:pt idx="1984" formatCode="0.0%">
                  <c:v>0.484585756209235</c:v>
                </c:pt>
                <c:pt idx="1985" formatCode="0.0%">
                  <c:v>0.49293521482601599</c:v>
                </c:pt>
                <c:pt idx="1986" formatCode="0.0%">
                  <c:v>0.52071292454739404</c:v>
                </c:pt>
                <c:pt idx="1987" formatCode="0.0%">
                  <c:v>0.54110477261022805</c:v>
                </c:pt>
                <c:pt idx="1988" formatCode="0.0%">
                  <c:v>0.53050741109697197</c:v>
                </c:pt>
                <c:pt idx="1989" formatCode="0.0%">
                  <c:v>0.54030189764655001</c:v>
                </c:pt>
                <c:pt idx="1990" formatCode="0.0%">
                  <c:v>0.53259471450040696</c:v>
                </c:pt>
                <c:pt idx="1991" formatCode="0.0%">
                  <c:v>0.52793843171593802</c:v>
                </c:pt>
                <c:pt idx="1992" formatCode="0.0%">
                  <c:v>0.53066801059001201</c:v>
                </c:pt>
                <c:pt idx="1993" formatCode="0.0%">
                  <c:v>0.52938345964873401</c:v>
                </c:pt>
                <c:pt idx="1994" formatCode="0.0%">
                  <c:v>0.54287087702758396</c:v>
                </c:pt>
                <c:pt idx="1995" formatCode="0.0%">
                  <c:v>0.54929350923245002</c:v>
                </c:pt>
                <c:pt idx="1996" formatCode="0.0%">
                  <c:v>0.55250488658564301</c:v>
                </c:pt>
                <c:pt idx="1997" formatCode="0.0%">
                  <c:v>0.54206812456542597</c:v>
                </c:pt>
                <c:pt idx="1998" formatCode="0.0%">
                  <c:v>0.51814394516635998</c:v>
                </c:pt>
                <c:pt idx="1999" formatCode="0.0%">
                  <c:v>0.52263975095930904</c:v>
                </c:pt>
                <c:pt idx="2000" formatCode="0.0%">
                  <c:v>0.52039184806283501</c:v>
                </c:pt>
                <c:pt idx="2001" formatCode="0.0%">
                  <c:v>0.52007064907675504</c:v>
                </c:pt>
                <c:pt idx="2002" formatCode="0.0%">
                  <c:v>0.51364801687188899</c:v>
                </c:pt>
                <c:pt idx="2003" formatCode="0.0%">
                  <c:v>0.49052671243650098</c:v>
                </c:pt>
                <c:pt idx="2004" formatCode="0.0%">
                  <c:v>0.489723837472823</c:v>
                </c:pt>
                <c:pt idx="2005" formatCode="0.0%">
                  <c:v>0.49261401583993703</c:v>
                </c:pt>
                <c:pt idx="2006" formatCode="0.0%">
                  <c:v>0.50369305333079195</c:v>
                </c:pt>
                <c:pt idx="2007" formatCode="0.0%">
                  <c:v>0.50337185434471199</c:v>
                </c:pt>
                <c:pt idx="2008" formatCode="0.0%">
                  <c:v>0.50224790289647503</c:v>
                </c:pt>
                <c:pt idx="2009" formatCode="0.0%">
                  <c:v>0.50979448654957804</c:v>
                </c:pt>
                <c:pt idx="2010" formatCode="0.0%">
                  <c:v>0.50208742590495603</c:v>
                </c:pt>
                <c:pt idx="2011" formatCode="0.0%">
                  <c:v>0.49967892351544102</c:v>
                </c:pt>
                <c:pt idx="2012" formatCode="0.0%">
                  <c:v>0.488278809540026</c:v>
                </c:pt>
                <c:pt idx="2013" formatCode="0.0%">
                  <c:v>0.485228031679873</c:v>
                </c:pt>
                <c:pt idx="2014" formatCode="0.0%">
                  <c:v>0.494059166274253</c:v>
                </c:pt>
                <c:pt idx="2015" formatCode="0.0%">
                  <c:v>0.50610155572030702</c:v>
                </c:pt>
                <c:pt idx="2016" formatCode="0.0%">
                  <c:v>0.52039184806283501</c:v>
                </c:pt>
                <c:pt idx="2017" formatCode="0.0%">
                  <c:v>0.52039184806283501</c:v>
                </c:pt>
                <c:pt idx="2018" formatCode="0.0%">
                  <c:v>0.52135520001803204</c:v>
                </c:pt>
                <c:pt idx="2019" formatCode="0.0%">
                  <c:v>0.52440597787818499</c:v>
                </c:pt>
                <c:pt idx="2020" formatCode="0.0%">
                  <c:v>0.52697495725921994</c:v>
                </c:pt>
                <c:pt idx="2021" formatCode="0.0%">
                  <c:v>0.50642263220486605</c:v>
                </c:pt>
                <c:pt idx="2022" formatCode="0.0%">
                  <c:v>0.50160562742583603</c:v>
                </c:pt>
                <c:pt idx="2023" formatCode="0.0%">
                  <c:v>0.489081562002184</c:v>
                </c:pt>
                <c:pt idx="2024" formatCode="0.0%">
                  <c:v>0.47109833883038499</c:v>
                </c:pt>
                <c:pt idx="2025" formatCode="0.0%">
                  <c:v>0.45536289605354002</c:v>
                </c:pt>
                <c:pt idx="2026" formatCode="0.0%">
                  <c:v>0.44781631240043701</c:v>
                </c:pt>
                <c:pt idx="2027" formatCode="0.0%">
                  <c:v>0.440912004217972</c:v>
                </c:pt>
                <c:pt idx="2028" formatCode="0.0%">
                  <c:v>0.44219655515924999</c:v>
                </c:pt>
                <c:pt idx="2029" formatCode="0.0%">
                  <c:v>0.440109251755814</c:v>
                </c:pt>
                <c:pt idx="2030" formatCode="0.0%">
                  <c:v>0.43593452244742398</c:v>
                </c:pt>
                <c:pt idx="2031" formatCode="0.0%">
                  <c:v>0.44315990711444703</c:v>
                </c:pt>
                <c:pt idx="2032" formatCode="0.0%">
                  <c:v>0.45407834511226303</c:v>
                </c:pt>
                <c:pt idx="2033" formatCode="0.0%">
                  <c:v>0.44653176145916001</c:v>
                </c:pt>
                <c:pt idx="2034" formatCode="0.0%">
                  <c:v>0.44332050660748701</c:v>
                </c:pt>
                <c:pt idx="2035" formatCode="0.0%">
                  <c:v>0.43288374458727003</c:v>
                </c:pt>
                <c:pt idx="2036" formatCode="0.0%">
                  <c:v>0.43304434408031001</c:v>
                </c:pt>
                <c:pt idx="2037" formatCode="0.0%">
                  <c:v>0.43529224697678498</c:v>
                </c:pt>
                <c:pt idx="2038" formatCode="0.0%">
                  <c:v>0.42228650557553399</c:v>
                </c:pt>
                <c:pt idx="2039" formatCode="0.0%">
                  <c:v>0.42228650557553399</c:v>
                </c:pt>
                <c:pt idx="2040" formatCode="0.0%">
                  <c:v>0.434489372013107</c:v>
                </c:pt>
                <c:pt idx="2041" formatCode="0.0%">
                  <c:v>0.43304434408031001</c:v>
                </c:pt>
                <c:pt idx="2042" formatCode="0.0%">
                  <c:v>0.44396278207812601</c:v>
                </c:pt>
                <c:pt idx="2043" formatCode="0.0%">
                  <c:v>0.44717403692979801</c:v>
                </c:pt>
                <c:pt idx="2044" formatCode="0.0%">
                  <c:v>0.43898530030757699</c:v>
                </c:pt>
                <c:pt idx="2045" formatCode="0.0%">
                  <c:v>0.43705847389566099</c:v>
                </c:pt>
                <c:pt idx="2046" formatCode="0.0%">
                  <c:v>0.450385414282991</c:v>
                </c:pt>
                <c:pt idx="2047" formatCode="0.0%">
                  <c:v>0.45841367391369298</c:v>
                </c:pt>
                <c:pt idx="2048" formatCode="0.0%">
                  <c:v>0.44990373830539199</c:v>
                </c:pt>
                <c:pt idx="2049" formatCode="0.0%">
                  <c:v>0.44637128446764002</c:v>
                </c:pt>
                <c:pt idx="2050" formatCode="0.0%">
                  <c:v>0.44283883062988799</c:v>
                </c:pt>
                <c:pt idx="2051" formatCode="0.0%">
                  <c:v>0.42967248973559802</c:v>
                </c:pt>
                <c:pt idx="2052" formatCode="0.0%">
                  <c:v>0.42630063539088497</c:v>
                </c:pt>
                <c:pt idx="2053" formatCode="0.0%">
                  <c:v>0.41425824594483202</c:v>
                </c:pt>
                <c:pt idx="2054" formatCode="0.0%">
                  <c:v>0.41233141953291602</c:v>
                </c:pt>
                <c:pt idx="2055" formatCode="0.0%">
                  <c:v>0.40639046330564998</c:v>
                </c:pt>
                <c:pt idx="2056" formatCode="0.0%">
                  <c:v>0.40590878732805102</c:v>
                </c:pt>
                <c:pt idx="2057" formatCode="0.0%">
                  <c:v>0.40719333826932802</c:v>
                </c:pt>
                <c:pt idx="2058" formatCode="0.0%">
                  <c:v>0.42084135514121701</c:v>
                </c:pt>
                <c:pt idx="2059" formatCode="0.0%">
                  <c:v>0.40847788921060502</c:v>
                </c:pt>
                <c:pt idx="2060" formatCode="0.0%">
                  <c:v>0.39755945121279002</c:v>
                </c:pt>
                <c:pt idx="2061" formatCode="0.0%">
                  <c:v>0.39996795360230403</c:v>
                </c:pt>
                <c:pt idx="2062" formatCode="0.0%">
                  <c:v>0.40205525700573902</c:v>
                </c:pt>
                <c:pt idx="2063" formatCode="0.0%">
                  <c:v>0.40414256040917501</c:v>
                </c:pt>
                <c:pt idx="2064" formatCode="0.0%">
                  <c:v>0.39531154831631499</c:v>
                </c:pt>
                <c:pt idx="2065" formatCode="0.0%">
                  <c:v>0.40269753247637802</c:v>
                </c:pt>
                <c:pt idx="2066" formatCode="0.0%">
                  <c:v>0.41040459312100103</c:v>
                </c:pt>
                <c:pt idx="2067" formatCode="0.0%">
                  <c:v>0.41120746808467901</c:v>
                </c:pt>
                <c:pt idx="2068" formatCode="0.0%">
                  <c:v>0.42710338785304303</c:v>
                </c:pt>
                <c:pt idx="2069" formatCode="0.0%">
                  <c:v>0.42822733930128098</c:v>
                </c:pt>
                <c:pt idx="2070" formatCode="0.0%">
                  <c:v>0.43464997150614598</c:v>
                </c:pt>
                <c:pt idx="2071" formatCode="0.0%">
                  <c:v>0.43095704067687501</c:v>
                </c:pt>
                <c:pt idx="2072" formatCode="0.0%">
                  <c:v>0.43721907338870097</c:v>
                </c:pt>
                <c:pt idx="2073" formatCode="0.0%">
                  <c:v>0.44829798837803603</c:v>
                </c:pt>
                <c:pt idx="2074" formatCode="0.0%">
                  <c:v>0.45825307442065399</c:v>
                </c:pt>
                <c:pt idx="2075" formatCode="0.0%">
                  <c:v>0.44171487918165098</c:v>
                </c:pt>
                <c:pt idx="2076" formatCode="0.0%">
                  <c:v>0.43657679791806198</c:v>
                </c:pt>
                <c:pt idx="2077" formatCode="0.0%">
                  <c:v>0.43481057099918602</c:v>
                </c:pt>
                <c:pt idx="2078" formatCode="0.0%">
                  <c:v>0.42694291086152403</c:v>
                </c:pt>
                <c:pt idx="2079" formatCode="0.0%">
                  <c:v>0.43705847389566099</c:v>
                </c:pt>
                <c:pt idx="2080" formatCode="0.0%">
                  <c:v>0.43930637679213602</c:v>
                </c:pt>
                <c:pt idx="2081" formatCode="0.0%">
                  <c:v>0.435613445962864</c:v>
                </c:pt>
                <c:pt idx="2082" formatCode="0.0%">
                  <c:v>0.43240206860967101</c:v>
                </c:pt>
                <c:pt idx="2083" formatCode="0.0%">
                  <c:v>0.42035967916361799</c:v>
                </c:pt>
                <c:pt idx="2084" formatCode="0.0%">
                  <c:v>0.42678231136848399</c:v>
                </c:pt>
                <c:pt idx="2085" formatCode="0.0%">
                  <c:v>0.43930637679213602</c:v>
                </c:pt>
                <c:pt idx="2086" formatCode="0.0%">
                  <c:v>0.44171487918165098</c:v>
                </c:pt>
                <c:pt idx="2087" formatCode="0.0%">
                  <c:v>0.44781631240043701</c:v>
                </c:pt>
                <c:pt idx="2088" formatCode="0.0%">
                  <c:v>0.45295439366402501</c:v>
                </c:pt>
                <c:pt idx="2089" formatCode="0.0%">
                  <c:v>0.44910086334171401</c:v>
                </c:pt>
                <c:pt idx="2090" formatCode="0.0%">
                  <c:v>0.44685296044523898</c:v>
                </c:pt>
                <c:pt idx="2091" formatCode="0.0%">
                  <c:v>0.46082217630320799</c:v>
                </c:pt>
                <c:pt idx="2092" formatCode="0.0%">
                  <c:v>0.49197174036929803</c:v>
                </c:pt>
                <c:pt idx="2093" formatCode="0.0%">
                  <c:v>0.51653819523900302</c:v>
                </c:pt>
                <c:pt idx="2094" formatCode="0.0%">
                  <c:v>0.50016059949304004</c:v>
                </c:pt>
                <c:pt idx="2095" formatCode="0.0%">
                  <c:v>0.50706490767550405</c:v>
                </c:pt>
                <c:pt idx="2096" formatCode="0.0%">
                  <c:v>0.51798334567332005</c:v>
                </c:pt>
                <c:pt idx="2097" formatCode="0.0%">
                  <c:v>0.51477196832012695</c:v>
                </c:pt>
                <c:pt idx="2098" formatCode="0.0%">
                  <c:v>0.53773279576399602</c:v>
                </c:pt>
                <c:pt idx="2099" formatCode="0.0%">
                  <c:v>0.55170201162196397</c:v>
                </c:pt>
                <c:pt idx="2100" formatCode="0.0%">
                  <c:v>0.554592189989078</c:v>
                </c:pt>
                <c:pt idx="2101" formatCode="0.0%">
                  <c:v>0.53917794619831205</c:v>
                </c:pt>
                <c:pt idx="2102" formatCode="0.0%">
                  <c:v>0.55475278948211804</c:v>
                </c:pt>
                <c:pt idx="2103" formatCode="0.0%">
                  <c:v>0.56824020686096699</c:v>
                </c:pt>
                <c:pt idx="2104" formatCode="0.0%">
                  <c:v>0.56149649817154201</c:v>
                </c:pt>
                <c:pt idx="2105" formatCode="0.0%">
                  <c:v>0.54560057840317799</c:v>
                </c:pt>
                <c:pt idx="2106" formatCode="0.0%">
                  <c:v>0.54030189764655001</c:v>
                </c:pt>
                <c:pt idx="2107" formatCode="0.0%">
                  <c:v>0.54993578470308802</c:v>
                </c:pt>
                <c:pt idx="2108" formatCode="0.0%">
                  <c:v>0.54447662695494103</c:v>
                </c:pt>
                <c:pt idx="2109" formatCode="0.0%">
                  <c:v>0.53982022166895105</c:v>
                </c:pt>
                <c:pt idx="2110" formatCode="0.0%">
                  <c:v>0.54014129815350997</c:v>
                </c:pt>
                <c:pt idx="2111" formatCode="0.0%">
                  <c:v>0.56069362320786398</c:v>
                </c:pt>
                <c:pt idx="2112" formatCode="0.0%">
                  <c:v>0.57466283906583304</c:v>
                </c:pt>
                <c:pt idx="2113" formatCode="0.0%">
                  <c:v>0.58574187655668797</c:v>
                </c:pt>
                <c:pt idx="2114" formatCode="0.0%">
                  <c:v>0.59521516412018705</c:v>
                </c:pt>
                <c:pt idx="2115" formatCode="0.0%">
                  <c:v>0.59922929393553803</c:v>
                </c:pt>
                <c:pt idx="2116" formatCode="0.0%">
                  <c:v>0.58349397366021305</c:v>
                </c:pt>
                <c:pt idx="2117" formatCode="0.0%">
                  <c:v>0.57546571402951097</c:v>
                </c:pt>
                <c:pt idx="2118" formatCode="0.0%">
                  <c:v>0.59104043481179602</c:v>
                </c:pt>
                <c:pt idx="2119" formatCode="0.0%">
                  <c:v>0.57434176258127401</c:v>
                </c:pt>
                <c:pt idx="2120" formatCode="0.0%">
                  <c:v>0.55876691929746902</c:v>
                </c:pt>
                <c:pt idx="2121" formatCode="0.0%">
                  <c:v>0.55427111350451896</c:v>
                </c:pt>
                <c:pt idx="2122" formatCode="0.0%">
                  <c:v>0.55073865966676705</c:v>
                </c:pt>
                <c:pt idx="2123" formatCode="0.0%">
                  <c:v>0.555234465459716</c:v>
                </c:pt>
                <c:pt idx="2124" formatCode="0.0%">
                  <c:v>0.56133589867850298</c:v>
                </c:pt>
                <c:pt idx="2125" formatCode="0.0%">
                  <c:v>0.56310212559737904</c:v>
                </c:pt>
                <c:pt idx="2126" formatCode="0.0%">
                  <c:v>0.57578679051407</c:v>
                </c:pt>
                <c:pt idx="2127" formatCode="0.0%">
                  <c:v>0.60484905117672505</c:v>
                </c:pt>
                <c:pt idx="2128" formatCode="0.0%">
                  <c:v>0.61079000740399203</c:v>
                </c:pt>
                <c:pt idx="2129" formatCode="0.0%">
                  <c:v>0.60757875255231897</c:v>
                </c:pt>
                <c:pt idx="2130" formatCode="0.0%">
                  <c:v>0.60902378048511596</c:v>
                </c:pt>
                <c:pt idx="2131" formatCode="0.0%">
                  <c:v>0.60452797469216601</c:v>
                </c:pt>
                <c:pt idx="2132" formatCode="0.0%">
                  <c:v>0.59842654147338004</c:v>
                </c:pt>
                <c:pt idx="2133" formatCode="0.0%">
                  <c:v>0.59874761795793896</c:v>
                </c:pt>
                <c:pt idx="2134" formatCode="0.0%">
                  <c:v>0.59730259002514197</c:v>
                </c:pt>
                <c:pt idx="2135" formatCode="0.0%">
                  <c:v>0.57899804536574295</c:v>
                </c:pt>
                <c:pt idx="2136" formatCode="0.0%">
                  <c:v>0.564226077045616</c:v>
                </c:pt>
                <c:pt idx="2137" formatCode="0.0%">
                  <c:v>0.56535002849385396</c:v>
                </c:pt>
                <c:pt idx="2138" formatCode="0.0%">
                  <c:v>0.54961470821852898</c:v>
                </c:pt>
                <c:pt idx="2139" formatCode="0.0%">
                  <c:v>0.54158644858782701</c:v>
                </c:pt>
                <c:pt idx="2140" formatCode="0.0%">
                  <c:v>0.54527937941709903</c:v>
                </c:pt>
                <c:pt idx="2141" formatCode="0.0%">
                  <c:v>0.53901734670527301</c:v>
                </c:pt>
                <c:pt idx="2142" formatCode="0.0%">
                  <c:v>0.51894669762851797</c:v>
                </c:pt>
                <c:pt idx="2143" formatCode="0.0%">
                  <c:v>0.52504825334882399</c:v>
                </c:pt>
                <c:pt idx="2144" formatCode="0.0%">
                  <c:v>0.53179196203824897</c:v>
                </c:pt>
                <c:pt idx="2145" formatCode="0.0%">
                  <c:v>0.53452154091232296</c:v>
                </c:pt>
                <c:pt idx="2146" formatCode="0.0%">
                  <c:v>0.53387926544168396</c:v>
                </c:pt>
                <c:pt idx="2147" formatCode="0.0%">
                  <c:v>0.52681435776618002</c:v>
                </c:pt>
                <c:pt idx="2148" formatCode="0.0%">
                  <c:v>0.51364801687188899</c:v>
                </c:pt>
                <c:pt idx="2149" formatCode="0.0%">
                  <c:v>0.51445089183556802</c:v>
                </c:pt>
                <c:pt idx="2150" formatCode="0.0%">
                  <c:v>0.52360310291450696</c:v>
                </c:pt>
                <c:pt idx="2151" formatCode="0.0%">
                  <c:v>0.52970453613329305</c:v>
                </c:pt>
                <c:pt idx="2152" formatCode="0.0%">
                  <c:v>0.54030189764655001</c:v>
                </c:pt>
                <c:pt idx="2153" formatCode="0.0%">
                  <c:v>0.54527937941709903</c:v>
                </c:pt>
                <c:pt idx="2154" formatCode="0.0%">
                  <c:v>0.54543997891013796</c:v>
                </c:pt>
                <c:pt idx="2155" formatCode="0.0%">
                  <c:v>0.566795178928171</c:v>
                </c:pt>
                <c:pt idx="2156" formatCode="0.0%">
                  <c:v>0.57000643377984295</c:v>
                </c:pt>
                <c:pt idx="2157" formatCode="0.0%">
                  <c:v>0.55539506495275603</c:v>
                </c:pt>
                <c:pt idx="2158" formatCode="0.0%">
                  <c:v>0.57546571402951097</c:v>
                </c:pt>
                <c:pt idx="2159" formatCode="0.0%">
                  <c:v>0.57402056359519404</c:v>
                </c:pt>
                <c:pt idx="2160" formatCode="0.0%">
                  <c:v>0.56952475780224399</c:v>
                </c:pt>
                <c:pt idx="2161" formatCode="0.0%">
                  <c:v>0.56904308182464602</c:v>
                </c:pt>
                <c:pt idx="2162" formatCode="0.0%">
                  <c:v>0.58060379529310002</c:v>
                </c:pt>
                <c:pt idx="2163" formatCode="0.0%">
                  <c:v>0.59087995782027702</c:v>
                </c:pt>
                <c:pt idx="2164" formatCode="0.0%">
                  <c:v>0.59826594198034</c:v>
                </c:pt>
                <c:pt idx="2165" formatCode="0.0%">
                  <c:v>0.60565192614040297</c:v>
                </c:pt>
                <c:pt idx="2166" formatCode="0.0%">
                  <c:v>0.61657036413821897</c:v>
                </c:pt>
                <c:pt idx="2167" formatCode="0.0%">
                  <c:v>0.61624928765366005</c:v>
                </c:pt>
                <c:pt idx="2168" formatCode="0.0%">
                  <c:v>0.65253693298333804</c:v>
                </c:pt>
                <c:pt idx="2169" formatCode="0.0%">
                  <c:v>0.66201034304835704</c:v>
                </c:pt>
                <c:pt idx="2170" formatCode="0.0%">
                  <c:v>0.66859345224474198</c:v>
                </c:pt>
                <c:pt idx="2171" formatCode="0.0%">
                  <c:v>0.66265261851899604</c:v>
                </c:pt>
                <c:pt idx="2172" formatCode="0.0%">
                  <c:v>0.67003860267905901</c:v>
                </c:pt>
                <c:pt idx="2173" formatCode="0.0%">
                  <c:v>0.67790626281672195</c:v>
                </c:pt>
                <c:pt idx="2174" formatCode="0.0%">
                  <c:v>0.664418845437872</c:v>
                </c:pt>
                <c:pt idx="2175" formatCode="0.0%">
                  <c:v>0.66923572771538098</c:v>
                </c:pt>
                <c:pt idx="2176" formatCode="0.0%">
                  <c:v>0.66939632720842102</c:v>
                </c:pt>
                <c:pt idx="2177" formatCode="0.0%">
                  <c:v>0.66746950079650502</c:v>
                </c:pt>
                <c:pt idx="2178" formatCode="0.0%">
                  <c:v>0.68031476520623602</c:v>
                </c:pt>
                <c:pt idx="2179" formatCode="0.0%">
                  <c:v>0.68721907338870103</c:v>
                </c:pt>
                <c:pt idx="2180" formatCode="0.0%">
                  <c:v>0.68159931614751301</c:v>
                </c:pt>
                <c:pt idx="2181" formatCode="0.0%">
                  <c:v>0.66811177626714402</c:v>
                </c:pt>
                <c:pt idx="2182" formatCode="0.0%">
                  <c:v>0.674855484956568</c:v>
                </c:pt>
                <c:pt idx="2183" formatCode="0.0%">
                  <c:v>0.68448949451462704</c:v>
                </c:pt>
                <c:pt idx="2184" formatCode="0.0%">
                  <c:v>0.68721907338870103</c:v>
                </c:pt>
                <c:pt idx="2185" formatCode="0.0%">
                  <c:v>0.684328895021587</c:v>
                </c:pt>
                <c:pt idx="2186" formatCode="0.0%">
                  <c:v>0.66923572771538098</c:v>
                </c:pt>
                <c:pt idx="2187" formatCode="0.0%">
                  <c:v>0.66008351663644205</c:v>
                </c:pt>
                <c:pt idx="2188" formatCode="0.0%">
                  <c:v>0.661849743555318</c:v>
                </c:pt>
                <c:pt idx="2189" formatCode="0.0%">
                  <c:v>0.65847788921060502</c:v>
                </c:pt>
                <c:pt idx="2190" formatCode="0.0%">
                  <c:v>0.66473992192243103</c:v>
                </c:pt>
                <c:pt idx="2191" formatCode="0.0%">
                  <c:v>0.67774566332368202</c:v>
                </c:pt>
                <c:pt idx="2192" formatCode="0.0%">
                  <c:v>0.69203595566621001</c:v>
                </c:pt>
                <c:pt idx="2193" formatCode="0.0%">
                  <c:v>0.69267823113684901</c:v>
                </c:pt>
                <c:pt idx="2194" formatCode="0.0%">
                  <c:v>0.71467570662551905</c:v>
                </c:pt>
                <c:pt idx="2195" formatCode="0.0%">
                  <c:v>0.717726484485672</c:v>
                </c:pt>
                <c:pt idx="2196" formatCode="0.0%">
                  <c:v>0.717886961477192</c:v>
                </c:pt>
                <c:pt idx="2197" formatCode="0.0%">
                  <c:v>0.70745019945697496</c:v>
                </c:pt>
                <c:pt idx="2198" formatCode="0.0%">
                  <c:v>0.68754014987325995</c:v>
                </c:pt>
                <c:pt idx="2199" formatCode="0.0%">
                  <c:v>0.67180482959793497</c:v>
                </c:pt>
                <c:pt idx="2200" formatCode="0.0%">
                  <c:v>0.65719333826932802</c:v>
                </c:pt>
                <c:pt idx="2201" formatCode="0.0%">
                  <c:v>0.64627490027151202</c:v>
                </c:pt>
                <c:pt idx="2202" formatCode="0.0%">
                  <c:v>0.63342975836330095</c:v>
                </c:pt>
                <c:pt idx="2203" formatCode="0.0%">
                  <c:v>0.63615933723737506</c:v>
                </c:pt>
                <c:pt idx="2204" formatCode="0.0%">
                  <c:v>0.63519586278065698</c:v>
                </c:pt>
                <c:pt idx="2205" formatCode="0.0%">
                  <c:v>0.63551706176673695</c:v>
                </c:pt>
                <c:pt idx="2206" formatCode="0.0%">
                  <c:v>0.64772005070582905</c:v>
                </c:pt>
                <c:pt idx="2207" formatCode="0.0%">
                  <c:v>0.63230580691506399</c:v>
                </c:pt>
                <c:pt idx="2208" formatCode="0.0%">
                  <c:v>0.63712268919257298</c:v>
                </c:pt>
                <c:pt idx="2209" formatCode="0.0%">
                  <c:v>0.64643549976455195</c:v>
                </c:pt>
                <c:pt idx="2210" formatCode="0.0%">
                  <c:v>0.65317920845397703</c:v>
                </c:pt>
                <c:pt idx="2211" formatCode="0.0%">
                  <c:v>0.64739885171974998</c:v>
                </c:pt>
                <c:pt idx="2212" formatCode="0.0%">
                  <c:v>0.65478483587981295</c:v>
                </c:pt>
                <c:pt idx="2213" formatCode="0.0%">
                  <c:v>0.65815669022452605</c:v>
                </c:pt>
                <c:pt idx="2214" formatCode="0.0%">
                  <c:v>0.66217082003987704</c:v>
                </c:pt>
                <c:pt idx="2215" formatCode="0.0%">
                  <c:v>0.67935129074951806</c:v>
                </c:pt>
                <c:pt idx="2216" formatCode="0.0%">
                  <c:v>0.67726398734608295</c:v>
                </c:pt>
                <c:pt idx="2217" formatCode="0.0%">
                  <c:v>0.69219655515925005</c:v>
                </c:pt>
                <c:pt idx="2218" formatCode="0.0%">
                  <c:v>0.68400769603550804</c:v>
                </c:pt>
                <c:pt idx="2219" formatCode="0.0%">
                  <c:v>0.68047536469927605</c:v>
                </c:pt>
                <c:pt idx="2220" formatCode="0.0%">
                  <c:v>0.64755945121279002</c:v>
                </c:pt>
                <c:pt idx="2221" formatCode="0.0%">
                  <c:v>0.62588317471019805</c:v>
                </c:pt>
                <c:pt idx="2222" formatCode="0.0%">
                  <c:v>0.61351958627806602</c:v>
                </c:pt>
                <c:pt idx="2223" formatCode="0.0%">
                  <c:v>0.59489408763562801</c:v>
                </c:pt>
                <c:pt idx="2224" formatCode="0.0%">
                  <c:v>0.57273601265391705</c:v>
                </c:pt>
                <c:pt idx="2225" formatCode="0.0%">
                  <c:v>0.576429065984709</c:v>
                </c:pt>
                <c:pt idx="2226" formatCode="0.0%">
                  <c:v>0.56535002849385396</c:v>
                </c:pt>
                <c:pt idx="2227" formatCode="0.0%">
                  <c:v>0.56245985012674005</c:v>
                </c:pt>
                <c:pt idx="2228" formatCode="0.0%">
                  <c:v>0.54190752507238604</c:v>
                </c:pt>
                <c:pt idx="2229" formatCode="0.0%">
                  <c:v>0.51878609813547805</c:v>
                </c:pt>
                <c:pt idx="2230" formatCode="0.0%">
                  <c:v>0.52633268178858095</c:v>
                </c:pt>
                <c:pt idx="2231" formatCode="0.0%">
                  <c:v>0.49566479370008998</c:v>
                </c:pt>
                <c:pt idx="2232" formatCode="0.0%">
                  <c:v>0.55507386596667696</c:v>
                </c:pt>
                <c:pt idx="2233" formatCode="0.0%">
                  <c:v>0.53516381638296096</c:v>
                </c:pt>
                <c:pt idx="2234" formatCode="0.0%">
                  <c:v>0.544316027461901</c:v>
                </c:pt>
                <c:pt idx="2235" formatCode="0.0%">
                  <c:v>0.52842010769353598</c:v>
                </c:pt>
                <c:pt idx="2236" formatCode="0.0%">
                  <c:v>0.50690430818246501</c:v>
                </c:pt>
                <c:pt idx="2237" formatCode="0.0%">
                  <c:v>0.51653819523900302</c:v>
                </c:pt>
                <c:pt idx="2238" formatCode="0.0%">
                  <c:v>0.51605651926140395</c:v>
                </c:pt>
                <c:pt idx="2239" formatCode="0.0%">
                  <c:v>0.52167627650259096</c:v>
                </c:pt>
                <c:pt idx="2240" formatCode="0.0%">
                  <c:v>0.49534359471401002</c:v>
                </c:pt>
                <c:pt idx="2241" formatCode="0.0%">
                  <c:v>0.48506743218683301</c:v>
                </c:pt>
                <c:pt idx="2242" formatCode="0.0%">
                  <c:v>0.48859988602458598</c:v>
                </c:pt>
                <c:pt idx="2243" formatCode="0.0%">
                  <c:v>0.50465640528598998</c:v>
                </c:pt>
                <c:pt idx="2244" formatCode="0.0%">
                  <c:v>0.51605651926140395</c:v>
                </c:pt>
                <c:pt idx="2245" formatCode="0.0%">
                  <c:v>0.52938345964873401</c:v>
                </c:pt>
                <c:pt idx="2246" formatCode="0.0%">
                  <c:v>0.52552992932642295</c:v>
                </c:pt>
                <c:pt idx="2247" formatCode="0.0%">
                  <c:v>0.53307651297952596</c:v>
                </c:pt>
                <c:pt idx="2248" formatCode="0.0%">
                  <c:v>0.53805399475007498</c:v>
                </c:pt>
                <c:pt idx="2249" formatCode="0.0%">
                  <c:v>0.54126524960174804</c:v>
                </c:pt>
                <c:pt idx="2250" formatCode="0.0%">
                  <c:v>0.52777783222289798</c:v>
                </c:pt>
                <c:pt idx="2251" formatCode="0.0%">
                  <c:v>0.50529868075662798</c:v>
                </c:pt>
                <c:pt idx="2252" formatCode="0.0%">
                  <c:v>0.520552325054354</c:v>
                </c:pt>
                <c:pt idx="2253" formatCode="0.0%">
                  <c:v>0.54592165488773703</c:v>
                </c:pt>
                <c:pt idx="2254" formatCode="0.0%">
                  <c:v>0.54383435148430204</c:v>
                </c:pt>
                <c:pt idx="2255" formatCode="0.0%">
                  <c:v>0.56454727603169597</c:v>
                </c:pt>
                <c:pt idx="2256" formatCode="0.0%">
                  <c:v>0.56535002849385396</c:v>
                </c:pt>
                <c:pt idx="2257" formatCode="0.0%">
                  <c:v>0.55876691929746902</c:v>
                </c:pt>
                <c:pt idx="2258" formatCode="0.0%">
                  <c:v>0.55154141212892505</c:v>
                </c:pt>
                <c:pt idx="2259" formatCode="0.0%">
                  <c:v>0.55924859527506698</c:v>
                </c:pt>
                <c:pt idx="2260" formatCode="0.0%">
                  <c:v>0.55089913665828605</c:v>
                </c:pt>
                <c:pt idx="2261" formatCode="0.0%">
                  <c:v>0.542389201049985</c:v>
                </c:pt>
                <c:pt idx="2262" formatCode="0.0%">
                  <c:v>0.54206812456542597</c:v>
                </c:pt>
                <c:pt idx="2263" formatCode="0.0%">
                  <c:v>0.53066801059001201</c:v>
                </c:pt>
                <c:pt idx="2264" formatCode="0.0%">
                  <c:v>0.50032119898607896</c:v>
                </c:pt>
                <c:pt idx="2265" formatCode="0.0%">
                  <c:v>0.51316634089429103</c:v>
                </c:pt>
                <c:pt idx="2266" formatCode="0.0%">
                  <c:v>0.52023124856979497</c:v>
                </c:pt>
                <c:pt idx="2267" formatCode="0.0%">
                  <c:v>0.52071292454739404</c:v>
                </c:pt>
                <c:pt idx="2268" formatCode="0.0%">
                  <c:v>0.54640333086533599</c:v>
                </c:pt>
                <c:pt idx="2269" formatCode="0.0%">
                  <c:v>0.56583170447145303</c:v>
                </c:pt>
                <c:pt idx="2270" formatCode="0.0%">
                  <c:v>0.55202321060804405</c:v>
                </c:pt>
                <c:pt idx="2271" formatCode="0.0%">
                  <c:v>0.54592165488773703</c:v>
                </c:pt>
                <c:pt idx="2272" formatCode="0.0%">
                  <c:v>0.54319207601366304</c:v>
                </c:pt>
                <c:pt idx="2273" formatCode="0.0%">
                  <c:v>0.55314716205628101</c:v>
                </c:pt>
                <c:pt idx="2274" formatCode="0.0%">
                  <c:v>0.57032763276592302</c:v>
                </c:pt>
                <c:pt idx="2275" formatCode="0.0%">
                  <c:v>0.58285169818957505</c:v>
                </c:pt>
                <c:pt idx="2276" formatCode="0.0%">
                  <c:v>0.59168271028243502</c:v>
                </c:pt>
                <c:pt idx="2277" formatCode="0.0%">
                  <c:v>0.58638415202732697</c:v>
                </c:pt>
                <c:pt idx="2278" formatCode="0.0%">
                  <c:v>0.59489408763562801</c:v>
                </c:pt>
                <c:pt idx="2279" formatCode="0.0%">
                  <c:v>0.58590235354820797</c:v>
                </c:pt>
                <c:pt idx="2280" formatCode="0.0%">
                  <c:v>0.59120103430483595</c:v>
                </c:pt>
                <c:pt idx="2281" formatCode="0.0%">
                  <c:v>0.60452797469216601</c:v>
                </c:pt>
                <c:pt idx="2282" formatCode="0.0%">
                  <c:v>0.61673096363125901</c:v>
                </c:pt>
                <c:pt idx="2283" formatCode="0.0%">
                  <c:v>0.596981391039063</c:v>
                </c:pt>
                <c:pt idx="2284" formatCode="0.0%">
                  <c:v>0.59730259002514197</c:v>
                </c:pt>
                <c:pt idx="2285" formatCode="0.0%">
                  <c:v>0.60115612034745403</c:v>
                </c:pt>
                <c:pt idx="2286" formatCode="0.0%">
                  <c:v>0.60163779632505199</c:v>
                </c:pt>
                <c:pt idx="2287" formatCode="0.0%">
                  <c:v>0.60404629871456705</c:v>
                </c:pt>
                <c:pt idx="2288" formatCode="0.0%">
                  <c:v>0.61528581319694198</c:v>
                </c:pt>
                <c:pt idx="2289" formatCode="0.0%">
                  <c:v>0.60822102802295797</c:v>
                </c:pt>
                <c:pt idx="2290" formatCode="0.0%">
                  <c:v>0.62475922326196098</c:v>
                </c:pt>
                <c:pt idx="2291" formatCode="0.0%">
                  <c:v>0.63551706176673695</c:v>
                </c:pt>
                <c:pt idx="2292" formatCode="0.0%">
                  <c:v>0.63053957999618804</c:v>
                </c:pt>
                <c:pt idx="2293" formatCode="0.0%">
                  <c:v>0.62251132036548595</c:v>
                </c:pt>
                <c:pt idx="2294" formatCode="0.0%">
                  <c:v>0.60452797469216601</c:v>
                </c:pt>
                <c:pt idx="2295" formatCode="0.0%">
                  <c:v>0.60500965066976498</c:v>
                </c:pt>
                <c:pt idx="2296" formatCode="0.0%">
                  <c:v>0.597623666509701</c:v>
                </c:pt>
                <c:pt idx="2297" formatCode="0.0%">
                  <c:v>0.57498391555039197</c:v>
                </c:pt>
                <c:pt idx="2298" formatCode="0.0%">
                  <c:v>0.57434176258127401</c:v>
                </c:pt>
                <c:pt idx="2299" formatCode="0.0%">
                  <c:v>0.56005147023874602</c:v>
                </c:pt>
                <c:pt idx="2300" formatCode="0.0%">
                  <c:v>0.56791913037640795</c:v>
                </c:pt>
                <c:pt idx="2301" formatCode="0.0%">
                  <c:v>0.57145158421415998</c:v>
                </c:pt>
                <c:pt idx="2302" formatCode="0.0%">
                  <c:v>0.57675014246926803</c:v>
                </c:pt>
                <c:pt idx="2303" formatCode="0.0%">
                  <c:v>0.58847145543076196</c:v>
                </c:pt>
                <c:pt idx="2304" formatCode="0.0%">
                  <c:v>0.58750810347556404</c:v>
                </c:pt>
                <c:pt idx="2305" formatCode="0.0%">
                  <c:v>0.58526020057908901</c:v>
                </c:pt>
                <c:pt idx="2306" formatCode="0.0%">
                  <c:v>0.58429672612237105</c:v>
                </c:pt>
                <c:pt idx="2307" formatCode="0.0%">
                  <c:v>0.59633911556842401</c:v>
                </c:pt>
                <c:pt idx="2308" formatCode="0.0%">
                  <c:v>0.59071935832723699</c:v>
                </c:pt>
                <c:pt idx="2309" formatCode="0.0%">
                  <c:v>0.57883756837422395</c:v>
                </c:pt>
                <c:pt idx="2310" formatCode="0.0%">
                  <c:v>0.57000643377984295</c:v>
                </c:pt>
                <c:pt idx="2311" formatCode="0.0%">
                  <c:v>0.56824020686096699</c:v>
                </c:pt>
                <c:pt idx="2312" formatCode="0.0%">
                  <c:v>0.54351315249822296</c:v>
                </c:pt>
                <c:pt idx="2313" formatCode="0.0%">
                  <c:v>0.54592165488773703</c:v>
                </c:pt>
                <c:pt idx="2314" formatCode="0.0%">
                  <c:v>0.555876740930355</c:v>
                </c:pt>
                <c:pt idx="2315" formatCode="0.0%">
                  <c:v>0.55700069237859196</c:v>
                </c:pt>
                <c:pt idx="2316" formatCode="0.0%">
                  <c:v>0.57450223957279301</c:v>
                </c:pt>
                <c:pt idx="2317" formatCode="0.0%">
                  <c:v>0.57145158421415998</c:v>
                </c:pt>
                <c:pt idx="2318" formatCode="0.0%">
                  <c:v>0.58060379529310002</c:v>
                </c:pt>
                <c:pt idx="2319" formatCode="0.0%">
                  <c:v>0.598908217450979</c:v>
                </c:pt>
                <c:pt idx="2320" formatCode="0.0%">
                  <c:v>0.59826594198034</c:v>
                </c:pt>
                <c:pt idx="2321" formatCode="0.0%">
                  <c:v>0.60035324538377499</c:v>
                </c:pt>
                <c:pt idx="2322" formatCode="0.0%">
                  <c:v>0.60308282425784898</c:v>
                </c:pt>
                <c:pt idx="2323" formatCode="0.0%">
                  <c:v>0.60099552085441399</c:v>
                </c:pt>
                <c:pt idx="2324" formatCode="0.0%">
                  <c:v>0.60340402324392906</c:v>
                </c:pt>
                <c:pt idx="2325" formatCode="0.0%">
                  <c:v>0.61673096363125901</c:v>
                </c:pt>
                <c:pt idx="2326" formatCode="0.0%">
                  <c:v>0.62267179735700495</c:v>
                </c:pt>
                <c:pt idx="2327" formatCode="0.0%">
                  <c:v>0.61368018577110495</c:v>
                </c:pt>
                <c:pt idx="2328" formatCode="0.0%">
                  <c:v>0.62572257521715902</c:v>
                </c:pt>
                <c:pt idx="2329" formatCode="0.0%">
                  <c:v>0.63246628390658299</c:v>
                </c:pt>
                <c:pt idx="2330" formatCode="0.0%">
                  <c:v>0.63134233245834603</c:v>
                </c:pt>
                <c:pt idx="2331" formatCode="0.0%">
                  <c:v>0.62235072087244603</c:v>
                </c:pt>
                <c:pt idx="2332" formatCode="0.0%">
                  <c:v>0.64547214780935402</c:v>
                </c:pt>
                <c:pt idx="2333" formatCode="0.0%">
                  <c:v>0.63969179107512697</c:v>
                </c:pt>
                <c:pt idx="2334" formatCode="0.0%">
                  <c:v>0.63824664064081005</c:v>
                </c:pt>
                <c:pt idx="2335" formatCode="0.0%">
                  <c:v>0.631181732965306</c:v>
                </c:pt>
                <c:pt idx="2336" formatCode="0.0%">
                  <c:v>0.620102817975971</c:v>
                </c:pt>
                <c:pt idx="2337" formatCode="0.0%">
                  <c:v>0.64418759686807703</c:v>
                </c:pt>
                <c:pt idx="2338" formatCode="0.0%">
                  <c:v>0.64820172668342801</c:v>
                </c:pt>
                <c:pt idx="2339" formatCode="0.0%">
                  <c:v>0.65799621323300606</c:v>
                </c:pt>
                <c:pt idx="2340" formatCode="0.0%">
                  <c:v>0.65671166229172895</c:v>
                </c:pt>
                <c:pt idx="2341" formatCode="0.0%">
                  <c:v>0.65173418052118004</c:v>
                </c:pt>
                <c:pt idx="2342" formatCode="0.0%">
                  <c:v>0.65928064167276301</c:v>
                </c:pt>
                <c:pt idx="2343" formatCode="0.0%">
                  <c:v>0.64274244643376</c:v>
                </c:pt>
                <c:pt idx="2344" formatCode="0.0%">
                  <c:v>0.63776496466321098</c:v>
                </c:pt>
                <c:pt idx="2345" formatCode="0.0%">
                  <c:v>0.62363527181372302</c:v>
                </c:pt>
                <c:pt idx="2346" formatCode="0.0%">
                  <c:v>0.62556197572411898</c:v>
                </c:pt>
                <c:pt idx="2347" formatCode="0.0%">
                  <c:v>0.63294795988418195</c:v>
                </c:pt>
                <c:pt idx="2348" formatCode="0.0%">
                  <c:v>0.62620425119475698</c:v>
                </c:pt>
                <c:pt idx="2349" formatCode="0.0%">
                  <c:v>0.62540149873259898</c:v>
                </c:pt>
                <c:pt idx="2350" formatCode="0.0%">
                  <c:v>0.63086065648074696</c:v>
                </c:pt>
                <c:pt idx="2351" formatCode="0.0%">
                  <c:v>0.64097621951488404</c:v>
                </c:pt>
                <c:pt idx="2352" formatCode="0.0%">
                  <c:v>0.64579322429391395</c:v>
                </c:pt>
                <c:pt idx="2353" formatCode="0.0%">
                  <c:v>0.63792556415625101</c:v>
                </c:pt>
                <c:pt idx="2354" formatCode="0.0%">
                  <c:v>0.63455370981153902</c:v>
                </c:pt>
                <c:pt idx="2355" formatCode="0.0%">
                  <c:v>0.63391143434090003</c:v>
                </c:pt>
                <c:pt idx="2356" formatCode="0.0%">
                  <c:v>0.63262688339962303</c:v>
                </c:pt>
                <c:pt idx="2357" formatCode="0.0%">
                  <c:v>0.63326915887026203</c:v>
                </c:pt>
                <c:pt idx="2358" formatCode="0.0%">
                  <c:v>0.63471418680305802</c:v>
                </c:pt>
                <c:pt idx="2359" formatCode="0.0%">
                  <c:v>0.61673096363125901</c:v>
                </c:pt>
                <c:pt idx="2360" formatCode="0.0%">
                  <c:v>0.58991648336355895</c:v>
                </c:pt>
                <c:pt idx="2361" formatCode="0.0%">
                  <c:v>0.59232498575307302</c:v>
                </c:pt>
                <c:pt idx="2362" formatCode="0.0%">
                  <c:v>0.596981391039063</c:v>
                </c:pt>
                <c:pt idx="2363" formatCode="0.0%">
                  <c:v>0.58188822373285698</c:v>
                </c:pt>
                <c:pt idx="2364" formatCode="0.0%">
                  <c:v>0.58188822373285698</c:v>
                </c:pt>
                <c:pt idx="2365" formatCode="0.0%">
                  <c:v>0.57450223957279301</c:v>
                </c:pt>
                <c:pt idx="2366" formatCode="0.0%">
                  <c:v>0.57578679051407</c:v>
                </c:pt>
                <c:pt idx="2367" formatCode="0.0%">
                  <c:v>0.58028259630701995</c:v>
                </c:pt>
                <c:pt idx="2368" formatCode="0.0%">
                  <c:v>0.60468857418520605</c:v>
                </c:pt>
                <c:pt idx="2369" formatCode="0.0%">
                  <c:v>0.60452797469216601</c:v>
                </c:pt>
                <c:pt idx="2370" formatCode="0.0%">
                  <c:v>0.607899829036878</c:v>
                </c:pt>
                <c:pt idx="2371" formatCode="0.0%">
                  <c:v>0.61384078526414498</c:v>
                </c:pt>
                <c:pt idx="2372" formatCode="0.0%">
                  <c:v>0.60388569922152702</c:v>
                </c:pt>
                <c:pt idx="2373" formatCode="0.0%">
                  <c:v>0.60452797469216601</c:v>
                </c:pt>
                <c:pt idx="2374" formatCode="0.0%">
                  <c:v>0.609184379978156</c:v>
                </c:pt>
                <c:pt idx="2375" formatCode="0.0%">
                  <c:v>0.60645480110408201</c:v>
                </c:pt>
                <c:pt idx="2376" formatCode="0.0%">
                  <c:v>0.59136163379787499</c:v>
                </c:pt>
                <c:pt idx="2377" formatCode="0.0%">
                  <c:v>0.59087995782027702</c:v>
                </c:pt>
                <c:pt idx="2378" formatCode="0.0%">
                  <c:v>0.59232498575307302</c:v>
                </c:pt>
                <c:pt idx="2379" formatCode="0.0%">
                  <c:v>0.59473348814258797</c:v>
                </c:pt>
                <c:pt idx="2380" formatCode="0.0%">
                  <c:v>0.61560701218302105</c:v>
                </c:pt>
                <c:pt idx="2381" formatCode="0.0%">
                  <c:v>0.62652545018083705</c:v>
                </c:pt>
                <c:pt idx="2382" formatCode="0.0%">
                  <c:v>0.63439311031849899</c:v>
                </c:pt>
                <c:pt idx="2383" formatCode="0.0%">
                  <c:v>0.62957610553946997</c:v>
                </c:pt>
                <c:pt idx="2384" formatCode="0.0%">
                  <c:v>0.63631993673041498</c:v>
                </c:pt>
                <c:pt idx="2385" formatCode="0.0%">
                  <c:v>0.65141298153510097</c:v>
                </c:pt>
                <c:pt idx="2386" formatCode="0.0%">
                  <c:v>0.64274244643376</c:v>
                </c:pt>
                <c:pt idx="2387" formatCode="0.0%">
                  <c:v>0.64097621951488404</c:v>
                </c:pt>
                <c:pt idx="2388" formatCode="0.0%">
                  <c:v>0.63920999259600797</c:v>
                </c:pt>
                <c:pt idx="2389" formatCode="0.0%">
                  <c:v>0.63070005698770704</c:v>
                </c:pt>
                <c:pt idx="2390" formatCode="0.0%">
                  <c:v>0.631021255973787</c:v>
                </c:pt>
                <c:pt idx="2391" formatCode="0.0%">
                  <c:v>0.63182400843594499</c:v>
                </c:pt>
                <c:pt idx="2392" formatCode="0.0%">
                  <c:v>0.63920999259600797</c:v>
                </c:pt>
                <c:pt idx="2393" formatCode="0.0%">
                  <c:v>0.64804112719038798</c:v>
                </c:pt>
                <c:pt idx="2394" formatCode="0.0%">
                  <c:v>0.63920999259600797</c:v>
                </c:pt>
                <c:pt idx="2395" formatCode="0.0%">
                  <c:v>0.63230580691506399</c:v>
                </c:pt>
                <c:pt idx="2396" formatCode="0.0%">
                  <c:v>0.642100170963122</c:v>
                </c:pt>
                <c:pt idx="2397" formatCode="0.0%">
                  <c:v>0.65061022907294297</c:v>
                </c:pt>
                <c:pt idx="2398" formatCode="0.0%">
                  <c:v>0.65237645599181904</c:v>
                </c:pt>
                <c:pt idx="2399" formatCode="0.0%">
                  <c:v>0.63760436517017205</c:v>
                </c:pt>
                <c:pt idx="2400" formatCode="0.0%">
                  <c:v>0.63920999259600797</c:v>
                </c:pt>
                <c:pt idx="2401" formatCode="0.0%">
                  <c:v>0.64466927284567599</c:v>
                </c:pt>
                <c:pt idx="2402" formatCode="0.0%">
                  <c:v>0.663776569967233</c:v>
                </c:pt>
                <c:pt idx="2403" formatCode="0.0%">
                  <c:v>0.67742458683912299</c:v>
                </c:pt>
                <c:pt idx="2404" formatCode="0.0%">
                  <c:v>0.67308925803769204</c:v>
                </c:pt>
                <c:pt idx="2405" formatCode="0.0%">
                  <c:v>0.66409764645179303</c:v>
                </c:pt>
                <c:pt idx="2406" formatCode="0.0%">
                  <c:v>0.64884400215406701</c:v>
                </c:pt>
                <c:pt idx="2407" formatCode="0.0%">
                  <c:v>0.64290304592680003</c:v>
                </c:pt>
                <c:pt idx="2408" formatCode="0.0%">
                  <c:v>0.64964675461622501</c:v>
                </c:pt>
                <c:pt idx="2409" formatCode="0.0%">
                  <c:v>0.63503538578913798</c:v>
                </c:pt>
                <c:pt idx="2410" formatCode="0.0%">
                  <c:v>0.63278748289266296</c:v>
                </c:pt>
                <c:pt idx="2411" formatCode="0.0%">
                  <c:v>0.63150293195138596</c:v>
                </c:pt>
                <c:pt idx="2412" formatCode="0.0%">
                  <c:v>0.63487478629609795</c:v>
                </c:pt>
                <c:pt idx="2413" formatCode="0.0%">
                  <c:v>0.631181732965306</c:v>
                </c:pt>
                <c:pt idx="2414" formatCode="0.0%">
                  <c:v>0.63728328868561301</c:v>
                </c:pt>
                <c:pt idx="2415" formatCode="0.0%">
                  <c:v>0.65510603486589303</c:v>
                </c:pt>
                <c:pt idx="2416" formatCode="0.0%">
                  <c:v>0.65542711135045195</c:v>
                </c:pt>
                <c:pt idx="2417" formatCode="0.0%">
                  <c:v>0.65542711135045195</c:v>
                </c:pt>
                <c:pt idx="2418" formatCode="0.0%">
                  <c:v>0.65622998631412999</c:v>
                </c:pt>
                <c:pt idx="2419" formatCode="0.0%">
                  <c:v>0.66682722532586602</c:v>
                </c:pt>
                <c:pt idx="2420" formatCode="0.0%">
                  <c:v>0.67260758206009297</c:v>
                </c:pt>
                <c:pt idx="2421" formatCode="0.0%">
                  <c:v>0.67148363061185601</c:v>
                </c:pt>
                <c:pt idx="2422" formatCode="0.0%">
                  <c:v>0.67052027865665798</c:v>
                </c:pt>
                <c:pt idx="2423" formatCode="0.0%">
                  <c:v>0.674695007965049</c:v>
                </c:pt>
                <c:pt idx="2424" formatCode="0.0%">
                  <c:v>0.69637128446763996</c:v>
                </c:pt>
                <c:pt idx="2425" formatCode="0.0%">
                  <c:v>0.70166996522426806</c:v>
                </c:pt>
                <c:pt idx="2426" formatCode="0.0%">
                  <c:v>0.69380218258508597</c:v>
                </c:pt>
                <c:pt idx="2427" formatCode="0.0%">
                  <c:v>0.70841367391369303</c:v>
                </c:pt>
                <c:pt idx="2428" formatCode="0.0%">
                  <c:v>0.72479126965965701</c:v>
                </c:pt>
                <c:pt idx="2429" formatCode="0.0%">
                  <c:v>0.72639689708549304</c:v>
                </c:pt>
                <c:pt idx="2430" formatCode="0.0%">
                  <c:v>0.73811821004698697</c:v>
                </c:pt>
                <c:pt idx="2431" formatCode="0.0%">
                  <c:v>0.73554910816443198</c:v>
                </c:pt>
                <c:pt idx="2432" formatCode="0.0%">
                  <c:v>0.738921085010665</c:v>
                </c:pt>
                <c:pt idx="2433" formatCode="0.0%">
                  <c:v>0.74743102061896605</c:v>
                </c:pt>
                <c:pt idx="2434" formatCode="0.0%">
                  <c:v>0.74871557156024304</c:v>
                </c:pt>
                <c:pt idx="2435" formatCode="0.0%">
                  <c:v>0.75</c:v>
                </c:pt>
                <c:pt idx="2436" formatCode="0.0%">
                  <c:v>0.74421964326577295</c:v>
                </c:pt>
                <c:pt idx="2437" formatCode="0.0%">
                  <c:v>0.74373796728817398</c:v>
                </c:pt>
                <c:pt idx="2438" formatCode="0.0%">
                  <c:v>0.75240850238951495</c:v>
                </c:pt>
                <c:pt idx="2439" formatCode="0.0%">
                  <c:v>0.75048167597759896</c:v>
                </c:pt>
                <c:pt idx="2440" formatCode="0.0%">
                  <c:v>0.75048167597759896</c:v>
                </c:pt>
                <c:pt idx="2441" formatCode="0.0%">
                  <c:v>0.75048167597759896</c:v>
                </c:pt>
                <c:pt idx="2442" formatCode="0.0%">
                  <c:v>0.75529868075662798</c:v>
                </c:pt>
                <c:pt idx="2443" formatCode="0.0%">
                  <c:v>0.72511246864573597</c:v>
                </c:pt>
                <c:pt idx="2444" formatCode="0.0%">
                  <c:v>0.70841367391369303</c:v>
                </c:pt>
                <c:pt idx="2445" formatCode="0.0%">
                  <c:v>0.71563905858071697</c:v>
                </c:pt>
                <c:pt idx="2446" formatCode="0.0%">
                  <c:v>0.728644922483488</c:v>
                </c:pt>
                <c:pt idx="2447" formatCode="0.0%">
                  <c:v>0.73683365910570997</c:v>
                </c:pt>
                <c:pt idx="2448" formatCode="0.0%">
                  <c:v>0.72623642009397305</c:v>
                </c:pt>
                <c:pt idx="2449" formatCode="0.0%">
                  <c:v>0.73121390186452195</c:v>
                </c:pt>
                <c:pt idx="2450" formatCode="0.0%">
                  <c:v>0.73169557784212103</c:v>
                </c:pt>
                <c:pt idx="2451" formatCode="0.0%">
                  <c:v>0.74630706917072798</c:v>
                </c:pt>
                <c:pt idx="2452" formatCode="0.0%">
                  <c:v>0.74759149761048505</c:v>
                </c:pt>
                <c:pt idx="2453" formatCode="0.0%">
                  <c:v>0.73410408023163598</c:v>
                </c:pt>
                <c:pt idx="2454" formatCode="0.0%">
                  <c:v>0.73859988602458604</c:v>
                </c:pt>
                <c:pt idx="2455" formatCode="0.0%">
                  <c:v>0.77440597787818499</c:v>
                </c:pt>
                <c:pt idx="2456" formatCode="0.0%">
                  <c:v>0.77376370240754699</c:v>
                </c:pt>
                <c:pt idx="2457" formatCode="0.0%">
                  <c:v>0.75995508604261797</c:v>
                </c:pt>
                <c:pt idx="2458" formatCode="0.0%">
                  <c:v>0.76107903749085504</c:v>
                </c:pt>
                <c:pt idx="2459" formatCode="0.0%">
                  <c:v>0.76557484328380498</c:v>
                </c:pt>
                <c:pt idx="2460" formatCode="0.0%">
                  <c:v>0.76958897309915597</c:v>
                </c:pt>
                <c:pt idx="2461" formatCode="0.0%">
                  <c:v>0.75529868075662798</c:v>
                </c:pt>
                <c:pt idx="2462" formatCode="0.0%">
                  <c:v>0.74309569181753499</c:v>
                </c:pt>
                <c:pt idx="2463" formatCode="0.0%">
                  <c:v>0.759633887056538</c:v>
                </c:pt>
                <c:pt idx="2464" formatCode="0.0%">
                  <c:v>0.759633887056538</c:v>
                </c:pt>
                <c:pt idx="2465" formatCode="0.0%">
                  <c:v>0.76894669762851797</c:v>
                </c:pt>
                <c:pt idx="2466" formatCode="0.0%">
                  <c:v>0.78660884431575795</c:v>
                </c:pt>
                <c:pt idx="2467" formatCode="0.0%">
                  <c:v>0.76429029234252799</c:v>
                </c:pt>
                <c:pt idx="2468" formatCode="0.0%">
                  <c:v>0.71210660474296505</c:v>
                </c:pt>
                <c:pt idx="2469" formatCode="0.0%">
                  <c:v>0.69075152722645305</c:v>
                </c:pt>
                <c:pt idx="2470" formatCode="0.0%">
                  <c:v>0.68673739741110196</c:v>
                </c:pt>
                <c:pt idx="2471" formatCode="0.0%">
                  <c:v>0.67774566332368202</c:v>
                </c:pt>
                <c:pt idx="2472" formatCode="0.0%">
                  <c:v>0.65960184065884297</c:v>
                </c:pt>
                <c:pt idx="2473" formatCode="0.0%">
                  <c:v>0.65687226178476898</c:v>
                </c:pt>
                <c:pt idx="2474" formatCode="0.0%">
                  <c:v>0.66008351663644205</c:v>
                </c:pt>
                <c:pt idx="2475" formatCode="0.0%">
                  <c:v>0.66361597047419396</c:v>
                </c:pt>
                <c:pt idx="2476" formatCode="0.0%">
                  <c:v>0.63134233245834603</c:v>
                </c:pt>
                <c:pt idx="2477" formatCode="0.0%">
                  <c:v>0.61705204011581805</c:v>
                </c:pt>
                <c:pt idx="2478" formatCode="0.0%">
                  <c:v>0.61014773193335303</c:v>
                </c:pt>
                <c:pt idx="2479" formatCode="0.0%">
                  <c:v>0.61271683381590802</c:v>
                </c:pt>
                <c:pt idx="2480" formatCode="0.0%">
                  <c:v>0.60565192614040297</c:v>
                </c:pt>
                <c:pt idx="2481" formatCode="0.0%">
                  <c:v>0.61480413721934302</c:v>
                </c:pt>
                <c:pt idx="2482" formatCode="0.0%">
                  <c:v>0.61705204011581805</c:v>
                </c:pt>
                <c:pt idx="2483" formatCode="0.0%">
                  <c:v>0.64852280316798705</c:v>
                </c:pt>
                <c:pt idx="2484" formatCode="0.0%">
                  <c:v>0.63487478629609795</c:v>
                </c:pt>
                <c:pt idx="2485" formatCode="0.0%">
                  <c:v>0.64691717574215102</c:v>
                </c:pt>
                <c:pt idx="2486" formatCode="0.0%">
                  <c:v>0.64595382378695299</c:v>
                </c:pt>
                <c:pt idx="2487" formatCode="0.0%">
                  <c:v>0.63487478629609795</c:v>
                </c:pt>
                <c:pt idx="2488" formatCode="0.0%">
                  <c:v>0.62491970025347998</c:v>
                </c:pt>
                <c:pt idx="2489" formatCode="0.0%">
                  <c:v>0.60356462273696798</c:v>
                </c:pt>
                <c:pt idx="2490" formatCode="0.0%">
                  <c:v>0.61046893091943299</c:v>
                </c:pt>
                <c:pt idx="2491" formatCode="0.0%">
                  <c:v>0.62989730452554904</c:v>
                </c:pt>
                <c:pt idx="2492" formatCode="0.0%">
                  <c:v>0.66201034304835704</c:v>
                </c:pt>
                <c:pt idx="2493" formatCode="0.0%">
                  <c:v>0.652858131969418</c:v>
                </c:pt>
                <c:pt idx="2494" formatCode="0.0%">
                  <c:v>0.66008351663644205</c:v>
                </c:pt>
                <c:pt idx="2495" formatCode="0.0%">
                  <c:v>0.67196530658945497</c:v>
                </c:pt>
                <c:pt idx="2496" formatCode="0.0%">
                  <c:v>0.66650614884130699</c:v>
                </c:pt>
                <c:pt idx="2497" formatCode="0.0%">
                  <c:v>0.67357105651681104</c:v>
                </c:pt>
                <c:pt idx="2498" formatCode="0.0%">
                  <c:v>0.66490052141547096</c:v>
                </c:pt>
                <c:pt idx="2499" formatCode="0.0%">
                  <c:v>0.66811177626714402</c:v>
                </c:pt>
                <c:pt idx="2500" formatCode="0.0%">
                  <c:v>0.68063584169079505</c:v>
                </c:pt>
                <c:pt idx="2501" formatCode="0.0%">
                  <c:v>0.71483630611855897</c:v>
                </c:pt>
                <c:pt idx="2502" formatCode="0.0%">
                  <c:v>0.70809247492761396</c:v>
                </c:pt>
                <c:pt idx="2503" formatCode="0.0%">
                  <c:v>0.71435450763943997</c:v>
                </c:pt>
                <c:pt idx="2504" formatCode="0.0%">
                  <c:v>0.71499678311007797</c:v>
                </c:pt>
                <c:pt idx="2505" formatCode="0.0%">
                  <c:v>0.70456014359138197</c:v>
                </c:pt>
                <c:pt idx="2506" formatCode="0.0%">
                  <c:v>0.69926146283475399</c:v>
                </c:pt>
                <c:pt idx="2507" formatCode="0.0%">
                  <c:v>0.71467570662551905</c:v>
                </c:pt>
                <c:pt idx="2508" formatCode="0.0%">
                  <c:v>0.72206169078558302</c:v>
                </c:pt>
                <c:pt idx="2509" formatCode="0.0%">
                  <c:v>0.73410408023163598</c:v>
                </c:pt>
                <c:pt idx="2510" formatCode="0.0%">
                  <c:v>0.72639689708549304</c:v>
                </c:pt>
                <c:pt idx="2511" formatCode="0.0%">
                  <c:v>0.728805399475007</c:v>
                </c:pt>
                <c:pt idx="2512" formatCode="0.0%">
                  <c:v>0.72591522110789397</c:v>
                </c:pt>
                <c:pt idx="2513" formatCode="0.0%">
                  <c:v>0.72639689708549304</c:v>
                </c:pt>
                <c:pt idx="2514" formatCode="0.0%">
                  <c:v>0.728805399475007</c:v>
                </c:pt>
                <c:pt idx="2515" formatCode="0.0%">
                  <c:v>0.74887604855176304</c:v>
                </c:pt>
                <c:pt idx="2516" formatCode="0.0%">
                  <c:v>0.75545928024966802</c:v>
                </c:pt>
                <c:pt idx="2517" formatCode="0.0%">
                  <c:v>0.738921085010665</c:v>
                </c:pt>
                <c:pt idx="2518" formatCode="0.0%">
                  <c:v>0.73731533508330804</c:v>
                </c:pt>
                <c:pt idx="2519" formatCode="0.0%">
                  <c:v>0.738278809540026</c:v>
                </c:pt>
                <c:pt idx="2520" formatCode="0.0%">
                  <c:v>0.72752084853373</c:v>
                </c:pt>
                <c:pt idx="2521" formatCode="0.0%">
                  <c:v>0.728644922483488</c:v>
                </c:pt>
                <c:pt idx="2522" formatCode="0.0%">
                  <c:v>0.73057162639388395</c:v>
                </c:pt>
                <c:pt idx="2523" formatCode="0.0%">
                  <c:v>0.73346180476099698</c:v>
                </c:pt>
                <c:pt idx="2524" formatCode="0.0%">
                  <c:v>0.73153497834908099</c:v>
                </c:pt>
                <c:pt idx="2525" formatCode="0.0%">
                  <c:v>0.73314072827643795</c:v>
                </c:pt>
                <c:pt idx="2526" formatCode="0.0%">
                  <c:v>0.69813751138651603</c:v>
                </c:pt>
                <c:pt idx="2527" formatCode="0.0%">
                  <c:v>0.68946697628517595</c:v>
                </c:pt>
                <c:pt idx="2528" formatCode="0.0%">
                  <c:v>0.71034037782408899</c:v>
                </c:pt>
                <c:pt idx="2529" formatCode="0.0%">
                  <c:v>0.71499678311007797</c:v>
                </c:pt>
                <c:pt idx="2530" formatCode="0.0%">
                  <c:v>0.749357724529361</c:v>
                </c:pt>
                <c:pt idx="2531" formatCode="0.0%">
                  <c:v>0.75096347445671796</c:v>
                </c:pt>
                <c:pt idx="2532" formatCode="0.0%">
                  <c:v>0.76445089183556802</c:v>
                </c:pt>
                <c:pt idx="2533" formatCode="0.0%">
                  <c:v>0.76493256781316699</c:v>
                </c:pt>
                <c:pt idx="2534" formatCode="0.0%">
                  <c:v>0.77231855197322996</c:v>
                </c:pt>
                <c:pt idx="2535" formatCode="0.0%">
                  <c:v>0.78452154091232296</c:v>
                </c:pt>
                <c:pt idx="2536" formatCode="0.0%">
                  <c:v>0.78307651297952596</c:v>
                </c:pt>
                <c:pt idx="2537" formatCode="0.0%">
                  <c:v>0.77745663323681902</c:v>
                </c:pt>
                <c:pt idx="2538" formatCode="0.0%">
                  <c:v>0.783397589464085</c:v>
                </c:pt>
                <c:pt idx="2539" formatCode="0.0%">
                  <c:v>0.79993578470308802</c:v>
                </c:pt>
                <c:pt idx="2540" formatCode="0.0%">
                  <c:v>0.79046249713959005</c:v>
                </c:pt>
                <c:pt idx="2541" formatCode="0.0%">
                  <c:v>0.82145158421415998</c:v>
                </c:pt>
                <c:pt idx="2542" formatCode="0.0%">
                  <c:v>0.82562619102103096</c:v>
                </c:pt>
                <c:pt idx="2543" formatCode="0.0%">
                  <c:v>0.82418116308823397</c:v>
                </c:pt>
                <c:pt idx="2544" formatCode="0.0%">
                  <c:v>0.84409121267194898</c:v>
                </c:pt>
                <c:pt idx="2545" formatCode="0.0%">
                  <c:v>0.83156714724829695</c:v>
                </c:pt>
                <c:pt idx="2546" formatCode="0.0%">
                  <c:v>0.84971096991313699</c:v>
                </c:pt>
                <c:pt idx="2547" formatCode="0.0%">
                  <c:v>0.83301229768261398</c:v>
                </c:pt>
                <c:pt idx="2548" formatCode="0.0%">
                  <c:v>0.84842654147338004</c:v>
                </c:pt>
                <c:pt idx="2549" formatCode="0.0%">
                  <c:v>0.83638415202732697</c:v>
                </c:pt>
                <c:pt idx="2550" formatCode="0.0%">
                  <c:v>0.84104055731331595</c:v>
                </c:pt>
                <c:pt idx="2551" formatCode="0.0%">
                  <c:v>0.85806042852991804</c:v>
                </c:pt>
                <c:pt idx="2552" formatCode="0.0%">
                  <c:v>0.86705204011581805</c:v>
                </c:pt>
                <c:pt idx="2553" formatCode="0.0%">
                  <c:v>0.89386639788199795</c:v>
                </c:pt>
                <c:pt idx="2554" formatCode="0.0%">
                  <c:v>0.88053957999618804</c:v>
                </c:pt>
                <c:pt idx="2555" formatCode="0.0%">
                  <c:v>0.89306364541983996</c:v>
                </c:pt>
                <c:pt idx="2556" formatCode="0.0%">
                  <c:v>0.90173418052118004</c:v>
                </c:pt>
                <c:pt idx="2557" formatCode="0.0%">
                  <c:v>0.87411694779132199</c:v>
                </c:pt>
                <c:pt idx="2558" formatCode="0.0%">
                  <c:v>0.85308294675936902</c:v>
                </c:pt>
                <c:pt idx="2559" formatCode="0.0%">
                  <c:v>0.84007708285659799</c:v>
                </c:pt>
                <c:pt idx="2560" formatCode="0.0%">
                  <c:v>0.870102817975971</c:v>
                </c:pt>
                <c:pt idx="2561" formatCode="0.0%">
                  <c:v>0.85099552085441399</c:v>
                </c:pt>
                <c:pt idx="2562" formatCode="0.0%">
                  <c:v>0.84714199053210304</c:v>
                </c:pt>
                <c:pt idx="2563" formatCode="0.0%">
                  <c:v>0.81968535729528402</c:v>
                </c:pt>
                <c:pt idx="2564" formatCode="0.0%">
                  <c:v>0.83012211931550095</c:v>
                </c:pt>
                <c:pt idx="2565" formatCode="0.0%">
                  <c:v>0.80443159049603796</c:v>
                </c:pt>
                <c:pt idx="2566" formatCode="0.0%">
                  <c:v>0.803949914518439</c:v>
                </c:pt>
                <c:pt idx="2567" formatCode="0.0%">
                  <c:v>0.82498403805191201</c:v>
                </c:pt>
                <c:pt idx="2568" formatCode="0.0%">
                  <c:v>0.80635841690795396</c:v>
                </c:pt>
                <c:pt idx="2569" formatCode="0.0%">
                  <c:v>0.81085422270090401</c:v>
                </c:pt>
                <c:pt idx="2570" formatCode="0.0%">
                  <c:v>0.78436094141928303</c:v>
                </c:pt>
                <c:pt idx="2571" formatCode="0.0%">
                  <c:v>0.74454084225185202</c:v>
                </c:pt>
                <c:pt idx="2572" formatCode="0.0%">
                  <c:v>0.716441933544395</c:v>
                </c:pt>
                <c:pt idx="2573" formatCode="0.0%">
                  <c:v>0.71017990083256899</c:v>
                </c:pt>
                <c:pt idx="2574" formatCode="0.0%">
                  <c:v>0.73057162639388395</c:v>
                </c:pt>
                <c:pt idx="2575" formatCode="0.0%">
                  <c:v>0.71596025756679604</c:v>
                </c:pt>
                <c:pt idx="2576" formatCode="0.0%">
                  <c:v>0.695889608490041</c:v>
                </c:pt>
                <c:pt idx="2577" formatCode="0.0%">
                  <c:v>0.69283883062988805</c:v>
                </c:pt>
                <c:pt idx="2578" formatCode="0.0%">
                  <c:v>0.641939693971602</c:v>
                </c:pt>
                <c:pt idx="2579" formatCode="0.0%">
                  <c:v>0.67148363061185601</c:v>
                </c:pt>
                <c:pt idx="2580" formatCode="0.0%">
                  <c:v>0.674855484956568</c:v>
                </c:pt>
                <c:pt idx="2581" formatCode="0.0%">
                  <c:v>0.65574831033653103</c:v>
                </c:pt>
                <c:pt idx="2582" formatCode="0.0%">
                  <c:v>0.64274244643376</c:v>
                </c:pt>
                <c:pt idx="2583" formatCode="0.0%">
                  <c:v>0.59409121267194898</c:v>
                </c:pt>
                <c:pt idx="2584" formatCode="0.0%">
                  <c:v>0.59264618473915298</c:v>
                </c:pt>
                <c:pt idx="2585" formatCode="0.0%">
                  <c:v>0.58445732561541097</c:v>
                </c:pt>
                <c:pt idx="2586" formatCode="0.0%">
                  <c:v>0.577071341455347</c:v>
                </c:pt>
                <c:pt idx="2587" formatCode="0.0%">
                  <c:v>0.61657036413821897</c:v>
                </c:pt>
                <c:pt idx="2588" formatCode="0.0%">
                  <c:v>0.63920999259600797</c:v>
                </c:pt>
                <c:pt idx="2589" formatCode="0.0%">
                  <c:v>0.640655143030325</c:v>
                </c:pt>
                <c:pt idx="2590" formatCode="0.0%">
                  <c:v>0.64868340266102698</c:v>
                </c:pt>
                <c:pt idx="2591" formatCode="0.0%">
                  <c:v>0.64017346705272604</c:v>
                </c:pt>
                <c:pt idx="2592" formatCode="0.0%">
                  <c:v>0.60870270400055704</c:v>
                </c:pt>
                <c:pt idx="2593" formatCode="0.0%">
                  <c:v>0.62491970025347998</c:v>
                </c:pt>
                <c:pt idx="2594" formatCode="0.0%">
                  <c:v>0.65558771084349199</c:v>
                </c:pt>
                <c:pt idx="2595" formatCode="0.0%">
                  <c:v>0.67116255412729697</c:v>
                </c:pt>
                <c:pt idx="2596" formatCode="0.0%">
                  <c:v>0.66650614884130699</c:v>
                </c:pt>
                <c:pt idx="2597" formatCode="0.0%">
                  <c:v>0.65125238204206104</c:v>
                </c:pt>
                <c:pt idx="2598" formatCode="0.0%">
                  <c:v>0.64788052769734905</c:v>
                </c:pt>
                <c:pt idx="2599" formatCode="0.0%">
                  <c:v>0.630378980503148</c:v>
                </c:pt>
                <c:pt idx="2600" formatCode="0.0%">
                  <c:v>0.62251132036548595</c:v>
                </c:pt>
                <c:pt idx="2601" formatCode="0.0%">
                  <c:v>0.61448306073478398</c:v>
                </c:pt>
                <c:pt idx="2602" formatCode="0.0%">
                  <c:v>0.60244067128873102</c:v>
                </c:pt>
                <c:pt idx="2603" formatCode="0.0%">
                  <c:v>0.66072579210708005</c:v>
                </c:pt>
                <c:pt idx="2604" formatCode="0.0%">
                  <c:v>0.66554279688610896</c:v>
                </c:pt>
                <c:pt idx="2605" formatCode="0.0%">
                  <c:v>0.67630063539088503</c:v>
                </c:pt>
                <c:pt idx="2606" formatCode="0.0%">
                  <c:v>0.68850362432997803</c:v>
                </c:pt>
                <c:pt idx="2607" formatCode="0.0%">
                  <c:v>0.69621068497460104</c:v>
                </c:pt>
                <c:pt idx="2608" formatCode="0.0%">
                  <c:v>0.69974313881235295</c:v>
                </c:pt>
                <c:pt idx="2609" formatCode="0.0%">
                  <c:v>0.70664744699481696</c:v>
                </c:pt>
                <c:pt idx="2610" formatCode="0.0%">
                  <c:v>0.69332050660748701</c:v>
                </c:pt>
                <c:pt idx="2611" formatCode="0.0%">
                  <c:v>0.695247333019403</c:v>
                </c:pt>
                <c:pt idx="2612" formatCode="0.0%">
                  <c:v>0.70809247492761396</c:v>
                </c:pt>
                <c:pt idx="2613" formatCode="0.0%">
                  <c:v>0.70600517152417896</c:v>
                </c:pt>
                <c:pt idx="2614" formatCode="0.0%">
                  <c:v>0.72093773933734495</c:v>
                </c:pt>
                <c:pt idx="2615" formatCode="0.0%">
                  <c:v>0.70407834511226297</c:v>
                </c:pt>
                <c:pt idx="2616" formatCode="0.0%">
                  <c:v>0.68143871665447397</c:v>
                </c:pt>
                <c:pt idx="2617" formatCode="0.0%">
                  <c:v>0.68240206860967201</c:v>
                </c:pt>
                <c:pt idx="2618" formatCode="0.0%">
                  <c:v>0.706808046487857</c:v>
                </c:pt>
                <c:pt idx="2619" formatCode="0.0%">
                  <c:v>0.71563905858071697</c:v>
                </c:pt>
                <c:pt idx="2620" formatCode="0.0%">
                  <c:v>0.717886961477192</c:v>
                </c:pt>
                <c:pt idx="2621" formatCode="0.0%">
                  <c:v>0.72366731821141905</c:v>
                </c:pt>
                <c:pt idx="2622" formatCode="0.0%">
                  <c:v>0.728805399475007</c:v>
                </c:pt>
                <c:pt idx="2623" formatCode="0.0%">
                  <c:v>0.728002647012849</c:v>
                </c:pt>
                <c:pt idx="2624" formatCode="0.0%">
                  <c:v>0.72960827443868603</c:v>
                </c:pt>
                <c:pt idx="2625" formatCode="0.0%">
                  <c:v>0.75032119898607896</c:v>
                </c:pt>
                <c:pt idx="2626" formatCode="0.0%">
                  <c:v>0.77617220479706195</c:v>
                </c:pt>
                <c:pt idx="2627" formatCode="0.0%">
                  <c:v>0.78869627022071298</c:v>
                </c:pt>
                <c:pt idx="2628" formatCode="0.0%">
                  <c:v>0.79929350923245002</c:v>
                </c:pt>
                <c:pt idx="2629" formatCode="0.0%">
                  <c:v>0.770552325054354</c:v>
                </c:pt>
                <c:pt idx="2630" formatCode="0.0%">
                  <c:v>0.78612716833815899</c:v>
                </c:pt>
                <c:pt idx="2631" formatCode="0.0%">
                  <c:v>0.77842010769353598</c:v>
                </c:pt>
                <c:pt idx="2632" formatCode="0.0%">
                  <c:v>0.77440597787818499</c:v>
                </c:pt>
                <c:pt idx="2633" formatCode="0.0%">
                  <c:v>0.80812464382683002</c:v>
                </c:pt>
                <c:pt idx="2634" formatCode="0.0%">
                  <c:v>0.81085422270090401</c:v>
                </c:pt>
                <c:pt idx="2635" formatCode="0.0%">
                  <c:v>0.81759793139032899</c:v>
                </c:pt>
                <c:pt idx="2636" formatCode="0.0%">
                  <c:v>0.82578679051407</c:v>
                </c:pt>
                <c:pt idx="2637" formatCode="0.0%">
                  <c:v>0.84104055731331595</c:v>
                </c:pt>
                <c:pt idx="2638" formatCode="0.0%">
                  <c:v>0.86287731080742702</c:v>
                </c:pt>
                <c:pt idx="2639" formatCode="0.0%">
                  <c:v>0.85484905117672505</c:v>
                </c:pt>
                <c:pt idx="2640" formatCode="0.0%">
                  <c:v>0.85950545646271503</c:v>
                </c:pt>
                <c:pt idx="2641" formatCode="0.0%">
                  <c:v>0.86400126225566498</c:v>
                </c:pt>
                <c:pt idx="2642" formatCode="0.0%">
                  <c:v>0.86303791030046695</c:v>
                </c:pt>
                <c:pt idx="2643" formatCode="0.0%">
                  <c:v>0.86673096363125901</c:v>
                </c:pt>
                <c:pt idx="2644" formatCode="0.0%">
                  <c:v>0.84104055731331595</c:v>
                </c:pt>
                <c:pt idx="2645" formatCode="0.0%">
                  <c:v>0.83140654775525802</c:v>
                </c:pt>
                <c:pt idx="2646" formatCode="0.0%">
                  <c:v>0.838632054923802</c:v>
                </c:pt>
                <c:pt idx="2647" formatCode="0.0%">
                  <c:v>0.84874761795793896</c:v>
                </c:pt>
                <c:pt idx="2648" formatCode="0.0%">
                  <c:v>0.87411694779132199</c:v>
                </c:pt>
                <c:pt idx="2649" formatCode="0.0%">
                  <c:v>0.86560701218302105</c:v>
                </c:pt>
                <c:pt idx="2650" formatCode="0.0%">
                  <c:v>0.86255623432286799</c:v>
                </c:pt>
                <c:pt idx="2651" formatCode="0.0%">
                  <c:v>0.83429672612237105</c:v>
                </c:pt>
                <c:pt idx="2652" formatCode="0.0%">
                  <c:v>0.84537576361322597</c:v>
                </c:pt>
                <c:pt idx="2653" formatCode="0.0%">
                  <c:v>0.85741815305928004</c:v>
                </c:pt>
                <c:pt idx="2654" formatCode="0.0%">
                  <c:v>0.88599873774433502</c:v>
                </c:pt>
                <c:pt idx="2655" formatCode="0.0%">
                  <c:v>0.89932567813166597</c:v>
                </c:pt>
                <c:pt idx="2656" formatCode="0.0%">
                  <c:v>0.892100170963122</c:v>
                </c:pt>
                <c:pt idx="2657" formatCode="0.0%">
                  <c:v>0.89434819636111695</c:v>
                </c:pt>
                <c:pt idx="2658" formatCode="0.0%">
                  <c:v>0.87780987862059401</c:v>
                </c:pt>
                <c:pt idx="2659" formatCode="0.0%">
                  <c:v>0.892100170963122</c:v>
                </c:pt>
                <c:pt idx="2660" formatCode="0.0%">
                  <c:v>0.92694291086152403</c:v>
                </c:pt>
                <c:pt idx="2661" formatCode="0.0%">
                  <c:v>0.91554279688610896</c:v>
                </c:pt>
                <c:pt idx="2662" formatCode="0.0%">
                  <c:v>0.92084135514121701</c:v>
                </c:pt>
                <c:pt idx="2663" formatCode="0.0%">
                  <c:v>0.94990373830539199</c:v>
                </c:pt>
                <c:pt idx="2664" formatCode="0.0%">
                  <c:v>0.95953762536193099</c:v>
                </c:pt>
                <c:pt idx="2665" formatCode="0.0%">
                  <c:v>0.967084209015034</c:v>
                </c:pt>
                <c:pt idx="2666" formatCode="0.0%">
                  <c:v>0.96194612775144495</c:v>
                </c:pt>
                <c:pt idx="2667" formatCode="0.0%">
                  <c:v>0.95777139844305503</c:v>
                </c:pt>
                <c:pt idx="2668" formatCode="0.0%">
                  <c:v>0.95552349554658</c:v>
                </c:pt>
                <c:pt idx="2669" formatCode="0.0%">
                  <c:v>0.93930637679213602</c:v>
                </c:pt>
                <c:pt idx="2670" formatCode="0.0%">
                  <c:v>0.94974313881235295</c:v>
                </c:pt>
                <c:pt idx="2671" formatCode="0.0%">
                  <c:v>0.96531798209615804</c:v>
                </c:pt>
                <c:pt idx="2672" formatCode="0.0%">
                  <c:v>0.96258840322208405</c:v>
                </c:pt>
                <c:pt idx="2673" formatCode="0.0%">
                  <c:v>0.95359666913466401</c:v>
                </c:pt>
                <c:pt idx="2674" formatCode="0.0%">
                  <c:v>0.94621068497460104</c:v>
                </c:pt>
                <c:pt idx="2675" formatCode="0.0%">
                  <c:v>0.94251775414532901</c:v>
                </c:pt>
                <c:pt idx="2676" formatCode="0.0%">
                  <c:v>0.93866410132149702</c:v>
                </c:pt>
                <c:pt idx="2677" formatCode="0.0%">
                  <c:v>0.95166996522426806</c:v>
                </c:pt>
                <c:pt idx="2678" formatCode="0.0%">
                  <c:v>0.97976887393172596</c:v>
                </c:pt>
                <c:pt idx="2679" formatCode="0.0%">
                  <c:v>0.98474635570227398</c:v>
                </c:pt>
                <c:pt idx="2680" formatCode="0.0%">
                  <c:v>1.0035324538377499</c:v>
                </c:pt>
                <c:pt idx="2681" formatCode="0.0%">
                  <c:v>0.98763653406938801</c:v>
                </c:pt>
                <c:pt idx="2682" formatCode="0.0%">
                  <c:v>0.979447674945646</c:v>
                </c:pt>
                <c:pt idx="2683" formatCode="0.0%">
                  <c:v>1.01107903749086</c:v>
                </c:pt>
                <c:pt idx="2684" formatCode="0.0%">
                  <c:v>1.0186256211439599</c:v>
                </c:pt>
                <c:pt idx="2685" formatCode="0.0%">
                  <c:v>0.98121390186452195</c:v>
                </c:pt>
                <c:pt idx="2686" formatCode="0.0%">
                  <c:v>0.968529236947831</c:v>
                </c:pt>
                <c:pt idx="2687" formatCode="0.0%">
                  <c:v>0.98731533508330804</c:v>
                </c:pt>
                <c:pt idx="2688" formatCode="0.0%">
                  <c:v>1.0144508918355699</c:v>
                </c:pt>
                <c:pt idx="2689" formatCode="0.0%">
                  <c:v>1.02344250342147</c:v>
                </c:pt>
                <c:pt idx="2690" formatCode="0.0%">
                  <c:v>1.00963400955806</c:v>
                </c:pt>
                <c:pt idx="2691" formatCode="0.0%">
                  <c:v>1.0044958057929501</c:v>
                </c:pt>
                <c:pt idx="2692" formatCode="0.0%">
                  <c:v>0.98330120526795695</c:v>
                </c:pt>
                <c:pt idx="2693" formatCode="0.0%">
                  <c:v>0.96017990083256899</c:v>
                </c:pt>
                <c:pt idx="2694" formatCode="0.0%">
                  <c:v>0.96499678311007797</c:v>
                </c:pt>
                <c:pt idx="2695" formatCode="0.0%">
                  <c:v>0.98683365910570997</c:v>
                </c:pt>
                <c:pt idx="2696" formatCode="0.0%">
                  <c:v>1.0250482533488201</c:v>
                </c:pt>
                <c:pt idx="2697" formatCode="0.0%">
                  <c:v>1.01380861636493</c:v>
                </c:pt>
                <c:pt idx="2698" formatCode="0.0%">
                  <c:v>1.0051380812635899</c:v>
                </c:pt>
                <c:pt idx="2699" formatCode="0.0%">
                  <c:v>0.97992935092324496</c:v>
                </c:pt>
                <c:pt idx="2700" formatCode="0.0%">
                  <c:v>0.99213233986233795</c:v>
                </c:pt>
                <c:pt idx="2701" formatCode="0.0%">
                  <c:v>1.00401412981535</c:v>
                </c:pt>
                <c:pt idx="2702" formatCode="0.0%">
                  <c:v>1.01766226918876</c:v>
                </c:pt>
                <c:pt idx="2703" formatCode="0.0%">
                  <c:v>1.0157354427768399</c:v>
                </c:pt>
                <c:pt idx="2704" formatCode="0.0%">
                  <c:v>1.01782274618028</c:v>
                </c:pt>
                <c:pt idx="2705" formatCode="0.0%">
                  <c:v>1.0350032168899199</c:v>
                </c:pt>
                <c:pt idx="2706" formatCode="0.0%">
                  <c:v>1.0692035588161599</c:v>
                </c:pt>
                <c:pt idx="2707" formatCode="0.0%">
                  <c:v>1.06165697516306</c:v>
                </c:pt>
                <c:pt idx="2708" formatCode="0.0%">
                  <c:v>1.07530511453647</c:v>
                </c:pt>
                <c:pt idx="2709" formatCode="0.0%">
                  <c:v>1.0937700136858699</c:v>
                </c:pt>
                <c:pt idx="2710" formatCode="0.0%">
                  <c:v>1.07819517040206</c:v>
                </c:pt>
                <c:pt idx="2711" formatCode="0.0%">
                  <c:v>1.0932883377082701</c:v>
                </c:pt>
                <c:pt idx="2712" formatCode="0.0%">
                  <c:v>1.06679517892817</c:v>
                </c:pt>
                <c:pt idx="2713" formatCode="0.0%">
                  <c:v>1.0287411841781</c:v>
                </c:pt>
                <c:pt idx="2714" formatCode="0.0%">
                  <c:v>0.98362240425403702</c:v>
                </c:pt>
                <c:pt idx="2715" formatCode="0.0%">
                  <c:v>1.0144508918355699</c:v>
                </c:pt>
                <c:pt idx="2716" formatCode="0.0%">
                  <c:v>1.04126524960175</c:v>
                </c:pt>
                <c:pt idx="2717" formatCode="0.0%">
                  <c:v>1.0566794933925101</c:v>
                </c:pt>
                <c:pt idx="2718" formatCode="0.0%">
                  <c:v>1.07658966547775</c:v>
                </c:pt>
                <c:pt idx="2719" formatCode="0.0%">
                  <c:v>1.1151252137039001</c:v>
                </c:pt>
                <c:pt idx="2720" formatCode="0.0%">
                  <c:v>1.1034040232439299</c:v>
                </c:pt>
                <c:pt idx="2721" formatCode="0.0%">
                  <c:v>1.1138406627626301</c:v>
                </c:pt>
                <c:pt idx="2722" formatCode="0.0%">
                  <c:v>1.10404617621305</c:v>
                </c:pt>
                <c:pt idx="2723" formatCode="0.0%">
                  <c:v>1.0920037867669901</c:v>
                </c:pt>
                <c:pt idx="2724" formatCode="0.0%">
                  <c:v>1.11994221848293</c:v>
                </c:pt>
                <c:pt idx="2725" formatCode="0.0%">
                  <c:v>1.11978174149141</c:v>
                </c:pt>
                <c:pt idx="2726" formatCode="0.0%">
                  <c:v>1.1467565762491101</c:v>
                </c:pt>
                <c:pt idx="2727" formatCode="0.0%">
                  <c:v>1.12299299634308</c:v>
                </c:pt>
                <c:pt idx="2728" formatCode="0.0%">
                  <c:v>1.11175348186071</c:v>
                </c:pt>
                <c:pt idx="2729" formatCode="0.0%">
                  <c:v>1.1292550290549099</c:v>
                </c:pt>
                <c:pt idx="2730" formatCode="0.0%">
                  <c:v>1.1168914406227799</c:v>
                </c:pt>
                <c:pt idx="2731" formatCode="0.0%">
                  <c:v>1.1181759915640599</c:v>
                </c:pt>
                <c:pt idx="2732" formatCode="0.0%">
                  <c:v>1.0798009203294201</c:v>
                </c:pt>
                <c:pt idx="2733" formatCode="0.0%">
                  <c:v>1.0849391240945301</c:v>
                </c:pt>
                <c:pt idx="2734" formatCode="0.0%">
                  <c:v>1.0533076390478</c:v>
                </c:pt>
                <c:pt idx="2735" formatCode="0.0%">
                  <c:v>1.05603734042339</c:v>
                </c:pt>
                <c:pt idx="2736" formatCode="0.0%">
                  <c:v>1.0537894375269199</c:v>
                </c:pt>
                <c:pt idx="2737" formatCode="0.0%">
                  <c:v>1.0277778322229001</c:v>
                </c:pt>
                <c:pt idx="2738" formatCode="0.0%">
                  <c:v>1.0467245298514201</c:v>
                </c:pt>
                <c:pt idx="2739" formatCode="0.0%">
                  <c:v>1.0719331376902399</c:v>
                </c:pt>
                <c:pt idx="2740" formatCode="0.0%">
                  <c:v>1.1087027040005599</c:v>
                </c:pt>
                <c:pt idx="2741" formatCode="0.0%">
                  <c:v>1.0698459567883201</c:v>
                </c:pt>
                <c:pt idx="2742" formatCode="0.0%">
                  <c:v>1.07418104058671</c:v>
                </c:pt>
                <c:pt idx="2743" formatCode="0.0%">
                  <c:v>1.07899804536574</c:v>
                </c:pt>
                <c:pt idx="2744" formatCode="0.0%">
                  <c:v>1.1075786300507999</c:v>
                </c:pt>
                <c:pt idx="2745" formatCode="0.0%">
                  <c:v>1.16104686859164</c:v>
                </c:pt>
                <c:pt idx="2746" formatCode="0.0%">
                  <c:v>1.1915544021901301</c:v>
                </c:pt>
                <c:pt idx="2747" formatCode="0.0%">
                  <c:v>1.20215151870035</c:v>
                </c:pt>
                <c:pt idx="2748" formatCode="0.0%">
                  <c:v>1.21178552825841</c:v>
                </c:pt>
                <c:pt idx="2749" formatCode="0.0%">
                  <c:v>1.24309569181754</c:v>
                </c:pt>
                <c:pt idx="2750" formatCode="0.0%">
                  <c:v>1.2328195292903601</c:v>
                </c:pt>
                <c:pt idx="2751" formatCode="0.0%">
                  <c:v>1.25433520629991</c:v>
                </c:pt>
                <c:pt idx="2752" formatCode="0.0%">
                  <c:v>1.23362240425404</c:v>
                </c:pt>
                <c:pt idx="2753" formatCode="0.0%">
                  <c:v>1.2207771398443099</c:v>
                </c:pt>
                <c:pt idx="2754" formatCode="0.0%">
                  <c:v>1.2371548580917899</c:v>
                </c:pt>
                <c:pt idx="2755" formatCode="0.0%">
                  <c:v>1.2506422754706401</c:v>
                </c:pt>
                <c:pt idx="2756" formatCode="0.0%">
                  <c:v>1.2562621552133499</c:v>
                </c:pt>
                <c:pt idx="2757" formatCode="0.0%">
                  <c:v>1.20311511565859</c:v>
                </c:pt>
                <c:pt idx="2758" formatCode="0.0%">
                  <c:v>1.19926146283475</c:v>
                </c:pt>
                <c:pt idx="2759" formatCode="0.0%">
                  <c:v>1.19508685602788</c:v>
                </c:pt>
                <c:pt idx="2760" formatCode="0.0%">
                  <c:v>1.19139368019557</c:v>
                </c:pt>
                <c:pt idx="2761" formatCode="0.0%">
                  <c:v>1.1520552570057401</c:v>
                </c:pt>
                <c:pt idx="2762" formatCode="0.0%">
                  <c:v>1.0971419905321</c:v>
                </c:pt>
                <c:pt idx="2763" formatCode="0.0%">
                  <c:v>1.0950545646271499</c:v>
                </c:pt>
                <c:pt idx="2764" formatCode="0.0%">
                  <c:v>1.0594090722665901</c:v>
                </c:pt>
                <c:pt idx="2765" formatCode="0.0%">
                  <c:v>1.04495830293254</c:v>
                </c:pt>
                <c:pt idx="2766" formatCode="0.0%">
                  <c:v>1.07498391555039</c:v>
                </c:pt>
                <c:pt idx="2767" formatCode="0.0%">
                  <c:v>1.0785163693881401</c:v>
                </c:pt>
                <c:pt idx="2768" formatCode="0.0%">
                  <c:v>1.09698151354058</c:v>
                </c:pt>
                <c:pt idx="2769" formatCode="0.0%">
                  <c:v>1.13375083484786</c:v>
                </c:pt>
                <c:pt idx="2770" formatCode="0.0%">
                  <c:v>1.1355170617667401</c:v>
                </c:pt>
                <c:pt idx="2771" formatCode="0.0%">
                  <c:v>1.1467565762491101</c:v>
                </c:pt>
                <c:pt idx="2772" formatCode="0.0%">
                  <c:v>1.1801541657132</c:v>
                </c:pt>
                <c:pt idx="2773" formatCode="0.0%">
                  <c:v>1.1724471050685701</c:v>
                </c:pt>
                <c:pt idx="2774" formatCode="0.0%">
                  <c:v>1.1817599156405501</c:v>
                </c:pt>
                <c:pt idx="2775" formatCode="0.0%">
                  <c:v>1.1928389531314101</c:v>
                </c:pt>
                <c:pt idx="2776" formatCode="0.0%">
                  <c:v>1.16811177626714</c:v>
                </c:pt>
                <c:pt idx="2777" formatCode="0.0%">
                  <c:v>1.1729287810461699</c:v>
                </c:pt>
                <c:pt idx="2778" formatCode="0.0%">
                  <c:v>1.1798329667271199</c:v>
                </c:pt>
                <c:pt idx="2779" formatCode="0.0%">
                  <c:v>1.1891457772991001</c:v>
                </c:pt>
                <c:pt idx="2780" formatCode="0.0%">
                  <c:v>1.2153179820961599</c:v>
                </c:pt>
                <c:pt idx="2781" formatCode="0.0%">
                  <c:v>1.2177263619841501</c:v>
                </c:pt>
                <c:pt idx="2782" formatCode="0.0%">
                  <c:v>1.1689146512308199</c:v>
                </c:pt>
                <c:pt idx="2783" formatCode="0.0%">
                  <c:v>1.13648041372193</c:v>
                </c:pt>
                <c:pt idx="2784" formatCode="0.0%">
                  <c:v>1.14322412241136</c:v>
                </c:pt>
                <c:pt idx="2785" formatCode="0.0%">
                  <c:v>1.1438665203835201</c:v>
                </c:pt>
                <c:pt idx="2786" formatCode="0.0%">
                  <c:v>1.1401733445512101</c:v>
                </c:pt>
                <c:pt idx="2787" formatCode="0.0%">
                  <c:v>1.14306364541984</c:v>
                </c:pt>
                <c:pt idx="2788" formatCode="0.0%">
                  <c:v>1.1551060348658899</c:v>
                </c:pt>
                <c:pt idx="2789" formatCode="0.0%">
                  <c:v>1.16393716946027</c:v>
                </c:pt>
                <c:pt idx="2790" formatCode="0.0%">
                  <c:v>1.1575144147538901</c:v>
                </c:pt>
                <c:pt idx="2791" formatCode="0.0%">
                  <c:v>1.1138406627626301</c:v>
                </c:pt>
                <c:pt idx="2792" formatCode="0.0%">
                  <c:v>1.10918437997816</c:v>
                </c:pt>
                <c:pt idx="2793" formatCode="0.0%">
                  <c:v>1.09152211078939</c:v>
                </c:pt>
                <c:pt idx="2794" formatCode="0.0%">
                  <c:v>1.0910404348117999</c:v>
                </c:pt>
                <c:pt idx="2795" formatCode="0.0%">
                  <c:v>1.08477840209997</c:v>
                </c:pt>
                <c:pt idx="2796" formatCode="0.0%">
                  <c:v>1.10533072715432</c:v>
                </c:pt>
                <c:pt idx="2797" formatCode="0.0%">
                  <c:v>1.09280666173067</c:v>
                </c:pt>
                <c:pt idx="2798" formatCode="0.0%">
                  <c:v>1.09120115680636</c:v>
                </c:pt>
                <c:pt idx="2799" formatCode="0.0%">
                  <c:v>1.0801221193155</c:v>
                </c:pt>
                <c:pt idx="2800" formatCode="0.0%">
                  <c:v>1.0377329182655199</c:v>
                </c:pt>
                <c:pt idx="2801" formatCode="0.0%">
                  <c:v>1.0626205721213</c:v>
                </c:pt>
                <c:pt idx="2802" formatCode="0.0%">
                  <c:v>1.0647077530232201</c:v>
                </c:pt>
                <c:pt idx="2803" formatCode="0.0%">
                  <c:v>1.0814066702567799</c:v>
                </c:pt>
                <c:pt idx="2804" formatCode="0.0%">
                  <c:v>1.09698151354058</c:v>
                </c:pt>
                <c:pt idx="2805" formatCode="0.0%">
                  <c:v>1.0756263135225499</c:v>
                </c:pt>
                <c:pt idx="2806" formatCode="0.0%">
                  <c:v>1.07514463754495</c:v>
                </c:pt>
                <c:pt idx="2807" formatCode="0.0%">
                  <c:v>1.0590881182835501</c:v>
                </c:pt>
                <c:pt idx="2808" formatCode="0.0%">
                  <c:v>1.0468851293444601</c:v>
                </c:pt>
                <c:pt idx="2809" formatCode="0.0%">
                  <c:v>1.0388568697137499</c:v>
                </c:pt>
                <c:pt idx="2810" formatCode="0.0%">
                  <c:v>1.05218368759956</c:v>
                </c:pt>
                <c:pt idx="2811" formatCode="0.0%">
                  <c:v>1.06294152610434</c:v>
                </c:pt>
                <c:pt idx="2812" formatCode="0.0%">
                  <c:v>1.03291591348649</c:v>
                </c:pt>
                <c:pt idx="2813" formatCode="0.0%">
                  <c:v>1.03243423750889</c:v>
                </c:pt>
                <c:pt idx="2814" formatCode="0.0%">
                  <c:v>1.0447977034395</c:v>
                </c:pt>
                <c:pt idx="2815" formatCode="0.0%">
                  <c:v>1.0454399789101401</c:v>
                </c:pt>
                <c:pt idx="2816" formatCode="0.0%">
                  <c:v>1.0635839240764999</c:v>
                </c:pt>
                <c:pt idx="2817" formatCode="0.0%">
                  <c:v>1.0889532539098801</c:v>
                </c:pt>
                <c:pt idx="2818" formatCode="0.0%">
                  <c:v>1.10773935204536</c:v>
                </c:pt>
                <c:pt idx="2819" formatCode="0.0%">
                  <c:v>1.1196210194968499</c:v>
                </c:pt>
                <c:pt idx="2820" formatCode="0.0%">
                  <c:v>1.0963391155684199</c:v>
                </c:pt>
                <c:pt idx="2821" formatCode="0.0%">
                  <c:v>1.10115612034745</c:v>
                </c:pt>
                <c:pt idx="2822" formatCode="0.0%">
                  <c:v>1.08622343003277</c:v>
                </c:pt>
                <c:pt idx="2823" formatCode="0.0%">
                  <c:v>1.0849391240945301</c:v>
                </c:pt>
                <c:pt idx="2824" formatCode="0.0%">
                  <c:v>1.10533072715432</c:v>
                </c:pt>
                <c:pt idx="2825" formatCode="0.0%">
                  <c:v>1.0947336106441099</c:v>
                </c:pt>
                <c:pt idx="2826" formatCode="0.0%">
                  <c:v>1.0865446290188501</c:v>
                </c:pt>
                <c:pt idx="2827" formatCode="0.0%">
                  <c:v>1.1385678396268899</c:v>
                </c:pt>
                <c:pt idx="2828" formatCode="0.0%">
                  <c:v>1.1372832886856099</c:v>
                </c:pt>
                <c:pt idx="2829" formatCode="0.0%">
                  <c:v>1.16249189652444</c:v>
                </c:pt>
                <c:pt idx="2830" formatCode="0.0%">
                  <c:v>1.15028903008686</c:v>
                </c:pt>
                <c:pt idx="2831" formatCode="0.0%">
                  <c:v>1.1551060348658899</c:v>
                </c:pt>
                <c:pt idx="2832" formatCode="0.0%">
                  <c:v>1.14290316842832</c:v>
                </c:pt>
                <c:pt idx="2833" formatCode="0.0%">
                  <c:v>1.15285813196942</c:v>
                </c:pt>
                <c:pt idx="2834" formatCode="0.0%">
                  <c:v>1.1787091377804</c:v>
                </c:pt>
                <c:pt idx="2835" formatCode="0.0%">
                  <c:v>1.16233141953292</c:v>
                </c:pt>
                <c:pt idx="2836" formatCode="0.0%">
                  <c:v>1.2015093657312299</c:v>
                </c:pt>
                <c:pt idx="2837" formatCode="0.0%">
                  <c:v>1.18802194835238</c:v>
                </c:pt>
                <c:pt idx="2838" formatCode="0.0%">
                  <c:v>1.1620102205468399</c:v>
                </c:pt>
                <c:pt idx="2839" formatCode="0.0%">
                  <c:v>1.1560693868210901</c:v>
                </c:pt>
                <c:pt idx="2840" formatCode="0.0%">
                  <c:v>1.1836866195509499</c:v>
                </c:pt>
                <c:pt idx="2841" formatCode="0.0%">
                  <c:v>1.1928389531314101</c:v>
                </c:pt>
                <c:pt idx="2842" formatCode="0.0%">
                  <c:v>1.1888248233160601</c:v>
                </c:pt>
                <c:pt idx="2843" formatCode="0.0%">
                  <c:v>1.1754978829287299</c:v>
                </c:pt>
                <c:pt idx="2844" formatCode="0.0%">
                  <c:v>1.15044950707838</c:v>
                </c:pt>
                <c:pt idx="2845" formatCode="0.0%">
                  <c:v>1.15012855309534</c:v>
                </c:pt>
                <c:pt idx="2846" formatCode="0.0%">
                  <c:v>1.1565510627986899</c:v>
                </c:pt>
                <c:pt idx="2847" formatCode="0.0%">
                  <c:v>1.16233141953292</c:v>
                </c:pt>
                <c:pt idx="2848" formatCode="0.0%">
                  <c:v>1.15976231765036</c:v>
                </c:pt>
                <c:pt idx="2849" formatCode="0.0%">
                  <c:v>1.13792544165473</c:v>
                </c:pt>
                <c:pt idx="2850" formatCode="0.0%">
                  <c:v>1.1303788580016301</c:v>
                </c:pt>
                <c:pt idx="2851" formatCode="0.0%">
                  <c:v>1.15430315990221</c:v>
                </c:pt>
                <c:pt idx="2852" formatCode="0.0%">
                  <c:v>1.16281309551052</c:v>
                </c:pt>
                <c:pt idx="2853" formatCode="0.0%">
                  <c:v>1.17485548495657</c:v>
                </c:pt>
                <c:pt idx="2854" formatCode="0.0%">
                  <c:v>1.1552665118574099</c:v>
                </c:pt>
                <c:pt idx="2855" formatCode="0.0%">
                  <c:v>1.1538214839246199</c:v>
                </c:pt>
                <c:pt idx="2856" formatCode="0.0%">
                  <c:v>1.1506102290729401</c:v>
                </c:pt>
                <c:pt idx="2857" formatCode="0.0%">
                  <c:v>1.1698780031860201</c:v>
                </c:pt>
                <c:pt idx="2858" formatCode="0.0%">
                  <c:v>1.1753371609341701</c:v>
                </c:pt>
                <c:pt idx="2859" formatCode="0.0%">
                  <c:v>1.15687226178477</c:v>
                </c:pt>
                <c:pt idx="2860" formatCode="0.0%">
                  <c:v>1.13631993673041</c:v>
                </c:pt>
                <c:pt idx="2861" formatCode="0.0%">
                  <c:v>1.13246628390658</c:v>
                </c:pt>
                <c:pt idx="2862" formatCode="0.0%">
                  <c:v>1.13102125597379</c:v>
                </c:pt>
                <c:pt idx="2863" formatCode="0.0%">
                  <c:v>1.0981053424873</c:v>
                </c:pt>
                <c:pt idx="2864" formatCode="0.0%">
                  <c:v>1.09248570774763</c:v>
                </c:pt>
                <c:pt idx="2865" formatCode="0.0%">
                  <c:v>1.09987156940618</c:v>
                </c:pt>
                <c:pt idx="2866" formatCode="0.0%">
                  <c:v>1.1141618617486999</c:v>
                </c:pt>
                <c:pt idx="2867" formatCode="0.0%">
                  <c:v>1.1140013847571799</c:v>
                </c:pt>
                <c:pt idx="2868" formatCode="0.0%">
                  <c:v>1.0826912211980599</c:v>
                </c:pt>
                <c:pt idx="2869" formatCode="0.0%">
                  <c:v>1.0989082174509801</c:v>
                </c:pt>
                <c:pt idx="2870" formatCode="0.0%">
                  <c:v>1.0961786385768999</c:v>
                </c:pt>
                <c:pt idx="2871" formatCode="0.0%">
                  <c:v>1.10789982903688</c:v>
                </c:pt>
                <c:pt idx="2872" formatCode="0.0%">
                  <c:v>1.1221901213794101</c:v>
                </c:pt>
                <c:pt idx="2873" formatCode="0.0%">
                  <c:v>1.1281309551051499</c:v>
                </c:pt>
                <c:pt idx="2874" formatCode="0.0%">
                  <c:v>1.1209055704381301</c:v>
                </c:pt>
                <c:pt idx="2875" formatCode="0.0%">
                  <c:v>1.1194605425053299</c:v>
                </c:pt>
                <c:pt idx="2876" formatCode="0.0%">
                  <c:v>1.1154464126899799</c:v>
                </c:pt>
                <c:pt idx="2877" formatCode="0.0%">
                  <c:v>1.1087027040005599</c:v>
                </c:pt>
                <c:pt idx="2878" formatCode="0.0%">
                  <c:v>1.1318241309374699</c:v>
                </c:pt>
                <c:pt idx="2879" formatCode="0.0%">
                  <c:v>1.1478806501988701</c:v>
                </c:pt>
                <c:pt idx="2880" formatCode="0.0%">
                  <c:v>1.1427424464337601</c:v>
                </c:pt>
                <c:pt idx="2881" formatCode="0.0%">
                  <c:v>1.1289338300688301</c:v>
                </c:pt>
                <c:pt idx="2882" formatCode="0.0%">
                  <c:v>1.1260437742032401</c:v>
                </c:pt>
                <c:pt idx="2883" formatCode="0.0%">
                  <c:v>1.09730246752362</c:v>
                </c:pt>
                <c:pt idx="2884" formatCode="0.0%">
                  <c:v>1.0987477404594601</c:v>
                </c:pt>
                <c:pt idx="2885" formatCode="0.0%">
                  <c:v>1.1027618702748101</c:v>
                </c:pt>
                <c:pt idx="2886" formatCode="0.0%">
                  <c:v>1.12299299634308</c:v>
                </c:pt>
                <c:pt idx="2887" formatCode="0.0%">
                  <c:v>1.1233141953291601</c:v>
                </c:pt>
                <c:pt idx="2888" formatCode="0.0%">
                  <c:v>1.11897886652773</c:v>
                </c:pt>
                <c:pt idx="2889" formatCode="0.0%">
                  <c:v>1.1245987462704401</c:v>
                </c:pt>
                <c:pt idx="2890" formatCode="0.0%">
                  <c:v>1.14755945121279</c:v>
                </c:pt>
                <c:pt idx="2891" formatCode="0.0%">
                  <c:v>1.14338484440592</c:v>
                </c:pt>
                <c:pt idx="2892" formatCode="0.0%">
                  <c:v>1.1453115483163101</c:v>
                </c:pt>
                <c:pt idx="2893" formatCode="0.0%">
                  <c:v>1.12186892239333</c:v>
                </c:pt>
                <c:pt idx="2894" formatCode="0.0%">
                  <c:v>1.14065526553185</c:v>
                </c:pt>
                <c:pt idx="2895" formatCode="0.0%">
                  <c:v>1.1136801857711101</c:v>
                </c:pt>
                <c:pt idx="2896" formatCode="0.0%">
                  <c:v>1.12379587130676</c:v>
                </c:pt>
                <c:pt idx="2897" formatCode="0.0%">
                  <c:v>1.11865766754165</c:v>
                </c:pt>
                <c:pt idx="2898" formatCode="0.0%">
                  <c:v>1.1411369415094399</c:v>
                </c:pt>
                <c:pt idx="2899" formatCode="0.0%">
                  <c:v>1.1300579040185901</c:v>
                </c:pt>
                <c:pt idx="2900" formatCode="0.0%">
                  <c:v>1.13246628390658</c:v>
                </c:pt>
                <c:pt idx="2901" formatCode="0.0%">
                  <c:v>1.12845215409123</c:v>
                </c:pt>
                <c:pt idx="2902" formatCode="0.0%">
                  <c:v>1.11769431558646</c:v>
                </c:pt>
                <c:pt idx="2903" formatCode="0.0%">
                  <c:v>1.1067760000901601</c:v>
                </c:pt>
                <c:pt idx="2904" formatCode="0.0%">
                  <c:v>1.0836545731532501</c:v>
                </c:pt>
                <c:pt idx="2905" formatCode="0.0%">
                  <c:v>1.06551062798689</c:v>
                </c:pt>
                <c:pt idx="2906" formatCode="0.0%">
                  <c:v>1.04511890242558</c:v>
                </c:pt>
                <c:pt idx="2907" formatCode="0.0%">
                  <c:v>1.0590881182835501</c:v>
                </c:pt>
                <c:pt idx="2908" formatCode="0.0%">
                  <c:v>1.0603726692248301</c:v>
                </c:pt>
                <c:pt idx="2909" formatCode="0.0%">
                  <c:v>1.07610798950015</c:v>
                </c:pt>
                <c:pt idx="2910" formatCode="0.0%">
                  <c:v>1.0772318184468701</c:v>
                </c:pt>
                <c:pt idx="2911" formatCode="0.0%">
                  <c:v>1.0815671472482999</c:v>
                </c:pt>
                <c:pt idx="2912" formatCode="0.0%">
                  <c:v>1.0817276242398199</c:v>
                </c:pt>
                <c:pt idx="2913" formatCode="0.0%">
                  <c:v>1.0910404348117999</c:v>
                </c:pt>
                <c:pt idx="2914" formatCode="0.0%">
                  <c:v>1.09280666173067</c:v>
                </c:pt>
                <c:pt idx="2915" formatCode="0.0%">
                  <c:v>1.0995503704201</c:v>
                </c:pt>
                <c:pt idx="2916" formatCode="0.0%">
                  <c:v>1.06679517892817</c:v>
                </c:pt>
                <c:pt idx="2917" formatCode="0.0%">
                  <c:v>1.0606936232078601</c:v>
                </c:pt>
                <c:pt idx="2918" formatCode="0.0%">
                  <c:v>1.04126524960175</c:v>
                </c:pt>
                <c:pt idx="2919" formatCode="0.0%">
                  <c:v>1.0456005784031801</c:v>
                </c:pt>
                <c:pt idx="2920" formatCode="0.0%">
                  <c:v>1.0626205721213</c:v>
                </c:pt>
                <c:pt idx="2921" formatCode="0.0%">
                  <c:v>1.0857417540551699</c:v>
                </c:pt>
                <c:pt idx="2922" formatCode="0.0%">
                  <c:v>1.0735388876176</c:v>
                </c:pt>
                <c:pt idx="2923" formatCode="0.0%">
                  <c:v>1.07386008660367</c:v>
                </c:pt>
                <c:pt idx="2924" formatCode="0.0%">
                  <c:v>1.08750798097404</c:v>
                </c:pt>
                <c:pt idx="2925" formatCode="0.0%">
                  <c:v>1.1021194723026499</c:v>
                </c:pt>
                <c:pt idx="2926" formatCode="0.0%">
                  <c:v>1.0950545646271499</c:v>
                </c:pt>
                <c:pt idx="2927" formatCode="0.0%">
                  <c:v>1.1062940791095199</c:v>
                </c:pt>
                <c:pt idx="2928" formatCode="0.0%">
                  <c:v>1.1302183810101101</c:v>
                </c:pt>
                <c:pt idx="2929" formatCode="0.0%">
                  <c:v>1.12973670503251</c:v>
                </c:pt>
                <c:pt idx="2930" formatCode="0.0%">
                  <c:v>1.1154464126899799</c:v>
                </c:pt>
                <c:pt idx="2931" formatCode="0.0%">
                  <c:v>1.1281309551051499</c:v>
                </c:pt>
                <c:pt idx="2932" formatCode="0.0%">
                  <c:v>1.1491652011401501</c:v>
                </c:pt>
                <c:pt idx="2933" formatCode="0.0%">
                  <c:v>1.14193957147008</c:v>
                </c:pt>
                <c:pt idx="2934" formatCode="0.0%">
                  <c:v>1.14370579838896</c:v>
                </c:pt>
                <c:pt idx="2935" formatCode="0.0%">
                  <c:v>1.1273283251445201</c:v>
                </c:pt>
                <c:pt idx="2936" formatCode="0.0%">
                  <c:v>1.1069364770816801</c:v>
                </c:pt>
                <c:pt idx="2937" formatCode="0.0%">
                  <c:v>1.0891137309014001</c:v>
                </c:pt>
                <c:pt idx="2938" formatCode="0.0%">
                  <c:v>1.09521528662171</c:v>
                </c:pt>
                <c:pt idx="2939" formatCode="0.0%">
                  <c:v>1.09842654147338</c:v>
                </c:pt>
                <c:pt idx="2940" formatCode="0.0%">
                  <c:v>1.07498391555039</c:v>
                </c:pt>
                <c:pt idx="2941" formatCode="0.0%">
                  <c:v>1.01509316730621</c:v>
                </c:pt>
                <c:pt idx="2942" formatCode="0.0%">
                  <c:v>1.0091522110789399</c:v>
                </c:pt>
                <c:pt idx="2943" formatCode="0.0%">
                  <c:v>1.0064226322048699</c:v>
                </c:pt>
                <c:pt idx="2944" formatCode="0.0%">
                  <c:v>0.98314072827643795</c:v>
                </c:pt>
                <c:pt idx="2945" formatCode="0.0%">
                  <c:v>0.99229293935537699</c:v>
                </c:pt>
                <c:pt idx="2946" formatCode="0.0%">
                  <c:v>0.97158001480798395</c:v>
                </c:pt>
                <c:pt idx="2947" formatCode="0.0%">
                  <c:v>0.97527294563725497</c:v>
                </c:pt>
                <c:pt idx="2948" formatCode="0.0%">
                  <c:v>0.98281952929035898</c:v>
                </c:pt>
                <c:pt idx="2949" formatCode="0.0%">
                  <c:v>0.946692360952199</c:v>
                </c:pt>
                <c:pt idx="2950" formatCode="0.0%">
                  <c:v>0.92790626281672195</c:v>
                </c:pt>
                <c:pt idx="2951" formatCode="0.0%">
                  <c:v>0.89434819636111695</c:v>
                </c:pt>
                <c:pt idx="2952" formatCode="0.0%">
                  <c:v>0.90109190505054204</c:v>
                </c:pt>
                <c:pt idx="2953" formatCode="0.0%">
                  <c:v>0.92903021426495902</c:v>
                </c:pt>
                <c:pt idx="2954" formatCode="0.0%">
                  <c:v>0.95263331717946598</c:v>
                </c:pt>
                <c:pt idx="2955" formatCode="0.0%">
                  <c:v>0.93737967288174096</c:v>
                </c:pt>
                <c:pt idx="2956" formatCode="0.0%">
                  <c:v>0.92308925803769204</c:v>
                </c:pt>
                <c:pt idx="2957" formatCode="0.0%">
                  <c:v>0.90863848870364505</c:v>
                </c:pt>
                <c:pt idx="2958" formatCode="0.0%">
                  <c:v>0.881021255973787</c:v>
                </c:pt>
                <c:pt idx="2959" formatCode="0.0%">
                  <c:v>0.86673096363125901</c:v>
                </c:pt>
                <c:pt idx="2960" formatCode="0.0%">
                  <c:v>0.88246628390658299</c:v>
                </c:pt>
                <c:pt idx="2961" formatCode="0.0%">
                  <c:v>0.87347467232068399</c:v>
                </c:pt>
                <c:pt idx="2962" formatCode="0.0%">
                  <c:v>0.85693647708168097</c:v>
                </c:pt>
                <c:pt idx="2963" formatCode="0.0%">
                  <c:v>0.84666031455450397</c:v>
                </c:pt>
                <c:pt idx="2964" formatCode="0.0%">
                  <c:v>0.81069362320786398</c:v>
                </c:pt>
                <c:pt idx="2965" formatCode="0.0%">
                  <c:v>0.85500965066976498</c:v>
                </c:pt>
                <c:pt idx="2966" formatCode="0.0%">
                  <c:v>0.86159288236766995</c:v>
                </c:pt>
                <c:pt idx="2967" formatCode="0.0%">
                  <c:v>0.86544641268998201</c:v>
                </c:pt>
                <c:pt idx="2968" formatCode="0.0%">
                  <c:v>0.87989730452554904</c:v>
                </c:pt>
                <c:pt idx="2969" formatCode="0.0%">
                  <c:v>0.91650614884130699</c:v>
                </c:pt>
                <c:pt idx="2970" formatCode="0.0%">
                  <c:v>0.91891465123082205</c:v>
                </c:pt>
                <c:pt idx="2971" formatCode="0.0%">
                  <c:v>0.91698782481890595</c:v>
                </c:pt>
                <c:pt idx="2972" formatCode="0.0%">
                  <c:v>0.94781631240043696</c:v>
                </c:pt>
                <c:pt idx="2973" formatCode="0.0%">
                  <c:v>0.96387283166184101</c:v>
                </c:pt>
                <c:pt idx="2974" formatCode="0.0%">
                  <c:v>0.95006421529691198</c:v>
                </c:pt>
                <c:pt idx="2975" formatCode="0.0%">
                  <c:v>0.94621068497460104</c:v>
                </c:pt>
                <c:pt idx="2976" formatCode="0.0%">
                  <c:v>0.93930637679213602</c:v>
                </c:pt>
                <c:pt idx="2977" formatCode="0.0%">
                  <c:v>0.90751453725540698</c:v>
                </c:pt>
                <c:pt idx="2978" formatCode="0.0%">
                  <c:v>0.92212590608249501</c:v>
                </c:pt>
                <c:pt idx="2979" formatCode="0.0%">
                  <c:v>0.913776569967233</c:v>
                </c:pt>
                <c:pt idx="2980" formatCode="0.0%">
                  <c:v>0.91040471562252101</c:v>
                </c:pt>
                <c:pt idx="2981" formatCode="0.0%">
                  <c:v>0.93127811716143405</c:v>
                </c:pt>
                <c:pt idx="2982" formatCode="0.0%">
                  <c:v>0.92838793879432102</c:v>
                </c:pt>
                <c:pt idx="2983" formatCode="0.0%">
                  <c:v>0.92100195463425705</c:v>
                </c:pt>
                <c:pt idx="2984" formatCode="0.0%">
                  <c:v>0.90430315990221399</c:v>
                </c:pt>
                <c:pt idx="2985" formatCode="0.0%">
                  <c:v>0.89723837472822998</c:v>
                </c:pt>
                <c:pt idx="2986" formatCode="0.0%">
                  <c:v>0.91538219739307003</c:v>
                </c:pt>
                <c:pt idx="2987" formatCode="0.0%">
                  <c:v>0.91795117677410398</c:v>
                </c:pt>
                <c:pt idx="2988" formatCode="0.0%">
                  <c:v>0.91168914406227797</c:v>
                </c:pt>
                <c:pt idx="2989" formatCode="0.0%">
                  <c:v>0.95712912297241604</c:v>
                </c:pt>
                <c:pt idx="2990" formatCode="0.0%">
                  <c:v>0.99421964326577295</c:v>
                </c:pt>
                <c:pt idx="2991" formatCode="0.0%">
                  <c:v>1.00385365282383</c:v>
                </c:pt>
                <c:pt idx="2992" formatCode="0.0%">
                  <c:v>1.00289017836711</c:v>
                </c:pt>
                <c:pt idx="2993" formatCode="0.0%">
                  <c:v>0.98362240425403702</c:v>
                </c:pt>
                <c:pt idx="2994" formatCode="0.0%">
                  <c:v>0.96965318839606796</c:v>
                </c:pt>
                <c:pt idx="2995" formatCode="0.0%">
                  <c:v>0.97960827443868603</c:v>
                </c:pt>
                <c:pt idx="2996" formatCode="0.0%">
                  <c:v>0.97013486437366703</c:v>
                </c:pt>
                <c:pt idx="2997" formatCode="0.0%">
                  <c:v>0.97366731821141905</c:v>
                </c:pt>
                <c:pt idx="2998" formatCode="0.0%">
                  <c:v>0.978002647012849</c:v>
                </c:pt>
                <c:pt idx="2999" formatCode="0.0%">
                  <c:v>0.95359666913466401</c:v>
                </c:pt>
                <c:pt idx="3000" formatCode="0.0%">
                  <c:v>0.93063584169079505</c:v>
                </c:pt>
                <c:pt idx="3001" formatCode="0.0%">
                  <c:v>0.945247333019403</c:v>
                </c:pt>
                <c:pt idx="3002" formatCode="0.0%">
                  <c:v>0.93095704067687501</c:v>
                </c:pt>
                <c:pt idx="3003" formatCode="0.0%">
                  <c:v>0.93818242534389895</c:v>
                </c:pt>
                <c:pt idx="3004" formatCode="0.0%">
                  <c:v>0.95423894460530301</c:v>
                </c:pt>
                <c:pt idx="3005" formatCode="0.0%">
                  <c:v>0.95247271768642705</c:v>
                </c:pt>
                <c:pt idx="3006" formatCode="0.0%">
                  <c:v>0.98314072827643795</c:v>
                </c:pt>
                <c:pt idx="3007" formatCode="0.0%">
                  <c:v>0.99181126337777903</c:v>
                </c:pt>
                <c:pt idx="3008" formatCode="0.0%">
                  <c:v>1.0085099356083</c:v>
                </c:pt>
                <c:pt idx="3009" formatCode="0.0%">
                  <c:v>1.0287411841781</c:v>
                </c:pt>
                <c:pt idx="3010" formatCode="0.0%">
                  <c:v>1.02472705436274</c:v>
                </c:pt>
                <c:pt idx="3011" formatCode="0.0%">
                  <c:v>1.0020874259049599</c:v>
                </c:pt>
                <c:pt idx="3012" formatCode="0.0%">
                  <c:v>1.0089917340874199</c:v>
                </c:pt>
                <c:pt idx="3013" formatCode="0.0%">
                  <c:v>1.0272961562453</c:v>
                </c:pt>
                <c:pt idx="3014" formatCode="0.0%">
                  <c:v>1.0101156855356599</c:v>
                </c:pt>
                <c:pt idx="3015" formatCode="0.0%">
                  <c:v>1.00417472930839</c:v>
                </c:pt>
                <c:pt idx="3016" formatCode="0.0%">
                  <c:v>1.01477209082165</c:v>
                </c:pt>
                <c:pt idx="3017" formatCode="0.0%">
                  <c:v>1.0184650216509199</c:v>
                </c:pt>
                <c:pt idx="3018" formatCode="0.0%">
                  <c:v>1.0059409562272701</c:v>
                </c:pt>
                <c:pt idx="3019" formatCode="0.0%">
                  <c:v>0.97141941531494402</c:v>
                </c:pt>
                <c:pt idx="3020" formatCode="0.0%">
                  <c:v>0.97479126965965701</c:v>
                </c:pt>
                <c:pt idx="3021" formatCode="0.0%">
                  <c:v>0.96563905858071697</c:v>
                </c:pt>
                <c:pt idx="3022" formatCode="0.0%">
                  <c:v>0.97687869556461204</c:v>
                </c:pt>
                <c:pt idx="3023" formatCode="0.0%">
                  <c:v>0.99100838841409999</c:v>
                </c:pt>
                <c:pt idx="3024" formatCode="0.0%">
                  <c:v>0.98041102690084403</c:v>
                </c:pt>
                <c:pt idx="3025" formatCode="0.0%">
                  <c:v>0.97302504274078006</c:v>
                </c:pt>
                <c:pt idx="3026" formatCode="0.0%">
                  <c:v>0.96387283166184101</c:v>
                </c:pt>
                <c:pt idx="3027" formatCode="0.0%">
                  <c:v>0.96756588499263296</c:v>
                </c:pt>
                <c:pt idx="3028" formatCode="0.0%">
                  <c:v>0.96323055619120201</c:v>
                </c:pt>
                <c:pt idx="3029" formatCode="0.0%">
                  <c:v>0.95359666913466401</c:v>
                </c:pt>
                <c:pt idx="3030" formatCode="0.0%">
                  <c:v>0.96371235467032201</c:v>
                </c:pt>
                <c:pt idx="3031" formatCode="0.0%">
                  <c:v>0.967726484485672</c:v>
                </c:pt>
                <c:pt idx="3032" formatCode="0.0%">
                  <c:v>0.97077713984430603</c:v>
                </c:pt>
                <c:pt idx="3033" formatCode="0.0%">
                  <c:v>0.92758518633216203</c:v>
                </c:pt>
                <c:pt idx="3034" formatCode="0.0%">
                  <c:v>0.91361597047419396</c:v>
                </c:pt>
                <c:pt idx="3035" formatCode="0.0%">
                  <c:v>0.90960184065884297</c:v>
                </c:pt>
                <c:pt idx="3036" formatCode="0.0%">
                  <c:v>0.91955692670146005</c:v>
                </c:pt>
                <c:pt idx="3037" formatCode="0.0%">
                  <c:v>0.87508029974652002</c:v>
                </c:pt>
                <c:pt idx="3038" formatCode="0.0%">
                  <c:v>0.86737323910189701</c:v>
                </c:pt>
                <c:pt idx="3039" formatCode="0.0%">
                  <c:v>0.84457288864954805</c:v>
                </c:pt>
                <c:pt idx="3040" formatCode="0.0%">
                  <c:v>0.85517025016280501</c:v>
                </c:pt>
                <c:pt idx="3041" formatCode="0.0%">
                  <c:v>0.86785491507949597</c:v>
                </c:pt>
                <c:pt idx="3042" formatCode="0.0%">
                  <c:v>0.88214520742202396</c:v>
                </c:pt>
                <c:pt idx="3043" formatCode="0.0%">
                  <c:v>0.86207455834526903</c:v>
                </c:pt>
                <c:pt idx="3044" formatCode="0.0%">
                  <c:v>0.85083492136137395</c:v>
                </c:pt>
                <c:pt idx="3045" formatCode="0.0%">
                  <c:v>0.858542104507517</c:v>
                </c:pt>
                <c:pt idx="3046" formatCode="0.0%">
                  <c:v>0.85260114828025002</c:v>
                </c:pt>
                <c:pt idx="3047" formatCode="0.0%">
                  <c:v>0.85308294675936902</c:v>
                </c:pt>
                <c:pt idx="3048" formatCode="0.0%">
                  <c:v>0.849550492921617</c:v>
                </c:pt>
                <c:pt idx="3049" formatCode="0.0%">
                  <c:v>0.85838150501447696</c:v>
                </c:pt>
                <c:pt idx="3050" formatCode="0.0%">
                  <c:v>0.90944124116580305</c:v>
                </c:pt>
                <c:pt idx="3051" formatCode="0.0%">
                  <c:v>0.93320494357335004</c:v>
                </c:pt>
                <c:pt idx="3052" formatCode="0.0%">
                  <c:v>0.89113681900792396</c:v>
                </c:pt>
                <c:pt idx="3053" formatCode="0.0%">
                  <c:v>0.89482987233871603</c:v>
                </c:pt>
                <c:pt idx="3054" formatCode="0.0%">
                  <c:v>0.87026341746901104</c:v>
                </c:pt>
                <c:pt idx="3055" formatCode="0.0%">
                  <c:v>0.86929994301229296</c:v>
                </c:pt>
                <c:pt idx="3056" formatCode="0.0%">
                  <c:v>0.88278748289266296</c:v>
                </c:pt>
                <c:pt idx="3057" formatCode="0.0%">
                  <c:v>0.84055875883419695</c:v>
                </c:pt>
                <c:pt idx="3058" formatCode="0.0%">
                  <c:v>0.82530511453647104</c:v>
                </c:pt>
                <c:pt idx="3059" formatCode="0.0%">
                  <c:v>0.84104055731331595</c:v>
                </c:pt>
                <c:pt idx="3060" formatCode="0.0%">
                  <c:v>0.837347503982524</c:v>
                </c:pt>
                <c:pt idx="3061" formatCode="0.0%">
                  <c:v>0.83654462901884596</c:v>
                </c:pt>
                <c:pt idx="3062" formatCode="0.0%">
                  <c:v>0.83140654775525802</c:v>
                </c:pt>
                <c:pt idx="3063" formatCode="0.0%">
                  <c:v>0.82546571402951097</c:v>
                </c:pt>
                <c:pt idx="3064" formatCode="0.0%">
                  <c:v>0.82755301743294596</c:v>
                </c:pt>
                <c:pt idx="3065" formatCode="0.0%">
                  <c:v>0.81791913037640795</c:v>
                </c:pt>
                <c:pt idx="3066" formatCode="0.0%">
                  <c:v>0.79174692557934601</c:v>
                </c:pt>
                <c:pt idx="3067" formatCode="0.0%">
                  <c:v>0</c:v>
                </c:pt>
                <c:pt idx="3068" formatCode="0.0%">
                  <c:v>0</c:v>
                </c:pt>
                <c:pt idx="3069" formatCode="0.0%">
                  <c:v>0</c:v>
                </c:pt>
                <c:pt idx="3070" formatCode="0.0%">
                  <c:v>0</c:v>
                </c:pt>
                <c:pt idx="3071" formatCode="0.0%">
                  <c:v>0</c:v>
                </c:pt>
                <c:pt idx="3072" formatCode="0.0%">
                  <c:v>0</c:v>
                </c:pt>
                <c:pt idx="3073" formatCode="0.0%">
                  <c:v>0</c:v>
                </c:pt>
                <c:pt idx="3074" formatCode="0.0%">
                  <c:v>0</c:v>
                </c:pt>
                <c:pt idx="3075" formatCode="0.0%">
                  <c:v>0</c:v>
                </c:pt>
                <c:pt idx="3076" formatCode="0.0%">
                  <c:v>0</c:v>
                </c:pt>
                <c:pt idx="3077" formatCode="0.0%">
                  <c:v>0</c:v>
                </c:pt>
                <c:pt idx="3078" formatCode="0.0%">
                  <c:v>0</c:v>
                </c:pt>
                <c:pt idx="3079" formatCode="0.0%">
                  <c:v>0</c:v>
                </c:pt>
                <c:pt idx="3080" formatCode="0.0%">
                  <c:v>0</c:v>
                </c:pt>
                <c:pt idx="3081" formatCode="0.0%">
                  <c:v>0</c:v>
                </c:pt>
                <c:pt idx="3082" formatCode="0.0%">
                  <c:v>0</c:v>
                </c:pt>
                <c:pt idx="3083" formatCode="0.0%">
                  <c:v>0</c:v>
                </c:pt>
                <c:pt idx="3084" formatCode="0.0%">
                  <c:v>0</c:v>
                </c:pt>
                <c:pt idx="3085" formatCode="0.0%">
                  <c:v>0</c:v>
                </c:pt>
                <c:pt idx="3086" formatCode="0.0%">
                  <c:v>0</c:v>
                </c:pt>
                <c:pt idx="3087" formatCode="0.0%">
                  <c:v>0</c:v>
                </c:pt>
                <c:pt idx="3088" formatCode="0.0%">
                  <c:v>0</c:v>
                </c:pt>
                <c:pt idx="3089" formatCode="0.0%">
                  <c:v>0</c:v>
                </c:pt>
                <c:pt idx="3090" formatCode="0.0%">
                  <c:v>0</c:v>
                </c:pt>
                <c:pt idx="3091" formatCode="0.0%">
                  <c:v>0</c:v>
                </c:pt>
                <c:pt idx="3092" formatCode="0.0%">
                  <c:v>0</c:v>
                </c:pt>
                <c:pt idx="3093" formatCode="0.0%">
                  <c:v>0</c:v>
                </c:pt>
                <c:pt idx="3094" formatCode="0.0%">
                  <c:v>0</c:v>
                </c:pt>
                <c:pt idx="3095" formatCode="0.0%">
                  <c:v>0</c:v>
                </c:pt>
                <c:pt idx="3096" formatCode="0.0%">
                  <c:v>0</c:v>
                </c:pt>
                <c:pt idx="3097" formatCode="0.0%">
                  <c:v>0</c:v>
                </c:pt>
                <c:pt idx="3098" formatCode="0.0%">
                  <c:v>0</c:v>
                </c:pt>
                <c:pt idx="3099" formatCode="0.0%">
                  <c:v>0</c:v>
                </c:pt>
                <c:pt idx="3100" formatCode="0.0%">
                  <c:v>0</c:v>
                </c:pt>
                <c:pt idx="3101" formatCode="0.0%">
                  <c:v>0</c:v>
                </c:pt>
                <c:pt idx="3102" formatCode="0.0%">
                  <c:v>0</c:v>
                </c:pt>
                <c:pt idx="3103" formatCode="0.0%">
                  <c:v>0</c:v>
                </c:pt>
                <c:pt idx="3104" formatCode="0.0%">
                  <c:v>0</c:v>
                </c:pt>
                <c:pt idx="3105" formatCode="0.0%">
                  <c:v>0</c:v>
                </c:pt>
                <c:pt idx="3106" formatCode="0.0%">
                  <c:v>0</c:v>
                </c:pt>
                <c:pt idx="3107" formatCode="0.0%">
                  <c:v>0</c:v>
                </c:pt>
                <c:pt idx="3108" formatCode="0.0%">
                  <c:v>0</c:v>
                </c:pt>
                <c:pt idx="3109" formatCode="0.0%">
                  <c:v>0</c:v>
                </c:pt>
                <c:pt idx="3110" formatCode="0.0%">
                  <c:v>0</c:v>
                </c:pt>
                <c:pt idx="3111" formatCode="0.0%">
                  <c:v>0</c:v>
                </c:pt>
                <c:pt idx="3112" formatCode="0.0%">
                  <c:v>0</c:v>
                </c:pt>
                <c:pt idx="3113" formatCode="0.0%">
                  <c:v>0</c:v>
                </c:pt>
                <c:pt idx="3114" formatCode="0.0%">
                  <c:v>0</c:v>
                </c:pt>
                <c:pt idx="3115" formatCode="0.0%">
                  <c:v>0</c:v>
                </c:pt>
                <c:pt idx="3116" formatCode="0.0%">
                  <c:v>0</c:v>
                </c:pt>
                <c:pt idx="3117" formatCode="0.0%">
                  <c:v>0</c:v>
                </c:pt>
                <c:pt idx="3118" formatCode="0.0%">
                  <c:v>0</c:v>
                </c:pt>
                <c:pt idx="3119" formatCode="0.0%">
                  <c:v>0</c:v>
                </c:pt>
                <c:pt idx="3120" formatCode="0.0%">
                  <c:v>0</c:v>
                </c:pt>
                <c:pt idx="3121" formatCode="0.0%">
                  <c:v>0</c:v>
                </c:pt>
                <c:pt idx="3122" formatCode="0.0%">
                  <c:v>0</c:v>
                </c:pt>
                <c:pt idx="3123" formatCode="0.0%">
                  <c:v>0</c:v>
                </c:pt>
                <c:pt idx="3124" formatCode="0.0%">
                  <c:v>0</c:v>
                </c:pt>
                <c:pt idx="3125" formatCode="0.0%">
                  <c:v>0</c:v>
                </c:pt>
                <c:pt idx="3126" formatCode="0.0%">
                  <c:v>0</c:v>
                </c:pt>
                <c:pt idx="3127" formatCode="0.0%">
                  <c:v>0</c:v>
                </c:pt>
                <c:pt idx="3128" formatCode="0.0%">
                  <c:v>0</c:v>
                </c:pt>
                <c:pt idx="3129" formatCode="0.0%">
                  <c:v>0</c:v>
                </c:pt>
                <c:pt idx="3130" formatCode="0.0%">
                  <c:v>0</c:v>
                </c:pt>
                <c:pt idx="3131" formatCode="0.0%">
                  <c:v>0</c:v>
                </c:pt>
                <c:pt idx="3132" formatCode="0.0%">
                  <c:v>0</c:v>
                </c:pt>
                <c:pt idx="3133" formatCode="0.0%">
                  <c:v>0</c:v>
                </c:pt>
                <c:pt idx="3134" formatCode="0.0%">
                  <c:v>0</c:v>
                </c:pt>
                <c:pt idx="3135" formatCode="0.0%">
                  <c:v>0</c:v>
                </c:pt>
                <c:pt idx="3136" formatCode="0.0%">
                  <c:v>0</c:v>
                </c:pt>
                <c:pt idx="3137" formatCode="0.0%">
                  <c:v>0</c:v>
                </c:pt>
                <c:pt idx="3138" formatCode="0.0%">
                  <c:v>0</c:v>
                </c:pt>
                <c:pt idx="3139" formatCode="0.0%">
                  <c:v>0</c:v>
                </c:pt>
                <c:pt idx="3140" formatCode="0.0%">
                  <c:v>0</c:v>
                </c:pt>
                <c:pt idx="3141" formatCode="0.0%">
                  <c:v>0</c:v>
                </c:pt>
                <c:pt idx="3142" formatCode="0.0%">
                  <c:v>0</c:v>
                </c:pt>
                <c:pt idx="3143" formatCode="0.0%">
                  <c:v>0</c:v>
                </c:pt>
                <c:pt idx="3144" formatCode="0.0%">
                  <c:v>0</c:v>
                </c:pt>
                <c:pt idx="3145" formatCode="0.0%">
                  <c:v>0</c:v>
                </c:pt>
                <c:pt idx="3146" formatCode="0.0%">
                  <c:v>0</c:v>
                </c:pt>
                <c:pt idx="3147" formatCode="0.0%">
                  <c:v>0</c:v>
                </c:pt>
                <c:pt idx="3148" formatCode="0.0%">
                  <c:v>0</c:v>
                </c:pt>
                <c:pt idx="3149" formatCode="0.0%">
                  <c:v>0</c:v>
                </c:pt>
                <c:pt idx="3150" formatCode="0.0%">
                  <c:v>0</c:v>
                </c:pt>
                <c:pt idx="3151" formatCode="0.0%">
                  <c:v>0</c:v>
                </c:pt>
                <c:pt idx="3152" formatCode="0.0%">
                  <c:v>0</c:v>
                </c:pt>
                <c:pt idx="3153" formatCode="0.0%">
                  <c:v>0</c:v>
                </c:pt>
                <c:pt idx="3154" formatCode="0.0%">
                  <c:v>0</c:v>
                </c:pt>
                <c:pt idx="3155" formatCode="0.0%">
                  <c:v>0</c:v>
                </c:pt>
                <c:pt idx="3156" formatCode="0.0%">
                  <c:v>0</c:v>
                </c:pt>
                <c:pt idx="3157" formatCode="0.0%">
                  <c:v>0</c:v>
                </c:pt>
                <c:pt idx="3158" formatCode="0.0%">
                  <c:v>0</c:v>
                </c:pt>
                <c:pt idx="3159" formatCode="0.0%">
                  <c:v>0</c:v>
                </c:pt>
                <c:pt idx="3160" formatCode="0.0%">
                  <c:v>0</c:v>
                </c:pt>
                <c:pt idx="3161" formatCode="0.0%">
                  <c:v>0</c:v>
                </c:pt>
                <c:pt idx="3162" formatCode="0.0%">
                  <c:v>0</c:v>
                </c:pt>
                <c:pt idx="3163" formatCode="0.0%">
                  <c:v>0</c:v>
                </c:pt>
                <c:pt idx="3164" formatCode="0.0%">
                  <c:v>0</c:v>
                </c:pt>
                <c:pt idx="3165" formatCode="0.0%">
                  <c:v>0</c:v>
                </c:pt>
                <c:pt idx="3166" formatCode="0.0%">
                  <c:v>0</c:v>
                </c:pt>
                <c:pt idx="3167" formatCode="0.0%">
                  <c:v>0</c:v>
                </c:pt>
                <c:pt idx="3168" formatCode="0.0%">
                  <c:v>0</c:v>
                </c:pt>
                <c:pt idx="3169" formatCode="0.0%">
                  <c:v>0</c:v>
                </c:pt>
                <c:pt idx="3170" formatCode="0.0%">
                  <c:v>0</c:v>
                </c:pt>
                <c:pt idx="3171" formatCode="0.0%">
                  <c:v>0</c:v>
                </c:pt>
                <c:pt idx="3172" formatCode="0.0%">
                  <c:v>0</c:v>
                </c:pt>
                <c:pt idx="3173" formatCode="0.0%">
                  <c:v>0</c:v>
                </c:pt>
                <c:pt idx="3174" formatCode="0.0%">
                  <c:v>0</c:v>
                </c:pt>
                <c:pt idx="3175" formatCode="0.0%">
                  <c:v>0</c:v>
                </c:pt>
                <c:pt idx="3176" formatCode="0.0%">
                  <c:v>0</c:v>
                </c:pt>
                <c:pt idx="3177" formatCode="0.0%">
                  <c:v>0</c:v>
                </c:pt>
                <c:pt idx="3178" formatCode="0.0%">
                  <c:v>0</c:v>
                </c:pt>
                <c:pt idx="3179" formatCode="0.0%">
                  <c:v>0</c:v>
                </c:pt>
                <c:pt idx="3180" formatCode="0.0%">
                  <c:v>0</c:v>
                </c:pt>
                <c:pt idx="3181" formatCode="0.0%">
                  <c:v>0</c:v>
                </c:pt>
                <c:pt idx="3182" formatCode="0.0%">
                  <c:v>0</c:v>
                </c:pt>
                <c:pt idx="3183" formatCode="0.0%">
                  <c:v>0</c:v>
                </c:pt>
                <c:pt idx="3184" formatCode="0.0%">
                  <c:v>0</c:v>
                </c:pt>
                <c:pt idx="3185" formatCode="0.0%">
                  <c:v>0</c:v>
                </c:pt>
                <c:pt idx="3186" formatCode="0.0%">
                  <c:v>0</c:v>
                </c:pt>
                <c:pt idx="3187" formatCode="0.0%">
                  <c:v>0</c:v>
                </c:pt>
                <c:pt idx="3188" formatCode="0.0%">
                  <c:v>0</c:v>
                </c:pt>
                <c:pt idx="3189" formatCode="0.0%">
                  <c:v>0</c:v>
                </c:pt>
                <c:pt idx="3190" formatCode="0.0%">
                  <c:v>0</c:v>
                </c:pt>
                <c:pt idx="3191" formatCode="0.0%">
                  <c:v>0</c:v>
                </c:pt>
                <c:pt idx="3192" formatCode="0.0%">
                  <c:v>0</c:v>
                </c:pt>
                <c:pt idx="3193" formatCode="0.0%">
                  <c:v>0</c:v>
                </c:pt>
                <c:pt idx="3194" formatCode="0.0%">
                  <c:v>0</c:v>
                </c:pt>
                <c:pt idx="3195" formatCode="0.0%">
                  <c:v>0</c:v>
                </c:pt>
                <c:pt idx="3196" formatCode="0.0%">
                  <c:v>0</c:v>
                </c:pt>
                <c:pt idx="3197" formatCode="0.0%">
                  <c:v>0</c:v>
                </c:pt>
                <c:pt idx="3198" formatCode="0.0%">
                  <c:v>0</c:v>
                </c:pt>
                <c:pt idx="3199" formatCode="0.0%">
                  <c:v>0</c:v>
                </c:pt>
                <c:pt idx="3200" formatCode="0.0%">
                  <c:v>0</c:v>
                </c:pt>
                <c:pt idx="3201" formatCode="0.0%">
                  <c:v>0</c:v>
                </c:pt>
                <c:pt idx="3202" formatCode="0.0%">
                  <c:v>0</c:v>
                </c:pt>
                <c:pt idx="3203" formatCode="0.0%">
                  <c:v>0</c:v>
                </c:pt>
                <c:pt idx="3204" formatCode="0.0%">
                  <c:v>0</c:v>
                </c:pt>
                <c:pt idx="3205" formatCode="0.0%">
                  <c:v>0</c:v>
                </c:pt>
                <c:pt idx="3206" formatCode="0.0%">
                  <c:v>0</c:v>
                </c:pt>
                <c:pt idx="3207" formatCode="0.0%">
                  <c:v>0</c:v>
                </c:pt>
                <c:pt idx="3208" formatCode="0.0%">
                  <c:v>0.20191369532211301</c:v>
                </c:pt>
                <c:pt idx="3209" formatCode="0.0%">
                  <c:v>0.213532543815386</c:v>
                </c:pt>
                <c:pt idx="3210" formatCode="0.0%">
                  <c:v>0.20845536863712399</c:v>
                </c:pt>
                <c:pt idx="3211" formatCode="0.0%">
                  <c:v>0.19654369500776001</c:v>
                </c:pt>
                <c:pt idx="3212" formatCode="0.0%">
                  <c:v>0.196153137340874</c:v>
                </c:pt>
                <c:pt idx="3213" formatCode="0.0%">
                  <c:v>0.21929310179662501</c:v>
                </c:pt>
                <c:pt idx="3214" formatCode="0.0%">
                  <c:v>0.21060339855936899</c:v>
                </c:pt>
                <c:pt idx="3215" formatCode="0.0%">
                  <c:v>0.20884592630401</c:v>
                </c:pt>
                <c:pt idx="3216" formatCode="0.0%">
                  <c:v>0.20406172524435701</c:v>
                </c:pt>
                <c:pt idx="3217" formatCode="0.0%">
                  <c:v>0.20699087050037401</c:v>
                </c:pt>
                <c:pt idx="3218" formatCode="0.0%">
                  <c:v>0.203280609910585</c:v>
                </c:pt>
                <c:pt idx="3219" formatCode="0.0%">
                  <c:v>0.18756101765189601</c:v>
                </c:pt>
                <c:pt idx="3220" formatCode="0.0%">
                  <c:v>0.17574692757080901</c:v>
                </c:pt>
                <c:pt idx="3221" formatCode="0.0%">
                  <c:v>0.19088072057479799</c:v>
                </c:pt>
                <c:pt idx="3222" formatCode="0.0%">
                  <c:v>0.18638941914249499</c:v>
                </c:pt>
                <c:pt idx="3223" formatCode="0.0%">
                  <c:v>0.190978378614334</c:v>
                </c:pt>
                <c:pt idx="3224" formatCode="0.0%">
                  <c:v>0.22993559336831099</c:v>
                </c:pt>
                <c:pt idx="3225" formatCode="0.0%">
                  <c:v>0.25756693374762402</c:v>
                </c:pt>
                <c:pt idx="3226" formatCode="0.0%">
                  <c:v>0.279535299693975</c:v>
                </c:pt>
                <c:pt idx="3227" formatCode="0.0%">
                  <c:v>0.31292719805452701</c:v>
                </c:pt>
                <c:pt idx="3228" formatCode="0.0%">
                  <c:v>0.31263429842717699</c:v>
                </c:pt>
                <c:pt idx="3229" formatCode="0.0%">
                  <c:v>0.33479798045260001</c:v>
                </c:pt>
                <c:pt idx="3230" formatCode="0.0%">
                  <c:v>0.31390362946737099</c:v>
                </c:pt>
                <c:pt idx="3231" formatCode="0.0%">
                  <c:v>0.30413991126899298</c:v>
                </c:pt>
                <c:pt idx="3232" formatCode="0.0%">
                  <c:v>0.33499314754915599</c:v>
                </c:pt>
                <c:pt idx="3233" formatCode="0.0%">
                  <c:v>0.33352864941240601</c:v>
                </c:pt>
                <c:pt idx="3234" formatCode="0.0%">
                  <c:v>0.35940244304510099</c:v>
                </c:pt>
                <c:pt idx="3235" formatCode="0.0%">
                  <c:v>0.35774262882927899</c:v>
                </c:pt>
                <c:pt idx="3236" formatCode="0.0%">
                  <c:v>0.355497015358757</c:v>
                </c:pt>
                <c:pt idx="3237" formatCode="0.0%">
                  <c:v>0.30169898171939802</c:v>
                </c:pt>
                <c:pt idx="3238" formatCode="0.0%">
                  <c:v>0.313024781602805</c:v>
                </c:pt>
                <c:pt idx="3239" formatCode="0.0%">
                  <c:v>0.32093336950628798</c:v>
                </c:pt>
                <c:pt idx="3240" formatCode="0.0%">
                  <c:v>0.30433507836554902</c:v>
                </c:pt>
                <c:pt idx="3241" formatCode="0.0%">
                  <c:v>0.30560440940574302</c:v>
                </c:pt>
                <c:pt idx="3242" formatCode="0.0%">
                  <c:v>0.32269091625290502</c:v>
                </c:pt>
                <c:pt idx="3243" formatCode="0.0%">
                  <c:v>0.34241366872873402</c:v>
                </c:pt>
                <c:pt idx="3244" formatCode="0.0%">
                  <c:v>0.394942371327898</c:v>
                </c:pt>
                <c:pt idx="3245" formatCode="0.0%">
                  <c:v>0.38498348603296401</c:v>
                </c:pt>
                <c:pt idx="3246" formatCode="0.0%">
                  <c:v>0.38801021483725801</c:v>
                </c:pt>
                <c:pt idx="3247" formatCode="0.0%">
                  <c:v>0.37121660761744601</c:v>
                </c:pt>
                <c:pt idx="3248" formatCode="0.0%">
                  <c:v>0.39640701844716397</c:v>
                </c:pt>
                <c:pt idx="3249" formatCode="0.0%">
                  <c:v>0.37824649663887999</c:v>
                </c:pt>
                <c:pt idx="3250" formatCode="0.0%">
                  <c:v>0.38400705462011903</c:v>
                </c:pt>
                <c:pt idx="3251" formatCode="0.0%">
                  <c:v>0.362331588301118</c:v>
                </c:pt>
                <c:pt idx="3252" formatCode="0.0%">
                  <c:v>0.337922292805172</c:v>
                </c:pt>
                <c:pt idx="3253" formatCode="0.0%">
                  <c:v>0.32220270054648298</c:v>
                </c:pt>
                <c:pt idx="3254" formatCode="0.0%">
                  <c:v>0.34670957959070597</c:v>
                </c:pt>
                <c:pt idx="3255" formatCode="0.0%">
                  <c:v>0.35071273980784501</c:v>
                </c:pt>
                <c:pt idx="3256" formatCode="0.0%">
                  <c:v>0.33782470925689501</c:v>
                </c:pt>
                <c:pt idx="3257" formatCode="0.0%">
                  <c:v>0.31048626850493199</c:v>
                </c:pt>
                <c:pt idx="3258" formatCode="0.0%">
                  <c:v>0.29789098859881502</c:v>
                </c:pt>
                <c:pt idx="3259" formatCode="0.0%">
                  <c:v>0.30716664007328798</c:v>
                </c:pt>
                <c:pt idx="3260" formatCode="0.0%">
                  <c:v>0.31693035827166599</c:v>
                </c:pt>
                <c:pt idx="3261" formatCode="0.0%">
                  <c:v>0.31029095242586002</c:v>
                </c:pt>
                <c:pt idx="3262" formatCode="0.0%">
                  <c:v>0.35256787010273999</c:v>
                </c:pt>
                <c:pt idx="3263" formatCode="0.0%">
                  <c:v>0.35442300039763402</c:v>
                </c:pt>
                <c:pt idx="3264" formatCode="0.0%">
                  <c:v>0.35539943181047901</c:v>
                </c:pt>
                <c:pt idx="3265" formatCode="0.0%">
                  <c:v>0.35413010077028401</c:v>
                </c:pt>
                <c:pt idx="3266" formatCode="0.0%">
                  <c:v>0.384202370699191</c:v>
                </c:pt>
                <c:pt idx="3267" formatCode="0.0%">
                  <c:v>0.39347787319114702</c:v>
                </c:pt>
                <c:pt idx="3268" formatCode="0.0%">
                  <c:v>0.38469058640561399</c:v>
                </c:pt>
                <c:pt idx="3269" formatCode="0.0%">
                  <c:v>0.36692054777295702</c:v>
                </c:pt>
                <c:pt idx="3270" formatCode="0.0%">
                  <c:v>0.362722220459262</c:v>
                </c:pt>
                <c:pt idx="3271" formatCode="0.0%">
                  <c:v>0.36643233206653503</c:v>
                </c:pt>
                <c:pt idx="3272" formatCode="0.0%">
                  <c:v>0.34153482086416698</c:v>
                </c:pt>
                <c:pt idx="3273" formatCode="0.0%">
                  <c:v>0.32044530278238298</c:v>
                </c:pt>
                <c:pt idx="3274" formatCode="0.0%">
                  <c:v>0.32103110203708302</c:v>
                </c:pt>
                <c:pt idx="3275" formatCode="0.0%">
                  <c:v>0.34241366872873402</c:v>
                </c:pt>
                <c:pt idx="3276" formatCode="0.0%">
                  <c:v>0.33030660452903898</c:v>
                </c:pt>
                <c:pt idx="3277" formatCode="0.0%">
                  <c:v>0.353348985436512</c:v>
                </c:pt>
                <c:pt idx="3278" formatCode="0.0%">
                  <c:v>0.355497015358757</c:v>
                </c:pt>
                <c:pt idx="3279" formatCode="0.0%">
                  <c:v>0.36418671859601298</c:v>
                </c:pt>
                <c:pt idx="3280" formatCode="0.0%">
                  <c:v>0.388107798385536</c:v>
                </c:pt>
                <c:pt idx="3281" formatCode="0.0%">
                  <c:v>0.37443865250081299</c:v>
                </c:pt>
                <c:pt idx="3282" formatCode="0.0%">
                  <c:v>0.379027611972652</c:v>
                </c:pt>
                <c:pt idx="3283" formatCode="0.0%">
                  <c:v>0.37014259265632399</c:v>
                </c:pt>
                <c:pt idx="3284" formatCode="0.0%">
                  <c:v>0.37316932146061899</c:v>
                </c:pt>
                <c:pt idx="3285" formatCode="0.0%">
                  <c:v>0.35071273980784501</c:v>
                </c:pt>
                <c:pt idx="3286" formatCode="0.0%">
                  <c:v>0.38019921048205202</c:v>
                </c:pt>
                <c:pt idx="3287" formatCode="0.0%">
                  <c:v>0.38605750099408598</c:v>
                </c:pt>
                <c:pt idx="3288" formatCode="0.0%">
                  <c:v>0.41837538439351502</c:v>
                </c:pt>
                <c:pt idx="3289" formatCode="0.0%">
                  <c:v>0.41749653652894902</c:v>
                </c:pt>
                <c:pt idx="3290" formatCode="0.0%">
                  <c:v>0.433118545239361</c:v>
                </c:pt>
                <c:pt idx="3291" formatCode="0.0%">
                  <c:v>0.42335482704098198</c:v>
                </c:pt>
                <c:pt idx="3292" formatCode="0.0%">
                  <c:v>0.43223984635731</c:v>
                </c:pt>
                <c:pt idx="3293" formatCode="0.0%">
                  <c:v>0.42286661133455999</c:v>
                </c:pt>
                <c:pt idx="3294" formatCode="0.0%">
                  <c:v>0.431849214199166</c:v>
                </c:pt>
                <c:pt idx="3295" formatCode="0.0%">
                  <c:v>0.43253274598466002</c:v>
                </c:pt>
                <c:pt idx="3296" formatCode="0.0%">
                  <c:v>0.42940828464957198</c:v>
                </c:pt>
                <c:pt idx="3297" formatCode="0.0%">
                  <c:v>0.41837538439351502</c:v>
                </c:pt>
                <c:pt idx="3298" formatCode="0.0%">
                  <c:v>0.42833426968844901</c:v>
                </c:pt>
                <c:pt idx="3299" formatCode="0.0%">
                  <c:v>0.40451092242971998</c:v>
                </c:pt>
                <c:pt idx="3300" formatCode="0.0%">
                  <c:v>0.366627648145607</c:v>
                </c:pt>
                <c:pt idx="3301" formatCode="0.0%">
                  <c:v>0.38400705462011903</c:v>
                </c:pt>
                <c:pt idx="3302" formatCode="0.0%">
                  <c:v>0.38195660824615202</c:v>
                </c:pt>
                <c:pt idx="3303" formatCode="0.0%">
                  <c:v>0.408611666195137</c:v>
                </c:pt>
                <c:pt idx="3304" formatCode="0.0%">
                  <c:v>0.41095486321393698</c:v>
                </c:pt>
                <c:pt idx="3305" formatCode="0.0%">
                  <c:v>0.41866828402086498</c:v>
                </c:pt>
                <c:pt idx="3306" formatCode="0.0%">
                  <c:v>0.39582121919246399</c:v>
                </c:pt>
                <c:pt idx="3307" formatCode="0.0%">
                  <c:v>0.39845731583861399</c:v>
                </c:pt>
                <c:pt idx="3308" formatCode="0.0%">
                  <c:v>0.40851393366434302</c:v>
                </c:pt>
                <c:pt idx="3309" formatCode="0.0%">
                  <c:v>0.42686977155169897</c:v>
                </c:pt>
                <c:pt idx="3310" formatCode="0.0%">
                  <c:v>0.43458304337611098</c:v>
                </c:pt>
                <c:pt idx="3311" formatCode="0.0%">
                  <c:v>0.42257371170720998</c:v>
                </c:pt>
                <c:pt idx="3312" formatCode="0.0%">
                  <c:v>0.41573913876484903</c:v>
                </c:pt>
                <c:pt idx="3313" formatCode="0.0%">
                  <c:v>0.44014843426079397</c:v>
                </c:pt>
                <c:pt idx="3314" formatCode="0.0%">
                  <c:v>0.44161293239754401</c:v>
                </c:pt>
                <c:pt idx="3315" formatCode="0.0%">
                  <c:v>0.454110479772867</c:v>
                </c:pt>
                <c:pt idx="3316" formatCode="0.0%">
                  <c:v>0.44795943861600002</c:v>
                </c:pt>
                <c:pt idx="3317" formatCode="0.0%">
                  <c:v>0.43946490247530001</c:v>
                </c:pt>
                <c:pt idx="3318" formatCode="0.0%">
                  <c:v>0.43956263500609399</c:v>
                </c:pt>
                <c:pt idx="3319" formatCode="0.0%">
                  <c:v>0.44503029335998301</c:v>
                </c:pt>
                <c:pt idx="3320" formatCode="0.0%">
                  <c:v>0.42042568178496598</c:v>
                </c:pt>
                <c:pt idx="3321" formatCode="0.0%">
                  <c:v>0.43321612878763799</c:v>
                </c:pt>
                <c:pt idx="3322" formatCode="0.0%">
                  <c:v>0.46065230207039498</c:v>
                </c:pt>
                <c:pt idx="3323" formatCode="0.0%">
                  <c:v>0.46201921665886703</c:v>
                </c:pt>
                <c:pt idx="3324" formatCode="0.0%">
                  <c:v>0.44561609261468299</c:v>
                </c:pt>
                <c:pt idx="3325" formatCode="0.0%">
                  <c:v>0.47314984944571797</c:v>
                </c:pt>
                <c:pt idx="3326" formatCode="0.0%">
                  <c:v>0.48701431140951301</c:v>
                </c:pt>
                <c:pt idx="3327" formatCode="0.0%">
                  <c:v>0.49853542737199202</c:v>
                </c:pt>
                <c:pt idx="3328" formatCode="0.0%">
                  <c:v>0.500390557666886</c:v>
                </c:pt>
                <c:pt idx="3329" formatCode="0.0%">
                  <c:v>0.500390557666886</c:v>
                </c:pt>
                <c:pt idx="3330" formatCode="0.0%">
                  <c:v>0.476859961052991</c:v>
                </c:pt>
                <c:pt idx="3331" formatCode="0.0%">
                  <c:v>0.49257955331168002</c:v>
                </c:pt>
                <c:pt idx="3332" formatCode="0.0%">
                  <c:v>0.48213245231032398</c:v>
                </c:pt>
                <c:pt idx="3333" formatCode="0.0%">
                  <c:v>0.47666479395643502</c:v>
                </c:pt>
                <c:pt idx="3334" formatCode="0.0%">
                  <c:v>0.47266163373929598</c:v>
                </c:pt>
                <c:pt idx="3335" formatCode="0.0%">
                  <c:v>0.47793397601411303</c:v>
                </c:pt>
                <c:pt idx="3336" formatCode="0.0%">
                  <c:v>0.462702599461845</c:v>
                </c:pt>
                <c:pt idx="3337" formatCode="0.0%">
                  <c:v>0.460554569539601</c:v>
                </c:pt>
                <c:pt idx="3338" formatCode="0.0%">
                  <c:v>0.463581298343895</c:v>
                </c:pt>
                <c:pt idx="3339" formatCode="0.0%">
                  <c:v>0.47617657825001303</c:v>
                </c:pt>
                <c:pt idx="3340" formatCode="0.0%">
                  <c:v>0.47100181952347397</c:v>
                </c:pt>
                <c:pt idx="3341" formatCode="0.0%">
                  <c:v>0.49199375405697998</c:v>
                </c:pt>
                <c:pt idx="3342" formatCode="0.0%">
                  <c:v>0.497461412410869</c:v>
                </c:pt>
                <c:pt idx="3343" formatCode="0.0%">
                  <c:v>0.49062683946850799</c:v>
                </c:pt>
                <c:pt idx="3344" formatCode="0.0%">
                  <c:v>0.48262066801674602</c:v>
                </c:pt>
                <c:pt idx="3345" formatCode="0.0%">
                  <c:v>0.48008200593635703</c:v>
                </c:pt>
                <c:pt idx="3346" formatCode="0.0%">
                  <c:v>0.49765672848994202</c:v>
                </c:pt>
                <c:pt idx="3347" formatCode="0.0%">
                  <c:v>0.49345840117624701</c:v>
                </c:pt>
                <c:pt idx="3348" formatCode="0.0%">
                  <c:v>0.49404420043094699</c:v>
                </c:pt>
                <c:pt idx="3349" formatCode="0.0%">
                  <c:v>0.48310873474065202</c:v>
                </c:pt>
                <c:pt idx="3350" formatCode="0.0%">
                  <c:v>0.474711931130746</c:v>
                </c:pt>
                <c:pt idx="3351" formatCode="0.0%">
                  <c:v>0.48174182015217998</c:v>
                </c:pt>
                <c:pt idx="3352" formatCode="0.0%">
                  <c:v>0.49238438621512498</c:v>
                </c:pt>
                <c:pt idx="3353" formatCode="0.0%">
                  <c:v>0.51474323533710398</c:v>
                </c:pt>
                <c:pt idx="3354" formatCode="0.0%">
                  <c:v>0.521382641182909</c:v>
                </c:pt>
                <c:pt idx="3355" formatCode="0.0%">
                  <c:v>0.53065814367486497</c:v>
                </c:pt>
                <c:pt idx="3356" formatCode="0.0%">
                  <c:v>0.54383907385316599</c:v>
                </c:pt>
                <c:pt idx="3357" formatCode="0.0%">
                  <c:v>0.54999026399255002</c:v>
                </c:pt>
                <c:pt idx="3358" formatCode="0.0%">
                  <c:v>0.55965639864265004</c:v>
                </c:pt>
                <c:pt idx="3359" formatCode="0.0%">
                  <c:v>0.54959978081692196</c:v>
                </c:pt>
                <c:pt idx="3360" formatCode="0.0%">
                  <c:v>0.56912721721367798</c:v>
                </c:pt>
                <c:pt idx="3361" formatCode="0.0%">
                  <c:v>0.56268312744694504</c:v>
                </c:pt>
                <c:pt idx="3362" formatCode="0.0%">
                  <c:v>0.56629565550593897</c:v>
                </c:pt>
                <c:pt idx="3363" formatCode="0.0%">
                  <c:v>0.55057606324724995</c:v>
                </c:pt>
                <c:pt idx="3364" formatCode="0.0%">
                  <c:v>0.57986721784238504</c:v>
                </c:pt>
                <c:pt idx="3365" formatCode="0.0%">
                  <c:v>0.57625468978339001</c:v>
                </c:pt>
                <c:pt idx="3366" formatCode="0.0%">
                  <c:v>0.59099785062923504</c:v>
                </c:pt>
                <c:pt idx="3367" formatCode="0.0%">
                  <c:v>0.60544811184772995</c:v>
                </c:pt>
                <c:pt idx="3368" formatCode="0.0%">
                  <c:v>0.58279636309840099</c:v>
                </c:pt>
                <c:pt idx="3369" formatCode="0.0%">
                  <c:v>0.58504197656892398</c:v>
                </c:pt>
                <c:pt idx="3370" formatCode="0.0%">
                  <c:v>0.59451279513995203</c:v>
                </c:pt>
                <c:pt idx="3371" formatCode="0.0%">
                  <c:v>0.60398361371097997</c:v>
                </c:pt>
                <c:pt idx="3372" formatCode="0.0%">
                  <c:v>0.621753652343637</c:v>
                </c:pt>
                <c:pt idx="3373" formatCode="0.0%">
                  <c:v>0.61892209063589798</c:v>
                </c:pt>
                <c:pt idx="3374" formatCode="0.0%">
                  <c:v>0.62028900522437003</c:v>
                </c:pt>
                <c:pt idx="3375" formatCode="0.0%">
                  <c:v>0.610623019556786</c:v>
                </c:pt>
                <c:pt idx="3376" formatCode="0.0%">
                  <c:v>0.60369071408362995</c:v>
                </c:pt>
                <c:pt idx="3377" formatCode="0.0%">
                  <c:v>0.610134803850364</c:v>
                </c:pt>
                <c:pt idx="3378" formatCode="0.0%">
                  <c:v>0.59539149402200198</c:v>
                </c:pt>
                <c:pt idx="3379" formatCode="0.0%">
                  <c:v>0.59841837180881297</c:v>
                </c:pt>
                <c:pt idx="3380" formatCode="0.0%">
                  <c:v>0.59412231196432397</c:v>
                </c:pt>
                <c:pt idx="3381" formatCode="0.0%">
                  <c:v>0.58162476458900103</c:v>
                </c:pt>
                <c:pt idx="3382" formatCode="0.0%">
                  <c:v>0.58308926272575101</c:v>
                </c:pt>
                <c:pt idx="3383" formatCode="0.0%">
                  <c:v>0.595684393649352</c:v>
                </c:pt>
                <c:pt idx="3384" formatCode="0.0%">
                  <c:v>0.61628584500723105</c:v>
                </c:pt>
                <c:pt idx="3385" formatCode="0.0%">
                  <c:v>0.62282766730475903</c:v>
                </c:pt>
                <c:pt idx="3386" formatCode="0.0%">
                  <c:v>0.61570004575253101</c:v>
                </c:pt>
                <c:pt idx="3387" formatCode="0.0%">
                  <c:v>0.60574116045759696</c:v>
                </c:pt>
                <c:pt idx="3388" formatCode="0.0%">
                  <c:v>0.58553019227534597</c:v>
                </c:pt>
                <c:pt idx="3389" formatCode="0.0%">
                  <c:v>0.58709242294288999</c:v>
                </c:pt>
                <c:pt idx="3390" formatCode="0.0%">
                  <c:v>0.60105446845496302</c:v>
                </c:pt>
                <c:pt idx="3391" formatCode="0.0%">
                  <c:v>0.60535052829945302</c:v>
                </c:pt>
                <c:pt idx="3392" formatCode="0.0%">
                  <c:v>0.609353688516592</c:v>
                </c:pt>
                <c:pt idx="3393" formatCode="0.0%">
                  <c:v>0.58924045286513504</c:v>
                </c:pt>
                <c:pt idx="3394" formatCode="0.0%">
                  <c:v>0.575473574449618</c:v>
                </c:pt>
                <c:pt idx="3395" formatCode="0.0%">
                  <c:v>0.58006253392145701</c:v>
                </c:pt>
                <c:pt idx="3396" formatCode="0.0%">
                  <c:v>0.588361605000568</c:v>
                </c:pt>
                <c:pt idx="3397" formatCode="0.0%">
                  <c:v>0.60945127206486904</c:v>
                </c:pt>
                <c:pt idx="3398" formatCode="0.0%">
                  <c:v>0.616188261458953</c:v>
                </c:pt>
                <c:pt idx="3399" formatCode="0.0%">
                  <c:v>0.63171253763857105</c:v>
                </c:pt>
                <c:pt idx="3400" formatCode="0.0%">
                  <c:v>0.65143529011439905</c:v>
                </c:pt>
                <c:pt idx="3401" formatCode="0.0%">
                  <c:v>0.651337706566121</c:v>
                </c:pt>
                <c:pt idx="3402" formatCode="0.0%">
                  <c:v>0.65026369160499897</c:v>
                </c:pt>
                <c:pt idx="3403" formatCode="0.0%">
                  <c:v>0.66500685245084401</c:v>
                </c:pt>
                <c:pt idx="3404" formatCode="0.0%">
                  <c:v>0.66949822837440598</c:v>
                </c:pt>
                <c:pt idx="3405" formatCode="0.0%">
                  <c:v>0.66539748460898895</c:v>
                </c:pt>
                <c:pt idx="3406" formatCode="0.0%">
                  <c:v>0.66383525394144405</c:v>
                </c:pt>
                <c:pt idx="3407" formatCode="0.0%">
                  <c:v>0.64479603325111001</c:v>
                </c:pt>
                <c:pt idx="3408" formatCode="0.0%">
                  <c:v>0.61765275959570298</c:v>
                </c:pt>
                <c:pt idx="3409" formatCode="0.0%">
                  <c:v>0.62702599461845399</c:v>
                </c:pt>
                <c:pt idx="3410" formatCode="0.0%">
                  <c:v>0.63678971281683205</c:v>
                </c:pt>
                <c:pt idx="3411" formatCode="0.0%">
                  <c:v>0.64655343101521001</c:v>
                </c:pt>
                <c:pt idx="3412" formatCode="0.0%">
                  <c:v>0.62663551144282603</c:v>
                </c:pt>
                <c:pt idx="3413" formatCode="0.0%">
                  <c:v>0.64499120034766599</c:v>
                </c:pt>
                <c:pt idx="3414" formatCode="0.0%">
                  <c:v>0.63600859748306005</c:v>
                </c:pt>
                <c:pt idx="3415" formatCode="0.0%">
                  <c:v>0.63132205446294298</c:v>
                </c:pt>
                <c:pt idx="3416" formatCode="0.0%">
                  <c:v>0.64137867228867096</c:v>
                </c:pt>
                <c:pt idx="3417" formatCode="0.0%">
                  <c:v>0.616188261458953</c:v>
                </c:pt>
                <c:pt idx="3418" formatCode="0.0%">
                  <c:v>0.61550487865597503</c:v>
                </c:pt>
                <c:pt idx="3419" formatCode="0.0%">
                  <c:v>0.62087480447906995</c:v>
                </c:pt>
                <c:pt idx="3420" formatCode="0.0%">
                  <c:v>0.60408119725925802</c:v>
                </c:pt>
                <c:pt idx="3421" formatCode="0.0%">
                  <c:v>0.600761568827613</c:v>
                </c:pt>
                <c:pt idx="3422" formatCode="0.0%">
                  <c:v>0.60925610496831395</c:v>
                </c:pt>
                <c:pt idx="3423" formatCode="0.0%">
                  <c:v>0.65289978825114903</c:v>
                </c:pt>
                <c:pt idx="3424" formatCode="0.0%">
                  <c:v>0.65065417478062704</c:v>
                </c:pt>
                <c:pt idx="3425" formatCode="0.0%">
                  <c:v>0.64899436056480497</c:v>
                </c:pt>
                <c:pt idx="3426" formatCode="0.0%">
                  <c:v>0.65524313425246605</c:v>
                </c:pt>
                <c:pt idx="3427" formatCode="0.0%">
                  <c:v>0.66500685245084401</c:v>
                </c:pt>
                <c:pt idx="3428" formatCode="0.0%">
                  <c:v>0.63630149711040995</c:v>
                </c:pt>
                <c:pt idx="3429" formatCode="0.0%">
                  <c:v>0.61140398590804201</c:v>
                </c:pt>
                <c:pt idx="3430" formatCode="0.0%">
                  <c:v>0.58719000649116804</c:v>
                </c:pt>
                <c:pt idx="3431" formatCode="0.0%">
                  <c:v>0.58211283131290703</c:v>
                </c:pt>
                <c:pt idx="3432" formatCode="0.0%">
                  <c:v>0.58181993168555701</c:v>
                </c:pt>
                <c:pt idx="3433" formatCode="0.0%">
                  <c:v>0.59578212618014603</c:v>
                </c:pt>
                <c:pt idx="3434" formatCode="0.0%">
                  <c:v>0.57518067482226798</c:v>
                </c:pt>
                <c:pt idx="3435" formatCode="0.0%">
                  <c:v>0.57918383503940696</c:v>
                </c:pt>
                <c:pt idx="3436" formatCode="0.0%">
                  <c:v>0.55418859130624398</c:v>
                </c:pt>
                <c:pt idx="3437" formatCode="0.0%">
                  <c:v>0.56346424278071705</c:v>
                </c:pt>
                <c:pt idx="3438" formatCode="0.0%">
                  <c:v>0.577230972213718</c:v>
                </c:pt>
                <c:pt idx="3439" formatCode="0.0%">
                  <c:v>0.577230972213718</c:v>
                </c:pt>
                <c:pt idx="3440" formatCode="0.0%">
                  <c:v>0.58328457880482398</c:v>
                </c:pt>
                <c:pt idx="3441" formatCode="0.0%">
                  <c:v>0.59832063927801904</c:v>
                </c:pt>
                <c:pt idx="3442" formatCode="0.0%">
                  <c:v>0.59548922655279601</c:v>
                </c:pt>
                <c:pt idx="3443" formatCode="0.0%">
                  <c:v>0.61384491545763598</c:v>
                </c:pt>
                <c:pt idx="3444" formatCode="0.0%">
                  <c:v>0.59685614114126895</c:v>
                </c:pt>
                <c:pt idx="3445" formatCode="0.0%">
                  <c:v>0.60105446845496302</c:v>
                </c:pt>
                <c:pt idx="3446" formatCode="0.0%">
                  <c:v>0.60456941296568001</c:v>
                </c:pt>
                <c:pt idx="3447" formatCode="0.0%">
                  <c:v>0.58924045286513504</c:v>
                </c:pt>
                <c:pt idx="3448" formatCode="0.0%">
                  <c:v>0.57439955948849497</c:v>
                </c:pt>
                <c:pt idx="3449" formatCode="0.0%">
                  <c:v>0.57039639927135599</c:v>
                </c:pt>
                <c:pt idx="3450" formatCode="0.0%">
                  <c:v>0.58308926272575101</c:v>
                </c:pt>
                <c:pt idx="3451" formatCode="0.0%">
                  <c:v>0.58416327768687404</c:v>
                </c:pt>
                <c:pt idx="3452" formatCode="0.0%">
                  <c:v>0.58738532257024101</c:v>
                </c:pt>
                <c:pt idx="3453" formatCode="0.0%">
                  <c:v>0.60515521222038005</c:v>
                </c:pt>
                <c:pt idx="3454" formatCode="0.0%">
                  <c:v>0.60349539800455798</c:v>
                </c:pt>
                <c:pt idx="3455" formatCode="0.0%">
                  <c:v>0.61101350273241395</c:v>
                </c:pt>
                <c:pt idx="3456" formatCode="0.0%">
                  <c:v>0.63923064236642602</c:v>
                </c:pt>
                <c:pt idx="3457" formatCode="0.0%">
                  <c:v>0.63991417415192098</c:v>
                </c:pt>
                <c:pt idx="3458" formatCode="0.0%">
                  <c:v>0.63805904385702605</c:v>
                </c:pt>
                <c:pt idx="3459" formatCode="0.0%">
                  <c:v>0.62975982379539797</c:v>
                </c:pt>
                <c:pt idx="3460" formatCode="0.0%">
                  <c:v>0.61570004575253101</c:v>
                </c:pt>
                <c:pt idx="3461" formatCode="0.0%">
                  <c:v>0.60906078888924198</c:v>
                </c:pt>
                <c:pt idx="3462" formatCode="0.0%">
                  <c:v>0.614430863694853</c:v>
                </c:pt>
                <c:pt idx="3463" formatCode="0.0%">
                  <c:v>0.60496004512382495</c:v>
                </c:pt>
                <c:pt idx="3464" formatCode="0.0%">
                  <c:v>0.62321815048038698</c:v>
                </c:pt>
                <c:pt idx="3465" formatCode="0.0%">
                  <c:v>0.63659439673775997</c:v>
                </c:pt>
                <c:pt idx="3466" formatCode="0.0%">
                  <c:v>0.65241172152724403</c:v>
                </c:pt>
                <c:pt idx="3467" formatCode="0.0%">
                  <c:v>0.64430781754468802</c:v>
                </c:pt>
                <c:pt idx="3468" formatCode="0.0%">
                  <c:v>0.65748874772298904</c:v>
                </c:pt>
                <c:pt idx="3469" formatCode="0.0%">
                  <c:v>0.65504781817339397</c:v>
                </c:pt>
                <c:pt idx="3470" formatCode="0.0%">
                  <c:v>0.66051562550980003</c:v>
                </c:pt>
                <c:pt idx="3471" formatCode="0.0%">
                  <c:v>0.644502984641243</c:v>
                </c:pt>
                <c:pt idx="3472" formatCode="0.0%">
                  <c:v>0.64030465732754904</c:v>
                </c:pt>
                <c:pt idx="3473" formatCode="0.0%">
                  <c:v>0.63278655259969296</c:v>
                </c:pt>
                <c:pt idx="3474" formatCode="0.0%">
                  <c:v>0.62146075271628698</c:v>
                </c:pt>
                <c:pt idx="3475" formatCode="0.0%">
                  <c:v>0.61892209063589798</c:v>
                </c:pt>
                <c:pt idx="3476" formatCode="0.0%">
                  <c:v>0.62341346655945895</c:v>
                </c:pt>
                <c:pt idx="3477" formatCode="0.0%">
                  <c:v>0.63776614422967604</c:v>
                </c:pt>
                <c:pt idx="3478" formatCode="0.0%">
                  <c:v>0.66256592290125005</c:v>
                </c:pt>
                <c:pt idx="3479" formatCode="0.0%">
                  <c:v>0.66764309807951105</c:v>
                </c:pt>
                <c:pt idx="3480" formatCode="0.0%">
                  <c:v>0.685705887357001</c:v>
                </c:pt>
                <c:pt idx="3481" formatCode="0.0%">
                  <c:v>0.66315172215594997</c:v>
                </c:pt>
                <c:pt idx="3482" formatCode="0.0%">
                  <c:v>0.656121833134516</c:v>
                </c:pt>
                <c:pt idx="3483" formatCode="0.0%">
                  <c:v>0.65856276268411096</c:v>
                </c:pt>
                <c:pt idx="3484" formatCode="0.0%">
                  <c:v>0.65846517913583302</c:v>
                </c:pt>
                <c:pt idx="3485" formatCode="0.0%">
                  <c:v>0.66403042103800003</c:v>
                </c:pt>
                <c:pt idx="3486" formatCode="0.0%">
                  <c:v>0.63844952703265401</c:v>
                </c:pt>
                <c:pt idx="3487" formatCode="0.0%">
                  <c:v>0.62790469350050404</c:v>
                </c:pt>
                <c:pt idx="3488" formatCode="0.0%">
                  <c:v>0.630345623050098</c:v>
                </c:pt>
                <c:pt idx="3489" formatCode="0.0%">
                  <c:v>0.62028900522437003</c:v>
                </c:pt>
                <c:pt idx="3490" formatCode="0.0%">
                  <c:v>0.62067963738251397</c:v>
                </c:pt>
                <c:pt idx="3491" formatCode="0.0%">
                  <c:v>0.62536618040263103</c:v>
                </c:pt>
                <c:pt idx="3492" formatCode="0.0%">
                  <c:v>0.61472376332220302</c:v>
                </c:pt>
                <c:pt idx="3493" formatCode="0.0%">
                  <c:v>0.60945127206486904</c:v>
                </c:pt>
                <c:pt idx="3494" formatCode="0.0%">
                  <c:v>0.59509859439465196</c:v>
                </c:pt>
                <c:pt idx="3495" formatCode="0.0%">
                  <c:v>0.59685614114126895</c:v>
                </c:pt>
                <c:pt idx="3496" formatCode="0.0%">
                  <c:v>0.59793015610239098</c:v>
                </c:pt>
                <c:pt idx="3497" formatCode="0.0%">
                  <c:v>0.60945127206486904</c:v>
                </c:pt>
                <c:pt idx="3498" formatCode="0.0%">
                  <c:v>0.59587970972842397</c:v>
                </c:pt>
                <c:pt idx="3499" formatCode="0.0%">
                  <c:v>0.58601840798176796</c:v>
                </c:pt>
                <c:pt idx="3500" formatCode="0.0%">
                  <c:v>0.58084364925522902</c:v>
                </c:pt>
                <c:pt idx="3501" formatCode="0.0%">
                  <c:v>0.57937900213596205</c:v>
                </c:pt>
                <c:pt idx="3502" formatCode="0.0%">
                  <c:v>0.60095688490668597</c:v>
                </c:pt>
                <c:pt idx="3503" formatCode="0.0%">
                  <c:v>0.60525294475117497</c:v>
                </c:pt>
                <c:pt idx="3504" formatCode="0.0%">
                  <c:v>0.62360863365601504</c:v>
                </c:pt>
                <c:pt idx="3505" formatCode="0.0%">
                  <c:v>0.62644019536375395</c:v>
                </c:pt>
                <c:pt idx="3506" formatCode="0.0%">
                  <c:v>0.61452844724313105</c:v>
                </c:pt>
                <c:pt idx="3507" formatCode="0.0%">
                  <c:v>0.62155833626456403</c:v>
                </c:pt>
                <c:pt idx="3508" formatCode="0.0%">
                  <c:v>0.62204655197098702</c:v>
                </c:pt>
                <c:pt idx="3509" formatCode="0.0%">
                  <c:v>0.611892201614464</c:v>
                </c:pt>
                <c:pt idx="3510" formatCode="0.0%">
                  <c:v>0.62126543663721401</c:v>
                </c:pt>
                <c:pt idx="3511" formatCode="0.0%">
                  <c:v>0.62897870846162596</c:v>
                </c:pt>
                <c:pt idx="3512" formatCode="0.0%">
                  <c:v>0.63015045595354302</c:v>
                </c:pt>
                <c:pt idx="3513" formatCode="0.0%">
                  <c:v>0.63229833689327097</c:v>
                </c:pt>
                <c:pt idx="3514" formatCode="0.0%">
                  <c:v>0.62604956320560901</c:v>
                </c:pt>
                <c:pt idx="3515" formatCode="0.0%">
                  <c:v>0.63942595844549899</c:v>
                </c:pt>
                <c:pt idx="3516" formatCode="0.0%">
                  <c:v>0.62468264861713696</c:v>
                </c:pt>
                <c:pt idx="3517" formatCode="0.0%">
                  <c:v>0.62556149648170301</c:v>
                </c:pt>
                <c:pt idx="3518" formatCode="0.0%">
                  <c:v>0.61530956257690295</c:v>
                </c:pt>
                <c:pt idx="3519" formatCode="0.0%">
                  <c:v>0.61843387492947499</c:v>
                </c:pt>
                <c:pt idx="3520" formatCode="0.0%">
                  <c:v>0.61560246220425296</c:v>
                </c:pt>
                <c:pt idx="3521" formatCode="0.0%">
                  <c:v>0.61989852204874196</c:v>
                </c:pt>
                <c:pt idx="3522" formatCode="0.0%">
                  <c:v>0.61296621657558603</c:v>
                </c:pt>
                <c:pt idx="3523" formatCode="0.0%">
                  <c:v>0.61179461806618596</c:v>
                </c:pt>
                <c:pt idx="3524" formatCode="0.0%">
                  <c:v>0.61706696034100295</c:v>
                </c:pt>
                <c:pt idx="3525" formatCode="0.0%">
                  <c:v>0.61032997094691899</c:v>
                </c:pt>
                <c:pt idx="3526" formatCode="0.0%">
                  <c:v>0.594708111219024</c:v>
                </c:pt>
                <c:pt idx="3527" formatCode="0.0%">
                  <c:v>0.57840271970563395</c:v>
                </c:pt>
                <c:pt idx="3528" formatCode="0.0%">
                  <c:v>0.58553019227534597</c:v>
                </c:pt>
                <c:pt idx="3529" formatCode="0.0%">
                  <c:v>0.584846809472368</c:v>
                </c:pt>
                <c:pt idx="3530" formatCode="0.0%">
                  <c:v>0.58172234813727897</c:v>
                </c:pt>
                <c:pt idx="3531" formatCode="0.0%">
                  <c:v>0.59695372468954699</c:v>
                </c:pt>
                <c:pt idx="3532" formatCode="0.0%">
                  <c:v>0.59666082506219698</c:v>
                </c:pt>
                <c:pt idx="3533" formatCode="0.0%">
                  <c:v>0.59363409625790198</c:v>
                </c:pt>
                <c:pt idx="3534" formatCode="0.0%">
                  <c:v>0.60867015673109703</c:v>
                </c:pt>
                <c:pt idx="3535" formatCode="0.0%">
                  <c:v>0.61433313116405897</c:v>
                </c:pt>
                <c:pt idx="3536" formatCode="0.0%">
                  <c:v>0.60964658814394201</c:v>
                </c:pt>
                <c:pt idx="3537" formatCode="0.0%">
                  <c:v>0.61032997094691899</c:v>
                </c:pt>
                <c:pt idx="3538" formatCode="0.0%">
                  <c:v>0.60164026770966395</c:v>
                </c:pt>
                <c:pt idx="3539" formatCode="0.0%">
                  <c:v>0.62839290920692603</c:v>
                </c:pt>
                <c:pt idx="3540" formatCode="0.0%">
                  <c:v>0.64821324523103196</c:v>
                </c:pt>
                <c:pt idx="3541" formatCode="0.0%">
                  <c:v>0.65280220470287198</c:v>
                </c:pt>
                <c:pt idx="3542" formatCode="0.0%">
                  <c:v>0.64909194411308302</c:v>
                </c:pt>
                <c:pt idx="3543" formatCode="0.0%">
                  <c:v>0.63981644162112605</c:v>
                </c:pt>
                <c:pt idx="3544" formatCode="0.0%">
                  <c:v>0.63835194348437596</c:v>
                </c:pt>
                <c:pt idx="3545" formatCode="0.0%">
                  <c:v>0.63786372777795397</c:v>
                </c:pt>
                <c:pt idx="3546" formatCode="0.0%">
                  <c:v>0.63073625520824295</c:v>
                </c:pt>
                <c:pt idx="3547" formatCode="0.0%">
                  <c:v>0.63229833689327097</c:v>
                </c:pt>
                <c:pt idx="3548" formatCode="0.0%">
                  <c:v>0.63864484311172598</c:v>
                </c:pt>
                <c:pt idx="3549" formatCode="0.0%">
                  <c:v>0.635911013934782</c:v>
                </c:pt>
                <c:pt idx="3550" formatCode="0.0%">
                  <c:v>0.63093142230479804</c:v>
                </c:pt>
                <c:pt idx="3551" formatCode="0.0%">
                  <c:v>0.62282766730475903</c:v>
                </c:pt>
                <c:pt idx="3552" formatCode="0.0%">
                  <c:v>0.60974417169221895</c:v>
                </c:pt>
                <c:pt idx="3553" formatCode="0.0%">
                  <c:v>0.62019142167609198</c:v>
                </c:pt>
                <c:pt idx="3554" formatCode="0.0%">
                  <c:v>0.60945127206486904</c:v>
                </c:pt>
                <c:pt idx="3555" formatCode="0.0%">
                  <c:v>0.60359313053535202</c:v>
                </c:pt>
                <c:pt idx="3556" formatCode="0.0%">
                  <c:v>0.60066398527933595</c:v>
                </c:pt>
                <c:pt idx="3557" formatCode="0.0%">
                  <c:v>0.59021673529546304</c:v>
                </c:pt>
                <c:pt idx="3558" formatCode="0.0%">
                  <c:v>0.59548922655279601</c:v>
                </c:pt>
                <c:pt idx="3559" formatCode="0.0%">
                  <c:v>0.58894755323778503</c:v>
                </c:pt>
                <c:pt idx="3560" formatCode="0.0%">
                  <c:v>0.59500101084637402</c:v>
                </c:pt>
                <c:pt idx="3561" formatCode="0.0%">
                  <c:v>0.57107993105685095</c:v>
                </c:pt>
                <c:pt idx="3562" formatCode="0.0%">
                  <c:v>0.54344859067753803</c:v>
                </c:pt>
                <c:pt idx="3563" formatCode="0.0%">
                  <c:v>0.54989268044427198</c:v>
                </c:pt>
                <c:pt idx="3564" formatCode="0.0%">
                  <c:v>0.52167554081025902</c:v>
                </c:pt>
                <c:pt idx="3565" formatCode="0.0%">
                  <c:v>0.51747706451404796</c:v>
                </c:pt>
                <c:pt idx="3566" formatCode="0.0%">
                  <c:v>0.52606918420302595</c:v>
                </c:pt>
                <c:pt idx="3567" formatCode="0.0%">
                  <c:v>0.51288810504220905</c:v>
                </c:pt>
                <c:pt idx="3568" formatCode="0.0%">
                  <c:v>0.52909591300732095</c:v>
                </c:pt>
                <c:pt idx="3569" formatCode="0.0%">
                  <c:v>0.52558096849660396</c:v>
                </c:pt>
                <c:pt idx="3570" formatCode="0.0%">
                  <c:v>0.524409369987204</c:v>
                </c:pt>
                <c:pt idx="3571" formatCode="0.0%">
                  <c:v>0.52060152584913699</c:v>
                </c:pt>
                <c:pt idx="3572" formatCode="0.0%">
                  <c:v>0.50986137623791405</c:v>
                </c:pt>
                <c:pt idx="3573" formatCode="0.0%">
                  <c:v>0.50663933135454797</c:v>
                </c:pt>
                <c:pt idx="3574" formatCode="0.0%">
                  <c:v>0.506444015275475</c:v>
                </c:pt>
                <c:pt idx="3575" formatCode="0.0%">
                  <c:v>0.53788319979285504</c:v>
                </c:pt>
                <c:pt idx="3576" formatCode="0.0%">
                  <c:v>0.55536033879816105</c:v>
                </c:pt>
                <c:pt idx="3577" formatCode="0.0%">
                  <c:v>0.53114635938128796</c:v>
                </c:pt>
                <c:pt idx="3578" formatCode="0.0%">
                  <c:v>0.53348955640008799</c:v>
                </c:pt>
                <c:pt idx="3579" formatCode="0.0%">
                  <c:v>0.54452260563866095</c:v>
                </c:pt>
                <c:pt idx="3580" formatCode="0.0%">
                  <c:v>0.55477453954346101</c:v>
                </c:pt>
                <c:pt idx="3581" formatCode="0.0%">
                  <c:v>0.541593460382644</c:v>
                </c:pt>
                <c:pt idx="3582" formatCode="0.0%">
                  <c:v>0.52558096849660396</c:v>
                </c:pt>
                <c:pt idx="3583" formatCode="0.0%">
                  <c:v>0.50917799343493597</c:v>
                </c:pt>
                <c:pt idx="3584" formatCode="0.0%">
                  <c:v>0.51523145104352597</c:v>
                </c:pt>
                <c:pt idx="3585" formatCode="0.0%">
                  <c:v>0.50702996351269203</c:v>
                </c:pt>
                <c:pt idx="3586" formatCode="0.0%">
                  <c:v>0.52645966737865402</c:v>
                </c:pt>
                <c:pt idx="3587" formatCode="0.0%">
                  <c:v>0.53075572722314301</c:v>
                </c:pt>
                <c:pt idx="3588" formatCode="0.0%">
                  <c:v>0.53065814367486497</c:v>
                </c:pt>
                <c:pt idx="3589" formatCode="0.0%">
                  <c:v>0.53690691736252705</c:v>
                </c:pt>
                <c:pt idx="3590" formatCode="0.0%">
                  <c:v>0.55506743917081103</c:v>
                </c:pt>
                <c:pt idx="3591" formatCode="0.0%">
                  <c:v>0.54051944542152097</c:v>
                </c:pt>
                <c:pt idx="3592" formatCode="0.0%">
                  <c:v>0.55106427895367205</c:v>
                </c:pt>
                <c:pt idx="3593" formatCode="0.0%">
                  <c:v>0.54911156511049997</c:v>
                </c:pt>
                <c:pt idx="3594" formatCode="0.0%">
                  <c:v>0.52987702834109296</c:v>
                </c:pt>
                <c:pt idx="3595" formatCode="0.0%">
                  <c:v>0.53153684255691602</c:v>
                </c:pt>
                <c:pt idx="3596" formatCode="0.0%">
                  <c:v>0.52968171226202099</c:v>
                </c:pt>
                <c:pt idx="3597" formatCode="0.0%">
                  <c:v>0.53583290240140502</c:v>
                </c:pt>
                <c:pt idx="3598" formatCode="0.0%">
                  <c:v>0.56102331323112198</c:v>
                </c:pt>
                <c:pt idx="3599" formatCode="0.0%">
                  <c:v>0.55750836872040599</c:v>
                </c:pt>
                <c:pt idx="3600" formatCode="0.0%">
                  <c:v>0.55418859130624398</c:v>
                </c:pt>
                <c:pt idx="3601" formatCode="0.0%">
                  <c:v>0.54247215926469405</c:v>
                </c:pt>
                <c:pt idx="3602" formatCode="0.0%">
                  <c:v>0.53934784691212101</c:v>
                </c:pt>
                <c:pt idx="3603" formatCode="0.0%">
                  <c:v>0.53817609942020495</c:v>
                </c:pt>
                <c:pt idx="3604" formatCode="0.0%">
                  <c:v>0.513766803924259</c:v>
                </c:pt>
                <c:pt idx="3605" formatCode="0.0%">
                  <c:v>0.51806286376874799</c:v>
                </c:pt>
                <c:pt idx="3606" formatCode="0.0%">
                  <c:v>0.51776996414139798</c:v>
                </c:pt>
                <c:pt idx="3607" formatCode="0.0%">
                  <c:v>0.521870707906815</c:v>
                </c:pt>
                <c:pt idx="3608" formatCode="0.0%">
                  <c:v>0.51337632074863104</c:v>
                </c:pt>
                <c:pt idx="3609" formatCode="0.0%">
                  <c:v>0.54003122971509898</c:v>
                </c:pt>
                <c:pt idx="3610" formatCode="0.0%">
                  <c:v>0.53593048594968196</c:v>
                </c:pt>
                <c:pt idx="3611" formatCode="0.0%">
                  <c:v>0.54579193667885495</c:v>
                </c:pt>
                <c:pt idx="3612" formatCode="0.0%">
                  <c:v>0.55213829391479397</c:v>
                </c:pt>
                <c:pt idx="3613" formatCode="0.0%">
                  <c:v>0.54169104393092204</c:v>
                </c:pt>
                <c:pt idx="3614" formatCode="0.0%">
                  <c:v>0.542862791422838</c:v>
                </c:pt>
                <c:pt idx="3615" formatCode="0.0%">
                  <c:v>0.53095104330221499</c:v>
                </c:pt>
                <c:pt idx="3616" formatCode="0.0%">
                  <c:v>0.54335100712925999</c:v>
                </c:pt>
                <c:pt idx="3617" formatCode="0.0%">
                  <c:v>0.54901383257970504</c:v>
                </c:pt>
                <c:pt idx="3618" formatCode="0.0%">
                  <c:v>0.565124056996539</c:v>
                </c:pt>
                <c:pt idx="3619" formatCode="0.0%">
                  <c:v>0.56112089677940002</c:v>
                </c:pt>
                <c:pt idx="3620" formatCode="0.0%">
                  <c:v>0.56268312744694504</c:v>
                </c:pt>
                <c:pt idx="3621" formatCode="0.0%">
                  <c:v>0.57859788680219004</c:v>
                </c:pt>
                <c:pt idx="3622" formatCode="0.0%">
                  <c:v>0.58074591672443499</c:v>
                </c:pt>
                <c:pt idx="3623" formatCode="0.0%">
                  <c:v>0.57391134378207298</c:v>
                </c:pt>
                <c:pt idx="3624" formatCode="0.0%">
                  <c:v>0.55350520850326701</c:v>
                </c:pt>
                <c:pt idx="3625" formatCode="0.0%">
                  <c:v>0.557020153013983</c:v>
                </c:pt>
                <c:pt idx="3626" formatCode="0.0%">
                  <c:v>0.56727208691878395</c:v>
                </c:pt>
                <c:pt idx="3627" formatCode="0.0%">
                  <c:v>0.56326892670164497</c:v>
                </c:pt>
                <c:pt idx="3628" formatCode="0.0%">
                  <c:v>0.56219491174052305</c:v>
                </c:pt>
                <c:pt idx="3629" formatCode="0.0%">
                  <c:v>0.54745175089467701</c:v>
                </c:pt>
                <c:pt idx="3630" formatCode="0.0%">
                  <c:v>0.53778561624457699</c:v>
                </c:pt>
                <c:pt idx="3631" formatCode="0.0%">
                  <c:v>0.54266747534376603</c:v>
                </c:pt>
                <c:pt idx="3632" formatCode="0.0%">
                  <c:v>0.54256989179548798</c:v>
                </c:pt>
                <c:pt idx="3633" formatCode="0.0%">
                  <c:v>0.528705429831693</c:v>
                </c:pt>
                <c:pt idx="3634" formatCode="0.0%">
                  <c:v>0.52099200902476495</c:v>
                </c:pt>
                <c:pt idx="3635" formatCode="0.0%">
                  <c:v>0.510740075119964</c:v>
                </c:pt>
                <c:pt idx="3636" formatCode="0.0%">
                  <c:v>0.50244100404085301</c:v>
                </c:pt>
                <c:pt idx="3637" formatCode="0.0%">
                  <c:v>0.495313382488625</c:v>
                </c:pt>
                <c:pt idx="3638" formatCode="0.0%">
                  <c:v>0.47656706142564098</c:v>
                </c:pt>
                <c:pt idx="3639" formatCode="0.0%">
                  <c:v>0.48037490556370699</c:v>
                </c:pt>
                <c:pt idx="3640" formatCode="0.0%">
                  <c:v>0.46738914248196201</c:v>
                </c:pt>
                <c:pt idx="3641" formatCode="0.0%">
                  <c:v>0.46797509071917898</c:v>
                </c:pt>
                <c:pt idx="3642" formatCode="0.0%">
                  <c:v>0.469927804562351</c:v>
                </c:pt>
                <c:pt idx="3643" formatCode="0.0%">
                  <c:v>0.49619223035319099</c:v>
                </c:pt>
                <c:pt idx="3644" formatCode="0.0%">
                  <c:v>0.50693223098189799</c:v>
                </c:pt>
                <c:pt idx="3645" formatCode="0.0%">
                  <c:v>0.50019524158781403</c:v>
                </c:pt>
                <c:pt idx="3646" formatCode="0.0%">
                  <c:v>0.51347390429690898</c:v>
                </c:pt>
                <c:pt idx="3647" formatCode="0.0%">
                  <c:v>0.51259520541485903</c:v>
                </c:pt>
                <c:pt idx="3648" formatCode="0.0%">
                  <c:v>0.515036134964454</c:v>
                </c:pt>
                <c:pt idx="3649" formatCode="0.0%">
                  <c:v>0.494434683606575</c:v>
                </c:pt>
                <c:pt idx="3650" formatCode="0.0%">
                  <c:v>0.48594029644839098</c:v>
                </c:pt>
                <c:pt idx="3651" formatCode="0.0%">
                  <c:v>0.485354497193691</c:v>
                </c:pt>
                <c:pt idx="3652" formatCode="0.0%">
                  <c:v>0.46836557389480699</c:v>
                </c:pt>
                <c:pt idx="3653" formatCode="0.0%">
                  <c:v>0.45508691118571198</c:v>
                </c:pt>
                <c:pt idx="3654" formatCode="0.0%">
                  <c:v>0.48144892052483002</c:v>
                </c:pt>
                <c:pt idx="3655" formatCode="0.0%">
                  <c:v>0.49004104021380801</c:v>
                </c:pt>
                <c:pt idx="3656" formatCode="0.0%">
                  <c:v>0.51181409008108703</c:v>
                </c:pt>
                <c:pt idx="3657" formatCode="0.0%">
                  <c:v>0.50859204519772006</c:v>
                </c:pt>
                <c:pt idx="3658" formatCode="0.0%">
                  <c:v>0.50810397847381406</c:v>
                </c:pt>
                <c:pt idx="3659" formatCode="0.0%">
                  <c:v>0.50331970292290296</c:v>
                </c:pt>
                <c:pt idx="3660" formatCode="0.0%">
                  <c:v>0.49101747162665199</c:v>
                </c:pt>
                <c:pt idx="3661" formatCode="0.0%">
                  <c:v>0.48057022164278002</c:v>
                </c:pt>
                <c:pt idx="3662" formatCode="0.0%">
                  <c:v>0.49228665368433</c:v>
                </c:pt>
                <c:pt idx="3663" formatCode="0.0%">
                  <c:v>0.49560628211597502</c:v>
                </c:pt>
                <c:pt idx="3664" formatCode="0.0%">
                  <c:v>0.49580159819504699</c:v>
                </c:pt>
                <c:pt idx="3665" formatCode="0.0%">
                  <c:v>0.50068345729423602</c:v>
                </c:pt>
                <c:pt idx="3666" formatCode="0.0%">
                  <c:v>0.49150553835055799</c:v>
                </c:pt>
                <c:pt idx="3667" formatCode="0.0%">
                  <c:v>0.48642851215481298</c:v>
                </c:pt>
                <c:pt idx="3668" formatCode="0.0%">
                  <c:v>0.49736382886259201</c:v>
                </c:pt>
                <c:pt idx="3669" formatCode="0.0%">
                  <c:v>0.49277486939075199</c:v>
                </c:pt>
                <c:pt idx="3670" formatCode="0.0%">
                  <c:v>0.47002538811062899</c:v>
                </c:pt>
                <c:pt idx="3671" formatCode="0.0%">
                  <c:v>0.46485062938409</c:v>
                </c:pt>
                <c:pt idx="3672" formatCode="0.0%">
                  <c:v>0.47314984944571797</c:v>
                </c:pt>
                <c:pt idx="3673" formatCode="0.0%">
                  <c:v>0.48017973846715201</c:v>
                </c:pt>
                <c:pt idx="3674" formatCode="0.0%">
                  <c:v>0.48779542674328502</c:v>
                </c:pt>
                <c:pt idx="3675" formatCode="0.0%">
                  <c:v>0.47822687564146299</c:v>
                </c:pt>
                <c:pt idx="3676" formatCode="0.0%">
                  <c:v>0.46817025781573501</c:v>
                </c:pt>
                <c:pt idx="3677" formatCode="0.0%">
                  <c:v>0.46016408636397299</c:v>
                </c:pt>
                <c:pt idx="3678" formatCode="0.0%">
                  <c:v>0.45430579585193898</c:v>
                </c:pt>
                <c:pt idx="3679" formatCode="0.0%">
                  <c:v>0.44327289559588301</c:v>
                </c:pt>
                <c:pt idx="3680" formatCode="0.0%">
                  <c:v>0.45313419734253901</c:v>
                </c:pt>
                <c:pt idx="3681" formatCode="0.0%">
                  <c:v>0.46533884509051199</c:v>
                </c:pt>
                <c:pt idx="3682" formatCode="0.0%">
                  <c:v>0.47617657825001303</c:v>
                </c:pt>
                <c:pt idx="3683" formatCode="0.0%">
                  <c:v>0.46641286005163402</c:v>
                </c:pt>
                <c:pt idx="3684" formatCode="0.0%">
                  <c:v>0.47100181952347397</c:v>
                </c:pt>
                <c:pt idx="3685" formatCode="0.0%">
                  <c:v>0.50439371788402498</c:v>
                </c:pt>
                <c:pt idx="3686" formatCode="0.0%">
                  <c:v>0.54256989179548798</c:v>
                </c:pt>
                <c:pt idx="3687" formatCode="0.0%">
                  <c:v>0.58513970909971802</c:v>
                </c:pt>
                <c:pt idx="3688" formatCode="0.0%">
                  <c:v>0.58758063864931298</c:v>
                </c:pt>
                <c:pt idx="3689" formatCode="0.0%">
                  <c:v>0.58875223715871305</c:v>
                </c:pt>
                <c:pt idx="3690" formatCode="0.0%">
                  <c:v>0.579281418587684</c:v>
                </c:pt>
                <c:pt idx="3691" formatCode="0.0%">
                  <c:v>0.61628584500723105</c:v>
                </c:pt>
                <c:pt idx="3692" formatCode="0.0%">
                  <c:v>0.61511424649783097</c:v>
                </c:pt>
                <c:pt idx="3693" formatCode="0.0%">
                  <c:v>0.61521183004610902</c:v>
                </c:pt>
                <c:pt idx="3694" formatCode="0.0%">
                  <c:v>0.60535052829945302</c:v>
                </c:pt>
                <c:pt idx="3695" formatCode="0.0%">
                  <c:v>0.58953335249248495</c:v>
                </c:pt>
                <c:pt idx="3696" formatCode="0.0%">
                  <c:v>0.599004171063513</c:v>
                </c:pt>
                <c:pt idx="3697" formatCode="0.0%">
                  <c:v>0.60261669912250804</c:v>
                </c:pt>
                <c:pt idx="3698" formatCode="0.0%">
                  <c:v>0.61042770347771402</c:v>
                </c:pt>
                <c:pt idx="3699" formatCode="0.0%">
                  <c:v>0.63864484311172598</c:v>
                </c:pt>
                <c:pt idx="3700" formatCode="0.0%">
                  <c:v>0.63112673838387101</c:v>
                </c:pt>
                <c:pt idx="3701" formatCode="0.0%">
                  <c:v>0.63171253763857105</c:v>
                </c:pt>
                <c:pt idx="3702" formatCode="0.0%">
                  <c:v>0.63552038177663694</c:v>
                </c:pt>
                <c:pt idx="3703" formatCode="0.0%">
                  <c:v>0.62507328077528101</c:v>
                </c:pt>
                <c:pt idx="3704" formatCode="0.0%">
                  <c:v>0.63444636681551503</c:v>
                </c:pt>
                <c:pt idx="3705" formatCode="0.0%">
                  <c:v>0.63141963801122103</c:v>
                </c:pt>
                <c:pt idx="3706" formatCode="0.0%">
                  <c:v>0.62663551144282603</c:v>
                </c:pt>
                <c:pt idx="3707" formatCode="0.0%">
                  <c:v>0.62741647779408105</c:v>
                </c:pt>
                <c:pt idx="3708" formatCode="0.0%">
                  <c:v>0.60984190422301399</c:v>
                </c:pt>
                <c:pt idx="3709" formatCode="0.0%">
                  <c:v>0.60408119725925802</c:v>
                </c:pt>
                <c:pt idx="3710" formatCode="0.0%">
                  <c:v>0.61735985996835296</c:v>
                </c:pt>
                <c:pt idx="3711" formatCode="0.0%">
                  <c:v>0.60486231259303003</c:v>
                </c:pt>
                <c:pt idx="3712" formatCode="0.0%">
                  <c:v>0.603788297631908</c:v>
                </c:pt>
                <c:pt idx="3713" formatCode="0.0%">
                  <c:v>0.60564342792680304</c:v>
                </c:pt>
                <c:pt idx="3714" formatCode="0.0%">
                  <c:v>0.60788904139732503</c:v>
                </c:pt>
                <c:pt idx="3715" formatCode="0.0%">
                  <c:v>0.63971885807284901</c:v>
                </c:pt>
                <c:pt idx="3716" formatCode="0.0%">
                  <c:v>0.64792034560368195</c:v>
                </c:pt>
                <c:pt idx="3717" formatCode="0.0%">
                  <c:v>0.648799044485732</c:v>
                </c:pt>
                <c:pt idx="3718" formatCode="0.0%">
                  <c:v>0.63688729636510999</c:v>
                </c:pt>
                <c:pt idx="3719" formatCode="0.0%">
                  <c:v>0.62995513987447005</c:v>
                </c:pt>
                <c:pt idx="3720" formatCode="0.0%">
                  <c:v>0.63512989860100899</c:v>
                </c:pt>
                <c:pt idx="3721" formatCode="0.0%">
                  <c:v>0.61755517604742505</c:v>
                </c:pt>
                <c:pt idx="3722" formatCode="0.0%">
                  <c:v>0.61374733190935904</c:v>
                </c:pt>
                <c:pt idx="3723" formatCode="0.0%">
                  <c:v>0.61706696034100295</c:v>
                </c:pt>
                <c:pt idx="3724" formatCode="0.0%">
                  <c:v>0.623511050107737</c:v>
                </c:pt>
                <c:pt idx="3725" formatCode="0.0%">
                  <c:v>0.63015045595354302</c:v>
                </c:pt>
                <c:pt idx="3726" formatCode="0.0%">
                  <c:v>0.621753652343637</c:v>
                </c:pt>
                <c:pt idx="3727" formatCode="0.0%">
                  <c:v>0.60730324214262499</c:v>
                </c:pt>
                <c:pt idx="3728" formatCode="0.0%">
                  <c:v>0.59724662431689701</c:v>
                </c:pt>
                <c:pt idx="3729" formatCode="0.0%">
                  <c:v>0.58601840798176796</c:v>
                </c:pt>
                <c:pt idx="3730" formatCode="0.0%">
                  <c:v>0.59070495100188503</c:v>
                </c:pt>
                <c:pt idx="3731" formatCode="0.0%">
                  <c:v>0.588361605000568</c:v>
                </c:pt>
                <c:pt idx="3732" formatCode="0.0%">
                  <c:v>0.58299167917747396</c:v>
                </c:pt>
                <c:pt idx="3733" formatCode="0.0%">
                  <c:v>0.578500303253912</c:v>
                </c:pt>
                <c:pt idx="3734" formatCode="0.0%">
                  <c:v>0.58279636309840099</c:v>
                </c:pt>
                <c:pt idx="3735" formatCode="0.0%">
                  <c:v>0.58933803641341298</c:v>
                </c:pt>
                <c:pt idx="3736" formatCode="0.0%">
                  <c:v>0.60300718229813599</c:v>
                </c:pt>
                <c:pt idx="3737" formatCode="0.0%">
                  <c:v>0.61853160746027003</c:v>
                </c:pt>
                <c:pt idx="3738" formatCode="0.0%">
                  <c:v>0.60886547281016901</c:v>
                </c:pt>
                <c:pt idx="3739" formatCode="0.0%">
                  <c:v>0.60261669912250804</c:v>
                </c:pt>
                <c:pt idx="3740" formatCode="0.0%">
                  <c:v>0.64128108874039302</c:v>
                </c:pt>
                <c:pt idx="3741" formatCode="0.0%">
                  <c:v>0.63991417415192098</c:v>
                </c:pt>
                <c:pt idx="3742" formatCode="0.0%">
                  <c:v>0.63405588363988696</c:v>
                </c:pt>
                <c:pt idx="3743" formatCode="0.0%">
                  <c:v>0.63141963801122103</c:v>
                </c:pt>
                <c:pt idx="3744" formatCode="0.0%">
                  <c:v>0.63249365297234295</c:v>
                </c:pt>
                <c:pt idx="3745" formatCode="0.0%">
                  <c:v>0.62380394973508702</c:v>
                </c:pt>
                <c:pt idx="3746" formatCode="0.0%">
                  <c:v>0.61384491545763598</c:v>
                </c:pt>
                <c:pt idx="3747" formatCode="0.0%">
                  <c:v>0.60886547281016901</c:v>
                </c:pt>
                <c:pt idx="3748" formatCode="0.0%">
                  <c:v>0.62897870846162596</c:v>
                </c:pt>
                <c:pt idx="3749" formatCode="0.0%">
                  <c:v>0.62165591981284196</c:v>
                </c:pt>
                <c:pt idx="3750" formatCode="0.0%">
                  <c:v>0.63532521468008196</c:v>
                </c:pt>
                <c:pt idx="3751" formatCode="0.0%">
                  <c:v>0.634641682894587</c:v>
                </c:pt>
                <c:pt idx="3752" formatCode="0.0%">
                  <c:v>0.64596763176050997</c:v>
                </c:pt>
                <c:pt idx="3753" formatCode="0.0%">
                  <c:v>0.66383525394144405</c:v>
                </c:pt>
                <c:pt idx="3754" formatCode="0.0%">
                  <c:v>0.65172818974174895</c:v>
                </c:pt>
                <c:pt idx="3755" formatCode="0.0%">
                  <c:v>0.64694391419083797</c:v>
                </c:pt>
                <c:pt idx="3756" formatCode="0.0%">
                  <c:v>0.63639922964120399</c:v>
                </c:pt>
                <c:pt idx="3757" formatCode="0.0%">
                  <c:v>0.63405588363988696</c:v>
                </c:pt>
                <c:pt idx="3758" formatCode="0.0%">
                  <c:v>0.620484321303442</c:v>
                </c:pt>
                <c:pt idx="3759" formatCode="0.0%">
                  <c:v>0.62067963738251397</c:v>
                </c:pt>
                <c:pt idx="3760" formatCode="0.0%">
                  <c:v>0.61970320596966999</c:v>
                </c:pt>
                <c:pt idx="3761" formatCode="0.0%">
                  <c:v>0.60222621594687997</c:v>
                </c:pt>
                <c:pt idx="3762" formatCode="0.0%">
                  <c:v>0.59236476521770698</c:v>
                </c:pt>
                <c:pt idx="3763" formatCode="0.0%">
                  <c:v>0.60300718229813599</c:v>
                </c:pt>
                <c:pt idx="3764" formatCode="0.0%">
                  <c:v>0.60622922718150296</c:v>
                </c:pt>
                <c:pt idx="3765" formatCode="0.0%">
                  <c:v>0.62975982379539797</c:v>
                </c:pt>
                <c:pt idx="3766" formatCode="0.0%">
                  <c:v>0.61638357753802497</c:v>
                </c:pt>
                <c:pt idx="3767" formatCode="0.0%">
                  <c:v>0.62360863365601504</c:v>
                </c:pt>
                <c:pt idx="3768" formatCode="0.0%">
                  <c:v>0.61120881881148603</c:v>
                </c:pt>
                <c:pt idx="3769" formatCode="0.0%">
                  <c:v>0.60037108565198605</c:v>
                </c:pt>
                <c:pt idx="3770" formatCode="0.0%">
                  <c:v>0.59714904076861897</c:v>
                </c:pt>
                <c:pt idx="3771" formatCode="0.0%">
                  <c:v>0.58972866857155704</c:v>
                </c:pt>
                <c:pt idx="3772" formatCode="0.0%">
                  <c:v>0.595196326925446</c:v>
                </c:pt>
                <c:pt idx="3773" formatCode="0.0%">
                  <c:v>0.58269877955012395</c:v>
                </c:pt>
                <c:pt idx="3774" formatCode="0.0%">
                  <c:v>0.58914272033434101</c:v>
                </c:pt>
                <c:pt idx="3775" formatCode="0.0%">
                  <c:v>0.58426086123515097</c:v>
                </c:pt>
                <c:pt idx="3776" formatCode="0.0%">
                  <c:v>0.58982625211983497</c:v>
                </c:pt>
                <c:pt idx="3777" formatCode="0.0%">
                  <c:v>0.592169598121152</c:v>
                </c:pt>
                <c:pt idx="3778" formatCode="0.0%">
                  <c:v>0.587873538276663</c:v>
                </c:pt>
                <c:pt idx="3779" formatCode="0.0%">
                  <c:v>0.57986721784238504</c:v>
                </c:pt>
                <c:pt idx="3780" formatCode="0.0%">
                  <c:v>0.58845933753136304</c:v>
                </c:pt>
                <c:pt idx="3781" formatCode="0.0%">
                  <c:v>0.59744194039596898</c:v>
                </c:pt>
                <c:pt idx="3782" formatCode="0.0%">
                  <c:v>0.64137867228867096</c:v>
                </c:pt>
                <c:pt idx="3783" formatCode="0.0%">
                  <c:v>0.63210316979671499</c:v>
                </c:pt>
                <c:pt idx="3784" formatCode="0.0%">
                  <c:v>0.62448748152058098</c:v>
                </c:pt>
                <c:pt idx="3785" formatCode="0.0%">
                  <c:v>0.61599294537988103</c:v>
                </c:pt>
                <c:pt idx="3786" formatCode="0.0%">
                  <c:v>0.62819759312785395</c:v>
                </c:pt>
                <c:pt idx="3787" formatCode="0.0%">
                  <c:v>0.62536618040263103</c:v>
                </c:pt>
                <c:pt idx="3788" formatCode="0.0%">
                  <c:v>0.61833629138119806</c:v>
                </c:pt>
                <c:pt idx="3789" formatCode="0.0%">
                  <c:v>0.62331573402866502</c:v>
                </c:pt>
                <c:pt idx="3790" formatCode="0.0%">
                  <c:v>0.632884285130487</c:v>
                </c:pt>
                <c:pt idx="3791" formatCode="0.0%">
                  <c:v>0.61462603079140898</c:v>
                </c:pt>
                <c:pt idx="3792" formatCode="0.0%">
                  <c:v>0.60681517541871899</c:v>
                </c:pt>
                <c:pt idx="3793" formatCode="0.0%">
                  <c:v>0.59812532319894696</c:v>
                </c:pt>
                <c:pt idx="3794" formatCode="0.0%">
                  <c:v>0.60359313053535202</c:v>
                </c:pt>
                <c:pt idx="3795" formatCode="0.0%">
                  <c:v>0.60115220098575795</c:v>
                </c:pt>
                <c:pt idx="3796" formatCode="0.0%">
                  <c:v>0.61277090049651395</c:v>
                </c:pt>
                <c:pt idx="3797" formatCode="0.0%">
                  <c:v>0.64333138613184304</c:v>
                </c:pt>
                <c:pt idx="3798" formatCode="0.0%">
                  <c:v>0.63942595844549899</c:v>
                </c:pt>
                <c:pt idx="3799" formatCode="0.0%">
                  <c:v>0.66481153637177204</c:v>
                </c:pt>
                <c:pt idx="3800" formatCode="0.0%">
                  <c:v>0.66774068162778899</c:v>
                </c:pt>
                <c:pt idx="3801" formatCode="0.0%">
                  <c:v>0.67145094221757795</c:v>
                </c:pt>
                <c:pt idx="3802" formatCode="0.0%">
                  <c:v>0.66695956629401698</c:v>
                </c:pt>
                <c:pt idx="3803" formatCode="0.0%">
                  <c:v>0.67272027325777195</c:v>
                </c:pt>
                <c:pt idx="3804" formatCode="0.0%">
                  <c:v>0.71089629818671896</c:v>
                </c:pt>
                <c:pt idx="3805" formatCode="0.0%">
                  <c:v>0.71333722773631403</c:v>
                </c:pt>
                <c:pt idx="3806" formatCode="0.0%">
                  <c:v>0.73110726636897005</c:v>
                </c:pt>
                <c:pt idx="3807" formatCode="0.0%">
                  <c:v>0.72534670838773097</c:v>
                </c:pt>
                <c:pt idx="3808" formatCode="0.0%">
                  <c:v>0.73159548207539205</c:v>
                </c:pt>
                <c:pt idx="3809" formatCode="0.0%">
                  <c:v>0.73208354879929805</c:v>
                </c:pt>
                <c:pt idx="3810" formatCode="0.0%">
                  <c:v>0.74946295527381002</c:v>
                </c:pt>
                <c:pt idx="3811" formatCode="0.0%">
                  <c:v>0.75151340164777702</c:v>
                </c:pt>
                <c:pt idx="3812" formatCode="0.0%">
                  <c:v>0.75385674764909305</c:v>
                </c:pt>
                <c:pt idx="3813" formatCode="0.0%">
                  <c:v>0.74409302945071498</c:v>
                </c:pt>
                <c:pt idx="3814" formatCode="0.0%">
                  <c:v>0.76088663667052703</c:v>
                </c:pt>
                <c:pt idx="3815" formatCode="0.0%">
                  <c:v>0.76342514976839904</c:v>
                </c:pt>
                <c:pt idx="3816" formatCode="0.0%">
                  <c:v>0.76166760302178305</c:v>
                </c:pt>
                <c:pt idx="3817" formatCode="0.0%">
                  <c:v>0.775239314340744</c:v>
                </c:pt>
                <c:pt idx="3818" formatCode="0.0%">
                  <c:v>0.77885184239973904</c:v>
                </c:pt>
                <c:pt idx="3819" formatCode="0.0%">
                  <c:v>0.76244871835555506</c:v>
                </c:pt>
                <c:pt idx="3820" formatCode="0.0%">
                  <c:v>0.76293693406197705</c:v>
                </c:pt>
                <c:pt idx="3821" formatCode="0.0%">
                  <c:v>0.79017779126566201</c:v>
                </c:pt>
                <c:pt idx="3822" formatCode="0.0%">
                  <c:v>0.78099987232198298</c:v>
                </c:pt>
                <c:pt idx="3823" formatCode="0.0%">
                  <c:v>0.77309128441849995</c:v>
                </c:pt>
                <c:pt idx="3824" formatCode="0.0%">
                  <c:v>0.77045503878983301</c:v>
                </c:pt>
                <c:pt idx="3825" formatCode="0.0%">
                  <c:v>0.76899039167056604</c:v>
                </c:pt>
                <c:pt idx="3826" formatCode="0.0%">
                  <c:v>0.75932440600298201</c:v>
                </c:pt>
                <c:pt idx="3827" formatCode="0.0%">
                  <c:v>0.75122050202042701</c:v>
                </c:pt>
                <c:pt idx="3828" formatCode="0.0%">
                  <c:v>0.74995117098023201</c:v>
                </c:pt>
                <c:pt idx="3829" formatCode="0.0%">
                  <c:v>0.768892808122288</c:v>
                </c:pt>
                <c:pt idx="3830" formatCode="0.0%">
                  <c:v>0.76440158118124402</c:v>
                </c:pt>
                <c:pt idx="3831" formatCode="0.0%">
                  <c:v>0.76899039167056604</c:v>
                </c:pt>
                <c:pt idx="3832" formatCode="0.0%">
                  <c:v>0.78900604377374495</c:v>
                </c:pt>
                <c:pt idx="3833" formatCode="0.0%">
                  <c:v>0.77758251135954404</c:v>
                </c:pt>
                <c:pt idx="3834" formatCode="0.0%">
                  <c:v>0.77924232557536699</c:v>
                </c:pt>
                <c:pt idx="3835" formatCode="0.0%">
                  <c:v>0.76381563294402699</c:v>
                </c:pt>
                <c:pt idx="3836" formatCode="0.0%">
                  <c:v>0.75268500015717699</c:v>
                </c:pt>
                <c:pt idx="3837" formatCode="0.0%">
                  <c:v>0.748681988922554</c:v>
                </c:pt>
                <c:pt idx="3838" formatCode="0.0%">
                  <c:v>0.74565511113574301</c:v>
                </c:pt>
                <c:pt idx="3839" formatCode="0.0%">
                  <c:v>0.75414964727644296</c:v>
                </c:pt>
                <c:pt idx="3840" formatCode="0.0%">
                  <c:v>0.73979696960622598</c:v>
                </c:pt>
                <c:pt idx="3841" formatCode="0.0%">
                  <c:v>0.73637960864378704</c:v>
                </c:pt>
                <c:pt idx="3842" formatCode="0.0%">
                  <c:v>0.72358916164111398</c:v>
                </c:pt>
                <c:pt idx="3843" formatCode="0.0%">
                  <c:v>0.72700652260355303</c:v>
                </c:pt>
                <c:pt idx="3844" formatCode="0.0%">
                  <c:v>0.752977899784527</c:v>
                </c:pt>
                <c:pt idx="3845" formatCode="0.0%">
                  <c:v>0.74848667284348203</c:v>
                </c:pt>
                <c:pt idx="3846" formatCode="0.0%">
                  <c:v>0.75112291847214896</c:v>
                </c:pt>
                <c:pt idx="3847" formatCode="0.0%">
                  <c:v>0.74809604068533697</c:v>
                </c:pt>
                <c:pt idx="3848" formatCode="0.0%">
                  <c:v>0.73764893968398104</c:v>
                </c:pt>
                <c:pt idx="3849" formatCode="0.0%">
                  <c:v>0.74214016662502602</c:v>
                </c:pt>
                <c:pt idx="3850" formatCode="0.0%">
                  <c:v>0.752977899784527</c:v>
                </c:pt>
                <c:pt idx="3851" formatCode="0.0%">
                  <c:v>0.752977899784527</c:v>
                </c:pt>
                <c:pt idx="3852" formatCode="0.0%">
                  <c:v>0.76391336547482203</c:v>
                </c:pt>
                <c:pt idx="3853" formatCode="0.0%">
                  <c:v>0.76986923953513298</c:v>
                </c:pt>
                <c:pt idx="3854" formatCode="0.0%">
                  <c:v>0.76264403443462703</c:v>
                </c:pt>
                <c:pt idx="3855" formatCode="0.0%">
                  <c:v>0.74877957247083204</c:v>
                </c:pt>
                <c:pt idx="3856" formatCode="0.0%">
                  <c:v>0.74799845713706004</c:v>
                </c:pt>
                <c:pt idx="3857" formatCode="0.0%">
                  <c:v>0.73823473893868097</c:v>
                </c:pt>
                <c:pt idx="3858" formatCode="0.0%">
                  <c:v>0.73999228568529796</c:v>
                </c:pt>
                <c:pt idx="3859" formatCode="0.0%">
                  <c:v>0.75180630127512704</c:v>
                </c:pt>
                <c:pt idx="3860" formatCode="0.0%">
                  <c:v>0.75932440600298201</c:v>
                </c:pt>
                <c:pt idx="3861" formatCode="0.0%">
                  <c:v>0.76274161798290496</c:v>
                </c:pt>
                <c:pt idx="3862" formatCode="0.0%">
                  <c:v>0.76645187857269403</c:v>
                </c:pt>
                <c:pt idx="3863" formatCode="0.0%">
                  <c:v>0.76918570774963901</c:v>
                </c:pt>
                <c:pt idx="3864" formatCode="0.0%">
                  <c:v>0.77387225076975497</c:v>
                </c:pt>
                <c:pt idx="3865" formatCode="0.0%">
                  <c:v>0.76567076323892203</c:v>
                </c:pt>
                <c:pt idx="3866" formatCode="0.0%">
                  <c:v>0.76830700886758796</c:v>
                </c:pt>
                <c:pt idx="3867" formatCode="0.0%">
                  <c:v>0.76430384865044898</c:v>
                </c:pt>
                <c:pt idx="3868" formatCode="0.0%">
                  <c:v>0.77582511359544404</c:v>
                </c:pt>
                <c:pt idx="3869" formatCode="0.0%">
                  <c:v>0.77953522520271701</c:v>
                </c:pt>
                <c:pt idx="3870" formatCode="0.0%">
                  <c:v>0.79095875761691703</c:v>
                </c:pt>
                <c:pt idx="3871" formatCode="0.0%">
                  <c:v>0.778754109868945</c:v>
                </c:pt>
                <c:pt idx="3872" formatCode="0.0%">
                  <c:v>0.76362046584747201</c:v>
                </c:pt>
                <c:pt idx="3873" formatCode="0.0%">
                  <c:v>0.75580946149226602</c:v>
                </c:pt>
                <c:pt idx="3874" formatCode="0.0%">
                  <c:v>0.74155436737032598</c:v>
                </c:pt>
                <c:pt idx="3875" formatCode="0.0%">
                  <c:v>0.74780314105798695</c:v>
                </c:pt>
                <c:pt idx="3876" formatCode="0.0%">
                  <c:v>0.75825039104185998</c:v>
                </c:pt>
                <c:pt idx="3877" formatCode="0.0%">
                  <c:v>0.75737169215981004</c:v>
                </c:pt>
                <c:pt idx="3878" formatCode="0.0%">
                  <c:v>0.76488964790514902</c:v>
                </c:pt>
                <c:pt idx="3879" formatCode="0.0%">
                  <c:v>0.76352273331667697</c:v>
                </c:pt>
                <c:pt idx="3880" formatCode="0.0%">
                  <c:v>0.77621559677107199</c:v>
                </c:pt>
                <c:pt idx="3881" formatCode="0.0%">
                  <c:v>0.79925797767854601</c:v>
                </c:pt>
                <c:pt idx="3882" formatCode="0.0%">
                  <c:v>0.80248002256191198</c:v>
                </c:pt>
                <c:pt idx="3883" formatCode="0.0%">
                  <c:v>0.79525481746140703</c:v>
                </c:pt>
                <c:pt idx="3884" formatCode="0.0%">
                  <c:v>0.80179649077641801</c:v>
                </c:pt>
                <c:pt idx="3885" formatCode="0.0%">
                  <c:v>0.81273195646671303</c:v>
                </c:pt>
                <c:pt idx="3886" formatCode="0.0%">
                  <c:v>0.82991604686215303</c:v>
                </c:pt>
                <c:pt idx="3887" formatCode="0.0%">
                  <c:v>0.85237262851492601</c:v>
                </c:pt>
                <c:pt idx="3888" formatCode="0.0%">
                  <c:v>0.851591513181154</c:v>
                </c:pt>
                <c:pt idx="3889" formatCode="0.0%">
                  <c:v>0.84104667964900304</c:v>
                </c:pt>
                <c:pt idx="3890" formatCode="0.0%">
                  <c:v>0.83167359360876902</c:v>
                </c:pt>
                <c:pt idx="3891" formatCode="0.0%">
                  <c:v>0.83841043402033599</c:v>
                </c:pt>
                <c:pt idx="3892" formatCode="0.0%">
                  <c:v>0.83421210670664203</c:v>
                </c:pt>
                <c:pt idx="3893" formatCode="0.0%">
                  <c:v>0.83245455996002504</c:v>
                </c:pt>
                <c:pt idx="3894" formatCode="0.0%">
                  <c:v>0.833138091745519</c:v>
                </c:pt>
                <c:pt idx="3895" formatCode="0.0%">
                  <c:v>0.85071281429910395</c:v>
                </c:pt>
                <c:pt idx="3896" formatCode="0.0%">
                  <c:v>0.84846720082858096</c:v>
                </c:pt>
                <c:pt idx="3897" formatCode="0.0%">
                  <c:v>0.85549694086749795</c:v>
                </c:pt>
                <c:pt idx="3898" formatCode="0.0%">
                  <c:v>0.85666868835941501</c:v>
                </c:pt>
                <c:pt idx="3899" formatCode="0.0%">
                  <c:v>0.86545597514494899</c:v>
                </c:pt>
                <c:pt idx="3900" formatCode="0.0%">
                  <c:v>0.85198199635678196</c:v>
                </c:pt>
                <c:pt idx="3901" formatCode="0.0%">
                  <c:v>0.850322182140959</c:v>
                </c:pt>
                <c:pt idx="3902" formatCode="0.0%">
                  <c:v>0.84573322266911999</c:v>
                </c:pt>
                <c:pt idx="3903" formatCode="0.0%">
                  <c:v>0.83177117715704696</c:v>
                </c:pt>
                <c:pt idx="3904" formatCode="0.0%">
                  <c:v>0.80950991158334595</c:v>
                </c:pt>
                <c:pt idx="3905" formatCode="0.0%">
                  <c:v>0.82679173450957999</c:v>
                </c:pt>
                <c:pt idx="3906" formatCode="0.0%">
                  <c:v>0.82122634362489699</c:v>
                </c:pt>
                <c:pt idx="3907" formatCode="0.0%">
                  <c:v>0.82913493152838003</c:v>
                </c:pt>
                <c:pt idx="3908" formatCode="0.0%">
                  <c:v>0.82220277503774097</c:v>
                </c:pt>
                <c:pt idx="3909" formatCode="0.0%">
                  <c:v>0.82317905746806896</c:v>
                </c:pt>
                <c:pt idx="3910" formatCode="0.0%">
                  <c:v>0.85129861355380398</c:v>
                </c:pt>
                <c:pt idx="3911" formatCode="0.0%">
                  <c:v>0.84680723763024202</c:v>
                </c:pt>
                <c:pt idx="3912" formatCode="0.0%">
                  <c:v>0.85256794459399798</c:v>
                </c:pt>
                <c:pt idx="3913" formatCode="0.0%">
                  <c:v>0.85569225694657103</c:v>
                </c:pt>
                <c:pt idx="3914" formatCode="0.0%">
                  <c:v>0.86711578936077105</c:v>
                </c:pt>
                <c:pt idx="3915" formatCode="0.0%">
                  <c:v>0.87316939595187704</c:v>
                </c:pt>
                <c:pt idx="3916" formatCode="0.0%">
                  <c:v>0.87883222140232198</c:v>
                </c:pt>
                <c:pt idx="3917" formatCode="0.0%">
                  <c:v>0.87473147763690495</c:v>
                </c:pt>
                <c:pt idx="3918" formatCode="0.0%">
                  <c:v>0.86926381928301599</c:v>
                </c:pt>
                <c:pt idx="3919" formatCode="0.0%">
                  <c:v>0.87971106926688802</c:v>
                </c:pt>
                <c:pt idx="3920" formatCode="0.0%">
                  <c:v>0.87395036230313305</c:v>
                </c:pt>
                <c:pt idx="3921" formatCode="0.0%">
                  <c:v>0.86535839159667105</c:v>
                </c:pt>
                <c:pt idx="3922" formatCode="0.0%">
                  <c:v>0.87824642214762205</c:v>
                </c:pt>
                <c:pt idx="3923" formatCode="0.0%">
                  <c:v>0.88381181303230505</c:v>
                </c:pt>
                <c:pt idx="3924" formatCode="0.0%">
                  <c:v>0.887229025012228</c:v>
                </c:pt>
                <c:pt idx="3925" formatCode="0.0%">
                  <c:v>0.88166378311006099</c:v>
                </c:pt>
                <c:pt idx="3926" formatCode="0.0%">
                  <c:v>0.90119121950681702</c:v>
                </c:pt>
                <c:pt idx="3927" formatCode="0.0%">
                  <c:v>0.91027140591970102</c:v>
                </c:pt>
                <c:pt idx="3928" formatCode="0.0%">
                  <c:v>0.897871591075173</c:v>
                </c:pt>
                <c:pt idx="3929" formatCode="0.0%">
                  <c:v>0.905194379723956</c:v>
                </c:pt>
                <c:pt idx="3930" formatCode="0.0%">
                  <c:v>0.89757869144782298</c:v>
                </c:pt>
                <c:pt idx="3931" formatCode="0.0%">
                  <c:v>0.88000396889423804</c:v>
                </c:pt>
                <c:pt idx="3932" formatCode="0.0%">
                  <c:v>0.87053315032320999</c:v>
                </c:pt>
                <c:pt idx="3933" formatCode="0.0%">
                  <c:v>0.87521969334332705</c:v>
                </c:pt>
                <c:pt idx="3934" formatCode="0.0%">
                  <c:v>0.87853932177497196</c:v>
                </c:pt>
                <c:pt idx="3935" formatCode="0.0%">
                  <c:v>0.85120103000552605</c:v>
                </c:pt>
                <c:pt idx="3936" formatCode="0.0%">
                  <c:v>0.85442292590637603</c:v>
                </c:pt>
                <c:pt idx="3937" formatCode="0.0%">
                  <c:v>0.86408906055647705</c:v>
                </c:pt>
                <c:pt idx="3938" formatCode="0.0%">
                  <c:v>0.87570790904974904</c:v>
                </c:pt>
                <c:pt idx="3939" formatCode="0.0%">
                  <c:v>0.86955671891036601</c:v>
                </c:pt>
                <c:pt idx="3940" formatCode="0.0%">
                  <c:v>0.86115991530045999</c:v>
                </c:pt>
                <c:pt idx="3941" formatCode="0.0%">
                  <c:v>0.83489548950962</c:v>
                </c:pt>
                <c:pt idx="3942" formatCode="0.0%">
                  <c:v>0.83245455996002504</c:v>
                </c:pt>
                <c:pt idx="3943" formatCode="0.0%">
                  <c:v>0.84485452378707004</c:v>
                </c:pt>
                <c:pt idx="3944" formatCode="0.0%">
                  <c:v>0.838703482630203</c:v>
                </c:pt>
                <c:pt idx="3945" formatCode="0.0%">
                  <c:v>0.83196649323611904</c:v>
                </c:pt>
                <c:pt idx="3946" formatCode="0.0%">
                  <c:v>0.82874444835275196</c:v>
                </c:pt>
                <c:pt idx="3947" formatCode="0.0%">
                  <c:v>0.82981846331387499</c:v>
                </c:pt>
                <c:pt idx="3948" formatCode="0.0%">
                  <c:v>0.82835381619460802</c:v>
                </c:pt>
                <c:pt idx="3949" formatCode="0.0%">
                  <c:v>0.81702801631120203</c:v>
                </c:pt>
                <c:pt idx="3950" formatCode="0.0%">
                  <c:v>0.81976184548814701</c:v>
                </c:pt>
                <c:pt idx="3951" formatCode="0.0%">
                  <c:v>0.83636013662888598</c:v>
                </c:pt>
                <c:pt idx="3952" formatCode="0.0%">
                  <c:v>0.84690497016103705</c:v>
                </c:pt>
                <c:pt idx="3953" formatCode="0.0%">
                  <c:v>0.829330247607453</c:v>
                </c:pt>
                <c:pt idx="3954" formatCode="0.0%">
                  <c:v>0.82747511731255796</c:v>
                </c:pt>
                <c:pt idx="3955" formatCode="0.0%">
                  <c:v>0.82884203190103001</c:v>
                </c:pt>
                <c:pt idx="3956" formatCode="0.0%">
                  <c:v>0.83655545270795795</c:v>
                </c:pt>
                <c:pt idx="3957" formatCode="0.0%">
                  <c:v>0.84368292527766997</c:v>
                </c:pt>
                <c:pt idx="3958" formatCode="0.0%">
                  <c:v>0.84465920770799796</c:v>
                </c:pt>
                <c:pt idx="3959" formatCode="0.0%">
                  <c:v>0.841730211434498</c:v>
                </c:pt>
                <c:pt idx="3960" formatCode="0.0%">
                  <c:v>0.83470032241306402</c:v>
                </c:pt>
                <c:pt idx="3961" formatCode="0.0%">
                  <c:v>0.82942783115573004</c:v>
                </c:pt>
                <c:pt idx="3962" formatCode="0.0%">
                  <c:v>0.82845154872540205</c:v>
                </c:pt>
                <c:pt idx="3963" formatCode="0.0%">
                  <c:v>0.83792236729643099</c:v>
                </c:pt>
                <c:pt idx="3964" formatCode="0.0%">
                  <c:v>0.83801995084470904</c:v>
                </c:pt>
                <c:pt idx="3965" formatCode="0.0%">
                  <c:v>0.82483887168389103</c:v>
                </c:pt>
                <c:pt idx="3966" formatCode="0.0%">
                  <c:v>0.806580766327329</c:v>
                </c:pt>
                <c:pt idx="3967" formatCode="0.0%">
                  <c:v>0.79349741969730603</c:v>
                </c:pt>
                <c:pt idx="3968" formatCode="0.0%">
                  <c:v>0.78588173142117301</c:v>
                </c:pt>
                <c:pt idx="3969" formatCode="0.0%">
                  <c:v>0.78558883179382299</c:v>
                </c:pt>
                <c:pt idx="3970" formatCode="0.0%">
                  <c:v>0.77074793841718303</c:v>
                </c:pt>
                <c:pt idx="3971" formatCode="0.0%">
                  <c:v>0.77416529937962197</c:v>
                </c:pt>
                <c:pt idx="3972" formatCode="0.0%">
                  <c:v>0.79056827444128996</c:v>
                </c:pt>
                <c:pt idx="3973" formatCode="0.0%">
                  <c:v>0.77748492781126699</c:v>
                </c:pt>
                <c:pt idx="3974" formatCode="0.0%">
                  <c:v>0.79945329375761798</c:v>
                </c:pt>
                <c:pt idx="3975" formatCode="0.0%">
                  <c:v>0.783050169713434</c:v>
                </c:pt>
                <c:pt idx="3976" formatCode="0.0%">
                  <c:v>0.76391336547482203</c:v>
                </c:pt>
                <c:pt idx="3977" formatCode="0.0%">
                  <c:v>0.77006440663168896</c:v>
                </c:pt>
                <c:pt idx="3978" formatCode="0.0%">
                  <c:v>0.77777782743861701</c:v>
                </c:pt>
                <c:pt idx="3979" formatCode="0.0%">
                  <c:v>0.80697139848547395</c:v>
                </c:pt>
                <c:pt idx="3980" formatCode="0.0%">
                  <c:v>0.79710994775630095</c:v>
                </c:pt>
                <c:pt idx="3981" formatCode="0.0%">
                  <c:v>0.80003909301231801</c:v>
                </c:pt>
                <c:pt idx="3982" formatCode="0.0%">
                  <c:v>0.78890846022546701</c:v>
                </c:pt>
                <c:pt idx="3983" formatCode="0.0%">
                  <c:v>0.77572738106465</c:v>
                </c:pt>
                <c:pt idx="3984" formatCode="0.0%">
                  <c:v>0.77572738106465</c:v>
                </c:pt>
                <c:pt idx="3985" formatCode="0.0%">
                  <c:v>0.78207388728310601</c:v>
                </c:pt>
                <c:pt idx="3986" formatCode="0.0%">
                  <c:v>0.78461240038097801</c:v>
                </c:pt>
                <c:pt idx="3987" formatCode="0.0%">
                  <c:v>0.79925797767854601</c:v>
                </c:pt>
                <c:pt idx="3988" formatCode="0.0%">
                  <c:v>0.81966411295735198</c:v>
                </c:pt>
                <c:pt idx="3989" formatCode="0.0%">
                  <c:v>0.81683270023212995</c:v>
                </c:pt>
                <c:pt idx="3990" formatCode="0.0%">
                  <c:v>0.83538370521604199</c:v>
                </c:pt>
                <c:pt idx="3991" formatCode="0.0%">
                  <c:v>0.83225939286346895</c:v>
                </c:pt>
                <c:pt idx="3992" formatCode="0.0%">
                  <c:v>0.82620578627236396</c:v>
                </c:pt>
                <c:pt idx="3993" formatCode="0.0%">
                  <c:v>0.82542481992110805</c:v>
                </c:pt>
                <c:pt idx="3994" formatCode="0.0%">
                  <c:v>0.83596950447074203</c:v>
                </c:pt>
                <c:pt idx="3995" formatCode="0.0%">
                  <c:v>0.84622143837554198</c:v>
                </c:pt>
                <c:pt idx="3996" formatCode="0.0%">
                  <c:v>0.840460880394303</c:v>
                </c:pt>
                <c:pt idx="3997" formatCode="0.0%">
                  <c:v>0.83089247827499702</c:v>
                </c:pt>
                <c:pt idx="3998" formatCode="0.0%">
                  <c:v>0.83323567529379705</c:v>
                </c:pt>
                <c:pt idx="3999" formatCode="0.0%">
                  <c:v>0.84758835296401502</c:v>
                </c:pt>
                <c:pt idx="4000" formatCode="0.0%">
                  <c:v>0.85578998947736495</c:v>
                </c:pt>
                <c:pt idx="4001" formatCode="0.0%">
                  <c:v>0.85334905992776999</c:v>
                </c:pt>
                <c:pt idx="4002" formatCode="0.0%">
                  <c:v>0.870044934616788</c:v>
                </c:pt>
                <c:pt idx="4003" formatCode="0.0%">
                  <c:v>0.86731110543984302</c:v>
                </c:pt>
                <c:pt idx="4004" formatCode="0.0%">
                  <c:v>0.87824642214762205</c:v>
                </c:pt>
                <c:pt idx="4005" formatCode="0.0%">
                  <c:v>0.88205426628568895</c:v>
                </c:pt>
                <c:pt idx="4006" formatCode="0.0%">
                  <c:v>0.88068735169721601</c:v>
                </c:pt>
                <c:pt idx="4007" formatCode="0.0%">
                  <c:v>0.89142750130843895</c:v>
                </c:pt>
                <c:pt idx="4008" formatCode="0.0%">
                  <c:v>0.92618631425746301</c:v>
                </c:pt>
                <c:pt idx="4009" formatCode="0.0%">
                  <c:v>0.93399731861266899</c:v>
                </c:pt>
                <c:pt idx="4010" formatCode="0.0%">
                  <c:v>0.92442891649336301</c:v>
                </c:pt>
                <c:pt idx="4011" formatCode="0.0%">
                  <c:v>0.94356572073197498</c:v>
                </c:pt>
                <c:pt idx="4012" formatCode="0.0%">
                  <c:v>0.93429021824001901</c:v>
                </c:pt>
                <c:pt idx="4013" formatCode="0.0%">
                  <c:v>0.94014850875205302</c:v>
                </c:pt>
                <c:pt idx="4014" formatCode="0.0%">
                  <c:v>0.93975787659390797</c:v>
                </c:pt>
                <c:pt idx="4015" formatCode="0.0%">
                  <c:v>0.94288233792899701</c:v>
                </c:pt>
                <c:pt idx="4016" formatCode="0.0%">
                  <c:v>0.96651051809117094</c:v>
                </c:pt>
                <c:pt idx="4017" formatCode="0.0%">
                  <c:v>0.96758453305229297</c:v>
                </c:pt>
                <c:pt idx="4018" formatCode="0.0%">
                  <c:v>0.95616100063809195</c:v>
                </c:pt>
                <c:pt idx="4019" formatCode="0.0%">
                  <c:v>0.959285312990665</c:v>
                </c:pt>
                <c:pt idx="4020" formatCode="0.0%">
                  <c:v>0.97754341834722702</c:v>
                </c:pt>
                <c:pt idx="4021" formatCode="0.0%">
                  <c:v>0.97393089028823199</c:v>
                </c:pt>
                <c:pt idx="4022" formatCode="0.0%">
                  <c:v>0.95723501559921398</c:v>
                </c:pt>
                <c:pt idx="4023" formatCode="0.0%">
                  <c:v>0.96114044328555903</c:v>
                </c:pt>
                <c:pt idx="4024" formatCode="0.0%">
                  <c:v>0.99404412593968905</c:v>
                </c:pt>
                <c:pt idx="4025" formatCode="0.0%">
                  <c:v>0.99062691395976599</c:v>
                </c:pt>
                <c:pt idx="4026" formatCode="0.0%">
                  <c:v>0.98193721072250995</c:v>
                </c:pt>
                <c:pt idx="4027" formatCode="0.0%">
                  <c:v>0.99423944201876102</c:v>
                </c:pt>
                <c:pt idx="4028" formatCode="0.0%">
                  <c:v>0.99560635660723296</c:v>
                </c:pt>
                <c:pt idx="4029" formatCode="0.0%">
                  <c:v>1.0143526776702201</c:v>
                </c:pt>
                <c:pt idx="4030" formatCode="0.0%">
                  <c:v>1.01845342143563</c:v>
                </c:pt>
                <c:pt idx="4031" formatCode="0.0%">
                  <c:v>1.0497950224047401</c:v>
                </c:pt>
                <c:pt idx="4032" formatCode="0.0%">
                  <c:v>1.07010357413526</c:v>
                </c:pt>
                <c:pt idx="4033" formatCode="0.0%">
                  <c:v>1.05672717889538</c:v>
                </c:pt>
                <c:pt idx="4034" formatCode="0.0%">
                  <c:v>1.04852569136454</c:v>
                </c:pt>
                <c:pt idx="4035" formatCode="0.0%">
                  <c:v>1.0505761377385101</c:v>
                </c:pt>
                <c:pt idx="4036" formatCode="0.0%">
                  <c:v>1.0595587406031099</c:v>
                </c:pt>
                <c:pt idx="4037" formatCode="0.0%">
                  <c:v>1.03641877614736</c:v>
                </c:pt>
                <c:pt idx="4038" formatCode="0.0%">
                  <c:v>1.02245658165277</c:v>
                </c:pt>
                <c:pt idx="4039" formatCode="0.0%">
                  <c:v>1.0274360243002401</c:v>
                </c:pt>
                <c:pt idx="4040" formatCode="0.0%">
                  <c:v>1.0465729775213699</c:v>
                </c:pt>
                <c:pt idx="4041" formatCode="0.0%">
                  <c:v>1.0570200785227299</c:v>
                </c:pt>
                <c:pt idx="4042" formatCode="0.0%">
                  <c:v>1.0628783690347601</c:v>
                </c:pt>
                <c:pt idx="4043" formatCode="0.0%">
                  <c:v>1.0463776614422999</c:v>
                </c:pt>
                <c:pt idx="4044" formatCode="0.0%">
                  <c:v>1.0589729413484099</c:v>
                </c:pt>
                <c:pt idx="4045" formatCode="0.0%">
                  <c:v>1.05672717889538</c:v>
                </c:pt>
                <c:pt idx="4046" formatCode="0.0%">
                  <c:v>1.0874829806097801</c:v>
                </c:pt>
                <c:pt idx="4047" formatCode="0.0%">
                  <c:v>1.0305604856353301</c:v>
                </c:pt>
                <c:pt idx="4048" formatCode="0.0%">
                  <c:v>1.01239996382705</c:v>
                </c:pt>
                <c:pt idx="4049" formatCode="0.0%">
                  <c:v>1.0109354656903</c:v>
                </c:pt>
                <c:pt idx="4050" formatCode="0.0%">
                  <c:v>1.0183558378873601</c:v>
                </c:pt>
                <c:pt idx="4051" formatCode="0.0%">
                  <c:v>1.0175747225535801</c:v>
                </c:pt>
                <c:pt idx="4052" formatCode="0.0%">
                  <c:v>1.0333918983605499</c:v>
                </c:pt>
                <c:pt idx="4053" formatCode="0.0%">
                  <c:v>1.04227691767688</c:v>
                </c:pt>
                <c:pt idx="4054" formatCode="0.0%">
                  <c:v>1.0350517125763701</c:v>
                </c:pt>
                <c:pt idx="4055" formatCode="0.0%">
                  <c:v>1.02626442579084</c:v>
                </c:pt>
                <c:pt idx="4056" formatCode="0.0%">
                  <c:v>1.00927550249196</c:v>
                </c:pt>
                <c:pt idx="4057" formatCode="0.0%">
                  <c:v>0.98681906982169898</c:v>
                </c:pt>
                <c:pt idx="4058" formatCode="0.0%">
                  <c:v>0.99423944201876102</c:v>
                </c:pt>
                <c:pt idx="4059" formatCode="0.0%">
                  <c:v>1.0155242761796199</c:v>
                </c:pt>
                <c:pt idx="4060" formatCode="0.0%">
                  <c:v>1.0248975112023699</c:v>
                </c:pt>
                <c:pt idx="4061" formatCode="0.0%">
                  <c:v>1.04852569136454</c:v>
                </c:pt>
                <c:pt idx="4062" formatCode="0.0%">
                  <c:v>1.0532122343846599</c:v>
                </c:pt>
                <c:pt idx="4063" formatCode="0.0%">
                  <c:v>1.04383914834442</c:v>
                </c:pt>
                <c:pt idx="4064" formatCode="0.0%">
                  <c:v>1.06776022813395</c:v>
                </c:pt>
                <c:pt idx="4065" formatCode="0.0%">
                  <c:v>1.0890452112773199</c:v>
                </c:pt>
                <c:pt idx="4066" formatCode="0.0%">
                  <c:v>1.0776215298806</c:v>
                </c:pt>
                <c:pt idx="4067" formatCode="0.0%">
                  <c:v>1.0792814930789401</c:v>
                </c:pt>
                <c:pt idx="4068" formatCode="0.0%">
                  <c:v>1.0842609357264099</c:v>
                </c:pt>
                <c:pt idx="4069" formatCode="0.0%">
                  <c:v>1.0949033528068399</c:v>
                </c:pt>
                <c:pt idx="4070" formatCode="0.0%">
                  <c:v>1.1113064768510199</c:v>
                </c:pt>
                <c:pt idx="4071" formatCode="0.0%">
                  <c:v>1.1081820155159301</c:v>
                </c:pt>
                <c:pt idx="4072" formatCode="0.0%">
                  <c:v>1.10867023122236</c:v>
                </c:pt>
                <c:pt idx="4073" formatCode="0.0%">
                  <c:v>1.1226322767344299</c:v>
                </c:pt>
                <c:pt idx="4074" formatCode="0.0%">
                  <c:v>1.1456746576418999</c:v>
                </c:pt>
                <c:pt idx="4075" formatCode="0.0%">
                  <c:v>1.1719390834327399</c:v>
                </c:pt>
                <c:pt idx="4076" formatCode="0.0%">
                  <c:v>1.1456746576418999</c:v>
                </c:pt>
                <c:pt idx="4077" formatCode="0.0%">
                  <c:v>1.1696934699622199</c:v>
                </c:pt>
                <c:pt idx="4078" formatCode="0.0%">
                  <c:v>1.19312633404532</c:v>
                </c:pt>
                <c:pt idx="4079" formatCode="0.0%">
                  <c:v>1.1903925048683801</c:v>
                </c:pt>
                <c:pt idx="4080" formatCode="0.0%">
                  <c:v>1.1850224300627601</c:v>
                </c:pt>
                <c:pt idx="4081" formatCode="0.0%">
                  <c:v>1.18746335961236</c:v>
                </c:pt>
                <c:pt idx="4082" formatCode="0.0%">
                  <c:v>1.21411841756134</c:v>
                </c:pt>
                <c:pt idx="4083" formatCode="0.0%">
                  <c:v>1.21558291569809</c:v>
                </c:pt>
                <c:pt idx="4084" formatCode="0.0%">
                  <c:v>1.20093733840053</c:v>
                </c:pt>
                <c:pt idx="4085" formatCode="0.0%">
                  <c:v>1.1907831370265201</c:v>
                </c:pt>
                <c:pt idx="4086" formatCode="0.0%">
                  <c:v>1.1903925048683801</c:v>
                </c:pt>
                <c:pt idx="4087" formatCode="0.0%">
                  <c:v>1.1981059256752999</c:v>
                </c:pt>
                <c:pt idx="4088" formatCode="0.0%">
                  <c:v>1.2024019855197901</c:v>
                </c:pt>
                <c:pt idx="4089" formatCode="0.0%">
                  <c:v>1.2122632872664501</c:v>
                </c:pt>
                <c:pt idx="4090" formatCode="0.0%">
                  <c:v>1.2621558932194601</c:v>
                </c:pt>
                <c:pt idx="4091" formatCode="0.0%">
                  <c:v>1.2704549642985701</c:v>
                </c:pt>
                <c:pt idx="4092" formatCode="0.0%">
                  <c:v>1.2768014705170301</c:v>
                </c:pt>
                <c:pt idx="4093" formatCode="0.0%">
                  <c:v>1.3096075696228799</c:v>
                </c:pt>
                <c:pt idx="4094" formatCode="0.0%">
                  <c:v>1.2912517317355301</c:v>
                </c:pt>
                <c:pt idx="4095" formatCode="0.0%">
                  <c:v>1.3020894648950301</c:v>
                </c:pt>
                <c:pt idx="4096" formatCode="0.0%">
                  <c:v>1.30033206713093</c:v>
                </c:pt>
                <c:pt idx="4097" formatCode="0.0%">
                  <c:v>1.3095098370920899</c:v>
                </c:pt>
                <c:pt idx="4098" formatCode="0.0%">
                  <c:v>1.2782659686537801</c:v>
                </c:pt>
                <c:pt idx="4099" formatCode="0.0%">
                  <c:v>1.29769582150226</c:v>
                </c:pt>
                <c:pt idx="4100" formatCode="0.0%">
                  <c:v>1.29173994744195</c:v>
                </c:pt>
                <c:pt idx="4101" formatCode="0.0%">
                  <c:v>1.31693035827167</c:v>
                </c:pt>
                <c:pt idx="4102" formatCode="0.0%">
                  <c:v>1.33323574978506</c:v>
                </c:pt>
                <c:pt idx="4103" formatCode="0.0%">
                  <c:v>1.3325522179995599</c:v>
                </c:pt>
                <c:pt idx="4104" formatCode="0.0%">
                  <c:v>1.2958406912073599</c:v>
                </c:pt>
                <c:pt idx="4105" formatCode="0.0%">
                  <c:v>1.3014060820920501</c:v>
                </c:pt>
                <c:pt idx="4106" formatCode="0.0%">
                  <c:v>1.2697715814956001</c:v>
                </c:pt>
                <c:pt idx="4107" formatCode="0.0%">
                  <c:v>1.2328647386243301</c:v>
                </c:pt>
                <c:pt idx="4108" formatCode="0.0%">
                  <c:v>1.2322789393696301</c:v>
                </c:pt>
                <c:pt idx="4109" formatCode="0.0%">
                  <c:v>1.2800235154004</c:v>
                </c:pt>
                <c:pt idx="4110" formatCode="0.0%">
                  <c:v>1.28226912887092</c:v>
                </c:pt>
                <c:pt idx="4111" formatCode="0.0%">
                  <c:v>1.30853355466176</c:v>
                </c:pt>
                <c:pt idx="4112" formatCode="0.0%">
                  <c:v>1.30394459518992</c:v>
                </c:pt>
                <c:pt idx="4113" formatCode="0.0%">
                  <c:v>1.3167350421925901</c:v>
                </c:pt>
                <c:pt idx="4114" formatCode="0.0%">
                  <c:v>1.3211286855853599</c:v>
                </c:pt>
                <c:pt idx="4115" formatCode="0.0%">
                  <c:v>1.3649678339297799</c:v>
                </c:pt>
                <c:pt idx="4116" formatCode="0.0%">
                  <c:v>1.3728764218332701</c:v>
                </c:pt>
                <c:pt idx="4117" formatCode="0.0%">
                  <c:v>1.36653006459733</c:v>
                </c:pt>
                <c:pt idx="4118" formatCode="0.0%">
                  <c:v>1.3895724455048</c:v>
                </c:pt>
                <c:pt idx="4119" formatCode="0.0%">
                  <c:v>1.36692054777296</c:v>
                </c:pt>
                <c:pt idx="4120" formatCode="0.0%">
                  <c:v>1.3603788744579499</c:v>
                </c:pt>
                <c:pt idx="4121" formatCode="0.0%">
                  <c:v>1.3630151200866101</c:v>
                </c:pt>
                <c:pt idx="4122" formatCode="0.0%">
                  <c:v>1.3656512167327599</c:v>
                </c:pt>
                <c:pt idx="4123" formatCode="0.0%">
                  <c:v>1.37336463753969</c:v>
                </c:pt>
                <c:pt idx="4124" formatCode="0.0%">
                  <c:v>1.34827181025825</c:v>
                </c:pt>
                <c:pt idx="4125" formatCode="0.0%">
                  <c:v>1.29955095179715</c:v>
                </c:pt>
                <c:pt idx="4126" formatCode="0.0%">
                  <c:v>1.2960360072864401</c:v>
                </c:pt>
                <c:pt idx="4127" formatCode="0.0%">
                  <c:v>1.2924233302449299</c:v>
                </c:pt>
                <c:pt idx="4128" formatCode="0.0%">
                  <c:v>1.3211286855853599</c:v>
                </c:pt>
                <c:pt idx="4129" formatCode="0.0%">
                  <c:v>1.31634455901697</c:v>
                </c:pt>
                <c:pt idx="4130" formatCode="0.0%">
                  <c:v>1.3050186101510399</c:v>
                </c:pt>
                <c:pt idx="4131" formatCode="0.0%">
                  <c:v>1.3152705440558401</c:v>
                </c:pt>
                <c:pt idx="4132" formatCode="0.0%">
                  <c:v>1.3223004330772801</c:v>
                </c:pt>
                <c:pt idx="4133" formatCode="0.0%">
                  <c:v>1.3196641874486099</c:v>
                </c:pt>
                <c:pt idx="4134" formatCode="0.0%">
                  <c:v>1.3082406550344099</c:v>
                </c:pt>
                <c:pt idx="4135" formatCode="0.0%">
                  <c:v>1.31927355529047</c:v>
                </c:pt>
                <c:pt idx="4136" formatCode="0.0%">
                  <c:v>1.2889083857342101</c:v>
                </c:pt>
                <c:pt idx="4137" formatCode="0.0%">
                  <c:v>1.2726029942208199</c:v>
                </c:pt>
                <c:pt idx="4138" formatCode="0.0%">
                  <c:v>1.27689905406531</c:v>
                </c:pt>
                <c:pt idx="4139" formatCode="0.0%">
                  <c:v>1.3053115097783901</c:v>
                </c:pt>
                <c:pt idx="4140" formatCode="0.0%">
                  <c:v>1.2988674200116599</c:v>
                </c:pt>
                <c:pt idx="4141" formatCode="0.0%">
                  <c:v>1.34446396612018</c:v>
                </c:pt>
                <c:pt idx="4142" formatCode="0.0%">
                  <c:v>1.3564734467716</c:v>
                </c:pt>
                <c:pt idx="4143" formatCode="0.0%">
                  <c:v>1.3896700290530799</c:v>
                </c:pt>
                <c:pt idx="4144" formatCode="0.0%">
                  <c:v>1.40802586694044</c:v>
                </c:pt>
                <c:pt idx="4145" formatCode="0.0%">
                  <c:v>1.4212067971187401</c:v>
                </c:pt>
                <c:pt idx="4146" formatCode="0.0%">
                  <c:v>1.4150557559618699</c:v>
                </c:pt>
                <c:pt idx="4147" formatCode="0.0%">
                  <c:v>1.3925014417782999</c:v>
                </c:pt>
                <c:pt idx="4148" formatCode="0.0%">
                  <c:v>1.3970904012501399</c:v>
                </c:pt>
                <c:pt idx="4149" formatCode="0.0%">
                  <c:v>1.3817614411496</c:v>
                </c:pt>
                <c:pt idx="4150" formatCode="0.0%">
                  <c:v>1.39845731583861</c:v>
                </c:pt>
                <c:pt idx="4151" formatCode="0.0%">
                  <c:v>1.39865263191769</c:v>
                </c:pt>
                <c:pt idx="4152" formatCode="0.0%">
                  <c:v>1.3429018844351599</c:v>
                </c:pt>
                <c:pt idx="4153" formatCode="0.0%">
                  <c:v>1.33919162384537</c:v>
                </c:pt>
                <c:pt idx="4154" formatCode="0.0%">
                  <c:v>1.3543254168493599</c:v>
                </c:pt>
                <c:pt idx="4155" formatCode="0.0%">
                  <c:v>1.35784036136007</c:v>
                </c:pt>
                <c:pt idx="4156" formatCode="0.0%">
                  <c:v>1.39923843117239</c:v>
                </c:pt>
                <c:pt idx="4157" formatCode="0.0%">
                  <c:v>1.40314400784125</c:v>
                </c:pt>
                <c:pt idx="4158" formatCode="0.0%">
                  <c:v>1.38576460136674</c:v>
                </c:pt>
                <c:pt idx="4159" formatCode="0.0%">
                  <c:v>1.3920133750543999</c:v>
                </c:pt>
                <c:pt idx="4160" formatCode="0.0%">
                  <c:v>1.3829330396590001</c:v>
                </c:pt>
                <c:pt idx="4161" formatCode="0.0%">
                  <c:v>1.4173013694323899</c:v>
                </c:pt>
                <c:pt idx="4162" formatCode="0.0%">
                  <c:v>1.39464947170055</c:v>
                </c:pt>
                <c:pt idx="4163" formatCode="0.0%">
                  <c:v>1.4119312946267799</c:v>
                </c:pt>
                <c:pt idx="4164" formatCode="0.0%">
                  <c:v>1.4304822996106901</c:v>
                </c:pt>
                <c:pt idx="4165" formatCode="0.0%">
                  <c:v>1.42862731829832</c:v>
                </c:pt>
                <c:pt idx="4166" formatCode="0.0%">
                  <c:v>1.43702412190822</c:v>
                </c:pt>
                <c:pt idx="4167" formatCode="0.0%">
                  <c:v>1.4491310371254</c:v>
                </c:pt>
                <c:pt idx="4168" formatCode="0.0%">
                  <c:v>1.46084746916695</c:v>
                </c:pt>
                <c:pt idx="4169" formatCode="0.0%">
                  <c:v>1.4672915589336799</c:v>
                </c:pt>
                <c:pt idx="4170" formatCode="0.0%">
                  <c:v>1.45840653961736</c:v>
                </c:pt>
                <c:pt idx="4171" formatCode="0.0%">
                  <c:v>1.3828354561107199</c:v>
                </c:pt>
                <c:pt idx="4172" formatCode="0.0%">
                  <c:v>1.3588166437903999</c:v>
                </c:pt>
                <c:pt idx="4173" formatCode="0.0%">
                  <c:v>1.3708261244418201</c:v>
                </c:pt>
                <c:pt idx="4174" formatCode="0.0%">
                  <c:v>1.3726811057542001</c:v>
                </c:pt>
                <c:pt idx="4175" formatCode="0.0%">
                  <c:v>1.3649678339297799</c:v>
                </c:pt>
                <c:pt idx="4176" formatCode="0.0%">
                  <c:v>1.32483894617515</c:v>
                </c:pt>
                <c:pt idx="4177" formatCode="0.0%">
                  <c:v>1.2813904299888701</c:v>
                </c:pt>
                <c:pt idx="4178" formatCode="0.0%">
                  <c:v>1.29457136016717</c:v>
                </c:pt>
                <c:pt idx="4179" formatCode="0.0%">
                  <c:v>1.30492102660277</c:v>
                </c:pt>
                <c:pt idx="4180" formatCode="0.0%">
                  <c:v>1.30775243932799</c:v>
                </c:pt>
                <c:pt idx="4181" formatCode="0.0%">
                  <c:v>1.3065808408185899</c:v>
                </c:pt>
                <c:pt idx="4182" formatCode="0.0%">
                  <c:v>1.3255223289781299</c:v>
                </c:pt>
                <c:pt idx="4183" formatCode="0.0%">
                  <c:v>1.3303066045290399</c:v>
                </c:pt>
                <c:pt idx="4184" formatCode="0.0%">
                  <c:v>1.3232767155076099</c:v>
                </c:pt>
                <c:pt idx="4185" formatCode="0.0%">
                  <c:v>1.34544039753303</c:v>
                </c:pt>
                <c:pt idx="4186" formatCode="0.0%">
                  <c:v>1.3043350783655501</c:v>
                </c:pt>
                <c:pt idx="4187" formatCode="0.0%">
                  <c:v>1.29008013322613</c:v>
                </c:pt>
                <c:pt idx="4188" formatCode="0.0%">
                  <c:v>1.30999805279851</c:v>
                </c:pt>
                <c:pt idx="4189" formatCode="0.0%">
                  <c:v>1.30540909332667</c:v>
                </c:pt>
                <c:pt idx="4190" formatCode="0.0%">
                  <c:v>1.2935950777368399</c:v>
                </c:pt>
                <c:pt idx="4191" formatCode="0.0%">
                  <c:v>1.30413991126899</c:v>
                </c:pt>
                <c:pt idx="4192" formatCode="0.0%">
                  <c:v>1.3142941126429999</c:v>
                </c:pt>
                <c:pt idx="4193" formatCode="0.0%">
                  <c:v>1.3124389823481</c:v>
                </c:pt>
                <c:pt idx="4194" formatCode="0.0%">
                  <c:v>1.31439169619128</c:v>
                </c:pt>
                <c:pt idx="4195" formatCode="0.0%">
                  <c:v>1.3128296145062499</c:v>
                </c:pt>
                <c:pt idx="4196" formatCode="0.0%">
                  <c:v>1.34993162447407</c:v>
                </c:pt>
                <c:pt idx="4197" formatCode="0.0%">
                  <c:v>1.3759031506375601</c:v>
                </c:pt>
                <c:pt idx="4198" formatCode="0.0%">
                  <c:v>1.39865263191769</c:v>
                </c:pt>
                <c:pt idx="4199" formatCode="0.0%">
                  <c:v>1.4043156063506499</c:v>
                </c:pt>
                <c:pt idx="4200" formatCode="0.0%">
                  <c:v>1.41310289313618</c:v>
                </c:pt>
                <c:pt idx="4201" formatCode="0.0%">
                  <c:v>1.4153486555892201</c:v>
                </c:pt>
                <c:pt idx="4202" formatCode="0.0%">
                  <c:v>1.40685411944852</c:v>
                </c:pt>
                <c:pt idx="4203" formatCode="0.0%">
                  <c:v>1.43868393612404</c:v>
                </c:pt>
                <c:pt idx="4204" formatCode="0.0%">
                  <c:v>1.4377075047112</c:v>
                </c:pt>
                <c:pt idx="4205" formatCode="0.0%">
                  <c:v>1.4427846798894599</c:v>
                </c:pt>
                <c:pt idx="4206" formatCode="0.0%">
                  <c:v>1.4195469829029199</c:v>
                </c:pt>
                <c:pt idx="4207" formatCode="0.0%">
                  <c:v>1.4686584735221599</c:v>
                </c:pt>
                <c:pt idx="4208" formatCode="0.0%">
                  <c:v>1.47314984944572</c:v>
                </c:pt>
                <c:pt idx="4209" formatCode="0.0%">
                  <c:v>1.4686584735221599</c:v>
                </c:pt>
                <c:pt idx="4210" formatCode="0.0%">
                  <c:v>1.4695371724042099</c:v>
                </c:pt>
                <c:pt idx="4211" formatCode="0.0%">
                  <c:v>1.42647928837607</c:v>
                </c:pt>
                <c:pt idx="4212" formatCode="0.0%">
                  <c:v>1.44171066492834</c:v>
                </c:pt>
                <c:pt idx="4213" formatCode="0.0%">
                  <c:v>1.4783246081722601</c:v>
                </c:pt>
                <c:pt idx="4214" formatCode="0.0%">
                  <c:v>1.44551850906641</c:v>
                </c:pt>
                <c:pt idx="4215" formatCode="0.0%">
                  <c:v>1.4227690277862799</c:v>
                </c:pt>
                <c:pt idx="4216" formatCode="0.0%">
                  <c:v>1.4181800683144401</c:v>
                </c:pt>
                <c:pt idx="4217" formatCode="0.0%">
                  <c:v>1.41222419425413</c:v>
                </c:pt>
                <c:pt idx="4218" formatCode="0.0%">
                  <c:v>1.29623117438299</c:v>
                </c:pt>
                <c:pt idx="4219" formatCode="0.0%">
                  <c:v>1.25219685894201</c:v>
                </c:pt>
                <c:pt idx="4220" formatCode="0.0%">
                  <c:v>1.26459682276906</c:v>
                </c:pt>
                <c:pt idx="4221" formatCode="0.0%">
                  <c:v>1.26244879284681</c:v>
                </c:pt>
                <c:pt idx="4222" formatCode="0.0%">
                  <c:v>1.26205816068867</c:v>
                </c:pt>
                <c:pt idx="4223" formatCode="0.0%">
                  <c:v>1.2682093508280501</c:v>
                </c:pt>
                <c:pt idx="4224" formatCode="0.0%">
                  <c:v>1.26723306839772</c:v>
                </c:pt>
                <c:pt idx="4225" formatCode="0.0%">
                  <c:v>1.2937902448334</c:v>
                </c:pt>
                <c:pt idx="4226" formatCode="0.0%">
                  <c:v>1.3010154499338999</c:v>
                </c:pt>
                <c:pt idx="4227" formatCode="0.0%">
                  <c:v>1.30697132399422</c:v>
                </c:pt>
                <c:pt idx="4228" formatCode="0.0%">
                  <c:v>1.2635228078079399</c:v>
                </c:pt>
                <c:pt idx="4229" formatCode="0.0%">
                  <c:v>1.2674282354942801</c:v>
                </c:pt>
                <c:pt idx="4230" formatCode="0.0%">
                  <c:v>1.24477648674495</c:v>
                </c:pt>
                <c:pt idx="4231" formatCode="0.0%">
                  <c:v>1.2585433651604701</c:v>
                </c:pt>
                <c:pt idx="4232" formatCode="0.0%">
                  <c:v>1.2808046307341701</c:v>
                </c:pt>
                <c:pt idx="4233" formatCode="0.0%">
                  <c:v>1.28392894308674</c:v>
                </c:pt>
                <c:pt idx="4234" formatCode="0.0%">
                  <c:v>1.28187864569529</c:v>
                </c:pt>
                <c:pt idx="4235" formatCode="0.0%">
                  <c:v>1.29232574669665</c:v>
                </c:pt>
                <c:pt idx="4236" formatCode="0.0%">
                  <c:v>1.28871321863765</c:v>
                </c:pt>
                <c:pt idx="4237" formatCode="0.0%">
                  <c:v>1.3108767516805599</c:v>
                </c:pt>
                <c:pt idx="4238" formatCode="0.0%">
                  <c:v>1.3027729966805199</c:v>
                </c:pt>
                <c:pt idx="4239" formatCode="0.0%">
                  <c:v>1.29916031963901</c:v>
                </c:pt>
                <c:pt idx="4240" formatCode="0.0%">
                  <c:v>1.30335879593522</c:v>
                </c:pt>
                <c:pt idx="4241" formatCode="0.0%">
                  <c:v>1.2980863046778901</c:v>
                </c:pt>
                <c:pt idx="4242" formatCode="0.0%">
                  <c:v>1.33157593556923</c:v>
                </c:pt>
                <c:pt idx="4243" formatCode="0.0%">
                  <c:v>1.33870340813894</c:v>
                </c:pt>
                <c:pt idx="4244" formatCode="0.0%">
                  <c:v>1.3319664187448601</c:v>
                </c:pt>
                <c:pt idx="4245" formatCode="0.0%">
                  <c:v>1.30394459518992</c:v>
                </c:pt>
                <c:pt idx="4246" formatCode="0.0%">
                  <c:v>1.3030658963078701</c:v>
                </c:pt>
                <c:pt idx="4247" formatCode="0.0%">
                  <c:v>1.30677600791514</c:v>
                </c:pt>
                <c:pt idx="4248" formatCode="0.0%">
                  <c:v>1.33626247858935</c:v>
                </c:pt>
                <c:pt idx="4249" formatCode="0.0%">
                  <c:v>1.3263034443118999</c:v>
                </c:pt>
                <c:pt idx="4250" formatCode="0.0%">
                  <c:v>1.3312830359418799</c:v>
                </c:pt>
                <c:pt idx="4251" formatCode="0.0%">
                  <c:v>1.33606716251028</c:v>
                </c:pt>
                <c:pt idx="4252" formatCode="0.0%">
                  <c:v>1.35247028655446</c:v>
                </c:pt>
                <c:pt idx="4253" formatCode="0.0%">
                  <c:v>1.37951582767907</c:v>
                </c:pt>
                <c:pt idx="4254" formatCode="0.0%">
                  <c:v>1.38215192432522</c:v>
                </c:pt>
                <c:pt idx="4255" formatCode="0.0%">
                  <c:v>1.3999219629578801</c:v>
                </c:pt>
                <c:pt idx="4256" formatCode="0.0%">
                  <c:v>1.40382739064423</c:v>
                </c:pt>
                <c:pt idx="4257" formatCode="0.0%">
                  <c:v>1.4075376512340101</c:v>
                </c:pt>
                <c:pt idx="4258" formatCode="0.0%">
                  <c:v>1.40060534576086</c:v>
                </c:pt>
                <c:pt idx="4259" formatCode="0.0%">
                  <c:v>1.3996290633305299</c:v>
                </c:pt>
                <c:pt idx="4260" formatCode="0.0%">
                  <c:v>1.40314400784125</c:v>
                </c:pt>
                <c:pt idx="4261" formatCode="0.0%">
                  <c:v>1.4124195103332</c:v>
                </c:pt>
                <c:pt idx="4262" formatCode="0.0%">
                  <c:v>1.4081234504887099</c:v>
                </c:pt>
                <c:pt idx="4263" formatCode="0.0%">
                  <c:v>1.3727788382849899</c:v>
                </c:pt>
                <c:pt idx="4264" formatCode="0.0%">
                  <c:v>1.3872290995034899</c:v>
                </c:pt>
                <c:pt idx="4265" formatCode="0.0%">
                  <c:v>1.3746339685798901</c:v>
                </c:pt>
                <c:pt idx="4266" formatCode="0.0%">
                  <c:v>1.3118531830933999</c:v>
                </c:pt>
                <c:pt idx="4267" formatCode="0.0%">
                  <c:v>1.3204453027823799</c:v>
                </c:pt>
                <c:pt idx="4268" formatCode="0.0%">
                  <c:v>1.36330801971396</c:v>
                </c:pt>
                <c:pt idx="4269" formatCode="0.0%">
                  <c:v>1.4005077622125801</c:v>
                </c:pt>
                <c:pt idx="4270" formatCode="0.0%">
                  <c:v>1.4160320383922</c:v>
                </c:pt>
                <c:pt idx="4271" formatCode="0.0%">
                  <c:v>1.42306192741363</c:v>
                </c:pt>
                <c:pt idx="4272" formatCode="0.0%">
                  <c:v>1.4289202179256699</c:v>
                </c:pt>
                <c:pt idx="4273" formatCode="0.0%">
                  <c:v>1.43331386131843</c:v>
                </c:pt>
                <c:pt idx="4274" formatCode="0.0%">
                  <c:v>1.43165404710261</c:v>
                </c:pt>
                <c:pt idx="4275" formatCode="0.0%">
                  <c:v>1.47998442238808</c:v>
                </c:pt>
                <c:pt idx="4276" formatCode="0.0%">
                  <c:v>1.4785199242513301</c:v>
                </c:pt>
                <c:pt idx="4277" formatCode="0.0%">
                  <c:v>1.47061118736533</c:v>
                </c:pt>
                <c:pt idx="4278" formatCode="0.0%">
                  <c:v>1.45235308200877</c:v>
                </c:pt>
                <c:pt idx="4279" formatCode="0.0%">
                  <c:v>1.4522554984604901</c:v>
                </c:pt>
                <c:pt idx="4280" formatCode="0.0%">
                  <c:v>1.43389966057313</c:v>
                </c:pt>
                <c:pt idx="4281" formatCode="0.0%">
                  <c:v>1.45030278461732</c:v>
                </c:pt>
                <c:pt idx="4282" formatCode="0.0%">
                  <c:v>1.42306192741363</c:v>
                </c:pt>
                <c:pt idx="4283" formatCode="0.0%">
                  <c:v>1.4150557559618699</c:v>
                </c:pt>
                <c:pt idx="4284" formatCode="0.0%">
                  <c:v>1.42345255957178</c:v>
                </c:pt>
                <c:pt idx="4285" formatCode="0.0%">
                  <c:v>1.4413200327701901</c:v>
                </c:pt>
                <c:pt idx="4286" formatCode="0.0%">
                  <c:v>1.41710605335332</c:v>
                </c:pt>
                <c:pt idx="4287" formatCode="0.0%">
                  <c:v>1.4094903650771899</c:v>
                </c:pt>
                <c:pt idx="4288" formatCode="0.0%">
                  <c:v>1.4382933039659</c:v>
                </c:pt>
                <c:pt idx="4289" formatCode="0.0%">
                  <c:v>1.42872490184659</c:v>
                </c:pt>
                <c:pt idx="4290" formatCode="0.0%">
                  <c:v>1.4051943052327001</c:v>
                </c:pt>
                <c:pt idx="4291" formatCode="0.0%">
                  <c:v>1.40919746544984</c:v>
                </c:pt>
                <c:pt idx="4292" formatCode="0.0%">
                  <c:v>1.41085727966566</c:v>
                </c:pt>
                <c:pt idx="4293" formatCode="0.0%">
                  <c:v>1.3888889137193099</c:v>
                </c:pt>
                <c:pt idx="4294" formatCode="0.0%">
                  <c:v>1.37619605026491</c:v>
                </c:pt>
                <c:pt idx="4295" formatCode="0.0%">
                  <c:v>1.3644796182233601</c:v>
                </c:pt>
                <c:pt idx="4296" formatCode="0.0%">
                  <c:v>1.40626832019382</c:v>
                </c:pt>
                <c:pt idx="4297" formatCode="0.0%">
                  <c:v>1.46231211628622</c:v>
                </c:pt>
                <c:pt idx="4298" formatCode="0.0%">
                  <c:v>1.4680726742674599</c:v>
                </c:pt>
                <c:pt idx="4299" formatCode="0.0%">
                  <c:v>1.4929701854698201</c:v>
                </c:pt>
                <c:pt idx="4300" formatCode="0.0%">
                  <c:v>1.5120094061601601</c:v>
                </c:pt>
                <c:pt idx="4301" formatCode="0.0%">
                  <c:v>1.5261669167338201</c:v>
                </c:pt>
                <c:pt idx="4302" formatCode="0.0%">
                  <c:v>1.54149572785185</c:v>
                </c:pt>
                <c:pt idx="4303" formatCode="0.0%">
                  <c:v>1.53807866485444</c:v>
                </c:pt>
                <c:pt idx="4304" formatCode="0.0%">
                  <c:v>1.56434309064528</c:v>
                </c:pt>
                <c:pt idx="4305" formatCode="0.0%">
                  <c:v>1.59216944913864</c:v>
                </c:pt>
                <c:pt idx="4306" formatCode="0.0%">
                  <c:v>1.5998828699455601</c:v>
                </c:pt>
                <c:pt idx="4307" formatCode="0.0%">
                  <c:v>1.6297598237954001</c:v>
                </c:pt>
                <c:pt idx="4308" formatCode="0.0%">
                  <c:v>1.6268308275218999</c:v>
                </c:pt>
                <c:pt idx="4309" formatCode="0.0%">
                  <c:v>1.6151142464978301</c:v>
                </c:pt>
                <c:pt idx="4310" formatCode="0.0%">
                  <c:v>1.6743800874735899</c:v>
                </c:pt>
                <c:pt idx="4311" formatCode="0.0%">
                  <c:v>1.63718034497498</c:v>
                </c:pt>
                <c:pt idx="4312" formatCode="0.0%">
                  <c:v>1.6323959204415499</c:v>
                </c:pt>
                <c:pt idx="4313" formatCode="0.0%">
                  <c:v>1.6728178568060501</c:v>
                </c:pt>
                <c:pt idx="4314" formatCode="0.0%">
                  <c:v>1.6889279322403701</c:v>
                </c:pt>
                <c:pt idx="4315" formatCode="0.0%">
                  <c:v>1.67760198337445</c:v>
                </c:pt>
                <c:pt idx="4316" formatCode="0.0%">
                  <c:v>1.6760397527069</c:v>
                </c:pt>
                <c:pt idx="4317" formatCode="0.0%">
                  <c:v>1.6991800151276799</c:v>
                </c:pt>
                <c:pt idx="4318" formatCode="0.0%">
                  <c:v>1.6946884902216099</c:v>
                </c:pt>
                <c:pt idx="4319" formatCode="0.0%">
                  <c:v>1.73032630001771</c:v>
                </c:pt>
                <c:pt idx="4320" formatCode="0.0%">
                  <c:v>1.7451670444118399</c:v>
                </c:pt>
                <c:pt idx="4321" formatCode="0.0%">
                  <c:v>1.73423172770406</c:v>
                </c:pt>
                <c:pt idx="4322" formatCode="0.0%">
                  <c:v>1.7158758898166999</c:v>
                </c:pt>
                <c:pt idx="4323" formatCode="0.0%">
                  <c:v>1.68570603633952</c:v>
                </c:pt>
                <c:pt idx="4324" formatCode="0.0%">
                  <c:v>1.7098224322081099</c:v>
                </c:pt>
                <c:pt idx="4325" formatCode="0.0%">
                  <c:v>1.6910759621626099</c:v>
                </c:pt>
                <c:pt idx="4326" formatCode="0.0%">
                  <c:v>1.7309120992724101</c:v>
                </c:pt>
                <c:pt idx="4327" formatCode="0.0%">
                  <c:v>1.7874438131062</c:v>
                </c:pt>
                <c:pt idx="4328" formatCode="0.0%">
                  <c:v>1.7867605792857399</c:v>
                </c:pt>
                <c:pt idx="4329" formatCode="0.0%">
                  <c:v>1.7882250774224899</c:v>
                </c:pt>
                <c:pt idx="4330" formatCode="0.0%">
                  <c:v>1.78734637854044</c:v>
                </c:pt>
                <c:pt idx="4331" formatCode="0.0%">
                  <c:v>1.75707879253246</c:v>
                </c:pt>
                <c:pt idx="4332" formatCode="0.0%">
                  <c:v>1.7619606516316499</c:v>
                </c:pt>
                <c:pt idx="4333" formatCode="0.0%">
                  <c:v>1.7728959683394301</c:v>
                </c:pt>
                <c:pt idx="4334" formatCode="0.0%">
                  <c:v>1.7627416179829101</c:v>
                </c:pt>
                <c:pt idx="4335" formatCode="0.0%">
                  <c:v>1.77484883116512</c:v>
                </c:pt>
                <c:pt idx="4336" formatCode="0.0%">
                  <c:v>1.76313225014105</c:v>
                </c:pt>
                <c:pt idx="4337" formatCode="0.0%">
                  <c:v>1.7740675668488299</c:v>
                </c:pt>
                <c:pt idx="4338" formatCode="0.0%">
                  <c:v>1.8180042987415299</c:v>
                </c:pt>
                <c:pt idx="4339" formatCode="0.0%">
                  <c:v>1.8365553037254401</c:v>
                </c:pt>
                <c:pt idx="4340" formatCode="0.0%">
                  <c:v>1.83792236729643</c:v>
                </c:pt>
                <c:pt idx="4341" formatCode="0.0%">
                  <c:v>1.8148798374064401</c:v>
                </c:pt>
                <c:pt idx="4342" formatCode="0.0%">
                  <c:v>1.83987493215709</c:v>
                </c:pt>
                <c:pt idx="4343" formatCode="0.0%">
                  <c:v>1.8345050063339901</c:v>
                </c:pt>
                <c:pt idx="4344" formatCode="0.0%">
                  <c:v>1.84339002565032</c:v>
                </c:pt>
                <c:pt idx="4345" formatCode="0.0%">
                  <c:v>1.83040441155109</c:v>
                </c:pt>
                <c:pt idx="4346" formatCode="0.0%">
                  <c:v>1.81419660358598</c:v>
                </c:pt>
                <c:pt idx="4347" formatCode="0.0%">
                  <c:v>1.85559467339829</c:v>
                </c:pt>
                <c:pt idx="4348" formatCode="0.0%">
                  <c:v>1.85862140220259</c:v>
                </c:pt>
                <c:pt idx="4349" formatCode="0.0%">
                  <c:v>1.87131411667447</c:v>
                </c:pt>
                <c:pt idx="4350" formatCode="0.0%">
                  <c:v>1.91124798631506</c:v>
                </c:pt>
                <c:pt idx="4351" formatCode="0.0%">
                  <c:v>1.9404414083793999</c:v>
                </c:pt>
                <c:pt idx="4352" formatCode="0.0%">
                  <c:v>1.94512810038204</c:v>
                </c:pt>
                <c:pt idx="4353" formatCode="0.0%">
                  <c:v>1.9328257201032699</c:v>
                </c:pt>
                <c:pt idx="4354" formatCode="0.0%">
                  <c:v>1.9381956459263601</c:v>
                </c:pt>
                <c:pt idx="4355" formatCode="0.0%">
                  <c:v>1.8913299177601599</c:v>
                </c:pt>
                <c:pt idx="4356" formatCode="0.0%">
                  <c:v>1.8236674221570099</c:v>
                </c:pt>
                <c:pt idx="4357" formatCode="0.0%">
                  <c:v>1.84807671765295</c:v>
                </c:pt>
                <c:pt idx="4358" formatCode="0.0%">
                  <c:v>1.85471597451624</c:v>
                </c:pt>
                <c:pt idx="4359" formatCode="0.0%">
                  <c:v>1.8669206222642201</c:v>
                </c:pt>
                <c:pt idx="4360" formatCode="0.0%">
                  <c:v>1.93311861973062</c:v>
                </c:pt>
                <c:pt idx="4361" formatCode="0.0%">
                  <c:v>1.94815482918633</c:v>
                </c:pt>
                <c:pt idx="4362" formatCode="0.0%">
                  <c:v>1.8967975761140501</c:v>
                </c:pt>
                <c:pt idx="4363" formatCode="0.0%">
                  <c:v>1.9023629669987301</c:v>
                </c:pt>
                <c:pt idx="4364" formatCode="0.0%">
                  <c:v>1.8594023685538399</c:v>
                </c:pt>
                <c:pt idx="4365" formatCode="0.0%">
                  <c:v>1.8557898404948501</c:v>
                </c:pt>
                <c:pt idx="4366" formatCode="0.0%">
                  <c:v>1.7887131441463999</c:v>
                </c:pt>
                <c:pt idx="4367" formatCode="0.0%">
                  <c:v>1.72563960801508</c:v>
                </c:pt>
                <c:pt idx="4368" formatCode="0.0%">
                  <c:v>1.77719202818392</c:v>
                </c:pt>
                <c:pt idx="4369" formatCode="0.0%">
                  <c:v>1.8013084240525099</c:v>
                </c:pt>
                <c:pt idx="4370" formatCode="0.0%">
                  <c:v>1.7933021036182299</c:v>
                </c:pt>
                <c:pt idx="4371" formatCode="0.0%">
                  <c:v>1.8614529639103301</c:v>
                </c:pt>
                <c:pt idx="4372" formatCode="0.0%">
                  <c:v>1.80404225322946</c:v>
                </c:pt>
                <c:pt idx="4373" formatCode="0.0%">
                  <c:v>1.80042972517046</c:v>
                </c:pt>
                <c:pt idx="4374" formatCode="0.0%">
                  <c:v>1.7486818399400399</c:v>
                </c:pt>
                <c:pt idx="4375" formatCode="0.0%">
                  <c:v>1.7517085687443299</c:v>
                </c:pt>
                <c:pt idx="4376" formatCode="0.0%">
                  <c:v>1.7583481235726499</c:v>
                </c:pt>
                <c:pt idx="4377" formatCode="0.0%">
                  <c:v>1.7784613592241101</c:v>
                </c:pt>
                <c:pt idx="4378" formatCode="0.0%">
                  <c:v>1.8154656366611399</c:v>
                </c:pt>
                <c:pt idx="4379" formatCode="0.0%">
                  <c:v>1.81224374076029</c:v>
                </c:pt>
                <c:pt idx="4380" formatCode="0.0%">
                  <c:v>1.82522935485952</c:v>
                </c:pt>
                <c:pt idx="4381" formatCode="0.0%">
                  <c:v>1.8836164969532301</c:v>
                </c:pt>
                <c:pt idx="4382" formatCode="0.0%">
                  <c:v>1.88488582799343</c:v>
                </c:pt>
                <c:pt idx="4383" formatCode="0.0%">
                  <c:v>1.87746530681385</c:v>
                </c:pt>
                <c:pt idx="4384" formatCode="0.0%">
                  <c:v>1.8643819601838301</c:v>
                </c:pt>
                <c:pt idx="4385" formatCode="0.0%">
                  <c:v>1.8468073866127599</c:v>
                </c:pt>
                <c:pt idx="4386" formatCode="0.0%">
                  <c:v>1.86369842839833</c:v>
                </c:pt>
                <c:pt idx="4387" formatCode="0.0%">
                  <c:v>1.87033798322665</c:v>
                </c:pt>
                <c:pt idx="4388" formatCode="0.0%">
                  <c:v>1.87287634734201</c:v>
                </c:pt>
                <c:pt idx="4389" formatCode="0.0%">
                  <c:v>1.8063854502482599</c:v>
                </c:pt>
                <c:pt idx="4390" formatCode="0.0%">
                  <c:v>1.7987697619721199</c:v>
                </c:pt>
                <c:pt idx="4391" formatCode="0.0%">
                  <c:v>1.73013083495613</c:v>
                </c:pt>
                <c:pt idx="4392" formatCode="0.0%">
                  <c:v>1.7163639565406099</c:v>
                </c:pt>
                <c:pt idx="4393" formatCode="0.0%">
                  <c:v>1.7355010587442501</c:v>
                </c:pt>
                <c:pt idx="4394" formatCode="0.0%">
                  <c:v>1.75493076261022</c:v>
                </c:pt>
                <c:pt idx="4395" formatCode="0.0%">
                  <c:v>1.82278842530992</c:v>
                </c:pt>
                <c:pt idx="4396" formatCode="0.0%">
                  <c:v>1.8190784626851699</c:v>
                </c:pt>
                <c:pt idx="4397" formatCode="0.0%">
                  <c:v>1.83889879870928</c:v>
                </c:pt>
                <c:pt idx="4398" formatCode="0.0%">
                  <c:v>1.83245470894254</c:v>
                </c:pt>
                <c:pt idx="4399" formatCode="0.0%">
                  <c:v>1.82981831433136</c:v>
                </c:pt>
                <c:pt idx="4400" formatCode="0.0%">
                  <c:v>1.8164420680739899</c:v>
                </c:pt>
                <c:pt idx="4401" formatCode="0.0%">
                  <c:v>1.8653583915966701</c:v>
                </c:pt>
                <c:pt idx="4402" formatCode="0.0%">
                  <c:v>1.8811755674036399</c:v>
                </c:pt>
                <c:pt idx="4403" formatCode="0.0%">
                  <c:v>1.86516322450012</c:v>
                </c:pt>
                <c:pt idx="4404" formatCode="0.0%">
                  <c:v>1.8970904757414</c:v>
                </c:pt>
                <c:pt idx="4405" formatCode="0.0%">
                  <c:v>1.90255813409529</c:v>
                </c:pt>
                <c:pt idx="4406" formatCode="0.0%">
                  <c:v>1.9044132643901801</c:v>
                </c:pt>
                <c:pt idx="4407" formatCode="0.0%">
                  <c:v>1.9167156446689499</c:v>
                </c:pt>
                <c:pt idx="4408" formatCode="0.0%">
                  <c:v>1.9449326353204499</c:v>
                </c:pt>
                <c:pt idx="4409" formatCode="0.0%">
                  <c:v>1.9597736776796</c:v>
                </c:pt>
                <c:pt idx="4410" formatCode="0.0%">
                  <c:v>1.97559085348657</c:v>
                </c:pt>
                <c:pt idx="4411" formatCode="0.0%">
                  <c:v>1.97607892021048</c:v>
                </c:pt>
                <c:pt idx="4412" formatCode="0.0%">
                  <c:v>1.98467103989945</c:v>
                </c:pt>
                <c:pt idx="4413" formatCode="0.0%">
                  <c:v>1.99716858727478</c:v>
                </c:pt>
                <c:pt idx="4414" formatCode="0.0%">
                  <c:v>2.0233352805348201</c:v>
                </c:pt>
                <c:pt idx="4415" formatCode="0.0%">
                  <c:v>2.0114235324142</c:v>
                </c:pt>
                <c:pt idx="4416" formatCode="0.0%">
                  <c:v>1.99609442333114</c:v>
                </c:pt>
                <c:pt idx="4417" formatCode="0.0%">
                  <c:v>2.0165982911407401</c:v>
                </c:pt>
                <c:pt idx="4418" formatCode="0.0%">
                  <c:v>1.9990237175696699</c:v>
                </c:pt>
                <c:pt idx="4419" formatCode="0.0%">
                  <c:v>2.00624877368766</c:v>
                </c:pt>
                <c:pt idx="4420" formatCode="0.0%">
                  <c:v>1.9681703323069899</c:v>
                </c:pt>
                <c:pt idx="4421" formatCode="0.0%">
                  <c:v>1.95782081485391</c:v>
                </c:pt>
                <c:pt idx="4422" formatCode="0.0%">
                  <c:v>1.98408524064475</c:v>
                </c:pt>
                <c:pt idx="4423" formatCode="0.0%">
                  <c:v>1.9771530841541201</c:v>
                </c:pt>
                <c:pt idx="4424" formatCode="0.0%">
                  <c:v>2.0013669145884698</c:v>
                </c:pt>
                <c:pt idx="4425" formatCode="0.0%">
                  <c:v>2.0100567668082499</c:v>
                </c:pt>
                <c:pt idx="4426" formatCode="0.0%">
                  <c:v>2.0025385130978699</c:v>
                </c:pt>
                <c:pt idx="4427" formatCode="0.0%">
                  <c:v>2.0108377331595002</c:v>
                </c:pt>
                <c:pt idx="4428" formatCode="0.0%">
                  <c:v>2.0036126770415099</c:v>
                </c:pt>
                <c:pt idx="4429" formatCode="0.0%">
                  <c:v>2.0333918983605499</c:v>
                </c:pt>
                <c:pt idx="4430" formatCode="0.0%">
                  <c:v>2.0308535342452001</c:v>
                </c:pt>
                <c:pt idx="4431" formatCode="0.0%">
                  <c:v>2.0531147998188999</c:v>
                </c:pt>
                <c:pt idx="4432" formatCode="0.0%">
                  <c:v>2.0715680722720098</c:v>
                </c:pt>
                <c:pt idx="4433" formatCode="0.0%">
                  <c:v>2.0403243528162198</c:v>
                </c:pt>
                <c:pt idx="4434" formatCode="0.0%">
                  <c:v>2.0125951309236001</c:v>
                </c:pt>
                <c:pt idx="4435" formatCode="0.0%">
                  <c:v>2.0118141645723502</c:v>
                </c:pt>
                <c:pt idx="4436" formatCode="0.0%">
                  <c:v>2.0053700748056098</c:v>
                </c:pt>
                <c:pt idx="4437" formatCode="0.0%">
                  <c:v>2.0196250199450301</c:v>
                </c:pt>
                <c:pt idx="4438" formatCode="0.0%">
                  <c:v>2.0330989987332</c:v>
                </c:pt>
                <c:pt idx="4439" formatCode="0.0%">
                  <c:v>2.0495019737948699</c:v>
                </c:pt>
                <c:pt idx="4440" formatCode="0.0%">
                  <c:v>2.0819175897250899</c:v>
                </c:pt>
                <c:pt idx="4441" formatCode="0.0%">
                  <c:v>2.1053504538081902</c:v>
                </c:pt>
                <c:pt idx="4442" formatCode="0.0%">
                  <c:v>2.1113064768510199</c:v>
                </c:pt>
                <c:pt idx="4443" formatCode="0.0%">
                  <c:v>2.1006640597705899</c:v>
                </c:pt>
                <c:pt idx="4444" formatCode="0.0%">
                  <c:v>2.0875807131405701</c:v>
                </c:pt>
                <c:pt idx="4445" formatCode="0.0%">
                  <c:v>2.1092561794595701</c:v>
                </c:pt>
                <c:pt idx="4446" formatCode="0.0%">
                  <c:v>2.14479595875985</c:v>
                </c:pt>
                <c:pt idx="4447" formatCode="0.0%">
                  <c:v>2.1536809780761801</c:v>
                </c:pt>
                <c:pt idx="4448" formatCode="0.0%">
                  <c:v>2.20249956906807</c:v>
                </c:pt>
                <c:pt idx="4449" formatCode="0.0%">
                  <c:v>2.2545400559608102</c:v>
                </c:pt>
                <c:pt idx="4450" formatCode="0.0%">
                  <c:v>2.2453624349821699</c:v>
                </c:pt>
                <c:pt idx="4451" formatCode="0.0%">
                  <c:v>2.2674282354942799</c:v>
                </c:pt>
                <c:pt idx="4452" formatCode="0.0%">
                  <c:v>2.2609841457275501</c:v>
                </c:pt>
                <c:pt idx="4453" formatCode="0.0%">
                  <c:v>2.2621557442369502</c:v>
                </c:pt>
                <c:pt idx="4454" formatCode="0.0%">
                  <c:v>2.21470421681604</c:v>
                </c:pt>
                <c:pt idx="4455" formatCode="0.0%">
                  <c:v>2.2203670422664898</c:v>
                </c:pt>
                <c:pt idx="4456" formatCode="0.0%">
                  <c:v>2.2692833657891698</c:v>
                </c:pt>
                <c:pt idx="4457" formatCode="0.0%">
                  <c:v>2.2796328832422499</c:v>
                </c:pt>
                <c:pt idx="4458" formatCode="0.0%">
                  <c:v>2.2545400559608102</c:v>
                </c:pt>
                <c:pt idx="4459" formatCode="0.0%">
                  <c:v>2.2881272704004401</c:v>
                </c:pt>
                <c:pt idx="4460" formatCode="0.0%">
                  <c:v>2.2666472691430202</c:v>
                </c:pt>
                <c:pt idx="4461" formatCode="0.0%">
                  <c:v>2.235500984253</c:v>
                </c:pt>
                <c:pt idx="4462" formatCode="0.0%">
                  <c:v>2.1931264830278399</c:v>
                </c:pt>
                <c:pt idx="4463" formatCode="0.0%">
                  <c:v>2.2200741426391399</c:v>
                </c:pt>
                <c:pt idx="4464" formatCode="0.0%">
                  <c:v>2.1575864057625198</c:v>
                </c:pt>
                <c:pt idx="4465" formatCode="0.0%">
                  <c:v>2.14079279854271</c:v>
                </c:pt>
                <c:pt idx="4466" formatCode="0.0%">
                  <c:v>2.1264401208725001</c:v>
                </c:pt>
                <c:pt idx="4467" formatCode="0.0%">
                  <c:v>2.0921696726124099</c:v>
                </c:pt>
                <c:pt idx="4468" formatCode="0.0%">
                  <c:v>2.0615114544462898</c:v>
                </c:pt>
                <c:pt idx="4469" formatCode="0.0%">
                  <c:v>2.06502654793952</c:v>
                </c:pt>
                <c:pt idx="4470" formatCode="0.0%">
                  <c:v>2.0963679999261</c:v>
                </c:pt>
                <c:pt idx="4471" formatCode="0.0%">
                  <c:v>2.1437220927812501</c:v>
                </c:pt>
                <c:pt idx="4472" formatCode="0.0%">
                  <c:v>2.1544619444274402</c:v>
                </c:pt>
                <c:pt idx="4473" formatCode="0.0%">
                  <c:v>2.1023237250039002</c:v>
                </c:pt>
                <c:pt idx="4474" formatCode="0.0%">
                  <c:v>2.0742041689181598</c:v>
                </c:pt>
                <c:pt idx="4475" formatCode="0.0%">
                  <c:v>2.0748877007036599</c:v>
                </c:pt>
                <c:pt idx="4476" formatCode="0.0%">
                  <c:v>2.0742041689181598</c:v>
                </c:pt>
                <c:pt idx="4477" formatCode="0.0%">
                  <c:v>2.0320251327546002</c:v>
                </c:pt>
                <c:pt idx="4478" formatCode="0.0%">
                  <c:v>2.1195079643818602</c:v>
                </c:pt>
                <c:pt idx="4479" formatCode="0.0%">
                  <c:v>2.1360086719743201</c:v>
                </c:pt>
                <c:pt idx="4480" formatCode="0.0%">
                  <c:v>2.1216559943041</c:v>
                </c:pt>
                <c:pt idx="4481" formatCode="0.0%">
                  <c:v>2.1259520541485899</c:v>
                </c:pt>
                <c:pt idx="4482" formatCode="0.0%">
                  <c:v>2.1556338409018698</c:v>
                </c:pt>
                <c:pt idx="4483" formatCode="0.0%">
                  <c:v>2.1408905310735098</c:v>
                </c:pt>
                <c:pt idx="4484" formatCode="0.0%">
                  <c:v>2.14225729667946</c:v>
                </c:pt>
                <c:pt idx="4485" formatCode="0.0%">
                  <c:v>2.19595774677054</c:v>
                </c:pt>
                <c:pt idx="4486" formatCode="0.0%">
                  <c:v>2.2031831008535701</c:v>
                </c:pt>
                <c:pt idx="4487" formatCode="0.0%">
                  <c:v>2.2032805354193301</c:v>
                </c:pt>
                <c:pt idx="4488" formatCode="0.0%">
                  <c:v>2.1167741352049099</c:v>
                </c:pt>
                <c:pt idx="4489" formatCode="0.0%">
                  <c:v>2.1101348783416198</c:v>
                </c:pt>
                <c:pt idx="4490" formatCode="0.0%">
                  <c:v>2.0673697449583202</c:v>
                </c:pt>
                <c:pt idx="4491" formatCode="0.0%">
                  <c:v>2.0371998914811398</c:v>
                </c:pt>
                <c:pt idx="4492" formatCode="0.0%">
                  <c:v>2.0207969164194699</c:v>
                </c:pt>
                <c:pt idx="4493" formatCode="0.0%">
                  <c:v>2.0708845404865199</c:v>
                </c:pt>
                <c:pt idx="4494" formatCode="0.0%">
                  <c:v>1.9801798129584101</c:v>
                </c:pt>
                <c:pt idx="4495" formatCode="0.0%">
                  <c:v>1.9103689894679801</c:v>
                </c:pt>
                <c:pt idx="4496" formatCode="0.0%">
                  <c:v>1.7602032538675501</c:v>
                </c:pt>
                <c:pt idx="4497" formatCode="0.0%">
                  <c:v>1.19527436396757</c:v>
                </c:pt>
                <c:pt idx="4498" formatCode="0.0%">
                  <c:v>0</c:v>
                </c:pt>
                <c:pt idx="4499" formatCode="0.0%">
                  <c:v>0</c:v>
                </c:pt>
                <c:pt idx="4500" formatCode="0.0%">
                  <c:v>0</c:v>
                </c:pt>
                <c:pt idx="4501" formatCode="0.0%">
                  <c:v>0</c:v>
                </c:pt>
                <c:pt idx="4502" formatCode="0.0%">
                  <c:v>0</c:v>
                </c:pt>
                <c:pt idx="4503" formatCode="0.0%">
                  <c:v>0</c:v>
                </c:pt>
                <c:pt idx="4504" formatCode="0.0%">
                  <c:v>0</c:v>
                </c:pt>
                <c:pt idx="4505" formatCode="0.0%">
                  <c:v>0</c:v>
                </c:pt>
                <c:pt idx="4506" formatCode="0.0%">
                  <c:v>0</c:v>
                </c:pt>
                <c:pt idx="4507" formatCode="0.0%">
                  <c:v>0</c:v>
                </c:pt>
                <c:pt idx="4508" formatCode="0.0%">
                  <c:v>0</c:v>
                </c:pt>
                <c:pt idx="4509" formatCode="0.0%">
                  <c:v>0</c:v>
                </c:pt>
                <c:pt idx="4510" formatCode="0.0%">
                  <c:v>0</c:v>
                </c:pt>
                <c:pt idx="4511" formatCode="0.0%">
                  <c:v>0</c:v>
                </c:pt>
                <c:pt idx="4512" formatCode="0.0%">
                  <c:v>0</c:v>
                </c:pt>
                <c:pt idx="4513" formatCode="0.0%">
                  <c:v>0</c:v>
                </c:pt>
                <c:pt idx="4514" formatCode="0.0%">
                  <c:v>0</c:v>
                </c:pt>
                <c:pt idx="4515" formatCode="0.0%">
                  <c:v>0</c:v>
                </c:pt>
                <c:pt idx="4516" formatCode="0.0%">
                  <c:v>0</c:v>
                </c:pt>
                <c:pt idx="4517" formatCode="0.0%">
                  <c:v>0</c:v>
                </c:pt>
                <c:pt idx="4518" formatCode="0.0%">
                  <c:v>0</c:v>
                </c:pt>
                <c:pt idx="4519" formatCode="0.0%">
                  <c:v>0</c:v>
                </c:pt>
                <c:pt idx="4520" formatCode="0.0%">
                  <c:v>0</c:v>
                </c:pt>
                <c:pt idx="4521" formatCode="0.0%">
                  <c:v>0</c:v>
                </c:pt>
                <c:pt idx="4522" formatCode="0.0%">
                  <c:v>0</c:v>
                </c:pt>
                <c:pt idx="4523" formatCode="0.0%">
                  <c:v>0</c:v>
                </c:pt>
                <c:pt idx="4524" formatCode="0.0%">
                  <c:v>0</c:v>
                </c:pt>
                <c:pt idx="4525" formatCode="0.0%">
                  <c:v>0</c:v>
                </c:pt>
                <c:pt idx="4526" formatCode="0.0%">
                  <c:v>0</c:v>
                </c:pt>
                <c:pt idx="4527" formatCode="0.0%">
                  <c:v>0</c:v>
                </c:pt>
                <c:pt idx="4528" formatCode="0.0%">
                  <c:v>0</c:v>
                </c:pt>
                <c:pt idx="4529" formatCode="0.0%">
                  <c:v>0</c:v>
                </c:pt>
                <c:pt idx="4530" formatCode="0.0%">
                  <c:v>0</c:v>
                </c:pt>
                <c:pt idx="4531" formatCode="0.0%">
                  <c:v>0</c:v>
                </c:pt>
                <c:pt idx="4532" formatCode="0.0%">
                  <c:v>0</c:v>
                </c:pt>
                <c:pt idx="4533" formatCode="0.0%">
                  <c:v>0</c:v>
                </c:pt>
                <c:pt idx="4534" formatCode="0.0%">
                  <c:v>0</c:v>
                </c:pt>
                <c:pt idx="4535" formatCode="0.0%">
                  <c:v>0</c:v>
                </c:pt>
                <c:pt idx="4536" formatCode="0.0%">
                  <c:v>0</c:v>
                </c:pt>
                <c:pt idx="4537" formatCode="0.0%">
                  <c:v>0</c:v>
                </c:pt>
                <c:pt idx="4538" formatCode="0.0%">
                  <c:v>0</c:v>
                </c:pt>
                <c:pt idx="4539" formatCode="0.0%">
                  <c:v>0</c:v>
                </c:pt>
                <c:pt idx="4540" formatCode="0.0%">
                  <c:v>0</c:v>
                </c:pt>
                <c:pt idx="4541" formatCode="0.0%">
                  <c:v>0</c:v>
                </c:pt>
                <c:pt idx="4542" formatCode="0.0%">
                  <c:v>0</c:v>
                </c:pt>
                <c:pt idx="4543" formatCode="0.0%">
                  <c:v>0</c:v>
                </c:pt>
                <c:pt idx="4544" formatCode="0.0%">
                  <c:v>0</c:v>
                </c:pt>
                <c:pt idx="4545" formatCode="0.0%">
                  <c:v>0</c:v>
                </c:pt>
                <c:pt idx="4546" formatCode="0.0%">
                  <c:v>0</c:v>
                </c:pt>
                <c:pt idx="4547" formatCode="0.0%">
                  <c:v>0</c:v>
                </c:pt>
                <c:pt idx="4548" formatCode="0.0%">
                  <c:v>0</c:v>
                </c:pt>
                <c:pt idx="4549" formatCode="0.0%">
                  <c:v>0</c:v>
                </c:pt>
                <c:pt idx="4550" formatCode="0.0%">
                  <c:v>0</c:v>
                </c:pt>
                <c:pt idx="4551" formatCode="0.0%">
                  <c:v>0</c:v>
                </c:pt>
                <c:pt idx="4552" formatCode="0.0%">
                  <c:v>0</c:v>
                </c:pt>
                <c:pt idx="4553" formatCode="0.0%">
                  <c:v>0</c:v>
                </c:pt>
                <c:pt idx="4554" formatCode="0.0%">
                  <c:v>0</c:v>
                </c:pt>
                <c:pt idx="4555" formatCode="0.0%">
                  <c:v>0</c:v>
                </c:pt>
                <c:pt idx="4556" formatCode="0.0%">
                  <c:v>0</c:v>
                </c:pt>
                <c:pt idx="4557" formatCode="0.0%">
                  <c:v>0</c:v>
                </c:pt>
                <c:pt idx="4558" formatCode="0.0%">
                  <c:v>0</c:v>
                </c:pt>
                <c:pt idx="4559" formatCode="0.0%">
                  <c:v>0</c:v>
                </c:pt>
                <c:pt idx="4560" formatCode="0.0%">
                  <c:v>0</c:v>
                </c:pt>
                <c:pt idx="4561" formatCode="0.0%">
                  <c:v>0</c:v>
                </c:pt>
                <c:pt idx="4562" formatCode="0.0%">
                  <c:v>0</c:v>
                </c:pt>
                <c:pt idx="4563" formatCode="0.0%">
                  <c:v>0</c:v>
                </c:pt>
                <c:pt idx="4564" formatCode="0.0%">
                  <c:v>0</c:v>
                </c:pt>
                <c:pt idx="4565" formatCode="0.0%">
                  <c:v>0</c:v>
                </c:pt>
                <c:pt idx="4566" formatCode="0.0%">
                  <c:v>0</c:v>
                </c:pt>
                <c:pt idx="4567" formatCode="0.0%">
                  <c:v>0</c:v>
                </c:pt>
                <c:pt idx="4568" formatCode="0.0%">
                  <c:v>0</c:v>
                </c:pt>
                <c:pt idx="4569" formatCode="0.0%">
                  <c:v>0</c:v>
                </c:pt>
                <c:pt idx="4570" formatCode="0.0%">
                  <c:v>0</c:v>
                </c:pt>
                <c:pt idx="4571" formatCode="0.0%">
                  <c:v>0</c:v>
                </c:pt>
                <c:pt idx="4572" formatCode="0.0%">
                  <c:v>0</c:v>
                </c:pt>
                <c:pt idx="4573" formatCode="0.0%">
                  <c:v>0</c:v>
                </c:pt>
                <c:pt idx="4574" formatCode="0.0%">
                  <c:v>0</c:v>
                </c:pt>
                <c:pt idx="4575" formatCode="0.0%">
                  <c:v>0</c:v>
                </c:pt>
                <c:pt idx="4576" formatCode="0.0%">
                  <c:v>0</c:v>
                </c:pt>
                <c:pt idx="4577" formatCode="0.0%">
                  <c:v>0</c:v>
                </c:pt>
                <c:pt idx="4578" formatCode="0.0%">
                  <c:v>0</c:v>
                </c:pt>
                <c:pt idx="4579" formatCode="0.0%">
                  <c:v>0</c:v>
                </c:pt>
                <c:pt idx="4580" formatCode="0.0%">
                  <c:v>0</c:v>
                </c:pt>
                <c:pt idx="4581" formatCode="0.0%">
                  <c:v>0</c:v>
                </c:pt>
                <c:pt idx="4582" formatCode="0.0%">
                  <c:v>0</c:v>
                </c:pt>
                <c:pt idx="4583" formatCode="0.0%">
                  <c:v>0</c:v>
                </c:pt>
                <c:pt idx="4584" formatCode="0.0%">
                  <c:v>0</c:v>
                </c:pt>
                <c:pt idx="4585" formatCode="0.0%">
                  <c:v>0</c:v>
                </c:pt>
                <c:pt idx="4586" formatCode="0.0%">
                  <c:v>0</c:v>
                </c:pt>
                <c:pt idx="4587" formatCode="0.0%">
                  <c:v>0</c:v>
                </c:pt>
                <c:pt idx="4588" formatCode="0.0%">
                  <c:v>0</c:v>
                </c:pt>
                <c:pt idx="4589" formatCode="0.0%">
                  <c:v>0</c:v>
                </c:pt>
                <c:pt idx="4590" formatCode="0.0%">
                  <c:v>0</c:v>
                </c:pt>
                <c:pt idx="4591" formatCode="0.0%">
                  <c:v>0</c:v>
                </c:pt>
                <c:pt idx="4592" formatCode="0.0%">
                  <c:v>0</c:v>
                </c:pt>
                <c:pt idx="4593" formatCode="0.0%">
                  <c:v>0</c:v>
                </c:pt>
                <c:pt idx="4594" formatCode="0.0%">
                  <c:v>0.20324220649778299</c:v>
                </c:pt>
                <c:pt idx="4595" formatCode="0.0%">
                  <c:v>0.20158985244181199</c:v>
                </c:pt>
                <c:pt idx="4596" formatCode="0.0%">
                  <c:v>0.17827794969356001</c:v>
                </c:pt>
                <c:pt idx="4597" formatCode="0.0%">
                  <c:v>0.18319044573013901</c:v>
                </c:pt>
                <c:pt idx="4598" formatCode="0.0%">
                  <c:v>0.189576622433759</c:v>
                </c:pt>
                <c:pt idx="4599" formatCode="0.0%">
                  <c:v>0.18850485467591099</c:v>
                </c:pt>
                <c:pt idx="4600" formatCode="0.0%">
                  <c:v>0.199758824996911</c:v>
                </c:pt>
                <c:pt idx="4601" formatCode="0.0%">
                  <c:v>0.21123617112604001</c:v>
                </c:pt>
                <c:pt idx="4602" formatCode="0.0%">
                  <c:v>0.21078955579764799</c:v>
                </c:pt>
                <c:pt idx="4603" formatCode="0.0%">
                  <c:v>0.200160737906105</c:v>
                </c:pt>
                <c:pt idx="4604" formatCode="0.0%">
                  <c:v>0.20060735323449599</c:v>
                </c:pt>
                <c:pt idx="4605" formatCode="0.0%">
                  <c:v>0.20091999759315601</c:v>
                </c:pt>
                <c:pt idx="4606" formatCode="0.0%">
                  <c:v>0.176089711758665</c:v>
                </c:pt>
                <c:pt idx="4607" formatCode="0.0%">
                  <c:v>0.15447486548558201</c:v>
                </c:pt>
                <c:pt idx="4608" formatCode="0.0%">
                  <c:v>0.152465164651753</c:v>
                </c:pt>
                <c:pt idx="4609" formatCode="0.0%">
                  <c:v>0.16144162848732499</c:v>
                </c:pt>
                <c:pt idx="4610" formatCode="0.0%">
                  <c:v>0.15250986707095099</c:v>
                </c:pt>
                <c:pt idx="4611" formatCode="0.0%">
                  <c:v>0.156171921960752</c:v>
                </c:pt>
                <c:pt idx="4612" formatCode="0.0%">
                  <c:v>0.14366737420511</c:v>
                </c:pt>
                <c:pt idx="4613" formatCode="0.0%">
                  <c:v>0.15447486548558201</c:v>
                </c:pt>
                <c:pt idx="4614" formatCode="0.0%">
                  <c:v>0.18564662560449599</c:v>
                </c:pt>
                <c:pt idx="4615" formatCode="0.0%">
                  <c:v>0.18863882564564199</c:v>
                </c:pt>
                <c:pt idx="4616" formatCode="0.0%">
                  <c:v>0.20324220649778299</c:v>
                </c:pt>
                <c:pt idx="4617" formatCode="0.0%">
                  <c:v>0.20650234847839</c:v>
                </c:pt>
                <c:pt idx="4618" formatCode="0.0%">
                  <c:v>0.21190602597469499</c:v>
                </c:pt>
                <c:pt idx="4619" formatCode="0.0%">
                  <c:v>0.212843822762813</c:v>
                </c:pt>
                <c:pt idx="4620" formatCode="0.0%">
                  <c:v>0.160012513951618</c:v>
                </c:pt>
                <c:pt idx="4621" formatCode="0.0%">
                  <c:v>0.16010178250215101</c:v>
                </c:pt>
                <c:pt idx="4622" formatCode="0.0%">
                  <c:v>0.15760090020859499</c:v>
                </c:pt>
                <c:pt idx="4623" formatCode="0.0%">
                  <c:v>0.15184001222229601</c:v>
                </c:pt>
                <c:pt idx="4624" formatCode="0.0%">
                  <c:v>0.14384604759403899</c:v>
                </c:pt>
                <c:pt idx="4625" formatCode="0.0%">
                  <c:v>0.145141191160015</c:v>
                </c:pt>
                <c:pt idx="4626" formatCode="0.0%">
                  <c:v>0.16175427284598601</c:v>
                </c:pt>
                <c:pt idx="4627" formatCode="0.0%">
                  <c:v>0.17233838831833101</c:v>
                </c:pt>
                <c:pt idx="4628" formatCode="0.0%">
                  <c:v>0.17867986260275301</c:v>
                </c:pt>
                <c:pt idx="4629" formatCode="0.0%">
                  <c:v>0.17809927630463099</c:v>
                </c:pt>
                <c:pt idx="4630" formatCode="0.0%">
                  <c:v>0.17278486735885901</c:v>
                </c:pt>
                <c:pt idx="4631" formatCode="0.0%">
                  <c:v>0.16706854550389399</c:v>
                </c:pt>
                <c:pt idx="4632" formatCode="0.0%">
                  <c:v>0.16809574713040801</c:v>
                </c:pt>
                <c:pt idx="4633" formatCode="0.0%">
                  <c:v>0.17452662625322701</c:v>
                </c:pt>
                <c:pt idx="4634" formatCode="0.0%">
                  <c:v>0.16255809866437201</c:v>
                </c:pt>
                <c:pt idx="4635" formatCode="0.0%">
                  <c:v>0.15572530663236001</c:v>
                </c:pt>
                <c:pt idx="4636" formatCode="0.0%">
                  <c:v>0.14987501380766399</c:v>
                </c:pt>
                <c:pt idx="4637" formatCode="0.0%">
                  <c:v>0.14567707503893901</c:v>
                </c:pt>
                <c:pt idx="4638" formatCode="0.0%">
                  <c:v>0.15050016623712101</c:v>
                </c:pt>
                <c:pt idx="4639" formatCode="0.0%">
                  <c:v>0.13125223128786401</c:v>
                </c:pt>
                <c:pt idx="4640" formatCode="0.0%">
                  <c:v>0.13366384503088699</c:v>
                </c:pt>
                <c:pt idx="4641" formatCode="0.0%">
                  <c:v>0.14674884279678799</c:v>
                </c:pt>
                <c:pt idx="4642" formatCode="0.0%">
                  <c:v>0.155367959854502</c:v>
                </c:pt>
                <c:pt idx="4643" formatCode="0.0%">
                  <c:v>0.14054127133816499</c:v>
                </c:pt>
                <c:pt idx="4644" formatCode="0.0%">
                  <c:v>0.122499143260419</c:v>
                </c:pt>
                <c:pt idx="4645" formatCode="0.0%">
                  <c:v>0.12794752317592201</c:v>
                </c:pt>
                <c:pt idx="4646" formatCode="0.0%">
                  <c:v>0.12995715586581899</c:v>
                </c:pt>
                <c:pt idx="4647" formatCode="0.0%">
                  <c:v>0.12017686621186</c:v>
                </c:pt>
                <c:pt idx="4648" formatCode="0.0%">
                  <c:v>0.13214539380071499</c:v>
                </c:pt>
                <c:pt idx="4649" formatCode="0.0%">
                  <c:v>0.13326186397776199</c:v>
                </c:pt>
                <c:pt idx="4650" formatCode="0.0%">
                  <c:v>0.13714722653175801</c:v>
                </c:pt>
                <c:pt idx="4651" formatCode="0.0%">
                  <c:v>0.13174348089152199</c:v>
                </c:pt>
                <c:pt idx="4652" formatCode="0.0%">
                  <c:v>0.17077530281289299</c:v>
                </c:pt>
                <c:pt idx="4653" formatCode="0.0%">
                  <c:v>0.19100573696946599</c:v>
                </c:pt>
                <c:pt idx="4654" formatCode="0.0%">
                  <c:v>0.184932068336643</c:v>
                </c:pt>
                <c:pt idx="4655" formatCode="0.0%">
                  <c:v>0.18993396921161801</c:v>
                </c:pt>
                <c:pt idx="4656" formatCode="0.0%">
                  <c:v>0.192613388606239</c:v>
                </c:pt>
                <c:pt idx="4657" formatCode="0.0%">
                  <c:v>0.184217647356653</c:v>
                </c:pt>
                <c:pt idx="4658" formatCode="0.0%">
                  <c:v>0.21257588082334999</c:v>
                </c:pt>
                <c:pt idx="4659" formatCode="0.0%">
                  <c:v>0.20668102186731999</c:v>
                </c:pt>
                <c:pt idx="4660" formatCode="0.0%">
                  <c:v>0.211414844514969</c:v>
                </c:pt>
                <c:pt idx="4661" formatCode="0.0%">
                  <c:v>0.21217396791415699</c:v>
                </c:pt>
                <c:pt idx="4662" formatCode="0.0%">
                  <c:v>0.22499102374059601</c:v>
                </c:pt>
                <c:pt idx="4663" formatCode="0.0%">
                  <c:v>0.22566101487711501</c:v>
                </c:pt>
                <c:pt idx="4664" formatCode="0.0%">
                  <c:v>0.20476058958402299</c:v>
                </c:pt>
                <c:pt idx="4665" formatCode="0.0%">
                  <c:v>0.208824557383017</c:v>
                </c:pt>
                <c:pt idx="4666" formatCode="0.0%">
                  <c:v>0.20105396856288699</c:v>
                </c:pt>
                <c:pt idx="4667" formatCode="0.0%">
                  <c:v>0.21324587195986899</c:v>
                </c:pt>
                <c:pt idx="4668" formatCode="0.0%">
                  <c:v>0.23106469237342001</c:v>
                </c:pt>
                <c:pt idx="4669" formatCode="0.0%">
                  <c:v>0.22731336893308601</c:v>
                </c:pt>
                <c:pt idx="4670" formatCode="0.0%">
                  <c:v>0.22266881483597001</c:v>
                </c:pt>
                <c:pt idx="4671" formatCode="0.0%">
                  <c:v>0.20158985244181199</c:v>
                </c:pt>
                <c:pt idx="4672" formatCode="0.0%">
                  <c:v>0.21610396474342</c:v>
                </c:pt>
                <c:pt idx="4673" formatCode="0.0%">
                  <c:v>0.21016440336819101</c:v>
                </c:pt>
                <c:pt idx="4674" formatCode="0.0%">
                  <c:v>0.22141837368919201</c:v>
                </c:pt>
                <c:pt idx="4675" formatCode="0.0%">
                  <c:v>0.21373705341959501</c:v>
                </c:pt>
                <c:pt idx="4676" formatCode="0.0%">
                  <c:v>0.23173454722207501</c:v>
                </c:pt>
                <c:pt idx="4677" formatCode="0.0%">
                  <c:v>0.21480882117744399</c:v>
                </c:pt>
                <c:pt idx="4678" formatCode="0.0%">
                  <c:v>0.21373705341959501</c:v>
                </c:pt>
                <c:pt idx="4679" formatCode="0.0%">
                  <c:v>0.20587705976107001</c:v>
                </c:pt>
                <c:pt idx="4680" formatCode="0.0%">
                  <c:v>0.20824397108489401</c:v>
                </c:pt>
                <c:pt idx="4681" formatCode="0.0%">
                  <c:v>0.196186174945507</c:v>
                </c:pt>
                <c:pt idx="4682" formatCode="0.0%">
                  <c:v>0.202751025038057</c:v>
                </c:pt>
                <c:pt idx="4683" formatCode="0.0%">
                  <c:v>0.20694896380678199</c:v>
                </c:pt>
                <c:pt idx="4684" formatCode="0.0%">
                  <c:v>0.21494279214717499</c:v>
                </c:pt>
                <c:pt idx="4685" formatCode="0.0%">
                  <c:v>0.20806543398382801</c:v>
                </c:pt>
                <c:pt idx="4686" formatCode="0.0%">
                  <c:v>0.19895499917852499</c:v>
                </c:pt>
                <c:pt idx="4687" formatCode="0.0%">
                  <c:v>0.205787791210537</c:v>
                </c:pt>
                <c:pt idx="4688" formatCode="0.0%">
                  <c:v>0.19087176599973499</c:v>
                </c:pt>
                <c:pt idx="4689" formatCode="0.0%">
                  <c:v>0.17675956660732001</c:v>
                </c:pt>
                <c:pt idx="4690" formatCode="0.0%">
                  <c:v>0.182029273133894</c:v>
                </c:pt>
                <c:pt idx="4691" formatCode="0.0%">
                  <c:v>0.18430691590718601</c:v>
                </c:pt>
                <c:pt idx="4692" formatCode="0.0%">
                  <c:v>0.17229368589913299</c:v>
                </c:pt>
                <c:pt idx="4693" formatCode="0.0%">
                  <c:v>0.18801353692832101</c:v>
                </c:pt>
                <c:pt idx="4694" formatCode="0.0%">
                  <c:v>0.21480882117744399</c:v>
                </c:pt>
                <c:pt idx="4695" formatCode="0.0%">
                  <c:v>0.21565734941502901</c:v>
                </c:pt>
                <c:pt idx="4696" formatCode="0.0%">
                  <c:v>0.21498749456637301</c:v>
                </c:pt>
                <c:pt idx="4697" formatCode="0.0%">
                  <c:v>0.21909616478456501</c:v>
                </c:pt>
                <c:pt idx="4698" formatCode="0.0%">
                  <c:v>0.21440690826825101</c:v>
                </c:pt>
                <c:pt idx="4699" formatCode="0.0%">
                  <c:v>0.21092352676737899</c:v>
                </c:pt>
                <c:pt idx="4700" formatCode="0.0%">
                  <c:v>0.20569852266000399</c:v>
                </c:pt>
                <c:pt idx="4701" formatCode="0.0%">
                  <c:v>0.19011250631268301</c:v>
                </c:pt>
                <c:pt idx="4702" formatCode="0.0%">
                  <c:v>0.16961413021664801</c:v>
                </c:pt>
                <c:pt idx="4703" formatCode="0.0%">
                  <c:v>0.17341015607617999</c:v>
                </c:pt>
                <c:pt idx="4704" formatCode="0.0%">
                  <c:v>0.172516925419397</c:v>
                </c:pt>
                <c:pt idx="4705" formatCode="0.0%">
                  <c:v>0.15527869130396901</c:v>
                </c:pt>
                <c:pt idx="4706" formatCode="0.0%">
                  <c:v>0.16362986642222099</c:v>
                </c:pt>
                <c:pt idx="4707" formatCode="0.0%">
                  <c:v>0.164567663210338</c:v>
                </c:pt>
                <c:pt idx="4708" formatCode="0.0%">
                  <c:v>0.16572883580658301</c:v>
                </c:pt>
                <c:pt idx="4709" formatCode="0.0%">
                  <c:v>0.16220075188651401</c:v>
                </c:pt>
                <c:pt idx="4710" formatCode="0.0%">
                  <c:v>0.147642073453571</c:v>
                </c:pt>
                <c:pt idx="4711" formatCode="0.0%">
                  <c:v>0.14813325491329701</c:v>
                </c:pt>
                <c:pt idx="4712" formatCode="0.0%">
                  <c:v>0.16617545113497501</c:v>
                </c:pt>
                <c:pt idx="4713" formatCode="0.0%">
                  <c:v>0.15746692923886399</c:v>
                </c:pt>
                <c:pt idx="4714" formatCode="0.0%">
                  <c:v>0.15969986959295801</c:v>
                </c:pt>
                <c:pt idx="4715" formatCode="0.0%">
                  <c:v>0.17153442621208101</c:v>
                </c:pt>
                <c:pt idx="4716" formatCode="0.0%">
                  <c:v>0.17233838831833101</c:v>
                </c:pt>
                <c:pt idx="4717" formatCode="0.0%">
                  <c:v>0.16791707374147899</c:v>
                </c:pt>
                <c:pt idx="4718" formatCode="0.0%">
                  <c:v>0.15376030821772901</c:v>
                </c:pt>
                <c:pt idx="4719" formatCode="0.0%">
                  <c:v>0.18113617876497401</c:v>
                </c:pt>
                <c:pt idx="4720" formatCode="0.0%">
                  <c:v>0.18609324093288801</c:v>
                </c:pt>
                <c:pt idx="4721" formatCode="0.0%">
                  <c:v>0.18734368207966601</c:v>
                </c:pt>
                <c:pt idx="4722" formatCode="0.0%">
                  <c:v>0.187388384498864</c:v>
                </c:pt>
                <c:pt idx="4723" formatCode="0.0%">
                  <c:v>0.19167559181812199</c:v>
                </c:pt>
                <c:pt idx="4724" formatCode="0.0%">
                  <c:v>0.19002323776215099</c:v>
                </c:pt>
                <c:pt idx="4725" formatCode="0.0%">
                  <c:v>0.19431044508140899</c:v>
                </c:pt>
                <c:pt idx="4726" formatCode="0.0%">
                  <c:v>0.20270632261885899</c:v>
                </c:pt>
                <c:pt idx="4727" formatCode="0.0%">
                  <c:v>0.19743661609228499</c:v>
                </c:pt>
                <c:pt idx="4728" formatCode="0.0%">
                  <c:v>0.208690586413286</c:v>
                </c:pt>
                <c:pt idx="4729" formatCode="0.0%">
                  <c:v>0.20051808468396301</c:v>
                </c:pt>
                <c:pt idx="4730" formatCode="0.0%">
                  <c:v>0.20458205248295699</c:v>
                </c:pt>
                <c:pt idx="4731" formatCode="0.0%">
                  <c:v>0.20650234847839</c:v>
                </c:pt>
                <c:pt idx="4732" formatCode="0.0%">
                  <c:v>0.20212573632073599</c:v>
                </c:pt>
                <c:pt idx="4733" formatCode="0.0%">
                  <c:v>0.204716023452688</c:v>
                </c:pt>
                <c:pt idx="4734" formatCode="0.0%">
                  <c:v>0.20078602662342501</c:v>
                </c:pt>
                <c:pt idx="4735" formatCode="0.0%">
                  <c:v>0.19801720239040699</c:v>
                </c:pt>
                <c:pt idx="4736" formatCode="0.0%">
                  <c:v>0.201679120992345</c:v>
                </c:pt>
                <c:pt idx="4737" formatCode="0.0%">
                  <c:v>0.217354405890198</c:v>
                </c:pt>
                <c:pt idx="4738" formatCode="0.0%">
                  <c:v>0.214317639717718</c:v>
                </c:pt>
                <c:pt idx="4739" formatCode="0.0%">
                  <c:v>0.21195072839389301</c:v>
                </c:pt>
                <c:pt idx="4740" formatCode="0.0%">
                  <c:v>0.208556615443555</c:v>
                </c:pt>
                <c:pt idx="4741" formatCode="0.0%">
                  <c:v>0.21409426390958999</c:v>
                </c:pt>
                <c:pt idx="4742" formatCode="0.0%">
                  <c:v>0.21646131152127901</c:v>
                </c:pt>
                <c:pt idx="4743" formatCode="0.0%">
                  <c:v>0.241827481234694</c:v>
                </c:pt>
                <c:pt idx="4744" formatCode="0.0%">
                  <c:v>0.24258660463388301</c:v>
                </c:pt>
                <c:pt idx="4745" formatCode="0.0%">
                  <c:v>0.24120219251737399</c:v>
                </c:pt>
                <c:pt idx="4746" formatCode="0.0%">
                  <c:v>0.22356204549275299</c:v>
                </c:pt>
                <c:pt idx="4747" formatCode="0.0%">
                  <c:v>0.22909969395878799</c:v>
                </c:pt>
                <c:pt idx="4748" formatCode="0.0%">
                  <c:v>0.23035013510556601</c:v>
                </c:pt>
                <c:pt idx="4749" formatCode="0.0%">
                  <c:v>0.23441410290456</c:v>
                </c:pt>
                <c:pt idx="4750" formatCode="0.0%">
                  <c:v>0.24767777405939101</c:v>
                </c:pt>
                <c:pt idx="4751" formatCode="0.0%">
                  <c:v>0.23691498519811599</c:v>
                </c:pt>
                <c:pt idx="4752" formatCode="0.0%">
                  <c:v>0.26330835653804602</c:v>
                </c:pt>
                <c:pt idx="4753" formatCode="0.0%">
                  <c:v>0.26679173803891698</c:v>
                </c:pt>
                <c:pt idx="4754" formatCode="0.0%">
                  <c:v>0.260628800855561</c:v>
                </c:pt>
                <c:pt idx="4755" formatCode="0.0%">
                  <c:v>0.26107541618395202</c:v>
                </c:pt>
                <c:pt idx="4756" formatCode="0.0%">
                  <c:v>0.25660953547576498</c:v>
                </c:pt>
                <c:pt idx="4757" formatCode="0.0%">
                  <c:v>0.23829939731462499</c:v>
                </c:pt>
                <c:pt idx="4758" formatCode="0.0%">
                  <c:v>0.243881748199859</c:v>
                </c:pt>
                <c:pt idx="4759" formatCode="0.0%">
                  <c:v>0.24584674661448999</c:v>
                </c:pt>
                <c:pt idx="4760" formatCode="0.0%">
                  <c:v>0.24624865952368299</c:v>
                </c:pt>
                <c:pt idx="4761" formatCode="0.0%">
                  <c:v>0.24624865952368299</c:v>
                </c:pt>
                <c:pt idx="4762" formatCode="0.0%">
                  <c:v>0.246873948241004</c:v>
                </c:pt>
                <c:pt idx="4763" formatCode="0.0%">
                  <c:v>0.233967487576169</c:v>
                </c:pt>
                <c:pt idx="4764" formatCode="0.0%">
                  <c:v>0.22333866968462501</c:v>
                </c:pt>
                <c:pt idx="4765" formatCode="0.0%">
                  <c:v>0.228787049600128</c:v>
                </c:pt>
                <c:pt idx="4766" formatCode="0.0%">
                  <c:v>0.22065911400214</c:v>
                </c:pt>
                <c:pt idx="4767" formatCode="0.0%">
                  <c:v>0.22226690192677601</c:v>
                </c:pt>
                <c:pt idx="4768" formatCode="0.0%">
                  <c:v>0.19649881930416699</c:v>
                </c:pt>
                <c:pt idx="4769" formatCode="0.0%">
                  <c:v>0.195605588647385</c:v>
                </c:pt>
                <c:pt idx="4770" formatCode="0.0%">
                  <c:v>0.198374412880402</c:v>
                </c:pt>
                <c:pt idx="4771" formatCode="0.0%">
                  <c:v>0.17818868114302699</c:v>
                </c:pt>
                <c:pt idx="4772" formatCode="0.0%">
                  <c:v>0.18167206264389901</c:v>
                </c:pt>
                <c:pt idx="4773" formatCode="0.0%">
                  <c:v>0.19002323776215099</c:v>
                </c:pt>
                <c:pt idx="4774" formatCode="0.0%">
                  <c:v>0.188906767585104</c:v>
                </c:pt>
                <c:pt idx="4775" formatCode="0.0%">
                  <c:v>0.19332794587409299</c:v>
                </c:pt>
                <c:pt idx="4776" formatCode="0.0%">
                  <c:v>0.20132191050234999</c:v>
                </c:pt>
                <c:pt idx="4777" formatCode="0.0%">
                  <c:v>0.193417350712489</c:v>
                </c:pt>
                <c:pt idx="4778" formatCode="0.0%">
                  <c:v>0.199714258865577</c:v>
                </c:pt>
                <c:pt idx="4779" formatCode="0.0%">
                  <c:v>0.20985175900953101</c:v>
                </c:pt>
                <c:pt idx="4780" formatCode="0.0%">
                  <c:v>0.22231160434597499</c:v>
                </c:pt>
                <c:pt idx="4781" formatCode="0.0%">
                  <c:v>0.21690779056180701</c:v>
                </c:pt>
                <c:pt idx="4782" formatCode="0.0%">
                  <c:v>0.21387102438932601</c:v>
                </c:pt>
                <c:pt idx="4783" formatCode="0.0%">
                  <c:v>0.227804550392812</c:v>
                </c:pt>
                <c:pt idx="4784" formatCode="0.0%">
                  <c:v>0.23968380943113399</c:v>
                </c:pt>
                <c:pt idx="4785" formatCode="0.0%">
                  <c:v>0.242095423174157</c:v>
                </c:pt>
                <c:pt idx="4786" formatCode="0.0%">
                  <c:v>0.235217928722947</c:v>
                </c:pt>
                <c:pt idx="4787" formatCode="0.0%">
                  <c:v>0.23718292713757799</c:v>
                </c:pt>
                <c:pt idx="4788" formatCode="0.0%">
                  <c:v>0.23490528436428601</c:v>
                </c:pt>
                <c:pt idx="4789" formatCode="0.0%">
                  <c:v>0.233967487576169</c:v>
                </c:pt>
                <c:pt idx="4790" formatCode="0.0%">
                  <c:v>0.22950160686798199</c:v>
                </c:pt>
                <c:pt idx="4791" formatCode="0.0%">
                  <c:v>0.224901755190063</c:v>
                </c:pt>
                <c:pt idx="4792" formatCode="0.0%">
                  <c:v>0.23387821902563599</c:v>
                </c:pt>
                <c:pt idx="4793" formatCode="0.0%">
                  <c:v>0.24557880467502799</c:v>
                </c:pt>
                <c:pt idx="4794" formatCode="0.0%">
                  <c:v>0.23914792555220901</c:v>
                </c:pt>
                <c:pt idx="4795" formatCode="0.0%">
                  <c:v>0.23874601264301601</c:v>
                </c:pt>
                <c:pt idx="4796" formatCode="0.0%">
                  <c:v>0.236468369869724</c:v>
                </c:pt>
                <c:pt idx="4797" formatCode="0.0%">
                  <c:v>0.24093425057791201</c:v>
                </c:pt>
                <c:pt idx="4798" formatCode="0.0%">
                  <c:v>0.23628969648079501</c:v>
                </c:pt>
                <c:pt idx="4799" formatCode="0.0%">
                  <c:v>0.237406166657842</c:v>
                </c:pt>
                <c:pt idx="4800" formatCode="0.0%">
                  <c:v>0.24776704260992399</c:v>
                </c:pt>
                <c:pt idx="4801" formatCode="0.0%">
                  <c:v>0.24026439572925601</c:v>
                </c:pt>
                <c:pt idx="4802" formatCode="0.0%">
                  <c:v>0.22950160686798199</c:v>
                </c:pt>
                <c:pt idx="4803" formatCode="0.0%">
                  <c:v>0.24790101357965499</c:v>
                </c:pt>
                <c:pt idx="4804" formatCode="0.0%">
                  <c:v>0.25049130071160702</c:v>
                </c:pt>
                <c:pt idx="4805" formatCode="0.0%">
                  <c:v>0.25343879833355398</c:v>
                </c:pt>
                <c:pt idx="4806" formatCode="0.0%">
                  <c:v>0.25482321045006301</c:v>
                </c:pt>
                <c:pt idx="4807" formatCode="0.0%">
                  <c:v>0.252143654767578</c:v>
                </c:pt>
                <c:pt idx="4808" formatCode="0.0%">
                  <c:v>0.259423062127981</c:v>
                </c:pt>
                <c:pt idx="4809" formatCode="0.0%">
                  <c:v>0.264603500104022</c:v>
                </c:pt>
                <c:pt idx="4810" formatCode="0.0%">
                  <c:v>0.26772953482703499</c:v>
                </c:pt>
                <c:pt idx="4811" formatCode="0.0%">
                  <c:v>0.26893540984247799</c:v>
                </c:pt>
                <c:pt idx="4812" formatCode="0.0%">
                  <c:v>0.266300420291328</c:v>
                </c:pt>
                <c:pt idx="4813" formatCode="0.0%">
                  <c:v>0.27960879386535598</c:v>
                </c:pt>
                <c:pt idx="4814" formatCode="0.0%">
                  <c:v>0.28130585034052502</c:v>
                </c:pt>
                <c:pt idx="4815" formatCode="0.0%">
                  <c:v>0.280055409193748</c:v>
                </c:pt>
                <c:pt idx="4816" formatCode="0.0%">
                  <c:v>0.270543061479251</c:v>
                </c:pt>
                <c:pt idx="4817" formatCode="0.0%">
                  <c:v>0.28836188189280099</c:v>
                </c:pt>
                <c:pt idx="4818" formatCode="0.0%">
                  <c:v>0.29126481338341398</c:v>
                </c:pt>
                <c:pt idx="4819" formatCode="0.0%">
                  <c:v>0.30265275467414599</c:v>
                </c:pt>
                <c:pt idx="4820" formatCode="0.0%">
                  <c:v>0.31216510238864198</c:v>
                </c:pt>
                <c:pt idx="4821" formatCode="0.0%">
                  <c:v>0.31739010649601801</c:v>
                </c:pt>
                <c:pt idx="4822" formatCode="0.0%">
                  <c:v>0.32846553971595299</c:v>
                </c:pt>
                <c:pt idx="4823" formatCode="0.0%">
                  <c:v>0.326768483240784</c:v>
                </c:pt>
                <c:pt idx="4824" formatCode="0.0%">
                  <c:v>0.32565201306373698</c:v>
                </c:pt>
                <c:pt idx="4825" formatCode="0.0%">
                  <c:v>0.326232599361859</c:v>
                </c:pt>
                <c:pt idx="4826" formatCode="0.0%">
                  <c:v>0.32207936301233298</c:v>
                </c:pt>
                <c:pt idx="4827" formatCode="0.0%">
                  <c:v>0.33811185840018099</c:v>
                </c:pt>
                <c:pt idx="4828" formatCode="0.0%">
                  <c:v>0.33373524624252698</c:v>
                </c:pt>
                <c:pt idx="4829" formatCode="0.0%">
                  <c:v>0.32216863156286502</c:v>
                </c:pt>
                <c:pt idx="4830" formatCode="0.0%">
                  <c:v>0.304126435341187</c:v>
                </c:pt>
                <c:pt idx="4831" formatCode="0.0%">
                  <c:v>0.30644878053367702</c:v>
                </c:pt>
                <c:pt idx="4832" formatCode="0.0%">
                  <c:v>0.30318863855306999</c:v>
                </c:pt>
                <c:pt idx="4833" formatCode="0.0%">
                  <c:v>0.31404069596487799</c:v>
                </c:pt>
                <c:pt idx="4834" formatCode="0.0%">
                  <c:v>0.316586280677631</c:v>
                </c:pt>
                <c:pt idx="4835" formatCode="0.0%">
                  <c:v>0.32529480257374199</c:v>
                </c:pt>
                <c:pt idx="4836" formatCode="0.0%">
                  <c:v>0.32181142107286997</c:v>
                </c:pt>
                <c:pt idx="4837" formatCode="0.0%">
                  <c:v>0.29916937317327402</c:v>
                </c:pt>
                <c:pt idx="4838" formatCode="0.0%">
                  <c:v>0.304260406310919</c:v>
                </c:pt>
                <c:pt idx="4839" formatCode="0.0%">
                  <c:v>0.28228834954784099</c:v>
                </c:pt>
                <c:pt idx="4840" formatCode="0.0%">
                  <c:v>0.285369818139519</c:v>
                </c:pt>
                <c:pt idx="4841" formatCode="0.0%">
                  <c:v>0.29001423594877201</c:v>
                </c:pt>
                <c:pt idx="4842" formatCode="0.0%">
                  <c:v>0.28219894470944501</c:v>
                </c:pt>
                <c:pt idx="4843" formatCode="0.0%">
                  <c:v>0.294882165854016</c:v>
                </c:pt>
                <c:pt idx="4844" formatCode="0.0%">
                  <c:v>0.30037511190085397</c:v>
                </c:pt>
                <c:pt idx="4845" formatCode="0.0%">
                  <c:v>0.316586280677631</c:v>
                </c:pt>
                <c:pt idx="4846" formatCode="0.0%">
                  <c:v>0.31238834190890602</c:v>
                </c:pt>
                <c:pt idx="4847" formatCode="0.0%">
                  <c:v>0.31332613869702403</c:v>
                </c:pt>
                <c:pt idx="4848" formatCode="0.0%">
                  <c:v>0.31265628384836902</c:v>
                </c:pt>
                <c:pt idx="4849" formatCode="0.0%">
                  <c:v>0.30796716361991699</c:v>
                </c:pt>
                <c:pt idx="4850" formatCode="0.0%">
                  <c:v>0.31886392345092301</c:v>
                </c:pt>
                <c:pt idx="4851" formatCode="0.0%">
                  <c:v>0.31806009763253701</c:v>
                </c:pt>
                <c:pt idx="4852" formatCode="0.0%">
                  <c:v>0.32489288966454899</c:v>
                </c:pt>
                <c:pt idx="4853" formatCode="0.0%">
                  <c:v>0.33726333016259602</c:v>
                </c:pt>
                <c:pt idx="4854" formatCode="0.0%">
                  <c:v>0.30711863538233303</c:v>
                </c:pt>
                <c:pt idx="4855" formatCode="0.0%">
                  <c:v>0.294748194884285</c:v>
                </c:pt>
                <c:pt idx="4856" formatCode="0.0%">
                  <c:v>0.30104496674950898</c:v>
                </c:pt>
                <c:pt idx="4857" formatCode="0.0%">
                  <c:v>0.29729364330917601</c:v>
                </c:pt>
                <c:pt idx="4858" formatCode="0.0%">
                  <c:v>0.29055025611556001</c:v>
                </c:pt>
                <c:pt idx="4859" formatCode="0.0%">
                  <c:v>0.297650990087034</c:v>
                </c:pt>
                <c:pt idx="4860" formatCode="0.0%">
                  <c:v>0.30220613934575402</c:v>
                </c:pt>
                <c:pt idx="4861" formatCode="0.0%">
                  <c:v>0.305600252296093</c:v>
                </c:pt>
                <c:pt idx="4862" formatCode="0.0%">
                  <c:v>0.30635937569528099</c:v>
                </c:pt>
                <c:pt idx="4863" formatCode="0.0%">
                  <c:v>0.31685422261709401</c:v>
                </c:pt>
                <c:pt idx="4864" formatCode="0.0%">
                  <c:v>0.32364244851777102</c:v>
                </c:pt>
                <c:pt idx="4865" formatCode="0.0%">
                  <c:v>0.318819221031725</c:v>
                </c:pt>
                <c:pt idx="4866" formatCode="0.0%">
                  <c:v>0.32297245738125202</c:v>
                </c:pt>
                <c:pt idx="4867" formatCode="0.0%">
                  <c:v>0.31872995248119201</c:v>
                </c:pt>
                <c:pt idx="4868" formatCode="0.0%">
                  <c:v>0.32708112759944402</c:v>
                </c:pt>
                <c:pt idx="4869" formatCode="0.0%">
                  <c:v>0.32685775179131699</c:v>
                </c:pt>
                <c:pt idx="4870" formatCode="0.0%">
                  <c:v>0.33302068897467302</c:v>
                </c:pt>
                <c:pt idx="4871" formatCode="0.0%">
                  <c:v>0.33525362932876701</c:v>
                </c:pt>
                <c:pt idx="4872" formatCode="0.0%">
                  <c:v>0.32368701464910499</c:v>
                </c:pt>
                <c:pt idx="4873" formatCode="0.0%">
                  <c:v>0.34583774480111201</c:v>
                </c:pt>
                <c:pt idx="4874" formatCode="0.0%">
                  <c:v>0.34744553272574802</c:v>
                </c:pt>
                <c:pt idx="4875" formatCode="0.0%">
                  <c:v>0.36664876525580797</c:v>
                </c:pt>
                <c:pt idx="4876" formatCode="0.0%">
                  <c:v>0.37169523226211798</c:v>
                </c:pt>
                <c:pt idx="4877" formatCode="0.0%">
                  <c:v>0.36740802494286001</c:v>
                </c:pt>
                <c:pt idx="4878" formatCode="0.0%">
                  <c:v>0.38268126064365598</c:v>
                </c:pt>
                <c:pt idx="4879" formatCode="0.0%">
                  <c:v>0.37857272671332798</c:v>
                </c:pt>
                <c:pt idx="4880" formatCode="0.0%">
                  <c:v>0.36990890723641501</c:v>
                </c:pt>
                <c:pt idx="4881" formatCode="0.0%">
                  <c:v>0.37071273305480201</c:v>
                </c:pt>
                <c:pt idx="4882" formatCode="0.0%">
                  <c:v>0.38254728967392498</c:v>
                </c:pt>
                <c:pt idx="4883" formatCode="0.0%">
                  <c:v>0.38281536790125098</c:v>
                </c:pt>
                <c:pt idx="4884" formatCode="0.0%">
                  <c:v>0.38049302270876101</c:v>
                </c:pt>
                <c:pt idx="4885" formatCode="0.0%">
                  <c:v>0.37602714200057402</c:v>
                </c:pt>
                <c:pt idx="4886" formatCode="0.0%">
                  <c:v>0.37620581538950298</c:v>
                </c:pt>
                <c:pt idx="4887" formatCode="0.0%">
                  <c:v>0.37446405649513498</c:v>
                </c:pt>
                <c:pt idx="4888" formatCode="0.0%">
                  <c:v>0.37374949922728201</c:v>
                </c:pt>
                <c:pt idx="4889" formatCode="0.0%">
                  <c:v>0.36655949670527499</c:v>
                </c:pt>
                <c:pt idx="4890" formatCode="0.0%">
                  <c:v>0.36294214423467203</c:v>
                </c:pt>
                <c:pt idx="4891" formatCode="0.0%">
                  <c:v>0.36566626604849201</c:v>
                </c:pt>
                <c:pt idx="4892" formatCode="0.0%">
                  <c:v>0.37080213789319799</c:v>
                </c:pt>
                <c:pt idx="4893" formatCode="0.0%">
                  <c:v>0.40157198510291903</c:v>
                </c:pt>
                <c:pt idx="4894" formatCode="0.0%">
                  <c:v>0.41193286105499999</c:v>
                </c:pt>
                <c:pt idx="4895" formatCode="0.0%">
                  <c:v>0.40800286422573701</c:v>
                </c:pt>
                <c:pt idx="4896" formatCode="0.0%">
                  <c:v>0.41782785629889502</c:v>
                </c:pt>
                <c:pt idx="4897" formatCode="0.0%">
                  <c:v>0.42001609423378999</c:v>
                </c:pt>
                <c:pt idx="4898" formatCode="0.0%">
                  <c:v>0.43461947508593102</c:v>
                </c:pt>
                <c:pt idx="4899" formatCode="0.0%">
                  <c:v>0.43792431948573701</c:v>
                </c:pt>
                <c:pt idx="4900" formatCode="0.0%">
                  <c:v>0.42157917973922798</c:v>
                </c:pt>
                <c:pt idx="4901" formatCode="0.0%">
                  <c:v>0.42524123462902902</c:v>
                </c:pt>
                <c:pt idx="4902" formatCode="0.0%">
                  <c:v>0.42537520559876002</c:v>
                </c:pt>
                <c:pt idx="4903" formatCode="0.0%">
                  <c:v>0.43618256059136901</c:v>
                </c:pt>
                <c:pt idx="4904" formatCode="0.0%">
                  <c:v>0.42483918543197202</c:v>
                </c:pt>
                <c:pt idx="4905" formatCode="0.0%">
                  <c:v>0.431404035524522</c:v>
                </c:pt>
                <c:pt idx="4906" formatCode="0.0%">
                  <c:v>0.437879617066539</c:v>
                </c:pt>
                <c:pt idx="4907" formatCode="0.0%">
                  <c:v>0.45373343906545799</c:v>
                </c:pt>
                <c:pt idx="4908" formatCode="0.0%">
                  <c:v>0.438147559006001</c:v>
                </c:pt>
                <c:pt idx="4909" formatCode="0.0%">
                  <c:v>0.44801711721049298</c:v>
                </c:pt>
                <c:pt idx="4910" formatCode="0.0%">
                  <c:v>0.460119752056942</c:v>
                </c:pt>
                <c:pt idx="4911" formatCode="0.0%">
                  <c:v>0.45922652140015902</c:v>
                </c:pt>
                <c:pt idx="4912" formatCode="0.0%">
                  <c:v>0.45895857946069701</c:v>
                </c:pt>
                <c:pt idx="4913" formatCode="0.0%">
                  <c:v>0.45694887862686701</c:v>
                </c:pt>
                <c:pt idx="4914" formatCode="0.0%">
                  <c:v>0.44654343654345102</c:v>
                </c:pt>
                <c:pt idx="4915" formatCode="0.0%">
                  <c:v>0.44618608976559199</c:v>
                </c:pt>
                <c:pt idx="4916" formatCode="0.0%">
                  <c:v>0.42943903710989001</c:v>
                </c:pt>
                <c:pt idx="4917" formatCode="0.0%">
                  <c:v>0.435110792833521</c:v>
                </c:pt>
                <c:pt idx="4918" formatCode="0.0%">
                  <c:v>0.43752240657654401</c:v>
                </c:pt>
                <c:pt idx="4919" formatCode="0.0%">
                  <c:v>0.43466417750512898</c:v>
                </c:pt>
                <c:pt idx="4920" formatCode="0.0%">
                  <c:v>0.43122549842345598</c:v>
                </c:pt>
                <c:pt idx="4921" formatCode="0.0%">
                  <c:v>0.43944270257197698</c:v>
                </c:pt>
                <c:pt idx="4922" formatCode="0.0%">
                  <c:v>0.46480887228539303</c:v>
                </c:pt>
                <c:pt idx="4923" formatCode="0.0%">
                  <c:v>0.45855666655150301</c:v>
                </c:pt>
                <c:pt idx="4924" formatCode="0.0%">
                  <c:v>0.46677387070002402</c:v>
                </c:pt>
                <c:pt idx="4925" formatCode="0.0%">
                  <c:v>0.45502858263143398</c:v>
                </c:pt>
                <c:pt idx="4926" formatCode="0.0%">
                  <c:v>0.42765271208418798</c:v>
                </c:pt>
                <c:pt idx="4927" formatCode="0.0%">
                  <c:v>0.42006079665298801</c:v>
                </c:pt>
                <c:pt idx="4928" formatCode="0.0%">
                  <c:v>0.42564314753822202</c:v>
                </c:pt>
                <c:pt idx="4929" formatCode="0.0%">
                  <c:v>0.43194005569131</c:v>
                </c:pt>
                <c:pt idx="4930" formatCode="0.0%">
                  <c:v>0.43600388720243999</c:v>
                </c:pt>
                <c:pt idx="4931" formatCode="0.0%">
                  <c:v>0.45100931725163801</c:v>
                </c:pt>
                <c:pt idx="4932" formatCode="0.0%">
                  <c:v>0.460655635935866</c:v>
                </c:pt>
                <c:pt idx="4933" formatCode="0.0%">
                  <c:v>0.46829225378626399</c:v>
                </c:pt>
                <c:pt idx="4934" formatCode="0.0%">
                  <c:v>0.47289210546418298</c:v>
                </c:pt>
                <c:pt idx="4935" formatCode="0.0%">
                  <c:v>0.47351739418150302</c:v>
                </c:pt>
                <c:pt idx="4936" formatCode="0.0%">
                  <c:v>0.48195783785028801</c:v>
                </c:pt>
                <c:pt idx="4937" formatCode="0.0%">
                  <c:v>0.48463739353277302</c:v>
                </c:pt>
                <c:pt idx="4938" formatCode="0.0%">
                  <c:v>0.47976959991539297</c:v>
                </c:pt>
                <c:pt idx="4939" formatCode="0.0%">
                  <c:v>0.49933017922331002</c:v>
                </c:pt>
                <c:pt idx="4940" formatCode="0.0%">
                  <c:v>0.48941591859962003</c:v>
                </c:pt>
                <c:pt idx="4941" formatCode="0.0%">
                  <c:v>0.50008930262249895</c:v>
                </c:pt>
                <c:pt idx="4942" formatCode="0.0%">
                  <c:v>0.49013047586747399</c:v>
                </c:pt>
                <c:pt idx="4943" formatCode="0.0%">
                  <c:v>0.491068272655592</c:v>
                </c:pt>
                <c:pt idx="4944" formatCode="0.0%">
                  <c:v>0.50969091888752904</c:v>
                </c:pt>
                <c:pt idx="4945" formatCode="0.0%">
                  <c:v>0.52728649978081499</c:v>
                </c:pt>
                <c:pt idx="4946" formatCode="0.0%">
                  <c:v>0.52800105704866895</c:v>
                </c:pt>
                <c:pt idx="4947" formatCode="0.0%">
                  <c:v>0.54555193552275705</c:v>
                </c:pt>
                <c:pt idx="4948" formatCode="0.0%">
                  <c:v>0.53514649343934095</c:v>
                </c:pt>
                <c:pt idx="4949" formatCode="0.0%">
                  <c:v>0.537781346702628</c:v>
                </c:pt>
                <c:pt idx="4950" formatCode="0.0%">
                  <c:v>0.53956767172832998</c:v>
                </c:pt>
                <c:pt idx="4951" formatCode="0.0%">
                  <c:v>0.53590575312639199</c:v>
                </c:pt>
                <c:pt idx="4952" formatCode="0.0%">
                  <c:v>0.56042339460222401</c:v>
                </c:pt>
                <c:pt idx="4953" formatCode="0.0%">
                  <c:v>0.56015545266276201</c:v>
                </c:pt>
                <c:pt idx="4954" formatCode="0.0%">
                  <c:v>0.54939266380148699</c:v>
                </c:pt>
                <c:pt idx="4955" formatCode="0.0%">
                  <c:v>0.55524295662618295</c:v>
                </c:pt>
                <c:pt idx="4956" formatCode="0.0%">
                  <c:v>0.53956767172832998</c:v>
                </c:pt>
                <c:pt idx="4957" formatCode="0.0%">
                  <c:v>0.53206502484766305</c:v>
                </c:pt>
                <c:pt idx="4958" formatCode="0.0%">
                  <c:v>0.53943370075859898</c:v>
                </c:pt>
                <c:pt idx="4959" formatCode="0.0%">
                  <c:v>0.54367634194652203</c:v>
                </c:pt>
                <c:pt idx="4960" formatCode="0.0%">
                  <c:v>0.53827266445021704</c:v>
                </c:pt>
                <c:pt idx="4961" formatCode="0.0%">
                  <c:v>0.54532869600249301</c:v>
                </c:pt>
                <c:pt idx="4962" formatCode="0.0%">
                  <c:v>0.52139164082478395</c:v>
                </c:pt>
                <c:pt idx="4963" formatCode="0.0%">
                  <c:v>0.52371384972941104</c:v>
                </c:pt>
                <c:pt idx="4964" formatCode="0.0%">
                  <c:v>0.53938913462726401</c:v>
                </c:pt>
                <c:pt idx="4965" formatCode="0.0%">
                  <c:v>0.56984633747832403</c:v>
                </c:pt>
                <c:pt idx="4966" formatCode="0.0%">
                  <c:v>0.56538045677013704</c:v>
                </c:pt>
                <c:pt idx="4967" formatCode="0.0%">
                  <c:v>0.57239192219107804</c:v>
                </c:pt>
                <c:pt idx="4968" formatCode="0.0%">
                  <c:v>0.56234369059765699</c:v>
                </c:pt>
                <c:pt idx="4969" formatCode="0.0%">
                  <c:v>0.56596104306826001</c:v>
                </c:pt>
                <c:pt idx="4970" formatCode="0.0%">
                  <c:v>0.56953382940752695</c:v>
                </c:pt>
                <c:pt idx="4971" formatCode="0.0%">
                  <c:v>0.57971603197068</c:v>
                </c:pt>
                <c:pt idx="4972" formatCode="0.0%">
                  <c:v>0.57449089157544098</c:v>
                </c:pt>
                <c:pt idx="4973" formatCode="0.0%">
                  <c:v>0.55966413491517197</c:v>
                </c:pt>
                <c:pt idx="4974" formatCode="0.0%">
                  <c:v>0.55568957195457502</c:v>
                </c:pt>
                <c:pt idx="4975" formatCode="0.0%">
                  <c:v>0.55752059939947496</c:v>
                </c:pt>
                <c:pt idx="4976" formatCode="0.0%">
                  <c:v>0.55260810336289601</c:v>
                </c:pt>
                <c:pt idx="4977" formatCode="0.0%">
                  <c:v>0.55725265746001296</c:v>
                </c:pt>
                <c:pt idx="4978" formatCode="0.0%">
                  <c:v>0.542783111289739</c:v>
                </c:pt>
                <c:pt idx="4979" formatCode="0.0%">
                  <c:v>0.53251164017605401</c:v>
                </c:pt>
                <c:pt idx="4980" formatCode="0.0%">
                  <c:v>0.54099678626403702</c:v>
                </c:pt>
                <c:pt idx="4981" formatCode="0.0%">
                  <c:v>0.54845486701336899</c:v>
                </c:pt>
                <c:pt idx="4982" formatCode="0.0%">
                  <c:v>0.54765090490711898</c:v>
                </c:pt>
                <c:pt idx="4983" formatCode="0.0%">
                  <c:v>0.54729369441712405</c:v>
                </c:pt>
                <c:pt idx="4984" formatCode="0.0%">
                  <c:v>0.543855015335451</c:v>
                </c:pt>
                <c:pt idx="4985" formatCode="0.0%">
                  <c:v>0.54988384526121303</c:v>
                </c:pt>
                <c:pt idx="4986" formatCode="0.0%">
                  <c:v>0.53729016524290096</c:v>
                </c:pt>
                <c:pt idx="4987" formatCode="0.0%">
                  <c:v>0.53773664428342904</c:v>
                </c:pt>
                <c:pt idx="4988" formatCode="0.0%">
                  <c:v>0.54117545965296598</c:v>
                </c:pt>
                <c:pt idx="4989" formatCode="0.0%">
                  <c:v>0.55680604213162099</c:v>
                </c:pt>
                <c:pt idx="4990" formatCode="0.0%">
                  <c:v>0.55926222200597897</c:v>
                </c:pt>
                <c:pt idx="4991" formatCode="0.0%">
                  <c:v>0.56694354227557497</c:v>
                </c:pt>
                <c:pt idx="4992" formatCode="0.0%">
                  <c:v>0.58409250784046995</c:v>
                </c:pt>
                <c:pt idx="4993" formatCode="0.0%">
                  <c:v>0.59405147088335897</c:v>
                </c:pt>
                <c:pt idx="4994" formatCode="0.0%">
                  <c:v>0.59418544185308997</c:v>
                </c:pt>
                <c:pt idx="4995" formatCode="0.0%">
                  <c:v>0.60226867503187898</c:v>
                </c:pt>
                <c:pt idx="4996" formatCode="0.0%">
                  <c:v>0.6068238242906</c:v>
                </c:pt>
                <c:pt idx="4997" formatCode="0.0%">
                  <c:v>0.60383176053731802</c:v>
                </c:pt>
                <c:pt idx="4998" formatCode="0.0%">
                  <c:v>0.59427471040362301</c:v>
                </c:pt>
                <c:pt idx="4999" formatCode="0.0%">
                  <c:v>0.587129410300814</c:v>
                </c:pt>
                <c:pt idx="5000" formatCode="0.0%">
                  <c:v>0.49004107102907801</c:v>
                </c:pt>
                <c:pt idx="5001" formatCode="0.0%">
                  <c:v>0.53112722805954504</c:v>
                </c:pt>
                <c:pt idx="5002" formatCode="0.0%">
                  <c:v>0.52357987875968004</c:v>
                </c:pt>
                <c:pt idx="5003" formatCode="0.0%">
                  <c:v>0.52625943444216505</c:v>
                </c:pt>
                <c:pt idx="5004" formatCode="0.0%">
                  <c:v>0.55024119203907196</c:v>
                </c:pt>
                <c:pt idx="5005" formatCode="0.0%">
                  <c:v>0.55037516300880296</c:v>
                </c:pt>
                <c:pt idx="5006" formatCode="0.0%">
                  <c:v>0.53996958463752298</c:v>
                </c:pt>
                <c:pt idx="5007" formatCode="0.0%">
                  <c:v>0.53492325391907702</c:v>
                </c:pt>
                <c:pt idx="5008" formatCode="0.0%">
                  <c:v>0.529564142554107</c:v>
                </c:pt>
                <c:pt idx="5009" formatCode="0.0%">
                  <c:v>0.50915503500860404</c:v>
                </c:pt>
                <c:pt idx="5010" formatCode="0.0%">
                  <c:v>0.49633797918216499</c:v>
                </c:pt>
                <c:pt idx="5011" formatCode="0.0%">
                  <c:v>0.49638268160136301</c:v>
                </c:pt>
                <c:pt idx="5012" formatCode="0.0%">
                  <c:v>0.52000709242041199</c:v>
                </c:pt>
                <c:pt idx="5013" formatCode="0.0%">
                  <c:v>0.523758552148609</c:v>
                </c:pt>
                <c:pt idx="5014" formatCode="0.0%">
                  <c:v>0.51161135117082501</c:v>
                </c:pt>
                <c:pt idx="5015" formatCode="0.0%">
                  <c:v>0.50777062289209496</c:v>
                </c:pt>
                <c:pt idx="5016" formatCode="0.0%">
                  <c:v>0.48539651693196101</c:v>
                </c:pt>
                <c:pt idx="5017" formatCode="0.0%">
                  <c:v>0.49522150900511802</c:v>
                </c:pt>
                <c:pt idx="5018" formatCode="0.0%">
                  <c:v>0.51013753421592001</c:v>
                </c:pt>
                <c:pt idx="5019" formatCode="0.0%">
                  <c:v>0.50308150266364404</c:v>
                </c:pt>
                <c:pt idx="5020" formatCode="0.0%">
                  <c:v>0.51438017540384295</c:v>
                </c:pt>
                <c:pt idx="5021" formatCode="0.0%">
                  <c:v>0.51638973994980897</c:v>
                </c:pt>
                <c:pt idx="5022" formatCode="0.0%">
                  <c:v>0.50942297694806604</c:v>
                </c:pt>
                <c:pt idx="5023" formatCode="0.0%">
                  <c:v>0.52081105452666199</c:v>
                </c:pt>
                <c:pt idx="5024" formatCode="0.0%">
                  <c:v>0.52098959162772795</c:v>
                </c:pt>
                <c:pt idx="5025" formatCode="0.0%">
                  <c:v>0.52558944330564605</c:v>
                </c:pt>
                <c:pt idx="5026" formatCode="0.0%">
                  <c:v>0.51549664558089003</c:v>
                </c:pt>
                <c:pt idx="5027" formatCode="0.0%">
                  <c:v>0.51656841333873904</c:v>
                </c:pt>
                <c:pt idx="5028" formatCode="0.0%">
                  <c:v>0.52692928929081995</c:v>
                </c:pt>
                <c:pt idx="5029" formatCode="0.0%">
                  <c:v>0.53612899264665703</c:v>
                </c:pt>
                <c:pt idx="5030" formatCode="0.0%">
                  <c:v>0.543452966138394</c:v>
                </c:pt>
                <c:pt idx="5031" formatCode="0.0%">
                  <c:v>0.54416752340624797</c:v>
                </c:pt>
                <c:pt idx="5032" formatCode="0.0%">
                  <c:v>0.53447663859068495</c:v>
                </c:pt>
                <c:pt idx="5033" formatCode="0.0%">
                  <c:v>0.54515002261356404</c:v>
                </c:pt>
                <c:pt idx="5034" formatCode="0.0%">
                  <c:v>0.56587177451772697</c:v>
                </c:pt>
                <c:pt idx="5035" formatCode="0.0%">
                  <c:v>0.56935515601859799</c:v>
                </c:pt>
                <c:pt idx="5036" formatCode="0.0%">
                  <c:v>0.56118251800141195</c:v>
                </c:pt>
                <c:pt idx="5037" formatCode="0.0%">
                  <c:v>0.55658266632349396</c:v>
                </c:pt>
                <c:pt idx="5038" formatCode="0.0%">
                  <c:v>0.55229545900423604</c:v>
                </c:pt>
                <c:pt idx="5039" formatCode="0.0%">
                  <c:v>0.557207955040814</c:v>
                </c:pt>
                <c:pt idx="5040" formatCode="0.0%">
                  <c:v>0.55662736874269203</c:v>
                </c:pt>
                <c:pt idx="5041" formatCode="0.0%">
                  <c:v>0.57078427055430503</c:v>
                </c:pt>
                <c:pt idx="5042" formatCode="0.0%">
                  <c:v>0.57533941981302505</c:v>
                </c:pt>
                <c:pt idx="5043" formatCode="0.0%">
                  <c:v>0.56721148421503698</c:v>
                </c:pt>
                <c:pt idx="5044" formatCode="0.0%">
                  <c:v>0.56368353658283099</c:v>
                </c:pt>
                <c:pt idx="5045" formatCode="0.0%">
                  <c:v>0.53487855149987895</c:v>
                </c:pt>
                <c:pt idx="5046" formatCode="0.0%">
                  <c:v>0.52938546916517804</c:v>
                </c:pt>
                <c:pt idx="5047" formatCode="0.0%">
                  <c:v>0.53108252564034697</c:v>
                </c:pt>
                <c:pt idx="5048" formatCode="0.0%">
                  <c:v>0.53974634511725905</c:v>
                </c:pt>
                <c:pt idx="5049" formatCode="0.0%">
                  <c:v>0.551536335605048</c:v>
                </c:pt>
                <c:pt idx="5050" formatCode="0.0%">
                  <c:v>0.54881207750336503</c:v>
                </c:pt>
                <c:pt idx="5051" formatCode="0.0%">
                  <c:v>0.557743838919739</c:v>
                </c:pt>
                <c:pt idx="5052" formatCode="0.0%">
                  <c:v>0.56605044790665604</c:v>
                </c:pt>
                <c:pt idx="5053" formatCode="0.0%">
                  <c:v>0.578242215015774</c:v>
                </c:pt>
                <c:pt idx="5054" formatCode="0.0%">
                  <c:v>0.60633264283087296</c:v>
                </c:pt>
                <c:pt idx="5055" formatCode="0.0%">
                  <c:v>0.60217940648134705</c:v>
                </c:pt>
                <c:pt idx="5056" formatCode="0.0%">
                  <c:v>0.58837985144759197</c:v>
                </c:pt>
                <c:pt idx="5057" formatCode="0.0%">
                  <c:v>0.57288323993866797</c:v>
                </c:pt>
                <c:pt idx="5058" formatCode="0.0%">
                  <c:v>0.579983973910142</c:v>
                </c:pt>
                <c:pt idx="5059" formatCode="0.0%">
                  <c:v>0.56136119139034102</c:v>
                </c:pt>
                <c:pt idx="5060" formatCode="0.0%">
                  <c:v>0.55104501785745796</c:v>
                </c:pt>
                <c:pt idx="5061" formatCode="0.0%">
                  <c:v>0.55649339777296103</c:v>
                </c:pt>
                <c:pt idx="5062" formatCode="0.0%">
                  <c:v>0.51808679642497901</c:v>
                </c:pt>
                <c:pt idx="5063" formatCode="0.0%">
                  <c:v>0.50500179865907702</c:v>
                </c:pt>
                <c:pt idx="5064" formatCode="0.0%">
                  <c:v>0.52174885131477899</c:v>
                </c:pt>
                <c:pt idx="5065" formatCode="0.0%">
                  <c:v>0.50678812368477999</c:v>
                </c:pt>
                <c:pt idx="5066" formatCode="0.0%">
                  <c:v>0.51031620760484897</c:v>
                </c:pt>
                <c:pt idx="5067" formatCode="0.0%">
                  <c:v>0.51460341492410699</c:v>
                </c:pt>
                <c:pt idx="5068" formatCode="0.0%">
                  <c:v>0.47543769017693599</c:v>
                </c:pt>
                <c:pt idx="5069" formatCode="0.0%">
                  <c:v>0.48093063622377402</c:v>
                </c:pt>
                <c:pt idx="5070" formatCode="0.0%">
                  <c:v>0.47490180629801199</c:v>
                </c:pt>
                <c:pt idx="5071" formatCode="0.0%">
                  <c:v>0.45623432135901398</c:v>
                </c:pt>
                <c:pt idx="5072" formatCode="0.0%">
                  <c:v>0.45498388021223601</c:v>
                </c:pt>
                <c:pt idx="5073" formatCode="0.0%">
                  <c:v>0.452304460817614</c:v>
                </c:pt>
                <c:pt idx="5074" formatCode="0.0%">
                  <c:v>0.442390200193924</c:v>
                </c:pt>
                <c:pt idx="5075" formatCode="0.0%">
                  <c:v>0.469631963483575</c:v>
                </c:pt>
                <c:pt idx="5076" formatCode="0.0%">
                  <c:v>0.46833695620546201</c:v>
                </c:pt>
                <c:pt idx="5077" formatCode="0.0%">
                  <c:v>0.477849303919959</c:v>
                </c:pt>
                <c:pt idx="5078" formatCode="0.0%">
                  <c:v>0.48200254026948602</c:v>
                </c:pt>
                <c:pt idx="5079" formatCode="0.0%">
                  <c:v>0.47222225061552697</c:v>
                </c:pt>
                <c:pt idx="5080" formatCode="0.0%">
                  <c:v>0.49048768635746898</c:v>
                </c:pt>
                <c:pt idx="5081" formatCode="0.0%">
                  <c:v>0.486959602437399</c:v>
                </c:pt>
                <c:pt idx="5082" formatCode="0.0%">
                  <c:v>0.48990710005934701</c:v>
                </c:pt>
                <c:pt idx="5083" formatCode="0.0%">
                  <c:v>0.47409784419176199</c:v>
                </c:pt>
                <c:pt idx="5084" formatCode="0.0%">
                  <c:v>0.47829578296048703</c:v>
                </c:pt>
                <c:pt idx="5085" formatCode="0.0%">
                  <c:v>0.48271709753733999</c:v>
                </c:pt>
                <c:pt idx="5086" formatCode="0.0%">
                  <c:v>0.495578855782977</c:v>
                </c:pt>
                <c:pt idx="5087" formatCode="0.0%">
                  <c:v>0.48588783467955099</c:v>
                </c:pt>
                <c:pt idx="5088" formatCode="0.0%">
                  <c:v>0.46476416986619501</c:v>
                </c:pt>
                <c:pt idx="5089" formatCode="0.0%">
                  <c:v>0.46333519161835102</c:v>
                </c:pt>
                <c:pt idx="5090" formatCode="0.0%">
                  <c:v>0.45453740117170799</c:v>
                </c:pt>
                <c:pt idx="5091" formatCode="0.0%">
                  <c:v>0.44761520430129997</c:v>
                </c:pt>
                <c:pt idx="5092" formatCode="0.0%">
                  <c:v>0.467801072326538</c:v>
                </c:pt>
                <c:pt idx="5093" formatCode="0.0%">
                  <c:v>0.47490180629801199</c:v>
                </c:pt>
                <c:pt idx="5094" formatCode="0.0%">
                  <c:v>0.48218121365841499</c:v>
                </c:pt>
                <c:pt idx="5095" formatCode="0.0%">
                  <c:v>0.48597710323008397</c:v>
                </c:pt>
                <c:pt idx="5096" formatCode="0.0%">
                  <c:v>0.498481650985726</c:v>
                </c:pt>
                <c:pt idx="5097" formatCode="0.0%">
                  <c:v>0.49044298393827102</c:v>
                </c:pt>
                <c:pt idx="5098" formatCode="0.0%">
                  <c:v>0.50915503500860404</c:v>
                </c:pt>
                <c:pt idx="5099" formatCode="0.0%">
                  <c:v>0.50477855913881298</c:v>
                </c:pt>
                <c:pt idx="5100" formatCode="0.0%">
                  <c:v>0.51960517951121898</c:v>
                </c:pt>
                <c:pt idx="5101" formatCode="0.0%">
                  <c:v>0.50915503500860404</c:v>
                </c:pt>
                <c:pt idx="5102" formatCode="0.0%">
                  <c:v>0.51245987940840998</c:v>
                </c:pt>
                <c:pt idx="5103" formatCode="0.0%">
                  <c:v>0.50053591795089003</c:v>
                </c:pt>
                <c:pt idx="5104" formatCode="0.0%">
                  <c:v>0.50442121236095505</c:v>
                </c:pt>
                <c:pt idx="5105" formatCode="0.0%">
                  <c:v>0.50978032372592497</c:v>
                </c:pt>
                <c:pt idx="5106" formatCode="0.0%">
                  <c:v>0.52692928929081995</c:v>
                </c:pt>
                <c:pt idx="5107" formatCode="0.0%">
                  <c:v>0.53416399423202499</c:v>
                </c:pt>
                <c:pt idx="5108" formatCode="0.0%">
                  <c:v>0.52541090620457997</c:v>
                </c:pt>
                <c:pt idx="5109" formatCode="0.0%">
                  <c:v>0.51723826818739405</c:v>
                </c:pt>
                <c:pt idx="5110" formatCode="0.0%">
                  <c:v>0.499151505834381</c:v>
                </c:pt>
                <c:pt idx="5111" formatCode="0.0%">
                  <c:v>0.50598429786639298</c:v>
                </c:pt>
                <c:pt idx="5112" formatCode="0.0%">
                  <c:v>0.50781532531129303</c:v>
                </c:pt>
                <c:pt idx="5113" formatCode="0.0%">
                  <c:v>0.52509826184592001</c:v>
                </c:pt>
                <c:pt idx="5114" formatCode="0.0%">
                  <c:v>0.52733120220001295</c:v>
                </c:pt>
                <c:pt idx="5115" formatCode="0.0%">
                  <c:v>0.52192752470370896</c:v>
                </c:pt>
                <c:pt idx="5116" formatCode="0.0%">
                  <c:v>0.51813149884417697</c:v>
                </c:pt>
                <c:pt idx="5117" formatCode="0.0%">
                  <c:v>0.51259385037814098</c:v>
                </c:pt>
                <c:pt idx="5118" formatCode="0.0%">
                  <c:v>0.53465531197961502</c:v>
                </c:pt>
                <c:pt idx="5119" formatCode="0.0%">
                  <c:v>0.52326723440101897</c:v>
                </c:pt>
                <c:pt idx="5120" formatCode="0.0%">
                  <c:v>0.52165958276424595</c:v>
                </c:pt>
                <c:pt idx="5121" formatCode="0.0%">
                  <c:v>0.51875665127363402</c:v>
                </c:pt>
                <c:pt idx="5122" formatCode="0.0%">
                  <c:v>0.52451767554779705</c:v>
                </c:pt>
                <c:pt idx="5123" formatCode="0.0%">
                  <c:v>0.52764384655867402</c:v>
                </c:pt>
                <c:pt idx="5124" formatCode="0.0%">
                  <c:v>0.52697399171001802</c:v>
                </c:pt>
                <c:pt idx="5125" formatCode="0.0%">
                  <c:v>0.537781346702628</c:v>
                </c:pt>
                <c:pt idx="5126" formatCode="0.0%">
                  <c:v>0.53956767172832998</c:v>
                </c:pt>
                <c:pt idx="5127" formatCode="0.0%">
                  <c:v>0.53929972978886798</c:v>
                </c:pt>
                <c:pt idx="5128" formatCode="0.0%">
                  <c:v>0.52161488034504799</c:v>
                </c:pt>
                <c:pt idx="5129" formatCode="0.0%">
                  <c:v>0.50986959227645801</c:v>
                </c:pt>
                <c:pt idx="5130" formatCode="0.0%">
                  <c:v>0.49660592112162699</c:v>
                </c:pt>
                <c:pt idx="5131" formatCode="0.0%">
                  <c:v>0.47842975393021803</c:v>
                </c:pt>
                <c:pt idx="5132" formatCode="0.0%">
                  <c:v>0.47534828533854001</c:v>
                </c:pt>
                <c:pt idx="5133" formatCode="0.0%">
                  <c:v>0.48280636608787297</c:v>
                </c:pt>
                <c:pt idx="5134" formatCode="0.0%">
                  <c:v>0.48678106533633397</c:v>
                </c:pt>
                <c:pt idx="5135" formatCode="0.0%">
                  <c:v>0.469765934453306</c:v>
                </c:pt>
                <c:pt idx="5136" formatCode="0.0%">
                  <c:v>0.477313283753172</c:v>
                </c:pt>
                <c:pt idx="5137" formatCode="0.0%">
                  <c:v>0.483788865295188</c:v>
                </c:pt>
                <c:pt idx="5138" formatCode="0.0%">
                  <c:v>0.49374782833807701</c:v>
                </c:pt>
                <c:pt idx="5139" formatCode="0.0%">
                  <c:v>0.498615621955457</c:v>
                </c:pt>
                <c:pt idx="5140" formatCode="0.0%">
                  <c:v>0.51120943826163201</c:v>
                </c:pt>
                <c:pt idx="5141" formatCode="0.0%">
                  <c:v>0.52076635210746403</c:v>
                </c:pt>
                <c:pt idx="5142" formatCode="0.0%">
                  <c:v>0.52737590461921102</c:v>
                </c:pt>
                <c:pt idx="5143" formatCode="0.0%">
                  <c:v>0.53117179419088001</c:v>
                </c:pt>
                <c:pt idx="5144" formatCode="0.0%">
                  <c:v>0.53545913779800103</c:v>
                </c:pt>
                <c:pt idx="5145" formatCode="0.0%">
                  <c:v>0.57199000928188504</c:v>
                </c:pt>
                <c:pt idx="5146" formatCode="0.0%">
                  <c:v>0.58427118122940003</c:v>
                </c:pt>
                <c:pt idx="5147" formatCode="0.0%">
                  <c:v>0.58217221184503698</c:v>
                </c:pt>
                <c:pt idx="5148" formatCode="0.0%">
                  <c:v>0.58092177069825901</c:v>
                </c:pt>
                <c:pt idx="5149" formatCode="0.0%">
                  <c:v>0.58302074008262195</c:v>
                </c:pt>
                <c:pt idx="5150" formatCode="0.0%">
                  <c:v>0.58377999976967399</c:v>
                </c:pt>
                <c:pt idx="5151" formatCode="0.0%">
                  <c:v>0.59878529353100796</c:v>
                </c:pt>
                <c:pt idx="5152" formatCode="0.0%">
                  <c:v>0.60070558952644104</c:v>
                </c:pt>
                <c:pt idx="5153" formatCode="0.0%">
                  <c:v>0.60454631780517099</c:v>
                </c:pt>
                <c:pt idx="5154" formatCode="0.0%">
                  <c:v>0.600616320975908</c:v>
                </c:pt>
                <c:pt idx="5155" formatCode="0.0%">
                  <c:v>0.58351192154234799</c:v>
                </c:pt>
                <c:pt idx="5156" formatCode="0.0%">
                  <c:v>0.61061985015013098</c:v>
                </c:pt>
                <c:pt idx="5157" formatCode="0.0%">
                  <c:v>0.61155764693824899</c:v>
                </c:pt>
                <c:pt idx="5158" formatCode="0.0%">
                  <c:v>0.61321013728208296</c:v>
                </c:pt>
                <c:pt idx="5159" formatCode="0.0%">
                  <c:v>0.62182925433979697</c:v>
                </c:pt>
                <c:pt idx="5160" formatCode="0.0%">
                  <c:v>0.64076454493039503</c:v>
                </c:pt>
                <c:pt idx="5161" formatCode="0.0%">
                  <c:v>0.63737056826792005</c:v>
                </c:pt>
                <c:pt idx="5162" formatCode="0.0%">
                  <c:v>0.62986778509938901</c:v>
                </c:pt>
                <c:pt idx="5163" formatCode="0.0%">
                  <c:v>0.621784551920599</c:v>
                </c:pt>
                <c:pt idx="5164" formatCode="0.0%">
                  <c:v>0.60195603067321901</c:v>
                </c:pt>
                <c:pt idx="5165" formatCode="0.0%">
                  <c:v>0.61499646230778604</c:v>
                </c:pt>
                <c:pt idx="5166" formatCode="0.0%">
                  <c:v>0.63562880937355204</c:v>
                </c:pt>
                <c:pt idx="5167" formatCode="0.0%">
                  <c:v>0.62959984315992701</c:v>
                </c:pt>
                <c:pt idx="5168" formatCode="0.0%">
                  <c:v>0.62066808174355304</c:v>
                </c:pt>
                <c:pt idx="5169" formatCode="0.0%">
                  <c:v>0.620712784162751</c:v>
                </c:pt>
                <c:pt idx="5170" formatCode="0.0%">
                  <c:v>0.59378352894389697</c:v>
                </c:pt>
                <c:pt idx="5171" formatCode="0.0%">
                  <c:v>0.60088426291537</c:v>
                </c:pt>
                <c:pt idx="5172" formatCode="0.0%">
                  <c:v>0.60369778956758702</c:v>
                </c:pt>
                <c:pt idx="5173" formatCode="0.0%">
                  <c:v>0.60981602433174498</c:v>
                </c:pt>
                <c:pt idx="5174" formatCode="0.0%">
                  <c:v>0.58730794740187997</c:v>
                </c:pt>
                <c:pt idx="5175" formatCode="0.0%">
                  <c:v>0.57337442139839401</c:v>
                </c:pt>
                <c:pt idx="5176" formatCode="0.0%">
                  <c:v>0.57225795122134704</c:v>
                </c:pt>
                <c:pt idx="5177" formatCode="0.0%">
                  <c:v>0.58601294012376703</c:v>
                </c:pt>
                <c:pt idx="5178" formatCode="0.0%">
                  <c:v>0.59713293947503698</c:v>
                </c:pt>
                <c:pt idx="5179" formatCode="0.0%">
                  <c:v>0.598874562081541</c:v>
                </c:pt>
                <c:pt idx="5180" formatCode="0.0%">
                  <c:v>0.60566278798221795</c:v>
                </c:pt>
                <c:pt idx="5181" formatCode="0.0%">
                  <c:v>0.60843161221523601</c:v>
                </c:pt>
                <c:pt idx="5182" formatCode="0.0%">
                  <c:v>0.58842441757892705</c:v>
                </c:pt>
                <c:pt idx="5183" formatCode="0.0%">
                  <c:v>0.60066102339510696</c:v>
                </c:pt>
                <c:pt idx="5184" formatCode="0.0%">
                  <c:v>0.60557338314382203</c:v>
                </c:pt>
                <c:pt idx="5185" formatCode="0.0%">
                  <c:v>0.59204177004952896</c:v>
                </c:pt>
                <c:pt idx="5186" formatCode="0.0%">
                  <c:v>0.61321013728208296</c:v>
                </c:pt>
                <c:pt idx="5187" formatCode="0.0%">
                  <c:v>0.63201145690295002</c:v>
                </c:pt>
                <c:pt idx="5188" formatCode="0.0%">
                  <c:v>0.64036263202120203</c:v>
                </c:pt>
                <c:pt idx="5189" formatCode="0.0%">
                  <c:v>0.64768674180080299</c:v>
                </c:pt>
                <c:pt idx="5190" formatCode="0.0%">
                  <c:v>0.64130042880931903</c:v>
                </c:pt>
                <c:pt idx="5191" formatCode="0.0%">
                  <c:v>0.62656307698744695</c:v>
                </c:pt>
                <c:pt idx="5192" formatCode="0.0%">
                  <c:v>0.63147557302402502</c:v>
                </c:pt>
                <c:pt idx="5193" formatCode="0.0%">
                  <c:v>0.61490705746938901</c:v>
                </c:pt>
                <c:pt idx="5194" formatCode="0.0%">
                  <c:v>0.58677206352295497</c:v>
                </c:pt>
                <c:pt idx="5195" formatCode="0.0%">
                  <c:v>0.58891573532651598</c:v>
                </c:pt>
                <c:pt idx="5196" formatCode="0.0%">
                  <c:v>0.59472132573201397</c:v>
                </c:pt>
                <c:pt idx="5197" formatCode="0.0%">
                  <c:v>0.58945161920543998</c:v>
                </c:pt>
                <c:pt idx="5198" formatCode="0.0%">
                  <c:v>0.57842088840470396</c:v>
                </c:pt>
                <c:pt idx="5199" formatCode="0.0%">
                  <c:v>0.58784383128080397</c:v>
                </c:pt>
                <c:pt idx="5200" formatCode="0.0%">
                  <c:v>0.59052338696328899</c:v>
                </c:pt>
                <c:pt idx="5201" formatCode="0.0%">
                  <c:v>0.58770986031107297</c:v>
                </c:pt>
                <c:pt idx="5202" formatCode="0.0%">
                  <c:v>0.56966780037725795</c:v>
                </c:pt>
                <c:pt idx="5203" formatCode="0.0%">
                  <c:v>0.54010355560725398</c:v>
                </c:pt>
                <c:pt idx="5204" formatCode="0.0%">
                  <c:v>0.49352445252994898</c:v>
                </c:pt>
                <c:pt idx="5205" formatCode="0.0%">
                  <c:v>0.49531077755565101</c:v>
                </c:pt>
                <c:pt idx="5206" formatCode="0.0%">
                  <c:v>0.51103076487270305</c:v>
                </c:pt>
                <c:pt idx="5207" formatCode="0.0%">
                  <c:v>0.51813149884417697</c:v>
                </c:pt>
                <c:pt idx="5208" formatCode="0.0%">
                  <c:v>0.49839224614733002</c:v>
                </c:pt>
                <c:pt idx="5209" formatCode="0.0%">
                  <c:v>0.51321900280759802</c:v>
                </c:pt>
                <c:pt idx="5210" formatCode="0.0%">
                  <c:v>0.515675318969819</c:v>
                </c:pt>
                <c:pt idx="5211" formatCode="0.0%">
                  <c:v>0.51866738272310098</c:v>
                </c:pt>
                <c:pt idx="5212" formatCode="0.0%">
                  <c:v>0.48441415401250898</c:v>
                </c:pt>
                <c:pt idx="5213" formatCode="0.0%">
                  <c:v>0.46404961259834099</c:v>
                </c:pt>
                <c:pt idx="5214" formatCode="0.0%">
                  <c:v>0.46708651505868498</c:v>
                </c:pt>
                <c:pt idx="5215" formatCode="0.0%">
                  <c:v>0.43738829931894901</c:v>
                </c:pt>
                <c:pt idx="5216" formatCode="0.0%">
                  <c:v>0.413674483661504</c:v>
                </c:pt>
                <c:pt idx="5217" formatCode="0.0%">
                  <c:v>0.37129331935292398</c:v>
                </c:pt>
                <c:pt idx="5218" formatCode="0.0%">
                  <c:v>0.39116654301950299</c:v>
                </c:pt>
                <c:pt idx="5219" formatCode="0.0%">
                  <c:v>0.435512705742714</c:v>
                </c:pt>
                <c:pt idx="5220" formatCode="0.0%">
                  <c:v>0.43506609041432298</c:v>
                </c:pt>
                <c:pt idx="5221" formatCode="0.0%">
                  <c:v>0.44779387769022899</c:v>
                </c:pt>
                <c:pt idx="5222" formatCode="0.0%">
                  <c:v>0.42332080234573199</c:v>
                </c:pt>
                <c:pt idx="5223" formatCode="0.0%">
                  <c:v>0.44051447032982599</c:v>
                </c:pt>
                <c:pt idx="5224" formatCode="0.0%">
                  <c:v>0.44288138165364999</c:v>
                </c:pt>
                <c:pt idx="5225" formatCode="0.0%">
                  <c:v>0.44868710834701198</c:v>
                </c:pt>
                <c:pt idx="5226" formatCode="0.0%">
                  <c:v>0.43113609358506</c:v>
                </c:pt>
                <c:pt idx="5227" formatCode="0.0%">
                  <c:v>0.44426579377015901</c:v>
                </c:pt>
                <c:pt idx="5228" formatCode="0.0%">
                  <c:v>0.43636123398029902</c:v>
                </c:pt>
                <c:pt idx="5229" formatCode="0.0%">
                  <c:v>0.43372638071701197</c:v>
                </c:pt>
                <c:pt idx="5230" formatCode="0.0%">
                  <c:v>0.44042520177929301</c:v>
                </c:pt>
                <c:pt idx="5231" formatCode="0.0%">
                  <c:v>0.42305286040626999</c:v>
                </c:pt>
                <c:pt idx="5232" formatCode="0.0%">
                  <c:v>0.41492492480828203</c:v>
                </c:pt>
                <c:pt idx="5233" formatCode="0.0%">
                  <c:v>0.41912286357700701</c:v>
                </c:pt>
                <c:pt idx="5234" formatCode="0.0%">
                  <c:v>0.42282962088600601</c:v>
                </c:pt>
                <c:pt idx="5235" formatCode="0.0%">
                  <c:v>0.41389785946963198</c:v>
                </c:pt>
                <c:pt idx="5236" formatCode="0.0%">
                  <c:v>0.39103257204977199</c:v>
                </c:pt>
                <c:pt idx="5237" formatCode="0.0%">
                  <c:v>0.39031801478191802</c:v>
                </c:pt>
                <c:pt idx="5238" formatCode="0.0%">
                  <c:v>0.36026258855218701</c:v>
                </c:pt>
                <c:pt idx="5239" formatCode="0.0%">
                  <c:v>0.376652430717894</c:v>
                </c:pt>
                <c:pt idx="5240" formatCode="0.0%">
                  <c:v>0.36236155793655001</c:v>
                </c:pt>
                <c:pt idx="5241" formatCode="0.0%">
                  <c:v>0.344096122194608</c:v>
                </c:pt>
                <c:pt idx="5242" formatCode="0.0%">
                  <c:v>0.36678273622553897</c:v>
                </c:pt>
                <c:pt idx="5243" formatCode="0.0%">
                  <c:v>0.40648448113949698</c:v>
                </c:pt>
                <c:pt idx="5244" formatCode="0.0%">
                  <c:v>0.40769021986707699</c:v>
                </c:pt>
                <c:pt idx="5245" formatCode="0.0%">
                  <c:v>0.39067522527191301</c:v>
                </c:pt>
                <c:pt idx="5246" formatCode="0.0%">
                  <c:v>0.39643624954607598</c:v>
                </c:pt>
                <c:pt idx="5247" formatCode="0.0%">
                  <c:v>0.39112184060030403</c:v>
                </c:pt>
                <c:pt idx="5248" formatCode="0.0%">
                  <c:v>0.39996433346614602</c:v>
                </c:pt>
                <c:pt idx="5249" formatCode="0.0%">
                  <c:v>0.36254023132547902</c:v>
                </c:pt>
                <c:pt idx="5250" formatCode="0.0%">
                  <c:v>0.34150597135051902</c:v>
                </c:pt>
                <c:pt idx="5251" formatCode="0.0%">
                  <c:v>0.31948907588038</c:v>
                </c:pt>
                <c:pt idx="5252" formatCode="0.0%">
                  <c:v>0.33989818342588302</c:v>
                </c:pt>
                <c:pt idx="5253" formatCode="0.0%">
                  <c:v>0.35418905620722702</c:v>
                </c:pt>
                <c:pt idx="5254" formatCode="0.0%">
                  <c:v>0.33494112125796999</c:v>
                </c:pt>
                <c:pt idx="5255" formatCode="0.0%">
                  <c:v>0.33422656399011602</c:v>
                </c:pt>
                <c:pt idx="5256" formatCode="0.0%">
                  <c:v>0.36539832410903</c:v>
                </c:pt>
                <c:pt idx="5257" formatCode="0.0%">
                  <c:v>0.39549845275795897</c:v>
                </c:pt>
                <c:pt idx="5258" formatCode="0.0%">
                  <c:v>0.40568065532111097</c:v>
                </c:pt>
                <c:pt idx="5259" formatCode="0.0%">
                  <c:v>0.39496243259117098</c:v>
                </c:pt>
                <c:pt idx="5260" formatCode="0.0%">
                  <c:v>0.39603433663688298</c:v>
                </c:pt>
                <c:pt idx="5261" formatCode="0.0%">
                  <c:v>0.38518227922507497</c:v>
                </c:pt>
                <c:pt idx="5262" formatCode="0.0%">
                  <c:v>0.36079847243111202</c:v>
                </c:pt>
                <c:pt idx="5263" formatCode="0.0%">
                  <c:v>0.34816008999360198</c:v>
                </c:pt>
                <c:pt idx="5264" formatCode="0.0%">
                  <c:v>0.35789567722836302</c:v>
                </c:pt>
                <c:pt idx="5265" formatCode="0.0%">
                  <c:v>0.35762773528890102</c:v>
                </c:pt>
                <c:pt idx="5266" formatCode="0.0%">
                  <c:v>0.37111464596399502</c:v>
                </c:pt>
                <c:pt idx="5267" formatCode="0.0%">
                  <c:v>0.39268492610574302</c:v>
                </c:pt>
                <c:pt idx="5268" formatCode="0.0%">
                  <c:v>0.40492139563405899</c:v>
                </c:pt>
                <c:pt idx="5269" formatCode="0.0%">
                  <c:v>0.39165772447922897</c:v>
                </c:pt>
                <c:pt idx="5270" formatCode="0.0%">
                  <c:v>0.36660419912447301</c:v>
                </c:pt>
                <c:pt idx="5271" formatCode="0.0%">
                  <c:v>0.37374949922728201</c:v>
                </c:pt>
                <c:pt idx="5272" formatCode="0.0%">
                  <c:v>0.40112536977452701</c:v>
                </c:pt>
                <c:pt idx="5273" formatCode="0.0%">
                  <c:v>0.42675961771526899</c:v>
                </c:pt>
                <c:pt idx="5274" formatCode="0.0%">
                  <c:v>0.41867638453647898</c:v>
                </c:pt>
                <c:pt idx="5275" formatCode="0.0%">
                  <c:v>0.430868151645598</c:v>
                </c:pt>
                <c:pt idx="5276" formatCode="0.0%">
                  <c:v>0.41577345304586699</c:v>
                </c:pt>
                <c:pt idx="5277" formatCode="0.0%">
                  <c:v>0.41622006837425801</c:v>
                </c:pt>
                <c:pt idx="5278" formatCode="0.0%">
                  <c:v>0.42613432899794801</c:v>
                </c:pt>
                <c:pt idx="5279" formatCode="0.0%">
                  <c:v>0.40813683519546901</c:v>
                </c:pt>
                <c:pt idx="5280" formatCode="0.0%">
                  <c:v>0.41135227475687802</c:v>
                </c:pt>
                <c:pt idx="5281" formatCode="0.0%">
                  <c:v>0.407199038407351</c:v>
                </c:pt>
                <c:pt idx="5282" formatCode="0.0%">
                  <c:v>0.41349594656043898</c:v>
                </c:pt>
                <c:pt idx="5283" formatCode="0.0%">
                  <c:v>0.42059668053191201</c:v>
                </c:pt>
                <c:pt idx="5284" formatCode="0.0%">
                  <c:v>0.41992682568325701</c:v>
                </c:pt>
                <c:pt idx="5285" formatCode="0.0%">
                  <c:v>0.41309403365124497</c:v>
                </c:pt>
                <c:pt idx="5286" formatCode="0.0%">
                  <c:v>0.43899608724358502</c:v>
                </c:pt>
                <c:pt idx="5287" formatCode="0.0%">
                  <c:v>0.44739196478103599</c:v>
                </c:pt>
                <c:pt idx="5288" formatCode="0.0%">
                  <c:v>0.45744019637445699</c:v>
                </c:pt>
                <c:pt idx="5289" formatCode="0.0%">
                  <c:v>0.47338342321177201</c:v>
                </c:pt>
                <c:pt idx="5290" formatCode="0.0%">
                  <c:v>0.46958739735223998</c:v>
                </c:pt>
                <c:pt idx="5291" formatCode="0.0%">
                  <c:v>0.463692402108346</c:v>
                </c:pt>
                <c:pt idx="5292" formatCode="0.0%">
                  <c:v>0.46878357153385403</c:v>
                </c:pt>
                <c:pt idx="5293" formatCode="0.0%">
                  <c:v>0.45784210928364999</c:v>
                </c:pt>
                <c:pt idx="5294" formatCode="0.0%">
                  <c:v>0.47458916193935202</c:v>
                </c:pt>
                <c:pt idx="5295" formatCode="0.0%">
                  <c:v>0.47079313607981998</c:v>
                </c:pt>
                <c:pt idx="5296" formatCode="0.0%">
                  <c:v>0.45953916575881898</c:v>
                </c:pt>
                <c:pt idx="5297" formatCode="0.0%">
                  <c:v>0.45596637941955098</c:v>
                </c:pt>
                <c:pt idx="5298" formatCode="0.0%">
                  <c:v>0.47396387322203098</c:v>
                </c:pt>
                <c:pt idx="5299" formatCode="0.0%">
                  <c:v>0.47463386435854998</c:v>
                </c:pt>
                <c:pt idx="5300" formatCode="0.0%">
                  <c:v>0.474276517580691</c:v>
                </c:pt>
                <c:pt idx="5301" formatCode="0.0%">
                  <c:v>0.481555924941095</c:v>
                </c:pt>
                <c:pt idx="5302" formatCode="0.0%">
                  <c:v>0.47329401837337598</c:v>
                </c:pt>
                <c:pt idx="5303" formatCode="0.0%">
                  <c:v>0.47753665956129898</c:v>
                </c:pt>
                <c:pt idx="5304" formatCode="0.0%">
                  <c:v>0.46610401585136901</c:v>
                </c:pt>
                <c:pt idx="5305" formatCode="0.0%">
                  <c:v>0.46802431184680199</c:v>
                </c:pt>
                <c:pt idx="5306" formatCode="0.0%">
                  <c:v>0.47472313290908302</c:v>
                </c:pt>
                <c:pt idx="5307" formatCode="0.0%">
                  <c:v>0.45788681170284801</c:v>
                </c:pt>
                <c:pt idx="5308" formatCode="0.0%">
                  <c:v>0.43761167512707699</c:v>
                </c:pt>
                <c:pt idx="5309" formatCode="0.0%">
                  <c:v>0.43354770732808301</c:v>
                </c:pt>
                <c:pt idx="5310" formatCode="0.0%">
                  <c:v>0.40871742149359103</c:v>
                </c:pt>
                <c:pt idx="5311" formatCode="0.0%">
                  <c:v>0.40630580775056802</c:v>
                </c:pt>
                <c:pt idx="5312" formatCode="0.0%">
                  <c:v>0.39107713818110601</c:v>
                </c:pt>
                <c:pt idx="5313" formatCode="0.0%">
                  <c:v>0.40465345369459699</c:v>
                </c:pt>
                <c:pt idx="5314" formatCode="0.0%">
                  <c:v>0.40777962470547302</c:v>
                </c:pt>
                <c:pt idx="5315" formatCode="0.0%">
                  <c:v>0.395543018889293</c:v>
                </c:pt>
                <c:pt idx="5316" formatCode="0.0%">
                  <c:v>0.40108080364319298</c:v>
                </c:pt>
                <c:pt idx="5317" formatCode="0.0%">
                  <c:v>0.41197756347419801</c:v>
                </c:pt>
                <c:pt idx="5318" formatCode="0.0%">
                  <c:v>0.46467490131566203</c:v>
                </c:pt>
                <c:pt idx="5319" formatCode="0.0%">
                  <c:v>0.48369959674465501</c:v>
                </c:pt>
                <c:pt idx="5320" formatCode="0.0%">
                  <c:v>0.47847445634941599</c:v>
                </c:pt>
                <c:pt idx="5321" formatCode="0.0%">
                  <c:v>0.466193284401902</c:v>
                </c:pt>
                <c:pt idx="5322" formatCode="0.0%">
                  <c:v>0.47467843048988501</c:v>
                </c:pt>
                <c:pt idx="5323" formatCode="0.0%">
                  <c:v>0.49508753803538702</c:v>
                </c:pt>
                <c:pt idx="5324" formatCode="0.0%">
                  <c:v>0.50084856230954999</c:v>
                </c:pt>
                <c:pt idx="5325" formatCode="0.0%">
                  <c:v>0.50066988892062103</c:v>
                </c:pt>
                <c:pt idx="5326" formatCode="0.0%">
                  <c:v>0.49982136068303701</c:v>
                </c:pt>
                <c:pt idx="5327" formatCode="0.0%">
                  <c:v>0.52246340858263296</c:v>
                </c:pt>
                <c:pt idx="5328" formatCode="0.0%">
                  <c:v>0.53595031925772696</c:v>
                </c:pt>
                <c:pt idx="5329" formatCode="0.0%">
                  <c:v>0.53202032242846398</c:v>
                </c:pt>
                <c:pt idx="5330" formatCode="0.0%">
                  <c:v>0.55564486953537595</c:v>
                </c:pt>
                <c:pt idx="5331" formatCode="0.0%">
                  <c:v>0.56868530116994298</c:v>
                </c:pt>
                <c:pt idx="5332" formatCode="0.0%">
                  <c:v>0.59909793788966803</c:v>
                </c:pt>
                <c:pt idx="5333" formatCode="0.0%">
                  <c:v>0.59217574101925996</c:v>
                </c:pt>
                <c:pt idx="5334" formatCode="0.0%">
                  <c:v>0.60481425974463299</c:v>
                </c:pt>
                <c:pt idx="5335" formatCode="0.0%">
                  <c:v>0.64603425145696802</c:v>
                </c:pt>
                <c:pt idx="5336" formatCode="0.0%">
                  <c:v>0.63227939884241202</c:v>
                </c:pt>
                <c:pt idx="5337" formatCode="0.0%">
                  <c:v>0.64799924987159996</c:v>
                </c:pt>
                <c:pt idx="5338" formatCode="0.0%">
                  <c:v>0.62656307698744695</c:v>
                </c:pt>
                <c:pt idx="5339" formatCode="0.0%">
                  <c:v>0.64817792326052903</c:v>
                </c:pt>
                <c:pt idx="5340" formatCode="0.0%">
                  <c:v>0.64965174021543404</c:v>
                </c:pt>
                <c:pt idx="5341" formatCode="0.0%">
                  <c:v>0.63067174720563901</c:v>
                </c:pt>
                <c:pt idx="5342" formatCode="0.0%">
                  <c:v>0.62991248751858697</c:v>
                </c:pt>
                <c:pt idx="5343" formatCode="0.0%">
                  <c:v>0.63294925369106703</c:v>
                </c:pt>
                <c:pt idx="5344" formatCode="0.0%">
                  <c:v>0.64013939250093799</c:v>
                </c:pt>
                <c:pt idx="5345" formatCode="0.0%">
                  <c:v>0.62026616883435903</c:v>
                </c:pt>
                <c:pt idx="5346" formatCode="0.0%">
                  <c:v>0.642282928016635</c:v>
                </c:pt>
                <c:pt idx="5347" formatCode="0.0%">
                  <c:v>0.63929086426335302</c:v>
                </c:pt>
                <c:pt idx="5348" formatCode="0.0%">
                  <c:v>0.65447483141361695</c:v>
                </c:pt>
                <c:pt idx="5349" formatCode="0.0%">
                  <c:v>0.64938366198810904</c:v>
                </c:pt>
                <c:pt idx="5350" formatCode="0.0%">
                  <c:v>0.68238658583978595</c:v>
                </c:pt>
                <c:pt idx="5351" formatCode="0.0%">
                  <c:v>0.67993040596542897</c:v>
                </c:pt>
                <c:pt idx="5352" formatCode="0.0%">
                  <c:v>0.67876923336918404</c:v>
                </c:pt>
                <c:pt idx="5353" formatCode="0.0%">
                  <c:v>0.67448202604992602</c:v>
                </c:pt>
                <c:pt idx="5354" formatCode="0.0%">
                  <c:v>0.66559483076488601</c:v>
                </c:pt>
                <c:pt idx="5355" formatCode="0.0%">
                  <c:v>0.65250983299898502</c:v>
                </c:pt>
                <c:pt idx="5356" formatCode="0.0%">
                  <c:v>0.67278496957475697</c:v>
                </c:pt>
                <c:pt idx="5357" formatCode="0.0%">
                  <c:v>0.66800644450790903</c:v>
                </c:pt>
                <c:pt idx="5358" formatCode="0.0%">
                  <c:v>0.66840835741710203</c:v>
                </c:pt>
                <c:pt idx="5359" formatCode="0.0%">
                  <c:v>0.66179880490535503</c:v>
                </c:pt>
                <c:pt idx="5360" formatCode="0.0%">
                  <c:v>0.63714719245979201</c:v>
                </c:pt>
                <c:pt idx="5361" formatCode="0.0%">
                  <c:v>0.643086890122885</c:v>
                </c:pt>
                <c:pt idx="5362" formatCode="0.0%">
                  <c:v>0.63710249004059405</c:v>
                </c:pt>
                <c:pt idx="5363" formatCode="0.0%">
                  <c:v>0.64112189170825296</c:v>
                </c:pt>
                <c:pt idx="5364" formatCode="0.0%">
                  <c:v>0.65161660234220198</c:v>
                </c:pt>
                <c:pt idx="5365" formatCode="0.0%">
                  <c:v>0.68051085597568794</c:v>
                </c:pt>
                <c:pt idx="5366" formatCode="0.0%">
                  <c:v>0.67626835107562799</c:v>
                </c:pt>
                <c:pt idx="5367" formatCode="0.0%">
                  <c:v>0.67568776477750603</c:v>
                </c:pt>
                <c:pt idx="5368" formatCode="0.0%">
                  <c:v>0.65818145243475201</c:v>
                </c:pt>
                <c:pt idx="5369" formatCode="0.0%">
                  <c:v>0.69480172875703206</c:v>
                </c:pt>
                <c:pt idx="5370" formatCode="0.0%">
                  <c:v>0.69230084646347601</c:v>
                </c:pt>
                <c:pt idx="5371" formatCode="0.0%">
                  <c:v>0.69600746748461195</c:v>
                </c:pt>
                <c:pt idx="5372" formatCode="0.0%">
                  <c:v>0.67631291720696296</c:v>
                </c:pt>
                <c:pt idx="5373" formatCode="0.0%">
                  <c:v>0.69105040531669903</c:v>
                </c:pt>
                <c:pt idx="5374" formatCode="0.0%">
                  <c:v>0.66827438644737103</c:v>
                </c:pt>
                <c:pt idx="5375" formatCode="0.0%">
                  <c:v>0.66644335900247098</c:v>
                </c:pt>
                <c:pt idx="5376" formatCode="0.0%">
                  <c:v>0.68645055363878005</c:v>
                </c:pt>
                <c:pt idx="5377" formatCode="0.0%">
                  <c:v>0.69882099413682797</c:v>
                </c:pt>
                <c:pt idx="5378" formatCode="0.0%">
                  <c:v>0.70234907805689795</c:v>
                </c:pt>
                <c:pt idx="5379" formatCode="0.0%">
                  <c:v>0.73106465830145395</c:v>
                </c:pt>
                <c:pt idx="5380" formatCode="0.0%">
                  <c:v>0.74370317702682698</c:v>
                </c:pt>
                <c:pt idx="5381" formatCode="0.0%">
                  <c:v>0.73481598174178797</c:v>
                </c:pt>
                <c:pt idx="5382" formatCode="0.0%">
                  <c:v>0.71579142260065698</c:v>
                </c:pt>
                <c:pt idx="5383" formatCode="0.0%">
                  <c:v>0.70127731029904905</c:v>
                </c:pt>
                <c:pt idx="5384" formatCode="0.0%">
                  <c:v>0.70489466276965196</c:v>
                </c:pt>
                <c:pt idx="5385" formatCode="0.0%">
                  <c:v>0.70936054347783895</c:v>
                </c:pt>
                <c:pt idx="5386" formatCode="0.0%">
                  <c:v>0.69368525857998498</c:v>
                </c:pt>
                <c:pt idx="5387" formatCode="0.0%">
                  <c:v>0.69265805695347205</c:v>
                </c:pt>
                <c:pt idx="5388" formatCode="0.0%">
                  <c:v>0.66872100177576299</c:v>
                </c:pt>
                <c:pt idx="5389" formatCode="0.0%">
                  <c:v>0.67622364865643003</c:v>
                </c:pt>
                <c:pt idx="5390" formatCode="0.0%">
                  <c:v>0.69832981267710204</c:v>
                </c:pt>
                <c:pt idx="5391" formatCode="0.0%">
                  <c:v>0.69935687801575197</c:v>
                </c:pt>
                <c:pt idx="5392" formatCode="0.0%">
                  <c:v>0.70060731916253005</c:v>
                </c:pt>
                <c:pt idx="5393" formatCode="0.0%">
                  <c:v>0.69739187960112103</c:v>
                </c:pt>
                <c:pt idx="5394" formatCode="0.0%">
                  <c:v>0.68506614152227097</c:v>
                </c:pt>
                <c:pt idx="5395" formatCode="0.0%">
                  <c:v>0.69038055046804303</c:v>
                </c:pt>
                <c:pt idx="5396" formatCode="0.0%">
                  <c:v>0.71154878141273403</c:v>
                </c:pt>
                <c:pt idx="5397" formatCode="0.0%">
                  <c:v>0.67800997368213201</c:v>
                </c:pt>
                <c:pt idx="5398" formatCode="0.0%">
                  <c:v>0.68256525922871603</c:v>
                </c:pt>
                <c:pt idx="5399" formatCode="0.0%">
                  <c:v>0.65961056697045894</c:v>
                </c:pt>
                <c:pt idx="5400" formatCode="0.0%">
                  <c:v>0.64598968532563406</c:v>
                </c:pt>
                <c:pt idx="5401" formatCode="0.0%">
                  <c:v>0.66215615168321296</c:v>
                </c:pt>
                <c:pt idx="5402" formatCode="0.0%">
                  <c:v>0.663049382339996</c:v>
                </c:pt>
                <c:pt idx="5403" formatCode="0.0%">
                  <c:v>0.66255806459240596</c:v>
                </c:pt>
                <c:pt idx="5404" formatCode="0.0%">
                  <c:v>0.67626835107562799</c:v>
                </c:pt>
                <c:pt idx="5405" formatCode="0.0%">
                  <c:v>0.68001967451596201</c:v>
                </c:pt>
                <c:pt idx="5406" formatCode="0.0%">
                  <c:v>0.67452659218126099</c:v>
                </c:pt>
                <c:pt idx="5407" formatCode="0.0%">
                  <c:v>0.68582526492146001</c:v>
                </c:pt>
                <c:pt idx="5408" formatCode="0.0%">
                  <c:v>0.70569848858803796</c:v>
                </c:pt>
                <c:pt idx="5409" formatCode="0.0%">
                  <c:v>0.70949451444756995</c:v>
                </c:pt>
                <c:pt idx="5410" formatCode="0.0%">
                  <c:v>0.72811716067950705</c:v>
                </c:pt>
                <c:pt idx="5411" formatCode="0.0%">
                  <c:v>0.74093421650594604</c:v>
                </c:pt>
                <c:pt idx="5412" formatCode="0.0%">
                  <c:v>0.733029656716085</c:v>
                </c:pt>
                <c:pt idx="5413" formatCode="0.0%">
                  <c:v>0.73160054218037796</c:v>
                </c:pt>
                <c:pt idx="5414" formatCode="0.0%">
                  <c:v>0.71976598556125504</c:v>
                </c:pt>
                <c:pt idx="5415" formatCode="0.0%">
                  <c:v>0.71324583788790297</c:v>
                </c:pt>
                <c:pt idx="5416" formatCode="0.0%">
                  <c:v>0.69448908439837198</c:v>
                </c:pt>
                <c:pt idx="5417" formatCode="0.0%">
                  <c:v>0.69064849240750503</c:v>
                </c:pt>
                <c:pt idx="5418" formatCode="0.0%">
                  <c:v>0.70172378933957702</c:v>
                </c:pt>
                <c:pt idx="5419" formatCode="0.0%">
                  <c:v>0.68207394148112599</c:v>
                </c:pt>
                <c:pt idx="5420" formatCode="0.0%">
                  <c:v>0.68645055363878005</c:v>
                </c:pt>
                <c:pt idx="5421" formatCode="0.0%">
                  <c:v>0.70726157409347601</c:v>
                </c:pt>
                <c:pt idx="5422" formatCode="0.0%">
                  <c:v>0.69761525540924796</c:v>
                </c:pt>
                <c:pt idx="5423" formatCode="0.0%">
                  <c:v>0.69073776095803796</c:v>
                </c:pt>
                <c:pt idx="5424" formatCode="0.0%">
                  <c:v>0.67510717847938295</c:v>
                </c:pt>
                <c:pt idx="5425" formatCode="0.0%">
                  <c:v>0.67658099543428796</c:v>
                </c:pt>
                <c:pt idx="5426" formatCode="0.0%">
                  <c:v>0.68698643751770505</c:v>
                </c:pt>
                <c:pt idx="5427" formatCode="0.0%">
                  <c:v>0.656573800797979</c:v>
                </c:pt>
                <c:pt idx="5428" formatCode="0.0%">
                  <c:v>0.65527865723200296</c:v>
                </c:pt>
                <c:pt idx="5429" formatCode="0.0%">
                  <c:v>0.65947659600072805</c:v>
                </c:pt>
                <c:pt idx="5430" formatCode="0.0%">
                  <c:v>0.67202570988770505</c:v>
                </c:pt>
                <c:pt idx="5431" formatCode="0.0%">
                  <c:v>0.65755630000529497</c:v>
                </c:pt>
                <c:pt idx="5432" formatCode="0.0%">
                  <c:v>0.68774569720475598</c:v>
                </c:pt>
                <c:pt idx="5433" formatCode="0.0%">
                  <c:v>0.68573599637092697</c:v>
                </c:pt>
                <c:pt idx="5434" formatCode="0.0%">
                  <c:v>0.66724718482085699</c:v>
                </c:pt>
                <c:pt idx="5435" formatCode="0.0%">
                  <c:v>0.670596595351998</c:v>
                </c:pt>
                <c:pt idx="5436" formatCode="0.0%">
                  <c:v>0.68783496575528902</c:v>
                </c:pt>
                <c:pt idx="5437" formatCode="0.0%">
                  <c:v>0.67966232773810298</c:v>
                </c:pt>
                <c:pt idx="5438" formatCode="0.0%">
                  <c:v>0.67800997368213201</c:v>
                </c:pt>
                <c:pt idx="5439" formatCode="0.0%">
                  <c:v>0.68350305601683303</c:v>
                </c:pt>
                <c:pt idx="5440" formatCode="0.0%">
                  <c:v>0.69815113928817296</c:v>
                </c:pt>
                <c:pt idx="5441" formatCode="0.0%">
                  <c:v>0.70770818942186797</c:v>
                </c:pt>
                <c:pt idx="5442" formatCode="0.0%">
                  <c:v>0.70391216356233599</c:v>
                </c:pt>
                <c:pt idx="5443" formatCode="0.0%">
                  <c:v>0.70230437563769899</c:v>
                </c:pt>
                <c:pt idx="5444" formatCode="0.0%">
                  <c:v>0.72101642670803301</c:v>
                </c:pt>
                <c:pt idx="5445" formatCode="0.0%">
                  <c:v>0.71588069115119002</c:v>
                </c:pt>
                <c:pt idx="5446" formatCode="0.0%">
                  <c:v>0.70989642735676295</c:v>
                </c:pt>
                <c:pt idx="5447" formatCode="0.0%">
                  <c:v>0.69444451826703701</c:v>
                </c:pt>
                <c:pt idx="5448" formatCode="0.0%">
                  <c:v>0.690961136766166</c:v>
                </c:pt>
                <c:pt idx="5449" formatCode="0.0%">
                  <c:v>0.70132187643038402</c:v>
                </c:pt>
                <c:pt idx="5450" formatCode="0.0%">
                  <c:v>0.70118790546065302</c:v>
                </c:pt>
                <c:pt idx="5451" formatCode="0.0%">
                  <c:v>0.71110216608434296</c:v>
                </c:pt>
                <c:pt idx="5452" formatCode="0.0%">
                  <c:v>0.72691142195192704</c:v>
                </c:pt>
                <c:pt idx="5453" formatCode="0.0%">
                  <c:v>0.73191318653903903</c:v>
                </c:pt>
                <c:pt idx="5454" formatCode="0.0%">
                  <c:v>0.72883171794736001</c:v>
                </c:pt>
                <c:pt idx="5455" formatCode="0.0%">
                  <c:v>0.72909965988682301</c:v>
                </c:pt>
                <c:pt idx="5456" formatCode="0.0%">
                  <c:v>0.71963201459152404</c:v>
                </c:pt>
                <c:pt idx="5457" formatCode="0.0%">
                  <c:v>0.74446230042601602</c:v>
                </c:pt>
                <c:pt idx="5458" formatCode="0.0%">
                  <c:v>0.74419435848655302</c:v>
                </c:pt>
                <c:pt idx="5459" formatCode="0.0%">
                  <c:v>0.73865671002051803</c:v>
                </c:pt>
                <c:pt idx="5460" formatCode="0.0%">
                  <c:v>0.72883171794736001</c:v>
                </c:pt>
                <c:pt idx="5461" formatCode="0.0%">
                  <c:v>0.73285098332715604</c:v>
                </c:pt>
                <c:pt idx="5462" formatCode="0.0%">
                  <c:v>0.73999641971782804</c:v>
                </c:pt>
                <c:pt idx="5463" formatCode="0.0%">
                  <c:v>0.74124686086460601</c:v>
                </c:pt>
                <c:pt idx="5464" formatCode="0.0%">
                  <c:v>0.73870127615185199</c:v>
                </c:pt>
                <c:pt idx="5465" formatCode="0.0%">
                  <c:v>0.72195422349615002</c:v>
                </c:pt>
                <c:pt idx="5466" formatCode="0.0%">
                  <c:v>0.68127011566273998</c:v>
                </c:pt>
                <c:pt idx="5467" formatCode="0.0%">
                  <c:v>0.69448908439837198</c:v>
                </c:pt>
                <c:pt idx="5468" formatCode="0.0%">
                  <c:v>0.74432832945628402</c:v>
                </c:pt>
                <c:pt idx="5469" formatCode="0.0%">
                  <c:v>0.74763303756822697</c:v>
                </c:pt>
                <c:pt idx="5470" formatCode="0.0%">
                  <c:v>0.76031625871279795</c:v>
                </c:pt>
                <c:pt idx="5471" formatCode="0.0%">
                  <c:v>0.75888714417709102</c:v>
                </c:pt>
                <c:pt idx="5472" formatCode="0.0%">
                  <c:v>0.75535906025702104</c:v>
                </c:pt>
                <c:pt idx="5473" formatCode="0.0%">
                  <c:v>0.77134698951353498</c:v>
                </c:pt>
                <c:pt idx="5474" formatCode="0.0%">
                  <c:v>0.77058772982648305</c:v>
                </c:pt>
                <c:pt idx="5475" formatCode="0.0%">
                  <c:v>0.76594317572936699</c:v>
                </c:pt>
                <c:pt idx="5476" formatCode="0.0%">
                  <c:v>0.75129509245802695</c:v>
                </c:pt>
                <c:pt idx="5477" formatCode="0.0%">
                  <c:v>0.74155950522326597</c:v>
                </c:pt>
                <c:pt idx="5478" formatCode="0.0%">
                  <c:v>0.73785288420213102</c:v>
                </c:pt>
                <c:pt idx="5479" formatCode="0.0%">
                  <c:v>0.73767421081320195</c:v>
                </c:pt>
                <c:pt idx="5480" formatCode="0.0%">
                  <c:v>0.73530729948937701</c:v>
                </c:pt>
                <c:pt idx="5481" formatCode="0.0%">
                  <c:v>0.71739907423742999</c:v>
                </c:pt>
                <c:pt idx="5482" formatCode="0.0%">
                  <c:v>0.71976598556125504</c:v>
                </c:pt>
                <c:pt idx="5483" formatCode="0.0%">
                  <c:v>0.72981421715467598</c:v>
                </c:pt>
                <c:pt idx="5484" formatCode="0.0%">
                  <c:v>0.713067164498974</c:v>
                </c:pt>
                <c:pt idx="5485" formatCode="0.0%">
                  <c:v>0.72284745415293306</c:v>
                </c:pt>
                <c:pt idx="5486" formatCode="0.0%">
                  <c:v>0.72159701300615497</c:v>
                </c:pt>
                <c:pt idx="5487" formatCode="0.0%">
                  <c:v>0.72802789212897401</c:v>
                </c:pt>
                <c:pt idx="5488" formatCode="0.0%">
                  <c:v>0.73079671636199195</c:v>
                </c:pt>
                <c:pt idx="5489" formatCode="0.0%">
                  <c:v>0.73240450428662796</c:v>
                </c:pt>
                <c:pt idx="5490" formatCode="0.0%">
                  <c:v>0.72347274287025398</c:v>
                </c:pt>
                <c:pt idx="5491" formatCode="0.0%">
                  <c:v>0.73146657121064695</c:v>
                </c:pt>
                <c:pt idx="5492" formatCode="0.0%">
                  <c:v>0.72775995018951201</c:v>
                </c:pt>
                <c:pt idx="5493" formatCode="0.0%">
                  <c:v>0.726018191295144</c:v>
                </c:pt>
                <c:pt idx="5494" formatCode="0.0%">
                  <c:v>0.72338333803185695</c:v>
                </c:pt>
                <c:pt idx="5495" formatCode="0.0%">
                  <c:v>0.73213642605930296</c:v>
                </c:pt>
                <c:pt idx="5496" formatCode="0.0%">
                  <c:v>0.73812082614159302</c:v>
                </c:pt>
                <c:pt idx="5497" formatCode="0.0%">
                  <c:v>0.73392288737286804</c:v>
                </c:pt>
                <c:pt idx="5498" formatCode="0.0%">
                  <c:v>0.71699716132823699</c:v>
                </c:pt>
                <c:pt idx="5499" formatCode="0.0%">
                  <c:v>0.70261701999635995</c:v>
                </c:pt>
                <c:pt idx="5500" formatCode="0.0%">
                  <c:v>0.69480172875703206</c:v>
                </c:pt>
                <c:pt idx="5501" formatCode="0.0%">
                  <c:v>0.70002686915227097</c:v>
                </c:pt>
                <c:pt idx="5502" formatCode="0.0%">
                  <c:v>0.68274379632978099</c:v>
                </c:pt>
                <c:pt idx="5503" formatCode="0.0%">
                  <c:v>0.69949084898548297</c:v>
                </c:pt>
                <c:pt idx="5504" formatCode="0.0%">
                  <c:v>0.70351025065314299</c:v>
                </c:pt>
                <c:pt idx="5505" formatCode="0.0%">
                  <c:v>0.72592892274461096</c:v>
                </c:pt>
                <c:pt idx="5506" formatCode="0.0%">
                  <c:v>0.74620405932038303</c:v>
                </c:pt>
                <c:pt idx="5507" formatCode="0.0%">
                  <c:v>0.754197887660776</c:v>
                </c:pt>
                <c:pt idx="5508" formatCode="0.0%">
                  <c:v>0.75026802711937701</c:v>
                </c:pt>
                <c:pt idx="5509" formatCode="0.0%">
                  <c:v>0.75285817796346499</c:v>
                </c:pt>
                <c:pt idx="5510" formatCode="0.0%">
                  <c:v>0.74178274474353101</c:v>
                </c:pt>
                <c:pt idx="5511" formatCode="0.0%">
                  <c:v>0.73200245508957096</c:v>
                </c:pt>
                <c:pt idx="5512" formatCode="0.0%">
                  <c:v>0.73249377283716099</c:v>
                </c:pt>
                <c:pt idx="5513" formatCode="0.0%">
                  <c:v>0.719676717010722</c:v>
                </c:pt>
                <c:pt idx="5514" formatCode="0.0%">
                  <c:v>0.71579142260065698</c:v>
                </c:pt>
                <c:pt idx="5515" formatCode="0.0%">
                  <c:v>0.73954980438943696</c:v>
                </c:pt>
                <c:pt idx="5516" formatCode="0.0%">
                  <c:v>0.74830302870474497</c:v>
                </c:pt>
                <c:pt idx="5517" formatCode="0.0%">
                  <c:v>0.75491244492862997</c:v>
                </c:pt>
                <c:pt idx="5518" formatCode="0.0%">
                  <c:v>0.75263493844320195</c:v>
                </c:pt>
                <c:pt idx="5519" formatCode="0.0%">
                  <c:v>0.747588471436892</c:v>
                </c:pt>
                <c:pt idx="5520" formatCode="0.0%">
                  <c:v>0.74294391733977505</c:v>
                </c:pt>
                <c:pt idx="5521" formatCode="0.0%">
                  <c:v>0.73593245191883405</c:v>
                </c:pt>
                <c:pt idx="5522" formatCode="0.0%">
                  <c:v>0.74155950522326597</c:v>
                </c:pt>
                <c:pt idx="5523" formatCode="0.0%">
                  <c:v>0.75830655787896795</c:v>
                </c:pt>
                <c:pt idx="5524" formatCode="0.0%">
                  <c:v>0.754599936857833</c:v>
                </c:pt>
                <c:pt idx="5525" formatCode="0.0%">
                  <c:v>0.75562700219648304</c:v>
                </c:pt>
                <c:pt idx="5526" formatCode="0.0%">
                  <c:v>0.77179346855406294</c:v>
                </c:pt>
                <c:pt idx="5527" formatCode="0.0%">
                  <c:v>0.77478566859520803</c:v>
                </c:pt>
                <c:pt idx="5528" formatCode="0.0%">
                  <c:v>0.77362449599896299</c:v>
                </c:pt>
                <c:pt idx="5529" formatCode="0.0%">
                  <c:v>0.70873525476051802</c:v>
                </c:pt>
                <c:pt idx="5530" formatCode="0.0%">
                  <c:v>0.72043584040991004</c:v>
                </c:pt>
                <c:pt idx="5531" formatCode="0.0%">
                  <c:v>0.69444451826703701</c:v>
                </c:pt>
                <c:pt idx="5532" formatCode="0.0%">
                  <c:v>0.69046981901857596</c:v>
                </c:pt>
                <c:pt idx="5533" formatCode="0.0%">
                  <c:v>0.69730261105058799</c:v>
                </c:pt>
                <c:pt idx="5534" formatCode="0.0%">
                  <c:v>0.67979643499569797</c:v>
                </c:pt>
                <c:pt idx="5535" formatCode="0.0%">
                  <c:v>0.67622364865643003</c:v>
                </c:pt>
                <c:pt idx="5536" formatCode="0.0%">
                  <c:v>0.68792423430582195</c:v>
                </c:pt>
                <c:pt idx="5537" formatCode="0.0%">
                  <c:v>0.68162732615273502</c:v>
                </c:pt>
                <c:pt idx="5538" formatCode="0.0%">
                  <c:v>0.67568776477750603</c:v>
                </c:pt>
                <c:pt idx="5539" formatCode="0.0%">
                  <c:v>0.70328687484501495</c:v>
                </c:pt>
                <c:pt idx="5540" formatCode="0.0%">
                  <c:v>0.70132187643038402</c:v>
                </c:pt>
                <c:pt idx="5541" formatCode="0.0%">
                  <c:v>0.69734731346978596</c:v>
                </c:pt>
                <c:pt idx="5542" formatCode="0.0%">
                  <c:v>0.68537878588093204</c:v>
                </c:pt>
                <c:pt idx="5543" formatCode="0.0%">
                  <c:v>0.69301540373132997</c:v>
                </c:pt>
                <c:pt idx="5544" formatCode="0.0%">
                  <c:v>0.68926408029099595</c:v>
                </c:pt>
                <c:pt idx="5545" formatCode="0.0%">
                  <c:v>0.68765629236635994</c:v>
                </c:pt>
                <c:pt idx="5546" formatCode="0.0%">
                  <c:v>0.68676319799744101</c:v>
                </c:pt>
                <c:pt idx="5547" formatCode="0.0%">
                  <c:v>0.70395672969367096</c:v>
                </c:pt>
                <c:pt idx="5548" formatCode="0.0%">
                  <c:v>0.71699716132823699</c:v>
                </c:pt>
                <c:pt idx="5549" formatCode="0.0%">
                  <c:v>0.71695245890903903</c:v>
                </c:pt>
                <c:pt idx="5550" formatCode="0.0%">
                  <c:v>0.70927113863944202</c:v>
                </c:pt>
                <c:pt idx="5551" formatCode="0.0%">
                  <c:v>0.71257598303924796</c:v>
                </c:pt>
                <c:pt idx="5552" formatCode="0.0%">
                  <c:v>0.70828863943212705</c:v>
                </c:pt>
                <c:pt idx="5553" formatCode="0.0%">
                  <c:v>0.72847450745736497</c:v>
                </c:pt>
                <c:pt idx="5554" formatCode="0.0%">
                  <c:v>0.77215081533192098</c:v>
                </c:pt>
                <c:pt idx="5555" formatCode="0.0%">
                  <c:v>0.78336008323372397</c:v>
                </c:pt>
                <c:pt idx="5556" formatCode="0.0%">
                  <c:v>0.80796712954795202</c:v>
                </c:pt>
                <c:pt idx="5557" formatCode="0.0%">
                  <c:v>0.81520183448915695</c:v>
                </c:pt>
                <c:pt idx="5558" formatCode="0.0%">
                  <c:v>0.853965782614997</c:v>
                </c:pt>
                <c:pt idx="5559" formatCode="0.0%">
                  <c:v>0.86267416822324405</c:v>
                </c:pt>
                <c:pt idx="5560" formatCode="0.0%">
                  <c:v>0.86343342791029598</c:v>
                </c:pt>
                <c:pt idx="5561" formatCode="0.0%">
                  <c:v>0.87272239981666599</c:v>
                </c:pt>
                <c:pt idx="5562" formatCode="0.0%">
                  <c:v>0.86655946263330896</c:v>
                </c:pt>
                <c:pt idx="5563" formatCode="0.0%">
                  <c:v>0.86405858033975302</c:v>
                </c:pt>
                <c:pt idx="5564" formatCode="0.0%">
                  <c:v>0.86718475135063</c:v>
                </c:pt>
                <c:pt idx="5565" formatCode="0.0%">
                  <c:v>0.86499637712787103</c:v>
                </c:pt>
                <c:pt idx="5566" formatCode="0.0%">
                  <c:v>0.85378710922606804</c:v>
                </c:pt>
                <c:pt idx="5567" formatCode="0.0%">
                  <c:v>0.85039299627572995</c:v>
                </c:pt>
                <c:pt idx="5568" formatCode="0.0%">
                  <c:v>0.87763489585324395</c:v>
                </c:pt>
                <c:pt idx="5569" formatCode="0.0%">
                  <c:v>0.87910857652028596</c:v>
                </c:pt>
                <c:pt idx="5570" formatCode="0.0%">
                  <c:v>0.86767593281035604</c:v>
                </c:pt>
                <c:pt idx="5571" formatCode="0.0%">
                  <c:v>0.87057872801310499</c:v>
                </c:pt>
                <c:pt idx="5572" formatCode="0.0%">
                  <c:v>0.85941402624263696</c:v>
                </c:pt>
                <c:pt idx="5573" formatCode="0.0%">
                  <c:v>0.84280108084452998</c:v>
                </c:pt>
                <c:pt idx="5574" formatCode="0.0%">
                  <c:v>0.867318722320361</c:v>
                </c:pt>
                <c:pt idx="5575" formatCode="0.0%">
                  <c:v>0.853161820508748</c:v>
                </c:pt>
                <c:pt idx="5576" formatCode="0.0%">
                  <c:v>0.85548416570123798</c:v>
                </c:pt>
                <c:pt idx="5577" formatCode="0.0%">
                  <c:v>0.853295791478479</c:v>
                </c:pt>
                <c:pt idx="5578" formatCode="0.0%">
                  <c:v>0.853161820508748</c:v>
                </c:pt>
                <c:pt idx="5579" formatCode="0.0%">
                  <c:v>0.83252947344298101</c:v>
                </c:pt>
                <c:pt idx="5580" formatCode="0.0%">
                  <c:v>0.83824579529794596</c:v>
                </c:pt>
                <c:pt idx="5581" formatCode="0.0%">
                  <c:v>0.82556271044123797</c:v>
                </c:pt>
                <c:pt idx="5582" formatCode="0.0%">
                  <c:v>0.82891212097237799</c:v>
                </c:pt>
                <c:pt idx="5583" formatCode="0.0%">
                  <c:v>0.84820475834083398</c:v>
                </c:pt>
                <c:pt idx="5584" formatCode="0.0%">
                  <c:v>0.84816005592163601</c:v>
                </c:pt>
                <c:pt idx="5585" formatCode="0.0%">
                  <c:v>0.84807078737110297</c:v>
                </c:pt>
                <c:pt idx="5586" formatCode="0.0%">
                  <c:v>0.83587888397412102</c:v>
                </c:pt>
                <c:pt idx="5587" formatCode="0.0%">
                  <c:v>0.84784741156297605</c:v>
                </c:pt>
                <c:pt idx="5588" formatCode="0.0%">
                  <c:v>0.84780284543164097</c:v>
                </c:pt>
                <c:pt idx="5589" formatCode="0.0%">
                  <c:v>0.86285284161217402</c:v>
                </c:pt>
                <c:pt idx="5590" formatCode="0.0%">
                  <c:v>0.84749020107298101</c:v>
                </c:pt>
                <c:pt idx="5591" formatCode="0.0%">
                  <c:v>0.84208652357667602</c:v>
                </c:pt>
                <c:pt idx="5592" formatCode="0.0%">
                  <c:v>0.81931050470734901</c:v>
                </c:pt>
                <c:pt idx="5593" formatCode="0.0%">
                  <c:v>0.82324050153661199</c:v>
                </c:pt>
                <c:pt idx="5594" formatCode="0.0%">
                  <c:v>0.84842799786109802</c:v>
                </c:pt>
                <c:pt idx="5595" formatCode="0.0%">
                  <c:v>0.83739726706036099</c:v>
                </c:pt>
                <c:pt idx="5596" formatCode="0.0%">
                  <c:v>0.84114859050069501</c:v>
                </c:pt>
                <c:pt idx="5597" formatCode="0.0%">
                  <c:v>0.83302079119057104</c:v>
                </c:pt>
                <c:pt idx="5598" formatCode="0.0%">
                  <c:v>0.85490357940311501</c:v>
                </c:pt>
                <c:pt idx="5599" formatCode="0.0%">
                  <c:v>0.84824932447216905</c:v>
                </c:pt>
                <c:pt idx="5600" formatCode="0.0%">
                  <c:v>0.84306902278399198</c:v>
                </c:pt>
                <c:pt idx="5601" formatCode="0.0%">
                  <c:v>0.84195255260694501</c:v>
                </c:pt>
                <c:pt idx="5602" formatCode="0.0%">
                  <c:v>0.84373887763264699</c:v>
                </c:pt>
                <c:pt idx="5603" formatCode="0.0%">
                  <c:v>0.82801889031559595</c:v>
                </c:pt>
                <c:pt idx="5604" formatCode="0.0%">
                  <c:v>0.81542521029728399</c:v>
                </c:pt>
                <c:pt idx="5605" formatCode="0.0%">
                  <c:v>0.80618080452224905</c:v>
                </c:pt>
                <c:pt idx="5606" formatCode="0.0%">
                  <c:v>0.809619483603923</c:v>
                </c:pt>
                <c:pt idx="5607" formatCode="0.0%">
                  <c:v>0.81712226677245303</c:v>
                </c:pt>
                <c:pt idx="5608" formatCode="0.0%">
                  <c:v>0.804349777077349</c:v>
                </c:pt>
                <c:pt idx="5609" formatCode="0.0%">
                  <c:v>0.80372462464789196</c:v>
                </c:pt>
                <c:pt idx="5610" formatCode="0.0%">
                  <c:v>0.81243301025613901</c:v>
                </c:pt>
                <c:pt idx="5611" formatCode="0.0%">
                  <c:v>0.81488932641835998</c:v>
                </c:pt>
                <c:pt idx="5612" formatCode="0.0%">
                  <c:v>0.82913536049264303</c:v>
                </c:pt>
                <c:pt idx="5613" formatCode="0.0%">
                  <c:v>0.82721506449720905</c:v>
                </c:pt>
                <c:pt idx="5614" formatCode="0.0%">
                  <c:v>0.83011785969995799</c:v>
                </c:pt>
                <c:pt idx="5615" formatCode="0.0%">
                  <c:v>0.83681668076223903</c:v>
                </c:pt>
                <c:pt idx="5616" formatCode="0.0%">
                  <c:v>0.83060917744754803</c:v>
                </c:pt>
                <c:pt idx="5617" formatCode="0.0%">
                  <c:v>0.82600932576963004</c:v>
                </c:pt>
                <c:pt idx="5618" formatCode="0.0%">
                  <c:v>0.81993565713680605</c:v>
                </c:pt>
                <c:pt idx="5619" formatCode="0.0%">
                  <c:v>0.82145404022304602</c:v>
                </c:pt>
                <c:pt idx="5620" formatCode="0.0%">
                  <c:v>0.80198286575352395</c:v>
                </c:pt>
                <c:pt idx="5621" formatCode="0.0%">
                  <c:v>0.79974992539943102</c:v>
                </c:pt>
                <c:pt idx="5622" formatCode="0.0%">
                  <c:v>0.80283139399110903</c:v>
                </c:pt>
                <c:pt idx="5623" formatCode="0.0%">
                  <c:v>0.80524300773413204</c:v>
                </c:pt>
                <c:pt idx="5624" formatCode="0.0%">
                  <c:v>0.78858522362896299</c:v>
                </c:pt>
                <c:pt idx="5625" formatCode="0.0%">
                  <c:v>0.79327434385741402</c:v>
                </c:pt>
                <c:pt idx="5626" formatCode="0.0%">
                  <c:v>0.81131654007909204</c:v>
                </c:pt>
                <c:pt idx="5627" formatCode="0.0%">
                  <c:v>0.77768846379795697</c:v>
                </c:pt>
                <c:pt idx="5628" formatCode="0.0%">
                  <c:v>0.76178993937983996</c:v>
                </c:pt>
                <c:pt idx="5629" formatCode="0.0%">
                  <c:v>0.78921051234628403</c:v>
                </c:pt>
                <c:pt idx="5630" formatCode="0.0%">
                  <c:v>0.80551094967359405</c:v>
                </c:pt>
                <c:pt idx="5631" formatCode="0.0%">
                  <c:v>0.81350477801398702</c:v>
                </c:pt>
                <c:pt idx="5632" formatCode="0.0%">
                  <c:v>0.84168461066748301</c:v>
                </c:pt>
                <c:pt idx="5633" formatCode="0.0%">
                  <c:v>0.85905681575264203</c:v>
                </c:pt>
                <c:pt idx="5634" formatCode="0.0%">
                  <c:v>0.85798504799479303</c:v>
                </c:pt>
                <c:pt idx="5635" formatCode="0.0%">
                  <c:v>0.83181491617512804</c:v>
                </c:pt>
                <c:pt idx="5636" formatCode="0.0%">
                  <c:v>0.83217226295298596</c:v>
                </c:pt>
                <c:pt idx="5637" formatCode="0.0%">
                  <c:v>0.83016256211915596</c:v>
                </c:pt>
                <c:pt idx="5638" formatCode="0.0%">
                  <c:v>0.83815652674741303</c:v>
                </c:pt>
                <c:pt idx="5639" formatCode="0.0%">
                  <c:v>0.82663447819908698</c:v>
                </c:pt>
                <c:pt idx="5640" formatCode="0.0%">
                  <c:v>0.82408902977419596</c:v>
                </c:pt>
                <c:pt idx="5641" formatCode="0.0%">
                  <c:v>0.82703639110827998</c:v>
                </c:pt>
                <c:pt idx="5642" formatCode="0.0%">
                  <c:v>0.84003212032364805</c:v>
                </c:pt>
                <c:pt idx="5643" formatCode="0.0%">
                  <c:v>0.85311725437741304</c:v>
                </c:pt>
                <c:pt idx="5644" formatCode="0.0%">
                  <c:v>0.84230976309693995</c:v>
                </c:pt>
                <c:pt idx="5645" formatCode="0.0%">
                  <c:v>0.86187034240485805</c:v>
                </c:pt>
                <c:pt idx="5646" formatCode="0.0%">
                  <c:v>0.86155769804619797</c:v>
                </c:pt>
                <c:pt idx="5647" formatCode="0.0%">
                  <c:v>0.86133445852593404</c:v>
                </c:pt>
                <c:pt idx="5648" formatCode="0.0%">
                  <c:v>0.85713651975720895</c:v>
                </c:pt>
                <c:pt idx="5649" formatCode="0.0%">
                  <c:v>0.85802961412612799</c:v>
                </c:pt>
                <c:pt idx="5650" formatCode="0.0%">
                  <c:v>0.86892637395713401</c:v>
                </c:pt>
                <c:pt idx="5651" formatCode="0.0%">
                  <c:v>0.85910151817184</c:v>
                </c:pt>
                <c:pt idx="5652" formatCode="0.0%">
                  <c:v>0.85981607543969396</c:v>
                </c:pt>
                <c:pt idx="5653" formatCode="0.0%">
                  <c:v>0.84503402119862303</c:v>
                </c:pt>
                <c:pt idx="5654" formatCode="0.0%">
                  <c:v>0.83141300326593404</c:v>
                </c:pt>
                <c:pt idx="5655" formatCode="0.0%">
                  <c:v>0.84356020424371803</c:v>
                </c:pt>
                <c:pt idx="5656" formatCode="0.0%">
                  <c:v>0.85945872866183504</c:v>
                </c:pt>
                <c:pt idx="5657" formatCode="0.0%">
                  <c:v>0.85508225279204397</c:v>
                </c:pt>
                <c:pt idx="5658" formatCode="0.0%">
                  <c:v>0.84262240745560002</c:v>
                </c:pt>
                <c:pt idx="5659" formatCode="0.0%">
                  <c:v>0.84896388174002302</c:v>
                </c:pt>
                <c:pt idx="5660" formatCode="0.0%">
                  <c:v>0.83730799850982895</c:v>
                </c:pt>
                <c:pt idx="5661" formatCode="0.0%">
                  <c:v>0.84070211146016705</c:v>
                </c:pt>
                <c:pt idx="5662" formatCode="0.0%">
                  <c:v>0.86111108271780601</c:v>
                </c:pt>
                <c:pt idx="5663" formatCode="0.0%">
                  <c:v>0.85490357940311501</c:v>
                </c:pt>
                <c:pt idx="5664" formatCode="0.0%">
                  <c:v>0.86361196501136195</c:v>
                </c:pt>
                <c:pt idx="5665" formatCode="0.0%">
                  <c:v>0.84664167283539604</c:v>
                </c:pt>
                <c:pt idx="5666" formatCode="0.0%">
                  <c:v>0.85150946645277703</c:v>
                </c:pt>
                <c:pt idx="5667" formatCode="0.0%">
                  <c:v>0.84556990507754803</c:v>
                </c:pt>
                <c:pt idx="5668" formatCode="0.0%">
                  <c:v>0.846552404284863</c:v>
                </c:pt>
                <c:pt idx="5669" formatCode="0.0%">
                  <c:v>0.846016384118075</c:v>
                </c:pt>
                <c:pt idx="5670" formatCode="0.0%">
                  <c:v>0.83127903229620304</c:v>
                </c:pt>
                <c:pt idx="5671" formatCode="0.0%">
                  <c:v>0.81872991840922604</c:v>
                </c:pt>
                <c:pt idx="5672" formatCode="0.0%">
                  <c:v>0.82676844916881798</c:v>
                </c:pt>
                <c:pt idx="5673" formatCode="0.0%">
                  <c:v>0.82993932259889203</c:v>
                </c:pt>
                <c:pt idx="5674" formatCode="0.0%">
                  <c:v>0.83230623392271696</c:v>
                </c:pt>
                <c:pt idx="5675" formatCode="0.0%">
                  <c:v>0.82350844347607399</c:v>
                </c:pt>
                <c:pt idx="5676" formatCode="0.0%">
                  <c:v>0.79644521728748896</c:v>
                </c:pt>
                <c:pt idx="5677" formatCode="0.0%">
                  <c:v>0.79063949059412697</c:v>
                </c:pt>
                <c:pt idx="5678" formatCode="0.0%">
                  <c:v>0.80274212544057599</c:v>
                </c:pt>
                <c:pt idx="5679" formatCode="0.0%">
                  <c:v>0.80153625042513299</c:v>
                </c:pt>
                <c:pt idx="5680" formatCode="0.0%">
                  <c:v>0.80439447949654697</c:v>
                </c:pt>
                <c:pt idx="5681" formatCode="0.0%">
                  <c:v>0.80350124883976404</c:v>
                </c:pt>
                <c:pt idx="5682" formatCode="0.0%">
                  <c:v>0.80028580927835502</c:v>
                </c:pt>
                <c:pt idx="5683" formatCode="0.0%">
                  <c:v>0.80175962623326003</c:v>
                </c:pt>
                <c:pt idx="5684" formatCode="0.0%">
                  <c:v>0.82627726770909204</c:v>
                </c:pt>
                <c:pt idx="5685" formatCode="0.0%">
                  <c:v>0.82270461765768699</c:v>
                </c:pt>
                <c:pt idx="5686" formatCode="0.0%">
                  <c:v>0.84387284860237799</c:v>
                </c:pt>
                <c:pt idx="5687" formatCode="0.0%">
                  <c:v>0.83891565014660097</c:v>
                </c:pt>
                <c:pt idx="5688" formatCode="0.0%">
                  <c:v>0.84816005592163601</c:v>
                </c:pt>
                <c:pt idx="5689" formatCode="0.0%">
                  <c:v>0.82725976691640701</c:v>
                </c:pt>
                <c:pt idx="5690" formatCode="0.0%">
                  <c:v>0.832261531503519</c:v>
                </c:pt>
                <c:pt idx="5691" formatCode="0.0%">
                  <c:v>0.84990181481600402</c:v>
                </c:pt>
                <c:pt idx="5692" formatCode="0.0%">
                  <c:v>0.85164343742250803</c:v>
                </c:pt>
                <c:pt idx="5693" formatCode="0.0%">
                  <c:v>0.852759907599554</c:v>
                </c:pt>
                <c:pt idx="5694" formatCode="0.0%">
                  <c:v>0.86530902148653099</c:v>
                </c:pt>
                <c:pt idx="5695" formatCode="0.0%">
                  <c:v>0.86271887064244301</c:v>
                </c:pt>
                <c:pt idx="5696" formatCode="0.0%">
                  <c:v>0.86468386905707395</c:v>
                </c:pt>
                <c:pt idx="5697" formatCode="0.0%">
                  <c:v>0.85610931813069502</c:v>
                </c:pt>
                <c:pt idx="5698" formatCode="0.0%">
                  <c:v>0.84775814301244301</c:v>
                </c:pt>
                <c:pt idx="5699" formatCode="0.0%">
                  <c:v>0.84780284543164097</c:v>
                </c:pt>
                <c:pt idx="5700" formatCode="0.0%">
                  <c:v>0.83516432670626795</c:v>
                </c:pt>
                <c:pt idx="5701" formatCode="0.0%">
                  <c:v>0.84030006226311005</c:v>
                </c:pt>
                <c:pt idx="5702" formatCode="0.0%">
                  <c:v>0.83815652674741303</c:v>
                </c:pt>
                <c:pt idx="5703" formatCode="0.0%">
                  <c:v>0.83788858480795103</c:v>
                </c:pt>
                <c:pt idx="5704" formatCode="0.0%">
                  <c:v>0.86459446421867803</c:v>
                </c:pt>
                <c:pt idx="5705" formatCode="0.0%">
                  <c:v>0.88562886048150102</c:v>
                </c:pt>
                <c:pt idx="5706" formatCode="0.0%">
                  <c:v>0.89317620978136603</c:v>
                </c:pt>
                <c:pt idx="5707" formatCode="0.0%">
                  <c:v>0.89447121705947896</c:v>
                </c:pt>
                <c:pt idx="5708" formatCode="0.0%">
                  <c:v>0.89840121388874195</c:v>
                </c:pt>
                <c:pt idx="5709" formatCode="0.0%">
                  <c:v>0.89514107190813397</c:v>
                </c:pt>
                <c:pt idx="5710" formatCode="0.0%">
                  <c:v>0.88545018709257195</c:v>
                </c:pt>
                <c:pt idx="5711" formatCode="0.0%">
                  <c:v>0.87830475070189995</c:v>
                </c:pt>
                <c:pt idx="5712" formatCode="0.0%">
                  <c:v>0.87066813285150102</c:v>
                </c:pt>
                <c:pt idx="5713" formatCode="0.0%">
                  <c:v>0.87307974659452403</c:v>
                </c:pt>
                <c:pt idx="5714" formatCode="0.0%">
                  <c:v>0.87075740140203395</c:v>
                </c:pt>
                <c:pt idx="5715" formatCode="0.0%">
                  <c:v>0.86575563681492296</c:v>
                </c:pt>
                <c:pt idx="5716" formatCode="0.0%">
                  <c:v>0.86553239729465903</c:v>
                </c:pt>
                <c:pt idx="5717" formatCode="0.0%">
                  <c:v>0.87526798452942001</c:v>
                </c:pt>
                <c:pt idx="5718" formatCode="0.0%">
                  <c:v>0.87897460555055495</c:v>
                </c:pt>
                <c:pt idx="5719" formatCode="0.0%">
                  <c:v>0.88165416123303997</c:v>
                </c:pt>
                <c:pt idx="5720" formatCode="0.0%">
                  <c:v>0.867586664259823</c:v>
                </c:pt>
                <c:pt idx="5721" formatCode="0.0%">
                  <c:v>0.86789930861848297</c:v>
                </c:pt>
                <c:pt idx="5722" formatCode="0.0%">
                  <c:v>0.85267063904902096</c:v>
                </c:pt>
                <c:pt idx="5723" formatCode="0.0%">
                  <c:v>0.83422652991815005</c:v>
                </c:pt>
                <c:pt idx="5724" formatCode="0.0%">
                  <c:v>0.838201092878748</c:v>
                </c:pt>
                <c:pt idx="5725" formatCode="0.0%">
                  <c:v>0.846686375254594</c:v>
                </c:pt>
                <c:pt idx="5726" formatCode="0.0%">
                  <c:v>0.84677564380512704</c:v>
                </c:pt>
                <c:pt idx="5727" formatCode="0.0%">
                  <c:v>0.852625936629823</c:v>
                </c:pt>
                <c:pt idx="5728" formatCode="0.0%">
                  <c:v>0.84900858415922098</c:v>
                </c:pt>
                <c:pt idx="5729" formatCode="0.0%">
                  <c:v>0.85811901896452403</c:v>
                </c:pt>
                <c:pt idx="5730" formatCode="0.0%">
                  <c:v>0.866648867471705</c:v>
                </c:pt>
                <c:pt idx="5731" formatCode="0.0%">
                  <c:v>0.866648867471705</c:v>
                </c:pt>
                <c:pt idx="5732" formatCode="0.0%">
                  <c:v>0.86262946580404598</c:v>
                </c:pt>
                <c:pt idx="5733" formatCode="0.0%">
                  <c:v>0.85083961160412103</c:v>
                </c:pt>
                <c:pt idx="5734" formatCode="0.0%">
                  <c:v>0.85941402624263696</c:v>
                </c:pt>
                <c:pt idx="5735" formatCode="0.0%">
                  <c:v>0.87544665791834897</c:v>
                </c:pt>
                <c:pt idx="5736" formatCode="0.0%">
                  <c:v>0.873794167574514</c:v>
                </c:pt>
                <c:pt idx="5737" formatCode="0.0%">
                  <c:v>0.89920503970712795</c:v>
                </c:pt>
                <c:pt idx="5738" formatCode="0.0%">
                  <c:v>0.87464269581209897</c:v>
                </c:pt>
                <c:pt idx="5739" formatCode="0.0%">
                  <c:v>0.87531268694861797</c:v>
                </c:pt>
                <c:pt idx="5740" formatCode="0.0%">
                  <c:v>0.87535725307995205</c:v>
                </c:pt>
                <c:pt idx="5741" formatCode="0.0%">
                  <c:v>0.88875489520451401</c:v>
                </c:pt>
                <c:pt idx="5742" formatCode="0.0%">
                  <c:v>0.88522694757230802</c:v>
                </c:pt>
                <c:pt idx="5743" formatCode="0.0%">
                  <c:v>0.86289754403137198</c:v>
                </c:pt>
                <c:pt idx="5744" formatCode="0.0%">
                  <c:v>0.86423725372868299</c:v>
                </c:pt>
                <c:pt idx="5745" formatCode="0.0%">
                  <c:v>0.86883710540660097</c:v>
                </c:pt>
                <c:pt idx="5746" formatCode="0.0%">
                  <c:v>0.85043769869492802</c:v>
                </c:pt>
                <c:pt idx="5747" formatCode="0.0%">
                  <c:v>0.86057519883888201</c:v>
                </c:pt>
                <c:pt idx="5748" formatCode="0.0%">
                  <c:v>0.86137902465726801</c:v>
                </c:pt>
                <c:pt idx="5749" formatCode="0.0%">
                  <c:v>0.865844905365456</c:v>
                </c:pt>
                <c:pt idx="5750" formatCode="0.0%">
                  <c:v>0.85910151817184</c:v>
                </c:pt>
                <c:pt idx="5751" formatCode="0.0%">
                  <c:v>0.83311005974110397</c:v>
                </c:pt>
                <c:pt idx="5752" formatCode="0.0%">
                  <c:v>0.82015903294493298</c:v>
                </c:pt>
                <c:pt idx="5753" formatCode="0.0%">
                  <c:v>0.81841727405056597</c:v>
                </c:pt>
                <c:pt idx="5754" formatCode="0.0%">
                  <c:v>0.80533227628466497</c:v>
                </c:pt>
                <c:pt idx="5755" formatCode="0.0%">
                  <c:v>0.82096285876331998</c:v>
                </c:pt>
                <c:pt idx="5756" formatCode="0.0%">
                  <c:v>0.79823154231319104</c:v>
                </c:pt>
                <c:pt idx="5757" formatCode="0.0%">
                  <c:v>0.81957844664681101</c:v>
                </c:pt>
                <c:pt idx="5758" formatCode="0.0%">
                  <c:v>0.82788491934586494</c:v>
                </c:pt>
                <c:pt idx="5759" formatCode="0.0%">
                  <c:v>0.82819756370452502</c:v>
                </c:pt>
                <c:pt idx="5760" formatCode="0.0%">
                  <c:v>0.82922476533103895</c:v>
                </c:pt>
                <c:pt idx="5761" formatCode="0.0%">
                  <c:v>0.838737113045536</c:v>
                </c:pt>
                <c:pt idx="5762" formatCode="0.0%">
                  <c:v>0.85325122534714404</c:v>
                </c:pt>
                <c:pt idx="5763" formatCode="0.0%">
                  <c:v>0.85548416570123798</c:v>
                </c:pt>
                <c:pt idx="5764" formatCode="0.0%">
                  <c:v>0.85633269393882205</c:v>
                </c:pt>
                <c:pt idx="5765" formatCode="0.0%">
                  <c:v>0.852893878569285</c:v>
                </c:pt>
                <c:pt idx="5766" formatCode="0.0%">
                  <c:v>0.84932122851788105</c:v>
                </c:pt>
                <c:pt idx="5767" formatCode="0.0%">
                  <c:v>0.867452693290092</c:v>
                </c:pt>
                <c:pt idx="5768" formatCode="0.0%">
                  <c:v>0.86892637395713401</c:v>
                </c:pt>
                <c:pt idx="5769" formatCode="0.0%">
                  <c:v>0.87625048373673498</c:v>
                </c:pt>
                <c:pt idx="5770" formatCode="0.0%">
                  <c:v>0.87951048942947896</c:v>
                </c:pt>
                <c:pt idx="5771" formatCode="0.0%">
                  <c:v>0.86977490219471798</c:v>
                </c:pt>
                <c:pt idx="5772" formatCode="0.0%">
                  <c:v>0.887951069386127</c:v>
                </c:pt>
                <c:pt idx="5773" formatCode="0.0%">
                  <c:v>0.87531268694861797</c:v>
                </c:pt>
                <c:pt idx="5774" formatCode="0.0%">
                  <c:v>0.86276343677377698</c:v>
                </c:pt>
                <c:pt idx="5775" formatCode="0.0%">
                  <c:v>0.86825651910847801</c:v>
                </c:pt>
                <c:pt idx="5776" formatCode="0.0%">
                  <c:v>0.86486240615814003</c:v>
                </c:pt>
                <c:pt idx="5777" formatCode="0.0%">
                  <c:v>0.86937298928552498</c:v>
                </c:pt>
                <c:pt idx="5778" formatCode="0.0%">
                  <c:v>0.86950696025525598</c:v>
                </c:pt>
                <c:pt idx="5779" formatCode="0.0%">
                  <c:v>0.88549488951177002</c:v>
                </c:pt>
                <c:pt idx="5780" formatCode="0.0%">
                  <c:v>0.888486953265052</c:v>
                </c:pt>
                <c:pt idx="5781" formatCode="0.0%">
                  <c:v>0.88652195485041996</c:v>
                </c:pt>
                <c:pt idx="5782" formatCode="0.0%">
                  <c:v>0.87870666361109295</c:v>
                </c:pt>
                <c:pt idx="5783" formatCode="0.0%">
                  <c:v>0.87240975545800503</c:v>
                </c:pt>
                <c:pt idx="5784" formatCode="0.0%">
                  <c:v>0.88839768471451896</c:v>
                </c:pt>
                <c:pt idx="5785" formatCode="0.0%">
                  <c:v>0.89179166137699395</c:v>
                </c:pt>
                <c:pt idx="5786" formatCode="0.0%">
                  <c:v>0.90536797689048498</c:v>
                </c:pt>
                <c:pt idx="5787" formatCode="0.0%">
                  <c:v>0.89853518485847295</c:v>
                </c:pt>
                <c:pt idx="5788" formatCode="0.0%">
                  <c:v>0.90956591565920997</c:v>
                </c:pt>
                <c:pt idx="5789" formatCode="0.0%">
                  <c:v>0.91671135204988197</c:v>
                </c:pt>
                <c:pt idx="5790" formatCode="0.0%">
                  <c:v>0.92104326178833795</c:v>
                </c:pt>
                <c:pt idx="5791" formatCode="0.0%">
                  <c:v>0.92635767073411002</c:v>
                </c:pt>
                <c:pt idx="5792" formatCode="0.0%">
                  <c:v>0.923812086021356</c:v>
                </c:pt>
                <c:pt idx="5793" formatCode="0.0%">
                  <c:v>0.91983752306075806</c:v>
                </c:pt>
                <c:pt idx="5794" formatCode="0.0%">
                  <c:v>0.91992679161129098</c:v>
                </c:pt>
                <c:pt idx="5795" formatCode="0.0%">
                  <c:v>0.92952840787632096</c:v>
                </c:pt>
                <c:pt idx="5796" formatCode="0.0%">
                  <c:v>0.944042520177929</c:v>
                </c:pt>
                <c:pt idx="5797" formatCode="0.0%">
                  <c:v>0.95154516705859704</c:v>
                </c:pt>
                <c:pt idx="5798" formatCode="0.0%">
                  <c:v>0.94556090326416897</c:v>
                </c:pt>
                <c:pt idx="5799" formatCode="0.0%">
                  <c:v>0.94105045642464702</c:v>
                </c:pt>
                <c:pt idx="5800" formatCode="0.0%">
                  <c:v>0.93698648862565304</c:v>
                </c:pt>
                <c:pt idx="5801" formatCode="0.0%">
                  <c:v>0.93301178937719198</c:v>
                </c:pt>
                <c:pt idx="5802" formatCode="0.0%">
                  <c:v>0.93180605064961297</c:v>
                </c:pt>
                <c:pt idx="5803" formatCode="0.0%">
                  <c:v>0.92711679413329795</c:v>
                </c:pt>
                <c:pt idx="5804" formatCode="0.0%">
                  <c:v>0.944578404056854</c:v>
                </c:pt>
                <c:pt idx="5805" formatCode="0.0%">
                  <c:v>0.97070383345732103</c:v>
                </c:pt>
                <c:pt idx="5806" formatCode="0.0%">
                  <c:v>0.96811368261323305</c:v>
                </c:pt>
                <c:pt idx="5807" formatCode="0.0%">
                  <c:v>0.96637192371886504</c:v>
                </c:pt>
                <c:pt idx="5808" formatCode="0.0%">
                  <c:v>0.96065560186389998</c:v>
                </c:pt>
                <c:pt idx="5809" formatCode="0.0%">
                  <c:v>0.96396030997584203</c:v>
                </c:pt>
                <c:pt idx="5810" formatCode="0.0%">
                  <c:v>0.96119148574282398</c:v>
                </c:pt>
                <c:pt idx="5811" formatCode="0.0%">
                  <c:v>0.95596648163544895</c:v>
                </c:pt>
                <c:pt idx="5812" formatCode="0.0%">
                  <c:v>0.95971780507578297</c:v>
                </c:pt>
                <c:pt idx="5813" formatCode="0.0%">
                  <c:v>0.94582884520363097</c:v>
                </c:pt>
                <c:pt idx="5814" formatCode="0.0%">
                  <c:v>0.94435516453658996</c:v>
                </c:pt>
                <c:pt idx="5815" formatCode="0.0%">
                  <c:v>0.93971061043947302</c:v>
                </c:pt>
                <c:pt idx="5816" formatCode="0.0%">
                  <c:v>0.94051443625786002</c:v>
                </c:pt>
                <c:pt idx="5817" formatCode="0.0%">
                  <c:v>0.92358884650109196</c:v>
                </c:pt>
                <c:pt idx="5818" formatCode="0.0%">
                  <c:v>0.91608606333256104</c:v>
                </c:pt>
                <c:pt idx="5819" formatCode="0.0%">
                  <c:v>0.92457134570840804</c:v>
                </c:pt>
                <c:pt idx="5820" formatCode="0.0%">
                  <c:v>0.92497325861760105</c:v>
                </c:pt>
                <c:pt idx="5821" formatCode="0.0%">
                  <c:v>0.93386031761477695</c:v>
                </c:pt>
                <c:pt idx="5822" formatCode="0.0%">
                  <c:v>0.94685604683014502</c:v>
                </c:pt>
                <c:pt idx="5823" formatCode="0.0%">
                  <c:v>0.95225972432645001</c:v>
                </c:pt>
                <c:pt idx="5824" formatCode="0.0%">
                  <c:v>0.95087531220994104</c:v>
                </c:pt>
                <c:pt idx="5825" formatCode="0.0%">
                  <c:v>0.943238694359543</c:v>
                </c:pt>
                <c:pt idx="5826" formatCode="0.0%">
                  <c:v>0.93537870070101703</c:v>
                </c:pt>
                <c:pt idx="5827" formatCode="0.0%">
                  <c:v>0.94484634599631601</c:v>
                </c:pt>
                <c:pt idx="5828" formatCode="0.0%">
                  <c:v>0.94761517022933395</c:v>
                </c:pt>
                <c:pt idx="5829" formatCode="0.0%">
                  <c:v>0.96503221402155404</c:v>
                </c:pt>
                <c:pt idx="5830" formatCode="0.0%">
                  <c:v>0.96476427208209203</c:v>
                </c:pt>
                <c:pt idx="5831" formatCode="0.0%">
                  <c:v>0.95654693164570803</c:v>
                </c:pt>
                <c:pt idx="5832" formatCode="0.0%">
                  <c:v>0.959003247807929</c:v>
                </c:pt>
                <c:pt idx="5833" formatCode="0.0%">
                  <c:v>0.95953913168685301</c:v>
                </c:pt>
                <c:pt idx="5834" formatCode="0.0%">
                  <c:v>0.97624148192335702</c:v>
                </c:pt>
                <c:pt idx="5835" formatCode="0.0%">
                  <c:v>0.97637545289308802</c:v>
                </c:pt>
                <c:pt idx="5836" formatCode="0.0%">
                  <c:v>0.99714190721644902</c:v>
                </c:pt>
                <c:pt idx="5837" formatCode="0.0%">
                  <c:v>1.0076813202696</c:v>
                </c:pt>
                <c:pt idx="5838" formatCode="0.0%">
                  <c:v>1.00486779361738</c:v>
                </c:pt>
                <c:pt idx="5839" formatCode="0.0%">
                  <c:v>1.0000447024192001</c:v>
                </c:pt>
                <c:pt idx="5840" formatCode="0.0%">
                  <c:v>0.98879059581033402</c:v>
                </c:pt>
                <c:pt idx="5841" formatCode="0.0%">
                  <c:v>0.99280999747799303</c:v>
                </c:pt>
                <c:pt idx="5842" formatCode="0.0%">
                  <c:v>0.99919617418161399</c:v>
                </c:pt>
                <c:pt idx="5843" formatCode="0.0%">
                  <c:v>0.985441185279194</c:v>
                </c:pt>
                <c:pt idx="5844" formatCode="0.0%">
                  <c:v>0.93779031444404004</c:v>
                </c:pt>
                <c:pt idx="5845" formatCode="0.0%">
                  <c:v>0.93506605634235695</c:v>
                </c:pt>
                <c:pt idx="5846" formatCode="0.0%">
                  <c:v>0.928813850608467</c:v>
                </c:pt>
                <c:pt idx="5847" formatCode="0.0%">
                  <c:v>0.93917472656054901</c:v>
                </c:pt>
                <c:pt idx="5848" formatCode="0.0%">
                  <c:v>0.94372987581926904</c:v>
                </c:pt>
                <c:pt idx="5849" formatCode="0.0%">
                  <c:v>0.94176487740463799</c:v>
                </c:pt>
                <c:pt idx="5850" formatCode="0.0%">
                  <c:v>0.96887280601242098</c:v>
                </c:pt>
                <c:pt idx="5851" formatCode="0.0%">
                  <c:v>0.97543765610497102</c:v>
                </c:pt>
                <c:pt idx="5852" formatCode="0.0%">
                  <c:v>0.98008221020208697</c:v>
                </c:pt>
                <c:pt idx="5853" formatCode="0.0%">
                  <c:v>0.97396397543792901</c:v>
                </c:pt>
                <c:pt idx="5854" formatCode="0.0%">
                  <c:v>1.00026794193946</c:v>
                </c:pt>
                <c:pt idx="5855" formatCode="0.0%">
                  <c:v>1.00634161057229</c:v>
                </c:pt>
                <c:pt idx="5856" formatCode="0.0%">
                  <c:v>0.99776705964590595</c:v>
                </c:pt>
                <c:pt idx="5857" formatCode="0.0%">
                  <c:v>0.99227397731120504</c:v>
                </c:pt>
                <c:pt idx="5858" formatCode="0.0%">
                  <c:v>1.0306805786591899</c:v>
                </c:pt>
                <c:pt idx="5859" formatCode="0.0%">
                  <c:v>1.0292961665426801</c:v>
                </c:pt>
                <c:pt idx="5860" formatCode="0.0%">
                  <c:v>1.03791528360039</c:v>
                </c:pt>
                <c:pt idx="5861" formatCode="0.0%">
                  <c:v>1.0262594003701999</c:v>
                </c:pt>
                <c:pt idx="5862" formatCode="0.0%">
                  <c:v>1.0088870589971799</c:v>
                </c:pt>
                <c:pt idx="5863" formatCode="0.0%">
                  <c:v>1.0160324953878499</c:v>
                </c:pt>
                <c:pt idx="5864" formatCode="0.0%">
                  <c:v>1.0157645534483899</c:v>
                </c:pt>
                <c:pt idx="5865" formatCode="0.0%">
                  <c:v>1.00209896938436</c:v>
                </c:pt>
                <c:pt idx="5866" formatCode="0.0%">
                  <c:v>1.01808689864088</c:v>
                </c:pt>
                <c:pt idx="5867" formatCode="0.0%">
                  <c:v>1.0104501445026099</c:v>
                </c:pt>
                <c:pt idx="5868" formatCode="0.0%">
                  <c:v>1.0046445540971201</c:v>
                </c:pt>
                <c:pt idx="5869" formatCode="0.0%">
                  <c:v>1.0041086702181901</c:v>
                </c:pt>
                <c:pt idx="5870" formatCode="0.0%">
                  <c:v>1.00102720162651</c:v>
                </c:pt>
                <c:pt idx="5871" formatCode="0.0%">
                  <c:v>1.01357631551349</c:v>
                </c:pt>
                <c:pt idx="5872" formatCode="0.0%">
                  <c:v>0.999732058060538</c:v>
                </c:pt>
                <c:pt idx="5873" formatCode="0.0%">
                  <c:v>1.0130849977659</c:v>
                </c:pt>
                <c:pt idx="5874" formatCode="0.0%">
                  <c:v>1.01844410913087</c:v>
                </c:pt>
                <c:pt idx="5875" formatCode="0.0%">
                  <c:v>1.01710439943356</c:v>
                </c:pt>
                <c:pt idx="5876" formatCode="0.0%">
                  <c:v>1.0109860283815399</c:v>
                </c:pt>
                <c:pt idx="5877" formatCode="0.0%">
                  <c:v>0.97119515120491096</c:v>
                </c:pt>
                <c:pt idx="5878" formatCode="0.0%">
                  <c:v>0.97521441658470698</c:v>
                </c:pt>
                <c:pt idx="5879" formatCode="0.0%">
                  <c:v>0.97016794957839703</c:v>
                </c:pt>
                <c:pt idx="5880" formatCode="0.0%">
                  <c:v>0.97717941499933803</c:v>
                </c:pt>
                <c:pt idx="5881" formatCode="0.0%">
                  <c:v>0.97320471575087697</c:v>
                </c:pt>
                <c:pt idx="5882" formatCode="0.0%">
                  <c:v>1.0023669113238201</c:v>
                </c:pt>
                <c:pt idx="5883" formatCode="0.0%">
                  <c:v>1.00616293718336</c:v>
                </c:pt>
                <c:pt idx="5884" formatCode="0.0%">
                  <c:v>1.0036620548898001</c:v>
                </c:pt>
                <c:pt idx="5885" formatCode="0.0%">
                  <c:v>1.0025008822935599</c:v>
                </c:pt>
                <c:pt idx="5886" formatCode="0.0%">
                  <c:v>1.0049124960365801</c:v>
                </c:pt>
                <c:pt idx="5887" formatCode="0.0%">
                  <c:v>0.99830294352483095</c:v>
                </c:pt>
                <c:pt idx="5888" formatCode="0.0%">
                  <c:v>0.98776353047168297</c:v>
                </c:pt>
                <c:pt idx="5889" formatCode="0.0%">
                  <c:v>0.98119868037913405</c:v>
                </c:pt>
                <c:pt idx="5890" formatCode="0.0%">
                  <c:v>0.96257589785933295</c:v>
                </c:pt>
                <c:pt idx="5891" formatCode="0.0%">
                  <c:v>0.951723840447526</c:v>
                </c:pt>
                <c:pt idx="5892" formatCode="0.0%">
                  <c:v>0.93613796038806896</c:v>
                </c:pt>
                <c:pt idx="5893" formatCode="0.0%">
                  <c:v>0.95610045260517995</c:v>
                </c:pt>
                <c:pt idx="5894" formatCode="0.0%">
                  <c:v>0.95614501873651503</c:v>
                </c:pt>
                <c:pt idx="5895" formatCode="0.0%">
                  <c:v>0.96003044943444305</c:v>
                </c:pt>
                <c:pt idx="5896" formatCode="0.0%">
                  <c:v>0.96583603983994104</c:v>
                </c:pt>
                <c:pt idx="5897" formatCode="0.0%">
                  <c:v>0.97597353998389502</c:v>
                </c:pt>
                <c:pt idx="5898" formatCode="0.0%">
                  <c:v>0.98307427395536895</c:v>
                </c:pt>
                <c:pt idx="5899" formatCode="0.0%">
                  <c:v>0.985173243339731</c:v>
                </c:pt>
                <c:pt idx="5900" formatCode="0.0%">
                  <c:v>0.97954632632316296</c:v>
                </c:pt>
                <c:pt idx="5901" formatCode="0.0%">
                  <c:v>0.97530368513524002</c:v>
                </c:pt>
                <c:pt idx="5902" formatCode="0.0%">
                  <c:v>0.97749192307013499</c:v>
                </c:pt>
                <c:pt idx="5903" formatCode="0.0%">
                  <c:v>0.98445868607187803</c:v>
                </c:pt>
                <c:pt idx="5904" formatCode="0.0%">
                  <c:v>0.98642368448650897</c:v>
                </c:pt>
                <c:pt idx="5905" formatCode="0.0%">
                  <c:v>0.96154883252068302</c:v>
                </c:pt>
                <c:pt idx="5906" formatCode="0.0%">
                  <c:v>0.96302251318772503</c:v>
                </c:pt>
                <c:pt idx="5907" formatCode="0.0%">
                  <c:v>0.96663986565832705</c:v>
                </c:pt>
                <c:pt idx="5908" formatCode="0.0%">
                  <c:v>0.96641662613806301</c:v>
                </c:pt>
                <c:pt idx="5909" formatCode="0.0%">
                  <c:v>0.99879426127241999</c:v>
                </c:pt>
                <c:pt idx="5910" formatCode="0.0%">
                  <c:v>1.01228117194751</c:v>
                </c:pt>
                <c:pt idx="5911" formatCode="0.0%">
                  <c:v>0.99106823858362603</c:v>
                </c:pt>
                <c:pt idx="5912" formatCode="0.0%">
                  <c:v>1.00071455726785</c:v>
                </c:pt>
                <c:pt idx="5913" formatCode="0.0%">
                  <c:v>1.0045105831273899</c:v>
                </c:pt>
                <c:pt idx="5914" formatCode="0.0%">
                  <c:v>1.0250089592234199</c:v>
                </c:pt>
                <c:pt idx="5915" formatCode="0.0%">
                  <c:v>1.0204091075455</c:v>
                </c:pt>
                <c:pt idx="5916" formatCode="0.0%">
                  <c:v>1.01049484692181</c:v>
                </c:pt>
                <c:pt idx="5917" formatCode="0.0%">
                  <c:v>1.0267505818299301</c:v>
                </c:pt>
                <c:pt idx="5918" formatCode="0.0%">
                  <c:v>1.02683998666832</c:v>
                </c:pt>
                <c:pt idx="5919" formatCode="0.0%">
                  <c:v>1.0207663180355</c:v>
                </c:pt>
                <c:pt idx="5920" formatCode="0.0%">
                  <c:v>1.0099142606236899</c:v>
                </c:pt>
                <c:pt idx="5921" formatCode="0.0%">
                  <c:v>0.999330145151345</c:v>
                </c:pt>
                <c:pt idx="5922" formatCode="0.0%">
                  <c:v>0.98602177157731596</c:v>
                </c:pt>
                <c:pt idx="5923" formatCode="0.0%">
                  <c:v>0.99080029664416402</c:v>
                </c:pt>
                <c:pt idx="5924" formatCode="0.0%">
                  <c:v>0.98901397161846105</c:v>
                </c:pt>
                <c:pt idx="5925" formatCode="0.0%">
                  <c:v>0.99740984915591102</c:v>
                </c:pt>
                <c:pt idx="5926" formatCode="0.0%">
                  <c:v>0.99941941370187803</c:v>
                </c:pt>
                <c:pt idx="5927" formatCode="0.0%">
                  <c:v>0.992988534579059</c:v>
                </c:pt>
                <c:pt idx="5928" formatCode="0.0%">
                  <c:v>0.99816897255509995</c:v>
                </c:pt>
                <c:pt idx="5929" formatCode="0.0%">
                  <c:v>1.0031261710108801</c:v>
                </c:pt>
                <c:pt idx="5930" formatCode="0.0%">
                  <c:v>0.98142191989939798</c:v>
                </c:pt>
                <c:pt idx="5931" formatCode="0.0%">
                  <c:v>0.99276529505879496</c:v>
                </c:pt>
                <c:pt idx="5932" formatCode="0.0%">
                  <c:v>0.99147015149281903</c:v>
                </c:pt>
                <c:pt idx="5933" formatCode="0.0%">
                  <c:v>0.979233681964502</c:v>
                </c:pt>
                <c:pt idx="5934" formatCode="0.0%">
                  <c:v>0.99455162008449705</c:v>
                </c:pt>
                <c:pt idx="5935" formatCode="0.0%">
                  <c:v>0.99892823224215099</c:v>
                </c:pt>
                <c:pt idx="5936" formatCode="0.0%">
                  <c:v>1.01790822525195</c:v>
                </c:pt>
                <c:pt idx="5937" formatCode="0.0%">
                  <c:v>1.01272778727591</c:v>
                </c:pt>
                <c:pt idx="5938" formatCode="0.0%">
                  <c:v>1.01201323000805</c:v>
                </c:pt>
                <c:pt idx="5939" formatCode="0.0%">
                  <c:v>1.0052697065265701</c:v>
                </c:pt>
                <c:pt idx="5940" formatCode="0.0%">
                  <c:v>0.99106823858362603</c:v>
                </c:pt>
                <c:pt idx="5941" formatCode="0.0%">
                  <c:v>0.97137368830597703</c:v>
                </c:pt>
                <c:pt idx="5942" formatCode="0.0%">
                  <c:v>0.97762589403986599</c:v>
                </c:pt>
                <c:pt idx="5943" formatCode="0.0%">
                  <c:v>1.0035727863392701</c:v>
                </c:pt>
                <c:pt idx="5944" formatCode="0.0%">
                  <c:v>1.0012057387275799</c:v>
                </c:pt>
                <c:pt idx="5945" formatCode="0.0%">
                  <c:v>1.00509116942551</c:v>
                </c:pt>
                <c:pt idx="5946" formatCode="0.0%">
                  <c:v>1.0011164701770501</c:v>
                </c:pt>
                <c:pt idx="5947" formatCode="0.0%">
                  <c:v>1.01000352917422</c:v>
                </c:pt>
                <c:pt idx="5948" formatCode="0.0%">
                  <c:v>1.00616293718336</c:v>
                </c:pt>
                <c:pt idx="5949" formatCode="0.0%">
                  <c:v>0.99066632567443302</c:v>
                </c:pt>
                <c:pt idx="5950" formatCode="0.0%">
                  <c:v>0.99191676682120999</c:v>
                </c:pt>
                <c:pt idx="5951" formatCode="0.0%">
                  <c:v>0.99763308867617495</c:v>
                </c:pt>
                <c:pt idx="5952" formatCode="0.0%">
                  <c:v>0.99705250237805298</c:v>
                </c:pt>
                <c:pt idx="5953" formatCode="0.0%">
                  <c:v>0.98512867720839703</c:v>
                </c:pt>
                <c:pt idx="5954" formatCode="0.0%">
                  <c:v>0.99669529188805805</c:v>
                </c:pt>
                <c:pt idx="5955" formatCode="0.0%">
                  <c:v>1.00558235088523</c:v>
                </c:pt>
                <c:pt idx="5956" formatCode="0.0%">
                  <c:v>1.0017863250257</c:v>
                </c:pt>
                <c:pt idx="5957" formatCode="0.0%">
                  <c:v>0.99709720479725095</c:v>
                </c:pt>
                <c:pt idx="5958" formatCode="0.0%">
                  <c:v>1.0107180864420799</c:v>
                </c:pt>
                <c:pt idx="5959" formatCode="0.0%">
                  <c:v>1.00129514356598</c:v>
                </c:pt>
                <c:pt idx="5960" formatCode="0.0%">
                  <c:v>1.0103161735328801</c:v>
                </c:pt>
                <c:pt idx="5961" formatCode="0.0%">
                  <c:v>1.00638617670362</c:v>
                </c:pt>
                <c:pt idx="5962" formatCode="0.0%">
                  <c:v>1.0031261710108801</c:v>
                </c:pt>
                <c:pt idx="5963" formatCode="0.0%">
                  <c:v>1.00129514356598</c:v>
                </c:pt>
                <c:pt idx="5964" formatCode="0.0%">
                  <c:v>1.0037513234403299</c:v>
                </c:pt>
                <c:pt idx="5965" formatCode="0.0%">
                  <c:v>1.0128617582456401</c:v>
                </c:pt>
                <c:pt idx="5966" formatCode="0.0%">
                  <c:v>1.0071901388098701</c:v>
                </c:pt>
                <c:pt idx="5967" formatCode="0.0%">
                  <c:v>1.0117005856493899</c:v>
                </c:pt>
                <c:pt idx="5968" formatCode="0.0%">
                  <c:v>1.0050017645871101</c:v>
                </c:pt>
                <c:pt idx="5969" formatCode="0.0%">
                  <c:v>1.0102716074015501</c:v>
                </c:pt>
                <c:pt idx="5970" formatCode="0.0%">
                  <c:v>1.0202751365757701</c:v>
                </c:pt>
                <c:pt idx="5971" formatCode="0.0%">
                  <c:v>1.0236245471069101</c:v>
                </c:pt>
                <c:pt idx="5972" formatCode="0.0%">
                  <c:v>1.03662027632228</c:v>
                </c:pt>
                <c:pt idx="5973" formatCode="0.0%">
                  <c:v>1.0383618989287799</c:v>
                </c:pt>
                <c:pt idx="5974" formatCode="0.0%">
                  <c:v>1.0371561602012001</c:v>
                </c:pt>
                <c:pt idx="5975" formatCode="0.0%">
                  <c:v>1.03300292385168</c:v>
                </c:pt>
                <c:pt idx="5976" formatCode="0.0%">
                  <c:v>1.05327792413959</c:v>
                </c:pt>
                <c:pt idx="5977" formatCode="0.0%">
                  <c:v>1.0548857120642201</c:v>
                </c:pt>
                <c:pt idx="5978" formatCode="0.0%">
                  <c:v>1.0589496798632201</c:v>
                </c:pt>
                <c:pt idx="5979" formatCode="0.0%">
                  <c:v>1.0567167395091199</c:v>
                </c:pt>
                <c:pt idx="5980" formatCode="0.0%">
                  <c:v>1.06279027185408</c:v>
                </c:pt>
                <c:pt idx="5981" formatCode="0.0%">
                  <c:v>1.07020365018422</c:v>
                </c:pt>
                <c:pt idx="5982" formatCode="0.0%">
                  <c:v>1.06837262273932</c:v>
                </c:pt>
                <c:pt idx="5983" formatCode="0.0%">
                  <c:v>1.0601107161715999</c:v>
                </c:pt>
                <c:pt idx="5984" formatCode="0.0%">
                  <c:v>1.0602893895605301</c:v>
                </c:pt>
                <c:pt idx="5985" formatCode="0.0%">
                  <c:v>1.04769557325435</c:v>
                </c:pt>
                <c:pt idx="5986" formatCode="0.0%">
                  <c:v>1.0393443981360999</c:v>
                </c:pt>
                <c:pt idx="5987" formatCode="0.0%">
                  <c:v>1.0431404239956299</c:v>
                </c:pt>
                <c:pt idx="5988" formatCode="0.0%">
                  <c:v>1.0619864460357</c:v>
                </c:pt>
                <c:pt idx="5989" formatCode="0.0%">
                  <c:v>1.06350482912194</c:v>
                </c:pt>
                <c:pt idx="5990" formatCode="0.0%">
                  <c:v>1.0538585104377101</c:v>
                </c:pt>
                <c:pt idx="5991" formatCode="0.0%">
                  <c:v>1.06145056215677</c:v>
                </c:pt>
                <c:pt idx="5992" formatCode="0.0%">
                  <c:v>1.05175954105335</c:v>
                </c:pt>
                <c:pt idx="5993" formatCode="0.0%">
                  <c:v>1.0490799853708599</c:v>
                </c:pt>
                <c:pt idx="5994" formatCode="0.0%">
                  <c:v>1.0321989617454299</c:v>
                </c:pt>
                <c:pt idx="5995" formatCode="0.0%">
                  <c:v>1.0228207212885301</c:v>
                </c:pt>
                <c:pt idx="5996" formatCode="0.0%">
                  <c:v>1.03733483359013</c:v>
                </c:pt>
                <c:pt idx="5997" formatCode="0.0%">
                  <c:v>1.0442121917534799</c:v>
                </c:pt>
                <c:pt idx="5998" formatCode="0.0%">
                  <c:v>1.04372101029375</c:v>
                </c:pt>
                <c:pt idx="5999" formatCode="0.0%">
                  <c:v>1.0623436565256901</c:v>
                </c:pt>
                <c:pt idx="6000" formatCode="0.0%">
                  <c:v>1.06113791779811</c:v>
                </c:pt>
                <c:pt idx="6001" formatCode="0.0%">
                  <c:v>1.05479630722583</c:v>
                </c:pt>
                <c:pt idx="6002" formatCode="0.0%">
                  <c:v>1.0495266006992501</c:v>
                </c:pt>
                <c:pt idx="6003" formatCode="0.0%">
                  <c:v>1.0600214476210601</c:v>
                </c:pt>
                <c:pt idx="6004" formatCode="0.0%">
                  <c:v>1.0602893895605301</c:v>
                </c:pt>
                <c:pt idx="6005" formatCode="0.0%">
                  <c:v>1.0596642371310701</c:v>
                </c:pt>
                <c:pt idx="6006" formatCode="0.0%">
                  <c:v>1.05760983387804</c:v>
                </c:pt>
                <c:pt idx="6007" formatCode="0.0%">
                  <c:v>1.0506430708762999</c:v>
                </c:pt>
                <c:pt idx="6008" formatCode="0.0%">
                  <c:v>1.0556895378826101</c:v>
                </c:pt>
                <c:pt idx="6009" formatCode="0.0%">
                  <c:v>1.0582351225953599</c:v>
                </c:pt>
                <c:pt idx="6010" formatCode="0.0%">
                  <c:v>1.0593068903532099</c:v>
                </c:pt>
                <c:pt idx="6011" formatCode="0.0%">
                  <c:v>1.06095924440918</c:v>
                </c:pt>
                <c:pt idx="6012" formatCode="0.0%">
                  <c:v>1.08480703103636</c:v>
                </c:pt>
                <c:pt idx="6013" formatCode="0.0%">
                  <c:v>1.09673099249388</c:v>
                </c:pt>
                <c:pt idx="6014" formatCode="0.0%">
                  <c:v>1.0920418722654299</c:v>
                </c:pt>
                <c:pt idx="6015" formatCode="0.0%">
                  <c:v>1.0820382068033401</c:v>
                </c:pt>
                <c:pt idx="6016" formatCode="0.0%">
                  <c:v>1.08141305437388</c:v>
                </c:pt>
                <c:pt idx="6017" formatCode="0.0%">
                  <c:v>1.0782421809438101</c:v>
                </c:pt>
                <c:pt idx="6018" formatCode="0.0%">
                  <c:v>1.06890850661824</c:v>
                </c:pt>
                <c:pt idx="6019" formatCode="0.0%">
                  <c:v>1.0730618792556299</c:v>
                </c:pt>
                <c:pt idx="6020" formatCode="0.0%">
                  <c:v>1.07350835829616</c:v>
                </c:pt>
                <c:pt idx="6021" formatCode="0.0%">
                  <c:v>1.0748927704126701</c:v>
                </c:pt>
                <c:pt idx="6022" formatCode="0.0%">
                  <c:v>1.08882643270402</c:v>
                </c:pt>
                <c:pt idx="6023" formatCode="0.0%">
                  <c:v>1.0892729117445501</c:v>
                </c:pt>
                <c:pt idx="6024" formatCode="0.0%">
                  <c:v>1.09494466746818</c:v>
                </c:pt>
                <c:pt idx="6025" formatCode="0.0%">
                  <c:v>1.0919971698462301</c:v>
                </c:pt>
                <c:pt idx="6026" formatCode="0.0%">
                  <c:v>1.0677920364411899</c:v>
                </c:pt>
                <c:pt idx="6027" formatCode="0.0%">
                  <c:v>1.04309572157643</c:v>
                </c:pt>
                <c:pt idx="6028" formatCode="0.0%">
                  <c:v>1.0523848297706699</c:v>
                </c:pt>
                <c:pt idx="6029" formatCode="0.0%">
                  <c:v>1.0552429225542199</c:v>
                </c:pt>
                <c:pt idx="6030" formatCode="0.0%">
                  <c:v>1.0557788064331399</c:v>
                </c:pt>
                <c:pt idx="6031" formatCode="0.0%">
                  <c:v>1.07091820745207</c:v>
                </c:pt>
                <c:pt idx="6032" formatCode="0.0%">
                  <c:v>1.0660951162538901</c:v>
                </c:pt>
                <c:pt idx="6033" formatCode="0.0%">
                  <c:v>1.0783762882014001</c:v>
                </c:pt>
                <c:pt idx="6034" formatCode="0.0%">
                  <c:v>1.0710521784217999</c:v>
                </c:pt>
                <c:pt idx="6035" formatCode="0.0%">
                  <c:v>1.0844051181271599</c:v>
                </c:pt>
                <c:pt idx="6036" formatCode="0.0%">
                  <c:v>1.07578600106945</c:v>
                </c:pt>
                <c:pt idx="6037" formatCode="0.0%">
                  <c:v>1.07047159212368</c:v>
                </c:pt>
                <c:pt idx="6038" formatCode="0.0%">
                  <c:v>1.0659164428649599</c:v>
                </c:pt>
                <c:pt idx="6039" formatCode="0.0%">
                  <c:v>1.05041983135604</c:v>
                </c:pt>
                <c:pt idx="6040" formatCode="0.0%">
                  <c:v>1.05890497744402</c:v>
                </c:pt>
                <c:pt idx="6041" formatCode="0.0%">
                  <c:v>1.06484453881925</c:v>
                </c:pt>
                <c:pt idx="6042" formatCode="0.0%">
                  <c:v>1.0679707098301201</c:v>
                </c:pt>
                <c:pt idx="6043" formatCode="0.0%">
                  <c:v>1.06279027185408</c:v>
                </c:pt>
                <c:pt idx="6044" formatCode="0.0%">
                  <c:v>1.0622990903943601</c:v>
                </c:pt>
                <c:pt idx="6045" formatCode="0.0%">
                  <c:v>1.0627457057227501</c:v>
                </c:pt>
                <c:pt idx="6046" formatCode="0.0%">
                  <c:v>1.06819394935039</c:v>
                </c:pt>
                <c:pt idx="6047" formatCode="0.0%">
                  <c:v>1.0761433478473099</c:v>
                </c:pt>
                <c:pt idx="6048" formatCode="0.0%">
                  <c:v>1.08302070601066</c:v>
                </c:pt>
                <c:pt idx="6049" formatCode="0.0%">
                  <c:v>1.08449452296556</c:v>
                </c:pt>
                <c:pt idx="6050" formatCode="0.0%">
                  <c:v>1.0823955535812</c:v>
                </c:pt>
                <c:pt idx="6051" formatCode="0.0%">
                  <c:v>1.07297247441723</c:v>
                </c:pt>
                <c:pt idx="6052" formatCode="0.0%">
                  <c:v>1.0718560042401899</c:v>
                </c:pt>
                <c:pt idx="6053" formatCode="0.0%">
                  <c:v>1.0797607003179099</c:v>
                </c:pt>
                <c:pt idx="6054" formatCode="0.0%">
                  <c:v>1.0679707098301201</c:v>
                </c:pt>
                <c:pt idx="6055" formatCode="0.0%">
                  <c:v>1.06252232991462</c:v>
                </c:pt>
                <c:pt idx="6056" formatCode="0.0%">
                  <c:v>1.0692211509769001</c:v>
                </c:pt>
                <c:pt idx="6057" formatCode="0.0%">
                  <c:v>1.0827974664903901</c:v>
                </c:pt>
                <c:pt idx="6058" formatCode="0.0%">
                  <c:v>1.0804305551665701</c:v>
                </c:pt>
                <c:pt idx="6059" formatCode="0.0%">
                  <c:v>1.0779742390043501</c:v>
                </c:pt>
                <c:pt idx="6060" formatCode="0.0%">
                  <c:v>1.08699540525912</c:v>
                </c:pt>
                <c:pt idx="6061" formatCode="0.0%">
                  <c:v>1.08726334719858</c:v>
                </c:pt>
                <c:pt idx="6062" formatCode="0.0%">
                  <c:v>1.10137554659099</c:v>
                </c:pt>
                <c:pt idx="6063" formatCode="0.0%">
                  <c:v>1.1031618716167</c:v>
                </c:pt>
                <c:pt idx="6064" formatCode="0.0%">
                  <c:v>1.1015540836920601</c:v>
                </c:pt>
                <c:pt idx="6065" formatCode="0.0%">
                  <c:v>1.09289040050301</c:v>
                </c:pt>
                <c:pt idx="6066" formatCode="0.0%">
                  <c:v>1.08311011084905</c:v>
                </c:pt>
                <c:pt idx="6067" formatCode="0.0%">
                  <c:v>1.07859952772167</c:v>
                </c:pt>
                <c:pt idx="6068" formatCode="0.0%">
                  <c:v>1.0850751092636799</c:v>
                </c:pt>
                <c:pt idx="6069" formatCode="0.0%">
                  <c:v>1.0880224705977699</c:v>
                </c:pt>
                <c:pt idx="6070" formatCode="0.0%">
                  <c:v>1.0861021746023301</c:v>
                </c:pt>
                <c:pt idx="6071" formatCode="0.0%">
                  <c:v>1.0985173175195799</c:v>
                </c:pt>
                <c:pt idx="6072" formatCode="0.0%">
                  <c:v>1.1224990751164901</c:v>
                </c:pt>
                <c:pt idx="6073" formatCode="0.0%">
                  <c:v>1.1174080419788399</c:v>
                </c:pt>
                <c:pt idx="6074" formatCode="0.0%">
                  <c:v>1.1175867153677701</c:v>
                </c:pt>
                <c:pt idx="6075" formatCode="0.0%">
                  <c:v>1.1099946636487099</c:v>
                </c:pt>
                <c:pt idx="6076" formatCode="0.0%">
                  <c:v>1.12089142347971</c:v>
                </c:pt>
                <c:pt idx="6077" formatCode="0.0%">
                  <c:v>1.11370128466984</c:v>
                </c:pt>
                <c:pt idx="6078" formatCode="0.0%">
                  <c:v>1.1179439258577699</c:v>
                </c:pt>
                <c:pt idx="6079" formatCode="0.0%">
                  <c:v>1.1181671653780301</c:v>
                </c:pt>
                <c:pt idx="6080" formatCode="0.0%">
                  <c:v>1.1212040678383699</c:v>
                </c:pt>
                <c:pt idx="6081" formatCode="0.0%">
                  <c:v>1.12004289524213</c:v>
                </c:pt>
                <c:pt idx="6082" formatCode="0.0%">
                  <c:v>1.10776172329461</c:v>
                </c:pt>
                <c:pt idx="6083" formatCode="0.0%">
                  <c:v>1.10307260306616</c:v>
                </c:pt>
                <c:pt idx="6084" formatCode="0.0%">
                  <c:v>1.1132548056293201</c:v>
                </c:pt>
                <c:pt idx="6085" formatCode="0.0%">
                  <c:v>1.1304483373255501</c:v>
                </c:pt>
                <c:pt idx="6086" formatCode="0.0%">
                  <c:v>1.1378171495243501</c:v>
                </c:pt>
                <c:pt idx="6087" formatCode="0.0%">
                  <c:v>1.1508127424518499</c:v>
                </c:pt>
                <c:pt idx="6088" formatCode="0.0%">
                  <c:v>1.14192568345467</c:v>
                </c:pt>
                <c:pt idx="6089" formatCode="0.0%">
                  <c:v>1.15255450134622</c:v>
                </c:pt>
                <c:pt idx="6090" formatCode="0.0%">
                  <c:v>1.14679347707205</c:v>
                </c:pt>
                <c:pt idx="6091" formatCode="0.0%">
                  <c:v>1.09811540461039</c:v>
                </c:pt>
                <c:pt idx="6092" formatCode="0.0%">
                  <c:v>1.1068239265065001</c:v>
                </c:pt>
                <c:pt idx="6093" formatCode="0.0%">
                  <c:v>1.1036530530764199</c:v>
                </c:pt>
                <c:pt idx="6094" formatCode="0.0%">
                  <c:v>1.1113343733460199</c:v>
                </c:pt>
                <c:pt idx="6095" formatCode="0.0%">
                  <c:v>1.0941854077811199</c:v>
                </c:pt>
                <c:pt idx="6096" formatCode="0.0%">
                  <c:v>1.0997677586663599</c:v>
                </c:pt>
                <c:pt idx="6097" formatCode="0.0%">
                  <c:v>1.0999911344744899</c:v>
                </c:pt>
                <c:pt idx="6098" formatCode="0.0%">
                  <c:v>1.1102179031689701</c:v>
                </c:pt>
                <c:pt idx="6099" formatCode="0.0%">
                  <c:v>1.1114237781844201</c:v>
                </c:pt>
                <c:pt idx="6100" formatCode="0.0%">
                  <c:v>1.1004823159342101</c:v>
                </c:pt>
                <c:pt idx="6101" formatCode="0.0%">
                  <c:v>1.0886477593150901</c:v>
                </c:pt>
                <c:pt idx="6102" formatCode="0.0%">
                  <c:v>1.10548408052132</c:v>
                </c:pt>
                <c:pt idx="6103" formatCode="0.0%">
                  <c:v>1.1020454014396499</c:v>
                </c:pt>
                <c:pt idx="6104" formatCode="0.0%">
                  <c:v>1.0733298211950899</c:v>
                </c:pt>
                <c:pt idx="6105" formatCode="0.0%">
                  <c:v>1.08141305437388</c:v>
                </c:pt>
                <c:pt idx="6106" formatCode="0.0%">
                  <c:v>1.08619157944073</c:v>
                </c:pt>
                <c:pt idx="6107" formatCode="0.0%">
                  <c:v>1.0741336470134799</c:v>
                </c:pt>
                <c:pt idx="6108" formatCode="0.0%">
                  <c:v>1.07578600106945</c:v>
                </c:pt>
                <c:pt idx="6109" formatCode="0.0%">
                  <c:v>1.0677474703098599</c:v>
                </c:pt>
                <c:pt idx="6110" formatCode="0.0%">
                  <c:v>1.0754733567107899</c:v>
                </c:pt>
                <c:pt idx="6111" formatCode="0.0%">
                  <c:v>1.0851643778142199</c:v>
                </c:pt>
                <c:pt idx="6112" formatCode="0.0%">
                  <c:v>1.0805645261362999</c:v>
                </c:pt>
                <c:pt idx="6113" formatCode="0.0%">
                  <c:v>1.08583423266287</c:v>
                </c:pt>
                <c:pt idx="6114" formatCode="0.0%">
                  <c:v>1.07172203327046</c:v>
                </c:pt>
                <c:pt idx="6115" formatCode="0.0%">
                  <c:v>1.0830654084298501</c:v>
                </c:pt>
                <c:pt idx="6116" formatCode="0.0%">
                  <c:v>1.08730804961778</c:v>
                </c:pt>
                <c:pt idx="6117" formatCode="0.0%">
                  <c:v>1.0856109931426099</c:v>
                </c:pt>
                <c:pt idx="6118" formatCode="0.0%">
                  <c:v>1.0963737820038799</c:v>
                </c:pt>
                <c:pt idx="6119" formatCode="0.0%">
                  <c:v>1.10298319822777</c:v>
                </c:pt>
                <c:pt idx="6120" formatCode="0.0%">
                  <c:v>1.10369775549562</c:v>
                </c:pt>
                <c:pt idx="6121" formatCode="0.0%">
                  <c:v>1.09244378517462</c:v>
                </c:pt>
                <c:pt idx="6122" formatCode="0.0%">
                  <c:v>1.0936048214830001</c:v>
                </c:pt>
                <c:pt idx="6123" formatCode="0.0%">
                  <c:v>1.09244378517462</c:v>
                </c:pt>
                <c:pt idx="6124" formatCode="0.0%">
                  <c:v>1.07373173410429</c:v>
                </c:pt>
                <c:pt idx="6125" formatCode="0.0%">
                  <c:v>1.05689527661019</c:v>
                </c:pt>
                <c:pt idx="6126" formatCode="0.0%">
                  <c:v>1.0543051257661</c:v>
                </c:pt>
                <c:pt idx="6127" formatCode="0.0%">
                  <c:v>1.02072175190416</c:v>
                </c:pt>
                <c:pt idx="6128" formatCode="0.0%">
                  <c:v>0.98977309501764998</c:v>
                </c:pt>
                <c:pt idx="6129" formatCode="0.0%">
                  <c:v>0.99075559422496495</c:v>
                </c:pt>
                <c:pt idx="6130" formatCode="0.0%">
                  <c:v>0.96016442040417405</c:v>
                </c:pt>
                <c:pt idx="6131" formatCode="0.0%">
                  <c:v>1.00200970083383</c:v>
                </c:pt>
                <c:pt idx="6132" formatCode="0.0%">
                  <c:v>1.0009377967881199</c:v>
                </c:pt>
                <c:pt idx="6133" formatCode="0.0%">
                  <c:v>1.01357631551349</c:v>
                </c:pt>
                <c:pt idx="6134" formatCode="0.0%">
                  <c:v>0.99669529188805805</c:v>
                </c:pt>
                <c:pt idx="6135" formatCode="0.0%">
                  <c:v>1.0090657323861101</c:v>
                </c:pt>
                <c:pt idx="6136" formatCode="0.0%">
                  <c:v>0.99879426127241999</c:v>
                </c:pt>
                <c:pt idx="6137" formatCode="0.0%">
                  <c:v>0.99294396844772403</c:v>
                </c:pt>
                <c:pt idx="6138" formatCode="0.0%">
                  <c:v>0.99347985232664904</c:v>
                </c:pt>
                <c:pt idx="6139" formatCode="0.0%">
                  <c:v>0.992586621669866</c:v>
                </c:pt>
                <c:pt idx="6140" formatCode="0.0%">
                  <c:v>0.97597353998389502</c:v>
                </c:pt>
                <c:pt idx="6141" formatCode="0.0%">
                  <c:v>0.97633088676175295</c:v>
                </c:pt>
                <c:pt idx="6142" formatCode="0.0%">
                  <c:v>0.97374059962980097</c:v>
                </c:pt>
                <c:pt idx="6143" formatCode="0.0%">
                  <c:v>1.0039746992484599</c:v>
                </c:pt>
                <c:pt idx="6144" formatCode="0.0%">
                  <c:v>0.99906220321188199</c:v>
                </c:pt>
                <c:pt idx="6145" formatCode="0.0%">
                  <c:v>1.02174881724281</c:v>
                </c:pt>
                <c:pt idx="6146" formatCode="0.0%">
                  <c:v>1.0179974938024801</c:v>
                </c:pt>
                <c:pt idx="6147" formatCode="0.0%">
                  <c:v>1.00562705330443</c:v>
                </c:pt>
                <c:pt idx="6148" formatCode="0.0%">
                  <c:v>1.0137102864832199</c:v>
                </c:pt>
                <c:pt idx="6149" formatCode="0.0%">
                  <c:v>1.0231332293593201</c:v>
                </c:pt>
                <c:pt idx="6150" formatCode="0.0%">
                  <c:v>1.0231779317785199</c:v>
                </c:pt>
                <c:pt idx="6151" formatCode="0.0%">
                  <c:v>1.0173276389538199</c:v>
                </c:pt>
                <c:pt idx="6152" formatCode="0.0%">
                  <c:v>1.01580925586758</c:v>
                </c:pt>
                <c:pt idx="6153" formatCode="0.0%">
                  <c:v>0.99991073144946696</c:v>
                </c:pt>
                <c:pt idx="6154" formatCode="0.0%">
                  <c:v>0.97534838755443798</c:v>
                </c:pt>
                <c:pt idx="6155" formatCode="0.0%">
                  <c:v>0.99182749827067695</c:v>
                </c:pt>
                <c:pt idx="6156" formatCode="0.0%">
                  <c:v>0.97164163024543904</c:v>
                </c:pt>
                <c:pt idx="6157" formatCode="0.0%">
                  <c:v>0.98173456425805805</c:v>
                </c:pt>
                <c:pt idx="6158" formatCode="0.0%">
                  <c:v>0.98347632315242595</c:v>
                </c:pt>
                <c:pt idx="6159" formatCode="0.0%">
                  <c:v>0.98503927237</c:v>
                </c:pt>
                <c:pt idx="6160" formatCode="0.0%">
                  <c:v>1.0068327920320099</c:v>
                </c:pt>
                <c:pt idx="6161" formatCode="0.0%">
                  <c:v>1.02612542940047</c:v>
                </c:pt>
                <c:pt idx="6162" formatCode="0.0%">
                  <c:v>1.03858527473691</c:v>
                </c:pt>
                <c:pt idx="6163" formatCode="0.0%">
                  <c:v>1.0316185117351699</c:v>
                </c:pt>
                <c:pt idx="6164" formatCode="0.0%">
                  <c:v>1.0239371914655699</c:v>
                </c:pt>
                <c:pt idx="6165" formatCode="0.0%">
                  <c:v>1.0311271939875799</c:v>
                </c:pt>
                <c:pt idx="6166" formatCode="0.0%">
                  <c:v>1.0379599860195901</c:v>
                </c:pt>
                <c:pt idx="6167" formatCode="0.0%">
                  <c:v>1.041175425581</c:v>
                </c:pt>
                <c:pt idx="6168" formatCode="0.0%">
                  <c:v>1.0423811643085801</c:v>
                </c:pt>
                <c:pt idx="6169" formatCode="0.0%">
                  <c:v>1.03867454328744</c:v>
                </c:pt>
                <c:pt idx="6170" formatCode="0.0%">
                  <c:v>1.04372101029375</c:v>
                </c:pt>
                <c:pt idx="6171" formatCode="0.0%">
                  <c:v>1.04381027884429</c:v>
                </c:pt>
                <c:pt idx="6172" formatCode="0.0%">
                  <c:v>1.0548857120642201</c:v>
                </c:pt>
                <c:pt idx="6173" formatCode="0.0%">
                  <c:v>1.0493033611789899</c:v>
                </c:pt>
                <c:pt idx="6174" formatCode="0.0%">
                  <c:v>1.04631116113784</c:v>
                </c:pt>
                <c:pt idx="6175" formatCode="0.0%">
                  <c:v>1.041175425581</c:v>
                </c:pt>
                <c:pt idx="6176" formatCode="0.0%">
                  <c:v>1.0447480756323999</c:v>
                </c:pt>
                <c:pt idx="6177" formatCode="0.0%">
                  <c:v>1.04836556439087</c:v>
                </c:pt>
                <c:pt idx="6178" formatCode="0.0%">
                  <c:v>1.0502858603862999</c:v>
                </c:pt>
                <c:pt idx="6179" formatCode="0.0%">
                  <c:v>1.0648892412384501</c:v>
                </c:pt>
                <c:pt idx="6180" formatCode="0.0%">
                  <c:v>1.0570292475799199</c:v>
                </c:pt>
                <c:pt idx="6181" formatCode="0.0%">
                  <c:v>1.0629242428238099</c:v>
                </c:pt>
                <c:pt idx="6182" formatCode="0.0%">
                  <c:v>1.0473830651835601</c:v>
                </c:pt>
                <c:pt idx="6183" formatCode="0.0%">
                  <c:v>1.0341193940287201</c:v>
                </c:pt>
                <c:pt idx="6184" formatCode="0.0%">
                  <c:v>1.01563058247866</c:v>
                </c:pt>
                <c:pt idx="6185" formatCode="0.0%">
                  <c:v>1.0234458737179799</c:v>
                </c:pt>
                <c:pt idx="6186" formatCode="0.0%">
                  <c:v>1.0079939646282601</c:v>
                </c:pt>
                <c:pt idx="6187" formatCode="0.0%">
                  <c:v>0.97749192307013499</c:v>
                </c:pt>
                <c:pt idx="6188" formatCode="0.0%">
                  <c:v>0.99763308867617495</c:v>
                </c:pt>
                <c:pt idx="6189" formatCode="0.0%">
                  <c:v>0.99209544021013996</c:v>
                </c:pt>
                <c:pt idx="6190" formatCode="0.0%">
                  <c:v>0.99906220321188199</c:v>
                </c:pt>
                <c:pt idx="6191" formatCode="0.0%">
                  <c:v>0.98405677316268503</c:v>
                </c:pt>
                <c:pt idx="6192" formatCode="0.0%">
                  <c:v>0.99267602650826203</c:v>
                </c:pt>
                <c:pt idx="6193" formatCode="0.0%">
                  <c:v>0.99343514990744997</c:v>
                </c:pt>
                <c:pt idx="6194" formatCode="0.0%">
                  <c:v>0.99236338214960196</c:v>
                </c:pt>
                <c:pt idx="6195" formatCode="0.0%">
                  <c:v>1.0024116137430199</c:v>
                </c:pt>
                <c:pt idx="6196" formatCode="0.0%">
                  <c:v>1.0076366178503999</c:v>
                </c:pt>
                <c:pt idx="6197" formatCode="0.0%">
                  <c:v>1.00098249920732</c:v>
                </c:pt>
                <c:pt idx="6198" formatCode="0.0%">
                  <c:v>1.00049131774759</c:v>
                </c:pt>
                <c:pt idx="6199" formatCode="0.0%">
                  <c:v>1.0039746992484599</c:v>
                </c:pt>
                <c:pt idx="6200" formatCode="0.0%">
                  <c:v>1.0248749882536901</c:v>
                </c:pt>
                <c:pt idx="6201" formatCode="0.0%">
                  <c:v>1.0282243987848301</c:v>
                </c:pt>
                <c:pt idx="6202" formatCode="0.0%">
                  <c:v>1.03295822143248</c:v>
                </c:pt>
                <c:pt idx="6203" formatCode="0.0%">
                  <c:v>1.02688455279966</c:v>
                </c:pt>
                <c:pt idx="6204" formatCode="0.0%">
                  <c:v>1.0167917550748999</c:v>
                </c:pt>
                <c:pt idx="6205" formatCode="0.0%">
                  <c:v>1.02130220191442</c:v>
                </c:pt>
                <c:pt idx="6206" formatCode="0.0%">
                  <c:v>1.0235351422685199</c:v>
                </c:pt>
                <c:pt idx="6207" formatCode="0.0%">
                  <c:v>1.02862631169402</c:v>
                </c:pt>
                <c:pt idx="6208" formatCode="0.0%">
                  <c:v>1.02465161244556</c:v>
                </c:pt>
                <c:pt idx="6209" formatCode="0.0%">
                  <c:v>1.0211236648133599</c:v>
                </c:pt>
                <c:pt idx="6210" formatCode="0.0%">
                  <c:v>1.0285816092748301</c:v>
                </c:pt>
                <c:pt idx="6211" formatCode="0.0%">
                  <c:v>1.04653453694597</c:v>
                </c:pt>
                <c:pt idx="6212" formatCode="0.0%">
                  <c:v>1.05881570889348</c:v>
                </c:pt>
                <c:pt idx="6213" formatCode="0.0%">
                  <c:v>1.05680600805966</c:v>
                </c:pt>
                <c:pt idx="6214" formatCode="0.0%">
                  <c:v>1.0607807073081199</c:v>
                </c:pt>
                <c:pt idx="6215" formatCode="0.0%">
                  <c:v>1.04715968937543</c:v>
                </c:pt>
                <c:pt idx="6216" formatCode="0.0%">
                  <c:v>1.0413093965507301</c:v>
                </c:pt>
                <c:pt idx="6217" formatCode="0.0%">
                  <c:v>1.0448821828899999</c:v>
                </c:pt>
                <c:pt idx="6218" formatCode="0.0%">
                  <c:v>1.04501615385973</c:v>
                </c:pt>
                <c:pt idx="6219" formatCode="0.0%">
                  <c:v>1.05564483546341</c:v>
                </c:pt>
                <c:pt idx="6220" formatCode="0.0%">
                  <c:v>1.0493033611789899</c:v>
                </c:pt>
                <c:pt idx="6221" formatCode="0.0%">
                  <c:v>1.06296894524301</c:v>
                </c:pt>
                <c:pt idx="6222" formatCode="0.0%">
                  <c:v>1.0597982081007999</c:v>
                </c:pt>
                <c:pt idx="6223" formatCode="0.0%">
                  <c:v>1.0766792317262299</c:v>
                </c:pt>
                <c:pt idx="6224" formatCode="0.0%">
                  <c:v>1.0773937889940901</c:v>
                </c:pt>
                <c:pt idx="6225" formatCode="0.0%">
                  <c:v>1.0684620275777099</c:v>
                </c:pt>
                <c:pt idx="6226" formatCode="0.0%">
                  <c:v>1.07073953406314</c:v>
                </c:pt>
                <c:pt idx="6227" formatCode="0.0%">
                  <c:v>1.0646660017181799</c:v>
                </c:pt>
                <c:pt idx="6228" formatCode="0.0%">
                  <c:v>1.07444629137214</c:v>
                </c:pt>
                <c:pt idx="6229" formatCode="0.0%">
                  <c:v>1.0946320231095199</c:v>
                </c:pt>
                <c:pt idx="6230" formatCode="0.0%">
                  <c:v>1.09038938192159</c:v>
                </c:pt>
                <c:pt idx="6231" formatCode="0.0%">
                  <c:v>1.1159342250239399</c:v>
                </c:pt>
                <c:pt idx="6232" formatCode="0.0%">
                  <c:v>1.1194623089440101</c:v>
                </c:pt>
                <c:pt idx="6233" formatCode="0.0%">
                  <c:v>1.1260718614557499</c:v>
                </c:pt>
                <c:pt idx="6234" formatCode="0.0%">
                  <c:v>1.1234815743238</c:v>
                </c:pt>
                <c:pt idx="6235" formatCode="0.0%">
                  <c:v>1.11312083465958</c:v>
                </c:pt>
                <c:pt idx="6236" formatCode="0.0%">
                  <c:v>1.1033851111369599</c:v>
                </c:pt>
                <c:pt idx="6237" formatCode="0.0%">
                  <c:v>1.1072704055470299</c:v>
                </c:pt>
                <c:pt idx="6238" formatCode="0.0%">
                  <c:v>1.1033851111369599</c:v>
                </c:pt>
                <c:pt idx="6239" formatCode="0.0%">
                  <c:v>1.1129868636898499</c:v>
                </c:pt>
                <c:pt idx="6240" formatCode="0.0%">
                  <c:v>1.0908359972499799</c:v>
                </c:pt>
                <c:pt idx="6241" formatCode="0.0%">
                  <c:v>1.0820382068033401</c:v>
                </c:pt>
                <c:pt idx="6242" formatCode="0.0%">
                  <c:v>1.0878439334967001</c:v>
                </c:pt>
                <c:pt idx="6243" formatCode="0.0%">
                  <c:v>1.0936048214830001</c:v>
                </c:pt>
                <c:pt idx="6244" formatCode="0.0%">
                  <c:v>1.1204448081513201</c:v>
                </c:pt>
                <c:pt idx="6245" formatCode="0.0%">
                  <c:v>1.1042783417937401</c:v>
                </c:pt>
                <c:pt idx="6246" formatCode="0.0%">
                  <c:v>1.1027599587075001</c:v>
                </c:pt>
                <c:pt idx="6247" formatCode="0.0%">
                  <c:v>1.0693104195274299</c:v>
                </c:pt>
                <c:pt idx="6248" formatCode="0.0%">
                  <c:v>1.0608252734394501</c:v>
                </c:pt>
                <c:pt idx="6249" formatCode="0.0%">
                  <c:v>1.05997674520187</c:v>
                </c:pt>
                <c:pt idx="6250" formatCode="0.0%">
                  <c:v>1.0528314450990599</c:v>
                </c:pt>
                <c:pt idx="6251" formatCode="0.0%">
                  <c:v>1.0579671806558999</c:v>
                </c:pt>
                <c:pt idx="6252" formatCode="0.0%">
                  <c:v>1.0634601267027399</c:v>
                </c:pt>
                <c:pt idx="6253" formatCode="0.0%">
                  <c:v>1.0759199720391801</c:v>
                </c:pt>
                <c:pt idx="6254" formatCode="0.0%">
                  <c:v>1.06430865494032</c:v>
                </c:pt>
                <c:pt idx="6255" formatCode="0.0%">
                  <c:v>1.0664076243246901</c:v>
                </c:pt>
                <c:pt idx="6256" formatCode="0.0%">
                  <c:v>1.0620757145862301</c:v>
                </c:pt>
                <c:pt idx="6257" formatCode="0.0%">
                  <c:v>1.0301446947802599</c:v>
                </c:pt>
                <c:pt idx="6258" formatCode="0.0%">
                  <c:v>1.02536616971342</c:v>
                </c:pt>
                <c:pt idx="6259" formatCode="0.0%">
                  <c:v>1.0201857317373799</c:v>
                </c:pt>
                <c:pt idx="6260" formatCode="0.0%">
                  <c:v>1.0324223375535599</c:v>
                </c:pt>
                <c:pt idx="6261" formatCode="0.0%">
                  <c:v>1.0500179184468399</c:v>
                </c:pt>
                <c:pt idx="6262" formatCode="0.0%">
                  <c:v>1.08016261322711</c:v>
                </c:pt>
                <c:pt idx="6263" formatCode="0.0%">
                  <c:v>1.0787334986913999</c:v>
                </c:pt>
                <c:pt idx="6264" formatCode="0.0%">
                  <c:v>1.08909437464348</c:v>
                </c:pt>
                <c:pt idx="6265" formatCode="0.0%">
                  <c:v>1.09494466746818</c:v>
                </c:pt>
                <c:pt idx="6266" formatCode="0.0%">
                  <c:v>1.0943193787508601</c:v>
                </c:pt>
                <c:pt idx="6267" formatCode="0.0%">
                  <c:v>1.0885137883453599</c:v>
                </c:pt>
                <c:pt idx="6268" formatCode="0.0%">
                  <c:v>1.1002143739947501</c:v>
                </c:pt>
                <c:pt idx="6269" formatCode="0.0%">
                  <c:v>1.0848964358747499</c:v>
                </c:pt>
                <c:pt idx="6270" formatCode="0.0%">
                  <c:v>1.0761433478473099</c:v>
                </c:pt>
                <c:pt idx="6271" formatCode="0.0%">
                  <c:v>1.0580117467872401</c:v>
                </c:pt>
                <c:pt idx="6272" formatCode="0.0%">
                  <c:v>1.06113791779811</c:v>
                </c:pt>
                <c:pt idx="6273" formatCode="0.0%">
                  <c:v>1.0660057114154899</c:v>
                </c:pt>
                <c:pt idx="6274" formatCode="0.0%">
                  <c:v>1.0804305551665701</c:v>
                </c:pt>
                <c:pt idx="6275" formatCode="0.0%">
                  <c:v>1.11580025405421</c:v>
                </c:pt>
                <c:pt idx="6276" formatCode="0.0%">
                  <c:v>1.1094587797697799</c:v>
                </c:pt>
                <c:pt idx="6277" formatCode="0.0%">
                  <c:v>1.0919079012957</c:v>
                </c:pt>
                <c:pt idx="6278" formatCode="0.0%">
                  <c:v>1.08337805278851</c:v>
                </c:pt>
                <c:pt idx="6279" formatCode="0.0%">
                  <c:v>1.0896302585224</c:v>
                </c:pt>
                <c:pt idx="6280" formatCode="0.0%">
                  <c:v>1.06448732832925</c:v>
                </c:pt>
                <c:pt idx="6281" formatCode="0.0%">
                  <c:v>1.06801541224932</c:v>
                </c:pt>
                <c:pt idx="6282" formatCode="0.0%">
                  <c:v>1.0795373245097799</c:v>
                </c:pt>
                <c:pt idx="6283" formatCode="0.0%">
                  <c:v>1.07842085433274</c:v>
                </c:pt>
                <c:pt idx="6284" formatCode="0.0%">
                  <c:v>1.0738210026548201</c:v>
                </c:pt>
                <c:pt idx="6285" formatCode="0.0%">
                  <c:v>1.06479997268791</c:v>
                </c:pt>
                <c:pt idx="6286" formatCode="0.0%">
                  <c:v>1.0812790834041499</c:v>
                </c:pt>
                <c:pt idx="6287" formatCode="0.0%">
                  <c:v>1.07676850027677</c:v>
                </c:pt>
                <c:pt idx="6288" formatCode="0.0%">
                  <c:v>1.07940335354005</c:v>
                </c:pt>
                <c:pt idx="6289" formatCode="0.0%">
                  <c:v>1.0702483526034201</c:v>
                </c:pt>
                <c:pt idx="6290" formatCode="0.0%">
                  <c:v>1.0608699758586499</c:v>
                </c:pt>
                <c:pt idx="6291" formatCode="0.0%">
                  <c:v>1.0467130740470401</c:v>
                </c:pt>
                <c:pt idx="6292" formatCode="0.0%">
                  <c:v>1.0100482315934201</c:v>
                </c:pt>
                <c:pt idx="6293" formatCode="0.0%">
                  <c:v>1.0093336743255701</c:v>
                </c:pt>
                <c:pt idx="6294" formatCode="0.0%">
                  <c:v>1.01987322366658</c:v>
                </c:pt>
                <c:pt idx="6295" formatCode="0.0%">
                  <c:v>1.0282243987848301</c:v>
                </c:pt>
                <c:pt idx="6296" formatCode="0.0%">
                  <c:v>1.03273498191222</c:v>
                </c:pt>
                <c:pt idx="6297" formatCode="0.0%">
                  <c:v>1.02612542940047</c:v>
                </c:pt>
                <c:pt idx="6298" formatCode="0.0%">
                  <c:v>1.00482322748605</c:v>
                </c:pt>
                <c:pt idx="6299" formatCode="0.0%">
                  <c:v>1.0243836705061</c:v>
                </c:pt>
                <c:pt idx="6300" formatCode="0.0%">
                  <c:v>1.0244730753444999</c:v>
                </c:pt>
                <c:pt idx="6301" formatCode="0.0%">
                  <c:v>1.0235351422685199</c:v>
                </c:pt>
                <c:pt idx="6302" formatCode="0.0%">
                  <c:v>1.0151394010189301</c:v>
                </c:pt>
                <c:pt idx="6303" formatCode="0.0%">
                  <c:v>0.98932661597712201</c:v>
                </c:pt>
                <c:pt idx="6304" formatCode="0.0%">
                  <c:v>0.99607000317073702</c:v>
                </c:pt>
                <c:pt idx="6305" formatCode="0.0%">
                  <c:v>1.0072794073603999</c:v>
                </c:pt>
                <c:pt idx="6306" formatCode="0.0%">
                  <c:v>1.0103161735328801</c:v>
                </c:pt>
                <c:pt idx="6307" formatCode="0.0%">
                  <c:v>1.0318417512554301</c:v>
                </c:pt>
                <c:pt idx="6308" formatCode="0.0%">
                  <c:v>1.0334941053114</c:v>
                </c:pt>
                <c:pt idx="6309" formatCode="0.0%">
                  <c:v>1.04894601440113</c:v>
                </c:pt>
                <c:pt idx="6310" formatCode="0.0%">
                  <c:v>1.0449714514405299</c:v>
                </c:pt>
                <c:pt idx="6311" formatCode="0.0%">
                  <c:v>1.0413540989699299</c:v>
                </c:pt>
                <c:pt idx="6312" formatCode="0.0%">
                  <c:v>1.05256336687173</c:v>
                </c:pt>
                <c:pt idx="6313" formatCode="0.0%">
                  <c:v>1.0528760112303901</c:v>
                </c:pt>
                <c:pt idx="6314" formatCode="0.0%">
                  <c:v>1.05354586607905</c:v>
                </c:pt>
                <c:pt idx="6315" formatCode="0.0%">
                  <c:v>1.06533585656684</c:v>
                </c:pt>
                <c:pt idx="6316" formatCode="0.0%">
                  <c:v>1.05814571775697</c:v>
                </c:pt>
                <c:pt idx="6317" formatCode="0.0%">
                  <c:v>1.0595302661613399</c:v>
                </c:pt>
                <c:pt idx="6318" formatCode="0.0%">
                  <c:v>1.0510449837854901</c:v>
                </c:pt>
                <c:pt idx="6319" formatCode="0.0%">
                  <c:v>1.0503304265176401</c:v>
                </c:pt>
                <c:pt idx="6320" formatCode="0.0%">
                  <c:v>1.0574758629083101</c:v>
                </c:pt>
                <c:pt idx="6321" formatCode="0.0%">
                  <c:v>1.05582350885234</c:v>
                </c:pt>
                <c:pt idx="6322" formatCode="0.0%">
                  <c:v>1.05734189193858</c:v>
                </c:pt>
                <c:pt idx="6323" formatCode="0.0%">
                  <c:v>1.0580117467872401</c:v>
                </c:pt>
                <c:pt idx="6324" formatCode="0.0%">
                  <c:v>1.0618077726467701</c:v>
                </c:pt>
                <c:pt idx="6325" formatCode="0.0%">
                  <c:v>1.06171850409623</c:v>
                </c:pt>
                <c:pt idx="6326" formatCode="0.0%">
                  <c:v>1.0616292355457</c:v>
                </c:pt>
                <c:pt idx="6327" formatCode="0.0%">
                  <c:v>1.0809664390454901</c:v>
                </c:pt>
                <c:pt idx="6328" formatCode="0.0%">
                  <c:v>1.09619510861495</c:v>
                </c:pt>
                <c:pt idx="6329" formatCode="0.0%">
                  <c:v>1.09918717236824</c:v>
                </c:pt>
                <c:pt idx="6330" formatCode="0.0%">
                  <c:v>1.0976687892820001</c:v>
                </c:pt>
                <c:pt idx="6331" formatCode="0.0%">
                  <c:v>1.0853430512031501</c:v>
                </c:pt>
                <c:pt idx="6332" formatCode="0.0%">
                  <c:v>1.0756520300997201</c:v>
                </c:pt>
                <c:pt idx="6333" formatCode="0.0%">
                  <c:v>1.0802965841968399</c:v>
                </c:pt>
                <c:pt idx="6334" formatCode="0.0%">
                  <c:v>1.0804751212979</c:v>
                </c:pt>
                <c:pt idx="6335" formatCode="0.0%">
                  <c:v>1.08753128913804</c:v>
                </c:pt>
                <c:pt idx="6336" formatCode="0.0%">
                  <c:v>1.0914612859673001</c:v>
                </c:pt>
                <c:pt idx="6337" formatCode="0.0%">
                  <c:v>1.1007056917423399</c:v>
                </c:pt>
                <c:pt idx="6338" formatCode="0.0%">
                  <c:v>1.0923098142048899</c:v>
                </c:pt>
                <c:pt idx="6339" formatCode="0.0%">
                  <c:v>1.10083966271207</c:v>
                </c:pt>
                <c:pt idx="6340" formatCode="0.0%">
                  <c:v>1.1007502578736701</c:v>
                </c:pt>
                <c:pt idx="6341" formatCode="0.0%">
                  <c:v>1.1114237781844201</c:v>
                </c:pt>
                <c:pt idx="6342" formatCode="0.0%">
                  <c:v>1.1375937737162201</c:v>
                </c:pt>
                <c:pt idx="6343" formatCode="0.0%">
                  <c:v>1.14871390935535</c:v>
                </c:pt>
                <c:pt idx="6344" formatCode="0.0%">
                  <c:v>1.14724009240045</c:v>
                </c:pt>
                <c:pt idx="6345" formatCode="0.0%">
                  <c:v>1.1489371488756099</c:v>
                </c:pt>
                <c:pt idx="6346" formatCode="0.0%">
                  <c:v>1.1444712681674301</c:v>
                </c:pt>
                <c:pt idx="6347" formatCode="0.0%">
                  <c:v>1.1501428876031901</c:v>
                </c:pt>
                <c:pt idx="6348" formatCode="0.0%">
                  <c:v>1.1509914158407799</c:v>
                </c:pt>
                <c:pt idx="6349" formatCode="0.0%">
                  <c:v>1.15501068122058</c:v>
                </c:pt>
                <c:pt idx="6350" formatCode="0.0%">
                  <c:v>1.1638978765056101</c:v>
                </c:pt>
                <c:pt idx="6351" formatCode="0.0%">
                  <c:v>1.16693464267809</c:v>
                </c:pt>
                <c:pt idx="6352" formatCode="0.0%">
                  <c:v>1.1524205303764901</c:v>
                </c:pt>
                <c:pt idx="6353" formatCode="0.0%">
                  <c:v>1.1557699409076301</c:v>
                </c:pt>
                <c:pt idx="6354" formatCode="0.0%">
                  <c:v>1.1662647878294401</c:v>
                </c:pt>
                <c:pt idx="6355" formatCode="0.0%">
                  <c:v>1.1744819919779601</c:v>
                </c:pt>
                <c:pt idx="6356" formatCode="0.0%">
                  <c:v>1.17984096705507</c:v>
                </c:pt>
                <c:pt idx="6357" formatCode="0.0%">
                  <c:v>1.1606377345250101</c:v>
                </c:pt>
                <c:pt idx="6358" formatCode="0.0%">
                  <c:v>1.17662566378152</c:v>
                </c:pt>
                <c:pt idx="6359" formatCode="0.0%">
                  <c:v>1.1688549386735301</c:v>
                </c:pt>
                <c:pt idx="6360" formatCode="0.0%">
                  <c:v>1.1665327297689001</c:v>
                </c:pt>
                <c:pt idx="6361" formatCode="0.0%">
                  <c:v>1.1678278733348799</c:v>
                </c:pt>
                <c:pt idx="6362" formatCode="0.0%">
                  <c:v>1.168765670123</c:v>
                </c:pt>
                <c:pt idx="6363" formatCode="0.0%">
                  <c:v>1.15309038522514</c:v>
                </c:pt>
                <c:pt idx="6364" formatCode="0.0%">
                  <c:v>1.15764567077173</c:v>
                </c:pt>
                <c:pt idx="6365" formatCode="0.0%">
                  <c:v>1.15773493932226</c:v>
                </c:pt>
                <c:pt idx="6366" formatCode="0.0%">
                  <c:v>1.18636125101628</c:v>
                </c:pt>
                <c:pt idx="6367" formatCode="0.0%">
                  <c:v>1.18850478653198</c:v>
                </c:pt>
                <c:pt idx="6368" formatCode="0.0%">
                  <c:v>1.20118800767655</c:v>
                </c:pt>
                <c:pt idx="6369" formatCode="0.0%">
                  <c:v>1.19667742454917</c:v>
                </c:pt>
                <c:pt idx="6370" formatCode="0.0%">
                  <c:v>1.2124419779975499</c:v>
                </c:pt>
                <c:pt idx="6371" formatCode="0.0%">
                  <c:v>1.2129331594572801</c:v>
                </c:pt>
                <c:pt idx="6372" formatCode="0.0%">
                  <c:v>1.2157021199781599</c:v>
                </c:pt>
                <c:pt idx="6373" formatCode="0.0%">
                  <c:v>1.21092359491131</c:v>
                </c:pt>
                <c:pt idx="6374" formatCode="0.0%">
                  <c:v>1.2136031505938001</c:v>
                </c:pt>
                <c:pt idx="6375" formatCode="0.0%">
                  <c:v>1.2148535917405701</c:v>
                </c:pt>
                <c:pt idx="6376" formatCode="0.0%">
                  <c:v>1.2372722638320399</c:v>
                </c:pt>
                <c:pt idx="6377" formatCode="0.0%">
                  <c:v>1.2472312268749299</c:v>
                </c:pt>
                <c:pt idx="6378" formatCode="0.0%">
                  <c:v>1.2503572615979399</c:v>
                </c:pt>
                <c:pt idx="6379" formatCode="0.0%">
                  <c:v>1.24687388009707</c:v>
                </c:pt>
                <c:pt idx="6380" formatCode="0.0%">
                  <c:v>1.2428546147172801</c:v>
                </c:pt>
                <c:pt idx="6381" formatCode="0.0%">
                  <c:v>1.2361110912358</c:v>
                </c:pt>
                <c:pt idx="6382" formatCode="0.0%">
                  <c:v>1.24120226066131</c:v>
                </c:pt>
                <c:pt idx="6383" formatCode="0.0%">
                  <c:v>1.25634152539237</c:v>
                </c:pt>
                <c:pt idx="6384" formatCode="0.0%">
                  <c:v>1.25781534234728</c:v>
                </c:pt>
                <c:pt idx="6385" formatCode="0.0%">
                  <c:v>1.2600928488326999</c:v>
                </c:pt>
                <c:pt idx="6386" formatCode="0.0%">
                  <c:v>1.26161136820681</c:v>
                </c:pt>
                <c:pt idx="6387" formatCode="0.0%">
                  <c:v>1.2642462214701</c:v>
                </c:pt>
                <c:pt idx="6388" formatCode="0.0%">
                  <c:v>1.25763666895835</c:v>
                </c:pt>
                <c:pt idx="6389" formatCode="0.0%">
                  <c:v>1.26496077873795</c:v>
                </c:pt>
                <c:pt idx="6390" formatCode="0.0%">
                  <c:v>1.27416048209379</c:v>
                </c:pt>
                <c:pt idx="6391" formatCode="0.0%">
                  <c:v>1.2603162246408299</c:v>
                </c:pt>
                <c:pt idx="6392" formatCode="0.0%">
                  <c:v>1.2569221116904901</c:v>
                </c:pt>
                <c:pt idx="6393" formatCode="0.0%">
                  <c:v>1.2549125471445299</c:v>
                </c:pt>
                <c:pt idx="6394" formatCode="0.0%">
                  <c:v>1.2565649012005</c:v>
                </c:pt>
                <c:pt idx="6395" formatCode="0.0%">
                  <c:v>1.2708556376939799</c:v>
                </c:pt>
                <c:pt idx="6396" formatCode="0.0%">
                  <c:v>1.2905056218402899</c:v>
                </c:pt>
                <c:pt idx="6397" formatCode="0.0%">
                  <c:v>1.2869774016323601</c:v>
                </c:pt>
                <c:pt idx="6398" formatCode="0.0%">
                  <c:v>1.28947828392592</c:v>
                </c:pt>
                <c:pt idx="6399" formatCode="0.0%">
                  <c:v>1.29345298317438</c:v>
                </c:pt>
                <c:pt idx="6400" formatCode="0.0%">
                  <c:v>1.2986335574382799</c:v>
                </c:pt>
                <c:pt idx="6401" formatCode="0.0%">
                  <c:v>1.2966238566044499</c:v>
                </c:pt>
                <c:pt idx="6402" formatCode="0.0%">
                  <c:v>1.2993032759990699</c:v>
                </c:pt>
                <c:pt idx="6403" formatCode="0.0%">
                  <c:v>1.3244015037730299</c:v>
                </c:pt>
                <c:pt idx="6404" formatCode="0.0%">
                  <c:v>1.3246694457124899</c:v>
                </c:pt>
                <c:pt idx="6405" formatCode="0.0%">
                  <c:v>1.3227938521362499</c:v>
                </c:pt>
                <c:pt idx="6406" formatCode="0.0%">
                  <c:v>1.33994295398901</c:v>
                </c:pt>
                <c:pt idx="6407" formatCode="0.0%">
                  <c:v>1.3381564926754499</c:v>
                </c:pt>
                <c:pt idx="6408" formatCode="0.0%">
                  <c:v>1.3417291427268501</c:v>
                </c:pt>
                <c:pt idx="6409" formatCode="0.0%">
                  <c:v>1.3417738451460499</c:v>
                </c:pt>
                <c:pt idx="6410" formatCode="0.0%">
                  <c:v>1.34704355167262</c:v>
                </c:pt>
                <c:pt idx="6411" formatCode="0.0%">
                  <c:v>1.3568238413265801</c:v>
                </c:pt>
                <c:pt idx="6412" formatCode="0.0%">
                  <c:v>1.3588335421604101</c:v>
                </c:pt>
                <c:pt idx="6413" formatCode="0.0%">
                  <c:v>1.3538317775733</c:v>
                </c:pt>
                <c:pt idx="6414" formatCode="0.0%">
                  <c:v>1.3203823746811001</c:v>
                </c:pt>
                <c:pt idx="6415" formatCode="0.0%">
                  <c:v>1.3186406157867301</c:v>
                </c:pt>
                <c:pt idx="6416" formatCode="0.0%">
                  <c:v>1.3385585418724999</c:v>
                </c:pt>
                <c:pt idx="6417" formatCode="0.0%">
                  <c:v>1.3606200034739799</c:v>
                </c:pt>
                <c:pt idx="6418" formatCode="0.0%">
                  <c:v>1.3607091357366501</c:v>
                </c:pt>
                <c:pt idx="6419" formatCode="0.0%">
                  <c:v>1.3606200034739799</c:v>
                </c:pt>
                <c:pt idx="6420" formatCode="0.0%">
                  <c:v>1.3385585418724999</c:v>
                </c:pt>
                <c:pt idx="6421" formatCode="0.0%">
                  <c:v>1.33824589751384</c:v>
                </c:pt>
                <c:pt idx="6422" formatCode="0.0%">
                  <c:v>1.3821008787773299</c:v>
                </c:pt>
                <c:pt idx="6423" formatCode="0.0%">
                  <c:v>1.3825026553986599</c:v>
                </c:pt>
                <c:pt idx="6424" formatCode="0.0%">
                  <c:v>1.37812617952887</c:v>
                </c:pt>
                <c:pt idx="6425" formatCode="0.0%">
                  <c:v>1.39192559827476</c:v>
                </c:pt>
                <c:pt idx="6426" formatCode="0.0%">
                  <c:v>1.3917023587545001</c:v>
                </c:pt>
                <c:pt idx="6427" formatCode="0.0%">
                  <c:v>1.3808950037618899</c:v>
                </c:pt>
                <c:pt idx="6428" formatCode="0.0%">
                  <c:v>1.3774114859731501</c:v>
                </c:pt>
                <c:pt idx="6429" formatCode="0.0%">
                  <c:v>1.35771707198337</c:v>
                </c:pt>
                <c:pt idx="6430" formatCode="0.0%">
                  <c:v>1.3708467721684601</c:v>
                </c:pt>
                <c:pt idx="6431" formatCode="0.0%">
                  <c:v>1.39393529910859</c:v>
                </c:pt>
                <c:pt idx="6432" formatCode="0.0%">
                  <c:v>1.3958108926848201</c:v>
                </c:pt>
                <c:pt idx="6433" formatCode="0.0%">
                  <c:v>1.39871382417544</c:v>
                </c:pt>
                <c:pt idx="6434" formatCode="0.0%">
                  <c:v>1.4108164590218899</c:v>
                </c:pt>
                <c:pt idx="6435" formatCode="0.0%">
                  <c:v>1.43488734888146</c:v>
                </c:pt>
                <c:pt idx="6436" formatCode="0.0%">
                  <c:v>1.43381558112361</c:v>
                </c:pt>
                <c:pt idx="6437" formatCode="0.0%">
                  <c:v>1.4293497004154301</c:v>
                </c:pt>
                <c:pt idx="6438" formatCode="0.0%">
                  <c:v>1.4610129145697901</c:v>
                </c:pt>
                <c:pt idx="6439" formatCode="0.0%">
                  <c:v>1.45493938222483</c:v>
                </c:pt>
                <c:pt idx="6440" formatCode="0.0%">
                  <c:v>1.4300196915519401</c:v>
                </c:pt>
                <c:pt idx="6441" formatCode="0.0%">
                  <c:v>1.4224276398328799</c:v>
                </c:pt>
                <c:pt idx="6442" formatCode="0.0%">
                  <c:v>1.4326991109465701</c:v>
                </c:pt>
                <c:pt idx="6443" formatCode="0.0%">
                  <c:v>1.4288585189556999</c:v>
                </c:pt>
                <c:pt idx="6444" formatCode="0.0%">
                  <c:v>1.43278851578496</c:v>
                </c:pt>
                <c:pt idx="6445" formatCode="0.0%">
                  <c:v>1.4432387965754401</c:v>
                </c:pt>
                <c:pt idx="6446" formatCode="0.0%">
                  <c:v>1.44399791997463</c:v>
                </c:pt>
                <c:pt idx="6447" formatCode="0.0%">
                  <c:v>1.4740532099165</c:v>
                </c:pt>
                <c:pt idx="6448" formatCode="0.0%">
                  <c:v>1.4846820278080399</c:v>
                </c:pt>
                <c:pt idx="6449" formatCode="0.0%">
                  <c:v>1.48834408269784</c:v>
                </c:pt>
                <c:pt idx="6450" formatCode="0.0%">
                  <c:v>1.4775814301244301</c:v>
                </c:pt>
                <c:pt idx="6451" formatCode="0.0%">
                  <c:v>1.50486789583328</c:v>
                </c:pt>
                <c:pt idx="6452" formatCode="0.0%">
                  <c:v>1.5053590772929999</c:v>
                </c:pt>
                <c:pt idx="6453" formatCode="0.0%">
                  <c:v>1.5004020151250901</c:v>
                </c:pt>
                <c:pt idx="6454" formatCode="0.0%">
                  <c:v>1.51304026127474</c:v>
                </c:pt>
                <c:pt idx="6455" formatCode="0.0%">
                  <c:v>1.4940158384214699</c:v>
                </c:pt>
                <c:pt idx="6456" formatCode="0.0%">
                  <c:v>1.4606108653727401</c:v>
                </c:pt>
                <c:pt idx="6457" formatCode="0.0%">
                  <c:v>1.47204350908267</c:v>
                </c:pt>
                <c:pt idx="6458" formatCode="0.0%">
                  <c:v>1.4724008558605199</c:v>
                </c:pt>
                <c:pt idx="6459" formatCode="0.0%">
                  <c:v>1.4858432004042801</c:v>
                </c:pt>
                <c:pt idx="6460" formatCode="0.0%">
                  <c:v>1.50580555633353</c:v>
                </c:pt>
                <c:pt idx="6461" formatCode="0.0%">
                  <c:v>1.50808319910682</c:v>
                </c:pt>
                <c:pt idx="6462" formatCode="0.0%">
                  <c:v>1.5242049630452099</c:v>
                </c:pt>
                <c:pt idx="6463" formatCode="0.0%">
                  <c:v>1.51397819435072</c:v>
                </c:pt>
                <c:pt idx="6464" formatCode="0.0%">
                  <c:v>1.51009289994065</c:v>
                </c:pt>
                <c:pt idx="6465" formatCode="0.0%">
                  <c:v>1.49928554494804</c:v>
                </c:pt>
                <c:pt idx="6466" formatCode="0.0%">
                  <c:v>1.49553408521985</c:v>
                </c:pt>
                <c:pt idx="6467" formatCode="0.0%">
                  <c:v>1.4953108456995801</c:v>
                </c:pt>
                <c:pt idx="6468" formatCode="0.0%">
                  <c:v>1.4961593739371699</c:v>
                </c:pt>
                <c:pt idx="6469" formatCode="0.0%">
                  <c:v>1.50102730384241</c:v>
                </c:pt>
                <c:pt idx="6470" formatCode="0.0%">
                  <c:v>1.50263495547918</c:v>
                </c:pt>
                <c:pt idx="6471" formatCode="0.0%">
                  <c:v>1.4995981893067001</c:v>
                </c:pt>
                <c:pt idx="6472" formatCode="0.0%">
                  <c:v>1.4895052552940899</c:v>
                </c:pt>
                <c:pt idx="6473" formatCode="0.0%">
                  <c:v>1.4790549745036099</c:v>
                </c:pt>
                <c:pt idx="6474" formatCode="0.0%">
                  <c:v>1.4997320239885701</c:v>
                </c:pt>
                <c:pt idx="6475" formatCode="0.0%">
                  <c:v>1.4945070198812</c:v>
                </c:pt>
                <c:pt idx="6476" formatCode="0.0%">
                  <c:v>1.50075908932722</c:v>
                </c:pt>
                <c:pt idx="6477" formatCode="0.0%">
                  <c:v>1.4966058529777</c:v>
                </c:pt>
                <c:pt idx="6478" formatCode="0.0%">
                  <c:v>1.4973652489526099</c:v>
                </c:pt>
                <c:pt idx="6479" formatCode="0.0%">
                  <c:v>1.49245261662817</c:v>
                </c:pt>
                <c:pt idx="6480" formatCode="0.0%">
                  <c:v>1.49874966106912</c:v>
                </c:pt>
                <c:pt idx="6481" formatCode="0.0%">
                  <c:v>1.4881208431775801</c:v>
                </c:pt>
                <c:pt idx="6482" formatCode="0.0%">
                  <c:v>1.48954995771328</c:v>
                </c:pt>
                <c:pt idx="6483" formatCode="0.0%">
                  <c:v>1.5013396756253501</c:v>
                </c:pt>
                <c:pt idx="6484" formatCode="0.0%">
                  <c:v>1.4966505553968901</c:v>
                </c:pt>
                <c:pt idx="6485" formatCode="0.0%">
                  <c:v>1.50089319658482</c:v>
                </c:pt>
                <c:pt idx="6486" formatCode="0.0%">
                  <c:v>1.50500173051515</c:v>
                </c:pt>
                <c:pt idx="6487" formatCode="0.0%">
                  <c:v>1.50928907412227</c:v>
                </c:pt>
                <c:pt idx="6488" formatCode="0.0%">
                  <c:v>1.5180422984375801</c:v>
                </c:pt>
                <c:pt idx="6489" formatCode="0.0%">
                  <c:v>1.5418452463576899</c:v>
                </c:pt>
                <c:pt idx="6490" formatCode="0.0%">
                  <c:v>1.54631112706588</c:v>
                </c:pt>
                <c:pt idx="6491" formatCode="0.0%">
                  <c:v>1.5468470109448</c:v>
                </c:pt>
                <c:pt idx="6492" formatCode="0.0%">
                  <c:v>1.55752053125554</c:v>
                </c:pt>
                <c:pt idx="6493" formatCode="0.0%">
                  <c:v>1.56301347730238</c:v>
                </c:pt>
                <c:pt idx="6494" formatCode="0.0%">
                  <c:v>1.5746249306891</c:v>
                </c:pt>
                <c:pt idx="6495" formatCode="0.0%">
                  <c:v>1.5847178647017199</c:v>
                </c:pt>
                <c:pt idx="6496" formatCode="0.0%">
                  <c:v>1.6063325746869399</c:v>
                </c:pt>
                <c:pt idx="6497" formatCode="0.0%">
                  <c:v>1.6051714020907</c:v>
                </c:pt>
                <c:pt idx="6498" formatCode="0.0%">
                  <c:v>1.6025813875344701</c:v>
                </c:pt>
                <c:pt idx="6499" formatCode="0.0%">
                  <c:v>1.6089675642380901</c:v>
                </c:pt>
                <c:pt idx="6500" formatCode="0.0%">
                  <c:v>1.62044491036722</c:v>
                </c:pt>
                <c:pt idx="6501" formatCode="0.0%">
                  <c:v>1.60360845287312</c:v>
                </c:pt>
                <c:pt idx="6502" formatCode="0.0%">
                  <c:v>1.5979366971494899</c:v>
                </c:pt>
                <c:pt idx="6503" formatCode="0.0%">
                  <c:v>1.5982940439273501</c:v>
                </c:pt>
                <c:pt idx="6504" formatCode="0.0%">
                  <c:v>1.59650758261378</c:v>
                </c:pt>
                <c:pt idx="6505" formatCode="0.0%">
                  <c:v>1.5948552285578099</c:v>
                </c:pt>
                <c:pt idx="6506" formatCode="0.0%">
                  <c:v>1.61642550869956</c:v>
                </c:pt>
                <c:pt idx="6507" formatCode="0.0%">
                  <c:v>1.6099052247383501</c:v>
                </c:pt>
                <c:pt idx="6508" formatCode="0.0%">
                  <c:v>1.5978919947302901</c:v>
                </c:pt>
                <c:pt idx="6509" formatCode="0.0%">
                  <c:v>1.60066109153904</c:v>
                </c:pt>
                <c:pt idx="6510" formatCode="0.0%">
                  <c:v>1.59677552455325</c:v>
                </c:pt>
                <c:pt idx="6511" formatCode="0.0%">
                  <c:v>1.60195609881715</c:v>
                </c:pt>
                <c:pt idx="6512" formatCode="0.0%">
                  <c:v>1.60133081009983</c:v>
                </c:pt>
                <c:pt idx="6513" formatCode="0.0%">
                  <c:v>1.5829314033881601</c:v>
                </c:pt>
                <c:pt idx="6514" formatCode="0.0%">
                  <c:v>1.57913551381649</c:v>
                </c:pt>
                <c:pt idx="6515" formatCode="0.0%">
                  <c:v>1.5877993332934</c:v>
                </c:pt>
                <c:pt idx="6516" formatCode="0.0%">
                  <c:v>1.6040549319136499</c:v>
                </c:pt>
                <c:pt idx="6517" formatCode="0.0%">
                  <c:v>1.6103072739354001</c:v>
                </c:pt>
                <c:pt idx="6518" formatCode="0.0%">
                  <c:v>1.60374256013072</c:v>
                </c:pt>
                <c:pt idx="6519" formatCode="0.0%">
                  <c:v>1.6204896127864199</c:v>
                </c:pt>
                <c:pt idx="6520" formatCode="0.0%">
                  <c:v>1.6234369741204999</c:v>
                </c:pt>
                <c:pt idx="6521" formatCode="0.0%">
                  <c:v>1.63777254932104</c:v>
                </c:pt>
                <c:pt idx="6522" formatCode="0.0%">
                  <c:v>1.6235263789589001</c:v>
                </c:pt>
                <c:pt idx="6523" formatCode="0.0%">
                  <c:v>1.61280815622896</c:v>
                </c:pt>
                <c:pt idx="6524" formatCode="0.0%">
                  <c:v>1.6194175724528399</c:v>
                </c:pt>
                <c:pt idx="6525" formatCode="0.0%">
                  <c:v>1.6012414052614301</c:v>
                </c:pt>
                <c:pt idx="6526" formatCode="0.0%">
                  <c:v>1.57556259118936</c:v>
                </c:pt>
                <c:pt idx="6527" formatCode="0.0%">
                  <c:v>1.58887110105125</c:v>
                </c:pt>
                <c:pt idx="6528" formatCode="0.0%">
                  <c:v>1.6047249230501699</c:v>
                </c:pt>
                <c:pt idx="6529" formatCode="0.0%">
                  <c:v>1.59690963181084</c:v>
                </c:pt>
                <c:pt idx="6530" formatCode="0.0%">
                  <c:v>1.60905669650076</c:v>
                </c:pt>
                <c:pt idx="6531" formatCode="0.0%">
                  <c:v>1.63361904039579</c:v>
                </c:pt>
                <c:pt idx="6532" formatCode="0.0%">
                  <c:v>1.6374152025431901</c:v>
                </c:pt>
                <c:pt idx="6533" formatCode="0.0%">
                  <c:v>1.6279922596670899</c:v>
                </c:pt>
                <c:pt idx="6534" formatCode="0.0%">
                  <c:v>1.61843520953339</c:v>
                </c:pt>
                <c:pt idx="6535" formatCode="0.0%">
                  <c:v>1.6425063719686901</c:v>
                </c:pt>
                <c:pt idx="6536" formatCode="0.0%">
                  <c:v>1.6494284325512401</c:v>
                </c:pt>
                <c:pt idx="6537" formatCode="0.0%">
                  <c:v>1.6470166825203501</c:v>
                </c:pt>
                <c:pt idx="6538" formatCode="0.0%">
                  <c:v>1.64514108894412</c:v>
                </c:pt>
                <c:pt idx="6539" formatCode="0.0%">
                  <c:v>1.6316987444003599</c:v>
                </c:pt>
                <c:pt idx="6540" formatCode="0.0%">
                  <c:v>1.6525546035621199</c:v>
                </c:pt>
                <c:pt idx="6541" formatCode="0.0%">
                  <c:v>1.6676493021618499</c:v>
                </c:pt>
                <c:pt idx="6542" formatCode="0.0%">
                  <c:v>1.67984106927096</c:v>
                </c:pt>
                <c:pt idx="6543" formatCode="0.0%">
                  <c:v>1.6654607916512201</c:v>
                </c:pt>
                <c:pt idx="6544" formatCode="0.0%">
                  <c:v>1.6806001926701499</c:v>
                </c:pt>
                <c:pt idx="6545" formatCode="0.0%">
                  <c:v>1.6723831248095</c:v>
                </c:pt>
                <c:pt idx="6546" formatCode="0.0%">
                  <c:v>1.6793943176547099</c:v>
                </c:pt>
                <c:pt idx="6547" formatCode="0.0%">
                  <c:v>1.6854234201561999</c:v>
                </c:pt>
                <c:pt idx="6548" formatCode="0.0%">
                  <c:v>1.7083334099952601</c:v>
                </c:pt>
                <c:pt idx="6549" formatCode="0.0%">
                  <c:v>1.71364781894103</c:v>
                </c:pt>
                <c:pt idx="6550" formatCode="0.0%">
                  <c:v>1.70351018250921</c:v>
                </c:pt>
                <c:pt idx="6551" formatCode="0.0%">
                  <c:v>1.71070018503122</c:v>
                </c:pt>
                <c:pt idx="6552" formatCode="0.0%">
                  <c:v>1.74062164029122</c:v>
                </c:pt>
                <c:pt idx="6553" formatCode="0.0%">
                  <c:v>1.75848516312397</c:v>
                </c:pt>
                <c:pt idx="6554" formatCode="0.0%">
                  <c:v>1.7696498648944301</c:v>
                </c:pt>
                <c:pt idx="6555" formatCode="0.0%">
                  <c:v>1.7517416396424901</c:v>
                </c:pt>
                <c:pt idx="6556" formatCode="0.0%">
                  <c:v>1.75759193246718</c:v>
                </c:pt>
                <c:pt idx="6557" formatCode="0.0%">
                  <c:v>1.7667025035603501</c:v>
                </c:pt>
                <c:pt idx="6558" formatCode="0.0%">
                  <c:v>1.7633977954484099</c:v>
                </c:pt>
                <c:pt idx="6559" formatCode="0.0%">
                  <c:v>1.77639338837591</c:v>
                </c:pt>
                <c:pt idx="6560" formatCode="0.0%">
                  <c:v>1.7550910501736301</c:v>
                </c:pt>
                <c:pt idx="6561" formatCode="0.0%">
                  <c:v>1.7525010356174</c:v>
                </c:pt>
                <c:pt idx="6562" formatCode="0.0%">
                  <c:v>1.7099410616320301</c:v>
                </c:pt>
                <c:pt idx="6563" formatCode="0.0%">
                  <c:v>1.7328063490518899</c:v>
                </c:pt>
                <c:pt idx="6564" formatCode="0.0%">
                  <c:v>1.7060557672219601</c:v>
                </c:pt>
                <c:pt idx="6565" formatCode="0.0%">
                  <c:v>1.7263754699290701</c:v>
                </c:pt>
                <c:pt idx="6566" formatCode="0.0%">
                  <c:v>1.73289575389029</c:v>
                </c:pt>
                <c:pt idx="6567" formatCode="0.0%">
                  <c:v>1.74339046452424</c:v>
                </c:pt>
                <c:pt idx="6568" formatCode="0.0%">
                  <c:v>1.7444178024386101</c:v>
                </c:pt>
                <c:pt idx="6569" formatCode="0.0%">
                  <c:v>1.74258663870585</c:v>
                </c:pt>
                <c:pt idx="6570" formatCode="0.0%">
                  <c:v>1.7506698718846401</c:v>
                </c:pt>
                <c:pt idx="6571" formatCode="0.0%">
                  <c:v>1.77210604476879</c:v>
                </c:pt>
                <c:pt idx="6572" formatCode="0.0%">
                  <c:v>1.7747410343199399</c:v>
                </c:pt>
                <c:pt idx="6573" formatCode="0.0%">
                  <c:v>1.7585745679623599</c:v>
                </c:pt>
                <c:pt idx="6574" formatCode="0.0%">
                  <c:v>1.7541533896733701</c:v>
                </c:pt>
                <c:pt idx="6575" formatCode="0.0%">
                  <c:v>1.7619686809127</c:v>
                </c:pt>
                <c:pt idx="6576" formatCode="0.0%">
                  <c:v>1.7217310521198199</c:v>
                </c:pt>
                <c:pt idx="6577" formatCode="0.0%">
                  <c:v>1.67274019901163</c:v>
                </c:pt>
                <c:pt idx="6578" formatCode="0.0%">
                  <c:v>1.6915416549203599</c:v>
                </c:pt>
                <c:pt idx="6579" formatCode="0.0%">
                  <c:v>1.68761165809109</c:v>
                </c:pt>
                <c:pt idx="6580" formatCode="0.0%">
                  <c:v>1.6787245990939199</c:v>
                </c:pt>
                <c:pt idx="6581" formatCode="0.0%">
                  <c:v>1.71722046899243</c:v>
                </c:pt>
                <c:pt idx="6582" formatCode="0.0%">
                  <c:v>1.7079760632173999</c:v>
                </c:pt>
                <c:pt idx="6583" formatCode="0.0%">
                  <c:v>1.71632723833565</c:v>
                </c:pt>
                <c:pt idx="6584" formatCode="0.0%">
                  <c:v>1.73235987001136</c:v>
                </c:pt>
                <c:pt idx="6585" formatCode="0.0%">
                  <c:v>1.7393713354322999</c:v>
                </c:pt>
                <c:pt idx="6586" formatCode="0.0%">
                  <c:v>1.7366469410427601</c:v>
                </c:pt>
                <c:pt idx="6587" formatCode="0.0%">
                  <c:v>1.76866750197498</c:v>
                </c:pt>
                <c:pt idx="6588" formatCode="0.0%">
                  <c:v>1.75558250420908</c:v>
                </c:pt>
                <c:pt idx="6589" formatCode="0.0%">
                  <c:v>1.7760807440172499</c:v>
                </c:pt>
                <c:pt idx="6590" formatCode="0.0%">
                  <c:v>1.7876919248282499</c:v>
                </c:pt>
                <c:pt idx="6591" formatCode="0.0%">
                  <c:v>1.81417483729444</c:v>
                </c:pt>
                <c:pt idx="6592" formatCode="0.0%">
                  <c:v>1.84038953524544</c:v>
                </c:pt>
                <c:pt idx="6593" formatCode="0.0%">
                  <c:v>1.8512862950764399</c:v>
                </c:pt>
                <c:pt idx="6594" formatCode="0.0%">
                  <c:v>1.83958570942705</c:v>
                </c:pt>
                <c:pt idx="6595" formatCode="0.0%">
                  <c:v>1.86454982994341</c:v>
                </c:pt>
                <c:pt idx="6596" formatCode="0.0%">
                  <c:v>1.88643275444382</c:v>
                </c:pt>
                <c:pt idx="6597" formatCode="0.0%">
                  <c:v>1.9025098159630001</c:v>
                </c:pt>
                <c:pt idx="6598" formatCode="0.0%">
                  <c:v>1.9299303889294499</c:v>
                </c:pt>
                <c:pt idx="6599" formatCode="0.0%">
                  <c:v>1.9312700986267599</c:v>
                </c:pt>
                <c:pt idx="6600" formatCode="0.0%">
                  <c:v>1.9539568489455501</c:v>
                </c:pt>
                <c:pt idx="6601" formatCode="0.0%">
                  <c:v>1.94975891017683</c:v>
                </c:pt>
                <c:pt idx="6602" formatCode="0.0%">
                  <c:v>1.92774215099455</c:v>
                </c:pt>
                <c:pt idx="6603" formatCode="0.0%">
                  <c:v>1.9087174555655599</c:v>
                </c:pt>
                <c:pt idx="6604" formatCode="0.0%">
                  <c:v>1.89380129406689</c:v>
                </c:pt>
                <c:pt idx="6605" formatCode="0.0%">
                  <c:v>1.8610665847304</c:v>
                </c:pt>
                <c:pt idx="6606" formatCode="0.0%">
                  <c:v>1.89433717794582</c:v>
                </c:pt>
                <c:pt idx="6607" formatCode="0.0%">
                  <c:v>1.94239009797803</c:v>
                </c:pt>
                <c:pt idx="6608" formatCode="0.0%">
                  <c:v>1.94337273347321</c:v>
                </c:pt>
                <c:pt idx="6609" formatCode="0.0%">
                  <c:v>1.90487686357469</c:v>
                </c:pt>
                <c:pt idx="6610" formatCode="0.0%">
                  <c:v>1.8904965859549501</c:v>
                </c:pt>
                <c:pt idx="6611" formatCode="0.0%">
                  <c:v>1.87937658660368</c:v>
                </c:pt>
                <c:pt idx="6612" formatCode="0.0%">
                  <c:v>1.8600839492352199</c:v>
                </c:pt>
                <c:pt idx="6613" formatCode="0.0%">
                  <c:v>1.8776795301285101</c:v>
                </c:pt>
                <c:pt idx="6614" formatCode="0.0%">
                  <c:v>1.9064398127922699</c:v>
                </c:pt>
                <c:pt idx="6615" formatCode="0.0%">
                  <c:v>1.9286798114948001</c:v>
                </c:pt>
                <c:pt idx="6616" formatCode="0.0%">
                  <c:v>1.9117542217380401</c:v>
                </c:pt>
                <c:pt idx="6617" formatCode="0.0%">
                  <c:v>1.9191230339368399</c:v>
                </c:pt>
                <c:pt idx="6618" formatCode="0.0%">
                  <c:v>1.82913542863657</c:v>
                </c:pt>
                <c:pt idx="6619" formatCode="0.0%">
                  <c:v>1.85825305807819</c:v>
                </c:pt>
                <c:pt idx="6620" formatCode="0.0%">
                  <c:v>1.84516806031229</c:v>
                </c:pt>
                <c:pt idx="6621" formatCode="0.0%">
                  <c:v>1.8516880716977699</c:v>
                </c:pt>
                <c:pt idx="6622" formatCode="0.0%">
                  <c:v>1.8620489476498601</c:v>
                </c:pt>
                <c:pt idx="6623" formatCode="0.0%">
                  <c:v>1.86454982994341</c:v>
                </c:pt>
                <c:pt idx="6624" formatCode="0.0%">
                  <c:v>1.91465715322865</c:v>
                </c:pt>
                <c:pt idx="6625" formatCode="0.0%">
                  <c:v>1.91036980962153</c:v>
                </c:pt>
                <c:pt idx="6626" formatCode="0.0%">
                  <c:v>1.90273305548327</c:v>
                </c:pt>
                <c:pt idx="6627" formatCode="0.0%">
                  <c:v>1.8992051078510599</c:v>
                </c:pt>
                <c:pt idx="6628" formatCode="0.0%">
                  <c:v>1.9055912845546801</c:v>
                </c:pt>
                <c:pt idx="6629" formatCode="0.0%">
                  <c:v>1.90300099742273</c:v>
                </c:pt>
                <c:pt idx="6630" formatCode="0.0%">
                  <c:v>1.91608599518863</c:v>
                </c:pt>
                <c:pt idx="6631" formatCode="0.0%">
                  <c:v>1.89795453041642</c:v>
                </c:pt>
                <c:pt idx="6632" formatCode="0.0%">
                  <c:v>1.89808863767401</c:v>
                </c:pt>
                <c:pt idx="6633" formatCode="0.0%">
                  <c:v>1.88272599713482</c:v>
                </c:pt>
                <c:pt idx="6634" formatCode="0.0%">
                  <c:v>1.9194801081389701</c:v>
                </c:pt>
                <c:pt idx="6635" formatCode="0.0%">
                  <c:v>1.9263130364588399</c:v>
                </c:pt>
                <c:pt idx="6636" formatCode="0.0%">
                  <c:v>1.9290818606918601</c:v>
                </c:pt>
                <c:pt idx="6637" formatCode="0.0%">
                  <c:v>1.9289924558534699</c:v>
                </c:pt>
                <c:pt idx="6638" formatCode="0.0%">
                  <c:v>1.87709894383039</c:v>
                </c:pt>
                <c:pt idx="6639" formatCode="0.0%">
                  <c:v>1.8679439428937501</c:v>
                </c:pt>
                <c:pt idx="6640" formatCode="0.0%">
                  <c:v>1.82913542863657</c:v>
                </c:pt>
                <c:pt idx="6641" formatCode="0.0%">
                  <c:v>1.8187745526844901</c:v>
                </c:pt>
                <c:pt idx="6642" formatCode="0.0%">
                  <c:v>1.84347100383712</c:v>
                </c:pt>
                <c:pt idx="6643" formatCode="0.0%">
                  <c:v>1.8692836525910601</c:v>
                </c:pt>
                <c:pt idx="6644" formatCode="0.0%">
                  <c:v>1.8804930567807301</c:v>
                </c:pt>
                <c:pt idx="6645" formatCode="0.0%">
                  <c:v>1.8653536557618</c:v>
                </c:pt>
                <c:pt idx="6646" formatCode="0.0%">
                  <c:v>1.87428541717817</c:v>
                </c:pt>
                <c:pt idx="6647" formatCode="0.0%">
                  <c:v>1.8808057011393899</c:v>
                </c:pt>
                <c:pt idx="6648" formatCode="0.0%">
                  <c:v>1.89339951744556</c:v>
                </c:pt>
                <c:pt idx="6649" formatCode="0.0%">
                  <c:v>1.9098786281618001</c:v>
                </c:pt>
                <c:pt idx="6650" formatCode="0.0%">
                  <c:v>1.9035815837208501</c:v>
                </c:pt>
                <c:pt idx="6651" formatCode="0.0%">
                  <c:v>1.9156395161480999</c:v>
                </c:pt>
                <c:pt idx="6652" formatCode="0.0%">
                  <c:v>1.9182745056992501</c:v>
                </c:pt>
                <c:pt idx="6653" formatCode="0.0%">
                  <c:v>1.9214004041343999</c:v>
                </c:pt>
                <c:pt idx="6654" formatCode="0.0%">
                  <c:v>1.9214451065536</c:v>
                </c:pt>
                <c:pt idx="6655" formatCode="0.0%">
                  <c:v>1.9232762702863599</c:v>
                </c:pt>
                <c:pt idx="6656" formatCode="0.0%">
                  <c:v>1.8732583518395201</c:v>
                </c:pt>
                <c:pt idx="6657" formatCode="0.0%">
                  <c:v>1.8654430606001899</c:v>
                </c:pt>
                <c:pt idx="6658" formatCode="0.0%">
                  <c:v>1.8617810057103901</c:v>
                </c:pt>
                <c:pt idx="6659" formatCode="0.0%">
                  <c:v>1.85039306441966</c:v>
                </c:pt>
                <c:pt idx="6660" formatCode="0.0%">
                  <c:v>1.8794659914420799</c:v>
                </c:pt>
                <c:pt idx="6661" formatCode="0.0%">
                  <c:v>1.88245805519536</c:v>
                </c:pt>
                <c:pt idx="6662" formatCode="0.0%">
                  <c:v>1.9121562709350901</c:v>
                </c:pt>
                <c:pt idx="6663" formatCode="0.0%">
                  <c:v>1.9542247908850101</c:v>
                </c:pt>
                <c:pt idx="6664" formatCode="0.0%">
                  <c:v>1.9724900903390901</c:v>
                </c:pt>
                <c:pt idx="6665" formatCode="0.0%">
                  <c:v>1.9716862645207101</c:v>
                </c:pt>
                <c:pt idx="6666" formatCode="0.0%">
                  <c:v>1.96914067980795</c:v>
                </c:pt>
                <c:pt idx="6667" formatCode="0.0%">
                  <c:v>1.98727214458016</c:v>
                </c:pt>
                <c:pt idx="6668" formatCode="0.0%">
                  <c:v>2.0062077077464902</c:v>
                </c:pt>
                <c:pt idx="6669" formatCode="0.0%">
                  <c:v>2.0044659488521201</c:v>
                </c:pt>
                <c:pt idx="6670" formatCode="0.0%">
                  <c:v>2.0297427137271402</c:v>
                </c:pt>
                <c:pt idx="6671" formatCode="0.0%">
                  <c:v>2.01893535873453</c:v>
                </c:pt>
                <c:pt idx="6672" formatCode="0.0%">
                  <c:v>2.0301447629242002</c:v>
                </c:pt>
                <c:pt idx="6673" formatCode="0.0%">
                  <c:v>2.00209890124043</c:v>
                </c:pt>
                <c:pt idx="6674" formatCode="0.0%">
                  <c:v>1.98289566871037</c:v>
                </c:pt>
                <c:pt idx="6675" formatCode="0.0%">
                  <c:v>1.9997321262044701</c:v>
                </c:pt>
                <c:pt idx="6676" formatCode="0.0%">
                  <c:v>1.98821007765614</c:v>
                </c:pt>
                <c:pt idx="6677" formatCode="0.0%">
                  <c:v>1.98177919853332</c:v>
                </c:pt>
                <c:pt idx="6678" formatCode="0.0%">
                  <c:v>2.0035727181953402</c:v>
                </c:pt>
                <c:pt idx="6679" formatCode="0.0%">
                  <c:v>2.0298321185655301</c:v>
                </c:pt>
                <c:pt idx="6680" formatCode="0.0%">
                  <c:v>2.0056718238675599</c:v>
                </c:pt>
                <c:pt idx="6681" formatCode="0.0%">
                  <c:v>2.00692212872648</c:v>
                </c:pt>
                <c:pt idx="6682" formatCode="0.0%">
                  <c:v>2.0017862568817701</c:v>
                </c:pt>
                <c:pt idx="6683" formatCode="0.0%">
                  <c:v>1.996471847936</c:v>
                </c:pt>
                <c:pt idx="6684" formatCode="0.0%">
                  <c:v>1.9878527308782801</c:v>
                </c:pt>
                <c:pt idx="6685" formatCode="0.0%">
                  <c:v>1.98285096629117</c:v>
                </c:pt>
                <c:pt idx="6686" formatCode="0.0%">
                  <c:v>1.9736065605161399</c:v>
                </c:pt>
                <c:pt idx="6687" formatCode="0.0%">
                  <c:v>1.9705250919244599</c:v>
                </c:pt>
                <c:pt idx="6688" formatCode="0.0%">
                  <c:v>1.95668097075937</c:v>
                </c:pt>
                <c:pt idx="6689" formatCode="0.0%">
                  <c:v>1.9562344917188399</c:v>
                </c:pt>
                <c:pt idx="6690" formatCode="0.0%">
                  <c:v>1.9568595078604401</c:v>
                </c:pt>
                <c:pt idx="6691" formatCode="0.0%">
                  <c:v>1.9780280113808499</c:v>
                </c:pt>
                <c:pt idx="6692" formatCode="0.0%">
                  <c:v>1.9870042026407</c:v>
                </c:pt>
                <c:pt idx="6693" formatCode="0.0%">
                  <c:v>1.9853518485847299</c:v>
                </c:pt>
                <c:pt idx="6694" formatCode="0.0%">
                  <c:v>1.96708654913065</c:v>
                </c:pt>
                <c:pt idx="6695" formatCode="0.0%">
                  <c:v>1.98566449294339</c:v>
                </c:pt>
                <c:pt idx="6696" formatCode="0.0%">
                  <c:v>1.9949536011376201</c:v>
                </c:pt>
                <c:pt idx="6697" formatCode="0.0%">
                  <c:v>2.0183994748555998</c:v>
                </c:pt>
                <c:pt idx="6698" formatCode="0.0%">
                  <c:v>2.00826183842379</c:v>
                </c:pt>
                <c:pt idx="6699" formatCode="0.0%">
                  <c:v>2.0028582972153499</c:v>
                </c:pt>
                <c:pt idx="6700" formatCode="0.0%">
                  <c:v>1.9360486236936001</c:v>
                </c:pt>
                <c:pt idx="6701" formatCode="0.0%">
                  <c:v>1.9141656991931999</c:v>
                </c:pt>
                <c:pt idx="6702" formatCode="0.0%">
                  <c:v>1.9240353936855501</c:v>
                </c:pt>
                <c:pt idx="6703" formatCode="0.0%">
                  <c:v>1.9298856865102501</c:v>
                </c:pt>
                <c:pt idx="6704" formatCode="0.0%">
                  <c:v>1.88348512053401</c:v>
                </c:pt>
                <c:pt idx="6705" formatCode="0.0%">
                  <c:v>1.8858074657265</c:v>
                </c:pt>
                <c:pt idx="6706" formatCode="0.0%">
                  <c:v>1.81261161550114</c:v>
                </c:pt>
                <c:pt idx="6707" formatCode="0.0%">
                  <c:v>1.8062254387975201</c:v>
                </c:pt>
                <c:pt idx="6708" formatCode="0.0%">
                  <c:v>1.83168101334933</c:v>
                </c:pt>
                <c:pt idx="6709" formatCode="0.0%">
                  <c:v>1.8740621776579101</c:v>
                </c:pt>
                <c:pt idx="6710" formatCode="0.0%">
                  <c:v>1.8524918975161599</c:v>
                </c:pt>
                <c:pt idx="6711" formatCode="0.0%">
                  <c:v>1.83034130365202</c:v>
                </c:pt>
                <c:pt idx="6712" formatCode="0.0%">
                  <c:v>1.79952661773524</c:v>
                </c:pt>
                <c:pt idx="6713" formatCode="0.0%">
                  <c:v>1.79854425481578</c:v>
                </c:pt>
                <c:pt idx="6714" formatCode="0.0%">
                  <c:v>1.81872985026529</c:v>
                </c:pt>
                <c:pt idx="6715" formatCode="0.0%">
                  <c:v>1.83985365136651</c:v>
                </c:pt>
                <c:pt idx="6716" formatCode="0.0%">
                  <c:v>1.8175686776690501</c:v>
                </c:pt>
                <c:pt idx="6717" formatCode="0.0%">
                  <c:v>1.8369954222950999</c:v>
                </c:pt>
                <c:pt idx="6718" formatCode="0.0%">
                  <c:v>1.8579404137195299</c:v>
                </c:pt>
                <c:pt idx="6719" formatCode="0.0%">
                  <c:v>1.9029118651600601</c:v>
                </c:pt>
                <c:pt idx="6720" formatCode="0.0%">
                  <c:v>1.9586012667548001</c:v>
                </c:pt>
                <c:pt idx="6721" formatCode="0.0%">
                  <c:v>1.9485083327421799</c:v>
                </c:pt>
                <c:pt idx="6722" formatCode="0.0%">
                  <c:v>1.9581100852950799</c:v>
                </c:pt>
                <c:pt idx="6723" formatCode="0.0%">
                  <c:v>1.96605921121627</c:v>
                </c:pt>
                <c:pt idx="6724" formatCode="0.0%">
                  <c:v>1.9590480183710599</c:v>
                </c:pt>
                <c:pt idx="6725" formatCode="0.0%">
                  <c:v>1.9568595078604401</c:v>
                </c:pt>
                <c:pt idx="6726" formatCode="0.0%">
                  <c:v>1.97324948631401</c:v>
                </c:pt>
                <c:pt idx="6727" formatCode="0.0%">
                  <c:v>1.9483744980603199</c:v>
                </c:pt>
                <c:pt idx="6728" formatCode="0.0%">
                  <c:v>1.9566362683401699</c:v>
                </c:pt>
                <c:pt idx="6729" formatCode="0.0%">
                  <c:v>1.95766360625455</c:v>
                </c:pt>
                <c:pt idx="6730" formatCode="0.0%">
                  <c:v>1.97074860402045</c:v>
                </c:pt>
                <c:pt idx="6731" formatCode="0.0%">
                  <c:v>1.97686683878461</c:v>
                </c:pt>
                <c:pt idx="6732" formatCode="0.0%">
                  <c:v>1.9728921395361501</c:v>
                </c:pt>
                <c:pt idx="6733" formatCode="0.0%">
                  <c:v>1.9701233153031299</c:v>
                </c:pt>
                <c:pt idx="6734" formatCode="0.0%">
                  <c:v>1.99517684065789</c:v>
                </c:pt>
                <c:pt idx="6735" formatCode="0.0%">
                  <c:v>1.97887653961844</c:v>
                </c:pt>
                <c:pt idx="6736" formatCode="0.0%">
                  <c:v>1.9648089063573599</c:v>
                </c:pt>
                <c:pt idx="6737" formatCode="0.0%">
                  <c:v>1.97606301296622</c:v>
                </c:pt>
                <c:pt idx="6738" formatCode="0.0%">
                  <c:v>1.96896214270689</c:v>
                </c:pt>
                <c:pt idx="6739" formatCode="0.0%">
                  <c:v>1.93587008659254</c:v>
                </c:pt>
                <c:pt idx="6740" formatCode="0.0%">
                  <c:v>1.91170951931884</c:v>
                </c:pt>
                <c:pt idx="6741" formatCode="0.0%">
                  <c:v>1.9239012864279601</c:v>
                </c:pt>
                <c:pt idx="6742" formatCode="0.0%">
                  <c:v>1.92787598567642</c:v>
                </c:pt>
                <c:pt idx="6743" formatCode="0.0%">
                  <c:v>1.90032157802811</c:v>
                </c:pt>
                <c:pt idx="6744" formatCode="0.0%">
                  <c:v>1.9281886300350799</c:v>
                </c:pt>
                <c:pt idx="6745" formatCode="0.0%">
                  <c:v>1.9642730224784299</c:v>
                </c:pt>
                <c:pt idx="6746" formatCode="0.0%">
                  <c:v>1.9644962619987001</c:v>
                </c:pt>
                <c:pt idx="6747" formatCode="0.0%">
                  <c:v>1.9799930097954901</c:v>
                </c:pt>
                <c:pt idx="6748" formatCode="0.0%">
                  <c:v>1.99727594633011</c:v>
                </c:pt>
                <c:pt idx="6749" formatCode="0.0%">
                  <c:v>2.03921035902244</c:v>
                </c:pt>
                <c:pt idx="6750" formatCode="0.0%">
                  <c:v>2.0545729995616302</c:v>
                </c:pt>
                <c:pt idx="6751" formatCode="0.0%">
                  <c:v>2.04992858175238</c:v>
                </c:pt>
                <c:pt idx="6752" formatCode="0.0%">
                  <c:v>2.04336359537196</c:v>
                </c:pt>
                <c:pt idx="6753" formatCode="0.0%">
                  <c:v>2.0501965236918398</c:v>
                </c:pt>
                <c:pt idx="6754" formatCode="0.0%">
                  <c:v>2.06819415378218</c:v>
                </c:pt>
                <c:pt idx="6755" formatCode="0.0%">
                  <c:v>2.0657377013320999</c:v>
                </c:pt>
                <c:pt idx="6756" formatCode="0.0%">
                  <c:v>2.0618524069220299</c:v>
                </c:pt>
                <c:pt idx="6757" formatCode="0.0%">
                  <c:v>2.0628350424172099</c:v>
                </c:pt>
                <c:pt idx="6758" formatCode="0.0%">
                  <c:v>2.0629688770990802</c:v>
                </c:pt>
                <c:pt idx="6759" formatCode="0.0%">
                  <c:v>2.0644426940539899</c:v>
                </c:pt>
                <c:pt idx="6760" formatCode="0.0%">
                  <c:v>2.06953386347949</c:v>
                </c:pt>
                <c:pt idx="6761" formatCode="0.0%">
                  <c:v>2.0773491547188199</c:v>
                </c:pt>
                <c:pt idx="6762" formatCode="0.0%">
                  <c:v>2.0993659139010998</c:v>
                </c:pt>
                <c:pt idx="6763" formatCode="0.0%">
                  <c:v>2.09387296785426</c:v>
                </c:pt>
                <c:pt idx="6764" formatCode="0.0%">
                  <c:v>2.1326367796922399</c:v>
                </c:pt>
                <c:pt idx="6765" formatCode="0.0%">
                  <c:v>2.1410326572296898</c:v>
                </c:pt>
                <c:pt idx="6766" formatCode="0.0%">
                  <c:v>2.1289747248024402</c:v>
                </c:pt>
                <c:pt idx="6767" formatCode="0.0%">
                  <c:v>2.1115576810102201</c:v>
                </c:pt>
                <c:pt idx="6768" formatCode="0.0%">
                  <c:v>2.1020453332957199</c:v>
                </c:pt>
                <c:pt idx="6769" formatCode="0.0%">
                  <c:v>2.1290638570651099</c:v>
                </c:pt>
                <c:pt idx="6770" formatCode="0.0%">
                  <c:v>2.1419256153107402</c:v>
                </c:pt>
                <c:pt idx="6771" formatCode="0.0%">
                  <c:v>2.1375938418601499</c:v>
                </c:pt>
                <c:pt idx="6772" formatCode="0.0%">
                  <c:v>2.1458109097208098</c:v>
                </c:pt>
                <c:pt idx="6773" formatCode="0.0%">
                  <c:v>2.1573329582691301</c:v>
                </c:pt>
                <c:pt idx="6774" formatCode="0.0%">
                  <c:v>2.1744373577026899</c:v>
                </c:pt>
                <c:pt idx="6775" formatCode="0.0%">
                  <c:v>2.17010531167637</c:v>
                </c:pt>
                <c:pt idx="6776" formatCode="0.0%">
                  <c:v>2.1554573646929001</c:v>
                </c:pt>
                <c:pt idx="6777" formatCode="0.0%">
                  <c:v>2.1585835357037699</c:v>
                </c:pt>
                <c:pt idx="6778" formatCode="0.0%">
                  <c:v>2.13634326442551</c:v>
                </c:pt>
                <c:pt idx="6779" formatCode="0.0%">
                  <c:v>2.1302250296613501</c:v>
                </c:pt>
                <c:pt idx="6780" formatCode="0.0%">
                  <c:v>2.1138800262027</c:v>
                </c:pt>
                <c:pt idx="6781" formatCode="0.0%">
                  <c:v>2.1328153167932999</c:v>
                </c:pt>
                <c:pt idx="6782" formatCode="0.0%">
                  <c:v>2.1301358973986799</c:v>
                </c:pt>
                <c:pt idx="6783" formatCode="0.0%">
                  <c:v>2.1496517742874</c:v>
                </c:pt>
                <c:pt idx="6784" formatCode="0.0%">
                  <c:v>2.1429529532251199</c:v>
                </c:pt>
                <c:pt idx="6785" formatCode="0.0%">
                  <c:v>2.1561717856728899</c:v>
                </c:pt>
                <c:pt idx="6786" formatCode="0.0%">
                  <c:v>2.1892641143629601</c:v>
                </c:pt>
                <c:pt idx="6787" formatCode="0.0%">
                  <c:v>2.2359326222786602</c:v>
                </c:pt>
                <c:pt idx="6788" formatCode="0.0%">
                  <c:v>2.2495982063426898</c:v>
                </c:pt>
                <c:pt idx="6789" formatCode="0.0%">
                  <c:v>2.2637549718664398</c:v>
                </c:pt>
                <c:pt idx="6790" formatCode="0.0%">
                  <c:v>2.2684440920948901</c:v>
                </c:pt>
                <c:pt idx="6791" formatCode="0.0%">
                  <c:v>2.25812791856201</c:v>
                </c:pt>
                <c:pt idx="6792" formatCode="0.0%">
                  <c:v>2.2651393839829499</c:v>
                </c:pt>
                <c:pt idx="6793" formatCode="0.0%">
                  <c:v>2.2863523173468399</c:v>
                </c:pt>
                <c:pt idx="6794" formatCode="0.0%">
                  <c:v>2.2941229061669599</c:v>
                </c:pt>
                <c:pt idx="6795" formatCode="0.0%">
                  <c:v>2.2914434867723399</c:v>
                </c:pt>
                <c:pt idx="6796" formatCode="0.0%">
                  <c:v>2.3143979064548699</c:v>
                </c:pt>
                <c:pt idx="6797" formatCode="0.0%">
                  <c:v>2.3223920073709898</c:v>
                </c:pt>
                <c:pt idx="6798" formatCode="0.0%">
                  <c:v>2.3170328960060198</c:v>
                </c:pt>
                <c:pt idx="6799" formatCode="0.0%">
                  <c:v>2.34373877541675</c:v>
                </c:pt>
                <c:pt idx="6800" formatCode="0.0%">
                  <c:v>2.3808058033552801</c:v>
                </c:pt>
                <c:pt idx="6801" formatCode="0.0%">
                  <c:v>2.37602727828844</c:v>
                </c:pt>
                <c:pt idx="6802" formatCode="0.0%">
                  <c:v>2.3717399346813202</c:v>
                </c:pt>
                <c:pt idx="6803" formatCode="0.0%">
                  <c:v>2.3807611009360898</c:v>
                </c:pt>
                <c:pt idx="6804" formatCode="0.0%">
                  <c:v>2.37870669768306</c:v>
                </c:pt>
                <c:pt idx="6805" formatCode="0.0%">
                  <c:v>2.3417293471586502</c:v>
                </c:pt>
                <c:pt idx="6806" formatCode="0.0%">
                  <c:v>2.3275276066399702</c:v>
                </c:pt>
                <c:pt idx="6807" formatCode="0.0%">
                  <c:v>2.3243123033664301</c:v>
                </c:pt>
                <c:pt idx="6808" formatCode="0.0%">
                  <c:v>2.30296526274494</c:v>
                </c:pt>
                <c:pt idx="6809" formatCode="0.0%">
                  <c:v>2.3483387633825301</c:v>
                </c:pt>
                <c:pt idx="6810" formatCode="0.0%">
                  <c:v>2.3384243664709801</c:v>
                </c:pt>
                <c:pt idx="6811" formatCode="0.0%">
                  <c:v>2.3080117297512501</c:v>
                </c:pt>
                <c:pt idx="6812" formatCode="0.0%">
                  <c:v>2.2569667459657601</c:v>
                </c:pt>
                <c:pt idx="6813" formatCode="0.0%">
                  <c:v>2.2540193846316798</c:v>
                </c:pt>
                <c:pt idx="6814" formatCode="0.0%">
                  <c:v>2.2198105857645598</c:v>
                </c:pt>
                <c:pt idx="6815" formatCode="0.0%">
                  <c:v>2.2424079312449501</c:v>
                </c:pt>
                <c:pt idx="6816" formatCode="0.0%">
                  <c:v>2.2669702751399798</c:v>
                </c:pt>
                <c:pt idx="6817" formatCode="0.0%">
                  <c:v>2.3304752405497799</c:v>
                </c:pt>
                <c:pt idx="6818" formatCode="0.0%">
                  <c:v>2.3443640641340702</c:v>
                </c:pt>
                <c:pt idx="6819" formatCode="0.0%">
                  <c:v>2.3356555422379599</c:v>
                </c:pt>
                <c:pt idx="6820" formatCode="0.0%">
                  <c:v>2.35401051910616</c:v>
                </c:pt>
                <c:pt idx="6821" formatCode="0.0%">
                  <c:v>2.3754019895711198</c:v>
                </c:pt>
                <c:pt idx="6822" formatCode="0.0%">
                  <c:v>2.3797337630217101</c:v>
                </c:pt>
                <c:pt idx="6823" formatCode="0.0%">
                  <c:v>2.3666040628366098</c:v>
                </c:pt>
                <c:pt idx="6824" formatCode="0.0%">
                  <c:v>2.3080564321704502</c:v>
                </c:pt>
                <c:pt idx="6825" formatCode="0.0%">
                  <c:v>2.2913987843531398</c:v>
                </c:pt>
                <c:pt idx="6826" formatCode="0.0%">
                  <c:v>2.3406128769815999</c:v>
                </c:pt>
                <c:pt idx="6827" formatCode="0.0%">
                  <c:v>2.33891582050643</c:v>
                </c:pt>
                <c:pt idx="6828" formatCode="0.0%">
                  <c:v>2.3638352386035901</c:v>
                </c:pt>
                <c:pt idx="6829" formatCode="0.0%">
                  <c:v>2.3423096608810399</c:v>
                </c:pt>
                <c:pt idx="6830" formatCode="0.0%">
                  <c:v>2.3710699435447999</c:v>
                </c:pt>
                <c:pt idx="6831" formatCode="0.0%">
                  <c:v>2.3918363978681598</c:v>
                </c:pt>
                <c:pt idx="6832" formatCode="0.0%">
                  <c:v>2.3918811002873599</c:v>
                </c:pt>
                <c:pt idx="6833" formatCode="0.0%">
                  <c:v>2.43363697587862</c:v>
                </c:pt>
                <c:pt idx="6834" formatCode="0.0%">
                  <c:v>2.4262237338363399</c:v>
                </c:pt>
                <c:pt idx="6835" formatCode="0.0%">
                  <c:v>2.43761167512708</c:v>
                </c:pt>
                <c:pt idx="6836" formatCode="0.0%">
                  <c:v>2.4662825529524302</c:v>
                </c:pt>
                <c:pt idx="6837" formatCode="0.0%">
                  <c:v>2.4686496005641199</c:v>
                </c:pt>
                <c:pt idx="6838" formatCode="0.0%">
                  <c:v>2.4955340170759199</c:v>
                </c:pt>
                <c:pt idx="6839" formatCode="0.0%">
                  <c:v>2.51120930197377</c:v>
                </c:pt>
                <c:pt idx="6840" formatCode="0.0%">
                  <c:v>2.4724901925549898</c:v>
                </c:pt>
                <c:pt idx="6841" formatCode="0.0%">
                  <c:v>2.4410504904966102</c:v>
                </c:pt>
                <c:pt idx="6842" formatCode="0.0%">
                  <c:v>2.41648814660158</c:v>
                </c:pt>
                <c:pt idx="6843" formatCode="0.0%">
                  <c:v>2.41648814660158</c:v>
                </c:pt>
                <c:pt idx="6844" formatCode="0.0%">
                  <c:v>2.4498928470745902</c:v>
                </c:pt>
                <c:pt idx="6845" formatCode="0.0%">
                  <c:v>2.50200959861793</c:v>
                </c:pt>
                <c:pt idx="6846" formatCode="0.0%">
                  <c:v>2.5108966576151102</c:v>
                </c:pt>
                <c:pt idx="6847" formatCode="0.0%">
                  <c:v>2.51344224232786</c:v>
                </c:pt>
                <c:pt idx="6848" formatCode="0.0%">
                  <c:v>2.5247410513559201</c:v>
                </c:pt>
                <c:pt idx="6849" formatCode="0.0%">
                  <c:v>2.4757057684042598</c:v>
                </c:pt>
                <c:pt idx="6850" formatCode="0.0%">
                  <c:v>2.4840569435225102</c:v>
                </c:pt>
                <c:pt idx="6851" formatCode="0.0%">
                  <c:v>2.5260807610532399</c:v>
                </c:pt>
                <c:pt idx="6852" formatCode="0.0%">
                  <c:v>2.5076366519223598</c:v>
                </c:pt>
                <c:pt idx="6853" formatCode="0.0%">
                  <c:v>2.5262148683108299</c:v>
                </c:pt>
                <c:pt idx="6854" formatCode="0.0%">
                  <c:v>2.5850751433356498</c:v>
                </c:pt>
                <c:pt idx="6855" formatCode="0.0%">
                  <c:v>2.6254913092295999</c:v>
                </c:pt>
                <c:pt idx="6856" formatCode="0.0%">
                  <c:v>2.61057514773093</c:v>
                </c:pt>
                <c:pt idx="6857" formatCode="0.0%">
                  <c:v>2.6454536651588501</c:v>
                </c:pt>
                <c:pt idx="6858" formatCode="0.0%">
                  <c:v>2.6284833729828798</c:v>
                </c:pt>
                <c:pt idx="6859" formatCode="0.0%">
                  <c:v>2.58520897801752</c:v>
                </c:pt>
                <c:pt idx="6860" formatCode="0.0%">
                  <c:v>2.5806092626274602</c:v>
                </c:pt>
                <c:pt idx="6861" formatCode="0.0%">
                  <c:v>2.6186139510662501</c:v>
                </c:pt>
                <c:pt idx="6862" formatCode="0.0%">
                  <c:v>2.6264292423055799</c:v>
                </c:pt>
                <c:pt idx="6863" formatCode="0.0%">
                  <c:v>2.5980707362631499</c:v>
                </c:pt>
                <c:pt idx="6864" formatCode="0.0%">
                  <c:v>2.5506878073674599</c:v>
                </c:pt>
                <c:pt idx="6865" formatCode="0.0%">
                  <c:v>2.5317078143576701</c:v>
                </c:pt>
                <c:pt idx="6866" formatCode="0.0%">
                  <c:v>2.5517595751253102</c:v>
                </c:pt>
                <c:pt idx="6867" formatCode="0.0%">
                  <c:v>2.5322884006557902</c:v>
                </c:pt>
                <c:pt idx="6868" formatCode="0.0%">
                  <c:v>2.5815916255469098</c:v>
                </c:pt>
                <c:pt idx="6869" formatCode="0.0%">
                  <c:v>2.5662736874269201</c:v>
                </c:pt>
                <c:pt idx="6870" formatCode="0.0%">
                  <c:v>2.5948998628330799</c:v>
                </c:pt>
                <c:pt idx="6871" formatCode="0.0%">
                  <c:v>2.63366394724678</c:v>
                </c:pt>
                <c:pt idx="6872" formatCode="0.0%">
                  <c:v>2.6233477737138999</c:v>
                </c:pt>
                <c:pt idx="6873" formatCode="0.0%">
                  <c:v>2.5917292619787302</c:v>
                </c:pt>
                <c:pt idx="6874" formatCode="0.0%">
                  <c:v>2.5260807610532399</c:v>
                </c:pt>
                <c:pt idx="6875" formatCode="0.0%">
                  <c:v>2.54220252499162</c:v>
                </c:pt>
                <c:pt idx="6876" formatCode="0.0%">
                  <c:v>2.5535460364388798</c:v>
                </c:pt>
                <c:pt idx="6877" formatCode="0.0%">
                  <c:v>2.5265272400937602</c:v>
                </c:pt>
                <c:pt idx="6878" formatCode="0.0%">
                  <c:v>2.5091551712964701</c:v>
                </c:pt>
                <c:pt idx="6879" formatCode="0.0%">
                  <c:v>2.4952216452929799</c:v>
                </c:pt>
                <c:pt idx="6880" formatCode="0.0%">
                  <c:v>2.5016969542592702</c:v>
                </c:pt>
                <c:pt idx="6881" formatCode="0.0%">
                  <c:v>2.53202045871633</c:v>
                </c:pt>
                <c:pt idx="6882" formatCode="0.0%">
                  <c:v>2.5238925231183398</c:v>
                </c:pt>
                <c:pt idx="6883" formatCode="0.0%">
                  <c:v>2.53027869982196</c:v>
                </c:pt>
                <c:pt idx="6884" formatCode="0.0%">
                  <c:v>2.4560557842579498</c:v>
                </c:pt>
                <c:pt idx="6885" formatCode="0.0%">
                  <c:v>2.3812075799766101</c:v>
                </c:pt>
                <c:pt idx="6886" formatCode="0.0%">
                  <c:v>2.39246168658548</c:v>
                </c:pt>
                <c:pt idx="6887" formatCode="0.0%">
                  <c:v>2.34990171260011</c:v>
                </c:pt>
                <c:pt idx="6888" formatCode="0.0%">
                  <c:v>2.3508396456760901</c:v>
                </c:pt>
                <c:pt idx="6889" formatCode="0.0%">
                  <c:v>2.3846910977653502</c:v>
                </c:pt>
                <c:pt idx="6890" formatCode="0.0%">
                  <c:v>2.40358168593675</c:v>
                </c:pt>
                <c:pt idx="6891" formatCode="0.0%">
                  <c:v>2.4214005063503001</c:v>
                </c:pt>
                <c:pt idx="6892" formatCode="0.0%">
                  <c:v>2.3967487576168698</c:v>
                </c:pt>
                <c:pt idx="6893" formatCode="0.0%">
                  <c:v>2.3866560961799799</c:v>
                </c:pt>
                <c:pt idx="6894" formatCode="0.0%">
                  <c:v>2.2942570134245601</c:v>
                </c:pt>
                <c:pt idx="6895" formatCode="0.0%">
                  <c:v>2.3214093718758102</c:v>
                </c:pt>
                <c:pt idx="6896" formatCode="0.0%">
                  <c:v>2.3704893572466701</c:v>
                </c:pt>
                <c:pt idx="6897" formatCode="0.0%">
                  <c:v>2.4098340279585</c:v>
                </c:pt>
                <c:pt idx="6898" formatCode="0.0%">
                  <c:v>2.4019740342999798</c:v>
                </c:pt>
                <c:pt idx="6899" formatCode="0.0%">
                  <c:v>2.4223831418454802</c:v>
                </c:pt>
                <c:pt idx="6900" formatCode="0.0%">
                  <c:v>2.3957216922782201</c:v>
                </c:pt>
                <c:pt idx="6901" formatCode="0.0%">
                  <c:v>2.4593157899506899</c:v>
                </c:pt>
                <c:pt idx="6902" formatCode="0.0%">
                  <c:v>2.4549840165001</c:v>
                </c:pt>
                <c:pt idx="6903" formatCode="0.0%">
                  <c:v>2.4439978518307002</c:v>
                </c:pt>
                <c:pt idx="6904" formatCode="0.0%">
                  <c:v>2.4180510958191599</c:v>
                </c:pt>
                <c:pt idx="6905" formatCode="0.0%">
                  <c:v>2.4519472503276201</c:v>
                </c:pt>
                <c:pt idx="6906" formatCode="0.0%">
                  <c:v>2.5461325218208799</c:v>
                </c:pt>
                <c:pt idx="6907" formatCode="0.0%">
                  <c:v>2.5786889666320301</c:v>
                </c:pt>
                <c:pt idx="6908" formatCode="0.0%">
                  <c:v>2.5661398527450499</c:v>
                </c:pt>
                <c:pt idx="6909" formatCode="0.0%">
                  <c:v>2.6306269084985798</c:v>
                </c:pt>
                <c:pt idx="6910" formatCode="0.0%">
                  <c:v>2.7079759950734701</c:v>
                </c:pt>
                <c:pt idx="6911" formatCode="0.0%">
                  <c:v>2.6966774586211302</c:v>
                </c:pt>
                <c:pt idx="6912" formatCode="0.0%">
                  <c:v>2.64246160140556</c:v>
                </c:pt>
                <c:pt idx="6913" formatCode="0.0%">
                  <c:v>2.66318335330973</c:v>
                </c:pt>
                <c:pt idx="6914" formatCode="0.0%">
                  <c:v>2.6833692213349698</c:v>
                </c:pt>
                <c:pt idx="6915" formatCode="0.0%">
                  <c:v>2.7408895140867502</c:v>
                </c:pt>
                <c:pt idx="6916" formatCode="0.0%">
                  <c:v>2.7206592162180399</c:v>
                </c:pt>
                <c:pt idx="6917" formatCode="0.0%">
                  <c:v>2.7336548091455399</c:v>
                </c:pt>
                <c:pt idx="6918" formatCode="0.0%">
                  <c:v>2.75973567241468</c:v>
                </c:pt>
                <c:pt idx="6919" formatCode="0.0%">
                  <c:v>2.7055645176183098</c:v>
                </c:pt>
                <c:pt idx="6920" formatCode="0.0%">
                  <c:v>2.72128450493536</c:v>
                </c:pt>
                <c:pt idx="6921" formatCode="0.0%">
                  <c:v>2.7587530369194999</c:v>
                </c:pt>
                <c:pt idx="6922" formatCode="0.0%">
                  <c:v>2.7484368633866101</c:v>
                </c:pt>
                <c:pt idx="6923" formatCode="0.0%">
                  <c:v>2.73195775267037</c:v>
                </c:pt>
                <c:pt idx="6924" formatCode="0.0%">
                  <c:v>2.7827350670921298</c:v>
                </c:pt>
                <c:pt idx="6925" formatCode="0.0%">
                  <c:v>2.7947035946809802</c:v>
                </c:pt>
                <c:pt idx="6926" formatCode="0.0%">
                  <c:v>2.7835388929105198</c:v>
                </c:pt>
                <c:pt idx="6927" formatCode="0.0%">
                  <c:v>2.7695606644878299</c:v>
                </c:pt>
                <c:pt idx="6928" formatCode="0.0%">
                  <c:v>2.78831741797736</c:v>
                </c:pt>
                <c:pt idx="6929" formatCode="0.0%">
                  <c:v>2.77974273076312</c:v>
                </c:pt>
                <c:pt idx="6930" formatCode="0.0%">
                  <c:v>2.7758127339338601</c:v>
                </c:pt>
                <c:pt idx="6931" formatCode="0.0%">
                  <c:v>2.75183097633695</c:v>
                </c:pt>
                <c:pt idx="6932" formatCode="0.0%">
                  <c:v>2.7666577329972202</c:v>
                </c:pt>
                <c:pt idx="6933" formatCode="0.0%">
                  <c:v>2.8317703500437901</c:v>
                </c:pt>
                <c:pt idx="6934" formatCode="0.0%">
                  <c:v>2.8536530019684698</c:v>
                </c:pt>
                <c:pt idx="6935" formatCode="0.0%">
                  <c:v>2.8641926875973498</c:v>
                </c:pt>
                <c:pt idx="6936" formatCode="0.0%">
                  <c:v>2.88339592012741</c:v>
                </c:pt>
                <c:pt idx="6937" formatCode="0.0%">
                  <c:v>2.9454270685822999</c:v>
                </c:pt>
                <c:pt idx="6938" formatCode="0.0%">
                  <c:v>2.9892373474265899</c:v>
                </c:pt>
                <c:pt idx="6939" formatCode="0.0%">
                  <c:v>2.9920508740787999</c:v>
                </c:pt>
                <c:pt idx="6940" formatCode="0.0%">
                  <c:v>2.9943729466955702</c:v>
                </c:pt>
                <c:pt idx="6941" formatCode="0.0%">
                  <c:v>2.9704358915178601</c:v>
                </c:pt>
                <c:pt idx="6942" formatCode="0.0%">
                  <c:v>3.0103161735328801</c:v>
                </c:pt>
                <c:pt idx="6943" formatCode="0.0%">
                  <c:v>3.0134870469629602</c:v>
                </c:pt>
                <c:pt idx="6944" formatCode="0.0%">
                  <c:v>2.9238120860213601</c:v>
                </c:pt>
                <c:pt idx="6945" formatCode="0.0%">
                  <c:v>3.0029476339098098</c:v>
                </c:pt>
                <c:pt idx="6946" formatCode="0.0%">
                  <c:v>2.9701232471591998</c:v>
                </c:pt>
                <c:pt idx="6947" formatCode="0.0%">
                  <c:v>2.9464094315017499</c:v>
                </c:pt>
                <c:pt idx="6948" formatCode="0.0%">
                  <c:v>2.9625758978593302</c:v>
                </c:pt>
                <c:pt idx="6949" formatCode="0.0%">
                  <c:v>2.9529297154629699</c:v>
                </c:pt>
                <c:pt idx="6950" formatCode="0.0%">
                  <c:v>2.9792338182523701</c:v>
                </c:pt>
                <c:pt idx="6951" formatCode="0.0%">
                  <c:v>3.0372902674588</c:v>
                </c:pt>
                <c:pt idx="6952" formatCode="0.0%">
                  <c:v>3.0948552626297801</c:v>
                </c:pt>
                <c:pt idx="6953" formatCode="0.0%">
                  <c:v>3.0737764365234801</c:v>
                </c:pt>
                <c:pt idx="6954" formatCode="0.0%">
                  <c:v>3.1030279006469699</c:v>
                </c:pt>
                <c:pt idx="6955" formatCode="0.0%">
                  <c:v>3.0529652797809299</c:v>
                </c:pt>
                <c:pt idx="6956" formatCode="0.0%">
                  <c:v>3.0808326043636201</c:v>
                </c:pt>
                <c:pt idx="6957" formatCode="0.0%">
                  <c:v>3.0937834948719298</c:v>
                </c:pt>
                <c:pt idx="6958" formatCode="0.0%">
                  <c:v>3.1013755465909898</c:v>
                </c:pt>
                <c:pt idx="6959" formatCode="0.0%">
                  <c:v>3.13433376802347</c:v>
                </c:pt>
                <c:pt idx="6960" formatCode="0.0%">
                  <c:v>3.18269933241434</c:v>
                </c:pt>
                <c:pt idx="6961" formatCode="0.0%">
                  <c:v>3.1604590611360801</c:v>
                </c:pt>
                <c:pt idx="6962" formatCode="0.0%">
                  <c:v>3.0876205576885698</c:v>
                </c:pt>
                <c:pt idx="6963" formatCode="0.0%">
                  <c:v>3.07708114463543</c:v>
                </c:pt>
                <c:pt idx="6964" formatCode="0.0%">
                  <c:v>3.1710431766084199</c:v>
                </c:pt>
                <c:pt idx="6965" formatCode="0.0%">
                  <c:v>3.18256522515675</c:v>
                </c:pt>
                <c:pt idx="6966" formatCode="0.0%">
                  <c:v>3.1992675753932498</c:v>
                </c:pt>
                <c:pt idx="6967" formatCode="0.0%">
                  <c:v>3.1925240519117701</c:v>
                </c:pt>
                <c:pt idx="6968" formatCode="0.0%">
                  <c:v>3.1820740436970198</c:v>
                </c:pt>
                <c:pt idx="6969" formatCode="0.0%">
                  <c:v>3.2081546343904299</c:v>
                </c:pt>
                <c:pt idx="6970" formatCode="0.0%">
                  <c:v>3.2528134414722998</c:v>
                </c:pt>
                <c:pt idx="6971" formatCode="0.0%">
                  <c:v>3.2618346077270699</c:v>
                </c:pt>
                <c:pt idx="6972" formatCode="0.0%">
                  <c:v>3.2298143193705702</c:v>
                </c:pt>
                <c:pt idx="6973" formatCode="0.0%">
                  <c:v>3.2439263824751299</c:v>
                </c:pt>
                <c:pt idx="6974" formatCode="0.0%">
                  <c:v>3.2531707882501602</c:v>
                </c:pt>
                <c:pt idx="6975" formatCode="0.0%">
                  <c:v>3.2886745943953901</c:v>
                </c:pt>
                <c:pt idx="6976" formatCode="0.0%">
                  <c:v>3.2479010817235898</c:v>
                </c:pt>
                <c:pt idx="6977" formatCode="0.0%">
                  <c:v>3.1690781781937898</c:v>
                </c:pt>
                <c:pt idx="6978" formatCode="0.0%">
                  <c:v>3.1845302235713802</c:v>
                </c:pt>
                <c:pt idx="6979" formatCode="0.0%">
                  <c:v>3.1377725833930099</c:v>
                </c:pt>
                <c:pt idx="6980" formatCode="0.0%">
                  <c:v>3.1176314177869702</c:v>
                </c:pt>
                <c:pt idx="6981" formatCode="0.0%">
                  <c:v>3.1299125897344902</c:v>
                </c:pt>
                <c:pt idx="6982" formatCode="0.0%">
                  <c:v>3.0229099898390599</c:v>
                </c:pt>
                <c:pt idx="6983" formatCode="0.0%">
                  <c:v>3.0750714438015998</c:v>
                </c:pt>
                <c:pt idx="6984" formatCode="0.0%">
                  <c:v>3.1354502382005198</c:v>
                </c:pt>
                <c:pt idx="6985" formatCode="0.0%">
                  <c:v>3.1950249342053301</c:v>
                </c:pt>
                <c:pt idx="6986" formatCode="0.0%">
                  <c:v>3.1311628945934</c:v>
                </c:pt>
                <c:pt idx="6987" formatCode="0.0%">
                  <c:v>3.1244193711119199</c:v>
                </c:pt>
                <c:pt idx="6988" formatCode="0.0%">
                  <c:v>3.1093246725121899</c:v>
                </c:pt>
                <c:pt idx="6989" formatCode="0.0%">
                  <c:v>3.07743849141329</c:v>
                </c:pt>
                <c:pt idx="6990" formatCode="0.0%">
                  <c:v>3.0804752575857699</c:v>
                </c:pt>
                <c:pt idx="6991" formatCode="0.0%">
                  <c:v>3.0356823432462998</c:v>
                </c:pt>
                <c:pt idx="6992" formatCode="0.0%">
                  <c:v>3.0169255897567702</c:v>
                </c:pt>
                <c:pt idx="6993" formatCode="0.0%">
                  <c:v>3.1424617036214602</c:v>
                </c:pt>
                <c:pt idx="6994" formatCode="0.0%">
                  <c:v>3.1437120084803798</c:v>
                </c:pt>
                <c:pt idx="6995" formatCode="0.0%">
                  <c:v>3.1571543530241399</c:v>
                </c:pt>
                <c:pt idx="6996" formatCode="0.0%">
                  <c:v>3.1490264174261502</c:v>
                </c:pt>
                <c:pt idx="6997" formatCode="0.0%">
                  <c:v>3.1586281699790399</c:v>
                </c:pt>
                <c:pt idx="6998" formatCode="0.0%">
                  <c:v>3.1694355249716502</c:v>
                </c:pt>
                <c:pt idx="6999" formatCode="0.0%">
                  <c:v>3.1042784780816102</c:v>
                </c:pt>
                <c:pt idx="7000" formatCode="0.0%">
                  <c:v>3.0755181954178501</c:v>
                </c:pt>
                <c:pt idx="7001" formatCode="0.0%">
                  <c:v>3.1260717251678898</c:v>
                </c:pt>
                <c:pt idx="7002" formatCode="0.0%">
                  <c:v>3.1075831861935499</c:v>
                </c:pt>
                <c:pt idx="7003" formatCode="0.0%">
                  <c:v>3.2231154983082901</c:v>
                </c:pt>
                <c:pt idx="7004" formatCode="0.0%">
                  <c:v>3.2113255078204999</c:v>
                </c:pt>
                <c:pt idx="7005" formatCode="0.0%">
                  <c:v>3.2304840379313702</c:v>
                </c:pt>
                <c:pt idx="7006" formatCode="0.0%">
                  <c:v>3.2448643155511099</c:v>
                </c:pt>
                <c:pt idx="7007" formatCode="0.0%">
                  <c:v>3.26683637231418</c:v>
                </c:pt>
                <c:pt idx="7008" formatCode="0.0%">
                  <c:v>3.25120578983553</c:v>
                </c:pt>
                <c:pt idx="7009" formatCode="0.0%">
                  <c:v>3.21793492404439</c:v>
                </c:pt>
                <c:pt idx="7010" formatCode="0.0%">
                  <c:v>3.1885940550825098</c:v>
                </c:pt>
                <c:pt idx="7011" formatCode="0.0%">
                  <c:v>3.2212396321563301</c:v>
                </c:pt>
                <c:pt idx="7012" formatCode="0.0%">
                  <c:v>3.25750283427648</c:v>
                </c:pt>
                <c:pt idx="7013" formatCode="0.0%">
                  <c:v>3.2304396080878899</c:v>
                </c:pt>
                <c:pt idx="7014" formatCode="0.0%">
                  <c:v>3.2667469674757901</c:v>
                </c:pt>
                <c:pt idx="7015" formatCode="0.0%">
                  <c:v>3.2892998831127098</c:v>
                </c:pt>
                <c:pt idx="7016" formatCode="0.0%">
                  <c:v>3.30970899065822</c:v>
                </c:pt>
                <c:pt idx="7017" formatCode="0.0%">
                  <c:v>3.34391751694961</c:v>
                </c:pt>
                <c:pt idx="7018" formatCode="0.0%">
                  <c:v>3.3904966200269202</c:v>
                </c:pt>
                <c:pt idx="7019" formatCode="0.0%">
                  <c:v>3.3490533887943199</c:v>
                </c:pt>
                <c:pt idx="7020" formatCode="0.0%">
                  <c:v>3.3346731111745802</c:v>
                </c:pt>
                <c:pt idx="7021" formatCode="0.0%">
                  <c:v>3.3184172399785998</c:v>
                </c:pt>
                <c:pt idx="7022" formatCode="0.0%">
                  <c:v>3.3234190045657099</c:v>
                </c:pt>
                <c:pt idx="7023" formatCode="0.0%">
                  <c:v>3.3331548643761999</c:v>
                </c:pt>
                <c:pt idx="7024" formatCode="0.0%">
                  <c:v>3.31279018667417</c:v>
                </c:pt>
                <c:pt idx="7025" formatCode="0.0%">
                  <c:v>3.2660325464958002</c:v>
                </c:pt>
                <c:pt idx="7026" formatCode="0.0%">
                  <c:v>3.2165058095086798</c:v>
                </c:pt>
                <c:pt idx="7027" formatCode="0.0%">
                  <c:v>3.26764019813257</c:v>
                </c:pt>
                <c:pt idx="7028" formatCode="0.0%">
                  <c:v>3.3420866257925699</c:v>
                </c:pt>
                <c:pt idx="7029" formatCode="0.0%">
                  <c:v>3.3251607634600799</c:v>
                </c:pt>
                <c:pt idx="7030" formatCode="0.0%">
                  <c:v>3.2456681413694901</c:v>
                </c:pt>
                <c:pt idx="7031" formatCode="0.0%">
                  <c:v>3.20525197547554</c:v>
                </c:pt>
                <c:pt idx="7032" formatCode="0.0%">
                  <c:v>2.9165326786609498</c:v>
                </c:pt>
                <c:pt idx="7033" formatCode="0.0%">
                  <c:v>3.1168720218120498</c:v>
                </c:pt>
                <c:pt idx="7034" formatCode="0.0%">
                  <c:v>3.1048587918039998</c:v>
                </c:pt>
                <c:pt idx="7035" formatCode="0.0%">
                  <c:v>3.0357270456654999</c:v>
                </c:pt>
                <c:pt idx="7036" formatCode="0.0%">
                  <c:v>3.0845837915160899</c:v>
                </c:pt>
                <c:pt idx="7037" formatCode="0.0%">
                  <c:v>3.1934172825685598</c:v>
                </c:pt>
                <c:pt idx="7038" formatCode="0.0%">
                  <c:v>3.2013219786462801</c:v>
                </c:pt>
                <c:pt idx="7039" formatCode="0.0%">
                  <c:v>3.2102537400626598</c:v>
                </c:pt>
                <c:pt idx="7040" formatCode="0.0%">
                  <c:v>3.1891302115371598</c:v>
                </c:pt>
                <c:pt idx="7041" formatCode="0.0%">
                  <c:v>3.1421490592627999</c:v>
                </c:pt>
                <c:pt idx="7042" formatCode="0.0%">
                  <c:v>3.1136567185385098</c:v>
                </c:pt>
                <c:pt idx="7043" formatCode="0.0%">
                  <c:v>3.1254914114455001</c:v>
                </c:pt>
                <c:pt idx="7044" formatCode="0.0%">
                  <c:v>3.0459093845165102</c:v>
                </c:pt>
                <c:pt idx="7045" formatCode="0.0%">
                  <c:v>3.0936940900335301</c:v>
                </c:pt>
                <c:pt idx="7046" formatCode="0.0%">
                  <c:v>3.1459002464152701</c:v>
                </c:pt>
                <c:pt idx="7047" formatCode="0.0%">
                  <c:v>3.2256163806018501</c:v>
                </c:pt>
                <c:pt idx="7048" formatCode="0.0%">
                  <c:v>3.19002316961822</c:v>
                </c:pt>
                <c:pt idx="7049" formatCode="0.0%">
                  <c:v>3.2184263780798399</c:v>
                </c:pt>
                <c:pt idx="7050" formatCode="0.0%">
                  <c:v>3.2826901943130999</c:v>
                </c:pt>
                <c:pt idx="7051" formatCode="0.0%">
                  <c:v>3.3010451711813</c:v>
                </c:pt>
                <c:pt idx="7052" formatCode="0.0%">
                  <c:v>3.22771521369835</c:v>
                </c:pt>
                <c:pt idx="7053" formatCode="0.0%">
                  <c:v>3.24624872766762</c:v>
                </c:pt>
                <c:pt idx="7054" formatCode="0.0%">
                  <c:v>3.2499107825574201</c:v>
                </c:pt>
                <c:pt idx="7055" formatCode="0.0%">
                  <c:v>3.26670253763232</c:v>
                </c:pt>
                <c:pt idx="7056" formatCode="0.0%">
                  <c:v>3.3532066251438399</c:v>
                </c:pt>
                <c:pt idx="7057" formatCode="0.0%">
                  <c:v>3.3394069338222301</c:v>
                </c:pt>
                <c:pt idx="7058" formatCode="0.0%">
                  <c:v>3.3621383865602201</c:v>
                </c:pt>
                <c:pt idx="7059" formatCode="0.0%">
                  <c:v>3.3457484081066502</c:v>
                </c:pt>
                <c:pt idx="7060" formatCode="0.0%">
                  <c:v>3.3934886837802001</c:v>
                </c:pt>
                <c:pt idx="7061" formatCode="0.0%">
                  <c:v>3.38714720949578</c:v>
                </c:pt>
                <c:pt idx="7062" formatCode="0.0%">
                  <c:v>3.3577172082712301</c:v>
                </c:pt>
                <c:pt idx="7063" formatCode="0.0%">
                  <c:v>3.33096635386558</c:v>
                </c:pt>
                <c:pt idx="7064" formatCode="0.0%">
                  <c:v>3.2646481343792901</c:v>
                </c:pt>
                <c:pt idx="7065" formatCode="0.0%">
                  <c:v>3.2577260737967402</c:v>
                </c:pt>
                <c:pt idx="7066" formatCode="0.0%">
                  <c:v>3.3023848808786198</c:v>
                </c:pt>
                <c:pt idx="7067" formatCode="0.0%">
                  <c:v>3.3231510626262502</c:v>
                </c:pt>
                <c:pt idx="7068" formatCode="0.0%">
                  <c:v>3.31198636085578</c:v>
                </c:pt>
                <c:pt idx="7069" formatCode="0.0%">
                  <c:v>3.2662557860160599</c:v>
                </c:pt>
                <c:pt idx="7070" formatCode="0.0%">
                  <c:v>3.2282066677337999</c:v>
                </c:pt>
                <c:pt idx="7071" formatCode="0.0%">
                  <c:v>3.2591104859132498</c:v>
                </c:pt>
                <c:pt idx="7072" formatCode="0.0%">
                  <c:v>3.19404257128588</c:v>
                </c:pt>
                <c:pt idx="7073" formatCode="0.0%">
                  <c:v>3.16532699104132</c:v>
                </c:pt>
                <c:pt idx="7074" formatCode="0.0%">
                  <c:v>3.1821187461162199</c:v>
                </c:pt>
                <c:pt idx="7075" formatCode="0.0%">
                  <c:v>3.2575472641199501</c:v>
                </c:pt>
                <c:pt idx="7076" formatCode="0.0%">
                  <c:v>3.3356557466697598</c:v>
                </c:pt>
                <c:pt idx="7077" formatCode="0.0%">
                  <c:v>3.3338245829369901</c:v>
                </c:pt>
                <c:pt idx="7078" formatCode="0.0%">
                  <c:v>3.3544122275835599</c:v>
                </c:pt>
                <c:pt idx="7079" formatCode="0.0%">
                  <c:v>3.3634780962575301</c:v>
                </c:pt>
                <c:pt idx="7080" formatCode="0.0%">
                  <c:v>3.3166310512407602</c:v>
                </c:pt>
                <c:pt idx="7081" formatCode="0.0%">
                  <c:v>3.3051090026924399</c:v>
                </c:pt>
                <c:pt idx="7082" formatCode="0.0%">
                  <c:v>3.2696051965472002</c:v>
                </c:pt>
                <c:pt idx="7083" formatCode="0.0%">
                  <c:v>3.1429528850811899</c:v>
                </c:pt>
                <c:pt idx="7084" formatCode="0.0%">
                  <c:v>3.1943999180637399</c:v>
                </c:pt>
                <c:pt idx="7085" formatCode="0.0%">
                  <c:v>3.2520543180731099</c:v>
                </c:pt>
                <c:pt idx="7086" formatCode="0.0%">
                  <c:v>3.2780457765038502</c:v>
                </c:pt>
                <c:pt idx="7087" formatCode="0.0%">
                  <c:v>3.24584667847056</c:v>
                </c:pt>
                <c:pt idx="7088" formatCode="0.0%">
                  <c:v>3.2939890033411698</c:v>
                </c:pt>
                <c:pt idx="7089" formatCode="0.0%">
                  <c:v>3.37031075200168</c:v>
                </c:pt>
                <c:pt idx="7090" formatCode="0.0%">
                  <c:v>3.3355216394121601</c:v>
                </c:pt>
                <c:pt idx="7091" formatCode="0.0%">
                  <c:v>3.3008216590853099</c:v>
                </c:pt>
                <c:pt idx="7092" formatCode="0.0%">
                  <c:v>3.2764828272862698</c:v>
                </c:pt>
                <c:pt idx="7093" formatCode="0.0%">
                  <c:v>3.2736245982148602</c:v>
                </c:pt>
                <c:pt idx="7094" formatCode="0.0%">
                  <c:v>3.3275278110717701</c:v>
                </c:pt>
                <c:pt idx="7095" formatCode="0.0%">
                  <c:v>3.3652198551519001</c:v>
                </c:pt>
                <c:pt idx="7096" formatCode="0.0%">
                  <c:v>3.40108073549926</c:v>
                </c:pt>
                <c:pt idx="7097" formatCode="0.0%">
                  <c:v>3.3778136714580702</c:v>
                </c:pt>
                <c:pt idx="7098" formatCode="0.0%">
                  <c:v>3.4715524639108</c:v>
                </c:pt>
                <c:pt idx="7099" formatCode="0.0%">
                  <c:v>3.4926759924363</c:v>
                </c:pt>
                <c:pt idx="7100" formatCode="0.0%">
                  <c:v>3.49669539410396</c:v>
                </c:pt>
                <c:pt idx="7101" formatCode="0.0%">
                  <c:v>3.48168982776689</c:v>
                </c:pt>
                <c:pt idx="7102" formatCode="0.0%">
                  <c:v>3.52152567993845</c:v>
                </c:pt>
                <c:pt idx="7103" formatCode="0.0%">
                  <c:v>3.5138442233809899</c:v>
                </c:pt>
                <c:pt idx="7104" formatCode="0.0%">
                  <c:v>3.55077714406193</c:v>
                </c:pt>
                <c:pt idx="7105" formatCode="0.0%">
                  <c:v>3.5552430247701201</c:v>
                </c:pt>
                <c:pt idx="7106" formatCode="0.0%">
                  <c:v>3.5736871339009899</c:v>
                </c:pt>
                <c:pt idx="7107" formatCode="0.0%">
                  <c:v>3.5556003715479698</c:v>
                </c:pt>
                <c:pt idx="7108" formatCode="0.0%">
                  <c:v>3.5675241967176299</c:v>
                </c:pt>
                <c:pt idx="7109" formatCode="0.0%">
                  <c:v>3.6091459650512898</c:v>
                </c:pt>
                <c:pt idx="7110" formatCode="0.0%">
                  <c:v>3.5921759454510598</c:v>
                </c:pt>
                <c:pt idx="7111" formatCode="0.0%">
                  <c:v>3.6186583127657901</c:v>
                </c:pt>
                <c:pt idx="7112" formatCode="0.0%">
                  <c:v>3.6362094638156099</c:v>
                </c:pt>
                <c:pt idx="7113" formatCode="0.0%">
                  <c:v>3.6023582843020701</c:v>
                </c:pt>
                <c:pt idx="7114" formatCode="0.0%">
                  <c:v>3.6574670995986902</c:v>
                </c:pt>
                <c:pt idx="7115" formatCode="0.0%">
                  <c:v>3.68323531850917</c:v>
                </c:pt>
                <c:pt idx="7116" formatCode="0.0%">
                  <c:v>3.6862271096867198</c:v>
                </c:pt>
                <c:pt idx="7117" formatCode="0.0%">
                  <c:v>3.6789029999071201</c:v>
                </c:pt>
                <c:pt idx="7118" formatCode="0.0%">
                  <c:v>3.6981959098513002</c:v>
                </c:pt>
                <c:pt idx="7119" formatCode="0.0%">
                  <c:v>3.6772506458511498</c:v>
                </c:pt>
                <c:pt idx="7120" formatCode="0.0%">
                  <c:v>3.6224100450697199</c:v>
                </c:pt>
                <c:pt idx="7121" formatCode="0.0%">
                  <c:v>3.7145853431534199</c:v>
                </c:pt>
                <c:pt idx="7122" formatCode="0.0%">
                  <c:v>3.6994911897051401</c:v>
                </c:pt>
                <c:pt idx="7123" formatCode="0.0%">
                  <c:v>3.7528135436882</c:v>
                </c:pt>
                <c:pt idx="7124" formatCode="0.0%">
                  <c:v>3.7716594294403998</c:v>
                </c:pt>
                <c:pt idx="7125" formatCode="0.0%">
                  <c:v>3.7781352835581399</c:v>
                </c:pt>
                <c:pt idx="7126" formatCode="0.0%">
                  <c:v>3.7722847181577199</c:v>
                </c:pt>
                <c:pt idx="7127" formatCode="0.0%">
                  <c:v>3.8198911591494</c:v>
                </c:pt>
                <c:pt idx="7128" formatCode="0.0%">
                  <c:v>3.8251605931002501</c:v>
                </c:pt>
                <c:pt idx="7129" formatCode="0.0%">
                  <c:v>3.84780291357557</c:v>
                </c:pt>
                <c:pt idx="7130" formatCode="0.0%">
                  <c:v>3.8666487993277698</c:v>
                </c:pt>
                <c:pt idx="7131" formatCode="0.0%">
                  <c:v>3.9087175918534198</c:v>
                </c:pt>
                <c:pt idx="7132" formatCode="0.0%">
                  <c:v>3.8925958279150401</c:v>
                </c:pt>
                <c:pt idx="7133" formatCode="0.0%">
                  <c:v>3.9377011140374401</c:v>
                </c:pt>
                <c:pt idx="7134" formatCode="0.0%">
                  <c:v>3.9210881686393302</c:v>
                </c:pt>
                <c:pt idx="7135" formatCode="0.0%">
                  <c:v>3.91604170163302</c:v>
                </c:pt>
                <c:pt idx="7136" formatCode="0.0%">
                  <c:v>3.8921041013038602</c:v>
                </c:pt>
                <c:pt idx="7137" formatCode="0.0%">
                  <c:v>3.8838870334431999</c:v>
                </c:pt>
                <c:pt idx="7138" formatCode="0.0%">
                  <c:v>3.92028407024522</c:v>
                </c:pt>
                <c:pt idx="7139" formatCode="0.0%">
                  <c:v>3.9488658158079102</c:v>
                </c:pt>
                <c:pt idx="7140" formatCode="0.0%">
                  <c:v>4.0018310955888303</c:v>
                </c:pt>
                <c:pt idx="7141" formatCode="0.0%">
                  <c:v>4.0138440530211597</c:v>
                </c:pt>
                <c:pt idx="7142" formatCode="0.0%">
                  <c:v>4.0079493303529903</c:v>
                </c:pt>
                <c:pt idx="7143" formatCode="0.0%">
                  <c:v>3.9551181578296601</c:v>
                </c:pt>
                <c:pt idx="7144" formatCode="0.0%">
                  <c:v>3.9198375912046899</c:v>
                </c:pt>
                <c:pt idx="7145" formatCode="0.0%">
                  <c:v>3.9601199224167698</c:v>
                </c:pt>
                <c:pt idx="7146" formatCode="0.0%">
                  <c:v>3.9557429013955301</c:v>
                </c:pt>
                <c:pt idx="7147" formatCode="0.0%">
                  <c:v>3.98280640015984</c:v>
                </c:pt>
                <c:pt idx="7148" formatCode="0.0%">
                  <c:v>3.9987493544214301</c:v>
                </c:pt>
                <c:pt idx="7149" formatCode="0.0%">
                  <c:v>3.9489552206463001</c:v>
                </c:pt>
                <c:pt idx="7150" formatCode="0.0%">
                  <c:v>4.01393345785955</c:v>
                </c:pt>
                <c:pt idx="7151" formatCode="0.0%">
                  <c:v>4.0180869667848098</c:v>
                </c:pt>
                <c:pt idx="7152" formatCode="0.0%">
                  <c:v>4.03157401374777</c:v>
                </c:pt>
                <c:pt idx="7153" formatCode="0.0%">
                  <c:v>4.0488569502823903</c:v>
                </c:pt>
                <c:pt idx="7154" formatCode="0.0%">
                  <c:v>3.9999105270176698</c:v>
                </c:pt>
                <c:pt idx="7155" formatCode="0.0%">
                  <c:v>3.9477493456308599</c:v>
                </c:pt>
                <c:pt idx="7156" formatCode="0.0%">
                  <c:v>3.8523581991221598</c:v>
                </c:pt>
                <c:pt idx="7157" formatCode="0.0%">
                  <c:v>3.8459717498428101</c:v>
                </c:pt>
                <c:pt idx="7158" formatCode="0.0%">
                  <c:v>3.8884423189897901</c:v>
                </c:pt>
                <c:pt idx="7159" formatCode="0.0%">
                  <c:v>3.9649428773270898</c:v>
                </c:pt>
                <c:pt idx="7160" formatCode="0.0%">
                  <c:v>4.0062522738778199</c:v>
                </c:pt>
                <c:pt idx="7161" formatCode="0.0%">
                  <c:v>4.0110305263689403</c:v>
                </c:pt>
                <c:pt idx="7162" formatCode="0.0%">
                  <c:v>3.9816899299827901</c:v>
                </c:pt>
                <c:pt idx="7163" formatCode="0.0%">
                  <c:v>3.9344411083446902</c:v>
                </c:pt>
                <c:pt idx="7164" formatCode="0.0%">
                  <c:v>3.8907646641822802</c:v>
                </c:pt>
                <c:pt idx="7165" formatCode="0.0%">
                  <c:v>3.9488211133887101</c:v>
                </c:pt>
                <c:pt idx="7166" formatCode="0.0%">
                  <c:v>3.9421222923264301</c:v>
                </c:pt>
                <c:pt idx="7167" formatCode="0.0%">
                  <c:v>3.9829852098366301</c:v>
                </c:pt>
                <c:pt idx="7168" formatCode="0.0%">
                  <c:v>3.9966952237441302</c:v>
                </c:pt>
                <c:pt idx="7169" formatCode="0.0%">
                  <c:v>3.99004110510104</c:v>
                </c:pt>
                <c:pt idx="7170" formatCode="0.0%">
                  <c:v>3.9514558303641301</c:v>
                </c:pt>
                <c:pt idx="7171" formatCode="0.0%">
                  <c:v>3.9384599648609</c:v>
                </c:pt>
                <c:pt idx="7172" formatCode="0.0%">
                  <c:v>3.9549840505720701</c:v>
                </c:pt>
                <c:pt idx="7173" formatCode="0.0%">
                  <c:v>3.9975887269766401</c:v>
                </c:pt>
                <c:pt idx="7174" formatCode="0.0%">
                  <c:v>3.97784933799193</c:v>
                </c:pt>
                <c:pt idx="7175" formatCode="0.0%">
                  <c:v>3.9592264191842599</c:v>
                </c:pt>
                <c:pt idx="7176" formatCode="0.0%">
                  <c:v>3.8857628995951599</c:v>
                </c:pt>
                <c:pt idx="7177" formatCode="0.0%">
                  <c:v>3.8777687986790399</c:v>
                </c:pt>
                <c:pt idx="7178" formatCode="0.0%">
                  <c:v>3.90175055627595</c:v>
                </c:pt>
                <c:pt idx="7179" formatCode="0.0%">
                  <c:v>3.8714717542380899</c:v>
                </c:pt>
                <c:pt idx="7180" formatCode="0.0%">
                  <c:v>3.8721864477938102</c:v>
                </c:pt>
                <c:pt idx="7181" formatCode="0.0%">
                  <c:v>3.8821899769680299</c:v>
                </c:pt>
                <c:pt idx="7182" formatCode="0.0%">
                  <c:v>3.8353429319512702</c:v>
                </c:pt>
                <c:pt idx="7183" formatCode="0.0%">
                  <c:v>3.8893799794900401</c:v>
                </c:pt>
                <c:pt idx="7184" formatCode="0.0%">
                  <c:v>3.97436582020319</c:v>
                </c:pt>
                <c:pt idx="7185" formatCode="0.0%">
                  <c:v>3.9826722929022398</c:v>
                </c:pt>
                <c:pt idx="7186" formatCode="0.0%">
                  <c:v>3.9946857954860202</c:v>
                </c:pt>
                <c:pt idx="7187" formatCode="0.0%">
                  <c:v>3.96730992493878</c:v>
                </c:pt>
                <c:pt idx="7188" formatCode="0.0%">
                  <c:v>3.8882635093129898</c:v>
                </c:pt>
                <c:pt idx="7189" formatCode="0.0%">
                  <c:v>3.9072882047419899</c:v>
                </c:pt>
                <c:pt idx="7190" formatCode="0.0%">
                  <c:v>3.8097982251367801</c:v>
                </c:pt>
                <c:pt idx="7191" formatCode="0.0%">
                  <c:v>3.8570470467748801</c:v>
                </c:pt>
                <c:pt idx="7192" formatCode="0.0%">
                  <c:v>3.94422112542293</c:v>
                </c:pt>
                <c:pt idx="7193" formatCode="0.0%">
                  <c:v>3.9409164173109801</c:v>
                </c:pt>
                <c:pt idx="7194" formatCode="0.0%">
                  <c:v>3.9153717104964998</c:v>
                </c:pt>
                <c:pt idx="7195" formatCode="0.0%">
                  <c:v>3.9268040816307099</c:v>
                </c:pt>
                <c:pt idx="7196" formatCode="0.0%">
                  <c:v>3.9995087503963398</c:v>
                </c:pt>
                <c:pt idx="7197" formatCode="0.0%">
                  <c:v>4.0593069584971397</c:v>
                </c:pt>
                <c:pt idx="7198" formatCode="0.0%">
                  <c:v>4.0432298969779596</c:v>
                </c:pt>
                <c:pt idx="7199" formatCode="0.0%">
                  <c:v>4.0607358004571203</c:v>
                </c:pt>
                <c:pt idx="7200" formatCode="0.0%">
                  <c:v>4.0843604838519001</c:v>
                </c:pt>
                <c:pt idx="7201" formatCode="0.0%">
                  <c:v>4.0635940295285398</c:v>
                </c:pt>
                <c:pt idx="7202" formatCode="0.0%">
                  <c:v>4.1293322078681598</c:v>
                </c:pt>
                <c:pt idx="7203" formatCode="0.0%">
                  <c:v>4.1197751577344599</c:v>
                </c:pt>
                <c:pt idx="7204" formatCode="0.0%">
                  <c:v>4.1684975237517401</c:v>
                </c:pt>
                <c:pt idx="7205" formatCode="0.0%">
                  <c:v>4.15657397115781</c:v>
                </c:pt>
                <c:pt idx="7206" formatCode="0.0%">
                  <c:v>4.20891396222141</c:v>
                </c:pt>
                <c:pt idx="7207" formatCode="0.0%">
                  <c:v>4.1739910149500297</c:v>
                </c:pt>
                <c:pt idx="7208" formatCode="0.0%">
                  <c:v>4.1997586887090499</c:v>
                </c:pt>
                <c:pt idx="7209" formatCode="0.0%">
                  <c:v>4.2035992806999101</c:v>
                </c:pt>
                <c:pt idx="7210" formatCode="0.0%">
                  <c:v>4.2589316080925297</c:v>
                </c:pt>
                <c:pt idx="7211" formatCode="0.0%">
                  <c:v>4.2465615764580704</c:v>
                </c:pt>
                <c:pt idx="7212" formatCode="0.0%">
                  <c:v>4.2875580560744204</c:v>
                </c:pt>
                <c:pt idx="7213" formatCode="0.0%">
                  <c:v>4.2998839304411298</c:v>
                </c:pt>
                <c:pt idx="7214" formatCode="0.0%">
                  <c:v>4.2880492375341399</c:v>
                </c:pt>
                <c:pt idx="7215" formatCode="0.0%">
                  <c:v>4.2030633968209896</c:v>
                </c:pt>
                <c:pt idx="7216" formatCode="0.0%">
                  <c:v>4.198642218532</c:v>
                </c:pt>
                <c:pt idx="7217" formatCode="0.0%">
                  <c:v>4.0899875371563299</c:v>
                </c:pt>
                <c:pt idx="7218" formatCode="0.0%">
                  <c:v>4.0946769299605101</c:v>
                </c:pt>
                <c:pt idx="7219" formatCode="0.0%">
                  <c:v>4.1235710473061298</c:v>
                </c:pt>
                <c:pt idx="7220" formatCode="0.0%">
                  <c:v>4.0475169680093499</c:v>
                </c:pt>
                <c:pt idx="7221" formatCode="0.0%">
                  <c:v>4.0250534572108201</c:v>
                </c:pt>
                <c:pt idx="7222" formatCode="0.0%">
                  <c:v>4.1042781373619501</c:v>
                </c:pt>
                <c:pt idx="7223" formatCode="0.0%">
                  <c:v>4.0047787294986401</c:v>
                </c:pt>
                <c:pt idx="7224" formatCode="0.0%">
                  <c:v>3.9680240733430399</c:v>
                </c:pt>
                <c:pt idx="7225" formatCode="0.0%">
                  <c:v>3.78796000305557</c:v>
                </c:pt>
                <c:pt idx="7226" formatCode="0.0%">
                  <c:v>3.8295376141214899</c:v>
                </c:pt>
                <c:pt idx="7227" formatCode="0.0%">
                  <c:v>3.8661576178680499</c:v>
                </c:pt>
                <c:pt idx="7228" formatCode="0.0%">
                  <c:v>3.8653535194739299</c:v>
                </c:pt>
                <c:pt idx="7229" formatCode="0.0%">
                  <c:v>3.8371740956840301</c:v>
                </c:pt>
                <c:pt idx="7230" formatCode="0.0%">
                  <c:v>3.7739370722136898</c:v>
                </c:pt>
                <c:pt idx="7231" formatCode="0.0%">
                  <c:v>3.8419970505943501</c:v>
                </c:pt>
                <c:pt idx="7232" formatCode="0.0%">
                  <c:v>3.8004199846798801</c:v>
                </c:pt>
                <c:pt idx="7233" formatCode="0.0%">
                  <c:v>3.7461147226259199</c:v>
                </c:pt>
                <c:pt idx="7234" formatCode="0.0%">
                  <c:v>3.8395411432957198</c:v>
                </c:pt>
                <c:pt idx="7235" formatCode="0.0%">
                  <c:v>3.9178276177951301</c:v>
                </c:pt>
                <c:pt idx="7236" formatCode="0.0%">
                  <c:v>3.9038052321047099</c:v>
                </c:pt>
                <c:pt idx="7237" formatCode="0.0%">
                  <c:v>3.8749552720268299</c:v>
                </c:pt>
                <c:pt idx="7238" formatCode="0.0%">
                  <c:v>3.82868881330818</c:v>
                </c:pt>
                <c:pt idx="7239" formatCode="0.0%">
                  <c:v>3.8595034992249699</c:v>
                </c:pt>
                <c:pt idx="7240" formatCode="0.0%">
                  <c:v>3.8805376229120601</c:v>
                </c:pt>
                <c:pt idx="7241" formatCode="0.0%">
                  <c:v>3.8418629433367499</c:v>
                </c:pt>
                <c:pt idx="7242" formatCode="0.0%">
                  <c:v>3.6560824149064599</c:v>
                </c:pt>
                <c:pt idx="7243" formatCode="0.0%">
                  <c:v>3.58708477602555</c:v>
                </c:pt>
                <c:pt idx="7244" formatCode="0.0%">
                  <c:v>3.27509841516977</c:v>
                </c:pt>
                <c:pt idx="7245" formatCode="0.0%">
                  <c:v>3.4402465965342999</c:v>
                </c:pt>
                <c:pt idx="7246" formatCode="0.0%">
                  <c:v>3.4233654366209998</c:v>
                </c:pt>
                <c:pt idx="7247" formatCode="0.0%">
                  <c:v>3.3866560280360498</c:v>
                </c:pt>
                <c:pt idx="7248" formatCode="0.0%">
                  <c:v>3.3492766283145801</c:v>
                </c:pt>
                <c:pt idx="7249" formatCode="0.0%">
                  <c:v>3.57065036772851</c:v>
                </c:pt>
                <c:pt idx="7250" formatCode="0.0%">
                  <c:v>3.4935692230930799</c:v>
                </c:pt>
                <c:pt idx="7251" formatCode="0.0%">
                  <c:v>3.3774116222610102</c:v>
                </c:pt>
                <c:pt idx="7252" formatCode="0.0%">
                  <c:v>3.5063415765003199</c:v>
                </c:pt>
                <c:pt idx="7253" formatCode="0.0%">
                  <c:v>3.59860655199815</c:v>
                </c:pt>
                <c:pt idx="7254" formatCode="0.0%">
                  <c:v>3.6341553331383101</c:v>
                </c:pt>
                <c:pt idx="7255" formatCode="0.0%">
                  <c:v>3.6689888755712898</c:v>
                </c:pt>
                <c:pt idx="7256" formatCode="0.0%">
                  <c:v>3.5501518553446099</c:v>
                </c:pt>
                <c:pt idx="7257" formatCode="0.0%">
                  <c:v>3.5556003715479698</c:v>
                </c:pt>
                <c:pt idx="7258" formatCode="0.0%">
                  <c:v>3.5725706637239401</c:v>
                </c:pt>
                <c:pt idx="7259" formatCode="0.0%">
                  <c:v>3.59820477537682</c:v>
                </c:pt>
                <c:pt idx="7260" formatCode="0.0%">
                  <c:v>3.7610306115488599</c:v>
                </c:pt>
                <c:pt idx="7261" formatCode="0.0%">
                  <c:v>3.65666300120458</c:v>
                </c:pt>
                <c:pt idx="7262" formatCode="0.0%">
                  <c:v>3.6657288698785502</c:v>
                </c:pt>
                <c:pt idx="7263" formatCode="0.0%">
                  <c:v>3.6833241781961101</c:v>
                </c:pt>
                <c:pt idx="7264" formatCode="0.0%">
                  <c:v>3.6847982677267401</c:v>
                </c:pt>
                <c:pt idx="7265" formatCode="0.0%">
                  <c:v>3.5418453826455498</c:v>
                </c:pt>
                <c:pt idx="7266" formatCode="0.0%">
                  <c:v>3.4051001371669201</c:v>
                </c:pt>
                <c:pt idx="7267" formatCode="0.0%">
                  <c:v>3.4774918889981699</c:v>
                </c:pt>
                <c:pt idx="7268" formatCode="0.0%">
                  <c:v>3.41479102198248</c:v>
                </c:pt>
                <c:pt idx="7269" formatCode="0.0%">
                  <c:v>3.39706160640733</c:v>
                </c:pt>
                <c:pt idx="7270" formatCode="0.0%">
                  <c:v>3.33494105311404</c:v>
                </c:pt>
                <c:pt idx="7271" formatCode="0.0%">
                  <c:v>3.2847445975661298</c:v>
                </c:pt>
                <c:pt idx="7272" formatCode="0.0%">
                  <c:v>3.3961683757505501</c:v>
                </c:pt>
                <c:pt idx="7273" formatCode="0.0%">
                  <c:v>3.4556539394926902</c:v>
                </c:pt>
                <c:pt idx="7274" formatCode="0.0%">
                  <c:v>3.4426580739894499</c:v>
                </c:pt>
                <c:pt idx="7275" formatCode="0.0%">
                  <c:v>3.4905771593398001</c:v>
                </c:pt>
                <c:pt idx="7276" formatCode="0.0%">
                  <c:v>3.6779653394068701</c:v>
                </c:pt>
                <c:pt idx="7277" formatCode="0.0%">
                  <c:v>3.71784589399762</c:v>
                </c:pt>
                <c:pt idx="7278" formatCode="0.0%">
                  <c:v>3.7445070709891501</c:v>
                </c:pt>
                <c:pt idx="7279" formatCode="0.0%">
                  <c:v>3.7513847017282198</c:v>
                </c:pt>
                <c:pt idx="7280" formatCode="0.0%">
                  <c:v>3.7781352835581399</c:v>
                </c:pt>
                <c:pt idx="7281" formatCode="0.0%">
                  <c:v>3.8163629389414702</c:v>
                </c:pt>
                <c:pt idx="7282" formatCode="0.0%">
                  <c:v>3.7814846940892801</c:v>
                </c:pt>
                <c:pt idx="7283" formatCode="0.0%">
                  <c:v>3.7888529611366302</c:v>
                </c:pt>
                <c:pt idx="7284" formatCode="0.0%">
                  <c:v>3.7576812010177201</c:v>
                </c:pt>
                <c:pt idx="7285" formatCode="0.0%">
                  <c:v>3.7699623729652298</c:v>
                </c:pt>
                <c:pt idx="7286" formatCode="0.0%">
                  <c:v>3.8496340773083402</c:v>
                </c:pt>
                <c:pt idx="7287" formatCode="0.0%">
                  <c:v>3.9065293539185202</c:v>
                </c:pt>
                <c:pt idx="7288" formatCode="0.0%">
                  <c:v>3.9642728861905701</c:v>
                </c:pt>
                <c:pt idx="7289" formatCode="0.0%">
                  <c:v>3.9608787732402302</c:v>
                </c:pt>
                <c:pt idx="7290" formatCode="0.0%">
                  <c:v>3.9958469680822701</c:v>
                </c:pt>
                <c:pt idx="7291" formatCode="0.0%">
                  <c:v>4.0636387319477398</c:v>
                </c:pt>
                <c:pt idx="7292" formatCode="0.0%">
                  <c:v>4.0956145904607597</c:v>
                </c:pt>
                <c:pt idx="7293" formatCode="0.0%">
                  <c:v>4.0473381583325603</c:v>
                </c:pt>
                <c:pt idx="7294" formatCode="0.0%">
                  <c:v>4.0386746114313796</c:v>
                </c:pt>
                <c:pt idx="7295" formatCode="0.0%">
                  <c:v>4.0061181666202303</c:v>
                </c:pt>
                <c:pt idx="7296" formatCode="0.0%">
                  <c:v>3.9914699470610202</c:v>
                </c:pt>
                <c:pt idx="7297" formatCode="0.0%">
                  <c:v>4.0273310999841199</c:v>
                </c:pt>
                <c:pt idx="7298" formatCode="0.0%">
                  <c:v>4.0726598982025104</c:v>
                </c:pt>
                <c:pt idx="7299" formatCode="0.0%">
                  <c:v>4.0880669685851698</c:v>
                </c:pt>
                <c:pt idx="7300" formatCode="0.0%">
                  <c:v>4.1111110656818202</c:v>
                </c:pt>
                <c:pt idx="7301" formatCode="0.0%">
                  <c:v>4.1474186976454401</c:v>
                </c:pt>
                <c:pt idx="7302" formatCode="0.0%">
                  <c:v>4.1962757160717699</c:v>
                </c:pt>
                <c:pt idx="7303" formatCode="0.0%">
                  <c:v>4.3064039418266198</c:v>
                </c:pt>
                <c:pt idx="7304" formatCode="0.0%">
                  <c:v>4.2830921753662299</c:v>
                </c:pt>
                <c:pt idx="7305" formatCode="0.0%">
                  <c:v>4.3004198143200503</c:v>
                </c:pt>
                <c:pt idx="7306" formatCode="0.0%">
                  <c:v>4.32480334853829</c:v>
                </c:pt>
                <c:pt idx="7307" formatCode="0.0%">
                  <c:v>4.1966327902738998</c:v>
                </c:pt>
                <c:pt idx="7308" formatCode="0.0%">
                  <c:v>4.2486604095545699</c:v>
                </c:pt>
                <c:pt idx="7309" formatCode="0.0%">
                  <c:v>4.2306627794642298</c:v>
                </c:pt>
                <c:pt idx="7310" formatCode="0.0%">
                  <c:v>4.1363881031325702</c:v>
                </c:pt>
                <c:pt idx="7311" formatCode="0.0%">
                  <c:v>4.2551804209400599</c:v>
                </c:pt>
                <c:pt idx="7312" formatCode="0.0%">
                  <c:v>4.30412629905332</c:v>
                </c:pt>
                <c:pt idx="7313" formatCode="0.0%">
                  <c:v>4.2759021728442201</c:v>
                </c:pt>
                <c:pt idx="7314" formatCode="0.0%">
                  <c:v>4.2853251157203198</c:v>
                </c:pt>
                <c:pt idx="7315" formatCode="0.0%">
                  <c:v>4.2028404298764501</c:v>
                </c:pt>
                <c:pt idx="7316" formatCode="0.0%">
                  <c:v>4.2092710364235399</c:v>
                </c:pt>
                <c:pt idx="7317" formatCode="0.0%">
                  <c:v>4.0964628461226198</c:v>
                </c:pt>
                <c:pt idx="7318" formatCode="0.0%">
                  <c:v>4.1930598676467703</c:v>
                </c:pt>
                <c:pt idx="7319" formatCode="0.0%">
                  <c:v>4.1890851683983099</c:v>
                </c:pt>
                <c:pt idx="7320" formatCode="0.0%">
                  <c:v>4.2696498308224697</c:v>
                </c:pt>
                <c:pt idx="7321" formatCode="0.0%">
                  <c:v>4.3056003885839598</c:v>
                </c:pt>
                <c:pt idx="7322" formatCode="0.0%">
                  <c:v>4.3717397983934498</c:v>
                </c:pt>
                <c:pt idx="7323" formatCode="0.0%">
                  <c:v>4.3749998040862002</c:v>
                </c:pt>
                <c:pt idx="7324" formatCode="0.0%">
                  <c:v>4.4865132596847399</c:v>
                </c:pt>
                <c:pt idx="7325" formatCode="0.0%">
                  <c:v>4.4763756232529204</c:v>
                </c:pt>
                <c:pt idx="7326" formatCode="0.0%">
                  <c:v>4.4728921054641804</c:v>
                </c:pt>
                <c:pt idx="7327" formatCode="0.0%">
                  <c:v>4.5457755839066101</c:v>
                </c:pt>
                <c:pt idx="7328" formatCode="0.0%">
                  <c:v>4.5016526607036598</c:v>
                </c:pt>
                <c:pt idx="7329" formatCode="0.0%">
                  <c:v>4.4895944557006899</c:v>
                </c:pt>
                <c:pt idx="7330" formatCode="0.0%">
                  <c:v>4.4845479886943798</c:v>
                </c:pt>
                <c:pt idx="7331" formatCode="0.0%">
                  <c:v>4.5590391187735797</c:v>
                </c:pt>
                <c:pt idx="7332" formatCode="0.0%">
                  <c:v>4.6821185076124596</c:v>
                </c:pt>
                <c:pt idx="7333" formatCode="0.0%">
                  <c:v>4.67046262438227</c:v>
                </c:pt>
                <c:pt idx="7334" formatCode="0.0%">
                  <c:v>4.6943996795599796</c:v>
                </c:pt>
                <c:pt idx="7335" formatCode="0.0%">
                  <c:v>4.6443373312696599</c:v>
                </c:pt>
                <c:pt idx="7336" formatCode="0.0%">
                  <c:v>4.5355038402172001</c:v>
                </c:pt>
                <c:pt idx="7337" formatCode="0.0%">
                  <c:v>4.5126832552165403</c:v>
                </c:pt>
                <c:pt idx="7338" formatCode="0.0%">
                  <c:v>4.41349567398471</c:v>
                </c:pt>
                <c:pt idx="7339" formatCode="0.0%">
                  <c:v>4.5522508928729</c:v>
                </c:pt>
                <c:pt idx="7340" formatCode="0.0%">
                  <c:v>4.59128264665034</c:v>
                </c:pt>
                <c:pt idx="7341" formatCode="0.0%">
                  <c:v>4.6119149937161099</c:v>
                </c:pt>
                <c:pt idx="7342" formatCode="0.0%">
                  <c:v>4.5160773681668802</c:v>
                </c:pt>
                <c:pt idx="7343" formatCode="0.0%">
                  <c:v>4.4715521231911497</c:v>
                </c:pt>
                <c:pt idx="7344" formatCode="0.0%">
                  <c:v>4.5108073890645803</c:v>
                </c:pt>
                <c:pt idx="7345" formatCode="0.0%">
                  <c:v>4.5926673313425797</c:v>
                </c:pt>
                <c:pt idx="7346" formatCode="0.0%">
                  <c:v>4.55184911625157</c:v>
                </c:pt>
                <c:pt idx="7347" formatCode="0.0%">
                  <c:v>4.65099144991275</c:v>
                </c:pt>
                <c:pt idx="7348" formatCode="0.0%">
                  <c:v>4.7147196548428099</c:v>
                </c:pt>
                <c:pt idx="7349" formatCode="0.0%">
                  <c:v>4.6850661415222703</c:v>
                </c:pt>
                <c:pt idx="7350" formatCode="0.0%">
                  <c:v>4.6358967513130098</c:v>
                </c:pt>
                <c:pt idx="7351" formatCode="0.0%">
                  <c:v>4.6809126325970203</c:v>
                </c:pt>
                <c:pt idx="7352" formatCode="0.0%">
                  <c:v>4.5756073617524899</c:v>
                </c:pt>
                <c:pt idx="7353" formatCode="0.0%">
                  <c:v>4.5350126587574699</c:v>
                </c:pt>
                <c:pt idx="7354" formatCode="0.0%">
                  <c:v>4.55452853564619</c:v>
                </c:pt>
                <c:pt idx="7355" formatCode="0.0%">
                  <c:v>4.4311362298729202</c:v>
                </c:pt>
                <c:pt idx="7356" formatCode="0.0%">
                  <c:v>4.4642285585629997</c:v>
                </c:pt>
                <c:pt idx="7357" formatCode="0.0%">
                  <c:v>4.6003932177435098</c:v>
                </c:pt>
                <c:pt idx="7358" formatCode="0.0%">
                  <c:v>4.4936138573683504</c:v>
                </c:pt>
                <c:pt idx="7359" formatCode="0.0%">
                  <c:v>4.5460432532703496</c:v>
                </c:pt>
                <c:pt idx="7360" formatCode="0.0%">
                  <c:v>4.4663720940786904</c:v>
                </c:pt>
                <c:pt idx="7361" formatCode="0.0%">
                  <c:v>4.52554501346218</c:v>
                </c:pt>
                <c:pt idx="7362" formatCode="0.0%">
                  <c:v>4.5342085603633597</c:v>
                </c:pt>
                <c:pt idx="7363" formatCode="0.0%">
                  <c:v>4.6812255495314101</c:v>
                </c:pt>
                <c:pt idx="7364" formatCode="0.0%">
                  <c:v>4.6769384785000101</c:v>
                </c:pt>
                <c:pt idx="7365" formatCode="0.0%">
                  <c:v>4.5975796910912896</c:v>
                </c:pt>
                <c:pt idx="7366" formatCode="0.0%">
                  <c:v>4.5601108865314304</c:v>
                </c:pt>
                <c:pt idx="7367" formatCode="0.0%">
                  <c:v>4.5302338611149002</c:v>
                </c:pt>
                <c:pt idx="7368" formatCode="0.0%">
                  <c:v>4.5205432488750601</c:v>
                </c:pt>
                <c:pt idx="7369" formatCode="0.0%">
                  <c:v>4.4729368078833804</c:v>
                </c:pt>
                <c:pt idx="7370" formatCode="0.0%">
                  <c:v>4.4827615273808101</c:v>
                </c:pt>
                <c:pt idx="7371" formatCode="0.0%">
                  <c:v>4.5673455914726304</c:v>
                </c:pt>
                <c:pt idx="7372" formatCode="0.0%">
                  <c:v>4.69609673603515</c:v>
                </c:pt>
                <c:pt idx="7373" formatCode="0.0%">
                  <c:v>4.7285190735886999</c:v>
                </c:pt>
                <c:pt idx="7374" formatCode="0.0%">
                  <c:v>4.71561261292387</c:v>
                </c:pt>
                <c:pt idx="7375" formatCode="0.0%">
                  <c:v>4.74687377788117</c:v>
                </c:pt>
                <c:pt idx="7376" formatCode="0.0%">
                  <c:v>4.7952843172669697</c:v>
                </c:pt>
                <c:pt idx="7377" formatCode="0.0%">
                  <c:v>4.7814843533696303</c:v>
                </c:pt>
                <c:pt idx="7378" formatCode="0.0%">
                  <c:v>4.8380672581968804</c:v>
                </c:pt>
                <c:pt idx="7379" formatCode="0.0%">
                  <c:v>4.8341372613676201</c:v>
                </c:pt>
                <c:pt idx="7380" formatCode="0.0%">
                  <c:v>4.7959090608328401</c:v>
                </c:pt>
                <c:pt idx="7381" formatCode="0.0%">
                  <c:v>4.8795554644244099</c:v>
                </c:pt>
                <c:pt idx="7382" formatCode="0.0%">
                  <c:v>4.8024743197889803</c:v>
                </c:pt>
                <c:pt idx="7383" formatCode="0.0%">
                  <c:v>4.7922919809379598</c:v>
                </c:pt>
                <c:pt idx="7384" formatCode="0.0%">
                  <c:v>4.6365667424495296</c:v>
                </c:pt>
                <c:pt idx="7385" formatCode="0.0%">
                  <c:v>4.6653714549567598</c:v>
                </c:pt>
                <c:pt idx="7386" formatCode="0.0%">
                  <c:v>4.7609414111422597</c:v>
                </c:pt>
                <c:pt idx="7387" formatCode="0.0%">
                  <c:v>4.7288319905230898</c:v>
                </c:pt>
                <c:pt idx="7388" formatCode="0.0%">
                  <c:v>4.8510631237001096</c:v>
                </c:pt>
                <c:pt idx="7389" formatCode="0.0%">
                  <c:v>4.8089943311744703</c:v>
                </c:pt>
                <c:pt idx="7390" formatCode="0.0%">
                  <c:v>4.7447749447846803</c:v>
                </c:pt>
                <c:pt idx="7391" formatCode="0.0%">
                  <c:v>4.7775990589595603</c:v>
                </c:pt>
                <c:pt idx="7392" formatCode="0.0%">
                  <c:v>4.8999642993941803</c:v>
                </c:pt>
                <c:pt idx="7393" formatCode="0.0%">
                  <c:v>4.8855395919309696</c:v>
                </c:pt>
                <c:pt idx="7394" formatCode="0.0%">
                  <c:v>4.9257325183046499</c:v>
                </c:pt>
                <c:pt idx="7395" formatCode="0.0%">
                  <c:v>5.0020542669651604</c:v>
                </c:pt>
                <c:pt idx="7396" formatCode="0.0%">
                  <c:v>5.0215701438538796</c:v>
                </c:pt>
                <c:pt idx="7397" formatCode="0.0%">
                  <c:v>5.0674795283704004</c:v>
                </c:pt>
                <c:pt idx="7398" formatCode="0.0%">
                  <c:v>5.0281348576585696</c:v>
                </c:pt>
                <c:pt idx="7399" formatCode="0.0%">
                  <c:v>4.9326543063114698</c:v>
                </c:pt>
                <c:pt idx="7400" formatCode="0.0%">
                  <c:v>4.9076901857951096</c:v>
                </c:pt>
                <c:pt idx="7401" formatCode="0.0%">
                  <c:v>4.8904966540988797</c:v>
                </c:pt>
                <c:pt idx="7402" formatCode="0.0%">
                  <c:v>4.7586637683689599</c:v>
                </c:pt>
                <c:pt idx="7403" formatCode="0.0%">
                  <c:v>4.8331996008673599</c:v>
                </c:pt>
                <c:pt idx="7404" formatCode="0.0%">
                  <c:v>4.9669525100169896</c:v>
                </c:pt>
                <c:pt idx="7405" formatCode="0.0%">
                  <c:v>5.0683277840322596</c:v>
                </c:pt>
                <c:pt idx="7406" formatCode="0.0%">
                  <c:v>5.0595301298734796</c:v>
                </c:pt>
                <c:pt idx="7407" formatCode="0.0%">
                  <c:v>5.07377657281135</c:v>
                </c:pt>
                <c:pt idx="7408" formatCode="0.0%">
                  <c:v>5.0861024471780603</c:v>
                </c:pt>
                <c:pt idx="7409" formatCode="0.0%">
                  <c:v>5.0330030601395404</c:v>
                </c:pt>
                <c:pt idx="7410" formatCode="0.0%">
                  <c:v>4.9969183951204599</c:v>
                </c:pt>
                <c:pt idx="7411" formatCode="0.0%">
                  <c:v>4.9627548438239897</c:v>
                </c:pt>
                <c:pt idx="7412" formatCode="0.0%">
                  <c:v>5.0496160055376498</c:v>
                </c:pt>
                <c:pt idx="7413" formatCode="0.0%">
                  <c:v>4.9485531033053203</c:v>
                </c:pt>
                <c:pt idx="7414" formatCode="0.0%">
                  <c:v>5.0169259986203603</c:v>
                </c:pt>
                <c:pt idx="7415" formatCode="0.0%">
                  <c:v>4.94877661540131</c:v>
                </c:pt>
                <c:pt idx="7416" formatCode="0.0%">
                  <c:v>5.0066095525117502</c:v>
                </c:pt>
                <c:pt idx="7417" formatCode="0.0%">
                  <c:v>4.9856201312438504</c:v>
                </c:pt>
                <c:pt idx="7418" formatCode="0.0%">
                  <c:v>5.0539924814074402</c:v>
                </c:pt>
                <c:pt idx="7419" formatCode="0.0%">
                  <c:v>5.0914612859673003</c:v>
                </c:pt>
                <c:pt idx="7420" formatCode="0.0%">
                  <c:v>5.1073600829611498</c:v>
                </c:pt>
                <c:pt idx="7421" formatCode="0.0%">
                  <c:v>4.9744554294733803</c:v>
                </c:pt>
                <c:pt idx="7422" formatCode="0.0%">
                  <c:v>4.9820025061975199</c:v>
                </c:pt>
                <c:pt idx="7423" formatCode="0.0%">
                  <c:v>4.9544478259734799</c:v>
                </c:pt>
                <c:pt idx="7424" formatCode="0.0%">
                  <c:v>5.0031707371422103</c:v>
                </c:pt>
                <c:pt idx="7425" formatCode="0.0%">
                  <c:v>4.9790548722877102</c:v>
                </c:pt>
                <c:pt idx="7426" formatCode="0.0%">
                  <c:v>4.9409166217427796</c:v>
                </c:pt>
                <c:pt idx="7427" formatCode="0.0%">
                  <c:v>4.8353431363830603</c:v>
                </c:pt>
                <c:pt idx="7428" formatCode="0.0%">
                  <c:v>4.7359772906259003</c:v>
                </c:pt>
                <c:pt idx="7429" formatCode="0.0%">
                  <c:v>4.8269025564264103</c:v>
                </c:pt>
                <c:pt idx="7430" formatCode="0.0%">
                  <c:v>4.7226243509205297</c:v>
                </c:pt>
                <c:pt idx="7431" formatCode="0.0%">
                  <c:v>4.8138619885039802</c:v>
                </c:pt>
                <c:pt idx="7432" formatCode="0.0%">
                  <c:v>4.7800108089904496</c:v>
                </c:pt>
                <c:pt idx="7433" formatCode="0.0%">
                  <c:v>4.7824672614405301</c:v>
                </c:pt>
                <c:pt idx="7434" formatCode="0.0%">
                  <c:v>4.8035907899660204</c:v>
                </c:pt>
                <c:pt idx="7435" formatCode="0.0%">
                  <c:v>4.9295731102955198</c:v>
                </c:pt>
                <c:pt idx="7436" formatCode="0.0%">
                  <c:v>4.9598072099141799</c:v>
                </c:pt>
                <c:pt idx="7437" formatCode="0.0%">
                  <c:v>4.8830384370616899</c:v>
                </c:pt>
                <c:pt idx="7438" formatCode="0.0%">
                  <c:v>4.8888890024621103</c:v>
                </c:pt>
                <c:pt idx="7439" formatCode="0.0%">
                  <c:v>4.8182384643737697</c:v>
                </c:pt>
                <c:pt idx="7440" formatCode="0.0%">
                  <c:v>4.7772419847574303</c:v>
                </c:pt>
                <c:pt idx="7441" formatCode="0.0%">
                  <c:v>4.7788496363941997</c:v>
                </c:pt>
                <c:pt idx="7442" formatCode="0.0%">
                  <c:v>4.8108254949072302</c:v>
                </c:pt>
                <c:pt idx="7443" formatCode="0.0%">
                  <c:v>4.9414525056217</c:v>
                </c:pt>
                <c:pt idx="7444" formatCode="0.0%">
                  <c:v>4.9838336699302799</c:v>
                </c:pt>
                <c:pt idx="7445" formatCode="0.0%">
                  <c:v>4.9969630975396599</c:v>
                </c:pt>
                <c:pt idx="7446" formatCode="0.0%">
                  <c:v>5.0244730753444999</c:v>
                </c:pt>
                <c:pt idx="7447" formatCode="0.0%">
                  <c:v>4.9658807422591398</c:v>
                </c:pt>
                <c:pt idx="7448" formatCode="0.0%">
                  <c:v>4.9532871985286899</c:v>
                </c:pt>
                <c:pt idx="7449" formatCode="0.0%">
                  <c:v>4.87611664905487</c:v>
                </c:pt>
                <c:pt idx="7450" formatCode="0.0%">
                  <c:v>4.8740178159583696</c:v>
                </c:pt>
                <c:pt idx="7451" formatCode="0.0%">
                  <c:v>4.9456501718146999</c:v>
                </c:pt>
                <c:pt idx="7452" formatCode="0.0%">
                  <c:v>5.0354142650189697</c:v>
                </c:pt>
                <c:pt idx="7453" formatCode="0.0%">
                  <c:v>5.1303589324871499</c:v>
                </c:pt>
                <c:pt idx="7454" formatCode="0.0%">
                  <c:v>5.1672024483296903</c:v>
                </c:pt>
                <c:pt idx="7455" formatCode="0.0%">
                  <c:v>5.2130224280078101</c:v>
                </c:pt>
                <c:pt idx="7456" formatCode="0.0%">
                  <c:v>5.19917830684272</c:v>
                </c:pt>
                <c:pt idx="7457" formatCode="0.0%">
                  <c:v>5.2337441799119704</c:v>
                </c:pt>
                <c:pt idx="7458" formatCode="0.0%">
                  <c:v>5.2273135733648797</c:v>
                </c:pt>
                <c:pt idx="7459" formatCode="0.0%">
                  <c:v>5.26688121102125</c:v>
                </c:pt>
                <c:pt idx="7460" formatCode="0.0%">
                  <c:v>5.2482135897943802</c:v>
                </c:pt>
                <c:pt idx="7461" formatCode="0.0%">
                  <c:v>5.2234729813740204</c:v>
                </c:pt>
                <c:pt idx="7462" formatCode="0.0%">
                  <c:v>5.2440606260205804</c:v>
                </c:pt>
                <c:pt idx="7463" formatCode="0.0%">
                  <c:v>5.29519474206875</c:v>
                </c:pt>
                <c:pt idx="7464" formatCode="0.0%">
                  <c:v>5.33610236199815</c:v>
                </c:pt>
                <c:pt idx="7465" formatCode="0.0%">
                  <c:v>5.28639708790997</c:v>
                </c:pt>
                <c:pt idx="7466" formatCode="0.0%">
                  <c:v>5.1499642142142701</c:v>
                </c:pt>
                <c:pt idx="7467" formatCode="0.0%">
                  <c:v>5.1597447764439499</c:v>
                </c:pt>
                <c:pt idx="7468" formatCode="0.0%">
                  <c:v>5.0779295365851498</c:v>
                </c:pt>
                <c:pt idx="7469" formatCode="0.0%">
                  <c:v>5.0599319064948096</c:v>
                </c:pt>
                <c:pt idx="7470" formatCode="0.0%">
                  <c:v>5.0189354268784596</c:v>
                </c:pt>
                <c:pt idx="7471" formatCode="0.0%">
                  <c:v>5.0862807117033997</c:v>
                </c:pt>
                <c:pt idx="7472" formatCode="0.0%">
                  <c:v>5.0977136279890596</c:v>
                </c:pt>
                <c:pt idx="7473" formatCode="0.0%">
                  <c:v>4.98888013693659</c:v>
                </c:pt>
                <c:pt idx="7474" formatCode="0.0%">
                  <c:v>4.9339048837461101</c:v>
                </c:pt>
                <c:pt idx="7475" formatCode="0.0%">
                  <c:v>4.9309130925685603</c:v>
                </c:pt>
                <c:pt idx="7476" formatCode="0.0%">
                  <c:v>4.9046983946175597</c:v>
                </c:pt>
                <c:pt idx="7477" formatCode="0.0%">
                  <c:v>4.8294478685634399</c:v>
                </c:pt>
                <c:pt idx="7478" formatCode="0.0%">
                  <c:v>4.8668719707041097</c:v>
                </c:pt>
                <c:pt idx="7479" formatCode="0.0%">
                  <c:v>4.80694020049717</c:v>
                </c:pt>
                <c:pt idx="7480" formatCode="0.0%">
                  <c:v>4.7958202011458999</c:v>
                </c:pt>
                <c:pt idx="7481" formatCode="0.0%">
                  <c:v>4.7227137557589298</c:v>
                </c:pt>
                <c:pt idx="7482" formatCode="0.0%">
                  <c:v>4.8142643102767702</c:v>
                </c:pt>
                <c:pt idx="7483" formatCode="0.0%">
                  <c:v>4.7974278527826701</c:v>
                </c:pt>
                <c:pt idx="7484" formatCode="0.0%">
                  <c:v>4.9292607385125899</c:v>
                </c:pt>
                <c:pt idx="7485" formatCode="0.0%">
                  <c:v>4.94306015725848</c:v>
                </c:pt>
                <c:pt idx="7486" formatCode="0.0%">
                  <c:v>5.0028583653592804</c:v>
                </c:pt>
                <c:pt idx="7487" formatCode="0.0%">
                  <c:v>4.9523042904577901</c:v>
                </c:pt>
                <c:pt idx="7488" formatCode="0.0%">
                  <c:v>4.9109948939070502</c:v>
                </c:pt>
                <c:pt idx="7489" formatCode="0.0%">
                  <c:v>4.9691407479518803</c:v>
                </c:pt>
                <c:pt idx="7490" formatCode="0.0%">
                  <c:v>5.07458012605401</c:v>
                </c:pt>
                <c:pt idx="7491" formatCode="0.0%">
                  <c:v>5.0892283456132104</c:v>
                </c:pt>
                <c:pt idx="7492" formatCode="0.0%">
                  <c:v>5.17090947821442</c:v>
                </c:pt>
                <c:pt idx="7493" formatCode="0.0%">
                  <c:v>5.0825742269701299</c:v>
                </c:pt>
                <c:pt idx="7494" formatCode="0.0%">
                  <c:v>5.0212130696517496</c:v>
                </c:pt>
                <c:pt idx="7495" formatCode="0.0%">
                  <c:v>4.9129154624782103</c:v>
                </c:pt>
                <c:pt idx="7496" formatCode="0.0%">
                  <c:v>4.8967936985398302</c:v>
                </c:pt>
                <c:pt idx="7497" formatCode="0.0%">
                  <c:v>4.9443995943800596</c:v>
                </c:pt>
                <c:pt idx="7498" formatCode="0.0%">
                  <c:v>4.8909878355586098</c:v>
                </c:pt>
                <c:pt idx="7499" formatCode="0.0%">
                  <c:v>5.0612718887678403</c:v>
                </c:pt>
                <c:pt idx="7500" formatCode="0.0%">
                  <c:v>5.0309483843107898</c:v>
                </c:pt>
                <c:pt idx="7501" formatCode="0.0%">
                  <c:v>5.0028136629400803</c:v>
                </c:pt>
                <c:pt idx="7502" formatCode="0.0%">
                  <c:v>5.0184889478379304</c:v>
                </c:pt>
                <c:pt idx="7503" formatCode="0.0%">
                  <c:v>5.0363524706706801</c:v>
                </c:pt>
                <c:pt idx="7504" formatCode="0.0%">
                  <c:v>5.0027242581016802</c:v>
                </c:pt>
                <c:pt idx="7505" formatCode="0.0%">
                  <c:v>4.9677119059918997</c:v>
                </c:pt>
                <c:pt idx="7506" formatCode="0.0%">
                  <c:v>4.8858966661330996</c:v>
                </c:pt>
                <c:pt idx="7507" formatCode="0.0%">
                  <c:v>4.8881743089063896</c:v>
                </c:pt>
                <c:pt idx="7508" formatCode="0.0%">
                  <c:v>4.9638266115818404</c:v>
                </c:pt>
                <c:pt idx="7509" formatCode="0.0%">
                  <c:v>4.9643177930415598</c:v>
                </c:pt>
                <c:pt idx="7510" formatCode="0.0%">
                  <c:v>4.8394961001568602</c:v>
                </c:pt>
                <c:pt idx="7511" formatCode="0.0%">
                  <c:v>4.8525813704984904</c:v>
                </c:pt>
                <c:pt idx="7512" formatCode="0.0%">
                  <c:v>4.7181584702123498</c:v>
                </c:pt>
                <c:pt idx="7513" formatCode="0.0%">
                  <c:v>4.7045373159917903</c:v>
                </c:pt>
                <c:pt idx="7514" formatCode="0.0%">
                  <c:v>4.7311096332963798</c:v>
                </c:pt>
                <c:pt idx="7515" formatCode="0.0%">
                  <c:v>4.7261520259770098</c:v>
                </c:pt>
                <c:pt idx="7516" formatCode="0.0%">
                  <c:v>4.6643890920373101</c:v>
                </c:pt>
                <c:pt idx="7517" formatCode="0.0%">
                  <c:v>4.7284296687502998</c:v>
                </c:pt>
                <c:pt idx="7518" formatCode="0.0%">
                  <c:v>4.7288766929422898</c:v>
                </c:pt>
                <c:pt idx="7519" formatCode="0.0%">
                  <c:v>4.8261878628707002</c:v>
                </c:pt>
                <c:pt idx="7520" formatCode="0.0%">
                  <c:v>4.8116737505690903</c:v>
                </c:pt>
                <c:pt idx="7521" formatCode="0.0%">
                  <c:v>4.9190783996615703</c:v>
                </c:pt>
                <c:pt idx="7522" formatCode="0.0%">
                  <c:v>4.8844231217539198</c:v>
                </c:pt>
                <c:pt idx="7523" formatCode="0.0%">
                  <c:v>4.9665060309764604</c:v>
                </c:pt>
                <c:pt idx="7524" formatCode="0.0%">
                  <c:v>4.9628884059301299</c:v>
                </c:pt>
                <c:pt idx="7525" formatCode="0.0%">
                  <c:v>4.8638801795265501</c:v>
                </c:pt>
                <c:pt idx="7526" formatCode="0.0%">
                  <c:v>4.7411131624706</c:v>
                </c:pt>
                <c:pt idx="7527" formatCode="0.0%">
                  <c:v>4.7316008147561099</c:v>
                </c:pt>
                <c:pt idx="7528" formatCode="0.0%">
                  <c:v>4.5707844068421704</c:v>
                </c:pt>
                <c:pt idx="7529" formatCode="0.0%">
                  <c:v>4.6007949943648399</c:v>
                </c:pt>
                <c:pt idx="7530" formatCode="0.0%">
                  <c:v>4.6329044149840097</c:v>
                </c:pt>
                <c:pt idx="7531" formatCode="0.0%">
                  <c:v>4.7584408014244302</c:v>
                </c:pt>
                <c:pt idx="7532" formatCode="0.0%">
                  <c:v>4.7324490704179603</c:v>
                </c:pt>
                <c:pt idx="7533" formatCode="0.0%">
                  <c:v>4.8130137328421201</c:v>
                </c:pt>
                <c:pt idx="7534" formatCode="0.0%">
                  <c:v>4.7771972823382303</c:v>
                </c:pt>
                <c:pt idx="7535" formatCode="0.0%">
                  <c:v>4.7248572912746303</c:v>
                </c:pt>
                <c:pt idx="7536" formatCode="0.0%">
                  <c:v>4.7909519986649203</c:v>
                </c:pt>
                <c:pt idx="7537" formatCode="0.0%">
                  <c:v>4.9951766362260903</c:v>
                </c:pt>
                <c:pt idx="7538" formatCode="0.0%">
                  <c:v>5.0866830334761799</c:v>
                </c:pt>
                <c:pt idx="7539" formatCode="0.0%">
                  <c:v>5.0473383627643598</c:v>
                </c:pt>
                <c:pt idx="7540" formatCode="0.0%">
                  <c:v>5.0188460220400701</c:v>
                </c:pt>
                <c:pt idx="7541" formatCode="0.0%">
                  <c:v>5.0509559878106902</c:v>
                </c:pt>
                <c:pt idx="7542" formatCode="0.0%">
                  <c:v>5.0853877536223404</c:v>
                </c:pt>
                <c:pt idx="7543" formatCode="0.0%">
                  <c:v>5.1192836355550799</c:v>
                </c:pt>
                <c:pt idx="7544" formatCode="0.0%">
                  <c:v>5.1495624375929401</c:v>
                </c:pt>
                <c:pt idx="7545" formatCode="0.0%">
                  <c:v>5.0971777441101302</c:v>
                </c:pt>
                <c:pt idx="7546" formatCode="0.0%">
                  <c:v>5.1337083430182897</c:v>
                </c:pt>
                <c:pt idx="7547" formatCode="0.0%">
                  <c:v>5.16943538868379</c:v>
                </c:pt>
                <c:pt idx="7548" formatCode="0.0%">
                  <c:v>5.2346376831444799</c:v>
                </c:pt>
                <c:pt idx="7549" formatCode="0.0%">
                  <c:v>5.2271794661072901</c:v>
                </c:pt>
                <c:pt idx="7550" formatCode="0.0%">
                  <c:v>5.3418629774087201</c:v>
                </c:pt>
                <c:pt idx="7551" formatCode="0.0%">
                  <c:v>5.3000623993982598</c:v>
                </c:pt>
                <c:pt idx="7552" formatCode="0.0%">
                  <c:v>5.36361179465153</c:v>
                </c:pt>
                <c:pt idx="7553" formatCode="0.0%">
                  <c:v>5.3504823670421597</c:v>
                </c:pt>
                <c:pt idx="7554" formatCode="0.0%">
                  <c:v>5.3457482718187803</c:v>
                </c:pt>
                <c:pt idx="7555" formatCode="0.0%">
                  <c:v>5.2729547433662098</c:v>
                </c:pt>
                <c:pt idx="7556" formatCode="0.0%">
                  <c:v>5.3285100377033601</c:v>
                </c:pt>
                <c:pt idx="7557" formatCode="0.0%">
                  <c:v>5.3264559070260598</c:v>
                </c:pt>
                <c:pt idx="7558" formatCode="0.0%">
                  <c:v>5.28720064115263</c:v>
                </c:pt>
                <c:pt idx="7559" formatCode="0.0%">
                  <c:v>5.2027065270506503</c:v>
                </c:pt>
                <c:pt idx="7560" formatCode="0.0%">
                  <c:v>5.24205065261103</c:v>
                </c:pt>
                <c:pt idx="7561" formatCode="0.0%">
                  <c:v>5.2926047275125203</c:v>
                </c:pt>
                <c:pt idx="7562" formatCode="0.0%">
                  <c:v>5.4009470371052597</c:v>
                </c:pt>
                <c:pt idx="7563" formatCode="0.0%">
                  <c:v>5.3564217921295301</c:v>
                </c:pt>
                <c:pt idx="7564" formatCode="0.0%">
                  <c:v>5.2931853138106399</c:v>
                </c:pt>
                <c:pt idx="7565" formatCode="0.0%">
                  <c:v>5.26956063041587</c:v>
                </c:pt>
                <c:pt idx="7566" formatCode="0.0%">
                  <c:v>5.2884512185872703</c:v>
                </c:pt>
                <c:pt idx="7567" formatCode="0.0%">
                  <c:v>5.3283317731780198</c:v>
                </c:pt>
                <c:pt idx="7568" formatCode="0.0%">
                  <c:v>5.3202035650042996</c:v>
                </c:pt>
                <c:pt idx="7569" formatCode="0.0%">
                  <c:v>5.2663900295615198</c:v>
                </c:pt>
                <c:pt idx="7570" formatCode="0.0%">
                  <c:v>5.3117629850476504</c:v>
                </c:pt>
                <c:pt idx="7571" formatCode="0.0%">
                  <c:v>5.33610236199815</c:v>
                </c:pt>
                <c:pt idx="7572" formatCode="0.0%">
                  <c:v>5.3461505935915703</c:v>
                </c:pt>
                <c:pt idx="7573" formatCode="0.0%">
                  <c:v>5.33302062083074</c:v>
                </c:pt>
                <c:pt idx="7574" formatCode="0.0%">
                  <c:v>5.4015276234033802</c:v>
                </c:pt>
                <c:pt idx="7575" formatCode="0.0%">
                  <c:v>5.4135852832548998</c:v>
                </c:pt>
                <c:pt idx="7576" formatCode="0.0%">
                  <c:v>5.51277231933528</c:v>
                </c:pt>
                <c:pt idx="7577" formatCode="0.0%">
                  <c:v>5.5072346708692397</c:v>
                </c:pt>
                <c:pt idx="7578" formatCode="0.0%">
                  <c:v>5.5097358257385203</c:v>
                </c:pt>
                <c:pt idx="7579" formatCode="0.0%">
                  <c:v>5.5356376067551398</c:v>
                </c:pt>
                <c:pt idx="7580" formatCode="0.0%">
                  <c:v>5.5401481898825198</c:v>
                </c:pt>
                <c:pt idx="7581" formatCode="0.0%">
                  <c:v>5.5614952305039997</c:v>
                </c:pt>
                <c:pt idx="7582" formatCode="0.0%">
                  <c:v>5.4988387933317897</c:v>
                </c:pt>
                <c:pt idx="7583" formatCode="0.0%">
                  <c:v>5.2496429769058199</c:v>
                </c:pt>
                <c:pt idx="7584" formatCode="0.0%">
                  <c:v>5.2616559343381404</c:v>
                </c:pt>
                <c:pt idx="7585" formatCode="0.0%">
                  <c:v>5.2676400618447099</c:v>
                </c:pt>
                <c:pt idx="7586" formatCode="0.0%">
                  <c:v>5.43743293359422</c:v>
                </c:pt>
                <c:pt idx="7587" formatCode="0.0%">
                  <c:v>5.5094676112233296</c:v>
                </c:pt>
                <c:pt idx="7588" formatCode="0.0%">
                  <c:v>5.4244376132424401</c:v>
                </c:pt>
                <c:pt idx="7589" formatCode="0.0%">
                  <c:v>5.3962576443010803</c:v>
                </c:pt>
                <c:pt idx="7590" formatCode="0.0%">
                  <c:v>5.4740981849114201</c:v>
                </c:pt>
                <c:pt idx="7591" formatCode="0.0%">
                  <c:v>5.5431852286307297</c:v>
                </c:pt>
                <c:pt idx="7592" formatCode="0.0%">
                  <c:v>5.4984817191296598</c:v>
                </c:pt>
                <c:pt idx="7593" formatCode="0.0%">
                  <c:v>5.5018758320799996</c:v>
                </c:pt>
                <c:pt idx="7594" formatCode="0.0%">
                  <c:v>5.45574293546749</c:v>
                </c:pt>
                <c:pt idx="7595" formatCode="0.0%">
                  <c:v>5.4369417521344898</c:v>
                </c:pt>
                <c:pt idx="7596" formatCode="0.0%">
                  <c:v>5.2590659197819196</c:v>
                </c:pt>
                <c:pt idx="7597" formatCode="0.0%">
                  <c:v>5.2970259058015099</c:v>
                </c:pt>
                <c:pt idx="7598" formatCode="0.0%">
                  <c:v>5.2704982909161204</c:v>
                </c:pt>
                <c:pt idx="7599" formatCode="0.0%">
                  <c:v>5.24580238491495</c:v>
                </c:pt>
                <c:pt idx="7600" formatCode="0.0%">
                  <c:v>5.0743124566902704</c:v>
                </c:pt>
                <c:pt idx="7601" formatCode="0.0%">
                  <c:v>5.22749183789022</c:v>
                </c:pt>
                <c:pt idx="7602" formatCode="0.0%">
                  <c:v>5.2936764952703701</c:v>
                </c:pt>
                <c:pt idx="7603" formatCode="0.0%">
                  <c:v>5.2929618017146502</c:v>
                </c:pt>
                <c:pt idx="7604" formatCode="0.0%">
                  <c:v>5.3637459019091303</c:v>
                </c:pt>
                <c:pt idx="7605" formatCode="0.0%">
                  <c:v>5.3610664825145102</c:v>
                </c:pt>
                <c:pt idx="7606" formatCode="0.0%">
                  <c:v>5.3604858962163799</c:v>
                </c:pt>
                <c:pt idx="7607" formatCode="0.0%">
                  <c:v>5.4385494037712601</c:v>
                </c:pt>
                <c:pt idx="7608" formatCode="0.0%">
                  <c:v>5.3045282801064504</c:v>
                </c:pt>
                <c:pt idx="7609" formatCode="0.0%">
                  <c:v>5.3273935675263102</c:v>
                </c:pt>
                <c:pt idx="7610" formatCode="0.0%">
                  <c:v>5.1947124261345303</c:v>
                </c:pt>
                <c:pt idx="7611" formatCode="0.0%">
                  <c:v>5.2073059698649802</c:v>
                </c:pt>
                <c:pt idx="7612" formatCode="0.0%">
                  <c:v>5.2613882649744097</c:v>
                </c:pt>
                <c:pt idx="7613" formatCode="0.0%">
                  <c:v>5.1971688785846197</c:v>
                </c:pt>
                <c:pt idx="7614" formatCode="0.0%">
                  <c:v>5.1998035955600397</c:v>
                </c:pt>
                <c:pt idx="7615" formatCode="0.0%">
                  <c:v>5.0114772098412601</c:v>
                </c:pt>
                <c:pt idx="7616" formatCode="0.0%">
                  <c:v>5.0386301134439702</c:v>
                </c:pt>
                <c:pt idx="7617" formatCode="0.0%">
                  <c:v>5.0766789591505104</c:v>
                </c:pt>
                <c:pt idx="7618" formatCode="0.0%">
                  <c:v>5.0442571667484097</c:v>
                </c:pt>
                <c:pt idx="7619" formatCode="0.0%">
                  <c:v>4.9546266356502802</c:v>
                </c:pt>
                <c:pt idx="7620" formatCode="0.0%">
                  <c:v>5.0202307067323</c:v>
                </c:pt>
                <c:pt idx="7621" formatCode="0.0%">
                  <c:v>5.1022689135356396</c:v>
                </c:pt>
                <c:pt idx="7622" formatCode="0.0%">
                  <c:v>5.1592977522519696</c:v>
                </c:pt>
                <c:pt idx="7623" formatCode="0.0%">
                  <c:v>5.1707753709568198</c:v>
                </c:pt>
                <c:pt idx="7624" formatCode="0.0%">
                  <c:v>5.2931853138106399</c:v>
                </c:pt>
                <c:pt idx="7625" formatCode="0.0%">
                  <c:v>5.2132906425229999</c:v>
                </c:pt>
                <c:pt idx="7626" formatCode="0.0%">
                  <c:v>5.0540371838266402</c:v>
                </c:pt>
                <c:pt idx="7627" formatCode="0.0%">
                  <c:v>5.1035189458188297</c:v>
                </c:pt>
                <c:pt idx="7628" formatCode="0.0%">
                  <c:v>5.2597800681861804</c:v>
                </c:pt>
                <c:pt idx="7629" formatCode="0.0%">
                  <c:v>5.2302159597040401</c:v>
                </c:pt>
                <c:pt idx="7630" formatCode="0.0%">
                  <c:v>5.1790818436558803</c:v>
                </c:pt>
                <c:pt idx="7631" formatCode="0.0%">
                  <c:v>5.0698018735628896</c:v>
                </c:pt>
                <c:pt idx="7632" formatCode="0.0%">
                  <c:v>5.2171312345138698</c:v>
                </c:pt>
                <c:pt idx="7633" formatCode="0.0%">
                  <c:v>5.5133529056333996</c:v>
                </c:pt>
                <c:pt idx="7634" formatCode="0.0%">
                  <c:v>5.5401481898825198</c:v>
                </c:pt>
                <c:pt idx="7635" formatCode="0.0%">
                  <c:v>5.5051358377727402</c:v>
                </c:pt>
                <c:pt idx="7636" formatCode="0.0%">
                  <c:v>5.6714451917335102</c:v>
                </c:pt>
                <c:pt idx="7637" formatCode="0.0%">
                  <c:v>5.7016792913521703</c:v>
                </c:pt>
                <c:pt idx="7638" formatCode="0.0%">
                  <c:v>5.8209627906193901</c:v>
                </c:pt>
                <c:pt idx="7639" formatCode="0.0%">
                  <c:v>5.8214539720791096</c:v>
                </c:pt>
                <c:pt idx="7640" formatCode="0.0%">
                  <c:v>5.8053769105599304</c:v>
                </c:pt>
                <c:pt idx="7641" formatCode="0.0%">
                  <c:v>5.7333422329308101</c:v>
                </c:pt>
                <c:pt idx="7642" formatCode="0.0%">
                  <c:v>5.7368704531387502</c:v>
                </c:pt>
                <c:pt idx="7643" formatCode="0.0%">
                  <c:v>5.6448734195803798</c:v>
                </c:pt>
                <c:pt idx="7644" formatCode="0.0%">
                  <c:v>5.6924793154206101</c:v>
                </c:pt>
                <c:pt idx="7645" formatCode="0.0%">
                  <c:v>5.7254822392722904</c:v>
                </c:pt>
                <c:pt idx="7646" formatCode="0.0%">
                  <c:v>5.6752857837243802</c:v>
                </c:pt>
                <c:pt idx="7647" formatCode="0.0%">
                  <c:v>5.6424169671303002</c:v>
                </c:pt>
                <c:pt idx="7648" formatCode="0.0%">
                  <c:v>5.7048051897873204</c:v>
                </c:pt>
                <c:pt idx="7649" formatCode="0.0%">
                  <c:v>5.7718381028293297</c:v>
                </c:pt>
                <c:pt idx="7650" formatCode="0.0%">
                  <c:v>5.7187387157908098</c:v>
                </c:pt>
                <c:pt idx="7651" formatCode="0.0%">
                  <c:v>5.7014557792561797</c:v>
                </c:pt>
                <c:pt idx="7652" formatCode="0.0%">
                  <c:v>5.5522063948855003</c:v>
                </c:pt>
                <c:pt idx="7653" formatCode="0.0%">
                  <c:v>5.4331458625628199</c:v>
                </c:pt>
                <c:pt idx="7654" formatCode="0.0%">
                  <c:v>5.0582353951710903</c:v>
                </c:pt>
                <c:pt idx="7655" formatCode="0.0%">
                  <c:v>5.2586635980091296</c:v>
                </c:pt>
                <c:pt idx="7656" formatCode="0.0%">
                  <c:v>5.4380582223115397</c:v>
                </c:pt>
                <c:pt idx="7657" formatCode="0.0%">
                  <c:v>5.3749106036796004</c:v>
                </c:pt>
                <c:pt idx="7658" formatCode="0.0%">
                  <c:v>5.4064846855712902</c:v>
                </c:pt>
                <c:pt idx="7659" formatCode="0.0%">
                  <c:v>5.3855841239903404</c:v>
                </c:pt>
                <c:pt idx="7660" formatCode="0.0%">
                  <c:v>5.5980705318313602</c:v>
                </c:pt>
                <c:pt idx="7661" formatCode="0.0%">
                  <c:v>5.5246070122422601</c:v>
                </c:pt>
                <c:pt idx="7662" formatCode="0.0%">
                  <c:v>5.54215816329208</c:v>
                </c:pt>
                <c:pt idx="7663" formatCode="0.0%">
                  <c:v>5.4863793568589401</c:v>
                </c:pt>
                <c:pt idx="7664" formatCode="0.0%">
                  <c:v>5.5570293497958199</c:v>
                </c:pt>
                <c:pt idx="7665" formatCode="0.0%">
                  <c:v>5.4589587838924896</c:v>
                </c:pt>
                <c:pt idx="7666" formatCode="0.0%">
                  <c:v>5.31966768112538</c:v>
                </c:pt>
                <c:pt idx="7667" formatCode="0.0%">
                  <c:v>5.2949712299727496</c:v>
                </c:pt>
                <c:pt idx="7668" formatCode="0.0%">
                  <c:v>5.3979547007762498</c:v>
                </c:pt>
                <c:pt idx="7669" formatCode="0.0%">
                  <c:v>5.3601735244334501</c:v>
                </c:pt>
                <c:pt idx="7670" formatCode="0.0%">
                  <c:v>5.3064488486776096</c:v>
                </c:pt>
                <c:pt idx="7671" formatCode="0.0%">
                  <c:v>5.1765365315188498</c:v>
                </c:pt>
                <c:pt idx="7672" formatCode="0.0%">
                  <c:v>5.2871117814656801</c:v>
                </c:pt>
                <c:pt idx="7673" formatCode="0.0%">
                  <c:v>5.3458376766571796</c:v>
                </c:pt>
                <c:pt idx="7674" formatCode="0.0%">
                  <c:v>5.4860664399245502</c:v>
                </c:pt>
                <c:pt idx="7675" formatCode="0.0%">
                  <c:v>5.5471599278791901</c:v>
                </c:pt>
                <c:pt idx="7676" formatCode="0.0%">
                  <c:v>5.4657023073739701</c:v>
                </c:pt>
                <c:pt idx="7677" formatCode="0.0%">
                  <c:v>5.4184082381652203</c:v>
                </c:pt>
                <c:pt idx="7678" formatCode="0.0%">
                  <c:v>5.2832706443233599</c:v>
                </c:pt>
                <c:pt idx="7679" formatCode="0.0%">
                  <c:v>5.2554482947355901</c:v>
                </c:pt>
                <c:pt idx="7680" formatCode="0.0%">
                  <c:v>5.1354948043318602</c:v>
                </c:pt>
                <c:pt idx="7681" formatCode="0.0%">
                  <c:v>5.2479906228498496</c:v>
                </c:pt>
                <c:pt idx="7682" formatCode="0.0%">
                  <c:v>5.1697036031989798</c:v>
                </c:pt>
                <c:pt idx="7683" formatCode="0.0%">
                  <c:v>5.15407302072032</c:v>
                </c:pt>
                <c:pt idx="7684" formatCode="0.0%">
                  <c:v>5.35249179530026</c:v>
                </c:pt>
                <c:pt idx="7685" formatCode="0.0%">
                  <c:v>5.3442300250204102</c:v>
                </c:pt>
                <c:pt idx="7686" formatCode="0.0%">
                  <c:v>5.4702128905013598</c:v>
                </c:pt>
                <c:pt idx="7687" formatCode="0.0%">
                  <c:v>5.5972669785887001</c:v>
                </c:pt>
                <c:pt idx="7688" formatCode="0.0%">
                  <c:v>5.5542605255627997</c:v>
                </c:pt>
                <c:pt idx="7689" formatCode="0.0%">
                  <c:v>5.5105393789811803</c:v>
                </c:pt>
                <c:pt idx="7690" formatCode="0.0%">
                  <c:v>5.5709181733801101</c:v>
                </c:pt>
                <c:pt idx="7691" formatCode="0.0%">
                  <c:v>5.5276440509904701</c:v>
                </c:pt>
                <c:pt idx="7692" formatCode="0.0%">
                  <c:v>5.5065646797327199</c:v>
                </c:pt>
                <c:pt idx="7693" formatCode="0.0%">
                  <c:v>5.4576635040386501</c:v>
                </c:pt>
                <c:pt idx="7694" formatCode="0.0%">
                  <c:v>5.5623434861658598</c:v>
                </c:pt>
                <c:pt idx="7695" formatCode="0.0%">
                  <c:v>5.5672563910660298</c:v>
                </c:pt>
                <c:pt idx="7696" formatCode="0.0%">
                  <c:v>5.6038316923933902</c:v>
                </c:pt>
                <c:pt idx="7697" formatCode="0.0%">
                  <c:v>5.5401034874633197</c:v>
                </c:pt>
                <c:pt idx="7698" formatCode="0.0%">
                  <c:v>5.6362987323661402</c:v>
                </c:pt>
                <c:pt idx="7699" formatCode="0.0%">
                  <c:v>5.5914164131882798</c:v>
                </c:pt>
                <c:pt idx="7700" formatCode="0.0%">
                  <c:v>5.60561815370695</c:v>
                </c:pt>
                <c:pt idx="7701" formatCode="0.0%">
                  <c:v>5.4852628866818902</c:v>
                </c:pt>
                <c:pt idx="7702" formatCode="0.0%">
                  <c:v>5.4374776360134103</c:v>
                </c:pt>
                <c:pt idx="7703" formatCode="0.0%">
                  <c:v>5.4992411151045699</c:v>
                </c:pt>
                <c:pt idx="7704" formatCode="0.0%">
                  <c:v>5.4779834793214901</c:v>
                </c:pt>
                <c:pt idx="7705" formatCode="0.0%">
                  <c:v>5.4970523320182201</c:v>
                </c:pt>
                <c:pt idx="7706" formatCode="0.0%">
                  <c:v>5.4415417401002699</c:v>
                </c:pt>
                <c:pt idx="7707" formatCode="0.0%">
                  <c:v>5.4960699690987704</c:v>
                </c:pt>
                <c:pt idx="7708" formatCode="0.0%">
                  <c:v>5.5627905103578401</c:v>
                </c:pt>
                <c:pt idx="7709" formatCode="0.0%">
                  <c:v>5.4586905693772998</c:v>
                </c:pt>
                <c:pt idx="7710" formatCode="0.0%">
                  <c:v>5.5053146474495298</c:v>
                </c:pt>
                <c:pt idx="7711" formatCode="0.0%">
                  <c:v>5.6045910883683003</c:v>
                </c:pt>
                <c:pt idx="7712" formatCode="0.0%">
                  <c:v>5.5899428688091</c:v>
                </c:pt>
                <c:pt idx="7713" formatCode="0.0%">
                  <c:v>5.6134334449462804</c:v>
                </c:pt>
                <c:pt idx="7714" formatCode="0.0%">
                  <c:v>5.6672028231213201</c:v>
                </c:pt>
                <c:pt idx="7715" formatCode="0.0%">
                  <c:v>5.6802428458922902</c:v>
                </c:pt>
                <c:pt idx="7716" formatCode="0.0%">
                  <c:v>5.7433904645242402</c:v>
                </c:pt>
                <c:pt idx="7717" formatCode="0.0%">
                  <c:v>5.7456681072975302</c:v>
                </c:pt>
                <c:pt idx="7718" formatCode="0.0%">
                  <c:v>5.6708646054353897</c:v>
                </c:pt>
                <c:pt idx="7719" formatCode="0.0%">
                  <c:v>5.6182563998566</c:v>
                </c:pt>
                <c:pt idx="7720" formatCode="0.0%">
                  <c:v>5.67903697087685</c:v>
                </c:pt>
                <c:pt idx="7721" formatCode="0.0%">
                  <c:v>5.6103517037788704</c:v>
                </c:pt>
                <c:pt idx="7722" formatCode="0.0%">
                  <c:v>5.5393446366398598</c:v>
                </c:pt>
                <c:pt idx="7723" formatCode="0.0%">
                  <c:v>5.5848069969643896</c:v>
                </c:pt>
                <c:pt idx="7724" formatCode="0.0%">
                  <c:v>5.48633465443974</c:v>
                </c:pt>
                <c:pt idx="7725" formatCode="0.0%">
                  <c:v>5.4738299703962303</c:v>
                </c:pt>
                <c:pt idx="7726" formatCode="0.0%">
                  <c:v>5.3410594241660601</c:v>
                </c:pt>
                <c:pt idx="7727" formatCode="0.0%">
                  <c:v>5.3899158974409298</c:v>
                </c:pt>
                <c:pt idx="7728" formatCode="0.0%">
                  <c:v>5.4223829374136798</c:v>
                </c:pt>
                <c:pt idx="7729" formatCode="0.0%">
                  <c:v>5.4250623568082998</c:v>
                </c:pt>
                <c:pt idx="7730" formatCode="0.0%">
                  <c:v>5.4869599431570597</c:v>
                </c:pt>
                <c:pt idx="7731" formatCode="0.0%">
                  <c:v>5.5332711042948999</c:v>
                </c:pt>
                <c:pt idx="7732" formatCode="0.0%">
                  <c:v>5.6064664093688101</c:v>
                </c:pt>
                <c:pt idx="7733" formatCode="0.0%">
                  <c:v>5.62200813216052</c:v>
                </c:pt>
                <c:pt idx="7734" formatCode="0.0%">
                  <c:v>5.57766169686158</c:v>
                </c:pt>
                <c:pt idx="7735" formatCode="0.0%">
                  <c:v>5.5213023041303204</c:v>
                </c:pt>
                <c:pt idx="7736" formatCode="0.0%">
                  <c:v>5.5730617088957999</c:v>
                </c:pt>
                <c:pt idx="7737" formatCode="0.0%">
                  <c:v>5.6611292907763602</c:v>
                </c:pt>
                <c:pt idx="7738" formatCode="0.0%">
                  <c:v>5.6292875395209299</c:v>
                </c:pt>
                <c:pt idx="7739" formatCode="0.0%">
                  <c:v>5.6088334569805003</c:v>
                </c:pt>
                <c:pt idx="7740" formatCode="0.0%">
                  <c:v>5.6812699112309399</c:v>
                </c:pt>
                <c:pt idx="7741" formatCode="0.0%">
                  <c:v>5.6618434391806201</c:v>
                </c:pt>
                <c:pt idx="7742" formatCode="0.0%">
                  <c:v>5.6964987170882697</c:v>
                </c:pt>
                <c:pt idx="7743" formatCode="0.0%">
                  <c:v>5.6904698871625099</c:v>
                </c:pt>
                <c:pt idx="7744" formatCode="0.0%">
                  <c:v>5.7254822392722904</c:v>
                </c:pt>
                <c:pt idx="7745" formatCode="0.0%">
                  <c:v>5.73593279263849</c:v>
                </c:pt>
                <c:pt idx="7746" formatCode="0.0%">
                  <c:v>5.72762577478799</c:v>
                </c:pt>
                <c:pt idx="7747" formatCode="0.0%">
                  <c:v>5.7617451688167103</c:v>
                </c:pt>
                <c:pt idx="7748" formatCode="0.0%">
                  <c:v>5.7427651758069098</c:v>
                </c:pt>
                <c:pt idx="7749" formatCode="0.0%">
                  <c:v>5.7103875406725599</c:v>
                </c:pt>
                <c:pt idx="7750" formatCode="0.0%">
                  <c:v>5.7777780730681503</c:v>
                </c:pt>
                <c:pt idx="7751" formatCode="0.0%">
                  <c:v>5.7915774918140404</c:v>
                </c:pt>
                <c:pt idx="7752" formatCode="0.0%">
                  <c:v>5.7304393014402004</c:v>
                </c:pt>
                <c:pt idx="7753" formatCode="0.0%">
                  <c:v>5.6642104867923102</c:v>
                </c:pt>
                <c:pt idx="7754" formatCode="0.0%">
                  <c:v>5.71003046647043</c:v>
                </c:pt>
                <c:pt idx="7755" formatCode="0.0%">
                  <c:v>5.6742587183857296</c:v>
                </c:pt>
                <c:pt idx="7756" formatCode="0.0%">
                  <c:v>5.6508575470869502</c:v>
                </c:pt>
                <c:pt idx="7757" formatCode="0.0%">
                  <c:v>5.6183905071141904</c:v>
                </c:pt>
                <c:pt idx="7758" formatCode="0.0%">
                  <c:v>5.6314310750366197</c:v>
                </c:pt>
                <c:pt idx="7759" formatCode="0.0%">
                  <c:v>5.6133887425270803</c:v>
                </c:pt>
                <c:pt idx="7760" formatCode="0.0%">
                  <c:v>5.5461328625405404</c:v>
                </c:pt>
                <c:pt idx="7761" formatCode="0.0%">
                  <c:v>5.4510093853955697</c:v>
                </c:pt>
                <c:pt idx="7762" formatCode="0.0%">
                  <c:v>5.5197393549127503</c:v>
                </c:pt>
                <c:pt idx="7763" formatCode="0.0%">
                  <c:v>5.4815111543779702</c:v>
                </c:pt>
                <c:pt idx="7764" formatCode="0.0%">
                  <c:v>5.4712846582591999</c:v>
                </c:pt>
                <c:pt idx="7765" formatCode="0.0%">
                  <c:v>5.4698105687285699</c:v>
                </c:pt>
                <c:pt idx="7766" formatCode="0.0%">
                  <c:v>5.4265364463389396</c:v>
                </c:pt>
                <c:pt idx="7767" formatCode="0.0%">
                  <c:v>5.3737494310833496</c:v>
                </c:pt>
                <c:pt idx="7768" formatCode="0.0%">
                  <c:v>5.3708912020119399</c:v>
                </c:pt>
                <c:pt idx="7769" formatCode="0.0%">
                  <c:v>5.5125493523907396</c:v>
                </c:pt>
                <c:pt idx="7770" formatCode="0.0%">
                  <c:v>5.4152823397300702</c:v>
                </c:pt>
                <c:pt idx="7771" formatCode="0.0%">
                  <c:v>5.4140317622954299</c:v>
                </c:pt>
                <c:pt idx="7772" formatCode="0.0%">
                  <c:v>5.3704000205522098</c:v>
                </c:pt>
                <c:pt idx="7773" formatCode="0.0%">
                  <c:v>5.4055017775003904</c:v>
                </c:pt>
                <c:pt idx="7774" formatCode="0.0%">
                  <c:v>5.4142552743914196</c:v>
                </c:pt>
                <c:pt idx="7775" formatCode="0.0%">
                  <c:v>5.2923812154165297</c:v>
                </c:pt>
                <c:pt idx="7776" formatCode="0.0%">
                  <c:v>5.2612988601360096</c:v>
                </c:pt>
                <c:pt idx="7777" formatCode="0.0%">
                  <c:v>5.19426594709401</c:v>
                </c:pt>
                <c:pt idx="7778" formatCode="0.0%">
                  <c:v>5.09409600294273</c:v>
                </c:pt>
                <c:pt idx="7779" formatCode="0.0%">
                  <c:v>4.9386389789694896</c:v>
                </c:pt>
                <c:pt idx="7780" formatCode="0.0%">
                  <c:v>5.1368794890240901</c:v>
                </c:pt>
                <c:pt idx="7781" formatCode="0.0%">
                  <c:v>5.1388889172821903</c:v>
                </c:pt>
                <c:pt idx="7782" formatCode="0.0%">
                  <c:v>5.0288048487950903</c:v>
                </c:pt>
                <c:pt idx="7783" formatCode="0.0%">
                  <c:v>4.9937924966853098</c:v>
                </c:pt>
                <c:pt idx="7784" formatCode="0.0%">
                  <c:v>5.2020365359141403</c:v>
                </c:pt>
                <c:pt idx="7785" formatCode="0.0%">
                  <c:v>5.2385229775545499</c:v>
                </c:pt>
                <c:pt idx="7786" formatCode="0.0%">
                  <c:v>5.2333871057098396</c:v>
                </c:pt>
                <c:pt idx="7787" formatCode="0.0%">
                  <c:v>5.2438818163437899</c:v>
                </c:pt>
                <c:pt idx="7788" formatCode="0.0%">
                  <c:v>5.0954806876349599</c:v>
                </c:pt>
                <c:pt idx="7789" formatCode="0.0%">
                  <c:v>5.0934260118062102</c:v>
                </c:pt>
                <c:pt idx="7790" formatCode="0.0%">
                  <c:v>5.1610395111463401</c:v>
                </c:pt>
                <c:pt idx="7791" formatCode="0.0%">
                  <c:v>5.2462488639554801</c:v>
                </c:pt>
                <c:pt idx="7792" formatCode="0.0%">
                  <c:v>5.3835299933130401</c:v>
                </c:pt>
                <c:pt idx="7793" formatCode="0.0%">
                  <c:v>5.3469988492534304</c:v>
                </c:pt>
                <c:pt idx="7794" formatCode="0.0%">
                  <c:v>5.3787064932512596</c:v>
                </c:pt>
                <c:pt idx="7795" formatCode="0.0%">
                  <c:v>5.3714270858908604</c:v>
                </c:pt>
                <c:pt idx="7796" formatCode="0.0%">
                  <c:v>5.3959894297858897</c:v>
                </c:pt>
                <c:pt idx="7797" formatCode="0.0%">
                  <c:v>5.39456058782591</c:v>
                </c:pt>
                <c:pt idx="7798" formatCode="0.0%">
                  <c:v>5.2936764952703701</c:v>
                </c:pt>
                <c:pt idx="7799" formatCode="0.0%">
                  <c:v>5.2528582801793604</c:v>
                </c:pt>
                <c:pt idx="7800" formatCode="0.0%">
                  <c:v>5.1003036425452803</c:v>
                </c:pt>
                <c:pt idx="7801" formatCode="0.0%">
                  <c:v>5.0345660093571203</c:v>
                </c:pt>
                <c:pt idx="7802" formatCode="0.0%">
                  <c:v>5.1760895073268696</c:v>
                </c:pt>
                <c:pt idx="7803" formatCode="0.0%">
                  <c:v>5.2067259287183099</c:v>
                </c:pt>
                <c:pt idx="7804" formatCode="0.0%">
                  <c:v>5.1286171735927804</c:v>
                </c:pt>
                <c:pt idx="7805" formatCode="0.0%">
                  <c:v>5.1080742313654097</c:v>
                </c:pt>
                <c:pt idx="7806" formatCode="0.0%">
                  <c:v>4.9959807346201996</c:v>
                </c:pt>
                <c:pt idx="7807" formatCode="0.0%">
                  <c:v>5.0171042631456997</c:v>
                </c:pt>
                <c:pt idx="7808" formatCode="0.0%">
                  <c:v>4.9055019478602198</c:v>
                </c:pt>
                <c:pt idx="7809" formatCode="0.0%">
                  <c:v>4.9921848450485404</c:v>
                </c:pt>
                <c:pt idx="7810" formatCode="0.0%">
                  <c:v>5.0243389680868997</c:v>
                </c:pt>
                <c:pt idx="7811" formatCode="0.0%">
                  <c:v>4.9668184027593902</c:v>
                </c:pt>
                <c:pt idx="7812" formatCode="0.0%">
                  <c:v>4.9928995386042496</c:v>
                </c:pt>
                <c:pt idx="7813" formatCode="0.0%">
                  <c:v>4.8724096191701403</c:v>
                </c:pt>
                <c:pt idx="7814" formatCode="0.0%">
                  <c:v>4.8736601966047797</c:v>
                </c:pt>
                <c:pt idx="7815" formatCode="0.0%">
                  <c:v>4.9171578310904103</c:v>
                </c:pt>
                <c:pt idx="7816" formatCode="0.0%">
                  <c:v>5.1474636044964397</c:v>
                </c:pt>
                <c:pt idx="7817" formatCode="0.0%">
                  <c:v>5.0354589674381698</c:v>
                </c:pt>
                <c:pt idx="7818" formatCode="0.0%">
                  <c:v>5.0001342435454603</c:v>
                </c:pt>
                <c:pt idx="7819" formatCode="0.0%">
                  <c:v>5.1177653887567001</c:v>
                </c:pt>
                <c:pt idx="7820" formatCode="0.0%">
                  <c:v>5.1638083353793602</c:v>
                </c:pt>
                <c:pt idx="7821" formatCode="0.0%">
                  <c:v>5.1235265493187301</c:v>
                </c:pt>
                <c:pt idx="7822" formatCode="0.0%">
                  <c:v>5.0735530607153603</c:v>
                </c:pt>
                <c:pt idx="7823" formatCode="0.0%">
                  <c:v>4.9884336578960697</c:v>
                </c:pt>
                <c:pt idx="7824" formatCode="0.0%">
                  <c:v>4.8599054802780897</c:v>
                </c:pt>
                <c:pt idx="7825" formatCode="0.0%">
                  <c:v>4.9071990043353901</c:v>
                </c:pt>
                <c:pt idx="7826" formatCode="0.0%">
                  <c:v>4.8306537435788801</c:v>
                </c:pt>
                <c:pt idx="7827" formatCode="0.0%">
                  <c:v>4.6481779232605298</c:v>
                </c:pt>
                <c:pt idx="7828" formatCode="0.0%">
                  <c:v>4.6933726142213299</c:v>
                </c:pt>
                <c:pt idx="7829" formatCode="0.0%">
                  <c:v>4.83221669279646</c:v>
                </c:pt>
                <c:pt idx="7830" formatCode="0.0%">
                  <c:v>4.87348138692799</c:v>
                </c:pt>
                <c:pt idx="7831" formatCode="0.0%">
                  <c:v>4.9347983869786196</c:v>
                </c:pt>
                <c:pt idx="7832" formatCode="0.0%">
                  <c:v>4.9584672276411403</c:v>
                </c:pt>
                <c:pt idx="7833" formatCode="0.0%">
                  <c:v>4.8962131122417096</c:v>
                </c:pt>
                <c:pt idx="7834" formatCode="0.0%">
                  <c:v>4.7309308236195902</c:v>
                </c:pt>
                <c:pt idx="7835" formatCode="0.0%">
                  <c:v>5.0180424687974101</c:v>
                </c:pt>
                <c:pt idx="7836" formatCode="0.0%">
                  <c:v>4.95453723081188</c:v>
                </c:pt>
                <c:pt idx="7837" formatCode="0.0%">
                  <c:v>4.7982761084445302</c:v>
                </c:pt>
                <c:pt idx="7838" formatCode="0.0%">
                  <c:v>4.7871561090932602</c:v>
                </c:pt>
                <c:pt idx="7839" formatCode="0.0%">
                  <c:v>4.80921784327046</c:v>
                </c:pt>
                <c:pt idx="7840" formatCode="0.0%">
                  <c:v>4.8649072448651998</c:v>
                </c:pt>
                <c:pt idx="7841" formatCode="0.0%">
                  <c:v>4.9254196013702698</c:v>
                </c:pt>
                <c:pt idx="7842" formatCode="0.0%">
                  <c:v>4.8884872258407803</c:v>
                </c:pt>
                <c:pt idx="7843" formatCode="0.0%">
                  <c:v>4.9246607505468001</c:v>
                </c:pt>
                <c:pt idx="7844" formatCode="0.0%">
                  <c:v>4.9372542942772499</c:v>
                </c:pt>
                <c:pt idx="7845" formatCode="0.0%">
                  <c:v>5.0198730873787101</c:v>
                </c:pt>
                <c:pt idx="7846" formatCode="0.0%">
                  <c:v>4.9956236604180697</c:v>
                </c:pt>
                <c:pt idx="7847" formatCode="0.0%">
                  <c:v>4.9972313120548497</c:v>
                </c:pt>
                <c:pt idx="7848" formatCode="0.0%">
                  <c:v>5.0753842244481202</c:v>
                </c:pt>
                <c:pt idx="7849" formatCode="0.0%">
                  <c:v>5.0928012682403399</c:v>
                </c:pt>
                <c:pt idx="7850" formatCode="0.0%">
                  <c:v>5.0624777637832903</c:v>
                </c:pt>
                <c:pt idx="7851" formatCode="0.0%">
                  <c:v>5.0510448474976304</c:v>
                </c:pt>
                <c:pt idx="7852" formatCode="0.0%">
                  <c:v>5.0922206819422202</c:v>
                </c:pt>
                <c:pt idx="7853" formatCode="0.0%">
                  <c:v>5.1349142180337299</c:v>
                </c:pt>
                <c:pt idx="7854" formatCode="0.0%">
                  <c:v>5.1004377498028797</c:v>
                </c:pt>
                <c:pt idx="7855" formatCode="0.0%">
                  <c:v>5.1337530454374898</c:v>
                </c:pt>
                <c:pt idx="7856" formatCode="0.0%">
                  <c:v>5.0265719084410003</c:v>
                </c:pt>
                <c:pt idx="7857" formatCode="0.0%">
                  <c:v>5.0481871635776701</c:v>
                </c:pt>
                <c:pt idx="7858" formatCode="0.0%">
                  <c:v>5.0390318900653002</c:v>
                </c:pt>
                <c:pt idx="7859" formatCode="0.0%">
                  <c:v>4.9882548482192703</c:v>
                </c:pt>
                <c:pt idx="7860" formatCode="0.0%">
                  <c:v>4.9509201509169998</c:v>
                </c:pt>
                <c:pt idx="7861" formatCode="0.0%">
                  <c:v>4.8715613635082802</c:v>
                </c:pt>
                <c:pt idx="7862" formatCode="0.0%">
                  <c:v>4.9410060265811797</c:v>
                </c:pt>
                <c:pt idx="7863" formatCode="0.0%">
                  <c:v>4.8896036960178302</c:v>
                </c:pt>
                <c:pt idx="7864" formatCode="0.0%">
                  <c:v>4.8767419377721897</c:v>
                </c:pt>
                <c:pt idx="7865" formatCode="0.0%">
                  <c:v>4.9244819408700096</c:v>
                </c:pt>
                <c:pt idx="7866" formatCode="0.0%">
                  <c:v>4.8124778489631996</c:v>
                </c:pt>
                <c:pt idx="7867" formatCode="0.0%">
                  <c:v>4.7115932112562096</c:v>
                </c:pt>
                <c:pt idx="7868" formatCode="0.0%">
                  <c:v>4.6058861637903501</c:v>
                </c:pt>
                <c:pt idx="7869" formatCode="0.0%">
                  <c:v>4.5949444289644203</c:v>
                </c:pt>
                <c:pt idx="7870" formatCode="0.0%">
                  <c:v>4.5638620736839002</c:v>
                </c:pt>
                <c:pt idx="7871" formatCode="0.0%">
                  <c:v>4.6611737887637599</c:v>
                </c:pt>
                <c:pt idx="7872" formatCode="0.0%">
                  <c:v>4.6178097163842802</c:v>
                </c:pt>
                <c:pt idx="7873" formatCode="0.0%">
                  <c:v>4.53742386363691</c:v>
                </c:pt>
                <c:pt idx="7874" formatCode="0.0%">
                  <c:v>4.5431850241989302</c:v>
                </c:pt>
                <c:pt idx="7875" formatCode="0.0%">
                  <c:v>4.51170089229708</c:v>
                </c:pt>
                <c:pt idx="7876" formatCode="0.0%">
                  <c:v>4.5439891225930502</c:v>
                </c:pt>
                <c:pt idx="7877" formatCode="0.0%">
                  <c:v>4.5993214499856601</c:v>
                </c:pt>
                <c:pt idx="7878" formatCode="0.0%">
                  <c:v>4.6354502722724904</c:v>
                </c:pt>
                <c:pt idx="7879" formatCode="0.0%">
                  <c:v>4.6481779232605298</c:v>
                </c:pt>
                <c:pt idx="7880" formatCode="0.0%">
                  <c:v>4.5083067793467499</c:v>
                </c:pt>
                <c:pt idx="7881" formatCode="0.0%">
                  <c:v>4.27045392921658</c:v>
                </c:pt>
                <c:pt idx="7882" formatCode="0.0%">
                  <c:v>0</c:v>
                </c:pt>
                <c:pt idx="7883" formatCode="0.0%">
                  <c:v>0</c:v>
                </c:pt>
                <c:pt idx="7884" formatCode="0.0%">
                  <c:v>0</c:v>
                </c:pt>
                <c:pt idx="7885" formatCode="0.0%">
                  <c:v>0</c:v>
                </c:pt>
                <c:pt idx="7886" formatCode="0.0%">
                  <c:v>0</c:v>
                </c:pt>
                <c:pt idx="7887" formatCode="0.0%">
                  <c:v>0</c:v>
                </c:pt>
                <c:pt idx="7888" formatCode="0.0%">
                  <c:v>0</c:v>
                </c:pt>
                <c:pt idx="7889" formatCode="0.0%">
                  <c:v>0</c:v>
                </c:pt>
                <c:pt idx="7890" formatCode="0.0%">
                  <c:v>0</c:v>
                </c:pt>
                <c:pt idx="7891" formatCode="0.0%">
                  <c:v>0</c:v>
                </c:pt>
                <c:pt idx="7892" formatCode="0.0%">
                  <c:v>0</c:v>
                </c:pt>
                <c:pt idx="7893" formatCode="0.0%">
                  <c:v>0</c:v>
                </c:pt>
                <c:pt idx="7894" formatCode="0.0%">
                  <c:v>0</c:v>
                </c:pt>
                <c:pt idx="7895" formatCode="0.0%">
                  <c:v>0</c:v>
                </c:pt>
                <c:pt idx="7896" formatCode="0.0%">
                  <c:v>0</c:v>
                </c:pt>
                <c:pt idx="7897" formatCode="0.0%">
                  <c:v>0</c:v>
                </c:pt>
                <c:pt idx="7898" formatCode="0.0%">
                  <c:v>0</c:v>
                </c:pt>
                <c:pt idx="7899" formatCode="0.0%">
                  <c:v>0</c:v>
                </c:pt>
                <c:pt idx="7900" formatCode="0.0%">
                  <c:v>0</c:v>
                </c:pt>
                <c:pt idx="7901" formatCode="0.0%">
                  <c:v>0</c:v>
                </c:pt>
                <c:pt idx="7902" formatCode="0.0%">
                  <c:v>0</c:v>
                </c:pt>
                <c:pt idx="7903" formatCode="0.0%">
                  <c:v>0</c:v>
                </c:pt>
                <c:pt idx="7904" formatCode="0.0%">
                  <c:v>0</c:v>
                </c:pt>
                <c:pt idx="7905" formatCode="0.0%">
                  <c:v>0</c:v>
                </c:pt>
                <c:pt idx="7906" formatCode="0.0%">
                  <c:v>0</c:v>
                </c:pt>
                <c:pt idx="7907" formatCode="0.0%">
                  <c:v>0</c:v>
                </c:pt>
                <c:pt idx="7908" formatCode="0.0%">
                  <c:v>0</c:v>
                </c:pt>
                <c:pt idx="7909" formatCode="0.0%">
                  <c:v>0</c:v>
                </c:pt>
                <c:pt idx="7910" formatCode="0.0%">
                  <c:v>0</c:v>
                </c:pt>
                <c:pt idx="7911" formatCode="0.0%">
                  <c:v>0</c:v>
                </c:pt>
                <c:pt idx="7912" formatCode="0.0%">
                  <c:v>0</c:v>
                </c:pt>
                <c:pt idx="7913" formatCode="0.0%">
                  <c:v>0</c:v>
                </c:pt>
                <c:pt idx="7914" formatCode="0.0%">
                  <c:v>0</c:v>
                </c:pt>
                <c:pt idx="7915" formatCode="0.0%">
                  <c:v>0</c:v>
                </c:pt>
                <c:pt idx="7916" formatCode="0.0%">
                  <c:v>0</c:v>
                </c:pt>
                <c:pt idx="7917" formatCode="0.0%">
                  <c:v>0</c:v>
                </c:pt>
                <c:pt idx="7918" formatCode="0.0%">
                  <c:v>0</c:v>
                </c:pt>
                <c:pt idx="7919" formatCode="0.0%">
                  <c:v>0</c:v>
                </c:pt>
                <c:pt idx="7920" formatCode="0.0%">
                  <c:v>0</c:v>
                </c:pt>
                <c:pt idx="7921" formatCode="0.0%">
                  <c:v>0</c:v>
                </c:pt>
                <c:pt idx="7922" formatCode="0.0%">
                  <c:v>0</c:v>
                </c:pt>
                <c:pt idx="7923" formatCode="0.0%">
                  <c:v>0</c:v>
                </c:pt>
                <c:pt idx="7924" formatCode="0.0%">
                  <c:v>0</c:v>
                </c:pt>
                <c:pt idx="7925" formatCode="0.0%">
                  <c:v>0</c:v>
                </c:pt>
                <c:pt idx="7926" formatCode="0.0%">
                  <c:v>0</c:v>
                </c:pt>
                <c:pt idx="7927" formatCode="0.0%">
                  <c:v>0</c:v>
                </c:pt>
                <c:pt idx="7928" formatCode="0.0%">
                  <c:v>0</c:v>
                </c:pt>
                <c:pt idx="7929" formatCode="0.0%">
                  <c:v>0</c:v>
                </c:pt>
                <c:pt idx="7930" formatCode="0.0%">
                  <c:v>0</c:v>
                </c:pt>
                <c:pt idx="7931" formatCode="0.0%">
                  <c:v>0</c:v>
                </c:pt>
                <c:pt idx="7932" formatCode="0.0%">
                  <c:v>0</c:v>
                </c:pt>
                <c:pt idx="7933" formatCode="0.0%">
                  <c:v>0</c:v>
                </c:pt>
                <c:pt idx="7934" formatCode="0.0%">
                  <c:v>0</c:v>
                </c:pt>
                <c:pt idx="7935" formatCode="0.0%">
                  <c:v>0</c:v>
                </c:pt>
                <c:pt idx="7936" formatCode="0.0%">
                  <c:v>0</c:v>
                </c:pt>
                <c:pt idx="7937" formatCode="0.0%">
                  <c:v>0</c:v>
                </c:pt>
                <c:pt idx="7938" formatCode="0.0%">
                  <c:v>0</c:v>
                </c:pt>
                <c:pt idx="7939" formatCode="0.0%">
                  <c:v>0</c:v>
                </c:pt>
                <c:pt idx="7940" formatCode="0.0%">
                  <c:v>0</c:v>
                </c:pt>
                <c:pt idx="7941" formatCode="0.0%">
                  <c:v>0</c:v>
                </c:pt>
                <c:pt idx="7942" formatCode="0.0%">
                  <c:v>0</c:v>
                </c:pt>
                <c:pt idx="7943" formatCode="0.0%">
                  <c:v>0</c:v>
                </c:pt>
                <c:pt idx="7944" formatCode="0.0%">
                  <c:v>0</c:v>
                </c:pt>
                <c:pt idx="7945" formatCode="0.0%">
                  <c:v>0</c:v>
                </c:pt>
                <c:pt idx="7946" formatCode="0.0%">
                  <c:v>0</c:v>
                </c:pt>
                <c:pt idx="7947" formatCode="0.0%">
                  <c:v>0</c:v>
                </c:pt>
                <c:pt idx="7948" formatCode="0.0%">
                  <c:v>0</c:v>
                </c:pt>
                <c:pt idx="7949" formatCode="0.0%">
                  <c:v>0</c:v>
                </c:pt>
                <c:pt idx="7950" formatCode="0.0%">
                  <c:v>0</c:v>
                </c:pt>
                <c:pt idx="7951" formatCode="0.0%">
                  <c:v>0</c:v>
                </c:pt>
                <c:pt idx="7952" formatCode="0.0%">
                  <c:v>0</c:v>
                </c:pt>
                <c:pt idx="7953" formatCode="0.0%">
                  <c:v>0</c:v>
                </c:pt>
                <c:pt idx="7954" formatCode="0.0%">
                  <c:v>0</c:v>
                </c:pt>
                <c:pt idx="7955" formatCode="0.0%">
                  <c:v>0</c:v>
                </c:pt>
                <c:pt idx="7956" formatCode="0.0%">
                  <c:v>0</c:v>
                </c:pt>
                <c:pt idx="7957" formatCode="0.0%">
                  <c:v>0</c:v>
                </c:pt>
                <c:pt idx="7958" formatCode="0.0%">
                  <c:v>0</c:v>
                </c:pt>
                <c:pt idx="7959" formatCode="0.0%">
                  <c:v>0</c:v>
                </c:pt>
                <c:pt idx="7960" formatCode="0.0%">
                  <c:v>0</c:v>
                </c:pt>
                <c:pt idx="7961" formatCode="0.0%">
                  <c:v>0</c:v>
                </c:pt>
                <c:pt idx="7962" formatCode="0.0%">
                  <c:v>0</c:v>
                </c:pt>
                <c:pt idx="7963" formatCode="0.0%">
                  <c:v>0</c:v>
                </c:pt>
                <c:pt idx="7964" formatCode="0.0%">
                  <c:v>0</c:v>
                </c:pt>
                <c:pt idx="7965" formatCode="0.0%">
                  <c:v>0</c:v>
                </c:pt>
                <c:pt idx="7966" formatCode="0.0%">
                  <c:v>0</c:v>
                </c:pt>
                <c:pt idx="7967" formatCode="0.0%">
                  <c:v>0</c:v>
                </c:pt>
                <c:pt idx="7968" formatCode="0.0%">
                  <c:v>0</c:v>
                </c:pt>
                <c:pt idx="7969" formatCode="0.0%">
                  <c:v>0</c:v>
                </c:pt>
                <c:pt idx="7970" formatCode="0.0%">
                  <c:v>0</c:v>
                </c:pt>
                <c:pt idx="7971" formatCode="0.0%">
                  <c:v>0</c:v>
                </c:pt>
                <c:pt idx="7972" formatCode="0.0%">
                  <c:v>0</c:v>
                </c:pt>
                <c:pt idx="7973" formatCode="0.0%">
                  <c:v>0</c:v>
                </c:pt>
                <c:pt idx="7974" formatCode="0.0%">
                  <c:v>0</c:v>
                </c:pt>
                <c:pt idx="7975" formatCode="0.0%">
                  <c:v>0</c:v>
                </c:pt>
                <c:pt idx="7976" formatCode="0.0%">
                  <c:v>0</c:v>
                </c:pt>
                <c:pt idx="7977" formatCode="0.0%">
                  <c:v>0</c:v>
                </c:pt>
                <c:pt idx="7978" formatCode="0.0%">
                  <c:v>0</c:v>
                </c:pt>
                <c:pt idx="7979" formatCode="0.0%">
                  <c:v>0</c:v>
                </c:pt>
                <c:pt idx="7980" formatCode="0.0%">
                  <c:v>0</c:v>
                </c:pt>
                <c:pt idx="7981" formatCode="0.0%">
                  <c:v>0</c:v>
                </c:pt>
                <c:pt idx="7982" formatCode="0.0%">
                  <c:v>0</c:v>
                </c:pt>
                <c:pt idx="7983" formatCode="0.0%">
                  <c:v>0</c:v>
                </c:pt>
                <c:pt idx="7984" formatCode="0.0%">
                  <c:v>0</c:v>
                </c:pt>
                <c:pt idx="7985" formatCode="0.0%">
                  <c:v>0</c:v>
                </c:pt>
                <c:pt idx="7986" formatCode="0.0%">
                  <c:v>0</c:v>
                </c:pt>
                <c:pt idx="7987" formatCode="0.0%">
                  <c:v>0</c:v>
                </c:pt>
                <c:pt idx="7988" formatCode="0.0%">
                  <c:v>0</c:v>
                </c:pt>
                <c:pt idx="7989" formatCode="0.0%">
                  <c:v>0</c:v>
                </c:pt>
                <c:pt idx="7990" formatCode="0.0%">
                  <c:v>0</c:v>
                </c:pt>
                <c:pt idx="7991" formatCode="0.0%">
                  <c:v>0</c:v>
                </c:pt>
                <c:pt idx="7992" formatCode="0.0%">
                  <c:v>0</c:v>
                </c:pt>
                <c:pt idx="7993" formatCode="0.0%">
                  <c:v>0</c:v>
                </c:pt>
                <c:pt idx="7994" formatCode="0.0%">
                  <c:v>0</c:v>
                </c:pt>
                <c:pt idx="7995" formatCode="0.0%">
                  <c:v>0</c:v>
                </c:pt>
                <c:pt idx="7996" formatCode="0.0%">
                  <c:v>0</c:v>
                </c:pt>
                <c:pt idx="7997" formatCode="0.0%">
                  <c:v>0</c:v>
                </c:pt>
                <c:pt idx="7998" formatCode="0.0%">
                  <c:v>0</c:v>
                </c:pt>
                <c:pt idx="7999" formatCode="0.0%">
                  <c:v>0</c:v>
                </c:pt>
                <c:pt idx="8000" formatCode="0.0%">
                  <c:v>0</c:v>
                </c:pt>
                <c:pt idx="8001" formatCode="0.0%">
                  <c:v>0</c:v>
                </c:pt>
                <c:pt idx="8002" formatCode="0.0%">
                  <c:v>0</c:v>
                </c:pt>
                <c:pt idx="8003" formatCode="0.0%">
                  <c:v>0</c:v>
                </c:pt>
                <c:pt idx="8004" formatCode="0.0%">
                  <c:v>0</c:v>
                </c:pt>
                <c:pt idx="8005" formatCode="0.0%">
                  <c:v>0</c:v>
                </c:pt>
                <c:pt idx="8006" formatCode="0.0%">
                  <c:v>0</c:v>
                </c:pt>
                <c:pt idx="8007" formatCode="0.0%">
                  <c:v>0</c:v>
                </c:pt>
                <c:pt idx="8008" formatCode="0.0%">
                  <c:v>0</c:v>
                </c:pt>
                <c:pt idx="8009" formatCode="0.0%">
                  <c:v>0</c:v>
                </c:pt>
                <c:pt idx="8010" formatCode="0.0%">
                  <c:v>0</c:v>
                </c:pt>
                <c:pt idx="8011" formatCode="0.0%">
                  <c:v>0</c:v>
                </c:pt>
                <c:pt idx="8012" formatCode="0.0%">
                  <c:v>0</c:v>
                </c:pt>
                <c:pt idx="8013" formatCode="0.0%">
                  <c:v>0</c:v>
                </c:pt>
                <c:pt idx="8014" formatCode="0.0%">
                  <c:v>0</c:v>
                </c:pt>
                <c:pt idx="8015" formatCode="0.0%">
                  <c:v>0</c:v>
                </c:pt>
                <c:pt idx="8016" formatCode="0.0%">
                  <c:v>0</c:v>
                </c:pt>
                <c:pt idx="8017" formatCode="0.0%">
                  <c:v>0</c:v>
                </c:pt>
                <c:pt idx="8018" formatCode="0.0%">
                  <c:v>0</c:v>
                </c:pt>
                <c:pt idx="8019" formatCode="0.0%">
                  <c:v>0</c:v>
                </c:pt>
                <c:pt idx="8020" formatCode="0.0%">
                  <c:v>0</c:v>
                </c:pt>
                <c:pt idx="8021" formatCode="0.0%">
                  <c:v>0</c:v>
                </c:pt>
                <c:pt idx="8022" formatCode="0.0%">
                  <c:v>0</c:v>
                </c:pt>
                <c:pt idx="8023" formatCode="0.0%">
                  <c:v>0</c:v>
                </c:pt>
                <c:pt idx="8024" formatCode="0.0%">
                  <c:v>0</c:v>
                </c:pt>
                <c:pt idx="8025" formatCode="0.0%">
                  <c:v>0</c:v>
                </c:pt>
                <c:pt idx="8026" formatCode="0.0%">
                  <c:v>0</c:v>
                </c:pt>
                <c:pt idx="8027" formatCode="0.0%">
                  <c:v>0</c:v>
                </c:pt>
                <c:pt idx="8028" formatCode="0.0%">
                  <c:v>0</c:v>
                </c:pt>
                <c:pt idx="8029" formatCode="0.0%">
                  <c:v>0</c:v>
                </c:pt>
                <c:pt idx="8030" formatCode="0.0%">
                  <c:v>0</c:v>
                </c:pt>
                <c:pt idx="8031" formatCode="0.0%">
                  <c:v>0</c:v>
                </c:pt>
                <c:pt idx="8032" formatCode="0.0%">
                  <c:v>0</c:v>
                </c:pt>
                <c:pt idx="8033" formatCode="0.0%">
                  <c:v>0</c:v>
                </c:pt>
                <c:pt idx="8034" formatCode="0.0%">
                  <c:v>0</c:v>
                </c:pt>
                <c:pt idx="8035" formatCode="0.0%">
                  <c:v>0</c:v>
                </c:pt>
                <c:pt idx="8036" formatCode="0.0%">
                  <c:v>0</c:v>
                </c:pt>
                <c:pt idx="8037" formatCode="0.0%">
                  <c:v>0</c:v>
                </c:pt>
                <c:pt idx="8038" formatCode="0.0%">
                  <c:v>0</c:v>
                </c:pt>
                <c:pt idx="8039" formatCode="0.0%">
                  <c:v>0</c:v>
                </c:pt>
                <c:pt idx="8040" formatCode="0.0%">
                  <c:v>0</c:v>
                </c:pt>
                <c:pt idx="8041" formatCode="0.0%">
                  <c:v>0</c:v>
                </c:pt>
                <c:pt idx="8042" formatCode="0.0%">
                  <c:v>0</c:v>
                </c:pt>
                <c:pt idx="8043" formatCode="0.0%">
                  <c:v>0</c:v>
                </c:pt>
                <c:pt idx="8044" formatCode="0.0%">
                  <c:v>0</c:v>
                </c:pt>
                <c:pt idx="8045" formatCode="0.0%">
                  <c:v>0</c:v>
                </c:pt>
                <c:pt idx="8046" formatCode="0.0%">
                  <c:v>0</c:v>
                </c:pt>
                <c:pt idx="8047" formatCode="0.0%">
                  <c:v>0</c:v>
                </c:pt>
                <c:pt idx="8048" formatCode="0.0%">
                  <c:v>0</c:v>
                </c:pt>
                <c:pt idx="8049" formatCode="0.0%">
                  <c:v>0</c:v>
                </c:pt>
                <c:pt idx="8050" formatCode="0.0%">
                  <c:v>0</c:v>
                </c:pt>
                <c:pt idx="8051" formatCode="0.0%">
                  <c:v>0</c:v>
                </c:pt>
                <c:pt idx="8052" formatCode="0.0%">
                  <c:v>0</c:v>
                </c:pt>
                <c:pt idx="8053" formatCode="0.0%">
                  <c:v>0</c:v>
                </c:pt>
                <c:pt idx="8054" formatCode="0.0%">
                  <c:v>0</c:v>
                </c:pt>
                <c:pt idx="8055" formatCode="0.0%">
                  <c:v>0</c:v>
                </c:pt>
                <c:pt idx="8056" formatCode="0.0%">
                  <c:v>0</c:v>
                </c:pt>
                <c:pt idx="8057" formatCode="0.0%">
                  <c:v>0</c:v>
                </c:pt>
                <c:pt idx="8058" formatCode="0.0%">
                  <c:v>0</c:v>
                </c:pt>
                <c:pt idx="8059" formatCode="0.0%">
                  <c:v>0</c:v>
                </c:pt>
                <c:pt idx="8060" formatCode="0.0%">
                  <c:v>0</c:v>
                </c:pt>
                <c:pt idx="8061" formatCode="0.0%">
                  <c:v>0</c:v>
                </c:pt>
                <c:pt idx="8062" formatCode="0.0%">
                  <c:v>0</c:v>
                </c:pt>
                <c:pt idx="8063" formatCode="0.0%">
                  <c:v>0</c:v>
                </c:pt>
                <c:pt idx="8064" formatCode="0.0%">
                  <c:v>0.21179332199040801</c:v>
                </c:pt>
                <c:pt idx="8065" formatCode="0.0%">
                  <c:v>0.20842823600875801</c:v>
                </c:pt>
                <c:pt idx="8066" formatCode="0.0%">
                  <c:v>0.199327058639442</c:v>
                </c:pt>
                <c:pt idx="8067" formatCode="0.0%">
                  <c:v>0.18029619809365299</c:v>
                </c:pt>
                <c:pt idx="8068" formatCode="0.0%">
                  <c:v>0.17701389949624199</c:v>
                </c:pt>
                <c:pt idx="8069" formatCode="0.0%">
                  <c:v>0.17733481120400199</c:v>
                </c:pt>
                <c:pt idx="8070" formatCode="0.0%">
                  <c:v>0.15901845002173001</c:v>
                </c:pt>
                <c:pt idx="8071" formatCode="0.0%">
                  <c:v>0.162859784650423</c:v>
                </c:pt>
                <c:pt idx="8072" formatCode="0.0%">
                  <c:v>0.174528887646587</c:v>
                </c:pt>
                <c:pt idx="8073" formatCode="0.0%">
                  <c:v>0.18339206708533501</c:v>
                </c:pt>
                <c:pt idx="8074" formatCode="0.0%">
                  <c:v>0.190267211765768</c:v>
                </c:pt>
                <c:pt idx="8075" formatCode="0.0%">
                  <c:v>0.18029619809365299</c:v>
                </c:pt>
                <c:pt idx="8076" formatCode="0.0%">
                  <c:v>0.18543179656144201</c:v>
                </c:pt>
                <c:pt idx="8077" formatCode="0.0%">
                  <c:v>0.18518330801577201</c:v>
                </c:pt>
                <c:pt idx="8078" formatCode="0.0%">
                  <c:v>0.19007041793789001</c:v>
                </c:pt>
                <c:pt idx="8079" formatCode="0.0%">
                  <c:v>0.19810521796243599</c:v>
                </c:pt>
                <c:pt idx="8080" formatCode="0.0%">
                  <c:v>0.20213298219685699</c:v>
                </c:pt>
                <c:pt idx="8081" formatCode="0.0%">
                  <c:v>0.188734697210198</c:v>
                </c:pt>
                <c:pt idx="8082" formatCode="0.0%">
                  <c:v>0.19555814717283901</c:v>
                </c:pt>
                <c:pt idx="8083" formatCode="0.0%">
                  <c:v>0.20653347924978499</c:v>
                </c:pt>
                <c:pt idx="8084" formatCode="0.0%">
                  <c:v>0.21402984529439401</c:v>
                </c:pt>
                <c:pt idx="8085" formatCode="0.0%">
                  <c:v>0.20614001798698101</c:v>
                </c:pt>
                <c:pt idx="8086" formatCode="0.0%">
                  <c:v>0.201811944096144</c:v>
                </c:pt>
                <c:pt idx="8087" formatCode="0.0%">
                  <c:v>0.196044760042031</c:v>
                </c:pt>
                <c:pt idx="8088" formatCode="0.0%">
                  <c:v>0.197504725042558</c:v>
                </c:pt>
                <c:pt idx="8089" formatCode="0.0%">
                  <c:v>0.18616689797630301</c:v>
                </c:pt>
                <c:pt idx="8090" formatCode="0.0%">
                  <c:v>0.17872235304244</c:v>
                </c:pt>
                <c:pt idx="8091" formatCode="0.0%">
                  <c:v>0.18677775511833</c:v>
                </c:pt>
                <c:pt idx="8092" formatCode="0.0%">
                  <c:v>0.16749840602687099</c:v>
                </c:pt>
                <c:pt idx="8093" formatCode="0.0%">
                  <c:v>0.17920896591163099</c:v>
                </c:pt>
                <c:pt idx="8094" formatCode="0.0%">
                  <c:v>0.16750877024902</c:v>
                </c:pt>
                <c:pt idx="8095" formatCode="0.0%">
                  <c:v>0.15894602685963999</c:v>
                </c:pt>
                <c:pt idx="8096" formatCode="0.0%">
                  <c:v>0.16813011800614899</c:v>
                </c:pt>
                <c:pt idx="8097" formatCode="0.0%">
                  <c:v>0.172240669624809</c:v>
                </c:pt>
                <c:pt idx="8098" formatCode="0.0%">
                  <c:v>0.173410689191071</c:v>
                </c:pt>
                <c:pt idx="8099" formatCode="0.0%">
                  <c:v>0.17318292908969801</c:v>
                </c:pt>
                <c:pt idx="8100" formatCode="0.0%">
                  <c:v>0.139614856657436</c:v>
                </c:pt>
                <c:pt idx="8101" formatCode="0.0%">
                  <c:v>0.15300265102899299</c:v>
                </c:pt>
                <c:pt idx="8102" formatCode="0.0%">
                  <c:v>0.17022154220004801</c:v>
                </c:pt>
                <c:pt idx="8103" formatCode="0.0%">
                  <c:v>0.161938253629832</c:v>
                </c:pt>
                <c:pt idx="8104" formatCode="0.0%">
                  <c:v>0.13319523217974699</c:v>
                </c:pt>
                <c:pt idx="8105" formatCode="0.0%">
                  <c:v>0.12861879613619301</c:v>
                </c:pt>
                <c:pt idx="8106" formatCode="0.0%">
                  <c:v>0.121878259950743</c:v>
                </c:pt>
                <c:pt idx="8107" formatCode="0.0%">
                  <c:v>0.118420022362705</c:v>
                </c:pt>
                <c:pt idx="8108" formatCode="0.0%">
                  <c:v>0.135038294220929</c:v>
                </c:pt>
                <c:pt idx="8109" formatCode="0.0%">
                  <c:v>0.151314925927094</c:v>
                </c:pt>
                <c:pt idx="8110" formatCode="0.0%">
                  <c:v>0.14671776143924201</c:v>
                </c:pt>
                <c:pt idx="8111" formatCode="0.0%">
                  <c:v>0.15811764744543699</c:v>
                </c:pt>
                <c:pt idx="8112" formatCode="0.0%">
                  <c:v>0.15601573263643601</c:v>
                </c:pt>
                <c:pt idx="8113" formatCode="0.0%">
                  <c:v>0.14328025229550101</c:v>
                </c:pt>
                <c:pt idx="8114" formatCode="0.0%">
                  <c:v>0.121702194567163</c:v>
                </c:pt>
                <c:pt idx="8115" formatCode="0.0%">
                  <c:v>0.136860627817812</c:v>
                </c:pt>
                <c:pt idx="8116" formatCode="0.0%">
                  <c:v>0.11922754693965699</c:v>
                </c:pt>
                <c:pt idx="8117" formatCode="0.0%">
                  <c:v>0.128432366530464</c:v>
                </c:pt>
                <c:pt idx="8118" formatCode="0.0%">
                  <c:v>0.14871616041970601</c:v>
                </c:pt>
                <c:pt idx="8119" formatCode="0.0%">
                  <c:v>0.14866433930896</c:v>
                </c:pt>
                <c:pt idx="8120" formatCode="0.0%">
                  <c:v>0.14919240906674799</c:v>
                </c:pt>
                <c:pt idx="8121" formatCode="0.0%">
                  <c:v>0.145920474691486</c:v>
                </c:pt>
                <c:pt idx="8122" formatCode="0.0%">
                  <c:v>0.17185757258415499</c:v>
                </c:pt>
                <c:pt idx="8123" formatCode="0.0%">
                  <c:v>0.19469867509218899</c:v>
                </c:pt>
                <c:pt idx="8124" formatCode="0.0%">
                  <c:v>0.18672606040053799</c:v>
                </c:pt>
                <c:pt idx="8125" formatCode="0.0%">
                  <c:v>0.20394495157159201</c:v>
                </c:pt>
                <c:pt idx="8126" formatCode="0.0%">
                  <c:v>0.198529771891686</c:v>
                </c:pt>
                <c:pt idx="8127" formatCode="0.0%">
                  <c:v>0.20553952506710399</c:v>
                </c:pt>
                <c:pt idx="8128" formatCode="0.0%">
                  <c:v>0.20962934824146601</c:v>
                </c:pt>
                <c:pt idx="8129" formatCode="0.0%">
                  <c:v>0.20685439095754499</c:v>
                </c:pt>
                <c:pt idx="8130" formatCode="0.0%">
                  <c:v>0.194957527860009</c:v>
                </c:pt>
                <c:pt idx="8131" formatCode="0.0%">
                  <c:v>0.19387042207093999</c:v>
                </c:pt>
                <c:pt idx="8132" formatCode="0.0%">
                  <c:v>0.207455010270375</c:v>
                </c:pt>
                <c:pt idx="8133" formatCode="0.0%">
                  <c:v>0.20682342468405099</c:v>
                </c:pt>
                <c:pt idx="8134" formatCode="0.0%">
                  <c:v>0.21173126305046699</c:v>
                </c:pt>
                <c:pt idx="8135" formatCode="0.0%">
                  <c:v>0.192638217171785</c:v>
                </c:pt>
                <c:pt idx="8136" formatCode="0.0%">
                  <c:v>0.19443982232436999</c:v>
                </c:pt>
                <c:pt idx="8137" formatCode="0.0%">
                  <c:v>0.18937664701867099</c:v>
                </c:pt>
                <c:pt idx="8138" formatCode="0.0%">
                  <c:v>0.171950724190543</c:v>
                </c:pt>
                <c:pt idx="8139" formatCode="0.0%">
                  <c:v>0.178805140426679</c:v>
                </c:pt>
                <c:pt idx="8140" formatCode="0.0%">
                  <c:v>0.185110758460728</c:v>
                </c:pt>
                <c:pt idx="8141" formatCode="0.0%">
                  <c:v>0.188020324239634</c:v>
                </c:pt>
                <c:pt idx="8142" formatCode="0.0%">
                  <c:v>0.18714025010763899</c:v>
                </c:pt>
                <c:pt idx="8143" formatCode="0.0%">
                  <c:v>0.17701389949624199</c:v>
                </c:pt>
                <c:pt idx="8144" formatCode="0.0%">
                  <c:v>0.16525164489368999</c:v>
                </c:pt>
                <c:pt idx="8145" formatCode="0.0%">
                  <c:v>0.166224870632073</c:v>
                </c:pt>
                <c:pt idx="8146" formatCode="0.0%">
                  <c:v>0.162487051831917</c:v>
                </c:pt>
                <c:pt idx="8147" formatCode="0.0%">
                  <c:v>0.16513776484300399</c:v>
                </c:pt>
                <c:pt idx="8148" formatCode="0.0%">
                  <c:v>0.157382546030576</c:v>
                </c:pt>
                <c:pt idx="8149" formatCode="0.0%">
                  <c:v>0.170501123412165</c:v>
                </c:pt>
                <c:pt idx="8150" formatCode="0.0%">
                  <c:v>0.14277278458905901</c:v>
                </c:pt>
                <c:pt idx="8151" formatCode="0.0%">
                  <c:v>0.15035206441085999</c:v>
                </c:pt>
                <c:pt idx="8152" formatCode="0.0%">
                  <c:v>0.14159252719360199</c:v>
                </c:pt>
                <c:pt idx="8153" formatCode="0.0%">
                  <c:v>0.16832678544107399</c:v>
                </c:pt>
                <c:pt idx="8154" formatCode="0.0%">
                  <c:v>0.16594528941995601</c:v>
                </c:pt>
                <c:pt idx="8155" formatCode="0.0%">
                  <c:v>0.16428865698450301</c:v>
                </c:pt>
                <c:pt idx="8156" formatCode="0.0%">
                  <c:v>0.16501352057016899</c:v>
                </c:pt>
                <c:pt idx="8157" formatCode="0.0%">
                  <c:v>0.14705940159129999</c:v>
                </c:pt>
                <c:pt idx="8158" formatCode="0.0%">
                  <c:v>0.13994613258734501</c:v>
                </c:pt>
                <c:pt idx="8159" formatCode="0.0%">
                  <c:v>0.131849273622859</c:v>
                </c:pt>
                <c:pt idx="8160" formatCode="0.0%">
                  <c:v>0.13013045585451199</c:v>
                </c:pt>
                <c:pt idx="8161" formatCode="0.0%">
                  <c:v>0.114433588623926</c:v>
                </c:pt>
                <c:pt idx="8162" formatCode="0.0%">
                  <c:v>0.103178675334864</c:v>
                </c:pt>
                <c:pt idx="8163" formatCode="0.0%">
                  <c:v>0.115054936381055</c:v>
                </c:pt>
                <c:pt idx="8164" formatCode="0.0%">
                  <c:v>0.12493267205382901</c:v>
                </c:pt>
                <c:pt idx="8165" formatCode="0.0%">
                  <c:v>0.122965492132765</c:v>
                </c:pt>
                <c:pt idx="8166" formatCode="0.0%">
                  <c:v>0.111441361853735</c:v>
                </c:pt>
                <c:pt idx="8167" formatCode="0.0%">
                  <c:v>8.9946217902588596E-2</c:v>
                </c:pt>
                <c:pt idx="8168" formatCode="0.0%">
                  <c:v>8.6653555083028494E-2</c:v>
                </c:pt>
                <c:pt idx="8169" formatCode="0.0%">
                  <c:v>0.12740731968133601</c:v>
                </c:pt>
                <c:pt idx="8170" formatCode="0.0%">
                  <c:v>0.11100644370233501</c:v>
                </c:pt>
                <c:pt idx="8171" formatCode="0.0%">
                  <c:v>9.2348315975051803E-2</c:v>
                </c:pt>
                <c:pt idx="8172" formatCode="0.0%">
                  <c:v>0.11261138141999601</c:v>
                </c:pt>
                <c:pt idx="8173" formatCode="0.0%">
                  <c:v>0.13613589062510001</c:v>
                </c:pt>
                <c:pt idx="8174" formatCode="0.0%">
                  <c:v>0.12970590192526199</c:v>
                </c:pt>
                <c:pt idx="8175" formatCode="0.0%">
                  <c:v>0.137119480585632</c:v>
                </c:pt>
                <c:pt idx="8176" formatCode="0.0%">
                  <c:v>0.14577550197435299</c:v>
                </c:pt>
                <c:pt idx="8177" formatCode="0.0%">
                  <c:v>0.13054464556161399</c:v>
                </c:pt>
                <c:pt idx="8178" formatCode="0.0%">
                  <c:v>0.11811971270629</c:v>
                </c:pt>
                <c:pt idx="8179" formatCode="0.0%">
                  <c:v>0.124477151851085</c:v>
                </c:pt>
                <c:pt idx="8180" formatCode="0.0%">
                  <c:v>0.13592873257507301</c:v>
                </c:pt>
                <c:pt idx="8181" formatCode="0.0%">
                  <c:v>0.122199171658504</c:v>
                </c:pt>
                <c:pt idx="8182" formatCode="0.0%">
                  <c:v>0.112601017197847</c:v>
                </c:pt>
                <c:pt idx="8183" formatCode="0.0%">
                  <c:v>0.10546701974959399</c:v>
                </c:pt>
                <c:pt idx="8184" formatCode="0.0%">
                  <c:v>0.102360786535763</c:v>
                </c:pt>
                <c:pt idx="8185" formatCode="0.0%">
                  <c:v>0.10492858576965799</c:v>
                </c:pt>
                <c:pt idx="8186" formatCode="0.0%">
                  <c:v>7.7531649269413999E-2</c:v>
                </c:pt>
                <c:pt idx="8187" formatCode="0.0%">
                  <c:v>7.7541887098609902E-2</c:v>
                </c:pt>
                <c:pt idx="8188" formatCode="0.0%">
                  <c:v>8.7078109012278901E-2</c:v>
                </c:pt>
                <c:pt idx="8189" formatCode="0.0%">
                  <c:v>6.5593329283281807E-2</c:v>
                </c:pt>
                <c:pt idx="8190" formatCode="0.0%">
                  <c:v>6.3915968403531198E-2</c:v>
                </c:pt>
                <c:pt idx="8191" formatCode="0.0%">
                  <c:v>6.7239597496585299E-2</c:v>
                </c:pt>
                <c:pt idx="8192" formatCode="0.0%">
                  <c:v>4.9492636567743803E-2</c:v>
                </c:pt>
                <c:pt idx="8193" formatCode="0.0%">
                  <c:v>5.6388509692475199E-2</c:v>
                </c:pt>
                <c:pt idx="8194" formatCode="0.0%">
                  <c:v>4.5309598590516302E-2</c:v>
                </c:pt>
                <c:pt idx="8195" formatCode="0.0%">
                  <c:v>4.2938529988023597E-2</c:v>
                </c:pt>
                <c:pt idx="8196" formatCode="0.0%">
                  <c:v>7.2861935226518598E-2</c:v>
                </c:pt>
                <c:pt idx="8197" formatCode="0.0%">
                  <c:v>7.3866253631348494E-2</c:v>
                </c:pt>
                <c:pt idx="8198" formatCode="0.0%">
                  <c:v>5.6108928480357902E-2</c:v>
                </c:pt>
                <c:pt idx="8199" formatCode="0.0%">
                  <c:v>4.1923784164568198E-2</c:v>
                </c:pt>
                <c:pt idx="8200" formatCode="0.0%">
                  <c:v>2.4166522210054098E-2</c:v>
                </c:pt>
                <c:pt idx="8201" formatCode="0.0%">
                  <c:v>2.7873248343762501E-2</c:v>
                </c:pt>
                <c:pt idx="8202" formatCode="0.0%">
                  <c:v>1.07061782834535E-2</c:v>
                </c:pt>
                <c:pt idx="8203" formatCode="0.0%">
                  <c:v>8.0037705545749904E-3</c:v>
                </c:pt>
                <c:pt idx="8204" formatCode="0.0%">
                  <c:v>2.5719638816969499E-2</c:v>
                </c:pt>
                <c:pt idx="8205" formatCode="0.0%">
                  <c:v>2.4870594154945198E-2</c:v>
                </c:pt>
                <c:pt idx="8206" formatCode="0.0%">
                  <c:v>2.95095947102527E-3</c:v>
                </c:pt>
                <c:pt idx="8207" formatCode="0.0%">
                  <c:v>-1.8337089626570099E-2</c:v>
                </c:pt>
                <c:pt idx="8208" formatCode="0.0%">
                  <c:v>-1.2228202223921901E-2</c:v>
                </c:pt>
                <c:pt idx="8209" formatCode="0.0%">
                  <c:v>2.4052642159368001E-2</c:v>
                </c:pt>
                <c:pt idx="8210" formatCode="0.0%">
                  <c:v>1.15758881932993E-2</c:v>
                </c:pt>
                <c:pt idx="8211" formatCode="0.0%">
                  <c:v>-1.3429251260153501E-2</c:v>
                </c:pt>
                <c:pt idx="8212" formatCode="0.0%">
                  <c:v>-4.6935201555998403E-2</c:v>
                </c:pt>
                <c:pt idx="8213" formatCode="0.0%">
                  <c:v>0</c:v>
                </c:pt>
                <c:pt idx="8214" formatCode="0.0%">
                  <c:v>0</c:v>
                </c:pt>
                <c:pt idx="8215" formatCode="0.0%">
                  <c:v>0</c:v>
                </c:pt>
                <c:pt idx="8216" formatCode="0.0%">
                  <c:v>0</c:v>
                </c:pt>
                <c:pt idx="8217" formatCode="0.0%">
                  <c:v>0</c:v>
                </c:pt>
                <c:pt idx="8218" formatCode="0.0%">
                  <c:v>0</c:v>
                </c:pt>
                <c:pt idx="8219" formatCode="0.0%">
                  <c:v>0</c:v>
                </c:pt>
                <c:pt idx="8220" formatCode="0.0%">
                  <c:v>0</c:v>
                </c:pt>
                <c:pt idx="8221" formatCode="0.0%">
                  <c:v>0</c:v>
                </c:pt>
                <c:pt idx="8222" formatCode="0.0%">
                  <c:v>0</c:v>
                </c:pt>
                <c:pt idx="8223" formatCode="0.0%">
                  <c:v>0</c:v>
                </c:pt>
                <c:pt idx="8224" formatCode="0.0%">
                  <c:v>0</c:v>
                </c:pt>
                <c:pt idx="8225" formatCode="0.0%">
                  <c:v>0</c:v>
                </c:pt>
                <c:pt idx="8226" formatCode="0.0%">
                  <c:v>0</c:v>
                </c:pt>
                <c:pt idx="8227" formatCode="0.0%">
                  <c:v>0</c:v>
                </c:pt>
                <c:pt idx="8228" formatCode="0.0%">
                  <c:v>0</c:v>
                </c:pt>
                <c:pt idx="8229" formatCode="0.0%">
                  <c:v>0</c:v>
                </c:pt>
                <c:pt idx="8230" formatCode="0.0%">
                  <c:v>0</c:v>
                </c:pt>
                <c:pt idx="8231" formatCode="0.0%">
                  <c:v>0</c:v>
                </c:pt>
                <c:pt idx="8232" formatCode="0.0%">
                  <c:v>0</c:v>
                </c:pt>
                <c:pt idx="8233" formatCode="0.0%">
                  <c:v>0</c:v>
                </c:pt>
                <c:pt idx="8234" formatCode="0.0%">
                  <c:v>0</c:v>
                </c:pt>
                <c:pt idx="8235" formatCode="0.0%">
                  <c:v>0</c:v>
                </c:pt>
                <c:pt idx="8236" formatCode="0.0%">
                  <c:v>0</c:v>
                </c:pt>
                <c:pt idx="8237" formatCode="0.0%">
                  <c:v>0</c:v>
                </c:pt>
                <c:pt idx="8238" formatCode="0.0%">
                  <c:v>0</c:v>
                </c:pt>
                <c:pt idx="8239" formatCode="0.0%">
                  <c:v>0</c:v>
                </c:pt>
                <c:pt idx="8240" formatCode="0.0%">
                  <c:v>0</c:v>
                </c:pt>
                <c:pt idx="8241" formatCode="0.0%">
                  <c:v>0</c:v>
                </c:pt>
                <c:pt idx="8242" formatCode="0.0%">
                  <c:v>0</c:v>
                </c:pt>
                <c:pt idx="8243" formatCode="0.0%">
                  <c:v>0.206844675285246</c:v>
                </c:pt>
                <c:pt idx="8244" formatCode="0.0%">
                  <c:v>0.17946592823591001</c:v>
                </c:pt>
                <c:pt idx="8245" formatCode="0.0%">
                  <c:v>0.18835401491883699</c:v>
                </c:pt>
                <c:pt idx="8246" formatCode="0.0%">
                  <c:v>0.17189418706138901</c:v>
                </c:pt>
                <c:pt idx="8247" formatCode="0.0%">
                  <c:v>0.15064558238839301</c:v>
                </c:pt>
                <c:pt idx="8248" formatCode="0.0%">
                  <c:v>0.15055782092023801</c:v>
                </c:pt>
                <c:pt idx="8249" formatCode="0.0%">
                  <c:v>0.148389110324429</c:v>
                </c:pt>
                <c:pt idx="8250" formatCode="0.0%">
                  <c:v>0.100689489902343</c:v>
                </c:pt>
                <c:pt idx="8251" formatCode="0.0%">
                  <c:v>0.119969926968227</c:v>
                </c:pt>
                <c:pt idx="8252" formatCode="0.0%">
                  <c:v>0.102106068648138</c:v>
                </c:pt>
                <c:pt idx="8253" formatCode="0.0%">
                  <c:v>0.120621749066932</c:v>
                </c:pt>
                <c:pt idx="8254" formatCode="0.0%">
                  <c:v>0.13195437903328799</c:v>
                </c:pt>
                <c:pt idx="8255" formatCode="0.0%">
                  <c:v>0.14025323200543699</c:v>
                </c:pt>
                <c:pt idx="8256" formatCode="0.0%">
                  <c:v>0.14009025735228001</c:v>
                </c:pt>
                <c:pt idx="8257" formatCode="0.0%">
                  <c:v>0.111833972135313</c:v>
                </c:pt>
                <c:pt idx="8258" formatCode="0.0%">
                  <c:v>0.11546945460953099</c:v>
                </c:pt>
                <c:pt idx="8259" formatCode="0.0%">
                  <c:v>0.117086576344023</c:v>
                </c:pt>
                <c:pt idx="8260" formatCode="0.0%">
                  <c:v>9.5048271485472693E-2</c:v>
                </c:pt>
                <c:pt idx="8261" formatCode="0.0%">
                  <c:v>8.99586419299198E-2</c:v>
                </c:pt>
                <c:pt idx="8262" formatCode="0.0%">
                  <c:v>5.71894125850251E-2</c:v>
                </c:pt>
                <c:pt idx="8263" formatCode="0.0%">
                  <c:v>5.9784382238456099E-2</c:v>
                </c:pt>
                <c:pt idx="8264" formatCode="0.0%">
                  <c:v>4.5129747334962701E-2</c:v>
                </c:pt>
                <c:pt idx="8265" formatCode="0.0%">
                  <c:v>2.7065269512255099E-2</c:v>
                </c:pt>
                <c:pt idx="8266" formatCode="0.0%">
                  <c:v>5.2601178758174501E-2</c:v>
                </c:pt>
                <c:pt idx="8267" formatCode="0.0%">
                  <c:v>7.1768834303517104E-2</c:v>
                </c:pt>
                <c:pt idx="8268" formatCode="0.0%">
                  <c:v>3.7194412004666999E-2</c:v>
                </c:pt>
                <c:pt idx="8269" formatCode="0.0%">
                  <c:v>2.2038381372471501E-2</c:v>
                </c:pt>
                <c:pt idx="8270" formatCode="0.0%">
                  <c:v>6.2943412522436806E-2</c:v>
                </c:pt>
                <c:pt idx="8271" formatCode="0.0%">
                  <c:v>3.7871330669679702E-2</c:v>
                </c:pt>
                <c:pt idx="8272" formatCode="0.0%">
                  <c:v>2.6639086968554399E-2</c:v>
                </c:pt>
                <c:pt idx="8273" formatCode="0.0%">
                  <c:v>3.6103859079107499E-3</c:v>
                </c:pt>
                <c:pt idx="8274" formatCode="0.0%">
                  <c:v>-1.55697414066641E-2</c:v>
                </c:pt>
                <c:pt idx="8275" formatCode="0.0%">
                  <c:v>1.06553287317351E-3</c:v>
                </c:pt>
                <c:pt idx="8276" formatCode="0.0%">
                  <c:v>-2.6250472760393499E-2</c:v>
                </c:pt>
                <c:pt idx="8277" formatCode="0.0%">
                  <c:v>7.7973807295250502E-3</c:v>
                </c:pt>
                <c:pt idx="8278" formatCode="0.0%">
                  <c:v>4.7160579843922301E-2</c:v>
                </c:pt>
                <c:pt idx="8279" formatCode="0.0%">
                  <c:v>5.48326307697522E-2</c:v>
                </c:pt>
                <c:pt idx="8280" formatCode="0.0%">
                  <c:v>0.10476370320341601</c:v>
                </c:pt>
                <c:pt idx="8281" formatCode="0.0%">
                  <c:v>7.8124616234861596E-2</c:v>
                </c:pt>
                <c:pt idx="8282" formatCode="0.0%">
                  <c:v>0.102168733549985</c:v>
                </c:pt>
                <c:pt idx="8283" formatCode="0.0%">
                  <c:v>0.108674941851332</c:v>
                </c:pt>
                <c:pt idx="8284" formatCode="0.0%">
                  <c:v>0.127892637501447</c:v>
                </c:pt>
                <c:pt idx="8285" formatCode="0.0%">
                  <c:v>0.11590818543638599</c:v>
                </c:pt>
                <c:pt idx="8286" formatCode="0.0%">
                  <c:v>0.12340478993982699</c:v>
                </c:pt>
                <c:pt idx="8287" formatCode="0.0%">
                  <c:v>0.106305611752906</c:v>
                </c:pt>
                <c:pt idx="8288" formatCode="0.0%">
                  <c:v>0.125297744361938</c:v>
                </c:pt>
                <c:pt idx="8289" formatCode="0.0%">
                  <c:v>0.115995946904541</c:v>
                </c:pt>
                <c:pt idx="8290" formatCode="0.0%">
                  <c:v>0.105866880926051</c:v>
                </c:pt>
                <c:pt idx="8291" formatCode="0.0%">
                  <c:v>0.116597728898474</c:v>
                </c:pt>
                <c:pt idx="8292" formatCode="0.0%">
                  <c:v>0.110392373337133</c:v>
                </c:pt>
                <c:pt idx="8293" formatCode="0.0%">
                  <c:v>0.12944717084801199</c:v>
                </c:pt>
                <c:pt idx="8294" formatCode="0.0%">
                  <c:v>0.138711246942025</c:v>
                </c:pt>
                <c:pt idx="8295" formatCode="0.0%">
                  <c:v>0.147536668723106</c:v>
                </c:pt>
                <c:pt idx="8296" formatCode="0.0%">
                  <c:v>0.158029328857371</c:v>
                </c:pt>
                <c:pt idx="8297" formatCode="0.0%">
                  <c:v>0.131565764825127</c:v>
                </c:pt>
                <c:pt idx="8298" formatCode="0.0%">
                  <c:v>0.121649713604565</c:v>
                </c:pt>
                <c:pt idx="8299" formatCode="0.0%">
                  <c:v>9.8395372988917706E-2</c:v>
                </c:pt>
                <c:pt idx="8300" formatCode="0.0%">
                  <c:v>0.10686974889737701</c:v>
                </c:pt>
                <c:pt idx="8301" formatCode="0.0%">
                  <c:v>0.106343256602367</c:v>
                </c:pt>
                <c:pt idx="8302" formatCode="0.0%">
                  <c:v>0.13359659733408699</c:v>
                </c:pt>
                <c:pt idx="8303" formatCode="0.0%">
                  <c:v>0.14056663302859601</c:v>
                </c:pt>
                <c:pt idx="8304" formatCode="0.0%">
                  <c:v>0.128694962484077</c:v>
                </c:pt>
                <c:pt idx="8305" formatCode="0.0%">
                  <c:v>0.124156921789841</c:v>
                </c:pt>
                <c:pt idx="8306" formatCode="0.0%">
                  <c:v>0.14598221189046201</c:v>
                </c:pt>
                <c:pt idx="8307" formatCode="0.0%">
                  <c:v>0.170565369783749</c:v>
                </c:pt>
                <c:pt idx="8308" formatCode="0.0%">
                  <c:v>0.16654127310137001</c:v>
                </c:pt>
                <c:pt idx="8309" formatCode="0.0%">
                  <c:v>0.16944964377796101</c:v>
                </c:pt>
                <c:pt idx="8310" formatCode="0.0%">
                  <c:v>0.14492915078652099</c:v>
                </c:pt>
                <c:pt idx="8311" formatCode="0.0%">
                  <c:v>0.17697126833378801</c:v>
                </c:pt>
                <c:pt idx="8312" formatCode="0.0%">
                  <c:v>0.17376204491719199</c:v>
                </c:pt>
                <c:pt idx="8313" formatCode="0.0%">
                  <c:v>0.17153066941953601</c:v>
                </c:pt>
                <c:pt idx="8314" formatCode="0.0%">
                  <c:v>0.154255968296304</c:v>
                </c:pt>
                <c:pt idx="8315" formatCode="0.0%">
                  <c:v>0.15028206474653999</c:v>
                </c:pt>
                <c:pt idx="8316" formatCode="0.0%">
                  <c:v>0.13645477487806201</c:v>
                </c:pt>
                <c:pt idx="8317" formatCode="0.0%">
                  <c:v>0.14357523694257401</c:v>
                </c:pt>
                <c:pt idx="8318" formatCode="0.0%">
                  <c:v>0.118214850632965</c:v>
                </c:pt>
                <c:pt idx="8319" formatCode="0.0%">
                  <c:v>0.13382223688909101</c:v>
                </c:pt>
                <c:pt idx="8320" formatCode="0.0%">
                  <c:v>0.13446158721856399</c:v>
                </c:pt>
                <c:pt idx="8321" formatCode="0.0%">
                  <c:v>0.13022439926433399</c:v>
                </c:pt>
                <c:pt idx="8322" formatCode="0.0%">
                  <c:v>0.11505574383506301</c:v>
                </c:pt>
                <c:pt idx="8323" formatCode="0.0%">
                  <c:v>0.14128119654307</c:v>
                </c:pt>
                <c:pt idx="8324" formatCode="0.0%">
                  <c:v>0.13199194736882799</c:v>
                </c:pt>
                <c:pt idx="8325" formatCode="0.0%">
                  <c:v>0.11711167291033001</c:v>
                </c:pt>
                <c:pt idx="8326" formatCode="0.0%">
                  <c:v>0.108499418915022</c:v>
                </c:pt>
                <c:pt idx="8327" formatCode="0.0%">
                  <c:v>0.122928414263511</c:v>
                </c:pt>
                <c:pt idx="8328" formatCode="0.0%">
                  <c:v>0.124959246772471</c:v>
                </c:pt>
                <c:pt idx="8329" formatCode="0.0%">
                  <c:v>0.11880400782982301</c:v>
                </c:pt>
                <c:pt idx="8330" formatCode="0.0%">
                  <c:v>0.11528138339006699</c:v>
                </c:pt>
                <c:pt idx="8331" formatCode="0.0%">
                  <c:v>9.7405053300745503E-2</c:v>
                </c:pt>
                <c:pt idx="8332" formatCode="0.0%">
                  <c:v>0.102406921388143</c:v>
                </c:pt>
                <c:pt idx="8333" formatCode="0.0%">
                  <c:v>0.102945961966307</c:v>
                </c:pt>
                <c:pt idx="8334" formatCode="0.0%">
                  <c:v>0.13956376505727</c:v>
                </c:pt>
                <c:pt idx="8335" formatCode="0.0%">
                  <c:v>0.13901217619595299</c:v>
                </c:pt>
                <c:pt idx="8336" formatCode="0.0%">
                  <c:v>0.16461075034372</c:v>
                </c:pt>
                <c:pt idx="8337" formatCode="0.0%">
                  <c:v>0.15698881603658299</c:v>
                </c:pt>
                <c:pt idx="8338" formatCode="0.0%">
                  <c:v>0.14069196283229099</c:v>
                </c:pt>
                <c:pt idx="8339" formatCode="0.0%">
                  <c:v>0.16280555738976399</c:v>
                </c:pt>
                <c:pt idx="8340" formatCode="0.0%">
                  <c:v>0.16280555738976399</c:v>
                </c:pt>
                <c:pt idx="8341" formatCode="0.0%">
                  <c:v>0.16116333908896599</c:v>
                </c:pt>
                <c:pt idx="8342" formatCode="0.0%">
                  <c:v>0.16793275528085699</c:v>
                </c:pt>
                <c:pt idx="8343" formatCode="0.0%">
                  <c:v>0.15108431321524701</c:v>
                </c:pt>
                <c:pt idx="8344" formatCode="0.0%">
                  <c:v>0.14654627252101199</c:v>
                </c:pt>
                <c:pt idx="8345" formatCode="0.0%">
                  <c:v>0.13047513538564601</c:v>
                </c:pt>
                <c:pt idx="8346" formatCode="0.0%">
                  <c:v>0.11272405858609801</c:v>
                </c:pt>
                <c:pt idx="8347" formatCode="0.0%">
                  <c:v>0.101115672446044</c:v>
                </c:pt>
                <c:pt idx="8348" formatCode="0.0%">
                  <c:v>0.112373089227398</c:v>
                </c:pt>
                <c:pt idx="8349" formatCode="0.0%">
                  <c:v>7.9854596003815601E-2</c:v>
                </c:pt>
                <c:pt idx="8350" formatCode="0.0%">
                  <c:v>6.2404371944273097E-2</c:v>
                </c:pt>
                <c:pt idx="8351" formatCode="0.0%">
                  <c:v>7.6269230148290901E-2</c:v>
                </c:pt>
                <c:pt idx="8352" formatCode="0.0%">
                  <c:v>8.3565215149113803E-2</c:v>
                </c:pt>
                <c:pt idx="8353" formatCode="0.0%">
                  <c:v>5.8806534319516199E-2</c:v>
                </c:pt>
                <c:pt idx="8354" formatCode="0.0%">
                  <c:v>7.27090373729955E-2</c:v>
                </c:pt>
                <c:pt idx="8355" formatCode="0.0%">
                  <c:v>7.8500682159868704E-2</c:v>
                </c:pt>
                <c:pt idx="8356" formatCode="0.0%">
                  <c:v>6.3307006678211597E-2</c:v>
                </c:pt>
                <c:pt idx="8357" formatCode="0.0%">
                  <c:v>5.7527910174492297E-2</c:v>
                </c:pt>
                <c:pt idx="8358" formatCode="0.0%">
                  <c:v>5.0708300849985503E-2</c:v>
                </c:pt>
                <c:pt idx="8359" formatCode="0.0%">
                  <c:v>4.0102782681257498E-2</c:v>
                </c:pt>
                <c:pt idx="8360" formatCode="0.0%">
                  <c:v>4.7975376595783902E-2</c:v>
                </c:pt>
                <c:pt idx="8361" formatCode="0.0%">
                  <c:v>3.9488528918092403E-2</c:v>
                </c:pt>
                <c:pt idx="8362" formatCode="0.0%">
                  <c:v>2.6300589379087198E-2</c:v>
                </c:pt>
                <c:pt idx="8363" formatCode="0.0%">
                  <c:v>2.4658371078288499E-2</c:v>
                </c:pt>
                <c:pt idx="8364" formatCode="0.0%">
                  <c:v>4.6621539265758599E-2</c:v>
                </c:pt>
                <c:pt idx="8365" formatCode="0.0%">
                  <c:v>6.7030174106663606E-2</c:v>
                </c:pt>
                <c:pt idx="8366" formatCode="0.0%">
                  <c:v>5.9458432932142799E-2</c:v>
                </c:pt>
                <c:pt idx="8367" formatCode="0.0%">
                  <c:v>4.9391955341578399E-2</c:v>
                </c:pt>
                <c:pt idx="8368" formatCode="0.0%">
                  <c:v>6.3269361828750106E-2</c:v>
                </c:pt>
                <c:pt idx="8369" formatCode="0.0%">
                  <c:v>4.3725716872322101E-2</c:v>
                </c:pt>
                <c:pt idx="8370" formatCode="0.0%">
                  <c:v>5.1234793144995301E-2</c:v>
                </c:pt>
                <c:pt idx="8371" formatCode="0.0%">
                  <c:v>3.7420051559671298E-2</c:v>
                </c:pt>
                <c:pt idx="8372" formatCode="0.0%">
                  <c:v>4.9617671410504299E-2</c:v>
                </c:pt>
                <c:pt idx="8373" formatCode="0.0%">
                  <c:v>5.4469113127899101E-2</c:v>
                </c:pt>
                <c:pt idx="8374" formatCode="0.0%">
                  <c:v>4.6521229514449501E-2</c:v>
                </c:pt>
                <c:pt idx="8375" formatCode="0.0%">
                  <c:v>3.04500158651617E-2</c:v>
                </c:pt>
                <c:pt idx="8376" formatCode="0.0%">
                  <c:v>4.0303325669954003E-2</c:v>
                </c:pt>
                <c:pt idx="8377" formatCode="0.0%">
                  <c:v>3.05878939520106E-2</c:v>
                </c:pt>
                <c:pt idx="8378" formatCode="0.0%">
                  <c:v>3.9099914709931502E-2</c:v>
                </c:pt>
                <c:pt idx="8379" formatCode="0.0%">
                  <c:v>1.22602082387589E-2</c:v>
                </c:pt>
                <c:pt idx="8380" formatCode="0.0%">
                  <c:v>3.7983806134534301E-3</c:v>
                </c:pt>
                <c:pt idx="8381" formatCode="0.0%">
                  <c:v>8.1358783189921999E-3</c:v>
                </c:pt>
                <c:pt idx="8382" formatCode="0.0%">
                  <c:v>4.2873275270998899E-2</c:v>
                </c:pt>
                <c:pt idx="8383" formatCode="0.0%">
                  <c:v>4.4590706756799103E-2</c:v>
                </c:pt>
                <c:pt idx="8384" formatCode="0.0%">
                  <c:v>8.1597047542001699E-2</c:v>
                </c:pt>
                <c:pt idx="8385" formatCode="0.0%">
                  <c:v>8.6185281368852396E-2</c:v>
                </c:pt>
                <c:pt idx="8386" formatCode="0.0%">
                  <c:v>9.5675073531791596E-2</c:v>
                </c:pt>
                <c:pt idx="8387" formatCode="0.0%">
                  <c:v>9.7743474376290995E-2</c:v>
                </c:pt>
                <c:pt idx="8388" formatCode="0.0%">
                  <c:v>0.122965982599051</c:v>
                </c:pt>
                <c:pt idx="8389" formatCode="0.0%">
                  <c:v>8.3402240495957097E-2</c:v>
                </c:pt>
                <c:pt idx="8390" formatCode="0.0%">
                  <c:v>9.6577631751808404E-2</c:v>
                </c:pt>
                <c:pt idx="8391" formatCode="0.0%">
                  <c:v>9.0572895693084896E-2</c:v>
                </c:pt>
                <c:pt idx="8392" formatCode="0.0%">
                  <c:v>8.8780251022283402E-2</c:v>
                </c:pt>
                <c:pt idx="8393" formatCode="0.0%">
                  <c:v>8.2487133992786399E-2</c:v>
                </c:pt>
                <c:pt idx="8394" formatCode="0.0%">
                  <c:v>6.32819101119039E-2</c:v>
                </c:pt>
                <c:pt idx="8395" formatCode="0.0%">
                  <c:v>7.6194016963289493E-2</c:v>
                </c:pt>
                <c:pt idx="8396" formatCode="0.0%">
                  <c:v>0.104299875810254</c:v>
                </c:pt>
                <c:pt idx="8397" formatCode="0.0%">
                  <c:v>9.8721322295231007E-2</c:v>
                </c:pt>
                <c:pt idx="8398" formatCode="0.0%">
                  <c:v>0.101729926209209</c:v>
                </c:pt>
                <c:pt idx="8399" formatCode="0.0%">
                  <c:v>0.103083840053156</c:v>
                </c:pt>
                <c:pt idx="8400" formatCode="0.0%">
                  <c:v>0.10102791097788801</c:v>
                </c:pt>
                <c:pt idx="8401" formatCode="0.0%">
                  <c:v>8.5608595941227203E-2</c:v>
                </c:pt>
                <c:pt idx="8402" formatCode="0.0%">
                  <c:v>9.2616276485198296E-2</c:v>
                </c:pt>
                <c:pt idx="8403" formatCode="0.0%">
                  <c:v>8.8504418334663798E-2</c:v>
                </c:pt>
                <c:pt idx="8404" formatCode="0.0%">
                  <c:v>0.109727926441352</c:v>
                </c:pt>
                <c:pt idx="8405" formatCode="0.0%">
                  <c:v>0.11672305870216899</c:v>
                </c:pt>
                <c:pt idx="8406" formatCode="0.0%">
                  <c:v>0.103058743486848</c:v>
                </c:pt>
                <c:pt idx="8407" formatCode="0.0%">
                  <c:v>0.120195566523231</c:v>
                </c:pt>
                <c:pt idx="8408" formatCode="0.0%">
                  <c:v>0.118227398916119</c:v>
                </c:pt>
                <c:pt idx="8409" formatCode="0.0%">
                  <c:v>0.142497155786247</c:v>
                </c:pt>
                <c:pt idx="8410" formatCode="0.0%">
                  <c:v>0.152087257700495</c:v>
                </c:pt>
                <c:pt idx="8411" formatCode="0.0%">
                  <c:v>0.142572368971248</c:v>
                </c:pt>
                <c:pt idx="8412" formatCode="0.0%">
                  <c:v>0.12675189144327201</c:v>
                </c:pt>
                <c:pt idx="8413" formatCode="0.0%">
                  <c:v>0.14684720177493901</c:v>
                </c:pt>
                <c:pt idx="8414" formatCode="0.0%">
                  <c:v>0.15060801405285301</c:v>
                </c:pt>
                <c:pt idx="8415" formatCode="0.0%">
                  <c:v>0.14945464319760299</c:v>
                </c:pt>
                <c:pt idx="8416" formatCode="0.0%">
                  <c:v>0.14867741478128099</c:v>
                </c:pt>
                <c:pt idx="8417" formatCode="0.0%">
                  <c:v>0.165952115904513</c:v>
                </c:pt>
                <c:pt idx="8418" formatCode="0.0%">
                  <c:v>0.16152685673081901</c:v>
                </c:pt>
                <c:pt idx="8419" formatCode="0.0%">
                  <c:v>0.171355146483225</c:v>
                </c:pt>
                <c:pt idx="8420" formatCode="0.0%">
                  <c:v>0.16537543047688799</c:v>
                </c:pt>
                <c:pt idx="8421" formatCode="0.0%">
                  <c:v>0.15365426281629199</c:v>
                </c:pt>
                <c:pt idx="8422" formatCode="0.0%">
                  <c:v>0.170126562442973</c:v>
                </c:pt>
                <c:pt idx="8423" formatCode="0.0%">
                  <c:v>0.18479374562962</c:v>
                </c:pt>
                <c:pt idx="8424" formatCode="0.0%">
                  <c:v>0.18127112118986499</c:v>
                </c:pt>
                <c:pt idx="8425" formatCode="0.0%">
                  <c:v>0.17748528885956499</c:v>
                </c:pt>
                <c:pt idx="8426" formatCode="0.0%">
                  <c:v>0.18674936495357899</c:v>
                </c:pt>
                <c:pt idx="8427" formatCode="0.0%">
                  <c:v>0.18377832937514099</c:v>
                </c:pt>
                <c:pt idx="8428" formatCode="0.0%">
                  <c:v>0.15428106486261101</c:v>
                </c:pt>
                <c:pt idx="8429" formatCode="0.0%">
                  <c:v>0.152977267637358</c:v>
                </c:pt>
                <c:pt idx="8430" formatCode="0.0%">
                  <c:v>0.157603069799749</c:v>
                </c:pt>
                <c:pt idx="8431" formatCode="0.0%">
                  <c:v>0.16819603968532301</c:v>
                </c:pt>
                <c:pt idx="8432" formatCode="0.0%">
                  <c:v>0.16988837460481501</c:v>
                </c:pt>
                <c:pt idx="8433" formatCode="0.0%">
                  <c:v>0.19277919757861001</c:v>
                </c:pt>
                <c:pt idx="8434" formatCode="0.0%">
                  <c:v>0.19496045645757201</c:v>
                </c:pt>
                <c:pt idx="8435" formatCode="0.0%">
                  <c:v>0.19047260889595199</c:v>
                </c:pt>
                <c:pt idx="8436" formatCode="0.0%">
                  <c:v>0.20796040129103499</c:v>
                </c:pt>
                <c:pt idx="8437" formatCode="0.0%">
                  <c:v>0.212235157580804</c:v>
                </c:pt>
                <c:pt idx="8438" formatCode="0.0%">
                  <c:v>0.21795158918267599</c:v>
                </c:pt>
                <c:pt idx="8439" formatCode="0.0%">
                  <c:v>0.23635448808092899</c:v>
                </c:pt>
                <c:pt idx="8440" formatCode="0.0%">
                  <c:v>0.24124357464778501</c:v>
                </c:pt>
                <c:pt idx="8441" formatCode="0.0%">
                  <c:v>0.238259990786194</c:v>
                </c:pt>
                <c:pt idx="8442" formatCode="0.0%">
                  <c:v>0.22342983294638999</c:v>
                </c:pt>
                <c:pt idx="8443" formatCode="0.0%">
                  <c:v>0.23459948825958901</c:v>
                </c:pt>
                <c:pt idx="8444" formatCode="0.0%">
                  <c:v>0.25044498583995101</c:v>
                </c:pt>
                <c:pt idx="8445" formatCode="0.0%">
                  <c:v>0.25173623478205098</c:v>
                </c:pt>
                <c:pt idx="8446" formatCode="0.0%">
                  <c:v>0.23932552365936699</c:v>
                </c:pt>
                <c:pt idx="8447" formatCode="0.0%">
                  <c:v>0.267067788350557</c:v>
                </c:pt>
                <c:pt idx="8448" formatCode="0.0%">
                  <c:v>0.26822108269188499</c:v>
                </c:pt>
                <c:pt idx="8449" formatCode="0.0%">
                  <c:v>0.26625299159869498</c:v>
                </c:pt>
                <c:pt idx="8450" formatCode="0.0%">
                  <c:v>0.246960006249657</c:v>
                </c:pt>
                <c:pt idx="8451" formatCode="0.0%">
                  <c:v>0.248201062059141</c:v>
                </c:pt>
                <c:pt idx="8452" formatCode="0.0%">
                  <c:v>0.23058793986036399</c:v>
                </c:pt>
                <c:pt idx="8453" formatCode="0.0%">
                  <c:v>0.23285696020748101</c:v>
                </c:pt>
                <c:pt idx="8454" formatCode="0.0%">
                  <c:v>0.22266515281322199</c:v>
                </c:pt>
                <c:pt idx="8455" formatCode="0.0%">
                  <c:v>0.23582799578591901</c:v>
                </c:pt>
                <c:pt idx="8456" formatCode="0.0%">
                  <c:v>0.22379335058824301</c:v>
                </c:pt>
                <c:pt idx="8457" formatCode="0.0%">
                  <c:v>0.22163718827558801</c:v>
                </c:pt>
                <c:pt idx="8458" formatCode="0.0%">
                  <c:v>0.23144038146168699</c:v>
                </c:pt>
                <c:pt idx="8459" formatCode="0.0%">
                  <c:v>0.245769067058867</c:v>
                </c:pt>
                <c:pt idx="8460" formatCode="0.0%">
                  <c:v>0.235677569415916</c:v>
                </c:pt>
                <c:pt idx="8461" formatCode="0.0%">
                  <c:v>0.259145001303415</c:v>
                </c:pt>
                <c:pt idx="8462" formatCode="0.0%">
                  <c:v>0.26343238239026001</c:v>
                </c:pt>
                <c:pt idx="8463" formatCode="0.0%">
                  <c:v>0.25637458522759499</c:v>
                </c:pt>
                <c:pt idx="8464" formatCode="0.0%">
                  <c:v>0.23943838169383</c:v>
                </c:pt>
                <c:pt idx="8465" formatCode="0.0%">
                  <c:v>0.25127240738888801</c:v>
                </c:pt>
                <c:pt idx="8466" formatCode="0.0%">
                  <c:v>0.25844298607209398</c:v>
                </c:pt>
                <c:pt idx="8467" formatCode="0.0%">
                  <c:v>0.254130584932863</c:v>
                </c:pt>
                <c:pt idx="8468" formatCode="0.0%">
                  <c:v>0.246195326116489</c:v>
                </c:pt>
                <c:pt idx="8469" formatCode="0.0%">
                  <c:v>0.230700721380905</c:v>
                </c:pt>
                <c:pt idx="8470" formatCode="0.0%">
                  <c:v>0.245230026480703</c:v>
                </c:pt>
                <c:pt idx="8471" formatCode="0.0%">
                  <c:v>0.22702767057114701</c:v>
                </c:pt>
                <c:pt idx="8472" formatCode="0.0%">
                  <c:v>0.238698721613048</c:v>
                </c:pt>
                <c:pt idx="8473" formatCode="0.0%">
                  <c:v>0.23932552365936699</c:v>
                </c:pt>
                <c:pt idx="8474" formatCode="0.0%">
                  <c:v>0.23053774672774799</c:v>
                </c:pt>
                <c:pt idx="8475" formatCode="0.0%">
                  <c:v>0.25194932605390102</c:v>
                </c:pt>
                <c:pt idx="8476" formatCode="0.0%">
                  <c:v>0.24924157487992901</c:v>
                </c:pt>
                <c:pt idx="8477" formatCode="0.0%">
                  <c:v>0.24016549349145799</c:v>
                </c:pt>
                <c:pt idx="8478" formatCode="0.0%">
                  <c:v>0.23792149319672601</c:v>
                </c:pt>
                <c:pt idx="8479" formatCode="0.0%">
                  <c:v>0.24145666591963599</c:v>
                </c:pt>
                <c:pt idx="8480" formatCode="0.0%">
                  <c:v>0.22872008200456101</c:v>
                </c:pt>
                <c:pt idx="8481" formatCode="0.0%">
                  <c:v>0.23206718350800601</c:v>
                </c:pt>
                <c:pt idx="8482" formatCode="0.0%">
                  <c:v>0.21030463482315401</c:v>
                </c:pt>
                <c:pt idx="8483" formatCode="0.0%">
                  <c:v>0.212335467332113</c:v>
                </c:pt>
                <c:pt idx="8484" formatCode="0.0%">
                  <c:v>0.22116081259927201</c:v>
                </c:pt>
                <c:pt idx="8485" formatCode="0.0%">
                  <c:v>0.22551085858796499</c:v>
                </c:pt>
                <c:pt idx="8486" formatCode="0.0%">
                  <c:v>0.22927167086587799</c:v>
                </c:pt>
                <c:pt idx="8487" formatCode="0.0%">
                  <c:v>0.241506782538329</c:v>
                </c:pt>
                <c:pt idx="8488" formatCode="0.0%">
                  <c:v>0.233584072005109</c:v>
                </c:pt>
                <c:pt idx="8489" formatCode="0.0%">
                  <c:v>0.24170740204094801</c:v>
                </c:pt>
                <c:pt idx="8490" formatCode="0.0%">
                  <c:v>0.24190794502964399</c:v>
                </c:pt>
                <c:pt idx="8491" formatCode="0.0%">
                  <c:v>0.25327814333153997</c:v>
                </c:pt>
                <c:pt idx="8492" formatCode="0.0%">
                  <c:v>0.25655003164998402</c:v>
                </c:pt>
                <c:pt idx="8493" formatCode="0.0%">
                  <c:v>0.25398015856285999</c:v>
                </c:pt>
                <c:pt idx="8494" formatCode="0.0%">
                  <c:v>0.25770340250523399</c:v>
                </c:pt>
                <c:pt idx="8495" formatCode="0.0%">
                  <c:v>0.24490407717439</c:v>
                </c:pt>
                <c:pt idx="8496" formatCode="0.0%">
                  <c:v>0.245718950440173</c:v>
                </c:pt>
                <c:pt idx="8497" formatCode="0.0%">
                  <c:v>0.249504782770473</c:v>
                </c:pt>
                <c:pt idx="8498" formatCode="0.0%">
                  <c:v>0.249579995955474</c:v>
                </c:pt>
                <c:pt idx="8499" formatCode="0.0%">
                  <c:v>0.25716436192706998</c:v>
                </c:pt>
                <c:pt idx="8500" formatCode="0.0%">
                  <c:v>0.26364547366211</c:v>
                </c:pt>
                <c:pt idx="8501" formatCode="0.0%">
                  <c:v>0.28117083439273199</c:v>
                </c:pt>
                <c:pt idx="8502" formatCode="0.0%">
                  <c:v>0.28653629663590502</c:v>
                </c:pt>
                <c:pt idx="8503" formatCode="0.0%">
                  <c:v>0.28866736238225199</c:v>
                </c:pt>
                <c:pt idx="8504" formatCode="0.0%">
                  <c:v>0.280418702542718</c:v>
                </c:pt>
                <c:pt idx="8505" formatCode="0.0%">
                  <c:v>0.29326814449225602</c:v>
                </c:pt>
                <c:pt idx="8506" formatCode="0.0%">
                  <c:v>0.28265007804037401</c:v>
                </c:pt>
                <c:pt idx="8507" formatCode="0.0%">
                  <c:v>0.26729342790556099</c:v>
                </c:pt>
                <c:pt idx="8508" formatCode="0.0%">
                  <c:v>0.274188250415069</c:v>
                </c:pt>
                <c:pt idx="8509" formatCode="0.0%">
                  <c:v>0.27695874300480999</c:v>
                </c:pt>
                <c:pt idx="8510" formatCode="0.0%">
                  <c:v>0.27216996618926298</c:v>
                </c:pt>
                <c:pt idx="8511" formatCode="0.0%">
                  <c:v>0.29035969730174399</c:v>
                </c:pt>
                <c:pt idx="8512" formatCode="0.0%">
                  <c:v>0.28616015419697599</c:v>
                </c:pt>
                <c:pt idx="8513" formatCode="0.0%">
                  <c:v>0.30322168753443601</c:v>
                </c:pt>
                <c:pt idx="8514" formatCode="0.0%">
                  <c:v>0.29910998241174502</c:v>
                </c:pt>
                <c:pt idx="8515" formatCode="0.0%">
                  <c:v>0.28221134721351998</c:v>
                </c:pt>
                <c:pt idx="8516" formatCode="0.0%">
                  <c:v>0.28999625617381303</c:v>
                </c:pt>
                <c:pt idx="8517" formatCode="0.0%">
                  <c:v>0.26536290514791</c:v>
                </c:pt>
                <c:pt idx="8518" formatCode="0.0%">
                  <c:v>0.25770340250523399</c:v>
                </c:pt>
                <c:pt idx="8519" formatCode="0.0%">
                  <c:v>0.24965520914047601</c:v>
                </c:pt>
                <c:pt idx="8520" formatCode="0.0%">
                  <c:v>0.26185282899130902</c:v>
                </c:pt>
                <c:pt idx="8521" formatCode="0.0%">
                  <c:v>0.24855203141783999</c:v>
                </c:pt>
                <c:pt idx="8522" formatCode="0.0%">
                  <c:v>0.27644472247903301</c:v>
                </c:pt>
                <c:pt idx="8523" formatCode="0.0%">
                  <c:v>0.27897702723061601</c:v>
                </c:pt>
                <c:pt idx="8524" formatCode="0.0%">
                  <c:v>0.29102414419752498</c:v>
                </c:pt>
                <c:pt idx="8525" formatCode="0.0%">
                  <c:v>0.29666536261439502</c:v>
                </c:pt>
                <c:pt idx="8526" formatCode="0.0%">
                  <c:v>0.30280805327388899</c:v>
                </c:pt>
                <c:pt idx="8527" formatCode="0.0%">
                  <c:v>0.29595087561384298</c:v>
                </c:pt>
                <c:pt idx="8528" formatCode="0.0%">
                  <c:v>0.302156154661263</c:v>
                </c:pt>
                <c:pt idx="8529" formatCode="0.0%">
                  <c:v>0.301316337857015</c:v>
                </c:pt>
                <c:pt idx="8530" formatCode="0.0%">
                  <c:v>0.310455007633411</c:v>
                </c:pt>
                <c:pt idx="8531" formatCode="0.0%">
                  <c:v>0.31563239865711901</c:v>
                </c:pt>
                <c:pt idx="8532" formatCode="0.0%">
                  <c:v>0.312222632251827</c:v>
                </c:pt>
                <c:pt idx="8533" formatCode="0.0%">
                  <c:v>0.31637198222398</c:v>
                </c:pt>
                <c:pt idx="8534" formatCode="0.0%">
                  <c:v>0.30289573822812299</c:v>
                </c:pt>
                <c:pt idx="8535" formatCode="0.0%">
                  <c:v>0.309615190829164</c:v>
                </c:pt>
                <c:pt idx="8536" formatCode="0.0%">
                  <c:v>0.311307525748656</c:v>
                </c:pt>
                <c:pt idx="8537" formatCode="0.0%">
                  <c:v>0.29166349452699702</c:v>
                </c:pt>
                <c:pt idx="8538" formatCode="0.0%">
                  <c:v>0.29593832733068898</c:v>
                </c:pt>
                <c:pt idx="8539" formatCode="0.0%">
                  <c:v>0.28984582980381002</c:v>
                </c:pt>
                <c:pt idx="8540" formatCode="0.0%">
                  <c:v>0.29262879416278398</c:v>
                </c:pt>
                <c:pt idx="8541" formatCode="0.0%">
                  <c:v>0.31226027710128801</c:v>
                </c:pt>
                <c:pt idx="8542" formatCode="0.0%">
                  <c:v>0.313914967171319</c:v>
                </c:pt>
                <c:pt idx="8543" formatCode="0.0%">
                  <c:v>0.31244819529290901</c:v>
                </c:pt>
                <c:pt idx="8544" formatCode="0.0%">
                  <c:v>0.317174307206609</c:v>
                </c:pt>
                <c:pt idx="8545" formatCode="0.0%">
                  <c:v>0.32759183066979403</c:v>
                </c:pt>
                <c:pt idx="8546" formatCode="0.0%">
                  <c:v>0.32035851057081899</c:v>
                </c:pt>
                <c:pt idx="8547" formatCode="0.0%">
                  <c:v>0.31855339413078498</c:v>
                </c:pt>
                <c:pt idx="8548" formatCode="0.0%">
                  <c:v>0.326375871426618</c:v>
                </c:pt>
                <c:pt idx="8549" formatCode="0.0%">
                  <c:v>0.32030831743820398</c:v>
                </c:pt>
                <c:pt idx="8550" formatCode="0.0%">
                  <c:v>0.31266136307868198</c:v>
                </c:pt>
                <c:pt idx="8551" formatCode="0.0%">
                  <c:v>0.31198436789974698</c:v>
                </c:pt>
                <c:pt idx="8552" formatCode="0.0%">
                  <c:v>0.32697757690662899</c:v>
                </c:pt>
                <c:pt idx="8553" formatCode="0.0%">
                  <c:v>0.32682715053662698</c:v>
                </c:pt>
                <c:pt idx="8554" formatCode="0.0%">
                  <c:v>0.31672302809660102</c:v>
                </c:pt>
                <c:pt idx="8555" formatCode="0.0%">
                  <c:v>0.30829884532075702</c:v>
                </c:pt>
                <c:pt idx="8556" formatCode="0.0%">
                  <c:v>0.29641470300700501</c:v>
                </c:pt>
                <c:pt idx="8557" formatCode="0.0%">
                  <c:v>0.30680697687603897</c:v>
                </c:pt>
                <c:pt idx="8558" formatCode="0.0%">
                  <c:v>0.29578790096068602</c:v>
                </c:pt>
                <c:pt idx="8559" formatCode="0.0%">
                  <c:v>0.29783128175279899</c:v>
                </c:pt>
                <c:pt idx="8560" formatCode="0.0%">
                  <c:v>0.318891738692409</c:v>
                </c:pt>
                <c:pt idx="8561" formatCode="0.0%">
                  <c:v>0.32116083555344899</c:v>
                </c:pt>
                <c:pt idx="8562" formatCode="0.0%">
                  <c:v>0.32687719064139897</c:v>
                </c:pt>
                <c:pt idx="8563" formatCode="0.0%">
                  <c:v>0.32656378961823901</c:v>
                </c:pt>
                <c:pt idx="8564" formatCode="0.0%">
                  <c:v>0.341506805492506</c:v>
                </c:pt>
                <c:pt idx="8565" formatCode="0.0%">
                  <c:v>0.33711919116827399</c:v>
                </c:pt>
                <c:pt idx="8566" formatCode="0.0%">
                  <c:v>0.334749861069847</c:v>
                </c:pt>
                <c:pt idx="8567" formatCode="0.0%">
                  <c:v>0.34100533324988203</c:v>
                </c:pt>
                <c:pt idx="8568" formatCode="0.0%">
                  <c:v>0.33070074433508101</c:v>
                </c:pt>
                <c:pt idx="8569" formatCode="0.0%">
                  <c:v>0.340478917468794</c:v>
                </c:pt>
                <c:pt idx="8570" formatCode="0.0%">
                  <c:v>0.32904605426505101</c:v>
                </c:pt>
                <c:pt idx="8571" formatCode="0.0%">
                  <c:v>0.32762947551925597</c:v>
                </c:pt>
                <c:pt idx="8572" formatCode="0.0%">
                  <c:v>0.34287319110568498</c:v>
                </c:pt>
                <c:pt idx="8573" formatCode="0.0%">
                  <c:v>0.34654631842936501</c:v>
                </c:pt>
                <c:pt idx="8574" formatCode="0.0%">
                  <c:v>0.338899364069843</c:v>
                </c:pt>
                <c:pt idx="8575" formatCode="0.0%">
                  <c:v>0.34778737423884898</c:v>
                </c:pt>
                <c:pt idx="8576" formatCode="0.0%">
                  <c:v>0.34947970915834198</c:v>
                </c:pt>
                <c:pt idx="8577" formatCode="0.0%">
                  <c:v>0.36540057295154799</c:v>
                </c:pt>
                <c:pt idx="8578" formatCode="0.0%">
                  <c:v>0.364748674338922</c:v>
                </c:pt>
                <c:pt idx="8579" formatCode="0.0%">
                  <c:v>0.37011398355425101</c:v>
                </c:pt>
                <c:pt idx="8580" formatCode="0.0%">
                  <c:v>0.373975182097395</c:v>
                </c:pt>
                <c:pt idx="8581" formatCode="0.0%">
                  <c:v>0.371493070478427</c:v>
                </c:pt>
                <c:pt idx="8582" formatCode="0.0%">
                  <c:v>0.37381220744423799</c:v>
                </c:pt>
                <c:pt idx="8583" formatCode="0.0%">
                  <c:v>0.39084864421539101</c:v>
                </c:pt>
                <c:pt idx="8584" formatCode="0.0%">
                  <c:v>0.39104926371800902</c:v>
                </c:pt>
                <c:pt idx="8585" formatCode="0.0%">
                  <c:v>0.39390751777590599</c:v>
                </c:pt>
                <c:pt idx="8586" formatCode="0.0%">
                  <c:v>0.38959504012275298</c:v>
                </c:pt>
                <c:pt idx="8587" formatCode="0.0%">
                  <c:v>0.40681954811336901</c:v>
                </c:pt>
                <c:pt idx="8588" formatCode="0.0%">
                  <c:v>0.40863736586440003</c:v>
                </c:pt>
                <c:pt idx="8589" formatCode="0.0%">
                  <c:v>0.41197184257077002</c:v>
                </c:pt>
                <c:pt idx="8590" formatCode="0.0%">
                  <c:v>0.41897959962866299</c:v>
                </c:pt>
                <c:pt idx="8591" formatCode="0.0%">
                  <c:v>0.40636826900336098</c:v>
                </c:pt>
                <c:pt idx="8592" formatCode="0.0%">
                  <c:v>0.41310011685971298</c:v>
                </c:pt>
                <c:pt idx="8593" formatCode="0.0%">
                  <c:v>0.40556594402073198</c:v>
                </c:pt>
                <c:pt idx="8594" formatCode="0.0%">
                  <c:v>0.41722452329340098</c:v>
                </c:pt>
                <c:pt idx="8595" formatCode="0.0%">
                  <c:v>0.419142574281819</c:v>
                </c:pt>
                <c:pt idx="8596" formatCode="0.0%">
                  <c:v>0.42889549782138098</c:v>
                </c:pt>
                <c:pt idx="8597" formatCode="0.0%">
                  <c:v>0.427566757057663</c:v>
                </c:pt>
                <c:pt idx="8598" formatCode="0.0%">
                  <c:v>0.43866112267194002</c:v>
                </c:pt>
                <c:pt idx="8599" formatCode="0.0%">
                  <c:v>0.43404779227878099</c:v>
                </c:pt>
                <c:pt idx="8600" formatCode="0.0%">
                  <c:v>0.43105181316187902</c:v>
                </c:pt>
                <c:pt idx="8601" formatCode="0.0%">
                  <c:v>0.448376554389883</c:v>
                </c:pt>
                <c:pt idx="8602" formatCode="0.0%">
                  <c:v>0.434185823393474</c:v>
                </c:pt>
                <c:pt idx="8603" formatCode="0.0%">
                  <c:v>0.41466712197550998</c:v>
                </c:pt>
                <c:pt idx="8604" formatCode="0.0%">
                  <c:v>0.421724919138175</c:v>
                </c:pt>
                <c:pt idx="8605" formatCode="0.0%">
                  <c:v>0.41798920342656898</c:v>
                </c:pt>
                <c:pt idx="8606" formatCode="0.0%">
                  <c:v>0.42316659445027699</c:v>
                </c:pt>
                <c:pt idx="8607" formatCode="0.0%">
                  <c:v>0.424131894086063</c:v>
                </c:pt>
                <c:pt idx="8608" formatCode="0.0%">
                  <c:v>0.41221010692284998</c:v>
                </c:pt>
                <c:pt idx="8609" formatCode="0.0%">
                  <c:v>0.41480500006235899</c:v>
                </c:pt>
                <c:pt idx="8610" formatCode="0.0%">
                  <c:v>0.432568625145061</c:v>
                </c:pt>
                <c:pt idx="8611" formatCode="0.0%">
                  <c:v>0.42887055428291698</c:v>
                </c:pt>
                <c:pt idx="8612" formatCode="0.0%">
                  <c:v>0.43605368124927602</c:v>
                </c:pt>
                <c:pt idx="8613" formatCode="0.0%">
                  <c:v>0.45137268653462898</c:v>
                </c:pt>
                <c:pt idx="8614" formatCode="0.0%">
                  <c:v>0.444289792805656</c:v>
                </c:pt>
                <c:pt idx="8615" formatCode="0.0%">
                  <c:v>0.43639217883874398</c:v>
                </c:pt>
                <c:pt idx="8616" formatCode="0.0%">
                  <c:v>0.45040738689884302</c:v>
                </c:pt>
                <c:pt idx="8617" formatCode="0.0%">
                  <c:v>0.44392619864988098</c:v>
                </c:pt>
                <c:pt idx="8618" formatCode="0.0%">
                  <c:v>0.43795918395454098</c:v>
                </c:pt>
                <c:pt idx="8619" formatCode="0.0%">
                  <c:v>0.434260960064553</c:v>
                </c:pt>
                <c:pt idx="8620" formatCode="0.0%">
                  <c:v>0.43034972141663702</c:v>
                </c:pt>
                <c:pt idx="8621" formatCode="0.0%">
                  <c:v>0.42796784303505597</c:v>
                </c:pt>
                <c:pt idx="8622" formatCode="0.0%">
                  <c:v>0.43370944771715703</c:v>
                </c:pt>
                <c:pt idx="8623" formatCode="0.0%">
                  <c:v>0.43526390454980102</c:v>
                </c:pt>
                <c:pt idx="8624" formatCode="0.0%">
                  <c:v>0.43530139637141901</c:v>
                </c:pt>
                <c:pt idx="8625" formatCode="0.0%">
                  <c:v>0.44912868623989699</c:v>
                </c:pt>
                <c:pt idx="8626" formatCode="0.0%">
                  <c:v>0.44051643224458897</c:v>
                </c:pt>
                <c:pt idx="8627" formatCode="0.0%">
                  <c:v>0.44293595547563103</c:v>
                </c:pt>
                <c:pt idx="8628" formatCode="0.0%">
                  <c:v>0.44774975234356401</c:v>
                </c:pt>
                <c:pt idx="8629" formatCode="0.0%">
                  <c:v>0.45024441224568601</c:v>
                </c:pt>
                <c:pt idx="8630" formatCode="0.0%">
                  <c:v>0.43813455386300798</c:v>
                </c:pt>
                <c:pt idx="8631" formatCode="0.0%">
                  <c:v>0.42983570089085898</c:v>
                </c:pt>
                <c:pt idx="8632" formatCode="0.0%">
                  <c:v>0.40891312203809799</c:v>
                </c:pt>
                <c:pt idx="8633" formatCode="0.0%">
                  <c:v>0.38746397437640601</c:v>
                </c:pt>
                <c:pt idx="8634" formatCode="0.0%">
                  <c:v>0.40475107075494798</c:v>
                </c:pt>
                <c:pt idx="8635" formatCode="0.0%">
                  <c:v>0.38459317203535498</c:v>
                </c:pt>
                <c:pt idx="8636" formatCode="0.0%">
                  <c:v>0.39237800448172599</c:v>
                </c:pt>
                <c:pt idx="8637" formatCode="0.0%">
                  <c:v>0.40873759910178797</c:v>
                </c:pt>
                <c:pt idx="8638" formatCode="0.0%">
                  <c:v>0.40694487791706502</c:v>
                </c:pt>
                <c:pt idx="8639" formatCode="0.0%">
                  <c:v>0.39122478665431898</c:v>
                </c:pt>
                <c:pt idx="8640" formatCode="0.0%">
                  <c:v>0.373197953681073</c:v>
                </c:pt>
                <c:pt idx="8641" formatCode="0.0%">
                  <c:v>0.37138013593004199</c:v>
                </c:pt>
                <c:pt idx="8642" formatCode="0.0%">
                  <c:v>0.36809569932844499</c:v>
                </c:pt>
                <c:pt idx="8643" formatCode="0.0%">
                  <c:v>0.39048505005961598</c:v>
                </c:pt>
                <c:pt idx="8644" formatCode="0.0%">
                  <c:v>0.389068624341665</c:v>
                </c:pt>
                <c:pt idx="8645" formatCode="0.0%">
                  <c:v>0.40713294913652898</c:v>
                </c:pt>
                <c:pt idx="8646" formatCode="0.0%">
                  <c:v>0.41281181240286102</c:v>
                </c:pt>
                <c:pt idx="8647" formatCode="0.0%">
                  <c:v>0.41182141620076701</c:v>
                </c:pt>
                <c:pt idx="8648" formatCode="0.0%">
                  <c:v>0.41929300065182201</c:v>
                </c:pt>
                <c:pt idx="8649" formatCode="0.0%">
                  <c:v>0.43137776246819198</c:v>
                </c:pt>
                <c:pt idx="8650" formatCode="0.0%">
                  <c:v>0.44235919353408398</c:v>
                </c:pt>
                <c:pt idx="8651" formatCode="0.0%">
                  <c:v>0.43933811785087401</c:v>
                </c:pt>
                <c:pt idx="8652" formatCode="0.0%">
                  <c:v>0.42977311250293299</c:v>
                </c:pt>
                <c:pt idx="8653" formatCode="0.0%">
                  <c:v>0.42825614749190799</c:v>
                </c:pt>
                <c:pt idx="8654" formatCode="0.0%">
                  <c:v>0.43562734567773198</c:v>
                </c:pt>
                <c:pt idx="8655" formatCode="0.0%">
                  <c:v>0.415870532935532</c:v>
                </c:pt>
                <c:pt idx="8656" formatCode="0.0%">
                  <c:v>0.41427858428127101</c:v>
                </c:pt>
                <c:pt idx="8657" formatCode="0.0%">
                  <c:v>0.41511840108551801</c:v>
                </c:pt>
                <c:pt idx="8658" formatCode="0.0%">
                  <c:v>0.42235172118449399</c:v>
                </c:pt>
                <c:pt idx="8659" formatCode="0.0%">
                  <c:v>0.42386853316767598</c:v>
                </c:pt>
                <c:pt idx="8660" formatCode="0.0%">
                  <c:v>0.40171744678858401</c:v>
                </c:pt>
                <c:pt idx="8661" formatCode="0.0%">
                  <c:v>0.409163781645489</c:v>
                </c:pt>
                <c:pt idx="8662" formatCode="0.0%">
                  <c:v>0.42902098065291899</c:v>
                </c:pt>
                <c:pt idx="8663" formatCode="0.0%">
                  <c:v>0.42986079745716699</c:v>
                </c:pt>
                <c:pt idx="8664" formatCode="0.0%">
                  <c:v>0.42350509203974401</c:v>
                </c:pt>
                <c:pt idx="8665" formatCode="0.0%">
                  <c:v>0.426739335508726</c:v>
                </c:pt>
                <c:pt idx="8666" formatCode="0.0%">
                  <c:v>0.40705781246544898</c:v>
                </c:pt>
                <c:pt idx="8667" formatCode="0.0%">
                  <c:v>0.39637708111171999</c:v>
                </c:pt>
                <c:pt idx="8668" formatCode="0.0%">
                  <c:v>0.388115872989032</c:v>
                </c:pt>
                <c:pt idx="8669" formatCode="0.0%">
                  <c:v>0.40089002523964701</c:v>
                </c:pt>
                <c:pt idx="8670" formatCode="0.0%">
                  <c:v>0.40347252312384602</c:v>
                </c:pt>
                <c:pt idx="8671" formatCode="0.0%">
                  <c:v>0.40595463474281401</c:v>
                </c:pt>
                <c:pt idx="8672" formatCode="0.0%">
                  <c:v>0.39650241091541499</c:v>
                </c:pt>
                <c:pt idx="8673" formatCode="0.0%">
                  <c:v>0.37733475537007199</c:v>
                </c:pt>
                <c:pt idx="8674" formatCode="0.0%">
                  <c:v>0.36281807506734998</c:v>
                </c:pt>
                <c:pt idx="8675" formatCode="0.0%">
                  <c:v>0.373260542068999</c:v>
                </c:pt>
                <c:pt idx="8676" formatCode="0.0%">
                  <c:v>0.37555473549634599</c:v>
                </c:pt>
                <c:pt idx="8677" formatCode="0.0%">
                  <c:v>0.37450159787848297</c:v>
                </c:pt>
                <c:pt idx="8678" formatCode="0.0%">
                  <c:v>0.37357394309215902</c:v>
                </c:pt>
                <c:pt idx="8679" formatCode="0.0%">
                  <c:v>0.359032166223128</c:v>
                </c:pt>
                <c:pt idx="8680" formatCode="0.0%">
                  <c:v>0.36829631883106301</c:v>
                </c:pt>
                <c:pt idx="8681" formatCode="0.0%">
                  <c:v>0.364773770905229</c:v>
                </c:pt>
                <c:pt idx="8682" formatCode="0.0%">
                  <c:v>0.36541296820685898</c:v>
                </c:pt>
                <c:pt idx="8683" formatCode="0.0%">
                  <c:v>0.37089136499841602</c:v>
                </c:pt>
                <c:pt idx="8684" formatCode="0.0%">
                  <c:v>0.373210501964227</c:v>
                </c:pt>
                <c:pt idx="8685" formatCode="0.0%">
                  <c:v>0.39532409652169997</c:v>
                </c:pt>
                <c:pt idx="8686" formatCode="0.0%">
                  <c:v>0.39769327359228301</c:v>
                </c:pt>
                <c:pt idx="8687" formatCode="0.0%">
                  <c:v>0.40564123371965499</c:v>
                </c:pt>
                <c:pt idx="8688" formatCode="0.0%">
                  <c:v>0.404889101869641</c:v>
                </c:pt>
                <c:pt idx="8689" formatCode="0.0%">
                  <c:v>0.40554084745442398</c:v>
                </c:pt>
                <c:pt idx="8690" formatCode="0.0%">
                  <c:v>0.41029205593443102</c:v>
                </c:pt>
                <c:pt idx="8691" formatCode="0.0%">
                  <c:v>0.39982449236647399</c:v>
                </c:pt>
                <c:pt idx="8692" formatCode="0.0%">
                  <c:v>0.40717059398599098</c:v>
                </c:pt>
                <c:pt idx="8693" formatCode="0.0%">
                  <c:v>0.42963523441608398</c:v>
                </c:pt>
                <c:pt idx="8694" formatCode="0.0%">
                  <c:v>0.43184158986135401</c:v>
                </c:pt>
                <c:pt idx="8695" formatCode="0.0%">
                  <c:v>0.41823986303395899</c:v>
                </c:pt>
                <c:pt idx="8696" formatCode="0.0%">
                  <c:v>0.42468340643345898</c:v>
                </c:pt>
                <c:pt idx="8697" formatCode="0.0%">
                  <c:v>0.41066819837335999</c:v>
                </c:pt>
                <c:pt idx="8698" formatCode="0.0%">
                  <c:v>0.419092381149204</c:v>
                </c:pt>
                <c:pt idx="8699" formatCode="0.0%">
                  <c:v>0.42103552870393002</c:v>
                </c:pt>
                <c:pt idx="8700" formatCode="0.0%">
                  <c:v>0.419142574281819</c:v>
                </c:pt>
                <c:pt idx="8701" formatCode="0.0%">
                  <c:v>0.42286574171027103</c:v>
                </c:pt>
                <c:pt idx="8702" formatCode="0.0%">
                  <c:v>0.41694876711970302</c:v>
                </c:pt>
                <c:pt idx="8703" formatCode="0.0%">
                  <c:v>0.42210106157710298</c:v>
                </c:pt>
                <c:pt idx="8704" formatCode="0.0%">
                  <c:v>0.434198371676627</c:v>
                </c:pt>
                <c:pt idx="8705" formatCode="0.0%">
                  <c:v>0.429923538872936</c:v>
                </c:pt>
                <c:pt idx="8706" formatCode="0.0%">
                  <c:v>0.42212615814341098</c:v>
                </c:pt>
                <c:pt idx="8707" formatCode="0.0%">
                  <c:v>0.42077216778554299</c:v>
                </c:pt>
                <c:pt idx="8708" formatCode="0.0%">
                  <c:v>0.42434490884399201</c:v>
                </c:pt>
                <c:pt idx="8709" formatCode="0.0%">
                  <c:v>0.43016165019717301</c:v>
                </c:pt>
                <c:pt idx="8710" formatCode="0.0%">
                  <c:v>0.41524373088921301</c:v>
                </c:pt>
                <c:pt idx="8711" formatCode="0.0%">
                  <c:v>0.410780979893901</c:v>
                </c:pt>
                <c:pt idx="8712" formatCode="0.0%">
                  <c:v>0.39928537527438901</c:v>
                </c:pt>
                <c:pt idx="8713" formatCode="0.0%">
                  <c:v>0.40194300982966702</c:v>
                </c:pt>
                <c:pt idx="8714" formatCode="0.0%">
                  <c:v>0.39038481682222798</c:v>
                </c:pt>
                <c:pt idx="8715" formatCode="0.0%">
                  <c:v>0.39502324378169401</c:v>
                </c:pt>
                <c:pt idx="8716" formatCode="0.0%">
                  <c:v>0.39695369002542302</c:v>
                </c:pt>
                <c:pt idx="8717" formatCode="0.0%">
                  <c:v>0.39794408622751698</c:v>
                </c:pt>
                <c:pt idx="8718" formatCode="0.0%">
                  <c:v>0.393343304117513</c:v>
                </c:pt>
                <c:pt idx="8719" formatCode="0.0%">
                  <c:v>0.38735103982802099</c:v>
                </c:pt>
                <c:pt idx="8720" formatCode="0.0%">
                  <c:v>0.380707029953747</c:v>
                </c:pt>
                <c:pt idx="8721" formatCode="0.0%">
                  <c:v>0.38009277619058102</c:v>
                </c:pt>
                <c:pt idx="8722" formatCode="0.0%">
                  <c:v>0.389833304474833</c:v>
                </c:pt>
                <c:pt idx="8723" formatCode="0.0%">
                  <c:v>0.37129245097580899</c:v>
                </c:pt>
                <c:pt idx="8724" formatCode="0.0%">
                  <c:v>0.37500307012110701</c:v>
                </c:pt>
                <c:pt idx="8725" formatCode="0.0%">
                  <c:v>0.36166470421209901</c:v>
                </c:pt>
                <c:pt idx="8726" formatCode="0.0%">
                  <c:v>0.358994521373667</c:v>
                </c:pt>
                <c:pt idx="8727" formatCode="0.0%">
                  <c:v>0.37248331365267701</c:v>
                </c:pt>
                <c:pt idx="8728" formatCode="0.0%">
                  <c:v>0.37322305024738101</c:v>
                </c:pt>
                <c:pt idx="8729" formatCode="0.0%">
                  <c:v>0.37950361899372398</c:v>
                </c:pt>
                <c:pt idx="8730" formatCode="0.0%">
                  <c:v>0.38112066421429303</c:v>
                </c:pt>
                <c:pt idx="8731" formatCode="0.0%">
                  <c:v>0.38726335487378799</c:v>
                </c:pt>
                <c:pt idx="8732" formatCode="0.0%">
                  <c:v>0.37857581117955602</c:v>
                </c:pt>
                <c:pt idx="8733" formatCode="0.0%">
                  <c:v>0.37724707041583899</c:v>
                </c:pt>
                <c:pt idx="8734" formatCode="0.0%">
                  <c:v>0.35476988170259099</c:v>
                </c:pt>
                <c:pt idx="8735" formatCode="0.0%">
                  <c:v>0.33379710971721499</c:v>
                </c:pt>
                <c:pt idx="8736" formatCode="0.0%">
                  <c:v>0.33536411483301198</c:v>
                </c:pt>
                <c:pt idx="8737" formatCode="0.0%">
                  <c:v>0.35268900908885897</c:v>
                </c:pt>
                <c:pt idx="8738" formatCode="0.0%">
                  <c:v>0.34861479578778598</c:v>
                </c:pt>
                <c:pt idx="8739" formatCode="0.0%">
                  <c:v>0.33286945493088999</c:v>
                </c:pt>
                <c:pt idx="8740" formatCode="0.0%">
                  <c:v>0.33483769905192401</c:v>
                </c:pt>
                <c:pt idx="8741" formatCode="0.0%">
                  <c:v>0.35306499849994499</c:v>
                </c:pt>
                <c:pt idx="8742" formatCode="0.0%">
                  <c:v>0.35603603407838302</c:v>
                </c:pt>
                <c:pt idx="8743" formatCode="0.0%">
                  <c:v>0.37290964922422198</c:v>
                </c:pt>
                <c:pt idx="8744" formatCode="0.0%">
                  <c:v>0.36797036952474999</c:v>
                </c:pt>
                <c:pt idx="8745" formatCode="0.0%">
                  <c:v>0.37689602454321802</c:v>
                </c:pt>
                <c:pt idx="8746" formatCode="0.0%">
                  <c:v>0.37354899955369403</c:v>
                </c:pt>
                <c:pt idx="8747" formatCode="0.0%">
                  <c:v>0.37418819685532401</c:v>
                </c:pt>
                <c:pt idx="8748" formatCode="0.0%">
                  <c:v>0.38518232923221302</c:v>
                </c:pt>
                <c:pt idx="8749" formatCode="0.0%">
                  <c:v>0.38534530388536897</c:v>
                </c:pt>
                <c:pt idx="8750" formatCode="0.0%">
                  <c:v>0.38870503018588998</c:v>
                </c:pt>
                <c:pt idx="8751" formatCode="0.0%">
                  <c:v>0.37789896902846498</c:v>
                </c:pt>
                <c:pt idx="8752" formatCode="0.0%">
                  <c:v>0.38427977101219601</c:v>
                </c:pt>
                <c:pt idx="8753" formatCode="0.0%">
                  <c:v>0.38637334493692499</c:v>
                </c:pt>
                <c:pt idx="8754" formatCode="0.0%">
                  <c:v>0.40191806629120302</c:v>
                </c:pt>
                <c:pt idx="8755" formatCode="0.0%">
                  <c:v>0.39605113180540602</c:v>
                </c:pt>
                <c:pt idx="8756" formatCode="0.0%">
                  <c:v>0.405666330285962</c:v>
                </c:pt>
                <c:pt idx="8757" formatCode="0.0%">
                  <c:v>0.39936066497331202</c:v>
                </c:pt>
                <c:pt idx="8758" formatCode="0.0%">
                  <c:v>0.40200575124543603</c:v>
                </c:pt>
                <c:pt idx="8759" formatCode="0.0%">
                  <c:v>0.40895076688755999</c:v>
                </c:pt>
                <c:pt idx="8760" formatCode="0.0%">
                  <c:v>0.41133249224129698</c:v>
                </c:pt>
                <c:pt idx="8761" formatCode="0.0%">
                  <c:v>0.41447905075604602</c:v>
                </c:pt>
                <c:pt idx="8762" formatCode="0.0%">
                  <c:v>0.40450041114755803</c:v>
                </c:pt>
                <c:pt idx="8763" formatCode="0.0%">
                  <c:v>0.40842419807862801</c:v>
                </c:pt>
                <c:pt idx="8764" formatCode="0.0%">
                  <c:v>0.41475495995758699</c:v>
                </c:pt>
                <c:pt idx="8765" formatCode="0.0%">
                  <c:v>0.40679445154706201</c:v>
                </c:pt>
                <c:pt idx="8766" formatCode="0.0%">
                  <c:v>0.415695163027065</c:v>
                </c:pt>
                <c:pt idx="8767" formatCode="0.0%">
                  <c:v>0.39596344685117302</c:v>
                </c:pt>
                <c:pt idx="8768" formatCode="0.0%">
                  <c:v>0.38944461375275002</c:v>
                </c:pt>
                <c:pt idx="8769" formatCode="0.0%">
                  <c:v>0.391638420914866</c:v>
                </c:pt>
                <c:pt idx="8770" formatCode="0.0%">
                  <c:v>0.38337721279217901</c:v>
                </c:pt>
                <c:pt idx="8771" formatCode="0.0%">
                  <c:v>0.39157583252694</c:v>
                </c:pt>
                <c:pt idx="8772" formatCode="0.0%">
                  <c:v>0.39751790368381601</c:v>
                </c:pt>
                <c:pt idx="8773" formatCode="0.0%">
                  <c:v>0.39724199448227498</c:v>
                </c:pt>
                <c:pt idx="8774" formatCode="0.0%">
                  <c:v>0.41845303081973101</c:v>
                </c:pt>
                <c:pt idx="8775" formatCode="0.0%">
                  <c:v>0.42305381292973598</c:v>
                </c:pt>
                <c:pt idx="8776" formatCode="0.0%">
                  <c:v>0.42218874653133698</c:v>
                </c:pt>
                <c:pt idx="8777" formatCode="0.0%">
                  <c:v>0.431678615208198</c:v>
                </c:pt>
                <c:pt idx="8778" formatCode="0.0%">
                  <c:v>0.41738749794655799</c:v>
                </c:pt>
                <c:pt idx="8779" formatCode="0.0%">
                  <c:v>0.40671931487598201</c:v>
                </c:pt>
                <c:pt idx="8780" formatCode="0.0%">
                  <c:v>0.40953992408441697</c:v>
                </c:pt>
                <c:pt idx="8781" formatCode="0.0%">
                  <c:v>0.40634317243705298</c:v>
                </c:pt>
                <c:pt idx="8782" formatCode="0.0%">
                  <c:v>0.39607622837171402</c:v>
                </c:pt>
                <c:pt idx="8783" formatCode="0.0%">
                  <c:v>0.38308890833532699</c:v>
                </c:pt>
                <c:pt idx="8784" formatCode="0.0%">
                  <c:v>0.38924399425013201</c:v>
                </c:pt>
                <c:pt idx="8785" formatCode="0.0%">
                  <c:v>0.396540055764876</c:v>
                </c:pt>
                <c:pt idx="8786" formatCode="0.0%">
                  <c:v>0.38301361863640399</c:v>
                </c:pt>
                <c:pt idx="8787" formatCode="0.0%">
                  <c:v>0.38355273572848902</c:v>
                </c:pt>
                <c:pt idx="8788" formatCode="0.0%">
                  <c:v>0.38710038022063098</c:v>
                </c:pt>
                <c:pt idx="8789" formatCode="0.0%">
                  <c:v>0.37362413622477397</c:v>
                </c:pt>
                <c:pt idx="8790" formatCode="0.0%">
                  <c:v>0.37244582183105901</c:v>
                </c:pt>
                <c:pt idx="8791" formatCode="0.0%">
                  <c:v>0.39286692844119597</c:v>
                </c:pt>
                <c:pt idx="8792" formatCode="0.0%">
                  <c:v>0.410806076460209</c:v>
                </c:pt>
                <c:pt idx="8793" formatCode="0.0%">
                  <c:v>0.413363324750257</c:v>
                </c:pt>
                <c:pt idx="8794" formatCode="0.0%">
                  <c:v>0.41682328428816501</c:v>
                </c:pt>
                <c:pt idx="8795" formatCode="0.0%">
                  <c:v>0.41721197501024698</c:v>
                </c:pt>
                <c:pt idx="8796" formatCode="0.0%">
                  <c:v>0.41727471642601599</c:v>
                </c:pt>
                <c:pt idx="8797" formatCode="0.0%">
                  <c:v>0.43312013749245698</c:v>
                </c:pt>
                <c:pt idx="8798" formatCode="0.0%">
                  <c:v>0.45627432138463903</c:v>
                </c:pt>
                <c:pt idx="8799" formatCode="0.0%">
                  <c:v>0.46191553980150901</c:v>
                </c:pt>
                <c:pt idx="8800" formatCode="0.0%">
                  <c:v>0.46031088983625001</c:v>
                </c:pt>
                <c:pt idx="8801" formatCode="0.0%">
                  <c:v>0.459295397067849</c:v>
                </c:pt>
                <c:pt idx="8802" formatCode="0.0%">
                  <c:v>0.45782877821728202</c:v>
                </c:pt>
                <c:pt idx="8803" formatCode="0.0%">
                  <c:v>0.47107930614421301</c:v>
                </c:pt>
                <c:pt idx="8804" formatCode="0.0%">
                  <c:v>0.48448041346899001</c:v>
                </c:pt>
                <c:pt idx="8805" formatCode="0.0%">
                  <c:v>0.48402913435898198</c:v>
                </c:pt>
                <c:pt idx="8806" formatCode="0.0%">
                  <c:v>0.47352392594156301</c:v>
                </c:pt>
                <c:pt idx="8807" formatCode="0.0%">
                  <c:v>0.48168474779901999</c:v>
                </c:pt>
                <c:pt idx="8808" formatCode="0.0%">
                  <c:v>0.48370318505266902</c:v>
                </c:pt>
                <c:pt idx="8809" formatCode="0.0%">
                  <c:v>0.46714297092998902</c:v>
                </c:pt>
                <c:pt idx="8810" formatCode="0.0%">
                  <c:v>0.47579286977475899</c:v>
                </c:pt>
                <c:pt idx="8811" formatCode="0.0%">
                  <c:v>0.47541672733583001</c:v>
                </c:pt>
                <c:pt idx="8812" formatCode="0.0%">
                  <c:v>0.48145918475793698</c:v>
                </c:pt>
                <c:pt idx="8813" formatCode="0.0%">
                  <c:v>0.48257491076372599</c:v>
                </c:pt>
                <c:pt idx="8814" formatCode="0.0%">
                  <c:v>0.47746010812794398</c:v>
                </c:pt>
                <c:pt idx="8815" formatCode="0.0%">
                  <c:v>0.47150548868791398</c:v>
                </c:pt>
                <c:pt idx="8816" formatCode="0.0%">
                  <c:v>0.493506301724846</c:v>
                </c:pt>
                <c:pt idx="8817" formatCode="0.0%">
                  <c:v>0.49220250449959202</c:v>
                </c:pt>
                <c:pt idx="8818" formatCode="0.0%">
                  <c:v>0.49325564211745498</c:v>
                </c:pt>
                <c:pt idx="8819" formatCode="0.0%">
                  <c:v>0.49210227126220502</c:v>
                </c:pt>
                <c:pt idx="8820" formatCode="0.0%">
                  <c:v>0.47557970198898702</c:v>
                </c:pt>
                <c:pt idx="8821" formatCode="0.0%">
                  <c:v>0.48277553026634401</c:v>
                </c:pt>
                <c:pt idx="8822" formatCode="0.0%">
                  <c:v>0.49083611888641299</c:v>
                </c:pt>
                <c:pt idx="8823" formatCode="0.0%">
                  <c:v>0.48928166205376999</c:v>
                </c:pt>
                <c:pt idx="8824" formatCode="0.0%">
                  <c:v>0.50267022109539305</c:v>
                </c:pt>
                <c:pt idx="8825" formatCode="0.0%">
                  <c:v>0.508562099119654</c:v>
                </c:pt>
                <c:pt idx="8826" formatCode="0.0%">
                  <c:v>0.51149548984863002</c:v>
                </c:pt>
                <c:pt idx="8827" formatCode="0.0%">
                  <c:v>0.50834893133388204</c:v>
                </c:pt>
                <c:pt idx="8828" formatCode="0.0%">
                  <c:v>0.49705394621698701</c:v>
                </c:pt>
                <c:pt idx="8829" formatCode="0.0%">
                  <c:v>0.49761815987538</c:v>
                </c:pt>
                <c:pt idx="8830" formatCode="0.0%">
                  <c:v>0.511156992259163</c:v>
                </c:pt>
                <c:pt idx="8831" formatCode="0.0%">
                  <c:v>0.51632183499971696</c:v>
                </c:pt>
                <c:pt idx="8832" formatCode="0.0%">
                  <c:v>0.51702392674495901</c:v>
                </c:pt>
                <c:pt idx="8833" formatCode="0.0%">
                  <c:v>0.51049269839122602</c:v>
                </c:pt>
                <c:pt idx="8834" formatCode="0.0%">
                  <c:v>0.52129875954865101</c:v>
                </c:pt>
                <c:pt idx="8835" formatCode="0.0%">
                  <c:v>0.521185825000266</c:v>
                </c:pt>
                <c:pt idx="8836" formatCode="0.0%">
                  <c:v>0.52131130783180402</c:v>
                </c:pt>
                <c:pt idx="8837" formatCode="0.0%">
                  <c:v>0.51926792703969105</c:v>
                </c:pt>
                <c:pt idx="8838" formatCode="0.0%">
                  <c:v>0.506932352588087</c:v>
                </c:pt>
                <c:pt idx="8839" formatCode="0.0%">
                  <c:v>0.489344403469539</c:v>
                </c:pt>
                <c:pt idx="8840" formatCode="0.0%">
                  <c:v>0.48394129637690497</c:v>
                </c:pt>
                <c:pt idx="8841" formatCode="0.0%">
                  <c:v>0.48914378396692099</c:v>
                </c:pt>
                <c:pt idx="8842" formatCode="0.0%">
                  <c:v>0.48701256519273101</c:v>
                </c:pt>
                <c:pt idx="8843" formatCode="0.0%">
                  <c:v>0.49210227126220502</c:v>
                </c:pt>
                <c:pt idx="8844" formatCode="0.0%">
                  <c:v>0.48300109330742702</c:v>
                </c:pt>
                <c:pt idx="8845" formatCode="0.0%">
                  <c:v>0.48890551961484102</c:v>
                </c:pt>
                <c:pt idx="8846" formatCode="0.0%">
                  <c:v>0.476056077665303</c:v>
                </c:pt>
                <c:pt idx="8847" formatCode="0.0%">
                  <c:v>0.48491914429584498</c:v>
                </c:pt>
                <c:pt idx="8848" formatCode="0.0%">
                  <c:v>0.49928539822856499</c:v>
                </c:pt>
                <c:pt idx="8849" formatCode="0.0%">
                  <c:v>0.48505702238269399</c:v>
                </c:pt>
                <c:pt idx="8850" formatCode="0.0%">
                  <c:v>0.473498829375255</c:v>
                </c:pt>
                <c:pt idx="8851" formatCode="0.0%">
                  <c:v>0.46404660554785598</c:v>
                </c:pt>
                <c:pt idx="8852" formatCode="0.0%">
                  <c:v>0.45888176280730197</c:v>
                </c:pt>
                <c:pt idx="8853" formatCode="0.0%">
                  <c:v>0.46472360072678998</c:v>
                </c:pt>
                <c:pt idx="8854" formatCode="0.0%">
                  <c:v>0.471818889711074</c:v>
                </c:pt>
                <c:pt idx="8855" formatCode="0.0%">
                  <c:v>0.47242074821892799</c:v>
                </c:pt>
                <c:pt idx="8856" formatCode="0.0%">
                  <c:v>0.468421671588935</c:v>
                </c:pt>
                <c:pt idx="8857" formatCode="0.0%">
                  <c:v>0.48084493099477199</c:v>
                </c:pt>
                <c:pt idx="8858" formatCode="0.0%">
                  <c:v>0.491049286672185</c:v>
                </c:pt>
                <c:pt idx="8859" formatCode="0.0%">
                  <c:v>0.49578779384119598</c:v>
                </c:pt>
                <c:pt idx="8860" formatCode="0.0%">
                  <c:v>0.49165099215219699</c:v>
                </c:pt>
                <c:pt idx="8861" formatCode="0.0%">
                  <c:v>0.50812336829279903</c:v>
                </c:pt>
                <c:pt idx="8862" formatCode="0.0%">
                  <c:v>0.50648107347807902</c:v>
                </c:pt>
                <c:pt idx="8863" formatCode="0.0%">
                  <c:v>0.50720826178962897</c:v>
                </c:pt>
                <c:pt idx="8864" formatCode="0.0%">
                  <c:v>0.49428353014116699</c:v>
                </c:pt>
                <c:pt idx="8865" formatCode="0.0%">
                  <c:v>0.50057664717066397</c:v>
                </c:pt>
                <c:pt idx="8866" formatCode="0.0%">
                  <c:v>0.510969074067542</c:v>
                </c:pt>
                <c:pt idx="8867" formatCode="0.0%">
                  <c:v>0.51202205865756201</c:v>
                </c:pt>
                <c:pt idx="8868" formatCode="0.0%">
                  <c:v>0.517011378461805</c:v>
                </c:pt>
                <c:pt idx="8869" formatCode="0.0%">
                  <c:v>0.51728713463550302</c:v>
                </c:pt>
                <c:pt idx="8870" formatCode="0.0%">
                  <c:v>0.50526511423490295</c:v>
                </c:pt>
                <c:pt idx="8871" formatCode="0.0%">
                  <c:v>0.50631809882492196</c:v>
                </c:pt>
                <c:pt idx="8872" formatCode="0.0%">
                  <c:v>0.48446786518583701</c:v>
                </c:pt>
                <c:pt idx="8873" formatCode="0.0%">
                  <c:v>0.49279181472429301</c:v>
                </c:pt>
                <c:pt idx="8874" formatCode="0.0%">
                  <c:v>0.50457557077281401</c:v>
                </c:pt>
                <c:pt idx="8875" formatCode="0.0%">
                  <c:v>0.518578383577603</c:v>
                </c:pt>
                <c:pt idx="8876" formatCode="0.0%">
                  <c:v>0.50883785529335201</c:v>
                </c:pt>
                <c:pt idx="8877" formatCode="0.0%">
                  <c:v>0.51737497261758003</c:v>
                </c:pt>
                <c:pt idx="8878" formatCode="0.0%">
                  <c:v>0.51696118532919</c:v>
                </c:pt>
                <c:pt idx="8879" formatCode="0.0%">
                  <c:v>0.51745010928865998</c:v>
                </c:pt>
                <c:pt idx="8880" formatCode="0.0%">
                  <c:v>0.53205462757346</c:v>
                </c:pt>
                <c:pt idx="8881" formatCode="0.0%">
                  <c:v>0.536053704203453</c:v>
                </c:pt>
                <c:pt idx="8882" formatCode="0.0%">
                  <c:v>0.52868250601762901</c:v>
                </c:pt>
                <c:pt idx="8883" formatCode="0.0%">
                  <c:v>0.51311268809704302</c:v>
                </c:pt>
                <c:pt idx="8884" formatCode="0.0%">
                  <c:v>0.51592074902232399</c:v>
                </c:pt>
                <c:pt idx="8885" formatCode="0.0%">
                  <c:v>0.50442514440281205</c:v>
                </c:pt>
                <c:pt idx="8886" formatCode="0.0%">
                  <c:v>0.51288697202811695</c:v>
                </c:pt>
                <c:pt idx="8887" formatCode="0.0%">
                  <c:v>0.50150430195698903</c:v>
                </c:pt>
                <c:pt idx="8888" formatCode="0.0%">
                  <c:v>0.489369347008003</c:v>
                </c:pt>
                <c:pt idx="8889" formatCode="0.0%">
                  <c:v>0.49205207812959001</c:v>
                </c:pt>
                <c:pt idx="8890" formatCode="0.0%">
                  <c:v>0.49135013941219102</c:v>
                </c:pt>
                <c:pt idx="8891" formatCode="0.0%">
                  <c:v>0.48399148950952098</c:v>
                </c:pt>
                <c:pt idx="8892" formatCode="0.0%">
                  <c:v>0.46886040241578902</c:v>
                </c:pt>
                <c:pt idx="8893" formatCode="0.0%">
                  <c:v>0.46988844346734499</c:v>
                </c:pt>
                <c:pt idx="8894" formatCode="0.0%">
                  <c:v>0.468496961287858</c:v>
                </c:pt>
                <c:pt idx="8895" formatCode="0.0%">
                  <c:v>0.47208225062946102</c:v>
                </c:pt>
                <c:pt idx="8896" formatCode="0.0%">
                  <c:v>0.460900047033108</c:v>
                </c:pt>
                <c:pt idx="8897" formatCode="0.0%">
                  <c:v>0.481020453931083</c:v>
                </c:pt>
                <c:pt idx="8898" formatCode="0.0%">
                  <c:v>0.47999241287952699</c:v>
                </c:pt>
                <c:pt idx="8899" formatCode="0.0%">
                  <c:v>0.47037736742681502</c:v>
                </c:pt>
                <c:pt idx="8900" formatCode="0.0%">
                  <c:v>0.474388839312118</c:v>
                </c:pt>
                <c:pt idx="8901" formatCode="0.0%">
                  <c:v>0.480995357364775</c:v>
                </c:pt>
                <c:pt idx="8902" formatCode="0.0%">
                  <c:v>0.484354930637452</c:v>
                </c:pt>
                <c:pt idx="8903" formatCode="0.0%">
                  <c:v>0.49321799726799398</c:v>
                </c:pt>
                <c:pt idx="8904" formatCode="0.0%">
                  <c:v>0.48075709301269498</c:v>
                </c:pt>
                <c:pt idx="8905" formatCode="0.0%">
                  <c:v>0.48076964129584898</c:v>
                </c:pt>
                <c:pt idx="8906" formatCode="0.0%">
                  <c:v>0.48898080931376398</c:v>
                </c:pt>
                <c:pt idx="8907" formatCode="0.0%">
                  <c:v>0.47146799686629598</c:v>
                </c:pt>
                <c:pt idx="8908" formatCode="0.0%">
                  <c:v>0.456750697060955</c:v>
                </c:pt>
                <c:pt idx="8909" formatCode="0.0%">
                  <c:v>0.43239310220874999</c:v>
                </c:pt>
                <c:pt idx="8910" formatCode="0.0%">
                  <c:v>0.43660519359667199</c:v>
                </c:pt>
                <c:pt idx="8911" formatCode="0.0%">
                  <c:v>0.44512976263774701</c:v>
                </c:pt>
                <c:pt idx="8912" formatCode="0.0%">
                  <c:v>0.42597465537555801</c:v>
                </c:pt>
                <c:pt idx="8913" formatCode="0.0%">
                  <c:v>0.45411800604414099</c:v>
                </c:pt>
                <c:pt idx="8914" formatCode="0.0%">
                  <c:v>0.44430234108881</c:v>
                </c:pt>
                <c:pt idx="8915" formatCode="0.0%">
                  <c:v>0.456813285448881</c:v>
                </c:pt>
                <c:pt idx="8916" formatCode="0.0%">
                  <c:v>0.44393874693303498</c:v>
                </c:pt>
                <c:pt idx="8917" formatCode="0.0%">
                  <c:v>0.44964270676567503</c:v>
                </c:pt>
                <c:pt idx="8918" formatCode="0.0%">
                  <c:v>0.43314523405876398</c:v>
                </c:pt>
                <c:pt idx="8919" formatCode="0.0%">
                  <c:v>0.45023186396253201</c:v>
                </c:pt>
                <c:pt idx="8920" formatCode="0.0%">
                  <c:v>0.45688857514780401</c:v>
                </c:pt>
                <c:pt idx="8921" formatCode="0.0%">
                  <c:v>0.45564751933831998</c:v>
                </c:pt>
                <c:pt idx="8922" formatCode="0.0%">
                  <c:v>0.47379968211526102</c:v>
                </c:pt>
                <c:pt idx="8923" formatCode="0.0%">
                  <c:v>0.47001377327103999</c:v>
                </c:pt>
                <c:pt idx="8924" formatCode="0.0%">
                  <c:v>0.46840912330578099</c:v>
                </c:pt>
                <c:pt idx="8925" formatCode="0.0%">
                  <c:v>0.47779860571741101</c:v>
                </c:pt>
                <c:pt idx="8926" formatCode="0.0%">
                  <c:v>0.46197812818943501</c:v>
                </c:pt>
                <c:pt idx="8927" formatCode="0.0%">
                  <c:v>0.46810827056577498</c:v>
                </c:pt>
                <c:pt idx="8928" formatCode="0.0%">
                  <c:v>0.453378422477281</c:v>
                </c:pt>
                <c:pt idx="8929" formatCode="0.0%">
                  <c:v>0.446721864319852</c:v>
                </c:pt>
                <c:pt idx="8930" formatCode="0.0%">
                  <c:v>0.46131368129365502</c:v>
                </c:pt>
                <c:pt idx="8931" formatCode="0.0%">
                  <c:v>0.47148054514944998</c:v>
                </c:pt>
                <c:pt idx="8932" formatCode="0.0%">
                  <c:v>0.48622294152109802</c:v>
                </c:pt>
                <c:pt idx="8933" formatCode="0.0%">
                  <c:v>0.49314270756907103</c:v>
                </c:pt>
                <c:pt idx="8934" formatCode="0.0%">
                  <c:v>0.49088631201902899</c:v>
                </c:pt>
                <c:pt idx="8935" formatCode="0.0%">
                  <c:v>0.49662776367328698</c:v>
                </c:pt>
                <c:pt idx="8936" formatCode="0.0%">
                  <c:v>0.496890971563831</c:v>
                </c:pt>
                <c:pt idx="8937" formatCode="0.0%">
                  <c:v>0.491801418522199</c:v>
                </c:pt>
                <c:pt idx="8938" formatCode="0.0%">
                  <c:v>0.50134132730383196</c:v>
                </c:pt>
                <c:pt idx="8939" formatCode="0.0%">
                  <c:v>0.50279555089908801</c:v>
                </c:pt>
                <c:pt idx="8940" formatCode="0.0%">
                  <c:v>0.49366927637800201</c:v>
                </c:pt>
                <c:pt idx="8941" formatCode="0.0%">
                  <c:v>0.50710787552439796</c:v>
                </c:pt>
                <c:pt idx="8942" formatCode="0.0%">
                  <c:v>0.50970292169175002</c:v>
                </c:pt>
                <c:pt idx="8943" formatCode="0.0%">
                  <c:v>0.49933559136118</c:v>
                </c:pt>
                <c:pt idx="8944" formatCode="0.0%">
                  <c:v>0.50120344921698301</c:v>
                </c:pt>
                <c:pt idx="8945" formatCode="0.0%">
                  <c:v>0.50089004819382399</c:v>
                </c:pt>
                <c:pt idx="8946" formatCode="0.0%">
                  <c:v>0.497643256441688</c:v>
                </c:pt>
                <c:pt idx="8947" formatCode="0.0%">
                  <c:v>0.50549083030382802</c:v>
                </c:pt>
                <c:pt idx="8948" formatCode="0.0%">
                  <c:v>0.501955581066997</c:v>
                </c:pt>
                <c:pt idx="8949" formatCode="0.0%">
                  <c:v>0.505352799189136</c:v>
                </c:pt>
                <c:pt idx="8950" formatCode="0.0%">
                  <c:v>0.50922654601543405</c:v>
                </c:pt>
                <c:pt idx="8951" formatCode="0.0%">
                  <c:v>0.51257357100495804</c:v>
                </c:pt>
                <c:pt idx="8952" formatCode="0.0%">
                  <c:v>0.51806436305182502</c:v>
                </c:pt>
                <c:pt idx="8953" formatCode="0.0%">
                  <c:v>0.52558598760765196</c:v>
                </c:pt>
                <c:pt idx="8954" formatCode="0.0%">
                  <c:v>0.52450790645132495</c:v>
                </c:pt>
                <c:pt idx="8955" formatCode="0.0%">
                  <c:v>0.52138644450288396</c:v>
                </c:pt>
                <c:pt idx="8956" formatCode="0.0%">
                  <c:v>0.52172494209235099</c:v>
                </c:pt>
                <c:pt idx="8957" formatCode="0.0%">
                  <c:v>0.50524001766859505</c:v>
                </c:pt>
                <c:pt idx="8958" formatCode="0.0%">
                  <c:v>0.49375696133223601</c:v>
                </c:pt>
                <c:pt idx="8959" formatCode="0.0%">
                  <c:v>0.49265378360960099</c:v>
                </c:pt>
                <c:pt idx="8960" formatCode="0.0%">
                  <c:v>0.50629300225861396</c:v>
                </c:pt>
                <c:pt idx="8961" formatCode="0.0%">
                  <c:v>0.50413683994596004</c:v>
                </c:pt>
                <c:pt idx="8962" formatCode="0.0%">
                  <c:v>0.49345610859222999</c:v>
                </c:pt>
                <c:pt idx="8963" formatCode="0.0%">
                  <c:v>0.49735479895699303</c:v>
                </c:pt>
                <c:pt idx="8964" formatCode="0.0%">
                  <c:v>0.51058038334545996</c:v>
                </c:pt>
                <c:pt idx="8965" formatCode="0.0%">
                  <c:v>0.49798160100331201</c:v>
                </c:pt>
                <c:pt idx="8966" formatCode="0.0%">
                  <c:v>0.50165472832699198</c:v>
                </c:pt>
                <c:pt idx="8967" formatCode="0.0%">
                  <c:v>0.51919263734076804</c:v>
                </c:pt>
                <c:pt idx="8968" formatCode="0.0%">
                  <c:v>0.52869490127293906</c:v>
                </c:pt>
                <c:pt idx="8969" formatCode="0.0%">
                  <c:v>0.53216740909400095</c:v>
                </c:pt>
                <c:pt idx="8970" formatCode="0.0%">
                  <c:v>0.53352139945187005</c:v>
                </c:pt>
                <c:pt idx="8971" formatCode="0.0%">
                  <c:v>0.53754541962032698</c:v>
                </c:pt>
                <c:pt idx="8972" formatCode="0.0%">
                  <c:v>0.53932559252189705</c:v>
                </c:pt>
                <c:pt idx="8973" formatCode="0.0%">
                  <c:v>0.53081357176397603</c:v>
                </c:pt>
                <c:pt idx="8974" formatCode="0.0%">
                  <c:v>0.54111816067877605</c:v>
                </c:pt>
                <c:pt idx="8975" formatCode="0.0%">
                  <c:v>0.54845171401513904</c:v>
                </c:pt>
                <c:pt idx="8976" formatCode="0.0%">
                  <c:v>0.53822241479926203</c:v>
                </c:pt>
                <c:pt idx="8977" formatCode="0.0%">
                  <c:v>0.54654636433771797</c:v>
                </c:pt>
                <c:pt idx="8978" formatCode="0.0%">
                  <c:v>0.54071707470138297</c:v>
                </c:pt>
                <c:pt idx="8979" formatCode="0.0%">
                  <c:v>0.54338725753981598</c:v>
                </c:pt>
                <c:pt idx="8980" formatCode="0.0%">
                  <c:v>0.55044505470248095</c:v>
                </c:pt>
                <c:pt idx="8981" formatCode="0.0%">
                  <c:v>0.55913244536886897</c:v>
                </c:pt>
                <c:pt idx="8982" formatCode="0.0%">
                  <c:v>0.54717316638403701</c:v>
                </c:pt>
                <c:pt idx="8983" formatCode="0.0%">
                  <c:v>0.54863978523460399</c:v>
                </c:pt>
                <c:pt idx="8984" formatCode="0.0%">
                  <c:v>0.55963391761149295</c:v>
                </c:pt>
                <c:pt idx="8985" formatCode="0.0%">
                  <c:v>0.56078728846674297</c:v>
                </c:pt>
                <c:pt idx="8986" formatCode="0.0%">
                  <c:v>0.54927913556407604</c:v>
                </c:pt>
                <c:pt idx="8987" formatCode="0.0%">
                  <c:v>0.53744518638294003</c:v>
                </c:pt>
                <c:pt idx="8988" formatCode="0.0%">
                  <c:v>0.53332077994925098</c:v>
                </c:pt>
                <c:pt idx="8989" formatCode="0.0%">
                  <c:v>0.543663013713514</c:v>
                </c:pt>
                <c:pt idx="8990" formatCode="0.0%">
                  <c:v>0.54084240450507903</c:v>
                </c:pt>
                <c:pt idx="8991" formatCode="0.0%">
                  <c:v>0.55172375536142604</c:v>
                </c:pt>
                <c:pt idx="8992" formatCode="0.0%">
                  <c:v>0.54242195790403003</c:v>
                </c:pt>
                <c:pt idx="8993" formatCode="0.0%">
                  <c:v>0.54678447566195398</c:v>
                </c:pt>
                <c:pt idx="8994" formatCode="0.0%">
                  <c:v>0.52856957146924399</c:v>
                </c:pt>
                <c:pt idx="8995" formatCode="0.0%">
                  <c:v>0.52969784575818701</c:v>
                </c:pt>
                <c:pt idx="8996" formatCode="0.0%">
                  <c:v>0.52816848549185103</c:v>
                </c:pt>
                <c:pt idx="8997" formatCode="0.0%">
                  <c:v>0.52903339886240597</c:v>
                </c:pt>
                <c:pt idx="8998" formatCode="0.0%">
                  <c:v>0.53156570361399003</c:v>
                </c:pt>
                <c:pt idx="8999" formatCode="0.0%">
                  <c:v>0.52637576430712796</c:v>
                </c:pt>
                <c:pt idx="9000" formatCode="0.0%">
                  <c:v>0.51634693156602496</c:v>
                </c:pt>
                <c:pt idx="9001" formatCode="0.0%">
                  <c:v>0.51983198767024097</c:v>
                </c:pt>
                <c:pt idx="9002" formatCode="0.0%">
                  <c:v>0.51071826143230903</c:v>
                </c:pt>
                <c:pt idx="9003" formatCode="0.0%">
                  <c:v>0.51971920614969902</c:v>
                </c:pt>
                <c:pt idx="9004" formatCode="0.0%">
                  <c:v>0.51486776443230498</c:v>
                </c:pt>
                <c:pt idx="9005" formatCode="0.0%">
                  <c:v>0.52981062727872796</c:v>
                </c:pt>
                <c:pt idx="9006" formatCode="0.0%">
                  <c:v>0.53139018067767896</c:v>
                </c:pt>
                <c:pt idx="9007" formatCode="0.0%">
                  <c:v>0.52691488139921305</c:v>
                </c:pt>
                <c:pt idx="9008" formatCode="0.0%">
                  <c:v>0.54618277018194294</c:v>
                </c:pt>
                <c:pt idx="9009" formatCode="0.0%">
                  <c:v>0.54990593761039497</c:v>
                </c:pt>
                <c:pt idx="9010" formatCode="0.0%">
                  <c:v>0.54402660786928903</c:v>
                </c:pt>
                <c:pt idx="9011" formatCode="0.0%">
                  <c:v>0.55632438444358701</c:v>
                </c:pt>
                <c:pt idx="9012" formatCode="0.0%">
                  <c:v>0.55517116661618005</c:v>
                </c:pt>
                <c:pt idx="9013" formatCode="0.0%">
                  <c:v>0.54343729764458804</c:v>
                </c:pt>
                <c:pt idx="9014" formatCode="0.0%">
                  <c:v>0.53837284116926398</c:v>
                </c:pt>
                <c:pt idx="9015" formatCode="0.0%">
                  <c:v>0.53908732816981697</c:v>
                </c:pt>
                <c:pt idx="9016" formatCode="0.0%">
                  <c:v>0.55184908516512099</c:v>
                </c:pt>
                <c:pt idx="9017" formatCode="0.0%">
                  <c:v>0.54321173460350503</c:v>
                </c:pt>
                <c:pt idx="9018" formatCode="0.0%">
                  <c:v>0.53107677965452005</c:v>
                </c:pt>
                <c:pt idx="9019" formatCode="0.0%">
                  <c:v>0.51711161169919295</c:v>
                </c:pt>
                <c:pt idx="9020" formatCode="0.0%">
                  <c:v>0.52265259687867605</c:v>
                </c:pt>
                <c:pt idx="9021" formatCode="0.0%">
                  <c:v>0.52349256671076705</c:v>
                </c:pt>
                <c:pt idx="9022" formatCode="0.0%">
                  <c:v>0.52391874925446802</c:v>
                </c:pt>
                <c:pt idx="9023" formatCode="0.0%">
                  <c:v>0.52395639410392902</c:v>
                </c:pt>
                <c:pt idx="9024" formatCode="0.0%">
                  <c:v>0.52549830265341901</c:v>
                </c:pt>
                <c:pt idx="9025" formatCode="0.0%">
                  <c:v>0.53902473978189103</c:v>
                </c:pt>
                <c:pt idx="9026" formatCode="0.0%">
                  <c:v>0.54044131852768496</c:v>
                </c:pt>
                <c:pt idx="9027" formatCode="0.0%">
                  <c:v>0.53779607922771699</c:v>
                </c:pt>
                <c:pt idx="9028" formatCode="0.0%">
                  <c:v>0.52246452565921098</c:v>
                </c:pt>
                <c:pt idx="9029" formatCode="0.0%">
                  <c:v>0.49979941875434297</c:v>
                </c:pt>
                <c:pt idx="9030" formatCode="0.0%">
                  <c:v>0.49365672809484901</c:v>
                </c:pt>
                <c:pt idx="9031" formatCode="0.0%">
                  <c:v>0.49918516499117799</c:v>
                </c:pt>
                <c:pt idx="9032" formatCode="0.0%">
                  <c:v>0.48844169222167899</c:v>
                </c:pt>
                <c:pt idx="9033" formatCode="0.0%">
                  <c:v>0.48535787512270001</c:v>
                </c:pt>
                <c:pt idx="9034" formatCode="0.0%">
                  <c:v>0.47634453514999803</c:v>
                </c:pt>
                <c:pt idx="9035" formatCode="0.0%">
                  <c:v>0.47529139753213501</c:v>
                </c:pt>
                <c:pt idx="9036" formatCode="0.0%">
                  <c:v>0.48748894086904698</c:v>
                </c:pt>
                <c:pt idx="9037" formatCode="0.0%">
                  <c:v>0.491914200042741</c:v>
                </c:pt>
                <c:pt idx="9038" formatCode="0.0%">
                  <c:v>0.47692114406370201</c:v>
                </c:pt>
                <c:pt idx="9039" formatCode="0.0%">
                  <c:v>0.49900964205486698</c:v>
                </c:pt>
                <c:pt idx="9040" formatCode="0.0%">
                  <c:v>0.47649496152000098</c:v>
                </c:pt>
                <c:pt idx="9041" formatCode="0.0%">
                  <c:v>0.47873880878688901</c:v>
                </c:pt>
                <c:pt idx="9042" formatCode="0.0%">
                  <c:v>0.503547682749102</c:v>
                </c:pt>
                <c:pt idx="9043" formatCode="0.0%">
                  <c:v>0.49998748997380699</c:v>
                </c:pt>
                <c:pt idx="9044" formatCode="0.0%">
                  <c:v>0.493518850008</c:v>
                </c:pt>
                <c:pt idx="9045" formatCode="0.0%">
                  <c:v>0.47787389541633402</c:v>
                </c:pt>
                <c:pt idx="9046" formatCode="0.0%">
                  <c:v>0.50233172350592603</c:v>
                </c:pt>
                <c:pt idx="9047" formatCode="0.0%">
                  <c:v>0.51311268809704302</c:v>
                </c:pt>
                <c:pt idx="9048" formatCode="0.0%">
                  <c:v>0.507784870703332</c:v>
                </c:pt>
                <c:pt idx="9049" formatCode="0.0%">
                  <c:v>0.522828119814986</c:v>
                </c:pt>
                <c:pt idx="9050" formatCode="0.0%">
                  <c:v>0.52932170331925799</c:v>
                </c:pt>
                <c:pt idx="9051" formatCode="0.0%">
                  <c:v>0.52957251595449195</c:v>
                </c:pt>
                <c:pt idx="9052" formatCode="0.0%">
                  <c:v>0.53291969397185801</c:v>
                </c:pt>
                <c:pt idx="9053" formatCode="0.0%">
                  <c:v>0.52762936839976604</c:v>
                </c:pt>
                <c:pt idx="9054" formatCode="0.0%">
                  <c:v>0.530211866283964</c:v>
                </c:pt>
                <c:pt idx="9055" formatCode="0.0%">
                  <c:v>0.54313644490458202</c:v>
                </c:pt>
                <c:pt idx="9056" formatCode="0.0%">
                  <c:v>0.547850008535128</c:v>
                </c:pt>
                <c:pt idx="9057" formatCode="0.0%">
                  <c:v>0.54664659757510603</c:v>
                </c:pt>
                <c:pt idx="9058" formatCode="0.0%">
                  <c:v>0.54069197813507597</c:v>
                </c:pt>
                <c:pt idx="9059" formatCode="0.0%">
                  <c:v>0.54344984592774204</c:v>
                </c:pt>
                <c:pt idx="9060" formatCode="0.0%">
                  <c:v>0.55797922754146201</c:v>
                </c:pt>
                <c:pt idx="9061" formatCode="0.0%">
                  <c:v>0.56483640520150802</c:v>
                </c:pt>
                <c:pt idx="9062" formatCode="0.0%">
                  <c:v>0.57308506504104195</c:v>
                </c:pt>
                <c:pt idx="9063" formatCode="0.0%">
                  <c:v>0.58108306527318498</c:v>
                </c:pt>
                <c:pt idx="9064" formatCode="0.0%">
                  <c:v>0.58657385732005196</c:v>
                </c:pt>
                <c:pt idx="9065" formatCode="0.0%">
                  <c:v>0.58988339048795801</c:v>
                </c:pt>
                <c:pt idx="9066" formatCode="0.0%">
                  <c:v>0.576356953359485</c:v>
                </c:pt>
                <c:pt idx="9067" formatCode="0.0%">
                  <c:v>0.57638204992579301</c:v>
                </c:pt>
                <c:pt idx="9068" formatCode="0.0%">
                  <c:v>0.56635321718469001</c:v>
                </c:pt>
                <c:pt idx="9069" formatCode="0.0%">
                  <c:v>0.585395542926338</c:v>
                </c:pt>
                <c:pt idx="9070" formatCode="0.0%">
                  <c:v>0.58590941042427203</c:v>
                </c:pt>
                <c:pt idx="9071" formatCode="0.0%">
                  <c:v>0.582161146429512</c:v>
                </c:pt>
                <c:pt idx="9072" formatCode="0.0%">
                  <c:v>0.58417943065531797</c:v>
                </c:pt>
                <c:pt idx="9073" formatCode="0.0%">
                  <c:v>0.57624417183894405</c:v>
                </c:pt>
                <c:pt idx="9074" formatCode="0.0%">
                  <c:v>0.57432612085052603</c:v>
                </c:pt>
                <c:pt idx="9075" formatCode="0.0%">
                  <c:v>0.57875138002422</c:v>
                </c:pt>
                <c:pt idx="9076" formatCode="0.0%">
                  <c:v>0.58008027381578098</c:v>
                </c:pt>
                <c:pt idx="9077" formatCode="0.0%">
                  <c:v>0.58885550246424601</c:v>
                </c:pt>
                <c:pt idx="9078" formatCode="0.0%">
                  <c:v>0.59551206062167406</c:v>
                </c:pt>
                <c:pt idx="9079" formatCode="0.0%">
                  <c:v>0.59325551204378901</c:v>
                </c:pt>
                <c:pt idx="9080" formatCode="0.0%">
                  <c:v>0.58871747134955299</c:v>
                </c:pt>
                <c:pt idx="9081" formatCode="0.0%">
                  <c:v>0.57944092348630805</c:v>
                </c:pt>
                <c:pt idx="9082" formatCode="0.0%">
                  <c:v>0.57906478104737902</c:v>
                </c:pt>
                <c:pt idx="9083" formatCode="0.0%">
                  <c:v>0.58303876111106501</c:v>
                </c:pt>
                <c:pt idx="9084" formatCode="0.0%">
                  <c:v>0.58972041583480095</c:v>
                </c:pt>
                <c:pt idx="9085" formatCode="0.0%">
                  <c:v>0.590397411013735</c:v>
                </c:pt>
                <c:pt idx="9086" formatCode="0.0%">
                  <c:v>0.57520373553207804</c:v>
                </c:pt>
                <c:pt idx="9087" formatCode="0.0%">
                  <c:v>0.57724711632419201</c:v>
                </c:pt>
                <c:pt idx="9088" formatCode="0.0%">
                  <c:v>0.57254610097680003</c:v>
                </c:pt>
                <c:pt idx="9089" formatCode="0.0%">
                  <c:v>0.56486150176781602</c:v>
                </c:pt>
                <c:pt idx="9090" formatCode="0.0%">
                  <c:v>0.59057293395004595</c:v>
                </c:pt>
                <c:pt idx="9091" formatCode="0.0%">
                  <c:v>0.596414618841691</c:v>
                </c:pt>
                <c:pt idx="9092" formatCode="0.0%">
                  <c:v>0.596439715407999</c:v>
                </c:pt>
                <c:pt idx="9093" formatCode="0.0%">
                  <c:v>0.611445319670191</c:v>
                </c:pt>
                <c:pt idx="9094" formatCode="0.0%">
                  <c:v>0.61733735072229501</c:v>
                </c:pt>
                <c:pt idx="9095" formatCode="0.0%">
                  <c:v>0.61676058878074802</c:v>
                </c:pt>
                <c:pt idx="9096" formatCode="0.0%">
                  <c:v>0.62238941194230801</c:v>
                </c:pt>
                <c:pt idx="9097" formatCode="0.0%">
                  <c:v>0.61221015283120295</c:v>
                </c:pt>
                <c:pt idx="9098" formatCode="0.0%">
                  <c:v>0.61415314735808502</c:v>
                </c:pt>
                <c:pt idx="9099" formatCode="0.0%">
                  <c:v>0.60828636590013196</c:v>
                </c:pt>
                <c:pt idx="9100" formatCode="0.0%">
                  <c:v>0.60201834543694299</c:v>
                </c:pt>
                <c:pt idx="9101" formatCode="0.0%">
                  <c:v>0.61093145217225697</c:v>
                </c:pt>
                <c:pt idx="9102" formatCode="0.0%">
                  <c:v>0.58140901457949801</c:v>
                </c:pt>
                <c:pt idx="9103" formatCode="0.0%">
                  <c:v>0.58432985702532103</c:v>
                </c:pt>
                <c:pt idx="9104" formatCode="0.0%">
                  <c:v>0.58814086243584995</c:v>
                </c:pt>
                <c:pt idx="9105" formatCode="0.0%">
                  <c:v>0.585408091209492</c:v>
                </c:pt>
                <c:pt idx="9106" formatCode="0.0%">
                  <c:v>0.59687844623485298</c:v>
                </c:pt>
                <c:pt idx="9107" formatCode="0.0%">
                  <c:v>0.60927660907438297</c:v>
                </c:pt>
                <c:pt idx="9108" formatCode="0.0%">
                  <c:v>0.61111937036387798</c:v>
                </c:pt>
                <c:pt idx="9109" formatCode="0.0%">
                  <c:v>0.60471347181384005</c:v>
                </c:pt>
                <c:pt idx="9110" formatCode="0.0%">
                  <c:v>0.60769705567543197</c:v>
                </c:pt>
                <c:pt idx="9111" formatCode="0.0%">
                  <c:v>0.59313018224009395</c:v>
                </c:pt>
                <c:pt idx="9112" formatCode="0.0%">
                  <c:v>0.584593217943708</c:v>
                </c:pt>
                <c:pt idx="9113" formatCode="0.0%">
                  <c:v>0.58583427375319197</c:v>
                </c:pt>
                <c:pt idx="9114" formatCode="0.0%">
                  <c:v>0.57299738008680801</c:v>
                </c:pt>
                <c:pt idx="9115" formatCode="0.0%">
                  <c:v>0.58662405045266797</c:v>
                </c:pt>
                <c:pt idx="9116" formatCode="0.0%">
                  <c:v>0.58427981692054898</c:v>
                </c:pt>
                <c:pt idx="9117" formatCode="0.0%">
                  <c:v>0.58830383708900702</c:v>
                </c:pt>
                <c:pt idx="9118" formatCode="0.0%">
                  <c:v>0.58312644606529795</c:v>
                </c:pt>
                <c:pt idx="9119" formatCode="0.0%">
                  <c:v>0.59900966500904396</c:v>
                </c:pt>
                <c:pt idx="9120" formatCode="0.0%">
                  <c:v>0.60461323857645199</c:v>
                </c:pt>
                <c:pt idx="9121" formatCode="0.0%">
                  <c:v>0.61637205108650905</c:v>
                </c:pt>
                <c:pt idx="9122" formatCode="0.0%">
                  <c:v>0.61368931996492304</c:v>
                </c:pt>
                <c:pt idx="9123" formatCode="0.0%">
                  <c:v>0.60841169570382803</c:v>
                </c:pt>
                <c:pt idx="9124" formatCode="0.0%">
                  <c:v>0.620496457520198</c:v>
                </c:pt>
                <c:pt idx="9125" formatCode="0.0%">
                  <c:v>0.61437886342701098</c:v>
                </c:pt>
                <c:pt idx="9126" formatCode="0.0%">
                  <c:v>0.61643479250227795</c:v>
                </c:pt>
                <c:pt idx="9127" formatCode="0.0%">
                  <c:v>0.622314122243385</c:v>
                </c:pt>
                <c:pt idx="9128" formatCode="0.0%">
                  <c:v>0.605440660125389</c:v>
                </c:pt>
                <c:pt idx="9129" formatCode="0.0%">
                  <c:v>0.61870373633547404</c:v>
                </c:pt>
                <c:pt idx="9130" formatCode="0.0%">
                  <c:v>0.61607119834650403</c:v>
                </c:pt>
                <c:pt idx="9131" formatCode="0.0%">
                  <c:v>0.61367677168176904</c:v>
                </c:pt>
                <c:pt idx="9132" formatCode="0.0%">
                  <c:v>0.60243197969748996</c:v>
                </c:pt>
                <c:pt idx="9133" formatCode="0.0%">
                  <c:v>0.59944839583589804</c:v>
                </c:pt>
                <c:pt idx="9134" formatCode="0.0%">
                  <c:v>0.60269518758803398</c:v>
                </c:pt>
                <c:pt idx="9135" formatCode="0.0%">
                  <c:v>0.59487271029220101</c:v>
                </c:pt>
                <c:pt idx="9136" formatCode="0.0%">
                  <c:v>0.60639341147802195</c:v>
                </c:pt>
                <c:pt idx="9137" formatCode="0.0%">
                  <c:v>0.60979062960015995</c:v>
                </c:pt>
                <c:pt idx="9138" formatCode="0.0%">
                  <c:v>0.62652621363130701</c:v>
                </c:pt>
                <c:pt idx="9139" formatCode="0.0%">
                  <c:v>0.63347122927343102</c:v>
                </c:pt>
                <c:pt idx="9140" formatCode="0.0%">
                  <c:v>0.63636697515294605</c:v>
                </c:pt>
                <c:pt idx="9141" formatCode="0.0%">
                  <c:v>0.63877395010083404</c:v>
                </c:pt>
                <c:pt idx="9142" formatCode="0.0%">
                  <c:v>0.63605357412978603</c:v>
                </c:pt>
                <c:pt idx="9143" formatCode="0.0%">
                  <c:v>0.62621281260814798</c:v>
                </c:pt>
                <c:pt idx="9144" formatCode="0.0%">
                  <c:v>0.63600353402501397</c:v>
                </c:pt>
                <c:pt idx="9145" formatCode="0.0%">
                  <c:v>0.63177889435393797</c:v>
                </c:pt>
                <c:pt idx="9146" formatCode="0.0%">
                  <c:v>0.63338339129135401</c:v>
                </c:pt>
                <c:pt idx="9147" formatCode="0.0%">
                  <c:v>0.63170360465501496</c:v>
                </c:pt>
                <c:pt idx="9148" formatCode="0.0%">
                  <c:v>0.62119839623759598</c:v>
                </c:pt>
                <c:pt idx="9149" formatCode="0.0%">
                  <c:v>0.63330825462027396</c:v>
                </c:pt>
                <c:pt idx="9150" formatCode="0.0%">
                  <c:v>0.62999872145236901</c:v>
                </c:pt>
                <c:pt idx="9151" formatCode="0.0%">
                  <c:v>0.62325432531286395</c:v>
                </c:pt>
                <c:pt idx="9152" formatCode="0.0%">
                  <c:v>0.62694000091969704</c:v>
                </c:pt>
                <c:pt idx="9153" formatCode="0.0%">
                  <c:v>0.63711926003080299</c:v>
                </c:pt>
                <c:pt idx="9154" formatCode="0.0%">
                  <c:v>0.64417705719346796</c:v>
                </c:pt>
                <c:pt idx="9155" formatCode="0.0%">
                  <c:v>0.64101795039556597</c:v>
                </c:pt>
                <c:pt idx="9156" formatCode="0.0%">
                  <c:v>0.62404410201233895</c:v>
                </c:pt>
                <c:pt idx="9157" formatCode="0.0%">
                  <c:v>0.62544813247497999</c:v>
                </c:pt>
                <c:pt idx="9158" formatCode="0.0%">
                  <c:v>0.61284935013283204</c:v>
                </c:pt>
                <c:pt idx="9159" formatCode="0.0%">
                  <c:v>0.61479249768755795</c:v>
                </c:pt>
                <c:pt idx="9160" formatCode="0.0%">
                  <c:v>0.61604610178019603</c:v>
                </c:pt>
                <c:pt idx="9161" formatCode="0.0%">
                  <c:v>0.61129489330018905</c:v>
                </c:pt>
                <c:pt idx="9162" formatCode="0.0%">
                  <c:v>0.63881159495029505</c:v>
                </c:pt>
                <c:pt idx="9163" formatCode="0.0%">
                  <c:v>0.64213367640135399</c:v>
                </c:pt>
                <c:pt idx="9164" formatCode="0.0%">
                  <c:v>0.64405157436192895</c:v>
                </c:pt>
                <c:pt idx="9165" formatCode="0.0%">
                  <c:v>0.64382601132084705</c:v>
                </c:pt>
                <c:pt idx="9166" formatCode="0.0%">
                  <c:v>0.63985203125716095</c:v>
                </c:pt>
                <c:pt idx="9167" formatCode="0.0%">
                  <c:v>0.63186657930817203</c:v>
                </c:pt>
                <c:pt idx="9168" formatCode="0.0%">
                  <c:v>0.63646736141817595</c:v>
                </c:pt>
                <c:pt idx="9169" formatCode="0.0%">
                  <c:v>0.64187031548296702</c:v>
                </c:pt>
                <c:pt idx="9170" formatCode="0.0%">
                  <c:v>0.64298604148875604</c:v>
                </c:pt>
                <c:pt idx="9171" formatCode="0.0%">
                  <c:v>0.63619145221663498</c:v>
                </c:pt>
                <c:pt idx="9172" formatCode="0.0%">
                  <c:v>0.64624538152404598</c:v>
                </c:pt>
                <c:pt idx="9173" formatCode="0.0%">
                  <c:v>0.63986457954031495</c:v>
                </c:pt>
                <c:pt idx="9174" formatCode="0.0%">
                  <c:v>0.64504197056402302</c:v>
                </c:pt>
                <c:pt idx="9175" formatCode="0.0%">
                  <c:v>0.66197817409778803</c:v>
                </c:pt>
                <c:pt idx="9176" formatCode="0.0%">
                  <c:v>0.660599240201455</c:v>
                </c:pt>
                <c:pt idx="9177" formatCode="0.0%">
                  <c:v>0.66120094568146603</c:v>
                </c:pt>
                <c:pt idx="9178" formatCode="0.0%">
                  <c:v>0.65833014334041595</c:v>
                </c:pt>
                <c:pt idx="9179" formatCode="0.0%">
                  <c:v>0.63710671174764899</c:v>
                </c:pt>
                <c:pt idx="9180" formatCode="0.0%">
                  <c:v>0.61870373633547404</c:v>
                </c:pt>
                <c:pt idx="9181" formatCode="0.0%">
                  <c:v>0.62279049791970098</c:v>
                </c:pt>
                <c:pt idx="9182" formatCode="0.0%">
                  <c:v>0.61975672092549405</c:v>
                </c:pt>
                <c:pt idx="9183" formatCode="0.0%">
                  <c:v>0.59247828362746702</c:v>
                </c:pt>
                <c:pt idx="9184" formatCode="0.0%">
                  <c:v>0.58181025358473504</c:v>
                </c:pt>
                <c:pt idx="9185" formatCode="0.0%">
                  <c:v>0.58835403022162203</c:v>
                </c:pt>
                <c:pt idx="9186" formatCode="0.0%">
                  <c:v>0.582136049863205</c:v>
                </c:pt>
                <c:pt idx="9187" formatCode="0.0%">
                  <c:v>0.57525377563684998</c:v>
                </c:pt>
                <c:pt idx="9188" formatCode="0.0%">
                  <c:v>0.57774843553897204</c:v>
                </c:pt>
                <c:pt idx="9189" formatCode="0.0%">
                  <c:v>0.59568758355798501</c:v>
                </c:pt>
                <c:pt idx="9190" formatCode="0.0%">
                  <c:v>0.60481385807907095</c:v>
                </c:pt>
                <c:pt idx="9191" formatCode="0.0%">
                  <c:v>0.57937818207053904</c:v>
                </c:pt>
                <c:pt idx="9192" formatCode="0.0%">
                  <c:v>0.592189979170615</c:v>
                </c:pt>
                <c:pt idx="9193" formatCode="0.0%">
                  <c:v>0.61177126897650502</c:v>
                </c:pt>
                <c:pt idx="9194" formatCode="0.0%">
                  <c:v>0.61491782749125301</c:v>
                </c:pt>
                <c:pt idx="9195" formatCode="0.0%">
                  <c:v>0.58617277134265899</c:v>
                </c:pt>
                <c:pt idx="9196" formatCode="0.0%">
                  <c:v>0.58436750187478204</c:v>
                </c:pt>
                <c:pt idx="9197" formatCode="0.0%">
                  <c:v>0.57471481157260795</c:v>
                </c:pt>
                <c:pt idx="9198" formatCode="0.0%">
                  <c:v>0.57694626358418599</c:v>
                </c:pt>
                <c:pt idx="9199" formatCode="0.0%">
                  <c:v>0.56988846642152102</c:v>
                </c:pt>
                <c:pt idx="9200" formatCode="0.0%">
                  <c:v>0.551259774940421</c:v>
                </c:pt>
                <c:pt idx="9201" formatCode="0.0%">
                  <c:v>0.53402271866664996</c:v>
                </c:pt>
                <c:pt idx="9202" formatCode="0.0%">
                  <c:v>0.54198322707717494</c:v>
                </c:pt>
                <c:pt idx="9203" formatCode="0.0%">
                  <c:v>0.57472735985576195</c:v>
                </c:pt>
                <c:pt idx="9204" formatCode="0.0%">
                  <c:v>0.56893571506888896</c:v>
                </c:pt>
                <c:pt idx="9205" formatCode="0.0%">
                  <c:v>0.55463204952409495</c:v>
                </c:pt>
                <c:pt idx="9206" formatCode="0.0%">
                  <c:v>0.55461950124094095</c:v>
                </c:pt>
                <c:pt idx="9207" formatCode="0.0%">
                  <c:v>0.56976298358998301</c:v>
                </c:pt>
                <c:pt idx="9208" formatCode="0.0%">
                  <c:v>0.56148922718414196</c:v>
                </c:pt>
                <c:pt idx="9209" formatCode="0.0%">
                  <c:v>0.56011029328780904</c:v>
                </c:pt>
                <c:pt idx="9210" formatCode="0.0%">
                  <c:v>0.56770720754255899</c:v>
                </c:pt>
                <c:pt idx="9211" formatCode="0.0%">
                  <c:v>0.55346613038569104</c:v>
                </c:pt>
                <c:pt idx="9212" formatCode="0.0%">
                  <c:v>0.56199069942676505</c:v>
                </c:pt>
                <c:pt idx="9213" formatCode="0.0%">
                  <c:v>0.59567503527483101</c:v>
                </c:pt>
                <c:pt idx="9214" formatCode="0.0%">
                  <c:v>0.59232785725746395</c:v>
                </c:pt>
                <c:pt idx="9215" formatCode="0.0%">
                  <c:v>0.60485134990068901</c:v>
                </c:pt>
                <c:pt idx="9216" formatCode="0.0%">
                  <c:v>0.59321802022216996</c:v>
                </c:pt>
                <c:pt idx="9217" formatCode="0.0%">
                  <c:v>0.597191847258013</c:v>
                </c:pt>
                <c:pt idx="9218" formatCode="0.0%">
                  <c:v>0.58641088266689601</c:v>
                </c:pt>
                <c:pt idx="9219" formatCode="0.0%">
                  <c:v>0.58874256791586099</c:v>
                </c:pt>
                <c:pt idx="9220" formatCode="0.0%">
                  <c:v>0.59512352292743498</c:v>
                </c:pt>
                <c:pt idx="9221" formatCode="0.0%">
                  <c:v>0.57778608038843404</c:v>
                </c:pt>
                <c:pt idx="9222" formatCode="0.0%">
                  <c:v>0.55732732892883496</c:v>
                </c:pt>
                <c:pt idx="9223" formatCode="0.0%">
                  <c:v>0.54970531810777701</c:v>
                </c:pt>
                <c:pt idx="9224" formatCode="0.0%">
                  <c:v>0.54756170407827598</c:v>
                </c:pt>
                <c:pt idx="9225" formatCode="0.0%">
                  <c:v>0.55053273965671401</c:v>
                </c:pt>
                <c:pt idx="9226" formatCode="0.0%">
                  <c:v>0.57930304539945898</c:v>
                </c:pt>
                <c:pt idx="9227" formatCode="0.0%">
                  <c:v>0.56591448635783603</c:v>
                </c:pt>
                <c:pt idx="9228" formatCode="0.0%">
                  <c:v>0.55483266902671302</c:v>
                </c:pt>
                <c:pt idx="9229" formatCode="0.0%">
                  <c:v>0.58068197929579202</c:v>
                </c:pt>
                <c:pt idx="9230" formatCode="0.0%">
                  <c:v>0.59067316718743301</c:v>
                </c:pt>
                <c:pt idx="9231" formatCode="0.0%">
                  <c:v>0.59007146170742197</c:v>
                </c:pt>
                <c:pt idx="9232" formatCode="0.0%">
                  <c:v>0.58355262860899904</c:v>
                </c:pt>
                <c:pt idx="9233" formatCode="0.0%">
                  <c:v>0.60279557385326499</c:v>
                </c:pt>
                <c:pt idx="9234" formatCode="0.0%">
                  <c:v>0.600426243754838</c:v>
                </c:pt>
                <c:pt idx="9235" formatCode="0.0%">
                  <c:v>0.59323056850532396</c:v>
                </c:pt>
                <c:pt idx="9236" formatCode="0.0%">
                  <c:v>0.60136644682431695</c:v>
                </c:pt>
                <c:pt idx="9237" formatCode="0.0%">
                  <c:v>0.60495173616592002</c:v>
                </c:pt>
                <c:pt idx="9238" formatCode="0.0%">
                  <c:v>0.603810913593823</c:v>
                </c:pt>
                <c:pt idx="9239" formatCode="0.0%">
                  <c:v>0.59931051774904898</c:v>
                </c:pt>
                <c:pt idx="9240" formatCode="0.0%">
                  <c:v>0.59393250722272295</c:v>
                </c:pt>
                <c:pt idx="9241" formatCode="0.0%">
                  <c:v>0.58700003986375304</c:v>
                </c:pt>
                <c:pt idx="9242" formatCode="0.0%">
                  <c:v>0.59434629451111298</c:v>
                </c:pt>
                <c:pt idx="9243" formatCode="0.0%">
                  <c:v>0.587990436065847</c:v>
                </c:pt>
                <c:pt idx="9244" formatCode="0.0%">
                  <c:v>0.58983319735534201</c:v>
                </c:pt>
                <c:pt idx="9245" formatCode="0.0%">
                  <c:v>0.61160829432334796</c:v>
                </c:pt>
                <c:pt idx="9246" formatCode="0.0%">
                  <c:v>0.62395641705810601</c:v>
                </c:pt>
                <c:pt idx="9247" formatCode="0.0%">
                  <c:v>0.62652621363130701</c:v>
                </c:pt>
                <c:pt idx="9248" formatCode="0.0%">
                  <c:v>0.63256867105341397</c:v>
                </c:pt>
                <c:pt idx="9249" formatCode="0.0%">
                  <c:v>0.62657640676392301</c:v>
                </c:pt>
                <c:pt idx="9250" formatCode="0.0%">
                  <c:v>0.62820600026764595</c:v>
                </c:pt>
                <c:pt idx="9251" formatCode="0.0%">
                  <c:v>0.62089754349759096</c:v>
                </c:pt>
                <c:pt idx="9252" formatCode="0.0%">
                  <c:v>0.624746193757581</c:v>
                </c:pt>
                <c:pt idx="9253" formatCode="0.0%">
                  <c:v>0.62353008148656097</c:v>
                </c:pt>
                <c:pt idx="9254" formatCode="0.0%">
                  <c:v>0.63191677244078703</c:v>
                </c:pt>
                <c:pt idx="9255" formatCode="0.0%">
                  <c:v>0.63505078267238202</c:v>
                </c:pt>
                <c:pt idx="9256" formatCode="0.0%">
                  <c:v>0.63641716828556105</c:v>
                </c:pt>
                <c:pt idx="9257" formatCode="0.0%">
                  <c:v>0.63447402073083503</c:v>
                </c:pt>
                <c:pt idx="9258" formatCode="0.0%">
                  <c:v>0.64348751373138002</c:v>
                </c:pt>
                <c:pt idx="9259" formatCode="0.0%">
                  <c:v>0.64629557465666099</c:v>
                </c:pt>
                <c:pt idx="9260" formatCode="0.0%">
                  <c:v>0.63001126973552302</c:v>
                </c:pt>
                <c:pt idx="9261" formatCode="0.0%">
                  <c:v>0.62218879243969005</c:v>
                </c:pt>
                <c:pt idx="9262" formatCode="0.0%">
                  <c:v>0.62833148309918396</c:v>
                </c:pt>
                <c:pt idx="9263" formatCode="0.0%">
                  <c:v>0.62910871151550596</c:v>
                </c:pt>
                <c:pt idx="9264" formatCode="0.0%">
                  <c:v>0.64598217363350197</c:v>
                </c:pt>
                <c:pt idx="9265" formatCode="0.0%">
                  <c:v>0.652337879050924</c:v>
                </c:pt>
                <c:pt idx="9266" formatCode="0.0%">
                  <c:v>0.65009403178403602</c:v>
                </c:pt>
                <c:pt idx="9267" formatCode="0.0%">
                  <c:v>0.65433121973826602</c:v>
                </c:pt>
                <c:pt idx="9268" formatCode="0.0%">
                  <c:v>0.65623672244353004</c:v>
                </c:pt>
                <c:pt idx="9269" formatCode="0.0%">
                  <c:v>0.65179891498668197</c:v>
                </c:pt>
                <c:pt idx="9270" formatCode="0.0%">
                  <c:v>0.66125113881408204</c:v>
                </c:pt>
                <c:pt idx="9271" formatCode="0.0%">
                  <c:v>0.65228783894615205</c:v>
                </c:pt>
                <c:pt idx="9272" formatCode="0.0%">
                  <c:v>0.64821362564507901</c:v>
                </c:pt>
                <c:pt idx="9273" formatCode="0.0%">
                  <c:v>0.66274285423095602</c:v>
                </c:pt>
                <c:pt idx="9274" formatCode="0.0%">
                  <c:v>0.67525379859102697</c:v>
                </c:pt>
                <c:pt idx="9275" formatCode="0.0%">
                  <c:v>0.67555465133103199</c:v>
                </c:pt>
                <c:pt idx="9276" formatCode="0.0%">
                  <c:v>0.67842545367208296</c:v>
                </c:pt>
                <c:pt idx="9277" formatCode="0.0%">
                  <c:v>0.67462699654470804</c:v>
                </c:pt>
                <c:pt idx="9278" formatCode="0.0%">
                  <c:v>0.66894813327837599</c:v>
                </c:pt>
                <c:pt idx="9279" formatCode="0.0%">
                  <c:v>0.672445737665745</c:v>
                </c:pt>
                <c:pt idx="9280" formatCode="0.0%">
                  <c:v>0.69261618466849195</c:v>
                </c:pt>
                <c:pt idx="9281" formatCode="0.0%">
                  <c:v>0.69640209351271398</c:v>
                </c:pt>
                <c:pt idx="9282" formatCode="0.0%">
                  <c:v>0.69185150453532396</c:v>
                </c:pt>
                <c:pt idx="9283" formatCode="0.0%">
                  <c:v>0.69319294661003905</c:v>
                </c:pt>
                <c:pt idx="9284" formatCode="0.0%">
                  <c:v>0.69665290614794695</c:v>
                </c:pt>
                <c:pt idx="9285" formatCode="0.0%">
                  <c:v>0.69230278364533304</c:v>
                </c:pt>
                <c:pt idx="9286" formatCode="0.0%">
                  <c:v>0.70844921047962195</c:v>
                </c:pt>
                <c:pt idx="9287" formatCode="0.0%">
                  <c:v>0.71194681486699196</c:v>
                </c:pt>
                <c:pt idx="9288" formatCode="0.0%">
                  <c:v>0.71625929252014398</c:v>
                </c:pt>
                <c:pt idx="9289" formatCode="0.0%">
                  <c:v>0.709978723773801</c:v>
                </c:pt>
                <c:pt idx="9290" formatCode="0.0%">
                  <c:v>0.71217253093591804</c:v>
                </c:pt>
                <c:pt idx="9291" formatCode="0.0%">
                  <c:v>0.71362660150333002</c:v>
                </c:pt>
                <c:pt idx="9292" formatCode="0.0%">
                  <c:v>0.71568253057859799</c:v>
                </c:pt>
                <c:pt idx="9293" formatCode="0.0%">
                  <c:v>0.72623793212863197</c:v>
                </c:pt>
                <c:pt idx="9294" formatCode="0.0%">
                  <c:v>0.72668921123864005</c:v>
                </c:pt>
                <c:pt idx="9295" formatCode="0.0%">
                  <c:v>0.73275661219921095</c:v>
                </c:pt>
                <c:pt idx="9296" formatCode="0.0%">
                  <c:v>0.74135631791136603</c:v>
                </c:pt>
                <c:pt idx="9297" formatCode="0.0%">
                  <c:v>0.72663901810602505</c:v>
                </c:pt>
                <c:pt idx="9298" formatCode="0.0%">
                  <c:v>0.72737875470072799</c:v>
                </c:pt>
                <c:pt idx="9299" formatCode="0.0%">
                  <c:v>0.72739114995603904</c:v>
                </c:pt>
                <c:pt idx="9300" formatCode="0.0%">
                  <c:v>0.71469228740434698</c:v>
                </c:pt>
                <c:pt idx="9301" formatCode="0.0%">
                  <c:v>0.71410297717964599</c:v>
                </c:pt>
                <c:pt idx="9302" formatCode="0.0%">
                  <c:v>0.71029212479696102</c:v>
                </c:pt>
                <c:pt idx="9303" formatCode="0.0%">
                  <c:v>0.72969789166653998</c:v>
                </c:pt>
                <c:pt idx="9304" formatCode="0.0%">
                  <c:v>0.73353384061553295</c:v>
                </c:pt>
                <c:pt idx="9305" formatCode="0.0%">
                  <c:v>0.73714422652344402</c:v>
                </c:pt>
                <c:pt idx="9306" formatCode="0.0%">
                  <c:v>0.72788007391550902</c:v>
                </c:pt>
                <c:pt idx="9307" formatCode="0.0%">
                  <c:v>0.73110192212918101</c:v>
                </c:pt>
                <c:pt idx="9308" formatCode="0.0%">
                  <c:v>0.73551463301972098</c:v>
                </c:pt>
                <c:pt idx="9309" formatCode="0.0%">
                  <c:v>0.74654625721822798</c:v>
                </c:pt>
                <c:pt idx="9310" formatCode="0.0%">
                  <c:v>0.75074580032299598</c:v>
                </c:pt>
                <c:pt idx="9311" formatCode="0.0%">
                  <c:v>0.75474487695298897</c:v>
                </c:pt>
                <c:pt idx="9312" formatCode="0.0%">
                  <c:v>0.75654999339302298</c:v>
                </c:pt>
                <c:pt idx="9313" formatCode="0.0%">
                  <c:v>0.75567253173931404</c:v>
                </c:pt>
                <c:pt idx="9314" formatCode="0.0%">
                  <c:v>0.75856843064667201</c:v>
                </c:pt>
                <c:pt idx="9315" formatCode="0.0%">
                  <c:v>0.762680135769363</c:v>
                </c:pt>
                <c:pt idx="9316" formatCode="0.0%">
                  <c:v>0.75623659236986296</c:v>
                </c:pt>
                <c:pt idx="9317" formatCode="0.0%">
                  <c:v>0.73243066289289804</c:v>
                </c:pt>
                <c:pt idx="9318" formatCode="0.0%">
                  <c:v>0.738397830616082</c:v>
                </c:pt>
                <c:pt idx="9319" formatCode="0.0%">
                  <c:v>0.75439383108036795</c:v>
                </c:pt>
                <c:pt idx="9320" formatCode="0.0%">
                  <c:v>0.75583550639246999</c:v>
                </c:pt>
                <c:pt idx="9321" formatCode="0.0%">
                  <c:v>0.75092132325930605</c:v>
                </c:pt>
                <c:pt idx="9322" formatCode="0.0%">
                  <c:v>0.76647859289673803</c:v>
                </c:pt>
                <c:pt idx="9323" formatCode="0.0%">
                  <c:v>0.773548938342557</c:v>
                </c:pt>
                <c:pt idx="9324" formatCode="0.0%">
                  <c:v>0.77121725309359201</c:v>
                </c:pt>
                <c:pt idx="9325" formatCode="0.0%">
                  <c:v>0.76418455249723505</c:v>
                </c:pt>
                <c:pt idx="9326" formatCode="0.0%">
                  <c:v>0.76738115111675498</c:v>
                </c:pt>
                <c:pt idx="9327" formatCode="0.0%">
                  <c:v>0.77139277602990197</c:v>
                </c:pt>
                <c:pt idx="9328" formatCode="0.0%">
                  <c:v>0.76953746645725296</c:v>
                </c:pt>
                <c:pt idx="9329" formatCode="0.0%">
                  <c:v>0.77160579078783098</c:v>
                </c:pt>
                <c:pt idx="9330" formatCode="0.0%">
                  <c:v>0.78700008577210601</c:v>
                </c:pt>
                <c:pt idx="9331" formatCode="0.0%">
                  <c:v>0.78900582171475797</c:v>
                </c:pt>
                <c:pt idx="9332" formatCode="0.0%">
                  <c:v>0.78322672521103898</c:v>
                </c:pt>
                <c:pt idx="9333" formatCode="0.0%">
                  <c:v>0.78707537547102902</c:v>
                </c:pt>
                <c:pt idx="9334" formatCode="0.0%">
                  <c:v>0.78454307071944596</c:v>
                </c:pt>
                <c:pt idx="9335" formatCode="0.0%">
                  <c:v>0.77798674579940497</c:v>
                </c:pt>
                <c:pt idx="9336" formatCode="0.0%">
                  <c:v>0.768534521972006</c:v>
                </c:pt>
                <c:pt idx="9337" formatCode="0.0%">
                  <c:v>0.77623166946414301</c:v>
                </c:pt>
                <c:pt idx="9338" formatCode="0.0%">
                  <c:v>0.78869242069159895</c:v>
                </c:pt>
                <c:pt idx="9339" formatCode="0.0%">
                  <c:v>0.78604733441947405</c:v>
                </c:pt>
                <c:pt idx="9340" formatCode="0.0%">
                  <c:v>0.77798674579940497</c:v>
                </c:pt>
                <c:pt idx="9341" formatCode="0.0%">
                  <c:v>0.77585552702521399</c:v>
                </c:pt>
                <c:pt idx="9342" formatCode="0.0%">
                  <c:v>0.77803678590417702</c:v>
                </c:pt>
                <c:pt idx="9343" formatCode="0.0%">
                  <c:v>0.76721817646359902</c:v>
                </c:pt>
                <c:pt idx="9344" formatCode="0.0%">
                  <c:v>0.77114196339466901</c:v>
                </c:pt>
                <c:pt idx="9345" formatCode="0.0%">
                  <c:v>0.77022685689149795</c:v>
                </c:pt>
                <c:pt idx="9346" formatCode="0.0%">
                  <c:v>0.77366171986309795</c:v>
                </c:pt>
                <c:pt idx="9347" formatCode="0.0%">
                  <c:v>0.78490651184737703</c:v>
                </c:pt>
                <c:pt idx="9348" formatCode="0.0%">
                  <c:v>0.793568958975301</c:v>
                </c:pt>
                <c:pt idx="9349" formatCode="0.0%">
                  <c:v>0.79503573085371104</c:v>
                </c:pt>
                <c:pt idx="9350" formatCode="0.0%">
                  <c:v>0.79343108088845204</c:v>
                </c:pt>
                <c:pt idx="9351" formatCode="0.0%">
                  <c:v>0.78810326349474102</c:v>
                </c:pt>
                <c:pt idx="9352" formatCode="0.0%">
                  <c:v>0.79328065451844898</c:v>
                </c:pt>
                <c:pt idx="9353" formatCode="0.0%">
                  <c:v>0.78381588240789601</c:v>
                </c:pt>
                <c:pt idx="9354" formatCode="0.0%">
                  <c:v>0.79013409600370099</c:v>
                </c:pt>
                <c:pt idx="9355" formatCode="0.0%">
                  <c:v>0.80535286805166595</c:v>
                </c:pt>
                <c:pt idx="9356" formatCode="0.0%">
                  <c:v>0.78500689811260804</c:v>
                </c:pt>
                <c:pt idx="9357" formatCode="0.0%">
                  <c:v>0.78285073579995401</c:v>
                </c:pt>
                <c:pt idx="9358" formatCode="0.0%">
                  <c:v>0.78089503996207399</c:v>
                </c:pt>
                <c:pt idx="9359" formatCode="0.0%">
                  <c:v>0.791174532310567</c:v>
                </c:pt>
                <c:pt idx="9360" formatCode="0.0%">
                  <c:v>0.80298353795323896</c:v>
                </c:pt>
                <c:pt idx="9361" formatCode="0.0%">
                  <c:v>0.81263622825541304</c:v>
                </c:pt>
                <c:pt idx="9362" formatCode="0.0%">
                  <c:v>0.81570765009908197</c:v>
                </c:pt>
                <c:pt idx="9363" formatCode="0.0%">
                  <c:v>0.81395257376382002</c:v>
                </c:pt>
                <c:pt idx="9364" formatCode="0.0%">
                  <c:v>0.81521872613961199</c:v>
                </c:pt>
                <c:pt idx="9365" formatCode="0.0%">
                  <c:v>0.81775103089119505</c:v>
                </c:pt>
                <c:pt idx="9366" formatCode="0.0%">
                  <c:v>0.81560741686169402</c:v>
                </c:pt>
                <c:pt idx="9367" formatCode="0.0%">
                  <c:v>0.80275797491215595</c:v>
                </c:pt>
                <c:pt idx="9368" formatCode="0.0%">
                  <c:v>0.79687849214320605</c:v>
                </c:pt>
                <c:pt idx="9369" formatCode="0.0%">
                  <c:v>0.81053025907537402</c:v>
                </c:pt>
                <c:pt idx="9370" formatCode="0.0%">
                  <c:v>0.82437009722700505</c:v>
                </c:pt>
                <c:pt idx="9371" formatCode="0.0%">
                  <c:v>0.82626305164911595</c:v>
                </c:pt>
                <c:pt idx="9372" formatCode="0.0%">
                  <c:v>0.82467094996701096</c:v>
                </c:pt>
                <c:pt idx="9373" formatCode="0.0%">
                  <c:v>0.82986088927387303</c:v>
                </c:pt>
                <c:pt idx="9374" formatCode="0.0%">
                  <c:v>0.82729093967282796</c:v>
                </c:pt>
                <c:pt idx="9375" formatCode="0.0%">
                  <c:v>0.82572393455703097</c:v>
                </c:pt>
                <c:pt idx="9376" formatCode="0.0%">
                  <c:v>0.81921764974176203</c:v>
                </c:pt>
                <c:pt idx="9377" formatCode="0.0%">
                  <c:v>0.81693615762541205</c:v>
                </c:pt>
                <c:pt idx="9378" formatCode="0.0%">
                  <c:v>0.75384231873297203</c:v>
                </c:pt>
                <c:pt idx="9379" formatCode="0.0%">
                  <c:v>0.76359524227253395</c:v>
                </c:pt>
                <c:pt idx="9380" formatCode="0.0%">
                  <c:v>0.75901970975667998</c:v>
                </c:pt>
                <c:pt idx="9381" formatCode="0.0%">
                  <c:v>0.73896204427447498</c:v>
                </c:pt>
                <c:pt idx="9382" formatCode="0.0%">
                  <c:v>0.722602449654413</c:v>
                </c:pt>
                <c:pt idx="9383" formatCode="0.0%">
                  <c:v>0.749291729755583</c:v>
                </c:pt>
                <c:pt idx="9384" formatCode="0.0%">
                  <c:v>0.74497925210242999</c:v>
                </c:pt>
                <c:pt idx="9385" formatCode="0.0%">
                  <c:v>0.75741505979142199</c:v>
                </c:pt>
                <c:pt idx="9386" formatCode="0.0%">
                  <c:v>0.75860592246828995</c:v>
                </c:pt>
                <c:pt idx="9387" formatCode="0.0%">
                  <c:v>0.76331948609883604</c:v>
                </c:pt>
                <c:pt idx="9388" formatCode="0.0%">
                  <c:v>0.72740369823919304</c:v>
                </c:pt>
                <c:pt idx="9389" formatCode="0.0%">
                  <c:v>0.73896204427447498</c:v>
                </c:pt>
                <c:pt idx="9390" formatCode="0.0%">
                  <c:v>0.74536794282451302</c:v>
                </c:pt>
                <c:pt idx="9391" formatCode="0.0%">
                  <c:v>0.73868613507293401</c:v>
                </c:pt>
                <c:pt idx="9392" formatCode="0.0%">
                  <c:v>0.75762822757719395</c:v>
                </c:pt>
                <c:pt idx="9393" formatCode="0.0%">
                  <c:v>0.76876008501308801</c:v>
                </c:pt>
                <c:pt idx="9394" formatCode="0.0%">
                  <c:v>0.79897206606793503</c:v>
                </c:pt>
                <c:pt idx="9395" formatCode="0.0%">
                  <c:v>0.79834526402161599</c:v>
                </c:pt>
                <c:pt idx="9396" formatCode="0.0%">
                  <c:v>0.80031335511480695</c:v>
                </c:pt>
                <c:pt idx="9397" formatCode="0.0%">
                  <c:v>0.80205588316691401</c:v>
                </c:pt>
                <c:pt idx="9398" formatCode="0.0%">
                  <c:v>0.79091132442002299</c:v>
                </c:pt>
                <c:pt idx="9399" formatCode="0.0%">
                  <c:v>0.77664530372468998</c:v>
                </c:pt>
                <c:pt idx="9400" formatCode="0.0%">
                  <c:v>0.78328946662680798</c:v>
                </c:pt>
                <c:pt idx="9401" formatCode="0.0%">
                  <c:v>0.78119589270207901</c:v>
                </c:pt>
                <c:pt idx="9402" formatCode="0.0%">
                  <c:v>0.78582177137839104</c:v>
                </c:pt>
                <c:pt idx="9403" formatCode="0.0%">
                  <c:v>0.80239438075638203</c:v>
                </c:pt>
                <c:pt idx="9404" formatCode="0.0%">
                  <c:v>0.804400116699033</c:v>
                </c:pt>
                <c:pt idx="9405" formatCode="0.0%">
                  <c:v>0.80990345702905497</c:v>
                </c:pt>
                <c:pt idx="9406" formatCode="0.0%">
                  <c:v>0.81096898990222799</c:v>
                </c:pt>
                <c:pt idx="9407" formatCode="0.0%">
                  <c:v>0.81570765009908197</c:v>
                </c:pt>
                <c:pt idx="9408" formatCode="0.0%">
                  <c:v>0.80377331465271395</c:v>
                </c:pt>
                <c:pt idx="9409" formatCode="0.0%">
                  <c:v>0.81496806653222198</c:v>
                </c:pt>
                <c:pt idx="9410" formatCode="0.0%">
                  <c:v>0.82129867538333701</c:v>
                </c:pt>
                <c:pt idx="9411" formatCode="0.0%">
                  <c:v>0.84070444225291596</c:v>
                </c:pt>
                <c:pt idx="9412" formatCode="0.0%">
                  <c:v>0.84465332575029395</c:v>
                </c:pt>
                <c:pt idx="9413" formatCode="0.0%">
                  <c:v>0.84593202640923904</c:v>
                </c:pt>
                <c:pt idx="9414" formatCode="0.0%">
                  <c:v>0.843713122680815</c:v>
                </c:pt>
                <c:pt idx="9415" formatCode="0.0%">
                  <c:v>0.86078720430142897</c:v>
                </c:pt>
                <c:pt idx="9416" formatCode="0.0%">
                  <c:v>0.85649997624242702</c:v>
                </c:pt>
                <c:pt idx="9417" formatCode="0.0%">
                  <c:v>0.85584807762980097</c:v>
                </c:pt>
                <c:pt idx="9418" formatCode="0.0%">
                  <c:v>0.874664687302522</c:v>
                </c:pt>
                <c:pt idx="9419" formatCode="0.0%">
                  <c:v>0.87319791542411296</c:v>
                </c:pt>
                <c:pt idx="9420" formatCode="0.0%">
                  <c:v>0.872972199355187</c:v>
                </c:pt>
                <c:pt idx="9421" formatCode="0.0%">
                  <c:v>0.85830509268246102</c:v>
                </c:pt>
                <c:pt idx="9422" formatCode="0.0%">
                  <c:v>0.86323182409877897</c:v>
                </c:pt>
                <c:pt idx="9423" formatCode="0.0%">
                  <c:v>0.87529148934884105</c:v>
                </c:pt>
                <c:pt idx="9424" formatCode="0.0%">
                  <c:v>0.88340227110152603</c:v>
                </c:pt>
                <c:pt idx="9425" formatCode="0.0%">
                  <c:v>0.88745138783629096</c:v>
                </c:pt>
                <c:pt idx="9426" formatCode="0.0%">
                  <c:v>0.892290281270532</c:v>
                </c:pt>
                <c:pt idx="9427" formatCode="0.0%">
                  <c:v>0.89008392582526197</c:v>
                </c:pt>
                <c:pt idx="9428" formatCode="0.0%">
                  <c:v>0.89617642335214098</c:v>
                </c:pt>
                <c:pt idx="9429" formatCode="0.0%">
                  <c:v>0.86971285931989695</c:v>
                </c:pt>
                <c:pt idx="9430" formatCode="0.0%">
                  <c:v>0.88773969229314298</c:v>
                </c:pt>
                <c:pt idx="9431" formatCode="0.0%">
                  <c:v>0.88435502245415798</c:v>
                </c:pt>
                <c:pt idx="9432" formatCode="0.0%">
                  <c:v>0.88189785437365398</c:v>
                </c:pt>
                <c:pt idx="9433" formatCode="0.0%">
                  <c:v>0.89813211919002101</c:v>
                </c:pt>
                <c:pt idx="9434" formatCode="0.0%">
                  <c:v>0.89638959113791306</c:v>
                </c:pt>
                <c:pt idx="9435" formatCode="0.0%">
                  <c:v>0.908925632064291</c:v>
                </c:pt>
                <c:pt idx="9436" formatCode="0.0%">
                  <c:v>0.91187157107642203</c:v>
                </c:pt>
                <c:pt idx="9437" formatCode="0.0%">
                  <c:v>0.91064306355009095</c:v>
                </c:pt>
                <c:pt idx="9438" formatCode="0.0%">
                  <c:v>0.90833647486743396</c:v>
                </c:pt>
                <c:pt idx="9439" formatCode="0.0%">
                  <c:v>0.88982071793471795</c:v>
                </c:pt>
                <c:pt idx="9440" formatCode="0.0%">
                  <c:v>0.90012530684951897</c:v>
                </c:pt>
                <c:pt idx="9441" formatCode="0.0%">
                  <c:v>0.90310889071111</c:v>
                </c:pt>
                <c:pt idx="9442" formatCode="0.0%">
                  <c:v>0.91830256619276796</c:v>
                </c:pt>
                <c:pt idx="9443" formatCode="0.0%">
                  <c:v>0.91879149015223804</c:v>
                </c:pt>
                <c:pt idx="9444" formatCode="0.0%">
                  <c:v>0.92596206883544396</c:v>
                </c:pt>
                <c:pt idx="9445" formatCode="0.0%">
                  <c:v>0.92952241463858198</c:v>
                </c:pt>
                <c:pt idx="9446" formatCode="0.0%">
                  <c:v>0.91920512441278401</c:v>
                </c:pt>
                <c:pt idx="9447" formatCode="0.0%">
                  <c:v>0.90219378420794005</c:v>
                </c:pt>
                <c:pt idx="9448" formatCode="0.0%">
                  <c:v>0.868772656250418</c:v>
                </c:pt>
                <c:pt idx="9449" formatCode="0.0%">
                  <c:v>0.89002133743733602</c:v>
                </c:pt>
                <c:pt idx="9450" formatCode="0.0%">
                  <c:v>0.89183900216052403</c:v>
                </c:pt>
                <c:pt idx="9451" formatCode="0.0%">
                  <c:v>0.87163091030831497</c:v>
                </c:pt>
                <c:pt idx="9452" formatCode="0.0%">
                  <c:v>0.90005017017843902</c:v>
                </c:pt>
                <c:pt idx="9453" formatCode="0.0%">
                  <c:v>0.90920138823798902</c:v>
                </c:pt>
                <c:pt idx="9454" formatCode="0.0%">
                  <c:v>0.92166229249328802</c:v>
                </c:pt>
                <c:pt idx="9455" formatCode="0.0%">
                  <c:v>0.91933060724432303</c:v>
                </c:pt>
                <c:pt idx="9456" formatCode="0.0%">
                  <c:v>0.92265253566753902</c:v>
                </c:pt>
                <c:pt idx="9457" formatCode="0.0%">
                  <c:v>0.89650237265845401</c:v>
                </c:pt>
                <c:pt idx="9458" formatCode="0.0%">
                  <c:v>0.90822354031904895</c:v>
                </c:pt>
                <c:pt idx="9459" formatCode="0.0%">
                  <c:v>0.88361543888729799</c:v>
                </c:pt>
                <c:pt idx="9460" formatCode="0.0%">
                  <c:v>0.87757298146519103</c:v>
                </c:pt>
                <c:pt idx="9461" formatCode="0.0%">
                  <c:v>0.87149303222146601</c:v>
                </c:pt>
                <c:pt idx="9462" formatCode="0.0%">
                  <c:v>0.88835394605630802</c:v>
                </c:pt>
                <c:pt idx="9463" formatCode="0.0%">
                  <c:v>0.88756416935683202</c:v>
                </c:pt>
                <c:pt idx="9464" formatCode="0.0%">
                  <c:v>0.88460568206154799</c:v>
                </c:pt>
                <c:pt idx="9465" formatCode="0.0%">
                  <c:v>0.904763733808985</c:v>
                </c:pt>
                <c:pt idx="9466" formatCode="0.0%">
                  <c:v>0.91158326661957001</c:v>
                </c:pt>
                <c:pt idx="9467" formatCode="0.0%">
                  <c:v>0.91224771351534995</c:v>
                </c:pt>
                <c:pt idx="9468" formatCode="0.0%">
                  <c:v>0.91856577408331197</c:v>
                </c:pt>
                <c:pt idx="9469" formatCode="0.0%">
                  <c:v>0.92033339870172703</c:v>
                </c:pt>
                <c:pt idx="9470" formatCode="0.0%">
                  <c:v>0.893092606253161</c:v>
                </c:pt>
                <c:pt idx="9471" formatCode="0.0%">
                  <c:v>0.903923763976894</c:v>
                </c:pt>
                <c:pt idx="9472" formatCode="0.0%">
                  <c:v>0.94020299296446797</c:v>
                </c:pt>
                <c:pt idx="9473" formatCode="0.0%">
                  <c:v>0.94622035382026703</c:v>
                </c:pt>
                <c:pt idx="9474" formatCode="0.0%">
                  <c:v>0.94248463810866201</c:v>
                </c:pt>
                <c:pt idx="9475" formatCode="0.0%">
                  <c:v>0.94229656688919705</c:v>
                </c:pt>
                <c:pt idx="9476" formatCode="0.0%">
                  <c:v>0.93828509500389401</c:v>
                </c:pt>
                <c:pt idx="9477" formatCode="0.0%">
                  <c:v>0.94694738910397402</c:v>
                </c:pt>
                <c:pt idx="9478" formatCode="0.0%">
                  <c:v>0.923154007910162</c:v>
                </c:pt>
                <c:pt idx="9479" formatCode="0.0%">
                  <c:v>0.93251839375548495</c:v>
                </c:pt>
                <c:pt idx="9480" formatCode="0.0%">
                  <c:v>0.89424597710841203</c:v>
                </c:pt>
                <c:pt idx="9481" formatCode="0.0%">
                  <c:v>0.903083794144803</c:v>
                </c:pt>
                <c:pt idx="9482" formatCode="0.0%">
                  <c:v>0.85866868683823605</c:v>
                </c:pt>
                <c:pt idx="9483" formatCode="0.0%">
                  <c:v>0.82894562974285901</c:v>
                </c:pt>
                <c:pt idx="9484" formatCode="0.0%">
                  <c:v>0.84769965102765499</c:v>
                </c:pt>
                <c:pt idx="9485" formatCode="0.0%">
                  <c:v>0.82433245237754404</c:v>
                </c:pt>
                <c:pt idx="9486" formatCode="0.0%">
                  <c:v>0.83754548848285704</c:v>
                </c:pt>
                <c:pt idx="9487" formatCode="0.0%">
                  <c:v>0.84555588397031101</c:v>
                </c:pt>
                <c:pt idx="9488" formatCode="0.0%">
                  <c:v>0.79648995444896697</c:v>
                </c:pt>
                <c:pt idx="9489" formatCode="0.0%">
                  <c:v>0.83987717373182202</c:v>
                </c:pt>
                <c:pt idx="9490" formatCode="0.0%">
                  <c:v>0.85120965067033505</c:v>
                </c:pt>
                <c:pt idx="9491" formatCode="0.0%">
                  <c:v>0.87725958044203201</c:v>
                </c:pt>
                <c:pt idx="9492" formatCode="0.0%">
                  <c:v>0.82159952812334203</c:v>
                </c:pt>
                <c:pt idx="9493" formatCode="0.0%">
                  <c:v>0.82228907158542996</c:v>
                </c:pt>
                <c:pt idx="9494" formatCode="0.0%">
                  <c:v>0.82138651336541402</c:v>
                </c:pt>
                <c:pt idx="9495" formatCode="0.0%">
                  <c:v>0.78831643128051299</c:v>
                </c:pt>
                <c:pt idx="9496" formatCode="0.0%">
                  <c:v>0.76344481590253099</c:v>
                </c:pt>
                <c:pt idx="9497" formatCode="0.0%">
                  <c:v>0.76917387230147805</c:v>
                </c:pt>
                <c:pt idx="9498" formatCode="0.0%">
                  <c:v>0.81263622825541304</c:v>
                </c:pt>
                <c:pt idx="9499" formatCode="0.0%">
                  <c:v>0.81214745732378602</c:v>
                </c:pt>
                <c:pt idx="9500" formatCode="0.0%">
                  <c:v>0.81411554841697698</c:v>
                </c:pt>
                <c:pt idx="9501" formatCode="0.0%">
                  <c:v>0.83536407657605105</c:v>
                </c:pt>
                <c:pt idx="9502" formatCode="0.0%">
                  <c:v>0.83339598548286098</c:v>
                </c:pt>
                <c:pt idx="9503" formatCode="0.0%">
                  <c:v>0.854544280404547</c:v>
                </c:pt>
                <c:pt idx="9504" formatCode="0.0%">
                  <c:v>0.83877399600918701</c:v>
                </c:pt>
                <c:pt idx="9505" formatCode="0.0%">
                  <c:v>0.79561233976741497</c:v>
                </c:pt>
                <c:pt idx="9506" formatCode="0.0%">
                  <c:v>0.83497553888181197</c:v>
                </c:pt>
                <c:pt idx="9507" formatCode="0.0%">
                  <c:v>0.82730348795598196</c:v>
                </c:pt>
                <c:pt idx="9508" formatCode="0.0%">
                  <c:v>0.84779988426504205</c:v>
                </c:pt>
                <c:pt idx="9509" formatCode="0.0%">
                  <c:v>0.86714306274669495</c:v>
                </c:pt>
                <c:pt idx="9510" formatCode="0.0%">
                  <c:v>0.84566881851869502</c:v>
                </c:pt>
                <c:pt idx="9511" formatCode="0.0%">
                  <c:v>0.85351639238083599</c:v>
                </c:pt>
                <c:pt idx="9512" formatCode="0.0%">
                  <c:v>0.82217629006488901</c:v>
                </c:pt>
                <c:pt idx="9513" formatCode="0.0%">
                  <c:v>0.81985700007123397</c:v>
                </c:pt>
                <c:pt idx="9514" formatCode="0.0%">
                  <c:v>0.84466587403344695</c:v>
                </c:pt>
                <c:pt idx="9515" formatCode="0.0%">
                  <c:v>0.84475371201552396</c:v>
                </c:pt>
                <c:pt idx="9516" formatCode="0.0%">
                  <c:v>0.86028573205880499</c:v>
                </c:pt>
                <c:pt idx="9517" formatCode="0.0%">
                  <c:v>0.86066187449773401</c:v>
                </c:pt>
                <c:pt idx="9518" formatCode="0.0%">
                  <c:v>0.85113451399925499</c:v>
                </c:pt>
                <c:pt idx="9519" formatCode="0.0%">
                  <c:v>0.90520246463583898</c:v>
                </c:pt>
                <c:pt idx="9520" formatCode="0.0%">
                  <c:v>0.91679830249273897</c:v>
                </c:pt>
                <c:pt idx="9521" formatCode="0.0%">
                  <c:v>0.90391121569374</c:v>
                </c:pt>
                <c:pt idx="9522" formatCode="0.0%">
                  <c:v>0.91268644434220503</c:v>
                </c:pt>
                <c:pt idx="9523" formatCode="0.0%">
                  <c:v>0.90263251503479403</c:v>
                </c:pt>
                <c:pt idx="9524" formatCode="0.0%">
                  <c:v>0.90198061642216798</c:v>
                </c:pt>
                <c:pt idx="9525" formatCode="0.0%">
                  <c:v>0.91227281008165795</c:v>
                </c:pt>
                <c:pt idx="9526" formatCode="0.0%">
                  <c:v>0.91974424150487</c:v>
                </c:pt>
                <c:pt idx="9527" formatCode="0.0%">
                  <c:v>0.913940048434843</c:v>
                </c:pt>
                <c:pt idx="9528" formatCode="0.0%">
                  <c:v>0.93937572444337503</c:v>
                </c:pt>
                <c:pt idx="9529" formatCode="0.0%">
                  <c:v>0.93886170391759705</c:v>
                </c:pt>
                <c:pt idx="9530" formatCode="0.0%">
                  <c:v>0.93003628213651701</c:v>
                </c:pt>
                <c:pt idx="9531" formatCode="0.0%">
                  <c:v>0.93411049543758995</c:v>
                </c:pt>
                <c:pt idx="9532" formatCode="0.0%">
                  <c:v>0.95260115580399796</c:v>
                </c:pt>
                <c:pt idx="9533" formatCode="0.0%">
                  <c:v>0.94632058705765498</c:v>
                </c:pt>
                <c:pt idx="9534" formatCode="0.0%">
                  <c:v>0.96207847619770503</c:v>
                </c:pt>
                <c:pt idx="9535" formatCode="0.0%">
                  <c:v>0.95871874989718397</c:v>
                </c:pt>
                <c:pt idx="9536" formatCode="0.0%">
                  <c:v>0.94861478048500203</c:v>
                </c:pt>
                <c:pt idx="9537" formatCode="0.0%">
                  <c:v>0.95787893309293703</c:v>
                </c:pt>
                <c:pt idx="9538" formatCode="0.0%">
                  <c:v>0.94146914534026005</c:v>
                </c:pt>
                <c:pt idx="9539" formatCode="0.0%">
                  <c:v>0.92870754137279898</c:v>
                </c:pt>
                <c:pt idx="9540" formatCode="0.0%">
                  <c:v>0.93210475949493798</c:v>
                </c:pt>
                <c:pt idx="9541" formatCode="0.0%">
                  <c:v>0.93065053589968205</c:v>
                </c:pt>
                <c:pt idx="9542" formatCode="0.0%">
                  <c:v>0.88119591565625599</c:v>
                </c:pt>
                <c:pt idx="9543" formatCode="0.0%">
                  <c:v>0.88834139777315402</c:v>
                </c:pt>
                <c:pt idx="9544" formatCode="0.0%">
                  <c:v>0.90496420028376001</c:v>
                </c:pt>
                <c:pt idx="9545" formatCode="0.0%">
                  <c:v>0.90031337806898304</c:v>
                </c:pt>
                <c:pt idx="9546" formatCode="0.0%">
                  <c:v>0.89845806849633403</c:v>
                </c:pt>
                <c:pt idx="9547" formatCode="0.0%">
                  <c:v>0.92463332807172605</c:v>
                </c:pt>
                <c:pt idx="9548" formatCode="0.0%">
                  <c:v>0.93177881018862396</c:v>
                </c:pt>
                <c:pt idx="9549" formatCode="0.0%">
                  <c:v>0.91929296239486102</c:v>
                </c:pt>
                <c:pt idx="9550" formatCode="0.0%">
                  <c:v>0.94230911517235105</c:v>
                </c:pt>
                <c:pt idx="9551" formatCode="0.0%">
                  <c:v>0.89098648404527903</c:v>
                </c:pt>
                <c:pt idx="9552" formatCode="0.0%">
                  <c:v>0.89250344905630397</c:v>
                </c:pt>
                <c:pt idx="9553" formatCode="0.0%">
                  <c:v>0.88312651492782801</c:v>
                </c:pt>
                <c:pt idx="9554" formatCode="0.0%">
                  <c:v>0.90581671839900402</c:v>
                </c:pt>
                <c:pt idx="9555" formatCode="0.0%">
                  <c:v>0.84984326505715602</c:v>
                </c:pt>
                <c:pt idx="9556" formatCode="0.0%">
                  <c:v>0.848777732183982</c:v>
                </c:pt>
                <c:pt idx="9557" formatCode="0.0%">
                  <c:v>0.82236420825651002</c:v>
                </c:pt>
                <c:pt idx="9558" formatCode="0.0%">
                  <c:v>0.80416200537479698</c:v>
                </c:pt>
                <c:pt idx="9559" formatCode="0.0%">
                  <c:v>0.85665040261242997</c:v>
                </c:pt>
                <c:pt idx="9560" formatCode="0.0%">
                  <c:v>0.84352505146135104</c:v>
                </c:pt>
                <c:pt idx="9561" formatCode="0.0%">
                  <c:v>0.81916760963698998</c:v>
                </c:pt>
                <c:pt idx="9562" formatCode="0.0%">
                  <c:v>0.828682421852315</c:v>
                </c:pt>
                <c:pt idx="9563" formatCode="0.0%">
                  <c:v>0.79675316233951099</c:v>
                </c:pt>
                <c:pt idx="9564" formatCode="0.0%">
                  <c:v>0.80481375095957997</c:v>
                </c:pt>
                <c:pt idx="9565" formatCode="0.0%">
                  <c:v>0.77606869481098695</c:v>
                </c:pt>
                <c:pt idx="9566" formatCode="0.0%">
                  <c:v>0.80606735505221805</c:v>
                </c:pt>
                <c:pt idx="9567" formatCode="0.0%">
                  <c:v>0.76409671451515804</c:v>
                </c:pt>
                <c:pt idx="9568" formatCode="0.0%">
                  <c:v>0.79043494874370701</c:v>
                </c:pt>
                <c:pt idx="9569" formatCode="0.0%">
                  <c:v>0.84156950865131397</c:v>
                </c:pt>
                <c:pt idx="9570" formatCode="0.0%">
                  <c:v>0.84244697030502402</c:v>
                </c:pt>
                <c:pt idx="9571" formatCode="0.0%">
                  <c:v>0.85676318413297103</c:v>
                </c:pt>
                <c:pt idx="9572" formatCode="0.0%">
                  <c:v>0.84583179317185198</c:v>
                </c:pt>
                <c:pt idx="9573" formatCode="0.0%">
                  <c:v>0.83375957963863601</c:v>
                </c:pt>
                <c:pt idx="9574" formatCode="0.0%">
                  <c:v>0.86161462585036597</c:v>
                </c:pt>
                <c:pt idx="9575" formatCode="0.0%">
                  <c:v>0.88960755014894599</c:v>
                </c:pt>
                <c:pt idx="9576" formatCode="0.0%">
                  <c:v>0.88624797687626899</c:v>
                </c:pt>
                <c:pt idx="9577" formatCode="0.0%">
                  <c:v>0.90041361130636999</c:v>
                </c:pt>
                <c:pt idx="9578" formatCode="0.0%">
                  <c:v>0.85238811809189297</c:v>
                </c:pt>
                <c:pt idx="9579" formatCode="0.0%">
                  <c:v>0.86359526522671004</c:v>
                </c:pt>
                <c:pt idx="9580" formatCode="0.0%">
                  <c:v>0.86587691037090397</c:v>
                </c:pt>
                <c:pt idx="9581" formatCode="0.0%">
                  <c:v>0.84022806657659999</c:v>
                </c:pt>
                <c:pt idx="9582" formatCode="0.0%">
                  <c:v>0.81258618815064099</c:v>
                </c:pt>
                <c:pt idx="9583" formatCode="0.0%">
                  <c:v>0.82396885822176902</c:v>
                </c:pt>
                <c:pt idx="9584" formatCode="0.0%">
                  <c:v>0.82148674660280097</c:v>
                </c:pt>
                <c:pt idx="9585" formatCode="0.0%">
                  <c:v>0.83041240162126895</c:v>
                </c:pt>
                <c:pt idx="9586" formatCode="0.0%">
                  <c:v>0.86092508238827803</c:v>
                </c:pt>
                <c:pt idx="9587" formatCode="0.0%">
                  <c:v>0.87595578321677803</c:v>
                </c:pt>
                <c:pt idx="9588" formatCode="0.0%">
                  <c:v>0.87747274822780397</c:v>
                </c:pt>
                <c:pt idx="9589" formatCode="0.0%">
                  <c:v>0.85065813832293902</c:v>
                </c:pt>
                <c:pt idx="9590" formatCode="0.0%">
                  <c:v>0.85344110268191198</c:v>
                </c:pt>
                <c:pt idx="9591" formatCode="0.0%">
                  <c:v>0.84074208710237697</c:v>
                </c:pt>
                <c:pt idx="9592" formatCode="0.0%">
                  <c:v>0.81416574154959198</c:v>
                </c:pt>
                <c:pt idx="9593" formatCode="0.0%">
                  <c:v>0.81416574154959198</c:v>
                </c:pt>
                <c:pt idx="9594" formatCode="0.0%">
                  <c:v>0.76962515141148702</c:v>
                </c:pt>
                <c:pt idx="9595" formatCode="0.0%">
                  <c:v>0.77532911124412596</c:v>
                </c:pt>
                <c:pt idx="9596" formatCode="0.0%">
                  <c:v>0.74274780009085295</c:v>
                </c:pt>
                <c:pt idx="9597" formatCode="0.0%">
                  <c:v>0.76649114117989203</c:v>
                </c:pt>
                <c:pt idx="9598" formatCode="0.0%">
                  <c:v>0.78053144580629896</c:v>
                </c:pt>
                <c:pt idx="9599" formatCode="0.0%">
                  <c:v>0.75632443035193997</c:v>
                </c:pt>
                <c:pt idx="9600" formatCode="0.0%">
                  <c:v>0.77541679619836001</c:v>
                </c:pt>
                <c:pt idx="9601" formatCode="0.0%">
                  <c:v>0.73116451051710596</c:v>
                </c:pt>
                <c:pt idx="9602" formatCode="0.0%">
                  <c:v>0.72144907879916298</c:v>
                </c:pt>
                <c:pt idx="9603" formatCode="0.0%">
                  <c:v>0.67136765650941799</c:v>
                </c:pt>
                <c:pt idx="9604" formatCode="0.0%">
                  <c:v>0.66126353406939198</c:v>
                </c:pt>
                <c:pt idx="9605" formatCode="0.0%">
                  <c:v>0.64284816340190698</c:v>
                </c:pt>
                <c:pt idx="9606" formatCode="0.0%">
                  <c:v>0.67807440779946204</c:v>
                </c:pt>
                <c:pt idx="9607" formatCode="0.0%">
                  <c:v>0.69496041820061105</c:v>
                </c:pt>
                <c:pt idx="9608" formatCode="0.0%">
                  <c:v>0.66805812334151304</c:v>
                </c:pt>
                <c:pt idx="9609" formatCode="0.0%">
                  <c:v>0.69732974829903804</c:v>
                </c:pt>
                <c:pt idx="9610" formatCode="0.0%">
                  <c:v>0.70778491661168497</c:v>
                </c:pt>
                <c:pt idx="9611" formatCode="0.0%">
                  <c:v>0.69964903829269298</c:v>
                </c:pt>
                <c:pt idx="9612" formatCode="0.0%">
                  <c:v>0.72815598311704999</c:v>
                </c:pt>
                <c:pt idx="9613" formatCode="0.0%">
                  <c:v>0.749304278038737</c:v>
                </c:pt>
                <c:pt idx="9614" formatCode="0.0%">
                  <c:v>0.73100153586395</c:v>
                </c:pt>
                <c:pt idx="9615" formatCode="0.0%">
                  <c:v>0.67561739274680199</c:v>
                </c:pt>
                <c:pt idx="9616" formatCode="0.0%">
                  <c:v>0.66284308746834297</c:v>
                </c:pt>
                <c:pt idx="9617" formatCode="0.0%">
                  <c:v>0.67595589033626902</c:v>
                </c:pt>
                <c:pt idx="9618" formatCode="0.0%">
                  <c:v>0.66891064145675805</c:v>
                </c:pt>
                <c:pt idx="9619" formatCode="0.0%">
                  <c:v>0.67873885469524198</c:v>
                </c:pt>
                <c:pt idx="9620" formatCode="0.0%">
                  <c:v>0.69093639803215401</c:v>
                </c:pt>
                <c:pt idx="9621" formatCode="0.0%">
                  <c:v>0.71394000252649004</c:v>
                </c:pt>
                <c:pt idx="9622" formatCode="0.0%">
                  <c:v>0.69093639803215401</c:v>
                </c:pt>
                <c:pt idx="9623" formatCode="0.0%">
                  <c:v>0.69235297677794805</c:v>
                </c:pt>
                <c:pt idx="9624" formatCode="0.0%">
                  <c:v>0.69083616479476595</c:v>
                </c:pt>
                <c:pt idx="9625" formatCode="0.0%">
                  <c:v>0.704939210836942</c:v>
                </c:pt>
                <c:pt idx="9626" formatCode="0.0%">
                  <c:v>0.68300113921577998</c:v>
                </c:pt>
                <c:pt idx="9627" formatCode="0.0%">
                  <c:v>0.69626421542586503</c:v>
                </c:pt>
                <c:pt idx="9628" formatCode="0.0%">
                  <c:v>0.71969415549174498</c:v>
                </c:pt>
                <c:pt idx="9629" formatCode="0.0%">
                  <c:v>0.73159084608864999</c:v>
                </c:pt>
                <c:pt idx="9630" formatCode="0.0%">
                  <c:v>0.729998744406545</c:v>
                </c:pt>
                <c:pt idx="9631" formatCode="0.0%">
                  <c:v>0.71452931275119103</c:v>
                </c:pt>
                <c:pt idx="9632" formatCode="0.0%">
                  <c:v>0.66808321990782105</c:v>
                </c:pt>
                <c:pt idx="9633" formatCode="0.0%">
                  <c:v>0.66897322984468399</c:v>
                </c:pt>
                <c:pt idx="9634" formatCode="0.0%">
                  <c:v>0.663219229907272</c:v>
                </c:pt>
                <c:pt idx="9635" formatCode="0.0%">
                  <c:v>0.67193171713996802</c:v>
                </c:pt>
                <c:pt idx="9636" formatCode="0.0%">
                  <c:v>0.63512591934346196</c:v>
                </c:pt>
                <c:pt idx="9637" formatCode="0.0%">
                  <c:v>0.62137391917390705</c:v>
                </c:pt>
                <c:pt idx="9638" formatCode="0.0%">
                  <c:v>0.59630183732115005</c:v>
                </c:pt>
                <c:pt idx="9639" formatCode="0.0%">
                  <c:v>0.65557227554774999</c:v>
                </c:pt>
                <c:pt idx="9640" formatCode="0.0%">
                  <c:v>0.64067945280609795</c:v>
                </c:pt>
                <c:pt idx="9641" formatCode="0.0%">
                  <c:v>0.64909108729878895</c:v>
                </c:pt>
                <c:pt idx="9642" formatCode="0.0%">
                  <c:v>0.61481759425386595</c:v>
                </c:pt>
                <c:pt idx="9643" formatCode="0.0%">
                  <c:v>0.60035095405591499</c:v>
                </c:pt>
                <c:pt idx="9644" formatCode="0.0%">
                  <c:v>0.66822109799467</c:v>
                </c:pt>
                <c:pt idx="9645" formatCode="0.0%">
                  <c:v>0.62770468105286503</c:v>
                </c:pt>
                <c:pt idx="9646" formatCode="0.0%">
                  <c:v>0.66667918944518001</c:v>
                </c:pt>
                <c:pt idx="9647" formatCode="0.0%">
                  <c:v>0.69221509869109898</c:v>
                </c:pt>
                <c:pt idx="9648" formatCode="0.0%">
                  <c:v>0.69611378905586196</c:v>
                </c:pt>
                <c:pt idx="9649" formatCode="0.0%">
                  <c:v>0.68124606288051803</c:v>
                </c:pt>
                <c:pt idx="9650" formatCode="0.0%">
                  <c:v>0.66197817409778803</c:v>
                </c:pt>
                <c:pt idx="9651" formatCode="0.0%">
                  <c:v>0.64876513799247504</c:v>
                </c:pt>
                <c:pt idx="9652" formatCode="0.0%">
                  <c:v>0.65814207212095099</c:v>
                </c:pt>
                <c:pt idx="9653" formatCode="0.0%">
                  <c:v>0.71766332298278501</c:v>
                </c:pt>
                <c:pt idx="9654" formatCode="0.0%">
                  <c:v>0.71434124153172596</c:v>
                </c:pt>
                <c:pt idx="9655" formatCode="0.0%">
                  <c:v>0.716572693543304</c:v>
                </c:pt>
                <c:pt idx="9656" formatCode="0.0%">
                  <c:v>0.71793907915648303</c:v>
                </c:pt>
                <c:pt idx="9657" formatCode="0.0%">
                  <c:v>0.72062181027806904</c:v>
                </c:pt>
                <c:pt idx="9658" formatCode="0.0%">
                  <c:v>0.71184658162960401</c:v>
                </c:pt>
                <c:pt idx="9659" formatCode="0.0%">
                  <c:v>0.69799419519481898</c:v>
                </c:pt>
                <c:pt idx="9660" formatCode="0.0%">
                  <c:v>0.70559110944956904</c:v>
                </c:pt>
                <c:pt idx="9661" formatCode="0.0%">
                  <c:v>0.670841087700487</c:v>
                </c:pt>
                <c:pt idx="9662" formatCode="0.0%">
                  <c:v>0.66518732100046196</c:v>
                </c:pt>
                <c:pt idx="9663" formatCode="0.0%">
                  <c:v>0.67284697667098203</c:v>
                </c:pt>
                <c:pt idx="9664" formatCode="0.0%">
                  <c:v>0.71080599229489505</c:v>
                </c:pt>
                <c:pt idx="9665" formatCode="0.0%">
                  <c:v>0.71187167819591202</c:v>
                </c:pt>
                <c:pt idx="9666" formatCode="0.0%">
                  <c:v>0.74292332302716302</c:v>
                </c:pt>
                <c:pt idx="9667" formatCode="0.0%">
                  <c:v>0.74021564836711295</c:v>
                </c:pt>
                <c:pt idx="9668" formatCode="0.0%">
                  <c:v>0.72488394177076299</c:v>
                </c:pt>
                <c:pt idx="9669" formatCode="0.0%">
                  <c:v>0.72988596288600405</c:v>
                </c:pt>
                <c:pt idx="9670" formatCode="0.0%">
                  <c:v>0.741030368605053</c:v>
                </c:pt>
                <c:pt idx="9671" formatCode="0.0%">
                  <c:v>0.75233790200510098</c:v>
                </c:pt>
                <c:pt idx="9672" formatCode="0.0%">
                  <c:v>0.75049514071560597</c:v>
                </c:pt>
                <c:pt idx="9673" formatCode="0.0%">
                  <c:v>0.74368800316033101</c:v>
                </c:pt>
                <c:pt idx="9674" formatCode="0.0%">
                  <c:v>0.73698125187028696</c:v>
                </c:pt>
                <c:pt idx="9675" formatCode="0.0%">
                  <c:v>0.76675434907043605</c:v>
                </c:pt>
                <c:pt idx="9676" formatCode="0.0%">
                  <c:v>0.77247085718622999</c:v>
                </c:pt>
                <c:pt idx="9677" formatCode="0.0%">
                  <c:v>0.76443521210462495</c:v>
                </c:pt>
                <c:pt idx="9678" formatCode="0.0%">
                  <c:v>0.77793655266678896</c:v>
                </c:pt>
                <c:pt idx="9679" formatCode="0.0%">
                  <c:v>0.74573138395244398</c:v>
                </c:pt>
                <c:pt idx="9680" formatCode="0.0%">
                  <c:v>0.75213743553032597</c:v>
                </c:pt>
                <c:pt idx="9681" formatCode="0.0%">
                  <c:v>0.74035352645396202</c:v>
                </c:pt>
                <c:pt idx="9682" formatCode="0.0%">
                  <c:v>0.75953357725461501</c:v>
                </c:pt>
                <c:pt idx="9683" formatCode="0.0%">
                  <c:v>0.75885673510352403</c:v>
                </c:pt>
                <c:pt idx="9684" formatCode="0.0%">
                  <c:v>0.765901983983035</c:v>
                </c:pt>
                <c:pt idx="9685" formatCode="0.0%">
                  <c:v>0.78459311082421801</c:v>
                </c:pt>
                <c:pt idx="9686" formatCode="0.0%">
                  <c:v>0.78682456283579605</c:v>
                </c:pt>
                <c:pt idx="9687" formatCode="0.0%">
                  <c:v>0.78842921280105505</c:v>
                </c:pt>
                <c:pt idx="9688" formatCode="0.0%">
                  <c:v>0.77184405513991095</c:v>
                </c:pt>
                <c:pt idx="9689" formatCode="0.0%">
                  <c:v>0.74339969870347899</c:v>
                </c:pt>
                <c:pt idx="9690" formatCode="0.0%">
                  <c:v>0.74796283596402202</c:v>
                </c:pt>
                <c:pt idx="9691" formatCode="0.0%">
                  <c:v>0.72487154651545305</c:v>
                </c:pt>
                <c:pt idx="9692" formatCode="0.0%">
                  <c:v>0.73668039913028205</c:v>
                </c:pt>
                <c:pt idx="9693" formatCode="0.0%">
                  <c:v>0.74356267335663595</c:v>
                </c:pt>
                <c:pt idx="9694" formatCode="0.0%">
                  <c:v>0.75286447081403196</c:v>
                </c:pt>
                <c:pt idx="9695" formatCode="0.0%">
                  <c:v>0.75552210536931097</c:v>
                </c:pt>
                <c:pt idx="9696" formatCode="0.0%">
                  <c:v>0.73708163813551797</c:v>
                </c:pt>
                <c:pt idx="9697" formatCode="0.0%">
                  <c:v>0.72702770882810697</c:v>
                </c:pt>
                <c:pt idx="9698" formatCode="0.0%">
                  <c:v>0.72646349516971398</c:v>
                </c:pt>
                <c:pt idx="9699" formatCode="0.0%">
                  <c:v>0.760122887479315</c:v>
                </c:pt>
                <c:pt idx="9700" formatCode="0.0%">
                  <c:v>0.705754084102725</c:v>
                </c:pt>
                <c:pt idx="9701" formatCode="0.0%">
                  <c:v>0.70710792143275103</c:v>
                </c:pt>
                <c:pt idx="9702" formatCode="0.0%">
                  <c:v>0.70294587014960097</c:v>
                </c:pt>
                <c:pt idx="9703" formatCode="0.0%">
                  <c:v>0.67417571743469895</c:v>
                </c:pt>
                <c:pt idx="9704" formatCode="0.0%">
                  <c:v>0.67966650948156704</c:v>
                </c:pt>
                <c:pt idx="9705" formatCode="0.0%">
                  <c:v>0.704939210836942</c:v>
                </c:pt>
                <c:pt idx="9706" formatCode="0.0%">
                  <c:v>0.70507708892379095</c:v>
                </c:pt>
                <c:pt idx="9707" formatCode="0.0%">
                  <c:v>0.69353144419950596</c:v>
                </c:pt>
                <c:pt idx="9708" formatCode="0.0%">
                  <c:v>0.67708416462521204</c:v>
                </c:pt>
                <c:pt idx="9709" formatCode="0.0%">
                  <c:v>0.68337712862686495</c:v>
                </c:pt>
                <c:pt idx="9710" formatCode="0.0%">
                  <c:v>0.65216250914245699</c:v>
                </c:pt>
                <c:pt idx="9711" formatCode="0.0%">
                  <c:v>0.65225019409669105</c:v>
                </c:pt>
                <c:pt idx="9712" formatCode="0.0%">
                  <c:v>0.64759937188191397</c:v>
                </c:pt>
                <c:pt idx="9713" formatCode="0.0%">
                  <c:v>0.65722696561778104</c:v>
                </c:pt>
                <c:pt idx="9714" formatCode="0.0%">
                  <c:v>0.60856212207382998</c:v>
                </c:pt>
                <c:pt idx="9715" formatCode="0.0%">
                  <c:v>0.60258240606749303</c:v>
                </c:pt>
                <c:pt idx="9716" formatCode="0.0%">
                  <c:v>0.60461323857645199</c:v>
                </c:pt>
                <c:pt idx="9717" formatCode="0.0%">
                  <c:v>0.61076847751910002</c:v>
                </c:pt>
                <c:pt idx="9718" formatCode="0.0%">
                  <c:v>0.58144665942896001</c:v>
                </c:pt>
                <c:pt idx="9719" formatCode="0.0%">
                  <c:v>0.58317663919791396</c:v>
                </c:pt>
                <c:pt idx="9720" formatCode="0.0%">
                  <c:v>0.56990101470467502</c:v>
                </c:pt>
                <c:pt idx="9721" formatCode="0.0%">
                  <c:v>0.59671547158169702</c:v>
                </c:pt>
                <c:pt idx="9722" formatCode="0.0%">
                  <c:v>0.56034840461204505</c:v>
                </c:pt>
                <c:pt idx="9723" formatCode="0.0%">
                  <c:v>0</c:v>
                </c:pt>
                <c:pt idx="9724" formatCode="0.0%">
                  <c:v>0</c:v>
                </c:pt>
                <c:pt idx="9725" formatCode="0.0%">
                  <c:v>0</c:v>
                </c:pt>
                <c:pt idx="9726" formatCode="0.0%">
                  <c:v>0</c:v>
                </c:pt>
                <c:pt idx="9727" formatCode="0.0%">
                  <c:v>0</c:v>
                </c:pt>
                <c:pt idx="9728" formatCode="0.0%">
                  <c:v>0</c:v>
                </c:pt>
                <c:pt idx="9729" formatCode="0.0%">
                  <c:v>0</c:v>
                </c:pt>
                <c:pt idx="9730" formatCode="0.0%">
                  <c:v>0</c:v>
                </c:pt>
                <c:pt idx="9731" formatCode="0.0%">
                  <c:v>0</c:v>
                </c:pt>
                <c:pt idx="9732" formatCode="0.0%">
                  <c:v>0</c:v>
                </c:pt>
                <c:pt idx="9733" formatCode="0.0%">
                  <c:v>0</c:v>
                </c:pt>
                <c:pt idx="9734" formatCode="0.0%">
                  <c:v>0</c:v>
                </c:pt>
                <c:pt idx="9735" formatCode="0.0%">
                  <c:v>0</c:v>
                </c:pt>
                <c:pt idx="9736" formatCode="0.0%">
                  <c:v>0</c:v>
                </c:pt>
                <c:pt idx="9737" formatCode="0.0%">
                  <c:v>0</c:v>
                </c:pt>
                <c:pt idx="9738" formatCode="0.0%">
                  <c:v>0</c:v>
                </c:pt>
                <c:pt idx="9739" formatCode="0.0%">
                  <c:v>0</c:v>
                </c:pt>
                <c:pt idx="9740" formatCode="0.0%">
                  <c:v>0</c:v>
                </c:pt>
                <c:pt idx="9741" formatCode="0.0%">
                  <c:v>0</c:v>
                </c:pt>
                <c:pt idx="9742" formatCode="0.0%">
                  <c:v>0</c:v>
                </c:pt>
                <c:pt idx="9743" formatCode="0.0%">
                  <c:v>0</c:v>
                </c:pt>
                <c:pt idx="9744" formatCode="0.0%">
                  <c:v>0</c:v>
                </c:pt>
                <c:pt idx="9745" formatCode="0.0%">
                  <c:v>0</c:v>
                </c:pt>
                <c:pt idx="9746" formatCode="0.0%">
                  <c:v>0</c:v>
                </c:pt>
                <c:pt idx="9747" formatCode="0.0%">
                  <c:v>0</c:v>
                </c:pt>
                <c:pt idx="9748" formatCode="0.0%">
                  <c:v>0</c:v>
                </c:pt>
                <c:pt idx="9749" formatCode="0.0%">
                  <c:v>0</c:v>
                </c:pt>
                <c:pt idx="9750" formatCode="0.0%">
                  <c:v>0</c:v>
                </c:pt>
                <c:pt idx="9751" formatCode="0.0%">
                  <c:v>0</c:v>
                </c:pt>
                <c:pt idx="9752" formatCode="0.0%">
                  <c:v>0</c:v>
                </c:pt>
                <c:pt idx="9753" formatCode="0.0%">
                  <c:v>0</c:v>
                </c:pt>
                <c:pt idx="9754" formatCode="0.0%">
                  <c:v>0</c:v>
                </c:pt>
                <c:pt idx="9755" formatCode="0.0%">
                  <c:v>0</c:v>
                </c:pt>
                <c:pt idx="9756" formatCode="0.0%">
                  <c:v>0</c:v>
                </c:pt>
                <c:pt idx="9757" formatCode="0.0%">
                  <c:v>0</c:v>
                </c:pt>
                <c:pt idx="9758" formatCode="0.0%">
                  <c:v>0</c:v>
                </c:pt>
                <c:pt idx="9759" formatCode="0.0%">
                  <c:v>0</c:v>
                </c:pt>
                <c:pt idx="9760" formatCode="0.0%">
                  <c:v>0</c:v>
                </c:pt>
                <c:pt idx="9761" formatCode="0.0%">
                  <c:v>0</c:v>
                </c:pt>
                <c:pt idx="9762" formatCode="0.0%">
                  <c:v>0</c:v>
                </c:pt>
                <c:pt idx="9763" formatCode="0.0%">
                  <c:v>0</c:v>
                </c:pt>
                <c:pt idx="9764" formatCode="0.0%">
                  <c:v>0</c:v>
                </c:pt>
                <c:pt idx="9765" formatCode="0.0%">
                  <c:v>0</c:v>
                </c:pt>
                <c:pt idx="9766" formatCode="0.0%">
                  <c:v>0</c:v>
                </c:pt>
                <c:pt idx="9767" formatCode="0.0%">
                  <c:v>0</c:v>
                </c:pt>
                <c:pt idx="9768" formatCode="0.0%">
                  <c:v>0</c:v>
                </c:pt>
                <c:pt idx="9769" formatCode="0.0%">
                  <c:v>0</c:v>
                </c:pt>
                <c:pt idx="9770" formatCode="0.0%">
                  <c:v>0</c:v>
                </c:pt>
                <c:pt idx="9771" formatCode="0.0%">
                  <c:v>0</c:v>
                </c:pt>
                <c:pt idx="9772" formatCode="0.0%">
                  <c:v>0</c:v>
                </c:pt>
                <c:pt idx="9773" formatCode="0.0%">
                  <c:v>0</c:v>
                </c:pt>
                <c:pt idx="9774" formatCode="0.0%">
                  <c:v>0</c:v>
                </c:pt>
                <c:pt idx="9775" formatCode="0.0%">
                  <c:v>0</c:v>
                </c:pt>
                <c:pt idx="9776" formatCode="0.0%">
                  <c:v>0</c:v>
                </c:pt>
                <c:pt idx="9777" formatCode="0.0%">
                  <c:v>0</c:v>
                </c:pt>
                <c:pt idx="9778" formatCode="0.0%">
                  <c:v>0</c:v>
                </c:pt>
                <c:pt idx="9779" formatCode="0.0%">
                  <c:v>0</c:v>
                </c:pt>
                <c:pt idx="9780" formatCode="0.0%">
                  <c:v>0</c:v>
                </c:pt>
                <c:pt idx="9781" formatCode="0.0%">
                  <c:v>0</c:v>
                </c:pt>
                <c:pt idx="9782" formatCode="0.0%">
                  <c:v>0</c:v>
                </c:pt>
                <c:pt idx="9783" formatCode="0.0%">
                  <c:v>0</c:v>
                </c:pt>
                <c:pt idx="9784" formatCode="0.0%">
                  <c:v>0</c:v>
                </c:pt>
                <c:pt idx="9785" formatCode="0.0%">
                  <c:v>0</c:v>
                </c:pt>
                <c:pt idx="9786" formatCode="0.0%">
                  <c:v>0</c:v>
                </c:pt>
                <c:pt idx="9787" formatCode="0.0%">
                  <c:v>0</c:v>
                </c:pt>
                <c:pt idx="9788" formatCode="0.0%">
                  <c:v>0</c:v>
                </c:pt>
                <c:pt idx="9789" formatCode="0.0%">
                  <c:v>0</c:v>
                </c:pt>
                <c:pt idx="9790" formatCode="0.0%">
                  <c:v>0</c:v>
                </c:pt>
                <c:pt idx="9791" formatCode="0.0%">
                  <c:v>0</c:v>
                </c:pt>
                <c:pt idx="9792" formatCode="0.0%">
                  <c:v>0</c:v>
                </c:pt>
                <c:pt idx="9793" formatCode="0.0%">
                  <c:v>0</c:v>
                </c:pt>
                <c:pt idx="9794" formatCode="0.0%">
                  <c:v>0</c:v>
                </c:pt>
                <c:pt idx="9795" formatCode="0.0%">
                  <c:v>0</c:v>
                </c:pt>
                <c:pt idx="9796" formatCode="0.0%">
                  <c:v>0</c:v>
                </c:pt>
                <c:pt idx="9797" formatCode="0.0%">
                  <c:v>0</c:v>
                </c:pt>
                <c:pt idx="9798" formatCode="0.0%">
                  <c:v>0</c:v>
                </c:pt>
                <c:pt idx="9799" formatCode="0.0%">
                  <c:v>0</c:v>
                </c:pt>
                <c:pt idx="9800" formatCode="0.0%">
                  <c:v>0</c:v>
                </c:pt>
                <c:pt idx="9801" formatCode="0.0%">
                  <c:v>0</c:v>
                </c:pt>
                <c:pt idx="9802" formatCode="0.0%">
                  <c:v>0</c:v>
                </c:pt>
                <c:pt idx="9803" formatCode="0.0%">
                  <c:v>0</c:v>
                </c:pt>
                <c:pt idx="9804" formatCode="0.0%">
                  <c:v>0</c:v>
                </c:pt>
                <c:pt idx="9805" formatCode="0.0%">
                  <c:v>0</c:v>
                </c:pt>
                <c:pt idx="9806" formatCode="0.0%">
                  <c:v>0</c:v>
                </c:pt>
                <c:pt idx="9807" formatCode="0.0%">
                  <c:v>0</c:v>
                </c:pt>
                <c:pt idx="9808" formatCode="0.0%">
                  <c:v>0</c:v>
                </c:pt>
                <c:pt idx="9809" formatCode="0.0%">
                  <c:v>0</c:v>
                </c:pt>
                <c:pt idx="9810" formatCode="0.0%">
                  <c:v>0</c:v>
                </c:pt>
                <c:pt idx="9811" formatCode="0.0%">
                  <c:v>0</c:v>
                </c:pt>
                <c:pt idx="9812" formatCode="0.0%">
                  <c:v>0</c:v>
                </c:pt>
                <c:pt idx="9813" formatCode="0.0%">
                  <c:v>0</c:v>
                </c:pt>
                <c:pt idx="9814" formatCode="0.0%">
                  <c:v>0</c:v>
                </c:pt>
                <c:pt idx="9815" formatCode="0.0%">
                  <c:v>0</c:v>
                </c:pt>
                <c:pt idx="9816" formatCode="0.0%">
                  <c:v>0</c:v>
                </c:pt>
                <c:pt idx="9817" formatCode="0.0%">
                  <c:v>0</c:v>
                </c:pt>
                <c:pt idx="9818" formatCode="0.0%">
                  <c:v>0</c:v>
                </c:pt>
                <c:pt idx="9819" formatCode="0.0%">
                  <c:v>0</c:v>
                </c:pt>
                <c:pt idx="9820" formatCode="0.0%">
                  <c:v>0</c:v>
                </c:pt>
                <c:pt idx="9821" formatCode="0.0%">
                  <c:v>0</c:v>
                </c:pt>
                <c:pt idx="9822" formatCode="0.0%">
                  <c:v>0</c:v>
                </c:pt>
                <c:pt idx="9823" formatCode="0.0%">
                  <c:v>0</c:v>
                </c:pt>
                <c:pt idx="9824" formatCode="0.0%">
                  <c:v>0</c:v>
                </c:pt>
                <c:pt idx="9825" formatCode="0.0%">
                  <c:v>0</c:v>
                </c:pt>
                <c:pt idx="9826" formatCode="0.0%">
                  <c:v>0</c:v>
                </c:pt>
                <c:pt idx="9827" formatCode="0.0%">
                  <c:v>0</c:v>
                </c:pt>
                <c:pt idx="9828" formatCode="0.0%">
                  <c:v>0.209000065460862</c:v>
                </c:pt>
                <c:pt idx="9829" formatCode="0.0%">
                  <c:v>0.18105095426443399</c:v>
                </c:pt>
                <c:pt idx="9830" formatCode="0.0%">
                  <c:v>0.19509859565766599</c:v>
                </c:pt>
                <c:pt idx="9831" formatCode="0.0%">
                  <c:v>0.16100954763299799</c:v>
                </c:pt>
                <c:pt idx="9832" formatCode="0.0%">
                  <c:v>0.16916960503738801</c:v>
                </c:pt>
                <c:pt idx="9833" formatCode="0.0%">
                  <c:v>0.154337893394837</c:v>
                </c:pt>
                <c:pt idx="9834" formatCode="0.0%">
                  <c:v>0.21362499297330001</c:v>
                </c:pt>
                <c:pt idx="9835" formatCode="0.0%">
                  <c:v>0.20198285574348501</c:v>
                </c:pt>
                <c:pt idx="9836" formatCode="0.0%">
                  <c:v>0.176545673308768</c:v>
                </c:pt>
                <c:pt idx="9837" formatCode="0.0%">
                  <c:v>0.180001065868309</c:v>
                </c:pt>
                <c:pt idx="9838" formatCode="0.0%">
                  <c:v>0.15840465958040001</c:v>
                </c:pt>
                <c:pt idx="9839" formatCode="0.0%">
                  <c:v>0.14714790593785201</c:v>
                </c:pt>
                <c:pt idx="9840" formatCode="0.0%">
                  <c:v>0.153779732067962</c:v>
                </c:pt>
                <c:pt idx="9841" formatCode="0.0%">
                  <c:v>0.159959578120563</c:v>
                </c:pt>
                <c:pt idx="9842" formatCode="0.0%">
                  <c:v>0.155467519123373</c:v>
                </c:pt>
                <c:pt idx="9843" formatCode="0.0%">
                  <c:v>0.183669145391819</c:v>
                </c:pt>
                <c:pt idx="9844" formatCode="0.0%">
                  <c:v>0.200427937203322</c:v>
                </c:pt>
                <c:pt idx="9845" formatCode="0.0%">
                  <c:v>0.238371145565895</c:v>
                </c:pt>
                <c:pt idx="9846" formatCode="0.0%">
                  <c:v>0.23258998617534701</c:v>
                </c:pt>
                <c:pt idx="9847" formatCode="0.0%">
                  <c:v>0.24222530590379901</c:v>
                </c:pt>
                <c:pt idx="9848" formatCode="0.0%">
                  <c:v>0.20494660235008599</c:v>
                </c:pt>
                <c:pt idx="9849" formatCode="0.0%">
                  <c:v>0.20903989356891201</c:v>
                </c:pt>
                <c:pt idx="9850" formatCode="0.0%">
                  <c:v>0.18328368068824299</c:v>
                </c:pt>
                <c:pt idx="9851" formatCode="0.0%">
                  <c:v>0.15658392289343201</c:v>
                </c:pt>
                <c:pt idx="9852" formatCode="0.0%">
                  <c:v>0.15861726542805801</c:v>
                </c:pt>
                <c:pt idx="9853" formatCode="0.0%">
                  <c:v>0.11985007759180601</c:v>
                </c:pt>
                <c:pt idx="9854" formatCode="0.0%">
                  <c:v>0.121338561874345</c:v>
                </c:pt>
                <c:pt idx="9855" formatCode="0.0%">
                  <c:v>0.12981764972468701</c:v>
                </c:pt>
                <c:pt idx="9856" formatCode="0.0%">
                  <c:v>7.0145085442648095E-2</c:v>
                </c:pt>
                <c:pt idx="9857" formatCode="0.0%">
                  <c:v>0.116687028212334</c:v>
                </c:pt>
                <c:pt idx="9858" formatCode="0.0%">
                  <c:v>9.9755458661222401E-2</c:v>
                </c:pt>
                <c:pt idx="9859" formatCode="0.0%">
                  <c:v>0.105669567683327</c:v>
                </c:pt>
                <c:pt idx="9860" formatCode="0.0%">
                  <c:v>0.111809585627877</c:v>
                </c:pt>
                <c:pt idx="9861" formatCode="0.0%">
                  <c:v>0.12395675300172899</c:v>
                </c:pt>
                <c:pt idx="9862" formatCode="0.0%">
                  <c:v>0.16167405244185601</c:v>
                </c:pt>
                <c:pt idx="9863" formatCode="0.0%">
                  <c:v>0.123199207785673</c:v>
                </c:pt>
                <c:pt idx="9864" formatCode="0.0%">
                  <c:v>9.7602469569824796E-2</c:v>
                </c:pt>
                <c:pt idx="9865" formatCode="0.0%">
                  <c:v>9.7017702093376706E-2</c:v>
                </c:pt>
                <c:pt idx="9866" formatCode="0.0%">
                  <c:v>0.11438786753090099</c:v>
                </c:pt>
                <c:pt idx="9867" formatCode="0.0%">
                  <c:v>0.106041648195807</c:v>
                </c:pt>
                <c:pt idx="9868" formatCode="0.0%">
                  <c:v>0.12414275269981399</c:v>
                </c:pt>
                <c:pt idx="9869" formatCode="0.0%">
                  <c:v>0.15437772150288701</c:v>
                </c:pt>
                <c:pt idx="9870" formatCode="0.0%">
                  <c:v>0.15609219582418099</c:v>
                </c:pt>
                <c:pt idx="9871" formatCode="0.0%">
                  <c:v>9.9303559700022206E-2</c:v>
                </c:pt>
                <c:pt idx="9872" formatCode="0.0%">
                  <c:v>0.10804846569717</c:v>
                </c:pt>
                <c:pt idx="9873" formatCode="0.0%">
                  <c:v>0.109975545866122</c:v>
                </c:pt>
                <c:pt idx="9874" formatCode="0.0%">
                  <c:v>9.8878348004705102E-2</c:v>
                </c:pt>
                <c:pt idx="9875" formatCode="0.0%">
                  <c:v>4.8814497301544302E-2</c:v>
                </c:pt>
                <c:pt idx="9876" formatCode="0.0%">
                  <c:v>4.7817740088256198E-2</c:v>
                </c:pt>
                <c:pt idx="9877" formatCode="0.0%">
                  <c:v>3.5218754869513501E-2</c:v>
                </c:pt>
                <c:pt idx="9878" formatCode="0.0%">
                  <c:v>2.3403839900090699E-2</c:v>
                </c:pt>
                <c:pt idx="9879" formatCode="0.0%">
                  <c:v>0</c:v>
                </c:pt>
                <c:pt idx="9880" formatCode="0.0%">
                  <c:v>0</c:v>
                </c:pt>
                <c:pt idx="9881" formatCode="0.0%">
                  <c:v>0</c:v>
                </c:pt>
                <c:pt idx="9882" formatCode="0.0%">
                  <c:v>0</c:v>
                </c:pt>
                <c:pt idx="9883" formatCode="0.0%">
                  <c:v>0</c:v>
                </c:pt>
                <c:pt idx="9884" formatCode="0.0%">
                  <c:v>0</c:v>
                </c:pt>
                <c:pt idx="9885" formatCode="0.0%">
                  <c:v>0</c:v>
                </c:pt>
                <c:pt idx="9886" formatCode="0.0%">
                  <c:v>0</c:v>
                </c:pt>
                <c:pt idx="9887" formatCode="0.0%">
                  <c:v>0</c:v>
                </c:pt>
                <c:pt idx="9888" formatCode="0.0%">
                  <c:v>0</c:v>
                </c:pt>
                <c:pt idx="9889" formatCode="0.0%">
                  <c:v>0</c:v>
                </c:pt>
                <c:pt idx="9890" formatCode="0.0%">
                  <c:v>0</c:v>
                </c:pt>
                <c:pt idx="9891" formatCode="0.0%">
                  <c:v>0</c:v>
                </c:pt>
                <c:pt idx="9892" formatCode="0.0%">
                  <c:v>0</c:v>
                </c:pt>
                <c:pt idx="9893" formatCode="0.0%">
                  <c:v>0</c:v>
                </c:pt>
                <c:pt idx="9894" formatCode="0.0%">
                  <c:v>0</c:v>
                </c:pt>
                <c:pt idx="9895" formatCode="0.0%">
                  <c:v>0</c:v>
                </c:pt>
                <c:pt idx="9896" formatCode="0.0%">
                  <c:v>0</c:v>
                </c:pt>
                <c:pt idx="9897" formatCode="0.0%">
                  <c:v>0</c:v>
                </c:pt>
                <c:pt idx="9898" formatCode="0.0%">
                  <c:v>0</c:v>
                </c:pt>
                <c:pt idx="9899" formatCode="0.0%">
                  <c:v>0.216383526634325</c:v>
                </c:pt>
                <c:pt idx="9900" formatCode="0.0%">
                  <c:v>0.19155094409482001</c:v>
                </c:pt>
                <c:pt idx="9901" formatCode="0.0%">
                  <c:v>0.20302125498950399</c:v>
                </c:pt>
                <c:pt idx="9902" formatCode="0.0%">
                  <c:v>0.23107615225470901</c:v>
                </c:pt>
                <c:pt idx="9903" formatCode="0.0%">
                  <c:v>0.206066201214189</c:v>
                </c:pt>
                <c:pt idx="9904" formatCode="0.0%">
                  <c:v>0.164072539566889</c:v>
                </c:pt>
                <c:pt idx="9905" formatCode="0.0%">
                  <c:v>0.17935636345133499</c:v>
                </c:pt>
                <c:pt idx="9906" formatCode="0.0%">
                  <c:v>0.198882506269246</c:v>
                </c:pt>
                <c:pt idx="9907" formatCode="0.0%">
                  <c:v>0.23332294022482999</c:v>
                </c:pt>
                <c:pt idx="9908" formatCode="0.0%">
                  <c:v>0.245325356622557</c:v>
                </c:pt>
                <c:pt idx="9909" formatCode="0.0%">
                  <c:v>0.234948848223446</c:v>
                </c:pt>
                <c:pt idx="9910" formatCode="0.0%">
                  <c:v>0.205489708476915</c:v>
                </c:pt>
                <c:pt idx="9911" formatCode="0.0%">
                  <c:v>0.21969452561053199</c:v>
                </c:pt>
                <c:pt idx="9912" formatCode="0.0%">
                  <c:v>0.26610787469231201</c:v>
                </c:pt>
                <c:pt idx="9913" formatCode="0.0%">
                  <c:v>0.26931539367326701</c:v>
                </c:pt>
                <c:pt idx="9914" formatCode="0.0%">
                  <c:v>0.24384722563546801</c:v>
                </c:pt>
                <c:pt idx="9915" formatCode="0.0%">
                  <c:v>0.25945628525041098</c:v>
                </c:pt>
                <c:pt idx="9916" formatCode="0.0%">
                  <c:v>0.27902672508459703</c:v>
                </c:pt>
                <c:pt idx="9917" formatCode="0.0%">
                  <c:v>0.28538267028548903</c:v>
                </c:pt>
                <c:pt idx="9918" formatCode="0.0%">
                  <c:v>0.23038147399539599</c:v>
                </c:pt>
                <c:pt idx="9919" formatCode="0.0%">
                  <c:v>0.25652961476572</c:v>
                </c:pt>
                <c:pt idx="9920" formatCode="0.0%">
                  <c:v>0.24687737611541</c:v>
                </c:pt>
                <c:pt idx="9921" formatCode="0.0%">
                  <c:v>0.25924932525990901</c:v>
                </c:pt>
                <c:pt idx="9922" formatCode="0.0%">
                  <c:v>0.280401376076436</c:v>
                </c:pt>
                <c:pt idx="9923" formatCode="0.0%">
                  <c:v>0.26751211717363699</c:v>
                </c:pt>
                <c:pt idx="9924" formatCode="0.0%">
                  <c:v>0.26403845522320502</c:v>
                </c:pt>
                <c:pt idx="9925" formatCode="0.0%">
                  <c:v>0.29135437721282098</c:v>
                </c:pt>
                <c:pt idx="9926" formatCode="0.0%">
                  <c:v>0.29012750323250902</c:v>
                </c:pt>
                <c:pt idx="9927" formatCode="0.0%">
                  <c:v>0.29708953266016302</c:v>
                </c:pt>
                <c:pt idx="9928" formatCode="0.0%">
                  <c:v>0.34101954229183201</c:v>
                </c:pt>
                <c:pt idx="9929" formatCode="0.0%">
                  <c:v>0.33593476808752698</c:v>
                </c:pt>
                <c:pt idx="9930" formatCode="0.0%">
                  <c:v>0.35918582986264902</c:v>
                </c:pt>
                <c:pt idx="9931" formatCode="0.0%">
                  <c:v>0.34124129802707798</c:v>
                </c:pt>
                <c:pt idx="9932" formatCode="0.0%">
                  <c:v>0.37352362826304802</c:v>
                </c:pt>
                <c:pt idx="9933" formatCode="0.0%">
                  <c:v>0.34397580426600999</c:v>
                </c:pt>
                <c:pt idx="9934" formatCode="0.0%">
                  <c:v>0.34266024603519202</c:v>
                </c:pt>
                <c:pt idx="9935" formatCode="0.0%">
                  <c:v>0.30654951684676002</c:v>
                </c:pt>
                <c:pt idx="9936" formatCode="0.0%">
                  <c:v>0.32007445146580699</c:v>
                </c:pt>
                <c:pt idx="9937" formatCode="0.0%">
                  <c:v>0.30501229309865102</c:v>
                </c:pt>
                <c:pt idx="9938" formatCode="0.0%">
                  <c:v>0.344670572743279</c:v>
                </c:pt>
                <c:pt idx="9939" formatCode="0.0%">
                  <c:v>0.34233510052265098</c:v>
                </c:pt>
                <c:pt idx="9940" formatCode="0.0%">
                  <c:v>0.33544695960075999</c:v>
                </c:pt>
                <c:pt idx="9941" formatCode="0.0%">
                  <c:v>0.31306812502187797</c:v>
                </c:pt>
                <c:pt idx="9942" formatCode="0.0%">
                  <c:v>0.31110218554802199</c:v>
                </c:pt>
                <c:pt idx="9943" formatCode="0.0%">
                  <c:v>0.34558700673783799</c:v>
                </c:pt>
                <c:pt idx="9944" formatCode="0.0%">
                  <c:v>0.32005965572106299</c:v>
                </c:pt>
                <c:pt idx="9945" formatCode="0.0%">
                  <c:v>0.340413548283026</c:v>
                </c:pt>
                <c:pt idx="9946" formatCode="0.0%">
                  <c:v>0.35860933712537402</c:v>
                </c:pt>
                <c:pt idx="9947" formatCode="0.0%">
                  <c:v>0.39368535657925302</c:v>
                </c:pt>
                <c:pt idx="9948" formatCode="0.0%">
                  <c:v>0.39644945430767298</c:v>
                </c:pt>
                <c:pt idx="9949" formatCode="0.0%">
                  <c:v>0.37726334296500202</c:v>
                </c:pt>
                <c:pt idx="9950" formatCode="0.0%">
                  <c:v>0.39307936257044701</c:v>
                </c:pt>
                <c:pt idx="9951" formatCode="0.0%">
                  <c:v>0.38957619934848198</c:v>
                </c:pt>
                <c:pt idx="9952" formatCode="0.0%">
                  <c:v>0.388171956867156</c:v>
                </c:pt>
                <c:pt idx="9953" formatCode="0.0%">
                  <c:v>0.39303497533621501</c:v>
                </c:pt>
                <c:pt idx="9954" formatCode="0.0%">
                  <c:v>0.3881867526119</c:v>
                </c:pt>
                <c:pt idx="9955" formatCode="0.0%">
                  <c:v>0.396671210042919</c:v>
                </c:pt>
                <c:pt idx="9956" formatCode="0.0%">
                  <c:v>0.39862235377203098</c:v>
                </c:pt>
                <c:pt idx="9957" formatCode="0.0%">
                  <c:v>0.36537911208931401</c:v>
                </c:pt>
                <c:pt idx="9958" formatCode="0.0%">
                  <c:v>0.34801107299101802</c:v>
                </c:pt>
                <c:pt idx="9959" formatCode="0.0%">
                  <c:v>0.34614870373036799</c:v>
                </c:pt>
                <c:pt idx="9960" formatCode="0.0%">
                  <c:v>0.35747114739557001</c:v>
                </c:pt>
                <c:pt idx="9961" formatCode="0.0%">
                  <c:v>0.36169858036633501</c:v>
                </c:pt>
                <c:pt idx="9962" formatCode="0.0%">
                  <c:v>0.32003006423157598</c:v>
                </c:pt>
                <c:pt idx="9963" formatCode="0.0%">
                  <c:v>0.32307501045626102</c:v>
                </c:pt>
                <c:pt idx="9964" formatCode="0.0%">
                  <c:v>0.33170733511676198</c:v>
                </c:pt>
                <c:pt idx="9965" formatCode="0.0%">
                  <c:v>0.36026483661347802</c:v>
                </c:pt>
                <c:pt idx="9966" formatCode="0.0%">
                  <c:v>0.35825460012334598</c:v>
                </c:pt>
                <c:pt idx="9967" formatCode="0.0%">
                  <c:v>0.37056736628886999</c:v>
                </c:pt>
                <c:pt idx="9968" formatCode="0.0%">
                  <c:v>0.35887538987689599</c:v>
                </c:pt>
                <c:pt idx="9969" formatCode="0.0%">
                  <c:v>0.364802709569996</c:v>
                </c:pt>
                <c:pt idx="9970" formatCode="0.0%">
                  <c:v>0.32502615418537301</c:v>
                </c:pt>
                <c:pt idx="9971" formatCode="0.0%">
                  <c:v>0.32842583741208697</c:v>
                </c:pt>
                <c:pt idx="9972" formatCode="0.0%">
                  <c:v>0.30227778685971901</c:v>
                </c:pt>
                <c:pt idx="9973" formatCode="0.0%">
                  <c:v>0.30010488739536101</c:v>
                </c:pt>
                <c:pt idx="9974" formatCode="0.0%">
                  <c:v>0.30471664885764199</c:v>
                </c:pt>
                <c:pt idx="9975" formatCode="0.0%">
                  <c:v>0.299469301897067</c:v>
                </c:pt>
                <c:pt idx="9976" formatCode="0.0%">
                  <c:v>0.331869907873032</c:v>
                </c:pt>
                <c:pt idx="9977" formatCode="0.0%">
                  <c:v>0.33895021304068101</c:v>
                </c:pt>
                <c:pt idx="9978" formatCode="0.0%">
                  <c:v>0.378623198212097</c:v>
                </c:pt>
                <c:pt idx="9979" formatCode="0.0%">
                  <c:v>0.39053693035931603</c:v>
                </c:pt>
                <c:pt idx="9980" formatCode="0.0%">
                  <c:v>0.39000482485627402</c:v>
                </c:pt>
                <c:pt idx="9981" formatCode="0.0%">
                  <c:v>0.40589473296748102</c:v>
                </c:pt>
                <c:pt idx="9982" formatCode="0.0%">
                  <c:v>0.41099430291653</c:v>
                </c:pt>
                <c:pt idx="9983" formatCode="0.0%">
                  <c:v>0.41024044167824197</c:v>
                </c:pt>
                <c:pt idx="9984" formatCode="0.0%">
                  <c:v>0.44308446890674202</c:v>
                </c:pt>
                <c:pt idx="9985" formatCode="0.0%">
                  <c:v>0.44747456485173398</c:v>
                </c:pt>
                <c:pt idx="9986" formatCode="0.0%">
                  <c:v>0.45179068207300699</c:v>
                </c:pt>
                <c:pt idx="9987" formatCode="0.0%">
                  <c:v>0.44800667035477698</c:v>
                </c:pt>
                <c:pt idx="9988" formatCode="0.0%">
                  <c:v>0.44139946814710701</c:v>
                </c:pt>
                <c:pt idx="9989" formatCode="0.0%">
                  <c:v>0.45854575151015797</c:v>
                </c:pt>
                <c:pt idx="9990" formatCode="0.0%">
                  <c:v>0.45962475826098798</c:v>
                </c:pt>
                <c:pt idx="9991" formatCode="0.0%">
                  <c:v>0.48201847880256998</c:v>
                </c:pt>
                <c:pt idx="9992" formatCode="0.0%">
                  <c:v>0.486482463253324</c:v>
                </c:pt>
                <c:pt idx="9993" formatCode="0.0%">
                  <c:v>0.482151460069352</c:v>
                </c:pt>
                <c:pt idx="9994" formatCode="0.0%">
                  <c:v>0.47381486986781601</c:v>
                </c:pt>
                <c:pt idx="9995" formatCode="0.0%">
                  <c:v>0.49362177096403698</c:v>
                </c:pt>
                <c:pt idx="9996" formatCode="0.0%">
                  <c:v>0.48862568101023901</c:v>
                </c:pt>
                <c:pt idx="9997" formatCode="0.0%">
                  <c:v>0.46977951092485298</c:v>
                </c:pt>
                <c:pt idx="9998" formatCode="0.0%">
                  <c:v>0.48671892451535798</c:v>
                </c:pt>
                <c:pt idx="9999" formatCode="0.0%">
                  <c:v>0.49694756568498699</c:v>
                </c:pt>
                <c:pt idx="10000" formatCode="0.0%">
                  <c:v>0.48417658252218398</c:v>
                </c:pt>
                <c:pt idx="10001" formatCode="0.0%">
                  <c:v>0.448169243111047</c:v>
                </c:pt>
                <c:pt idx="10002" formatCode="0.0%">
                  <c:v>0.46286186873143098</c:v>
                </c:pt>
                <c:pt idx="10003" formatCode="0.0%">
                  <c:v>0.47289843587325697</c:v>
                </c:pt>
                <c:pt idx="10004" formatCode="0.0%">
                  <c:v>0.48902480524649899</c:v>
                </c:pt>
                <c:pt idx="10005" formatCode="0.0%">
                  <c:v>0.51675455699916295</c:v>
                </c:pt>
                <c:pt idx="10006" formatCode="0.0%">
                  <c:v>0.51592671703715598</c:v>
                </c:pt>
                <c:pt idx="10007" formatCode="0.0%">
                  <c:v>0.51951865472758296</c:v>
                </c:pt>
                <c:pt idx="10008" formatCode="0.0%">
                  <c:v>0.51969602322859798</c:v>
                </c:pt>
                <c:pt idx="10009" formatCode="0.0%">
                  <c:v>0.52392345619936298</c:v>
                </c:pt>
                <c:pt idx="10010" formatCode="0.0%">
                  <c:v>0.52089339593737705</c:v>
                </c:pt>
                <c:pt idx="10011" formatCode="0.0%">
                  <c:v>0.50861004082542904</c:v>
                </c:pt>
                <c:pt idx="10012" formatCode="0.0%">
                  <c:v>0.47523381787593</c:v>
                </c:pt>
                <c:pt idx="10013" formatCode="0.0%">
                  <c:v>0.47037079940687099</c:v>
                </c:pt>
                <c:pt idx="10014" formatCode="0.0%">
                  <c:v>0.48292011705238502</c:v>
                </c:pt>
                <c:pt idx="10015" formatCode="0.0%">
                  <c:v>0.50237237136453206</c:v>
                </c:pt>
                <c:pt idx="10016" formatCode="0.0%">
                  <c:v>0.51566075450358995</c:v>
                </c:pt>
                <c:pt idx="10017" formatCode="0.0%">
                  <c:v>0.52745621091081496</c:v>
                </c:pt>
                <c:pt idx="10018" formatCode="0.0%">
                  <c:v>0.54337571051151101</c:v>
                </c:pt>
                <c:pt idx="10019" formatCode="0.0%">
                  <c:v>0.54129149529765996</c:v>
                </c:pt>
                <c:pt idx="10020" formatCode="0.0%">
                  <c:v>0.55106191947000904</c:v>
                </c:pt>
                <c:pt idx="10021" formatCode="0.0%">
                  <c:v>0.55592502815702405</c:v>
                </c:pt>
                <c:pt idx="10022" formatCode="0.0%">
                  <c:v>0.57976728819620804</c:v>
                </c:pt>
                <c:pt idx="10023" formatCode="0.0%">
                  <c:v>0.57493377099868004</c:v>
                </c:pt>
                <c:pt idx="10024" formatCode="0.0%">
                  <c:v>0.57908740568163797</c:v>
                </c:pt>
                <c:pt idx="10025" formatCode="0.0%">
                  <c:v>0.57370698723632496</c:v>
                </c:pt>
                <c:pt idx="10026" formatCode="0.0%">
                  <c:v>0.58405390414594804</c:v>
                </c:pt>
                <c:pt idx="10027" formatCode="0.0%">
                  <c:v>0.56810481305576499</c:v>
                </c:pt>
                <c:pt idx="10028" formatCode="0.0%">
                  <c:v>0.55319052191809204</c:v>
                </c:pt>
                <c:pt idx="10029" formatCode="0.0%">
                  <c:v>0.54373044751353905</c:v>
                </c:pt>
                <c:pt idx="10030" formatCode="0.0%">
                  <c:v>0.57122364778621404</c:v>
                </c:pt>
                <c:pt idx="10031" formatCode="0.0%">
                  <c:v>0.56772048456424895</c:v>
                </c:pt>
                <c:pt idx="10032" formatCode="0.0%">
                  <c:v>0.56250263887520602</c:v>
                </c:pt>
                <c:pt idx="10033" formatCode="0.0%">
                  <c:v>0.52225316096651597</c:v>
                </c:pt>
                <c:pt idx="10034" formatCode="0.0%">
                  <c:v>0.51539461153411303</c:v>
                </c:pt>
                <c:pt idx="10035" formatCode="0.0%">
                  <c:v>0.537936109087222</c:v>
                </c:pt>
                <c:pt idx="10036" formatCode="0.0%">
                  <c:v>0.55901427139798499</c:v>
                </c:pt>
                <c:pt idx="10037" formatCode="0.0%">
                  <c:v>0.56324170436874998</c:v>
                </c:pt>
                <c:pt idx="10038" formatCode="0.0%">
                  <c:v>0.57491897525393598</c:v>
                </c:pt>
                <c:pt idx="10039" formatCode="0.0%">
                  <c:v>0.58380255692121497</c:v>
                </c:pt>
                <c:pt idx="10040" formatCode="0.0%">
                  <c:v>0.59074970038616903</c:v>
                </c:pt>
                <c:pt idx="10041" formatCode="0.0%">
                  <c:v>0.58631530742490201</c:v>
                </c:pt>
                <c:pt idx="10042" formatCode="0.0%">
                  <c:v>0.61414862939077297</c:v>
                </c:pt>
                <c:pt idx="10043" formatCode="0.0%">
                  <c:v>0.620859401811649</c:v>
                </c:pt>
                <c:pt idx="10044" formatCode="0.0%">
                  <c:v>0.60773359142886096</c:v>
                </c:pt>
                <c:pt idx="10045" formatCode="0.0%">
                  <c:v>0.62285484255703705</c:v>
                </c:pt>
                <c:pt idx="10046" formatCode="0.0%">
                  <c:v>0.61272968138265904</c:v>
                </c:pt>
                <c:pt idx="10047" formatCode="0.0%">
                  <c:v>0.598450885525323</c:v>
                </c:pt>
                <c:pt idx="10048" formatCode="0.0%">
                  <c:v>0.61546418762159105</c:v>
                </c:pt>
                <c:pt idx="10049" formatCode="0.0%">
                  <c:v>0.59579017757419805</c:v>
                </c:pt>
                <c:pt idx="10050" formatCode="0.0%">
                  <c:v>0.57709178450033904</c:v>
                </c:pt>
                <c:pt idx="10051" formatCode="0.0%">
                  <c:v>0.57185932350246305</c:v>
                </c:pt>
                <c:pt idx="10052" formatCode="0.0%">
                  <c:v>0.54114371828613295</c:v>
                </c:pt>
                <c:pt idx="10053" formatCode="0.0%">
                  <c:v>0.57585020499323902</c:v>
                </c:pt>
                <c:pt idx="10054" formatCode="0.0%">
                  <c:v>0.53162446090260496</c:v>
                </c:pt>
                <c:pt idx="10055" formatCode="0.0%">
                  <c:v>0.54151325103290504</c:v>
                </c:pt>
                <c:pt idx="10056" formatCode="0.0%">
                  <c:v>0.54525296573486004</c:v>
                </c:pt>
                <c:pt idx="10057" formatCode="0.0%">
                  <c:v>0.54686407798873105</c:v>
                </c:pt>
                <c:pt idx="10058" formatCode="0.0%">
                  <c:v>0.57661886197627099</c:v>
                </c:pt>
                <c:pt idx="10059" formatCode="0.0%">
                  <c:v>0.58056553666872701</c:v>
                </c:pt>
                <c:pt idx="10060" formatCode="0.0%">
                  <c:v>0.61571535441041303</c:v>
                </c:pt>
                <c:pt idx="10061" formatCode="0.0%">
                  <c:v>0.61561196463311796</c:v>
                </c:pt>
                <c:pt idx="10062" formatCode="0.0%">
                  <c:v>0.62374168506210803</c:v>
                </c:pt>
                <c:pt idx="10063" formatCode="0.0%">
                  <c:v>0.60708311996786801</c:v>
                </c:pt>
                <c:pt idx="10064" formatCode="0.0%">
                  <c:v>0.61630664289243098</c:v>
                </c:pt>
                <c:pt idx="10065" formatCode="0.0%">
                  <c:v>0.63969077615229097</c:v>
                </c:pt>
                <c:pt idx="10066" formatCode="0.0%">
                  <c:v>0.64119831819295603</c:v>
                </c:pt>
                <c:pt idx="10067" formatCode="0.0%">
                  <c:v>0.64042984164583505</c:v>
                </c:pt>
                <c:pt idx="10068" formatCode="0.0%">
                  <c:v>0.61840565385102597</c:v>
                </c:pt>
                <c:pt idx="10069" formatCode="0.0%">
                  <c:v>0.61320260390672598</c:v>
                </c:pt>
                <c:pt idx="10070" formatCode="0.0%">
                  <c:v>0.63516760872256095</c:v>
                </c:pt>
                <c:pt idx="10071" formatCode="0.0%">
                  <c:v>0.63429556196223302</c:v>
                </c:pt>
                <c:pt idx="10072" formatCode="0.0%">
                  <c:v>0.64165662540819102</c:v>
                </c:pt>
                <c:pt idx="10073" formatCode="0.0%">
                  <c:v>0.61336517666299695</c:v>
                </c:pt>
                <c:pt idx="10074" formatCode="0.0%">
                  <c:v>0.61948466060185503</c:v>
                </c:pt>
                <c:pt idx="10075" formatCode="0.0%">
                  <c:v>0.63904030469129802</c:v>
                </c:pt>
                <c:pt idx="10076" formatCode="0.0%">
                  <c:v>0.63960200168382797</c:v>
                </c:pt>
                <c:pt idx="10077" formatCode="0.0%">
                  <c:v>0.62582590027595897</c:v>
                </c:pt>
                <c:pt idx="10078" formatCode="0.0%">
                  <c:v>0.63478328023104502</c:v>
                </c:pt>
                <c:pt idx="10079" formatCode="0.0%">
                  <c:v>0.63074801150603699</c:v>
                </c:pt>
                <c:pt idx="10080" formatCode="0.0%">
                  <c:v>0.61403026343282197</c:v>
                </c:pt>
                <c:pt idx="10081" formatCode="0.0%">
                  <c:v>0.61995758312592197</c:v>
                </c:pt>
                <c:pt idx="10082" formatCode="0.0%">
                  <c:v>0.62941765753047496</c:v>
                </c:pt>
                <c:pt idx="10083" formatCode="0.0%">
                  <c:v>0.63541895594729403</c:v>
                </c:pt>
                <c:pt idx="10084" formatCode="0.0%">
                  <c:v>0.646800492373515</c:v>
                </c:pt>
                <c:pt idx="10085" formatCode="0.0%">
                  <c:v>0.63766574391741504</c:v>
                </c:pt>
                <c:pt idx="10086" formatCode="0.0%">
                  <c:v>0.63951340765127695</c:v>
                </c:pt>
                <c:pt idx="10087" formatCode="0.0%">
                  <c:v>0.62014974737168005</c:v>
                </c:pt>
                <c:pt idx="10088" formatCode="0.0%">
                  <c:v>0.62959502603148898</c:v>
                </c:pt>
                <c:pt idx="10089" formatCode="0.0%">
                  <c:v>0.64671189834096399</c:v>
                </c:pt>
                <c:pt idx="10090" formatCode="0.0%">
                  <c:v>0.65258003505508899</c:v>
                </c:pt>
                <c:pt idx="10091" formatCode="0.0%">
                  <c:v>0.656378752300107</c:v>
                </c:pt>
                <c:pt idx="10092" formatCode="0.0%">
                  <c:v>0.66508496546637097</c:v>
                </c:pt>
                <c:pt idx="10093" formatCode="0.0%">
                  <c:v>0.66700660792395094</c:v>
                </c:pt>
                <c:pt idx="10094" formatCode="0.0%">
                  <c:v>0.66467104548536704</c:v>
                </c:pt>
                <c:pt idx="10095" formatCode="0.0%">
                  <c:v>0.66499637143381995</c:v>
                </c:pt>
                <c:pt idx="10096" formatCode="0.0%">
                  <c:v>0.64826382761586099</c:v>
                </c:pt>
                <c:pt idx="10097" formatCode="0.0%">
                  <c:v>0.67470761262719403</c:v>
                </c:pt>
                <c:pt idx="10098" formatCode="0.0%">
                  <c:v>0.67992545831623696</c:v>
                </c:pt>
                <c:pt idx="10099" formatCode="0.0%">
                  <c:v>0.68084189231079595</c:v>
                </c:pt>
                <c:pt idx="10100" formatCode="0.0%">
                  <c:v>0.68756728004050405</c:v>
                </c:pt>
                <c:pt idx="10101" formatCode="0.0%">
                  <c:v>0.69243038872751905</c:v>
                </c:pt>
                <c:pt idx="10102" formatCode="0.0%">
                  <c:v>0.69538665070169703</c:v>
                </c:pt>
                <c:pt idx="10103" formatCode="0.0%">
                  <c:v>0.67948194684574603</c:v>
                </c:pt>
                <c:pt idx="10104" formatCode="0.0%">
                  <c:v>0.69346518868002804</c:v>
                </c:pt>
                <c:pt idx="10105" formatCode="0.0%">
                  <c:v>0.69757425569284304</c:v>
                </c:pt>
                <c:pt idx="10106" formatCode="0.0%">
                  <c:v>0.67920118856743605</c:v>
                </c:pt>
                <c:pt idx="10107" formatCode="0.0%">
                  <c:v>0.70019057640973703</c:v>
                </c:pt>
                <c:pt idx="10108" formatCode="0.0%">
                  <c:v>0.68217224628635798</c:v>
                </c:pt>
                <c:pt idx="10109" formatCode="0.0%">
                  <c:v>0.65030365559547998</c:v>
                </c:pt>
                <c:pt idx="10110" formatCode="0.0%">
                  <c:v>0.61376430089925704</c:v>
                </c:pt>
                <c:pt idx="10111" formatCode="0.0%">
                  <c:v>0.62118454732419004</c:v>
                </c:pt>
                <c:pt idx="10112" formatCode="0.0%">
                  <c:v>0.61437038512601805</c:v>
                </c:pt>
                <c:pt idx="10113" formatCode="0.0%">
                  <c:v>0.62224875833027504</c:v>
                </c:pt>
                <c:pt idx="10114" formatCode="0.0%">
                  <c:v>0.60307744273234798</c:v>
                </c:pt>
                <c:pt idx="10115" formatCode="0.0%">
                  <c:v>0.587320515887923</c:v>
                </c:pt>
                <c:pt idx="10116" formatCode="0.0%">
                  <c:v>0.60996540321832704</c:v>
                </c:pt>
                <c:pt idx="10117" formatCode="0.0%">
                  <c:v>0.63085140128333195</c:v>
                </c:pt>
                <c:pt idx="10118" formatCode="0.0%">
                  <c:v>0.62192361281773401</c:v>
                </c:pt>
                <c:pt idx="10119" formatCode="0.0%">
                  <c:v>0.571415812031972</c:v>
                </c:pt>
                <c:pt idx="10120" formatCode="0.0%">
                  <c:v>0.57596839051527804</c:v>
                </c:pt>
                <c:pt idx="10121" formatCode="0.0%">
                  <c:v>0.56200012486165096</c:v>
                </c:pt>
                <c:pt idx="10122" formatCode="0.0%">
                  <c:v>0.58236881316835698</c:v>
                </c:pt>
                <c:pt idx="10123" formatCode="0.0%">
                  <c:v>0.578836058456905</c:v>
                </c:pt>
                <c:pt idx="10124" formatCode="0.0%">
                  <c:v>0.59411988234135105</c:v>
                </c:pt>
                <c:pt idx="10125" formatCode="0.0%">
                  <c:v>0.58974467235905903</c:v>
                </c:pt>
                <c:pt idx="10126" formatCode="0.0%">
                  <c:v>0.61836126661679403</c:v>
                </c:pt>
                <c:pt idx="10127" formatCode="0.0%">
                  <c:v>0.62521981604919696</c:v>
                </c:pt>
                <c:pt idx="10128" formatCode="0.0%">
                  <c:v>0.63592146996084897</c:v>
                </c:pt>
                <c:pt idx="10129" formatCode="0.0%">
                  <c:v>0.63949861190653301</c:v>
                </c:pt>
                <c:pt idx="10130" formatCode="0.0%">
                  <c:v>0.63778392943945394</c:v>
                </c:pt>
                <c:pt idx="10131" formatCode="0.0%">
                  <c:v>0.61796214238053404</c:v>
                </c:pt>
                <c:pt idx="10132" formatCode="0.0%">
                  <c:v>0.63368947773547202</c:v>
                </c:pt>
                <c:pt idx="10133" formatCode="0.0%">
                  <c:v>0.630289704290802</c:v>
                </c:pt>
                <c:pt idx="10134" formatCode="0.0%">
                  <c:v>0.63258087949515496</c:v>
                </c:pt>
                <c:pt idx="10135" formatCode="0.0%">
                  <c:v>0.64916546586567603</c:v>
                </c:pt>
                <c:pt idx="10136" formatCode="0.0%">
                  <c:v>0.65300875078083598</c:v>
                </c:pt>
                <c:pt idx="10137" formatCode="0.0%">
                  <c:v>0.65371822478489305</c:v>
                </c:pt>
                <c:pt idx="10138" formatCode="0.0%">
                  <c:v>0.65989671126681504</c:v>
                </c:pt>
                <c:pt idx="10139" formatCode="0.0%">
                  <c:v>0.68314768282398097</c:v>
                </c:pt>
                <c:pt idx="10140" formatCode="0.0%">
                  <c:v>0.68285212880092805</c:v>
                </c:pt>
                <c:pt idx="10141" formatCode="0.0%">
                  <c:v>0.68573441205138697</c:v>
                </c:pt>
                <c:pt idx="10142" formatCode="0.0%">
                  <c:v>0.69336161846682198</c:v>
                </c:pt>
                <c:pt idx="10143" formatCode="0.0%">
                  <c:v>0.70020537215448098</c:v>
                </c:pt>
                <c:pt idx="10144" formatCode="0.0%">
                  <c:v>0.69983583940770799</c:v>
                </c:pt>
                <c:pt idx="10145" formatCode="0.0%">
                  <c:v>0.70060449639074096</c:v>
                </c:pt>
                <c:pt idx="10146" formatCode="0.0%">
                  <c:v>0.71383369655082296</c:v>
                </c:pt>
                <c:pt idx="10147" formatCode="0.0%">
                  <c:v>0.72381108071367495</c:v>
                </c:pt>
                <c:pt idx="10148" formatCode="0.0%">
                  <c:v>0.723249383721144</c:v>
                </c:pt>
                <c:pt idx="10149" formatCode="0.0%">
                  <c:v>0.71448416801181602</c:v>
                </c:pt>
                <c:pt idx="10150" formatCode="0.0%">
                  <c:v>0.72321997266756799</c:v>
                </c:pt>
                <c:pt idx="10151" formatCode="0.0%">
                  <c:v>0.73557712606732395</c:v>
                </c:pt>
                <c:pt idx="10152" formatCode="0.0%">
                  <c:v>0.72604307293905201</c:v>
                </c:pt>
                <c:pt idx="10153" formatCode="0.0%">
                  <c:v>0.72310160670961798</c:v>
                </c:pt>
                <c:pt idx="10154" formatCode="0.0%">
                  <c:v>0.72437277770620501</c:v>
                </c:pt>
                <c:pt idx="10155" formatCode="0.0%">
                  <c:v>0.73417279336804198</c:v>
                </c:pt>
                <c:pt idx="10156" formatCode="0.0%">
                  <c:v>0.73424677209176104</c:v>
                </c:pt>
                <c:pt idx="10157" formatCode="0.0%">
                  <c:v>0.72857079962339399</c:v>
                </c:pt>
                <c:pt idx="10158" formatCode="0.0%">
                  <c:v>0.74138607980247295</c:v>
                </c:pt>
                <c:pt idx="10159" formatCode="0.0%">
                  <c:v>0.75519177269982996</c:v>
                </c:pt>
                <c:pt idx="10160" formatCode="0.0%">
                  <c:v>0.75814803467400804</c:v>
                </c:pt>
                <c:pt idx="10161" formatCode="0.0%">
                  <c:v>0.74781591350912902</c:v>
                </c:pt>
                <c:pt idx="10162" formatCode="0.0%">
                  <c:v>0.75371364171274102</c:v>
                </c:pt>
                <c:pt idx="10163" formatCode="0.0%">
                  <c:v>0.76543529983215897</c:v>
                </c:pt>
                <c:pt idx="10164" formatCode="0.0%">
                  <c:v>0.76855413456260702</c:v>
                </c:pt>
                <c:pt idx="10165" formatCode="0.0%">
                  <c:v>0.76976630301613103</c:v>
                </c:pt>
                <c:pt idx="10166" formatCode="0.0%">
                  <c:v>0.78949931560658804</c:v>
                </c:pt>
                <c:pt idx="10167" formatCode="0.0%">
                  <c:v>0.79100703808316397</c:v>
                </c:pt>
                <c:pt idx="10168" formatCode="0.0%">
                  <c:v>0.76212430085595195</c:v>
                </c:pt>
                <c:pt idx="10169" formatCode="0.0%">
                  <c:v>0.77009144852867095</c:v>
                </c:pt>
                <c:pt idx="10170" formatCode="0.0%">
                  <c:v>0.78435544864126405</c:v>
                </c:pt>
                <c:pt idx="10171" formatCode="0.0%">
                  <c:v>0.78253719596097804</c:v>
                </c:pt>
                <c:pt idx="10172" formatCode="0.0%">
                  <c:v>0.78657264512189695</c:v>
                </c:pt>
                <c:pt idx="10173" formatCode="0.0%">
                  <c:v>0.79929933126842501</c:v>
                </c:pt>
                <c:pt idx="10174" formatCode="0.0%">
                  <c:v>0.79156873507569503</c:v>
                </c:pt>
                <c:pt idx="10175" formatCode="0.0%">
                  <c:v>0.74967837298773399</c:v>
                </c:pt>
                <c:pt idx="10176" formatCode="0.0%">
                  <c:v>0.760986111126147</c:v>
                </c:pt>
                <c:pt idx="10177" formatCode="0.0%">
                  <c:v>0.78377895590398905</c:v>
                </c:pt>
                <c:pt idx="10178" formatCode="0.0%">
                  <c:v>0.75408317445951301</c:v>
                </c:pt>
                <c:pt idx="10179" formatCode="0.0%">
                  <c:v>0.77709777497260102</c:v>
                </c:pt>
                <c:pt idx="10180" formatCode="0.0%">
                  <c:v>0.73473449036057203</c:v>
                </c:pt>
                <c:pt idx="10181" formatCode="0.0%">
                  <c:v>0.723308566700119</c:v>
                </c:pt>
                <c:pt idx="10182" formatCode="0.0%">
                  <c:v>0.66755350917173795</c:v>
                </c:pt>
                <c:pt idx="10183" formatCode="0.0%">
                  <c:v>0.642026158154963</c:v>
                </c:pt>
                <c:pt idx="10184" formatCode="0.0%">
                  <c:v>0.71423282078708294</c:v>
                </c:pt>
                <c:pt idx="10185" formatCode="0.0%">
                  <c:v>0.70840907130719</c:v>
                </c:pt>
                <c:pt idx="10186" formatCode="0.0%">
                  <c:v>0.73188179859960101</c:v>
                </c:pt>
                <c:pt idx="10187" formatCode="0.0%">
                  <c:v>0.71084784308715698</c:v>
                </c:pt>
                <c:pt idx="10188" formatCode="0.0%">
                  <c:v>0.67868387880913705</c:v>
                </c:pt>
                <c:pt idx="10189" formatCode="0.0%">
                  <c:v>0.68054615785183104</c:v>
                </c:pt>
                <c:pt idx="10190" formatCode="0.0%">
                  <c:v>0.65668928250381498</c:v>
                </c:pt>
                <c:pt idx="10191" formatCode="0.0%">
                  <c:v>0.64819002932805303</c:v>
                </c:pt>
                <c:pt idx="10192" formatCode="0.0%">
                  <c:v>0.58395033393274098</c:v>
                </c:pt>
                <c:pt idx="10193" formatCode="0.0%">
                  <c:v>0.60774820673769403</c:v>
                </c:pt>
                <c:pt idx="10194" formatCode="0.0%">
                  <c:v>0.58699537037538296</c:v>
                </c:pt>
                <c:pt idx="10195" formatCode="0.0%">
                  <c:v>0.58755706736791302</c:v>
                </c:pt>
                <c:pt idx="10196" formatCode="0.0%">
                  <c:v>0.57856991548742798</c:v>
                </c:pt>
                <c:pt idx="10197" formatCode="0.0%">
                  <c:v>0.63046725322772801</c:v>
                </c:pt>
                <c:pt idx="10198" formatCode="0.0%">
                  <c:v>0.61029072916677896</c:v>
                </c:pt>
                <c:pt idx="10199" formatCode="0.0%">
                  <c:v>0.58264957144666696</c:v>
                </c:pt>
                <c:pt idx="10200" formatCode="0.0%">
                  <c:v>0.62354952081634996</c:v>
                </c:pt>
                <c:pt idx="10201" formatCode="0.0%">
                  <c:v>0.63012713153453204</c:v>
                </c:pt>
                <c:pt idx="10202" formatCode="0.0%">
                  <c:v>0.574032132748865</c:v>
                </c:pt>
                <c:pt idx="10203" formatCode="0.0%">
                  <c:v>0.55273221470285605</c:v>
                </c:pt>
                <c:pt idx="10204" formatCode="0.0%">
                  <c:v>0.569775108288612</c:v>
                </c:pt>
                <c:pt idx="10205" formatCode="0.0%">
                  <c:v>0.56044801515084297</c:v>
                </c:pt>
                <c:pt idx="10206" formatCode="0.0%">
                  <c:v>0.60649183148584995</c:v>
                </c:pt>
                <c:pt idx="10207" formatCode="0.0%">
                  <c:v>0.61352774941926702</c:v>
                </c:pt>
                <c:pt idx="10208" formatCode="0.0%">
                  <c:v>0.61061587467931999</c:v>
                </c:pt>
                <c:pt idx="10209" formatCode="0.0%">
                  <c:v>0.64845599186161895</c:v>
                </c:pt>
                <c:pt idx="10210" formatCode="0.0%">
                  <c:v>0.64753955786705997</c:v>
                </c:pt>
                <c:pt idx="10211" formatCode="0.0%">
                  <c:v>0.64965336457039802</c:v>
                </c:pt>
                <c:pt idx="10212" formatCode="0.0%">
                  <c:v>0.65182617381680097</c:v>
                </c:pt>
                <c:pt idx="10213" formatCode="0.0%">
                  <c:v>0.64545534265320903</c:v>
                </c:pt>
                <c:pt idx="10214" formatCode="0.0%">
                  <c:v>0.61901173807778698</c:v>
                </c:pt>
                <c:pt idx="10215" formatCode="0.0%">
                  <c:v>0.61417822088025997</c:v>
                </c:pt>
                <c:pt idx="10216" formatCode="0.0%">
                  <c:v>0.58705437291844598</c:v>
                </c:pt>
                <c:pt idx="10217" formatCode="0.0%">
                  <c:v>0.59159233609291995</c:v>
                </c:pt>
                <c:pt idx="10218" formatCode="0.0%">
                  <c:v>0.588355135404521</c:v>
                </c:pt>
                <c:pt idx="10219" formatCode="0.0%">
                  <c:v>0.53908909456177001</c:v>
                </c:pt>
                <c:pt idx="10220" formatCode="0.0%">
                  <c:v>0.523524331963103</c:v>
                </c:pt>
                <c:pt idx="10221" formatCode="0.0%">
                  <c:v>0.51858742498828103</c:v>
                </c:pt>
                <c:pt idx="10222" formatCode="0.0%">
                  <c:v>0.51150721003858801</c:v>
                </c:pt>
                <c:pt idx="10223" formatCode="0.0%">
                  <c:v>0.51960742919604597</c:v>
                </c:pt>
                <c:pt idx="10224" formatCode="0.0%">
                  <c:v>0.56721797055069401</c:v>
                </c:pt>
                <c:pt idx="10225" formatCode="0.0%">
                  <c:v>0.581969688932097</c:v>
                </c:pt>
                <c:pt idx="10226" formatCode="0.0%">
                  <c:v>0.59336602110306302</c:v>
                </c:pt>
                <c:pt idx="10227" formatCode="0.0%">
                  <c:v>0.59453380232235498</c:v>
                </c:pt>
                <c:pt idx="10228" formatCode="0.0%">
                  <c:v>0.61905594487610704</c:v>
                </c:pt>
                <c:pt idx="10229" formatCode="0.0%">
                  <c:v>0.61880477808728596</c:v>
                </c:pt>
                <c:pt idx="10230" formatCode="0.0%">
                  <c:v>0.620741035853698</c:v>
                </c:pt>
                <c:pt idx="10231" formatCode="0.0%">
                  <c:v>0.574032132748865</c:v>
                </c:pt>
                <c:pt idx="10232" formatCode="0.0%">
                  <c:v>0.58344781991918604</c:v>
                </c:pt>
                <c:pt idx="10233" formatCode="0.0%">
                  <c:v>0.60152533302153999</c:v>
                </c:pt>
                <c:pt idx="10234" formatCode="0.0%">
                  <c:v>0.58099407195856301</c:v>
                </c:pt>
                <c:pt idx="10235" formatCode="0.0%">
                  <c:v>0.61658758160665195</c:v>
                </c:pt>
                <c:pt idx="10236" formatCode="0.0%">
                  <c:v>0.62987596474570995</c:v>
                </c:pt>
                <c:pt idx="10237" formatCode="0.0%">
                  <c:v>0.64813084634907803</c:v>
                </c:pt>
                <c:pt idx="10238" formatCode="0.0%">
                  <c:v>0.64640136813725602</c:v>
                </c:pt>
                <c:pt idx="10239" formatCode="0.0%">
                  <c:v>0.63500503596628999</c:v>
                </c:pt>
                <c:pt idx="10240" formatCode="0.0%">
                  <c:v>0.62820566951286305</c:v>
                </c:pt>
                <c:pt idx="10241" formatCode="0.0%">
                  <c:v>0.62830905929015801</c:v>
                </c:pt>
                <c:pt idx="10242" formatCode="0.0%">
                  <c:v>0.66416853147181198</c:v>
                </c:pt>
                <c:pt idx="10243" formatCode="0.0%">
                  <c:v>0.65618658805434904</c:v>
                </c:pt>
                <c:pt idx="10244" formatCode="0.0%">
                  <c:v>0.66620835945143198</c:v>
                </c:pt>
                <c:pt idx="10245" formatCode="0.0%">
                  <c:v>0.66409473318400503</c:v>
                </c:pt>
                <c:pt idx="10246" formatCode="0.0%">
                  <c:v>0.657930862010915</c:v>
                </c:pt>
                <c:pt idx="10247" formatCode="0.0%">
                  <c:v>0.667021403668695</c:v>
                </c:pt>
                <c:pt idx="10248" formatCode="0.0%">
                  <c:v>0.65707361099533101</c:v>
                </c:pt>
                <c:pt idx="10249" formatCode="0.0%">
                  <c:v>0.61037932319933097</c:v>
                </c:pt>
                <c:pt idx="10250" formatCode="0.0%">
                  <c:v>0.60171749726729795</c:v>
                </c:pt>
                <c:pt idx="10251" formatCode="0.0%">
                  <c:v>0.59527286781589905</c:v>
                </c:pt>
                <c:pt idx="10252" formatCode="0.0%">
                  <c:v>0.59546503206165702</c:v>
                </c:pt>
                <c:pt idx="10253" formatCode="0.0%">
                  <c:v>0.61491728637380505</c:v>
                </c:pt>
                <c:pt idx="10254" formatCode="0.0%">
                  <c:v>0.61731185135545297</c:v>
                </c:pt>
                <c:pt idx="10255" formatCode="0.0%">
                  <c:v>0.58992204086007305</c:v>
                </c:pt>
                <c:pt idx="10256" formatCode="0.0%">
                  <c:v>0.584098110944268</c:v>
                </c:pt>
                <c:pt idx="10257" formatCode="0.0%">
                  <c:v>0.57769786872710005</c:v>
                </c:pt>
                <c:pt idx="10258" formatCode="0.0%">
                  <c:v>0.55480163417196304</c:v>
                </c:pt>
                <c:pt idx="10259" formatCode="0.0%">
                  <c:v>0.55991590964780003</c:v>
                </c:pt>
                <c:pt idx="10260" formatCode="0.0%">
                  <c:v>0.54792828899481705</c:v>
                </c:pt>
                <c:pt idx="10261" formatCode="0.0%">
                  <c:v>0.57360341702311801</c:v>
                </c:pt>
                <c:pt idx="10262" formatCode="0.0%">
                  <c:v>0.55044121993441497</c:v>
                </c:pt>
                <c:pt idx="10263" formatCode="0.0%">
                  <c:v>0.55104712372526499</c:v>
                </c:pt>
                <c:pt idx="10264" formatCode="0.0%">
                  <c:v>0.59681018178196299</c:v>
                </c:pt>
                <c:pt idx="10265" formatCode="0.0%">
                  <c:v>0.61131055293863301</c:v>
                </c:pt>
                <c:pt idx="10266" formatCode="0.0%">
                  <c:v>0.63261047098464196</c:v>
                </c:pt>
                <c:pt idx="10267" formatCode="0.0%">
                  <c:v>0.61388248642129595</c:v>
                </c:pt>
                <c:pt idx="10268" formatCode="0.0%">
                  <c:v>0.62427379056515098</c:v>
                </c:pt>
                <c:pt idx="10269" formatCode="0.0%">
                  <c:v>0.63212275271583096</c:v>
                </c:pt>
                <c:pt idx="10270" formatCode="0.0%">
                  <c:v>0.64006030889906296</c:v>
                </c:pt>
                <c:pt idx="10271" formatCode="0.0%">
                  <c:v>0.65831519050243104</c:v>
                </c:pt>
                <c:pt idx="10272" formatCode="0.0%">
                  <c:v>0.65713261353839503</c:v>
                </c:pt>
                <c:pt idx="10273" formatCode="0.0%">
                  <c:v>0.66300075025252003</c:v>
                </c:pt>
                <c:pt idx="10274" formatCode="0.0%">
                  <c:v>0.66239484646167002</c:v>
                </c:pt>
                <c:pt idx="10275" formatCode="0.0%">
                  <c:v>0.663769407235552</c:v>
                </c:pt>
                <c:pt idx="10276" formatCode="0.0%">
                  <c:v>0.68907500251708098</c:v>
                </c:pt>
                <c:pt idx="10277" formatCode="0.0%">
                  <c:v>0.68474417976902002</c:v>
                </c:pt>
                <c:pt idx="10278" formatCode="0.0%">
                  <c:v>0.67661445934002995</c:v>
                </c:pt>
                <c:pt idx="10279" formatCode="0.0%">
                  <c:v>0.66264601325049199</c:v>
                </c:pt>
                <c:pt idx="10280" formatCode="0.0%">
                  <c:v>0.69788478589655201</c:v>
                </c:pt>
                <c:pt idx="10281" formatCode="0.0%">
                  <c:v>0.68826213873572895</c:v>
                </c:pt>
                <c:pt idx="10282" formatCode="0.0%">
                  <c:v>0.69645086170778303</c:v>
                </c:pt>
                <c:pt idx="10283" formatCode="0.0%">
                  <c:v>0.69206085598074696</c:v>
                </c:pt>
                <c:pt idx="10284" formatCode="0.0%">
                  <c:v>0.68684301029170403</c:v>
                </c:pt>
                <c:pt idx="10285" formatCode="0.0%">
                  <c:v>0.69429284820612402</c:v>
                </c:pt>
                <c:pt idx="10286" formatCode="0.0%">
                  <c:v>0.68067931955452499</c:v>
                </c:pt>
                <c:pt idx="10287" formatCode="0.0%">
                  <c:v>0.71574054326365999</c:v>
                </c:pt>
                <c:pt idx="10288" formatCode="0.0%">
                  <c:v>0.71458755778911198</c:v>
                </c:pt>
                <c:pt idx="10289" formatCode="0.0%">
                  <c:v>0.71176445751762796</c:v>
                </c:pt>
                <c:pt idx="10290" formatCode="0.0%">
                  <c:v>0.722244355694034</c:v>
                </c:pt>
                <c:pt idx="10291" formatCode="0.0%">
                  <c:v>0.72249552248285598</c:v>
                </c:pt>
                <c:pt idx="10292" formatCode="0.0%">
                  <c:v>0.72907331363694905</c:v>
                </c:pt>
                <c:pt idx="10293" formatCode="0.0%">
                  <c:v>0.74138607980247295</c:v>
                </c:pt>
                <c:pt idx="10294" formatCode="0.0%">
                  <c:v>0.735045020564281</c:v>
                </c:pt>
                <c:pt idx="10295" formatCode="0.0%">
                  <c:v>0.73856279909507805</c:v>
                </c:pt>
                <c:pt idx="10296" formatCode="0.0%">
                  <c:v>0.75115650397482303</c:v>
                </c:pt>
                <c:pt idx="10297" formatCode="0.0%">
                  <c:v>0.72335295393435095</c:v>
                </c:pt>
                <c:pt idx="10298" formatCode="0.0%">
                  <c:v>0.74148965001568001</c:v>
                </c:pt>
                <c:pt idx="10299" formatCode="0.0%">
                  <c:v>0.74457889325664095</c:v>
                </c:pt>
                <c:pt idx="10300" formatCode="0.0%">
                  <c:v>0.74874714324843095</c:v>
                </c:pt>
                <c:pt idx="10301" formatCode="0.0%">
                  <c:v>0.752501653695129</c:v>
                </c:pt>
                <c:pt idx="10302" formatCode="0.0%">
                  <c:v>0.752531245184617</c:v>
                </c:pt>
                <c:pt idx="10303" formatCode="0.0%">
                  <c:v>0.74781591350912902</c:v>
                </c:pt>
                <c:pt idx="10304" formatCode="0.0%">
                  <c:v>0.74978194320094005</c:v>
                </c:pt>
                <c:pt idx="10305" formatCode="0.0%">
                  <c:v>0.74901328621790797</c:v>
                </c:pt>
                <c:pt idx="10306" formatCode="0.0%">
                  <c:v>0.75066878570601203</c:v>
                </c:pt>
                <c:pt idx="10307" formatCode="0.0%">
                  <c:v>0.76425272286812296</c:v>
                </c:pt>
                <c:pt idx="10308" formatCode="0.0%">
                  <c:v>0.77074173955375302</c:v>
                </c:pt>
                <c:pt idx="10309" formatCode="0.0%">
                  <c:v>0.80488670970424003</c:v>
                </c:pt>
                <c:pt idx="10310" formatCode="0.0%">
                  <c:v>0.81196683443597695</c:v>
                </c:pt>
                <c:pt idx="10311" formatCode="0.0%">
                  <c:v>0.80812372995672799</c:v>
                </c:pt>
                <c:pt idx="10312" formatCode="0.0%">
                  <c:v>0.79356417582108296</c:v>
                </c:pt>
                <c:pt idx="10313" formatCode="0.0%">
                  <c:v>0.80141295753585196</c:v>
                </c:pt>
                <c:pt idx="10314" formatCode="0.0%">
                  <c:v>0.79377113581158498</c:v>
                </c:pt>
                <c:pt idx="10315" formatCode="0.0%">
                  <c:v>0.77258940328761505</c:v>
                </c:pt>
                <c:pt idx="10316" formatCode="0.0%">
                  <c:v>0.77043138978595604</c:v>
                </c:pt>
                <c:pt idx="10317" formatCode="0.0%">
                  <c:v>0.74174081680450199</c:v>
                </c:pt>
                <c:pt idx="10318" formatCode="0.0%">
                  <c:v>0.74211034955127397</c:v>
                </c:pt>
                <c:pt idx="10319" formatCode="0.0%">
                  <c:v>0.768864484330404</c:v>
                </c:pt>
                <c:pt idx="10320" formatCode="0.0%">
                  <c:v>0.77335806027064702</c:v>
                </c:pt>
                <c:pt idx="10321" formatCode="0.0%">
                  <c:v>0.77056437105273901</c:v>
                </c:pt>
                <c:pt idx="10322" formatCode="0.0%">
                  <c:v>0.74527357151595397</c:v>
                </c:pt>
                <c:pt idx="10323" formatCode="0.0%">
                  <c:v>0.77131823229102703</c:v>
                </c:pt>
                <c:pt idx="10324" formatCode="0.0%">
                  <c:v>0.75808903213094503</c:v>
                </c:pt>
                <c:pt idx="10325" formatCode="0.0%">
                  <c:v>0.755664875659809</c:v>
                </c:pt>
                <c:pt idx="10326" formatCode="0.0%">
                  <c:v>0.74500760898238805</c:v>
                </c:pt>
                <c:pt idx="10327" formatCode="0.0%">
                  <c:v>0.782729360206736</c:v>
                </c:pt>
                <c:pt idx="10328" formatCode="0.0%">
                  <c:v>0.80558138796355305</c:v>
                </c:pt>
                <c:pt idx="10329" formatCode="0.0%">
                  <c:v>0.81028174345838599</c:v>
                </c:pt>
                <c:pt idx="10330" formatCode="0.0%">
                  <c:v>0.80793156571097002</c:v>
                </c:pt>
                <c:pt idx="10331" formatCode="0.0%">
                  <c:v>0.80886279545027195</c:v>
                </c:pt>
                <c:pt idx="10332" formatCode="0.0%">
                  <c:v>0.81555877212640504</c:v>
                </c:pt>
                <c:pt idx="10333" formatCode="0.0%">
                  <c:v>0.822535507080846</c:v>
                </c:pt>
                <c:pt idx="10334" formatCode="0.0%">
                  <c:v>0.83347371247248803</c:v>
                </c:pt>
                <c:pt idx="10335" formatCode="0.0%">
                  <c:v>0.83356230650503904</c:v>
                </c:pt>
                <c:pt idx="10336" formatCode="0.0%">
                  <c:v>0.83523260173788705</c:v>
                </c:pt>
                <c:pt idx="10337" formatCode="0.0%">
                  <c:v>0.82583171031230895</c:v>
                </c:pt>
                <c:pt idx="10338" formatCode="0.0%">
                  <c:v>0.83712465270597902</c:v>
                </c:pt>
                <c:pt idx="10339" formatCode="0.0%">
                  <c:v>0.83866196667204396</c:v>
                </c:pt>
                <c:pt idx="10340" formatCode="0.0%">
                  <c:v>0.84334752642213295</c:v>
                </c:pt>
                <c:pt idx="10341" formatCode="0.0%">
                  <c:v>0.854463100314788</c:v>
                </c:pt>
                <c:pt idx="10342" formatCode="0.0%">
                  <c:v>0.86073036126517299</c:v>
                </c:pt>
                <c:pt idx="10343" formatCode="0.0%">
                  <c:v>0.85767070951369995</c:v>
                </c:pt>
                <c:pt idx="10344" formatCode="0.0%">
                  <c:v>0.85880889924350401</c:v>
                </c:pt>
                <c:pt idx="10345" formatCode="0.0%">
                  <c:v>0.86024264299636199</c:v>
                </c:pt>
                <c:pt idx="10346" formatCode="0.0%">
                  <c:v>0.86211989821971102</c:v>
                </c:pt>
                <c:pt idx="10347" formatCode="0.0%">
                  <c:v>0.85931141325705995</c:v>
                </c:pt>
                <c:pt idx="10348" formatCode="0.0%">
                  <c:v>0.85895667625503103</c:v>
                </c:pt>
                <c:pt idx="10349" formatCode="0.0%">
                  <c:v>0.87999045133156295</c:v>
                </c:pt>
                <c:pt idx="10350" formatCode="0.0%">
                  <c:v>0.87752190762619597</c:v>
                </c:pt>
                <c:pt idx="10351" formatCode="0.0%">
                  <c:v>0.88692297948768495</c:v>
                </c:pt>
                <c:pt idx="10352" formatCode="0.0%">
                  <c:v>0.88291712181625404</c:v>
                </c:pt>
                <c:pt idx="10353" formatCode="0.0%">
                  <c:v>0.87944355008377595</c:v>
                </c:pt>
                <c:pt idx="10354" formatCode="0.0%">
                  <c:v>0.87685682085637096</c:v>
                </c:pt>
                <c:pt idx="10355" formatCode="0.0%">
                  <c:v>0.88384835155555597</c:v>
                </c:pt>
                <c:pt idx="10356" formatCode="0.0%">
                  <c:v>0.90081726641759297</c:v>
                </c:pt>
                <c:pt idx="10357" formatCode="0.0%">
                  <c:v>0.89756545042036195</c:v>
                </c:pt>
                <c:pt idx="10358" formatCode="0.0%">
                  <c:v>0.91157810330821998</c:v>
                </c:pt>
                <c:pt idx="10359" formatCode="0.0%">
                  <c:v>0.91420921976985803</c:v>
                </c:pt>
                <c:pt idx="10360" formatCode="0.0%">
                  <c:v>0.894845739926173</c:v>
                </c:pt>
                <c:pt idx="10361" formatCode="0.0%">
                  <c:v>0.89239199196554997</c:v>
                </c:pt>
                <c:pt idx="10362" formatCode="0.0%">
                  <c:v>0.89695936619359995</c:v>
                </c:pt>
                <c:pt idx="10363" formatCode="0.0%">
                  <c:v>0.90803055285202405</c:v>
                </c:pt>
                <c:pt idx="10364" formatCode="0.0%">
                  <c:v>0.90853324730149099</c:v>
                </c:pt>
                <c:pt idx="10365" formatCode="0.0%">
                  <c:v>0.916588989006762</c:v>
                </c:pt>
                <c:pt idx="10366" formatCode="0.0%">
                  <c:v>0.92089040070124595</c:v>
                </c:pt>
                <c:pt idx="10367" formatCode="0.0%">
                  <c:v>0.88659765353923203</c:v>
                </c:pt>
                <c:pt idx="10368" formatCode="0.0%">
                  <c:v>0.90105381789758199</c:v>
                </c:pt>
                <c:pt idx="10369" formatCode="0.0%">
                  <c:v>0.93278924688576603</c:v>
                </c:pt>
                <c:pt idx="10370" formatCode="0.0%">
                  <c:v>0.92752719439840303</c:v>
                </c:pt>
                <c:pt idx="10371" formatCode="0.0%">
                  <c:v>0.93206497713696601</c:v>
                </c:pt>
                <c:pt idx="10372" formatCode="0.0%">
                  <c:v>0.93763755982803698</c:v>
                </c:pt>
                <c:pt idx="10373" formatCode="0.0%">
                  <c:v>0.94972875069422702</c:v>
                </c:pt>
                <c:pt idx="10374" formatCode="0.0%">
                  <c:v>0.95788788217679299</c:v>
                </c:pt>
                <c:pt idx="10375" formatCode="0.0%">
                  <c:v>0.95243366544367203</c:v>
                </c:pt>
                <c:pt idx="10376" formatCode="0.0%">
                  <c:v>0.95389700068601702</c:v>
                </c:pt>
                <c:pt idx="10377" formatCode="0.0%">
                  <c:v>0.96465783757664503</c:v>
                </c:pt>
                <c:pt idx="10378" formatCode="0.0%">
                  <c:v>0.96934339732673402</c:v>
                </c:pt>
                <c:pt idx="10379" formatCode="0.0%">
                  <c:v>0.96297274659905396</c:v>
                </c:pt>
                <c:pt idx="10380" formatCode="0.0%">
                  <c:v>0.97525592127508998</c:v>
                </c:pt>
                <c:pt idx="10381" formatCode="0.0%">
                  <c:v>0.98133119841562799</c:v>
                </c:pt>
                <c:pt idx="10382" formatCode="0.0%">
                  <c:v>0.98514471140538995</c:v>
                </c:pt>
                <c:pt idx="10383" formatCode="0.0%">
                  <c:v>0.94439253904723297</c:v>
                </c:pt>
                <c:pt idx="10384" formatCode="0.0%">
                  <c:v>0.93250848860745705</c:v>
                </c:pt>
                <c:pt idx="10385" formatCode="0.0%">
                  <c:v>0.93058684614987697</c:v>
                </c:pt>
                <c:pt idx="10386" formatCode="0.0%">
                  <c:v>0.95095553445658298</c:v>
                </c:pt>
                <c:pt idx="10387" formatCode="0.0%">
                  <c:v>0.96180496537976201</c:v>
                </c:pt>
                <c:pt idx="10388" formatCode="0.0%">
                  <c:v>0.93092678740716095</c:v>
                </c:pt>
                <c:pt idx="10389" formatCode="0.0%">
                  <c:v>0.93404562213761</c:v>
                </c:pt>
                <c:pt idx="10390" formatCode="0.0%">
                  <c:v>0.96734795658134598</c:v>
                </c:pt>
                <c:pt idx="10391" formatCode="0.0%">
                  <c:v>0.95283278967993201</c:v>
                </c:pt>
                <c:pt idx="10392" formatCode="0.0%">
                  <c:v>0.93654375733246398</c:v>
                </c:pt>
                <c:pt idx="10393" formatCode="0.0%">
                  <c:v>0.95382302196229796</c:v>
                </c:pt>
                <c:pt idx="10394" formatCode="0.0%">
                  <c:v>0.95116249444708501</c:v>
                </c:pt>
                <c:pt idx="10395" formatCode="0.0%">
                  <c:v>0.91434220103663999</c:v>
                </c:pt>
                <c:pt idx="10396" formatCode="0.0%">
                  <c:v>0.92789672714517601</c:v>
                </c:pt>
                <c:pt idx="10397" formatCode="0.0%">
                  <c:v>0.91623425200473296</c:v>
                </c:pt>
                <c:pt idx="10398" formatCode="0.0%">
                  <c:v>0.89477176120245405</c:v>
                </c:pt>
                <c:pt idx="10399" formatCode="0.0%">
                  <c:v>0.85783328226997002</c:v>
                </c:pt>
                <c:pt idx="10400" formatCode="0.0%">
                  <c:v>0.88272495757049496</c:v>
                </c:pt>
                <c:pt idx="10401" formatCode="0.0%">
                  <c:v>0.89083988225474198</c:v>
                </c:pt>
                <c:pt idx="10402" formatCode="0.0%">
                  <c:v>0.91917571823416799</c:v>
                </c:pt>
                <c:pt idx="10403" formatCode="0.0%">
                  <c:v>0.912361556035996</c:v>
                </c:pt>
                <c:pt idx="10404" formatCode="0.0%">
                  <c:v>0.91793413872706797</c:v>
                </c:pt>
                <c:pt idx="10405" formatCode="0.0%">
                  <c:v>0.93584907907315096</c:v>
                </c:pt>
                <c:pt idx="10406" formatCode="0.0%">
                  <c:v>0.94196856301201004</c:v>
                </c:pt>
                <c:pt idx="10407" formatCode="0.0%">
                  <c:v>0.93663235136501599</c:v>
                </c:pt>
                <c:pt idx="10408" formatCode="0.0%">
                  <c:v>0.95030506299559003</c:v>
                </c:pt>
                <c:pt idx="10409" formatCode="0.0%">
                  <c:v>0.96334227934582595</c:v>
                </c:pt>
                <c:pt idx="10410" formatCode="0.0%">
                  <c:v>0.95975034165539796</c:v>
                </c:pt>
                <c:pt idx="10411" formatCode="0.0%">
                  <c:v>0.96947655902942798</c:v>
                </c:pt>
                <c:pt idx="10412" formatCode="0.0%">
                  <c:v>0.97015644154399705</c:v>
                </c:pt>
                <c:pt idx="10413" formatCode="0.0%">
                  <c:v>0.96980170454196901</c:v>
                </c:pt>
                <c:pt idx="10414" formatCode="0.0%">
                  <c:v>0.97410311623645296</c:v>
                </c:pt>
                <c:pt idx="10415" formatCode="0.0%">
                  <c:v>0.97110246702804404</c:v>
                </c:pt>
                <c:pt idx="10416" formatCode="0.0%">
                  <c:v>0.96320929807904299</c:v>
                </c:pt>
                <c:pt idx="10417" formatCode="0.0%">
                  <c:v>0.95772530942052303</c:v>
                </c:pt>
                <c:pt idx="10418" formatCode="0.0%">
                  <c:v>0.94250066851505199</c:v>
                </c:pt>
                <c:pt idx="10419" formatCode="0.0%">
                  <c:v>0.94287020126182397</c:v>
                </c:pt>
                <c:pt idx="10420" formatCode="0.0%">
                  <c:v>0.94303277401809504</c:v>
                </c:pt>
                <c:pt idx="10421" formatCode="0.0%">
                  <c:v>0.95065998043352995</c:v>
                </c:pt>
                <c:pt idx="10422" formatCode="0.0%">
                  <c:v>0.92916789814176304</c:v>
                </c:pt>
                <c:pt idx="10423" formatCode="0.0%">
                  <c:v>0.94022428905544297</c:v>
                </c:pt>
                <c:pt idx="10424" formatCode="0.0%">
                  <c:v>0.96644631833153105</c:v>
                </c:pt>
                <c:pt idx="10425" formatCode="0.0%">
                  <c:v>0.97682282673064202</c:v>
                </c:pt>
                <c:pt idx="10426" formatCode="0.0%">
                  <c:v>0.97367440051070597</c:v>
                </c:pt>
                <c:pt idx="10427" formatCode="0.0%">
                  <c:v>0.99139717661103099</c:v>
                </c:pt>
                <c:pt idx="10428" formatCode="0.0%">
                  <c:v>1.00384310447925</c:v>
                </c:pt>
                <c:pt idx="10429" formatCode="0.0%">
                  <c:v>1.0109676164452199</c:v>
                </c:pt>
                <c:pt idx="10430" formatCode="0.0%">
                  <c:v>1.01559417365224</c:v>
                </c:pt>
                <c:pt idx="10431" formatCode="0.0%">
                  <c:v>1.0120614189407899</c:v>
                </c:pt>
                <c:pt idx="10432" formatCode="0.0%">
                  <c:v>1.0052620524873599</c:v>
                </c:pt>
                <c:pt idx="10433" formatCode="0.0%">
                  <c:v>0.99151536213307001</c:v>
                </c:pt>
                <c:pt idx="10434" formatCode="0.0%">
                  <c:v>0.97345264477546001</c:v>
                </c:pt>
                <c:pt idx="10435" formatCode="0.0%">
                  <c:v>0.98099107672243202</c:v>
                </c:pt>
                <c:pt idx="10436" formatCode="0.0%">
                  <c:v>0.98999302434766101</c:v>
                </c:pt>
                <c:pt idx="10437" formatCode="0.0%">
                  <c:v>1.0060603009598801</c:v>
                </c:pt>
                <c:pt idx="10438" formatCode="0.0%">
                  <c:v>0.98376997019559598</c:v>
                </c:pt>
                <c:pt idx="10439" formatCode="0.0%">
                  <c:v>0.99348139182488204</c:v>
                </c:pt>
                <c:pt idx="10440" formatCode="0.0%">
                  <c:v>0.97739931946791603</c:v>
                </c:pt>
                <c:pt idx="10441" formatCode="0.0%">
                  <c:v>0.96513076010071197</c:v>
                </c:pt>
                <c:pt idx="10442" formatCode="0.0%">
                  <c:v>0.96440649035191095</c:v>
                </c:pt>
                <c:pt idx="10443" formatCode="0.0%">
                  <c:v>0.98170073116240097</c:v>
                </c:pt>
                <c:pt idx="10444" formatCode="0.0%">
                  <c:v>0.98601675816571699</c:v>
                </c:pt>
                <c:pt idx="10445" formatCode="0.0%">
                  <c:v>0.970747730026015</c:v>
                </c:pt>
                <c:pt idx="10446" formatCode="0.0%">
                  <c:v>0.94724541124411599</c:v>
                </c:pt>
                <c:pt idx="10447" formatCode="0.0%">
                  <c:v>0.94563429899024498</c:v>
                </c:pt>
                <c:pt idx="10448" formatCode="0.0%">
                  <c:v>0.95182758121691002</c:v>
                </c:pt>
                <c:pt idx="10449" formatCode="0.0%">
                  <c:v>0.95954338166489705</c:v>
                </c:pt>
                <c:pt idx="10450" formatCode="0.0%">
                  <c:v>0.96754012082710406</c:v>
                </c:pt>
                <c:pt idx="10451" formatCode="0.0%">
                  <c:v>0.98838173165787802</c:v>
                </c:pt>
                <c:pt idx="10452" formatCode="0.0%">
                  <c:v>0.94307716125232599</c:v>
                </c:pt>
                <c:pt idx="10453" formatCode="0.0%">
                  <c:v>0.94069721157951103</c:v>
                </c:pt>
                <c:pt idx="10454" formatCode="0.0%">
                  <c:v>0.92180683469580504</c:v>
                </c:pt>
                <c:pt idx="10455" formatCode="0.0%">
                  <c:v>0.90112779662130205</c:v>
                </c:pt>
                <c:pt idx="10456" formatCode="0.0%">
                  <c:v>0.89930954394101603</c:v>
                </c:pt>
                <c:pt idx="10457" formatCode="0.0%">
                  <c:v>0.89135737244895197</c:v>
                </c:pt>
                <c:pt idx="10458" formatCode="0.0%">
                  <c:v>0.90531084235783499</c:v>
                </c:pt>
                <c:pt idx="10459" formatCode="0.0%">
                  <c:v>0.87867489310074398</c:v>
                </c:pt>
                <c:pt idx="10460" formatCode="0.0%">
                  <c:v>0.87993126835258795</c:v>
                </c:pt>
                <c:pt idx="10461" formatCode="0.0%">
                  <c:v>0.90364054712498798</c:v>
                </c:pt>
                <c:pt idx="10462" formatCode="0.0%">
                  <c:v>0.870456578639203</c:v>
                </c:pt>
                <c:pt idx="10463" formatCode="0.0%">
                  <c:v>0.87373798612592202</c:v>
                </c:pt>
                <c:pt idx="10464" formatCode="0.0%">
                  <c:v>0.87944355008377595</c:v>
                </c:pt>
                <c:pt idx="10465" formatCode="0.0%">
                  <c:v>0.88958350700289801</c:v>
                </c:pt>
                <c:pt idx="10466" formatCode="0.0%">
                  <c:v>0.91494828526340199</c:v>
                </c:pt>
                <c:pt idx="10467" formatCode="0.0%">
                  <c:v>0.90256154037415903</c:v>
                </c:pt>
                <c:pt idx="10468" formatCode="0.0%">
                  <c:v>0.89718112192884603</c:v>
                </c:pt>
                <c:pt idx="10469" formatCode="0.0%">
                  <c:v>0.87493517839878998</c:v>
                </c:pt>
                <c:pt idx="10470" formatCode="0.0%">
                  <c:v>0.89215544048555995</c:v>
                </c:pt>
                <c:pt idx="10471" formatCode="0.0%">
                  <c:v>0.916648171985737</c:v>
                </c:pt>
                <c:pt idx="10472" formatCode="0.0%">
                  <c:v>0.932523284352201</c:v>
                </c:pt>
                <c:pt idx="10473" formatCode="0.0%">
                  <c:v>0.95207892844164399</c:v>
                </c:pt>
                <c:pt idx="10474" formatCode="0.0%">
                  <c:v>0.98020780443056799</c:v>
                </c:pt>
                <c:pt idx="10475" formatCode="0.0%">
                  <c:v>0.97756189222418699</c:v>
                </c:pt>
                <c:pt idx="10476" formatCode="0.0%">
                  <c:v>0.97954253722483098</c:v>
                </c:pt>
                <c:pt idx="10477" formatCode="0.0%">
                  <c:v>1.00023637104408</c:v>
                </c:pt>
                <c:pt idx="10478" formatCode="0.0%">
                  <c:v>0.98631249262468201</c:v>
                </c:pt>
                <c:pt idx="10479" formatCode="0.0%">
                  <c:v>0.95037904171930898</c:v>
                </c:pt>
                <c:pt idx="10480" formatCode="0.0%">
                  <c:v>0.94173201153202002</c:v>
                </c:pt>
                <c:pt idx="10481" formatCode="0.0%">
                  <c:v>0.94776272100241499</c:v>
                </c:pt>
                <c:pt idx="10482" formatCode="0.0%">
                  <c:v>0.93468129785385901</c:v>
                </c:pt>
                <c:pt idx="10483" formatCode="0.0%">
                  <c:v>0.94542733899974296</c:v>
                </c:pt>
                <c:pt idx="10484" formatCode="0.0%">
                  <c:v>0.92961122917634298</c:v>
                </c:pt>
                <c:pt idx="10485" formatCode="0.0%">
                  <c:v>0.96108069563096099</c:v>
                </c:pt>
                <c:pt idx="10486" formatCode="0.0%">
                  <c:v>0.95976513740014202</c:v>
                </c:pt>
                <c:pt idx="10487" formatCode="0.0%">
                  <c:v>0.98631249262468201</c:v>
                </c:pt>
                <c:pt idx="10488" formatCode="0.0%">
                  <c:v>0.98811576912431198</c:v>
                </c:pt>
                <c:pt idx="10489" formatCode="0.0%">
                  <c:v>0.97689680545436097</c:v>
                </c:pt>
                <c:pt idx="10490" formatCode="0.0%">
                  <c:v>0.96878170033420297</c:v>
                </c:pt>
                <c:pt idx="10491" formatCode="0.0%">
                  <c:v>0.92879836539499105</c:v>
                </c:pt>
                <c:pt idx="10492" formatCode="0.0%">
                  <c:v>0.92256069593409296</c:v>
                </c:pt>
                <c:pt idx="10493" formatCode="0.0%">
                  <c:v>0.91015915530010605</c:v>
                </c:pt>
                <c:pt idx="10494" formatCode="0.0%">
                  <c:v>0.90226580591519501</c:v>
                </c:pt>
                <c:pt idx="10495" formatCode="0.0%">
                  <c:v>0.85365023653343597</c:v>
                </c:pt>
                <c:pt idx="10496" formatCode="0.0%">
                  <c:v>0.862947557745807</c:v>
                </c:pt>
                <c:pt idx="10497" formatCode="0.0%">
                  <c:v>0.77386057428420196</c:v>
                </c:pt>
                <c:pt idx="10498" formatCode="0.0%">
                  <c:v>0.77284075051234802</c:v>
                </c:pt>
                <c:pt idx="10499" formatCode="0.0%">
                  <c:v>0.65470845706726</c:v>
                </c:pt>
                <c:pt idx="10500" formatCode="0.0%">
                  <c:v>0.73315296959618803</c:v>
                </c:pt>
                <c:pt idx="10501" formatCode="0.0%">
                  <c:v>0.65663009952483997</c:v>
                </c:pt>
                <c:pt idx="10502" formatCode="0.0%">
                  <c:v>0.73331554235245799</c:v>
                </c:pt>
                <c:pt idx="10503" formatCode="0.0%">
                  <c:v>0.742435675499726</c:v>
                </c:pt>
                <c:pt idx="10504" formatCode="0.0%">
                  <c:v>0.78039397820406398</c:v>
                </c:pt>
                <c:pt idx="10505" formatCode="0.0%">
                  <c:v>0.76305553059525399</c:v>
                </c:pt>
                <c:pt idx="10506" formatCode="0.0%">
                  <c:v>0.764725825828102</c:v>
                </c:pt>
                <c:pt idx="10507" formatCode="0.0%">
                  <c:v>0.68603014651035099</c:v>
                </c:pt>
                <c:pt idx="10508" formatCode="0.0%">
                  <c:v>0.66072455122882301</c:v>
                </c:pt>
                <c:pt idx="10509" formatCode="0.0%">
                  <c:v>0.66115308651865901</c:v>
                </c:pt>
                <c:pt idx="10510" formatCode="0.0%">
                  <c:v>0.71810551675582002</c:v>
                </c:pt>
                <c:pt idx="10511" formatCode="0.0%">
                  <c:v>0.74064701430892899</c:v>
                </c:pt>
                <c:pt idx="10512" formatCode="0.0%">
                  <c:v>0.71355293827251398</c:v>
                </c:pt>
                <c:pt idx="10513" formatCode="0.0%">
                  <c:v>0.73946461778080397</c:v>
                </c:pt>
                <c:pt idx="10514" formatCode="0.0%">
                  <c:v>0.78865667989983701</c:v>
                </c:pt>
                <c:pt idx="10515" formatCode="0.0%">
                  <c:v>0.792854701817026</c:v>
                </c:pt>
                <c:pt idx="10516" formatCode="0.0%">
                  <c:v>0.80167910050532898</c:v>
                </c:pt>
                <c:pt idx="10517" formatCode="0.0%">
                  <c:v>0.78029058842676902</c:v>
                </c:pt>
                <c:pt idx="10518" formatCode="0.0%">
                  <c:v>0.73528139160835904</c:v>
                </c:pt>
                <c:pt idx="10519" formatCode="0.0%">
                  <c:v>0.72237733696081696</c:v>
                </c:pt>
                <c:pt idx="10520" formatCode="0.0%">
                  <c:v>0.77171735652728701</c:v>
                </c:pt>
                <c:pt idx="10521" formatCode="0.0%">
                  <c:v>0.75291557367613304</c:v>
                </c:pt>
                <c:pt idx="10522" formatCode="0.0%">
                  <c:v>0.70610310035809298</c:v>
                </c:pt>
                <c:pt idx="10523" formatCode="0.0%">
                  <c:v>0.717987331233781</c:v>
                </c:pt>
                <c:pt idx="10524" formatCode="0.0%">
                  <c:v>0.73365548360974298</c:v>
                </c:pt>
                <c:pt idx="10525" formatCode="0.0%">
                  <c:v>0.75702482112485903</c:v>
                </c:pt>
                <c:pt idx="10526" formatCode="0.0%">
                  <c:v>0.78722293614697902</c:v>
                </c:pt>
                <c:pt idx="10527" formatCode="0.0%">
                  <c:v>0.79742207604507598</c:v>
                </c:pt>
                <c:pt idx="10528" formatCode="0.0%">
                  <c:v>0.77980268972204603</c:v>
                </c:pt>
                <c:pt idx="10529" formatCode="0.0%">
                  <c:v>0.77684642774786805</c:v>
                </c:pt>
                <c:pt idx="10530" formatCode="0.0%">
                  <c:v>0.72462412493093797</c:v>
                </c:pt>
                <c:pt idx="10531" formatCode="0.0%">
                  <c:v>0.66963772438558899</c:v>
                </c:pt>
                <c:pt idx="10532" formatCode="0.0%">
                  <c:v>0.679792477049454</c:v>
                </c:pt>
                <c:pt idx="10533" formatCode="0.0%">
                  <c:v>0.718992359260891</c:v>
                </c:pt>
                <c:pt idx="10534" formatCode="0.0%">
                  <c:v>0.73736560682220997</c:v>
                </c:pt>
                <c:pt idx="10535" formatCode="0.0%">
                  <c:v>0.70141754060800399</c:v>
                </c:pt>
                <c:pt idx="10536" formatCode="0.0%">
                  <c:v>0.71522323350536099</c:v>
                </c:pt>
                <c:pt idx="10537" formatCode="0.0%">
                  <c:v>0.67238702636926495</c:v>
                </c:pt>
                <c:pt idx="10538" formatCode="0.0%">
                  <c:v>0.62480589606819303</c:v>
                </c:pt>
                <c:pt idx="10539" formatCode="0.0%">
                  <c:v>0.66134525076441697</c:v>
                </c:pt>
                <c:pt idx="10540" formatCode="0.0%">
                  <c:v>0.69102623646414896</c:v>
                </c:pt>
                <c:pt idx="10541" formatCode="0.0%">
                  <c:v>0.72197821272455698</c:v>
                </c:pt>
                <c:pt idx="10542" formatCode="0.0%">
                  <c:v>0.70792117260246701</c:v>
                </c:pt>
                <c:pt idx="10543" formatCode="0.0%">
                  <c:v>0.76620395681519105</c:v>
                </c:pt>
                <c:pt idx="10544" formatCode="0.0%">
                  <c:v>0.76716477804398098</c:v>
                </c:pt>
                <c:pt idx="10545" formatCode="0.0%">
                  <c:v>0.78447363416330196</c:v>
                </c:pt>
                <c:pt idx="10546" formatCode="0.0%">
                  <c:v>0.77916719444170801</c:v>
                </c:pt>
                <c:pt idx="10547" formatCode="0.0%">
                  <c:v>0.81008957921262803</c:v>
                </c:pt>
                <c:pt idx="10548" formatCode="0.0%">
                  <c:v>0.77502835550349403</c:v>
                </c:pt>
                <c:pt idx="10549" formatCode="0.0%">
                  <c:v>0.81127215617666404</c:v>
                </c:pt>
                <c:pt idx="10550" formatCode="0.0%">
                  <c:v>0.78836112587678298</c:v>
                </c:pt>
                <c:pt idx="10551" formatCode="0.0%">
                  <c:v>0.79650564205051699</c:v>
                </c:pt>
                <c:pt idx="10552" formatCode="0.0%">
                  <c:v>0.83029569476306397</c:v>
                </c:pt>
                <c:pt idx="10553" formatCode="0.0%">
                  <c:v>0.853857016088027</c:v>
                </c:pt>
                <c:pt idx="10554" formatCode="0.0%">
                  <c:v>0.81669696185620899</c:v>
                </c:pt>
                <c:pt idx="10555" formatCode="0.0%">
                  <c:v>0.83583868596464805</c:v>
                </c:pt>
                <c:pt idx="10556" formatCode="0.0%">
                  <c:v>0.89879223418271703</c:v>
                </c:pt>
                <c:pt idx="10557" formatCode="0.0%">
                  <c:v>0.899531299676262</c:v>
                </c:pt>
                <c:pt idx="10558" formatCode="0.0%">
                  <c:v>0.85254163829312002</c:v>
                </c:pt>
                <c:pt idx="10559" formatCode="0.0%">
                  <c:v>0.80077746225551405</c:v>
                </c:pt>
                <c:pt idx="10560" formatCode="0.0%">
                  <c:v>0.82977838500476497</c:v>
                </c:pt>
                <c:pt idx="10561" formatCode="0.0%">
                  <c:v>0.86414493045458696</c:v>
                </c:pt>
                <c:pt idx="10562" formatCode="0.0%">
                  <c:v>0.85243806807991296</c:v>
                </c:pt>
                <c:pt idx="10563" formatCode="0.0%">
                  <c:v>0.86410054322035501</c:v>
                </c:pt>
                <c:pt idx="10564" formatCode="0.0%">
                  <c:v>0.88597695400363796</c:v>
                </c:pt>
                <c:pt idx="10565" formatCode="0.0%">
                  <c:v>0.81677076014401695</c:v>
                </c:pt>
                <c:pt idx="10566" formatCode="0.0%">
                  <c:v>0.83243891251997904</c:v>
                </c:pt>
                <c:pt idx="10567" formatCode="0.0%">
                  <c:v>0.86813581194536305</c:v>
                </c:pt>
                <c:pt idx="10568" formatCode="0.0%">
                  <c:v>0.85029485032299801</c:v>
                </c:pt>
                <c:pt idx="10569" formatCode="0.0%">
                  <c:v>0.85920802347976399</c:v>
                </c:pt>
                <c:pt idx="10570" formatCode="0.0%">
                  <c:v>0.82831504976241999</c:v>
                </c:pt>
                <c:pt idx="10571" formatCode="0.0%">
                  <c:v>0.79759944454609</c:v>
                </c:pt>
                <c:pt idx="10572" formatCode="0.0%">
                  <c:v>0.79688997054203303</c:v>
                </c:pt>
                <c:pt idx="10573" formatCode="0.0%">
                  <c:v>0.76338067610779503</c:v>
                </c:pt>
                <c:pt idx="10574" formatCode="0.0%">
                  <c:v>0.75607879564081304</c:v>
                </c:pt>
                <c:pt idx="10575" formatCode="0.0%">
                  <c:v>0.71727785722972404</c:v>
                </c:pt>
                <c:pt idx="10576" formatCode="0.0%">
                  <c:v>0.712666095767443</c:v>
                </c:pt>
                <c:pt idx="10577" formatCode="0.0%">
                  <c:v>0.76274518082745801</c:v>
                </c:pt>
                <c:pt idx="10578" formatCode="0.0%">
                  <c:v>0.76664728784977099</c:v>
                </c:pt>
                <c:pt idx="10579" formatCode="0.0%">
                  <c:v>0.84317015792111905</c:v>
                </c:pt>
                <c:pt idx="10580" formatCode="0.0%">
                  <c:v>0.83965219895441001</c:v>
                </c:pt>
                <c:pt idx="10581" formatCode="0.0%">
                  <c:v>0.83920886791982996</c:v>
                </c:pt>
                <c:pt idx="10582" formatCode="0.0%">
                  <c:v>0.85812883629302406</c:v>
                </c:pt>
                <c:pt idx="10583" formatCode="0.0%">
                  <c:v>0.86018346001738699</c:v>
                </c:pt>
                <c:pt idx="10584" formatCode="0.0%">
                  <c:v>0.86393797046408505</c:v>
                </c:pt>
                <c:pt idx="10585" formatCode="0.0%">
                  <c:v>0.82453094782623504</c:v>
                </c:pt>
                <c:pt idx="10586" formatCode="0.0%">
                  <c:v>0.85533514707511604</c:v>
                </c:pt>
                <c:pt idx="10587" formatCode="0.0%">
                  <c:v>0.82766457830142703</c:v>
                </c:pt>
                <c:pt idx="10588" formatCode="0.0%">
                  <c:v>0.81178946593496304</c:v>
                </c:pt>
                <c:pt idx="10589" formatCode="0.0%">
                  <c:v>0.79122861338249895</c:v>
                </c:pt>
                <c:pt idx="10590" formatCode="0.0%">
                  <c:v>0.79703774755356005</c:v>
                </c:pt>
                <c:pt idx="10591" formatCode="0.0%">
                  <c:v>0.80281729023513304</c:v>
                </c:pt>
                <c:pt idx="10592" formatCode="0.0%">
                  <c:v>0.781665149200651</c:v>
                </c:pt>
                <c:pt idx="10593" formatCode="0.0%">
                  <c:v>0.83480406644805105</c:v>
                </c:pt>
                <c:pt idx="10594" formatCode="0.0%">
                  <c:v>0.83838102795782299</c:v>
                </c:pt>
                <c:pt idx="10595" formatCode="0.0%">
                  <c:v>0.85357625780971702</c:v>
                </c:pt>
                <c:pt idx="10596" formatCode="0.0%">
                  <c:v>0.87032341693650905</c:v>
                </c:pt>
                <c:pt idx="10597" formatCode="0.0%">
                  <c:v>0.87047137438394695</c:v>
                </c:pt>
                <c:pt idx="10598" formatCode="0.0%">
                  <c:v>0.84713162835831801</c:v>
                </c:pt>
                <c:pt idx="10599" formatCode="0.0%">
                  <c:v>0.86690902818300697</c:v>
                </c:pt>
                <c:pt idx="10600" formatCode="0.0%">
                  <c:v>0.85889749327605602</c:v>
                </c:pt>
                <c:pt idx="10601" formatCode="0.0%">
                  <c:v>0.88766204498122903</c:v>
                </c:pt>
                <c:pt idx="10602" formatCode="0.0%">
                  <c:v>0.88801678198325795</c:v>
                </c:pt>
                <c:pt idx="10603" formatCode="0.0%">
                  <c:v>0.89357456892958598</c:v>
                </c:pt>
                <c:pt idx="10604" formatCode="0.0%">
                  <c:v>0.88877064322154598</c:v>
                </c:pt>
                <c:pt idx="10605" formatCode="0.0%">
                  <c:v>0.89304228299063104</c:v>
                </c:pt>
                <c:pt idx="10606" formatCode="0.0%">
                  <c:v>0.90986342084114202</c:v>
                </c:pt>
                <c:pt idx="10607" formatCode="0.0%">
                  <c:v>0.91045470932315997</c:v>
                </c:pt>
                <c:pt idx="10608" formatCode="0.0%">
                  <c:v>0.91491869377391499</c:v>
                </c:pt>
                <c:pt idx="10609" formatCode="0.0%">
                  <c:v>0.90544382362461795</c:v>
                </c:pt>
                <c:pt idx="10610" formatCode="0.0%">
                  <c:v>0.91221377902446998</c:v>
                </c:pt>
                <c:pt idx="10611" formatCode="0.0%">
                  <c:v>0.93345451409150304</c:v>
                </c:pt>
                <c:pt idx="10612" formatCode="0.0%">
                  <c:v>0.94300318252860704</c:v>
                </c:pt>
                <c:pt idx="10613" formatCode="0.0%">
                  <c:v>0.94430394501468196</c:v>
                </c:pt>
                <c:pt idx="10614" formatCode="0.0%">
                  <c:v>0.94522037900924105</c:v>
                </c:pt>
                <c:pt idx="10615" formatCode="0.0%">
                  <c:v>0.94322493826385301</c:v>
                </c:pt>
                <c:pt idx="10616" formatCode="0.0%">
                  <c:v>0.96009046334859505</c:v>
                </c:pt>
                <c:pt idx="10617" formatCode="0.0%">
                  <c:v>0.94881231669966803</c:v>
                </c:pt>
                <c:pt idx="10618" formatCode="0.0%">
                  <c:v>0.94570809727805205</c:v>
                </c:pt>
                <c:pt idx="10619" formatCode="0.0%">
                  <c:v>0.94080078179271698</c:v>
                </c:pt>
                <c:pt idx="10620" formatCode="0.0%">
                  <c:v>0.93991393928764599</c:v>
                </c:pt>
                <c:pt idx="10621" formatCode="0.0%">
                  <c:v>0.95717840817273603</c:v>
                </c:pt>
                <c:pt idx="10622" formatCode="0.0%">
                  <c:v>0.95932180636556197</c:v>
                </c:pt>
                <c:pt idx="10623" formatCode="0.0%">
                  <c:v>0.98793840062329796</c:v>
                </c:pt>
                <c:pt idx="10624" formatCode="0.0%">
                  <c:v>0.98709576491654705</c:v>
                </c:pt>
                <c:pt idx="10625" formatCode="0.0%">
                  <c:v>0.99111641833272202</c:v>
                </c:pt>
                <c:pt idx="10626" formatCode="0.0%">
                  <c:v>0.99541764959129497</c:v>
                </c:pt>
                <c:pt idx="10627" formatCode="0.0%">
                  <c:v>0.998359115820729</c:v>
                </c:pt>
                <c:pt idx="10628" formatCode="0.0%">
                  <c:v>0.98459781015760395</c:v>
                </c:pt>
                <c:pt idx="10629" formatCode="0.0%">
                  <c:v>0.99809315328716297</c:v>
                </c:pt>
                <c:pt idx="10630" formatCode="0.0%">
                  <c:v>0.99621589806381405</c:v>
                </c:pt>
                <c:pt idx="10631" formatCode="0.0%">
                  <c:v>0.98546985691793099</c:v>
                </c:pt>
                <c:pt idx="10632" formatCode="0.0%">
                  <c:v>1.00736106344596</c:v>
                </c:pt>
                <c:pt idx="10633" formatCode="0.0%">
                  <c:v>1.01207621468553</c:v>
                </c:pt>
                <c:pt idx="10634" formatCode="0.0%">
                  <c:v>1.01352475418314</c:v>
                </c:pt>
                <c:pt idx="10635" formatCode="0.0%">
                  <c:v>1.00679936645343</c:v>
                </c:pt>
                <c:pt idx="10636" formatCode="0.0%">
                  <c:v>1.0153724179170001</c:v>
                </c:pt>
                <c:pt idx="10637" formatCode="0.0%">
                  <c:v>1.01874259987218</c:v>
                </c:pt>
                <c:pt idx="10638" formatCode="0.0%">
                  <c:v>1.0214771061111101</c:v>
                </c:pt>
                <c:pt idx="10639" formatCode="0.0%">
                  <c:v>1.0282618572557101</c:v>
                </c:pt>
                <c:pt idx="10640" formatCode="0.0%">
                  <c:v>1.0186540058396301</c:v>
                </c:pt>
                <c:pt idx="10641" formatCode="0.0%">
                  <c:v>1.0310849575271901</c:v>
                </c:pt>
                <c:pt idx="10642" formatCode="0.0%">
                  <c:v>1.02449255106427</c:v>
                </c:pt>
                <c:pt idx="10643" formatCode="0.0%">
                  <c:v>1.0166583846583299</c:v>
                </c:pt>
                <c:pt idx="10644" formatCode="0.0%">
                  <c:v>0.98566202116368895</c:v>
                </c:pt>
                <c:pt idx="10645" formatCode="0.0%">
                  <c:v>0.99936432428375099</c:v>
                </c:pt>
                <c:pt idx="10646" formatCode="0.0%">
                  <c:v>1.01899394709691</c:v>
                </c:pt>
                <c:pt idx="10647" formatCode="0.0%">
                  <c:v>1.0263254190533799</c:v>
                </c:pt>
                <c:pt idx="10648" formatCode="0.0%">
                  <c:v>1.0266505645659201</c:v>
                </c:pt>
                <c:pt idx="10649" formatCode="0.0%">
                  <c:v>1.06339687925265</c:v>
                </c:pt>
                <c:pt idx="10650" formatCode="0.0%">
                  <c:v>1.06092851598319</c:v>
                </c:pt>
                <c:pt idx="10651" formatCode="0.0%">
                  <c:v>1.07322648640397</c:v>
                </c:pt>
                <c:pt idx="10652" formatCode="0.0%">
                  <c:v>1.0755472530978101</c:v>
                </c:pt>
                <c:pt idx="10653" formatCode="0.0%">
                  <c:v>1.0837951590488399</c:v>
                </c:pt>
                <c:pt idx="10654" formatCode="0.0%">
                  <c:v>1.0775426938432</c:v>
                </c:pt>
                <c:pt idx="10655" formatCode="0.0%">
                  <c:v>1.0736552021297201</c:v>
                </c:pt>
                <c:pt idx="10656" formatCode="0.0%">
                  <c:v>1.0587113195025599</c:v>
                </c:pt>
                <c:pt idx="10657" formatCode="0.0%">
                  <c:v>1.06511156171973</c:v>
                </c:pt>
                <c:pt idx="10658" formatCode="0.0%">
                  <c:v>1.0937873389564401</c:v>
                </c:pt>
                <c:pt idx="10659" formatCode="0.0%">
                  <c:v>1.08788961075283</c:v>
                </c:pt>
                <c:pt idx="10660" formatCode="0.0%">
                  <c:v>1.0775722853326899</c:v>
                </c:pt>
                <c:pt idx="10661" formatCode="0.0%">
                  <c:v>1.0742316948670001</c:v>
                </c:pt>
                <c:pt idx="10662" formatCode="0.0%">
                  <c:v>1.08190310808075</c:v>
                </c:pt>
                <c:pt idx="10663" formatCode="0.0%">
                  <c:v>1.0975270536583901</c:v>
                </c:pt>
                <c:pt idx="10664" formatCode="0.0%">
                  <c:v>1.08916078174941</c:v>
                </c:pt>
                <c:pt idx="10665" formatCode="0.0%">
                  <c:v>1.0678460679586601</c:v>
                </c:pt>
                <c:pt idx="10666" formatCode="0.0%">
                  <c:v>1.06654530547259</c:v>
                </c:pt>
                <c:pt idx="10667" formatCode="0.0%">
                  <c:v>1.04307257818017</c:v>
                </c:pt>
                <c:pt idx="10668" formatCode="0.0%">
                  <c:v>1.00817392722731</c:v>
                </c:pt>
                <c:pt idx="10669" formatCode="0.0%">
                  <c:v>1.02313260559922</c:v>
                </c:pt>
                <c:pt idx="10670" formatCode="0.0%">
                  <c:v>1.05101013436341</c:v>
                </c:pt>
                <c:pt idx="10671" formatCode="0.0%">
                  <c:v>1.02542378080357</c:v>
                </c:pt>
                <c:pt idx="10672" formatCode="0.0%">
                  <c:v>1.0244037765958001</c:v>
                </c:pt>
                <c:pt idx="10673" formatCode="0.0%">
                  <c:v>1.0557550575283801</c:v>
                </c:pt>
                <c:pt idx="10674" formatCode="0.0%">
                  <c:v>1.0474183771088901</c:v>
                </c:pt>
                <c:pt idx="10675" formatCode="0.0%">
                  <c:v>1.03526818369964</c:v>
                </c:pt>
                <c:pt idx="10676" formatCode="0.0%">
                  <c:v>1.0376479529365401</c:v>
                </c:pt>
                <c:pt idx="10677" formatCode="0.0%">
                  <c:v>1.0205162848823199</c:v>
                </c:pt>
                <c:pt idx="10678" formatCode="0.0%">
                  <c:v>1.027951327052</c:v>
                </c:pt>
                <c:pt idx="10679" formatCode="0.0%">
                  <c:v>1.05562189582569</c:v>
                </c:pt>
                <c:pt idx="10680" formatCode="0.0%">
                  <c:v>1.0693537904352399</c:v>
                </c:pt>
                <c:pt idx="10681" formatCode="0.0%">
                  <c:v>1.0743498803890299</c:v>
                </c:pt>
                <c:pt idx="10682" formatCode="0.0%">
                  <c:v>1.0662941386837601</c:v>
                </c:pt>
                <c:pt idx="10683" formatCode="0.0%">
                  <c:v>1.0779860248777799</c:v>
                </c:pt>
                <c:pt idx="10684" formatCode="0.0%">
                  <c:v>1.0727979511141399</c:v>
                </c:pt>
                <c:pt idx="10685" formatCode="0.0%">
                  <c:v>1.0569226583117599</c:v>
                </c:pt>
                <c:pt idx="10686" formatCode="0.0%">
                  <c:v>1.02370909833649</c:v>
                </c:pt>
                <c:pt idx="10687" formatCode="0.0%">
                  <c:v>1.0244185723405499</c:v>
                </c:pt>
                <c:pt idx="10688" formatCode="0.0%">
                  <c:v>1.01575674640851</c:v>
                </c:pt>
                <c:pt idx="10689" formatCode="0.0%">
                  <c:v>1.00224660753421</c:v>
                </c:pt>
                <c:pt idx="10690" formatCode="0.0%">
                  <c:v>1.0072870847222399</c:v>
                </c:pt>
                <c:pt idx="10691" formatCode="0.0%">
                  <c:v>1.0004877182688099</c:v>
                </c:pt>
                <c:pt idx="10692" formatCode="0.0%">
                  <c:v>0.97825657048350001</c:v>
                </c:pt>
                <c:pt idx="10693" formatCode="0.0%">
                  <c:v>0.96688982980202198</c:v>
                </c:pt>
                <c:pt idx="10694" formatCode="0.0%">
                  <c:v>0.95822800386998896</c:v>
                </c:pt>
                <c:pt idx="10695" formatCode="0.0%">
                  <c:v>0.928753978160759</c:v>
                </c:pt>
                <c:pt idx="10696" formatCode="0.0%">
                  <c:v>0.91450477379291095</c:v>
                </c:pt>
                <c:pt idx="10697" formatCode="0.0%">
                  <c:v>0.945205583264497</c:v>
                </c:pt>
                <c:pt idx="10698" formatCode="0.0%">
                  <c:v>0.94615160874854298</c:v>
                </c:pt>
                <c:pt idx="10699" formatCode="0.0%">
                  <c:v>0.94944781198000605</c:v>
                </c:pt>
                <c:pt idx="10700" formatCode="0.0%">
                  <c:v>0.95213811142061899</c:v>
                </c:pt>
                <c:pt idx="10701" formatCode="0.0%">
                  <c:v>0.947910498013942</c:v>
                </c:pt>
                <c:pt idx="10702" formatCode="0.0%">
                  <c:v>0.96949135477417203</c:v>
                </c:pt>
                <c:pt idx="10703" formatCode="0.0%">
                  <c:v>0.94125890857204098</c:v>
                </c:pt>
                <c:pt idx="10704" formatCode="0.0%">
                  <c:v>0.93683931135551801</c:v>
                </c:pt>
                <c:pt idx="10705" formatCode="0.0%">
                  <c:v>0.88911058447883096</c:v>
                </c:pt>
                <c:pt idx="10706" formatCode="0.0%">
                  <c:v>0.88931754446933298</c:v>
                </c:pt>
                <c:pt idx="10707" formatCode="0.0%">
                  <c:v>0.900137383903024</c:v>
                </c:pt>
                <c:pt idx="10708" formatCode="0.0%">
                  <c:v>0.94393441226790997</c:v>
                </c:pt>
                <c:pt idx="10709" formatCode="0.0%">
                  <c:v>0.94372745227740795</c:v>
                </c:pt>
                <c:pt idx="10710" formatCode="0.0%">
                  <c:v>0.95949917486657699</c:v>
                </c:pt>
                <c:pt idx="10711" formatCode="0.0%">
                  <c:v>0.93477007232232201</c:v>
                </c:pt>
                <c:pt idx="10712" formatCode="0.0%">
                  <c:v>0.95731156987543098</c:v>
                </c:pt>
                <c:pt idx="10713" formatCode="0.0%">
                  <c:v>0.94356487952113799</c:v>
                </c:pt>
                <c:pt idx="10714" formatCode="0.0%">
                  <c:v>0.96458385885292597</c:v>
                </c:pt>
                <c:pt idx="10715" formatCode="0.0%">
                  <c:v>0.98489336418065698</c:v>
                </c:pt>
                <c:pt idx="10716" formatCode="0.0%">
                  <c:v>0.98776103212228406</c:v>
                </c:pt>
                <c:pt idx="10717" formatCode="0.0%">
                  <c:v>1.0072722889775001</c:v>
                </c:pt>
                <c:pt idx="10718" formatCode="0.0%">
                  <c:v>1.0038873112775699</c:v>
                </c:pt>
                <c:pt idx="10719" formatCode="0.0%">
                  <c:v>0.95927741913133102</c:v>
                </c:pt>
                <c:pt idx="10720" formatCode="0.0%">
                  <c:v>0.97333445925342099</c:v>
                </c:pt>
                <c:pt idx="10721" formatCode="0.0%">
                  <c:v>0.94185019705405904</c:v>
                </c:pt>
                <c:pt idx="10722" formatCode="0.0%">
                  <c:v>0.95111810721285295</c:v>
                </c:pt>
                <c:pt idx="10723" formatCode="0.0%">
                  <c:v>0.968648719067421</c:v>
                </c:pt>
                <c:pt idx="10724" formatCode="0.0%">
                  <c:v>0.96449526482037395</c:v>
                </c:pt>
                <c:pt idx="10725" formatCode="0.0%">
                  <c:v>1.01345095589533</c:v>
                </c:pt>
                <c:pt idx="10726" formatCode="0.0%">
                  <c:v>1.01840265861489</c:v>
                </c:pt>
                <c:pt idx="10727" formatCode="0.0%">
                  <c:v>1.0309815677498999</c:v>
                </c:pt>
                <c:pt idx="10728" formatCode="0.0%">
                  <c:v>1.02146231036637</c:v>
                </c:pt>
                <c:pt idx="10729" formatCode="0.0%">
                  <c:v>1.0023945649816499</c:v>
                </c:pt>
                <c:pt idx="10730" formatCode="0.0%">
                  <c:v>0.99911297705901703</c:v>
                </c:pt>
                <c:pt idx="10731" formatCode="0.0%">
                  <c:v>0.98286833194578105</c:v>
                </c:pt>
                <c:pt idx="10732" formatCode="0.0%">
                  <c:v>0.98283874045629405</c:v>
                </c:pt>
                <c:pt idx="10733" formatCode="0.0%">
                  <c:v>0.97295013076190495</c:v>
                </c:pt>
                <c:pt idx="10734" formatCode="0.0%">
                  <c:v>1.0054986039673499</c:v>
                </c:pt>
                <c:pt idx="10735" formatCode="0.0%">
                  <c:v>1.00085725101558</c:v>
                </c:pt>
                <c:pt idx="10736" formatCode="0.0%">
                  <c:v>1.0156829481207099</c:v>
                </c:pt>
                <c:pt idx="10737" formatCode="0.0%">
                  <c:v>1.0291486997607799</c:v>
                </c:pt>
                <c:pt idx="10738" formatCode="0.0%">
                  <c:v>1.0346620994728699</c:v>
                </c:pt>
                <c:pt idx="10739" formatCode="0.0%">
                  <c:v>1.0141900213888699</c:v>
                </c:pt>
                <c:pt idx="10740" formatCode="0.0%">
                  <c:v>0.99624548955330205</c:v>
                </c:pt>
                <c:pt idx="10741" formatCode="0.0%">
                  <c:v>0.978197567940436</c:v>
                </c:pt>
                <c:pt idx="10742" formatCode="0.0%">
                  <c:v>0.97757668796893005</c:v>
                </c:pt>
                <c:pt idx="10743" formatCode="0.0%">
                  <c:v>1.01028773393065</c:v>
                </c:pt>
                <c:pt idx="10744" formatCode="0.0%">
                  <c:v>1.0486451608712499</c:v>
                </c:pt>
                <c:pt idx="10745" formatCode="0.0%">
                  <c:v>1.0476549285888801</c:v>
                </c:pt>
                <c:pt idx="10746" formatCode="0.0%">
                  <c:v>1.03881555371992</c:v>
                </c:pt>
                <c:pt idx="10747" formatCode="0.0%">
                  <c:v>1.03290302977156</c:v>
                </c:pt>
                <c:pt idx="10748" formatCode="0.0%">
                  <c:v>1.01764879737661</c:v>
                </c:pt>
                <c:pt idx="10749" formatCode="0.0%">
                  <c:v>1.0560654072961799</c:v>
                </c:pt>
                <c:pt idx="10750" formatCode="0.0%">
                  <c:v>1.06085453725947</c:v>
                </c:pt>
                <c:pt idx="10751" formatCode="0.0%">
                  <c:v>1.07137882267011</c:v>
                </c:pt>
                <c:pt idx="10752" formatCode="0.0%">
                  <c:v>1.0726647894114401</c:v>
                </c:pt>
                <c:pt idx="10753" formatCode="0.0%">
                  <c:v>1.07352222086294</c:v>
                </c:pt>
                <c:pt idx="10754" formatCode="0.0%">
                  <c:v>1.0780600036015</c:v>
                </c:pt>
                <c:pt idx="10755" formatCode="0.0%">
                  <c:v>1.07545847862935</c:v>
                </c:pt>
                <c:pt idx="10756" formatCode="0.0%">
                  <c:v>1.07519251609579</c:v>
                </c:pt>
                <c:pt idx="10757" formatCode="0.0%">
                  <c:v>1.0775574895879501</c:v>
                </c:pt>
                <c:pt idx="10758" formatCode="0.0%">
                  <c:v>1.0923092079693499</c:v>
                </c:pt>
                <c:pt idx="10759" formatCode="0.0%">
                  <c:v>1.09622629117232</c:v>
                </c:pt>
                <c:pt idx="10760" formatCode="0.0%">
                  <c:v>1.09618190393809</c:v>
                </c:pt>
                <c:pt idx="10761" formatCode="0.0%">
                  <c:v>1.0888504319816199</c:v>
                </c:pt>
                <c:pt idx="10762" formatCode="0.0%">
                  <c:v>1.08932335450568</c:v>
                </c:pt>
                <c:pt idx="10763" formatCode="0.0%">
                  <c:v>1.0724578294209399</c:v>
                </c:pt>
                <c:pt idx="10764" formatCode="0.0%">
                  <c:v>1.08583498702846</c:v>
                </c:pt>
                <c:pt idx="10765" formatCode="0.0%">
                  <c:v>1.0848149828207001</c:v>
                </c:pt>
                <c:pt idx="10766" formatCode="0.0%">
                  <c:v>1.08313007227902</c:v>
                </c:pt>
                <c:pt idx="10767" formatCode="0.0%">
                  <c:v>1.0848889615444199</c:v>
                </c:pt>
                <c:pt idx="10768" formatCode="0.0%">
                  <c:v>1.06861472494169</c:v>
                </c:pt>
                <c:pt idx="10769" formatCode="0.0%">
                  <c:v>1.0791094188628401</c:v>
                </c:pt>
                <c:pt idx="10770" formatCode="0.0%">
                  <c:v>1.07668526239171</c:v>
                </c:pt>
                <c:pt idx="10771" formatCode="0.0%">
                  <c:v>1.0744680659110699</c:v>
                </c:pt>
                <c:pt idx="10772" formatCode="0.0%">
                  <c:v>1.1168609420125899</c:v>
                </c:pt>
                <c:pt idx="10773" formatCode="0.0%">
                  <c:v>1.1254341739120699</c:v>
                </c:pt>
                <c:pt idx="10774" formatCode="0.0%">
                  <c:v>1.1123673660723501</c:v>
                </c:pt>
                <c:pt idx="10775" formatCode="0.0%">
                  <c:v>1.1189895444606699</c:v>
                </c:pt>
                <c:pt idx="10776" formatCode="0.0%">
                  <c:v>1.1234239374219399</c:v>
                </c:pt>
                <c:pt idx="10777" formatCode="0.0%">
                  <c:v>1.1580564454053299</c:v>
                </c:pt>
                <c:pt idx="10778" formatCode="0.0%">
                  <c:v>1.16660008581532</c:v>
                </c:pt>
                <c:pt idx="10779" formatCode="0.0%">
                  <c:v>1.1598301304154699</c:v>
                </c:pt>
                <c:pt idx="10780" formatCode="0.0%">
                  <c:v>1.1570660326870501</c:v>
                </c:pt>
                <c:pt idx="10781" formatCode="0.0%">
                  <c:v>1.15962335086088</c:v>
                </c:pt>
                <c:pt idx="10782" formatCode="0.0%">
                  <c:v>1.1584555696415899</c:v>
                </c:pt>
                <c:pt idx="10783" formatCode="0.0%">
                  <c:v>1.1582929968853199</c:v>
                </c:pt>
                <c:pt idx="10784" formatCode="0.0%">
                  <c:v>1.15347427543253</c:v>
                </c:pt>
                <c:pt idx="10785" formatCode="0.0%">
                  <c:v>1.1308587991557</c:v>
                </c:pt>
                <c:pt idx="10786" formatCode="0.0%">
                  <c:v>1.1186346270227301</c:v>
                </c:pt>
                <c:pt idx="10787" formatCode="0.0%">
                  <c:v>1.1390772940531599</c:v>
                </c:pt>
                <c:pt idx="10788" formatCode="0.0%">
                  <c:v>1.12949903412657</c:v>
                </c:pt>
                <c:pt idx="10789" formatCode="0.0%">
                  <c:v>1.1351454151054501</c:v>
                </c:pt>
                <c:pt idx="10790" formatCode="0.0%">
                  <c:v>1.1370078745840499</c:v>
                </c:pt>
                <c:pt idx="10791" formatCode="0.0%">
                  <c:v>1.1447532665215201</c:v>
                </c:pt>
                <c:pt idx="10792" formatCode="0.0%">
                  <c:v>1.16014066061918</c:v>
                </c:pt>
                <c:pt idx="10793" formatCode="0.0%">
                  <c:v>1.15944598235986</c:v>
                </c:pt>
                <c:pt idx="10794" formatCode="0.0%">
                  <c:v>1.1519813487007</c:v>
                </c:pt>
                <c:pt idx="10795" formatCode="0.0%">
                  <c:v>1.13069622639943</c:v>
                </c:pt>
                <c:pt idx="10796" formatCode="0.0%">
                  <c:v>1.11751141347358</c:v>
                </c:pt>
                <c:pt idx="10797" formatCode="0.0%">
                  <c:v>1.11792515301867</c:v>
                </c:pt>
                <c:pt idx="10798" formatCode="0.0%">
                  <c:v>1.11164309632355</c:v>
                </c:pt>
                <c:pt idx="10799" formatCode="0.0%">
                  <c:v>1.1287007856540501</c:v>
                </c:pt>
                <c:pt idx="10800" formatCode="0.0%">
                  <c:v>1.1505624006925901</c:v>
                </c:pt>
                <c:pt idx="10801" formatCode="0.0%">
                  <c:v>1.1594163908703801</c:v>
                </c:pt>
                <c:pt idx="10802" formatCode="0.0%">
                  <c:v>1.1541393622023599</c:v>
                </c:pt>
                <c:pt idx="10803" formatCode="0.0%">
                  <c:v>1.11844246277697</c:v>
                </c:pt>
                <c:pt idx="10804" formatCode="0.0%">
                  <c:v>1.11937369251628</c:v>
                </c:pt>
                <c:pt idx="10805" formatCode="0.0%">
                  <c:v>1.08876165751315</c:v>
                </c:pt>
                <c:pt idx="10806" formatCode="0.0%">
                  <c:v>1.08231702806175</c:v>
                </c:pt>
                <c:pt idx="10807" formatCode="0.0%">
                  <c:v>1.0885546975226501</c:v>
                </c:pt>
                <c:pt idx="10808" formatCode="0.0%">
                  <c:v>1.08703217930133</c:v>
                </c:pt>
                <c:pt idx="10809" formatCode="0.0%">
                  <c:v>1.0873575052497799</c:v>
                </c:pt>
                <c:pt idx="10810" formatCode="0.0%">
                  <c:v>1.11016496533646</c:v>
                </c:pt>
                <c:pt idx="10811" formatCode="0.0%">
                  <c:v>1.09037276976702</c:v>
                </c:pt>
                <c:pt idx="10812" formatCode="0.0%">
                  <c:v>1.0948959371967499</c:v>
                </c:pt>
                <c:pt idx="10813" formatCode="0.0%">
                  <c:v>1.1113475423004899</c:v>
                </c:pt>
                <c:pt idx="10814" formatCode="0.0%">
                  <c:v>1.0612980487299699</c:v>
                </c:pt>
                <c:pt idx="10815" formatCode="0.0%">
                  <c:v>1.0361402304599601</c:v>
                </c:pt>
                <c:pt idx="10816" formatCode="0.0%">
                  <c:v>1.0395990064477001</c:v>
                </c:pt>
                <c:pt idx="10817" formatCode="0.0%">
                  <c:v>1.03986514941717</c:v>
                </c:pt>
                <c:pt idx="10818" formatCode="0.0%">
                  <c:v>1.0317354289881799</c:v>
                </c:pt>
                <c:pt idx="10819" formatCode="0.0%">
                  <c:v>1.0035917572545201</c:v>
                </c:pt>
                <c:pt idx="10820" formatCode="0.0%">
                  <c:v>1.00039894380035</c:v>
                </c:pt>
                <c:pt idx="10821" formatCode="0.0%">
                  <c:v>1.0100807739401501</c:v>
                </c:pt>
                <c:pt idx="10822" formatCode="0.0%">
                  <c:v>1.0500051063363001</c:v>
                </c:pt>
                <c:pt idx="10823" formatCode="0.0%">
                  <c:v>1.05136505180135</c:v>
                </c:pt>
                <c:pt idx="10824" formatCode="0.0%">
                  <c:v>1.0561245902751499</c:v>
                </c:pt>
                <c:pt idx="10825" formatCode="0.0%">
                  <c:v>1.0829083165437701</c:v>
                </c:pt>
                <c:pt idx="10826" formatCode="0.0%">
                  <c:v>1.07868088357301</c:v>
                </c:pt>
                <c:pt idx="10827" formatCode="0.0%">
                  <c:v>1.06781647646917</c:v>
                </c:pt>
                <c:pt idx="10828" formatCode="0.0%">
                  <c:v>1.0840613020183201</c:v>
                </c:pt>
                <c:pt idx="10829" formatCode="0.0%">
                  <c:v>1.09295949899443</c:v>
                </c:pt>
                <c:pt idx="10830" formatCode="0.0%">
                  <c:v>1.09329962068763</c:v>
                </c:pt>
                <c:pt idx="10831" formatCode="0.0%">
                  <c:v>1.0833664433231001</c:v>
                </c:pt>
                <c:pt idx="10832" formatCode="0.0%">
                  <c:v>1.0798042775580701</c:v>
                </c:pt>
                <c:pt idx="10833" formatCode="0.0%">
                  <c:v>1.0831004807895299</c:v>
                </c:pt>
                <c:pt idx="10834" formatCode="0.0%">
                  <c:v>1.0899884412755101</c:v>
                </c:pt>
                <c:pt idx="10835" formatCode="0.0%">
                  <c:v>1.0960931294696199</c:v>
                </c:pt>
                <c:pt idx="10836" formatCode="0.0%">
                  <c:v>1.09680278390959</c:v>
                </c:pt>
                <c:pt idx="10837" formatCode="0.0%">
                  <c:v>1.1105344980832299</c:v>
                </c:pt>
                <c:pt idx="10838" formatCode="0.0%">
                  <c:v>1.11148052356728</c:v>
                </c:pt>
                <c:pt idx="10839" formatCode="0.0%">
                  <c:v>1.09813295744924</c:v>
                </c:pt>
                <c:pt idx="10840" formatCode="0.0%">
                  <c:v>1.08945633577247</c:v>
                </c:pt>
                <c:pt idx="10841" formatCode="0.0%">
                  <c:v>1.1142594170404401</c:v>
                </c:pt>
                <c:pt idx="10842" formatCode="0.0%">
                  <c:v>1.1385451885501101</c:v>
                </c:pt>
                <c:pt idx="10843" formatCode="0.0%">
                  <c:v>1.1223153391816201</c:v>
                </c:pt>
                <c:pt idx="10844" formatCode="0.0%">
                  <c:v>1.13396283814141</c:v>
                </c:pt>
                <c:pt idx="10845" formatCode="0.0%">
                  <c:v>1.11394906727264</c:v>
                </c:pt>
                <c:pt idx="10846" formatCode="0.0%">
                  <c:v>1.1087904045625701</c:v>
                </c:pt>
                <c:pt idx="10847" formatCode="0.0%">
                  <c:v>1.0986946544417699</c:v>
                </c:pt>
                <c:pt idx="10848" formatCode="0.0%">
                  <c:v>1.0961375167038501</c:v>
                </c:pt>
                <c:pt idx="10849" formatCode="0.0%">
                  <c:v>1.0729753196151499</c:v>
                </c:pt>
                <c:pt idx="10850" formatCode="0.0%">
                  <c:v>1.10809554586735</c:v>
                </c:pt>
                <c:pt idx="10851" formatCode="0.0%">
                  <c:v>1.16164838309575</c:v>
                </c:pt>
                <c:pt idx="10852" formatCode="0.0%">
                  <c:v>1.1571400114107699</c:v>
                </c:pt>
                <c:pt idx="10853" formatCode="0.0%">
                  <c:v>1.16763470533192</c:v>
                </c:pt>
                <c:pt idx="10854" formatCode="0.0%">
                  <c:v>1.1608649303679801</c:v>
                </c:pt>
                <c:pt idx="10855" formatCode="0.0%">
                  <c:v>1.1538586039240499</c:v>
                </c:pt>
                <c:pt idx="10856" formatCode="0.0%">
                  <c:v>1.15957896362665</c:v>
                </c:pt>
                <c:pt idx="10857" formatCode="0.0%">
                  <c:v>1.1759861814961501</c:v>
                </c:pt>
                <c:pt idx="10858" formatCode="0.0%">
                  <c:v>1.1758827917188599</c:v>
                </c:pt>
                <c:pt idx="10859" formatCode="0.0%">
                  <c:v>1.1738577594839801</c:v>
                </c:pt>
                <c:pt idx="10860" formatCode="0.0%">
                  <c:v>1.17631132700869</c:v>
                </c:pt>
                <c:pt idx="10861" formatCode="0.0%">
                  <c:v>1.1767400427344401</c:v>
                </c:pt>
                <c:pt idx="10862" formatCode="0.0%">
                  <c:v>1.18902321741048</c:v>
                </c:pt>
                <c:pt idx="10863" formatCode="0.0%">
                  <c:v>1.1964730553248999</c:v>
                </c:pt>
                <c:pt idx="10864" formatCode="0.0%">
                  <c:v>1.2061992726989299</c:v>
                </c:pt>
                <c:pt idx="10865" formatCode="0.0%">
                  <c:v>1.2095250674198801</c:v>
                </c:pt>
                <c:pt idx="10866" formatCode="0.0%">
                  <c:v>1.2095396827287099</c:v>
                </c:pt>
                <c:pt idx="10867" formatCode="0.0%">
                  <c:v>1.22157169061593</c:v>
                </c:pt>
                <c:pt idx="10868" formatCode="0.0%">
                  <c:v>1.2174626236031101</c:v>
                </c:pt>
                <c:pt idx="10869" formatCode="0.0%">
                  <c:v>1.22878497705036</c:v>
                </c:pt>
                <c:pt idx="10870" formatCode="0.0%">
                  <c:v>1.22009355962884</c:v>
                </c:pt>
                <c:pt idx="10871" formatCode="0.0%">
                  <c:v>1.21440279141573</c:v>
                </c:pt>
                <c:pt idx="10872" formatCode="0.0%">
                  <c:v>1.23666353069052</c:v>
                </c:pt>
                <c:pt idx="10873" formatCode="0.0%">
                  <c:v>1.2108552409595299</c:v>
                </c:pt>
                <c:pt idx="10874" formatCode="0.0%">
                  <c:v>1.23388463721736</c:v>
                </c:pt>
                <c:pt idx="10875" formatCode="0.0%">
                  <c:v>1.23511142097972</c:v>
                </c:pt>
                <c:pt idx="10876" formatCode="0.0%">
                  <c:v>1.23107615225471</c:v>
                </c:pt>
                <c:pt idx="10877" formatCode="0.0%">
                  <c:v>1.2436994486239401</c:v>
                </c:pt>
                <c:pt idx="10878" formatCode="0.0%">
                  <c:v>1.24233950315889</c:v>
                </c:pt>
                <c:pt idx="10879" formatCode="0.0%">
                  <c:v>1.24591664510458</c:v>
                </c:pt>
                <c:pt idx="10880" formatCode="0.0%">
                  <c:v>1.24724681864423</c:v>
                </c:pt>
                <c:pt idx="10881" formatCode="0.0%">
                  <c:v>1.24879892835503</c:v>
                </c:pt>
                <c:pt idx="10882" formatCode="0.0%">
                  <c:v>1.2464487506076201</c:v>
                </c:pt>
                <c:pt idx="10883" formatCode="0.0%">
                  <c:v>1.26292976676493</c:v>
                </c:pt>
                <c:pt idx="10884" formatCode="0.0%">
                  <c:v>1.23486007375498</c:v>
                </c:pt>
                <c:pt idx="10885" formatCode="0.0%">
                  <c:v>1.22077362257932</c:v>
                </c:pt>
                <c:pt idx="10886" formatCode="0.0%">
                  <c:v>1.2402552879450399</c:v>
                </c:pt>
                <c:pt idx="10887" formatCode="0.0%">
                  <c:v>1.1992371530533199</c:v>
                </c:pt>
                <c:pt idx="10888" formatCode="0.0%">
                  <c:v>1.2126733132039</c:v>
                </c:pt>
                <c:pt idx="10889" formatCode="0.0%">
                  <c:v>1.2408317806823099</c:v>
                </c:pt>
                <c:pt idx="10890" formatCode="0.0%">
                  <c:v>1.2388955229159</c:v>
                </c:pt>
                <c:pt idx="10891" formatCode="0.0%">
                  <c:v>1.2440983924242901</c:v>
                </c:pt>
                <c:pt idx="10892" formatCode="0.0%">
                  <c:v>1.2544453093339101</c:v>
                </c:pt>
                <c:pt idx="10893" formatCode="0.0%">
                  <c:v>1.2760113703494</c:v>
                </c:pt>
                <c:pt idx="10894" formatCode="0.0%">
                  <c:v>1.27847973361886</c:v>
                </c:pt>
                <c:pt idx="10895" formatCode="0.0%">
                  <c:v>1.28261857255707</c:v>
                </c:pt>
                <c:pt idx="10896" formatCode="0.0%">
                  <c:v>1.29284730394465</c:v>
                </c:pt>
                <c:pt idx="10897" formatCode="0.0%">
                  <c:v>1.3002969614231601</c:v>
                </c:pt>
                <c:pt idx="10898" formatCode="0.0%">
                  <c:v>1.2947687659663201</c:v>
                </c:pt>
                <c:pt idx="10899" formatCode="0.0%">
                  <c:v>1.2977842109194799</c:v>
                </c:pt>
                <c:pt idx="10900" formatCode="0.0%">
                  <c:v>1.3106586740775299</c:v>
                </c:pt>
                <c:pt idx="10901" formatCode="0.0%">
                  <c:v>1.3069189593755799</c:v>
                </c:pt>
                <c:pt idx="10902" formatCode="0.0%">
                  <c:v>1.2942070689737899</c:v>
                </c:pt>
                <c:pt idx="10903" formatCode="0.0%">
                  <c:v>1.28864928202746</c:v>
                </c:pt>
                <c:pt idx="10904" formatCode="0.0%">
                  <c:v>1.3039774931461401</c:v>
                </c:pt>
                <c:pt idx="10905" formatCode="0.0%">
                  <c:v>1.2848949520166799</c:v>
                </c:pt>
                <c:pt idx="10906" formatCode="0.0%">
                  <c:v>1.3012873741414399</c:v>
                </c:pt>
                <c:pt idx="10907" formatCode="0.0%">
                  <c:v>1.29360098474703</c:v>
                </c:pt>
                <c:pt idx="10908" formatCode="0.0%">
                  <c:v>1.3114569225500501</c:v>
                </c:pt>
                <c:pt idx="10909" formatCode="0.0%">
                  <c:v>1.3100969770849999</c:v>
                </c:pt>
                <c:pt idx="10910" formatCode="0.0%">
                  <c:v>1.3194682770210899</c:v>
                </c:pt>
                <c:pt idx="10911" formatCode="0.0%">
                  <c:v>1.3090919490578901</c:v>
                </c:pt>
                <c:pt idx="10912" formatCode="0.0%">
                  <c:v>1.32103518247664</c:v>
                </c:pt>
                <c:pt idx="10913" formatCode="0.0%">
                  <c:v>1.2965572467212101</c:v>
                </c:pt>
                <c:pt idx="10914" formatCode="0.0%">
                  <c:v>1.30585474836949</c:v>
                </c:pt>
                <c:pt idx="10915" formatCode="0.0%">
                  <c:v>1.29595134293036</c:v>
                </c:pt>
                <c:pt idx="10916" formatCode="0.0%">
                  <c:v>1.3104221225975401</c:v>
                </c:pt>
                <c:pt idx="10917" formatCode="0.0%">
                  <c:v>1.3186110260055099</c:v>
                </c:pt>
                <c:pt idx="10918" formatCode="0.0%">
                  <c:v>1.34687288326121</c:v>
                </c:pt>
                <c:pt idx="10919" formatCode="0.0%">
                  <c:v>1.3552095636807</c:v>
                </c:pt>
                <c:pt idx="10920" formatCode="0.0%">
                  <c:v>1.34852838274932</c:v>
                </c:pt>
                <c:pt idx="10921" formatCode="0.0%">
                  <c:v>1.29459139746531</c:v>
                </c:pt>
                <c:pt idx="10922" formatCode="0.0%">
                  <c:v>1.32742062894907</c:v>
                </c:pt>
                <c:pt idx="10923" formatCode="0.0%">
                  <c:v>1.29407408770701</c:v>
                </c:pt>
                <c:pt idx="10924" formatCode="0.0%">
                  <c:v>1.2787014893541</c:v>
                </c:pt>
                <c:pt idx="10925" formatCode="0.0%">
                  <c:v>1.2988632176703101</c:v>
                </c:pt>
                <c:pt idx="10926" formatCode="0.0%">
                  <c:v>1.3095796673266999</c:v>
                </c:pt>
                <c:pt idx="10927" formatCode="0.0%">
                  <c:v>1.33364368310113</c:v>
                </c:pt>
                <c:pt idx="10928" formatCode="0.0%">
                  <c:v>1.3336584788458701</c:v>
                </c:pt>
                <c:pt idx="10929" formatCode="0.0%">
                  <c:v>1.3430741660162</c:v>
                </c:pt>
                <c:pt idx="10930" formatCode="0.0%">
                  <c:v>1.33875795857697</c:v>
                </c:pt>
                <c:pt idx="10931" formatCode="0.0%">
                  <c:v>1.35556430068273</c:v>
                </c:pt>
                <c:pt idx="10932" formatCode="0.0%">
                  <c:v>1.36141764165211</c:v>
                </c:pt>
                <c:pt idx="10933" formatCode="0.0%">
                  <c:v>1.33943784109154</c:v>
                </c:pt>
                <c:pt idx="10934" formatCode="0.0%">
                  <c:v>1.3614472331416001</c:v>
                </c:pt>
                <c:pt idx="10935" formatCode="0.0%">
                  <c:v>1.38632429313329</c:v>
                </c:pt>
                <c:pt idx="10936" formatCode="0.0%">
                  <c:v>1.3908768716166</c:v>
                </c:pt>
                <c:pt idx="10937" formatCode="0.0%">
                  <c:v>1.4033818020278801</c:v>
                </c:pt>
                <c:pt idx="10938" formatCode="0.0%">
                  <c:v>1.4133295947012501</c:v>
                </c:pt>
                <c:pt idx="10939" formatCode="0.0%">
                  <c:v>1.4044313977251399</c:v>
                </c:pt>
                <c:pt idx="10940" formatCode="0.0%">
                  <c:v>1.4148225214330801</c:v>
                </c:pt>
                <c:pt idx="10941" formatCode="0.0%">
                  <c:v>1.41492609164629</c:v>
                </c:pt>
                <c:pt idx="10942" formatCode="0.0%">
                  <c:v>1.43941864271055</c:v>
                </c:pt>
                <c:pt idx="10943" formatCode="0.0%">
                  <c:v>1.4518941620682599</c:v>
                </c:pt>
                <c:pt idx="10944" formatCode="0.0%">
                  <c:v>1.4396108069563101</c:v>
                </c:pt>
                <c:pt idx="10945" formatCode="0.0%">
                  <c:v>1.46473903373682</c:v>
                </c:pt>
                <c:pt idx="10946" formatCode="0.0%">
                  <c:v>1.4629949402161699</c:v>
                </c:pt>
                <c:pt idx="10947" formatCode="0.0%">
                  <c:v>1.4672371689316801</c:v>
                </c:pt>
                <c:pt idx="10948" formatCode="0.0%">
                  <c:v>1.4468240933907399</c:v>
                </c:pt>
                <c:pt idx="10949" formatCode="0.0%">
                  <c:v>1.4396699899352901</c:v>
                </c:pt>
                <c:pt idx="10950" formatCode="0.0%">
                  <c:v>1.43832484021498</c:v>
                </c:pt>
                <c:pt idx="10951" formatCode="0.0%">
                  <c:v>1.4537862130363499</c:v>
                </c:pt>
                <c:pt idx="10952" formatCode="0.0%">
                  <c:v>1.43649197222586</c:v>
                </c:pt>
                <c:pt idx="10953" formatCode="0.0%">
                  <c:v>1.4454347368721101</c:v>
                </c:pt>
                <c:pt idx="10954" formatCode="0.0%">
                  <c:v>1.4104473114507901</c:v>
                </c:pt>
                <c:pt idx="10955" formatCode="0.0%">
                  <c:v>1.42475569879761</c:v>
                </c:pt>
                <c:pt idx="10956" formatCode="0.0%">
                  <c:v>1.4113933369348299</c:v>
                </c:pt>
                <c:pt idx="10957" formatCode="0.0%">
                  <c:v>1.37816498121482</c:v>
                </c:pt>
                <c:pt idx="10958" formatCode="0.0%">
                  <c:v>1.39835630102051</c:v>
                </c:pt>
                <c:pt idx="10959" formatCode="0.0%">
                  <c:v>1.4291309087799</c:v>
                </c:pt>
                <c:pt idx="10960" formatCode="0.0%">
                  <c:v>1.4282884535090601</c:v>
                </c:pt>
                <c:pt idx="10961" formatCode="0.0%">
                  <c:v>1.4036331492526199</c:v>
                </c:pt>
                <c:pt idx="10962" formatCode="0.0%">
                  <c:v>1.38351580817064</c:v>
                </c:pt>
                <c:pt idx="10963" formatCode="0.0%">
                  <c:v>1.4187544003807899</c:v>
                </c:pt>
                <c:pt idx="10964" formatCode="0.0%">
                  <c:v>1.40451999175769</c:v>
                </c:pt>
                <c:pt idx="10965" formatCode="0.0%">
                  <c:v>1.4227158708179899</c:v>
                </c:pt>
                <c:pt idx="10966" formatCode="0.0%">
                  <c:v>1.4415916323928699</c:v>
                </c:pt>
                <c:pt idx="10967" formatCode="0.0%">
                  <c:v>1.4077719881908299</c:v>
                </c:pt>
                <c:pt idx="10968" formatCode="0.0%">
                  <c:v>1.34755276577578</c:v>
                </c:pt>
                <c:pt idx="10969" formatCode="0.0%">
                  <c:v>1.35382020716208</c:v>
                </c:pt>
                <c:pt idx="10970" formatCode="0.0%">
                  <c:v>1.32523302395792</c:v>
                </c:pt>
                <c:pt idx="10971" formatCode="0.0%">
                  <c:v>1.3473163947317</c:v>
                </c:pt>
                <c:pt idx="10972" formatCode="0.0%">
                  <c:v>1.36982830079533</c:v>
                </c:pt>
                <c:pt idx="10973" formatCode="0.0%">
                  <c:v>1.3845208361977499</c:v>
                </c:pt>
                <c:pt idx="10974" formatCode="0.0%">
                  <c:v>1.3742922852460799</c:v>
                </c:pt>
                <c:pt idx="10975" formatCode="0.0%">
                  <c:v>1.3871223611699</c:v>
                </c:pt>
                <c:pt idx="10976" formatCode="0.0%">
                  <c:v>1.38582159868383</c:v>
                </c:pt>
                <c:pt idx="10977" formatCode="0.0%">
                  <c:v>1.3877876283756401</c:v>
                </c:pt>
                <c:pt idx="10978" formatCode="0.0%">
                  <c:v>1.41214719817312</c:v>
                </c:pt>
                <c:pt idx="10979" formatCode="0.0%">
                  <c:v>1.42481470134068</c:v>
                </c:pt>
                <c:pt idx="10980" formatCode="0.0%">
                  <c:v>1.44234531319524</c:v>
                </c:pt>
                <c:pt idx="10981" formatCode="0.0%">
                  <c:v>1.4427888246657301</c:v>
                </c:pt>
                <c:pt idx="10982" formatCode="0.0%">
                  <c:v>1.47589899486371</c:v>
                </c:pt>
                <c:pt idx="10983" formatCode="0.0%">
                  <c:v>1.48354081658798</c:v>
                </c:pt>
                <c:pt idx="10984" formatCode="0.0%">
                  <c:v>1.4869553857773901</c:v>
                </c:pt>
                <c:pt idx="10985" formatCode="0.0%">
                  <c:v>1.47773186285283</c:v>
                </c:pt>
                <c:pt idx="10986" formatCode="0.0%">
                  <c:v>1.4846052080299801</c:v>
                </c:pt>
                <c:pt idx="10987" formatCode="0.0%">
                  <c:v>1.49711013844126</c:v>
                </c:pt>
                <c:pt idx="10988" formatCode="0.0%">
                  <c:v>1.5011306114215199</c:v>
                </c:pt>
                <c:pt idx="10989" formatCode="0.0%">
                  <c:v>1.50621547584378</c:v>
                </c:pt>
                <c:pt idx="10990" formatCode="0.0%">
                  <c:v>1.5015741228920101</c:v>
                </c:pt>
                <c:pt idx="10991" formatCode="0.0%">
                  <c:v>1.4920400697637399</c:v>
                </c:pt>
                <c:pt idx="10992" formatCode="0.0%">
                  <c:v>1.4984109009273301</c:v>
                </c:pt>
                <c:pt idx="10993" formatCode="0.0%">
                  <c:v>1.5004803203964401</c:v>
                </c:pt>
                <c:pt idx="10994" formatCode="0.0%">
                  <c:v>1.49113843151393</c:v>
                </c:pt>
                <c:pt idx="10995" formatCode="0.0%">
                  <c:v>1.49206966125323</c:v>
                </c:pt>
                <c:pt idx="10996" formatCode="0.0%">
                  <c:v>1.4917297199959401</c:v>
                </c:pt>
                <c:pt idx="10997" formatCode="0.0%">
                  <c:v>1.5229774307153201</c:v>
                </c:pt>
                <c:pt idx="10998" formatCode="0.0%">
                  <c:v>1.5271162696535301</c:v>
                </c:pt>
                <c:pt idx="10999" formatCode="0.0%">
                  <c:v>1.5233765549515801</c:v>
                </c:pt>
                <c:pt idx="11000" formatCode="0.0%">
                  <c:v>1.5089351863379701</c:v>
                </c:pt>
                <c:pt idx="11001" formatCode="0.0%">
                  <c:v>1.4993865179008701</c:v>
                </c:pt>
                <c:pt idx="11002" formatCode="0.0%">
                  <c:v>1.50909775909424</c:v>
                </c:pt>
                <c:pt idx="11003" formatCode="0.0%">
                  <c:v>1.5001403791391501</c:v>
                </c:pt>
                <c:pt idx="11004" formatCode="0.0%">
                  <c:v>1.4972579154527801</c:v>
                </c:pt>
                <c:pt idx="11005" formatCode="0.0%">
                  <c:v>1.50419044360891</c:v>
                </c:pt>
                <c:pt idx="11006" formatCode="0.0%">
                  <c:v>1.4912272059823899</c:v>
                </c:pt>
                <c:pt idx="11007" formatCode="0.0%">
                  <c:v>1.45564849207904</c:v>
                </c:pt>
                <c:pt idx="11008" formatCode="0.0%">
                  <c:v>1.4475335673948</c:v>
                </c:pt>
                <c:pt idx="11009" formatCode="0.0%">
                  <c:v>1.4330923792171</c:v>
                </c:pt>
                <c:pt idx="11010" formatCode="0.0%">
                  <c:v>1.4423897004294699</c:v>
                </c:pt>
                <c:pt idx="11011" formatCode="0.0%">
                  <c:v>1.42827365776432</c:v>
                </c:pt>
                <c:pt idx="11012" formatCode="0.0%">
                  <c:v>1.44920386262765</c:v>
                </c:pt>
                <c:pt idx="11013" formatCode="0.0%">
                  <c:v>1.4588708970227</c:v>
                </c:pt>
                <c:pt idx="11014" formatCode="0.0%">
                  <c:v>1.4489379000940801</c:v>
                </c:pt>
                <c:pt idx="11015" formatCode="0.0%">
                  <c:v>1.4100629829592699</c:v>
                </c:pt>
                <c:pt idx="11016" formatCode="0.0%">
                  <c:v>1.4166849809116799</c:v>
                </c:pt>
                <c:pt idx="11017" formatCode="0.0%">
                  <c:v>1.42142990407666</c:v>
                </c:pt>
                <c:pt idx="11018" formatCode="0.0%">
                  <c:v>1.4137435146822499</c:v>
                </c:pt>
                <c:pt idx="11019" formatCode="0.0%">
                  <c:v>1.4237948775688201</c:v>
                </c:pt>
                <c:pt idx="11020" formatCode="0.0%">
                  <c:v>1.4434687071803001</c:v>
                </c:pt>
                <c:pt idx="11021" formatCode="0.0%">
                  <c:v>1.4464249691544799</c:v>
                </c:pt>
                <c:pt idx="11022" formatCode="0.0%">
                  <c:v>1.44655813085718</c:v>
                </c:pt>
                <c:pt idx="11023" formatCode="0.0%">
                  <c:v>1.47100629468721</c:v>
                </c:pt>
                <c:pt idx="11024" formatCode="0.0%">
                  <c:v>1.4891577865132799</c:v>
                </c:pt>
                <c:pt idx="11025" formatCode="0.0%">
                  <c:v>1.4967554014392299</c:v>
                </c:pt>
                <c:pt idx="11026" formatCode="0.0%">
                  <c:v>1.48831533124244</c:v>
                </c:pt>
                <c:pt idx="11027" formatCode="0.0%">
                  <c:v>1.4950703104616401</c:v>
                </c:pt>
                <c:pt idx="11028" formatCode="0.0%">
                  <c:v>1.5092751275952501</c:v>
                </c:pt>
                <c:pt idx="11029" formatCode="0.0%">
                  <c:v>1.5198585959848701</c:v>
                </c:pt>
                <c:pt idx="11030" formatCode="0.0%">
                  <c:v>1.5505446097117099</c:v>
                </c:pt>
                <c:pt idx="11031" formatCode="0.0%">
                  <c:v>1.54584407378097</c:v>
                </c:pt>
                <c:pt idx="11032" formatCode="0.0%">
                  <c:v>1.5274710066555599</c:v>
                </c:pt>
                <c:pt idx="11033" formatCode="0.0%">
                  <c:v>1.5155423885456401</c:v>
                </c:pt>
                <c:pt idx="11034" formatCode="0.0%">
                  <c:v>1.5090091650616899</c:v>
                </c:pt>
                <c:pt idx="11035" formatCode="0.0%">
                  <c:v>1.50213581988454</c:v>
                </c:pt>
                <c:pt idx="11036" formatCode="0.0%">
                  <c:v>1.5108568287955499</c:v>
                </c:pt>
                <c:pt idx="11037" formatCode="0.0%">
                  <c:v>1.50062809740797</c:v>
                </c:pt>
                <c:pt idx="11038" formatCode="0.0%">
                  <c:v>1.48555123351402</c:v>
                </c:pt>
                <c:pt idx="11039" formatCode="0.0%">
                  <c:v>1.5054320231160101</c:v>
                </c:pt>
                <c:pt idx="11040" formatCode="0.0%">
                  <c:v>1.5037617278831601</c:v>
                </c:pt>
                <c:pt idx="11041" formatCode="0.0%">
                  <c:v>1.4812794133090299</c:v>
                </c:pt>
                <c:pt idx="11042" formatCode="0.0%">
                  <c:v>1.4987804336741</c:v>
                </c:pt>
                <c:pt idx="11043" formatCode="0.0%">
                  <c:v>1.4775249028623301</c:v>
                </c:pt>
                <c:pt idx="11044" formatCode="0.0%">
                  <c:v>1.44697187040227</c:v>
                </c:pt>
                <c:pt idx="11045" formatCode="0.0%">
                  <c:v>1.4483762031015499</c:v>
                </c:pt>
                <c:pt idx="11046" formatCode="0.0%">
                  <c:v>1.5018254701167499</c:v>
                </c:pt>
                <c:pt idx="11047" formatCode="0.0%">
                  <c:v>1.51755262503577</c:v>
                </c:pt>
                <c:pt idx="11048" formatCode="0.0%">
                  <c:v>1.5278109479128399</c:v>
                </c:pt>
                <c:pt idx="11049" formatCode="0.0%">
                  <c:v>1.50995519054574</c:v>
                </c:pt>
                <c:pt idx="11050" formatCode="0.0%">
                  <c:v>1.5446616772528401</c:v>
                </c:pt>
                <c:pt idx="11051" formatCode="0.0%">
                  <c:v>1.5618227563606399</c:v>
                </c:pt>
                <c:pt idx="11052" formatCode="0.0%">
                  <c:v>1.5785995069769201</c:v>
                </c:pt>
                <c:pt idx="11053" formatCode="0.0%">
                  <c:v>1.5788360584568999</c:v>
                </c:pt>
                <c:pt idx="11054" formatCode="0.0%">
                  <c:v>1.5936321640725399</c:v>
                </c:pt>
                <c:pt idx="11055" formatCode="0.0%">
                  <c:v>1.5813784004500799</c:v>
                </c:pt>
                <c:pt idx="11056" formatCode="0.0%">
                  <c:v>1.58978887915738</c:v>
                </c:pt>
                <c:pt idx="11057" formatCode="0.0%">
                  <c:v>1.60117059601951</c:v>
                </c:pt>
                <c:pt idx="11058" formatCode="0.0%">
                  <c:v>1.60462937200724</c:v>
                </c:pt>
                <c:pt idx="11059" formatCode="0.0%">
                  <c:v>1.6191741303981499</c:v>
                </c:pt>
                <c:pt idx="11060" formatCode="0.0%">
                  <c:v>1.6064032374532999</c:v>
                </c:pt>
                <c:pt idx="11061" formatCode="0.0%">
                  <c:v>1.5963962618009599</c:v>
                </c:pt>
                <c:pt idx="11062" formatCode="0.0%">
                  <c:v>1.60393469374793</c:v>
                </c:pt>
                <c:pt idx="11063" formatCode="0.0%">
                  <c:v>1.6132321953962101</c:v>
                </c:pt>
                <c:pt idx="11064" formatCode="0.0%">
                  <c:v>1.60590054300383</c:v>
                </c:pt>
                <c:pt idx="11065" formatCode="0.0%">
                  <c:v>1.6170161168964901</c:v>
                </c:pt>
                <c:pt idx="11066" formatCode="0.0%">
                  <c:v>1.5825165901798799</c:v>
                </c:pt>
                <c:pt idx="11067" formatCode="0.0%">
                  <c:v>1.6171934853975001</c:v>
                </c:pt>
                <c:pt idx="11068" formatCode="0.0%">
                  <c:v>1.6190855363656</c:v>
                </c:pt>
                <c:pt idx="11069" formatCode="0.0%">
                  <c:v>1.6128772779582701</c:v>
                </c:pt>
                <c:pt idx="11070" formatCode="0.0%">
                  <c:v>1.63402941899276</c:v>
                </c:pt>
                <c:pt idx="11071" formatCode="0.0%">
                  <c:v>1.6467709008840301</c:v>
                </c:pt>
                <c:pt idx="11072" formatCode="0.0%">
                  <c:v>1.6579456577556599</c:v>
                </c:pt>
                <c:pt idx="11073" formatCode="0.0%">
                  <c:v>1.64811605060433</c:v>
                </c:pt>
                <c:pt idx="11074" formatCode="0.0%">
                  <c:v>1.64270604066953</c:v>
                </c:pt>
                <c:pt idx="11075" formatCode="0.0%">
                  <c:v>1.63309818925345</c:v>
                </c:pt>
                <c:pt idx="11076" formatCode="0.0%">
                  <c:v>1.65450149707676</c:v>
                </c:pt>
                <c:pt idx="11077" formatCode="0.0%">
                  <c:v>1.66767169469378</c:v>
                </c:pt>
                <c:pt idx="11078" formatCode="0.0%">
                  <c:v>1.6643015127386001</c:v>
                </c:pt>
                <c:pt idx="11079" formatCode="0.0%">
                  <c:v>1.66470063697485</c:v>
                </c:pt>
                <c:pt idx="11080" formatCode="0.0%">
                  <c:v>1.6713226349272701</c:v>
                </c:pt>
                <c:pt idx="11081" formatCode="0.0%">
                  <c:v>1.66922380440458</c:v>
                </c:pt>
                <c:pt idx="11082" formatCode="0.0%">
                  <c:v>1.6619661307359199</c:v>
                </c:pt>
                <c:pt idx="11083" formatCode="0.0%">
                  <c:v>1.65346687756016</c:v>
                </c:pt>
                <c:pt idx="11084" formatCode="0.0%">
                  <c:v>1.6500081015724299</c:v>
                </c:pt>
                <c:pt idx="11085" formatCode="0.0%">
                  <c:v>1.63850819918825</c:v>
                </c:pt>
                <c:pt idx="11086" formatCode="0.0%">
                  <c:v>1.6681594129625901</c:v>
                </c:pt>
                <c:pt idx="11087" formatCode="0.0%">
                  <c:v>1.6730077259048599</c:v>
                </c:pt>
                <c:pt idx="11088" formatCode="0.0%">
                  <c:v>1.6645084727291</c:v>
                </c:pt>
                <c:pt idx="11089" formatCode="0.0%">
                  <c:v>1.6343545645052999</c:v>
                </c:pt>
                <c:pt idx="11090" formatCode="0.0%">
                  <c:v>1.62442156757668</c:v>
                </c:pt>
                <c:pt idx="11091" formatCode="0.0%">
                  <c:v>1.6241554246072001</c:v>
                </c:pt>
                <c:pt idx="11092" formatCode="0.0%">
                  <c:v>1.6407401914136299</c:v>
                </c:pt>
                <c:pt idx="11093" formatCode="0.0%">
                  <c:v>1.6325512880056701</c:v>
                </c:pt>
                <c:pt idx="11094" formatCode="0.0%">
                  <c:v>1.67637790786004</c:v>
                </c:pt>
                <c:pt idx="11095" formatCode="0.0%">
                  <c:v>1.67482579814923</c:v>
                </c:pt>
                <c:pt idx="11096" formatCode="0.0%">
                  <c:v>1.6877150570520301</c:v>
                </c:pt>
                <c:pt idx="11097" formatCode="0.0%">
                  <c:v>1.7020086486541099</c:v>
                </c:pt>
                <c:pt idx="11098" formatCode="0.0%">
                  <c:v>1.7098870218583699</c:v>
                </c:pt>
                <c:pt idx="11099" formatCode="0.0%">
                  <c:v>1.7227468697075901</c:v>
                </c:pt>
                <c:pt idx="11100" formatCode="0.0%">
                  <c:v>1.7218304357130301</c:v>
                </c:pt>
                <c:pt idx="11101" formatCode="0.0%">
                  <c:v>1.72134253700831</c:v>
                </c:pt>
                <c:pt idx="11102" formatCode="0.0%">
                  <c:v>1.73211816964368</c:v>
                </c:pt>
                <c:pt idx="11103" formatCode="0.0%">
                  <c:v>1.7079063768577201</c:v>
                </c:pt>
                <c:pt idx="11104" formatCode="0.0%">
                  <c:v>1.7070047386079099</c:v>
                </c:pt>
                <c:pt idx="11105" formatCode="0.0%">
                  <c:v>1.7002053721544801</c:v>
                </c:pt>
                <c:pt idx="11106" formatCode="0.0%">
                  <c:v>1.71662738576873</c:v>
                </c:pt>
                <c:pt idx="11107" formatCode="0.0%">
                  <c:v>1.71605089303146</c:v>
                </c:pt>
                <c:pt idx="11108" formatCode="0.0%">
                  <c:v>1.7169969185155001</c:v>
                </c:pt>
                <c:pt idx="11109" formatCode="0.0%">
                  <c:v>1.7232641794658901</c:v>
                </c:pt>
                <c:pt idx="11110" formatCode="0.0%">
                  <c:v>1.68901581953811</c:v>
                </c:pt>
                <c:pt idx="11111" formatCode="0.0%">
                  <c:v>1.7181055167558199</c:v>
                </c:pt>
                <c:pt idx="11112" formatCode="0.0%">
                  <c:v>1.7321477611331699</c:v>
                </c:pt>
                <c:pt idx="11113" formatCode="0.0%">
                  <c:v>1.7284672294101899</c:v>
                </c:pt>
                <c:pt idx="11114" formatCode="0.0%">
                  <c:v>1.71783937378634</c:v>
                </c:pt>
                <c:pt idx="11115" formatCode="0.0%">
                  <c:v>1.72537798616923</c:v>
                </c:pt>
                <c:pt idx="11116" formatCode="0.0%">
                  <c:v>1.7269447111888701</c:v>
                </c:pt>
                <c:pt idx="11117" formatCode="0.0%">
                  <c:v>1.70270332691342</c:v>
                </c:pt>
                <c:pt idx="11118" formatCode="0.0%">
                  <c:v>1.64628318261522</c:v>
                </c:pt>
                <c:pt idx="11119" formatCode="0.0%">
                  <c:v>1.6333791279676699</c:v>
                </c:pt>
                <c:pt idx="11120" formatCode="0.0%">
                  <c:v>1.64954979435719</c:v>
                </c:pt>
                <c:pt idx="11121" formatCode="0.0%">
                  <c:v>1.6224999251190999</c:v>
                </c:pt>
                <c:pt idx="11122" formatCode="0.0%">
                  <c:v>1.6520477491161301</c:v>
                </c:pt>
                <c:pt idx="11123" formatCode="0.0%">
                  <c:v>1.63490146575308</c:v>
                </c:pt>
                <c:pt idx="11124" formatCode="0.0%">
                  <c:v>1.5747416067529201</c:v>
                </c:pt>
                <c:pt idx="11125" formatCode="0.0%">
                  <c:v>1.5944154363644001</c:v>
                </c:pt>
                <c:pt idx="11126" formatCode="0.0%">
                  <c:v>1.58915338387704</c:v>
                </c:pt>
                <c:pt idx="11127" formatCode="0.0%">
                  <c:v>1.6213619158252</c:v>
                </c:pt>
                <c:pt idx="11128" formatCode="0.0%">
                  <c:v>1.65623097528858</c:v>
                </c:pt>
                <c:pt idx="11129" formatCode="0.0%">
                  <c:v>1.6603992252803701</c:v>
                </c:pt>
                <c:pt idx="11130" formatCode="0.0%">
                  <c:v>1.68982886375537</c:v>
                </c:pt>
                <c:pt idx="11131" formatCode="0.0%">
                  <c:v>1.6891045940065701</c:v>
                </c:pt>
                <c:pt idx="11132" formatCode="0.0%">
                  <c:v>1.7047283591483</c:v>
                </c:pt>
                <c:pt idx="11133" formatCode="0.0%">
                  <c:v>1.71773598400905</c:v>
                </c:pt>
                <c:pt idx="11134" formatCode="0.0%">
                  <c:v>1.72088441022898</c:v>
                </c:pt>
                <c:pt idx="11135" formatCode="0.0%">
                  <c:v>1.7031320426391701</c:v>
                </c:pt>
                <c:pt idx="11136" formatCode="0.0%">
                  <c:v>1.7194358707313799</c:v>
                </c:pt>
                <c:pt idx="11137" formatCode="0.0%">
                  <c:v>1.71421802504234</c:v>
                </c:pt>
                <c:pt idx="11138" formatCode="0.0%">
                  <c:v>1.73100957140336</c:v>
                </c:pt>
                <c:pt idx="11139" formatCode="0.0%">
                  <c:v>1.72732903968038</c:v>
                </c:pt>
                <c:pt idx="11140" formatCode="0.0%">
                  <c:v>1.72738822265936</c:v>
                </c:pt>
                <c:pt idx="11141" formatCode="0.0%">
                  <c:v>1.7408835657889199</c:v>
                </c:pt>
                <c:pt idx="11142" formatCode="0.0%">
                  <c:v>1.74851059176844</c:v>
                </c:pt>
                <c:pt idx="11143" formatCode="0.0%">
                  <c:v>1.7282306779301999</c:v>
                </c:pt>
                <c:pt idx="11144" formatCode="0.0%">
                  <c:v>1.7698844885381699</c:v>
                </c:pt>
                <c:pt idx="11145" formatCode="0.0%">
                  <c:v>1.76973671152664</c:v>
                </c:pt>
                <c:pt idx="11146" formatCode="0.0%">
                  <c:v>1.77449625000045</c:v>
                </c:pt>
                <c:pt idx="11147" formatCode="0.0%">
                  <c:v>1.77598917673228</c:v>
                </c:pt>
                <c:pt idx="11148" formatCode="0.0%">
                  <c:v>1.7747032099909501</c:v>
                </c:pt>
                <c:pt idx="11149" formatCode="0.0%">
                  <c:v>1.7606017826346301</c:v>
                </c:pt>
                <c:pt idx="11150" formatCode="0.0%">
                  <c:v>1.76144423790547</c:v>
                </c:pt>
                <c:pt idx="11151" formatCode="0.0%">
                  <c:v>1.7291323161800101</c:v>
                </c:pt>
                <c:pt idx="11152" formatCode="0.0%">
                  <c:v>1.7214313114767701</c:v>
                </c:pt>
                <c:pt idx="11153" formatCode="0.0%">
                  <c:v>1.7475941577738801</c:v>
                </c:pt>
                <c:pt idx="11154" formatCode="0.0%">
                  <c:v>1.76743074057755</c:v>
                </c:pt>
                <c:pt idx="11155" formatCode="0.0%">
                  <c:v>1.75046182571551</c:v>
                </c:pt>
                <c:pt idx="11156" formatCode="0.0%">
                  <c:v>1.76707600357552</c:v>
                </c:pt>
                <c:pt idx="11157" formatCode="0.0%">
                  <c:v>1.75896107889127</c:v>
                </c:pt>
                <c:pt idx="11158" formatCode="0.0%">
                  <c:v>1.7455395340495199</c:v>
                </c:pt>
                <c:pt idx="11159" formatCode="0.0%">
                  <c:v>1.7576307249157099</c:v>
                </c:pt>
                <c:pt idx="11160" formatCode="0.0%">
                  <c:v>1.738326428051</c:v>
                </c:pt>
                <c:pt idx="11161" formatCode="0.0%">
                  <c:v>1.7331233781066999</c:v>
                </c:pt>
                <c:pt idx="11162" formatCode="0.0%">
                  <c:v>1.745805677019</c:v>
                </c:pt>
                <c:pt idx="11163" formatCode="0.0%">
                  <c:v>1.7675637218443301</c:v>
                </c:pt>
                <c:pt idx="11164" formatCode="0.0%">
                  <c:v>1.78704556764596</c:v>
                </c:pt>
                <c:pt idx="11165" formatCode="0.0%">
                  <c:v>1.7949979195739401</c:v>
                </c:pt>
                <c:pt idx="11166" formatCode="0.0%">
                  <c:v>1.7918494933539999</c:v>
                </c:pt>
                <c:pt idx="11167" formatCode="0.0%">
                  <c:v>1.75684727218793</c:v>
                </c:pt>
                <c:pt idx="11168" formatCode="0.0%">
                  <c:v>1.72721085415834</c:v>
                </c:pt>
                <c:pt idx="11169" formatCode="0.0%">
                  <c:v>1.7374394051100199</c:v>
                </c:pt>
                <c:pt idx="11170" formatCode="0.0%">
                  <c:v>1.7673273508002501</c:v>
                </c:pt>
                <c:pt idx="11171" formatCode="0.0%">
                  <c:v>1.7095322848563399</c:v>
                </c:pt>
                <c:pt idx="11172" formatCode="0.0%">
                  <c:v>1.6838275653385499</c:v>
                </c:pt>
                <c:pt idx="11173" formatCode="0.0%">
                  <c:v>1.70588134462285</c:v>
                </c:pt>
                <c:pt idx="11174" formatCode="0.0%">
                  <c:v>1.7241658177157</c:v>
                </c:pt>
                <c:pt idx="11175" formatCode="0.0%">
                  <c:v>1.7527382051751199</c:v>
                </c:pt>
                <c:pt idx="11176" formatCode="0.0%">
                  <c:v>1.7564925351859</c:v>
                </c:pt>
                <c:pt idx="11177" formatCode="0.0%">
                  <c:v>1.7668986350745</c:v>
                </c:pt>
                <c:pt idx="11178" formatCode="0.0%">
                  <c:v>1.7782211689576599</c:v>
                </c:pt>
                <c:pt idx="11179" formatCode="0.0%">
                  <c:v>1.7720720935293199</c:v>
                </c:pt>
                <c:pt idx="11180" formatCode="0.0%">
                  <c:v>1.7768316320031201</c:v>
                </c:pt>
                <c:pt idx="11181" formatCode="0.0%">
                  <c:v>1.7543493174289899</c:v>
                </c:pt>
                <c:pt idx="11182" formatCode="0.0%">
                  <c:v>1.7632624905857599</c:v>
                </c:pt>
                <c:pt idx="11183" formatCode="0.0%">
                  <c:v>1.7764177120221201</c:v>
                </c:pt>
                <c:pt idx="11184" formatCode="0.0%">
                  <c:v>1.7847248009521199</c:v>
                </c:pt>
                <c:pt idx="11185" formatCode="0.0%">
                  <c:v>1.7843258571517799</c:v>
                </c:pt>
                <c:pt idx="11186" formatCode="0.0%">
                  <c:v>1.7805713467050801</c:v>
                </c:pt>
                <c:pt idx="11187" formatCode="0.0%">
                  <c:v>1.78577439664938</c:v>
                </c:pt>
                <c:pt idx="11188" formatCode="0.0%">
                  <c:v>1.7607347639014099</c:v>
                </c:pt>
                <c:pt idx="11189" formatCode="0.0%">
                  <c:v>1.77624034352111</c:v>
                </c:pt>
                <c:pt idx="11190" formatCode="0.0%">
                  <c:v>1.77242683053134</c:v>
                </c:pt>
                <c:pt idx="11191" formatCode="0.0%">
                  <c:v>1.77663946775737</c:v>
                </c:pt>
                <c:pt idx="11192" formatCode="0.0%">
                  <c:v>1.8034971727497</c:v>
                </c:pt>
                <c:pt idx="11193" formatCode="0.0%">
                  <c:v>1.8046795692778299</c:v>
                </c:pt>
                <c:pt idx="11194" formatCode="0.0%">
                  <c:v>1.7914947563519801</c:v>
                </c:pt>
                <c:pt idx="11195" formatCode="0.0%">
                  <c:v>1.76536132110844</c:v>
                </c:pt>
                <c:pt idx="11196" formatCode="0.0%">
                  <c:v>1.77572303376281</c:v>
                </c:pt>
                <c:pt idx="11197" formatCode="0.0%">
                  <c:v>1.7863950961849699</c:v>
                </c:pt>
                <c:pt idx="11198" formatCode="0.0%">
                  <c:v>1.76828799159313</c:v>
                </c:pt>
                <c:pt idx="11199" formatCode="0.0%">
                  <c:v>1.7907556908584299</c:v>
                </c:pt>
                <c:pt idx="11200" formatCode="0.0%">
                  <c:v>1.79734809732136</c:v>
                </c:pt>
                <c:pt idx="11201" formatCode="0.0%">
                  <c:v>1.8092323281970399</c:v>
                </c:pt>
                <c:pt idx="11202" formatCode="0.0%">
                  <c:v>1.82605346604756</c:v>
                </c:pt>
                <c:pt idx="11203" formatCode="0.0%">
                  <c:v>1.8229050398276201</c:v>
                </c:pt>
                <c:pt idx="11204" formatCode="0.0%">
                  <c:v>1.83805588244528</c:v>
                </c:pt>
                <c:pt idx="11205" formatCode="0.0%">
                  <c:v>1.8432883434431599</c:v>
                </c:pt>
                <c:pt idx="11206" formatCode="0.0%">
                  <c:v>1.8453577629122599</c:v>
                </c:pt>
                <c:pt idx="11207" formatCode="0.0%">
                  <c:v>1.84427875616144</c:v>
                </c:pt>
                <c:pt idx="11208" formatCode="0.0%">
                  <c:v>1.8496591746067499</c:v>
                </c:pt>
                <c:pt idx="11209" formatCode="0.0%">
                  <c:v>1.8682539974674</c:v>
                </c:pt>
                <c:pt idx="11210" formatCode="0.0%">
                  <c:v>1.8815275848617199</c:v>
                </c:pt>
                <c:pt idx="11211" formatCode="0.0%">
                  <c:v>1.8842326800470699</c:v>
                </c:pt>
                <c:pt idx="11212" formatCode="0.0%">
                  <c:v>1.88352320604302</c:v>
                </c:pt>
                <c:pt idx="11213" formatCode="0.0%">
                  <c:v>1.87332406614492</c:v>
                </c:pt>
                <c:pt idx="11214" formatCode="0.0%">
                  <c:v>1.85295537783821</c:v>
                </c:pt>
                <c:pt idx="11215" formatCode="0.0%">
                  <c:v>1.8618981424844701</c:v>
                </c:pt>
                <c:pt idx="11216" formatCode="0.0%">
                  <c:v>1.86429270746611</c:v>
                </c:pt>
                <c:pt idx="11217" formatCode="0.0%">
                  <c:v>1.87051558118227</c:v>
                </c:pt>
                <c:pt idx="11218" formatCode="0.0%">
                  <c:v>1.8926727502438601</c:v>
                </c:pt>
                <c:pt idx="11219" formatCode="0.0%">
                  <c:v>1.8963680777115799</c:v>
                </c:pt>
                <c:pt idx="11220" formatCode="0.0%">
                  <c:v>1.9013789634101199</c:v>
                </c:pt>
                <c:pt idx="11221" formatCode="0.0%">
                  <c:v>1.90099463491861</c:v>
                </c:pt>
                <c:pt idx="11222" formatCode="0.0%">
                  <c:v>1.8823258333342401</c:v>
                </c:pt>
                <c:pt idx="11223" formatCode="0.0%">
                  <c:v>1.8964420564352999</c:v>
                </c:pt>
                <c:pt idx="11224" formatCode="0.0%">
                  <c:v>1.8930274872458901</c:v>
                </c:pt>
                <c:pt idx="11225" formatCode="0.0%">
                  <c:v>1.8985556827027299</c:v>
                </c:pt>
                <c:pt idx="11226" formatCode="0.0%">
                  <c:v>1.8974766759518999</c:v>
                </c:pt>
                <c:pt idx="11227" formatCode="0.0%">
                  <c:v>1.91682536005084</c:v>
                </c:pt>
                <c:pt idx="11228" formatCode="0.0%">
                  <c:v>1.9187470025084199</c:v>
                </c:pt>
                <c:pt idx="11229" formatCode="0.0%">
                  <c:v>1.9347403003969199</c:v>
                </c:pt>
                <c:pt idx="11230" formatCode="0.0%">
                  <c:v>1.9232257827039201</c:v>
                </c:pt>
                <c:pt idx="11231" formatCode="0.0%">
                  <c:v>1.90262054291722</c:v>
                </c:pt>
                <c:pt idx="11232" formatCode="0.0%">
                  <c:v>1.9161010903020399</c:v>
                </c:pt>
                <c:pt idx="11233" formatCode="0.0%">
                  <c:v>1.90405446710599</c:v>
                </c:pt>
                <c:pt idx="11234" formatCode="0.0%">
                  <c:v>1.9083261068750801</c:v>
                </c:pt>
                <c:pt idx="11235" formatCode="0.0%">
                  <c:v>1.9224127384866601</c:v>
                </c:pt>
                <c:pt idx="11236" formatCode="0.0%">
                  <c:v>1.91676635750778</c:v>
                </c:pt>
                <c:pt idx="11237" formatCode="0.0%">
                  <c:v>1.92901994069432</c:v>
                </c:pt>
                <c:pt idx="11238" formatCode="0.0%">
                  <c:v>1.8943578412214499</c:v>
                </c:pt>
                <c:pt idx="11239" formatCode="0.0%">
                  <c:v>1.92406823797476</c:v>
                </c:pt>
                <c:pt idx="11240" formatCode="0.0%">
                  <c:v>1.91728366726607</c:v>
                </c:pt>
                <c:pt idx="11241" formatCode="0.0%">
                  <c:v>1.9319172001254401</c:v>
                </c:pt>
                <c:pt idx="11242" formatCode="0.0%">
                  <c:v>1.93706106709076</c:v>
                </c:pt>
                <c:pt idx="11243" formatCode="0.0%">
                  <c:v>1.93849481084362</c:v>
                </c:pt>
                <c:pt idx="11244" formatCode="0.0%">
                  <c:v>1.92424560647577</c:v>
                </c:pt>
                <c:pt idx="11245" formatCode="0.0%">
                  <c:v>1.9250882421825199</c:v>
                </c:pt>
                <c:pt idx="11246" formatCode="0.0%">
                  <c:v>1.9118440658417899</c:v>
                </c:pt>
                <c:pt idx="11247" formatCode="0.0%">
                  <c:v>1.9120214343427999</c:v>
                </c:pt>
                <c:pt idx="11248" formatCode="0.0%">
                  <c:v>1.85378321780022</c:v>
                </c:pt>
                <c:pt idx="11249" formatCode="0.0%">
                  <c:v>1.8456239058817401</c:v>
                </c:pt>
                <c:pt idx="11250" formatCode="0.0%">
                  <c:v>1.866081188221</c:v>
                </c:pt>
                <c:pt idx="11251" formatCode="0.0%">
                  <c:v>1.8383218449788501</c:v>
                </c:pt>
                <c:pt idx="11252" formatCode="0.0%">
                  <c:v>1.83836623221308</c:v>
                </c:pt>
                <c:pt idx="11253" formatCode="0.0%">
                  <c:v>1.82259450962391</c:v>
                </c:pt>
                <c:pt idx="11254" formatCode="0.0%">
                  <c:v>1.85514298282936</c:v>
                </c:pt>
                <c:pt idx="11255" formatCode="0.0%">
                  <c:v>1.8630215364695299</c:v>
                </c:pt>
                <c:pt idx="11256" formatCode="0.0%">
                  <c:v>1.8583357962835301</c:v>
                </c:pt>
                <c:pt idx="11257" formatCode="0.0%">
                  <c:v>1.8775071118814499</c:v>
                </c:pt>
                <c:pt idx="11258" formatCode="0.0%">
                  <c:v>1.89001222272865</c:v>
                </c:pt>
                <c:pt idx="11259" formatCode="0.0%">
                  <c:v>1.88983485422763</c:v>
                </c:pt>
                <c:pt idx="11260" formatCode="0.0%">
                  <c:v>1.9144899780481699</c:v>
                </c:pt>
                <c:pt idx="11261" formatCode="0.0%">
                  <c:v>1.92906432792856</c:v>
                </c:pt>
                <c:pt idx="11262" formatCode="0.0%">
                  <c:v>1.93632200159722</c:v>
                </c:pt>
                <c:pt idx="11263" formatCode="0.0%">
                  <c:v>1.9449838275292499</c:v>
                </c:pt>
                <c:pt idx="11264" formatCode="0.0%">
                  <c:v>1.9391156908151299</c:v>
                </c:pt>
                <c:pt idx="11265" formatCode="0.0%">
                  <c:v>1.9531875266819601</c:v>
                </c:pt>
                <c:pt idx="11266" formatCode="0.0%">
                  <c:v>1.95629156566767</c:v>
                </c:pt>
                <c:pt idx="11267" formatCode="0.0%">
                  <c:v>1.95643934267919</c:v>
                </c:pt>
                <c:pt idx="11268" formatCode="0.0%">
                  <c:v>1.95144325272539</c:v>
                </c:pt>
                <c:pt idx="11269" formatCode="0.0%">
                  <c:v>1.9612432683872301</c:v>
                </c:pt>
                <c:pt idx="11270" formatCode="0.0%">
                  <c:v>1.9596321561333601</c:v>
                </c:pt>
                <c:pt idx="11271" formatCode="0.0%">
                  <c:v>1.95732618518426</c:v>
                </c:pt>
                <c:pt idx="11272" formatCode="0.0%">
                  <c:v>1.9527884024457001</c:v>
                </c:pt>
                <c:pt idx="11273" formatCode="0.0%">
                  <c:v>1.96765830634914</c:v>
                </c:pt>
                <c:pt idx="11274" formatCode="0.0%">
                  <c:v>1.9585383536377901</c:v>
                </c:pt>
                <c:pt idx="11275" formatCode="0.0%">
                  <c:v>1.9391746933581899</c:v>
                </c:pt>
                <c:pt idx="11276" formatCode="0.0%">
                  <c:v>1.94989114301459</c:v>
                </c:pt>
                <c:pt idx="11277" formatCode="0.0%">
                  <c:v>1.95249266798674</c:v>
                </c:pt>
                <c:pt idx="11278" formatCode="0.0%">
                  <c:v>1.93488825784436</c:v>
                </c:pt>
                <c:pt idx="11279" formatCode="0.0%">
                  <c:v>1.93280404263051</c:v>
                </c:pt>
                <c:pt idx="11280" formatCode="0.0%">
                  <c:v>1.9547542517016001</c:v>
                </c:pt>
                <c:pt idx="11281" formatCode="0.0%">
                  <c:v>1.95858256043611</c:v>
                </c:pt>
                <c:pt idx="11282" formatCode="0.0%">
                  <c:v>1.9730535205391999</c:v>
                </c:pt>
                <c:pt idx="11283" formatCode="0.0%">
                  <c:v>1.97163457253109</c:v>
                </c:pt>
                <c:pt idx="11284" formatCode="0.0%">
                  <c:v>1.94782190398139</c:v>
                </c:pt>
                <c:pt idx="11285" formatCode="0.0%">
                  <c:v>1.93079380614038</c:v>
                </c:pt>
                <c:pt idx="11286" formatCode="0.0%">
                  <c:v>1.95374922367449</c:v>
                </c:pt>
                <c:pt idx="11287" formatCode="0.0%">
                  <c:v>1.9059907248724</c:v>
                </c:pt>
                <c:pt idx="11288" formatCode="0.0%">
                  <c:v>1.93091199166242</c:v>
                </c:pt>
                <c:pt idx="11289" formatCode="0.0%">
                  <c:v>1.9234475384391601</c:v>
                </c:pt>
                <c:pt idx="11290" formatCode="0.0%">
                  <c:v>1.9153030222654299</c:v>
                </c:pt>
                <c:pt idx="11291" formatCode="0.0%">
                  <c:v>1.87667945235536</c:v>
                </c:pt>
                <c:pt idx="11292" formatCode="0.0%">
                  <c:v>1.8766942481001001</c:v>
                </c:pt>
                <c:pt idx="11293" formatCode="0.0%">
                  <c:v>1.9088140055798</c:v>
                </c:pt>
                <c:pt idx="11294" formatCode="0.0%">
                  <c:v>1.9042612466605799</c:v>
                </c:pt>
                <c:pt idx="11295" formatCode="0.0%">
                  <c:v>1.86033123702891</c:v>
                </c:pt>
                <c:pt idx="11296" formatCode="0.0%">
                  <c:v>1.9102773408221501</c:v>
                </c:pt>
                <c:pt idx="11297" formatCode="0.0%">
                  <c:v>1.85014689287556</c:v>
                </c:pt>
                <c:pt idx="11298" formatCode="0.0%">
                  <c:v>1.8175098256375599</c:v>
                </c:pt>
                <c:pt idx="11299" formatCode="0.0%">
                  <c:v>1.77111127230053</c:v>
                </c:pt>
                <c:pt idx="11300" formatCode="0.0%">
                  <c:v>1.77548648228282</c:v>
                </c:pt>
                <c:pt idx="11301" formatCode="0.0%">
                  <c:v>1.7530041677086801</c:v>
                </c:pt>
                <c:pt idx="11302" formatCode="0.0%">
                  <c:v>1.75340329194494</c:v>
                </c:pt>
                <c:pt idx="11303" formatCode="0.0%">
                  <c:v>1.78887843563508</c:v>
                </c:pt>
                <c:pt idx="11304" formatCode="0.0%">
                  <c:v>1.81437619516237</c:v>
                </c:pt>
                <c:pt idx="11305" formatCode="0.0%">
                  <c:v>1.86946616592093</c:v>
                </c:pt>
                <c:pt idx="11306" formatCode="0.0%">
                  <c:v>1.8485209848769399</c:v>
                </c:pt>
                <c:pt idx="11307" formatCode="0.0%">
                  <c:v>1.88356741284134</c:v>
                </c:pt>
                <c:pt idx="11308" formatCode="0.0%">
                  <c:v>1.9039065096585499</c:v>
                </c:pt>
                <c:pt idx="11309" formatCode="0.0%">
                  <c:v>1.8995460954210099</c:v>
                </c:pt>
                <c:pt idx="11310" formatCode="0.0%">
                  <c:v>1.9341639880955599</c:v>
                </c:pt>
                <c:pt idx="11311" formatCode="0.0%">
                  <c:v>1.93009912788107</c:v>
                </c:pt>
                <c:pt idx="11312" formatCode="0.0%">
                  <c:v>1.94835400948443</c:v>
                </c:pt>
                <c:pt idx="11313" formatCode="0.0%">
                  <c:v>1.9829423106695001</c:v>
                </c:pt>
                <c:pt idx="11314" formatCode="0.0%">
                  <c:v>1.9825875736674701</c:v>
                </c:pt>
                <c:pt idx="11315" formatCode="0.0%">
                  <c:v>1.9741473230347699</c:v>
                </c:pt>
                <c:pt idx="11316" formatCode="0.0%">
                  <c:v>1.9911014421520701</c:v>
                </c:pt>
                <c:pt idx="11317" formatCode="0.0%">
                  <c:v>2.0023943845457399</c:v>
                </c:pt>
                <c:pt idx="11318" formatCode="0.0%">
                  <c:v>2.0034439802429902</c:v>
                </c:pt>
                <c:pt idx="11319" formatCode="0.0%">
                  <c:v>2.0128152801790802</c:v>
                </c:pt>
                <c:pt idx="11320" formatCode="0.0%">
                  <c:v>2.0149142911376701</c:v>
                </c:pt>
                <c:pt idx="11321" formatCode="0.0%">
                  <c:v>2.0128004844343401</c:v>
                </c:pt>
                <c:pt idx="11322" formatCode="0.0%">
                  <c:v>2.0143968009434601</c:v>
                </c:pt>
                <c:pt idx="11323" formatCode="0.0%">
                  <c:v>2.0151210706922602</c:v>
                </c:pt>
                <c:pt idx="11324" formatCode="0.0%">
                  <c:v>2.0173382671728999</c:v>
                </c:pt>
                <c:pt idx="11325" formatCode="0.0%">
                  <c:v>2.0328292314837602</c:v>
                </c:pt>
                <c:pt idx="11326" formatCode="0.0%">
                  <c:v>2.0282764725645399</c:v>
                </c:pt>
                <c:pt idx="11327" formatCode="0.0%">
                  <c:v>2.03423338374713</c:v>
                </c:pt>
                <c:pt idx="11328" formatCode="0.0%">
                  <c:v>2.0501232918583301</c:v>
                </c:pt>
                <c:pt idx="11329" formatCode="0.0%">
                  <c:v>2.0588589160781798</c:v>
                </c:pt>
                <c:pt idx="11330" formatCode="0.0%">
                  <c:v>2.05534113754738</c:v>
                </c:pt>
                <c:pt idx="11331" formatCode="0.0%">
                  <c:v>2.0639143694468598</c:v>
                </c:pt>
                <c:pt idx="11332" formatCode="0.0%">
                  <c:v>2.0561245902751502</c:v>
                </c:pt>
                <c:pt idx="11333" formatCode="0.0%">
                  <c:v>2.0352532075189802</c:v>
                </c:pt>
                <c:pt idx="11334" formatCode="0.0%">
                  <c:v>2.0546316635433199</c:v>
                </c:pt>
                <c:pt idx="11335" formatCode="0.0%">
                  <c:v>2.0661315659274901</c:v>
                </c:pt>
                <c:pt idx="11336" formatCode="0.0%">
                  <c:v>2.0625690392906399</c:v>
                </c:pt>
                <c:pt idx="11337" formatCode="0.0%">
                  <c:v>2.0676688798935601</c:v>
                </c:pt>
                <c:pt idx="11338" formatCode="0.0%">
                  <c:v>2.0454081406187599</c:v>
                </c:pt>
                <c:pt idx="11339" formatCode="0.0%">
                  <c:v>2.0446838708699602</c:v>
                </c:pt>
                <c:pt idx="11340" formatCode="0.0%">
                  <c:v>1.9949003398330001</c:v>
                </c:pt>
                <c:pt idx="11341" formatCode="0.0%">
                  <c:v>2.0084842769951101</c:v>
                </c:pt>
                <c:pt idx="11342" formatCode="0.0%">
                  <c:v>1.9597059544211699</c:v>
                </c:pt>
                <c:pt idx="11343" formatCode="0.0%">
                  <c:v>1.9409337630595001</c:v>
                </c:pt>
                <c:pt idx="11344" formatCode="0.0%">
                  <c:v>1.91596810903526</c:v>
                </c:pt>
                <c:pt idx="11345" formatCode="0.0%">
                  <c:v>1.97531510425407</c:v>
                </c:pt>
                <c:pt idx="11346" formatCode="0.0%">
                  <c:v>2.0467679056478998</c:v>
                </c:pt>
                <c:pt idx="11347" formatCode="0.0%">
                  <c:v>2.06069178406729</c:v>
                </c:pt>
                <c:pt idx="11348" formatCode="0.0%">
                  <c:v>2.0723544396436502</c:v>
                </c:pt>
                <c:pt idx="11349" formatCode="0.0%">
                  <c:v>2.0777198819082998</c:v>
                </c:pt>
                <c:pt idx="11350" formatCode="0.0%">
                  <c:v>2.0772911661825599</c:v>
                </c:pt>
                <c:pt idx="11351" formatCode="0.0%">
                  <c:v>2.0874756907718202</c:v>
                </c:pt>
                <c:pt idx="11352" formatCode="0.0%">
                  <c:v>2.09013639872295</c:v>
                </c:pt>
                <c:pt idx="11353" formatCode="0.0%">
                  <c:v>2.0750299433395201</c:v>
                </c:pt>
                <c:pt idx="11354" formatCode="0.0%">
                  <c:v>2.0433237449689998</c:v>
                </c:pt>
                <c:pt idx="11355" formatCode="0.0%">
                  <c:v>2.0422891254523998</c:v>
                </c:pt>
                <c:pt idx="11356" formatCode="0.0%">
                  <c:v>1.9866818449355399</c:v>
                </c:pt>
                <c:pt idx="11357" formatCode="0.0%">
                  <c:v>1.9601198744021699</c:v>
                </c:pt>
                <c:pt idx="11358" formatCode="0.0%">
                  <c:v>1.99454560283097</c:v>
                </c:pt>
                <c:pt idx="11359" formatCode="0.0%">
                  <c:v>2.0481128749322899</c:v>
                </c:pt>
                <c:pt idx="11360" formatCode="0.0%">
                  <c:v>2.0224971103188798</c:v>
                </c:pt>
                <c:pt idx="11361" formatCode="0.0%">
                  <c:v>1.99803397030819</c:v>
                </c:pt>
                <c:pt idx="11362" formatCode="0.0%">
                  <c:v>1.9903033741154601</c:v>
                </c:pt>
                <c:pt idx="11363" formatCode="0.0%">
                  <c:v>1.9729205392724201</c:v>
                </c:pt>
                <c:pt idx="11364" formatCode="0.0%">
                  <c:v>1.9454273389997401</c:v>
                </c:pt>
                <c:pt idx="11365" formatCode="0.0%">
                  <c:v>1.9849673429043799</c:v>
                </c:pt>
                <c:pt idx="11366" formatCode="0.0%">
                  <c:v>1.9895939001114</c:v>
                </c:pt>
                <c:pt idx="11367" formatCode="0.0%">
                  <c:v>2.0037395342660398</c:v>
                </c:pt>
                <c:pt idx="11368" formatCode="0.0%">
                  <c:v>2.0496058016641201</c:v>
                </c:pt>
                <c:pt idx="11369" formatCode="0.0%">
                  <c:v>2.0328588229732398</c:v>
                </c:pt>
                <c:pt idx="11370" formatCode="0.0%">
                  <c:v>2.0406486021449499</c:v>
                </c:pt>
                <c:pt idx="11371" formatCode="0.0%">
                  <c:v>1.99994081702102</c:v>
                </c:pt>
                <c:pt idx="11372" formatCode="0.0%">
                  <c:v>1.95945478763235</c:v>
                </c:pt>
                <c:pt idx="11373" formatCode="0.0%">
                  <c:v>1.9876722576538199</c:v>
                </c:pt>
                <c:pt idx="11374" formatCode="0.0%">
                  <c:v>1.94885652349799</c:v>
                </c:pt>
                <c:pt idx="11375" formatCode="0.0%">
                  <c:v>1.9870809691718001</c:v>
                </c:pt>
                <c:pt idx="11376" formatCode="0.0%">
                  <c:v>2.0302129107668598</c:v>
                </c:pt>
                <c:pt idx="11377" formatCode="0.0%">
                  <c:v>2.0176192058871201</c:v>
                </c:pt>
                <c:pt idx="11378" formatCode="0.0%">
                  <c:v>2.0486747523607298</c:v>
                </c:pt>
                <c:pt idx="11379" formatCode="0.0%">
                  <c:v>2.03825385672739</c:v>
                </c:pt>
                <c:pt idx="11380" formatCode="0.0%">
                  <c:v>2.0253498020798499</c:v>
                </c:pt>
                <c:pt idx="11381" formatCode="0.0%">
                  <c:v>2.0576471084964698</c:v>
                </c:pt>
                <c:pt idx="11382" formatCode="0.0%">
                  <c:v>2.0575583340280099</c:v>
                </c:pt>
                <c:pt idx="11383" formatCode="0.0%">
                  <c:v>2.0870469750460701</c:v>
                </c:pt>
                <c:pt idx="11384" formatCode="0.0%">
                  <c:v>2.09962588418108</c:v>
                </c:pt>
                <c:pt idx="11385" formatCode="0.0%">
                  <c:v>2.1045777673365502</c:v>
                </c:pt>
                <c:pt idx="11386" formatCode="0.0%">
                  <c:v>2.10360196992711</c:v>
                </c:pt>
                <c:pt idx="11387" formatCode="0.0%">
                  <c:v>2.1003057666956502</c:v>
                </c:pt>
                <c:pt idx="11388" formatCode="0.0%">
                  <c:v>2.1192998942284702</c:v>
                </c:pt>
                <c:pt idx="11389" formatCode="0.0%">
                  <c:v>2.1183536883085101</c:v>
                </c:pt>
                <c:pt idx="11390" formatCode="0.0%">
                  <c:v>2.1269565116974798</c:v>
                </c:pt>
                <c:pt idx="11391" formatCode="0.0%">
                  <c:v>2.1245621271517399</c:v>
                </c:pt>
                <c:pt idx="11392" formatCode="0.0%">
                  <c:v>2.1199501852535501</c:v>
                </c:pt>
                <c:pt idx="11393" formatCode="0.0%">
                  <c:v>2.11072666232899</c:v>
                </c:pt>
                <c:pt idx="11394" formatCode="0.0%">
                  <c:v>2.12977961196896</c:v>
                </c:pt>
                <c:pt idx="11395" formatCode="0.0%">
                  <c:v>2.1155749752712598</c:v>
                </c:pt>
                <c:pt idx="11396" formatCode="0.0%">
                  <c:v>2.1019022636406799</c:v>
                </c:pt>
                <c:pt idx="11397" formatCode="0.0%">
                  <c:v>2.1056123868531502</c:v>
                </c:pt>
                <c:pt idx="11398" formatCode="0.0%">
                  <c:v>2.0615936027530202</c:v>
                </c:pt>
                <c:pt idx="11399" formatCode="0.0%">
                  <c:v>2.0736698174385499</c:v>
                </c:pt>
                <c:pt idx="11400" formatCode="0.0%">
                  <c:v>2.0215362890900899</c:v>
                </c:pt>
                <c:pt idx="11401" formatCode="0.0%">
                  <c:v>2.0157419506637702</c:v>
                </c:pt>
                <c:pt idx="11402" formatCode="0.0%">
                  <c:v>2.0537446406023401</c:v>
                </c:pt>
                <c:pt idx="11403" formatCode="0.0%">
                  <c:v>2.0351940245400102</c:v>
                </c:pt>
                <c:pt idx="11404" formatCode="0.0%">
                  <c:v>2.0762713424107</c:v>
                </c:pt>
                <c:pt idx="11405" formatCode="0.0%">
                  <c:v>2.0660575872037699</c:v>
                </c:pt>
                <c:pt idx="11406" formatCode="0.0%">
                  <c:v>2.1033360073935401</c:v>
                </c:pt>
                <c:pt idx="11407" formatCode="0.0%">
                  <c:v>2.0882147562653701</c:v>
                </c:pt>
                <c:pt idx="11408" formatCode="0.0%">
                  <c:v>2.1160480782312399</c:v>
                </c:pt>
                <c:pt idx="11409" formatCode="0.0%">
                  <c:v>2.1106082963710402</c:v>
                </c:pt>
                <c:pt idx="11410" formatCode="0.0%">
                  <c:v>2.09151095949683</c:v>
                </c:pt>
                <c:pt idx="11411" formatCode="0.0%">
                  <c:v>2.0465019431143299</c:v>
                </c:pt>
                <c:pt idx="11412" formatCode="0.0%">
                  <c:v>2.0392588847545001</c:v>
                </c:pt>
                <c:pt idx="11413" formatCode="0.0%">
                  <c:v>2.0464575558800999</c:v>
                </c:pt>
                <c:pt idx="11414" formatCode="0.0%">
                  <c:v>2.0837359760698702</c:v>
                </c:pt>
                <c:pt idx="11415" formatCode="0.0%">
                  <c:v>2.0566121281080498</c:v>
                </c:pt>
                <c:pt idx="11416" formatCode="0.0%">
                  <c:v>2.0444915261882901</c:v>
                </c:pt>
                <c:pt idx="11417" formatCode="0.0%">
                  <c:v>2.0552375673341698</c:v>
                </c:pt>
                <c:pt idx="11418" formatCode="0.0%">
                  <c:v>2.0754290675757798</c:v>
                </c:pt>
                <c:pt idx="11419" formatCode="0.0%">
                  <c:v>2.06908782790167</c:v>
                </c:pt>
                <c:pt idx="11420" formatCode="0.0%">
                  <c:v>2.0773207576720498</c:v>
                </c:pt>
                <c:pt idx="11421" formatCode="0.0%">
                  <c:v>2.0910378565368499</c:v>
                </c:pt>
                <c:pt idx="11422" formatCode="0.0%">
                  <c:v>2.1071201093297298</c:v>
                </c:pt>
                <c:pt idx="11423" formatCode="0.0%">
                  <c:v>2.09288552027071</c:v>
                </c:pt>
                <c:pt idx="11424" formatCode="0.0%">
                  <c:v>2.0979261778946499</c:v>
                </c:pt>
                <c:pt idx="11425" formatCode="0.0%">
                  <c:v>2.1138749081130102</c:v>
                </c:pt>
                <c:pt idx="11426" formatCode="0.0%">
                  <c:v>2.1114509320777901</c:v>
                </c:pt>
                <c:pt idx="11427" formatCode="0.0%">
                  <c:v>2.0762565466659599</c:v>
                </c:pt>
                <c:pt idx="11428" formatCode="0.0%">
                  <c:v>2.1046661809331901</c:v>
                </c:pt>
                <c:pt idx="11429" formatCode="0.0%">
                  <c:v>2.1000693956515701</c:v>
                </c:pt>
                <c:pt idx="11430" formatCode="0.0%">
                  <c:v>2.11584093780482</c:v>
                </c:pt>
                <c:pt idx="11431" formatCode="0.0%">
                  <c:v>2.1231872055060399</c:v>
                </c:pt>
                <c:pt idx="11432" formatCode="0.0%">
                  <c:v>2.13022312343946</c:v>
                </c:pt>
                <c:pt idx="11433" formatCode="0.0%">
                  <c:v>2.1172598858129401</c:v>
                </c:pt>
                <c:pt idx="11434" formatCode="0.0%">
                  <c:v>2.1258923006913899</c:v>
                </c:pt>
                <c:pt idx="11435" formatCode="0.0%">
                  <c:v>2.1142004144973798</c:v>
                </c:pt>
                <c:pt idx="11436" formatCode="0.0%">
                  <c:v>2.0826569693190402</c:v>
                </c:pt>
                <c:pt idx="11437" formatCode="0.0%">
                  <c:v>2.1163288365095498</c:v>
                </c:pt>
                <c:pt idx="11438" formatCode="0.0%">
                  <c:v>2.1254931764551301</c:v>
                </c:pt>
                <c:pt idx="11439" formatCode="0.0%">
                  <c:v>2.0884955145436801</c:v>
                </c:pt>
                <c:pt idx="11440" formatCode="0.0%">
                  <c:v>2.0747340284446398</c:v>
                </c:pt>
                <c:pt idx="11441" formatCode="0.0%">
                  <c:v>2.0863375010420202</c:v>
                </c:pt>
                <c:pt idx="11442" formatCode="0.0%">
                  <c:v>2.12787312612795</c:v>
                </c:pt>
                <c:pt idx="11443" formatCode="0.0%">
                  <c:v>2.1119536265272498</c:v>
                </c:pt>
                <c:pt idx="11444" formatCode="0.0%">
                  <c:v>2.1027744908369201</c:v>
                </c:pt>
                <c:pt idx="11445" formatCode="0.0%">
                  <c:v>2.1018282849169698</c:v>
                </c:pt>
                <c:pt idx="11446" formatCode="0.0%">
                  <c:v>2.1352637810633999</c:v>
                </c:pt>
                <c:pt idx="11447" formatCode="0.0%">
                  <c:v>2.1376729613538799</c:v>
                </c:pt>
                <c:pt idx="11448" formatCode="0.0%">
                  <c:v>2.1472364255357199</c:v>
                </c:pt>
                <c:pt idx="11449" formatCode="0.0%">
                  <c:v>2.1452115737367601</c:v>
                </c:pt>
                <c:pt idx="11450" formatCode="0.0%">
                  <c:v>2.1422849032520701</c:v>
                </c:pt>
                <c:pt idx="11451" formatCode="0.0%">
                  <c:v>2.1496311709532798</c:v>
                </c:pt>
                <c:pt idx="11452" formatCode="0.0%">
                  <c:v>2.14259525301987</c:v>
                </c:pt>
                <c:pt idx="11453" formatCode="0.0%">
                  <c:v>2.1102831508584998</c:v>
                </c:pt>
                <c:pt idx="11454" formatCode="0.0%">
                  <c:v>2.1387815595941899</c:v>
                </c:pt>
                <c:pt idx="11455" formatCode="0.0%">
                  <c:v>2.1348054738481599</c:v>
                </c:pt>
                <c:pt idx="11456" formatCode="0.0%">
                  <c:v>2.11499830209807</c:v>
                </c:pt>
                <c:pt idx="11457" formatCode="0.0%">
                  <c:v>2.1214135204959002</c:v>
                </c:pt>
                <c:pt idx="11458" formatCode="0.0%">
                  <c:v>2.1182652747118702</c:v>
                </c:pt>
                <c:pt idx="11459" formatCode="0.0%">
                  <c:v>2.1248724769195402</c:v>
                </c:pt>
                <c:pt idx="11460" formatCode="0.0%">
                  <c:v>2.0979261778946499</c:v>
                </c:pt>
                <c:pt idx="11461" formatCode="0.0%">
                  <c:v>2.0934769891886398</c:v>
                </c:pt>
                <c:pt idx="11462" formatCode="0.0%">
                  <c:v>2.0734482421392202</c:v>
                </c:pt>
                <c:pt idx="11463" formatCode="0.0%">
                  <c:v>2.0747340284446398</c:v>
                </c:pt>
                <c:pt idx="11464" formatCode="0.0%">
                  <c:v>2.11176128184559</c:v>
                </c:pt>
                <c:pt idx="11465" formatCode="0.0%">
                  <c:v>2.1171714722163002</c:v>
                </c:pt>
                <c:pt idx="11466" formatCode="0.0%">
                  <c:v>2.0953690401567302</c:v>
                </c:pt>
                <c:pt idx="11467" formatCode="0.0%">
                  <c:v>2.0810604723739998</c:v>
                </c:pt>
                <c:pt idx="11468" formatCode="0.0%">
                  <c:v>2.09859126466448</c:v>
                </c:pt>
                <c:pt idx="11469" formatCode="0.0%">
                  <c:v>2.1047253639121699</c:v>
                </c:pt>
                <c:pt idx="11470" formatCode="0.0%">
                  <c:v>2.13547056061799</c:v>
                </c:pt>
                <c:pt idx="11471" formatCode="0.0%">
                  <c:v>2.1188415870132302</c:v>
                </c:pt>
                <c:pt idx="11472" formatCode="0.0%">
                  <c:v>2.1378505102908001</c:v>
                </c:pt>
                <c:pt idx="11473" formatCode="0.0%">
                  <c:v>2.1398457706002798</c:v>
                </c:pt>
                <c:pt idx="11474" formatCode="0.0%">
                  <c:v>2.1167575522352902</c:v>
                </c:pt>
                <c:pt idx="11475" formatCode="0.0%">
                  <c:v>2.1074896420765001</c:v>
                </c:pt>
                <c:pt idx="11476" formatCode="0.0%">
                  <c:v>2.1062774736229799</c:v>
                </c:pt>
                <c:pt idx="11477" formatCode="0.0%">
                  <c:v>2.04146128549039</c:v>
                </c:pt>
                <c:pt idx="11478" formatCode="0.0%">
                  <c:v>2.0495469795569701</c:v>
                </c:pt>
                <c:pt idx="11479" formatCode="0.0%">
                  <c:v>2.07069875971963</c:v>
                </c:pt>
                <c:pt idx="11480" formatCode="0.0%">
                  <c:v>2.0697529146715001</c:v>
                </c:pt>
                <c:pt idx="11481" formatCode="0.0%">
                  <c:v>2.0578982752853001</c:v>
                </c:pt>
                <c:pt idx="11482" formatCode="0.0%">
                  <c:v>2.0764932785818599</c:v>
                </c:pt>
                <c:pt idx="11483" formatCode="0.0%">
                  <c:v>2.0252612080472998</c:v>
                </c:pt>
                <c:pt idx="11484" formatCode="0.0%">
                  <c:v>2.03210496173496</c:v>
                </c:pt>
                <c:pt idx="11485" formatCode="0.0%">
                  <c:v>2.0695165436274201</c:v>
                </c:pt>
                <c:pt idx="11486" formatCode="0.0%">
                  <c:v>2.1034839648409802</c:v>
                </c:pt>
                <c:pt idx="11487" formatCode="0.0%">
                  <c:v>2.1173042730471701</c:v>
                </c:pt>
                <c:pt idx="11488" formatCode="0.0%">
                  <c:v>2.1150130978428199</c:v>
                </c:pt>
                <c:pt idx="11489" formatCode="0.0%">
                  <c:v>2.1399789323029701</c:v>
                </c:pt>
                <c:pt idx="11490" formatCode="0.0%">
                  <c:v>2.14345232359954</c:v>
                </c:pt>
                <c:pt idx="11491" formatCode="0.0%">
                  <c:v>2.14587666050658</c:v>
                </c:pt>
                <c:pt idx="11492" formatCode="0.0%">
                  <c:v>2.1324699114095802</c:v>
                </c:pt>
                <c:pt idx="11493" formatCode="0.0%">
                  <c:v>2.12499048200567</c:v>
                </c:pt>
                <c:pt idx="11494" formatCode="0.0%">
                  <c:v>2.1072529101606001</c:v>
                </c:pt>
                <c:pt idx="11495" formatCode="0.0%">
                  <c:v>2.0739949629510899</c:v>
                </c:pt>
                <c:pt idx="11496" formatCode="0.0%">
                  <c:v>2.05624259536128</c:v>
                </c:pt>
                <c:pt idx="11497" formatCode="0.0%">
                  <c:v>2.09409768872424</c:v>
                </c:pt>
                <c:pt idx="11498" formatCode="0.0%">
                  <c:v>2.1167427564905501</c:v>
                </c:pt>
                <c:pt idx="11499" formatCode="0.0%">
                  <c:v>2.11683117008719</c:v>
                </c:pt>
                <c:pt idx="11500" formatCode="0.0%">
                  <c:v>2.1097512257913702</c:v>
                </c:pt>
                <c:pt idx="11501" formatCode="0.0%">
                  <c:v>2.1011779938918802</c:v>
                </c:pt>
                <c:pt idx="11502" formatCode="0.0%">
                  <c:v>2.0942012589374399</c:v>
                </c:pt>
                <c:pt idx="11503" formatCode="0.0%">
                  <c:v>2.10383870184301</c:v>
                </c:pt>
                <c:pt idx="11504" formatCode="0.0%">
                  <c:v>2.0797746860685802</c:v>
                </c:pt>
                <c:pt idx="11505" formatCode="0.0%">
                  <c:v>2.07092069589079</c:v>
                </c:pt>
                <c:pt idx="11506" formatCode="0.0%">
                  <c:v>2.1102535593690099</c:v>
                </c:pt>
                <c:pt idx="11507" formatCode="0.0%">
                  <c:v>2.0805285473068702</c:v>
                </c:pt>
                <c:pt idx="11508" formatCode="0.0%">
                  <c:v>2.0834552177915602</c:v>
                </c:pt>
                <c:pt idx="11509" formatCode="0.0%">
                  <c:v>2.0795231584079401</c:v>
                </c:pt>
                <c:pt idx="11510" formatCode="0.0%">
                  <c:v>2.0915701424758</c:v>
                </c:pt>
                <c:pt idx="11511" formatCode="0.0%">
                  <c:v>2.1076816258863502</c:v>
                </c:pt>
                <c:pt idx="11512" formatCode="0.0%">
                  <c:v>2.0995223139678698</c:v>
                </c:pt>
                <c:pt idx="11513" formatCode="0.0%">
                  <c:v>2.0739361408439398</c:v>
                </c:pt>
                <c:pt idx="11514" formatCode="0.0%">
                  <c:v>2.0090755654771302</c:v>
                </c:pt>
                <c:pt idx="11515" formatCode="0.0%">
                  <c:v>1.9132336027963199</c:v>
                </c:pt>
                <c:pt idx="11516" formatCode="0.0%">
                  <c:v>1.7984123083274399</c:v>
                </c:pt>
                <c:pt idx="11517" formatCode="0.0%">
                  <c:v>1.76057219114514</c:v>
                </c:pt>
                <c:pt idx="11518" formatCode="0.0%">
                  <c:v>1.86832797619112</c:v>
                </c:pt>
                <c:pt idx="11519" formatCode="0.0%">
                  <c:v>1.9380218883195499</c:v>
                </c:pt>
                <c:pt idx="11520" formatCode="0.0%">
                  <c:v>1.9398103690744399</c:v>
                </c:pt>
                <c:pt idx="11521" formatCode="0.0%">
                  <c:v>1.91514044950916</c:v>
                </c:pt>
                <c:pt idx="11522" formatCode="0.0%">
                  <c:v>1.82892095355327</c:v>
                </c:pt>
                <c:pt idx="11523" formatCode="0.0%">
                  <c:v>1.8806703338461299</c:v>
                </c:pt>
                <c:pt idx="11524" formatCode="0.0%">
                  <c:v>1.88402572005657</c:v>
                </c:pt>
                <c:pt idx="11525" formatCode="0.0%">
                  <c:v>1.8398147717106801</c:v>
                </c:pt>
                <c:pt idx="11526" formatCode="0.0%">
                  <c:v>1.9110459978051799</c:v>
                </c:pt>
                <c:pt idx="11527" formatCode="0.0%">
                  <c:v>1.8705895599059901</c:v>
                </c:pt>
                <c:pt idx="11528" formatCode="0.0%">
                  <c:v>1.8857404025236499</c:v>
                </c:pt>
                <c:pt idx="11529" formatCode="0.0%">
                  <c:v>1.89868884440542</c:v>
                </c:pt>
                <c:pt idx="11530" formatCode="0.0%">
                  <c:v>1.8868342050192199</c:v>
                </c:pt>
                <c:pt idx="11531" formatCode="0.0%">
                  <c:v>1.9238760737289999</c:v>
                </c:pt>
                <c:pt idx="11532" formatCode="0.0%">
                  <c:v>1.94932962645797</c:v>
                </c:pt>
                <c:pt idx="11533" formatCode="0.0%">
                  <c:v>1.94177621833034</c:v>
                </c:pt>
                <c:pt idx="11534" formatCode="0.0%">
                  <c:v>1.89422485995467</c:v>
                </c:pt>
                <c:pt idx="11535" formatCode="0.0%">
                  <c:v>1.90743926437001</c:v>
                </c:pt>
                <c:pt idx="11536" formatCode="0.0%">
                  <c:v>1.8716241794225801</c:v>
                </c:pt>
                <c:pt idx="11537" formatCode="0.0%">
                  <c:v>1.86574124696371</c:v>
                </c:pt>
                <c:pt idx="11538" formatCode="0.0%">
                  <c:v>1.8561038040581499</c:v>
                </c:pt>
                <c:pt idx="11539" formatCode="0.0%">
                  <c:v>1.8547734500825901</c:v>
                </c:pt>
                <c:pt idx="11540" formatCode="0.0%">
                  <c:v>1.7815025764443799</c:v>
                </c:pt>
                <c:pt idx="11541" formatCode="0.0%">
                  <c:v>1.7849317609426301</c:v>
                </c:pt>
                <c:pt idx="11542" formatCode="0.0%">
                  <c:v>1.83805588244528</c:v>
                </c:pt>
                <c:pt idx="11543" formatCode="0.0%">
                  <c:v>1.84365787618993</c:v>
                </c:pt>
                <c:pt idx="11544" formatCode="0.0%">
                  <c:v>1.88436566131385</c:v>
                </c:pt>
                <c:pt idx="11545" formatCode="0.0%">
                  <c:v>1.93712025006974</c:v>
                </c:pt>
                <c:pt idx="11546" formatCode="0.0%">
                  <c:v>1.9265811689143599</c:v>
                </c:pt>
                <c:pt idx="11547" formatCode="0.0%">
                  <c:v>1.9500981030050899</c:v>
                </c:pt>
                <c:pt idx="11548" formatCode="0.0%">
                  <c:v>1.9761133527265899</c:v>
                </c:pt>
                <c:pt idx="11549" formatCode="0.0%">
                  <c:v>1.9782713662282401</c:v>
                </c:pt>
                <c:pt idx="11550" formatCode="0.0%">
                  <c:v>1.9820700834732601</c:v>
                </c:pt>
                <c:pt idx="11551" formatCode="0.0%">
                  <c:v>1.9617161909112999</c:v>
                </c:pt>
                <c:pt idx="11552" formatCode="0.0%">
                  <c:v>1.9477479252576699</c:v>
                </c:pt>
                <c:pt idx="11553" formatCode="0.0%">
                  <c:v>1.99153015787781</c:v>
                </c:pt>
                <c:pt idx="11554" formatCode="0.0%">
                  <c:v>2.0052028695083899</c:v>
                </c:pt>
                <c:pt idx="11555" formatCode="0.0%">
                  <c:v>2.0060159137256499</c:v>
                </c:pt>
                <c:pt idx="11556" formatCode="0.0%">
                  <c:v>2.0017440935206499</c:v>
                </c:pt>
                <c:pt idx="11557" formatCode="0.0%">
                  <c:v>1.9842576884644101</c:v>
                </c:pt>
                <c:pt idx="11558" formatCode="0.0%">
                  <c:v>2.0338786467451002</c:v>
                </c:pt>
                <c:pt idx="11559" formatCode="0.0%">
                  <c:v>2.06734337350919</c:v>
                </c:pt>
                <c:pt idx="11560" formatCode="0.0%">
                  <c:v>2.0614752367950699</c:v>
                </c:pt>
                <c:pt idx="11561" formatCode="0.0%">
                  <c:v>2.0536558661338802</c:v>
                </c:pt>
                <c:pt idx="11562" formatCode="0.0%">
                  <c:v>2.0898112532104101</c:v>
                </c:pt>
                <c:pt idx="11563" formatCode="0.0%">
                  <c:v>2.0884215358199598</c:v>
                </c:pt>
                <c:pt idx="11564" formatCode="0.0%">
                  <c:v>2.07356660809717</c:v>
                </c:pt>
                <c:pt idx="11565" formatCode="0.0%">
                  <c:v>2.1100615755591599</c:v>
                </c:pt>
                <c:pt idx="11566" formatCode="0.0%">
                  <c:v>2.1185460329901802</c:v>
                </c:pt>
                <c:pt idx="11567" formatCode="0.0%">
                  <c:v>2.1074896420765001</c:v>
                </c:pt>
                <c:pt idx="11568" formatCode="0.0%">
                  <c:v>2.1039715026738799</c:v>
                </c:pt>
                <c:pt idx="11569" formatCode="0.0%">
                  <c:v>2.1028924959230499</c:v>
                </c:pt>
                <c:pt idx="11570" formatCode="0.0%">
                  <c:v>2.0724136226226202</c:v>
                </c:pt>
                <c:pt idx="11571" formatCode="0.0%">
                  <c:v>2.0770547951384799</c:v>
                </c:pt>
                <c:pt idx="11572" formatCode="0.0%">
                  <c:v>2.0671217982098602</c:v>
                </c:pt>
                <c:pt idx="11573" formatCode="0.0%">
                  <c:v>2.0242116123500402</c:v>
                </c:pt>
                <c:pt idx="11574" formatCode="0.0%">
                  <c:v>1.9903181698601999</c:v>
                </c:pt>
                <c:pt idx="11575" formatCode="0.0%">
                  <c:v>2.0348836747722099</c:v>
                </c:pt>
                <c:pt idx="11576" formatCode="0.0%">
                  <c:v>2.0308188145577102</c:v>
                </c:pt>
                <c:pt idx="11577" formatCode="0.0%">
                  <c:v>2.0798042775580701</c:v>
                </c:pt>
                <c:pt idx="11578" formatCode="0.0%">
                  <c:v>2.0763453211344198</c:v>
                </c:pt>
                <c:pt idx="11579" formatCode="0.0%">
                  <c:v>2.08806679881793</c:v>
                </c:pt>
                <c:pt idx="11580" formatCode="0.0%">
                  <c:v>2.0842534662640801</c:v>
                </c:pt>
                <c:pt idx="11581" formatCode="0.0%">
                  <c:v>2.0880224115837001</c:v>
                </c:pt>
                <c:pt idx="11582" formatCode="0.0%">
                  <c:v>2.0876236482192598</c:v>
                </c:pt>
                <c:pt idx="11583" formatCode="0.0%">
                  <c:v>2.0894565162083798</c:v>
                </c:pt>
                <c:pt idx="11584" formatCode="0.0%">
                  <c:v>2.07511835693616</c:v>
                </c:pt>
                <c:pt idx="11585" formatCode="0.0%">
                  <c:v>2.1079623841646602</c:v>
                </c:pt>
                <c:pt idx="11586" formatCode="0.0%">
                  <c:v>2.0737881833965002</c:v>
                </c:pt>
                <c:pt idx="11587" formatCode="0.0%">
                  <c:v>2.0296070069760099</c:v>
                </c:pt>
                <c:pt idx="11588" formatCode="0.0%">
                  <c:v>2.0917917177751399</c:v>
                </c:pt>
                <c:pt idx="11589" formatCode="0.0%">
                  <c:v>2.07018163039724</c:v>
                </c:pt>
                <c:pt idx="11590" formatCode="0.0%">
                  <c:v>2.0502564535610301</c:v>
                </c:pt>
                <c:pt idx="11591" formatCode="0.0%">
                  <c:v>2.0266505645659199</c:v>
                </c:pt>
                <c:pt idx="11592" formatCode="0.0%">
                  <c:v>2.0334647267640902</c:v>
                </c:pt>
                <c:pt idx="11593" formatCode="0.0%">
                  <c:v>1.9745464472710299</c:v>
                </c:pt>
                <c:pt idx="11594" formatCode="0.0%">
                  <c:v>1.9886920814256701</c:v>
                </c:pt>
                <c:pt idx="11595" formatCode="0.0%">
                  <c:v>2.02042769084977</c:v>
                </c:pt>
                <c:pt idx="11596" formatCode="0.0%">
                  <c:v>2.0642691064488901</c:v>
                </c:pt>
                <c:pt idx="11597" formatCode="0.0%">
                  <c:v>2.0181809028796498</c:v>
                </c:pt>
                <c:pt idx="11598" formatCode="0.0%">
                  <c:v>1.9644656733308901</c:v>
                </c:pt>
                <c:pt idx="11599" formatCode="0.0%">
                  <c:v>1.98752448064229</c:v>
                </c:pt>
                <c:pt idx="11600" formatCode="0.0%">
                  <c:v>2.0138646954404198</c:v>
                </c:pt>
                <c:pt idx="11601" formatCode="0.0%">
                  <c:v>2.0512910730776301</c:v>
                </c:pt>
                <c:pt idx="11602" formatCode="0.0%">
                  <c:v>2.04641316864587</c:v>
                </c:pt>
                <c:pt idx="11603" formatCode="0.0%">
                  <c:v>2.0397763749487101</c:v>
                </c:pt>
                <c:pt idx="11604" formatCode="0.0%">
                  <c:v>2.0720884771100798</c:v>
                </c:pt>
                <c:pt idx="11605" formatCode="0.0%">
                  <c:v>2.0499165123037399</c:v>
                </c:pt>
                <c:pt idx="11606" formatCode="0.0%">
                  <c:v>2.02121096314163</c:v>
                </c:pt>
                <c:pt idx="11607" formatCode="0.0%">
                  <c:v>1.97497516299678</c:v>
                </c:pt>
                <c:pt idx="11608" formatCode="0.0%">
                  <c:v>1.98096148523294</c:v>
                </c:pt>
                <c:pt idx="11609" formatCode="0.0%">
                  <c:v>1.9418649927988001</c:v>
                </c:pt>
                <c:pt idx="11610" formatCode="0.0%">
                  <c:v>1.8721414891808801</c:v>
                </c:pt>
                <c:pt idx="11611" formatCode="0.0%">
                  <c:v>1.84101214441946</c:v>
                </c:pt>
                <c:pt idx="11612" formatCode="0.0%">
                  <c:v>1.8434363008906001</c:v>
                </c:pt>
                <c:pt idx="11613" formatCode="0.0%">
                  <c:v>1.86562306144168</c:v>
                </c:pt>
                <c:pt idx="11614" formatCode="0.0%">
                  <c:v>1.7940814855793801</c:v>
                </c:pt>
                <c:pt idx="11615" formatCode="0.0%">
                  <c:v>1.8407312057052401</c:v>
                </c:pt>
                <c:pt idx="11616" formatCode="0.0%">
                  <c:v>1.7793739739962999</c:v>
                </c:pt>
                <c:pt idx="11617" formatCode="0.0%">
                  <c:v>1.7808521049833901</c:v>
                </c:pt>
                <c:pt idx="11618" formatCode="0.0%">
                  <c:v>1.74833322326743</c:v>
                </c:pt>
                <c:pt idx="11619" formatCode="0.0%">
                  <c:v>1.7626120191247601</c:v>
                </c:pt>
                <c:pt idx="11620" formatCode="0.0%">
                  <c:v>1.8186480153673701</c:v>
                </c:pt>
                <c:pt idx="11621" formatCode="0.0%">
                  <c:v>1.77457004828826</c:v>
                </c:pt>
                <c:pt idx="11622" formatCode="0.0%">
                  <c:v>1.8138144981698401</c:v>
                </c:pt>
                <c:pt idx="11623" formatCode="0.0%">
                  <c:v>1.78324666996504</c:v>
                </c:pt>
                <c:pt idx="11624" formatCode="0.0%">
                  <c:v>1.7986340640626901</c:v>
                </c:pt>
                <c:pt idx="11625" formatCode="0.0%">
                  <c:v>1.86792885195486</c:v>
                </c:pt>
                <c:pt idx="11626" formatCode="0.0%">
                  <c:v>1.86665768095827</c:v>
                </c:pt>
                <c:pt idx="11627" formatCode="0.0%">
                  <c:v>1.81292765566477</c:v>
                </c:pt>
                <c:pt idx="11628" formatCode="0.0%">
                  <c:v>1.82696990004211</c:v>
                </c:pt>
                <c:pt idx="11629" formatCode="0.0%">
                  <c:v>1.83128592704543</c:v>
                </c:pt>
                <c:pt idx="11630" formatCode="0.0%">
                  <c:v>1.7789602344512101</c:v>
                </c:pt>
                <c:pt idx="11631" formatCode="0.0%">
                  <c:v>1.7396270101011599</c:v>
                </c:pt>
                <c:pt idx="11632" formatCode="0.0%">
                  <c:v>1.73780893785679</c:v>
                </c:pt>
                <c:pt idx="11633" formatCode="0.0%">
                  <c:v>1.73729162809849</c:v>
                </c:pt>
                <c:pt idx="11634" formatCode="0.0%">
                  <c:v>1.70361976090798</c:v>
                </c:pt>
                <c:pt idx="11635" formatCode="0.0%">
                  <c:v>1.75638914540861</c:v>
                </c:pt>
                <c:pt idx="11636" formatCode="0.0%">
                  <c:v>1.8019154715494099</c:v>
                </c:pt>
                <c:pt idx="11637" formatCode="0.0%">
                  <c:v>1.8480922691512001</c:v>
                </c:pt>
                <c:pt idx="11638" formatCode="0.0%">
                  <c:v>1.8348038860121401</c:v>
                </c:pt>
                <c:pt idx="11639" formatCode="0.0%">
                  <c:v>1.83473008772433</c:v>
                </c:pt>
                <c:pt idx="11640" formatCode="0.0%">
                  <c:v>1.8757038353818201</c:v>
                </c:pt>
                <c:pt idx="11641" formatCode="0.0%">
                  <c:v>1.8398887504343999</c:v>
                </c:pt>
                <c:pt idx="11642" formatCode="0.0%">
                  <c:v>1.85249725105889</c:v>
                </c:pt>
                <c:pt idx="11643" formatCode="0.0%">
                  <c:v>1.8848681753274099</c:v>
                </c:pt>
                <c:pt idx="11644" formatCode="0.0%">
                  <c:v>1.87947314157326</c:v>
                </c:pt>
                <c:pt idx="11645" formatCode="0.0%">
                  <c:v>1.8560890083134001</c:v>
                </c:pt>
                <c:pt idx="11646" formatCode="0.0%">
                  <c:v>1.9242604022205201</c:v>
                </c:pt>
                <c:pt idx="11647" formatCode="0.0%">
                  <c:v>1.9362332271287599</c:v>
                </c:pt>
                <c:pt idx="11648" formatCode="0.0%">
                  <c:v>1.94650634575057</c:v>
                </c:pt>
                <c:pt idx="11649" formatCode="0.0%">
                  <c:v>1.9562471784334301</c:v>
                </c:pt>
                <c:pt idx="11650" formatCode="0.0%">
                  <c:v>1.95886349915033</c:v>
                </c:pt>
                <c:pt idx="11651" formatCode="0.0%">
                  <c:v>1.9256055519408199</c:v>
                </c:pt>
                <c:pt idx="11652" formatCode="0.0%">
                  <c:v>1.9403868618117099</c:v>
                </c:pt>
                <c:pt idx="11653" formatCode="0.0%">
                  <c:v>1.9408449885910399</c:v>
                </c:pt>
                <c:pt idx="11654" formatCode="0.0%">
                  <c:v>1.98906161417245</c:v>
                </c:pt>
                <c:pt idx="11655" formatCode="0.0%">
                  <c:v>1.9852924884169201</c:v>
                </c:pt>
                <c:pt idx="11656" formatCode="0.0%">
                  <c:v>1.97980868019431</c:v>
                </c:pt>
                <c:pt idx="11657" formatCode="0.0%">
                  <c:v>1.99649665634212</c:v>
                </c:pt>
                <c:pt idx="11658" formatCode="0.0%">
                  <c:v>2.0162592604220699</c:v>
                </c:pt>
                <c:pt idx="11659" formatCode="0.0%">
                  <c:v>2.0295478239970399</c:v>
                </c:pt>
                <c:pt idx="11660" formatCode="0.0%">
                  <c:v>2.0325336774606999</c:v>
                </c:pt>
                <c:pt idx="11661" formatCode="0.0%">
                  <c:v>2.0298729695095798</c:v>
                </c:pt>
                <c:pt idx="11662" formatCode="0.0%">
                  <c:v>2.01052410497473</c:v>
                </c:pt>
                <c:pt idx="11663" formatCode="0.0%">
                  <c:v>2.0093859152449198</c:v>
                </c:pt>
                <c:pt idx="11664" formatCode="0.0%">
                  <c:v>2.0110267994241902</c:v>
                </c:pt>
                <c:pt idx="11665" formatCode="0.0%">
                  <c:v>2.0375739742128198</c:v>
                </c:pt>
                <c:pt idx="11666" formatCode="0.0%">
                  <c:v>2.0507883786281602</c:v>
                </c:pt>
                <c:pt idx="11667" formatCode="0.0%">
                  <c:v>2.0445655049120099</c:v>
                </c:pt>
                <c:pt idx="11668" formatCode="0.0%">
                  <c:v>2.06384039072314</c:v>
                </c:pt>
                <c:pt idx="11669" formatCode="0.0%">
                  <c:v>2.0540106031358998</c:v>
                </c:pt>
                <c:pt idx="11670" formatCode="0.0%">
                  <c:v>2.0230292158219201</c:v>
                </c:pt>
                <c:pt idx="11671" formatCode="0.0%">
                  <c:v>2.0547940558636801</c:v>
                </c:pt>
                <c:pt idx="11672" formatCode="0.0%">
                  <c:v>2.0182104943691401</c:v>
                </c:pt>
                <c:pt idx="11673" formatCode="0.0%">
                  <c:v>2.0266209730764402</c:v>
                </c:pt>
                <c:pt idx="11674" formatCode="0.0%">
                  <c:v>2.0183286798911801</c:v>
                </c:pt>
                <c:pt idx="11675" formatCode="0.0%">
                  <c:v>2.0474921753966999</c:v>
                </c:pt>
                <c:pt idx="11676" formatCode="0.0%">
                  <c:v>2.0780894146550799</c:v>
                </c:pt>
                <c:pt idx="11677" formatCode="0.0%">
                  <c:v>2.07862170059403</c:v>
                </c:pt>
                <c:pt idx="11678" formatCode="0.0%">
                  <c:v>2.0755914598961298</c:v>
                </c:pt>
                <c:pt idx="11679" formatCode="0.0%">
                  <c:v>2.09570898141402</c:v>
                </c:pt>
                <c:pt idx="11680" formatCode="0.0%">
                  <c:v>2.10525764985112</c:v>
                </c:pt>
                <c:pt idx="11681" formatCode="0.0%">
                  <c:v>2.10762244290737</c:v>
                </c:pt>
                <c:pt idx="11682" formatCode="0.0%">
                  <c:v>2.0914813680073401</c:v>
                </c:pt>
                <c:pt idx="11683" formatCode="0.0%">
                  <c:v>2.0916293254547802</c:v>
                </c:pt>
                <c:pt idx="11684" formatCode="0.0%">
                  <c:v>2.0860271512742199</c:v>
                </c:pt>
                <c:pt idx="11685" formatCode="0.0%">
                  <c:v>2.09180651351988</c:v>
                </c:pt>
                <c:pt idx="11686" formatCode="0.0%">
                  <c:v>2.0969059932509801</c:v>
                </c:pt>
                <c:pt idx="11687" formatCode="0.0%">
                  <c:v>2.0683191709186399</c:v>
                </c:pt>
                <c:pt idx="11688" formatCode="0.0%">
                  <c:v>2.0527839998094599</c:v>
                </c:pt>
                <c:pt idx="11689" formatCode="0.0%">
                  <c:v>2.0766260794127298</c:v>
                </c:pt>
                <c:pt idx="11690" formatCode="0.0%">
                  <c:v>2.0499313080484902</c:v>
                </c:pt>
                <c:pt idx="11691" formatCode="0.0%">
                  <c:v>2.03182420345665</c:v>
                </c:pt>
                <c:pt idx="11692" formatCode="0.0%">
                  <c:v>2.0310995728360202</c:v>
                </c:pt>
                <c:pt idx="11693" formatCode="0.0%">
                  <c:v>2.0407222199968502</c:v>
                </c:pt>
                <c:pt idx="11694" formatCode="0.0%">
                  <c:v>2.0430133952012</c:v>
                </c:pt>
                <c:pt idx="11695" formatCode="0.0%">
                  <c:v>2.08100128939502</c:v>
                </c:pt>
                <c:pt idx="11696" formatCode="0.0%">
                  <c:v>2.0515422398664498</c:v>
                </c:pt>
                <c:pt idx="11697" formatCode="0.0%">
                  <c:v>2.0510251105440598</c:v>
                </c:pt>
                <c:pt idx="11698" formatCode="0.0%">
                  <c:v>2.0251576378340901</c:v>
                </c:pt>
                <c:pt idx="11699" formatCode="0.0%">
                  <c:v>2.0547940558636801</c:v>
                </c:pt>
                <c:pt idx="11700" formatCode="0.0%">
                  <c:v>2.0260444803391602</c:v>
                </c:pt>
                <c:pt idx="11701" formatCode="0.0%">
                  <c:v>2.0266653603106701</c:v>
                </c:pt>
                <c:pt idx="11702" formatCode="0.0%">
                  <c:v>2.0154463966407201</c:v>
                </c:pt>
                <c:pt idx="11703" formatCode="0.0%">
                  <c:v>2.0335978884667898</c:v>
                </c:pt>
                <c:pt idx="11704" formatCode="0.0%">
                  <c:v>2.0272714445374298</c:v>
                </c:pt>
                <c:pt idx="11705" formatCode="0.0%">
                  <c:v>2.0686887036654098</c:v>
                </c:pt>
                <c:pt idx="11706" formatCode="0.0%">
                  <c:v>2.09009201148872</c:v>
                </c:pt>
                <c:pt idx="11707" formatCode="0.0%">
                  <c:v>2.08944172046363</c:v>
                </c:pt>
                <c:pt idx="11708" formatCode="0.0%">
                  <c:v>2.1026857163684598</c:v>
                </c:pt>
                <c:pt idx="11709" formatCode="0.0%">
                  <c:v>2.0995667012021002</c:v>
                </c:pt>
                <c:pt idx="11710" formatCode="0.0%">
                  <c:v>2.10308484060472</c:v>
                </c:pt>
                <c:pt idx="11711" formatCode="0.0%">
                  <c:v>2.1118500563140499</c:v>
                </c:pt>
                <c:pt idx="11712" formatCode="0.0%">
                  <c:v>2.1027889257098402</c:v>
                </c:pt>
                <c:pt idx="11713" formatCode="0.0%">
                  <c:v>2.1179841555617398</c:v>
                </c:pt>
                <c:pt idx="11714" formatCode="0.0%">
                  <c:v>2.1220046285419998</c:v>
                </c:pt>
                <c:pt idx="11715" formatCode="0.0%">
                  <c:v>2.1323371105787099</c:v>
                </c:pt>
                <c:pt idx="11716" formatCode="0.0%">
                  <c:v>2.1269565116974798</c:v>
                </c:pt>
                <c:pt idx="11717" formatCode="0.0%">
                  <c:v>2.0982661191519401</c:v>
                </c:pt>
                <c:pt idx="11718" formatCode="0.0%">
                  <c:v>2.0731230966266798</c:v>
                </c:pt>
                <c:pt idx="11719" formatCode="0.0%">
                  <c:v>2.0675949011698398</c:v>
                </c:pt>
                <c:pt idx="11720" formatCode="0.0%">
                  <c:v>2.06194833975505</c:v>
                </c:pt>
                <c:pt idx="11721" formatCode="0.0%">
                  <c:v>2.0715413954263799</c:v>
                </c:pt>
                <c:pt idx="11722" formatCode="0.0%">
                  <c:v>2.06153441977404</c:v>
                </c:pt>
                <c:pt idx="11723" formatCode="0.0%">
                  <c:v>2.0793163788533402</c:v>
                </c:pt>
                <c:pt idx="11724" formatCode="0.0%">
                  <c:v>2.0876676745816698</c:v>
                </c:pt>
                <c:pt idx="11725" formatCode="0.0%">
                  <c:v>2.0825681948505799</c:v>
                </c:pt>
                <c:pt idx="11726" formatCode="0.0%">
                  <c:v>2.1237638786792199</c:v>
                </c:pt>
                <c:pt idx="11727" formatCode="0.0%">
                  <c:v>2.0115589049272402</c:v>
                </c:pt>
                <c:pt idx="11728" formatCode="0.0%">
                  <c:v>1.9570602226506999</c:v>
                </c:pt>
                <c:pt idx="11729" formatCode="0.0%">
                  <c:v>2.00960767098017</c:v>
                </c:pt>
                <c:pt idx="11730" formatCode="0.0%">
                  <c:v>2.06086933300422</c:v>
                </c:pt>
                <c:pt idx="11731" formatCode="0.0%">
                  <c:v>2.1023901623454102</c:v>
                </c:pt>
                <c:pt idx="11732" formatCode="0.0%">
                  <c:v>2.10843548712463</c:v>
                </c:pt>
                <c:pt idx="11733" formatCode="0.0%">
                  <c:v>2.0871505452592798</c:v>
                </c:pt>
                <c:pt idx="11734" formatCode="0.0%">
                  <c:v>2.1036759486508299</c:v>
                </c:pt>
                <c:pt idx="11735" formatCode="0.0%">
                  <c:v>2.1009708534654701</c:v>
                </c:pt>
                <c:pt idx="11736" formatCode="0.0%">
                  <c:v>2.1482710450523199</c:v>
                </c:pt>
                <c:pt idx="11737" formatCode="0.0%">
                  <c:v>2.15900229045346</c:v>
                </c:pt>
                <c:pt idx="11738" formatCode="0.0%">
                  <c:v>2.18114466377031</c:v>
                </c:pt>
                <c:pt idx="11739" formatCode="0.0%">
                  <c:v>2.1815733794960601</c:v>
                </c:pt>
                <c:pt idx="11740" formatCode="0.0%">
                  <c:v>2.1983059233140199</c:v>
                </c:pt>
                <c:pt idx="11741" formatCode="0.0%">
                  <c:v>2.1953348655950902</c:v>
                </c:pt>
                <c:pt idx="11742" formatCode="0.0%">
                  <c:v>2.2029470958298698</c:v>
                </c:pt>
                <c:pt idx="11743" formatCode="0.0%">
                  <c:v>2.1983503105482498</c:v>
                </c:pt>
                <c:pt idx="11744" formatCode="0.0%">
                  <c:v>2.2120082264340799</c:v>
                </c:pt>
                <c:pt idx="11745" formatCode="0.0%">
                  <c:v>2.2004047538367</c:v>
                </c:pt>
                <c:pt idx="11746" formatCode="0.0%">
                  <c:v>2.2149792841529998</c:v>
                </c:pt>
                <c:pt idx="11747" formatCode="0.0%">
                  <c:v>2.2052974540132002</c:v>
                </c:pt>
                <c:pt idx="11748" formatCode="0.0%">
                  <c:v>2.2063320735298002</c:v>
                </c:pt>
                <c:pt idx="11749" formatCode="0.0%">
                  <c:v>2.20248914948646</c:v>
                </c:pt>
                <c:pt idx="11750" formatCode="0.0%">
                  <c:v>2.2076330164517901</c:v>
                </c:pt>
                <c:pt idx="11751" formatCode="0.0%">
                  <c:v>2.2128656578855699</c:v>
                </c:pt>
                <c:pt idx="11752" formatCode="0.0%">
                  <c:v>2.2087860019263301</c:v>
                </c:pt>
                <c:pt idx="11753" formatCode="0.0%">
                  <c:v>2.1883729263854002</c:v>
                </c:pt>
                <c:pt idx="11754" formatCode="0.0%">
                  <c:v>2.1983651062929899</c:v>
                </c:pt>
                <c:pt idx="11755" formatCode="0.0%">
                  <c:v>2.1990449888075601</c:v>
                </c:pt>
                <c:pt idx="11756" formatCode="0.0%">
                  <c:v>2.2265679610056299</c:v>
                </c:pt>
                <c:pt idx="11757" formatCode="0.0%">
                  <c:v>2.22364092964912</c:v>
                </c:pt>
                <c:pt idx="11758" formatCode="0.0%">
                  <c:v>2.2248974853368799</c:v>
                </c:pt>
                <c:pt idx="11759" formatCode="0.0%">
                  <c:v>2.21565916666757</c:v>
                </c:pt>
                <c:pt idx="11760" formatCode="0.0%">
                  <c:v>2.2308839880089502</c:v>
                </c:pt>
                <c:pt idx="11761" formatCode="0.0%">
                  <c:v>2.22831205452629</c:v>
                </c:pt>
                <c:pt idx="11762" formatCode="0.0%">
                  <c:v>2.23732843702444</c:v>
                </c:pt>
                <c:pt idx="11763" formatCode="0.0%">
                  <c:v>2.2195908651793701</c:v>
                </c:pt>
                <c:pt idx="11764" formatCode="0.0%">
                  <c:v>2.2256069593409298</c:v>
                </c:pt>
                <c:pt idx="11765" formatCode="0.0%">
                  <c:v>2.2327020602533199</c:v>
                </c:pt>
                <c:pt idx="11766" formatCode="0.0%">
                  <c:v>2.2280460919927201</c:v>
                </c:pt>
                <c:pt idx="11767" formatCode="0.0%">
                  <c:v>2.22622765887653</c:v>
                </c:pt>
                <c:pt idx="11768" formatCode="0.0%">
                  <c:v>2.2325245113164001</c:v>
                </c:pt>
                <c:pt idx="11769" formatCode="0.0%">
                  <c:v>2.2155851879438502</c:v>
                </c:pt>
                <c:pt idx="11770" formatCode="0.0%">
                  <c:v>2.2111951822168101</c:v>
                </c:pt>
                <c:pt idx="11771" formatCode="0.0%">
                  <c:v>2.2061252939752101</c:v>
                </c:pt>
                <c:pt idx="11772" formatCode="0.0%">
                  <c:v>2.2228870684108299</c:v>
                </c:pt>
                <c:pt idx="11773" formatCode="0.0%">
                  <c:v>2.2165905768427798</c:v>
                </c:pt>
                <c:pt idx="11774" formatCode="0.0%">
                  <c:v>2.2089483942466899</c:v>
                </c:pt>
                <c:pt idx="11775" formatCode="0.0%">
                  <c:v>2.20881559341582</c:v>
                </c:pt>
                <c:pt idx="11776" formatCode="0.0%">
                  <c:v>2.2222959603647299</c:v>
                </c:pt>
                <c:pt idx="11777" formatCode="0.0%">
                  <c:v>2.2319038117808101</c:v>
                </c:pt>
                <c:pt idx="11778" formatCode="0.0%">
                  <c:v>2.2314307088208301</c:v>
                </c:pt>
                <c:pt idx="11779" formatCode="0.0%">
                  <c:v>2.2242471943117899</c:v>
                </c:pt>
                <c:pt idx="11780" formatCode="0.0%">
                  <c:v>2.1451819822472702</c:v>
                </c:pt>
                <c:pt idx="11781" formatCode="0.0%">
                  <c:v>2.1913439841043201</c:v>
                </c:pt>
                <c:pt idx="11782" formatCode="0.0%">
                  <c:v>2.1440142010279799</c:v>
                </c:pt>
                <c:pt idx="11783" formatCode="0.0%">
                  <c:v>2.1421665372941199</c:v>
                </c:pt>
                <c:pt idx="11784" formatCode="0.0%">
                  <c:v>2.1739315577717901</c:v>
                </c:pt>
                <c:pt idx="11785" formatCode="0.0%">
                  <c:v>2.1619585524276399</c:v>
                </c:pt>
                <c:pt idx="11786" formatCode="0.0%">
                  <c:v>2.1618997303204899</c:v>
                </c:pt>
                <c:pt idx="11787" formatCode="0.0%">
                  <c:v>2.1628455753686202</c:v>
                </c:pt>
                <c:pt idx="11788" formatCode="0.0%">
                  <c:v>2.1973748740106198</c:v>
                </c:pt>
                <c:pt idx="11789" formatCode="0.0%">
                  <c:v>2.2181571214265099</c:v>
                </c:pt>
                <c:pt idx="11790" formatCode="0.0%">
                  <c:v>2.1996952798326399</c:v>
                </c:pt>
                <c:pt idx="11791" formatCode="0.0%">
                  <c:v>2.17221705574062</c:v>
                </c:pt>
                <c:pt idx="11792" formatCode="0.0%">
                  <c:v>2.1926593618992301</c:v>
                </c:pt>
                <c:pt idx="11793" formatCode="0.0%">
                  <c:v>2.20956945465411</c:v>
                </c:pt>
                <c:pt idx="11794" formatCode="0.0%">
                  <c:v>2.1796517370384798</c:v>
                </c:pt>
                <c:pt idx="11795" formatCode="0.0%">
                  <c:v>2.2049871042453999</c:v>
                </c:pt>
                <c:pt idx="11796" formatCode="0.0%">
                  <c:v>2.1945366171225702</c:v>
                </c:pt>
                <c:pt idx="11797" formatCode="0.0%">
                  <c:v>2.1787058919903401</c:v>
                </c:pt>
                <c:pt idx="11798" formatCode="0.0%">
                  <c:v>2.1923638078761698</c:v>
                </c:pt>
                <c:pt idx="11799" formatCode="0.0%">
                  <c:v>2.1939011218422402</c:v>
                </c:pt>
                <c:pt idx="11800" formatCode="0.0%">
                  <c:v>2.18350981769838</c:v>
                </c:pt>
                <c:pt idx="11801" formatCode="0.0%">
                  <c:v>2.1981727616113198</c:v>
                </c:pt>
                <c:pt idx="11802" formatCode="0.0%">
                  <c:v>2.1583667951731198</c:v>
                </c:pt>
                <c:pt idx="11803" formatCode="0.0%">
                  <c:v>2.1619881439171298</c:v>
                </c:pt>
                <c:pt idx="11804" formatCode="0.0%">
                  <c:v>2.1521883086911999</c:v>
                </c:pt>
                <c:pt idx="11805" formatCode="0.0%">
                  <c:v>2.1528238039715402</c:v>
                </c:pt>
                <c:pt idx="11806" formatCode="0.0%">
                  <c:v>2.1432455440449498</c:v>
                </c:pt>
                <c:pt idx="11807" formatCode="0.0%">
                  <c:v>2.1626092043245402</c:v>
                </c:pt>
                <c:pt idx="11808" formatCode="0.0%">
                  <c:v>2.1695415520447501</c:v>
                </c:pt>
                <c:pt idx="11809" formatCode="0.0%">
                  <c:v>2.1651811378072101</c:v>
                </c:pt>
                <c:pt idx="11810" formatCode="0.0%">
                  <c:v>2.1649148144018202</c:v>
                </c:pt>
                <c:pt idx="11811" formatCode="0.0%">
                  <c:v>2.1799476519333498</c:v>
                </c:pt>
                <c:pt idx="11812" formatCode="0.0%">
                  <c:v>2.1678710763760001</c:v>
                </c:pt>
                <c:pt idx="11813" formatCode="0.0%">
                  <c:v>2.1623576766639001</c:v>
                </c:pt>
                <c:pt idx="11814" formatCode="0.0%">
                  <c:v>2.1529125784400001</c:v>
                </c:pt>
                <c:pt idx="11815" formatCode="0.0%">
                  <c:v>2.1431123823422502</c:v>
                </c:pt>
                <c:pt idx="11816" formatCode="0.0%">
                  <c:v>2.1427280538507398</c:v>
                </c:pt>
                <c:pt idx="11817" formatCode="0.0%">
                  <c:v>2.1213987247511499</c:v>
                </c:pt>
                <c:pt idx="11818" formatCode="0.0%">
                  <c:v>2.1010300364444499</c:v>
                </c:pt>
                <c:pt idx="11819" formatCode="0.0%">
                  <c:v>2.08731293757964</c:v>
                </c:pt>
                <c:pt idx="11820" formatCode="0.0%">
                  <c:v>2.0821690706143201</c:v>
                </c:pt>
                <c:pt idx="11821" formatCode="0.0%">
                  <c:v>2.1506657904698798</c:v>
                </c:pt>
                <c:pt idx="11822" formatCode="0.0%">
                  <c:v>2.1625500213455702</c:v>
                </c:pt>
                <c:pt idx="11823" formatCode="0.0%">
                  <c:v>2.1975816535652202</c:v>
                </c:pt>
                <c:pt idx="11824" formatCode="0.0%">
                  <c:v>2.2038193230261101</c:v>
                </c:pt>
                <c:pt idx="11825" formatCode="0.0%">
                  <c:v>2.1993405428306101</c:v>
                </c:pt>
                <c:pt idx="11826" formatCode="0.0%">
                  <c:v>2.1989710100838402</c:v>
                </c:pt>
                <c:pt idx="11827" formatCode="0.0%">
                  <c:v>2.2229018641555802</c:v>
                </c:pt>
                <c:pt idx="11828" formatCode="0.0%">
                  <c:v>2.2178023844244801</c:v>
                </c:pt>
                <c:pt idx="11829" formatCode="0.0%">
                  <c:v>2.23285001770076</c:v>
                </c:pt>
                <c:pt idx="11830" formatCode="0.0%">
                  <c:v>2.2251338563809502</c:v>
                </c:pt>
                <c:pt idx="11831" formatCode="0.0%">
                  <c:v>2.24919787215538</c:v>
                </c:pt>
                <c:pt idx="11832" formatCode="0.0%">
                  <c:v>2.2562337900888001</c:v>
                </c:pt>
                <c:pt idx="11833" formatCode="0.0%">
                  <c:v>2.25886490655044</c:v>
                </c:pt>
                <c:pt idx="11834" formatCode="0.0%">
                  <c:v>2.27162136462236</c:v>
                </c:pt>
                <c:pt idx="11835" formatCode="0.0%">
                  <c:v>2.25443051358917</c:v>
                </c:pt>
                <c:pt idx="11836" formatCode="0.0%">
                  <c:v>2.2587761320819699</c:v>
                </c:pt>
                <c:pt idx="11837" formatCode="0.0%">
                  <c:v>2.2501292823306001</c:v>
                </c:pt>
                <c:pt idx="11838" formatCode="0.0%">
                  <c:v>2.2387033586701399</c:v>
                </c:pt>
                <c:pt idx="11839" formatCode="0.0%">
                  <c:v>2.23998914497556</c:v>
                </c:pt>
                <c:pt idx="11840" formatCode="0.0%">
                  <c:v>2.2588501108056902</c:v>
                </c:pt>
                <c:pt idx="11841" formatCode="0.0%">
                  <c:v>2.26996568469835</c:v>
                </c:pt>
                <c:pt idx="11842" formatCode="0.0%">
                  <c:v>2.3130090322608599</c:v>
                </c:pt>
                <c:pt idx="11843" formatCode="0.0%">
                  <c:v>2.3201629552804</c:v>
                </c:pt>
                <c:pt idx="11844" formatCode="0.0%">
                  <c:v>2.3398813525620299</c:v>
                </c:pt>
                <c:pt idx="11845" formatCode="0.0%">
                  <c:v>2.3360824548811001</c:v>
                </c:pt>
                <c:pt idx="11846" formatCode="0.0%">
                  <c:v>2.3578996826854102</c:v>
                </c:pt>
                <c:pt idx="11847" formatCode="0.0%">
                  <c:v>2.33064303389272</c:v>
                </c:pt>
                <c:pt idx="11848" formatCode="0.0%">
                  <c:v>2.3435766800297499</c:v>
                </c:pt>
                <c:pt idx="11849" formatCode="0.0%">
                  <c:v>2.33772333906037</c:v>
                </c:pt>
                <c:pt idx="11850" formatCode="0.0%">
                  <c:v>2.3443157455232999</c:v>
                </c:pt>
                <c:pt idx="11851" formatCode="0.0%">
                  <c:v>2.35648073467729</c:v>
                </c:pt>
                <c:pt idx="11852" formatCode="0.0%">
                  <c:v>2.3482326482903502</c:v>
                </c:pt>
                <c:pt idx="11853" formatCode="0.0%">
                  <c:v>2.3419949788294501</c:v>
                </c:pt>
                <c:pt idx="11854" formatCode="0.0%">
                  <c:v>2.3461782050019</c:v>
                </c:pt>
                <c:pt idx="11855" formatCode="0.0%">
                  <c:v>2.3537016607682202</c:v>
                </c:pt>
                <c:pt idx="11856" formatCode="0.0%">
                  <c:v>2.3256763549924999</c:v>
                </c:pt>
                <c:pt idx="11857" formatCode="0.0%">
                  <c:v>2.3247009184548801</c:v>
                </c:pt>
                <c:pt idx="11858" formatCode="0.0%">
                  <c:v>2.3092841133036499</c:v>
                </c:pt>
                <c:pt idx="11859" formatCode="0.0%">
                  <c:v>2.3373686020583402</c:v>
                </c:pt>
                <c:pt idx="11860" formatCode="0.0%">
                  <c:v>2.35646593893255</c:v>
                </c:pt>
                <c:pt idx="11861" formatCode="0.0%">
                  <c:v>2.35387920970514</c:v>
                </c:pt>
                <c:pt idx="11862" formatCode="0.0%">
                  <c:v>2.36567466611237</c:v>
                </c:pt>
                <c:pt idx="11863" formatCode="0.0%">
                  <c:v>2.3537312522576999</c:v>
                </c:pt>
                <c:pt idx="11864" formatCode="0.0%">
                  <c:v>2.3537312522576999</c:v>
                </c:pt>
                <c:pt idx="11865" formatCode="0.0%">
                  <c:v>2.3632210985876601</c:v>
                </c:pt>
                <c:pt idx="11866" formatCode="0.0%">
                  <c:v>2.35600763171731</c:v>
                </c:pt>
                <c:pt idx="11867" formatCode="0.0%">
                  <c:v>2.3622157096887202</c:v>
                </c:pt>
                <c:pt idx="11868" formatCode="0.0%">
                  <c:v>2.3522383255258701</c:v>
                </c:pt>
                <c:pt idx="11869" formatCode="0.0%">
                  <c:v>2.3581508494742298</c:v>
                </c:pt>
                <c:pt idx="11870" formatCode="0.0%">
                  <c:v>2.3460302475544599</c:v>
                </c:pt>
                <c:pt idx="11871" formatCode="0.0%">
                  <c:v>2.3572937788945598</c:v>
                </c:pt>
                <c:pt idx="11872" formatCode="0.0%">
                  <c:v>2.3482622397798401</c:v>
                </c:pt>
                <c:pt idx="11873" formatCode="0.0%">
                  <c:v>2.3702422207763298</c:v>
                </c:pt>
                <c:pt idx="11874" formatCode="0.0%">
                  <c:v>2.3972920900144201</c:v>
                </c:pt>
                <c:pt idx="11875" formatCode="0.0%">
                  <c:v>2.3947937743836598</c:v>
                </c:pt>
                <c:pt idx="11876" formatCode="0.0%">
                  <c:v>2.39185230815422</c:v>
                </c:pt>
                <c:pt idx="11877" formatCode="0.0%">
                  <c:v>2.3714688241027702</c:v>
                </c:pt>
                <c:pt idx="11878" formatCode="0.0%">
                  <c:v>2.3684685357661901</c:v>
                </c:pt>
                <c:pt idx="11879" formatCode="0.0%">
                  <c:v>2.3694735637933002</c:v>
                </c:pt>
                <c:pt idx="11880" formatCode="0.0%">
                  <c:v>2.3713952062508801</c:v>
                </c:pt>
                <c:pt idx="11881" formatCode="0.0%">
                  <c:v>2.3958875768792298</c:v>
                </c:pt>
                <c:pt idx="11882" formatCode="0.0%">
                  <c:v>2.3887040623701998</c:v>
                </c:pt>
                <c:pt idx="11883" formatCode="0.0%">
                  <c:v>2.3894727193532299</c:v>
                </c:pt>
                <c:pt idx="11884" formatCode="0.0%">
                  <c:v>2.3918227166647399</c:v>
                </c:pt>
                <c:pt idx="11885" formatCode="0.0%">
                  <c:v>2.4113343343917699</c:v>
                </c:pt>
                <c:pt idx="11886" formatCode="0.0%">
                  <c:v>2.4234993235457698</c:v>
                </c:pt>
                <c:pt idx="11887" formatCode="0.0%">
                  <c:v>2.4414584706901699</c:v>
                </c:pt>
                <c:pt idx="11888" formatCode="0.0%">
                  <c:v>2.4552495482787</c:v>
                </c:pt>
                <c:pt idx="11889" formatCode="0.0%">
                  <c:v>2.47249922141904</c:v>
                </c:pt>
                <c:pt idx="11890" formatCode="0.0%">
                  <c:v>2.4694985722106302</c:v>
                </c:pt>
                <c:pt idx="11891" formatCode="0.0%">
                  <c:v>2.47532232169053</c:v>
                </c:pt>
                <c:pt idx="11892" formatCode="0.0%">
                  <c:v>2.4963413010223099</c:v>
                </c:pt>
                <c:pt idx="11893" formatCode="0.0%">
                  <c:v>2.4925575599579499</c:v>
                </c:pt>
                <c:pt idx="11894" formatCode="0.0%">
                  <c:v>2.4940208952003</c:v>
                </c:pt>
                <c:pt idx="11895" formatCode="0.0%">
                  <c:v>2.4992387408893402</c:v>
                </c:pt>
                <c:pt idx="11896" formatCode="0.0%">
                  <c:v>2.5028009066543699</c:v>
                </c:pt>
                <c:pt idx="11897" formatCode="0.0%">
                  <c:v>2.4937693675396502</c:v>
                </c:pt>
                <c:pt idx="11898" formatCode="0.0%">
                  <c:v>2.5415426620864801</c:v>
                </c:pt>
                <c:pt idx="11899" formatCode="0.0%">
                  <c:v>2.5207896452882599</c:v>
                </c:pt>
                <c:pt idx="11900" formatCode="0.0%">
                  <c:v>2.5225636911702201</c:v>
                </c:pt>
                <c:pt idx="11901" formatCode="0.0%">
                  <c:v>2.5110194015518199</c:v>
                </c:pt>
                <c:pt idx="11902" formatCode="0.0%">
                  <c:v>2.5007904897283302</c:v>
                </c:pt>
                <c:pt idx="11903" formatCode="0.0%">
                  <c:v>2.49279393100203</c:v>
                </c:pt>
                <c:pt idx="11904" formatCode="0.0%">
                  <c:v>2.4955878006558501</c:v>
                </c:pt>
                <c:pt idx="11905" formatCode="0.0%">
                  <c:v>2.5070137243163</c:v>
                </c:pt>
                <c:pt idx="11906" formatCode="0.0%">
                  <c:v>2.5082995106217201</c:v>
                </c:pt>
                <c:pt idx="11907" formatCode="0.0%">
                  <c:v>2.4964448712355201</c:v>
                </c:pt>
                <c:pt idx="11908" formatCode="0.0%">
                  <c:v>2.5257267326989901</c:v>
                </c:pt>
                <c:pt idx="11909" formatCode="0.0%">
                  <c:v>2.5199913968157399</c:v>
                </c:pt>
                <c:pt idx="11910" formatCode="0.0%">
                  <c:v>2.51536502004463</c:v>
                </c:pt>
                <c:pt idx="11911" formatCode="0.0%">
                  <c:v>2.5082995106217201</c:v>
                </c:pt>
                <c:pt idx="11912" formatCode="0.0%">
                  <c:v>2.4647686252263101</c:v>
                </c:pt>
                <c:pt idx="11913" formatCode="0.0%">
                  <c:v>2.4713166444550101</c:v>
                </c:pt>
                <c:pt idx="11914" formatCode="0.0%">
                  <c:v>2.4676361127320301</c:v>
                </c:pt>
                <c:pt idx="11915" formatCode="0.0%">
                  <c:v>2.4647094422473401</c:v>
                </c:pt>
                <c:pt idx="11916" formatCode="0.0%">
                  <c:v>2.4611768679717998</c:v>
                </c:pt>
                <c:pt idx="11917" formatCode="0.0%">
                  <c:v>2.4862755032628199</c:v>
                </c:pt>
                <c:pt idx="11918" formatCode="0.0%">
                  <c:v>2.4900592443271901</c:v>
                </c:pt>
                <c:pt idx="11919" formatCode="0.0%">
                  <c:v>2.5003029518954301</c:v>
                </c:pt>
                <c:pt idx="11920" formatCode="0.0%">
                  <c:v>2.4924096025105098</c:v>
                </c:pt>
                <c:pt idx="11921" formatCode="0.0%">
                  <c:v>2.4866746274990801</c:v>
                </c:pt>
                <c:pt idx="11922" formatCode="0.0%">
                  <c:v>2.4886255005743299</c:v>
                </c:pt>
                <c:pt idx="11923" formatCode="0.0%">
                  <c:v>2.47796823389691</c:v>
                </c:pt>
                <c:pt idx="11924" formatCode="0.0%">
                  <c:v>2.4846790063177799</c:v>
                </c:pt>
                <c:pt idx="11925" formatCode="0.0%">
                  <c:v>2.4817967230673199</c:v>
                </c:pt>
                <c:pt idx="11926" formatCode="0.0%">
                  <c:v>2.4841911076130598</c:v>
                </c:pt>
                <c:pt idx="11927" formatCode="0.0%">
                  <c:v>2.4791951980951699</c:v>
                </c:pt>
                <c:pt idx="11928" formatCode="0.0%">
                  <c:v>2.46611359451071</c:v>
                </c:pt>
                <c:pt idx="11929" formatCode="0.0%">
                  <c:v>2.4424930902067699</c:v>
                </c:pt>
                <c:pt idx="11930" formatCode="0.0%">
                  <c:v>2.4721444844170102</c:v>
                </c:pt>
                <c:pt idx="11931" formatCode="0.0%">
                  <c:v>2.4620635300409601</c:v>
                </c:pt>
                <c:pt idx="11932" formatCode="0.0%">
                  <c:v>2.4561214146031101</c:v>
                </c:pt>
                <c:pt idx="11933" formatCode="0.0%">
                  <c:v>2.4822402345378198</c:v>
                </c:pt>
                <c:pt idx="11934" formatCode="0.0%">
                  <c:v>2.4716713814570301</c:v>
                </c:pt>
                <c:pt idx="11935" formatCode="0.0%">
                  <c:v>2.5093045386488302</c:v>
                </c:pt>
                <c:pt idx="11936" formatCode="0.0%">
                  <c:v>2.5306786158544701</c:v>
                </c:pt>
                <c:pt idx="11937" formatCode="0.0%">
                  <c:v>2.5289637529514799</c:v>
                </c:pt>
                <c:pt idx="11938" formatCode="0.0%">
                  <c:v>2.5309149868985501</c:v>
                </c:pt>
                <c:pt idx="11939" formatCode="0.0%">
                  <c:v>2.52415982724344</c:v>
                </c:pt>
                <c:pt idx="11940" formatCode="0.0%">
                  <c:v>2.5302646958734698</c:v>
                </c:pt>
                <c:pt idx="11941" formatCode="0.0%">
                  <c:v>2.53446235691883</c:v>
                </c:pt>
                <c:pt idx="11942" formatCode="0.0%">
                  <c:v>2.52996878097859</c:v>
                </c:pt>
                <c:pt idx="11943" formatCode="0.0%">
                  <c:v>2.5320235851388699</c:v>
                </c:pt>
                <c:pt idx="11944" formatCode="0.0%">
                  <c:v>2.5464649537524702</c:v>
                </c:pt>
                <c:pt idx="11945" formatCode="0.0%">
                  <c:v>2.54659775458334</c:v>
                </c:pt>
                <c:pt idx="11946" formatCode="0.0%">
                  <c:v>2.5429616100946002</c:v>
                </c:pt>
                <c:pt idx="11947" formatCode="0.0%">
                  <c:v>2.5469672873301201</c:v>
                </c:pt>
                <c:pt idx="11948" formatCode="0.0%">
                  <c:v>2.5392958741163598</c:v>
                </c:pt>
                <c:pt idx="11949" formatCode="0.0%">
                  <c:v>2.5340632326825698</c:v>
                </c:pt>
                <c:pt idx="11950" formatCode="0.0%">
                  <c:v>2.5509437339479701</c:v>
                </c:pt>
                <c:pt idx="11951" formatCode="0.0%">
                  <c:v>2.5485046012961798</c:v>
                </c:pt>
                <c:pt idx="11952" formatCode="0.0%">
                  <c:v>2.4839991238032102</c:v>
                </c:pt>
                <c:pt idx="11953" formatCode="0.0%">
                  <c:v>2.4968439954717798</c:v>
                </c:pt>
                <c:pt idx="11954" formatCode="0.0%">
                  <c:v>2.5205088870099499</c:v>
                </c:pt>
                <c:pt idx="11955" formatCode="0.0%">
                  <c:v>2.5386751745807699</c:v>
                </c:pt>
                <c:pt idx="11956" formatCode="0.0%">
                  <c:v>2.5451788065752301</c:v>
                </c:pt>
                <c:pt idx="11957" formatCode="0.0%">
                  <c:v>2.55400320526353</c:v>
                </c:pt>
                <c:pt idx="11958" formatCode="0.0%">
                  <c:v>2.5697899040333598</c:v>
                </c:pt>
                <c:pt idx="11959" formatCode="0.0%">
                  <c:v>2.5708985022736699</c:v>
                </c:pt>
                <c:pt idx="11960" formatCode="0.0%">
                  <c:v>2.56659691014328</c:v>
                </c:pt>
                <c:pt idx="11961" formatCode="0.0%">
                  <c:v>2.56495638683583</c:v>
                </c:pt>
                <c:pt idx="11962" formatCode="0.0%">
                  <c:v>2.5919470730949499</c:v>
                </c:pt>
                <c:pt idx="11963" formatCode="0.0%">
                  <c:v>2.6052650477234902</c:v>
                </c:pt>
                <c:pt idx="11964" formatCode="0.0%">
                  <c:v>2.6008750419964599</c:v>
                </c:pt>
                <c:pt idx="11965" formatCode="0.0%">
                  <c:v>2.5908680663441199</c:v>
                </c:pt>
                <c:pt idx="11966" formatCode="0.0%">
                  <c:v>2.5964994711423399</c:v>
                </c:pt>
                <c:pt idx="11967" formatCode="0.0%">
                  <c:v>2.5974604728070498</c:v>
                </c:pt>
                <c:pt idx="11968" formatCode="0.0%">
                  <c:v>2.5944746193433801</c:v>
                </c:pt>
                <c:pt idx="11969" formatCode="0.0%">
                  <c:v>2.5909564799407598</c:v>
                </c:pt>
                <c:pt idx="11970" formatCode="0.0%">
                  <c:v>2.60715709869159</c:v>
                </c:pt>
                <c:pt idx="11971" formatCode="0.0%">
                  <c:v>2.6035649805652499</c:v>
                </c:pt>
                <c:pt idx="11972" formatCode="0.0%">
                  <c:v>2.5954944431152298</c:v>
                </c:pt>
                <c:pt idx="11973" formatCode="0.0%">
                  <c:v>2.5965142668870902</c:v>
                </c:pt>
                <c:pt idx="11974" formatCode="0.0%">
                  <c:v>2.6265351938440999</c:v>
                </c:pt>
                <c:pt idx="11975" formatCode="0.0%">
                  <c:v>2.6022496027703399</c:v>
                </c:pt>
                <c:pt idx="11976" formatCode="0.0%">
                  <c:v>2.6001507722476598</c:v>
                </c:pt>
                <c:pt idx="11977" formatCode="0.0%">
                  <c:v>2.5985098880683899</c:v>
                </c:pt>
                <c:pt idx="11978" formatCode="0.0%">
                  <c:v>2.6041268579936898</c:v>
                </c:pt>
                <c:pt idx="11979" formatCode="0.0%">
                  <c:v>2.6052650477234902</c:v>
                </c:pt>
                <c:pt idx="11980" formatCode="0.0%">
                  <c:v>2.57616037432512</c:v>
                </c:pt>
                <c:pt idx="11981" formatCode="0.0%">
                  <c:v>2.6076594322692301</c:v>
                </c:pt>
                <c:pt idx="11982" formatCode="0.0%">
                  <c:v>2.5766334772851001</c:v>
                </c:pt>
                <c:pt idx="11983" formatCode="0.0%">
                  <c:v>2.5821172855077101</c:v>
                </c:pt>
                <c:pt idx="11984" formatCode="0.0%">
                  <c:v>2.5903949633841399</c:v>
                </c:pt>
                <c:pt idx="11985" formatCode="0.0%">
                  <c:v>2.59561280907318</c:v>
                </c:pt>
                <c:pt idx="11986" formatCode="0.0%">
                  <c:v>2.5619261461379299</c:v>
                </c:pt>
                <c:pt idx="11987" formatCode="0.0%">
                  <c:v>2.58473360622461</c:v>
                </c:pt>
                <c:pt idx="11988" formatCode="0.0%">
                  <c:v>2.5880594009455602</c:v>
                </c:pt>
                <c:pt idx="11989" formatCode="0.0%">
                  <c:v>2.58525109641882</c:v>
                </c:pt>
                <c:pt idx="11990" formatCode="0.0%">
                  <c:v>2.6114435342054199</c:v>
                </c:pt>
                <c:pt idx="11991" formatCode="0.0%">
                  <c:v>2.61821348960527</c:v>
                </c:pt>
                <c:pt idx="11992" formatCode="0.0%">
                  <c:v>2.63512322148833</c:v>
                </c:pt>
                <c:pt idx="11993" formatCode="0.0%">
                  <c:v>2.6349308768066599</c:v>
                </c:pt>
                <c:pt idx="11994" formatCode="0.0%">
                  <c:v>2.6371040469248799</c:v>
                </c:pt>
                <c:pt idx="11995" formatCode="0.0%">
                  <c:v>2.6566448952695798</c:v>
                </c:pt>
                <c:pt idx="11996" formatCode="0.0%">
                  <c:v>2.6560830178411399</c:v>
                </c:pt>
                <c:pt idx="11997" formatCode="0.0%">
                  <c:v>2.6547380485567502</c:v>
                </c:pt>
                <c:pt idx="11998" formatCode="0.0%">
                  <c:v>2.6508503764073601</c:v>
                </c:pt>
                <c:pt idx="11999" formatCode="0.0%">
                  <c:v>2.66152243882952</c:v>
                </c:pt>
                <c:pt idx="12000" formatCode="0.0%">
                  <c:v>2.66255741921794</c:v>
                </c:pt>
                <c:pt idx="12001" formatCode="0.0%">
                  <c:v>2.6589948925810898</c:v>
                </c:pt>
                <c:pt idx="12002" formatCode="0.0%">
                  <c:v>2.6540877575316699</c:v>
                </c:pt>
                <c:pt idx="12003" formatCode="0.0%">
                  <c:v>2.6514270495805401</c:v>
                </c:pt>
                <c:pt idx="12004" formatCode="0.0%">
                  <c:v>2.6603698142267902</c:v>
                </c:pt>
                <c:pt idx="12005" formatCode="0.0%">
                  <c:v>2.6621730907264198</c:v>
                </c:pt>
                <c:pt idx="12006" formatCode="0.0%">
                  <c:v>2.6541761711283098</c:v>
                </c:pt>
                <c:pt idx="12007" formatCode="0.0%">
                  <c:v>2.6610792882308498</c:v>
                </c:pt>
                <c:pt idx="12008" formatCode="0.0%">
                  <c:v>2.6671098172653398</c:v>
                </c:pt>
                <c:pt idx="12009" formatCode="0.0%">
                  <c:v>2.6582558270875398</c:v>
                </c:pt>
                <c:pt idx="12010" formatCode="0.0%">
                  <c:v>2.6569256535478898</c:v>
                </c:pt>
                <c:pt idx="12011" formatCode="0.0%">
                  <c:v>2.603993696291</c:v>
                </c:pt>
                <c:pt idx="12012" formatCode="0.0%">
                  <c:v>2.6085908424444502</c:v>
                </c:pt>
                <c:pt idx="12013" formatCode="0.0%">
                  <c:v>2.64483464311762</c:v>
                </c:pt>
                <c:pt idx="12014" formatCode="0.0%">
                  <c:v>2.64301657087324</c:v>
                </c:pt>
                <c:pt idx="12015" formatCode="0.0%">
                  <c:v>2.6481900293280498</c:v>
                </c:pt>
                <c:pt idx="12016" formatCode="0.0%">
                  <c:v>2.59187309437123</c:v>
                </c:pt>
                <c:pt idx="12017" formatCode="0.0%">
                  <c:v>2.5852806879083001</c:v>
                </c:pt>
                <c:pt idx="12018" formatCode="0.0%">
                  <c:v>2.58944911833601</c:v>
                </c:pt>
                <c:pt idx="12019" formatCode="0.0%">
                  <c:v>2.6251310415807301</c:v>
                </c:pt>
                <c:pt idx="12020" formatCode="0.0%">
                  <c:v>2.6126113154247101</c:v>
                </c:pt>
                <c:pt idx="12021" formatCode="0.0%">
                  <c:v>2.6051170902760599</c:v>
                </c:pt>
                <c:pt idx="12022" formatCode="0.0%">
                  <c:v>2.6111479801823601</c:v>
                </c:pt>
                <c:pt idx="12023" formatCode="0.0%">
                  <c:v>2.6129068694477602</c:v>
                </c:pt>
                <c:pt idx="12024" formatCode="0.0%">
                  <c:v>2.6159519058903999</c:v>
                </c:pt>
                <c:pt idx="12025" formatCode="0.0%">
                  <c:v>2.6326400624741302</c:v>
                </c:pt>
                <c:pt idx="12026" formatCode="0.0%">
                  <c:v>2.6534223098900198</c:v>
                </c:pt>
                <c:pt idx="12027" formatCode="0.0%">
                  <c:v>2.66066536824985</c:v>
                </c:pt>
                <c:pt idx="12028" formatCode="0.0%">
                  <c:v>2.6330243909656499</c:v>
                </c:pt>
                <c:pt idx="12029" formatCode="0.0%">
                  <c:v>2.64439113164712</c:v>
                </c:pt>
                <c:pt idx="12030" formatCode="0.0%">
                  <c:v>2.6437408406220402</c:v>
                </c:pt>
                <c:pt idx="12031" formatCode="0.0%">
                  <c:v>2.6383158545065899</c:v>
                </c:pt>
                <c:pt idx="12032" formatCode="0.0%">
                  <c:v>2.6777526490698298</c:v>
                </c:pt>
                <c:pt idx="12033" formatCode="0.0%">
                  <c:v>2.6901244177784198</c:v>
                </c:pt>
                <c:pt idx="12034" formatCode="0.0%">
                  <c:v>2.6929182874322399</c:v>
                </c:pt>
                <c:pt idx="12035" formatCode="0.0%">
                  <c:v>2.68885342721775</c:v>
                </c:pt>
                <c:pt idx="12036" formatCode="0.0%">
                  <c:v>2.6956674089800101</c:v>
                </c:pt>
                <c:pt idx="12037" formatCode="0.0%">
                  <c:v>2.70104800786123</c:v>
                </c:pt>
                <c:pt idx="12038" formatCode="0.0%">
                  <c:v>2.7051568944381401</c:v>
                </c:pt>
                <c:pt idx="12039" formatCode="0.0%">
                  <c:v>2.7075072526214599</c:v>
                </c:pt>
                <c:pt idx="12040" formatCode="0.0%">
                  <c:v>2.6962144906636998</c:v>
                </c:pt>
                <c:pt idx="12041" formatCode="0.0%">
                  <c:v>2.6986088752094401</c:v>
                </c:pt>
                <c:pt idx="12042" formatCode="0.0%">
                  <c:v>2.6903903803119902</c:v>
                </c:pt>
                <c:pt idx="12043" formatCode="0.0%">
                  <c:v>2.6906567037173801</c:v>
                </c:pt>
                <c:pt idx="12044" formatCode="0.0%">
                  <c:v>2.7057335676113201</c:v>
                </c:pt>
                <c:pt idx="12045" formatCode="0.0%">
                  <c:v>2.71019755206208</c:v>
                </c:pt>
                <c:pt idx="12046" formatCode="0.0%">
                  <c:v>2.72394424241637</c:v>
                </c:pt>
                <c:pt idx="12047" formatCode="0.0%">
                  <c:v>2.7383708152852302</c:v>
                </c:pt>
                <c:pt idx="12048" formatCode="0.0%">
                  <c:v>2.7464413527352498</c:v>
                </c:pt>
                <c:pt idx="12049" formatCode="0.0%">
                  <c:v>2.7511121167405901</c:v>
                </c:pt>
                <c:pt idx="12050" formatCode="0.0%">
                  <c:v>2.7722938492645599</c:v>
                </c:pt>
                <c:pt idx="12051" formatCode="0.0%">
                  <c:v>2.76824378479481</c:v>
                </c:pt>
                <c:pt idx="12052" formatCode="0.0%">
                  <c:v>2.76144423790547</c:v>
                </c:pt>
                <c:pt idx="12053" formatCode="0.0%">
                  <c:v>2.77017986212531</c:v>
                </c:pt>
                <c:pt idx="12054" formatCode="0.0%">
                  <c:v>2.77697940901465</c:v>
                </c:pt>
                <c:pt idx="12055" formatCode="0.0%">
                  <c:v>2.7706085778510601</c:v>
                </c:pt>
                <c:pt idx="12056" formatCode="0.0%">
                  <c:v>2.7739195768272702</c:v>
                </c:pt>
                <c:pt idx="12057" formatCode="0.0%">
                  <c:v>2.7805267790349402</c:v>
                </c:pt>
                <c:pt idx="12058" formatCode="0.0%">
                  <c:v>2.78306948189993</c:v>
                </c:pt>
                <c:pt idx="12059" formatCode="0.0%">
                  <c:v>2.7858777864266702</c:v>
                </c:pt>
                <c:pt idx="12060" formatCode="0.0%">
                  <c:v>2.7871195463696798</c:v>
                </c:pt>
                <c:pt idx="12061" formatCode="0.0%">
                  <c:v>2.8064976415222</c:v>
                </c:pt>
                <c:pt idx="12062" formatCode="0.0%">
                  <c:v>2.7913763903940301</c:v>
                </c:pt>
                <c:pt idx="12063" formatCode="0.0%">
                  <c:v>2.79751048964172</c:v>
                </c:pt>
                <c:pt idx="12064" formatCode="0.0%">
                  <c:v>2.7798025092861298</c:v>
                </c:pt>
                <c:pt idx="12065" formatCode="0.0%">
                  <c:v>2.7846064349941702</c:v>
                </c:pt>
                <c:pt idx="12066" formatCode="0.0%">
                  <c:v>2.8151596478901499</c:v>
                </c:pt>
                <c:pt idx="12067" formatCode="0.0%">
                  <c:v>2.8029798629913998</c:v>
                </c:pt>
                <c:pt idx="12068" formatCode="0.0%">
                  <c:v>2.8065716202459199</c:v>
                </c:pt>
                <c:pt idx="12069" formatCode="0.0%">
                  <c:v>2.81263210164171</c:v>
                </c:pt>
                <c:pt idx="12070" formatCode="0.0%">
                  <c:v>2.8133563713905199</c:v>
                </c:pt>
                <c:pt idx="12071" formatCode="0.0%">
                  <c:v>2.8251666235424802</c:v>
                </c:pt>
                <c:pt idx="12072" formatCode="0.0%">
                  <c:v>2.8300293713576798</c:v>
                </c:pt>
                <c:pt idx="12073" formatCode="0.0%">
                  <c:v>2.8293051016088802</c:v>
                </c:pt>
                <c:pt idx="12074" formatCode="0.0%">
                  <c:v>2.8348332970657202</c:v>
                </c:pt>
                <c:pt idx="12075" formatCode="0.0%">
                  <c:v>2.82040708506868</c:v>
                </c:pt>
                <c:pt idx="12076" formatCode="0.0%">
                  <c:v>2.8169777201345201</c:v>
                </c:pt>
                <c:pt idx="12077" formatCode="0.0%">
                  <c:v>2.8207322305812199</c:v>
                </c:pt>
                <c:pt idx="12078" formatCode="0.0%">
                  <c:v>2.8119078318929098</c:v>
                </c:pt>
                <c:pt idx="12079" formatCode="0.0%">
                  <c:v>2.7908444653268898</c:v>
                </c:pt>
                <c:pt idx="12080" formatCode="0.0%">
                  <c:v>2.8219144466734298</c:v>
                </c:pt>
                <c:pt idx="12081" formatCode="0.0%">
                  <c:v>2.8118782404034302</c:v>
                </c:pt>
                <c:pt idx="12082" formatCode="0.0%">
                  <c:v>2.8167409882186201</c:v>
                </c:pt>
                <c:pt idx="12083" formatCode="0.0%">
                  <c:v>2.8417068226787698</c:v>
                </c:pt>
                <c:pt idx="12084" formatCode="0.0%">
                  <c:v>2.8388245394283098</c:v>
                </c:pt>
                <c:pt idx="12085" formatCode="0.0%">
                  <c:v>2.8467175279413999</c:v>
                </c:pt>
                <c:pt idx="12086" formatCode="0.0%">
                  <c:v>2.8452393969543102</c:v>
                </c:pt>
                <c:pt idx="12087" formatCode="0.0%">
                  <c:v>2.8831092860620098</c:v>
                </c:pt>
                <c:pt idx="12088" formatCode="0.0%">
                  <c:v>2.88167554230915</c:v>
                </c:pt>
                <c:pt idx="12089" formatCode="0.0%">
                  <c:v>2.9134701542763102</c:v>
                </c:pt>
                <c:pt idx="12090" formatCode="0.0%">
                  <c:v>2.9055472134019098</c:v>
                </c:pt>
                <c:pt idx="12091" formatCode="0.0%">
                  <c:v>2.9014379659531899</c:v>
                </c:pt>
                <c:pt idx="12092" formatCode="0.0%">
                  <c:v>2.88684900076397</c:v>
                </c:pt>
                <c:pt idx="12093" formatCode="0.0%">
                  <c:v>2.8864054892934701</c:v>
                </c:pt>
                <c:pt idx="12094" formatCode="0.0%">
                  <c:v>2.8978018214644399</c:v>
                </c:pt>
                <c:pt idx="12095" formatCode="0.0%">
                  <c:v>2.9192643122667201</c:v>
                </c:pt>
                <c:pt idx="12096" formatCode="0.0%">
                  <c:v>2.9318136299122299</c:v>
                </c:pt>
                <c:pt idx="12097" formatCode="0.0%">
                  <c:v>2.9379037027975099</c:v>
                </c:pt>
                <c:pt idx="12098" formatCode="0.0%">
                  <c:v>2.9360412433189098</c:v>
                </c:pt>
                <c:pt idx="12099" formatCode="0.0%">
                  <c:v>2.9200181735050101</c:v>
                </c:pt>
                <c:pt idx="12100" formatCode="0.0%">
                  <c:v>2.95519776317209</c:v>
                </c:pt>
                <c:pt idx="12101" formatCode="0.0%">
                  <c:v>2.9764087263137302</c:v>
                </c:pt>
                <c:pt idx="12102" formatCode="0.0%">
                  <c:v>2.9635638546451601</c:v>
                </c:pt>
                <c:pt idx="12103" formatCode="0.0%">
                  <c:v>2.9602824471584399</c:v>
                </c:pt>
                <c:pt idx="12104" formatCode="0.0%">
                  <c:v>2.9681462050538698</c:v>
                </c:pt>
                <c:pt idx="12105" formatCode="0.0%">
                  <c:v>2.9663281328094899</c:v>
                </c:pt>
                <c:pt idx="12106" formatCode="0.0%">
                  <c:v>2.9621301108922999</c:v>
                </c:pt>
                <c:pt idx="12107" formatCode="0.0%">
                  <c:v>2.9652639218034098</c:v>
                </c:pt>
                <c:pt idx="12108" formatCode="0.0%">
                  <c:v>2.9725362107809001</c:v>
                </c:pt>
                <c:pt idx="12109" formatCode="0.0%">
                  <c:v>2.9519459471748601</c:v>
                </c:pt>
                <c:pt idx="12110" formatCode="0.0%">
                  <c:v>2.98476038291387</c:v>
                </c:pt>
                <c:pt idx="12111" formatCode="0.0%">
                  <c:v>3.0102581424411601</c:v>
                </c:pt>
                <c:pt idx="12112" formatCode="0.0%">
                  <c:v>3.0264140130859301</c:v>
                </c:pt>
                <c:pt idx="12113" formatCode="0.0%">
                  <c:v>3.0547348728847101</c:v>
                </c:pt>
                <c:pt idx="12114" formatCode="0.0%">
                  <c:v>3.0614752367950699</c:v>
                </c:pt>
                <c:pt idx="12115" formatCode="0.0%">
                  <c:v>3.0667670612078299</c:v>
                </c:pt>
                <c:pt idx="12116" formatCode="0.0%">
                  <c:v>3.0622438937781</c:v>
                </c:pt>
                <c:pt idx="12117" formatCode="0.0%">
                  <c:v>3.0908162812375202</c:v>
                </c:pt>
                <c:pt idx="12118" formatCode="0.0%">
                  <c:v>3.11842766703223</c:v>
                </c:pt>
                <c:pt idx="12119" formatCode="0.0%">
                  <c:v>3.1039123196949001</c:v>
                </c:pt>
                <c:pt idx="12120" formatCode="0.0%">
                  <c:v>3.1425508657856298</c:v>
                </c:pt>
                <c:pt idx="12121" formatCode="0.0%">
                  <c:v>3.1358548891094999</c:v>
                </c:pt>
                <c:pt idx="12122" formatCode="0.0%">
                  <c:v>3.15399158519083</c:v>
                </c:pt>
                <c:pt idx="12123" formatCode="0.0%">
                  <c:v>3.1875006991891599</c:v>
                </c:pt>
                <c:pt idx="12124" formatCode="0.0%">
                  <c:v>3.1966058561557702</c:v>
                </c:pt>
                <c:pt idx="12125" formatCode="0.0%">
                  <c:v>3.1942558588442602</c:v>
                </c:pt>
                <c:pt idx="12126" formatCode="0.0%">
                  <c:v>3.1967834050927002</c:v>
                </c:pt>
                <c:pt idx="12127" formatCode="0.0%">
                  <c:v>3.2464783420971099</c:v>
                </c:pt>
                <c:pt idx="12128" formatCode="0.0%">
                  <c:v>3.2178911588929502</c:v>
                </c:pt>
                <c:pt idx="12129" formatCode="0.0%">
                  <c:v>3.1719211408457499</c:v>
                </c:pt>
                <c:pt idx="12130" formatCode="0.0%">
                  <c:v>3.17396114926128</c:v>
                </c:pt>
                <c:pt idx="12131" formatCode="0.0%">
                  <c:v>3.1712560540759198</c:v>
                </c:pt>
                <c:pt idx="12132" formatCode="0.0%">
                  <c:v>3.0827897701499101</c:v>
                </c:pt>
                <c:pt idx="12133" formatCode="0.0%">
                  <c:v>2.91548021033053</c:v>
                </c:pt>
                <c:pt idx="12134" formatCode="0.0%">
                  <c:v>2.98376978975968</c:v>
                </c:pt>
                <c:pt idx="12135" formatCode="0.0%">
                  <c:v>2.9638446129234701</c:v>
                </c:pt>
                <c:pt idx="12136" formatCode="0.0%">
                  <c:v>2.8150560776769402</c:v>
                </c:pt>
                <c:pt idx="12137" formatCode="0.0%">
                  <c:v>2.8720380994035901</c:v>
                </c:pt>
                <c:pt idx="12138" formatCode="0.0%">
                  <c:v>2.92591590170862</c:v>
                </c:pt>
                <c:pt idx="12139" formatCode="0.0%">
                  <c:v>2.9361740441497801</c:v>
                </c:pt>
                <c:pt idx="12140" formatCode="0.0%">
                  <c:v>2.9889284524697501</c:v>
                </c:pt>
                <c:pt idx="12141" formatCode="0.0%">
                  <c:v>3.0370712797633601</c:v>
                </c:pt>
                <c:pt idx="12142" formatCode="0.0%">
                  <c:v>3.0385790022399299</c:v>
                </c:pt>
                <c:pt idx="12143" formatCode="0.0%">
                  <c:v>3.0149880894254801</c:v>
                </c:pt>
                <c:pt idx="12144" formatCode="0.0%">
                  <c:v>2.99291969483235</c:v>
                </c:pt>
                <c:pt idx="12145" formatCode="0.0%">
                  <c:v>2.9968070061099201</c:v>
                </c:pt>
                <c:pt idx="12146" formatCode="0.0%">
                  <c:v>3.06086933300422</c:v>
                </c:pt>
                <c:pt idx="12147" formatCode="0.0%">
                  <c:v>3.10861303606156</c:v>
                </c:pt>
                <c:pt idx="12148" formatCode="0.0%">
                  <c:v>3.0564053485534601</c:v>
                </c:pt>
                <c:pt idx="12149" formatCode="0.0%">
                  <c:v>3.0113963321709698</c:v>
                </c:pt>
                <c:pt idx="12150" formatCode="0.0%">
                  <c:v>2.9579468847198598</c:v>
                </c:pt>
                <c:pt idx="12151" formatCode="0.0%">
                  <c:v>2.9780200190035102</c:v>
                </c:pt>
                <c:pt idx="12152" formatCode="0.0%">
                  <c:v>3.02190564140095</c:v>
                </c:pt>
                <c:pt idx="12153" formatCode="0.0%">
                  <c:v>3.0325188817159598</c:v>
                </c:pt>
                <c:pt idx="12154" formatCode="0.0%">
                  <c:v>3.0305676477688901</c:v>
                </c:pt>
                <c:pt idx="12155" formatCode="0.0%">
                  <c:v>3.04855638640278</c:v>
                </c:pt>
                <c:pt idx="12156" formatCode="0.0%">
                  <c:v>3.1189155657369501</c:v>
                </c:pt>
                <c:pt idx="12157" formatCode="0.0%">
                  <c:v>3.11366812855842</c:v>
                </c:pt>
                <c:pt idx="12158" formatCode="0.0%">
                  <c:v>3.08749048651657</c:v>
                </c:pt>
                <c:pt idx="12159" formatCode="0.0%">
                  <c:v>3.0640915575119601</c:v>
                </c:pt>
                <c:pt idx="12160" formatCode="0.0%">
                  <c:v>3.06091372023845</c:v>
                </c:pt>
                <c:pt idx="12161" formatCode="0.0%">
                  <c:v>3.0678312722139198</c:v>
                </c:pt>
                <c:pt idx="12162" formatCode="0.0%">
                  <c:v>3.01005100201475</c:v>
                </c:pt>
                <c:pt idx="12163" formatCode="0.0%">
                  <c:v>3.0159931174525898</c:v>
                </c:pt>
                <c:pt idx="12164" formatCode="0.0%">
                  <c:v>3.0085876667723999</c:v>
                </c:pt>
                <c:pt idx="12165" formatCode="0.0%">
                  <c:v>2.90772002264832</c:v>
                </c:pt>
                <c:pt idx="12166" formatCode="0.0%">
                  <c:v>2.8257873230780799</c:v>
                </c:pt>
                <c:pt idx="12167" formatCode="0.0%">
                  <c:v>2.9296852079000599</c:v>
                </c:pt>
                <c:pt idx="12168" formatCode="0.0%">
                  <c:v>2.8617947527071701</c:v>
                </c:pt>
                <c:pt idx="12169" formatCode="0.0%">
                  <c:v>2.8505312213670799</c:v>
                </c:pt>
                <c:pt idx="12170" formatCode="0.0%">
                  <c:v>2.9035519530924399</c:v>
                </c:pt>
                <c:pt idx="12171" formatCode="0.0%">
                  <c:v>2.8163566597270999</c:v>
                </c:pt>
                <c:pt idx="12172" formatCode="0.0%">
                  <c:v>2.8644994870207001</c:v>
                </c:pt>
                <c:pt idx="12173" formatCode="0.0%">
                  <c:v>2.9091981536354101</c:v>
                </c:pt>
                <c:pt idx="12174" formatCode="0.0%">
                  <c:v>2.9360264475741702</c:v>
                </c:pt>
                <c:pt idx="12175" formatCode="0.0%">
                  <c:v>2.8497477686393</c:v>
                </c:pt>
                <c:pt idx="12176" formatCode="0.0%">
                  <c:v>2.8625926403078701</c:v>
                </c:pt>
                <c:pt idx="12177" formatCode="0.0%">
                  <c:v>2.9272020488858601</c:v>
                </c:pt>
                <c:pt idx="12178" formatCode="0.0%">
                  <c:v>2.9055028261676799</c:v>
                </c:pt>
                <c:pt idx="12179" formatCode="0.0%">
                  <c:v>2.9377261538605901</c:v>
                </c:pt>
                <c:pt idx="12180" formatCode="0.0%">
                  <c:v>2.9263594131791102</c:v>
                </c:pt>
                <c:pt idx="12181" formatCode="0.0%">
                  <c:v>2.9581984123804999</c:v>
                </c:pt>
                <c:pt idx="12182" formatCode="0.0%">
                  <c:v>3.0003987633644398</c:v>
                </c:pt>
                <c:pt idx="12183" formatCode="0.0%">
                  <c:v>3.00372455808539</c:v>
                </c:pt>
                <c:pt idx="12184" formatCode="0.0%">
                  <c:v>2.9807987320407601</c:v>
                </c:pt>
                <c:pt idx="12185" formatCode="0.0%">
                  <c:v>2.9468165150824599</c:v>
                </c:pt>
                <c:pt idx="12186" formatCode="0.0%">
                  <c:v>2.9470384512536101</c:v>
                </c:pt>
                <c:pt idx="12187" formatCode="0.0%">
                  <c:v>2.89422485995467</c:v>
                </c:pt>
                <c:pt idx="12188" formatCode="0.0%">
                  <c:v>2.9013787829742101</c:v>
                </c:pt>
                <c:pt idx="12189" formatCode="0.0%">
                  <c:v>2.9420865680981398</c:v>
                </c:pt>
                <c:pt idx="12190" formatCode="0.0%">
                  <c:v>2.9464765738251701</c:v>
                </c:pt>
                <c:pt idx="12191" formatCode="0.0%">
                  <c:v>2.9141648325356302</c:v>
                </c:pt>
                <c:pt idx="12192" formatCode="0.0%">
                  <c:v>2.9241422166984798</c:v>
                </c:pt>
                <c:pt idx="12193" formatCode="0.0%">
                  <c:v>2.89586538326212</c:v>
                </c:pt>
                <c:pt idx="12194" formatCode="0.0%">
                  <c:v>2.8870853718080398</c:v>
                </c:pt>
                <c:pt idx="12195" formatCode="0.0%">
                  <c:v>2.9368835181538402</c:v>
                </c:pt>
                <c:pt idx="12196" formatCode="0.0%">
                  <c:v>2.9504970468054399</c:v>
                </c:pt>
                <c:pt idx="12197" formatCode="0.0%">
                  <c:v>2.9494476315440998</c:v>
                </c:pt>
                <c:pt idx="12198" formatCode="0.0%">
                  <c:v>2.98768705339856</c:v>
                </c:pt>
                <c:pt idx="12199" formatCode="0.0%">
                  <c:v>3.0250542480567999</c:v>
                </c:pt>
                <c:pt idx="12200" formatCode="0.0%">
                  <c:v>3.03192741279803</c:v>
                </c:pt>
                <c:pt idx="12201" formatCode="0.0%">
                  <c:v>3.0354895785630598</c:v>
                </c:pt>
                <c:pt idx="12202" formatCode="0.0%">
                  <c:v>3.00787819276835</c:v>
                </c:pt>
                <c:pt idx="12203" formatCode="0.0%">
                  <c:v>3.0241524293710702</c:v>
                </c:pt>
                <c:pt idx="12204" formatCode="0.0%">
                  <c:v>3.0207082686921698</c:v>
                </c:pt>
                <c:pt idx="12205" formatCode="0.0%">
                  <c:v>3.0101249807384698</c:v>
                </c:pt>
                <c:pt idx="12206" formatCode="0.0%">
                  <c:v>3.0397467834592198</c:v>
                </c:pt>
                <c:pt idx="12207" formatCode="0.0%">
                  <c:v>3.0270790998557602</c:v>
                </c:pt>
                <c:pt idx="12208" formatCode="0.0%">
                  <c:v>3.0401607034402298</c:v>
                </c:pt>
                <c:pt idx="12209" formatCode="0.0%">
                  <c:v>3.0319865957770098</c:v>
                </c:pt>
                <c:pt idx="12210" formatCode="0.0%">
                  <c:v>3.02248231457413</c:v>
                </c:pt>
                <c:pt idx="12211" formatCode="0.0%">
                  <c:v>2.97596557571506</c:v>
                </c:pt>
                <c:pt idx="12212" formatCode="0.0%">
                  <c:v>3.0264436045754199</c:v>
                </c:pt>
                <c:pt idx="12213" formatCode="0.0%">
                  <c:v>2.9987434443122498</c:v>
                </c:pt>
                <c:pt idx="12214" formatCode="0.0%">
                  <c:v>3.0421267331320401</c:v>
                </c:pt>
                <c:pt idx="12215" formatCode="0.0%">
                  <c:v>3.0602338377238798</c:v>
                </c:pt>
                <c:pt idx="12216" formatCode="0.0%">
                  <c:v>3.0630865294848499</c:v>
                </c:pt>
                <c:pt idx="12217" formatCode="0.0%">
                  <c:v>3.09789658640516</c:v>
                </c:pt>
                <c:pt idx="12218" formatCode="0.0%">
                  <c:v>3.09496991592047</c:v>
                </c:pt>
                <c:pt idx="12219" formatCode="0.0%">
                  <c:v>3.1077704003548101</c:v>
                </c:pt>
                <c:pt idx="12220" formatCode="0.0%">
                  <c:v>3.1121604060818502</c:v>
                </c:pt>
                <c:pt idx="12221" formatCode="0.0%">
                  <c:v>3.1193294857179601</c:v>
                </c:pt>
                <c:pt idx="12222" formatCode="0.0%">
                  <c:v>3.1027445384756098</c:v>
                </c:pt>
                <c:pt idx="12223" formatCode="0.0%">
                  <c:v>3.1128846758306499</c:v>
                </c:pt>
                <c:pt idx="12224" formatCode="0.0%">
                  <c:v>3.1087014496581999</c:v>
                </c:pt>
                <c:pt idx="12225" formatCode="0.0%">
                  <c:v>3.09996582543836</c:v>
                </c:pt>
                <c:pt idx="12226" formatCode="0.0%">
                  <c:v>3.0834700135362998</c:v>
                </c:pt>
                <c:pt idx="12227" formatCode="0.0%">
                  <c:v>3.0904615442354899</c:v>
                </c:pt>
                <c:pt idx="12228" formatCode="0.0%">
                  <c:v>3.0645054774929701</c:v>
                </c:pt>
                <c:pt idx="12229" formatCode="0.0%">
                  <c:v>3.07207332049351</c:v>
                </c:pt>
                <c:pt idx="12230" formatCode="0.0%">
                  <c:v>3.0161854621342599</c:v>
                </c:pt>
                <c:pt idx="12231" formatCode="0.0%">
                  <c:v>3.0250394523120501</c:v>
                </c:pt>
                <c:pt idx="12232" formatCode="0.0%">
                  <c:v>2.9904065834568399</c:v>
                </c:pt>
                <c:pt idx="12233" formatCode="0.0%">
                  <c:v>3.0150620681492</c:v>
                </c:pt>
                <c:pt idx="12234" formatCode="0.0%">
                  <c:v>3.0181071045918402</c:v>
                </c:pt>
                <c:pt idx="12235" formatCode="0.0%">
                  <c:v>3.0304344860661998</c:v>
                </c:pt>
                <c:pt idx="12236" formatCode="0.0%">
                  <c:v>3.0104945134852401</c:v>
                </c:pt>
                <c:pt idx="12237" formatCode="0.0%">
                  <c:v>3.0450681993614701</c:v>
                </c:pt>
                <c:pt idx="12238" formatCode="0.0%">
                  <c:v>3.07937556183232</c:v>
                </c:pt>
                <c:pt idx="12239" formatCode="0.0%">
                  <c:v>3.1153678348448501</c:v>
                </c:pt>
                <c:pt idx="12240" formatCode="0.0%">
                  <c:v>3.12966160688284</c:v>
                </c:pt>
                <c:pt idx="12241" formatCode="0.0%">
                  <c:v>3.1003649496746202</c:v>
                </c:pt>
                <c:pt idx="12242" formatCode="0.0%">
                  <c:v>3.1362392176010201</c:v>
                </c:pt>
                <c:pt idx="12243" formatCode="0.0%">
                  <c:v>3.1407032020517698</c:v>
                </c:pt>
                <c:pt idx="12244" formatCode="0.0%">
                  <c:v>3.1364459971556098</c:v>
                </c:pt>
                <c:pt idx="12245" formatCode="0.0%">
                  <c:v>3.1528829869505102</c:v>
                </c:pt>
                <c:pt idx="12246" formatCode="0.0%">
                  <c:v>3.1618553430862599</c:v>
                </c:pt>
                <c:pt idx="12247" formatCode="0.0%">
                  <c:v>3.1454035575466102</c:v>
                </c:pt>
                <c:pt idx="12248" formatCode="0.0%">
                  <c:v>3.1414718590348101</c:v>
                </c:pt>
                <c:pt idx="12249" formatCode="0.0%">
                  <c:v>3.1490840892695799</c:v>
                </c:pt>
                <c:pt idx="12250" formatCode="0.0%">
                  <c:v>3.1689204916373401</c:v>
                </c:pt>
                <c:pt idx="12251" formatCode="0.0%">
                  <c:v>3.2068643594687498</c:v>
                </c:pt>
                <c:pt idx="12252" formatCode="0.0%">
                  <c:v>3.1941079013968299</c:v>
                </c:pt>
                <c:pt idx="12253" formatCode="0.0%">
                  <c:v>3.16658529007058</c:v>
                </c:pt>
                <c:pt idx="12254" formatCode="0.0%">
                  <c:v>3.14261004876461</c:v>
                </c:pt>
                <c:pt idx="12255" formatCode="0.0%">
                  <c:v>3.1628455753686202</c:v>
                </c:pt>
                <c:pt idx="12256" formatCode="0.0%">
                  <c:v>3.1585147526205599</c:v>
                </c:pt>
                <c:pt idx="12257" formatCode="0.0%">
                  <c:v>3.1790014460133902</c:v>
                </c:pt>
                <c:pt idx="12258" formatCode="0.0%">
                  <c:v>3.1984094935272198</c:v>
                </c:pt>
                <c:pt idx="12259" formatCode="0.0%">
                  <c:v>3.2132644212500101</c:v>
                </c:pt>
                <c:pt idx="12260" formatCode="0.0%">
                  <c:v>3.2251634478704401</c:v>
                </c:pt>
                <c:pt idx="12261" formatCode="0.0%">
                  <c:v>3.2240548496301198</c:v>
                </c:pt>
                <c:pt idx="12262" formatCode="0.0%">
                  <c:v>3.21796513761667</c:v>
                </c:pt>
                <c:pt idx="12263" formatCode="0.0%">
                  <c:v>3.1879590064043901</c:v>
                </c:pt>
                <c:pt idx="12264" formatCode="0.0%">
                  <c:v>3.1711820753522</c:v>
                </c:pt>
                <c:pt idx="12265" formatCode="0.0%">
                  <c:v>3.1978328203540398</c:v>
                </c:pt>
                <c:pt idx="12266" formatCode="0.0%">
                  <c:v>3.1659202033007499</c:v>
                </c:pt>
                <c:pt idx="12267" formatCode="0.0%">
                  <c:v>3.1989118271048702</c:v>
                </c:pt>
                <c:pt idx="12268" formatCode="0.0%">
                  <c:v>3.2128652970137499</c:v>
                </c:pt>
                <c:pt idx="12269" formatCode="0.0%">
                  <c:v>3.2230942088372498</c:v>
                </c:pt>
                <c:pt idx="12270" formatCode="0.0%">
                  <c:v>3.2318298330570898</c:v>
                </c:pt>
                <c:pt idx="12271" formatCode="0.0%">
                  <c:v>3.23014492251541</c:v>
                </c:pt>
                <c:pt idx="12272" formatCode="0.0%">
                  <c:v>3.2229906386240401</c:v>
                </c:pt>
                <c:pt idx="12273" formatCode="0.0%">
                  <c:v>3.2491682806658999</c:v>
                </c:pt>
                <c:pt idx="12274" formatCode="0.0%">
                  <c:v>3.2817611411055698</c:v>
                </c:pt>
                <c:pt idx="12275" formatCode="0.0%">
                  <c:v>3.2829141265801201</c:v>
                </c:pt>
                <c:pt idx="12276" formatCode="0.0%">
                  <c:v>3.3073328793565802</c:v>
                </c:pt>
                <c:pt idx="12277" formatCode="0.0%">
                  <c:v>3.28824997735529</c:v>
                </c:pt>
                <c:pt idx="12278" formatCode="0.0%">
                  <c:v>3.2888266505284798</c:v>
                </c:pt>
                <c:pt idx="12279" formatCode="0.0%">
                  <c:v>3.2817315496160901</c:v>
                </c:pt>
                <c:pt idx="12280" formatCode="0.0%">
                  <c:v>3.26972931365427</c:v>
                </c:pt>
                <c:pt idx="12281" formatCode="0.0%">
                  <c:v>3.25413495956612</c:v>
                </c:pt>
                <c:pt idx="12282" formatCode="0.0%">
                  <c:v>3.2447190919598801</c:v>
                </c:pt>
                <c:pt idx="12283" formatCode="0.0%">
                  <c:v>3.2527748336651601</c:v>
                </c:pt>
                <c:pt idx="12284" formatCode="0.0%">
                  <c:v>3.26867953752111</c:v>
                </c:pt>
                <c:pt idx="12285" formatCode="0.0%">
                  <c:v>3.2702020557424301</c:v>
                </c:pt>
                <c:pt idx="12286" formatCode="0.0%">
                  <c:v>3.2927583490402799</c:v>
                </c:pt>
                <c:pt idx="12287" formatCode="0.0%">
                  <c:v>3.29394092600432</c:v>
                </c:pt>
                <c:pt idx="12288" formatCode="0.0%">
                  <c:v>3.27002486767732</c:v>
                </c:pt>
                <c:pt idx="12289" formatCode="0.0%">
                  <c:v>3.2929506937219499</c:v>
                </c:pt>
                <c:pt idx="12290" formatCode="0.0%">
                  <c:v>3.2983309317313498</c:v>
                </c:pt>
                <c:pt idx="12291" formatCode="0.0%">
                  <c:v>3.3320323904113498</c:v>
                </c:pt>
                <c:pt idx="12292" formatCode="0.0%">
                  <c:v>3.3304358934663099</c:v>
                </c:pt>
                <c:pt idx="12293" formatCode="0.0%">
                  <c:v>3.3152114329967501</c:v>
                </c:pt>
                <c:pt idx="12294" formatCode="0.0%">
                  <c:v>3.3095796673266999</c:v>
                </c:pt>
                <c:pt idx="12295" formatCode="0.0%">
                  <c:v>3.2954042612466599</c:v>
                </c:pt>
                <c:pt idx="12296" formatCode="0.0%">
                  <c:v>3.3072736963776102</c:v>
                </c:pt>
                <c:pt idx="12297" formatCode="0.0%">
                  <c:v>3.3072441048881198</c:v>
                </c:pt>
                <c:pt idx="12298" formatCode="0.0%">
                  <c:v>3.3229272334447302</c:v>
                </c:pt>
                <c:pt idx="12299" formatCode="0.0%">
                  <c:v>3.32121237054174</c:v>
                </c:pt>
                <c:pt idx="12300" formatCode="0.0%">
                  <c:v>3.3242869984738701</c:v>
                </c:pt>
                <c:pt idx="12301" formatCode="0.0%">
                  <c:v>3.2889598122311701</c:v>
                </c:pt>
                <c:pt idx="12302" formatCode="0.0%">
                  <c:v>3.26525053345877</c:v>
                </c:pt>
                <c:pt idx="12303" formatCode="0.0%">
                  <c:v>3.2635652620452702</c:v>
                </c:pt>
                <c:pt idx="12304" formatCode="0.0%">
                  <c:v>3.2575199372660402</c:v>
                </c:pt>
                <c:pt idx="12305" formatCode="0.0%">
                  <c:v>3.1175998270702201</c:v>
                </c:pt>
                <c:pt idx="12306" formatCode="0.0%">
                  <c:v>3.0328884144627302</c:v>
                </c:pt>
                <c:pt idx="12307" formatCode="0.0%">
                  <c:v>3.0901804250853599</c:v>
                </c:pt>
                <c:pt idx="12308" formatCode="0.0%">
                  <c:v>3.0660279957142902</c:v>
                </c:pt>
                <c:pt idx="12309" formatCode="0.0%">
                  <c:v>3.1534297077623901</c:v>
                </c:pt>
                <c:pt idx="12310" formatCode="0.0%">
                  <c:v>3.15238029250105</c:v>
                </c:pt>
                <c:pt idx="12311" formatCode="0.0%">
                  <c:v>3.0926195577371498</c:v>
                </c:pt>
                <c:pt idx="12312" formatCode="0.0%">
                  <c:v>3.0911414267500601</c:v>
                </c:pt>
                <c:pt idx="12313" formatCode="0.0%">
                  <c:v>3.0735514514806002</c:v>
                </c:pt>
                <c:pt idx="12314" formatCode="0.0%">
                  <c:v>3.0510987283959601</c:v>
                </c:pt>
                <c:pt idx="12315" formatCode="0.0%">
                  <c:v>2.9260638591560602</c:v>
                </c:pt>
                <c:pt idx="12316" formatCode="0.0%">
                  <c:v>2.99918695578274</c:v>
                </c:pt>
                <c:pt idx="12317" formatCode="0.0%">
                  <c:v>2.9298919874546501</c:v>
                </c:pt>
                <c:pt idx="12318" formatCode="0.0%">
                  <c:v>2.9041134696490598</c:v>
                </c:pt>
                <c:pt idx="12319" formatCode="0.0%">
                  <c:v>2.9652783566763299</c:v>
                </c:pt>
                <c:pt idx="12320" formatCode="0.0%">
                  <c:v>3.0083069084940899</c:v>
                </c:pt>
                <c:pt idx="12321" formatCode="0.0%">
                  <c:v>3.0506259863078</c:v>
                </c:pt>
                <c:pt idx="12322" formatCode="0.0%">
                  <c:v>3.0250394523120501</c:v>
                </c:pt>
                <c:pt idx="12323" formatCode="0.0%">
                  <c:v>3.0475809498651598</c:v>
                </c:pt>
                <c:pt idx="12324" formatCode="0.0%">
                  <c:v>3.0729159562002701</c:v>
                </c:pt>
                <c:pt idx="12325" formatCode="0.0%">
                  <c:v>3.1592978444765101</c:v>
                </c:pt>
                <c:pt idx="12326" formatCode="0.0%">
                  <c:v>3.1488625139702502</c:v>
                </c:pt>
                <c:pt idx="12327" formatCode="0.0%">
                  <c:v>3.1106970708395001</c:v>
                </c:pt>
                <c:pt idx="12328" formatCode="0.0%">
                  <c:v>3.0297102163174001</c:v>
                </c:pt>
                <c:pt idx="12329" formatCode="0.0%">
                  <c:v>3.0237385093900699</c:v>
                </c:pt>
                <c:pt idx="12330" formatCode="0.0%">
                  <c:v>2.9932892275791199</c:v>
                </c:pt>
                <c:pt idx="12331" formatCode="0.0%">
                  <c:v>3.03559314877627</c:v>
                </c:pt>
                <c:pt idx="12332" formatCode="0.0%">
                  <c:v>3.0445655049120099</c:v>
                </c:pt>
                <c:pt idx="12333" formatCode="0.0%">
                  <c:v>2.9772513620204801</c:v>
                </c:pt>
                <c:pt idx="12334" formatCode="0.0%">
                  <c:v>2.9050593146971901</c:v>
                </c:pt>
                <c:pt idx="12335" formatCode="0.0%">
                  <c:v>2.91694354557288</c:v>
                </c:pt>
                <c:pt idx="12336" formatCode="0.0%">
                  <c:v>2.8912685979804902</c:v>
                </c:pt>
                <c:pt idx="12337" formatCode="0.0%">
                  <c:v>2.9517092152589601</c:v>
                </c:pt>
                <c:pt idx="12338" formatCode="0.0%">
                  <c:v>2.9645984741617601</c:v>
                </c:pt>
                <c:pt idx="12339" formatCode="0.0%">
                  <c:v>3.05568107880466</c:v>
                </c:pt>
                <c:pt idx="12340" formatCode="0.0%">
                  <c:v>3.0468270886268698</c:v>
                </c:pt>
                <c:pt idx="12341" formatCode="0.0%">
                  <c:v>3.07989269115471</c:v>
                </c:pt>
                <c:pt idx="12342" formatCode="0.0%">
                  <c:v>3.1245325356622602</c:v>
                </c:pt>
                <c:pt idx="12343" formatCode="0.0%">
                  <c:v>2.9910424396090001</c:v>
                </c:pt>
                <c:pt idx="12344" formatCode="0.0%">
                  <c:v>2.9849671624684602</c:v>
                </c:pt>
                <c:pt idx="12345" formatCode="0.0%">
                  <c:v>2.8920372549635198</c:v>
                </c:pt>
                <c:pt idx="12346" formatCode="0.0%">
                  <c:v>2.8988956239600099</c:v>
                </c:pt>
                <c:pt idx="12347" formatCode="0.0%">
                  <c:v>2.8975062674413898</c:v>
                </c:pt>
                <c:pt idx="12348" formatCode="0.0%">
                  <c:v>2.9186288169863799</c:v>
                </c:pt>
                <c:pt idx="12349" formatCode="0.0%">
                  <c:v>2.9178453642586102</c:v>
                </c:pt>
                <c:pt idx="12350" formatCode="0.0%">
                  <c:v>2.8430665877079102</c:v>
                </c:pt>
                <c:pt idx="12351" formatCode="0.0%">
                  <c:v>2.76323271866036</c:v>
                </c:pt>
                <c:pt idx="12352" formatCode="0.0%">
                  <c:v>2.7635578641728999</c:v>
                </c:pt>
                <c:pt idx="12353" formatCode="0.0%">
                  <c:v>2.7056152016533699</c:v>
                </c:pt>
                <c:pt idx="12354" formatCode="0.0%">
                  <c:v>2.6471698446843801</c:v>
                </c:pt>
                <c:pt idx="12355" formatCode="0.0%">
                  <c:v>2.57208107923771</c:v>
                </c:pt>
                <c:pt idx="12356" formatCode="0.0%">
                  <c:v>2.4752339080938901</c:v>
                </c:pt>
                <c:pt idx="12357" formatCode="0.0%">
                  <c:v>2.6475837646653799</c:v>
                </c:pt>
                <c:pt idx="12358" formatCode="0.0%">
                  <c:v>2.6788168600759201</c:v>
                </c:pt>
                <c:pt idx="12359" formatCode="0.0%">
                  <c:v>2.6742493054119598</c:v>
                </c:pt>
                <c:pt idx="12360" formatCode="0.0%">
                  <c:v>2.7054528093330101</c:v>
                </c:pt>
                <c:pt idx="12361" formatCode="0.0%">
                  <c:v>2.7101531648278399</c:v>
                </c:pt>
                <c:pt idx="12362" formatCode="0.0%">
                  <c:v>2.6183019032019099</c:v>
                </c:pt>
                <c:pt idx="12363" formatCode="0.0%">
                  <c:v>2.7425388848411099</c:v>
                </c:pt>
                <c:pt idx="12364" formatCode="0.0%">
                  <c:v>2.7687757098619401</c:v>
                </c:pt>
                <c:pt idx="12365" formatCode="0.0%">
                  <c:v>2.8053150645581701</c:v>
                </c:pt>
                <c:pt idx="12366" formatCode="0.0%">
                  <c:v>2.8209094186463202</c:v>
                </c:pt>
                <c:pt idx="12367" formatCode="0.0%">
                  <c:v>2.83817388753141</c:v>
                </c:pt>
                <c:pt idx="12368" formatCode="0.0%">
                  <c:v>2.83761237097479</c:v>
                </c:pt>
                <c:pt idx="12369" formatCode="0.0%">
                  <c:v>2.8174360273497498</c:v>
                </c:pt>
                <c:pt idx="12370" formatCode="0.0%">
                  <c:v>2.8583653877730102</c:v>
                </c:pt>
                <c:pt idx="12371" formatCode="0.0%">
                  <c:v>2.86693861967249</c:v>
                </c:pt>
                <c:pt idx="12372" formatCode="0.0%">
                  <c:v>2.8962940989878598</c:v>
                </c:pt>
                <c:pt idx="12373" formatCode="0.0%">
                  <c:v>2.9476591507892098</c:v>
                </c:pt>
                <c:pt idx="12374" formatCode="0.0%">
                  <c:v>2.8917709315581299</c:v>
                </c:pt>
                <c:pt idx="12375" formatCode="0.0%">
                  <c:v>2.9003441634576101</c:v>
                </c:pt>
                <c:pt idx="12376" formatCode="0.0%">
                  <c:v>2.9057099665941002</c:v>
                </c:pt>
                <c:pt idx="12377" formatCode="0.0%">
                  <c:v>2.9388643435903901</c:v>
                </c:pt>
                <c:pt idx="12378" formatCode="0.0%">
                  <c:v>2.90795675456422</c:v>
                </c:pt>
                <c:pt idx="12379" formatCode="0.0%">
                  <c:v>2.90226580591519</c:v>
                </c:pt>
                <c:pt idx="12380" formatCode="0.0%">
                  <c:v>2.9629431551095702</c:v>
                </c:pt>
                <c:pt idx="12381" formatCode="0.0%">
                  <c:v>2.9970141465363298</c:v>
                </c:pt>
                <c:pt idx="12382" formatCode="0.0%">
                  <c:v>3.0006059037908499</c:v>
                </c:pt>
                <c:pt idx="12383" formatCode="0.0%">
                  <c:v>3.02771495600792</c:v>
                </c:pt>
                <c:pt idx="12384" formatCode="0.0%">
                  <c:v>3.0466791311794301</c:v>
                </c:pt>
                <c:pt idx="12385" formatCode="0.0%">
                  <c:v>3.03767754442603</c:v>
                </c:pt>
                <c:pt idx="12386" formatCode="0.0%">
                  <c:v>2.9998964297867898</c:v>
                </c:pt>
                <c:pt idx="12387" formatCode="0.0%">
                  <c:v>3.0026011641003301</c:v>
                </c:pt>
                <c:pt idx="12388" formatCode="0.0%">
                  <c:v>3.0054394209883801</c:v>
                </c:pt>
                <c:pt idx="12389" formatCode="0.0%">
                  <c:v>3.0570704353232898</c:v>
                </c:pt>
                <c:pt idx="12390" formatCode="0.0%">
                  <c:v>3.0693389946904901</c:v>
                </c:pt>
                <c:pt idx="12391" formatCode="0.0%">
                  <c:v>3.05854856631038</c:v>
                </c:pt>
                <c:pt idx="12392" formatCode="0.0%">
                  <c:v>3.1027005121131999</c:v>
                </c:pt>
                <c:pt idx="12393" formatCode="0.0%">
                  <c:v>3.1088494071056401</c:v>
                </c:pt>
                <c:pt idx="12394" formatCode="0.0%">
                  <c:v>3.1161512875726198</c:v>
                </c:pt>
                <c:pt idx="12395" formatCode="0.0%">
                  <c:v>3.1016359402353002</c:v>
                </c:pt>
                <c:pt idx="12396" formatCode="0.0%">
                  <c:v>3.1279319482351</c:v>
                </c:pt>
                <c:pt idx="12397" formatCode="0.0%">
                  <c:v>3.1330169930932699</c:v>
                </c:pt>
                <c:pt idx="12398" formatCode="0.0%">
                  <c:v>3.1297500204794799</c:v>
                </c:pt>
                <c:pt idx="12399" formatCode="0.0%">
                  <c:v>3.1275032325093601</c:v>
                </c:pt>
                <c:pt idx="12400" formatCode="0.0%">
                  <c:v>3.11584093780482</c:v>
                </c:pt>
                <c:pt idx="12401" formatCode="0.0%">
                  <c:v>3.14422098058257</c:v>
                </c:pt>
                <c:pt idx="12402" formatCode="0.0%">
                  <c:v>3.1281390886615199</c:v>
                </c:pt>
                <c:pt idx="12403" formatCode="0.0%">
                  <c:v>3.1234679637843499</c:v>
                </c:pt>
                <c:pt idx="12404" formatCode="0.0%">
                  <c:v>3.0965660519936899</c:v>
                </c:pt>
                <c:pt idx="12405" formatCode="0.0%">
                  <c:v>3.0632785132947</c:v>
                </c:pt>
                <c:pt idx="12406" formatCode="0.0%">
                  <c:v>3.0546168677985799</c:v>
                </c:pt>
                <c:pt idx="12407" formatCode="0.0%">
                  <c:v>3.11408204853943</c:v>
                </c:pt>
                <c:pt idx="12408" formatCode="0.0%">
                  <c:v>3.1262322419486801</c:v>
                </c:pt>
                <c:pt idx="12409" formatCode="0.0%">
                  <c:v>3.1549078387494802</c:v>
                </c:pt>
                <c:pt idx="12410" formatCode="0.0%">
                  <c:v>3.1513012857502201</c:v>
                </c:pt>
                <c:pt idx="12411" formatCode="0.0%">
                  <c:v>3.1719951195694698</c:v>
                </c:pt>
                <c:pt idx="12412" formatCode="0.0%">
                  <c:v>3.18745631195493</c:v>
                </c:pt>
                <c:pt idx="12413" formatCode="0.0%">
                  <c:v>3.1869095911430501</c:v>
                </c:pt>
                <c:pt idx="12414" formatCode="0.0%">
                  <c:v>3.17458184879687</c:v>
                </c:pt>
                <c:pt idx="12415" formatCode="0.0%">
                  <c:v>3.2198864192024201</c:v>
                </c:pt>
                <c:pt idx="12416" formatCode="0.0%">
                  <c:v>3.1398161791107899</c:v>
                </c:pt>
                <c:pt idx="12417" formatCode="0.0%">
                  <c:v>3.13634278781422</c:v>
                </c:pt>
                <c:pt idx="12418" formatCode="0.0%">
                  <c:v>3.1660530041316202</c:v>
                </c:pt>
                <c:pt idx="12419" formatCode="0.0%">
                  <c:v>3.1467045004685898</c:v>
                </c:pt>
                <c:pt idx="12420" formatCode="0.0%">
                  <c:v>3.16158901968087</c:v>
                </c:pt>
                <c:pt idx="12421" formatCode="0.0%">
                  <c:v>3.1896143254565801</c:v>
                </c:pt>
                <c:pt idx="12422" formatCode="0.0%">
                  <c:v>3.23808229826273</c:v>
                </c:pt>
                <c:pt idx="12423" formatCode="0.0%">
                  <c:v>3.2381562769864498</c:v>
                </c:pt>
                <c:pt idx="12424" formatCode="0.0%">
                  <c:v>3.2472614339530601</c:v>
                </c:pt>
                <c:pt idx="12425" formatCode="0.0%">
                  <c:v>3.2561154241308499</c:v>
                </c:pt>
                <c:pt idx="12426" formatCode="0.0%">
                  <c:v>3.2758486171572199</c:v>
                </c:pt>
                <c:pt idx="12427" formatCode="0.0%">
                  <c:v>3.2803273973527198</c:v>
                </c:pt>
                <c:pt idx="12428" formatCode="0.0%">
                  <c:v>3.2543565348654502</c:v>
                </c:pt>
                <c:pt idx="12429" formatCode="0.0%">
                  <c:v>3.26915264048109</c:v>
                </c:pt>
                <c:pt idx="12430" formatCode="0.0%">
                  <c:v>3.2693153936732702</c:v>
                </c:pt>
                <c:pt idx="12431" formatCode="0.0%">
                  <c:v>3.2975326832588299</c:v>
                </c:pt>
                <c:pt idx="12432" formatCode="0.0%">
                  <c:v>3.2948279489452998</c:v>
                </c:pt>
                <c:pt idx="12433" formatCode="0.0%">
                  <c:v>3.2970155539364399</c:v>
                </c:pt>
                <c:pt idx="12434" formatCode="0.0%">
                  <c:v>3.2872449493281799</c:v>
                </c:pt>
                <c:pt idx="12435" formatCode="0.0%">
                  <c:v>3.29401490472803</c:v>
                </c:pt>
                <c:pt idx="12436" formatCode="0.0%">
                  <c:v>3.2983605232208402</c:v>
                </c:pt>
                <c:pt idx="12437" formatCode="0.0%">
                  <c:v>3.3363632131594101</c:v>
                </c:pt>
                <c:pt idx="12438" formatCode="0.0%">
                  <c:v>3.32685893195654</c:v>
                </c:pt>
                <c:pt idx="12439" formatCode="0.0%">
                  <c:v>3.3252624350115001</c:v>
                </c:pt>
                <c:pt idx="12440" formatCode="0.0%">
                  <c:v>3.3455275531050002</c:v>
                </c:pt>
                <c:pt idx="12441" formatCode="0.0%">
                  <c:v>3.3501838822374199</c:v>
                </c:pt>
                <c:pt idx="12442" formatCode="0.0%">
                  <c:v>3.3543227211756301</c:v>
                </c:pt>
                <c:pt idx="12443" formatCode="0.0%">
                  <c:v>3.3216558820122399</c:v>
                </c:pt>
                <c:pt idx="12444" formatCode="0.0%">
                  <c:v>3.3124767463219</c:v>
                </c:pt>
                <c:pt idx="12445" formatCode="0.0%">
                  <c:v>3.3540416020255002</c:v>
                </c:pt>
                <c:pt idx="12446" formatCode="0.0%">
                  <c:v>3.3345747324045201</c:v>
                </c:pt>
                <c:pt idx="12447" formatCode="0.0%">
                  <c:v>3.2630037454886498</c:v>
                </c:pt>
                <c:pt idx="12448" formatCode="0.0%">
                  <c:v>3.2561598113650798</c:v>
                </c:pt>
                <c:pt idx="12449" formatCode="0.0%">
                  <c:v>3.2433001439517701</c:v>
                </c:pt>
                <c:pt idx="12450" formatCode="0.0%">
                  <c:v>3.2590864818497698</c:v>
                </c:pt>
                <c:pt idx="12451" formatCode="0.0%">
                  <c:v>3.1563123518846701</c:v>
                </c:pt>
                <c:pt idx="12452" formatCode="0.0%">
                  <c:v>3.1896291212013299</c:v>
                </c:pt>
                <c:pt idx="12453" formatCode="0.0%">
                  <c:v>3.21409226121202</c:v>
                </c:pt>
                <c:pt idx="12454" formatCode="0.0%">
                  <c:v>3.2515778218281999</c:v>
                </c:pt>
                <c:pt idx="12455" formatCode="0.0%">
                  <c:v>3.22675994481548</c:v>
                </c:pt>
                <c:pt idx="12456" formatCode="0.0%">
                  <c:v>3.1982319445903</c:v>
                </c:pt>
                <c:pt idx="12457" formatCode="0.0%">
                  <c:v>3.2338994329621</c:v>
                </c:pt>
                <c:pt idx="12458" formatCode="0.0%">
                  <c:v>3.2219412233627001</c:v>
                </c:pt>
                <c:pt idx="12459" formatCode="0.0%">
                  <c:v>3.17164038256744</c:v>
                </c:pt>
                <c:pt idx="12460" formatCode="0.0%">
                  <c:v>3.1772869439822302</c:v>
                </c:pt>
                <c:pt idx="12461" formatCode="0.0%">
                  <c:v>3.1422993381249902</c:v>
                </c:pt>
                <c:pt idx="12462" formatCode="0.0%">
                  <c:v>3.11366812855842</c:v>
                </c:pt>
                <c:pt idx="12463" formatCode="0.0%">
                  <c:v>3.12230054343688</c:v>
                </c:pt>
                <c:pt idx="12464" formatCode="0.0%">
                  <c:v>3.0679052509376401</c:v>
                </c:pt>
                <c:pt idx="12465" formatCode="0.0%">
                  <c:v>3.05665651534229</c:v>
                </c:pt>
                <c:pt idx="12466" formatCode="0.0%">
                  <c:v>3.1436002810469801</c:v>
                </c:pt>
                <c:pt idx="12467" formatCode="0.0%">
                  <c:v>3.1774197448131001</c:v>
                </c:pt>
                <c:pt idx="12468" formatCode="0.0%">
                  <c:v>3.20305066604308</c:v>
                </c:pt>
                <c:pt idx="12469" formatCode="0.0%">
                  <c:v>3.2471730203564202</c:v>
                </c:pt>
                <c:pt idx="12470" formatCode="0.0%">
                  <c:v>3.2669650354899402</c:v>
                </c:pt>
                <c:pt idx="12471" formatCode="0.0%">
                  <c:v>3.26547210875811</c:v>
                </c:pt>
                <c:pt idx="12472" formatCode="0.0%">
                  <c:v>3.2567808717725</c:v>
                </c:pt>
                <c:pt idx="12473" formatCode="0.0%">
                  <c:v>3.27422252872269</c:v>
                </c:pt>
                <c:pt idx="12474" formatCode="0.0%">
                  <c:v>3.2673345682367101</c:v>
                </c:pt>
                <c:pt idx="12475" formatCode="0.0%">
                  <c:v>3.2713106539827401</c:v>
                </c:pt>
                <c:pt idx="12476" formatCode="0.0%">
                  <c:v>3.3128166875791898</c:v>
                </c:pt>
                <c:pt idx="12477" formatCode="0.0%">
                  <c:v>3.32569115073724</c:v>
                </c:pt>
                <c:pt idx="12478" formatCode="0.0%">
                  <c:v>3.3666648983947298</c:v>
                </c:pt>
                <c:pt idx="12479" formatCode="0.0%">
                  <c:v>3.3611662944273801</c:v>
                </c:pt>
                <c:pt idx="12480" formatCode="0.0%">
                  <c:v>3.3536132471715798</c:v>
                </c:pt>
                <c:pt idx="12481" formatCode="0.0%">
                  <c:v>3.3122696058954899</c:v>
                </c:pt>
                <c:pt idx="12482" formatCode="0.0%">
                  <c:v>3.30694855086506</c:v>
                </c:pt>
                <c:pt idx="12483" formatCode="0.0%">
                  <c:v>3.3234147712776299</c:v>
                </c:pt>
                <c:pt idx="12484" formatCode="0.0%">
                  <c:v>3.34830662701407</c:v>
                </c:pt>
                <c:pt idx="12485" formatCode="0.0%">
                  <c:v>3.3816681444367802</c:v>
                </c:pt>
                <c:pt idx="12486" formatCode="0.0%">
                  <c:v>3.3944982203606102</c:v>
                </c:pt>
                <c:pt idx="12487" formatCode="0.0%">
                  <c:v>3.42821447478534</c:v>
                </c:pt>
                <c:pt idx="12488" formatCode="0.0%">
                  <c:v>3.42021755518723</c:v>
                </c:pt>
                <c:pt idx="12489" formatCode="0.0%">
                  <c:v>3.3988438388534101</c:v>
                </c:pt>
                <c:pt idx="12490" formatCode="0.0%">
                  <c:v>3.4042832598417898</c:v>
                </c:pt>
                <c:pt idx="12491" formatCode="0.0%">
                  <c:v>3.4241496145708501</c:v>
                </c:pt>
                <c:pt idx="12492" formatCode="0.0%">
                  <c:v>3.4342597995645701</c:v>
                </c:pt>
                <c:pt idx="12493" formatCode="0.0%">
                  <c:v>3.4547468538292301</c:v>
                </c:pt>
                <c:pt idx="12494" formatCode="0.0%">
                  <c:v>3.45553030655701</c:v>
                </c:pt>
                <c:pt idx="12495" formatCode="0.0%">
                  <c:v>3.4403646681945999</c:v>
                </c:pt>
                <c:pt idx="12496" formatCode="0.0%">
                  <c:v>3.4113635650094398</c:v>
                </c:pt>
                <c:pt idx="12497" formatCode="0.0%">
                  <c:v>3.427165059524</c:v>
                </c:pt>
                <c:pt idx="12498" formatCode="0.0%">
                  <c:v>3.3998196362628499</c:v>
                </c:pt>
                <c:pt idx="12499" formatCode="0.0%">
                  <c:v>3.4122653836951602</c:v>
                </c:pt>
                <c:pt idx="12500" formatCode="0.0%">
                  <c:v>3.4424782944620298</c:v>
                </c:pt>
                <c:pt idx="12501" formatCode="0.0%">
                  <c:v>3.4633052899839698</c:v>
                </c:pt>
                <c:pt idx="12502" formatCode="0.0%">
                  <c:v>3.4398175865109</c:v>
                </c:pt>
                <c:pt idx="12503" formatCode="0.0%">
                  <c:v>3.4726175873769898</c:v>
                </c:pt>
                <c:pt idx="12504" formatCode="0.0%">
                  <c:v>3.4653893247619099</c:v>
                </c:pt>
                <c:pt idx="12505" formatCode="0.0%">
                  <c:v>3.4538746266329898</c:v>
                </c:pt>
                <c:pt idx="12506" formatCode="0.0%">
                  <c:v>3.4053918580820999</c:v>
                </c:pt>
                <c:pt idx="12507" formatCode="0.0%">
                  <c:v>3.3657486448360898</c:v>
                </c:pt>
                <c:pt idx="12508" formatCode="0.0%">
                  <c:v>3.3339540328689301</c:v>
                </c:pt>
                <c:pt idx="12509" formatCode="0.0%">
                  <c:v>3.20489832977694</c:v>
                </c:pt>
                <c:pt idx="12510" formatCode="0.0%">
                  <c:v>3.2596335635334701</c:v>
                </c:pt>
                <c:pt idx="12511" formatCode="0.0%">
                  <c:v>3.2629001752754401</c:v>
                </c:pt>
                <c:pt idx="12512" formatCode="0.0%">
                  <c:v>3.3428820017704401</c:v>
                </c:pt>
                <c:pt idx="12513" formatCode="0.0%">
                  <c:v>3.3141468611188398</c:v>
                </c:pt>
                <c:pt idx="12514" formatCode="0.0%">
                  <c:v>3.2610081243073501</c:v>
                </c:pt>
                <c:pt idx="12515" formatCode="0.0%">
                  <c:v>3.3254843711826498</c:v>
                </c:pt>
                <c:pt idx="12516" formatCode="0.0%">
                  <c:v>3.1987790262739999</c:v>
                </c:pt>
                <c:pt idx="12517" formatCode="0.0%">
                  <c:v>3.2091259431836199</c:v>
                </c:pt>
                <c:pt idx="12518" formatCode="0.0%">
                  <c:v>3.2698473187403998</c:v>
                </c:pt>
                <c:pt idx="12519" formatCode="0.0%">
                  <c:v>3.3215375160542902</c:v>
                </c:pt>
                <c:pt idx="12520" formatCode="0.0%">
                  <c:v>3.28733372379665</c:v>
                </c:pt>
                <c:pt idx="12521" formatCode="0.0%">
                  <c:v>3.3226905015288302</c:v>
                </c:pt>
                <c:pt idx="12522" formatCode="0.0%">
                  <c:v>3.3205028965376902</c:v>
                </c:pt>
                <c:pt idx="12523" formatCode="0.0%">
                  <c:v>3.2084016734348202</c:v>
                </c:pt>
                <c:pt idx="12524" formatCode="0.0%">
                  <c:v>3.2546224973990201</c:v>
                </c:pt>
                <c:pt idx="12525" formatCode="0.0%">
                  <c:v>3.2409941730026701</c:v>
                </c:pt>
                <c:pt idx="12526" formatCode="0.0%">
                  <c:v>3.2687535162448298</c:v>
                </c:pt>
                <c:pt idx="12527" formatCode="0.0%">
                  <c:v>3.3229124376999901</c:v>
                </c:pt>
                <c:pt idx="12528" formatCode="0.0%">
                  <c:v>3.32569115073724</c:v>
                </c:pt>
                <c:pt idx="12529" formatCode="0.0%">
                  <c:v>3.29584777271715</c:v>
                </c:pt>
                <c:pt idx="12530" formatCode="0.0%">
                  <c:v>3.3424236945552002</c:v>
                </c:pt>
                <c:pt idx="12531" formatCode="0.0%">
                  <c:v>3.39891781757713</c:v>
                </c:pt>
                <c:pt idx="12532" formatCode="0.0%">
                  <c:v>3.4029234948126499</c:v>
                </c:pt>
                <c:pt idx="12533" formatCode="0.0%">
                  <c:v>3.4025095748316398</c:v>
                </c:pt>
                <c:pt idx="12534" formatCode="0.0%">
                  <c:v>3.40392852283976</c:v>
                </c:pt>
                <c:pt idx="12535" formatCode="0.0%">
                  <c:v>3.4357675220411501</c:v>
                </c:pt>
                <c:pt idx="12536" formatCode="0.0%">
                  <c:v>3.4485387758578199</c:v>
                </c:pt>
                <c:pt idx="12537" formatCode="0.0%">
                  <c:v>3.4453161904782501</c:v>
                </c:pt>
                <c:pt idx="12538" formatCode="0.0%">
                  <c:v>3.43137751631411</c:v>
                </c:pt>
                <c:pt idx="12539" formatCode="0.0%">
                  <c:v>3.4428182357193098</c:v>
                </c:pt>
                <c:pt idx="12540" formatCode="0.0%">
                  <c:v>3.4443407539406299</c:v>
                </c:pt>
                <c:pt idx="12541" formatCode="0.0%">
                  <c:v>3.4444295284090898</c:v>
                </c:pt>
                <c:pt idx="12542" formatCode="0.0%">
                  <c:v>3.4226714835837599</c:v>
                </c:pt>
                <c:pt idx="12543" formatCode="0.0%">
                  <c:v>3.4222427678580098</c:v>
                </c:pt>
                <c:pt idx="12544" formatCode="0.0%">
                  <c:v>3.3850235306472198</c:v>
                </c:pt>
                <c:pt idx="12545" formatCode="0.0%">
                  <c:v>3.4120290126510802</c:v>
                </c:pt>
                <c:pt idx="12546" formatCode="0.0%">
                  <c:v>3.4013125629946899</c:v>
                </c:pt>
                <c:pt idx="12547" formatCode="0.0%">
                  <c:v>3.3779136339900799</c:v>
                </c:pt>
                <c:pt idx="12548" formatCode="0.0%">
                  <c:v>3.4000116200727</c:v>
                </c:pt>
                <c:pt idx="12549" formatCode="0.0%">
                  <c:v>3.3460746347886898</c:v>
                </c:pt>
                <c:pt idx="12550" formatCode="0.0%">
                  <c:v>3.2682659784119301</c:v>
                </c:pt>
                <c:pt idx="12551" formatCode="0.0%">
                  <c:v>3.3022922217326398</c:v>
                </c:pt>
                <c:pt idx="12552" formatCode="0.0%">
                  <c:v>3.3634574696317299</c:v>
                </c:pt>
                <c:pt idx="12553" formatCode="0.0%">
                  <c:v>3.3439166212870401</c:v>
                </c:pt>
                <c:pt idx="12554" formatCode="0.0%">
                  <c:v>3.2763217201171999</c:v>
                </c:pt>
                <c:pt idx="12555" formatCode="0.0%">
                  <c:v>3.3152554593591601</c:v>
                </c:pt>
                <c:pt idx="12556" formatCode="0.0%">
                  <c:v>3.3429408238775902</c:v>
                </c:pt>
                <c:pt idx="12557" formatCode="0.0%">
                  <c:v>3.3904481558908501</c:v>
                </c:pt>
                <c:pt idx="12558" formatCode="0.0%">
                  <c:v>3.3843580830055702</c:v>
                </c:pt>
                <c:pt idx="12559" formatCode="0.0%">
                  <c:v>3.4280073343589299</c:v>
                </c:pt>
                <c:pt idx="12560" formatCode="0.0%">
                  <c:v>3.4191533441811401</c:v>
                </c:pt>
                <c:pt idx="12561" formatCode="0.0%">
                  <c:v>3.43136272056937</c:v>
                </c:pt>
                <c:pt idx="12562" formatCode="0.0%">
                  <c:v>3.41399468147107</c:v>
                </c:pt>
                <c:pt idx="12563" formatCode="0.0%">
                  <c:v>3.4443259581958898</c:v>
                </c:pt>
                <c:pt idx="12564" formatCode="0.0%">
                  <c:v>3.4284656415741699</c:v>
                </c:pt>
                <c:pt idx="12565" formatCode="0.0%">
                  <c:v>3.4410741421986599</c:v>
                </c:pt>
                <c:pt idx="12566" formatCode="0.0%">
                  <c:v>3.4496029868639102</c:v>
                </c:pt>
                <c:pt idx="12567" formatCode="0.0%">
                  <c:v>3.46772488720049</c:v>
                </c:pt>
                <c:pt idx="12568" formatCode="0.0%">
                  <c:v>3.4926607692993299</c:v>
                </c:pt>
                <c:pt idx="12569" formatCode="0.0%">
                  <c:v>3.4889210545973799</c:v>
                </c:pt>
                <c:pt idx="12570" formatCode="0.0%">
                  <c:v>3.5035251764031701</c:v>
                </c:pt>
                <c:pt idx="12571" formatCode="0.0%">
                  <c:v>3.4899116477515699</c:v>
                </c:pt>
                <c:pt idx="12572" formatCode="0.0%">
                  <c:v>3.5332945756995402</c:v>
                </c:pt>
                <c:pt idx="12573" formatCode="0.0%">
                  <c:v>3.5500863024964802</c:v>
                </c:pt>
                <c:pt idx="12574" formatCode="0.0%">
                  <c:v>3.54469126874233</c:v>
                </c:pt>
                <c:pt idx="12575" formatCode="0.0%">
                  <c:v>3.5478839017605899</c:v>
                </c:pt>
                <c:pt idx="12576" formatCode="0.0%">
                  <c:v>3.5603000577034001</c:v>
                </c:pt>
                <c:pt idx="12577" formatCode="0.0%">
                  <c:v>3.5719775090244998</c:v>
                </c:pt>
                <c:pt idx="12578" formatCode="0.0%">
                  <c:v>3.5630051528887599</c:v>
                </c:pt>
                <c:pt idx="12579" formatCode="0.0%">
                  <c:v>3.5701446410353799</c:v>
                </c:pt>
                <c:pt idx="12580" formatCode="0.0%">
                  <c:v>3.57339645703262</c:v>
                </c:pt>
                <c:pt idx="12581" formatCode="0.0%">
                  <c:v>3.5772245853312099</c:v>
                </c:pt>
                <c:pt idx="12582" formatCode="0.0%">
                  <c:v>3.61244856223253</c:v>
                </c:pt>
                <c:pt idx="12583" formatCode="0.0%">
                  <c:v>3.61476932892637</c:v>
                </c:pt>
                <c:pt idx="12584" formatCode="0.0%">
                  <c:v>3.6120346422515199</c:v>
                </c:pt>
                <c:pt idx="12585" formatCode="0.0%">
                  <c:v>3.5947109903874601</c:v>
                </c:pt>
                <c:pt idx="12586" formatCode="0.0%">
                  <c:v>3.58743870140996</c:v>
                </c:pt>
                <c:pt idx="12587" formatCode="0.0%">
                  <c:v>3.5974160855728101</c:v>
                </c:pt>
                <c:pt idx="12588" formatCode="0.0%">
                  <c:v>3.6319302275982501</c:v>
                </c:pt>
                <c:pt idx="12589" formatCode="0.0%">
                  <c:v>3.6420999564427698</c:v>
                </c:pt>
                <c:pt idx="12590" formatCode="0.0%">
                  <c:v>3.6614780515952901</c:v>
                </c:pt>
                <c:pt idx="12591" formatCode="0.0%">
                  <c:v>3.64277983895734</c:v>
                </c:pt>
                <c:pt idx="12592" formatCode="0.0%">
                  <c:v>3.6027079099855799</c:v>
                </c:pt>
                <c:pt idx="12593" formatCode="0.0%">
                  <c:v>3.5721546970896099</c:v>
                </c:pt>
                <c:pt idx="12594" formatCode="0.0%">
                  <c:v>3.60106702580631</c:v>
                </c:pt>
                <c:pt idx="12595" formatCode="0.0%">
                  <c:v>3.60796978203703</c:v>
                </c:pt>
                <c:pt idx="12596" formatCode="0.0%">
                  <c:v>3.6500669236795802</c:v>
                </c:pt>
                <c:pt idx="12597" formatCode="0.0%">
                  <c:v>3.63535959253241</c:v>
                </c:pt>
                <c:pt idx="12598" formatCode="0.0%">
                  <c:v>3.6302749085460602</c:v>
                </c:pt>
                <c:pt idx="12599" formatCode="0.0%">
                  <c:v>3.6437404797502202</c:v>
                </c:pt>
                <c:pt idx="12600" formatCode="0.0%">
                  <c:v>3.6835616028049798</c:v>
                </c:pt>
                <c:pt idx="12601" formatCode="0.0%">
                  <c:v>3.68390154406227</c:v>
                </c:pt>
                <c:pt idx="12602" formatCode="0.0%">
                  <c:v>3.71738106657111</c:v>
                </c:pt>
                <c:pt idx="12603" formatCode="0.0%">
                  <c:v>3.7189627677714001</c:v>
                </c:pt>
                <c:pt idx="12604" formatCode="0.0%">
                  <c:v>3.71692275935587</c:v>
                </c:pt>
                <c:pt idx="12605" formatCode="0.0%">
                  <c:v>3.7379568953042299</c:v>
                </c:pt>
                <c:pt idx="12606" formatCode="0.0%">
                  <c:v>3.7613850549265</c:v>
                </c:pt>
                <c:pt idx="12607" formatCode="0.0%">
                  <c:v>3.7655090981199701</c:v>
                </c:pt>
                <c:pt idx="12608" formatCode="0.0%">
                  <c:v>3.7645776879447501</c:v>
                </c:pt>
                <c:pt idx="12609" formatCode="0.0%">
                  <c:v>3.7890112364659498</c:v>
                </c:pt>
                <c:pt idx="12610" formatCode="0.0%">
                  <c:v>3.7891739896581398</c:v>
                </c:pt>
                <c:pt idx="12611" formatCode="0.0%">
                  <c:v>3.7614886251396999</c:v>
                </c:pt>
                <c:pt idx="12612" formatCode="0.0%">
                  <c:v>3.7755160737723101</c:v>
                </c:pt>
                <c:pt idx="12613" formatCode="0.0%">
                  <c:v>3.8155291806369198</c:v>
                </c:pt>
                <c:pt idx="12614" formatCode="0.0%">
                  <c:v>3.7815321679338698</c:v>
                </c:pt>
                <c:pt idx="12615" formatCode="0.0%">
                  <c:v>3.7984271040721902</c:v>
                </c:pt>
                <c:pt idx="12616" formatCode="0.0%">
                  <c:v>3.7849759677409498</c:v>
                </c:pt>
                <c:pt idx="12617" formatCode="0.0%">
                  <c:v>3.8084340797245302</c:v>
                </c:pt>
                <c:pt idx="12618" formatCode="0.0%">
                  <c:v>3.8404354712462698</c:v>
                </c:pt>
                <c:pt idx="12619" formatCode="0.0%">
                  <c:v>3.8266151630400902</c:v>
                </c:pt>
                <c:pt idx="12620" formatCode="0.0%">
                  <c:v>3.8602866693587701</c:v>
                </c:pt>
                <c:pt idx="12621" formatCode="0.0%">
                  <c:v>3.8529256059128101</c:v>
                </c:pt>
                <c:pt idx="12622" formatCode="0.0%">
                  <c:v>3.8620015322617598</c:v>
                </c:pt>
                <c:pt idx="12623" formatCode="0.0%">
                  <c:v>3.9026797258962</c:v>
                </c:pt>
                <c:pt idx="12624" formatCode="0.0%">
                  <c:v>3.9216146704500501</c:v>
                </c:pt>
                <c:pt idx="12625" formatCode="0.0%">
                  <c:v>3.9085626583550699</c:v>
                </c:pt>
                <c:pt idx="12626" formatCode="0.0%">
                  <c:v>3.9099816063631798</c:v>
                </c:pt>
                <c:pt idx="12627" formatCode="0.0%">
                  <c:v>3.9155837805437401</c:v>
                </c:pt>
                <c:pt idx="12628" formatCode="0.0%">
                  <c:v>3.87113628071786</c:v>
                </c:pt>
                <c:pt idx="12629" formatCode="0.0%">
                  <c:v>3.7945098404333102</c:v>
                </c:pt>
                <c:pt idx="12630" formatCode="0.0%">
                  <c:v>3.84271185070588</c:v>
                </c:pt>
                <c:pt idx="12631" formatCode="0.0%">
                  <c:v>3.83851382878869</c:v>
                </c:pt>
                <c:pt idx="12632" formatCode="0.0%">
                  <c:v>3.8536794671511001</c:v>
                </c:pt>
                <c:pt idx="12633" formatCode="0.0%">
                  <c:v>3.7677410903453401</c:v>
                </c:pt>
                <c:pt idx="12634" formatCode="0.0%">
                  <c:v>3.8023292110945</c:v>
                </c:pt>
                <c:pt idx="12635" formatCode="0.0%">
                  <c:v>3.8742700916289601</c:v>
                </c:pt>
                <c:pt idx="12636" formatCode="0.0%">
                  <c:v>3.9291085347268799</c:v>
                </c:pt>
                <c:pt idx="12637" formatCode="0.0%">
                  <c:v>3.9455011372875499</c:v>
                </c:pt>
                <c:pt idx="12638" formatCode="0.0%">
                  <c:v>3.9187912093067401</c:v>
                </c:pt>
                <c:pt idx="12639" formatCode="0.0%">
                  <c:v>3.9548282304253202</c:v>
                </c:pt>
                <c:pt idx="12640" formatCode="0.0%">
                  <c:v>3.9631943218983898</c:v>
                </c:pt>
                <c:pt idx="12641" formatCode="0.0%">
                  <c:v>3.99526969214386</c:v>
                </c:pt>
                <c:pt idx="12642" formatCode="0.0%">
                  <c:v>3.9871251759701201</c:v>
                </c:pt>
                <c:pt idx="12643" formatCode="0.0%">
                  <c:v>3.9963191074052</c:v>
                </c:pt>
                <c:pt idx="12644" formatCode="0.0%">
                  <c:v>3.9817301422159801</c:v>
                </c:pt>
                <c:pt idx="12645" formatCode="0.0%">
                  <c:v>4.0051730975829898</c:v>
                </c:pt>
                <c:pt idx="12646" formatCode="0.0%">
                  <c:v>3.98607576070878</c:v>
                </c:pt>
                <c:pt idx="12647" formatCode="0.0%">
                  <c:v>3.9336317021566098</c:v>
                </c:pt>
                <c:pt idx="12648" formatCode="0.0%">
                  <c:v>3.76828781115722</c:v>
                </c:pt>
                <c:pt idx="12649" formatCode="0.0%">
                  <c:v>3.6239040773824698</c:v>
                </c:pt>
                <c:pt idx="12650" formatCode="0.0%">
                  <c:v>3.6064324680709601</c:v>
                </c:pt>
                <c:pt idx="12651" formatCode="0.0%">
                  <c:v>3.4029974735363702</c:v>
                </c:pt>
                <c:pt idx="12652" formatCode="0.0%">
                  <c:v>3.36672408137371</c:v>
                </c:pt>
                <c:pt idx="12653" formatCode="0.0%">
                  <c:v>3.5677646913625698</c:v>
                </c:pt>
                <c:pt idx="12654" formatCode="0.0%">
                  <c:v>3.4393744359122298</c:v>
                </c:pt>
                <c:pt idx="12655" formatCode="0.0%">
                  <c:v>3.62672753852577</c:v>
                </c:pt>
                <c:pt idx="12656" formatCode="0.0%">
                  <c:v>3.4697793304889402</c:v>
                </c:pt>
                <c:pt idx="12657" formatCode="0.0%">
                  <c:v>3.3935523753124701</c:v>
                </c:pt>
                <c:pt idx="12658" formatCode="0.0%">
                  <c:v>3.05977553050865</c:v>
                </c:pt>
                <c:pt idx="12659" formatCode="0.0%">
                  <c:v>3.2603134460480399</c:v>
                </c:pt>
                <c:pt idx="12660" formatCode="0.0%">
                  <c:v>3.0521185521678098</c:v>
                </c:pt>
                <c:pt idx="12661" formatCode="0.0%">
                  <c:v>2.66671069302908</c:v>
                </c:pt>
                <c:pt idx="12662" formatCode="0.0%">
                  <c:v>0</c:v>
                </c:pt>
                <c:pt idx="12663" formatCode="0.0%">
                  <c:v>0</c:v>
                </c:pt>
                <c:pt idx="12664" formatCode="0.0%">
                  <c:v>0</c:v>
                </c:pt>
                <c:pt idx="12665" formatCode="0.0%">
                  <c:v>0</c:v>
                </c:pt>
                <c:pt idx="12666" formatCode="0.0%">
                  <c:v>0</c:v>
                </c:pt>
                <c:pt idx="12667" formatCode="0.0%">
                  <c:v>0</c:v>
                </c:pt>
                <c:pt idx="12668" formatCode="0.0%">
                  <c:v>0</c:v>
                </c:pt>
                <c:pt idx="12669" formatCode="0.0%">
                  <c:v>0</c:v>
                </c:pt>
                <c:pt idx="12670" formatCode="0.0%">
                  <c:v>0</c:v>
                </c:pt>
                <c:pt idx="12671" formatCode="0.0%">
                  <c:v>0</c:v>
                </c:pt>
                <c:pt idx="12672" formatCode="0.0%">
                  <c:v>0</c:v>
                </c:pt>
                <c:pt idx="12673" formatCode="0.0%">
                  <c:v>0</c:v>
                </c:pt>
                <c:pt idx="12674" formatCode="0.0%">
                  <c:v>0</c:v>
                </c:pt>
                <c:pt idx="12675" formatCode="0.0%">
                  <c:v>0</c:v>
                </c:pt>
                <c:pt idx="12676" formatCode="0.0%">
                  <c:v>0</c:v>
                </c:pt>
                <c:pt idx="12677" formatCode="0.0%">
                  <c:v>0</c:v>
                </c:pt>
                <c:pt idx="12678" formatCode="0.0%">
                  <c:v>0</c:v>
                </c:pt>
                <c:pt idx="12679" formatCode="0.0%">
                  <c:v>0</c:v>
                </c:pt>
                <c:pt idx="12680" formatCode="0.0%">
                  <c:v>0.229096317376279</c:v>
                </c:pt>
                <c:pt idx="12681" formatCode="0.0%">
                  <c:v>0.24690273984411401</c:v>
                </c:pt>
                <c:pt idx="12682" formatCode="0.0%">
                  <c:v>0.234303210579209</c:v>
                </c:pt>
                <c:pt idx="12683" formatCode="0.0%">
                  <c:v>0.272039055518152</c:v>
                </c:pt>
                <c:pt idx="12684" formatCode="0.0%">
                  <c:v>0.244015477298544</c:v>
                </c:pt>
                <c:pt idx="12685" formatCode="0.0%">
                  <c:v>0.25125152901611603</c:v>
                </c:pt>
                <c:pt idx="12686" formatCode="0.0%">
                  <c:v>0.28477705553779398</c:v>
                </c:pt>
                <c:pt idx="12687" formatCode="0.0%">
                  <c:v>0.26180389529472198</c:v>
                </c:pt>
                <c:pt idx="12688" formatCode="0.0%">
                  <c:v>0.22309831860058299</c:v>
                </c:pt>
                <c:pt idx="12689" formatCode="0.0%">
                  <c:v>0.25114426601224998</c:v>
                </c:pt>
                <c:pt idx="12690" formatCode="0.0%">
                  <c:v>0.25046937112017298</c:v>
                </c:pt>
                <c:pt idx="12691" formatCode="0.0%">
                  <c:v>0.26787347548500201</c:v>
                </c:pt>
                <c:pt idx="12692" formatCode="0.0%">
                  <c:v>0.28652905430694198</c:v>
                </c:pt>
                <c:pt idx="12693" formatCode="0.0%">
                  <c:v>0.27978457922458599</c:v>
                </c:pt>
                <c:pt idx="12694" formatCode="0.0%">
                  <c:v>0.31380626533790001</c:v>
                </c:pt>
                <c:pt idx="12695" formatCode="0.0%">
                  <c:v>0.30170289566463199</c:v>
                </c:pt>
                <c:pt idx="12696" formatCode="0.0%">
                  <c:v>0.265178369755106</c:v>
                </c:pt>
                <c:pt idx="12697" formatCode="0.0%">
                  <c:v>0.27055515969966398</c:v>
                </c:pt>
                <c:pt idx="12698" formatCode="0.0%">
                  <c:v>0.28204168526219398</c:v>
                </c:pt>
                <c:pt idx="12699" formatCode="0.0%">
                  <c:v>0.27309379020316699</c:v>
                </c:pt>
                <c:pt idx="12700" formatCode="0.0%">
                  <c:v>0.28774026421834997</c:v>
                </c:pt>
                <c:pt idx="12701" formatCode="0.0%">
                  <c:v>0.30946642384272199</c:v>
                </c:pt>
                <c:pt idx="12702" formatCode="0.0%">
                  <c:v>0.30964068530474997</c:v>
                </c:pt>
                <c:pt idx="12703" formatCode="0.0%">
                  <c:v>0.28279263540726701</c:v>
                </c:pt>
                <c:pt idx="12704" formatCode="0.0%">
                  <c:v>0.26039158089081799</c:v>
                </c:pt>
                <c:pt idx="12705" formatCode="0.0%">
                  <c:v>0.27491737038690001</c:v>
                </c:pt>
                <c:pt idx="12706" formatCode="0.0%">
                  <c:v>0.27992315909733201</c:v>
                </c:pt>
                <c:pt idx="12707" formatCode="0.0%">
                  <c:v>0.320242263805883</c:v>
                </c:pt>
                <c:pt idx="12708" formatCode="0.0%">
                  <c:v>0.30640031687870101</c:v>
                </c:pt>
                <c:pt idx="12709" formatCode="0.0%">
                  <c:v>0.32815331953354199</c:v>
                </c:pt>
                <c:pt idx="12710" formatCode="0.0%">
                  <c:v>0.31782879165989197</c:v>
                </c:pt>
                <c:pt idx="12711" formatCode="0.0%">
                  <c:v>0.32093058021319498</c:v>
                </c:pt>
                <c:pt idx="12712" formatCode="0.0%">
                  <c:v>0.33716373921232101</c:v>
                </c:pt>
                <c:pt idx="12713" formatCode="0.0%">
                  <c:v>0.35699026339996398</c:v>
                </c:pt>
                <c:pt idx="12714" formatCode="0.0%">
                  <c:v>0.35412984388486302</c:v>
                </c:pt>
                <c:pt idx="12715" formatCode="0.0%">
                  <c:v>0.36064637144425299</c:v>
                </c:pt>
                <c:pt idx="12716" formatCode="0.0%">
                  <c:v>0.36575047548172901</c:v>
                </c:pt>
                <c:pt idx="12717" formatCode="0.0%">
                  <c:v>0.376964424255188</c:v>
                </c:pt>
                <c:pt idx="12718" formatCode="0.0%">
                  <c:v>0.39575858294987498</c:v>
                </c:pt>
                <c:pt idx="12719" formatCode="0.0%">
                  <c:v>0.39105668789739401</c:v>
                </c:pt>
                <c:pt idx="12720" formatCode="0.0%">
                  <c:v>0.42751858006915899</c:v>
                </c:pt>
                <c:pt idx="12721" formatCode="0.0%">
                  <c:v>0.444708158426256</c:v>
                </c:pt>
                <c:pt idx="12722" formatCode="0.0%">
                  <c:v>0.43344063270986899</c:v>
                </c:pt>
                <c:pt idx="12723" formatCode="0.0%">
                  <c:v>0.42582463208135002</c:v>
                </c:pt>
                <c:pt idx="12724" formatCode="0.0%">
                  <c:v>0.341780740452993</c:v>
                </c:pt>
                <c:pt idx="12725" formatCode="0.0%">
                  <c:v>0.359305529336923</c:v>
                </c:pt>
                <c:pt idx="12726" formatCode="0.0%">
                  <c:v>0.37060437192218998</c:v>
                </c:pt>
                <c:pt idx="12727" formatCode="0.0%">
                  <c:v>0.39659431778874499</c:v>
                </c:pt>
                <c:pt idx="12728" formatCode="0.0%">
                  <c:v>0.39156615988625498</c:v>
                </c:pt>
                <c:pt idx="12729" formatCode="0.0%">
                  <c:v>0.39239305616631298</c:v>
                </c:pt>
                <c:pt idx="12730" formatCode="0.0%">
                  <c:v>0.384526738822769</c:v>
                </c:pt>
                <c:pt idx="12731" formatCode="0.0%">
                  <c:v>0.39351937226591199</c:v>
                </c:pt>
                <c:pt idx="12732" formatCode="0.0%">
                  <c:v>0.39952184488001902</c:v>
                </c:pt>
                <c:pt idx="12733" formatCode="0.0%">
                  <c:v>0.36333700333573798</c:v>
                </c:pt>
                <c:pt idx="12734" formatCode="0.0%">
                  <c:v>0.37827842333204897</c:v>
                </c:pt>
                <c:pt idx="12735" formatCode="0.0%">
                  <c:v>0.34488700284470702</c:v>
                </c:pt>
                <c:pt idx="12736" formatCode="0.0%">
                  <c:v>0.36463758089736498</c:v>
                </c:pt>
                <c:pt idx="12737" formatCode="0.0%">
                  <c:v>0.38566647643760299</c:v>
                </c:pt>
                <c:pt idx="12738" formatCode="0.0%">
                  <c:v>0.392625477527691</c:v>
                </c:pt>
                <c:pt idx="12739" formatCode="0.0%">
                  <c:v>0.39894973915339699</c:v>
                </c:pt>
                <c:pt idx="12740" formatCode="0.0%">
                  <c:v>0.42116747541298399</c:v>
                </c:pt>
                <c:pt idx="12741" formatCode="0.0%">
                  <c:v>0.40579252956279699</c:v>
                </c:pt>
                <c:pt idx="12742" formatCode="0.0%">
                  <c:v>0.416796317048925</c:v>
                </c:pt>
                <c:pt idx="12743" formatCode="0.0%">
                  <c:v>0.40880047662746799</c:v>
                </c:pt>
                <c:pt idx="12744" formatCode="0.0%">
                  <c:v>0.423545265969694</c:v>
                </c:pt>
                <c:pt idx="12745" formatCode="0.0%">
                  <c:v>0.41021726486978399</c:v>
                </c:pt>
                <c:pt idx="12746" formatCode="0.0%">
                  <c:v>0.42912316040674803</c:v>
                </c:pt>
                <c:pt idx="12747" formatCode="0.0%">
                  <c:v>0.442102529464591</c:v>
                </c:pt>
                <c:pt idx="12748" formatCode="0.0%">
                  <c:v>0.43719058224279</c:v>
                </c:pt>
                <c:pt idx="12749" formatCode="0.0%">
                  <c:v>0.44128458086135602</c:v>
                </c:pt>
                <c:pt idx="12750" formatCode="0.0%">
                  <c:v>0.45340137204985798</c:v>
                </c:pt>
                <c:pt idx="12751" formatCode="0.0%">
                  <c:v>0.45584168722631802</c:v>
                </c:pt>
                <c:pt idx="12752" formatCode="0.0%">
                  <c:v>0.46420852888190101</c:v>
                </c:pt>
                <c:pt idx="12753" formatCode="0.0%">
                  <c:v>0.446169685052688</c:v>
                </c:pt>
                <c:pt idx="12754" formatCode="0.0%">
                  <c:v>0.437217316155249</c:v>
                </c:pt>
                <c:pt idx="12755" formatCode="0.0%">
                  <c:v>0.44784573768685099</c:v>
                </c:pt>
                <c:pt idx="12756" formatCode="0.0%">
                  <c:v>0.43847326445077101</c:v>
                </c:pt>
                <c:pt idx="12757" formatCode="0.0%">
                  <c:v>0.45635115921517999</c:v>
                </c:pt>
                <c:pt idx="12758" formatCode="0.0%">
                  <c:v>0.45088947545881403</c:v>
                </c:pt>
                <c:pt idx="12759" formatCode="0.0%">
                  <c:v>0.46201853042046398</c:v>
                </c:pt>
                <c:pt idx="12760" formatCode="0.0%">
                  <c:v>0.47251731975614297</c:v>
                </c:pt>
                <c:pt idx="12761" formatCode="0.0%">
                  <c:v>0.47783594980135102</c:v>
                </c:pt>
                <c:pt idx="12762" formatCode="0.0%">
                  <c:v>0.487338055233354</c:v>
                </c:pt>
                <c:pt idx="12763" formatCode="0.0%">
                  <c:v>0.49689821144669799</c:v>
                </c:pt>
                <c:pt idx="12764" formatCode="0.0%">
                  <c:v>0.49784579224585601</c:v>
                </c:pt>
                <c:pt idx="12765" formatCode="0.0%">
                  <c:v>0.50195321237965695</c:v>
                </c:pt>
                <c:pt idx="12766" formatCode="0.0%">
                  <c:v>0.48998394874072398</c:v>
                </c:pt>
                <c:pt idx="12767" formatCode="0.0%">
                  <c:v>0.51083858281893302</c:v>
                </c:pt>
                <c:pt idx="12768" formatCode="0.0%">
                  <c:v>0.50774563282444296</c:v>
                </c:pt>
                <c:pt idx="12769" formatCode="0.0%">
                  <c:v>0.50748647755060605</c:v>
                </c:pt>
                <c:pt idx="12770" formatCode="0.0%">
                  <c:v>0.51157152849234899</c:v>
                </c:pt>
                <c:pt idx="12771" formatCode="0.0%">
                  <c:v>0.51505326595659895</c:v>
                </c:pt>
                <c:pt idx="12772" formatCode="0.0%">
                  <c:v>0.50838037228882704</c:v>
                </c:pt>
                <c:pt idx="12773" formatCode="0.0%">
                  <c:v>0.513144791961058</c:v>
                </c:pt>
                <c:pt idx="12774" formatCode="0.0%">
                  <c:v>0.518351685163988</c:v>
                </c:pt>
                <c:pt idx="12775" formatCode="0.0%">
                  <c:v>0.53360158177467398</c:v>
                </c:pt>
                <c:pt idx="12776" formatCode="0.0%">
                  <c:v>0.53911695159197703</c:v>
                </c:pt>
                <c:pt idx="12777" formatCode="0.0%">
                  <c:v>0.55480921261535099</c:v>
                </c:pt>
                <c:pt idx="12778" formatCode="0.0%">
                  <c:v>0.55741047685661604</c:v>
                </c:pt>
                <c:pt idx="12779" formatCode="0.0%">
                  <c:v>0.56789584467706</c:v>
                </c:pt>
                <c:pt idx="12780" formatCode="0.0%">
                  <c:v>0.56445437175851298</c:v>
                </c:pt>
                <c:pt idx="12781" formatCode="0.0%">
                  <c:v>0.57622689562535001</c:v>
                </c:pt>
                <c:pt idx="12782" formatCode="0.0%">
                  <c:v>0.60044705648712005</c:v>
                </c:pt>
                <c:pt idx="12783" formatCode="0.0%">
                  <c:v>0.54423000330627602</c:v>
                </c:pt>
                <c:pt idx="12784" formatCode="0.0%">
                  <c:v>0.53167073858707503</c:v>
                </c:pt>
                <c:pt idx="12785" formatCode="0.0%">
                  <c:v>0.489157161578676</c:v>
                </c:pt>
                <c:pt idx="12786" formatCode="0.0%">
                  <c:v>0.51915621225198805</c:v>
                </c:pt>
                <c:pt idx="12787" formatCode="0.0%">
                  <c:v>0.49244215927083002</c:v>
                </c:pt>
                <c:pt idx="12788" formatCode="0.0%">
                  <c:v>0.49323773868200699</c:v>
                </c:pt>
                <c:pt idx="12789" formatCode="0.0%">
                  <c:v>0.51226431873807199</c:v>
                </c:pt>
                <c:pt idx="12790" formatCode="0.0%">
                  <c:v>0.52015736999407503</c:v>
                </c:pt>
                <c:pt idx="12791" formatCode="0.0%">
                  <c:v>0.51313584428423498</c:v>
                </c:pt>
                <c:pt idx="12792" formatCode="0.0%">
                  <c:v>0.50040679194141702</c:v>
                </c:pt>
                <c:pt idx="12793" formatCode="0.0%">
                  <c:v>0.48362837024613797</c:v>
                </c:pt>
                <c:pt idx="12794" formatCode="0.0%">
                  <c:v>0.46646116108109797</c:v>
                </c:pt>
                <c:pt idx="12795" formatCode="0.0%">
                  <c:v>0.481885319153812</c:v>
                </c:pt>
                <c:pt idx="12796" formatCode="0.0%">
                  <c:v>0.44673284310248701</c:v>
                </c:pt>
                <c:pt idx="12797" formatCode="0.0%">
                  <c:v>0.45105489836203</c:v>
                </c:pt>
                <c:pt idx="12798" formatCode="0.0%">
                  <c:v>0.474238001656411</c:v>
                </c:pt>
                <c:pt idx="12799" formatCode="0.0%">
                  <c:v>0.49798884595701398</c:v>
                </c:pt>
                <c:pt idx="12800" formatCode="0.0%">
                  <c:v>0.49077952815190101</c:v>
                </c:pt>
                <c:pt idx="12801" formatCode="0.0%">
                  <c:v>0.50308400231766703</c:v>
                </c:pt>
                <c:pt idx="12802" formatCode="0.0%">
                  <c:v>0.51103968731143101</c:v>
                </c:pt>
                <c:pt idx="12803" formatCode="0.0%">
                  <c:v>0.49656747475827601</c:v>
                </c:pt>
                <c:pt idx="12804" formatCode="0.0%">
                  <c:v>0.52346484599629695</c:v>
                </c:pt>
                <c:pt idx="12805" formatCode="0.0%">
                  <c:v>0.50217668606421195</c:v>
                </c:pt>
                <c:pt idx="12806" formatCode="0.0%">
                  <c:v>0.52830968564192504</c:v>
                </c:pt>
                <c:pt idx="12807" formatCode="0.0%">
                  <c:v>0.54055163518793903</c:v>
                </c:pt>
                <c:pt idx="12808" formatCode="0.0%">
                  <c:v>0.55409852701598294</c:v>
                </c:pt>
                <c:pt idx="12809" formatCode="0.0%">
                  <c:v>0.579610317762557</c:v>
                </c:pt>
                <c:pt idx="12810" formatCode="0.0%">
                  <c:v>0.569647843446209</c:v>
                </c:pt>
                <c:pt idx="12811" formatCode="0.0%">
                  <c:v>0.55925184327598498</c:v>
                </c:pt>
                <c:pt idx="12812" formatCode="0.0%">
                  <c:v>0.55686968799887404</c:v>
                </c:pt>
                <c:pt idx="12813" formatCode="0.0%">
                  <c:v>0.55707974016819495</c:v>
                </c:pt>
                <c:pt idx="12814" formatCode="0.0%">
                  <c:v>0.53165284323342898</c:v>
                </c:pt>
                <c:pt idx="12815" formatCode="0.0%">
                  <c:v>0.53889347790742204</c:v>
                </c:pt>
                <c:pt idx="12816" formatCode="0.0%">
                  <c:v>0.535514529608626</c:v>
                </c:pt>
                <c:pt idx="12817" formatCode="0.0%">
                  <c:v>0.54352826538373</c:v>
                </c:pt>
                <c:pt idx="12818" formatCode="0.0%">
                  <c:v>0.54884689542893705</c:v>
                </c:pt>
                <c:pt idx="12819" formatCode="0.0%">
                  <c:v>0.52005458082861999</c:v>
                </c:pt>
                <c:pt idx="12820" formatCode="0.0%">
                  <c:v>0.51545547494159505</c:v>
                </c:pt>
                <c:pt idx="12821" formatCode="0.0%">
                  <c:v>0.46197826587476098</c:v>
                </c:pt>
                <c:pt idx="12822" formatCode="0.0%">
                  <c:v>0.47944500397735101</c:v>
                </c:pt>
                <c:pt idx="12823" formatCode="0.0%">
                  <c:v>0.46150000163677002</c:v>
                </c:pt>
                <c:pt idx="12824" formatCode="0.0%">
                  <c:v>0.47950305475869098</c:v>
                </c:pt>
                <c:pt idx="12825" formatCode="0.0%">
                  <c:v>0.50583715882890201</c:v>
                </c:pt>
                <c:pt idx="12826" formatCode="0.0%">
                  <c:v>0.53903642250057004</c:v>
                </c:pt>
                <c:pt idx="12827" formatCode="0.0%">
                  <c:v>0.56898637006936603</c:v>
                </c:pt>
                <c:pt idx="12828" formatCode="0.0%">
                  <c:v>0.56853494886184497</c:v>
                </c:pt>
                <c:pt idx="12829" formatCode="0.0%">
                  <c:v>0.58688663402583297</c:v>
                </c:pt>
                <c:pt idx="12830" formatCode="0.0%">
                  <c:v>0.58466531869551597</c:v>
                </c:pt>
                <c:pt idx="12831" formatCode="0.0%">
                  <c:v>0.59679094844283098</c:v>
                </c:pt>
                <c:pt idx="12832" formatCode="0.0%">
                  <c:v>0.58085731838125598</c:v>
                </c:pt>
                <c:pt idx="12833" formatCode="0.0%">
                  <c:v>0.60237331671829797</c:v>
                </c:pt>
                <c:pt idx="12834" formatCode="0.0%">
                  <c:v>0.62103784321706101</c:v>
                </c:pt>
                <c:pt idx="12835" formatCode="0.0%">
                  <c:v>0.61326995031857001</c:v>
                </c:pt>
                <c:pt idx="12836" formatCode="0.0%">
                  <c:v>0.59461437149662999</c:v>
                </c:pt>
                <c:pt idx="12837" formatCode="0.0%">
                  <c:v>0.60090742537146502</c:v>
                </c:pt>
                <c:pt idx="12838" formatCode="0.0%">
                  <c:v>0.59003316096324998</c:v>
                </c:pt>
                <c:pt idx="12839" formatCode="0.0%">
                  <c:v>0.598994477537512</c:v>
                </c:pt>
                <c:pt idx="12840" formatCode="0.0%">
                  <c:v>0.62483689585449798</c:v>
                </c:pt>
                <c:pt idx="12841" formatCode="0.0%">
                  <c:v>0.62226247464370199</c:v>
                </c:pt>
                <c:pt idx="12842" formatCode="0.0%">
                  <c:v>0.62615100404936896</c:v>
                </c:pt>
                <c:pt idx="12843" formatCode="0.0%">
                  <c:v>0.618677948013998</c:v>
                </c:pt>
                <c:pt idx="12844" formatCode="0.0%">
                  <c:v>0.63692237017412001</c:v>
                </c:pt>
                <c:pt idx="12845" formatCode="0.0%">
                  <c:v>0.63985437110380505</c:v>
                </c:pt>
                <c:pt idx="12846" formatCode="0.0%">
                  <c:v>0.63883084416966096</c:v>
                </c:pt>
                <c:pt idx="12847" formatCode="0.0%">
                  <c:v>0.65331200439963799</c:v>
                </c:pt>
                <c:pt idx="12848" formatCode="0.0%">
                  <c:v>0.65011179140128295</c:v>
                </c:pt>
                <c:pt idx="12849" formatCode="0.0%">
                  <c:v>0.654710897288308</c:v>
                </c:pt>
                <c:pt idx="12850" formatCode="0.0%">
                  <c:v>0.64155726676843705</c:v>
                </c:pt>
                <c:pt idx="12851" formatCode="0.0%">
                  <c:v>0.639447688280398</c:v>
                </c:pt>
                <c:pt idx="12852" formatCode="0.0%">
                  <c:v>0.63737379138164096</c:v>
                </c:pt>
                <c:pt idx="12853" formatCode="0.0%">
                  <c:v>0.63023605499111202</c:v>
                </c:pt>
                <c:pt idx="12854" formatCode="0.0%">
                  <c:v>0.65130074123864201</c:v>
                </c:pt>
                <c:pt idx="12855" formatCode="0.0%">
                  <c:v>0.65422815921190602</c:v>
                </c:pt>
                <c:pt idx="12856" formatCode="0.0%">
                  <c:v>0.66375263383596705</c:v>
                </c:pt>
                <c:pt idx="12857" formatCode="0.0%">
                  <c:v>0.65791100116865397</c:v>
                </c:pt>
                <c:pt idx="12858" formatCode="0.0%">
                  <c:v>0.651434738154967</c:v>
                </c:pt>
                <c:pt idx="12859" formatCode="0.0%">
                  <c:v>0.64801116059006703</c:v>
                </c:pt>
                <c:pt idx="12860" formatCode="0.0%">
                  <c:v>0.64924026585511996</c:v>
                </c:pt>
                <c:pt idx="12861" formatCode="0.0%">
                  <c:v>0.65507295084561001</c:v>
                </c:pt>
                <c:pt idx="12862" formatCode="0.0%">
                  <c:v>0.66950937269147204</c:v>
                </c:pt>
                <c:pt idx="12863" formatCode="0.0%">
                  <c:v>0.66579074002743199</c:v>
                </c:pt>
                <c:pt idx="12864" formatCode="0.0%">
                  <c:v>0.66802547687298297</c:v>
                </c:pt>
                <c:pt idx="12865" formatCode="0.0%">
                  <c:v>0.67876563524686295</c:v>
                </c:pt>
                <c:pt idx="12866" formatCode="0.0%">
                  <c:v>0.653995737850528</c:v>
                </c:pt>
                <c:pt idx="12867" formatCode="0.0%">
                  <c:v>0.66571032005403497</c:v>
                </c:pt>
                <c:pt idx="12868" formatCode="0.0%">
                  <c:v>0.67522126404485205</c:v>
                </c:pt>
                <c:pt idx="12869" formatCode="0.0%">
                  <c:v>0.70009395060664203</c:v>
                </c:pt>
                <c:pt idx="12870" formatCode="0.0%">
                  <c:v>0.70943063313542998</c:v>
                </c:pt>
                <c:pt idx="12871" formatCode="0.0%">
                  <c:v>0.69822574115680403</c:v>
                </c:pt>
                <c:pt idx="12872" formatCode="0.0%">
                  <c:v>0.69893184379975104</c:v>
                </c:pt>
                <c:pt idx="12873" formatCode="0.0%">
                  <c:v>0.70279800401336101</c:v>
                </c:pt>
                <c:pt idx="12874" formatCode="0.0%">
                  <c:v>0.69640663481148202</c:v>
                </c:pt>
                <c:pt idx="12875" formatCode="0.0%">
                  <c:v>0.68420942364958304</c:v>
                </c:pt>
                <c:pt idx="12876" formatCode="0.0%">
                  <c:v>0.69791279070401901</c:v>
                </c:pt>
                <c:pt idx="12877" formatCode="0.0%">
                  <c:v>0.721574267354401</c:v>
                </c:pt>
                <c:pt idx="12878" formatCode="0.0%">
                  <c:v>0.72211953005055396</c:v>
                </c:pt>
                <c:pt idx="12879" formatCode="0.0%">
                  <c:v>0.716934896921672</c:v>
                </c:pt>
                <c:pt idx="12880" formatCode="0.0%">
                  <c:v>0.72314305698469805</c:v>
                </c:pt>
                <c:pt idx="12881" formatCode="0.0%">
                  <c:v>0.72057758345072598</c:v>
                </c:pt>
                <c:pt idx="12882" formatCode="0.0%">
                  <c:v>0.67639679236697703</c:v>
                </c:pt>
                <c:pt idx="12883" formatCode="0.0%">
                  <c:v>0.69275947444401598</c:v>
                </c:pt>
                <c:pt idx="12884" formatCode="0.0%">
                  <c:v>0.66006979187921899</c:v>
                </c:pt>
                <c:pt idx="12885" formatCode="0.0%">
                  <c:v>0.68671684640221597</c:v>
                </c:pt>
                <c:pt idx="12886" formatCode="0.0%">
                  <c:v>0.71015921408844496</c:v>
                </c:pt>
                <c:pt idx="12887" formatCode="0.0%">
                  <c:v>0.711884369827124</c:v>
                </c:pt>
                <c:pt idx="12888" formatCode="0.0%">
                  <c:v>0.73046400251407895</c:v>
                </c:pt>
                <c:pt idx="12889" formatCode="0.0%">
                  <c:v>0.73720847759643604</c:v>
                </c:pt>
                <c:pt idx="12890" formatCode="0.0%">
                  <c:v>0.75006268829676603</c:v>
                </c:pt>
                <c:pt idx="12891" formatCode="0.0%">
                  <c:v>0.74811394975552103</c:v>
                </c:pt>
                <c:pt idx="12892" formatCode="0.0%">
                  <c:v>0.74751052716001798</c:v>
                </c:pt>
                <c:pt idx="12893" formatCode="0.0%">
                  <c:v>0.75041568505923495</c:v>
                </c:pt>
                <c:pt idx="12894" formatCode="0.0%">
                  <c:v>0.75866195131372605</c:v>
                </c:pt>
                <c:pt idx="12895" formatCode="0.0%">
                  <c:v>0.75766079357163996</c:v>
                </c:pt>
                <c:pt idx="12896" formatCode="0.0%">
                  <c:v>0.75709763552184095</c:v>
                </c:pt>
                <c:pt idx="12897" formatCode="0.0%">
                  <c:v>0.74933858118216301</c:v>
                </c:pt>
                <c:pt idx="12898" formatCode="0.0%">
                  <c:v>0.74609373891770203</c:v>
                </c:pt>
                <c:pt idx="12899" formatCode="0.0%">
                  <c:v>0.73259147635576405</c:v>
                </c:pt>
                <c:pt idx="12900" formatCode="0.0%">
                  <c:v>0.734768162419976</c:v>
                </c:pt>
                <c:pt idx="12901" formatCode="0.0%">
                  <c:v>0.75446058057328402</c:v>
                </c:pt>
                <c:pt idx="12902" formatCode="0.0%">
                  <c:v>0.71151347771101003</c:v>
                </c:pt>
                <c:pt idx="12903" formatCode="0.0%">
                  <c:v>0.70338342213720695</c:v>
                </c:pt>
                <c:pt idx="12904" formatCode="0.0%">
                  <c:v>0.74390821429467802</c:v>
                </c:pt>
                <c:pt idx="12905" formatCode="0.0%">
                  <c:v>0.72981595065247096</c:v>
                </c:pt>
                <c:pt idx="12906" formatCode="0.0%">
                  <c:v>0.70721379164352505</c:v>
                </c:pt>
                <c:pt idx="12907" formatCode="0.0%">
                  <c:v>0.684307738976626</c:v>
                </c:pt>
                <c:pt idx="12908" formatCode="0.0%">
                  <c:v>0.71714494909099302</c:v>
                </c:pt>
                <c:pt idx="12909" formatCode="0.0%">
                  <c:v>0.70794237259654003</c:v>
                </c:pt>
                <c:pt idx="12910" formatCode="0.0%">
                  <c:v>0.73211768595618498</c:v>
                </c:pt>
                <c:pt idx="12911" formatCode="0.0%">
                  <c:v>0.74256289834893496</c:v>
                </c:pt>
                <c:pt idx="12912" formatCode="0.0%">
                  <c:v>0.76067768831313398</c:v>
                </c:pt>
                <c:pt idx="12913" formatCode="0.0%">
                  <c:v>0.76246547778957496</c:v>
                </c:pt>
                <c:pt idx="12914" formatCode="0.0%">
                  <c:v>0.77390726496799001</c:v>
                </c:pt>
                <c:pt idx="12915" formatCode="0.0%">
                  <c:v>0.771122791587874</c:v>
                </c:pt>
                <c:pt idx="12916" formatCode="0.0%">
                  <c:v>0.77622253090494797</c:v>
                </c:pt>
                <c:pt idx="12917" formatCode="0.0%">
                  <c:v>0.75000452839741705</c:v>
                </c:pt>
                <c:pt idx="12918" formatCode="0.0%">
                  <c:v>0.748949793712402</c:v>
                </c:pt>
                <c:pt idx="12919" formatCode="0.0%">
                  <c:v>0.76123637252452203</c:v>
                </c:pt>
                <c:pt idx="12920" formatCode="0.0%">
                  <c:v>0.74779663458233503</c:v>
                </c:pt>
                <c:pt idx="12921" formatCode="0.0%">
                  <c:v>0.73824084308939297</c:v>
                </c:pt>
                <c:pt idx="12922" formatCode="0.0%">
                  <c:v>0.74734968721322403</c:v>
                </c:pt>
                <c:pt idx="12923" formatCode="0.0%">
                  <c:v>0.77641021388221099</c:v>
                </c:pt>
                <c:pt idx="12924" formatCode="0.0%">
                  <c:v>0.77486826728238301</c:v>
                </c:pt>
                <c:pt idx="12925" formatCode="0.0%">
                  <c:v>0.76926352981486001</c:v>
                </c:pt>
                <c:pt idx="12926" formatCode="0.0%">
                  <c:v>0.77567268525237398</c:v>
                </c:pt>
                <c:pt idx="12927" formatCode="0.0%">
                  <c:v>0.79667037304174104</c:v>
                </c:pt>
                <c:pt idx="12928" formatCode="0.0%">
                  <c:v>0.82261110668576998</c:v>
                </c:pt>
                <c:pt idx="12929" formatCode="0.0%">
                  <c:v>0.82083673872456298</c:v>
                </c:pt>
                <c:pt idx="12930" formatCode="0.0%">
                  <c:v>0.82352289677763602</c:v>
                </c:pt>
                <c:pt idx="12931" formatCode="0.0%">
                  <c:v>0.83121931737955301</c:v>
                </c:pt>
                <c:pt idx="12932" formatCode="0.0%">
                  <c:v>0.84535621028786401</c:v>
                </c:pt>
                <c:pt idx="12933" formatCode="0.0%">
                  <c:v>0.84499437496658303</c:v>
                </c:pt>
                <c:pt idx="12934" formatCode="0.0%">
                  <c:v>0.85107268459766605</c:v>
                </c:pt>
                <c:pt idx="12935" formatCode="0.0%">
                  <c:v>0.84350600530968201</c:v>
                </c:pt>
                <c:pt idx="12936" formatCode="0.0%">
                  <c:v>0.86395821216687596</c:v>
                </c:pt>
                <c:pt idx="12937" formatCode="0.0%">
                  <c:v>0.87068490101359697</c:v>
                </c:pt>
                <c:pt idx="12938" formatCode="0.0%">
                  <c:v>0.86075799916852103</c:v>
                </c:pt>
                <c:pt idx="12939" formatCode="0.0%">
                  <c:v>0.84810052824028703</c:v>
                </c:pt>
                <c:pt idx="12940" formatCode="0.0%">
                  <c:v>0.86529905427420695</c:v>
                </c:pt>
                <c:pt idx="12941" formatCode="0.0%">
                  <c:v>0.84811842359393297</c:v>
                </c:pt>
                <c:pt idx="12942" formatCode="0.0%">
                  <c:v>0.86831594901570097</c:v>
                </c:pt>
                <c:pt idx="12943" formatCode="0.0%">
                  <c:v>0.87164579420998001</c:v>
                </c:pt>
                <c:pt idx="12944" formatCode="0.0%">
                  <c:v>0.87124358522498502</c:v>
                </c:pt>
                <c:pt idx="12945" formatCode="0.0%">
                  <c:v>0.86966137407945299</c:v>
                </c:pt>
                <c:pt idx="12946" formatCode="0.0%">
                  <c:v>0.88230553261046296</c:v>
                </c:pt>
                <c:pt idx="12947" formatCode="0.0%">
                  <c:v>0.86876289638481097</c:v>
                </c:pt>
                <c:pt idx="12948" formatCode="0.0%">
                  <c:v>0.87389842640917703</c:v>
                </c:pt>
                <c:pt idx="12949" formatCode="0.0%">
                  <c:v>0.86138390007409105</c:v>
                </c:pt>
                <c:pt idx="12950" formatCode="0.0%">
                  <c:v>0.86269331619453105</c:v>
                </c:pt>
                <c:pt idx="12951" formatCode="0.0%">
                  <c:v>0.87790305737752306</c:v>
                </c:pt>
                <c:pt idx="12952" formatCode="0.0%">
                  <c:v>0.891749478143117</c:v>
                </c:pt>
                <c:pt idx="12953" formatCode="0.0%">
                  <c:v>0.87200784776728202</c:v>
                </c:pt>
                <c:pt idx="12954" formatCode="0.0%">
                  <c:v>0.85577021492974403</c:v>
                </c:pt>
                <c:pt idx="12955" formatCode="0.0%">
                  <c:v>0.81596505604846603</c:v>
                </c:pt>
                <c:pt idx="12956" formatCode="0.0%">
                  <c:v>0.83807105546577598</c:v>
                </c:pt>
                <c:pt idx="12957" formatCode="0.0%">
                  <c:v>0.86549132020789199</c:v>
                </c:pt>
                <c:pt idx="12958" formatCode="0.0%">
                  <c:v>0.86077152980176497</c:v>
                </c:pt>
                <c:pt idx="12959" formatCode="0.0%">
                  <c:v>0.84492279355199895</c:v>
                </c:pt>
                <c:pt idx="12960" formatCode="0.0%">
                  <c:v>0.83949242666451296</c:v>
                </c:pt>
                <c:pt idx="12961" formatCode="0.0%">
                  <c:v>0.85890779419033902</c:v>
                </c:pt>
                <c:pt idx="12962" formatCode="0.0%">
                  <c:v>0.85745063228430896</c:v>
                </c:pt>
                <c:pt idx="12963" formatCode="0.0%">
                  <c:v>0.87586036822963698</c:v>
                </c:pt>
                <c:pt idx="12964" formatCode="0.0%">
                  <c:v>0.871873632614937</c:v>
                </c:pt>
                <c:pt idx="12965" formatCode="0.0%">
                  <c:v>0.87538679606607805</c:v>
                </c:pt>
                <c:pt idx="12966" formatCode="0.0%">
                  <c:v>0.877572211571092</c:v>
                </c:pt>
                <c:pt idx="12967" formatCode="0.0%">
                  <c:v>0.87901584284387702</c:v>
                </c:pt>
                <c:pt idx="12968" formatCode="0.0%">
                  <c:v>0.87809074035478596</c:v>
                </c:pt>
                <c:pt idx="12969" formatCode="0.0%">
                  <c:v>0.88080821527674003</c:v>
                </c:pt>
                <c:pt idx="12970" formatCode="0.0%">
                  <c:v>0.87398332022098602</c:v>
                </c:pt>
                <c:pt idx="12971" formatCode="0.0%">
                  <c:v>0.89053826823171001</c:v>
                </c:pt>
                <c:pt idx="12972" formatCode="0.0%">
                  <c:v>0.88903200322116405</c:v>
                </c:pt>
                <c:pt idx="12973" formatCode="0.0%">
                  <c:v>0.88936263079157496</c:v>
                </c:pt>
                <c:pt idx="12974" formatCode="0.0%">
                  <c:v>0.88591668403461699</c:v>
                </c:pt>
                <c:pt idx="12975" formatCode="0.0%">
                  <c:v>0.89469042674962496</c:v>
                </c:pt>
                <c:pt idx="12976" formatCode="0.0%">
                  <c:v>0.89838210726518597</c:v>
                </c:pt>
                <c:pt idx="12977" formatCode="0.0%">
                  <c:v>0.90182805402214405</c:v>
                </c:pt>
                <c:pt idx="12978" formatCode="0.0%">
                  <c:v>0.89800215835423902</c:v>
                </c:pt>
                <c:pt idx="12979" formatCode="0.0%">
                  <c:v>0.88777169020524005</c:v>
                </c:pt>
                <c:pt idx="12980" formatCode="0.0%">
                  <c:v>0.88694915864558399</c:v>
                </c:pt>
                <c:pt idx="12981" formatCode="0.0%">
                  <c:v>0.86218395332368003</c:v>
                </c:pt>
                <c:pt idx="12982" formatCode="0.0%">
                  <c:v>0.88825879300204402</c:v>
                </c:pt>
                <c:pt idx="12983" formatCode="0.0%">
                  <c:v>0.89793515989607597</c:v>
                </c:pt>
                <c:pt idx="12984" formatCode="0.0%">
                  <c:v>0.89587915835096499</c:v>
                </c:pt>
                <c:pt idx="12985" formatCode="0.0%">
                  <c:v>0.90689658558834796</c:v>
                </c:pt>
                <c:pt idx="12986" formatCode="0.0%">
                  <c:v>0.91324769024452301</c:v>
                </c:pt>
                <c:pt idx="12987" formatCode="0.0%">
                  <c:v>0.91767679027191096</c:v>
                </c:pt>
                <c:pt idx="12988" formatCode="0.0%">
                  <c:v>0.91820863145283005</c:v>
                </c:pt>
                <c:pt idx="12989" formatCode="0.0%">
                  <c:v>0.92075631875116604</c:v>
                </c:pt>
                <c:pt idx="12990" formatCode="0.0%">
                  <c:v>0.93078579152567698</c:v>
                </c:pt>
                <c:pt idx="12991" formatCode="0.0%">
                  <c:v>0.94526684263764404</c:v>
                </c:pt>
                <c:pt idx="12992" formatCode="0.0%">
                  <c:v>0.94133379308388199</c:v>
                </c:pt>
                <c:pt idx="12993" formatCode="0.0%">
                  <c:v>0.94785468536367401</c:v>
                </c:pt>
                <c:pt idx="12994" formatCode="0.0%">
                  <c:v>0.93117905283384905</c:v>
                </c:pt>
                <c:pt idx="12995" formatCode="0.0%">
                  <c:v>0.95295878940114898</c:v>
                </c:pt>
                <c:pt idx="12996" formatCode="0.0%">
                  <c:v>0.959698790645095</c:v>
                </c:pt>
                <c:pt idx="12997" formatCode="0.0%">
                  <c:v>0.95280689713117805</c:v>
                </c:pt>
                <c:pt idx="12998" formatCode="0.0%">
                  <c:v>0.95508178940442301</c:v>
                </c:pt>
                <c:pt idx="12999" formatCode="0.0%">
                  <c:v>0.948703841717779</c:v>
                </c:pt>
                <c:pt idx="13000" formatCode="0.0%">
                  <c:v>0.93401284755450198</c:v>
                </c:pt>
                <c:pt idx="13001" formatCode="0.0%">
                  <c:v>0.903321006635466</c:v>
                </c:pt>
                <c:pt idx="13002" formatCode="0.0%">
                  <c:v>0.93218031969394599</c:v>
                </c:pt>
                <c:pt idx="13003" formatCode="0.0%">
                  <c:v>0.94810500207869797</c:v>
                </c:pt>
                <c:pt idx="13004" formatCode="0.0%">
                  <c:v>0.95203368691205903</c:v>
                </c:pt>
                <c:pt idx="13005" formatCode="0.0%">
                  <c:v>0.97183795102565496</c:v>
                </c:pt>
                <c:pt idx="13006" formatCode="0.0%">
                  <c:v>0.97653526312171401</c:v>
                </c:pt>
                <c:pt idx="13007" formatCode="0.0%">
                  <c:v>0.96722094978498296</c:v>
                </c:pt>
                <c:pt idx="13008" formatCode="0.0%">
                  <c:v>0.96685453150727996</c:v>
                </c:pt>
                <c:pt idx="13009" formatCode="0.0%">
                  <c:v>0.97512742255621998</c:v>
                </c:pt>
                <c:pt idx="13010" formatCode="0.0%">
                  <c:v>0.96444978880209198</c:v>
                </c:pt>
                <c:pt idx="13011" formatCode="0.0%">
                  <c:v>0.96082968970111504</c:v>
                </c:pt>
                <c:pt idx="13012" formatCode="0.0%">
                  <c:v>0.97691521203266096</c:v>
                </c:pt>
                <c:pt idx="13013" formatCode="0.0%">
                  <c:v>0.96775737392232297</c:v>
                </c:pt>
                <c:pt idx="13014" formatCode="0.0%">
                  <c:v>0.979574636173275</c:v>
                </c:pt>
                <c:pt idx="13015" formatCode="0.0%">
                  <c:v>0.98289095073430999</c:v>
                </c:pt>
                <c:pt idx="13016" formatCode="0.0%">
                  <c:v>0.98102721512288305</c:v>
                </c:pt>
                <c:pt idx="13017" formatCode="0.0%">
                  <c:v>0.98299373989976402</c:v>
                </c:pt>
                <c:pt idx="13018" formatCode="0.0%">
                  <c:v>0.98552353184445496</c:v>
                </c:pt>
                <c:pt idx="13019" formatCode="0.0%">
                  <c:v>0.993756267465701</c:v>
                </c:pt>
                <c:pt idx="13020" formatCode="0.0%">
                  <c:v>0.99696084518445904</c:v>
                </c:pt>
                <c:pt idx="13021" formatCode="0.0%">
                  <c:v>1.0021945814178601</c:v>
                </c:pt>
                <c:pt idx="13022" formatCode="0.0%">
                  <c:v>0.98805768850954601</c:v>
                </c:pt>
                <c:pt idx="13023" formatCode="0.0%">
                  <c:v>0.96668910860406398</c:v>
                </c:pt>
                <c:pt idx="13024" formatCode="0.0%">
                  <c:v>0.96916063153139498</c:v>
                </c:pt>
                <c:pt idx="13025" formatCode="0.0%">
                  <c:v>0.98519268603802301</c:v>
                </c:pt>
                <c:pt idx="13026" formatCode="0.0%">
                  <c:v>1.00211405232645</c:v>
                </c:pt>
                <c:pt idx="13027" formatCode="0.0%">
                  <c:v>1.0051086869939001</c:v>
                </c:pt>
                <c:pt idx="13028" formatCode="0.0%">
                  <c:v>1.00956026533135</c:v>
                </c:pt>
                <c:pt idx="13029" formatCode="0.0%">
                  <c:v>0.99785473992267903</c:v>
                </c:pt>
                <c:pt idx="13030" formatCode="0.0%">
                  <c:v>1.0154511102211901</c:v>
                </c:pt>
                <c:pt idx="13031" formatCode="0.0%">
                  <c:v>1.02413079321155</c:v>
                </c:pt>
                <c:pt idx="13032" formatCode="0.0%">
                  <c:v>1.02140000589237</c:v>
                </c:pt>
                <c:pt idx="13033" formatCode="0.0%">
                  <c:v>1.0220300532823201</c:v>
                </c:pt>
                <c:pt idx="13034" formatCode="0.0%">
                  <c:v>1.0277779535790199</c:v>
                </c:pt>
                <c:pt idx="13035" formatCode="0.0%">
                  <c:v>1.0270985848485299</c:v>
                </c:pt>
                <c:pt idx="13036" formatCode="0.0%">
                  <c:v>1.0202154207754099</c:v>
                </c:pt>
                <c:pt idx="13037" formatCode="0.0%">
                  <c:v>1.0175516319144</c:v>
                </c:pt>
                <c:pt idx="13038" formatCode="0.0%">
                  <c:v>1.0082595786517199</c:v>
                </c:pt>
                <c:pt idx="13039" formatCode="0.0%">
                  <c:v>0.99275063588520396</c:v>
                </c:pt>
                <c:pt idx="13040" formatCode="0.0%">
                  <c:v>0.99728710803446796</c:v>
                </c:pt>
                <c:pt idx="13041" formatCode="0.0%">
                  <c:v>0.98580942103075098</c:v>
                </c:pt>
                <c:pt idx="13042" formatCode="0.0%">
                  <c:v>1.0026371640665701</c:v>
                </c:pt>
                <c:pt idx="13043" formatCode="0.0%">
                  <c:v>0.99953079255684196</c:v>
                </c:pt>
                <c:pt idx="13044" formatCode="0.0%">
                  <c:v>0.98131332254519898</c:v>
                </c:pt>
                <c:pt idx="13045" formatCode="0.0%">
                  <c:v>0.94767595006323402</c:v>
                </c:pt>
                <c:pt idx="13046" formatCode="0.0%">
                  <c:v>0.94609373891770199</c:v>
                </c:pt>
                <c:pt idx="13047" formatCode="0.0%">
                  <c:v>0.96461979466172898</c:v>
                </c:pt>
                <c:pt idx="13048" formatCode="0.0%">
                  <c:v>0.988459897494541</c:v>
                </c:pt>
                <c:pt idx="13049" formatCode="0.0%">
                  <c:v>0.99136505539375797</c:v>
                </c:pt>
                <c:pt idx="13050" formatCode="0.0%">
                  <c:v>0.98583626406122005</c:v>
                </c:pt>
                <c:pt idx="13051" formatCode="0.0%">
                  <c:v>0.94539647483356803</c:v>
                </c:pt>
                <c:pt idx="13052" formatCode="0.0%">
                  <c:v>0.94844916028235404</c:v>
                </c:pt>
                <c:pt idx="13053" formatCode="0.0%">
                  <c:v>0.92524368779591404</c:v>
                </c:pt>
                <c:pt idx="13054" formatCode="0.0%">
                  <c:v>0.94736758256687004</c:v>
                </c:pt>
                <c:pt idx="13055" formatCode="0.0%">
                  <c:v>0.92207926550485098</c:v>
                </c:pt>
                <c:pt idx="13056" formatCode="0.0%">
                  <c:v>0.94230821691350997</c:v>
                </c:pt>
                <c:pt idx="13057" formatCode="0.0%">
                  <c:v>0.950277105186488</c:v>
                </c:pt>
                <c:pt idx="13058" formatCode="0.0%">
                  <c:v>0.96646105196308796</c:v>
                </c:pt>
                <c:pt idx="13059" formatCode="0.0%">
                  <c:v>0.96269779003294298</c:v>
                </c:pt>
                <c:pt idx="13060" formatCode="0.0%">
                  <c:v>0.94922237050147396</c:v>
                </c:pt>
                <c:pt idx="13061" formatCode="0.0%">
                  <c:v>0.94451152777216996</c:v>
                </c:pt>
                <c:pt idx="13062" formatCode="0.0%">
                  <c:v>0.95038884202876595</c:v>
                </c:pt>
                <c:pt idx="13063" formatCode="0.0%">
                  <c:v>0.98366852567383101</c:v>
                </c:pt>
                <c:pt idx="13064" formatCode="0.0%">
                  <c:v>0.998467110195005</c:v>
                </c:pt>
                <c:pt idx="13065" formatCode="0.0%">
                  <c:v>1.00521147615935</c:v>
                </c:pt>
                <c:pt idx="13066" formatCode="0.0%">
                  <c:v>1.0200366854749701</c:v>
                </c:pt>
                <c:pt idx="13067" formatCode="0.0%">
                  <c:v>1.0274381600957601</c:v>
                </c:pt>
                <c:pt idx="13068" formatCode="0.0%">
                  <c:v>1.03351210500644</c:v>
                </c:pt>
                <c:pt idx="13069" formatCode="0.0%">
                  <c:v>1.0313310542218299</c:v>
                </c:pt>
                <c:pt idx="13070" formatCode="0.0%">
                  <c:v>1.04097621336499</c:v>
                </c:pt>
                <c:pt idx="13071" formatCode="0.0%">
                  <c:v>1.04469037219062</c:v>
                </c:pt>
                <c:pt idx="13072" formatCode="0.0%">
                  <c:v>1.0343614795965701</c:v>
                </c:pt>
                <c:pt idx="13073" formatCode="0.0%">
                  <c:v>1.0543577914078299</c:v>
                </c:pt>
                <c:pt idx="13074" formatCode="0.0%">
                  <c:v>1.0583624223761801</c:v>
                </c:pt>
                <c:pt idx="13075" formatCode="0.0%">
                  <c:v>1.0620676335249799</c:v>
                </c:pt>
                <c:pt idx="13076" formatCode="0.0%">
                  <c:v>1.0696567911230299</c:v>
                </c:pt>
                <c:pt idx="13077" formatCode="0.0%">
                  <c:v>1.0830294214890499</c:v>
                </c:pt>
                <c:pt idx="13078" formatCode="0.0%">
                  <c:v>1.0917405304662899</c:v>
                </c:pt>
                <c:pt idx="13079" formatCode="0.0%">
                  <c:v>1.0995485787924799</c:v>
                </c:pt>
                <c:pt idx="13080" formatCode="0.0%">
                  <c:v>1.10141253263992</c:v>
                </c:pt>
                <c:pt idx="13081" formatCode="0.0%">
                  <c:v>1.09406016112365</c:v>
                </c:pt>
                <c:pt idx="13082" formatCode="0.0%">
                  <c:v>1.07683479205926</c:v>
                </c:pt>
                <c:pt idx="13083" formatCode="0.0%">
                  <c:v>1.0779790035125101</c:v>
                </c:pt>
                <c:pt idx="13084" formatCode="0.0%">
                  <c:v>1.0929875310849899</c:v>
                </c:pt>
                <c:pt idx="13085" formatCode="0.0%">
                  <c:v>1.0929650527749299</c:v>
                </c:pt>
                <c:pt idx="13086" formatCode="0.0%">
                  <c:v>1.1010548438030201</c:v>
                </c:pt>
                <c:pt idx="13087" formatCode="0.0%">
                  <c:v>1.09558868620825</c:v>
                </c:pt>
                <c:pt idx="13088" formatCode="0.0%">
                  <c:v>1.10268179333267</c:v>
                </c:pt>
                <c:pt idx="13089" formatCode="0.0%">
                  <c:v>1.0997408447261601</c:v>
                </c:pt>
                <c:pt idx="13090" formatCode="0.0%">
                  <c:v>1.09302768651269</c:v>
                </c:pt>
                <c:pt idx="13091" formatCode="0.0%">
                  <c:v>1.0964961115797101</c:v>
                </c:pt>
                <c:pt idx="13092" formatCode="0.0%">
                  <c:v>1.1013051605180499</c:v>
                </c:pt>
                <c:pt idx="13093" formatCode="0.0%">
                  <c:v>1.0535533734378399</c:v>
                </c:pt>
                <c:pt idx="13094" formatCode="0.0%">
                  <c:v>1.0806606877271701</c:v>
                </c:pt>
                <c:pt idx="13095" formatCode="0.0%">
                  <c:v>1.04120863472637</c:v>
                </c:pt>
                <c:pt idx="13096" formatCode="0.0%">
                  <c:v>1.0170913721480599</c:v>
                </c:pt>
                <c:pt idx="13097" formatCode="0.0%">
                  <c:v>1.04572284680159</c:v>
                </c:pt>
                <c:pt idx="13098" formatCode="0.0%">
                  <c:v>1.0284394269558601</c:v>
                </c:pt>
                <c:pt idx="13099" formatCode="0.0%">
                  <c:v>1.05223479140456</c:v>
                </c:pt>
                <c:pt idx="13100" formatCode="0.0%">
                  <c:v>1.0947305821773201</c:v>
                </c:pt>
                <c:pt idx="13101" formatCode="0.0%">
                  <c:v>1.1011934236757699</c:v>
                </c:pt>
                <c:pt idx="13102" formatCode="0.0%">
                  <c:v>1.0861045852479001</c:v>
                </c:pt>
                <c:pt idx="13103" formatCode="0.0%">
                  <c:v>1.10602495092418</c:v>
                </c:pt>
                <c:pt idx="13104" formatCode="0.0%">
                  <c:v>1.0867839539783899</c:v>
                </c:pt>
                <c:pt idx="13105" formatCode="0.0%">
                  <c:v>1.07119426388445</c:v>
                </c:pt>
                <c:pt idx="13106" formatCode="0.0%">
                  <c:v>1.10505511005097</c:v>
                </c:pt>
                <c:pt idx="13107" formatCode="0.0%">
                  <c:v>1.0866497388260401</c:v>
                </c:pt>
                <c:pt idx="13108" formatCode="0.0%">
                  <c:v>1.06518295271153</c:v>
                </c:pt>
                <c:pt idx="13109" formatCode="0.0%">
                  <c:v>1.0416645297723</c:v>
                </c:pt>
                <c:pt idx="13110" formatCode="0.0%">
                  <c:v>1.07796110815886</c:v>
                </c:pt>
                <c:pt idx="13111" formatCode="0.0%">
                  <c:v>1.09911516205661</c:v>
                </c:pt>
                <c:pt idx="13112" formatCode="0.0%">
                  <c:v>1.11217942492626</c:v>
                </c:pt>
                <c:pt idx="13113" formatCode="0.0%">
                  <c:v>1.14140973921887</c:v>
                </c:pt>
                <c:pt idx="13114" formatCode="0.0%">
                  <c:v>1.1392465837879</c:v>
                </c:pt>
                <c:pt idx="13115" formatCode="0.0%">
                  <c:v>1.1422455831757501</c:v>
                </c:pt>
                <c:pt idx="13116" formatCode="0.0%">
                  <c:v>1.13584079245864</c:v>
                </c:pt>
                <c:pt idx="13117" formatCode="0.0%">
                  <c:v>1.1302316902707099</c:v>
                </c:pt>
                <c:pt idx="13118" formatCode="0.0%">
                  <c:v>1.14380989896763</c:v>
                </c:pt>
                <c:pt idx="13119" formatCode="0.0%">
                  <c:v>1.1424601091834801</c:v>
                </c:pt>
                <c:pt idx="13120" formatCode="0.0%">
                  <c:v>1.1009118992098801</c:v>
                </c:pt>
                <c:pt idx="13121" formatCode="0.0%">
                  <c:v>1.0988871054156399</c:v>
                </c:pt>
                <c:pt idx="13122" formatCode="0.0%">
                  <c:v>1.0903861577257199</c:v>
                </c:pt>
                <c:pt idx="13123" formatCode="0.0%">
                  <c:v>1.0873738459406499</c:v>
                </c:pt>
                <c:pt idx="13124" formatCode="0.0%">
                  <c:v>1.10649415836733</c:v>
                </c:pt>
                <c:pt idx="13125" formatCode="0.0%">
                  <c:v>1.11242974164129</c:v>
                </c:pt>
                <c:pt idx="13126" formatCode="0.0%">
                  <c:v>1.08234110508173</c:v>
                </c:pt>
                <c:pt idx="13127" formatCode="0.0%">
                  <c:v>1.08404858370279</c:v>
                </c:pt>
                <c:pt idx="13128" formatCode="0.0%">
                  <c:v>1.04572721152199</c:v>
                </c:pt>
                <c:pt idx="13129" formatCode="0.0%">
                  <c:v>1.0259050520547499</c:v>
                </c:pt>
                <c:pt idx="13130" formatCode="0.0%">
                  <c:v>1.00354437120201</c:v>
                </c:pt>
                <c:pt idx="13131" formatCode="0.0%">
                  <c:v>0.96564768631627396</c:v>
                </c:pt>
                <c:pt idx="13132" formatCode="0.0%">
                  <c:v>0.971095948557405</c:v>
                </c:pt>
                <c:pt idx="13133" formatCode="0.0%">
                  <c:v>0.94710395345462195</c:v>
                </c:pt>
                <c:pt idx="13134" formatCode="0.0%">
                  <c:v>0.94418984787858196</c:v>
                </c:pt>
                <c:pt idx="13135" formatCode="0.0%">
                  <c:v>0.93372215717576401</c:v>
                </c:pt>
                <c:pt idx="13136" formatCode="0.0%">
                  <c:v>0.98080374143832805</c:v>
                </c:pt>
                <c:pt idx="13137" formatCode="0.0%">
                  <c:v>1.01821310529124</c:v>
                </c:pt>
                <c:pt idx="13138" formatCode="0.0%">
                  <c:v>1.0320641090132601</c:v>
                </c:pt>
                <c:pt idx="13139" formatCode="0.0%">
                  <c:v>1.0512112644704099</c:v>
                </c:pt>
                <c:pt idx="13140" formatCode="0.0%">
                  <c:v>1.0011800021605399</c:v>
                </c:pt>
                <c:pt idx="13141" formatCode="0.0%">
                  <c:v>1.0114999470777699</c:v>
                </c:pt>
                <c:pt idx="13142" formatCode="0.0%">
                  <c:v>1.0040539523088801</c:v>
                </c:pt>
                <c:pt idx="13143" formatCode="0.0%">
                  <c:v>1.0208904247855</c:v>
                </c:pt>
                <c:pt idx="13144" formatCode="0.0%">
                  <c:v>1.0502281111999801</c:v>
                </c:pt>
                <c:pt idx="13145" formatCode="0.0%">
                  <c:v>1.01308674117972</c:v>
                </c:pt>
                <c:pt idx="13146" formatCode="0.0%">
                  <c:v>0.97489958415126399</c:v>
                </c:pt>
                <c:pt idx="13147" formatCode="0.0%">
                  <c:v>0.96731479127361497</c:v>
                </c:pt>
                <c:pt idx="13148" formatCode="0.0%">
                  <c:v>0.99833289504265998</c:v>
                </c:pt>
                <c:pt idx="13149" formatCode="0.0%">
                  <c:v>1.00009384148863</c:v>
                </c:pt>
                <c:pt idx="13150" formatCode="0.0%">
                  <c:v>0.95774557826543805</c:v>
                </c:pt>
                <c:pt idx="13151" formatCode="0.0%">
                  <c:v>0.943716057479003</c:v>
                </c:pt>
                <c:pt idx="13152" formatCode="0.0%">
                  <c:v>0.92400105189761705</c:v>
                </c:pt>
                <c:pt idx="13153" formatCode="0.0%">
                  <c:v>0.88857610817523103</c:v>
                </c:pt>
                <c:pt idx="13154" formatCode="0.0%">
                  <c:v>0.91682326919740398</c:v>
                </c:pt>
                <c:pt idx="13155" formatCode="0.0%">
                  <c:v>0.95970773832191802</c:v>
                </c:pt>
                <c:pt idx="13156" formatCode="0.0%">
                  <c:v>0.95492094945762895</c:v>
                </c:pt>
                <c:pt idx="13157" formatCode="0.0%">
                  <c:v>0.92467147295128205</c:v>
                </c:pt>
                <c:pt idx="13158" formatCode="0.0%">
                  <c:v>0.96055252995562201</c:v>
                </c:pt>
                <c:pt idx="13159" formatCode="0.0%">
                  <c:v>0.95025048039203897</c:v>
                </c:pt>
                <c:pt idx="13160" formatCode="0.0%">
                  <c:v>0.93477711009679898</c:v>
                </c:pt>
                <c:pt idx="13161" formatCode="0.0%">
                  <c:v>0.87766605305972401</c:v>
                </c:pt>
                <c:pt idx="13162" formatCode="0.0%">
                  <c:v>0.86408347964239896</c:v>
                </c:pt>
                <c:pt idx="13163" formatCode="0.0%">
                  <c:v>0.91198715899257898</c:v>
                </c:pt>
                <c:pt idx="13164" formatCode="0.0%">
                  <c:v>0.90378126640180101</c:v>
                </c:pt>
                <c:pt idx="13165" formatCode="0.0%">
                  <c:v>0.87910531961210703</c:v>
                </c:pt>
                <c:pt idx="13166" formatCode="0.0%">
                  <c:v>0.86516047440146104</c:v>
                </c:pt>
                <c:pt idx="13167" formatCode="0.0%">
                  <c:v>0.90509090075826104</c:v>
                </c:pt>
                <c:pt idx="13168" formatCode="0.0%">
                  <c:v>0.94773400084457304</c:v>
                </c:pt>
                <c:pt idx="13169" formatCode="0.0%">
                  <c:v>0.97178426496471704</c:v>
                </c:pt>
                <c:pt idx="13170" formatCode="0.0%">
                  <c:v>0.99477979439984598</c:v>
                </c:pt>
                <c:pt idx="13171" formatCode="0.0%">
                  <c:v>0.99391274269209395</c:v>
                </c:pt>
                <c:pt idx="13172" formatCode="0.0%">
                  <c:v>1.01645215884527</c:v>
                </c:pt>
                <c:pt idx="13173" formatCode="0.0%">
                  <c:v>0.99170484887701205</c:v>
                </c:pt>
                <c:pt idx="13174" formatCode="0.0%">
                  <c:v>1.02027368979277</c:v>
                </c:pt>
                <c:pt idx="13175" formatCode="0.0%">
                  <c:v>1.0305087408981899</c:v>
                </c:pt>
                <c:pt idx="13176" formatCode="0.0%">
                  <c:v>1.04501663504063</c:v>
                </c:pt>
                <c:pt idx="13177" formatCode="0.0%">
                  <c:v>1.0700814784180901</c:v>
                </c:pt>
                <c:pt idx="13178" formatCode="0.0%">
                  <c:v>1.0570530062557399</c:v>
                </c:pt>
                <c:pt idx="13179" formatCode="0.0%">
                  <c:v>1.02485490032615</c:v>
                </c:pt>
                <c:pt idx="13180" formatCode="0.0%">
                  <c:v>1.0317601062372901</c:v>
                </c:pt>
                <c:pt idx="13181" formatCode="0.0%">
                  <c:v>1.0481989526853399</c:v>
                </c:pt>
                <c:pt idx="13182" formatCode="0.0%">
                  <c:v>1.0224905312846799</c:v>
                </c:pt>
                <c:pt idx="13183" formatCode="0.0%">
                  <c:v>1.00283815944105</c:v>
                </c:pt>
                <c:pt idx="13184" formatCode="0.0%">
                  <c:v>1.0113570024846199</c:v>
                </c:pt>
                <c:pt idx="13185" formatCode="0.0%">
                  <c:v>1.0060248418061699</c:v>
                </c:pt>
                <c:pt idx="13186" formatCode="0.0%">
                  <c:v>0.97216857859606598</c:v>
                </c:pt>
                <c:pt idx="13187" formatCode="0.0%">
                  <c:v>0.96542879558814099</c:v>
                </c:pt>
                <c:pt idx="13188" formatCode="0.0%">
                  <c:v>0.98739163217628201</c:v>
                </c:pt>
                <c:pt idx="13189" formatCode="0.0%">
                  <c:v>0.96325647424433103</c:v>
                </c:pt>
                <c:pt idx="13190" formatCode="0.0%">
                  <c:v>0.96285426525933504</c:v>
                </c:pt>
                <c:pt idx="13191" formatCode="0.0%">
                  <c:v>0.99437300245842897</c:v>
                </c:pt>
                <c:pt idx="13192" formatCode="0.0%">
                  <c:v>0.99313953247297404</c:v>
                </c:pt>
                <c:pt idx="13193" formatCode="0.0%">
                  <c:v>0.96373484760033101</c:v>
                </c:pt>
                <c:pt idx="13194" formatCode="0.0%">
                  <c:v>0.909260736393803</c:v>
                </c:pt>
                <c:pt idx="13195" formatCode="0.0%">
                  <c:v>0.92013958375843896</c:v>
                </c:pt>
                <c:pt idx="13196" formatCode="0.0%">
                  <c:v>0.86609474280339505</c:v>
                </c:pt>
                <c:pt idx="13197" formatCode="0.0%">
                  <c:v>0.87000989700350995</c:v>
                </c:pt>
                <c:pt idx="13198" formatCode="0.0%">
                  <c:v>0.91628684506006397</c:v>
                </c:pt>
                <c:pt idx="13199" formatCode="0.0%">
                  <c:v>0.84675532141255505</c:v>
                </c:pt>
                <c:pt idx="13200" formatCode="0.0%">
                  <c:v>0.85723610627657698</c:v>
                </c:pt>
                <c:pt idx="13201" formatCode="0.0%">
                  <c:v>0.86621979204289701</c:v>
                </c:pt>
                <c:pt idx="13202" formatCode="0.0%">
                  <c:v>0.92194963330892699</c:v>
                </c:pt>
                <c:pt idx="13203" formatCode="0.0%">
                  <c:v>0.85343268891873902</c:v>
                </c:pt>
                <c:pt idx="13204" formatCode="0.0%">
                  <c:v>0.84291589511140397</c:v>
                </c:pt>
                <c:pt idx="13205" formatCode="0.0%">
                  <c:v>0.78387421312274996</c:v>
                </c:pt>
                <c:pt idx="13206" formatCode="0.0%">
                  <c:v>0.78825879300204404</c:v>
                </c:pt>
                <c:pt idx="13207" formatCode="0.0%">
                  <c:v>0.75881831742210903</c:v>
                </c:pt>
                <c:pt idx="13208" formatCode="0.0%">
                  <c:v>0.75653895131045301</c:v>
                </c:pt>
                <c:pt idx="13209" formatCode="0.0%">
                  <c:v>0.79846700107699498</c:v>
                </c:pt>
                <c:pt idx="13210" formatCode="0.0%">
                  <c:v>0.79136952923216897</c:v>
                </c:pt>
                <c:pt idx="13211" formatCode="0.0%">
                  <c:v>0.82750079383352304</c:v>
                </c:pt>
                <c:pt idx="13212" formatCode="0.0%">
                  <c:v>0.75367842267734098</c:v>
                </c:pt>
                <c:pt idx="13213" formatCode="0.0%">
                  <c:v>0.74344784541033304</c:v>
                </c:pt>
                <c:pt idx="13214" formatCode="0.0%">
                  <c:v>0.74370263596376895</c:v>
                </c:pt>
                <c:pt idx="13215" formatCode="0.0%">
                  <c:v>0.776057108001733</c:v>
                </c:pt>
                <c:pt idx="13216" formatCode="0.0%">
                  <c:v>0.76163410767110495</c:v>
                </c:pt>
                <c:pt idx="13217" formatCode="0.0%">
                  <c:v>0.77828289717046095</c:v>
                </c:pt>
                <c:pt idx="13218" formatCode="0.0%">
                  <c:v>0.813640951552695</c:v>
                </c:pt>
                <c:pt idx="13219" formatCode="0.0%">
                  <c:v>0.85851453288216695</c:v>
                </c:pt>
                <c:pt idx="13220" formatCode="0.0%">
                  <c:v>0.84685352762158805</c:v>
                </c:pt>
                <c:pt idx="13221" formatCode="0.0%">
                  <c:v>0.83303394988646295</c:v>
                </c:pt>
                <c:pt idx="13222" formatCode="0.0%">
                  <c:v>0.86681863168197804</c:v>
                </c:pt>
                <c:pt idx="13223" formatCode="0.0%">
                  <c:v>0.83630116134298105</c:v>
                </c:pt>
                <c:pt idx="13224" formatCode="0.0%">
                  <c:v>0.84206237403689699</c:v>
                </c:pt>
                <c:pt idx="13225" formatCode="0.0%">
                  <c:v>0.85960505827447298</c:v>
                </c:pt>
                <c:pt idx="13226" formatCode="0.0%">
                  <c:v>0.83953258209220705</c:v>
                </c:pt>
                <c:pt idx="13227" formatCode="0.0%">
                  <c:v>0.79575410911146305</c:v>
                </c:pt>
                <c:pt idx="13228" formatCode="0.0%">
                  <c:v>0.74347916227921296</c:v>
                </c:pt>
                <c:pt idx="13229" formatCode="0.0%">
                  <c:v>0.67588721126010598</c:v>
                </c:pt>
                <c:pt idx="13230" formatCode="0.0%">
                  <c:v>0</c:v>
                </c:pt>
                <c:pt idx="13231" formatCode="0.0%">
                  <c:v>0</c:v>
                </c:pt>
                <c:pt idx="13232" formatCode="0.0%">
                  <c:v>0</c:v>
                </c:pt>
                <c:pt idx="13233" formatCode="0.0%">
                  <c:v>0</c:v>
                </c:pt>
                <c:pt idx="13234" formatCode="0.0%">
                  <c:v>0</c:v>
                </c:pt>
                <c:pt idx="13235" formatCode="0.0%">
                  <c:v>0</c:v>
                </c:pt>
                <c:pt idx="13236" formatCode="0.0%">
                  <c:v>0</c:v>
                </c:pt>
                <c:pt idx="13237" formatCode="0.0%">
                  <c:v>0</c:v>
                </c:pt>
                <c:pt idx="13238" formatCode="0.0%">
                  <c:v>0</c:v>
                </c:pt>
                <c:pt idx="13239" formatCode="0.0%">
                  <c:v>0</c:v>
                </c:pt>
                <c:pt idx="13240" formatCode="0.0%">
                  <c:v>0</c:v>
                </c:pt>
                <c:pt idx="13241" formatCode="0.0%">
                  <c:v>0</c:v>
                </c:pt>
                <c:pt idx="13242" formatCode="0.0%">
                  <c:v>0</c:v>
                </c:pt>
                <c:pt idx="13243" formatCode="0.0%">
                  <c:v>0</c:v>
                </c:pt>
                <c:pt idx="13244" formatCode="0.0%">
                  <c:v>0</c:v>
                </c:pt>
                <c:pt idx="13245" formatCode="0.0%">
                  <c:v>0</c:v>
                </c:pt>
                <c:pt idx="13246" formatCode="0.0%">
                  <c:v>0</c:v>
                </c:pt>
                <c:pt idx="13247" formatCode="0.0%">
                  <c:v>0</c:v>
                </c:pt>
                <c:pt idx="13248" formatCode="0.0%">
                  <c:v>0</c:v>
                </c:pt>
                <c:pt idx="13249" formatCode="0.0%">
                  <c:v>0</c:v>
                </c:pt>
                <c:pt idx="13250" formatCode="0.0%">
                  <c:v>0</c:v>
                </c:pt>
                <c:pt idx="13251" formatCode="0.0%">
                  <c:v>0</c:v>
                </c:pt>
                <c:pt idx="13252" formatCode="0.0%">
                  <c:v>0</c:v>
                </c:pt>
                <c:pt idx="13253" formatCode="0.0%">
                  <c:v>0</c:v>
                </c:pt>
                <c:pt idx="13254" formatCode="0.0%">
                  <c:v>0</c:v>
                </c:pt>
                <c:pt idx="13255" formatCode="0.0%">
                  <c:v>0</c:v>
                </c:pt>
                <c:pt idx="13256" formatCode="0.0%">
                  <c:v>0</c:v>
                </c:pt>
                <c:pt idx="13257" formatCode="0.0%">
                  <c:v>0</c:v>
                </c:pt>
                <c:pt idx="13258" formatCode="0.0%">
                  <c:v>0</c:v>
                </c:pt>
                <c:pt idx="13259" formatCode="0.0%">
                  <c:v>0</c:v>
                </c:pt>
                <c:pt idx="13260" formatCode="0.0%">
                  <c:v>0</c:v>
                </c:pt>
                <c:pt idx="13261" formatCode="0.0%">
                  <c:v>0</c:v>
                </c:pt>
                <c:pt idx="13262" formatCode="0.0%">
                  <c:v>0</c:v>
                </c:pt>
                <c:pt idx="13263" formatCode="0.0%">
                  <c:v>0</c:v>
                </c:pt>
                <c:pt idx="13264" formatCode="0.0%">
                  <c:v>0</c:v>
                </c:pt>
                <c:pt idx="13265" formatCode="0.0%">
                  <c:v>0</c:v>
                </c:pt>
                <c:pt idx="13266" formatCode="0.0%">
                  <c:v>0</c:v>
                </c:pt>
                <c:pt idx="13267" formatCode="0.0%">
                  <c:v>0</c:v>
                </c:pt>
                <c:pt idx="13268" formatCode="0.0%">
                  <c:v>0</c:v>
                </c:pt>
                <c:pt idx="13269" formatCode="0.0%">
                  <c:v>0</c:v>
                </c:pt>
                <c:pt idx="13270" formatCode="0.0%">
                  <c:v>0</c:v>
                </c:pt>
                <c:pt idx="13271" formatCode="0.0%">
                  <c:v>0</c:v>
                </c:pt>
                <c:pt idx="13272" formatCode="0.0%">
                  <c:v>0</c:v>
                </c:pt>
                <c:pt idx="13273" formatCode="0.0%">
                  <c:v>0</c:v>
                </c:pt>
                <c:pt idx="13274" formatCode="0.0%">
                  <c:v>0</c:v>
                </c:pt>
                <c:pt idx="13275" formatCode="0.0%">
                  <c:v>0</c:v>
                </c:pt>
                <c:pt idx="13276" formatCode="0.0%">
                  <c:v>0</c:v>
                </c:pt>
                <c:pt idx="13277" formatCode="0.0%">
                  <c:v>0</c:v>
                </c:pt>
                <c:pt idx="13278" formatCode="0.0%">
                  <c:v>0</c:v>
                </c:pt>
                <c:pt idx="13279" formatCode="0.0%">
                  <c:v>0</c:v>
                </c:pt>
                <c:pt idx="13280" formatCode="0.0%">
                  <c:v>0</c:v>
                </c:pt>
                <c:pt idx="13281" formatCode="0.0%">
                  <c:v>0</c:v>
                </c:pt>
                <c:pt idx="13282" formatCode="0.0%">
                  <c:v>0</c:v>
                </c:pt>
                <c:pt idx="13283" formatCode="0.0%">
                  <c:v>0</c:v>
                </c:pt>
                <c:pt idx="13284" formatCode="0.0%">
                  <c:v>0</c:v>
                </c:pt>
                <c:pt idx="13285" formatCode="0.0%">
                  <c:v>0</c:v>
                </c:pt>
                <c:pt idx="13286" formatCode="0.0%">
                  <c:v>0</c:v>
                </c:pt>
                <c:pt idx="13287" formatCode="0.0%">
                  <c:v>0</c:v>
                </c:pt>
                <c:pt idx="13288" formatCode="0.0%">
                  <c:v>0</c:v>
                </c:pt>
                <c:pt idx="13289" formatCode="0.0%">
                  <c:v>0</c:v>
                </c:pt>
                <c:pt idx="13290" formatCode="0.0%">
                  <c:v>0</c:v>
                </c:pt>
                <c:pt idx="13291" formatCode="0.0%">
                  <c:v>0</c:v>
                </c:pt>
                <c:pt idx="13292" formatCode="0.0%">
                  <c:v>0</c:v>
                </c:pt>
                <c:pt idx="13293" formatCode="0.0%">
                  <c:v>0</c:v>
                </c:pt>
                <c:pt idx="13294" formatCode="0.0%">
                  <c:v>0</c:v>
                </c:pt>
                <c:pt idx="13295" formatCode="0.0%">
                  <c:v>0</c:v>
                </c:pt>
                <c:pt idx="13296" formatCode="0.0%">
                  <c:v>0</c:v>
                </c:pt>
                <c:pt idx="13297" formatCode="0.0%">
                  <c:v>0</c:v>
                </c:pt>
                <c:pt idx="13298" formatCode="0.0%">
                  <c:v>0</c:v>
                </c:pt>
                <c:pt idx="13299" formatCode="0.0%">
                  <c:v>0</c:v>
                </c:pt>
                <c:pt idx="13300" formatCode="0.0%">
                  <c:v>0</c:v>
                </c:pt>
                <c:pt idx="13301" formatCode="0.0%">
                  <c:v>0</c:v>
                </c:pt>
                <c:pt idx="13302" formatCode="0.0%">
                  <c:v>0</c:v>
                </c:pt>
                <c:pt idx="13303" formatCode="0.0%">
                  <c:v>0</c:v>
                </c:pt>
                <c:pt idx="13304" formatCode="0.0%">
                  <c:v>0</c:v>
                </c:pt>
                <c:pt idx="13305" formatCode="0.0%">
                  <c:v>0</c:v>
                </c:pt>
                <c:pt idx="13306" formatCode="0.0%">
                  <c:v>0</c:v>
                </c:pt>
                <c:pt idx="13307" formatCode="0.0%">
                  <c:v>0</c:v>
                </c:pt>
                <c:pt idx="13308" formatCode="0.0%">
                  <c:v>0</c:v>
                </c:pt>
                <c:pt idx="13309" formatCode="0.0%">
                  <c:v>0</c:v>
                </c:pt>
                <c:pt idx="13310" formatCode="0.0%">
                  <c:v>0</c:v>
                </c:pt>
                <c:pt idx="13311" formatCode="0.0%">
                  <c:v>0</c:v>
                </c:pt>
                <c:pt idx="13312" formatCode="0.0%">
                  <c:v>0</c:v>
                </c:pt>
                <c:pt idx="13313" formatCode="0.0%">
                  <c:v>0</c:v>
                </c:pt>
                <c:pt idx="13314" formatCode="0.0%">
                  <c:v>0</c:v>
                </c:pt>
                <c:pt idx="13315" formatCode="0.0%">
                  <c:v>0</c:v>
                </c:pt>
                <c:pt idx="13316" formatCode="0.0%">
                  <c:v>0</c:v>
                </c:pt>
                <c:pt idx="13317" formatCode="0.0%">
                  <c:v>0</c:v>
                </c:pt>
                <c:pt idx="13318" formatCode="0.0%">
                  <c:v>0</c:v>
                </c:pt>
                <c:pt idx="13319" formatCode="0.0%">
                  <c:v>0</c:v>
                </c:pt>
                <c:pt idx="13320" formatCode="0.0%">
                  <c:v>0</c:v>
                </c:pt>
                <c:pt idx="13321" formatCode="0.0%">
                  <c:v>0</c:v>
                </c:pt>
                <c:pt idx="13322" formatCode="0.0%">
                  <c:v>0</c:v>
                </c:pt>
                <c:pt idx="13323" formatCode="0.0%">
                  <c:v>0</c:v>
                </c:pt>
                <c:pt idx="13324" formatCode="0.0%">
                  <c:v>0</c:v>
                </c:pt>
                <c:pt idx="13325" formatCode="0.0%">
                  <c:v>0</c:v>
                </c:pt>
                <c:pt idx="13326" formatCode="0.0%">
                  <c:v>0</c:v>
                </c:pt>
                <c:pt idx="13327" formatCode="0.0%">
                  <c:v>0</c:v>
                </c:pt>
                <c:pt idx="13328" formatCode="0.0%">
                  <c:v>0</c:v>
                </c:pt>
                <c:pt idx="13329" formatCode="0.0%">
                  <c:v>0</c:v>
                </c:pt>
                <c:pt idx="13330" formatCode="0.0%">
                  <c:v>0</c:v>
                </c:pt>
                <c:pt idx="13331" formatCode="0.0%">
                  <c:v>0</c:v>
                </c:pt>
                <c:pt idx="13332" formatCode="0.0%">
                  <c:v>0</c:v>
                </c:pt>
                <c:pt idx="13333" formatCode="0.0%">
                  <c:v>0</c:v>
                </c:pt>
                <c:pt idx="13334" formatCode="0.0%">
                  <c:v>0</c:v>
                </c:pt>
                <c:pt idx="13335" formatCode="0.0%">
                  <c:v>0</c:v>
                </c:pt>
                <c:pt idx="13336" formatCode="0.0%">
                  <c:v>0</c:v>
                </c:pt>
                <c:pt idx="13337" formatCode="0.0%">
                  <c:v>0</c:v>
                </c:pt>
                <c:pt idx="13338" formatCode="0.0%">
                  <c:v>0</c:v>
                </c:pt>
                <c:pt idx="13339" formatCode="0.0%">
                  <c:v>0</c:v>
                </c:pt>
                <c:pt idx="13340" formatCode="0.0%">
                  <c:v>0</c:v>
                </c:pt>
                <c:pt idx="13341" formatCode="0.0%">
                  <c:v>0</c:v>
                </c:pt>
                <c:pt idx="13342" formatCode="0.0%">
                  <c:v>0</c:v>
                </c:pt>
                <c:pt idx="13343" formatCode="0.0%">
                  <c:v>0</c:v>
                </c:pt>
                <c:pt idx="13344" formatCode="0.0%">
                  <c:v>0</c:v>
                </c:pt>
                <c:pt idx="13345" formatCode="0.0%">
                  <c:v>0</c:v>
                </c:pt>
                <c:pt idx="13346" formatCode="0.0%">
                  <c:v>0</c:v>
                </c:pt>
                <c:pt idx="13347" formatCode="0.0%">
                  <c:v>0</c:v>
                </c:pt>
                <c:pt idx="13348" formatCode="0.0%">
                  <c:v>0</c:v>
                </c:pt>
                <c:pt idx="13349" formatCode="0.0%">
                  <c:v>0</c:v>
                </c:pt>
                <c:pt idx="13350" formatCode="0.0%">
                  <c:v>0</c:v>
                </c:pt>
                <c:pt idx="13351" formatCode="0.0%">
                  <c:v>0</c:v>
                </c:pt>
                <c:pt idx="13352" formatCode="0.0%">
                  <c:v>0</c:v>
                </c:pt>
                <c:pt idx="13353" formatCode="0.0%">
                  <c:v>0</c:v>
                </c:pt>
                <c:pt idx="13354" formatCode="0.0%">
                  <c:v>0</c:v>
                </c:pt>
                <c:pt idx="13355" formatCode="0.0%">
                  <c:v>0</c:v>
                </c:pt>
                <c:pt idx="13356" formatCode="0.0%">
                  <c:v>0</c:v>
                </c:pt>
                <c:pt idx="13357" formatCode="0.0%">
                  <c:v>0</c:v>
                </c:pt>
                <c:pt idx="13358" formatCode="0.0%">
                  <c:v>0</c:v>
                </c:pt>
                <c:pt idx="13359" formatCode="0.0%">
                  <c:v>0</c:v>
                </c:pt>
                <c:pt idx="13360" formatCode="0.0%">
                  <c:v>0</c:v>
                </c:pt>
                <c:pt idx="13361" formatCode="0.0%">
                  <c:v>0</c:v>
                </c:pt>
                <c:pt idx="13362" formatCode="0.0%">
                  <c:v>0</c:v>
                </c:pt>
                <c:pt idx="13363" formatCode="0.0%">
                  <c:v>0</c:v>
                </c:pt>
                <c:pt idx="13364" formatCode="0.0%">
                  <c:v>0</c:v>
                </c:pt>
                <c:pt idx="13365" formatCode="0.0%">
                  <c:v>0</c:v>
                </c:pt>
                <c:pt idx="13366" formatCode="0.0%">
                  <c:v>0</c:v>
                </c:pt>
                <c:pt idx="13367" formatCode="0.0%">
                  <c:v>0</c:v>
                </c:pt>
                <c:pt idx="13368" formatCode="0.0%">
                  <c:v>0</c:v>
                </c:pt>
                <c:pt idx="13369" formatCode="0.0%">
                  <c:v>0</c:v>
                </c:pt>
                <c:pt idx="13370" formatCode="0.0%">
                  <c:v>0</c:v>
                </c:pt>
                <c:pt idx="13371" formatCode="0.0%">
                  <c:v>0</c:v>
                </c:pt>
                <c:pt idx="13372" formatCode="0.0%">
                  <c:v>0</c:v>
                </c:pt>
                <c:pt idx="13373" formatCode="0.0%">
                  <c:v>0</c:v>
                </c:pt>
                <c:pt idx="13374" formatCode="0.0%">
                  <c:v>0</c:v>
                </c:pt>
                <c:pt idx="13375" formatCode="0.0%">
                  <c:v>0</c:v>
                </c:pt>
                <c:pt idx="13376" formatCode="0.0%">
                  <c:v>0</c:v>
                </c:pt>
                <c:pt idx="13377" formatCode="0.0%">
                  <c:v>0</c:v>
                </c:pt>
                <c:pt idx="13378" formatCode="0.0%">
                  <c:v>0</c:v>
                </c:pt>
                <c:pt idx="13379" formatCode="0.0%">
                  <c:v>0</c:v>
                </c:pt>
                <c:pt idx="13380" formatCode="0.0%">
                  <c:v>0</c:v>
                </c:pt>
                <c:pt idx="13381" formatCode="0.0%">
                  <c:v>0</c:v>
                </c:pt>
                <c:pt idx="13382" formatCode="0.0%">
                  <c:v>0</c:v>
                </c:pt>
                <c:pt idx="13383" formatCode="0.0%">
                  <c:v>0</c:v>
                </c:pt>
                <c:pt idx="13384" formatCode="0.0%">
                  <c:v>0</c:v>
                </c:pt>
                <c:pt idx="13385" formatCode="0.0%">
                  <c:v>0</c:v>
                </c:pt>
                <c:pt idx="13386" formatCode="0.0%">
                  <c:v>0</c:v>
                </c:pt>
                <c:pt idx="13387" formatCode="0.0%">
                  <c:v>0</c:v>
                </c:pt>
                <c:pt idx="13388" formatCode="0.0%">
                  <c:v>0</c:v>
                </c:pt>
                <c:pt idx="13389" formatCode="0.0%">
                  <c:v>0</c:v>
                </c:pt>
                <c:pt idx="13390" formatCode="0.0%">
                  <c:v>0</c:v>
                </c:pt>
                <c:pt idx="13391" formatCode="0.0%">
                  <c:v>0</c:v>
                </c:pt>
                <c:pt idx="13392" formatCode="0.0%">
                  <c:v>0</c:v>
                </c:pt>
                <c:pt idx="13393" formatCode="0.0%">
                  <c:v>0</c:v>
                </c:pt>
                <c:pt idx="13394" formatCode="0.0%">
                  <c:v>0</c:v>
                </c:pt>
                <c:pt idx="13395" formatCode="0.0%">
                  <c:v>0</c:v>
                </c:pt>
                <c:pt idx="13396" formatCode="0.0%">
                  <c:v>0</c:v>
                </c:pt>
                <c:pt idx="13397" formatCode="0.0%">
                  <c:v>0</c:v>
                </c:pt>
                <c:pt idx="13398" formatCode="0.0%">
                  <c:v>0</c:v>
                </c:pt>
                <c:pt idx="13399" formatCode="0.0%">
                  <c:v>0</c:v>
                </c:pt>
                <c:pt idx="13400" formatCode="0.0%">
                  <c:v>0</c:v>
                </c:pt>
                <c:pt idx="13401" formatCode="0.0%">
                  <c:v>0</c:v>
                </c:pt>
                <c:pt idx="13402" formatCode="0.0%">
                  <c:v>0</c:v>
                </c:pt>
                <c:pt idx="13403" formatCode="0.0%">
                  <c:v>0</c:v>
                </c:pt>
                <c:pt idx="13404" formatCode="0.0%">
                  <c:v>0</c:v>
                </c:pt>
                <c:pt idx="13405" formatCode="0.0%">
                  <c:v>0</c:v>
                </c:pt>
                <c:pt idx="13406" formatCode="0.0%">
                  <c:v>0</c:v>
                </c:pt>
                <c:pt idx="13407" formatCode="0.0%">
                  <c:v>0</c:v>
                </c:pt>
                <c:pt idx="13408" formatCode="0.0%">
                  <c:v>0</c:v>
                </c:pt>
                <c:pt idx="13409" formatCode="0.0%">
                  <c:v>0</c:v>
                </c:pt>
                <c:pt idx="13410" formatCode="0.0%">
                  <c:v>0</c:v>
                </c:pt>
                <c:pt idx="13411" formatCode="0.0%">
                  <c:v>0</c:v>
                </c:pt>
                <c:pt idx="13412" formatCode="0.0%">
                  <c:v>0</c:v>
                </c:pt>
                <c:pt idx="13413" formatCode="0.0%">
                  <c:v>0</c:v>
                </c:pt>
                <c:pt idx="13414" formatCode="0.0%">
                  <c:v>0</c:v>
                </c:pt>
                <c:pt idx="13415" formatCode="0.0%">
                  <c:v>0</c:v>
                </c:pt>
                <c:pt idx="13416" formatCode="0.0%">
                  <c:v>0</c:v>
                </c:pt>
                <c:pt idx="13417" formatCode="0.0%">
                  <c:v>0</c:v>
                </c:pt>
                <c:pt idx="13418" formatCode="0.0%">
                  <c:v>0</c:v>
                </c:pt>
                <c:pt idx="13419" formatCode="0.0%">
                  <c:v>0</c:v>
                </c:pt>
                <c:pt idx="13420" formatCode="0.0%">
                  <c:v>0</c:v>
                </c:pt>
                <c:pt idx="13421" formatCode="0.0%">
                  <c:v>0</c:v>
                </c:pt>
                <c:pt idx="13422" formatCode="0.0%">
                  <c:v>0</c:v>
                </c:pt>
                <c:pt idx="13423" formatCode="0.0%">
                  <c:v>0</c:v>
                </c:pt>
                <c:pt idx="13424" formatCode="0.0%">
                  <c:v>0</c:v>
                </c:pt>
                <c:pt idx="13425" formatCode="0.0%">
                  <c:v>0</c:v>
                </c:pt>
                <c:pt idx="13426" formatCode="0.0%">
                  <c:v>0</c:v>
                </c:pt>
                <c:pt idx="13427" formatCode="0.0%">
                  <c:v>0</c:v>
                </c:pt>
                <c:pt idx="13428" formatCode="0.0%">
                  <c:v>0</c:v>
                </c:pt>
                <c:pt idx="13429" formatCode="0.0%">
                  <c:v>0</c:v>
                </c:pt>
                <c:pt idx="13430" formatCode="0.0%">
                  <c:v>0</c:v>
                </c:pt>
                <c:pt idx="13431" formatCode="0.0%">
                  <c:v>0</c:v>
                </c:pt>
                <c:pt idx="13432" formatCode="0.0%">
                  <c:v>0</c:v>
                </c:pt>
                <c:pt idx="13433" formatCode="0.0%">
                  <c:v>0</c:v>
                </c:pt>
                <c:pt idx="13434" formatCode="0.0%">
                  <c:v>0</c:v>
                </c:pt>
                <c:pt idx="13435" formatCode="0.0%">
                  <c:v>0</c:v>
                </c:pt>
                <c:pt idx="13436" formatCode="0.0%">
                  <c:v>0</c:v>
                </c:pt>
                <c:pt idx="13437" formatCode="0.0%">
                  <c:v>0</c:v>
                </c:pt>
                <c:pt idx="13438" formatCode="0.0%">
                  <c:v>0</c:v>
                </c:pt>
                <c:pt idx="13439" formatCode="0.0%">
                  <c:v>0</c:v>
                </c:pt>
                <c:pt idx="13440" formatCode="0.0%">
                  <c:v>0</c:v>
                </c:pt>
                <c:pt idx="13441" formatCode="0.0%">
                  <c:v>0</c:v>
                </c:pt>
                <c:pt idx="13442" formatCode="0.0%">
                  <c:v>0</c:v>
                </c:pt>
                <c:pt idx="13443" formatCode="0.0%">
                  <c:v>0</c:v>
                </c:pt>
                <c:pt idx="13444" formatCode="0.0%">
                  <c:v>0</c:v>
                </c:pt>
                <c:pt idx="13445" formatCode="0.0%">
                  <c:v>0</c:v>
                </c:pt>
                <c:pt idx="13446" formatCode="0.0%">
                  <c:v>0</c:v>
                </c:pt>
                <c:pt idx="13447" formatCode="0.0%">
                  <c:v>0</c:v>
                </c:pt>
                <c:pt idx="13448" formatCode="0.0%">
                  <c:v>0</c:v>
                </c:pt>
                <c:pt idx="13449" formatCode="0.0%">
                  <c:v>0</c:v>
                </c:pt>
                <c:pt idx="13450" formatCode="0.0%">
                  <c:v>0</c:v>
                </c:pt>
                <c:pt idx="13451" formatCode="0.0%">
                  <c:v>0</c:v>
                </c:pt>
                <c:pt idx="13452" formatCode="0.0%">
                  <c:v>0</c:v>
                </c:pt>
                <c:pt idx="13453" formatCode="0.0%">
                  <c:v>0</c:v>
                </c:pt>
                <c:pt idx="13454" formatCode="0.0%">
                  <c:v>0</c:v>
                </c:pt>
                <c:pt idx="13455" formatCode="0.0%">
                  <c:v>0</c:v>
                </c:pt>
                <c:pt idx="13456" formatCode="0.0%">
                  <c:v>0</c:v>
                </c:pt>
                <c:pt idx="13457" formatCode="0.0%">
                  <c:v>0</c:v>
                </c:pt>
                <c:pt idx="13458" formatCode="0.0%">
                  <c:v>0</c:v>
                </c:pt>
                <c:pt idx="13459" formatCode="0.0%">
                  <c:v>0</c:v>
                </c:pt>
                <c:pt idx="13460" formatCode="0.0%">
                  <c:v>0</c:v>
                </c:pt>
                <c:pt idx="13461" formatCode="0.0%">
                  <c:v>0</c:v>
                </c:pt>
                <c:pt idx="13462" formatCode="0.0%">
                  <c:v>0</c:v>
                </c:pt>
                <c:pt idx="13463" formatCode="0.0%">
                  <c:v>0</c:v>
                </c:pt>
                <c:pt idx="13464" formatCode="0.0%">
                  <c:v>0</c:v>
                </c:pt>
                <c:pt idx="13465" formatCode="0.0%">
                  <c:v>0</c:v>
                </c:pt>
                <c:pt idx="13466" formatCode="0.0%">
                  <c:v>0</c:v>
                </c:pt>
                <c:pt idx="13467" formatCode="0.0%">
                  <c:v>0</c:v>
                </c:pt>
                <c:pt idx="13468" formatCode="0.0%">
                  <c:v>0</c:v>
                </c:pt>
                <c:pt idx="13469" formatCode="0.0%">
                  <c:v>0</c:v>
                </c:pt>
                <c:pt idx="13470" formatCode="0.0%">
                  <c:v>0</c:v>
                </c:pt>
                <c:pt idx="13471" formatCode="0.0%">
                  <c:v>0</c:v>
                </c:pt>
                <c:pt idx="13472" formatCode="0.0%">
                  <c:v>0</c:v>
                </c:pt>
                <c:pt idx="13473" formatCode="0.0%">
                  <c:v>0</c:v>
                </c:pt>
                <c:pt idx="13474" formatCode="0.0%">
                  <c:v>0</c:v>
                </c:pt>
                <c:pt idx="13475" formatCode="0.0%">
                  <c:v>0</c:v>
                </c:pt>
                <c:pt idx="13476" formatCode="0.0%">
                  <c:v>0</c:v>
                </c:pt>
                <c:pt idx="13477" formatCode="0.0%">
                  <c:v>0.20041770424423699</c:v>
                </c:pt>
                <c:pt idx="13478" formatCode="0.0%">
                  <c:v>0.20179585524090901</c:v>
                </c:pt>
                <c:pt idx="13479" formatCode="0.0%">
                  <c:v>0.21299797324713499</c:v>
                </c:pt>
                <c:pt idx="13480" formatCode="0.0%">
                  <c:v>0.22140706950782901</c:v>
                </c:pt>
                <c:pt idx="13481" formatCode="0.0%">
                  <c:v>0.222407921638138</c:v>
                </c:pt>
                <c:pt idx="13482" formatCode="0.0%">
                  <c:v>0.237294573291567</c:v>
                </c:pt>
                <c:pt idx="13483" formatCode="0.0%">
                  <c:v>0.23275169837385401</c:v>
                </c:pt>
                <c:pt idx="13484" formatCode="0.0%">
                  <c:v>0.22691448631762701</c:v>
                </c:pt>
                <c:pt idx="13485" formatCode="0.0%">
                  <c:v>0.22047897435862401</c:v>
                </c:pt>
                <c:pt idx="13486" formatCode="0.0%">
                  <c:v>0.22500792580153001</c:v>
                </c:pt>
                <c:pt idx="13487" formatCode="0.0%">
                  <c:v>0.21562582436014299</c:v>
                </c:pt>
                <c:pt idx="13488" formatCode="0.0%">
                  <c:v>0.21017150786113201</c:v>
                </c:pt>
                <c:pt idx="13489" formatCode="0.0%">
                  <c:v>0.22403505712549199</c:v>
                </c:pt>
                <c:pt idx="13490" formatCode="0.0%">
                  <c:v>0.223601654845932</c:v>
                </c:pt>
                <c:pt idx="13491" formatCode="0.0%">
                  <c:v>0.22907549151060499</c:v>
                </c:pt>
                <c:pt idx="13492" formatCode="0.0%">
                  <c:v>0.24415502424152</c:v>
                </c:pt>
                <c:pt idx="13493" formatCode="0.0%">
                  <c:v>0.24561152891015001</c:v>
                </c:pt>
                <c:pt idx="13494" formatCode="0.0%">
                  <c:v>0.243159768802066</c:v>
                </c:pt>
                <c:pt idx="13495" formatCode="0.0%">
                  <c:v>0.23331082144064999</c:v>
                </c:pt>
                <c:pt idx="13496" formatCode="0.0%">
                  <c:v>0.22977726194185399</c:v>
                </c:pt>
                <c:pt idx="13497" formatCode="0.0%">
                  <c:v>0.23273490830129201</c:v>
                </c:pt>
                <c:pt idx="13498" formatCode="0.0%">
                  <c:v>0.24104626722902001</c:v>
                </c:pt>
                <c:pt idx="13499" formatCode="0.0%">
                  <c:v>0.25024395088153001</c:v>
                </c:pt>
                <c:pt idx="13500" formatCode="0.0%">
                  <c:v>0.260833709005519</c:v>
                </c:pt>
                <c:pt idx="13501" formatCode="0.0%">
                  <c:v>0.25954210196010402</c:v>
                </c:pt>
                <c:pt idx="13502" formatCode="0.0%">
                  <c:v>0.26439811855633999</c:v>
                </c:pt>
                <c:pt idx="13503" formatCode="0.0%">
                  <c:v>0.27339718793585499</c:v>
                </c:pt>
                <c:pt idx="13504" formatCode="0.0%">
                  <c:v>0.27639974432678099</c:v>
                </c:pt>
                <c:pt idx="13505" formatCode="0.0%">
                  <c:v>0.26777524372053002</c:v>
                </c:pt>
                <c:pt idx="13506" formatCode="0.0%">
                  <c:v>0.26818612273201797</c:v>
                </c:pt>
                <c:pt idx="13507" formatCode="0.0%">
                  <c:v>0.27330218069598899</c:v>
                </c:pt>
                <c:pt idx="13508" formatCode="0.0%">
                  <c:v>0.27688611041247302</c:v>
                </c:pt>
                <c:pt idx="13509" formatCode="0.0%">
                  <c:v>0.27668763264413299</c:v>
                </c:pt>
                <c:pt idx="13510" formatCode="0.0%">
                  <c:v>0.26848534093573301</c:v>
                </c:pt>
                <c:pt idx="13511" formatCode="0.0%">
                  <c:v>0.281015239720944</c:v>
                </c:pt>
                <c:pt idx="13512" formatCode="0.0%">
                  <c:v>0.28289668338052398</c:v>
                </c:pt>
                <c:pt idx="13513" formatCode="0.0%">
                  <c:v>0.27947765128725599</c:v>
                </c:pt>
                <c:pt idx="13514" formatCode="0.0%">
                  <c:v>0.26177026744333298</c:v>
                </c:pt>
                <c:pt idx="13515" formatCode="0.0%">
                  <c:v>0.258555309809259</c:v>
                </c:pt>
                <c:pt idx="13516" formatCode="0.0%">
                  <c:v>0.25188487333903697</c:v>
                </c:pt>
                <c:pt idx="13517" formatCode="0.0%">
                  <c:v>0.26318199858512897</c:v>
                </c:pt>
                <c:pt idx="13518" formatCode="0.0%">
                  <c:v>0.25785353937800998</c:v>
                </c:pt>
                <c:pt idx="13519" formatCode="0.0%">
                  <c:v>0.248999847456048</c:v>
                </c:pt>
                <c:pt idx="13520" formatCode="0.0%">
                  <c:v>0.24931298913457101</c:v>
                </c:pt>
                <c:pt idx="13521" formatCode="0.0%">
                  <c:v>0.24797660856232301</c:v>
                </c:pt>
                <c:pt idx="13522" formatCode="0.0%">
                  <c:v>0.25515306778855301</c:v>
                </c:pt>
                <c:pt idx="13523" formatCode="0.0%">
                  <c:v>0.240654908383195</c:v>
                </c:pt>
                <c:pt idx="13524" formatCode="0.0%">
                  <c:v>0.231281270230416</c:v>
                </c:pt>
                <c:pt idx="13525" formatCode="0.0%">
                  <c:v>0.22178450487884699</c:v>
                </c:pt>
                <c:pt idx="13526" formatCode="0.0%">
                  <c:v>0.22160281718306901</c:v>
                </c:pt>
                <c:pt idx="13527" formatCode="0.0%">
                  <c:v>0.230006453257564</c:v>
                </c:pt>
                <c:pt idx="13528" formatCode="0.0%">
                  <c:v>0.22659015125739601</c:v>
                </c:pt>
                <c:pt idx="13529" formatCode="0.0%">
                  <c:v>0.24013769224547801</c:v>
                </c:pt>
                <c:pt idx="13530" formatCode="0.0%">
                  <c:v>0.22344795060442599</c:v>
                </c:pt>
                <c:pt idx="13531" formatCode="0.0%">
                  <c:v>0.23166703238538799</c:v>
                </c:pt>
                <c:pt idx="13532" formatCode="0.0%">
                  <c:v>0.239382958008097</c:v>
                </c:pt>
                <c:pt idx="13533" formatCode="0.0%">
                  <c:v>0.257364306694564</c:v>
                </c:pt>
                <c:pt idx="13534" formatCode="0.0%">
                  <c:v>0.26218401305257499</c:v>
                </c:pt>
                <c:pt idx="13535" formatCode="0.0%">
                  <c:v>0.26016838531714997</c:v>
                </c:pt>
                <c:pt idx="13536" formatCode="0.0%">
                  <c:v>0.26243559113170201</c:v>
                </c:pt>
                <c:pt idx="13537" formatCode="0.0%">
                  <c:v>0.25714071206970701</c:v>
                </c:pt>
                <c:pt idx="13538" formatCode="0.0%">
                  <c:v>0.24837643069675699</c:v>
                </c:pt>
                <c:pt idx="13539" formatCode="0.0%">
                  <c:v>0.244367561989323</c:v>
                </c:pt>
                <c:pt idx="13540" formatCode="0.0%">
                  <c:v>0.24614280502732999</c:v>
                </c:pt>
                <c:pt idx="13541" formatCode="0.0%">
                  <c:v>0.25452118774065302</c:v>
                </c:pt>
                <c:pt idx="13542" formatCode="0.0%">
                  <c:v>0.24737557856644901</c:v>
                </c:pt>
                <c:pt idx="13543" formatCode="0.0%">
                  <c:v>0.24892436038184401</c:v>
                </c:pt>
                <c:pt idx="13544" formatCode="0.0%">
                  <c:v>0.25945269141109301</c:v>
                </c:pt>
                <c:pt idx="13545" formatCode="0.0%">
                  <c:v>0.244138234168958</c:v>
                </c:pt>
                <c:pt idx="13546" formatCode="0.0%">
                  <c:v>0.245035615770792</c:v>
                </c:pt>
                <c:pt idx="13547" formatCode="0.0%">
                  <c:v>0.24235753094475199</c:v>
                </c:pt>
                <c:pt idx="13548" formatCode="0.0%">
                  <c:v>0.23068583692539599</c:v>
                </c:pt>
                <c:pt idx="13549" formatCode="0.0%">
                  <c:v>0.21050143961221801</c:v>
                </c:pt>
                <c:pt idx="13550" formatCode="0.0%">
                  <c:v>0.207722614350803</c:v>
                </c:pt>
                <c:pt idx="13551" formatCode="0.0%">
                  <c:v>0.212581361040138</c:v>
                </c:pt>
                <c:pt idx="13552" formatCode="0.0%">
                  <c:v>0.194714539759199</c:v>
                </c:pt>
                <c:pt idx="13553" formatCode="0.0%">
                  <c:v>0.194988504601743</c:v>
                </c:pt>
                <c:pt idx="13554" formatCode="0.0%">
                  <c:v>0.20203077975212799</c:v>
                </c:pt>
                <c:pt idx="13555" formatCode="0.0%">
                  <c:v>0.19877377868432</c:v>
                </c:pt>
                <c:pt idx="13556" formatCode="0.0%">
                  <c:v>0.19886892242884099</c:v>
                </c:pt>
                <c:pt idx="13557" formatCode="0.0%">
                  <c:v>0.182391582030937</c:v>
                </c:pt>
                <c:pt idx="13558" formatCode="0.0%">
                  <c:v>0.19198048802461701</c:v>
                </c:pt>
                <c:pt idx="13559" formatCode="0.0%">
                  <c:v>0.190426109518367</c:v>
                </c:pt>
                <c:pt idx="13560" formatCode="0.0%">
                  <c:v>0.20449086664416599</c:v>
                </c:pt>
                <c:pt idx="13561" formatCode="0.0%">
                  <c:v>0.21208380157273801</c:v>
                </c:pt>
                <c:pt idx="13562" formatCode="0.0%">
                  <c:v>0.21839632283760399</c:v>
                </c:pt>
                <c:pt idx="13563" formatCode="0.0%">
                  <c:v>0.22362690820710401</c:v>
                </c:pt>
                <c:pt idx="13564" formatCode="0.0%">
                  <c:v>0.21598360306084399</c:v>
                </c:pt>
                <c:pt idx="13565" formatCode="0.0%">
                  <c:v>0.20988075294602601</c:v>
                </c:pt>
                <c:pt idx="13566" formatCode="0.0%">
                  <c:v>0.22269867655324399</c:v>
                </c:pt>
                <c:pt idx="13567" formatCode="0.0%">
                  <c:v>0.22257855245686201</c:v>
                </c:pt>
                <c:pt idx="13568" formatCode="0.0%">
                  <c:v>0.20619621929882301</c:v>
                </c:pt>
                <c:pt idx="13569" formatCode="0.0%">
                  <c:v>0.19596423987553499</c:v>
                </c:pt>
                <c:pt idx="13570" formatCode="0.0%">
                  <c:v>0.18091269059889001</c:v>
                </c:pt>
                <c:pt idx="13571" formatCode="0.0%">
                  <c:v>0.17892217971998101</c:v>
                </c:pt>
                <c:pt idx="13572" formatCode="0.0%">
                  <c:v>0.18748798332459099</c:v>
                </c:pt>
                <c:pt idx="13573" formatCode="0.0%">
                  <c:v>0.170459846643845</c:v>
                </c:pt>
                <c:pt idx="13574" formatCode="0.0%">
                  <c:v>0.15661035735894899</c:v>
                </c:pt>
                <c:pt idx="13575" formatCode="0.0%">
                  <c:v>0.151058303526973</c:v>
                </c:pt>
                <c:pt idx="13576" formatCode="0.0%">
                  <c:v>0.164882539450698</c:v>
                </c:pt>
                <c:pt idx="13577" formatCode="0.0%">
                  <c:v>0.17242510416158299</c:v>
                </c:pt>
                <c:pt idx="13578" formatCode="0.0%">
                  <c:v>0.18474260170364601</c:v>
                </c:pt>
                <c:pt idx="13579" formatCode="0.0%">
                  <c:v>0.207085137612049</c:v>
                </c:pt>
                <c:pt idx="13580" formatCode="0.0%">
                  <c:v>0.21842416978722001</c:v>
                </c:pt>
                <c:pt idx="13581" formatCode="0.0%">
                  <c:v>0.22056005812368201</c:v>
                </c:pt>
                <c:pt idx="13582" formatCode="0.0%">
                  <c:v>0.224026593836883</c:v>
                </c:pt>
                <c:pt idx="13583" formatCode="0.0%">
                  <c:v>0.22525663728290199</c:v>
                </c:pt>
                <c:pt idx="13584" formatCode="0.0%">
                  <c:v>0.215351859517599</c:v>
                </c:pt>
                <c:pt idx="13585" formatCode="0.0%">
                  <c:v>0.234331330241275</c:v>
                </c:pt>
                <c:pt idx="13586" formatCode="0.0%">
                  <c:v>0.233299628058941</c:v>
                </c:pt>
                <c:pt idx="13587" formatCode="0.0%">
                  <c:v>0.256824840298085</c:v>
                </c:pt>
                <c:pt idx="13588" formatCode="0.0%">
                  <c:v>0.25883200474490198</c:v>
                </c:pt>
                <c:pt idx="13589" formatCode="0.0%">
                  <c:v>0.26033055284726497</c:v>
                </c:pt>
                <c:pt idx="13590" formatCode="0.0%">
                  <c:v>0.26194635844825598</c:v>
                </c:pt>
                <c:pt idx="13591" formatCode="0.0%">
                  <c:v>0.27127249298110101</c:v>
                </c:pt>
                <c:pt idx="13592" formatCode="0.0%">
                  <c:v>0.26870333886973502</c:v>
                </c:pt>
                <c:pt idx="13593" formatCode="0.0%">
                  <c:v>0.27385570707193102</c:v>
                </c:pt>
                <c:pt idx="13594" formatCode="0.0%">
                  <c:v>0.27461603800016599</c:v>
                </c:pt>
                <c:pt idx="13595" formatCode="0.0%">
                  <c:v>0.27212523756075702</c:v>
                </c:pt>
                <c:pt idx="13596" formatCode="0.0%">
                  <c:v>0.27337207107933897</c:v>
                </c:pt>
                <c:pt idx="13597" formatCode="0.0%">
                  <c:v>0.27216714448983598</c:v>
                </c:pt>
                <c:pt idx="13598" formatCode="0.0%">
                  <c:v>0.27698111765233802</c:v>
                </c:pt>
                <c:pt idx="13599" formatCode="0.0%">
                  <c:v>0.28448177543414499</c:v>
                </c:pt>
                <c:pt idx="13600" formatCode="0.0%">
                  <c:v>0.27753464402827999</c:v>
                </c:pt>
                <c:pt idx="13601" formatCode="0.0%">
                  <c:v>0.27680789324517002</c:v>
                </c:pt>
                <c:pt idx="13602" formatCode="0.0%">
                  <c:v>0.271820422666188</c:v>
                </c:pt>
                <c:pt idx="13603" formatCode="0.0%">
                  <c:v>0.28195452825185702</c:v>
                </c:pt>
                <c:pt idx="13604" formatCode="0.0%">
                  <c:v>0.28720477029167302</c:v>
                </c:pt>
                <c:pt idx="13605" formatCode="0.0%">
                  <c:v>0.29225639805849402</c:v>
                </c:pt>
                <c:pt idx="13606" formatCode="0.0%">
                  <c:v>0.298199947240951</c:v>
                </c:pt>
                <c:pt idx="13607" formatCode="0.0%">
                  <c:v>0.31592125455968201</c:v>
                </c:pt>
                <c:pt idx="13608" formatCode="0.0%">
                  <c:v>0.319404580345446</c:v>
                </c:pt>
                <c:pt idx="13609" formatCode="0.0%">
                  <c:v>0.31930397641472602</c:v>
                </c:pt>
                <c:pt idx="13610" formatCode="0.0%">
                  <c:v>0.32527823914455301</c:v>
                </c:pt>
                <c:pt idx="13611" formatCode="0.0%">
                  <c:v>0.33305286176890198</c:v>
                </c:pt>
                <c:pt idx="13612" formatCode="0.0%">
                  <c:v>0.31347795774020598</c:v>
                </c:pt>
                <c:pt idx="13613" formatCode="0.0%">
                  <c:v>0.32700870865572601</c:v>
                </c:pt>
                <c:pt idx="13614" formatCode="0.0%">
                  <c:v>0.32921162077778299</c:v>
                </c:pt>
                <c:pt idx="13615" formatCode="0.0%">
                  <c:v>0.33483643159086302</c:v>
                </c:pt>
                <c:pt idx="13616" formatCode="0.0%">
                  <c:v>0.33674585870471402</c:v>
                </c:pt>
                <c:pt idx="13617" formatCode="0.0%">
                  <c:v>0.33724068807901397</c:v>
                </c:pt>
                <c:pt idx="13618" formatCode="0.0%">
                  <c:v>0.333461010687291</c:v>
                </c:pt>
                <c:pt idx="13619" formatCode="0.0%">
                  <c:v>0.32591284928555198</c:v>
                </c:pt>
                <c:pt idx="13620" formatCode="0.0%">
                  <c:v>0.315283914325583</c:v>
                </c:pt>
                <c:pt idx="13621" formatCode="0.0%">
                  <c:v>0.31077461955299501</c:v>
                </c:pt>
                <c:pt idx="13622" formatCode="0.0%">
                  <c:v>0.31316768265943801</c:v>
                </c:pt>
                <c:pt idx="13623" formatCode="0.0%">
                  <c:v>0.33170255772184698</c:v>
                </c:pt>
                <c:pt idx="13624" formatCode="0.0%">
                  <c:v>0.32973443360635402</c:v>
                </c:pt>
                <c:pt idx="13625" formatCode="0.0%">
                  <c:v>0.33726867153328499</c:v>
                </c:pt>
                <c:pt idx="13626" formatCode="0.0%">
                  <c:v>0.33637128993145099</c:v>
                </c:pt>
                <c:pt idx="13627" formatCode="0.0%">
                  <c:v>0.33737487215485901</c:v>
                </c:pt>
                <c:pt idx="13628" formatCode="0.0%">
                  <c:v>0.332384671482778</c:v>
                </c:pt>
                <c:pt idx="13629" formatCode="0.0%">
                  <c:v>0.32490080377353497</c:v>
                </c:pt>
                <c:pt idx="13630" formatCode="0.0%">
                  <c:v>0.33656690110203602</c:v>
                </c:pt>
                <c:pt idx="13631" formatCode="0.0%">
                  <c:v>0.35302472133427798</c:v>
                </c:pt>
                <c:pt idx="13632" formatCode="0.0%">
                  <c:v>0.35599369758007998</c:v>
                </c:pt>
                <c:pt idx="13633" formatCode="0.0%">
                  <c:v>0.35995506266758098</c:v>
                </c:pt>
                <c:pt idx="13634" formatCode="0.0%">
                  <c:v>0.36105924882170898</c:v>
                </c:pt>
                <c:pt idx="13635" formatCode="0.0%">
                  <c:v>0.36821891797537698</c:v>
                </c:pt>
                <c:pt idx="13636" formatCode="0.0%">
                  <c:v>0.36732713306439602</c:v>
                </c:pt>
                <c:pt idx="13637" formatCode="0.0%">
                  <c:v>0.37765971641840501</c:v>
                </c:pt>
                <c:pt idx="13638" formatCode="0.0%">
                  <c:v>0.37683222519991999</c:v>
                </c:pt>
                <c:pt idx="13639" formatCode="0.0%">
                  <c:v>0.35465731700783198</c:v>
                </c:pt>
                <c:pt idx="13640" formatCode="0.0%">
                  <c:v>0.37158198316010299</c:v>
                </c:pt>
                <c:pt idx="13641" formatCode="0.0%">
                  <c:v>0.38623657690006802</c:v>
                </c:pt>
                <c:pt idx="13642" formatCode="0.0%">
                  <c:v>0.38181955927424599</c:v>
                </c:pt>
                <c:pt idx="13643" formatCode="0.0%">
                  <c:v>0.38501213014490299</c:v>
                </c:pt>
                <c:pt idx="13644" formatCode="0.0%">
                  <c:v>0.39642664939427802</c:v>
                </c:pt>
                <c:pt idx="13645" formatCode="0.0%">
                  <c:v>0.39722342706539199</c:v>
                </c:pt>
                <c:pt idx="13646" formatCode="0.0%">
                  <c:v>0.40524676117111402</c:v>
                </c:pt>
                <c:pt idx="13647" formatCode="0.0%">
                  <c:v>0.40391324719662097</c:v>
                </c:pt>
                <c:pt idx="13648" formatCode="0.0%">
                  <c:v>0.38471577853894301</c:v>
                </c:pt>
                <c:pt idx="13649" formatCode="0.0%">
                  <c:v>0.39798102790052797</c:v>
                </c:pt>
                <c:pt idx="13650" formatCode="0.0%">
                  <c:v>0.40611902591643301</c:v>
                </c:pt>
                <c:pt idx="13651" formatCode="0.0%">
                  <c:v>0.399364775588054</c:v>
                </c:pt>
                <c:pt idx="13652" formatCode="0.0%">
                  <c:v>0.39096113951355899</c:v>
                </c:pt>
                <c:pt idx="13653" formatCode="0.0%">
                  <c:v>0.39271959247900301</c:v>
                </c:pt>
                <c:pt idx="13654" formatCode="0.0%">
                  <c:v>0.42213784717826103</c:v>
                </c:pt>
                <c:pt idx="13655" formatCode="0.0%">
                  <c:v>0.42263267655256098</c:v>
                </c:pt>
                <c:pt idx="13656" formatCode="0.0%">
                  <c:v>0.41724552034380102</c:v>
                </c:pt>
                <c:pt idx="13657" formatCode="0.0%">
                  <c:v>0.419663836811415</c:v>
                </c:pt>
                <c:pt idx="13658" formatCode="0.0%">
                  <c:v>0.41730981403629602</c:v>
                </c:pt>
                <c:pt idx="13659" formatCode="0.0%">
                  <c:v>0.42472106126909098</c:v>
                </c:pt>
                <c:pt idx="13660" formatCode="0.0%">
                  <c:v>0.43612998382761098</c:v>
                </c:pt>
                <c:pt idx="13661" formatCode="0.0%">
                  <c:v>0.43441630438899997</c:v>
                </c:pt>
                <c:pt idx="13662" formatCode="0.0%">
                  <c:v>0.41979515428950498</c:v>
                </c:pt>
                <c:pt idx="13663" formatCode="0.0%">
                  <c:v>0.42709446770521697</c:v>
                </c:pt>
                <c:pt idx="13664" formatCode="0.0%">
                  <c:v>0.441799431662869</c:v>
                </c:pt>
                <c:pt idx="13665" formatCode="0.0%">
                  <c:v>0.43238661667411199</c:v>
                </c:pt>
                <c:pt idx="13666" formatCode="0.0%">
                  <c:v>0.430779137857075</c:v>
                </c:pt>
                <c:pt idx="13667" formatCode="0.0%">
                  <c:v>0.44680642240751201</c:v>
                </c:pt>
                <c:pt idx="13668" formatCode="0.0%">
                  <c:v>0.44402200045524298</c:v>
                </c:pt>
                <c:pt idx="13669" formatCode="0.0%">
                  <c:v>0.43987608107421</c:v>
                </c:pt>
                <c:pt idx="13670" formatCode="0.0%">
                  <c:v>0.43054148325275599</c:v>
                </c:pt>
                <c:pt idx="13671" formatCode="0.0%">
                  <c:v>0.43957972946825002</c:v>
                </c:pt>
                <c:pt idx="13672" formatCode="0.0%">
                  <c:v>0.44771213079330002</c:v>
                </c:pt>
                <c:pt idx="13673" formatCode="0.0%">
                  <c:v>0.46060281138162201</c:v>
                </c:pt>
                <c:pt idx="13674" formatCode="0.0%">
                  <c:v>0.46533010408821202</c:v>
                </c:pt>
                <c:pt idx="13675" formatCode="0.0%">
                  <c:v>0.46327543602146298</c:v>
                </c:pt>
                <c:pt idx="13676" formatCode="0.0%">
                  <c:v>0.45880518158019801</c:v>
                </c:pt>
                <c:pt idx="13677" formatCode="0.0%">
                  <c:v>0.45472082579856099</c:v>
                </c:pt>
                <c:pt idx="13678" formatCode="0.0%">
                  <c:v>0.46727597794494302</c:v>
                </c:pt>
                <c:pt idx="13679" formatCode="0.0%">
                  <c:v>0.46891417030935001</c:v>
                </c:pt>
                <c:pt idx="13680" formatCode="0.0%">
                  <c:v>0.46595638744525703</c:v>
                </c:pt>
                <c:pt idx="13681" formatCode="0.0%">
                  <c:v>0.455344242557852</c:v>
                </c:pt>
                <c:pt idx="13682" formatCode="0.0%">
                  <c:v>0.45693220120922701</c:v>
                </c:pt>
                <c:pt idx="13683" formatCode="0.0%">
                  <c:v>0.438961909399813</c:v>
                </c:pt>
                <c:pt idx="13684" formatCode="0.0%">
                  <c:v>0.45493322704170902</c:v>
                </c:pt>
                <c:pt idx="13685" formatCode="0.0%">
                  <c:v>0.45438816395437598</c:v>
                </c:pt>
                <c:pt idx="13686" formatCode="0.0%">
                  <c:v>0.45649047214571298</c:v>
                </c:pt>
                <c:pt idx="13687" formatCode="0.0%">
                  <c:v>0.44271646993502001</c:v>
                </c:pt>
                <c:pt idx="13688" formatCode="0.0%">
                  <c:v>0.45345720220741698</c:v>
                </c:pt>
                <c:pt idx="13689" formatCode="0.0%">
                  <c:v>0.43230839950680899</c:v>
                </c:pt>
                <c:pt idx="13690" formatCode="0.0%">
                  <c:v>0.41509011184167599</c:v>
                </c:pt>
                <c:pt idx="13691" formatCode="0.0%">
                  <c:v>0.41217996910217097</c:v>
                </c:pt>
                <c:pt idx="13692" formatCode="0.0%">
                  <c:v>0.40401671772509501</c:v>
                </c:pt>
                <c:pt idx="13693" formatCode="0.0%">
                  <c:v>0.40091642400120397</c:v>
                </c:pt>
                <c:pt idx="13694" formatCode="0.0%">
                  <c:v>0.38864643007907401</c:v>
                </c:pt>
                <c:pt idx="13695" formatCode="0.0%">
                  <c:v>0.40077104654365098</c:v>
                </c:pt>
                <c:pt idx="13696" formatCode="0.0%">
                  <c:v>0.41753067856805298</c:v>
                </c:pt>
                <c:pt idx="13697" formatCode="0.0%">
                  <c:v>0.417832626864867</c:v>
                </c:pt>
                <c:pt idx="13698" formatCode="0.0%">
                  <c:v>0.41134401459507802</c:v>
                </c:pt>
                <c:pt idx="13699" formatCode="0.0%">
                  <c:v>0.42575262694677002</c:v>
                </c:pt>
                <c:pt idx="13700" formatCode="0.0%">
                  <c:v>0.43028430848277499</c:v>
                </c:pt>
                <c:pt idx="13701" formatCode="0.0%">
                  <c:v>0.40778520173511101</c:v>
                </c:pt>
                <c:pt idx="13702" formatCode="0.0%">
                  <c:v>0.40294884180919199</c:v>
                </c:pt>
                <c:pt idx="13703" formatCode="0.0%">
                  <c:v>0.41575557203470098</c:v>
                </c:pt>
                <c:pt idx="13704" formatCode="0.0%">
                  <c:v>0.43353284626197403</c:v>
                </c:pt>
                <c:pt idx="13705" formatCode="0.0%">
                  <c:v>0.448335684057246</c:v>
                </c:pt>
                <c:pt idx="13706" formatCode="0.0%">
                  <c:v>0.45028142140932198</c:v>
                </c:pt>
                <c:pt idx="13707" formatCode="0.0%">
                  <c:v>0.450272958120713</c:v>
                </c:pt>
                <c:pt idx="13708" formatCode="0.0%">
                  <c:v>0.45765622189923699</c:v>
                </c:pt>
                <c:pt idx="13709" formatCode="0.0%">
                  <c:v>0.460060478387389</c:v>
                </c:pt>
                <c:pt idx="13710" formatCode="0.0%">
                  <c:v>0.45970815987288699</c:v>
                </c:pt>
                <c:pt idx="13711" formatCode="0.0%">
                  <c:v>0.46676995518893399</c:v>
                </c:pt>
                <c:pt idx="13712" formatCode="0.0%">
                  <c:v>0.48395452620428703</c:v>
                </c:pt>
                <c:pt idx="13713" formatCode="0.0%">
                  <c:v>0.48086542586210401</c:v>
                </c:pt>
                <c:pt idx="13714" formatCode="0.0%">
                  <c:v>0.48259029868242298</c:v>
                </c:pt>
                <c:pt idx="13715" formatCode="0.0%">
                  <c:v>0.48394892951343299</c:v>
                </c:pt>
                <c:pt idx="13716" formatCode="0.0%">
                  <c:v>0.48766158311956098</c:v>
                </c:pt>
                <c:pt idx="13717" formatCode="0.0%">
                  <c:v>0.48363578783491001</c:v>
                </c:pt>
                <c:pt idx="13718" formatCode="0.0%">
                  <c:v>0.47268538441246499</c:v>
                </c:pt>
                <c:pt idx="13719" formatCode="0.0%">
                  <c:v>0.48299571750771197</c:v>
                </c:pt>
                <c:pt idx="13720" formatCode="0.0%">
                  <c:v>0.48336468959012102</c:v>
                </c:pt>
                <c:pt idx="13721" formatCode="0.0%">
                  <c:v>0.47243667293109298</c:v>
                </c:pt>
                <c:pt idx="13722" formatCode="0.0%">
                  <c:v>0.46363881141301799</c:v>
                </c:pt>
                <c:pt idx="13723" formatCode="0.0%">
                  <c:v>0.47538872259967702</c:v>
                </c:pt>
                <c:pt idx="13724" formatCode="0.0%">
                  <c:v>0.47703537825269299</c:v>
                </c:pt>
                <c:pt idx="13725" formatCode="0.0%">
                  <c:v>0.47925508044731202</c:v>
                </c:pt>
                <c:pt idx="13726" formatCode="0.0%">
                  <c:v>0.496780776595458</c:v>
                </c:pt>
                <c:pt idx="13727" formatCode="0.0%">
                  <c:v>0.49648169489639798</c:v>
                </c:pt>
                <c:pt idx="13728" formatCode="0.0%">
                  <c:v>0.49481278898462</c:v>
                </c:pt>
                <c:pt idx="13729" formatCode="0.0%">
                  <c:v>0.49867068354364702</c:v>
                </c:pt>
                <c:pt idx="13730" formatCode="0.0%">
                  <c:v>0.50273265256186805</c:v>
                </c:pt>
                <c:pt idx="13731" formatCode="0.0%">
                  <c:v>0.51551139933310697</c:v>
                </c:pt>
                <c:pt idx="13732" formatCode="0.0%">
                  <c:v>0.51906475200687396</c:v>
                </c:pt>
                <c:pt idx="13733" formatCode="0.0%">
                  <c:v>0.51846645210410003</c:v>
                </c:pt>
                <c:pt idx="13734" formatCode="0.0%">
                  <c:v>0.530104565978331</c:v>
                </c:pt>
                <c:pt idx="13735" formatCode="0.0%">
                  <c:v>0.53396246053735696</c:v>
                </c:pt>
                <c:pt idx="13736" formatCode="0.0%">
                  <c:v>0.53008777590576805</c:v>
                </c:pt>
                <c:pt idx="13737" formatCode="0.0%">
                  <c:v>0.52769757939707895</c:v>
                </c:pt>
                <c:pt idx="13738" formatCode="0.0%">
                  <c:v>0.523014923712667</c:v>
                </c:pt>
                <c:pt idx="13739" formatCode="0.0%">
                  <c:v>0.52900584001040196</c:v>
                </c:pt>
                <c:pt idx="13740" formatCode="0.0%">
                  <c:v>0.53141009649855298</c:v>
                </c:pt>
                <c:pt idx="13741" formatCode="0.0%">
                  <c:v>0.53279957738158801</c:v>
                </c:pt>
                <c:pt idx="13742" formatCode="0.0%">
                  <c:v>0.52654015642750895</c:v>
                </c:pt>
                <c:pt idx="13743" formatCode="0.0%">
                  <c:v>0.53062451220914697</c:v>
                </c:pt>
                <c:pt idx="13744" formatCode="0.0%">
                  <c:v>0.54010721758125402</c:v>
                </c:pt>
                <c:pt idx="13745" formatCode="0.0%">
                  <c:v>0.54793780711414497</c:v>
                </c:pt>
                <c:pt idx="13746" formatCode="0.0%">
                  <c:v>0.55637215673601004</c:v>
                </c:pt>
                <c:pt idx="13747" formatCode="0.0%">
                  <c:v>0.55795451869653101</c:v>
                </c:pt>
                <c:pt idx="13748" formatCode="0.0%">
                  <c:v>0.55910907506834595</c:v>
                </c:pt>
                <c:pt idx="13749" formatCode="0.0%">
                  <c:v>0.57502456230635501</c:v>
                </c:pt>
                <c:pt idx="13750" formatCode="0.0%">
                  <c:v>0.56122257664139197</c:v>
                </c:pt>
                <c:pt idx="13751" formatCode="0.0%">
                  <c:v>0.56983588386593498</c:v>
                </c:pt>
                <c:pt idx="13752" formatCode="0.0%">
                  <c:v>0.57427255816207401</c:v>
                </c:pt>
                <c:pt idx="13753" formatCode="0.0%">
                  <c:v>0.58433117667353895</c:v>
                </c:pt>
                <c:pt idx="13754" formatCode="0.0%">
                  <c:v>0.56226533570077897</c:v>
                </c:pt>
                <c:pt idx="13755" formatCode="0.0%">
                  <c:v>0.55005403878029002</c:v>
                </c:pt>
                <c:pt idx="13756" formatCode="0.0%">
                  <c:v>0.53898624135456297</c:v>
                </c:pt>
                <c:pt idx="13757" formatCode="0.0%">
                  <c:v>0.55559503573521196</c:v>
                </c:pt>
                <c:pt idx="13758" formatCode="0.0%">
                  <c:v>0.55317125908139897</c:v>
                </c:pt>
                <c:pt idx="13759" formatCode="0.0%">
                  <c:v>0.51721675198776396</c:v>
                </c:pt>
                <c:pt idx="13760" formatCode="0.0%">
                  <c:v>0.50941428241379805</c:v>
                </c:pt>
                <c:pt idx="13761" formatCode="0.0%">
                  <c:v>0.52615439427253796</c:v>
                </c:pt>
                <c:pt idx="13762" formatCode="0.0%">
                  <c:v>0.52739563110026499</c:v>
                </c:pt>
                <c:pt idx="13763" formatCode="0.0%">
                  <c:v>0.519819486244255</c:v>
                </c:pt>
                <c:pt idx="13764" formatCode="0.0%">
                  <c:v>0.54382260128048199</c:v>
                </c:pt>
                <c:pt idx="13765" formatCode="0.0%">
                  <c:v>0.52268226186848299</c:v>
                </c:pt>
                <c:pt idx="13766" formatCode="0.0%">
                  <c:v>0.49469252838358402</c:v>
                </c:pt>
                <c:pt idx="13767" formatCode="0.0%">
                  <c:v>0.44989838934745002</c:v>
                </c:pt>
                <c:pt idx="13768" formatCode="0.0%">
                  <c:v>0.46491076178811502</c:v>
                </c:pt>
                <c:pt idx="13769" formatCode="0.0%">
                  <c:v>0.45358019290155299</c:v>
                </c:pt>
                <c:pt idx="13770" formatCode="0.0%">
                  <c:v>0.48707447659849501</c:v>
                </c:pt>
                <c:pt idx="13771" formatCode="0.0%">
                  <c:v>0.49402160800436001</c:v>
                </c:pt>
                <c:pt idx="13772" formatCode="0.0%">
                  <c:v>0.49408590169685501</c:v>
                </c:pt>
                <c:pt idx="13773" formatCode="0.0%">
                  <c:v>0.51925763308436002</c:v>
                </c:pt>
                <c:pt idx="13774" formatCode="0.0%">
                  <c:v>0.525066861686317</c:v>
                </c:pt>
                <c:pt idx="13775" formatCode="0.0%">
                  <c:v>0.54967114322307298</c:v>
                </c:pt>
                <c:pt idx="13776" formatCode="0.0%">
                  <c:v>0.55275464687440201</c:v>
                </c:pt>
                <c:pt idx="13777" formatCode="0.0%">
                  <c:v>0.56785096967787996</c:v>
                </c:pt>
                <c:pt idx="13778" formatCode="0.0%">
                  <c:v>0.56473948257228002</c:v>
                </c:pt>
                <c:pt idx="13779" formatCode="0.0%">
                  <c:v>0.57137347229962199</c:v>
                </c:pt>
                <c:pt idx="13780" formatCode="0.0%">
                  <c:v>0.55733669862809398</c:v>
                </c:pt>
                <c:pt idx="13781" formatCode="0.0%">
                  <c:v>0.57522017347694099</c:v>
                </c:pt>
                <c:pt idx="13782" formatCode="0.0%">
                  <c:v>0.57025235956827702</c:v>
                </c:pt>
                <c:pt idx="13783" formatCode="0.0%">
                  <c:v>0.57275721998714801</c:v>
                </c:pt>
                <c:pt idx="13784" formatCode="0.0%">
                  <c:v>0.56335846497785402</c:v>
                </c:pt>
                <c:pt idx="13785" formatCode="0.0%">
                  <c:v>0.563296901378458</c:v>
                </c:pt>
                <c:pt idx="13786" formatCode="0.0%">
                  <c:v>0.57907533794286803</c:v>
                </c:pt>
                <c:pt idx="13787" formatCode="0.0%">
                  <c:v>0.54567619799044698</c:v>
                </c:pt>
                <c:pt idx="13788" formatCode="0.0%">
                  <c:v>0.54319918452119098</c:v>
                </c:pt>
                <c:pt idx="13789" formatCode="0.0%">
                  <c:v>0.53854178219795001</c:v>
                </c:pt>
                <c:pt idx="13790" formatCode="0.0%">
                  <c:v>0.51198616661826402</c:v>
                </c:pt>
                <c:pt idx="13791" formatCode="0.0%">
                  <c:v>0.52949507269384799</c:v>
                </c:pt>
                <c:pt idx="13792" formatCode="0.0%">
                  <c:v>0.53633600347813903</c:v>
                </c:pt>
                <c:pt idx="13793" formatCode="0.0%">
                  <c:v>0.55272106672927701</c:v>
                </c:pt>
                <c:pt idx="13794" formatCode="0.0%">
                  <c:v>0.56435918060350798</c:v>
                </c:pt>
                <c:pt idx="13795" formatCode="0.0%">
                  <c:v>0.57281878358654403</c:v>
                </c:pt>
                <c:pt idx="13796" formatCode="0.0%">
                  <c:v>0.57479523448599001</c:v>
                </c:pt>
                <c:pt idx="13797" formatCode="0.0%">
                  <c:v>0.57521184669298697</c:v>
                </c:pt>
                <c:pt idx="13798" formatCode="0.0%">
                  <c:v>0.57064931510495698</c:v>
                </c:pt>
                <c:pt idx="13799" formatCode="0.0%">
                  <c:v>0.59731399790397099</c:v>
                </c:pt>
                <c:pt idx="13800" formatCode="0.0%">
                  <c:v>0.59421356767542499</c:v>
                </c:pt>
                <c:pt idx="13801" formatCode="0.0%">
                  <c:v>0.59869214890064304</c:v>
                </c:pt>
                <c:pt idx="13802" formatCode="0.0%">
                  <c:v>0.60270675080358604</c:v>
                </c:pt>
                <c:pt idx="13803" formatCode="0.0%">
                  <c:v>0.59972371457832196</c:v>
                </c:pt>
                <c:pt idx="13804" formatCode="0.0%">
                  <c:v>0.606184479898495</c:v>
                </c:pt>
                <c:pt idx="13805" formatCode="0.0%">
                  <c:v>0.60417158225616896</c:v>
                </c:pt>
                <c:pt idx="13806" formatCode="0.0%">
                  <c:v>0.61096773951362704</c:v>
                </c:pt>
                <c:pt idx="13807" formatCode="0.0%">
                  <c:v>0.595946903784353</c:v>
                </c:pt>
                <c:pt idx="13808" formatCode="0.0%">
                  <c:v>0.59616776831610896</c:v>
                </c:pt>
                <c:pt idx="13809" formatCode="0.0%">
                  <c:v>0.59348395029456003</c:v>
                </c:pt>
                <c:pt idx="13810" formatCode="0.0%">
                  <c:v>0.60777789873606902</c:v>
                </c:pt>
                <c:pt idx="13811" formatCode="0.0%">
                  <c:v>0.59236570416096901</c:v>
                </c:pt>
                <c:pt idx="13812" formatCode="0.0%">
                  <c:v>0.60779468880863197</c:v>
                </c:pt>
                <c:pt idx="13813" formatCode="0.0%">
                  <c:v>0.61923159482142298</c:v>
                </c:pt>
                <c:pt idx="13814" formatCode="0.0%">
                  <c:v>0.61587958651374997</c:v>
                </c:pt>
                <c:pt idx="13815" formatCode="0.0%">
                  <c:v>0.62565864349181599</c:v>
                </c:pt>
                <c:pt idx="13816" formatCode="0.0%">
                  <c:v>0.63818867878168195</c:v>
                </c:pt>
                <c:pt idx="13817" formatCode="0.0%">
                  <c:v>0.62572293718431204</c:v>
                </c:pt>
                <c:pt idx="13818" formatCode="0.0%">
                  <c:v>0.633329932092347</c:v>
                </c:pt>
                <c:pt idx="13819" formatCode="0.0%">
                  <c:v>0.63305037055894897</c:v>
                </c:pt>
                <c:pt idx="13820" formatCode="0.0%">
                  <c:v>0.63953611623098405</c:v>
                </c:pt>
                <c:pt idx="13821" formatCode="0.0%">
                  <c:v>0.63654761981952002</c:v>
                </c:pt>
                <c:pt idx="13822" formatCode="0.0%">
                  <c:v>0.63577049881872305</c:v>
                </c:pt>
                <c:pt idx="13823" formatCode="0.0%">
                  <c:v>0.62073560310998599</c:v>
                </c:pt>
                <c:pt idx="13824" formatCode="0.0%">
                  <c:v>0.62421333220489505</c:v>
                </c:pt>
                <c:pt idx="13825" formatCode="0.0%">
                  <c:v>0.62372696611920297</c:v>
                </c:pt>
                <c:pt idx="13826" formatCode="0.0%">
                  <c:v>0.62803218643259795</c:v>
                </c:pt>
                <c:pt idx="13827" formatCode="0.0%">
                  <c:v>0.63066003754560496</c:v>
                </c:pt>
                <c:pt idx="13828" formatCode="0.0%">
                  <c:v>0.62527847802769898</c:v>
                </c:pt>
                <c:pt idx="13829" formatCode="0.0%">
                  <c:v>0.59502440532600198</c:v>
                </c:pt>
                <c:pt idx="13830" formatCode="0.0%">
                  <c:v>0.60155205792711497</c:v>
                </c:pt>
                <c:pt idx="13831" formatCode="0.0%">
                  <c:v>0.59704835984538096</c:v>
                </c:pt>
                <c:pt idx="13832" formatCode="0.0%">
                  <c:v>0.61663718734888495</c:v>
                </c:pt>
                <c:pt idx="13833" formatCode="0.0%">
                  <c:v>0.65753152489691302</c:v>
                </c:pt>
                <c:pt idx="13834" formatCode="0.0%">
                  <c:v>0.66984902243897704</c:v>
                </c:pt>
                <c:pt idx="13835" formatCode="0.0%">
                  <c:v>0.67612236686786298</c:v>
                </c:pt>
                <c:pt idx="13836" formatCode="0.0%">
                  <c:v>0.67774663575746297</c:v>
                </c:pt>
                <c:pt idx="13837" formatCode="0.0%">
                  <c:v>0.672893485758981</c:v>
                </c:pt>
                <c:pt idx="13838" formatCode="0.0%">
                  <c:v>0.67328197800705303</c:v>
                </c:pt>
                <c:pt idx="13839" formatCode="0.0%">
                  <c:v>0.66315906580309303</c:v>
                </c:pt>
                <c:pt idx="13840" formatCode="0.0%">
                  <c:v>0.64119956195656203</c:v>
                </c:pt>
                <c:pt idx="13841" formatCode="0.0%">
                  <c:v>0.64762947722470998</c:v>
                </c:pt>
                <c:pt idx="13842" formatCode="0.0%">
                  <c:v>0.65415999642357803</c:v>
                </c:pt>
                <c:pt idx="13843" formatCode="0.0%">
                  <c:v>0.65419630666180295</c:v>
                </c:pt>
                <c:pt idx="13844" formatCode="0.0%">
                  <c:v>0.66303047841810203</c:v>
                </c:pt>
                <c:pt idx="13845" formatCode="0.0%">
                  <c:v>0.66879780009098</c:v>
                </c:pt>
                <c:pt idx="13846" formatCode="0.0%">
                  <c:v>0.67383837098074795</c:v>
                </c:pt>
                <c:pt idx="13847" formatCode="0.0%">
                  <c:v>0.68341608359272099</c:v>
                </c:pt>
                <c:pt idx="13848" formatCode="0.0%">
                  <c:v>0.677017018376598</c:v>
                </c:pt>
                <c:pt idx="13849" formatCode="0.0%">
                  <c:v>0.68642137007674597</c:v>
                </c:pt>
                <c:pt idx="13850" formatCode="0.0%">
                  <c:v>0.69055049938521695</c:v>
                </c:pt>
                <c:pt idx="13851" formatCode="0.0%">
                  <c:v>0.69131369691120703</c:v>
                </c:pt>
                <c:pt idx="13852" formatCode="0.0%">
                  <c:v>0.70154854293225</c:v>
                </c:pt>
                <c:pt idx="13853" formatCode="0.0%">
                  <c:v>0.698367028938646</c:v>
                </c:pt>
                <c:pt idx="13854" formatCode="0.0%">
                  <c:v>0.70260522546644499</c:v>
                </c:pt>
                <c:pt idx="13855" formatCode="0.0%">
                  <c:v>0.692144054727446</c:v>
                </c:pt>
                <c:pt idx="13856" formatCode="0.0%">
                  <c:v>0.68712873719884904</c:v>
                </c:pt>
                <c:pt idx="13857" formatCode="0.0%">
                  <c:v>0.70090546950264199</c:v>
                </c:pt>
                <c:pt idx="13858" formatCode="0.0%">
                  <c:v>0.69169672897307899</c:v>
                </c:pt>
                <c:pt idx="13859" formatCode="0.0%">
                  <c:v>0.69165195544624603</c:v>
                </c:pt>
                <c:pt idx="13860" formatCode="0.0%">
                  <c:v>0.69807914062129395</c:v>
                </c:pt>
                <c:pt idx="13861" formatCode="0.0%">
                  <c:v>0.69151777137040105</c:v>
                </c:pt>
                <c:pt idx="13862" formatCode="0.0%">
                  <c:v>0.64163009763836698</c:v>
                </c:pt>
                <c:pt idx="13863" formatCode="0.0%">
                  <c:v>0.64020990320796201</c:v>
                </c:pt>
                <c:pt idx="13864" formatCode="0.0%">
                  <c:v>0.65803754765292199</c:v>
                </c:pt>
                <c:pt idx="13865" formatCode="0.0%">
                  <c:v>0.67012012068376603</c:v>
                </c:pt>
                <c:pt idx="13866" formatCode="0.0%">
                  <c:v>0.68856285510406301</c:v>
                </c:pt>
                <c:pt idx="13867" formatCode="0.0%">
                  <c:v>0.68787787474537598</c:v>
                </c:pt>
                <c:pt idx="13868" formatCode="0.0%">
                  <c:v>0.66921714239107699</c:v>
                </c:pt>
                <c:pt idx="13869" formatCode="0.0%">
                  <c:v>0.65135318770789197</c:v>
                </c:pt>
                <c:pt idx="13870" formatCode="0.0%">
                  <c:v>0.64427746891703697</c:v>
                </c:pt>
                <c:pt idx="13871" formatCode="0.0%">
                  <c:v>0.64062078221944996</c:v>
                </c:pt>
                <c:pt idx="13872" formatCode="0.0%">
                  <c:v>0.66128608543212097</c:v>
                </c:pt>
                <c:pt idx="13873" formatCode="0.0%">
                  <c:v>0.67048636267307504</c:v>
                </c:pt>
                <c:pt idx="13874" formatCode="0.0%">
                  <c:v>0.65193742763120399</c:v>
                </c:pt>
                <c:pt idx="13875" formatCode="0.0%">
                  <c:v>0.65451504503117897</c:v>
                </c:pt>
                <c:pt idx="13876" formatCode="0.0%">
                  <c:v>0.62901624849034399</c:v>
                </c:pt>
                <c:pt idx="13877" formatCode="0.0%">
                  <c:v>0.631582672508611</c:v>
                </c:pt>
                <c:pt idx="13878" formatCode="0.0%">
                  <c:v>0.63345292278648302</c:v>
                </c:pt>
                <c:pt idx="13879" formatCode="0.0%">
                  <c:v>0.66336600686004099</c:v>
                </c:pt>
                <c:pt idx="13880" formatCode="0.0%">
                  <c:v>0.65985183102225298</c:v>
                </c:pt>
                <c:pt idx="13881" formatCode="0.0%">
                  <c:v>0.67643550854638601</c:v>
                </c:pt>
                <c:pt idx="13882" formatCode="0.0%">
                  <c:v>0.691134875813184</c:v>
                </c:pt>
                <c:pt idx="13883" formatCode="0.0%">
                  <c:v>0.701514962787125</c:v>
                </c:pt>
                <c:pt idx="13884" formatCode="0.0%">
                  <c:v>0.71055593909571801</c:v>
                </c:pt>
                <c:pt idx="13885" formatCode="0.0%">
                  <c:v>0.705672075549866</c:v>
                </c:pt>
                <c:pt idx="13886" formatCode="0.0%">
                  <c:v>0.68080215595452098</c:v>
                </c:pt>
                <c:pt idx="13887" formatCode="0.0%">
                  <c:v>0.69629557079933402</c:v>
                </c:pt>
                <c:pt idx="13888" formatCode="0.0%">
                  <c:v>0.688358780644868</c:v>
                </c:pt>
                <c:pt idx="13889" formatCode="0.0%">
                  <c:v>0.69726557287761703</c:v>
                </c:pt>
                <c:pt idx="13890" formatCode="0.0%">
                  <c:v>0.68869976927300702</c:v>
                </c:pt>
                <c:pt idx="13891" formatCode="0.0%">
                  <c:v>0.67585113211841896</c:v>
                </c:pt>
                <c:pt idx="13892" formatCode="0.0%">
                  <c:v>0.68795895851043398</c:v>
                </c:pt>
                <c:pt idx="13893" formatCode="0.0%">
                  <c:v>0.69455663799955203</c:v>
                </c:pt>
                <c:pt idx="13894" formatCode="0.0%">
                  <c:v>0.70073210859081803</c:v>
                </c:pt>
                <c:pt idx="13895" formatCode="0.0%">
                  <c:v>0.68463507016168601</c:v>
                </c:pt>
                <c:pt idx="13896" formatCode="0.0%">
                  <c:v>0.695943252284832</c:v>
                </c:pt>
                <c:pt idx="13897" formatCode="0.0%">
                  <c:v>0.69651916542419001</c:v>
                </c:pt>
                <c:pt idx="13898" formatCode="0.0%">
                  <c:v>0.69189807333917297</c:v>
                </c:pt>
                <c:pt idx="13899" formatCode="0.0%">
                  <c:v>0.70953829689284698</c:v>
                </c:pt>
                <c:pt idx="13900" formatCode="0.0%">
                  <c:v>0.70941530619871096</c:v>
                </c:pt>
                <c:pt idx="13901" formatCode="0.0%">
                  <c:v>0.713594805724869</c:v>
                </c:pt>
                <c:pt idx="13902" formatCode="0.0%">
                  <c:v>0.71766796812479805</c:v>
                </c:pt>
                <c:pt idx="13903" formatCode="0.0%">
                  <c:v>0.710223277251533</c:v>
                </c:pt>
                <c:pt idx="13904" formatCode="0.0%">
                  <c:v>0.68103981055884</c:v>
                </c:pt>
                <c:pt idx="13905" formatCode="0.0%">
                  <c:v>0.67268654470203304</c:v>
                </c:pt>
                <c:pt idx="13906" formatCode="0.0%">
                  <c:v>0.66485882176689604</c:v>
                </c:pt>
                <c:pt idx="13907" formatCode="0.0%">
                  <c:v>0.66508528298950698</c:v>
                </c:pt>
                <c:pt idx="13908" formatCode="0.0%">
                  <c:v>0.63866944817652005</c:v>
                </c:pt>
                <c:pt idx="13909" formatCode="0.0%">
                  <c:v>0.66464915061684804</c:v>
                </c:pt>
                <c:pt idx="13910" formatCode="0.0%">
                  <c:v>0.63535675320948004</c:v>
                </c:pt>
                <c:pt idx="13911" formatCode="0.0%">
                  <c:v>0.61534844690122503</c:v>
                </c:pt>
                <c:pt idx="13912" formatCode="0.0%">
                  <c:v>0.63337456911452505</c:v>
                </c:pt>
                <c:pt idx="13913" formatCode="0.0%">
                  <c:v>0.60426945609379001</c:v>
                </c:pt>
                <c:pt idx="13914" formatCode="0.0%">
                  <c:v>0.61312601461350602</c:v>
                </c:pt>
                <c:pt idx="13915" formatCode="0.0%">
                  <c:v>0.56961501933417802</c:v>
                </c:pt>
                <c:pt idx="13916" formatCode="0.0%">
                  <c:v>0.55773638425787397</c:v>
                </c:pt>
                <c:pt idx="13917" formatCode="0.0%">
                  <c:v>0.565348839352108</c:v>
                </c:pt>
                <c:pt idx="13918" formatCode="0.0%">
                  <c:v>0.54360460334647998</c:v>
                </c:pt>
                <c:pt idx="13919" formatCode="0.0%">
                  <c:v>0.57643069675729797</c:v>
                </c:pt>
                <c:pt idx="13920" formatCode="0.0%">
                  <c:v>0.58654528217730395</c:v>
                </c:pt>
                <c:pt idx="13921" formatCode="0.0%">
                  <c:v>0.56964300278844904</c:v>
                </c:pt>
                <c:pt idx="13922" formatCode="0.0%">
                  <c:v>0.58659278579723695</c:v>
                </c:pt>
                <c:pt idx="13923" formatCode="0.0%">
                  <c:v>0.58312625008403596</c:v>
                </c:pt>
                <c:pt idx="13924" formatCode="0.0%">
                  <c:v>0.58443178060425804</c:v>
                </c:pt>
                <c:pt idx="13925" formatCode="0.0%">
                  <c:v>0.61239066403713205</c:v>
                </c:pt>
                <c:pt idx="13926" formatCode="0.0%">
                  <c:v>0.61492910460112804</c:v>
                </c:pt>
                <c:pt idx="13927" formatCode="0.0%">
                  <c:v>0.59691144567643695</c:v>
                </c:pt>
                <c:pt idx="13928" formatCode="0.0%">
                  <c:v>0.59163049008924995</c:v>
                </c:pt>
                <c:pt idx="13929" formatCode="0.0%">
                  <c:v>0.560216127820229</c:v>
                </c:pt>
                <c:pt idx="13930" formatCode="0.0%">
                  <c:v>0.56885741849904303</c:v>
                </c:pt>
                <c:pt idx="13931" formatCode="0.0%">
                  <c:v>0.57478963779513603</c:v>
                </c:pt>
                <c:pt idx="13932" formatCode="0.0%">
                  <c:v>0.58538512911463403</c:v>
                </c:pt>
                <c:pt idx="13933" formatCode="0.0%">
                  <c:v>0.50865941167176199</c:v>
                </c:pt>
                <c:pt idx="13934" formatCode="0.0%">
                  <c:v>0.41851760722355302</c:v>
                </c:pt>
                <c:pt idx="13935" formatCode="0.0%">
                  <c:v>0.41784109015347598</c:v>
                </c:pt>
              </c:numCache>
            </c:numRef>
          </c:val>
          <c:extLst>
            <c:ext xmlns:c16="http://schemas.microsoft.com/office/drawing/2014/chart" uri="{C3380CC4-5D6E-409C-BE32-E72D297353CC}">
              <c16:uniqueId val="{00000000-3EAE-4BF2-A9C2-17E49E64655E}"/>
            </c:ext>
          </c:extLst>
        </c:ser>
        <c:ser>
          <c:idx val="1"/>
          <c:order val="1"/>
          <c:tx>
            <c:strRef>
              <c:f>Sheet2!$C$1</c:f>
              <c:strCache>
                <c:ptCount val="1"/>
                <c:pt idx="0">
                  <c:v>Bear Market</c:v>
                </c:pt>
              </c:strCache>
            </c:strRef>
          </c:tx>
          <c:spPr>
            <a:solidFill>
              <a:schemeClr val="bg2">
                <a:lumMod val="90000"/>
              </a:schemeClr>
            </a:solidFill>
            <a:ln>
              <a:solidFill>
                <a:schemeClr val="bg2">
                  <a:lumMod val="90000"/>
                </a:schemeClr>
              </a:solidFill>
            </a:ln>
            <a:effectLst/>
          </c:spPr>
          <c:cat>
            <c:numRef>
              <c:f>Sheet2!$A$2:$A$13937</c:f>
              <c:numCache>
                <c:formatCode>m/d/yy</c:formatCode>
                <c:ptCount val="13936"/>
                <c:pt idx="0">
                  <c:v>25570</c:v>
                </c:pt>
                <c:pt idx="1">
                  <c:v>25573</c:v>
                </c:pt>
                <c:pt idx="2">
                  <c:v>25574</c:v>
                </c:pt>
                <c:pt idx="3">
                  <c:v>25575</c:v>
                </c:pt>
                <c:pt idx="4">
                  <c:v>25576</c:v>
                </c:pt>
                <c:pt idx="5">
                  <c:v>25577</c:v>
                </c:pt>
                <c:pt idx="6">
                  <c:v>25580</c:v>
                </c:pt>
                <c:pt idx="7">
                  <c:v>25581</c:v>
                </c:pt>
                <c:pt idx="8">
                  <c:v>25582</c:v>
                </c:pt>
                <c:pt idx="9">
                  <c:v>25583</c:v>
                </c:pt>
                <c:pt idx="10">
                  <c:v>25584</c:v>
                </c:pt>
                <c:pt idx="11">
                  <c:v>25587</c:v>
                </c:pt>
                <c:pt idx="12">
                  <c:v>25588</c:v>
                </c:pt>
                <c:pt idx="13">
                  <c:v>25589</c:v>
                </c:pt>
                <c:pt idx="14">
                  <c:v>25590</c:v>
                </c:pt>
                <c:pt idx="15">
                  <c:v>25591</c:v>
                </c:pt>
                <c:pt idx="16">
                  <c:v>25594</c:v>
                </c:pt>
                <c:pt idx="17">
                  <c:v>25595</c:v>
                </c:pt>
                <c:pt idx="18">
                  <c:v>25596</c:v>
                </c:pt>
                <c:pt idx="19">
                  <c:v>25597</c:v>
                </c:pt>
                <c:pt idx="20">
                  <c:v>25598</c:v>
                </c:pt>
                <c:pt idx="21">
                  <c:v>25601</c:v>
                </c:pt>
                <c:pt idx="22">
                  <c:v>25602</c:v>
                </c:pt>
                <c:pt idx="23">
                  <c:v>25603</c:v>
                </c:pt>
                <c:pt idx="24">
                  <c:v>25604</c:v>
                </c:pt>
                <c:pt idx="25">
                  <c:v>25605</c:v>
                </c:pt>
                <c:pt idx="26">
                  <c:v>25608</c:v>
                </c:pt>
                <c:pt idx="27">
                  <c:v>25609</c:v>
                </c:pt>
                <c:pt idx="28">
                  <c:v>25610</c:v>
                </c:pt>
                <c:pt idx="29">
                  <c:v>25611</c:v>
                </c:pt>
                <c:pt idx="30">
                  <c:v>25612</c:v>
                </c:pt>
                <c:pt idx="31">
                  <c:v>25615</c:v>
                </c:pt>
                <c:pt idx="32">
                  <c:v>25616</c:v>
                </c:pt>
                <c:pt idx="33">
                  <c:v>25617</c:v>
                </c:pt>
                <c:pt idx="34">
                  <c:v>25618</c:v>
                </c:pt>
                <c:pt idx="35">
                  <c:v>25619</c:v>
                </c:pt>
                <c:pt idx="36">
                  <c:v>25623</c:v>
                </c:pt>
                <c:pt idx="37">
                  <c:v>25624</c:v>
                </c:pt>
                <c:pt idx="38">
                  <c:v>25625</c:v>
                </c:pt>
                <c:pt idx="39">
                  <c:v>25626</c:v>
                </c:pt>
                <c:pt idx="40">
                  <c:v>25629</c:v>
                </c:pt>
                <c:pt idx="41">
                  <c:v>25630</c:v>
                </c:pt>
                <c:pt idx="42">
                  <c:v>25631</c:v>
                </c:pt>
                <c:pt idx="43">
                  <c:v>25632</c:v>
                </c:pt>
                <c:pt idx="44">
                  <c:v>25633</c:v>
                </c:pt>
                <c:pt idx="45">
                  <c:v>25636</c:v>
                </c:pt>
                <c:pt idx="46">
                  <c:v>25637</c:v>
                </c:pt>
                <c:pt idx="47">
                  <c:v>25638</c:v>
                </c:pt>
                <c:pt idx="48">
                  <c:v>25639</c:v>
                </c:pt>
                <c:pt idx="49">
                  <c:v>25640</c:v>
                </c:pt>
                <c:pt idx="50">
                  <c:v>25643</c:v>
                </c:pt>
                <c:pt idx="51">
                  <c:v>25644</c:v>
                </c:pt>
                <c:pt idx="52">
                  <c:v>25645</c:v>
                </c:pt>
                <c:pt idx="53">
                  <c:v>25646</c:v>
                </c:pt>
                <c:pt idx="54">
                  <c:v>25647</c:v>
                </c:pt>
                <c:pt idx="55">
                  <c:v>25650</c:v>
                </c:pt>
                <c:pt idx="56">
                  <c:v>25651</c:v>
                </c:pt>
                <c:pt idx="57">
                  <c:v>25652</c:v>
                </c:pt>
                <c:pt idx="58">
                  <c:v>25653</c:v>
                </c:pt>
                <c:pt idx="59">
                  <c:v>25657</c:v>
                </c:pt>
                <c:pt idx="60">
                  <c:v>25658</c:v>
                </c:pt>
                <c:pt idx="61">
                  <c:v>25659</c:v>
                </c:pt>
                <c:pt idx="62">
                  <c:v>25660</c:v>
                </c:pt>
                <c:pt idx="63">
                  <c:v>25661</c:v>
                </c:pt>
                <c:pt idx="64">
                  <c:v>25664</c:v>
                </c:pt>
                <c:pt idx="65">
                  <c:v>25665</c:v>
                </c:pt>
                <c:pt idx="66">
                  <c:v>25666</c:v>
                </c:pt>
                <c:pt idx="67">
                  <c:v>25667</c:v>
                </c:pt>
                <c:pt idx="68">
                  <c:v>25668</c:v>
                </c:pt>
                <c:pt idx="69">
                  <c:v>25671</c:v>
                </c:pt>
                <c:pt idx="70">
                  <c:v>25672</c:v>
                </c:pt>
                <c:pt idx="71">
                  <c:v>25673</c:v>
                </c:pt>
                <c:pt idx="72">
                  <c:v>25674</c:v>
                </c:pt>
                <c:pt idx="73">
                  <c:v>25675</c:v>
                </c:pt>
                <c:pt idx="74">
                  <c:v>25678</c:v>
                </c:pt>
                <c:pt idx="75">
                  <c:v>25679</c:v>
                </c:pt>
                <c:pt idx="76">
                  <c:v>25680</c:v>
                </c:pt>
                <c:pt idx="77">
                  <c:v>25681</c:v>
                </c:pt>
                <c:pt idx="78">
                  <c:v>25682</c:v>
                </c:pt>
                <c:pt idx="79">
                  <c:v>25685</c:v>
                </c:pt>
                <c:pt idx="80">
                  <c:v>25686</c:v>
                </c:pt>
                <c:pt idx="81">
                  <c:v>25687</c:v>
                </c:pt>
                <c:pt idx="82">
                  <c:v>25688</c:v>
                </c:pt>
                <c:pt idx="83">
                  <c:v>25689</c:v>
                </c:pt>
                <c:pt idx="84">
                  <c:v>25692</c:v>
                </c:pt>
                <c:pt idx="85">
                  <c:v>25693</c:v>
                </c:pt>
                <c:pt idx="86">
                  <c:v>25694</c:v>
                </c:pt>
                <c:pt idx="87">
                  <c:v>25695</c:v>
                </c:pt>
                <c:pt idx="88">
                  <c:v>25696</c:v>
                </c:pt>
                <c:pt idx="89">
                  <c:v>25699</c:v>
                </c:pt>
                <c:pt idx="90">
                  <c:v>25700</c:v>
                </c:pt>
                <c:pt idx="91">
                  <c:v>25701</c:v>
                </c:pt>
                <c:pt idx="92">
                  <c:v>25702</c:v>
                </c:pt>
                <c:pt idx="93">
                  <c:v>25703</c:v>
                </c:pt>
                <c:pt idx="94">
                  <c:v>25706</c:v>
                </c:pt>
                <c:pt idx="95">
                  <c:v>25707</c:v>
                </c:pt>
                <c:pt idx="96">
                  <c:v>25708</c:v>
                </c:pt>
                <c:pt idx="97">
                  <c:v>25709</c:v>
                </c:pt>
                <c:pt idx="98">
                  <c:v>25710</c:v>
                </c:pt>
                <c:pt idx="99">
                  <c:v>25713</c:v>
                </c:pt>
                <c:pt idx="100">
                  <c:v>25714</c:v>
                </c:pt>
                <c:pt idx="101">
                  <c:v>25715</c:v>
                </c:pt>
                <c:pt idx="102">
                  <c:v>25716</c:v>
                </c:pt>
                <c:pt idx="103">
                  <c:v>25717</c:v>
                </c:pt>
                <c:pt idx="104">
                  <c:v>25720</c:v>
                </c:pt>
                <c:pt idx="105">
                  <c:v>25721</c:v>
                </c:pt>
                <c:pt idx="106">
                  <c:v>25722</c:v>
                </c:pt>
                <c:pt idx="107">
                  <c:v>25723</c:v>
                </c:pt>
                <c:pt idx="108">
                  <c:v>25724</c:v>
                </c:pt>
                <c:pt idx="109">
                  <c:v>25727</c:v>
                </c:pt>
                <c:pt idx="110">
                  <c:v>25728</c:v>
                </c:pt>
                <c:pt idx="111">
                  <c:v>25729</c:v>
                </c:pt>
                <c:pt idx="112">
                  <c:v>25730</c:v>
                </c:pt>
                <c:pt idx="113">
                  <c:v>25731</c:v>
                </c:pt>
                <c:pt idx="114">
                  <c:v>25734</c:v>
                </c:pt>
                <c:pt idx="115">
                  <c:v>25735</c:v>
                </c:pt>
                <c:pt idx="116">
                  <c:v>25736</c:v>
                </c:pt>
                <c:pt idx="117">
                  <c:v>25737</c:v>
                </c:pt>
                <c:pt idx="118">
                  <c:v>25738</c:v>
                </c:pt>
                <c:pt idx="119">
                  <c:v>25741</c:v>
                </c:pt>
                <c:pt idx="120">
                  <c:v>25742</c:v>
                </c:pt>
                <c:pt idx="121">
                  <c:v>25743</c:v>
                </c:pt>
                <c:pt idx="122">
                  <c:v>25744</c:v>
                </c:pt>
                <c:pt idx="123">
                  <c:v>25745</c:v>
                </c:pt>
                <c:pt idx="124">
                  <c:v>25748</c:v>
                </c:pt>
                <c:pt idx="125">
                  <c:v>25749</c:v>
                </c:pt>
                <c:pt idx="126">
                  <c:v>25750</c:v>
                </c:pt>
                <c:pt idx="127">
                  <c:v>25751</c:v>
                </c:pt>
                <c:pt idx="128">
                  <c:v>25755</c:v>
                </c:pt>
                <c:pt idx="129">
                  <c:v>25756</c:v>
                </c:pt>
                <c:pt idx="130">
                  <c:v>25757</c:v>
                </c:pt>
                <c:pt idx="131">
                  <c:v>25758</c:v>
                </c:pt>
                <c:pt idx="132">
                  <c:v>25759</c:v>
                </c:pt>
                <c:pt idx="133">
                  <c:v>25762</c:v>
                </c:pt>
                <c:pt idx="134">
                  <c:v>25763</c:v>
                </c:pt>
                <c:pt idx="135">
                  <c:v>25764</c:v>
                </c:pt>
                <c:pt idx="136">
                  <c:v>25765</c:v>
                </c:pt>
                <c:pt idx="137">
                  <c:v>25766</c:v>
                </c:pt>
                <c:pt idx="138">
                  <c:v>25769</c:v>
                </c:pt>
                <c:pt idx="139">
                  <c:v>25770</c:v>
                </c:pt>
                <c:pt idx="140">
                  <c:v>25771</c:v>
                </c:pt>
                <c:pt idx="141">
                  <c:v>25772</c:v>
                </c:pt>
                <c:pt idx="142">
                  <c:v>25773</c:v>
                </c:pt>
                <c:pt idx="143">
                  <c:v>25776</c:v>
                </c:pt>
                <c:pt idx="144">
                  <c:v>25777</c:v>
                </c:pt>
                <c:pt idx="145">
                  <c:v>25778</c:v>
                </c:pt>
                <c:pt idx="146">
                  <c:v>25779</c:v>
                </c:pt>
                <c:pt idx="147">
                  <c:v>25780</c:v>
                </c:pt>
                <c:pt idx="148">
                  <c:v>25783</c:v>
                </c:pt>
                <c:pt idx="149">
                  <c:v>25784</c:v>
                </c:pt>
                <c:pt idx="150">
                  <c:v>25785</c:v>
                </c:pt>
                <c:pt idx="151">
                  <c:v>25786</c:v>
                </c:pt>
                <c:pt idx="152">
                  <c:v>25787</c:v>
                </c:pt>
                <c:pt idx="153">
                  <c:v>25790</c:v>
                </c:pt>
                <c:pt idx="154">
                  <c:v>25791</c:v>
                </c:pt>
                <c:pt idx="155">
                  <c:v>25792</c:v>
                </c:pt>
                <c:pt idx="156">
                  <c:v>25793</c:v>
                </c:pt>
                <c:pt idx="157">
                  <c:v>25794</c:v>
                </c:pt>
                <c:pt idx="158">
                  <c:v>25797</c:v>
                </c:pt>
                <c:pt idx="159">
                  <c:v>25798</c:v>
                </c:pt>
                <c:pt idx="160">
                  <c:v>25799</c:v>
                </c:pt>
                <c:pt idx="161">
                  <c:v>25800</c:v>
                </c:pt>
                <c:pt idx="162">
                  <c:v>25801</c:v>
                </c:pt>
                <c:pt idx="163">
                  <c:v>25804</c:v>
                </c:pt>
                <c:pt idx="164">
                  <c:v>25805</c:v>
                </c:pt>
                <c:pt idx="165">
                  <c:v>25806</c:v>
                </c:pt>
                <c:pt idx="166">
                  <c:v>25807</c:v>
                </c:pt>
                <c:pt idx="167">
                  <c:v>25808</c:v>
                </c:pt>
                <c:pt idx="168">
                  <c:v>25811</c:v>
                </c:pt>
                <c:pt idx="169">
                  <c:v>25812</c:v>
                </c:pt>
                <c:pt idx="170">
                  <c:v>25813</c:v>
                </c:pt>
                <c:pt idx="171">
                  <c:v>25814</c:v>
                </c:pt>
                <c:pt idx="172">
                  <c:v>25815</c:v>
                </c:pt>
                <c:pt idx="173">
                  <c:v>25819</c:v>
                </c:pt>
                <c:pt idx="174">
                  <c:v>25820</c:v>
                </c:pt>
                <c:pt idx="175">
                  <c:v>25821</c:v>
                </c:pt>
                <c:pt idx="176">
                  <c:v>25822</c:v>
                </c:pt>
                <c:pt idx="177">
                  <c:v>25825</c:v>
                </c:pt>
                <c:pt idx="178">
                  <c:v>25826</c:v>
                </c:pt>
                <c:pt idx="179">
                  <c:v>25827</c:v>
                </c:pt>
                <c:pt idx="180">
                  <c:v>25828</c:v>
                </c:pt>
                <c:pt idx="181">
                  <c:v>25829</c:v>
                </c:pt>
                <c:pt idx="182">
                  <c:v>25832</c:v>
                </c:pt>
                <c:pt idx="183">
                  <c:v>25833</c:v>
                </c:pt>
                <c:pt idx="184">
                  <c:v>25834</c:v>
                </c:pt>
                <c:pt idx="185">
                  <c:v>25835</c:v>
                </c:pt>
                <c:pt idx="186">
                  <c:v>25836</c:v>
                </c:pt>
                <c:pt idx="187">
                  <c:v>25839</c:v>
                </c:pt>
                <c:pt idx="188">
                  <c:v>25840</c:v>
                </c:pt>
                <c:pt idx="189">
                  <c:v>25841</c:v>
                </c:pt>
                <c:pt idx="190">
                  <c:v>25842</c:v>
                </c:pt>
                <c:pt idx="191">
                  <c:v>25843</c:v>
                </c:pt>
                <c:pt idx="192">
                  <c:v>25846</c:v>
                </c:pt>
                <c:pt idx="193">
                  <c:v>25847</c:v>
                </c:pt>
                <c:pt idx="194">
                  <c:v>25848</c:v>
                </c:pt>
                <c:pt idx="195">
                  <c:v>25849</c:v>
                </c:pt>
                <c:pt idx="196">
                  <c:v>25850</c:v>
                </c:pt>
                <c:pt idx="197">
                  <c:v>25853</c:v>
                </c:pt>
                <c:pt idx="198">
                  <c:v>25854</c:v>
                </c:pt>
                <c:pt idx="199">
                  <c:v>25855</c:v>
                </c:pt>
                <c:pt idx="200">
                  <c:v>25856</c:v>
                </c:pt>
                <c:pt idx="201">
                  <c:v>25857</c:v>
                </c:pt>
                <c:pt idx="202">
                  <c:v>25860</c:v>
                </c:pt>
                <c:pt idx="203">
                  <c:v>25861</c:v>
                </c:pt>
                <c:pt idx="204">
                  <c:v>25862</c:v>
                </c:pt>
                <c:pt idx="205">
                  <c:v>25863</c:v>
                </c:pt>
                <c:pt idx="206">
                  <c:v>25864</c:v>
                </c:pt>
                <c:pt idx="207">
                  <c:v>25867</c:v>
                </c:pt>
                <c:pt idx="208">
                  <c:v>25868</c:v>
                </c:pt>
                <c:pt idx="209">
                  <c:v>25869</c:v>
                </c:pt>
                <c:pt idx="210">
                  <c:v>25870</c:v>
                </c:pt>
                <c:pt idx="211">
                  <c:v>25871</c:v>
                </c:pt>
                <c:pt idx="212">
                  <c:v>25874</c:v>
                </c:pt>
                <c:pt idx="213">
                  <c:v>25875</c:v>
                </c:pt>
                <c:pt idx="214">
                  <c:v>25876</c:v>
                </c:pt>
                <c:pt idx="215">
                  <c:v>25877</c:v>
                </c:pt>
                <c:pt idx="216">
                  <c:v>25878</c:v>
                </c:pt>
                <c:pt idx="217">
                  <c:v>25881</c:v>
                </c:pt>
                <c:pt idx="218">
                  <c:v>25882</c:v>
                </c:pt>
                <c:pt idx="219">
                  <c:v>25883</c:v>
                </c:pt>
                <c:pt idx="220">
                  <c:v>25884</c:v>
                </c:pt>
                <c:pt idx="221">
                  <c:v>25885</c:v>
                </c:pt>
                <c:pt idx="222">
                  <c:v>25888</c:v>
                </c:pt>
                <c:pt idx="223">
                  <c:v>25889</c:v>
                </c:pt>
                <c:pt idx="224">
                  <c:v>25890</c:v>
                </c:pt>
                <c:pt idx="225">
                  <c:v>25891</c:v>
                </c:pt>
                <c:pt idx="226">
                  <c:v>25892</c:v>
                </c:pt>
                <c:pt idx="227">
                  <c:v>25895</c:v>
                </c:pt>
                <c:pt idx="228">
                  <c:v>25896</c:v>
                </c:pt>
                <c:pt idx="229">
                  <c:v>25897</c:v>
                </c:pt>
                <c:pt idx="230">
                  <c:v>25899</c:v>
                </c:pt>
                <c:pt idx="231">
                  <c:v>25902</c:v>
                </c:pt>
                <c:pt idx="232">
                  <c:v>25903</c:v>
                </c:pt>
                <c:pt idx="233">
                  <c:v>25904</c:v>
                </c:pt>
                <c:pt idx="234">
                  <c:v>25905</c:v>
                </c:pt>
                <c:pt idx="235">
                  <c:v>25906</c:v>
                </c:pt>
                <c:pt idx="236">
                  <c:v>25909</c:v>
                </c:pt>
                <c:pt idx="237">
                  <c:v>25910</c:v>
                </c:pt>
                <c:pt idx="238">
                  <c:v>25911</c:v>
                </c:pt>
                <c:pt idx="239">
                  <c:v>25912</c:v>
                </c:pt>
                <c:pt idx="240">
                  <c:v>25913</c:v>
                </c:pt>
                <c:pt idx="241">
                  <c:v>25916</c:v>
                </c:pt>
                <c:pt idx="242">
                  <c:v>25917</c:v>
                </c:pt>
                <c:pt idx="243">
                  <c:v>25918</c:v>
                </c:pt>
                <c:pt idx="244">
                  <c:v>25919</c:v>
                </c:pt>
                <c:pt idx="245">
                  <c:v>25920</c:v>
                </c:pt>
                <c:pt idx="246">
                  <c:v>25923</c:v>
                </c:pt>
                <c:pt idx="247">
                  <c:v>25924</c:v>
                </c:pt>
                <c:pt idx="248">
                  <c:v>25925</c:v>
                </c:pt>
                <c:pt idx="249">
                  <c:v>25926</c:v>
                </c:pt>
                <c:pt idx="250">
                  <c:v>25930</c:v>
                </c:pt>
                <c:pt idx="251">
                  <c:v>25931</c:v>
                </c:pt>
                <c:pt idx="252">
                  <c:v>25932</c:v>
                </c:pt>
                <c:pt idx="253">
                  <c:v>25933</c:v>
                </c:pt>
                <c:pt idx="254">
                  <c:v>25937</c:v>
                </c:pt>
                <c:pt idx="255">
                  <c:v>25938</c:v>
                </c:pt>
                <c:pt idx="256">
                  <c:v>25939</c:v>
                </c:pt>
                <c:pt idx="257">
                  <c:v>25940</c:v>
                </c:pt>
                <c:pt idx="258">
                  <c:v>25941</c:v>
                </c:pt>
                <c:pt idx="259">
                  <c:v>25944</c:v>
                </c:pt>
                <c:pt idx="260">
                  <c:v>25945</c:v>
                </c:pt>
                <c:pt idx="261">
                  <c:v>25946</c:v>
                </c:pt>
                <c:pt idx="262">
                  <c:v>25947</c:v>
                </c:pt>
                <c:pt idx="263">
                  <c:v>25948</c:v>
                </c:pt>
                <c:pt idx="264">
                  <c:v>25951</c:v>
                </c:pt>
                <c:pt idx="265">
                  <c:v>25952</c:v>
                </c:pt>
                <c:pt idx="266">
                  <c:v>25953</c:v>
                </c:pt>
                <c:pt idx="267">
                  <c:v>25954</c:v>
                </c:pt>
                <c:pt idx="268">
                  <c:v>25955</c:v>
                </c:pt>
                <c:pt idx="269">
                  <c:v>25958</c:v>
                </c:pt>
                <c:pt idx="270">
                  <c:v>25959</c:v>
                </c:pt>
                <c:pt idx="271">
                  <c:v>25960</c:v>
                </c:pt>
                <c:pt idx="272">
                  <c:v>25961</c:v>
                </c:pt>
                <c:pt idx="273">
                  <c:v>25962</c:v>
                </c:pt>
                <c:pt idx="274">
                  <c:v>25965</c:v>
                </c:pt>
                <c:pt idx="275">
                  <c:v>25966</c:v>
                </c:pt>
                <c:pt idx="276">
                  <c:v>25967</c:v>
                </c:pt>
                <c:pt idx="277">
                  <c:v>25968</c:v>
                </c:pt>
                <c:pt idx="278">
                  <c:v>25969</c:v>
                </c:pt>
                <c:pt idx="279">
                  <c:v>25972</c:v>
                </c:pt>
                <c:pt idx="280">
                  <c:v>25973</c:v>
                </c:pt>
                <c:pt idx="281">
                  <c:v>25974</c:v>
                </c:pt>
                <c:pt idx="282">
                  <c:v>25975</c:v>
                </c:pt>
                <c:pt idx="283">
                  <c:v>25976</c:v>
                </c:pt>
                <c:pt idx="284">
                  <c:v>25980</c:v>
                </c:pt>
                <c:pt idx="285">
                  <c:v>25981</c:v>
                </c:pt>
                <c:pt idx="286">
                  <c:v>25982</c:v>
                </c:pt>
                <c:pt idx="287">
                  <c:v>25983</c:v>
                </c:pt>
                <c:pt idx="288">
                  <c:v>25986</c:v>
                </c:pt>
                <c:pt idx="289">
                  <c:v>25987</c:v>
                </c:pt>
                <c:pt idx="290">
                  <c:v>25988</c:v>
                </c:pt>
                <c:pt idx="291">
                  <c:v>25989</c:v>
                </c:pt>
                <c:pt idx="292">
                  <c:v>25990</c:v>
                </c:pt>
                <c:pt idx="293">
                  <c:v>25993</c:v>
                </c:pt>
                <c:pt idx="294">
                  <c:v>25994</c:v>
                </c:pt>
                <c:pt idx="295">
                  <c:v>25995</c:v>
                </c:pt>
                <c:pt idx="296">
                  <c:v>25996</c:v>
                </c:pt>
                <c:pt idx="297">
                  <c:v>25997</c:v>
                </c:pt>
                <c:pt idx="298">
                  <c:v>26000</c:v>
                </c:pt>
                <c:pt idx="299">
                  <c:v>26001</c:v>
                </c:pt>
                <c:pt idx="300">
                  <c:v>26002</c:v>
                </c:pt>
                <c:pt idx="301">
                  <c:v>26003</c:v>
                </c:pt>
                <c:pt idx="302">
                  <c:v>26004</c:v>
                </c:pt>
                <c:pt idx="303">
                  <c:v>26007</c:v>
                </c:pt>
                <c:pt idx="304">
                  <c:v>26008</c:v>
                </c:pt>
                <c:pt idx="305">
                  <c:v>26009</c:v>
                </c:pt>
                <c:pt idx="306">
                  <c:v>26010</c:v>
                </c:pt>
                <c:pt idx="307">
                  <c:v>26011</c:v>
                </c:pt>
                <c:pt idx="308">
                  <c:v>26014</c:v>
                </c:pt>
                <c:pt idx="309">
                  <c:v>26015</c:v>
                </c:pt>
                <c:pt idx="310">
                  <c:v>26016</c:v>
                </c:pt>
                <c:pt idx="311">
                  <c:v>26017</c:v>
                </c:pt>
                <c:pt idx="312">
                  <c:v>26018</c:v>
                </c:pt>
                <c:pt idx="313">
                  <c:v>26021</c:v>
                </c:pt>
                <c:pt idx="314">
                  <c:v>26022</c:v>
                </c:pt>
                <c:pt idx="315">
                  <c:v>26023</c:v>
                </c:pt>
                <c:pt idx="316">
                  <c:v>26024</c:v>
                </c:pt>
                <c:pt idx="317">
                  <c:v>26025</c:v>
                </c:pt>
                <c:pt idx="318">
                  <c:v>26028</c:v>
                </c:pt>
                <c:pt idx="319">
                  <c:v>26029</c:v>
                </c:pt>
                <c:pt idx="320">
                  <c:v>26030</c:v>
                </c:pt>
                <c:pt idx="321">
                  <c:v>26031</c:v>
                </c:pt>
                <c:pt idx="322">
                  <c:v>26035</c:v>
                </c:pt>
                <c:pt idx="323">
                  <c:v>26036</c:v>
                </c:pt>
                <c:pt idx="324">
                  <c:v>26037</c:v>
                </c:pt>
                <c:pt idx="325">
                  <c:v>26038</c:v>
                </c:pt>
                <c:pt idx="326">
                  <c:v>26039</c:v>
                </c:pt>
                <c:pt idx="327">
                  <c:v>26042</c:v>
                </c:pt>
                <c:pt idx="328">
                  <c:v>26043</c:v>
                </c:pt>
                <c:pt idx="329">
                  <c:v>26044</c:v>
                </c:pt>
                <c:pt idx="330">
                  <c:v>26045</c:v>
                </c:pt>
                <c:pt idx="331">
                  <c:v>26046</c:v>
                </c:pt>
                <c:pt idx="332">
                  <c:v>26049</c:v>
                </c:pt>
                <c:pt idx="333">
                  <c:v>26050</c:v>
                </c:pt>
                <c:pt idx="334">
                  <c:v>26051</c:v>
                </c:pt>
                <c:pt idx="335">
                  <c:v>26052</c:v>
                </c:pt>
                <c:pt idx="336">
                  <c:v>26053</c:v>
                </c:pt>
                <c:pt idx="337">
                  <c:v>26056</c:v>
                </c:pt>
                <c:pt idx="338">
                  <c:v>26057</c:v>
                </c:pt>
                <c:pt idx="339">
                  <c:v>26058</c:v>
                </c:pt>
                <c:pt idx="340">
                  <c:v>26059</c:v>
                </c:pt>
                <c:pt idx="341">
                  <c:v>26060</c:v>
                </c:pt>
                <c:pt idx="342">
                  <c:v>26063</c:v>
                </c:pt>
                <c:pt idx="343">
                  <c:v>26064</c:v>
                </c:pt>
                <c:pt idx="344">
                  <c:v>26065</c:v>
                </c:pt>
                <c:pt idx="345">
                  <c:v>26066</c:v>
                </c:pt>
                <c:pt idx="346">
                  <c:v>26067</c:v>
                </c:pt>
                <c:pt idx="347">
                  <c:v>26070</c:v>
                </c:pt>
                <c:pt idx="348">
                  <c:v>26071</c:v>
                </c:pt>
                <c:pt idx="349">
                  <c:v>26072</c:v>
                </c:pt>
                <c:pt idx="350">
                  <c:v>26073</c:v>
                </c:pt>
                <c:pt idx="351">
                  <c:v>26074</c:v>
                </c:pt>
                <c:pt idx="352">
                  <c:v>26077</c:v>
                </c:pt>
                <c:pt idx="353">
                  <c:v>26078</c:v>
                </c:pt>
                <c:pt idx="354">
                  <c:v>26079</c:v>
                </c:pt>
                <c:pt idx="355">
                  <c:v>26080</c:v>
                </c:pt>
                <c:pt idx="356">
                  <c:v>26081</c:v>
                </c:pt>
                <c:pt idx="357">
                  <c:v>26085</c:v>
                </c:pt>
                <c:pt idx="358">
                  <c:v>26086</c:v>
                </c:pt>
                <c:pt idx="359">
                  <c:v>26087</c:v>
                </c:pt>
                <c:pt idx="360">
                  <c:v>26088</c:v>
                </c:pt>
                <c:pt idx="361">
                  <c:v>26091</c:v>
                </c:pt>
                <c:pt idx="362">
                  <c:v>26092</c:v>
                </c:pt>
                <c:pt idx="363">
                  <c:v>26093</c:v>
                </c:pt>
                <c:pt idx="364">
                  <c:v>26094</c:v>
                </c:pt>
                <c:pt idx="365">
                  <c:v>26095</c:v>
                </c:pt>
                <c:pt idx="366">
                  <c:v>26098</c:v>
                </c:pt>
                <c:pt idx="367">
                  <c:v>26099</c:v>
                </c:pt>
                <c:pt idx="368">
                  <c:v>26100</c:v>
                </c:pt>
                <c:pt idx="369">
                  <c:v>26101</c:v>
                </c:pt>
                <c:pt idx="370">
                  <c:v>26102</c:v>
                </c:pt>
                <c:pt idx="371">
                  <c:v>26105</c:v>
                </c:pt>
                <c:pt idx="372">
                  <c:v>26106</c:v>
                </c:pt>
                <c:pt idx="373">
                  <c:v>26107</c:v>
                </c:pt>
                <c:pt idx="374">
                  <c:v>26108</c:v>
                </c:pt>
                <c:pt idx="375">
                  <c:v>26109</c:v>
                </c:pt>
                <c:pt idx="376">
                  <c:v>26112</c:v>
                </c:pt>
                <c:pt idx="377">
                  <c:v>26113</c:v>
                </c:pt>
                <c:pt idx="378">
                  <c:v>26114</c:v>
                </c:pt>
                <c:pt idx="379">
                  <c:v>26115</c:v>
                </c:pt>
                <c:pt idx="380">
                  <c:v>26116</c:v>
                </c:pt>
                <c:pt idx="381">
                  <c:v>26120</c:v>
                </c:pt>
                <c:pt idx="382">
                  <c:v>26121</c:v>
                </c:pt>
                <c:pt idx="383">
                  <c:v>26122</c:v>
                </c:pt>
                <c:pt idx="384">
                  <c:v>26123</c:v>
                </c:pt>
                <c:pt idx="385">
                  <c:v>26126</c:v>
                </c:pt>
                <c:pt idx="386">
                  <c:v>26127</c:v>
                </c:pt>
                <c:pt idx="387">
                  <c:v>26128</c:v>
                </c:pt>
                <c:pt idx="388">
                  <c:v>26129</c:v>
                </c:pt>
                <c:pt idx="389">
                  <c:v>26130</c:v>
                </c:pt>
                <c:pt idx="390">
                  <c:v>26133</c:v>
                </c:pt>
                <c:pt idx="391">
                  <c:v>26134</c:v>
                </c:pt>
                <c:pt idx="392">
                  <c:v>26135</c:v>
                </c:pt>
                <c:pt idx="393">
                  <c:v>26136</c:v>
                </c:pt>
                <c:pt idx="394">
                  <c:v>26137</c:v>
                </c:pt>
                <c:pt idx="395">
                  <c:v>26140</c:v>
                </c:pt>
                <c:pt idx="396">
                  <c:v>26141</c:v>
                </c:pt>
                <c:pt idx="397">
                  <c:v>26142</c:v>
                </c:pt>
                <c:pt idx="398">
                  <c:v>26143</c:v>
                </c:pt>
                <c:pt idx="399">
                  <c:v>26144</c:v>
                </c:pt>
                <c:pt idx="400">
                  <c:v>26147</c:v>
                </c:pt>
                <c:pt idx="401">
                  <c:v>26148</c:v>
                </c:pt>
                <c:pt idx="402">
                  <c:v>26149</c:v>
                </c:pt>
                <c:pt idx="403">
                  <c:v>26150</c:v>
                </c:pt>
                <c:pt idx="404">
                  <c:v>26151</c:v>
                </c:pt>
                <c:pt idx="405">
                  <c:v>26154</c:v>
                </c:pt>
                <c:pt idx="406">
                  <c:v>26155</c:v>
                </c:pt>
                <c:pt idx="407">
                  <c:v>26156</c:v>
                </c:pt>
                <c:pt idx="408">
                  <c:v>26157</c:v>
                </c:pt>
                <c:pt idx="409">
                  <c:v>26158</c:v>
                </c:pt>
                <c:pt idx="410">
                  <c:v>26161</c:v>
                </c:pt>
                <c:pt idx="411">
                  <c:v>26162</c:v>
                </c:pt>
                <c:pt idx="412">
                  <c:v>26163</c:v>
                </c:pt>
                <c:pt idx="413">
                  <c:v>26164</c:v>
                </c:pt>
                <c:pt idx="414">
                  <c:v>26165</c:v>
                </c:pt>
                <c:pt idx="415">
                  <c:v>26168</c:v>
                </c:pt>
                <c:pt idx="416">
                  <c:v>26169</c:v>
                </c:pt>
                <c:pt idx="417">
                  <c:v>26170</c:v>
                </c:pt>
                <c:pt idx="418">
                  <c:v>26171</c:v>
                </c:pt>
                <c:pt idx="419">
                  <c:v>26172</c:v>
                </c:pt>
                <c:pt idx="420">
                  <c:v>26175</c:v>
                </c:pt>
                <c:pt idx="421">
                  <c:v>26176</c:v>
                </c:pt>
                <c:pt idx="422">
                  <c:v>26177</c:v>
                </c:pt>
                <c:pt idx="423">
                  <c:v>26178</c:v>
                </c:pt>
                <c:pt idx="424">
                  <c:v>26179</c:v>
                </c:pt>
                <c:pt idx="425">
                  <c:v>26183</c:v>
                </c:pt>
                <c:pt idx="426">
                  <c:v>26184</c:v>
                </c:pt>
                <c:pt idx="427">
                  <c:v>26185</c:v>
                </c:pt>
                <c:pt idx="428">
                  <c:v>26186</c:v>
                </c:pt>
                <c:pt idx="429">
                  <c:v>26189</c:v>
                </c:pt>
                <c:pt idx="430">
                  <c:v>26190</c:v>
                </c:pt>
                <c:pt idx="431">
                  <c:v>26191</c:v>
                </c:pt>
                <c:pt idx="432">
                  <c:v>26192</c:v>
                </c:pt>
                <c:pt idx="433">
                  <c:v>26193</c:v>
                </c:pt>
                <c:pt idx="434">
                  <c:v>26196</c:v>
                </c:pt>
                <c:pt idx="435">
                  <c:v>26197</c:v>
                </c:pt>
                <c:pt idx="436">
                  <c:v>26198</c:v>
                </c:pt>
                <c:pt idx="437">
                  <c:v>26199</c:v>
                </c:pt>
                <c:pt idx="438">
                  <c:v>26200</c:v>
                </c:pt>
                <c:pt idx="439">
                  <c:v>26203</c:v>
                </c:pt>
                <c:pt idx="440">
                  <c:v>26204</c:v>
                </c:pt>
                <c:pt idx="441">
                  <c:v>26205</c:v>
                </c:pt>
                <c:pt idx="442">
                  <c:v>26206</c:v>
                </c:pt>
                <c:pt idx="443">
                  <c:v>26207</c:v>
                </c:pt>
                <c:pt idx="444">
                  <c:v>26210</c:v>
                </c:pt>
                <c:pt idx="445">
                  <c:v>26211</c:v>
                </c:pt>
                <c:pt idx="446">
                  <c:v>26212</c:v>
                </c:pt>
                <c:pt idx="447">
                  <c:v>26213</c:v>
                </c:pt>
                <c:pt idx="448">
                  <c:v>26214</c:v>
                </c:pt>
                <c:pt idx="449">
                  <c:v>26217</c:v>
                </c:pt>
                <c:pt idx="450">
                  <c:v>26218</c:v>
                </c:pt>
                <c:pt idx="451">
                  <c:v>26219</c:v>
                </c:pt>
                <c:pt idx="452">
                  <c:v>26220</c:v>
                </c:pt>
                <c:pt idx="453">
                  <c:v>26221</c:v>
                </c:pt>
                <c:pt idx="454">
                  <c:v>26224</c:v>
                </c:pt>
                <c:pt idx="455">
                  <c:v>26225</c:v>
                </c:pt>
                <c:pt idx="456">
                  <c:v>26226</c:v>
                </c:pt>
                <c:pt idx="457">
                  <c:v>26227</c:v>
                </c:pt>
                <c:pt idx="458">
                  <c:v>26228</c:v>
                </c:pt>
                <c:pt idx="459">
                  <c:v>26231</c:v>
                </c:pt>
                <c:pt idx="460">
                  <c:v>26232</c:v>
                </c:pt>
                <c:pt idx="461">
                  <c:v>26233</c:v>
                </c:pt>
                <c:pt idx="462">
                  <c:v>26234</c:v>
                </c:pt>
                <c:pt idx="463">
                  <c:v>26235</c:v>
                </c:pt>
                <c:pt idx="464">
                  <c:v>26238</c:v>
                </c:pt>
                <c:pt idx="465">
                  <c:v>26239</c:v>
                </c:pt>
                <c:pt idx="466">
                  <c:v>26240</c:v>
                </c:pt>
                <c:pt idx="467">
                  <c:v>26241</c:v>
                </c:pt>
                <c:pt idx="468">
                  <c:v>26242</c:v>
                </c:pt>
                <c:pt idx="469">
                  <c:v>26245</c:v>
                </c:pt>
                <c:pt idx="470">
                  <c:v>26246</c:v>
                </c:pt>
                <c:pt idx="471">
                  <c:v>26247</c:v>
                </c:pt>
                <c:pt idx="472">
                  <c:v>26248</c:v>
                </c:pt>
                <c:pt idx="473">
                  <c:v>26249</c:v>
                </c:pt>
                <c:pt idx="474">
                  <c:v>26252</c:v>
                </c:pt>
                <c:pt idx="475">
                  <c:v>26253</c:v>
                </c:pt>
                <c:pt idx="476">
                  <c:v>26254</c:v>
                </c:pt>
                <c:pt idx="477">
                  <c:v>26255</c:v>
                </c:pt>
                <c:pt idx="478">
                  <c:v>26256</c:v>
                </c:pt>
                <c:pt idx="479">
                  <c:v>26259</c:v>
                </c:pt>
                <c:pt idx="480">
                  <c:v>26260</c:v>
                </c:pt>
                <c:pt idx="481">
                  <c:v>26261</c:v>
                </c:pt>
                <c:pt idx="482">
                  <c:v>26263</c:v>
                </c:pt>
                <c:pt idx="483">
                  <c:v>26266</c:v>
                </c:pt>
                <c:pt idx="484">
                  <c:v>26267</c:v>
                </c:pt>
                <c:pt idx="485">
                  <c:v>26268</c:v>
                </c:pt>
                <c:pt idx="486">
                  <c:v>26269</c:v>
                </c:pt>
                <c:pt idx="487">
                  <c:v>26270</c:v>
                </c:pt>
                <c:pt idx="488">
                  <c:v>26273</c:v>
                </c:pt>
                <c:pt idx="489">
                  <c:v>26274</c:v>
                </c:pt>
                <c:pt idx="490">
                  <c:v>26275</c:v>
                </c:pt>
                <c:pt idx="491">
                  <c:v>26276</c:v>
                </c:pt>
                <c:pt idx="492">
                  <c:v>26277</c:v>
                </c:pt>
                <c:pt idx="493">
                  <c:v>26280</c:v>
                </c:pt>
                <c:pt idx="494">
                  <c:v>26281</c:v>
                </c:pt>
                <c:pt idx="495">
                  <c:v>26282</c:v>
                </c:pt>
                <c:pt idx="496">
                  <c:v>26283</c:v>
                </c:pt>
                <c:pt idx="497">
                  <c:v>26284</c:v>
                </c:pt>
                <c:pt idx="498">
                  <c:v>26287</c:v>
                </c:pt>
                <c:pt idx="499">
                  <c:v>26288</c:v>
                </c:pt>
                <c:pt idx="500">
                  <c:v>26289</c:v>
                </c:pt>
                <c:pt idx="501">
                  <c:v>26290</c:v>
                </c:pt>
                <c:pt idx="502">
                  <c:v>26294</c:v>
                </c:pt>
                <c:pt idx="503">
                  <c:v>26295</c:v>
                </c:pt>
                <c:pt idx="504">
                  <c:v>26296</c:v>
                </c:pt>
                <c:pt idx="505">
                  <c:v>26297</c:v>
                </c:pt>
                <c:pt idx="506">
                  <c:v>26298</c:v>
                </c:pt>
                <c:pt idx="507">
                  <c:v>26301</c:v>
                </c:pt>
                <c:pt idx="508">
                  <c:v>26302</c:v>
                </c:pt>
                <c:pt idx="509">
                  <c:v>26303</c:v>
                </c:pt>
                <c:pt idx="510">
                  <c:v>26304</c:v>
                </c:pt>
                <c:pt idx="511">
                  <c:v>26305</c:v>
                </c:pt>
                <c:pt idx="512">
                  <c:v>26308</c:v>
                </c:pt>
                <c:pt idx="513">
                  <c:v>26309</c:v>
                </c:pt>
                <c:pt idx="514">
                  <c:v>26310</c:v>
                </c:pt>
                <c:pt idx="515">
                  <c:v>26311</c:v>
                </c:pt>
                <c:pt idx="516">
                  <c:v>26312</c:v>
                </c:pt>
                <c:pt idx="517">
                  <c:v>26315</c:v>
                </c:pt>
                <c:pt idx="518">
                  <c:v>26316</c:v>
                </c:pt>
                <c:pt idx="519">
                  <c:v>26317</c:v>
                </c:pt>
                <c:pt idx="520">
                  <c:v>26318</c:v>
                </c:pt>
                <c:pt idx="521">
                  <c:v>26319</c:v>
                </c:pt>
                <c:pt idx="522">
                  <c:v>26322</c:v>
                </c:pt>
                <c:pt idx="523">
                  <c:v>26323</c:v>
                </c:pt>
                <c:pt idx="524">
                  <c:v>26324</c:v>
                </c:pt>
                <c:pt idx="525">
                  <c:v>26325</c:v>
                </c:pt>
                <c:pt idx="526">
                  <c:v>26326</c:v>
                </c:pt>
                <c:pt idx="527">
                  <c:v>26329</c:v>
                </c:pt>
                <c:pt idx="528">
                  <c:v>26330</c:v>
                </c:pt>
                <c:pt idx="529">
                  <c:v>26331</c:v>
                </c:pt>
                <c:pt idx="530">
                  <c:v>26332</c:v>
                </c:pt>
                <c:pt idx="531">
                  <c:v>26333</c:v>
                </c:pt>
                <c:pt idx="532">
                  <c:v>26336</c:v>
                </c:pt>
                <c:pt idx="533">
                  <c:v>26337</c:v>
                </c:pt>
                <c:pt idx="534">
                  <c:v>26338</c:v>
                </c:pt>
                <c:pt idx="535">
                  <c:v>26339</c:v>
                </c:pt>
                <c:pt idx="536">
                  <c:v>26340</c:v>
                </c:pt>
                <c:pt idx="537">
                  <c:v>26343</c:v>
                </c:pt>
                <c:pt idx="538">
                  <c:v>26344</c:v>
                </c:pt>
                <c:pt idx="539">
                  <c:v>26345</c:v>
                </c:pt>
                <c:pt idx="540">
                  <c:v>26346</c:v>
                </c:pt>
                <c:pt idx="541">
                  <c:v>26347</c:v>
                </c:pt>
                <c:pt idx="542">
                  <c:v>26351</c:v>
                </c:pt>
                <c:pt idx="543">
                  <c:v>26352</c:v>
                </c:pt>
                <c:pt idx="544">
                  <c:v>26353</c:v>
                </c:pt>
                <c:pt idx="545">
                  <c:v>26354</c:v>
                </c:pt>
                <c:pt idx="546">
                  <c:v>26357</c:v>
                </c:pt>
                <c:pt idx="547">
                  <c:v>26358</c:v>
                </c:pt>
                <c:pt idx="548">
                  <c:v>26359</c:v>
                </c:pt>
                <c:pt idx="549">
                  <c:v>26360</c:v>
                </c:pt>
                <c:pt idx="550">
                  <c:v>26361</c:v>
                </c:pt>
                <c:pt idx="551">
                  <c:v>26364</c:v>
                </c:pt>
                <c:pt idx="552">
                  <c:v>26365</c:v>
                </c:pt>
                <c:pt idx="553">
                  <c:v>26366</c:v>
                </c:pt>
                <c:pt idx="554">
                  <c:v>26367</c:v>
                </c:pt>
                <c:pt idx="555">
                  <c:v>26368</c:v>
                </c:pt>
                <c:pt idx="556">
                  <c:v>26371</c:v>
                </c:pt>
                <c:pt idx="557">
                  <c:v>26372</c:v>
                </c:pt>
                <c:pt idx="558">
                  <c:v>26373</c:v>
                </c:pt>
                <c:pt idx="559">
                  <c:v>26374</c:v>
                </c:pt>
                <c:pt idx="560">
                  <c:v>26375</c:v>
                </c:pt>
                <c:pt idx="561">
                  <c:v>26378</c:v>
                </c:pt>
                <c:pt idx="562">
                  <c:v>26379</c:v>
                </c:pt>
                <c:pt idx="563">
                  <c:v>26380</c:v>
                </c:pt>
                <c:pt idx="564">
                  <c:v>26381</c:v>
                </c:pt>
                <c:pt idx="565">
                  <c:v>26382</c:v>
                </c:pt>
                <c:pt idx="566">
                  <c:v>26385</c:v>
                </c:pt>
                <c:pt idx="567">
                  <c:v>26386</c:v>
                </c:pt>
                <c:pt idx="568">
                  <c:v>26387</c:v>
                </c:pt>
                <c:pt idx="569">
                  <c:v>26388</c:v>
                </c:pt>
                <c:pt idx="570">
                  <c:v>26392</c:v>
                </c:pt>
                <c:pt idx="571">
                  <c:v>26393</c:v>
                </c:pt>
                <c:pt idx="572">
                  <c:v>26394</c:v>
                </c:pt>
                <c:pt idx="573">
                  <c:v>26395</c:v>
                </c:pt>
                <c:pt idx="574">
                  <c:v>26396</c:v>
                </c:pt>
                <c:pt idx="575">
                  <c:v>26399</c:v>
                </c:pt>
                <c:pt idx="576">
                  <c:v>26400</c:v>
                </c:pt>
                <c:pt idx="577">
                  <c:v>26401</c:v>
                </c:pt>
                <c:pt idx="578">
                  <c:v>26402</c:v>
                </c:pt>
                <c:pt idx="579">
                  <c:v>26403</c:v>
                </c:pt>
                <c:pt idx="580">
                  <c:v>26406</c:v>
                </c:pt>
                <c:pt idx="581">
                  <c:v>26407</c:v>
                </c:pt>
                <c:pt idx="582">
                  <c:v>26408</c:v>
                </c:pt>
                <c:pt idx="583">
                  <c:v>26409</c:v>
                </c:pt>
                <c:pt idx="584">
                  <c:v>26410</c:v>
                </c:pt>
                <c:pt idx="585">
                  <c:v>26413</c:v>
                </c:pt>
                <c:pt idx="586">
                  <c:v>26414</c:v>
                </c:pt>
                <c:pt idx="587">
                  <c:v>26415</c:v>
                </c:pt>
                <c:pt idx="588">
                  <c:v>26416</c:v>
                </c:pt>
                <c:pt idx="589">
                  <c:v>26417</c:v>
                </c:pt>
                <c:pt idx="590">
                  <c:v>26420</c:v>
                </c:pt>
                <c:pt idx="591">
                  <c:v>26421</c:v>
                </c:pt>
                <c:pt idx="592">
                  <c:v>26422</c:v>
                </c:pt>
                <c:pt idx="593">
                  <c:v>26423</c:v>
                </c:pt>
                <c:pt idx="594">
                  <c:v>26424</c:v>
                </c:pt>
                <c:pt idx="595">
                  <c:v>26427</c:v>
                </c:pt>
                <c:pt idx="596">
                  <c:v>26428</c:v>
                </c:pt>
                <c:pt idx="597">
                  <c:v>26429</c:v>
                </c:pt>
                <c:pt idx="598">
                  <c:v>26430</c:v>
                </c:pt>
                <c:pt idx="599">
                  <c:v>26431</c:v>
                </c:pt>
                <c:pt idx="600">
                  <c:v>26434</c:v>
                </c:pt>
                <c:pt idx="601">
                  <c:v>26435</c:v>
                </c:pt>
                <c:pt idx="602">
                  <c:v>26436</c:v>
                </c:pt>
                <c:pt idx="603">
                  <c:v>26437</c:v>
                </c:pt>
                <c:pt idx="604">
                  <c:v>26438</c:v>
                </c:pt>
                <c:pt idx="605">
                  <c:v>26441</c:v>
                </c:pt>
                <c:pt idx="606">
                  <c:v>26442</c:v>
                </c:pt>
                <c:pt idx="607">
                  <c:v>26443</c:v>
                </c:pt>
                <c:pt idx="608">
                  <c:v>26444</c:v>
                </c:pt>
                <c:pt idx="609">
                  <c:v>26445</c:v>
                </c:pt>
                <c:pt idx="610">
                  <c:v>26449</c:v>
                </c:pt>
                <c:pt idx="611">
                  <c:v>26450</c:v>
                </c:pt>
                <c:pt idx="612">
                  <c:v>26451</c:v>
                </c:pt>
                <c:pt idx="613">
                  <c:v>26452</c:v>
                </c:pt>
                <c:pt idx="614">
                  <c:v>26455</c:v>
                </c:pt>
                <c:pt idx="615">
                  <c:v>26456</c:v>
                </c:pt>
                <c:pt idx="616">
                  <c:v>26457</c:v>
                </c:pt>
                <c:pt idx="617">
                  <c:v>26458</c:v>
                </c:pt>
                <c:pt idx="618">
                  <c:v>26459</c:v>
                </c:pt>
                <c:pt idx="619">
                  <c:v>26462</c:v>
                </c:pt>
                <c:pt idx="620">
                  <c:v>26463</c:v>
                </c:pt>
                <c:pt idx="621">
                  <c:v>26464</c:v>
                </c:pt>
                <c:pt idx="622">
                  <c:v>26465</c:v>
                </c:pt>
                <c:pt idx="623">
                  <c:v>26466</c:v>
                </c:pt>
                <c:pt idx="624">
                  <c:v>26469</c:v>
                </c:pt>
                <c:pt idx="625">
                  <c:v>26470</c:v>
                </c:pt>
                <c:pt idx="626">
                  <c:v>26471</c:v>
                </c:pt>
                <c:pt idx="627">
                  <c:v>26472</c:v>
                </c:pt>
                <c:pt idx="628">
                  <c:v>26473</c:v>
                </c:pt>
                <c:pt idx="629">
                  <c:v>26476</c:v>
                </c:pt>
                <c:pt idx="630">
                  <c:v>26477</c:v>
                </c:pt>
                <c:pt idx="631">
                  <c:v>26478</c:v>
                </c:pt>
                <c:pt idx="632">
                  <c:v>26479</c:v>
                </c:pt>
                <c:pt idx="633">
                  <c:v>26480</c:v>
                </c:pt>
                <c:pt idx="634">
                  <c:v>26483</c:v>
                </c:pt>
                <c:pt idx="635">
                  <c:v>26485</c:v>
                </c:pt>
                <c:pt idx="636">
                  <c:v>26486</c:v>
                </c:pt>
                <c:pt idx="637">
                  <c:v>26487</c:v>
                </c:pt>
                <c:pt idx="638">
                  <c:v>26490</c:v>
                </c:pt>
                <c:pt idx="639">
                  <c:v>26491</c:v>
                </c:pt>
                <c:pt idx="640">
                  <c:v>26492</c:v>
                </c:pt>
                <c:pt idx="641">
                  <c:v>26493</c:v>
                </c:pt>
                <c:pt idx="642">
                  <c:v>26494</c:v>
                </c:pt>
                <c:pt idx="643">
                  <c:v>26497</c:v>
                </c:pt>
                <c:pt idx="644">
                  <c:v>26498</c:v>
                </c:pt>
                <c:pt idx="645">
                  <c:v>26499</c:v>
                </c:pt>
                <c:pt idx="646">
                  <c:v>26500</c:v>
                </c:pt>
                <c:pt idx="647">
                  <c:v>26501</c:v>
                </c:pt>
                <c:pt idx="648">
                  <c:v>26504</c:v>
                </c:pt>
                <c:pt idx="649">
                  <c:v>26505</c:v>
                </c:pt>
                <c:pt idx="650">
                  <c:v>26506</c:v>
                </c:pt>
                <c:pt idx="651">
                  <c:v>26507</c:v>
                </c:pt>
                <c:pt idx="652">
                  <c:v>26508</c:v>
                </c:pt>
                <c:pt idx="653">
                  <c:v>26511</c:v>
                </c:pt>
                <c:pt idx="654">
                  <c:v>26512</c:v>
                </c:pt>
                <c:pt idx="655">
                  <c:v>26513</c:v>
                </c:pt>
                <c:pt idx="656">
                  <c:v>26514</c:v>
                </c:pt>
                <c:pt idx="657">
                  <c:v>26515</c:v>
                </c:pt>
                <c:pt idx="658">
                  <c:v>26518</c:v>
                </c:pt>
                <c:pt idx="659">
                  <c:v>26519</c:v>
                </c:pt>
                <c:pt idx="660">
                  <c:v>26520</c:v>
                </c:pt>
                <c:pt idx="661">
                  <c:v>26521</c:v>
                </c:pt>
                <c:pt idx="662">
                  <c:v>26522</c:v>
                </c:pt>
                <c:pt idx="663">
                  <c:v>26525</c:v>
                </c:pt>
                <c:pt idx="664">
                  <c:v>26526</c:v>
                </c:pt>
                <c:pt idx="665">
                  <c:v>26527</c:v>
                </c:pt>
                <c:pt idx="666">
                  <c:v>26528</c:v>
                </c:pt>
                <c:pt idx="667">
                  <c:v>26529</c:v>
                </c:pt>
                <c:pt idx="668">
                  <c:v>26532</c:v>
                </c:pt>
                <c:pt idx="669">
                  <c:v>26533</c:v>
                </c:pt>
                <c:pt idx="670">
                  <c:v>26534</c:v>
                </c:pt>
                <c:pt idx="671">
                  <c:v>26535</c:v>
                </c:pt>
                <c:pt idx="672">
                  <c:v>26536</c:v>
                </c:pt>
                <c:pt idx="673">
                  <c:v>26539</c:v>
                </c:pt>
                <c:pt idx="674">
                  <c:v>26540</c:v>
                </c:pt>
                <c:pt idx="675">
                  <c:v>26541</c:v>
                </c:pt>
                <c:pt idx="676">
                  <c:v>26542</c:v>
                </c:pt>
                <c:pt idx="677">
                  <c:v>26543</c:v>
                </c:pt>
                <c:pt idx="678">
                  <c:v>26547</c:v>
                </c:pt>
                <c:pt idx="679">
                  <c:v>26548</c:v>
                </c:pt>
                <c:pt idx="680">
                  <c:v>26549</c:v>
                </c:pt>
                <c:pt idx="681">
                  <c:v>26550</c:v>
                </c:pt>
                <c:pt idx="682">
                  <c:v>26553</c:v>
                </c:pt>
                <c:pt idx="683">
                  <c:v>26554</c:v>
                </c:pt>
                <c:pt idx="684">
                  <c:v>26555</c:v>
                </c:pt>
                <c:pt idx="685">
                  <c:v>26556</c:v>
                </c:pt>
                <c:pt idx="686">
                  <c:v>26557</c:v>
                </c:pt>
                <c:pt idx="687">
                  <c:v>26560</c:v>
                </c:pt>
                <c:pt idx="688">
                  <c:v>26561</c:v>
                </c:pt>
                <c:pt idx="689">
                  <c:v>26562</c:v>
                </c:pt>
                <c:pt idx="690">
                  <c:v>26563</c:v>
                </c:pt>
                <c:pt idx="691">
                  <c:v>26564</c:v>
                </c:pt>
                <c:pt idx="692">
                  <c:v>26567</c:v>
                </c:pt>
                <c:pt idx="693">
                  <c:v>26568</c:v>
                </c:pt>
                <c:pt idx="694">
                  <c:v>26569</c:v>
                </c:pt>
                <c:pt idx="695">
                  <c:v>26570</c:v>
                </c:pt>
                <c:pt idx="696">
                  <c:v>26571</c:v>
                </c:pt>
                <c:pt idx="697">
                  <c:v>26574</c:v>
                </c:pt>
                <c:pt idx="698">
                  <c:v>26575</c:v>
                </c:pt>
                <c:pt idx="699">
                  <c:v>26576</c:v>
                </c:pt>
                <c:pt idx="700">
                  <c:v>26577</c:v>
                </c:pt>
                <c:pt idx="701">
                  <c:v>26578</c:v>
                </c:pt>
                <c:pt idx="702">
                  <c:v>26581</c:v>
                </c:pt>
                <c:pt idx="703">
                  <c:v>26582</c:v>
                </c:pt>
                <c:pt idx="704">
                  <c:v>26583</c:v>
                </c:pt>
                <c:pt idx="705">
                  <c:v>26584</c:v>
                </c:pt>
                <c:pt idx="706">
                  <c:v>26585</c:v>
                </c:pt>
                <c:pt idx="707">
                  <c:v>26588</c:v>
                </c:pt>
                <c:pt idx="708">
                  <c:v>26589</c:v>
                </c:pt>
                <c:pt idx="709">
                  <c:v>26590</c:v>
                </c:pt>
                <c:pt idx="710">
                  <c:v>26591</c:v>
                </c:pt>
                <c:pt idx="711">
                  <c:v>26592</c:v>
                </c:pt>
                <c:pt idx="712">
                  <c:v>26595</c:v>
                </c:pt>
                <c:pt idx="713">
                  <c:v>26596</c:v>
                </c:pt>
                <c:pt idx="714">
                  <c:v>26597</c:v>
                </c:pt>
                <c:pt idx="715">
                  <c:v>26598</c:v>
                </c:pt>
                <c:pt idx="716">
                  <c:v>26599</c:v>
                </c:pt>
                <c:pt idx="717">
                  <c:v>26602</c:v>
                </c:pt>
                <c:pt idx="718">
                  <c:v>26603</c:v>
                </c:pt>
                <c:pt idx="719">
                  <c:v>26604</c:v>
                </c:pt>
                <c:pt idx="720">
                  <c:v>26605</c:v>
                </c:pt>
                <c:pt idx="721">
                  <c:v>26606</c:v>
                </c:pt>
                <c:pt idx="722">
                  <c:v>26609</c:v>
                </c:pt>
                <c:pt idx="723">
                  <c:v>26611</c:v>
                </c:pt>
                <c:pt idx="724">
                  <c:v>26612</c:v>
                </c:pt>
                <c:pt idx="725">
                  <c:v>26613</c:v>
                </c:pt>
                <c:pt idx="726">
                  <c:v>26616</c:v>
                </c:pt>
                <c:pt idx="727">
                  <c:v>26617</c:v>
                </c:pt>
                <c:pt idx="728">
                  <c:v>26618</c:v>
                </c:pt>
                <c:pt idx="729">
                  <c:v>26619</c:v>
                </c:pt>
                <c:pt idx="730">
                  <c:v>26620</c:v>
                </c:pt>
                <c:pt idx="731">
                  <c:v>26623</c:v>
                </c:pt>
                <c:pt idx="732">
                  <c:v>26624</c:v>
                </c:pt>
                <c:pt idx="733">
                  <c:v>26625</c:v>
                </c:pt>
                <c:pt idx="734">
                  <c:v>26627</c:v>
                </c:pt>
                <c:pt idx="735">
                  <c:v>26630</c:v>
                </c:pt>
                <c:pt idx="736">
                  <c:v>26631</c:v>
                </c:pt>
                <c:pt idx="737">
                  <c:v>26632</c:v>
                </c:pt>
                <c:pt idx="738">
                  <c:v>26633</c:v>
                </c:pt>
                <c:pt idx="739">
                  <c:v>26634</c:v>
                </c:pt>
                <c:pt idx="740">
                  <c:v>26637</c:v>
                </c:pt>
                <c:pt idx="741">
                  <c:v>26638</c:v>
                </c:pt>
                <c:pt idx="742">
                  <c:v>26639</c:v>
                </c:pt>
                <c:pt idx="743">
                  <c:v>26640</c:v>
                </c:pt>
                <c:pt idx="744">
                  <c:v>26641</c:v>
                </c:pt>
                <c:pt idx="745">
                  <c:v>26644</c:v>
                </c:pt>
                <c:pt idx="746">
                  <c:v>26645</c:v>
                </c:pt>
                <c:pt idx="747">
                  <c:v>26646</c:v>
                </c:pt>
                <c:pt idx="748">
                  <c:v>26647</c:v>
                </c:pt>
                <c:pt idx="749">
                  <c:v>26648</c:v>
                </c:pt>
                <c:pt idx="750">
                  <c:v>26651</c:v>
                </c:pt>
                <c:pt idx="751">
                  <c:v>26652</c:v>
                </c:pt>
                <c:pt idx="752">
                  <c:v>26653</c:v>
                </c:pt>
                <c:pt idx="753">
                  <c:v>26654</c:v>
                </c:pt>
                <c:pt idx="754">
                  <c:v>26655</c:v>
                </c:pt>
                <c:pt idx="755">
                  <c:v>26659</c:v>
                </c:pt>
                <c:pt idx="756">
                  <c:v>26660</c:v>
                </c:pt>
                <c:pt idx="757">
                  <c:v>26662</c:v>
                </c:pt>
                <c:pt idx="758">
                  <c:v>26666</c:v>
                </c:pt>
                <c:pt idx="759">
                  <c:v>26667</c:v>
                </c:pt>
                <c:pt idx="760">
                  <c:v>26668</c:v>
                </c:pt>
                <c:pt idx="761">
                  <c:v>26669</c:v>
                </c:pt>
                <c:pt idx="762">
                  <c:v>26672</c:v>
                </c:pt>
                <c:pt idx="763">
                  <c:v>26673</c:v>
                </c:pt>
                <c:pt idx="764">
                  <c:v>26674</c:v>
                </c:pt>
                <c:pt idx="765">
                  <c:v>26675</c:v>
                </c:pt>
                <c:pt idx="766">
                  <c:v>26676</c:v>
                </c:pt>
                <c:pt idx="767">
                  <c:v>26679</c:v>
                </c:pt>
                <c:pt idx="768">
                  <c:v>26680</c:v>
                </c:pt>
                <c:pt idx="769">
                  <c:v>26681</c:v>
                </c:pt>
                <c:pt idx="770">
                  <c:v>26682</c:v>
                </c:pt>
                <c:pt idx="771">
                  <c:v>26683</c:v>
                </c:pt>
                <c:pt idx="772">
                  <c:v>26686</c:v>
                </c:pt>
                <c:pt idx="773">
                  <c:v>26687</c:v>
                </c:pt>
                <c:pt idx="774">
                  <c:v>26688</c:v>
                </c:pt>
                <c:pt idx="775">
                  <c:v>26690</c:v>
                </c:pt>
                <c:pt idx="776">
                  <c:v>26693</c:v>
                </c:pt>
                <c:pt idx="777">
                  <c:v>26694</c:v>
                </c:pt>
                <c:pt idx="778">
                  <c:v>26695</c:v>
                </c:pt>
                <c:pt idx="779">
                  <c:v>26696</c:v>
                </c:pt>
                <c:pt idx="780">
                  <c:v>26697</c:v>
                </c:pt>
                <c:pt idx="781">
                  <c:v>26700</c:v>
                </c:pt>
                <c:pt idx="782">
                  <c:v>26701</c:v>
                </c:pt>
                <c:pt idx="783">
                  <c:v>26702</c:v>
                </c:pt>
                <c:pt idx="784">
                  <c:v>26703</c:v>
                </c:pt>
                <c:pt idx="785">
                  <c:v>26704</c:v>
                </c:pt>
                <c:pt idx="786">
                  <c:v>26707</c:v>
                </c:pt>
                <c:pt idx="787">
                  <c:v>26708</c:v>
                </c:pt>
                <c:pt idx="788">
                  <c:v>26709</c:v>
                </c:pt>
                <c:pt idx="789">
                  <c:v>26710</c:v>
                </c:pt>
                <c:pt idx="790">
                  <c:v>26711</c:v>
                </c:pt>
                <c:pt idx="791">
                  <c:v>26715</c:v>
                </c:pt>
                <c:pt idx="792">
                  <c:v>26716</c:v>
                </c:pt>
                <c:pt idx="793">
                  <c:v>26717</c:v>
                </c:pt>
                <c:pt idx="794">
                  <c:v>26718</c:v>
                </c:pt>
                <c:pt idx="795">
                  <c:v>26721</c:v>
                </c:pt>
                <c:pt idx="796">
                  <c:v>26722</c:v>
                </c:pt>
                <c:pt idx="797">
                  <c:v>26723</c:v>
                </c:pt>
                <c:pt idx="798">
                  <c:v>26724</c:v>
                </c:pt>
                <c:pt idx="799">
                  <c:v>26725</c:v>
                </c:pt>
                <c:pt idx="800">
                  <c:v>26728</c:v>
                </c:pt>
                <c:pt idx="801">
                  <c:v>26729</c:v>
                </c:pt>
                <c:pt idx="802">
                  <c:v>26730</c:v>
                </c:pt>
                <c:pt idx="803">
                  <c:v>26731</c:v>
                </c:pt>
                <c:pt idx="804">
                  <c:v>26732</c:v>
                </c:pt>
                <c:pt idx="805">
                  <c:v>26735</c:v>
                </c:pt>
                <c:pt idx="806">
                  <c:v>26736</c:v>
                </c:pt>
                <c:pt idx="807">
                  <c:v>26737</c:v>
                </c:pt>
                <c:pt idx="808">
                  <c:v>26738</c:v>
                </c:pt>
                <c:pt idx="809">
                  <c:v>26739</c:v>
                </c:pt>
                <c:pt idx="810">
                  <c:v>26742</c:v>
                </c:pt>
                <c:pt idx="811">
                  <c:v>26743</c:v>
                </c:pt>
                <c:pt idx="812">
                  <c:v>26744</c:v>
                </c:pt>
                <c:pt idx="813">
                  <c:v>26745</c:v>
                </c:pt>
                <c:pt idx="814">
                  <c:v>26746</c:v>
                </c:pt>
                <c:pt idx="815">
                  <c:v>26749</c:v>
                </c:pt>
                <c:pt idx="816">
                  <c:v>26750</c:v>
                </c:pt>
                <c:pt idx="817">
                  <c:v>26751</c:v>
                </c:pt>
                <c:pt idx="818">
                  <c:v>26752</c:v>
                </c:pt>
                <c:pt idx="819">
                  <c:v>26753</c:v>
                </c:pt>
                <c:pt idx="820">
                  <c:v>26756</c:v>
                </c:pt>
                <c:pt idx="821">
                  <c:v>26757</c:v>
                </c:pt>
                <c:pt idx="822">
                  <c:v>26758</c:v>
                </c:pt>
                <c:pt idx="823">
                  <c:v>26759</c:v>
                </c:pt>
                <c:pt idx="824">
                  <c:v>26760</c:v>
                </c:pt>
                <c:pt idx="825">
                  <c:v>26763</c:v>
                </c:pt>
                <c:pt idx="826">
                  <c:v>26764</c:v>
                </c:pt>
                <c:pt idx="827">
                  <c:v>26765</c:v>
                </c:pt>
                <c:pt idx="828">
                  <c:v>26766</c:v>
                </c:pt>
                <c:pt idx="829">
                  <c:v>26767</c:v>
                </c:pt>
                <c:pt idx="830">
                  <c:v>26770</c:v>
                </c:pt>
                <c:pt idx="831">
                  <c:v>26771</c:v>
                </c:pt>
                <c:pt idx="832">
                  <c:v>26772</c:v>
                </c:pt>
                <c:pt idx="833">
                  <c:v>26773</c:v>
                </c:pt>
                <c:pt idx="834">
                  <c:v>26777</c:v>
                </c:pt>
                <c:pt idx="835">
                  <c:v>26778</c:v>
                </c:pt>
                <c:pt idx="836">
                  <c:v>26779</c:v>
                </c:pt>
                <c:pt idx="837">
                  <c:v>26780</c:v>
                </c:pt>
                <c:pt idx="838">
                  <c:v>26781</c:v>
                </c:pt>
                <c:pt idx="839">
                  <c:v>26784</c:v>
                </c:pt>
                <c:pt idx="840">
                  <c:v>26785</c:v>
                </c:pt>
                <c:pt idx="841">
                  <c:v>26786</c:v>
                </c:pt>
                <c:pt idx="842">
                  <c:v>26787</c:v>
                </c:pt>
                <c:pt idx="843">
                  <c:v>26788</c:v>
                </c:pt>
                <c:pt idx="844">
                  <c:v>26791</c:v>
                </c:pt>
                <c:pt idx="845">
                  <c:v>26792</c:v>
                </c:pt>
                <c:pt idx="846">
                  <c:v>26793</c:v>
                </c:pt>
                <c:pt idx="847">
                  <c:v>26794</c:v>
                </c:pt>
                <c:pt idx="848">
                  <c:v>26795</c:v>
                </c:pt>
                <c:pt idx="849">
                  <c:v>26798</c:v>
                </c:pt>
                <c:pt idx="850">
                  <c:v>26799</c:v>
                </c:pt>
                <c:pt idx="851">
                  <c:v>26800</c:v>
                </c:pt>
                <c:pt idx="852">
                  <c:v>26801</c:v>
                </c:pt>
                <c:pt idx="853">
                  <c:v>26802</c:v>
                </c:pt>
                <c:pt idx="854">
                  <c:v>26805</c:v>
                </c:pt>
                <c:pt idx="855">
                  <c:v>26806</c:v>
                </c:pt>
                <c:pt idx="856">
                  <c:v>26807</c:v>
                </c:pt>
                <c:pt idx="857">
                  <c:v>26808</c:v>
                </c:pt>
                <c:pt idx="858">
                  <c:v>26809</c:v>
                </c:pt>
                <c:pt idx="859">
                  <c:v>26813</c:v>
                </c:pt>
                <c:pt idx="860">
                  <c:v>26814</c:v>
                </c:pt>
                <c:pt idx="861">
                  <c:v>26815</c:v>
                </c:pt>
                <c:pt idx="862">
                  <c:v>26816</c:v>
                </c:pt>
                <c:pt idx="863">
                  <c:v>26819</c:v>
                </c:pt>
                <c:pt idx="864">
                  <c:v>26820</c:v>
                </c:pt>
                <c:pt idx="865">
                  <c:v>26821</c:v>
                </c:pt>
                <c:pt idx="866">
                  <c:v>26822</c:v>
                </c:pt>
                <c:pt idx="867">
                  <c:v>26823</c:v>
                </c:pt>
                <c:pt idx="868">
                  <c:v>26826</c:v>
                </c:pt>
                <c:pt idx="869">
                  <c:v>26827</c:v>
                </c:pt>
                <c:pt idx="870">
                  <c:v>26828</c:v>
                </c:pt>
                <c:pt idx="871">
                  <c:v>26829</c:v>
                </c:pt>
                <c:pt idx="872">
                  <c:v>26830</c:v>
                </c:pt>
                <c:pt idx="873">
                  <c:v>26833</c:v>
                </c:pt>
                <c:pt idx="874">
                  <c:v>26834</c:v>
                </c:pt>
                <c:pt idx="875">
                  <c:v>26835</c:v>
                </c:pt>
                <c:pt idx="876">
                  <c:v>26836</c:v>
                </c:pt>
                <c:pt idx="877">
                  <c:v>26837</c:v>
                </c:pt>
                <c:pt idx="878">
                  <c:v>26840</c:v>
                </c:pt>
                <c:pt idx="879">
                  <c:v>26841</c:v>
                </c:pt>
                <c:pt idx="880">
                  <c:v>26842</c:v>
                </c:pt>
                <c:pt idx="881">
                  <c:v>26843</c:v>
                </c:pt>
                <c:pt idx="882">
                  <c:v>26844</c:v>
                </c:pt>
                <c:pt idx="883">
                  <c:v>26847</c:v>
                </c:pt>
                <c:pt idx="884">
                  <c:v>26848</c:v>
                </c:pt>
                <c:pt idx="885">
                  <c:v>26850</c:v>
                </c:pt>
                <c:pt idx="886">
                  <c:v>26851</c:v>
                </c:pt>
                <c:pt idx="887">
                  <c:v>26854</c:v>
                </c:pt>
                <c:pt idx="888">
                  <c:v>26855</c:v>
                </c:pt>
                <c:pt idx="889">
                  <c:v>26856</c:v>
                </c:pt>
                <c:pt idx="890">
                  <c:v>26857</c:v>
                </c:pt>
                <c:pt idx="891">
                  <c:v>26858</c:v>
                </c:pt>
                <c:pt idx="892">
                  <c:v>26861</c:v>
                </c:pt>
                <c:pt idx="893">
                  <c:v>26862</c:v>
                </c:pt>
                <c:pt idx="894">
                  <c:v>26863</c:v>
                </c:pt>
                <c:pt idx="895">
                  <c:v>26864</c:v>
                </c:pt>
                <c:pt idx="896">
                  <c:v>26865</c:v>
                </c:pt>
                <c:pt idx="897">
                  <c:v>26868</c:v>
                </c:pt>
                <c:pt idx="898">
                  <c:v>26869</c:v>
                </c:pt>
                <c:pt idx="899">
                  <c:v>26870</c:v>
                </c:pt>
                <c:pt idx="900">
                  <c:v>26871</c:v>
                </c:pt>
                <c:pt idx="901">
                  <c:v>26872</c:v>
                </c:pt>
                <c:pt idx="902">
                  <c:v>26875</c:v>
                </c:pt>
                <c:pt idx="903">
                  <c:v>26876</c:v>
                </c:pt>
                <c:pt idx="904">
                  <c:v>26877</c:v>
                </c:pt>
                <c:pt idx="905">
                  <c:v>26878</c:v>
                </c:pt>
                <c:pt idx="906">
                  <c:v>26879</c:v>
                </c:pt>
                <c:pt idx="907">
                  <c:v>26882</c:v>
                </c:pt>
                <c:pt idx="908">
                  <c:v>26883</c:v>
                </c:pt>
                <c:pt idx="909">
                  <c:v>26884</c:v>
                </c:pt>
                <c:pt idx="910">
                  <c:v>26885</c:v>
                </c:pt>
                <c:pt idx="911">
                  <c:v>26886</c:v>
                </c:pt>
                <c:pt idx="912">
                  <c:v>26889</c:v>
                </c:pt>
                <c:pt idx="913">
                  <c:v>26890</c:v>
                </c:pt>
                <c:pt idx="914">
                  <c:v>26891</c:v>
                </c:pt>
                <c:pt idx="915">
                  <c:v>26892</c:v>
                </c:pt>
                <c:pt idx="916">
                  <c:v>26893</c:v>
                </c:pt>
                <c:pt idx="917">
                  <c:v>26896</c:v>
                </c:pt>
                <c:pt idx="918">
                  <c:v>26897</c:v>
                </c:pt>
                <c:pt idx="919">
                  <c:v>26898</c:v>
                </c:pt>
                <c:pt idx="920">
                  <c:v>26899</c:v>
                </c:pt>
                <c:pt idx="921">
                  <c:v>26900</c:v>
                </c:pt>
                <c:pt idx="922">
                  <c:v>26903</c:v>
                </c:pt>
                <c:pt idx="923">
                  <c:v>26904</c:v>
                </c:pt>
                <c:pt idx="924">
                  <c:v>26905</c:v>
                </c:pt>
                <c:pt idx="925">
                  <c:v>26906</c:v>
                </c:pt>
                <c:pt idx="926">
                  <c:v>26907</c:v>
                </c:pt>
                <c:pt idx="927">
                  <c:v>26911</c:v>
                </c:pt>
                <c:pt idx="928">
                  <c:v>26912</c:v>
                </c:pt>
                <c:pt idx="929">
                  <c:v>26913</c:v>
                </c:pt>
                <c:pt idx="930">
                  <c:v>26914</c:v>
                </c:pt>
                <c:pt idx="931">
                  <c:v>26917</c:v>
                </c:pt>
                <c:pt idx="932">
                  <c:v>26918</c:v>
                </c:pt>
                <c:pt idx="933">
                  <c:v>26919</c:v>
                </c:pt>
                <c:pt idx="934">
                  <c:v>26920</c:v>
                </c:pt>
                <c:pt idx="935">
                  <c:v>26921</c:v>
                </c:pt>
                <c:pt idx="936">
                  <c:v>26924</c:v>
                </c:pt>
                <c:pt idx="937">
                  <c:v>26925</c:v>
                </c:pt>
                <c:pt idx="938">
                  <c:v>26926</c:v>
                </c:pt>
                <c:pt idx="939">
                  <c:v>26927</c:v>
                </c:pt>
                <c:pt idx="940">
                  <c:v>26928</c:v>
                </c:pt>
                <c:pt idx="941">
                  <c:v>26931</c:v>
                </c:pt>
                <c:pt idx="942">
                  <c:v>26932</c:v>
                </c:pt>
                <c:pt idx="943">
                  <c:v>26933</c:v>
                </c:pt>
                <c:pt idx="944">
                  <c:v>26934</c:v>
                </c:pt>
                <c:pt idx="945">
                  <c:v>26935</c:v>
                </c:pt>
                <c:pt idx="946">
                  <c:v>26938</c:v>
                </c:pt>
                <c:pt idx="947">
                  <c:v>26939</c:v>
                </c:pt>
                <c:pt idx="948">
                  <c:v>26940</c:v>
                </c:pt>
                <c:pt idx="949">
                  <c:v>26941</c:v>
                </c:pt>
                <c:pt idx="950">
                  <c:v>26942</c:v>
                </c:pt>
                <c:pt idx="951">
                  <c:v>26945</c:v>
                </c:pt>
                <c:pt idx="952">
                  <c:v>26946</c:v>
                </c:pt>
                <c:pt idx="953">
                  <c:v>26947</c:v>
                </c:pt>
                <c:pt idx="954">
                  <c:v>26948</c:v>
                </c:pt>
                <c:pt idx="955">
                  <c:v>26949</c:v>
                </c:pt>
                <c:pt idx="956">
                  <c:v>26952</c:v>
                </c:pt>
                <c:pt idx="957">
                  <c:v>26953</c:v>
                </c:pt>
                <c:pt idx="958">
                  <c:v>26954</c:v>
                </c:pt>
                <c:pt idx="959">
                  <c:v>26955</c:v>
                </c:pt>
                <c:pt idx="960">
                  <c:v>26956</c:v>
                </c:pt>
                <c:pt idx="961">
                  <c:v>26959</c:v>
                </c:pt>
                <c:pt idx="962">
                  <c:v>26960</c:v>
                </c:pt>
                <c:pt idx="963">
                  <c:v>26961</c:v>
                </c:pt>
                <c:pt idx="964">
                  <c:v>26962</c:v>
                </c:pt>
                <c:pt idx="965">
                  <c:v>26963</c:v>
                </c:pt>
                <c:pt idx="966">
                  <c:v>26966</c:v>
                </c:pt>
                <c:pt idx="967">
                  <c:v>26967</c:v>
                </c:pt>
                <c:pt idx="968">
                  <c:v>26968</c:v>
                </c:pt>
                <c:pt idx="969">
                  <c:v>26969</c:v>
                </c:pt>
                <c:pt idx="970">
                  <c:v>26970</c:v>
                </c:pt>
                <c:pt idx="971">
                  <c:v>26973</c:v>
                </c:pt>
                <c:pt idx="972">
                  <c:v>26974</c:v>
                </c:pt>
                <c:pt idx="973">
                  <c:v>26975</c:v>
                </c:pt>
                <c:pt idx="974">
                  <c:v>26976</c:v>
                </c:pt>
                <c:pt idx="975">
                  <c:v>26977</c:v>
                </c:pt>
                <c:pt idx="976">
                  <c:v>26980</c:v>
                </c:pt>
                <c:pt idx="977">
                  <c:v>26981</c:v>
                </c:pt>
                <c:pt idx="978">
                  <c:v>26982</c:v>
                </c:pt>
                <c:pt idx="979">
                  <c:v>26983</c:v>
                </c:pt>
                <c:pt idx="980">
                  <c:v>26984</c:v>
                </c:pt>
                <c:pt idx="981">
                  <c:v>26987</c:v>
                </c:pt>
                <c:pt idx="982">
                  <c:v>26988</c:v>
                </c:pt>
                <c:pt idx="983">
                  <c:v>26989</c:v>
                </c:pt>
                <c:pt idx="984">
                  <c:v>26991</c:v>
                </c:pt>
                <c:pt idx="985">
                  <c:v>26994</c:v>
                </c:pt>
                <c:pt idx="986">
                  <c:v>26995</c:v>
                </c:pt>
                <c:pt idx="987">
                  <c:v>26996</c:v>
                </c:pt>
                <c:pt idx="988">
                  <c:v>26997</c:v>
                </c:pt>
                <c:pt idx="989">
                  <c:v>26998</c:v>
                </c:pt>
                <c:pt idx="990">
                  <c:v>27001</c:v>
                </c:pt>
                <c:pt idx="991">
                  <c:v>27002</c:v>
                </c:pt>
                <c:pt idx="992">
                  <c:v>27003</c:v>
                </c:pt>
                <c:pt idx="993">
                  <c:v>27004</c:v>
                </c:pt>
                <c:pt idx="994">
                  <c:v>27005</c:v>
                </c:pt>
                <c:pt idx="995">
                  <c:v>27008</c:v>
                </c:pt>
                <c:pt idx="996">
                  <c:v>27009</c:v>
                </c:pt>
                <c:pt idx="997">
                  <c:v>27010</c:v>
                </c:pt>
                <c:pt idx="998">
                  <c:v>27011</c:v>
                </c:pt>
                <c:pt idx="999">
                  <c:v>27012</c:v>
                </c:pt>
                <c:pt idx="1000">
                  <c:v>27015</c:v>
                </c:pt>
                <c:pt idx="1001">
                  <c:v>27016</c:v>
                </c:pt>
                <c:pt idx="1002">
                  <c:v>27017</c:v>
                </c:pt>
                <c:pt idx="1003">
                  <c:v>27018</c:v>
                </c:pt>
                <c:pt idx="1004">
                  <c:v>27019</c:v>
                </c:pt>
                <c:pt idx="1005">
                  <c:v>27022</c:v>
                </c:pt>
                <c:pt idx="1006">
                  <c:v>27024</c:v>
                </c:pt>
                <c:pt idx="1007">
                  <c:v>27025</c:v>
                </c:pt>
                <c:pt idx="1008">
                  <c:v>27026</c:v>
                </c:pt>
                <c:pt idx="1009">
                  <c:v>27029</c:v>
                </c:pt>
                <c:pt idx="1010">
                  <c:v>27031</c:v>
                </c:pt>
                <c:pt idx="1011">
                  <c:v>27032</c:v>
                </c:pt>
                <c:pt idx="1012">
                  <c:v>27033</c:v>
                </c:pt>
                <c:pt idx="1013">
                  <c:v>27036</c:v>
                </c:pt>
                <c:pt idx="1014">
                  <c:v>27037</c:v>
                </c:pt>
                <c:pt idx="1015">
                  <c:v>27038</c:v>
                </c:pt>
                <c:pt idx="1016">
                  <c:v>27039</c:v>
                </c:pt>
                <c:pt idx="1017">
                  <c:v>27040</c:v>
                </c:pt>
                <c:pt idx="1018">
                  <c:v>27043</c:v>
                </c:pt>
                <c:pt idx="1019">
                  <c:v>27044</c:v>
                </c:pt>
                <c:pt idx="1020">
                  <c:v>27045</c:v>
                </c:pt>
                <c:pt idx="1021">
                  <c:v>27046</c:v>
                </c:pt>
                <c:pt idx="1022">
                  <c:v>27047</c:v>
                </c:pt>
                <c:pt idx="1023">
                  <c:v>27050</c:v>
                </c:pt>
                <c:pt idx="1024">
                  <c:v>27051</c:v>
                </c:pt>
                <c:pt idx="1025">
                  <c:v>27052</c:v>
                </c:pt>
                <c:pt idx="1026">
                  <c:v>27053</c:v>
                </c:pt>
                <c:pt idx="1027">
                  <c:v>27054</c:v>
                </c:pt>
                <c:pt idx="1028">
                  <c:v>27057</c:v>
                </c:pt>
                <c:pt idx="1029">
                  <c:v>27058</c:v>
                </c:pt>
                <c:pt idx="1030">
                  <c:v>27059</c:v>
                </c:pt>
                <c:pt idx="1031">
                  <c:v>27060</c:v>
                </c:pt>
                <c:pt idx="1032">
                  <c:v>27061</c:v>
                </c:pt>
                <c:pt idx="1033">
                  <c:v>27064</c:v>
                </c:pt>
                <c:pt idx="1034">
                  <c:v>27065</c:v>
                </c:pt>
                <c:pt idx="1035">
                  <c:v>27066</c:v>
                </c:pt>
                <c:pt idx="1036">
                  <c:v>27067</c:v>
                </c:pt>
                <c:pt idx="1037">
                  <c:v>27068</c:v>
                </c:pt>
                <c:pt idx="1038">
                  <c:v>27071</c:v>
                </c:pt>
                <c:pt idx="1039">
                  <c:v>27072</c:v>
                </c:pt>
                <c:pt idx="1040">
                  <c:v>27073</c:v>
                </c:pt>
                <c:pt idx="1041">
                  <c:v>27074</c:v>
                </c:pt>
                <c:pt idx="1042">
                  <c:v>27075</c:v>
                </c:pt>
                <c:pt idx="1043">
                  <c:v>27079</c:v>
                </c:pt>
                <c:pt idx="1044">
                  <c:v>27080</c:v>
                </c:pt>
                <c:pt idx="1045">
                  <c:v>27081</c:v>
                </c:pt>
                <c:pt idx="1046">
                  <c:v>27082</c:v>
                </c:pt>
                <c:pt idx="1047">
                  <c:v>27085</c:v>
                </c:pt>
                <c:pt idx="1048">
                  <c:v>27086</c:v>
                </c:pt>
                <c:pt idx="1049">
                  <c:v>27087</c:v>
                </c:pt>
                <c:pt idx="1050">
                  <c:v>27088</c:v>
                </c:pt>
                <c:pt idx="1051">
                  <c:v>27089</c:v>
                </c:pt>
                <c:pt idx="1052">
                  <c:v>27092</c:v>
                </c:pt>
                <c:pt idx="1053">
                  <c:v>27093</c:v>
                </c:pt>
                <c:pt idx="1054">
                  <c:v>27094</c:v>
                </c:pt>
                <c:pt idx="1055">
                  <c:v>27095</c:v>
                </c:pt>
                <c:pt idx="1056">
                  <c:v>27096</c:v>
                </c:pt>
                <c:pt idx="1057">
                  <c:v>27099</c:v>
                </c:pt>
                <c:pt idx="1058">
                  <c:v>27100</c:v>
                </c:pt>
                <c:pt idx="1059">
                  <c:v>27101</c:v>
                </c:pt>
                <c:pt idx="1060">
                  <c:v>27102</c:v>
                </c:pt>
                <c:pt idx="1061">
                  <c:v>27103</c:v>
                </c:pt>
                <c:pt idx="1062">
                  <c:v>27106</c:v>
                </c:pt>
                <c:pt idx="1063">
                  <c:v>27107</c:v>
                </c:pt>
                <c:pt idx="1064">
                  <c:v>27108</c:v>
                </c:pt>
                <c:pt idx="1065">
                  <c:v>27109</c:v>
                </c:pt>
                <c:pt idx="1066">
                  <c:v>27110</c:v>
                </c:pt>
                <c:pt idx="1067">
                  <c:v>27113</c:v>
                </c:pt>
                <c:pt idx="1068">
                  <c:v>27114</c:v>
                </c:pt>
                <c:pt idx="1069">
                  <c:v>27115</c:v>
                </c:pt>
                <c:pt idx="1070">
                  <c:v>27116</c:v>
                </c:pt>
                <c:pt idx="1071">
                  <c:v>27117</c:v>
                </c:pt>
                <c:pt idx="1072">
                  <c:v>27120</c:v>
                </c:pt>
                <c:pt idx="1073">
                  <c:v>27121</c:v>
                </c:pt>
                <c:pt idx="1074">
                  <c:v>27122</c:v>
                </c:pt>
                <c:pt idx="1075">
                  <c:v>27123</c:v>
                </c:pt>
                <c:pt idx="1076">
                  <c:v>27124</c:v>
                </c:pt>
                <c:pt idx="1077">
                  <c:v>27127</c:v>
                </c:pt>
                <c:pt idx="1078">
                  <c:v>27128</c:v>
                </c:pt>
                <c:pt idx="1079">
                  <c:v>27129</c:v>
                </c:pt>
                <c:pt idx="1080">
                  <c:v>27130</c:v>
                </c:pt>
                <c:pt idx="1081">
                  <c:v>27134</c:v>
                </c:pt>
                <c:pt idx="1082">
                  <c:v>27135</c:v>
                </c:pt>
                <c:pt idx="1083">
                  <c:v>27136</c:v>
                </c:pt>
                <c:pt idx="1084">
                  <c:v>27137</c:v>
                </c:pt>
                <c:pt idx="1085">
                  <c:v>27138</c:v>
                </c:pt>
                <c:pt idx="1086">
                  <c:v>27141</c:v>
                </c:pt>
                <c:pt idx="1087">
                  <c:v>27142</c:v>
                </c:pt>
                <c:pt idx="1088">
                  <c:v>27143</c:v>
                </c:pt>
                <c:pt idx="1089">
                  <c:v>27144</c:v>
                </c:pt>
                <c:pt idx="1090">
                  <c:v>27145</c:v>
                </c:pt>
                <c:pt idx="1091">
                  <c:v>27148</c:v>
                </c:pt>
                <c:pt idx="1092">
                  <c:v>27149</c:v>
                </c:pt>
                <c:pt idx="1093">
                  <c:v>27150</c:v>
                </c:pt>
                <c:pt idx="1094">
                  <c:v>27151</c:v>
                </c:pt>
                <c:pt idx="1095">
                  <c:v>27152</c:v>
                </c:pt>
                <c:pt idx="1096">
                  <c:v>27155</c:v>
                </c:pt>
                <c:pt idx="1097">
                  <c:v>27156</c:v>
                </c:pt>
                <c:pt idx="1098">
                  <c:v>27157</c:v>
                </c:pt>
                <c:pt idx="1099">
                  <c:v>27158</c:v>
                </c:pt>
                <c:pt idx="1100">
                  <c:v>27159</c:v>
                </c:pt>
                <c:pt idx="1101">
                  <c:v>27162</c:v>
                </c:pt>
                <c:pt idx="1102">
                  <c:v>27163</c:v>
                </c:pt>
                <c:pt idx="1103">
                  <c:v>27164</c:v>
                </c:pt>
                <c:pt idx="1104">
                  <c:v>27165</c:v>
                </c:pt>
                <c:pt idx="1105">
                  <c:v>27166</c:v>
                </c:pt>
                <c:pt idx="1106">
                  <c:v>27169</c:v>
                </c:pt>
                <c:pt idx="1107">
                  <c:v>27170</c:v>
                </c:pt>
                <c:pt idx="1108">
                  <c:v>27171</c:v>
                </c:pt>
                <c:pt idx="1109">
                  <c:v>27172</c:v>
                </c:pt>
                <c:pt idx="1110">
                  <c:v>27173</c:v>
                </c:pt>
                <c:pt idx="1111">
                  <c:v>27177</c:v>
                </c:pt>
                <c:pt idx="1112">
                  <c:v>27178</c:v>
                </c:pt>
                <c:pt idx="1113">
                  <c:v>27179</c:v>
                </c:pt>
                <c:pt idx="1114">
                  <c:v>27180</c:v>
                </c:pt>
                <c:pt idx="1115">
                  <c:v>27183</c:v>
                </c:pt>
                <c:pt idx="1116">
                  <c:v>27184</c:v>
                </c:pt>
                <c:pt idx="1117">
                  <c:v>27185</c:v>
                </c:pt>
                <c:pt idx="1118">
                  <c:v>27186</c:v>
                </c:pt>
                <c:pt idx="1119">
                  <c:v>27187</c:v>
                </c:pt>
                <c:pt idx="1120">
                  <c:v>27190</c:v>
                </c:pt>
                <c:pt idx="1121">
                  <c:v>27191</c:v>
                </c:pt>
                <c:pt idx="1122">
                  <c:v>27192</c:v>
                </c:pt>
                <c:pt idx="1123">
                  <c:v>27193</c:v>
                </c:pt>
                <c:pt idx="1124">
                  <c:v>27194</c:v>
                </c:pt>
                <c:pt idx="1125">
                  <c:v>27197</c:v>
                </c:pt>
                <c:pt idx="1126">
                  <c:v>27198</c:v>
                </c:pt>
                <c:pt idx="1127">
                  <c:v>27199</c:v>
                </c:pt>
                <c:pt idx="1128">
                  <c:v>27200</c:v>
                </c:pt>
                <c:pt idx="1129">
                  <c:v>27201</c:v>
                </c:pt>
                <c:pt idx="1130">
                  <c:v>27204</c:v>
                </c:pt>
                <c:pt idx="1131">
                  <c:v>27205</c:v>
                </c:pt>
                <c:pt idx="1132">
                  <c:v>27206</c:v>
                </c:pt>
                <c:pt idx="1133">
                  <c:v>27207</c:v>
                </c:pt>
                <c:pt idx="1134">
                  <c:v>27208</c:v>
                </c:pt>
                <c:pt idx="1135">
                  <c:v>27211</c:v>
                </c:pt>
                <c:pt idx="1136">
                  <c:v>27212</c:v>
                </c:pt>
                <c:pt idx="1137">
                  <c:v>27213</c:v>
                </c:pt>
                <c:pt idx="1138">
                  <c:v>27215</c:v>
                </c:pt>
                <c:pt idx="1139">
                  <c:v>27218</c:v>
                </c:pt>
                <c:pt idx="1140">
                  <c:v>27219</c:v>
                </c:pt>
                <c:pt idx="1141">
                  <c:v>27220</c:v>
                </c:pt>
                <c:pt idx="1142">
                  <c:v>27221</c:v>
                </c:pt>
                <c:pt idx="1143">
                  <c:v>27222</c:v>
                </c:pt>
                <c:pt idx="1144">
                  <c:v>27225</c:v>
                </c:pt>
                <c:pt idx="1145">
                  <c:v>27226</c:v>
                </c:pt>
                <c:pt idx="1146">
                  <c:v>27227</c:v>
                </c:pt>
                <c:pt idx="1147">
                  <c:v>27228</c:v>
                </c:pt>
                <c:pt idx="1148">
                  <c:v>27229</c:v>
                </c:pt>
                <c:pt idx="1149">
                  <c:v>27232</c:v>
                </c:pt>
                <c:pt idx="1150">
                  <c:v>27233</c:v>
                </c:pt>
                <c:pt idx="1151">
                  <c:v>27234</c:v>
                </c:pt>
                <c:pt idx="1152">
                  <c:v>27235</c:v>
                </c:pt>
                <c:pt idx="1153">
                  <c:v>27236</c:v>
                </c:pt>
                <c:pt idx="1154">
                  <c:v>27239</c:v>
                </c:pt>
                <c:pt idx="1155">
                  <c:v>27240</c:v>
                </c:pt>
                <c:pt idx="1156">
                  <c:v>27241</c:v>
                </c:pt>
                <c:pt idx="1157">
                  <c:v>27242</c:v>
                </c:pt>
                <c:pt idx="1158">
                  <c:v>27243</c:v>
                </c:pt>
                <c:pt idx="1159">
                  <c:v>27246</c:v>
                </c:pt>
                <c:pt idx="1160">
                  <c:v>27247</c:v>
                </c:pt>
                <c:pt idx="1161">
                  <c:v>27248</c:v>
                </c:pt>
                <c:pt idx="1162">
                  <c:v>27249</c:v>
                </c:pt>
                <c:pt idx="1163">
                  <c:v>27250</c:v>
                </c:pt>
                <c:pt idx="1164">
                  <c:v>27253</c:v>
                </c:pt>
                <c:pt idx="1165">
                  <c:v>27254</c:v>
                </c:pt>
                <c:pt idx="1166">
                  <c:v>27255</c:v>
                </c:pt>
                <c:pt idx="1167">
                  <c:v>27256</c:v>
                </c:pt>
                <c:pt idx="1168">
                  <c:v>27257</c:v>
                </c:pt>
                <c:pt idx="1169">
                  <c:v>27260</c:v>
                </c:pt>
                <c:pt idx="1170">
                  <c:v>27261</c:v>
                </c:pt>
                <c:pt idx="1171">
                  <c:v>27262</c:v>
                </c:pt>
                <c:pt idx="1172">
                  <c:v>27263</c:v>
                </c:pt>
                <c:pt idx="1173">
                  <c:v>27264</c:v>
                </c:pt>
                <c:pt idx="1174">
                  <c:v>27267</c:v>
                </c:pt>
                <c:pt idx="1175">
                  <c:v>27268</c:v>
                </c:pt>
                <c:pt idx="1176">
                  <c:v>27269</c:v>
                </c:pt>
                <c:pt idx="1177">
                  <c:v>27270</c:v>
                </c:pt>
                <c:pt idx="1178">
                  <c:v>27271</c:v>
                </c:pt>
                <c:pt idx="1179">
                  <c:v>27275</c:v>
                </c:pt>
                <c:pt idx="1180">
                  <c:v>27276</c:v>
                </c:pt>
                <c:pt idx="1181">
                  <c:v>27277</c:v>
                </c:pt>
                <c:pt idx="1182">
                  <c:v>27278</c:v>
                </c:pt>
                <c:pt idx="1183">
                  <c:v>27281</c:v>
                </c:pt>
                <c:pt idx="1184">
                  <c:v>27282</c:v>
                </c:pt>
                <c:pt idx="1185">
                  <c:v>27283</c:v>
                </c:pt>
                <c:pt idx="1186">
                  <c:v>27284</c:v>
                </c:pt>
                <c:pt idx="1187">
                  <c:v>27285</c:v>
                </c:pt>
                <c:pt idx="1188">
                  <c:v>27288</c:v>
                </c:pt>
                <c:pt idx="1189">
                  <c:v>27289</c:v>
                </c:pt>
                <c:pt idx="1190">
                  <c:v>27290</c:v>
                </c:pt>
                <c:pt idx="1191">
                  <c:v>27291</c:v>
                </c:pt>
                <c:pt idx="1192">
                  <c:v>27292</c:v>
                </c:pt>
                <c:pt idx="1193">
                  <c:v>27295</c:v>
                </c:pt>
                <c:pt idx="1194">
                  <c:v>27296</c:v>
                </c:pt>
                <c:pt idx="1195">
                  <c:v>27297</c:v>
                </c:pt>
                <c:pt idx="1196">
                  <c:v>27298</c:v>
                </c:pt>
                <c:pt idx="1197">
                  <c:v>27299</c:v>
                </c:pt>
                <c:pt idx="1198">
                  <c:v>27302</c:v>
                </c:pt>
                <c:pt idx="1199">
                  <c:v>27303</c:v>
                </c:pt>
                <c:pt idx="1200">
                  <c:v>27304</c:v>
                </c:pt>
                <c:pt idx="1201">
                  <c:v>27305</c:v>
                </c:pt>
                <c:pt idx="1202">
                  <c:v>27306</c:v>
                </c:pt>
                <c:pt idx="1203">
                  <c:v>27309</c:v>
                </c:pt>
                <c:pt idx="1204">
                  <c:v>27310</c:v>
                </c:pt>
                <c:pt idx="1205">
                  <c:v>27311</c:v>
                </c:pt>
                <c:pt idx="1206">
                  <c:v>27312</c:v>
                </c:pt>
                <c:pt idx="1207">
                  <c:v>27313</c:v>
                </c:pt>
                <c:pt idx="1208">
                  <c:v>27316</c:v>
                </c:pt>
                <c:pt idx="1209">
                  <c:v>27317</c:v>
                </c:pt>
                <c:pt idx="1210">
                  <c:v>27318</c:v>
                </c:pt>
                <c:pt idx="1211">
                  <c:v>27319</c:v>
                </c:pt>
                <c:pt idx="1212">
                  <c:v>27320</c:v>
                </c:pt>
                <c:pt idx="1213">
                  <c:v>27323</c:v>
                </c:pt>
                <c:pt idx="1214">
                  <c:v>27324</c:v>
                </c:pt>
                <c:pt idx="1215">
                  <c:v>27325</c:v>
                </c:pt>
                <c:pt idx="1216">
                  <c:v>27326</c:v>
                </c:pt>
                <c:pt idx="1217">
                  <c:v>27327</c:v>
                </c:pt>
                <c:pt idx="1218">
                  <c:v>27330</c:v>
                </c:pt>
                <c:pt idx="1219">
                  <c:v>27331</c:v>
                </c:pt>
                <c:pt idx="1220">
                  <c:v>27332</c:v>
                </c:pt>
                <c:pt idx="1221">
                  <c:v>27333</c:v>
                </c:pt>
                <c:pt idx="1222">
                  <c:v>27334</c:v>
                </c:pt>
                <c:pt idx="1223">
                  <c:v>27337</c:v>
                </c:pt>
                <c:pt idx="1224">
                  <c:v>27338</c:v>
                </c:pt>
                <c:pt idx="1225">
                  <c:v>27339</c:v>
                </c:pt>
                <c:pt idx="1226">
                  <c:v>27340</c:v>
                </c:pt>
                <c:pt idx="1227">
                  <c:v>27341</c:v>
                </c:pt>
                <c:pt idx="1228">
                  <c:v>27344</c:v>
                </c:pt>
                <c:pt idx="1229">
                  <c:v>27345</c:v>
                </c:pt>
                <c:pt idx="1230">
                  <c:v>27346</c:v>
                </c:pt>
                <c:pt idx="1231">
                  <c:v>27347</c:v>
                </c:pt>
                <c:pt idx="1232">
                  <c:v>27348</c:v>
                </c:pt>
                <c:pt idx="1233">
                  <c:v>27351</c:v>
                </c:pt>
                <c:pt idx="1234">
                  <c:v>27352</c:v>
                </c:pt>
                <c:pt idx="1235">
                  <c:v>27353</c:v>
                </c:pt>
                <c:pt idx="1236">
                  <c:v>27354</c:v>
                </c:pt>
                <c:pt idx="1237">
                  <c:v>27355</c:v>
                </c:pt>
                <c:pt idx="1238">
                  <c:v>27358</c:v>
                </c:pt>
                <c:pt idx="1239">
                  <c:v>27359</c:v>
                </c:pt>
                <c:pt idx="1240">
                  <c:v>27360</c:v>
                </c:pt>
                <c:pt idx="1241">
                  <c:v>27362</c:v>
                </c:pt>
                <c:pt idx="1242">
                  <c:v>27365</c:v>
                </c:pt>
                <c:pt idx="1243">
                  <c:v>27366</c:v>
                </c:pt>
                <c:pt idx="1244">
                  <c:v>27367</c:v>
                </c:pt>
                <c:pt idx="1245">
                  <c:v>27368</c:v>
                </c:pt>
                <c:pt idx="1246">
                  <c:v>27369</c:v>
                </c:pt>
                <c:pt idx="1247">
                  <c:v>27372</c:v>
                </c:pt>
                <c:pt idx="1248">
                  <c:v>27373</c:v>
                </c:pt>
                <c:pt idx="1249">
                  <c:v>27374</c:v>
                </c:pt>
                <c:pt idx="1250">
                  <c:v>27375</c:v>
                </c:pt>
                <c:pt idx="1251">
                  <c:v>27376</c:v>
                </c:pt>
                <c:pt idx="1252">
                  <c:v>27379</c:v>
                </c:pt>
                <c:pt idx="1253">
                  <c:v>27380</c:v>
                </c:pt>
                <c:pt idx="1254">
                  <c:v>27381</c:v>
                </c:pt>
                <c:pt idx="1255">
                  <c:v>27382</c:v>
                </c:pt>
                <c:pt idx="1256">
                  <c:v>27383</c:v>
                </c:pt>
                <c:pt idx="1257">
                  <c:v>27386</c:v>
                </c:pt>
                <c:pt idx="1258">
                  <c:v>27387</c:v>
                </c:pt>
                <c:pt idx="1259">
                  <c:v>27389</c:v>
                </c:pt>
                <c:pt idx="1260">
                  <c:v>27390</c:v>
                </c:pt>
                <c:pt idx="1261">
                  <c:v>27393</c:v>
                </c:pt>
                <c:pt idx="1262">
                  <c:v>27394</c:v>
                </c:pt>
                <c:pt idx="1263">
                  <c:v>27396</c:v>
                </c:pt>
                <c:pt idx="1264">
                  <c:v>27397</c:v>
                </c:pt>
                <c:pt idx="1265">
                  <c:v>27400</c:v>
                </c:pt>
                <c:pt idx="1266">
                  <c:v>27401</c:v>
                </c:pt>
                <c:pt idx="1267">
                  <c:v>27402</c:v>
                </c:pt>
                <c:pt idx="1268">
                  <c:v>27403</c:v>
                </c:pt>
                <c:pt idx="1269">
                  <c:v>27404</c:v>
                </c:pt>
                <c:pt idx="1270">
                  <c:v>27407</c:v>
                </c:pt>
                <c:pt idx="1271">
                  <c:v>27408</c:v>
                </c:pt>
                <c:pt idx="1272">
                  <c:v>27409</c:v>
                </c:pt>
                <c:pt idx="1273">
                  <c:v>27410</c:v>
                </c:pt>
                <c:pt idx="1274">
                  <c:v>27411</c:v>
                </c:pt>
                <c:pt idx="1275">
                  <c:v>27414</c:v>
                </c:pt>
                <c:pt idx="1276">
                  <c:v>27415</c:v>
                </c:pt>
                <c:pt idx="1277">
                  <c:v>27416</c:v>
                </c:pt>
                <c:pt idx="1278">
                  <c:v>27417</c:v>
                </c:pt>
                <c:pt idx="1279">
                  <c:v>27418</c:v>
                </c:pt>
                <c:pt idx="1280">
                  <c:v>27421</c:v>
                </c:pt>
                <c:pt idx="1281">
                  <c:v>27422</c:v>
                </c:pt>
                <c:pt idx="1282">
                  <c:v>27423</c:v>
                </c:pt>
                <c:pt idx="1283">
                  <c:v>27424</c:v>
                </c:pt>
                <c:pt idx="1284">
                  <c:v>27425</c:v>
                </c:pt>
                <c:pt idx="1285">
                  <c:v>27428</c:v>
                </c:pt>
                <c:pt idx="1286">
                  <c:v>27429</c:v>
                </c:pt>
                <c:pt idx="1287">
                  <c:v>27430</c:v>
                </c:pt>
                <c:pt idx="1288">
                  <c:v>27431</c:v>
                </c:pt>
                <c:pt idx="1289">
                  <c:v>27432</c:v>
                </c:pt>
                <c:pt idx="1290">
                  <c:v>27435</c:v>
                </c:pt>
                <c:pt idx="1291">
                  <c:v>27436</c:v>
                </c:pt>
                <c:pt idx="1292">
                  <c:v>27437</c:v>
                </c:pt>
                <c:pt idx="1293">
                  <c:v>27438</c:v>
                </c:pt>
                <c:pt idx="1294">
                  <c:v>27439</c:v>
                </c:pt>
                <c:pt idx="1295">
                  <c:v>27443</c:v>
                </c:pt>
                <c:pt idx="1296">
                  <c:v>27444</c:v>
                </c:pt>
                <c:pt idx="1297">
                  <c:v>27445</c:v>
                </c:pt>
                <c:pt idx="1298">
                  <c:v>27446</c:v>
                </c:pt>
                <c:pt idx="1299">
                  <c:v>27449</c:v>
                </c:pt>
                <c:pt idx="1300">
                  <c:v>27450</c:v>
                </c:pt>
                <c:pt idx="1301">
                  <c:v>27451</c:v>
                </c:pt>
                <c:pt idx="1302">
                  <c:v>27452</c:v>
                </c:pt>
                <c:pt idx="1303">
                  <c:v>27453</c:v>
                </c:pt>
                <c:pt idx="1304">
                  <c:v>27456</c:v>
                </c:pt>
                <c:pt idx="1305">
                  <c:v>27457</c:v>
                </c:pt>
                <c:pt idx="1306">
                  <c:v>27458</c:v>
                </c:pt>
                <c:pt idx="1307">
                  <c:v>27459</c:v>
                </c:pt>
                <c:pt idx="1308">
                  <c:v>27460</c:v>
                </c:pt>
                <c:pt idx="1309">
                  <c:v>27463</c:v>
                </c:pt>
                <c:pt idx="1310">
                  <c:v>27464</c:v>
                </c:pt>
                <c:pt idx="1311">
                  <c:v>27465</c:v>
                </c:pt>
                <c:pt idx="1312">
                  <c:v>27466</c:v>
                </c:pt>
                <c:pt idx="1313">
                  <c:v>27467</c:v>
                </c:pt>
                <c:pt idx="1314">
                  <c:v>27470</c:v>
                </c:pt>
                <c:pt idx="1315">
                  <c:v>27471</c:v>
                </c:pt>
                <c:pt idx="1316">
                  <c:v>27472</c:v>
                </c:pt>
                <c:pt idx="1317">
                  <c:v>27473</c:v>
                </c:pt>
                <c:pt idx="1318">
                  <c:v>27474</c:v>
                </c:pt>
                <c:pt idx="1319">
                  <c:v>27477</c:v>
                </c:pt>
                <c:pt idx="1320">
                  <c:v>27478</c:v>
                </c:pt>
                <c:pt idx="1321">
                  <c:v>27479</c:v>
                </c:pt>
                <c:pt idx="1322">
                  <c:v>27480</c:v>
                </c:pt>
                <c:pt idx="1323">
                  <c:v>27484</c:v>
                </c:pt>
                <c:pt idx="1324">
                  <c:v>27485</c:v>
                </c:pt>
                <c:pt idx="1325">
                  <c:v>27486</c:v>
                </c:pt>
                <c:pt idx="1326">
                  <c:v>27487</c:v>
                </c:pt>
                <c:pt idx="1327">
                  <c:v>27488</c:v>
                </c:pt>
                <c:pt idx="1328">
                  <c:v>27491</c:v>
                </c:pt>
                <c:pt idx="1329">
                  <c:v>27492</c:v>
                </c:pt>
                <c:pt idx="1330">
                  <c:v>27493</c:v>
                </c:pt>
                <c:pt idx="1331">
                  <c:v>27494</c:v>
                </c:pt>
                <c:pt idx="1332">
                  <c:v>27495</c:v>
                </c:pt>
                <c:pt idx="1333">
                  <c:v>27498</c:v>
                </c:pt>
                <c:pt idx="1334">
                  <c:v>27499</c:v>
                </c:pt>
                <c:pt idx="1335">
                  <c:v>27500</c:v>
                </c:pt>
                <c:pt idx="1336">
                  <c:v>27501</c:v>
                </c:pt>
                <c:pt idx="1337">
                  <c:v>27502</c:v>
                </c:pt>
                <c:pt idx="1338">
                  <c:v>27505</c:v>
                </c:pt>
                <c:pt idx="1339">
                  <c:v>27506</c:v>
                </c:pt>
                <c:pt idx="1340">
                  <c:v>27507</c:v>
                </c:pt>
                <c:pt idx="1341">
                  <c:v>27508</c:v>
                </c:pt>
                <c:pt idx="1342">
                  <c:v>27509</c:v>
                </c:pt>
                <c:pt idx="1343">
                  <c:v>27512</c:v>
                </c:pt>
                <c:pt idx="1344">
                  <c:v>27513</c:v>
                </c:pt>
                <c:pt idx="1345">
                  <c:v>27514</c:v>
                </c:pt>
                <c:pt idx="1346">
                  <c:v>27515</c:v>
                </c:pt>
                <c:pt idx="1347">
                  <c:v>27516</c:v>
                </c:pt>
                <c:pt idx="1348">
                  <c:v>27519</c:v>
                </c:pt>
                <c:pt idx="1349">
                  <c:v>27520</c:v>
                </c:pt>
                <c:pt idx="1350">
                  <c:v>27521</c:v>
                </c:pt>
                <c:pt idx="1351">
                  <c:v>27522</c:v>
                </c:pt>
                <c:pt idx="1352">
                  <c:v>27523</c:v>
                </c:pt>
                <c:pt idx="1353">
                  <c:v>27526</c:v>
                </c:pt>
                <c:pt idx="1354">
                  <c:v>27527</c:v>
                </c:pt>
                <c:pt idx="1355">
                  <c:v>27528</c:v>
                </c:pt>
                <c:pt idx="1356">
                  <c:v>27529</c:v>
                </c:pt>
                <c:pt idx="1357">
                  <c:v>27530</c:v>
                </c:pt>
                <c:pt idx="1358">
                  <c:v>27533</c:v>
                </c:pt>
                <c:pt idx="1359">
                  <c:v>27534</c:v>
                </c:pt>
                <c:pt idx="1360">
                  <c:v>27535</c:v>
                </c:pt>
                <c:pt idx="1361">
                  <c:v>27536</c:v>
                </c:pt>
                <c:pt idx="1362">
                  <c:v>27537</c:v>
                </c:pt>
                <c:pt idx="1363">
                  <c:v>27541</c:v>
                </c:pt>
                <c:pt idx="1364">
                  <c:v>27542</c:v>
                </c:pt>
                <c:pt idx="1365">
                  <c:v>27543</c:v>
                </c:pt>
                <c:pt idx="1366">
                  <c:v>27544</c:v>
                </c:pt>
                <c:pt idx="1367">
                  <c:v>27547</c:v>
                </c:pt>
                <c:pt idx="1368">
                  <c:v>27548</c:v>
                </c:pt>
                <c:pt idx="1369">
                  <c:v>27549</c:v>
                </c:pt>
                <c:pt idx="1370">
                  <c:v>27550</c:v>
                </c:pt>
                <c:pt idx="1371">
                  <c:v>27551</c:v>
                </c:pt>
                <c:pt idx="1372">
                  <c:v>27554</c:v>
                </c:pt>
                <c:pt idx="1373">
                  <c:v>27555</c:v>
                </c:pt>
                <c:pt idx="1374">
                  <c:v>27556</c:v>
                </c:pt>
                <c:pt idx="1375">
                  <c:v>27557</c:v>
                </c:pt>
                <c:pt idx="1376">
                  <c:v>27558</c:v>
                </c:pt>
                <c:pt idx="1377">
                  <c:v>27561</c:v>
                </c:pt>
                <c:pt idx="1378">
                  <c:v>27562</c:v>
                </c:pt>
                <c:pt idx="1379">
                  <c:v>27563</c:v>
                </c:pt>
                <c:pt idx="1380">
                  <c:v>27564</c:v>
                </c:pt>
                <c:pt idx="1381">
                  <c:v>27565</c:v>
                </c:pt>
                <c:pt idx="1382">
                  <c:v>27568</c:v>
                </c:pt>
                <c:pt idx="1383">
                  <c:v>27569</c:v>
                </c:pt>
                <c:pt idx="1384">
                  <c:v>27570</c:v>
                </c:pt>
                <c:pt idx="1385">
                  <c:v>27571</c:v>
                </c:pt>
                <c:pt idx="1386">
                  <c:v>27572</c:v>
                </c:pt>
                <c:pt idx="1387">
                  <c:v>27575</c:v>
                </c:pt>
                <c:pt idx="1388">
                  <c:v>27576</c:v>
                </c:pt>
                <c:pt idx="1389">
                  <c:v>27577</c:v>
                </c:pt>
                <c:pt idx="1390">
                  <c:v>27578</c:v>
                </c:pt>
                <c:pt idx="1391">
                  <c:v>27582</c:v>
                </c:pt>
                <c:pt idx="1392">
                  <c:v>27583</c:v>
                </c:pt>
                <c:pt idx="1393">
                  <c:v>27584</c:v>
                </c:pt>
                <c:pt idx="1394">
                  <c:v>27585</c:v>
                </c:pt>
                <c:pt idx="1395">
                  <c:v>27586</c:v>
                </c:pt>
                <c:pt idx="1396">
                  <c:v>27589</c:v>
                </c:pt>
                <c:pt idx="1397">
                  <c:v>27590</c:v>
                </c:pt>
                <c:pt idx="1398">
                  <c:v>27591</c:v>
                </c:pt>
                <c:pt idx="1399">
                  <c:v>27592</c:v>
                </c:pt>
                <c:pt idx="1400">
                  <c:v>27593</c:v>
                </c:pt>
                <c:pt idx="1401">
                  <c:v>27596</c:v>
                </c:pt>
                <c:pt idx="1402">
                  <c:v>27597</c:v>
                </c:pt>
                <c:pt idx="1403">
                  <c:v>27598</c:v>
                </c:pt>
                <c:pt idx="1404">
                  <c:v>27599</c:v>
                </c:pt>
                <c:pt idx="1405">
                  <c:v>27600</c:v>
                </c:pt>
                <c:pt idx="1406">
                  <c:v>27603</c:v>
                </c:pt>
                <c:pt idx="1407">
                  <c:v>27604</c:v>
                </c:pt>
                <c:pt idx="1408">
                  <c:v>27605</c:v>
                </c:pt>
                <c:pt idx="1409">
                  <c:v>27606</c:v>
                </c:pt>
                <c:pt idx="1410">
                  <c:v>27607</c:v>
                </c:pt>
                <c:pt idx="1411">
                  <c:v>27610</c:v>
                </c:pt>
                <c:pt idx="1412">
                  <c:v>27611</c:v>
                </c:pt>
                <c:pt idx="1413">
                  <c:v>27612</c:v>
                </c:pt>
                <c:pt idx="1414">
                  <c:v>27613</c:v>
                </c:pt>
                <c:pt idx="1415">
                  <c:v>27614</c:v>
                </c:pt>
                <c:pt idx="1416">
                  <c:v>27617</c:v>
                </c:pt>
                <c:pt idx="1417">
                  <c:v>27618</c:v>
                </c:pt>
                <c:pt idx="1418">
                  <c:v>27619</c:v>
                </c:pt>
                <c:pt idx="1419">
                  <c:v>27620</c:v>
                </c:pt>
                <c:pt idx="1420">
                  <c:v>27621</c:v>
                </c:pt>
                <c:pt idx="1421">
                  <c:v>27624</c:v>
                </c:pt>
                <c:pt idx="1422">
                  <c:v>27625</c:v>
                </c:pt>
                <c:pt idx="1423">
                  <c:v>27626</c:v>
                </c:pt>
                <c:pt idx="1424">
                  <c:v>27627</c:v>
                </c:pt>
                <c:pt idx="1425">
                  <c:v>27628</c:v>
                </c:pt>
                <c:pt idx="1426">
                  <c:v>27631</c:v>
                </c:pt>
                <c:pt idx="1427">
                  <c:v>27632</c:v>
                </c:pt>
                <c:pt idx="1428">
                  <c:v>27633</c:v>
                </c:pt>
                <c:pt idx="1429">
                  <c:v>27634</c:v>
                </c:pt>
                <c:pt idx="1430">
                  <c:v>27635</c:v>
                </c:pt>
                <c:pt idx="1431">
                  <c:v>27639</c:v>
                </c:pt>
                <c:pt idx="1432">
                  <c:v>27640</c:v>
                </c:pt>
                <c:pt idx="1433">
                  <c:v>27641</c:v>
                </c:pt>
                <c:pt idx="1434">
                  <c:v>27642</c:v>
                </c:pt>
                <c:pt idx="1435">
                  <c:v>27645</c:v>
                </c:pt>
                <c:pt idx="1436">
                  <c:v>27646</c:v>
                </c:pt>
                <c:pt idx="1437">
                  <c:v>27647</c:v>
                </c:pt>
                <c:pt idx="1438">
                  <c:v>27648</c:v>
                </c:pt>
                <c:pt idx="1439">
                  <c:v>27649</c:v>
                </c:pt>
                <c:pt idx="1440">
                  <c:v>27652</c:v>
                </c:pt>
                <c:pt idx="1441">
                  <c:v>27653</c:v>
                </c:pt>
                <c:pt idx="1442">
                  <c:v>27654</c:v>
                </c:pt>
                <c:pt idx="1443">
                  <c:v>27655</c:v>
                </c:pt>
                <c:pt idx="1444">
                  <c:v>27656</c:v>
                </c:pt>
                <c:pt idx="1445">
                  <c:v>27659</c:v>
                </c:pt>
                <c:pt idx="1446">
                  <c:v>27660</c:v>
                </c:pt>
                <c:pt idx="1447">
                  <c:v>27661</c:v>
                </c:pt>
                <c:pt idx="1448">
                  <c:v>27662</c:v>
                </c:pt>
                <c:pt idx="1449">
                  <c:v>27663</c:v>
                </c:pt>
                <c:pt idx="1450">
                  <c:v>27666</c:v>
                </c:pt>
                <c:pt idx="1451">
                  <c:v>27667</c:v>
                </c:pt>
                <c:pt idx="1452">
                  <c:v>27668</c:v>
                </c:pt>
                <c:pt idx="1453">
                  <c:v>27669</c:v>
                </c:pt>
                <c:pt idx="1454">
                  <c:v>27670</c:v>
                </c:pt>
                <c:pt idx="1455">
                  <c:v>27673</c:v>
                </c:pt>
                <c:pt idx="1456">
                  <c:v>27674</c:v>
                </c:pt>
                <c:pt idx="1457">
                  <c:v>27675</c:v>
                </c:pt>
                <c:pt idx="1458">
                  <c:v>27676</c:v>
                </c:pt>
                <c:pt idx="1459">
                  <c:v>27677</c:v>
                </c:pt>
                <c:pt idx="1460">
                  <c:v>27680</c:v>
                </c:pt>
                <c:pt idx="1461">
                  <c:v>27681</c:v>
                </c:pt>
                <c:pt idx="1462">
                  <c:v>27682</c:v>
                </c:pt>
                <c:pt idx="1463">
                  <c:v>27683</c:v>
                </c:pt>
                <c:pt idx="1464">
                  <c:v>27684</c:v>
                </c:pt>
                <c:pt idx="1465">
                  <c:v>27687</c:v>
                </c:pt>
                <c:pt idx="1466">
                  <c:v>27688</c:v>
                </c:pt>
                <c:pt idx="1467">
                  <c:v>27689</c:v>
                </c:pt>
                <c:pt idx="1468">
                  <c:v>27690</c:v>
                </c:pt>
                <c:pt idx="1469">
                  <c:v>27691</c:v>
                </c:pt>
                <c:pt idx="1470">
                  <c:v>27694</c:v>
                </c:pt>
                <c:pt idx="1471">
                  <c:v>27695</c:v>
                </c:pt>
                <c:pt idx="1472">
                  <c:v>27696</c:v>
                </c:pt>
                <c:pt idx="1473">
                  <c:v>27697</c:v>
                </c:pt>
                <c:pt idx="1474">
                  <c:v>27698</c:v>
                </c:pt>
                <c:pt idx="1475">
                  <c:v>27701</c:v>
                </c:pt>
                <c:pt idx="1476">
                  <c:v>27702</c:v>
                </c:pt>
                <c:pt idx="1477">
                  <c:v>27703</c:v>
                </c:pt>
                <c:pt idx="1478">
                  <c:v>27704</c:v>
                </c:pt>
                <c:pt idx="1479">
                  <c:v>27705</c:v>
                </c:pt>
                <c:pt idx="1480">
                  <c:v>27708</c:v>
                </c:pt>
                <c:pt idx="1481">
                  <c:v>27709</c:v>
                </c:pt>
                <c:pt idx="1482">
                  <c:v>27710</c:v>
                </c:pt>
                <c:pt idx="1483">
                  <c:v>27711</c:v>
                </c:pt>
                <c:pt idx="1484">
                  <c:v>27712</c:v>
                </c:pt>
                <c:pt idx="1485">
                  <c:v>27715</c:v>
                </c:pt>
                <c:pt idx="1486">
                  <c:v>27716</c:v>
                </c:pt>
                <c:pt idx="1487">
                  <c:v>27717</c:v>
                </c:pt>
                <c:pt idx="1488">
                  <c:v>27718</c:v>
                </c:pt>
                <c:pt idx="1489">
                  <c:v>27719</c:v>
                </c:pt>
                <c:pt idx="1490">
                  <c:v>27722</c:v>
                </c:pt>
                <c:pt idx="1491">
                  <c:v>27723</c:v>
                </c:pt>
                <c:pt idx="1492">
                  <c:v>27724</c:v>
                </c:pt>
                <c:pt idx="1493">
                  <c:v>27726</c:v>
                </c:pt>
                <c:pt idx="1494">
                  <c:v>27729</c:v>
                </c:pt>
                <c:pt idx="1495">
                  <c:v>27730</c:v>
                </c:pt>
                <c:pt idx="1496">
                  <c:v>27731</c:v>
                </c:pt>
                <c:pt idx="1497">
                  <c:v>27732</c:v>
                </c:pt>
                <c:pt idx="1498">
                  <c:v>27733</c:v>
                </c:pt>
                <c:pt idx="1499">
                  <c:v>27736</c:v>
                </c:pt>
                <c:pt idx="1500">
                  <c:v>27737</c:v>
                </c:pt>
                <c:pt idx="1501">
                  <c:v>27738</c:v>
                </c:pt>
                <c:pt idx="1502">
                  <c:v>27739</c:v>
                </c:pt>
                <c:pt idx="1503">
                  <c:v>27740</c:v>
                </c:pt>
                <c:pt idx="1504">
                  <c:v>27743</c:v>
                </c:pt>
                <c:pt idx="1505">
                  <c:v>27744</c:v>
                </c:pt>
                <c:pt idx="1506">
                  <c:v>27745</c:v>
                </c:pt>
                <c:pt idx="1507">
                  <c:v>27746</c:v>
                </c:pt>
                <c:pt idx="1508">
                  <c:v>27747</c:v>
                </c:pt>
                <c:pt idx="1509">
                  <c:v>27750</c:v>
                </c:pt>
                <c:pt idx="1510">
                  <c:v>27751</c:v>
                </c:pt>
                <c:pt idx="1511">
                  <c:v>27752</c:v>
                </c:pt>
                <c:pt idx="1512">
                  <c:v>27754</c:v>
                </c:pt>
                <c:pt idx="1513">
                  <c:v>27757</c:v>
                </c:pt>
                <c:pt idx="1514">
                  <c:v>27758</c:v>
                </c:pt>
                <c:pt idx="1515">
                  <c:v>27759</c:v>
                </c:pt>
                <c:pt idx="1516">
                  <c:v>27761</c:v>
                </c:pt>
                <c:pt idx="1517">
                  <c:v>27764</c:v>
                </c:pt>
                <c:pt idx="1518">
                  <c:v>27765</c:v>
                </c:pt>
                <c:pt idx="1519">
                  <c:v>27766</c:v>
                </c:pt>
                <c:pt idx="1520">
                  <c:v>27767</c:v>
                </c:pt>
                <c:pt idx="1521">
                  <c:v>27768</c:v>
                </c:pt>
                <c:pt idx="1522">
                  <c:v>27771</c:v>
                </c:pt>
                <c:pt idx="1523">
                  <c:v>27772</c:v>
                </c:pt>
                <c:pt idx="1524">
                  <c:v>27773</c:v>
                </c:pt>
                <c:pt idx="1525">
                  <c:v>27774</c:v>
                </c:pt>
                <c:pt idx="1526">
                  <c:v>27775</c:v>
                </c:pt>
                <c:pt idx="1527">
                  <c:v>27778</c:v>
                </c:pt>
                <c:pt idx="1528">
                  <c:v>27779</c:v>
                </c:pt>
                <c:pt idx="1529">
                  <c:v>27780</c:v>
                </c:pt>
                <c:pt idx="1530">
                  <c:v>27781</c:v>
                </c:pt>
                <c:pt idx="1531">
                  <c:v>27782</c:v>
                </c:pt>
                <c:pt idx="1532">
                  <c:v>27785</c:v>
                </c:pt>
                <c:pt idx="1533">
                  <c:v>27786</c:v>
                </c:pt>
                <c:pt idx="1534">
                  <c:v>27787</c:v>
                </c:pt>
                <c:pt idx="1535">
                  <c:v>27788</c:v>
                </c:pt>
                <c:pt idx="1536">
                  <c:v>27789</c:v>
                </c:pt>
                <c:pt idx="1537">
                  <c:v>27792</c:v>
                </c:pt>
                <c:pt idx="1538">
                  <c:v>27793</c:v>
                </c:pt>
                <c:pt idx="1539">
                  <c:v>27794</c:v>
                </c:pt>
                <c:pt idx="1540">
                  <c:v>27795</c:v>
                </c:pt>
                <c:pt idx="1541">
                  <c:v>27796</c:v>
                </c:pt>
                <c:pt idx="1542">
                  <c:v>27799</c:v>
                </c:pt>
                <c:pt idx="1543">
                  <c:v>27800</c:v>
                </c:pt>
                <c:pt idx="1544">
                  <c:v>27801</c:v>
                </c:pt>
                <c:pt idx="1545">
                  <c:v>27802</c:v>
                </c:pt>
                <c:pt idx="1546">
                  <c:v>27803</c:v>
                </c:pt>
                <c:pt idx="1547">
                  <c:v>27807</c:v>
                </c:pt>
                <c:pt idx="1548">
                  <c:v>27808</c:v>
                </c:pt>
                <c:pt idx="1549">
                  <c:v>27809</c:v>
                </c:pt>
                <c:pt idx="1550">
                  <c:v>27810</c:v>
                </c:pt>
                <c:pt idx="1551">
                  <c:v>27813</c:v>
                </c:pt>
                <c:pt idx="1552">
                  <c:v>27814</c:v>
                </c:pt>
                <c:pt idx="1553">
                  <c:v>27815</c:v>
                </c:pt>
                <c:pt idx="1554">
                  <c:v>27816</c:v>
                </c:pt>
                <c:pt idx="1555">
                  <c:v>27817</c:v>
                </c:pt>
                <c:pt idx="1556">
                  <c:v>27820</c:v>
                </c:pt>
                <c:pt idx="1557">
                  <c:v>27821</c:v>
                </c:pt>
                <c:pt idx="1558">
                  <c:v>27822</c:v>
                </c:pt>
                <c:pt idx="1559">
                  <c:v>27823</c:v>
                </c:pt>
                <c:pt idx="1560">
                  <c:v>27824</c:v>
                </c:pt>
                <c:pt idx="1561">
                  <c:v>27827</c:v>
                </c:pt>
                <c:pt idx="1562">
                  <c:v>27828</c:v>
                </c:pt>
                <c:pt idx="1563">
                  <c:v>27829</c:v>
                </c:pt>
                <c:pt idx="1564">
                  <c:v>27830</c:v>
                </c:pt>
                <c:pt idx="1565">
                  <c:v>27831</c:v>
                </c:pt>
                <c:pt idx="1566">
                  <c:v>27834</c:v>
                </c:pt>
                <c:pt idx="1567">
                  <c:v>27835</c:v>
                </c:pt>
                <c:pt idx="1568">
                  <c:v>27836</c:v>
                </c:pt>
                <c:pt idx="1569">
                  <c:v>27837</c:v>
                </c:pt>
                <c:pt idx="1570">
                  <c:v>27838</c:v>
                </c:pt>
                <c:pt idx="1571">
                  <c:v>27841</c:v>
                </c:pt>
                <c:pt idx="1572">
                  <c:v>27842</c:v>
                </c:pt>
                <c:pt idx="1573">
                  <c:v>27843</c:v>
                </c:pt>
                <c:pt idx="1574">
                  <c:v>27844</c:v>
                </c:pt>
                <c:pt idx="1575">
                  <c:v>27845</c:v>
                </c:pt>
                <c:pt idx="1576">
                  <c:v>27848</c:v>
                </c:pt>
                <c:pt idx="1577">
                  <c:v>27849</c:v>
                </c:pt>
                <c:pt idx="1578">
                  <c:v>27850</c:v>
                </c:pt>
                <c:pt idx="1579">
                  <c:v>27851</c:v>
                </c:pt>
                <c:pt idx="1580">
                  <c:v>27852</c:v>
                </c:pt>
                <c:pt idx="1581">
                  <c:v>27855</c:v>
                </c:pt>
                <c:pt idx="1582">
                  <c:v>27856</c:v>
                </c:pt>
                <c:pt idx="1583">
                  <c:v>27857</c:v>
                </c:pt>
                <c:pt idx="1584">
                  <c:v>27858</c:v>
                </c:pt>
                <c:pt idx="1585">
                  <c:v>27859</c:v>
                </c:pt>
                <c:pt idx="1586">
                  <c:v>27862</c:v>
                </c:pt>
                <c:pt idx="1587">
                  <c:v>27863</c:v>
                </c:pt>
                <c:pt idx="1588">
                  <c:v>27864</c:v>
                </c:pt>
                <c:pt idx="1589">
                  <c:v>27865</c:v>
                </c:pt>
                <c:pt idx="1590">
                  <c:v>27869</c:v>
                </c:pt>
                <c:pt idx="1591">
                  <c:v>27870</c:v>
                </c:pt>
                <c:pt idx="1592">
                  <c:v>27871</c:v>
                </c:pt>
                <c:pt idx="1593">
                  <c:v>27872</c:v>
                </c:pt>
                <c:pt idx="1594">
                  <c:v>27873</c:v>
                </c:pt>
                <c:pt idx="1595">
                  <c:v>27876</c:v>
                </c:pt>
                <c:pt idx="1596">
                  <c:v>27877</c:v>
                </c:pt>
                <c:pt idx="1597">
                  <c:v>27878</c:v>
                </c:pt>
                <c:pt idx="1598">
                  <c:v>27879</c:v>
                </c:pt>
                <c:pt idx="1599">
                  <c:v>27880</c:v>
                </c:pt>
                <c:pt idx="1600">
                  <c:v>27883</c:v>
                </c:pt>
                <c:pt idx="1601">
                  <c:v>27884</c:v>
                </c:pt>
                <c:pt idx="1602">
                  <c:v>27885</c:v>
                </c:pt>
                <c:pt idx="1603">
                  <c:v>27886</c:v>
                </c:pt>
                <c:pt idx="1604">
                  <c:v>27887</c:v>
                </c:pt>
                <c:pt idx="1605">
                  <c:v>27890</c:v>
                </c:pt>
                <c:pt idx="1606">
                  <c:v>27891</c:v>
                </c:pt>
                <c:pt idx="1607">
                  <c:v>27892</c:v>
                </c:pt>
                <c:pt idx="1608">
                  <c:v>27893</c:v>
                </c:pt>
                <c:pt idx="1609">
                  <c:v>27894</c:v>
                </c:pt>
                <c:pt idx="1610">
                  <c:v>27897</c:v>
                </c:pt>
                <c:pt idx="1611">
                  <c:v>27898</c:v>
                </c:pt>
                <c:pt idx="1612">
                  <c:v>27899</c:v>
                </c:pt>
                <c:pt idx="1613">
                  <c:v>27900</c:v>
                </c:pt>
                <c:pt idx="1614">
                  <c:v>27901</c:v>
                </c:pt>
                <c:pt idx="1615">
                  <c:v>27904</c:v>
                </c:pt>
                <c:pt idx="1616">
                  <c:v>27905</c:v>
                </c:pt>
                <c:pt idx="1617">
                  <c:v>27906</c:v>
                </c:pt>
                <c:pt idx="1618">
                  <c:v>27907</c:v>
                </c:pt>
                <c:pt idx="1619">
                  <c:v>27908</c:v>
                </c:pt>
                <c:pt idx="1620">
                  <c:v>27912</c:v>
                </c:pt>
                <c:pt idx="1621">
                  <c:v>27913</c:v>
                </c:pt>
                <c:pt idx="1622">
                  <c:v>27914</c:v>
                </c:pt>
                <c:pt idx="1623">
                  <c:v>27915</c:v>
                </c:pt>
                <c:pt idx="1624">
                  <c:v>27918</c:v>
                </c:pt>
                <c:pt idx="1625">
                  <c:v>27919</c:v>
                </c:pt>
                <c:pt idx="1626">
                  <c:v>27920</c:v>
                </c:pt>
                <c:pt idx="1627">
                  <c:v>27921</c:v>
                </c:pt>
                <c:pt idx="1628">
                  <c:v>27922</c:v>
                </c:pt>
                <c:pt idx="1629">
                  <c:v>27925</c:v>
                </c:pt>
                <c:pt idx="1630">
                  <c:v>27926</c:v>
                </c:pt>
                <c:pt idx="1631">
                  <c:v>27927</c:v>
                </c:pt>
                <c:pt idx="1632">
                  <c:v>27928</c:v>
                </c:pt>
                <c:pt idx="1633">
                  <c:v>27929</c:v>
                </c:pt>
                <c:pt idx="1634">
                  <c:v>27932</c:v>
                </c:pt>
                <c:pt idx="1635">
                  <c:v>27933</c:v>
                </c:pt>
                <c:pt idx="1636">
                  <c:v>27934</c:v>
                </c:pt>
                <c:pt idx="1637">
                  <c:v>27935</c:v>
                </c:pt>
                <c:pt idx="1638">
                  <c:v>27936</c:v>
                </c:pt>
                <c:pt idx="1639">
                  <c:v>27939</c:v>
                </c:pt>
                <c:pt idx="1640">
                  <c:v>27940</c:v>
                </c:pt>
                <c:pt idx="1641">
                  <c:v>27941</c:v>
                </c:pt>
                <c:pt idx="1642">
                  <c:v>27942</c:v>
                </c:pt>
                <c:pt idx="1643">
                  <c:v>27943</c:v>
                </c:pt>
                <c:pt idx="1644">
                  <c:v>27947</c:v>
                </c:pt>
                <c:pt idx="1645">
                  <c:v>27948</c:v>
                </c:pt>
                <c:pt idx="1646">
                  <c:v>27949</c:v>
                </c:pt>
                <c:pt idx="1647">
                  <c:v>27950</c:v>
                </c:pt>
                <c:pt idx="1648">
                  <c:v>27953</c:v>
                </c:pt>
                <c:pt idx="1649">
                  <c:v>27954</c:v>
                </c:pt>
                <c:pt idx="1650">
                  <c:v>27955</c:v>
                </c:pt>
                <c:pt idx="1651">
                  <c:v>27956</c:v>
                </c:pt>
                <c:pt idx="1652">
                  <c:v>27957</c:v>
                </c:pt>
                <c:pt idx="1653">
                  <c:v>27960</c:v>
                </c:pt>
                <c:pt idx="1654">
                  <c:v>27961</c:v>
                </c:pt>
                <c:pt idx="1655">
                  <c:v>27962</c:v>
                </c:pt>
                <c:pt idx="1656">
                  <c:v>27963</c:v>
                </c:pt>
                <c:pt idx="1657">
                  <c:v>27964</c:v>
                </c:pt>
                <c:pt idx="1658">
                  <c:v>27967</c:v>
                </c:pt>
                <c:pt idx="1659">
                  <c:v>27968</c:v>
                </c:pt>
                <c:pt idx="1660">
                  <c:v>27969</c:v>
                </c:pt>
                <c:pt idx="1661">
                  <c:v>27970</c:v>
                </c:pt>
                <c:pt idx="1662">
                  <c:v>27971</c:v>
                </c:pt>
                <c:pt idx="1663">
                  <c:v>27974</c:v>
                </c:pt>
                <c:pt idx="1664">
                  <c:v>27975</c:v>
                </c:pt>
                <c:pt idx="1665">
                  <c:v>27976</c:v>
                </c:pt>
                <c:pt idx="1666">
                  <c:v>27977</c:v>
                </c:pt>
                <c:pt idx="1667">
                  <c:v>27978</c:v>
                </c:pt>
                <c:pt idx="1668">
                  <c:v>27981</c:v>
                </c:pt>
                <c:pt idx="1669">
                  <c:v>27982</c:v>
                </c:pt>
                <c:pt idx="1670">
                  <c:v>27983</c:v>
                </c:pt>
                <c:pt idx="1671">
                  <c:v>27984</c:v>
                </c:pt>
                <c:pt idx="1672">
                  <c:v>27985</c:v>
                </c:pt>
                <c:pt idx="1673">
                  <c:v>27988</c:v>
                </c:pt>
                <c:pt idx="1674">
                  <c:v>27989</c:v>
                </c:pt>
                <c:pt idx="1675">
                  <c:v>27990</c:v>
                </c:pt>
                <c:pt idx="1676">
                  <c:v>27991</c:v>
                </c:pt>
                <c:pt idx="1677">
                  <c:v>27992</c:v>
                </c:pt>
                <c:pt idx="1678">
                  <c:v>27995</c:v>
                </c:pt>
                <c:pt idx="1679">
                  <c:v>27996</c:v>
                </c:pt>
                <c:pt idx="1680">
                  <c:v>27997</c:v>
                </c:pt>
                <c:pt idx="1681">
                  <c:v>27998</c:v>
                </c:pt>
                <c:pt idx="1682">
                  <c:v>27999</c:v>
                </c:pt>
                <c:pt idx="1683">
                  <c:v>28002</c:v>
                </c:pt>
                <c:pt idx="1684">
                  <c:v>28003</c:v>
                </c:pt>
                <c:pt idx="1685">
                  <c:v>28004</c:v>
                </c:pt>
                <c:pt idx="1686">
                  <c:v>28005</c:v>
                </c:pt>
                <c:pt idx="1687">
                  <c:v>28006</c:v>
                </c:pt>
                <c:pt idx="1688">
                  <c:v>28010</c:v>
                </c:pt>
                <c:pt idx="1689">
                  <c:v>28011</c:v>
                </c:pt>
                <c:pt idx="1690">
                  <c:v>28012</c:v>
                </c:pt>
                <c:pt idx="1691">
                  <c:v>28013</c:v>
                </c:pt>
                <c:pt idx="1692">
                  <c:v>28016</c:v>
                </c:pt>
                <c:pt idx="1693">
                  <c:v>28017</c:v>
                </c:pt>
                <c:pt idx="1694">
                  <c:v>28018</c:v>
                </c:pt>
                <c:pt idx="1695">
                  <c:v>28019</c:v>
                </c:pt>
                <c:pt idx="1696">
                  <c:v>28020</c:v>
                </c:pt>
                <c:pt idx="1697">
                  <c:v>28023</c:v>
                </c:pt>
                <c:pt idx="1698">
                  <c:v>28024</c:v>
                </c:pt>
                <c:pt idx="1699">
                  <c:v>28025</c:v>
                </c:pt>
                <c:pt idx="1700">
                  <c:v>28026</c:v>
                </c:pt>
                <c:pt idx="1701">
                  <c:v>28027</c:v>
                </c:pt>
                <c:pt idx="1702">
                  <c:v>28030</c:v>
                </c:pt>
                <c:pt idx="1703">
                  <c:v>28031</c:v>
                </c:pt>
                <c:pt idx="1704">
                  <c:v>28032</c:v>
                </c:pt>
                <c:pt idx="1705">
                  <c:v>28033</c:v>
                </c:pt>
                <c:pt idx="1706">
                  <c:v>28034</c:v>
                </c:pt>
                <c:pt idx="1707">
                  <c:v>28037</c:v>
                </c:pt>
                <c:pt idx="1708">
                  <c:v>28038</c:v>
                </c:pt>
                <c:pt idx="1709">
                  <c:v>28039</c:v>
                </c:pt>
                <c:pt idx="1710">
                  <c:v>28040</c:v>
                </c:pt>
                <c:pt idx="1711">
                  <c:v>28041</c:v>
                </c:pt>
                <c:pt idx="1712">
                  <c:v>28044</c:v>
                </c:pt>
                <c:pt idx="1713">
                  <c:v>28045</c:v>
                </c:pt>
                <c:pt idx="1714">
                  <c:v>28046</c:v>
                </c:pt>
                <c:pt idx="1715">
                  <c:v>28047</c:v>
                </c:pt>
                <c:pt idx="1716">
                  <c:v>28048</c:v>
                </c:pt>
                <c:pt idx="1717">
                  <c:v>28051</c:v>
                </c:pt>
                <c:pt idx="1718">
                  <c:v>28052</c:v>
                </c:pt>
                <c:pt idx="1719">
                  <c:v>28053</c:v>
                </c:pt>
                <c:pt idx="1720">
                  <c:v>28054</c:v>
                </c:pt>
                <c:pt idx="1721">
                  <c:v>28055</c:v>
                </c:pt>
                <c:pt idx="1722">
                  <c:v>28058</c:v>
                </c:pt>
                <c:pt idx="1723">
                  <c:v>28059</c:v>
                </c:pt>
                <c:pt idx="1724">
                  <c:v>28060</c:v>
                </c:pt>
                <c:pt idx="1725">
                  <c:v>28061</c:v>
                </c:pt>
                <c:pt idx="1726">
                  <c:v>28062</c:v>
                </c:pt>
                <c:pt idx="1727">
                  <c:v>28065</c:v>
                </c:pt>
                <c:pt idx="1728">
                  <c:v>28067</c:v>
                </c:pt>
                <c:pt idx="1729">
                  <c:v>28068</c:v>
                </c:pt>
                <c:pt idx="1730">
                  <c:v>28069</c:v>
                </c:pt>
                <c:pt idx="1731">
                  <c:v>28072</c:v>
                </c:pt>
                <c:pt idx="1732">
                  <c:v>28073</c:v>
                </c:pt>
                <c:pt idx="1733">
                  <c:v>28074</c:v>
                </c:pt>
                <c:pt idx="1734">
                  <c:v>28075</c:v>
                </c:pt>
                <c:pt idx="1735">
                  <c:v>28076</c:v>
                </c:pt>
                <c:pt idx="1736">
                  <c:v>28079</c:v>
                </c:pt>
                <c:pt idx="1737">
                  <c:v>28080</c:v>
                </c:pt>
                <c:pt idx="1738">
                  <c:v>28081</c:v>
                </c:pt>
                <c:pt idx="1739">
                  <c:v>28082</c:v>
                </c:pt>
                <c:pt idx="1740">
                  <c:v>28083</c:v>
                </c:pt>
                <c:pt idx="1741">
                  <c:v>28086</c:v>
                </c:pt>
                <c:pt idx="1742">
                  <c:v>28087</c:v>
                </c:pt>
                <c:pt idx="1743">
                  <c:v>28088</c:v>
                </c:pt>
                <c:pt idx="1744">
                  <c:v>28090</c:v>
                </c:pt>
                <c:pt idx="1745">
                  <c:v>28093</c:v>
                </c:pt>
                <c:pt idx="1746">
                  <c:v>28094</c:v>
                </c:pt>
                <c:pt idx="1747">
                  <c:v>28095</c:v>
                </c:pt>
                <c:pt idx="1748">
                  <c:v>28096</c:v>
                </c:pt>
                <c:pt idx="1749">
                  <c:v>28097</c:v>
                </c:pt>
                <c:pt idx="1750">
                  <c:v>28100</c:v>
                </c:pt>
                <c:pt idx="1751">
                  <c:v>28101</c:v>
                </c:pt>
                <c:pt idx="1752">
                  <c:v>28102</c:v>
                </c:pt>
                <c:pt idx="1753">
                  <c:v>28103</c:v>
                </c:pt>
                <c:pt idx="1754">
                  <c:v>28104</c:v>
                </c:pt>
                <c:pt idx="1755">
                  <c:v>28107</c:v>
                </c:pt>
                <c:pt idx="1756">
                  <c:v>28108</c:v>
                </c:pt>
                <c:pt idx="1757">
                  <c:v>28109</c:v>
                </c:pt>
                <c:pt idx="1758">
                  <c:v>28110</c:v>
                </c:pt>
                <c:pt idx="1759">
                  <c:v>28111</c:v>
                </c:pt>
                <c:pt idx="1760">
                  <c:v>28114</c:v>
                </c:pt>
                <c:pt idx="1761">
                  <c:v>28115</c:v>
                </c:pt>
                <c:pt idx="1762">
                  <c:v>28116</c:v>
                </c:pt>
                <c:pt idx="1763">
                  <c:v>28117</c:v>
                </c:pt>
                <c:pt idx="1764">
                  <c:v>28121</c:v>
                </c:pt>
                <c:pt idx="1765">
                  <c:v>28122</c:v>
                </c:pt>
                <c:pt idx="1766">
                  <c:v>28123</c:v>
                </c:pt>
                <c:pt idx="1767">
                  <c:v>28124</c:v>
                </c:pt>
                <c:pt idx="1768">
                  <c:v>28125</c:v>
                </c:pt>
                <c:pt idx="1769">
                  <c:v>28128</c:v>
                </c:pt>
                <c:pt idx="1770">
                  <c:v>28129</c:v>
                </c:pt>
                <c:pt idx="1771">
                  <c:v>28130</c:v>
                </c:pt>
                <c:pt idx="1772">
                  <c:v>28131</c:v>
                </c:pt>
                <c:pt idx="1773">
                  <c:v>28132</c:v>
                </c:pt>
                <c:pt idx="1774">
                  <c:v>28135</c:v>
                </c:pt>
                <c:pt idx="1775">
                  <c:v>28136</c:v>
                </c:pt>
                <c:pt idx="1776">
                  <c:v>28137</c:v>
                </c:pt>
                <c:pt idx="1777">
                  <c:v>28138</c:v>
                </c:pt>
                <c:pt idx="1778">
                  <c:v>28139</c:v>
                </c:pt>
                <c:pt idx="1779">
                  <c:v>28142</c:v>
                </c:pt>
                <c:pt idx="1780">
                  <c:v>28143</c:v>
                </c:pt>
                <c:pt idx="1781">
                  <c:v>28144</c:v>
                </c:pt>
                <c:pt idx="1782">
                  <c:v>28145</c:v>
                </c:pt>
                <c:pt idx="1783">
                  <c:v>28146</c:v>
                </c:pt>
                <c:pt idx="1784">
                  <c:v>28149</c:v>
                </c:pt>
                <c:pt idx="1785">
                  <c:v>28150</c:v>
                </c:pt>
                <c:pt idx="1786">
                  <c:v>28151</c:v>
                </c:pt>
                <c:pt idx="1787">
                  <c:v>28152</c:v>
                </c:pt>
                <c:pt idx="1788">
                  <c:v>28153</c:v>
                </c:pt>
                <c:pt idx="1789">
                  <c:v>28156</c:v>
                </c:pt>
                <c:pt idx="1790">
                  <c:v>28157</c:v>
                </c:pt>
                <c:pt idx="1791">
                  <c:v>28158</c:v>
                </c:pt>
                <c:pt idx="1792">
                  <c:v>28159</c:v>
                </c:pt>
                <c:pt idx="1793">
                  <c:v>28160</c:v>
                </c:pt>
                <c:pt idx="1794">
                  <c:v>28163</c:v>
                </c:pt>
                <c:pt idx="1795">
                  <c:v>28164</c:v>
                </c:pt>
                <c:pt idx="1796">
                  <c:v>28165</c:v>
                </c:pt>
                <c:pt idx="1797">
                  <c:v>28166</c:v>
                </c:pt>
                <c:pt idx="1798">
                  <c:v>28167</c:v>
                </c:pt>
                <c:pt idx="1799">
                  <c:v>28170</c:v>
                </c:pt>
                <c:pt idx="1800">
                  <c:v>28171</c:v>
                </c:pt>
                <c:pt idx="1801">
                  <c:v>28172</c:v>
                </c:pt>
                <c:pt idx="1802">
                  <c:v>28173</c:v>
                </c:pt>
                <c:pt idx="1803">
                  <c:v>28174</c:v>
                </c:pt>
                <c:pt idx="1804">
                  <c:v>28178</c:v>
                </c:pt>
                <c:pt idx="1805">
                  <c:v>28179</c:v>
                </c:pt>
                <c:pt idx="1806">
                  <c:v>28180</c:v>
                </c:pt>
                <c:pt idx="1807">
                  <c:v>28181</c:v>
                </c:pt>
                <c:pt idx="1808">
                  <c:v>28184</c:v>
                </c:pt>
                <c:pt idx="1809">
                  <c:v>28185</c:v>
                </c:pt>
                <c:pt idx="1810">
                  <c:v>28186</c:v>
                </c:pt>
                <c:pt idx="1811">
                  <c:v>28187</c:v>
                </c:pt>
                <c:pt idx="1812">
                  <c:v>28188</c:v>
                </c:pt>
                <c:pt idx="1813">
                  <c:v>28191</c:v>
                </c:pt>
                <c:pt idx="1814">
                  <c:v>28192</c:v>
                </c:pt>
                <c:pt idx="1815">
                  <c:v>28193</c:v>
                </c:pt>
                <c:pt idx="1816">
                  <c:v>28194</c:v>
                </c:pt>
                <c:pt idx="1817">
                  <c:v>28195</c:v>
                </c:pt>
                <c:pt idx="1818">
                  <c:v>28198</c:v>
                </c:pt>
                <c:pt idx="1819">
                  <c:v>28199</c:v>
                </c:pt>
                <c:pt idx="1820">
                  <c:v>28200</c:v>
                </c:pt>
                <c:pt idx="1821">
                  <c:v>28201</c:v>
                </c:pt>
                <c:pt idx="1822">
                  <c:v>28202</c:v>
                </c:pt>
                <c:pt idx="1823">
                  <c:v>28205</c:v>
                </c:pt>
                <c:pt idx="1824">
                  <c:v>28206</c:v>
                </c:pt>
                <c:pt idx="1825">
                  <c:v>28207</c:v>
                </c:pt>
                <c:pt idx="1826">
                  <c:v>28208</c:v>
                </c:pt>
                <c:pt idx="1827">
                  <c:v>28209</c:v>
                </c:pt>
                <c:pt idx="1828">
                  <c:v>28212</c:v>
                </c:pt>
                <c:pt idx="1829">
                  <c:v>28213</c:v>
                </c:pt>
                <c:pt idx="1830">
                  <c:v>28214</c:v>
                </c:pt>
                <c:pt idx="1831">
                  <c:v>28215</c:v>
                </c:pt>
                <c:pt idx="1832">
                  <c:v>28216</c:v>
                </c:pt>
                <c:pt idx="1833">
                  <c:v>28219</c:v>
                </c:pt>
                <c:pt idx="1834">
                  <c:v>28220</c:v>
                </c:pt>
                <c:pt idx="1835">
                  <c:v>28221</c:v>
                </c:pt>
                <c:pt idx="1836">
                  <c:v>28222</c:v>
                </c:pt>
                <c:pt idx="1837">
                  <c:v>28226</c:v>
                </c:pt>
                <c:pt idx="1838">
                  <c:v>28227</c:v>
                </c:pt>
                <c:pt idx="1839">
                  <c:v>28228</c:v>
                </c:pt>
                <c:pt idx="1840">
                  <c:v>28229</c:v>
                </c:pt>
                <c:pt idx="1841">
                  <c:v>28230</c:v>
                </c:pt>
                <c:pt idx="1842">
                  <c:v>28233</c:v>
                </c:pt>
                <c:pt idx="1843">
                  <c:v>28234</c:v>
                </c:pt>
                <c:pt idx="1844">
                  <c:v>28235</c:v>
                </c:pt>
                <c:pt idx="1845">
                  <c:v>28236</c:v>
                </c:pt>
                <c:pt idx="1846">
                  <c:v>28237</c:v>
                </c:pt>
                <c:pt idx="1847">
                  <c:v>28240</c:v>
                </c:pt>
                <c:pt idx="1848">
                  <c:v>28241</c:v>
                </c:pt>
                <c:pt idx="1849">
                  <c:v>28242</c:v>
                </c:pt>
                <c:pt idx="1850">
                  <c:v>28243</c:v>
                </c:pt>
                <c:pt idx="1851">
                  <c:v>28244</c:v>
                </c:pt>
                <c:pt idx="1852">
                  <c:v>28247</c:v>
                </c:pt>
                <c:pt idx="1853">
                  <c:v>28248</c:v>
                </c:pt>
                <c:pt idx="1854">
                  <c:v>28249</c:v>
                </c:pt>
                <c:pt idx="1855">
                  <c:v>28250</c:v>
                </c:pt>
                <c:pt idx="1856">
                  <c:v>28251</c:v>
                </c:pt>
                <c:pt idx="1857">
                  <c:v>28254</c:v>
                </c:pt>
                <c:pt idx="1858">
                  <c:v>28255</c:v>
                </c:pt>
                <c:pt idx="1859">
                  <c:v>28256</c:v>
                </c:pt>
                <c:pt idx="1860">
                  <c:v>28257</c:v>
                </c:pt>
                <c:pt idx="1861">
                  <c:v>28258</c:v>
                </c:pt>
                <c:pt idx="1862">
                  <c:v>28261</c:v>
                </c:pt>
                <c:pt idx="1863">
                  <c:v>28262</c:v>
                </c:pt>
                <c:pt idx="1864">
                  <c:v>28263</c:v>
                </c:pt>
                <c:pt idx="1865">
                  <c:v>28264</c:v>
                </c:pt>
                <c:pt idx="1866">
                  <c:v>28265</c:v>
                </c:pt>
                <c:pt idx="1867">
                  <c:v>28268</c:v>
                </c:pt>
                <c:pt idx="1868">
                  <c:v>28269</c:v>
                </c:pt>
                <c:pt idx="1869">
                  <c:v>28270</c:v>
                </c:pt>
                <c:pt idx="1870">
                  <c:v>28271</c:v>
                </c:pt>
                <c:pt idx="1871">
                  <c:v>28272</c:v>
                </c:pt>
                <c:pt idx="1872">
                  <c:v>28276</c:v>
                </c:pt>
                <c:pt idx="1873">
                  <c:v>28277</c:v>
                </c:pt>
                <c:pt idx="1874">
                  <c:v>28278</c:v>
                </c:pt>
                <c:pt idx="1875">
                  <c:v>28279</c:v>
                </c:pt>
                <c:pt idx="1876">
                  <c:v>28282</c:v>
                </c:pt>
                <c:pt idx="1877">
                  <c:v>28283</c:v>
                </c:pt>
                <c:pt idx="1878">
                  <c:v>28284</c:v>
                </c:pt>
                <c:pt idx="1879">
                  <c:v>28285</c:v>
                </c:pt>
                <c:pt idx="1880">
                  <c:v>28286</c:v>
                </c:pt>
                <c:pt idx="1881">
                  <c:v>28289</c:v>
                </c:pt>
                <c:pt idx="1882">
                  <c:v>28290</c:v>
                </c:pt>
                <c:pt idx="1883">
                  <c:v>28291</c:v>
                </c:pt>
                <c:pt idx="1884">
                  <c:v>28292</c:v>
                </c:pt>
                <c:pt idx="1885">
                  <c:v>28293</c:v>
                </c:pt>
                <c:pt idx="1886">
                  <c:v>28296</c:v>
                </c:pt>
                <c:pt idx="1887">
                  <c:v>28297</c:v>
                </c:pt>
                <c:pt idx="1888">
                  <c:v>28298</c:v>
                </c:pt>
                <c:pt idx="1889">
                  <c:v>28299</c:v>
                </c:pt>
                <c:pt idx="1890">
                  <c:v>28300</c:v>
                </c:pt>
                <c:pt idx="1891">
                  <c:v>28303</c:v>
                </c:pt>
                <c:pt idx="1892">
                  <c:v>28304</c:v>
                </c:pt>
                <c:pt idx="1893">
                  <c:v>28305</c:v>
                </c:pt>
                <c:pt idx="1894">
                  <c:v>28306</c:v>
                </c:pt>
                <c:pt idx="1895">
                  <c:v>28307</c:v>
                </c:pt>
                <c:pt idx="1896">
                  <c:v>28311</c:v>
                </c:pt>
                <c:pt idx="1897">
                  <c:v>28312</c:v>
                </c:pt>
                <c:pt idx="1898">
                  <c:v>28313</c:v>
                </c:pt>
                <c:pt idx="1899">
                  <c:v>28314</c:v>
                </c:pt>
                <c:pt idx="1900">
                  <c:v>28317</c:v>
                </c:pt>
                <c:pt idx="1901">
                  <c:v>28318</c:v>
                </c:pt>
                <c:pt idx="1902">
                  <c:v>28319</c:v>
                </c:pt>
                <c:pt idx="1903">
                  <c:v>28321</c:v>
                </c:pt>
                <c:pt idx="1904">
                  <c:v>28324</c:v>
                </c:pt>
                <c:pt idx="1905">
                  <c:v>28325</c:v>
                </c:pt>
                <c:pt idx="1906">
                  <c:v>28326</c:v>
                </c:pt>
                <c:pt idx="1907">
                  <c:v>28327</c:v>
                </c:pt>
                <c:pt idx="1908">
                  <c:v>28328</c:v>
                </c:pt>
                <c:pt idx="1909">
                  <c:v>28331</c:v>
                </c:pt>
                <c:pt idx="1910">
                  <c:v>28332</c:v>
                </c:pt>
                <c:pt idx="1911">
                  <c:v>28333</c:v>
                </c:pt>
                <c:pt idx="1912">
                  <c:v>28334</c:v>
                </c:pt>
                <c:pt idx="1913">
                  <c:v>28335</c:v>
                </c:pt>
                <c:pt idx="1914">
                  <c:v>28338</c:v>
                </c:pt>
                <c:pt idx="1915">
                  <c:v>28339</c:v>
                </c:pt>
                <c:pt idx="1916">
                  <c:v>28340</c:v>
                </c:pt>
                <c:pt idx="1917">
                  <c:v>28341</c:v>
                </c:pt>
                <c:pt idx="1918">
                  <c:v>28342</c:v>
                </c:pt>
                <c:pt idx="1919">
                  <c:v>28345</c:v>
                </c:pt>
                <c:pt idx="1920">
                  <c:v>28346</c:v>
                </c:pt>
                <c:pt idx="1921">
                  <c:v>28347</c:v>
                </c:pt>
                <c:pt idx="1922">
                  <c:v>28348</c:v>
                </c:pt>
                <c:pt idx="1923">
                  <c:v>28349</c:v>
                </c:pt>
                <c:pt idx="1924">
                  <c:v>28352</c:v>
                </c:pt>
                <c:pt idx="1925">
                  <c:v>28353</c:v>
                </c:pt>
                <c:pt idx="1926">
                  <c:v>28354</c:v>
                </c:pt>
                <c:pt idx="1927">
                  <c:v>28355</c:v>
                </c:pt>
                <c:pt idx="1928">
                  <c:v>28356</c:v>
                </c:pt>
                <c:pt idx="1929">
                  <c:v>28359</c:v>
                </c:pt>
                <c:pt idx="1930">
                  <c:v>28360</c:v>
                </c:pt>
                <c:pt idx="1931">
                  <c:v>28361</c:v>
                </c:pt>
                <c:pt idx="1932">
                  <c:v>28362</c:v>
                </c:pt>
                <c:pt idx="1933">
                  <c:v>28363</c:v>
                </c:pt>
                <c:pt idx="1934">
                  <c:v>28366</c:v>
                </c:pt>
                <c:pt idx="1935">
                  <c:v>28367</c:v>
                </c:pt>
                <c:pt idx="1936">
                  <c:v>28368</c:v>
                </c:pt>
                <c:pt idx="1937">
                  <c:v>28369</c:v>
                </c:pt>
                <c:pt idx="1938">
                  <c:v>28370</c:v>
                </c:pt>
                <c:pt idx="1939">
                  <c:v>28374</c:v>
                </c:pt>
                <c:pt idx="1940">
                  <c:v>28375</c:v>
                </c:pt>
                <c:pt idx="1941">
                  <c:v>28376</c:v>
                </c:pt>
                <c:pt idx="1942">
                  <c:v>28377</c:v>
                </c:pt>
                <c:pt idx="1943">
                  <c:v>28380</c:v>
                </c:pt>
                <c:pt idx="1944">
                  <c:v>28381</c:v>
                </c:pt>
                <c:pt idx="1945">
                  <c:v>28382</c:v>
                </c:pt>
                <c:pt idx="1946">
                  <c:v>28383</c:v>
                </c:pt>
                <c:pt idx="1947">
                  <c:v>28384</c:v>
                </c:pt>
                <c:pt idx="1948">
                  <c:v>28387</c:v>
                </c:pt>
                <c:pt idx="1949">
                  <c:v>28388</c:v>
                </c:pt>
                <c:pt idx="1950">
                  <c:v>28389</c:v>
                </c:pt>
                <c:pt idx="1951">
                  <c:v>28390</c:v>
                </c:pt>
                <c:pt idx="1952">
                  <c:v>28391</c:v>
                </c:pt>
                <c:pt idx="1953">
                  <c:v>28394</c:v>
                </c:pt>
                <c:pt idx="1954">
                  <c:v>28395</c:v>
                </c:pt>
                <c:pt idx="1955">
                  <c:v>28396</c:v>
                </c:pt>
                <c:pt idx="1956">
                  <c:v>28397</c:v>
                </c:pt>
                <c:pt idx="1957">
                  <c:v>28398</c:v>
                </c:pt>
                <c:pt idx="1958">
                  <c:v>28401</c:v>
                </c:pt>
                <c:pt idx="1959">
                  <c:v>28402</c:v>
                </c:pt>
                <c:pt idx="1960">
                  <c:v>28403</c:v>
                </c:pt>
                <c:pt idx="1961">
                  <c:v>28404</c:v>
                </c:pt>
                <c:pt idx="1962">
                  <c:v>28405</c:v>
                </c:pt>
                <c:pt idx="1963">
                  <c:v>28408</c:v>
                </c:pt>
                <c:pt idx="1964">
                  <c:v>28409</c:v>
                </c:pt>
                <c:pt idx="1965">
                  <c:v>28410</c:v>
                </c:pt>
                <c:pt idx="1966">
                  <c:v>28411</c:v>
                </c:pt>
                <c:pt idx="1967">
                  <c:v>28412</c:v>
                </c:pt>
                <c:pt idx="1968">
                  <c:v>28415</c:v>
                </c:pt>
                <c:pt idx="1969">
                  <c:v>28416</c:v>
                </c:pt>
                <c:pt idx="1970">
                  <c:v>28417</c:v>
                </c:pt>
                <c:pt idx="1971">
                  <c:v>28418</c:v>
                </c:pt>
                <c:pt idx="1972">
                  <c:v>28419</c:v>
                </c:pt>
                <c:pt idx="1973">
                  <c:v>28422</c:v>
                </c:pt>
                <c:pt idx="1974">
                  <c:v>28423</c:v>
                </c:pt>
                <c:pt idx="1975">
                  <c:v>28424</c:v>
                </c:pt>
                <c:pt idx="1976">
                  <c:v>28425</c:v>
                </c:pt>
                <c:pt idx="1977">
                  <c:v>28426</c:v>
                </c:pt>
                <c:pt idx="1978">
                  <c:v>28429</c:v>
                </c:pt>
                <c:pt idx="1979">
                  <c:v>28430</c:v>
                </c:pt>
                <c:pt idx="1980">
                  <c:v>28431</c:v>
                </c:pt>
                <c:pt idx="1981">
                  <c:v>28432</c:v>
                </c:pt>
                <c:pt idx="1982">
                  <c:v>28433</c:v>
                </c:pt>
                <c:pt idx="1983">
                  <c:v>28436</c:v>
                </c:pt>
                <c:pt idx="1984">
                  <c:v>28437</c:v>
                </c:pt>
                <c:pt idx="1985">
                  <c:v>28438</c:v>
                </c:pt>
                <c:pt idx="1986">
                  <c:v>28439</c:v>
                </c:pt>
                <c:pt idx="1987">
                  <c:v>28440</c:v>
                </c:pt>
                <c:pt idx="1988">
                  <c:v>28443</c:v>
                </c:pt>
                <c:pt idx="1989">
                  <c:v>28444</c:v>
                </c:pt>
                <c:pt idx="1990">
                  <c:v>28445</c:v>
                </c:pt>
                <c:pt idx="1991">
                  <c:v>28446</c:v>
                </c:pt>
                <c:pt idx="1992">
                  <c:v>28447</c:v>
                </c:pt>
                <c:pt idx="1993">
                  <c:v>28450</c:v>
                </c:pt>
                <c:pt idx="1994">
                  <c:v>28451</c:v>
                </c:pt>
                <c:pt idx="1995">
                  <c:v>28452</c:v>
                </c:pt>
                <c:pt idx="1996">
                  <c:v>28454</c:v>
                </c:pt>
                <c:pt idx="1997">
                  <c:v>28457</c:v>
                </c:pt>
                <c:pt idx="1998">
                  <c:v>28458</c:v>
                </c:pt>
                <c:pt idx="1999">
                  <c:v>28459</c:v>
                </c:pt>
                <c:pt idx="2000">
                  <c:v>28460</c:v>
                </c:pt>
                <c:pt idx="2001">
                  <c:v>28461</c:v>
                </c:pt>
                <c:pt idx="2002">
                  <c:v>28464</c:v>
                </c:pt>
                <c:pt idx="2003">
                  <c:v>28465</c:v>
                </c:pt>
                <c:pt idx="2004">
                  <c:v>28466</c:v>
                </c:pt>
                <c:pt idx="2005">
                  <c:v>28467</c:v>
                </c:pt>
                <c:pt idx="2006">
                  <c:v>28468</c:v>
                </c:pt>
                <c:pt idx="2007">
                  <c:v>28471</c:v>
                </c:pt>
                <c:pt idx="2008">
                  <c:v>28472</c:v>
                </c:pt>
                <c:pt idx="2009">
                  <c:v>28473</c:v>
                </c:pt>
                <c:pt idx="2010">
                  <c:v>28474</c:v>
                </c:pt>
                <c:pt idx="2011">
                  <c:v>28475</c:v>
                </c:pt>
                <c:pt idx="2012">
                  <c:v>28478</c:v>
                </c:pt>
                <c:pt idx="2013">
                  <c:v>28479</c:v>
                </c:pt>
                <c:pt idx="2014">
                  <c:v>28480</c:v>
                </c:pt>
                <c:pt idx="2015">
                  <c:v>28481</c:v>
                </c:pt>
                <c:pt idx="2016">
                  <c:v>28482</c:v>
                </c:pt>
                <c:pt idx="2017">
                  <c:v>28486</c:v>
                </c:pt>
                <c:pt idx="2018">
                  <c:v>28487</c:v>
                </c:pt>
                <c:pt idx="2019">
                  <c:v>28488</c:v>
                </c:pt>
                <c:pt idx="2020">
                  <c:v>28489</c:v>
                </c:pt>
                <c:pt idx="2021">
                  <c:v>28493</c:v>
                </c:pt>
                <c:pt idx="2022">
                  <c:v>28494</c:v>
                </c:pt>
                <c:pt idx="2023">
                  <c:v>28495</c:v>
                </c:pt>
                <c:pt idx="2024">
                  <c:v>28496</c:v>
                </c:pt>
                <c:pt idx="2025">
                  <c:v>28499</c:v>
                </c:pt>
                <c:pt idx="2026">
                  <c:v>28500</c:v>
                </c:pt>
                <c:pt idx="2027">
                  <c:v>28501</c:v>
                </c:pt>
                <c:pt idx="2028">
                  <c:v>28502</c:v>
                </c:pt>
                <c:pt idx="2029">
                  <c:v>28503</c:v>
                </c:pt>
                <c:pt idx="2030">
                  <c:v>28506</c:v>
                </c:pt>
                <c:pt idx="2031">
                  <c:v>28507</c:v>
                </c:pt>
                <c:pt idx="2032">
                  <c:v>28508</c:v>
                </c:pt>
                <c:pt idx="2033">
                  <c:v>28509</c:v>
                </c:pt>
                <c:pt idx="2034">
                  <c:v>28510</c:v>
                </c:pt>
                <c:pt idx="2035">
                  <c:v>28513</c:v>
                </c:pt>
                <c:pt idx="2036">
                  <c:v>28514</c:v>
                </c:pt>
                <c:pt idx="2037">
                  <c:v>28515</c:v>
                </c:pt>
                <c:pt idx="2038">
                  <c:v>28516</c:v>
                </c:pt>
                <c:pt idx="2039">
                  <c:v>28517</c:v>
                </c:pt>
                <c:pt idx="2040">
                  <c:v>28520</c:v>
                </c:pt>
                <c:pt idx="2041">
                  <c:v>28521</c:v>
                </c:pt>
                <c:pt idx="2042">
                  <c:v>28522</c:v>
                </c:pt>
                <c:pt idx="2043">
                  <c:v>28523</c:v>
                </c:pt>
                <c:pt idx="2044">
                  <c:v>28524</c:v>
                </c:pt>
                <c:pt idx="2045">
                  <c:v>28527</c:v>
                </c:pt>
                <c:pt idx="2046">
                  <c:v>28528</c:v>
                </c:pt>
                <c:pt idx="2047">
                  <c:v>28529</c:v>
                </c:pt>
                <c:pt idx="2048">
                  <c:v>28530</c:v>
                </c:pt>
                <c:pt idx="2049">
                  <c:v>28531</c:v>
                </c:pt>
                <c:pt idx="2050">
                  <c:v>28534</c:v>
                </c:pt>
                <c:pt idx="2051">
                  <c:v>28535</c:v>
                </c:pt>
                <c:pt idx="2052">
                  <c:v>28536</c:v>
                </c:pt>
                <c:pt idx="2053">
                  <c:v>28537</c:v>
                </c:pt>
                <c:pt idx="2054">
                  <c:v>28538</c:v>
                </c:pt>
                <c:pt idx="2055">
                  <c:v>28542</c:v>
                </c:pt>
                <c:pt idx="2056">
                  <c:v>28543</c:v>
                </c:pt>
                <c:pt idx="2057">
                  <c:v>28544</c:v>
                </c:pt>
                <c:pt idx="2058">
                  <c:v>28545</c:v>
                </c:pt>
                <c:pt idx="2059">
                  <c:v>28548</c:v>
                </c:pt>
                <c:pt idx="2060">
                  <c:v>28549</c:v>
                </c:pt>
                <c:pt idx="2061">
                  <c:v>28550</c:v>
                </c:pt>
                <c:pt idx="2062">
                  <c:v>28551</c:v>
                </c:pt>
                <c:pt idx="2063">
                  <c:v>28552</c:v>
                </c:pt>
                <c:pt idx="2064">
                  <c:v>28555</c:v>
                </c:pt>
                <c:pt idx="2065">
                  <c:v>28556</c:v>
                </c:pt>
                <c:pt idx="2066">
                  <c:v>28557</c:v>
                </c:pt>
                <c:pt idx="2067">
                  <c:v>28558</c:v>
                </c:pt>
                <c:pt idx="2068">
                  <c:v>28559</c:v>
                </c:pt>
                <c:pt idx="2069">
                  <c:v>28562</c:v>
                </c:pt>
                <c:pt idx="2070">
                  <c:v>28563</c:v>
                </c:pt>
                <c:pt idx="2071">
                  <c:v>28564</c:v>
                </c:pt>
                <c:pt idx="2072">
                  <c:v>28565</c:v>
                </c:pt>
                <c:pt idx="2073">
                  <c:v>28566</c:v>
                </c:pt>
                <c:pt idx="2074">
                  <c:v>28569</c:v>
                </c:pt>
                <c:pt idx="2075">
                  <c:v>28570</c:v>
                </c:pt>
                <c:pt idx="2076">
                  <c:v>28571</c:v>
                </c:pt>
                <c:pt idx="2077">
                  <c:v>28572</c:v>
                </c:pt>
                <c:pt idx="2078">
                  <c:v>28576</c:v>
                </c:pt>
                <c:pt idx="2079">
                  <c:v>28577</c:v>
                </c:pt>
                <c:pt idx="2080">
                  <c:v>28578</c:v>
                </c:pt>
                <c:pt idx="2081">
                  <c:v>28579</c:v>
                </c:pt>
                <c:pt idx="2082">
                  <c:v>28580</c:v>
                </c:pt>
                <c:pt idx="2083">
                  <c:v>28583</c:v>
                </c:pt>
                <c:pt idx="2084">
                  <c:v>28584</c:v>
                </c:pt>
                <c:pt idx="2085">
                  <c:v>28585</c:v>
                </c:pt>
                <c:pt idx="2086">
                  <c:v>28586</c:v>
                </c:pt>
                <c:pt idx="2087">
                  <c:v>28587</c:v>
                </c:pt>
                <c:pt idx="2088">
                  <c:v>28590</c:v>
                </c:pt>
                <c:pt idx="2089">
                  <c:v>28591</c:v>
                </c:pt>
                <c:pt idx="2090">
                  <c:v>28592</c:v>
                </c:pt>
                <c:pt idx="2091">
                  <c:v>28593</c:v>
                </c:pt>
                <c:pt idx="2092">
                  <c:v>28594</c:v>
                </c:pt>
                <c:pt idx="2093">
                  <c:v>28597</c:v>
                </c:pt>
                <c:pt idx="2094">
                  <c:v>28598</c:v>
                </c:pt>
                <c:pt idx="2095">
                  <c:v>28599</c:v>
                </c:pt>
                <c:pt idx="2096">
                  <c:v>28600</c:v>
                </c:pt>
                <c:pt idx="2097">
                  <c:v>28601</c:v>
                </c:pt>
                <c:pt idx="2098">
                  <c:v>28604</c:v>
                </c:pt>
                <c:pt idx="2099">
                  <c:v>28605</c:v>
                </c:pt>
                <c:pt idx="2100">
                  <c:v>28606</c:v>
                </c:pt>
                <c:pt idx="2101">
                  <c:v>28607</c:v>
                </c:pt>
                <c:pt idx="2102">
                  <c:v>28608</c:v>
                </c:pt>
                <c:pt idx="2103">
                  <c:v>28611</c:v>
                </c:pt>
                <c:pt idx="2104">
                  <c:v>28612</c:v>
                </c:pt>
                <c:pt idx="2105">
                  <c:v>28613</c:v>
                </c:pt>
                <c:pt idx="2106">
                  <c:v>28614</c:v>
                </c:pt>
                <c:pt idx="2107">
                  <c:v>28615</c:v>
                </c:pt>
                <c:pt idx="2108">
                  <c:v>28618</c:v>
                </c:pt>
                <c:pt idx="2109">
                  <c:v>28619</c:v>
                </c:pt>
                <c:pt idx="2110">
                  <c:v>28620</c:v>
                </c:pt>
                <c:pt idx="2111">
                  <c:v>28621</c:v>
                </c:pt>
                <c:pt idx="2112">
                  <c:v>28622</c:v>
                </c:pt>
                <c:pt idx="2113">
                  <c:v>28625</c:v>
                </c:pt>
                <c:pt idx="2114">
                  <c:v>28626</c:v>
                </c:pt>
                <c:pt idx="2115">
                  <c:v>28627</c:v>
                </c:pt>
                <c:pt idx="2116">
                  <c:v>28628</c:v>
                </c:pt>
                <c:pt idx="2117">
                  <c:v>28629</c:v>
                </c:pt>
                <c:pt idx="2118">
                  <c:v>28632</c:v>
                </c:pt>
                <c:pt idx="2119">
                  <c:v>28633</c:v>
                </c:pt>
                <c:pt idx="2120">
                  <c:v>28634</c:v>
                </c:pt>
                <c:pt idx="2121">
                  <c:v>28635</c:v>
                </c:pt>
                <c:pt idx="2122">
                  <c:v>28636</c:v>
                </c:pt>
                <c:pt idx="2123">
                  <c:v>28640</c:v>
                </c:pt>
                <c:pt idx="2124">
                  <c:v>28641</c:v>
                </c:pt>
                <c:pt idx="2125">
                  <c:v>28642</c:v>
                </c:pt>
                <c:pt idx="2126">
                  <c:v>28643</c:v>
                </c:pt>
                <c:pt idx="2127">
                  <c:v>28646</c:v>
                </c:pt>
                <c:pt idx="2128">
                  <c:v>28647</c:v>
                </c:pt>
                <c:pt idx="2129">
                  <c:v>28648</c:v>
                </c:pt>
                <c:pt idx="2130">
                  <c:v>28649</c:v>
                </c:pt>
                <c:pt idx="2131">
                  <c:v>28650</c:v>
                </c:pt>
                <c:pt idx="2132">
                  <c:v>28653</c:v>
                </c:pt>
                <c:pt idx="2133">
                  <c:v>28654</c:v>
                </c:pt>
                <c:pt idx="2134">
                  <c:v>28655</c:v>
                </c:pt>
                <c:pt idx="2135">
                  <c:v>28656</c:v>
                </c:pt>
                <c:pt idx="2136">
                  <c:v>28657</c:v>
                </c:pt>
                <c:pt idx="2137">
                  <c:v>28660</c:v>
                </c:pt>
                <c:pt idx="2138">
                  <c:v>28661</c:v>
                </c:pt>
                <c:pt idx="2139">
                  <c:v>28662</c:v>
                </c:pt>
                <c:pt idx="2140">
                  <c:v>28663</c:v>
                </c:pt>
                <c:pt idx="2141">
                  <c:v>28664</c:v>
                </c:pt>
                <c:pt idx="2142">
                  <c:v>28667</c:v>
                </c:pt>
                <c:pt idx="2143">
                  <c:v>28668</c:v>
                </c:pt>
                <c:pt idx="2144">
                  <c:v>28669</c:v>
                </c:pt>
                <c:pt idx="2145">
                  <c:v>28670</c:v>
                </c:pt>
                <c:pt idx="2146">
                  <c:v>28671</c:v>
                </c:pt>
                <c:pt idx="2147">
                  <c:v>28674</c:v>
                </c:pt>
                <c:pt idx="2148">
                  <c:v>28676</c:v>
                </c:pt>
                <c:pt idx="2149">
                  <c:v>28677</c:v>
                </c:pt>
                <c:pt idx="2150">
                  <c:v>28678</c:v>
                </c:pt>
                <c:pt idx="2151">
                  <c:v>28681</c:v>
                </c:pt>
                <c:pt idx="2152">
                  <c:v>28682</c:v>
                </c:pt>
                <c:pt idx="2153">
                  <c:v>28683</c:v>
                </c:pt>
                <c:pt idx="2154">
                  <c:v>28684</c:v>
                </c:pt>
                <c:pt idx="2155">
                  <c:v>28685</c:v>
                </c:pt>
                <c:pt idx="2156">
                  <c:v>28688</c:v>
                </c:pt>
                <c:pt idx="2157">
                  <c:v>28689</c:v>
                </c:pt>
                <c:pt idx="2158">
                  <c:v>28690</c:v>
                </c:pt>
                <c:pt idx="2159">
                  <c:v>28691</c:v>
                </c:pt>
                <c:pt idx="2160">
                  <c:v>28692</c:v>
                </c:pt>
                <c:pt idx="2161">
                  <c:v>28695</c:v>
                </c:pt>
                <c:pt idx="2162">
                  <c:v>28696</c:v>
                </c:pt>
                <c:pt idx="2163">
                  <c:v>28697</c:v>
                </c:pt>
                <c:pt idx="2164">
                  <c:v>28698</c:v>
                </c:pt>
                <c:pt idx="2165">
                  <c:v>28699</c:v>
                </c:pt>
                <c:pt idx="2166">
                  <c:v>28702</c:v>
                </c:pt>
                <c:pt idx="2167">
                  <c:v>28703</c:v>
                </c:pt>
                <c:pt idx="2168">
                  <c:v>28704</c:v>
                </c:pt>
                <c:pt idx="2169">
                  <c:v>28705</c:v>
                </c:pt>
                <c:pt idx="2170">
                  <c:v>28706</c:v>
                </c:pt>
                <c:pt idx="2171">
                  <c:v>28709</c:v>
                </c:pt>
                <c:pt idx="2172">
                  <c:v>28710</c:v>
                </c:pt>
                <c:pt idx="2173">
                  <c:v>28711</c:v>
                </c:pt>
                <c:pt idx="2174">
                  <c:v>28712</c:v>
                </c:pt>
                <c:pt idx="2175">
                  <c:v>28713</c:v>
                </c:pt>
                <c:pt idx="2176">
                  <c:v>28716</c:v>
                </c:pt>
                <c:pt idx="2177">
                  <c:v>28717</c:v>
                </c:pt>
                <c:pt idx="2178">
                  <c:v>28718</c:v>
                </c:pt>
                <c:pt idx="2179">
                  <c:v>28719</c:v>
                </c:pt>
                <c:pt idx="2180">
                  <c:v>28720</c:v>
                </c:pt>
                <c:pt idx="2181">
                  <c:v>28723</c:v>
                </c:pt>
                <c:pt idx="2182">
                  <c:v>28724</c:v>
                </c:pt>
                <c:pt idx="2183">
                  <c:v>28725</c:v>
                </c:pt>
                <c:pt idx="2184">
                  <c:v>28726</c:v>
                </c:pt>
                <c:pt idx="2185">
                  <c:v>28727</c:v>
                </c:pt>
                <c:pt idx="2186">
                  <c:v>28730</c:v>
                </c:pt>
                <c:pt idx="2187">
                  <c:v>28731</c:v>
                </c:pt>
                <c:pt idx="2188">
                  <c:v>28732</c:v>
                </c:pt>
                <c:pt idx="2189">
                  <c:v>28733</c:v>
                </c:pt>
                <c:pt idx="2190">
                  <c:v>28734</c:v>
                </c:pt>
                <c:pt idx="2191">
                  <c:v>28738</c:v>
                </c:pt>
                <c:pt idx="2192">
                  <c:v>28739</c:v>
                </c:pt>
                <c:pt idx="2193">
                  <c:v>28740</c:v>
                </c:pt>
                <c:pt idx="2194">
                  <c:v>28741</c:v>
                </c:pt>
                <c:pt idx="2195">
                  <c:v>28744</c:v>
                </c:pt>
                <c:pt idx="2196">
                  <c:v>28745</c:v>
                </c:pt>
                <c:pt idx="2197">
                  <c:v>28746</c:v>
                </c:pt>
                <c:pt idx="2198">
                  <c:v>28747</c:v>
                </c:pt>
                <c:pt idx="2199">
                  <c:v>28748</c:v>
                </c:pt>
                <c:pt idx="2200">
                  <c:v>28751</c:v>
                </c:pt>
                <c:pt idx="2201">
                  <c:v>28752</c:v>
                </c:pt>
                <c:pt idx="2202">
                  <c:v>28753</c:v>
                </c:pt>
                <c:pt idx="2203">
                  <c:v>28754</c:v>
                </c:pt>
                <c:pt idx="2204">
                  <c:v>28755</c:v>
                </c:pt>
                <c:pt idx="2205">
                  <c:v>28758</c:v>
                </c:pt>
                <c:pt idx="2206">
                  <c:v>28759</c:v>
                </c:pt>
                <c:pt idx="2207">
                  <c:v>28760</c:v>
                </c:pt>
                <c:pt idx="2208">
                  <c:v>28761</c:v>
                </c:pt>
                <c:pt idx="2209">
                  <c:v>28762</c:v>
                </c:pt>
                <c:pt idx="2210">
                  <c:v>28765</c:v>
                </c:pt>
                <c:pt idx="2211">
                  <c:v>28766</c:v>
                </c:pt>
                <c:pt idx="2212">
                  <c:v>28767</c:v>
                </c:pt>
                <c:pt idx="2213">
                  <c:v>28768</c:v>
                </c:pt>
                <c:pt idx="2214">
                  <c:v>28769</c:v>
                </c:pt>
                <c:pt idx="2215">
                  <c:v>28772</c:v>
                </c:pt>
                <c:pt idx="2216">
                  <c:v>28773</c:v>
                </c:pt>
                <c:pt idx="2217">
                  <c:v>28774</c:v>
                </c:pt>
                <c:pt idx="2218">
                  <c:v>28775</c:v>
                </c:pt>
                <c:pt idx="2219">
                  <c:v>28776</c:v>
                </c:pt>
                <c:pt idx="2220">
                  <c:v>28779</c:v>
                </c:pt>
                <c:pt idx="2221">
                  <c:v>28780</c:v>
                </c:pt>
                <c:pt idx="2222">
                  <c:v>28781</c:v>
                </c:pt>
                <c:pt idx="2223">
                  <c:v>28782</c:v>
                </c:pt>
                <c:pt idx="2224">
                  <c:v>28783</c:v>
                </c:pt>
                <c:pt idx="2225">
                  <c:v>28786</c:v>
                </c:pt>
                <c:pt idx="2226">
                  <c:v>28787</c:v>
                </c:pt>
                <c:pt idx="2227">
                  <c:v>28788</c:v>
                </c:pt>
                <c:pt idx="2228">
                  <c:v>28789</c:v>
                </c:pt>
                <c:pt idx="2229">
                  <c:v>28790</c:v>
                </c:pt>
                <c:pt idx="2230">
                  <c:v>28793</c:v>
                </c:pt>
                <c:pt idx="2231">
                  <c:v>28794</c:v>
                </c:pt>
                <c:pt idx="2232">
                  <c:v>28795</c:v>
                </c:pt>
                <c:pt idx="2233">
                  <c:v>28796</c:v>
                </c:pt>
                <c:pt idx="2234">
                  <c:v>28797</c:v>
                </c:pt>
                <c:pt idx="2235">
                  <c:v>28800</c:v>
                </c:pt>
                <c:pt idx="2236">
                  <c:v>28801</c:v>
                </c:pt>
                <c:pt idx="2237">
                  <c:v>28802</c:v>
                </c:pt>
                <c:pt idx="2238">
                  <c:v>28803</c:v>
                </c:pt>
                <c:pt idx="2239">
                  <c:v>28804</c:v>
                </c:pt>
                <c:pt idx="2240">
                  <c:v>28807</c:v>
                </c:pt>
                <c:pt idx="2241">
                  <c:v>28808</c:v>
                </c:pt>
                <c:pt idx="2242">
                  <c:v>28809</c:v>
                </c:pt>
                <c:pt idx="2243">
                  <c:v>28810</c:v>
                </c:pt>
                <c:pt idx="2244">
                  <c:v>28811</c:v>
                </c:pt>
                <c:pt idx="2245">
                  <c:v>28814</c:v>
                </c:pt>
                <c:pt idx="2246">
                  <c:v>28815</c:v>
                </c:pt>
                <c:pt idx="2247">
                  <c:v>28816</c:v>
                </c:pt>
                <c:pt idx="2248">
                  <c:v>28818</c:v>
                </c:pt>
                <c:pt idx="2249">
                  <c:v>28821</c:v>
                </c:pt>
                <c:pt idx="2250">
                  <c:v>28822</c:v>
                </c:pt>
                <c:pt idx="2251">
                  <c:v>28823</c:v>
                </c:pt>
                <c:pt idx="2252">
                  <c:v>28824</c:v>
                </c:pt>
                <c:pt idx="2253">
                  <c:v>28825</c:v>
                </c:pt>
                <c:pt idx="2254">
                  <c:v>28828</c:v>
                </c:pt>
                <c:pt idx="2255">
                  <c:v>28829</c:v>
                </c:pt>
                <c:pt idx="2256">
                  <c:v>28830</c:v>
                </c:pt>
                <c:pt idx="2257">
                  <c:v>28831</c:v>
                </c:pt>
                <c:pt idx="2258">
                  <c:v>28832</c:v>
                </c:pt>
                <c:pt idx="2259">
                  <c:v>28835</c:v>
                </c:pt>
                <c:pt idx="2260">
                  <c:v>28836</c:v>
                </c:pt>
                <c:pt idx="2261">
                  <c:v>28837</c:v>
                </c:pt>
                <c:pt idx="2262">
                  <c:v>28838</c:v>
                </c:pt>
                <c:pt idx="2263">
                  <c:v>28839</c:v>
                </c:pt>
                <c:pt idx="2264">
                  <c:v>28842</c:v>
                </c:pt>
                <c:pt idx="2265">
                  <c:v>28843</c:v>
                </c:pt>
                <c:pt idx="2266">
                  <c:v>28844</c:v>
                </c:pt>
                <c:pt idx="2267">
                  <c:v>28845</c:v>
                </c:pt>
                <c:pt idx="2268">
                  <c:v>28846</c:v>
                </c:pt>
                <c:pt idx="2269">
                  <c:v>28850</c:v>
                </c:pt>
                <c:pt idx="2270">
                  <c:v>28851</c:v>
                </c:pt>
                <c:pt idx="2271">
                  <c:v>28852</c:v>
                </c:pt>
                <c:pt idx="2272">
                  <c:v>28853</c:v>
                </c:pt>
                <c:pt idx="2273">
                  <c:v>28857</c:v>
                </c:pt>
                <c:pt idx="2274">
                  <c:v>28858</c:v>
                </c:pt>
                <c:pt idx="2275">
                  <c:v>28859</c:v>
                </c:pt>
                <c:pt idx="2276">
                  <c:v>28860</c:v>
                </c:pt>
                <c:pt idx="2277">
                  <c:v>28863</c:v>
                </c:pt>
                <c:pt idx="2278">
                  <c:v>28864</c:v>
                </c:pt>
                <c:pt idx="2279">
                  <c:v>28865</c:v>
                </c:pt>
                <c:pt idx="2280">
                  <c:v>28866</c:v>
                </c:pt>
                <c:pt idx="2281">
                  <c:v>28867</c:v>
                </c:pt>
                <c:pt idx="2282">
                  <c:v>28870</c:v>
                </c:pt>
                <c:pt idx="2283">
                  <c:v>28871</c:v>
                </c:pt>
                <c:pt idx="2284">
                  <c:v>28872</c:v>
                </c:pt>
                <c:pt idx="2285">
                  <c:v>28873</c:v>
                </c:pt>
                <c:pt idx="2286">
                  <c:v>28874</c:v>
                </c:pt>
                <c:pt idx="2287">
                  <c:v>28877</c:v>
                </c:pt>
                <c:pt idx="2288">
                  <c:v>28878</c:v>
                </c:pt>
                <c:pt idx="2289">
                  <c:v>28879</c:v>
                </c:pt>
                <c:pt idx="2290">
                  <c:v>28880</c:v>
                </c:pt>
                <c:pt idx="2291">
                  <c:v>28881</c:v>
                </c:pt>
                <c:pt idx="2292">
                  <c:v>28884</c:v>
                </c:pt>
                <c:pt idx="2293">
                  <c:v>28885</c:v>
                </c:pt>
                <c:pt idx="2294">
                  <c:v>28886</c:v>
                </c:pt>
                <c:pt idx="2295">
                  <c:v>28887</c:v>
                </c:pt>
                <c:pt idx="2296">
                  <c:v>28888</c:v>
                </c:pt>
                <c:pt idx="2297">
                  <c:v>28891</c:v>
                </c:pt>
                <c:pt idx="2298">
                  <c:v>28892</c:v>
                </c:pt>
                <c:pt idx="2299">
                  <c:v>28893</c:v>
                </c:pt>
                <c:pt idx="2300">
                  <c:v>28894</c:v>
                </c:pt>
                <c:pt idx="2301">
                  <c:v>28895</c:v>
                </c:pt>
                <c:pt idx="2302">
                  <c:v>28898</c:v>
                </c:pt>
                <c:pt idx="2303">
                  <c:v>28899</c:v>
                </c:pt>
                <c:pt idx="2304">
                  <c:v>28900</c:v>
                </c:pt>
                <c:pt idx="2305">
                  <c:v>28901</c:v>
                </c:pt>
                <c:pt idx="2306">
                  <c:v>28902</c:v>
                </c:pt>
                <c:pt idx="2307">
                  <c:v>28906</c:v>
                </c:pt>
                <c:pt idx="2308">
                  <c:v>28907</c:v>
                </c:pt>
                <c:pt idx="2309">
                  <c:v>28908</c:v>
                </c:pt>
                <c:pt idx="2310">
                  <c:v>28909</c:v>
                </c:pt>
                <c:pt idx="2311">
                  <c:v>28912</c:v>
                </c:pt>
                <c:pt idx="2312">
                  <c:v>28913</c:v>
                </c:pt>
                <c:pt idx="2313">
                  <c:v>28914</c:v>
                </c:pt>
                <c:pt idx="2314">
                  <c:v>28915</c:v>
                </c:pt>
                <c:pt idx="2315">
                  <c:v>28916</c:v>
                </c:pt>
                <c:pt idx="2316">
                  <c:v>28919</c:v>
                </c:pt>
                <c:pt idx="2317">
                  <c:v>28920</c:v>
                </c:pt>
                <c:pt idx="2318">
                  <c:v>28921</c:v>
                </c:pt>
                <c:pt idx="2319">
                  <c:v>28922</c:v>
                </c:pt>
                <c:pt idx="2320">
                  <c:v>28923</c:v>
                </c:pt>
                <c:pt idx="2321">
                  <c:v>28926</c:v>
                </c:pt>
                <c:pt idx="2322">
                  <c:v>28927</c:v>
                </c:pt>
                <c:pt idx="2323">
                  <c:v>28928</c:v>
                </c:pt>
                <c:pt idx="2324">
                  <c:v>28929</c:v>
                </c:pt>
                <c:pt idx="2325">
                  <c:v>28930</c:v>
                </c:pt>
                <c:pt idx="2326">
                  <c:v>28933</c:v>
                </c:pt>
                <c:pt idx="2327">
                  <c:v>28934</c:v>
                </c:pt>
                <c:pt idx="2328">
                  <c:v>28935</c:v>
                </c:pt>
                <c:pt idx="2329">
                  <c:v>28936</c:v>
                </c:pt>
                <c:pt idx="2330">
                  <c:v>28937</c:v>
                </c:pt>
                <c:pt idx="2331">
                  <c:v>28940</c:v>
                </c:pt>
                <c:pt idx="2332">
                  <c:v>28941</c:v>
                </c:pt>
                <c:pt idx="2333">
                  <c:v>28942</c:v>
                </c:pt>
                <c:pt idx="2334">
                  <c:v>28943</c:v>
                </c:pt>
                <c:pt idx="2335">
                  <c:v>28944</c:v>
                </c:pt>
                <c:pt idx="2336">
                  <c:v>28947</c:v>
                </c:pt>
                <c:pt idx="2337">
                  <c:v>28948</c:v>
                </c:pt>
                <c:pt idx="2338">
                  <c:v>28949</c:v>
                </c:pt>
                <c:pt idx="2339">
                  <c:v>28950</c:v>
                </c:pt>
                <c:pt idx="2340">
                  <c:v>28951</c:v>
                </c:pt>
                <c:pt idx="2341">
                  <c:v>28954</c:v>
                </c:pt>
                <c:pt idx="2342">
                  <c:v>28955</c:v>
                </c:pt>
                <c:pt idx="2343">
                  <c:v>28956</c:v>
                </c:pt>
                <c:pt idx="2344">
                  <c:v>28957</c:v>
                </c:pt>
                <c:pt idx="2345">
                  <c:v>28961</c:v>
                </c:pt>
                <c:pt idx="2346">
                  <c:v>28962</c:v>
                </c:pt>
                <c:pt idx="2347">
                  <c:v>28963</c:v>
                </c:pt>
                <c:pt idx="2348">
                  <c:v>28964</c:v>
                </c:pt>
                <c:pt idx="2349">
                  <c:v>28965</c:v>
                </c:pt>
                <c:pt idx="2350">
                  <c:v>28968</c:v>
                </c:pt>
                <c:pt idx="2351">
                  <c:v>28969</c:v>
                </c:pt>
                <c:pt idx="2352">
                  <c:v>28970</c:v>
                </c:pt>
                <c:pt idx="2353">
                  <c:v>28971</c:v>
                </c:pt>
                <c:pt idx="2354">
                  <c:v>28972</c:v>
                </c:pt>
                <c:pt idx="2355">
                  <c:v>28975</c:v>
                </c:pt>
                <c:pt idx="2356">
                  <c:v>28976</c:v>
                </c:pt>
                <c:pt idx="2357">
                  <c:v>28977</c:v>
                </c:pt>
                <c:pt idx="2358">
                  <c:v>28978</c:v>
                </c:pt>
                <c:pt idx="2359">
                  <c:v>28979</c:v>
                </c:pt>
                <c:pt idx="2360">
                  <c:v>28982</c:v>
                </c:pt>
                <c:pt idx="2361">
                  <c:v>28983</c:v>
                </c:pt>
                <c:pt idx="2362">
                  <c:v>28984</c:v>
                </c:pt>
                <c:pt idx="2363">
                  <c:v>28985</c:v>
                </c:pt>
                <c:pt idx="2364">
                  <c:v>28986</c:v>
                </c:pt>
                <c:pt idx="2365">
                  <c:v>28989</c:v>
                </c:pt>
                <c:pt idx="2366">
                  <c:v>28990</c:v>
                </c:pt>
                <c:pt idx="2367">
                  <c:v>28991</c:v>
                </c:pt>
                <c:pt idx="2368">
                  <c:v>28992</c:v>
                </c:pt>
                <c:pt idx="2369">
                  <c:v>28993</c:v>
                </c:pt>
                <c:pt idx="2370">
                  <c:v>28996</c:v>
                </c:pt>
                <c:pt idx="2371">
                  <c:v>28997</c:v>
                </c:pt>
                <c:pt idx="2372">
                  <c:v>28998</c:v>
                </c:pt>
                <c:pt idx="2373">
                  <c:v>28999</c:v>
                </c:pt>
                <c:pt idx="2374">
                  <c:v>29000</c:v>
                </c:pt>
                <c:pt idx="2375">
                  <c:v>29004</c:v>
                </c:pt>
                <c:pt idx="2376">
                  <c:v>29005</c:v>
                </c:pt>
                <c:pt idx="2377">
                  <c:v>29006</c:v>
                </c:pt>
                <c:pt idx="2378">
                  <c:v>29007</c:v>
                </c:pt>
                <c:pt idx="2379">
                  <c:v>29010</c:v>
                </c:pt>
                <c:pt idx="2380">
                  <c:v>29011</c:v>
                </c:pt>
                <c:pt idx="2381">
                  <c:v>29012</c:v>
                </c:pt>
                <c:pt idx="2382">
                  <c:v>29013</c:v>
                </c:pt>
                <c:pt idx="2383">
                  <c:v>29014</c:v>
                </c:pt>
                <c:pt idx="2384">
                  <c:v>29017</c:v>
                </c:pt>
                <c:pt idx="2385">
                  <c:v>29018</c:v>
                </c:pt>
                <c:pt idx="2386">
                  <c:v>29019</c:v>
                </c:pt>
                <c:pt idx="2387">
                  <c:v>29020</c:v>
                </c:pt>
                <c:pt idx="2388">
                  <c:v>29021</c:v>
                </c:pt>
                <c:pt idx="2389">
                  <c:v>29024</c:v>
                </c:pt>
                <c:pt idx="2390">
                  <c:v>29025</c:v>
                </c:pt>
                <c:pt idx="2391">
                  <c:v>29026</c:v>
                </c:pt>
                <c:pt idx="2392">
                  <c:v>29027</c:v>
                </c:pt>
                <c:pt idx="2393">
                  <c:v>29028</c:v>
                </c:pt>
                <c:pt idx="2394">
                  <c:v>29031</c:v>
                </c:pt>
                <c:pt idx="2395">
                  <c:v>29032</c:v>
                </c:pt>
                <c:pt idx="2396">
                  <c:v>29033</c:v>
                </c:pt>
                <c:pt idx="2397">
                  <c:v>29034</c:v>
                </c:pt>
                <c:pt idx="2398">
                  <c:v>29035</c:v>
                </c:pt>
                <c:pt idx="2399">
                  <c:v>29038</c:v>
                </c:pt>
                <c:pt idx="2400">
                  <c:v>29039</c:v>
                </c:pt>
                <c:pt idx="2401">
                  <c:v>29041</c:v>
                </c:pt>
                <c:pt idx="2402">
                  <c:v>29042</c:v>
                </c:pt>
                <c:pt idx="2403">
                  <c:v>29045</c:v>
                </c:pt>
                <c:pt idx="2404">
                  <c:v>29046</c:v>
                </c:pt>
                <c:pt idx="2405">
                  <c:v>29047</c:v>
                </c:pt>
                <c:pt idx="2406">
                  <c:v>29048</c:v>
                </c:pt>
                <c:pt idx="2407">
                  <c:v>29049</c:v>
                </c:pt>
                <c:pt idx="2408">
                  <c:v>29052</c:v>
                </c:pt>
                <c:pt idx="2409">
                  <c:v>29053</c:v>
                </c:pt>
                <c:pt idx="2410">
                  <c:v>29054</c:v>
                </c:pt>
                <c:pt idx="2411">
                  <c:v>29055</c:v>
                </c:pt>
                <c:pt idx="2412">
                  <c:v>29056</c:v>
                </c:pt>
                <c:pt idx="2413">
                  <c:v>29059</c:v>
                </c:pt>
                <c:pt idx="2414">
                  <c:v>29060</c:v>
                </c:pt>
                <c:pt idx="2415">
                  <c:v>29061</c:v>
                </c:pt>
                <c:pt idx="2416">
                  <c:v>29062</c:v>
                </c:pt>
                <c:pt idx="2417">
                  <c:v>29063</c:v>
                </c:pt>
                <c:pt idx="2418">
                  <c:v>29066</c:v>
                </c:pt>
                <c:pt idx="2419">
                  <c:v>29067</c:v>
                </c:pt>
                <c:pt idx="2420">
                  <c:v>29068</c:v>
                </c:pt>
                <c:pt idx="2421">
                  <c:v>29069</c:v>
                </c:pt>
                <c:pt idx="2422">
                  <c:v>29070</c:v>
                </c:pt>
                <c:pt idx="2423">
                  <c:v>29073</c:v>
                </c:pt>
                <c:pt idx="2424">
                  <c:v>29074</c:v>
                </c:pt>
                <c:pt idx="2425">
                  <c:v>29075</c:v>
                </c:pt>
                <c:pt idx="2426">
                  <c:v>29076</c:v>
                </c:pt>
                <c:pt idx="2427">
                  <c:v>29077</c:v>
                </c:pt>
                <c:pt idx="2428">
                  <c:v>29080</c:v>
                </c:pt>
                <c:pt idx="2429">
                  <c:v>29081</c:v>
                </c:pt>
                <c:pt idx="2430">
                  <c:v>29082</c:v>
                </c:pt>
                <c:pt idx="2431">
                  <c:v>29083</c:v>
                </c:pt>
                <c:pt idx="2432">
                  <c:v>29084</c:v>
                </c:pt>
                <c:pt idx="2433">
                  <c:v>29087</c:v>
                </c:pt>
                <c:pt idx="2434">
                  <c:v>29088</c:v>
                </c:pt>
                <c:pt idx="2435">
                  <c:v>29089</c:v>
                </c:pt>
                <c:pt idx="2436">
                  <c:v>29090</c:v>
                </c:pt>
                <c:pt idx="2437">
                  <c:v>29091</c:v>
                </c:pt>
                <c:pt idx="2438">
                  <c:v>29094</c:v>
                </c:pt>
                <c:pt idx="2439">
                  <c:v>29095</c:v>
                </c:pt>
                <c:pt idx="2440">
                  <c:v>29096</c:v>
                </c:pt>
                <c:pt idx="2441">
                  <c:v>29097</c:v>
                </c:pt>
                <c:pt idx="2442">
                  <c:v>29098</c:v>
                </c:pt>
                <c:pt idx="2443">
                  <c:v>29102</c:v>
                </c:pt>
                <c:pt idx="2444">
                  <c:v>29103</c:v>
                </c:pt>
                <c:pt idx="2445">
                  <c:v>29104</c:v>
                </c:pt>
                <c:pt idx="2446">
                  <c:v>29105</c:v>
                </c:pt>
                <c:pt idx="2447">
                  <c:v>29108</c:v>
                </c:pt>
                <c:pt idx="2448">
                  <c:v>29109</c:v>
                </c:pt>
                <c:pt idx="2449">
                  <c:v>29110</c:v>
                </c:pt>
                <c:pt idx="2450">
                  <c:v>29111</c:v>
                </c:pt>
                <c:pt idx="2451">
                  <c:v>29112</c:v>
                </c:pt>
                <c:pt idx="2452">
                  <c:v>29115</c:v>
                </c:pt>
                <c:pt idx="2453">
                  <c:v>29116</c:v>
                </c:pt>
                <c:pt idx="2454">
                  <c:v>29117</c:v>
                </c:pt>
                <c:pt idx="2455">
                  <c:v>29118</c:v>
                </c:pt>
                <c:pt idx="2456">
                  <c:v>29119</c:v>
                </c:pt>
                <c:pt idx="2457">
                  <c:v>29122</c:v>
                </c:pt>
                <c:pt idx="2458">
                  <c:v>29123</c:v>
                </c:pt>
                <c:pt idx="2459">
                  <c:v>29124</c:v>
                </c:pt>
                <c:pt idx="2460">
                  <c:v>29125</c:v>
                </c:pt>
                <c:pt idx="2461">
                  <c:v>29126</c:v>
                </c:pt>
                <c:pt idx="2462">
                  <c:v>29129</c:v>
                </c:pt>
                <c:pt idx="2463">
                  <c:v>29130</c:v>
                </c:pt>
                <c:pt idx="2464">
                  <c:v>29131</c:v>
                </c:pt>
                <c:pt idx="2465">
                  <c:v>29132</c:v>
                </c:pt>
                <c:pt idx="2466">
                  <c:v>29133</c:v>
                </c:pt>
                <c:pt idx="2467">
                  <c:v>29136</c:v>
                </c:pt>
                <c:pt idx="2468">
                  <c:v>29137</c:v>
                </c:pt>
                <c:pt idx="2469">
                  <c:v>29138</c:v>
                </c:pt>
                <c:pt idx="2470">
                  <c:v>29139</c:v>
                </c:pt>
                <c:pt idx="2471">
                  <c:v>29140</c:v>
                </c:pt>
                <c:pt idx="2472">
                  <c:v>29143</c:v>
                </c:pt>
                <c:pt idx="2473">
                  <c:v>29144</c:v>
                </c:pt>
                <c:pt idx="2474">
                  <c:v>29145</c:v>
                </c:pt>
                <c:pt idx="2475">
                  <c:v>29146</c:v>
                </c:pt>
                <c:pt idx="2476">
                  <c:v>29147</c:v>
                </c:pt>
                <c:pt idx="2477">
                  <c:v>29150</c:v>
                </c:pt>
                <c:pt idx="2478">
                  <c:v>29151</c:v>
                </c:pt>
                <c:pt idx="2479">
                  <c:v>29152</c:v>
                </c:pt>
                <c:pt idx="2480">
                  <c:v>29153</c:v>
                </c:pt>
                <c:pt idx="2481">
                  <c:v>29154</c:v>
                </c:pt>
                <c:pt idx="2482">
                  <c:v>29157</c:v>
                </c:pt>
                <c:pt idx="2483">
                  <c:v>29158</c:v>
                </c:pt>
                <c:pt idx="2484">
                  <c:v>29159</c:v>
                </c:pt>
                <c:pt idx="2485">
                  <c:v>29160</c:v>
                </c:pt>
                <c:pt idx="2486">
                  <c:v>29161</c:v>
                </c:pt>
                <c:pt idx="2487">
                  <c:v>29164</c:v>
                </c:pt>
                <c:pt idx="2488">
                  <c:v>29165</c:v>
                </c:pt>
                <c:pt idx="2489">
                  <c:v>29166</c:v>
                </c:pt>
                <c:pt idx="2490">
                  <c:v>29167</c:v>
                </c:pt>
                <c:pt idx="2491">
                  <c:v>29168</c:v>
                </c:pt>
                <c:pt idx="2492">
                  <c:v>29171</c:v>
                </c:pt>
                <c:pt idx="2493">
                  <c:v>29172</c:v>
                </c:pt>
                <c:pt idx="2494">
                  <c:v>29173</c:v>
                </c:pt>
                <c:pt idx="2495">
                  <c:v>29174</c:v>
                </c:pt>
                <c:pt idx="2496">
                  <c:v>29175</c:v>
                </c:pt>
                <c:pt idx="2497">
                  <c:v>29178</c:v>
                </c:pt>
                <c:pt idx="2498">
                  <c:v>29179</c:v>
                </c:pt>
                <c:pt idx="2499">
                  <c:v>29180</c:v>
                </c:pt>
                <c:pt idx="2500">
                  <c:v>29182</c:v>
                </c:pt>
                <c:pt idx="2501">
                  <c:v>29185</c:v>
                </c:pt>
                <c:pt idx="2502">
                  <c:v>29186</c:v>
                </c:pt>
                <c:pt idx="2503">
                  <c:v>29187</c:v>
                </c:pt>
                <c:pt idx="2504">
                  <c:v>29188</c:v>
                </c:pt>
                <c:pt idx="2505">
                  <c:v>29189</c:v>
                </c:pt>
                <c:pt idx="2506">
                  <c:v>29192</c:v>
                </c:pt>
                <c:pt idx="2507">
                  <c:v>29193</c:v>
                </c:pt>
                <c:pt idx="2508">
                  <c:v>29194</c:v>
                </c:pt>
                <c:pt idx="2509">
                  <c:v>29195</c:v>
                </c:pt>
                <c:pt idx="2510">
                  <c:v>29196</c:v>
                </c:pt>
                <c:pt idx="2511">
                  <c:v>29199</c:v>
                </c:pt>
                <c:pt idx="2512">
                  <c:v>29200</c:v>
                </c:pt>
                <c:pt idx="2513">
                  <c:v>29201</c:v>
                </c:pt>
                <c:pt idx="2514">
                  <c:v>29202</c:v>
                </c:pt>
                <c:pt idx="2515">
                  <c:v>29203</c:v>
                </c:pt>
                <c:pt idx="2516">
                  <c:v>29206</c:v>
                </c:pt>
                <c:pt idx="2517">
                  <c:v>29207</c:v>
                </c:pt>
                <c:pt idx="2518">
                  <c:v>29208</c:v>
                </c:pt>
                <c:pt idx="2519">
                  <c:v>29209</c:v>
                </c:pt>
                <c:pt idx="2520">
                  <c:v>29210</c:v>
                </c:pt>
                <c:pt idx="2521">
                  <c:v>29213</c:v>
                </c:pt>
                <c:pt idx="2522">
                  <c:v>29215</c:v>
                </c:pt>
                <c:pt idx="2523">
                  <c:v>29216</c:v>
                </c:pt>
                <c:pt idx="2524">
                  <c:v>29217</c:v>
                </c:pt>
                <c:pt idx="2525">
                  <c:v>29220</c:v>
                </c:pt>
                <c:pt idx="2526">
                  <c:v>29222</c:v>
                </c:pt>
                <c:pt idx="2527">
                  <c:v>29223</c:v>
                </c:pt>
                <c:pt idx="2528">
                  <c:v>29224</c:v>
                </c:pt>
                <c:pt idx="2529">
                  <c:v>29227</c:v>
                </c:pt>
                <c:pt idx="2530">
                  <c:v>29228</c:v>
                </c:pt>
                <c:pt idx="2531">
                  <c:v>29229</c:v>
                </c:pt>
                <c:pt idx="2532">
                  <c:v>29230</c:v>
                </c:pt>
                <c:pt idx="2533">
                  <c:v>29231</c:v>
                </c:pt>
                <c:pt idx="2534">
                  <c:v>29234</c:v>
                </c:pt>
                <c:pt idx="2535">
                  <c:v>29235</c:v>
                </c:pt>
                <c:pt idx="2536">
                  <c:v>29236</c:v>
                </c:pt>
                <c:pt idx="2537">
                  <c:v>29237</c:v>
                </c:pt>
                <c:pt idx="2538">
                  <c:v>29238</c:v>
                </c:pt>
                <c:pt idx="2539">
                  <c:v>29241</c:v>
                </c:pt>
                <c:pt idx="2540">
                  <c:v>29242</c:v>
                </c:pt>
                <c:pt idx="2541">
                  <c:v>29243</c:v>
                </c:pt>
                <c:pt idx="2542">
                  <c:v>29244</c:v>
                </c:pt>
                <c:pt idx="2543">
                  <c:v>29245</c:v>
                </c:pt>
                <c:pt idx="2544">
                  <c:v>29248</c:v>
                </c:pt>
                <c:pt idx="2545">
                  <c:v>29249</c:v>
                </c:pt>
                <c:pt idx="2546">
                  <c:v>29250</c:v>
                </c:pt>
                <c:pt idx="2547">
                  <c:v>29251</c:v>
                </c:pt>
                <c:pt idx="2548">
                  <c:v>29252</c:v>
                </c:pt>
                <c:pt idx="2549">
                  <c:v>29255</c:v>
                </c:pt>
                <c:pt idx="2550">
                  <c:v>29256</c:v>
                </c:pt>
                <c:pt idx="2551">
                  <c:v>29257</c:v>
                </c:pt>
                <c:pt idx="2552">
                  <c:v>29258</c:v>
                </c:pt>
                <c:pt idx="2553">
                  <c:v>29259</c:v>
                </c:pt>
                <c:pt idx="2554">
                  <c:v>29262</c:v>
                </c:pt>
                <c:pt idx="2555">
                  <c:v>29263</c:v>
                </c:pt>
                <c:pt idx="2556">
                  <c:v>29264</c:v>
                </c:pt>
                <c:pt idx="2557">
                  <c:v>29265</c:v>
                </c:pt>
                <c:pt idx="2558">
                  <c:v>29266</c:v>
                </c:pt>
                <c:pt idx="2559">
                  <c:v>29270</c:v>
                </c:pt>
                <c:pt idx="2560">
                  <c:v>29271</c:v>
                </c:pt>
                <c:pt idx="2561">
                  <c:v>29272</c:v>
                </c:pt>
                <c:pt idx="2562">
                  <c:v>29273</c:v>
                </c:pt>
                <c:pt idx="2563">
                  <c:v>29276</c:v>
                </c:pt>
                <c:pt idx="2564">
                  <c:v>29277</c:v>
                </c:pt>
                <c:pt idx="2565">
                  <c:v>29278</c:v>
                </c:pt>
                <c:pt idx="2566">
                  <c:v>29279</c:v>
                </c:pt>
                <c:pt idx="2567">
                  <c:v>29280</c:v>
                </c:pt>
                <c:pt idx="2568">
                  <c:v>29283</c:v>
                </c:pt>
                <c:pt idx="2569">
                  <c:v>29284</c:v>
                </c:pt>
                <c:pt idx="2570">
                  <c:v>29285</c:v>
                </c:pt>
                <c:pt idx="2571">
                  <c:v>29286</c:v>
                </c:pt>
                <c:pt idx="2572">
                  <c:v>29287</c:v>
                </c:pt>
                <c:pt idx="2573">
                  <c:v>29290</c:v>
                </c:pt>
                <c:pt idx="2574">
                  <c:v>29291</c:v>
                </c:pt>
                <c:pt idx="2575">
                  <c:v>29292</c:v>
                </c:pt>
                <c:pt idx="2576">
                  <c:v>29293</c:v>
                </c:pt>
                <c:pt idx="2577">
                  <c:v>29294</c:v>
                </c:pt>
                <c:pt idx="2578">
                  <c:v>29297</c:v>
                </c:pt>
                <c:pt idx="2579">
                  <c:v>29298</c:v>
                </c:pt>
                <c:pt idx="2580">
                  <c:v>29299</c:v>
                </c:pt>
                <c:pt idx="2581">
                  <c:v>29300</c:v>
                </c:pt>
                <c:pt idx="2582">
                  <c:v>29301</c:v>
                </c:pt>
                <c:pt idx="2583">
                  <c:v>29304</c:v>
                </c:pt>
                <c:pt idx="2584">
                  <c:v>29305</c:v>
                </c:pt>
                <c:pt idx="2585">
                  <c:v>29306</c:v>
                </c:pt>
                <c:pt idx="2586">
                  <c:v>29307</c:v>
                </c:pt>
                <c:pt idx="2587">
                  <c:v>29308</c:v>
                </c:pt>
                <c:pt idx="2588">
                  <c:v>29311</c:v>
                </c:pt>
                <c:pt idx="2589">
                  <c:v>29312</c:v>
                </c:pt>
                <c:pt idx="2590">
                  <c:v>29313</c:v>
                </c:pt>
                <c:pt idx="2591">
                  <c:v>29314</c:v>
                </c:pt>
                <c:pt idx="2592">
                  <c:v>29318</c:v>
                </c:pt>
                <c:pt idx="2593">
                  <c:v>29319</c:v>
                </c:pt>
                <c:pt idx="2594">
                  <c:v>29320</c:v>
                </c:pt>
                <c:pt idx="2595">
                  <c:v>29321</c:v>
                </c:pt>
                <c:pt idx="2596">
                  <c:v>29322</c:v>
                </c:pt>
                <c:pt idx="2597">
                  <c:v>29325</c:v>
                </c:pt>
                <c:pt idx="2598">
                  <c:v>29326</c:v>
                </c:pt>
                <c:pt idx="2599">
                  <c:v>29327</c:v>
                </c:pt>
                <c:pt idx="2600">
                  <c:v>29328</c:v>
                </c:pt>
                <c:pt idx="2601">
                  <c:v>29329</c:v>
                </c:pt>
                <c:pt idx="2602">
                  <c:v>29332</c:v>
                </c:pt>
                <c:pt idx="2603">
                  <c:v>29333</c:v>
                </c:pt>
                <c:pt idx="2604">
                  <c:v>29334</c:v>
                </c:pt>
                <c:pt idx="2605">
                  <c:v>29335</c:v>
                </c:pt>
                <c:pt idx="2606">
                  <c:v>29336</c:v>
                </c:pt>
                <c:pt idx="2607">
                  <c:v>29339</c:v>
                </c:pt>
                <c:pt idx="2608">
                  <c:v>29340</c:v>
                </c:pt>
                <c:pt idx="2609">
                  <c:v>29341</c:v>
                </c:pt>
                <c:pt idx="2610">
                  <c:v>29342</c:v>
                </c:pt>
                <c:pt idx="2611">
                  <c:v>29343</c:v>
                </c:pt>
                <c:pt idx="2612">
                  <c:v>29346</c:v>
                </c:pt>
                <c:pt idx="2613">
                  <c:v>29347</c:v>
                </c:pt>
                <c:pt idx="2614">
                  <c:v>29348</c:v>
                </c:pt>
                <c:pt idx="2615">
                  <c:v>29349</c:v>
                </c:pt>
                <c:pt idx="2616">
                  <c:v>29350</c:v>
                </c:pt>
                <c:pt idx="2617">
                  <c:v>29353</c:v>
                </c:pt>
                <c:pt idx="2618">
                  <c:v>29354</c:v>
                </c:pt>
                <c:pt idx="2619">
                  <c:v>29355</c:v>
                </c:pt>
                <c:pt idx="2620">
                  <c:v>29356</c:v>
                </c:pt>
                <c:pt idx="2621">
                  <c:v>29357</c:v>
                </c:pt>
                <c:pt idx="2622">
                  <c:v>29360</c:v>
                </c:pt>
                <c:pt idx="2623">
                  <c:v>29361</c:v>
                </c:pt>
                <c:pt idx="2624">
                  <c:v>29362</c:v>
                </c:pt>
                <c:pt idx="2625">
                  <c:v>29363</c:v>
                </c:pt>
                <c:pt idx="2626">
                  <c:v>29364</c:v>
                </c:pt>
                <c:pt idx="2627">
                  <c:v>29368</c:v>
                </c:pt>
                <c:pt idx="2628">
                  <c:v>29369</c:v>
                </c:pt>
                <c:pt idx="2629">
                  <c:v>29370</c:v>
                </c:pt>
                <c:pt idx="2630">
                  <c:v>29371</c:v>
                </c:pt>
                <c:pt idx="2631">
                  <c:v>29374</c:v>
                </c:pt>
                <c:pt idx="2632">
                  <c:v>29375</c:v>
                </c:pt>
                <c:pt idx="2633">
                  <c:v>29376</c:v>
                </c:pt>
                <c:pt idx="2634">
                  <c:v>29377</c:v>
                </c:pt>
                <c:pt idx="2635">
                  <c:v>29378</c:v>
                </c:pt>
                <c:pt idx="2636">
                  <c:v>29381</c:v>
                </c:pt>
                <c:pt idx="2637">
                  <c:v>29382</c:v>
                </c:pt>
                <c:pt idx="2638">
                  <c:v>29383</c:v>
                </c:pt>
                <c:pt idx="2639">
                  <c:v>29384</c:v>
                </c:pt>
                <c:pt idx="2640">
                  <c:v>29385</c:v>
                </c:pt>
                <c:pt idx="2641">
                  <c:v>29388</c:v>
                </c:pt>
                <c:pt idx="2642">
                  <c:v>29389</c:v>
                </c:pt>
                <c:pt idx="2643">
                  <c:v>29390</c:v>
                </c:pt>
                <c:pt idx="2644">
                  <c:v>29391</c:v>
                </c:pt>
                <c:pt idx="2645">
                  <c:v>29392</c:v>
                </c:pt>
                <c:pt idx="2646">
                  <c:v>29395</c:v>
                </c:pt>
                <c:pt idx="2647">
                  <c:v>29396</c:v>
                </c:pt>
                <c:pt idx="2648">
                  <c:v>29397</c:v>
                </c:pt>
                <c:pt idx="2649">
                  <c:v>29398</c:v>
                </c:pt>
                <c:pt idx="2650">
                  <c:v>29399</c:v>
                </c:pt>
                <c:pt idx="2651">
                  <c:v>29402</c:v>
                </c:pt>
                <c:pt idx="2652">
                  <c:v>29403</c:v>
                </c:pt>
                <c:pt idx="2653">
                  <c:v>29404</c:v>
                </c:pt>
                <c:pt idx="2654">
                  <c:v>29405</c:v>
                </c:pt>
                <c:pt idx="2655">
                  <c:v>29409</c:v>
                </c:pt>
                <c:pt idx="2656">
                  <c:v>29410</c:v>
                </c:pt>
                <c:pt idx="2657">
                  <c:v>29411</c:v>
                </c:pt>
                <c:pt idx="2658">
                  <c:v>29412</c:v>
                </c:pt>
                <c:pt idx="2659">
                  <c:v>29413</c:v>
                </c:pt>
                <c:pt idx="2660">
                  <c:v>29416</c:v>
                </c:pt>
                <c:pt idx="2661">
                  <c:v>29417</c:v>
                </c:pt>
                <c:pt idx="2662">
                  <c:v>29418</c:v>
                </c:pt>
                <c:pt idx="2663">
                  <c:v>29419</c:v>
                </c:pt>
                <c:pt idx="2664">
                  <c:v>29420</c:v>
                </c:pt>
                <c:pt idx="2665">
                  <c:v>29423</c:v>
                </c:pt>
                <c:pt idx="2666">
                  <c:v>29424</c:v>
                </c:pt>
                <c:pt idx="2667">
                  <c:v>29425</c:v>
                </c:pt>
                <c:pt idx="2668">
                  <c:v>29426</c:v>
                </c:pt>
                <c:pt idx="2669">
                  <c:v>29427</c:v>
                </c:pt>
                <c:pt idx="2670">
                  <c:v>29430</c:v>
                </c:pt>
                <c:pt idx="2671">
                  <c:v>29431</c:v>
                </c:pt>
                <c:pt idx="2672">
                  <c:v>29432</c:v>
                </c:pt>
                <c:pt idx="2673">
                  <c:v>29433</c:v>
                </c:pt>
                <c:pt idx="2674">
                  <c:v>29434</c:v>
                </c:pt>
                <c:pt idx="2675">
                  <c:v>29437</c:v>
                </c:pt>
                <c:pt idx="2676">
                  <c:v>29438</c:v>
                </c:pt>
                <c:pt idx="2677">
                  <c:v>29439</c:v>
                </c:pt>
                <c:pt idx="2678">
                  <c:v>29440</c:v>
                </c:pt>
                <c:pt idx="2679">
                  <c:v>29441</c:v>
                </c:pt>
                <c:pt idx="2680">
                  <c:v>29444</c:v>
                </c:pt>
                <c:pt idx="2681">
                  <c:v>29445</c:v>
                </c:pt>
                <c:pt idx="2682">
                  <c:v>29446</c:v>
                </c:pt>
                <c:pt idx="2683">
                  <c:v>29447</c:v>
                </c:pt>
                <c:pt idx="2684">
                  <c:v>29448</c:v>
                </c:pt>
                <c:pt idx="2685">
                  <c:v>29451</c:v>
                </c:pt>
                <c:pt idx="2686">
                  <c:v>29452</c:v>
                </c:pt>
                <c:pt idx="2687">
                  <c:v>29453</c:v>
                </c:pt>
                <c:pt idx="2688">
                  <c:v>29454</c:v>
                </c:pt>
                <c:pt idx="2689">
                  <c:v>29455</c:v>
                </c:pt>
                <c:pt idx="2690">
                  <c:v>29458</c:v>
                </c:pt>
                <c:pt idx="2691">
                  <c:v>29459</c:v>
                </c:pt>
                <c:pt idx="2692">
                  <c:v>29460</c:v>
                </c:pt>
                <c:pt idx="2693">
                  <c:v>29461</c:v>
                </c:pt>
                <c:pt idx="2694">
                  <c:v>29462</c:v>
                </c:pt>
                <c:pt idx="2695">
                  <c:v>29466</c:v>
                </c:pt>
                <c:pt idx="2696">
                  <c:v>29467</c:v>
                </c:pt>
                <c:pt idx="2697">
                  <c:v>29468</c:v>
                </c:pt>
                <c:pt idx="2698">
                  <c:v>29469</c:v>
                </c:pt>
                <c:pt idx="2699">
                  <c:v>29472</c:v>
                </c:pt>
                <c:pt idx="2700">
                  <c:v>29473</c:v>
                </c:pt>
                <c:pt idx="2701">
                  <c:v>29474</c:v>
                </c:pt>
                <c:pt idx="2702">
                  <c:v>29475</c:v>
                </c:pt>
                <c:pt idx="2703">
                  <c:v>29476</c:v>
                </c:pt>
                <c:pt idx="2704">
                  <c:v>29479</c:v>
                </c:pt>
                <c:pt idx="2705">
                  <c:v>29480</c:v>
                </c:pt>
                <c:pt idx="2706">
                  <c:v>29481</c:v>
                </c:pt>
                <c:pt idx="2707">
                  <c:v>29482</c:v>
                </c:pt>
                <c:pt idx="2708">
                  <c:v>29483</c:v>
                </c:pt>
                <c:pt idx="2709">
                  <c:v>29486</c:v>
                </c:pt>
                <c:pt idx="2710">
                  <c:v>29487</c:v>
                </c:pt>
                <c:pt idx="2711">
                  <c:v>29488</c:v>
                </c:pt>
                <c:pt idx="2712">
                  <c:v>29489</c:v>
                </c:pt>
                <c:pt idx="2713">
                  <c:v>29490</c:v>
                </c:pt>
                <c:pt idx="2714">
                  <c:v>29493</c:v>
                </c:pt>
                <c:pt idx="2715">
                  <c:v>29494</c:v>
                </c:pt>
                <c:pt idx="2716">
                  <c:v>29495</c:v>
                </c:pt>
                <c:pt idx="2717">
                  <c:v>29496</c:v>
                </c:pt>
                <c:pt idx="2718">
                  <c:v>29497</c:v>
                </c:pt>
                <c:pt idx="2719">
                  <c:v>29500</c:v>
                </c:pt>
                <c:pt idx="2720">
                  <c:v>29501</c:v>
                </c:pt>
                <c:pt idx="2721">
                  <c:v>29502</c:v>
                </c:pt>
                <c:pt idx="2722">
                  <c:v>29503</c:v>
                </c:pt>
                <c:pt idx="2723">
                  <c:v>29504</c:v>
                </c:pt>
                <c:pt idx="2724">
                  <c:v>29507</c:v>
                </c:pt>
                <c:pt idx="2725">
                  <c:v>29508</c:v>
                </c:pt>
                <c:pt idx="2726">
                  <c:v>29509</c:v>
                </c:pt>
                <c:pt idx="2727">
                  <c:v>29510</c:v>
                </c:pt>
                <c:pt idx="2728">
                  <c:v>29511</c:v>
                </c:pt>
                <c:pt idx="2729">
                  <c:v>29514</c:v>
                </c:pt>
                <c:pt idx="2730">
                  <c:v>29515</c:v>
                </c:pt>
                <c:pt idx="2731">
                  <c:v>29516</c:v>
                </c:pt>
                <c:pt idx="2732">
                  <c:v>29517</c:v>
                </c:pt>
                <c:pt idx="2733">
                  <c:v>29518</c:v>
                </c:pt>
                <c:pt idx="2734">
                  <c:v>29521</c:v>
                </c:pt>
                <c:pt idx="2735">
                  <c:v>29522</c:v>
                </c:pt>
                <c:pt idx="2736">
                  <c:v>29523</c:v>
                </c:pt>
                <c:pt idx="2737">
                  <c:v>29524</c:v>
                </c:pt>
                <c:pt idx="2738">
                  <c:v>29525</c:v>
                </c:pt>
                <c:pt idx="2739">
                  <c:v>29528</c:v>
                </c:pt>
                <c:pt idx="2740">
                  <c:v>29530</c:v>
                </c:pt>
                <c:pt idx="2741">
                  <c:v>29531</c:v>
                </c:pt>
                <c:pt idx="2742">
                  <c:v>29532</c:v>
                </c:pt>
                <c:pt idx="2743">
                  <c:v>29535</c:v>
                </c:pt>
                <c:pt idx="2744">
                  <c:v>29536</c:v>
                </c:pt>
                <c:pt idx="2745">
                  <c:v>29537</c:v>
                </c:pt>
                <c:pt idx="2746">
                  <c:v>29538</c:v>
                </c:pt>
                <c:pt idx="2747">
                  <c:v>29539</c:v>
                </c:pt>
                <c:pt idx="2748">
                  <c:v>29542</c:v>
                </c:pt>
                <c:pt idx="2749">
                  <c:v>29543</c:v>
                </c:pt>
                <c:pt idx="2750">
                  <c:v>29544</c:v>
                </c:pt>
                <c:pt idx="2751">
                  <c:v>29545</c:v>
                </c:pt>
                <c:pt idx="2752">
                  <c:v>29546</c:v>
                </c:pt>
                <c:pt idx="2753">
                  <c:v>29549</c:v>
                </c:pt>
                <c:pt idx="2754">
                  <c:v>29550</c:v>
                </c:pt>
                <c:pt idx="2755">
                  <c:v>29551</c:v>
                </c:pt>
                <c:pt idx="2756">
                  <c:v>29553</c:v>
                </c:pt>
                <c:pt idx="2757">
                  <c:v>29556</c:v>
                </c:pt>
                <c:pt idx="2758">
                  <c:v>29557</c:v>
                </c:pt>
                <c:pt idx="2759">
                  <c:v>29558</c:v>
                </c:pt>
                <c:pt idx="2760">
                  <c:v>29559</c:v>
                </c:pt>
                <c:pt idx="2761">
                  <c:v>29560</c:v>
                </c:pt>
                <c:pt idx="2762">
                  <c:v>29563</c:v>
                </c:pt>
                <c:pt idx="2763">
                  <c:v>29564</c:v>
                </c:pt>
                <c:pt idx="2764">
                  <c:v>29565</c:v>
                </c:pt>
                <c:pt idx="2765">
                  <c:v>29566</c:v>
                </c:pt>
                <c:pt idx="2766">
                  <c:v>29567</c:v>
                </c:pt>
                <c:pt idx="2767">
                  <c:v>29570</c:v>
                </c:pt>
                <c:pt idx="2768">
                  <c:v>29571</c:v>
                </c:pt>
                <c:pt idx="2769">
                  <c:v>29572</c:v>
                </c:pt>
                <c:pt idx="2770">
                  <c:v>29573</c:v>
                </c:pt>
                <c:pt idx="2771">
                  <c:v>29574</c:v>
                </c:pt>
                <c:pt idx="2772">
                  <c:v>29577</c:v>
                </c:pt>
                <c:pt idx="2773">
                  <c:v>29578</c:v>
                </c:pt>
                <c:pt idx="2774">
                  <c:v>29579</c:v>
                </c:pt>
                <c:pt idx="2775">
                  <c:v>29581</c:v>
                </c:pt>
                <c:pt idx="2776">
                  <c:v>29584</c:v>
                </c:pt>
                <c:pt idx="2777">
                  <c:v>29585</c:v>
                </c:pt>
                <c:pt idx="2778">
                  <c:v>29586</c:v>
                </c:pt>
                <c:pt idx="2779">
                  <c:v>29588</c:v>
                </c:pt>
                <c:pt idx="2780">
                  <c:v>29591</c:v>
                </c:pt>
                <c:pt idx="2781">
                  <c:v>29592</c:v>
                </c:pt>
                <c:pt idx="2782">
                  <c:v>29593</c:v>
                </c:pt>
                <c:pt idx="2783">
                  <c:v>29594</c:v>
                </c:pt>
                <c:pt idx="2784">
                  <c:v>29595</c:v>
                </c:pt>
                <c:pt idx="2785">
                  <c:v>29598</c:v>
                </c:pt>
                <c:pt idx="2786">
                  <c:v>29599</c:v>
                </c:pt>
                <c:pt idx="2787">
                  <c:v>29600</c:v>
                </c:pt>
                <c:pt idx="2788">
                  <c:v>29601</c:v>
                </c:pt>
                <c:pt idx="2789">
                  <c:v>29602</c:v>
                </c:pt>
                <c:pt idx="2790">
                  <c:v>29605</c:v>
                </c:pt>
                <c:pt idx="2791">
                  <c:v>29606</c:v>
                </c:pt>
                <c:pt idx="2792">
                  <c:v>29607</c:v>
                </c:pt>
                <c:pt idx="2793">
                  <c:v>29608</c:v>
                </c:pt>
                <c:pt idx="2794">
                  <c:v>29609</c:v>
                </c:pt>
                <c:pt idx="2795">
                  <c:v>29612</c:v>
                </c:pt>
                <c:pt idx="2796">
                  <c:v>29613</c:v>
                </c:pt>
                <c:pt idx="2797">
                  <c:v>29614</c:v>
                </c:pt>
                <c:pt idx="2798">
                  <c:v>29615</c:v>
                </c:pt>
                <c:pt idx="2799">
                  <c:v>29616</c:v>
                </c:pt>
                <c:pt idx="2800">
                  <c:v>29619</c:v>
                </c:pt>
                <c:pt idx="2801">
                  <c:v>29620</c:v>
                </c:pt>
                <c:pt idx="2802">
                  <c:v>29621</c:v>
                </c:pt>
                <c:pt idx="2803">
                  <c:v>29622</c:v>
                </c:pt>
                <c:pt idx="2804">
                  <c:v>29623</c:v>
                </c:pt>
                <c:pt idx="2805">
                  <c:v>29626</c:v>
                </c:pt>
                <c:pt idx="2806">
                  <c:v>29627</c:v>
                </c:pt>
                <c:pt idx="2807">
                  <c:v>29628</c:v>
                </c:pt>
                <c:pt idx="2808">
                  <c:v>29629</c:v>
                </c:pt>
                <c:pt idx="2809">
                  <c:v>29630</c:v>
                </c:pt>
                <c:pt idx="2810">
                  <c:v>29634</c:v>
                </c:pt>
                <c:pt idx="2811">
                  <c:v>29635</c:v>
                </c:pt>
                <c:pt idx="2812">
                  <c:v>29636</c:v>
                </c:pt>
                <c:pt idx="2813">
                  <c:v>29637</c:v>
                </c:pt>
                <c:pt idx="2814">
                  <c:v>29640</c:v>
                </c:pt>
                <c:pt idx="2815">
                  <c:v>29641</c:v>
                </c:pt>
                <c:pt idx="2816">
                  <c:v>29642</c:v>
                </c:pt>
                <c:pt idx="2817">
                  <c:v>29643</c:v>
                </c:pt>
                <c:pt idx="2818">
                  <c:v>29644</c:v>
                </c:pt>
                <c:pt idx="2819">
                  <c:v>29647</c:v>
                </c:pt>
                <c:pt idx="2820">
                  <c:v>29648</c:v>
                </c:pt>
                <c:pt idx="2821">
                  <c:v>29649</c:v>
                </c:pt>
                <c:pt idx="2822">
                  <c:v>29650</c:v>
                </c:pt>
                <c:pt idx="2823">
                  <c:v>29651</c:v>
                </c:pt>
                <c:pt idx="2824">
                  <c:v>29654</c:v>
                </c:pt>
                <c:pt idx="2825">
                  <c:v>29655</c:v>
                </c:pt>
                <c:pt idx="2826">
                  <c:v>29656</c:v>
                </c:pt>
                <c:pt idx="2827">
                  <c:v>29657</c:v>
                </c:pt>
                <c:pt idx="2828">
                  <c:v>29658</c:v>
                </c:pt>
                <c:pt idx="2829">
                  <c:v>29661</c:v>
                </c:pt>
                <c:pt idx="2830">
                  <c:v>29662</c:v>
                </c:pt>
                <c:pt idx="2831">
                  <c:v>29663</c:v>
                </c:pt>
                <c:pt idx="2832">
                  <c:v>29664</c:v>
                </c:pt>
                <c:pt idx="2833">
                  <c:v>29665</c:v>
                </c:pt>
                <c:pt idx="2834">
                  <c:v>29668</c:v>
                </c:pt>
                <c:pt idx="2835">
                  <c:v>29669</c:v>
                </c:pt>
                <c:pt idx="2836">
                  <c:v>29670</c:v>
                </c:pt>
                <c:pt idx="2837">
                  <c:v>29671</c:v>
                </c:pt>
                <c:pt idx="2838">
                  <c:v>29672</c:v>
                </c:pt>
                <c:pt idx="2839">
                  <c:v>29675</c:v>
                </c:pt>
                <c:pt idx="2840">
                  <c:v>29676</c:v>
                </c:pt>
                <c:pt idx="2841">
                  <c:v>29677</c:v>
                </c:pt>
                <c:pt idx="2842">
                  <c:v>29678</c:v>
                </c:pt>
                <c:pt idx="2843">
                  <c:v>29679</c:v>
                </c:pt>
                <c:pt idx="2844">
                  <c:v>29682</c:v>
                </c:pt>
                <c:pt idx="2845">
                  <c:v>29683</c:v>
                </c:pt>
                <c:pt idx="2846">
                  <c:v>29684</c:v>
                </c:pt>
                <c:pt idx="2847">
                  <c:v>29685</c:v>
                </c:pt>
                <c:pt idx="2848">
                  <c:v>29686</c:v>
                </c:pt>
                <c:pt idx="2849">
                  <c:v>29689</c:v>
                </c:pt>
                <c:pt idx="2850">
                  <c:v>29690</c:v>
                </c:pt>
                <c:pt idx="2851">
                  <c:v>29691</c:v>
                </c:pt>
                <c:pt idx="2852">
                  <c:v>29692</c:v>
                </c:pt>
                <c:pt idx="2853">
                  <c:v>29696</c:v>
                </c:pt>
                <c:pt idx="2854">
                  <c:v>29697</c:v>
                </c:pt>
                <c:pt idx="2855">
                  <c:v>29698</c:v>
                </c:pt>
                <c:pt idx="2856">
                  <c:v>29699</c:v>
                </c:pt>
                <c:pt idx="2857">
                  <c:v>29700</c:v>
                </c:pt>
                <c:pt idx="2858">
                  <c:v>29703</c:v>
                </c:pt>
                <c:pt idx="2859">
                  <c:v>29704</c:v>
                </c:pt>
                <c:pt idx="2860">
                  <c:v>29705</c:v>
                </c:pt>
                <c:pt idx="2861">
                  <c:v>29706</c:v>
                </c:pt>
                <c:pt idx="2862">
                  <c:v>29707</c:v>
                </c:pt>
                <c:pt idx="2863">
                  <c:v>29710</c:v>
                </c:pt>
                <c:pt idx="2864">
                  <c:v>29711</c:v>
                </c:pt>
                <c:pt idx="2865">
                  <c:v>29712</c:v>
                </c:pt>
                <c:pt idx="2866">
                  <c:v>29713</c:v>
                </c:pt>
                <c:pt idx="2867">
                  <c:v>29714</c:v>
                </c:pt>
                <c:pt idx="2868">
                  <c:v>29717</c:v>
                </c:pt>
                <c:pt idx="2869">
                  <c:v>29718</c:v>
                </c:pt>
                <c:pt idx="2870">
                  <c:v>29719</c:v>
                </c:pt>
                <c:pt idx="2871">
                  <c:v>29720</c:v>
                </c:pt>
                <c:pt idx="2872">
                  <c:v>29721</c:v>
                </c:pt>
                <c:pt idx="2873">
                  <c:v>29724</c:v>
                </c:pt>
                <c:pt idx="2874">
                  <c:v>29725</c:v>
                </c:pt>
                <c:pt idx="2875">
                  <c:v>29726</c:v>
                </c:pt>
                <c:pt idx="2876">
                  <c:v>29727</c:v>
                </c:pt>
                <c:pt idx="2877">
                  <c:v>29728</c:v>
                </c:pt>
                <c:pt idx="2878">
                  <c:v>29732</c:v>
                </c:pt>
                <c:pt idx="2879">
                  <c:v>29733</c:v>
                </c:pt>
                <c:pt idx="2880">
                  <c:v>29734</c:v>
                </c:pt>
                <c:pt idx="2881">
                  <c:v>29735</c:v>
                </c:pt>
                <c:pt idx="2882">
                  <c:v>29738</c:v>
                </c:pt>
                <c:pt idx="2883">
                  <c:v>29739</c:v>
                </c:pt>
                <c:pt idx="2884">
                  <c:v>29740</c:v>
                </c:pt>
                <c:pt idx="2885">
                  <c:v>29741</c:v>
                </c:pt>
                <c:pt idx="2886">
                  <c:v>29742</c:v>
                </c:pt>
                <c:pt idx="2887">
                  <c:v>29745</c:v>
                </c:pt>
                <c:pt idx="2888">
                  <c:v>29746</c:v>
                </c:pt>
                <c:pt idx="2889">
                  <c:v>29747</c:v>
                </c:pt>
                <c:pt idx="2890">
                  <c:v>29748</c:v>
                </c:pt>
                <c:pt idx="2891">
                  <c:v>29749</c:v>
                </c:pt>
                <c:pt idx="2892">
                  <c:v>29752</c:v>
                </c:pt>
                <c:pt idx="2893">
                  <c:v>29753</c:v>
                </c:pt>
                <c:pt idx="2894">
                  <c:v>29754</c:v>
                </c:pt>
                <c:pt idx="2895">
                  <c:v>29755</c:v>
                </c:pt>
                <c:pt idx="2896">
                  <c:v>29756</c:v>
                </c:pt>
                <c:pt idx="2897">
                  <c:v>29759</c:v>
                </c:pt>
                <c:pt idx="2898">
                  <c:v>29760</c:v>
                </c:pt>
                <c:pt idx="2899">
                  <c:v>29761</c:v>
                </c:pt>
                <c:pt idx="2900">
                  <c:v>29762</c:v>
                </c:pt>
                <c:pt idx="2901">
                  <c:v>29763</c:v>
                </c:pt>
                <c:pt idx="2902">
                  <c:v>29766</c:v>
                </c:pt>
                <c:pt idx="2903">
                  <c:v>29767</c:v>
                </c:pt>
                <c:pt idx="2904">
                  <c:v>29768</c:v>
                </c:pt>
                <c:pt idx="2905">
                  <c:v>29769</c:v>
                </c:pt>
                <c:pt idx="2906">
                  <c:v>29773</c:v>
                </c:pt>
                <c:pt idx="2907">
                  <c:v>29774</c:v>
                </c:pt>
                <c:pt idx="2908">
                  <c:v>29775</c:v>
                </c:pt>
                <c:pt idx="2909">
                  <c:v>29776</c:v>
                </c:pt>
                <c:pt idx="2910">
                  <c:v>29777</c:v>
                </c:pt>
                <c:pt idx="2911">
                  <c:v>29780</c:v>
                </c:pt>
                <c:pt idx="2912">
                  <c:v>29781</c:v>
                </c:pt>
                <c:pt idx="2913">
                  <c:v>29782</c:v>
                </c:pt>
                <c:pt idx="2914">
                  <c:v>29783</c:v>
                </c:pt>
                <c:pt idx="2915">
                  <c:v>29784</c:v>
                </c:pt>
                <c:pt idx="2916">
                  <c:v>29787</c:v>
                </c:pt>
                <c:pt idx="2917">
                  <c:v>29788</c:v>
                </c:pt>
                <c:pt idx="2918">
                  <c:v>29789</c:v>
                </c:pt>
                <c:pt idx="2919">
                  <c:v>29790</c:v>
                </c:pt>
                <c:pt idx="2920">
                  <c:v>29791</c:v>
                </c:pt>
                <c:pt idx="2921">
                  <c:v>29794</c:v>
                </c:pt>
                <c:pt idx="2922">
                  <c:v>29795</c:v>
                </c:pt>
                <c:pt idx="2923">
                  <c:v>29796</c:v>
                </c:pt>
                <c:pt idx="2924">
                  <c:v>29797</c:v>
                </c:pt>
                <c:pt idx="2925">
                  <c:v>29798</c:v>
                </c:pt>
                <c:pt idx="2926">
                  <c:v>29801</c:v>
                </c:pt>
                <c:pt idx="2927">
                  <c:v>29802</c:v>
                </c:pt>
                <c:pt idx="2928">
                  <c:v>29803</c:v>
                </c:pt>
                <c:pt idx="2929">
                  <c:v>29804</c:v>
                </c:pt>
                <c:pt idx="2930">
                  <c:v>29805</c:v>
                </c:pt>
                <c:pt idx="2931">
                  <c:v>29808</c:v>
                </c:pt>
                <c:pt idx="2932">
                  <c:v>29809</c:v>
                </c:pt>
                <c:pt idx="2933">
                  <c:v>29810</c:v>
                </c:pt>
                <c:pt idx="2934">
                  <c:v>29811</c:v>
                </c:pt>
                <c:pt idx="2935">
                  <c:v>29812</c:v>
                </c:pt>
                <c:pt idx="2936">
                  <c:v>29815</c:v>
                </c:pt>
                <c:pt idx="2937">
                  <c:v>29816</c:v>
                </c:pt>
                <c:pt idx="2938">
                  <c:v>29817</c:v>
                </c:pt>
                <c:pt idx="2939">
                  <c:v>29818</c:v>
                </c:pt>
                <c:pt idx="2940">
                  <c:v>29819</c:v>
                </c:pt>
                <c:pt idx="2941">
                  <c:v>29822</c:v>
                </c:pt>
                <c:pt idx="2942">
                  <c:v>29823</c:v>
                </c:pt>
                <c:pt idx="2943">
                  <c:v>29824</c:v>
                </c:pt>
                <c:pt idx="2944">
                  <c:v>29825</c:v>
                </c:pt>
                <c:pt idx="2945">
                  <c:v>29826</c:v>
                </c:pt>
                <c:pt idx="2946">
                  <c:v>29829</c:v>
                </c:pt>
                <c:pt idx="2947">
                  <c:v>29830</c:v>
                </c:pt>
                <c:pt idx="2948">
                  <c:v>29831</c:v>
                </c:pt>
                <c:pt idx="2949">
                  <c:v>29832</c:v>
                </c:pt>
                <c:pt idx="2950">
                  <c:v>29833</c:v>
                </c:pt>
                <c:pt idx="2951">
                  <c:v>29837</c:v>
                </c:pt>
                <c:pt idx="2952">
                  <c:v>29838</c:v>
                </c:pt>
                <c:pt idx="2953">
                  <c:v>29839</c:v>
                </c:pt>
                <c:pt idx="2954">
                  <c:v>29840</c:v>
                </c:pt>
                <c:pt idx="2955">
                  <c:v>29843</c:v>
                </c:pt>
                <c:pt idx="2956">
                  <c:v>29844</c:v>
                </c:pt>
                <c:pt idx="2957">
                  <c:v>29845</c:v>
                </c:pt>
                <c:pt idx="2958">
                  <c:v>29846</c:v>
                </c:pt>
                <c:pt idx="2959">
                  <c:v>29847</c:v>
                </c:pt>
                <c:pt idx="2960">
                  <c:v>29850</c:v>
                </c:pt>
                <c:pt idx="2961">
                  <c:v>29851</c:v>
                </c:pt>
                <c:pt idx="2962">
                  <c:v>29852</c:v>
                </c:pt>
                <c:pt idx="2963">
                  <c:v>29853</c:v>
                </c:pt>
                <c:pt idx="2964">
                  <c:v>29854</c:v>
                </c:pt>
                <c:pt idx="2965">
                  <c:v>29857</c:v>
                </c:pt>
                <c:pt idx="2966">
                  <c:v>29858</c:v>
                </c:pt>
                <c:pt idx="2967">
                  <c:v>29859</c:v>
                </c:pt>
                <c:pt idx="2968">
                  <c:v>29860</c:v>
                </c:pt>
                <c:pt idx="2969">
                  <c:v>29861</c:v>
                </c:pt>
                <c:pt idx="2970">
                  <c:v>29864</c:v>
                </c:pt>
                <c:pt idx="2971">
                  <c:v>29865</c:v>
                </c:pt>
                <c:pt idx="2972">
                  <c:v>29866</c:v>
                </c:pt>
                <c:pt idx="2973">
                  <c:v>29867</c:v>
                </c:pt>
                <c:pt idx="2974">
                  <c:v>29868</c:v>
                </c:pt>
                <c:pt idx="2975">
                  <c:v>29871</c:v>
                </c:pt>
                <c:pt idx="2976">
                  <c:v>29872</c:v>
                </c:pt>
                <c:pt idx="2977">
                  <c:v>29873</c:v>
                </c:pt>
                <c:pt idx="2978">
                  <c:v>29874</c:v>
                </c:pt>
                <c:pt idx="2979">
                  <c:v>29875</c:v>
                </c:pt>
                <c:pt idx="2980">
                  <c:v>29878</c:v>
                </c:pt>
                <c:pt idx="2981">
                  <c:v>29879</c:v>
                </c:pt>
                <c:pt idx="2982">
                  <c:v>29880</c:v>
                </c:pt>
                <c:pt idx="2983">
                  <c:v>29881</c:v>
                </c:pt>
                <c:pt idx="2984">
                  <c:v>29882</c:v>
                </c:pt>
                <c:pt idx="2985">
                  <c:v>29885</c:v>
                </c:pt>
                <c:pt idx="2986">
                  <c:v>29886</c:v>
                </c:pt>
                <c:pt idx="2987">
                  <c:v>29887</c:v>
                </c:pt>
                <c:pt idx="2988">
                  <c:v>29888</c:v>
                </c:pt>
                <c:pt idx="2989">
                  <c:v>29889</c:v>
                </c:pt>
                <c:pt idx="2990">
                  <c:v>29892</c:v>
                </c:pt>
                <c:pt idx="2991">
                  <c:v>29893</c:v>
                </c:pt>
                <c:pt idx="2992">
                  <c:v>29894</c:v>
                </c:pt>
                <c:pt idx="2993">
                  <c:v>29895</c:v>
                </c:pt>
                <c:pt idx="2994">
                  <c:v>29896</c:v>
                </c:pt>
                <c:pt idx="2995">
                  <c:v>29899</c:v>
                </c:pt>
                <c:pt idx="2996">
                  <c:v>29900</c:v>
                </c:pt>
                <c:pt idx="2997">
                  <c:v>29901</c:v>
                </c:pt>
                <c:pt idx="2998">
                  <c:v>29902</c:v>
                </c:pt>
                <c:pt idx="2999">
                  <c:v>29903</c:v>
                </c:pt>
                <c:pt idx="3000">
                  <c:v>29906</c:v>
                </c:pt>
                <c:pt idx="3001">
                  <c:v>29907</c:v>
                </c:pt>
                <c:pt idx="3002">
                  <c:v>29908</c:v>
                </c:pt>
                <c:pt idx="3003">
                  <c:v>29909</c:v>
                </c:pt>
                <c:pt idx="3004">
                  <c:v>29910</c:v>
                </c:pt>
                <c:pt idx="3005">
                  <c:v>29913</c:v>
                </c:pt>
                <c:pt idx="3006">
                  <c:v>29914</c:v>
                </c:pt>
                <c:pt idx="3007">
                  <c:v>29915</c:v>
                </c:pt>
                <c:pt idx="3008">
                  <c:v>29917</c:v>
                </c:pt>
                <c:pt idx="3009">
                  <c:v>29920</c:v>
                </c:pt>
                <c:pt idx="3010">
                  <c:v>29921</c:v>
                </c:pt>
                <c:pt idx="3011">
                  <c:v>29922</c:v>
                </c:pt>
                <c:pt idx="3012">
                  <c:v>29923</c:v>
                </c:pt>
                <c:pt idx="3013">
                  <c:v>29924</c:v>
                </c:pt>
                <c:pt idx="3014">
                  <c:v>29927</c:v>
                </c:pt>
                <c:pt idx="3015">
                  <c:v>29928</c:v>
                </c:pt>
                <c:pt idx="3016">
                  <c:v>29929</c:v>
                </c:pt>
                <c:pt idx="3017">
                  <c:v>29930</c:v>
                </c:pt>
                <c:pt idx="3018">
                  <c:v>29931</c:v>
                </c:pt>
                <c:pt idx="3019">
                  <c:v>29934</c:v>
                </c:pt>
                <c:pt idx="3020">
                  <c:v>29935</c:v>
                </c:pt>
                <c:pt idx="3021">
                  <c:v>29936</c:v>
                </c:pt>
                <c:pt idx="3022">
                  <c:v>29937</c:v>
                </c:pt>
                <c:pt idx="3023">
                  <c:v>29938</c:v>
                </c:pt>
                <c:pt idx="3024">
                  <c:v>29941</c:v>
                </c:pt>
                <c:pt idx="3025">
                  <c:v>29942</c:v>
                </c:pt>
                <c:pt idx="3026">
                  <c:v>29943</c:v>
                </c:pt>
                <c:pt idx="3027">
                  <c:v>29944</c:v>
                </c:pt>
                <c:pt idx="3028">
                  <c:v>29948</c:v>
                </c:pt>
                <c:pt idx="3029">
                  <c:v>29949</c:v>
                </c:pt>
                <c:pt idx="3030">
                  <c:v>29950</c:v>
                </c:pt>
                <c:pt idx="3031">
                  <c:v>29951</c:v>
                </c:pt>
                <c:pt idx="3032">
                  <c:v>29955</c:v>
                </c:pt>
                <c:pt idx="3033">
                  <c:v>29956</c:v>
                </c:pt>
                <c:pt idx="3034">
                  <c:v>29957</c:v>
                </c:pt>
                <c:pt idx="3035">
                  <c:v>29958</c:v>
                </c:pt>
                <c:pt idx="3036">
                  <c:v>29959</c:v>
                </c:pt>
                <c:pt idx="3037">
                  <c:v>29962</c:v>
                </c:pt>
                <c:pt idx="3038">
                  <c:v>29963</c:v>
                </c:pt>
                <c:pt idx="3039">
                  <c:v>29964</c:v>
                </c:pt>
                <c:pt idx="3040">
                  <c:v>29965</c:v>
                </c:pt>
                <c:pt idx="3041">
                  <c:v>29966</c:v>
                </c:pt>
                <c:pt idx="3042">
                  <c:v>29969</c:v>
                </c:pt>
                <c:pt idx="3043">
                  <c:v>29970</c:v>
                </c:pt>
                <c:pt idx="3044">
                  <c:v>29971</c:v>
                </c:pt>
                <c:pt idx="3045">
                  <c:v>29972</c:v>
                </c:pt>
                <c:pt idx="3046">
                  <c:v>29973</c:v>
                </c:pt>
                <c:pt idx="3047">
                  <c:v>29976</c:v>
                </c:pt>
                <c:pt idx="3048">
                  <c:v>29977</c:v>
                </c:pt>
                <c:pt idx="3049">
                  <c:v>29978</c:v>
                </c:pt>
                <c:pt idx="3050">
                  <c:v>29979</c:v>
                </c:pt>
                <c:pt idx="3051">
                  <c:v>29980</c:v>
                </c:pt>
                <c:pt idx="3052">
                  <c:v>29983</c:v>
                </c:pt>
                <c:pt idx="3053">
                  <c:v>29984</c:v>
                </c:pt>
                <c:pt idx="3054">
                  <c:v>29985</c:v>
                </c:pt>
                <c:pt idx="3055">
                  <c:v>29986</c:v>
                </c:pt>
                <c:pt idx="3056">
                  <c:v>29987</c:v>
                </c:pt>
                <c:pt idx="3057">
                  <c:v>29990</c:v>
                </c:pt>
                <c:pt idx="3058">
                  <c:v>29991</c:v>
                </c:pt>
                <c:pt idx="3059">
                  <c:v>29992</c:v>
                </c:pt>
                <c:pt idx="3060">
                  <c:v>29993</c:v>
                </c:pt>
                <c:pt idx="3061">
                  <c:v>29994</c:v>
                </c:pt>
                <c:pt idx="3062">
                  <c:v>29998</c:v>
                </c:pt>
                <c:pt idx="3063">
                  <c:v>29999</c:v>
                </c:pt>
                <c:pt idx="3064">
                  <c:v>30000</c:v>
                </c:pt>
                <c:pt idx="3065">
                  <c:v>30001</c:v>
                </c:pt>
                <c:pt idx="3066">
                  <c:v>30004</c:v>
                </c:pt>
                <c:pt idx="3067">
                  <c:v>30005</c:v>
                </c:pt>
                <c:pt idx="3068">
                  <c:v>30006</c:v>
                </c:pt>
                <c:pt idx="3069">
                  <c:v>30007</c:v>
                </c:pt>
                <c:pt idx="3070">
                  <c:v>30008</c:v>
                </c:pt>
                <c:pt idx="3071">
                  <c:v>30011</c:v>
                </c:pt>
                <c:pt idx="3072">
                  <c:v>30012</c:v>
                </c:pt>
                <c:pt idx="3073">
                  <c:v>30013</c:v>
                </c:pt>
                <c:pt idx="3074">
                  <c:v>30014</c:v>
                </c:pt>
                <c:pt idx="3075">
                  <c:v>30015</c:v>
                </c:pt>
                <c:pt idx="3076">
                  <c:v>30018</c:v>
                </c:pt>
                <c:pt idx="3077">
                  <c:v>30019</c:v>
                </c:pt>
                <c:pt idx="3078">
                  <c:v>30020</c:v>
                </c:pt>
                <c:pt idx="3079">
                  <c:v>30021</c:v>
                </c:pt>
                <c:pt idx="3080">
                  <c:v>30022</c:v>
                </c:pt>
                <c:pt idx="3081">
                  <c:v>30025</c:v>
                </c:pt>
                <c:pt idx="3082">
                  <c:v>30026</c:v>
                </c:pt>
                <c:pt idx="3083">
                  <c:v>30027</c:v>
                </c:pt>
                <c:pt idx="3084">
                  <c:v>30028</c:v>
                </c:pt>
                <c:pt idx="3085">
                  <c:v>30029</c:v>
                </c:pt>
                <c:pt idx="3086">
                  <c:v>30032</c:v>
                </c:pt>
                <c:pt idx="3087">
                  <c:v>30033</c:v>
                </c:pt>
                <c:pt idx="3088">
                  <c:v>30034</c:v>
                </c:pt>
                <c:pt idx="3089">
                  <c:v>30035</c:v>
                </c:pt>
                <c:pt idx="3090">
                  <c:v>30036</c:v>
                </c:pt>
                <c:pt idx="3091">
                  <c:v>30039</c:v>
                </c:pt>
                <c:pt idx="3092">
                  <c:v>30040</c:v>
                </c:pt>
                <c:pt idx="3093">
                  <c:v>30041</c:v>
                </c:pt>
                <c:pt idx="3094">
                  <c:v>30042</c:v>
                </c:pt>
                <c:pt idx="3095">
                  <c:v>30043</c:v>
                </c:pt>
                <c:pt idx="3096">
                  <c:v>30046</c:v>
                </c:pt>
                <c:pt idx="3097">
                  <c:v>30047</c:v>
                </c:pt>
                <c:pt idx="3098">
                  <c:v>30048</c:v>
                </c:pt>
                <c:pt idx="3099">
                  <c:v>30049</c:v>
                </c:pt>
                <c:pt idx="3100">
                  <c:v>30053</c:v>
                </c:pt>
                <c:pt idx="3101">
                  <c:v>30054</c:v>
                </c:pt>
                <c:pt idx="3102">
                  <c:v>30055</c:v>
                </c:pt>
                <c:pt idx="3103">
                  <c:v>30056</c:v>
                </c:pt>
                <c:pt idx="3104">
                  <c:v>30057</c:v>
                </c:pt>
                <c:pt idx="3105">
                  <c:v>30060</c:v>
                </c:pt>
                <c:pt idx="3106">
                  <c:v>30061</c:v>
                </c:pt>
                <c:pt idx="3107">
                  <c:v>30062</c:v>
                </c:pt>
                <c:pt idx="3108">
                  <c:v>30063</c:v>
                </c:pt>
                <c:pt idx="3109">
                  <c:v>30064</c:v>
                </c:pt>
                <c:pt idx="3110">
                  <c:v>30067</c:v>
                </c:pt>
                <c:pt idx="3111">
                  <c:v>30068</c:v>
                </c:pt>
                <c:pt idx="3112">
                  <c:v>30069</c:v>
                </c:pt>
                <c:pt idx="3113">
                  <c:v>30070</c:v>
                </c:pt>
                <c:pt idx="3114">
                  <c:v>30071</c:v>
                </c:pt>
                <c:pt idx="3115">
                  <c:v>30074</c:v>
                </c:pt>
                <c:pt idx="3116">
                  <c:v>30075</c:v>
                </c:pt>
                <c:pt idx="3117">
                  <c:v>30076</c:v>
                </c:pt>
                <c:pt idx="3118">
                  <c:v>30077</c:v>
                </c:pt>
                <c:pt idx="3119">
                  <c:v>30078</c:v>
                </c:pt>
                <c:pt idx="3120">
                  <c:v>30081</c:v>
                </c:pt>
                <c:pt idx="3121">
                  <c:v>30082</c:v>
                </c:pt>
                <c:pt idx="3122">
                  <c:v>30083</c:v>
                </c:pt>
                <c:pt idx="3123">
                  <c:v>30084</c:v>
                </c:pt>
                <c:pt idx="3124">
                  <c:v>30085</c:v>
                </c:pt>
                <c:pt idx="3125">
                  <c:v>30088</c:v>
                </c:pt>
                <c:pt idx="3126">
                  <c:v>30089</c:v>
                </c:pt>
                <c:pt idx="3127">
                  <c:v>30090</c:v>
                </c:pt>
                <c:pt idx="3128">
                  <c:v>30091</c:v>
                </c:pt>
                <c:pt idx="3129">
                  <c:v>30092</c:v>
                </c:pt>
                <c:pt idx="3130">
                  <c:v>30095</c:v>
                </c:pt>
                <c:pt idx="3131">
                  <c:v>30096</c:v>
                </c:pt>
                <c:pt idx="3132">
                  <c:v>30097</c:v>
                </c:pt>
                <c:pt idx="3133">
                  <c:v>30098</c:v>
                </c:pt>
                <c:pt idx="3134">
                  <c:v>30099</c:v>
                </c:pt>
                <c:pt idx="3135">
                  <c:v>30103</c:v>
                </c:pt>
                <c:pt idx="3136">
                  <c:v>30104</c:v>
                </c:pt>
                <c:pt idx="3137">
                  <c:v>30105</c:v>
                </c:pt>
                <c:pt idx="3138">
                  <c:v>30106</c:v>
                </c:pt>
                <c:pt idx="3139">
                  <c:v>30109</c:v>
                </c:pt>
                <c:pt idx="3140">
                  <c:v>30110</c:v>
                </c:pt>
                <c:pt idx="3141">
                  <c:v>30111</c:v>
                </c:pt>
                <c:pt idx="3142">
                  <c:v>30112</c:v>
                </c:pt>
                <c:pt idx="3143">
                  <c:v>30113</c:v>
                </c:pt>
                <c:pt idx="3144">
                  <c:v>30116</c:v>
                </c:pt>
                <c:pt idx="3145">
                  <c:v>30117</c:v>
                </c:pt>
                <c:pt idx="3146">
                  <c:v>30118</c:v>
                </c:pt>
                <c:pt idx="3147">
                  <c:v>30119</c:v>
                </c:pt>
                <c:pt idx="3148">
                  <c:v>30120</c:v>
                </c:pt>
                <c:pt idx="3149">
                  <c:v>30123</c:v>
                </c:pt>
                <c:pt idx="3150">
                  <c:v>30124</c:v>
                </c:pt>
                <c:pt idx="3151">
                  <c:v>30125</c:v>
                </c:pt>
                <c:pt idx="3152">
                  <c:v>30126</c:v>
                </c:pt>
                <c:pt idx="3153">
                  <c:v>30127</c:v>
                </c:pt>
                <c:pt idx="3154">
                  <c:v>30130</c:v>
                </c:pt>
                <c:pt idx="3155">
                  <c:v>30131</c:v>
                </c:pt>
                <c:pt idx="3156">
                  <c:v>30132</c:v>
                </c:pt>
                <c:pt idx="3157">
                  <c:v>30133</c:v>
                </c:pt>
                <c:pt idx="3158">
                  <c:v>30134</c:v>
                </c:pt>
                <c:pt idx="3159">
                  <c:v>30138</c:v>
                </c:pt>
                <c:pt idx="3160">
                  <c:v>30139</c:v>
                </c:pt>
                <c:pt idx="3161">
                  <c:v>30140</c:v>
                </c:pt>
                <c:pt idx="3162">
                  <c:v>30141</c:v>
                </c:pt>
                <c:pt idx="3163">
                  <c:v>30144</c:v>
                </c:pt>
                <c:pt idx="3164">
                  <c:v>30145</c:v>
                </c:pt>
                <c:pt idx="3165">
                  <c:v>30146</c:v>
                </c:pt>
                <c:pt idx="3166">
                  <c:v>30147</c:v>
                </c:pt>
                <c:pt idx="3167">
                  <c:v>30148</c:v>
                </c:pt>
                <c:pt idx="3168">
                  <c:v>30151</c:v>
                </c:pt>
                <c:pt idx="3169">
                  <c:v>30152</c:v>
                </c:pt>
                <c:pt idx="3170">
                  <c:v>30153</c:v>
                </c:pt>
                <c:pt idx="3171">
                  <c:v>30154</c:v>
                </c:pt>
                <c:pt idx="3172">
                  <c:v>30155</c:v>
                </c:pt>
                <c:pt idx="3173">
                  <c:v>30158</c:v>
                </c:pt>
                <c:pt idx="3174">
                  <c:v>30159</c:v>
                </c:pt>
                <c:pt idx="3175">
                  <c:v>30160</c:v>
                </c:pt>
                <c:pt idx="3176">
                  <c:v>30161</c:v>
                </c:pt>
                <c:pt idx="3177">
                  <c:v>30162</c:v>
                </c:pt>
                <c:pt idx="3178">
                  <c:v>30165</c:v>
                </c:pt>
                <c:pt idx="3179">
                  <c:v>30166</c:v>
                </c:pt>
                <c:pt idx="3180">
                  <c:v>30167</c:v>
                </c:pt>
                <c:pt idx="3181">
                  <c:v>30168</c:v>
                </c:pt>
                <c:pt idx="3182">
                  <c:v>30169</c:v>
                </c:pt>
                <c:pt idx="3183">
                  <c:v>30172</c:v>
                </c:pt>
                <c:pt idx="3184">
                  <c:v>30173</c:v>
                </c:pt>
                <c:pt idx="3185">
                  <c:v>30174</c:v>
                </c:pt>
                <c:pt idx="3186">
                  <c:v>30175</c:v>
                </c:pt>
                <c:pt idx="3187">
                  <c:v>30176</c:v>
                </c:pt>
                <c:pt idx="3188">
                  <c:v>30179</c:v>
                </c:pt>
                <c:pt idx="3189">
                  <c:v>30180</c:v>
                </c:pt>
                <c:pt idx="3190">
                  <c:v>30181</c:v>
                </c:pt>
                <c:pt idx="3191">
                  <c:v>30182</c:v>
                </c:pt>
                <c:pt idx="3192">
                  <c:v>30183</c:v>
                </c:pt>
                <c:pt idx="3193">
                  <c:v>30186</c:v>
                </c:pt>
                <c:pt idx="3194">
                  <c:v>30187</c:v>
                </c:pt>
                <c:pt idx="3195">
                  <c:v>30188</c:v>
                </c:pt>
                <c:pt idx="3196">
                  <c:v>30189</c:v>
                </c:pt>
                <c:pt idx="3197">
                  <c:v>30190</c:v>
                </c:pt>
                <c:pt idx="3198">
                  <c:v>30193</c:v>
                </c:pt>
                <c:pt idx="3199">
                  <c:v>30194</c:v>
                </c:pt>
                <c:pt idx="3200">
                  <c:v>30195</c:v>
                </c:pt>
                <c:pt idx="3201">
                  <c:v>30196</c:v>
                </c:pt>
                <c:pt idx="3202">
                  <c:v>30197</c:v>
                </c:pt>
                <c:pt idx="3203">
                  <c:v>30201</c:v>
                </c:pt>
                <c:pt idx="3204">
                  <c:v>30202</c:v>
                </c:pt>
                <c:pt idx="3205">
                  <c:v>30203</c:v>
                </c:pt>
                <c:pt idx="3206">
                  <c:v>30204</c:v>
                </c:pt>
                <c:pt idx="3207">
                  <c:v>30207</c:v>
                </c:pt>
                <c:pt idx="3208">
                  <c:v>30208</c:v>
                </c:pt>
                <c:pt idx="3209">
                  <c:v>30209</c:v>
                </c:pt>
                <c:pt idx="3210">
                  <c:v>30210</c:v>
                </c:pt>
                <c:pt idx="3211">
                  <c:v>30211</c:v>
                </c:pt>
                <c:pt idx="3212">
                  <c:v>30214</c:v>
                </c:pt>
                <c:pt idx="3213">
                  <c:v>30215</c:v>
                </c:pt>
                <c:pt idx="3214">
                  <c:v>30216</c:v>
                </c:pt>
                <c:pt idx="3215">
                  <c:v>30217</c:v>
                </c:pt>
                <c:pt idx="3216">
                  <c:v>30218</c:v>
                </c:pt>
                <c:pt idx="3217">
                  <c:v>30221</c:v>
                </c:pt>
                <c:pt idx="3218">
                  <c:v>30222</c:v>
                </c:pt>
                <c:pt idx="3219">
                  <c:v>30223</c:v>
                </c:pt>
                <c:pt idx="3220">
                  <c:v>30224</c:v>
                </c:pt>
                <c:pt idx="3221">
                  <c:v>30225</c:v>
                </c:pt>
                <c:pt idx="3222">
                  <c:v>30228</c:v>
                </c:pt>
                <c:pt idx="3223">
                  <c:v>30229</c:v>
                </c:pt>
                <c:pt idx="3224">
                  <c:v>30230</c:v>
                </c:pt>
                <c:pt idx="3225">
                  <c:v>30231</c:v>
                </c:pt>
                <c:pt idx="3226">
                  <c:v>30232</c:v>
                </c:pt>
                <c:pt idx="3227">
                  <c:v>30235</c:v>
                </c:pt>
                <c:pt idx="3228">
                  <c:v>30236</c:v>
                </c:pt>
                <c:pt idx="3229">
                  <c:v>30237</c:v>
                </c:pt>
                <c:pt idx="3230">
                  <c:v>30238</c:v>
                </c:pt>
                <c:pt idx="3231">
                  <c:v>30239</c:v>
                </c:pt>
                <c:pt idx="3232">
                  <c:v>30242</c:v>
                </c:pt>
                <c:pt idx="3233">
                  <c:v>30243</c:v>
                </c:pt>
                <c:pt idx="3234">
                  <c:v>30244</c:v>
                </c:pt>
                <c:pt idx="3235">
                  <c:v>30245</c:v>
                </c:pt>
                <c:pt idx="3236">
                  <c:v>30246</c:v>
                </c:pt>
                <c:pt idx="3237">
                  <c:v>30249</c:v>
                </c:pt>
                <c:pt idx="3238">
                  <c:v>30250</c:v>
                </c:pt>
                <c:pt idx="3239">
                  <c:v>30251</c:v>
                </c:pt>
                <c:pt idx="3240">
                  <c:v>30252</c:v>
                </c:pt>
                <c:pt idx="3241">
                  <c:v>30253</c:v>
                </c:pt>
                <c:pt idx="3242">
                  <c:v>30256</c:v>
                </c:pt>
                <c:pt idx="3243">
                  <c:v>30257</c:v>
                </c:pt>
                <c:pt idx="3244">
                  <c:v>30258</c:v>
                </c:pt>
                <c:pt idx="3245">
                  <c:v>30259</c:v>
                </c:pt>
                <c:pt idx="3246">
                  <c:v>30260</c:v>
                </c:pt>
                <c:pt idx="3247">
                  <c:v>30263</c:v>
                </c:pt>
                <c:pt idx="3248">
                  <c:v>30264</c:v>
                </c:pt>
                <c:pt idx="3249">
                  <c:v>30265</c:v>
                </c:pt>
                <c:pt idx="3250">
                  <c:v>30266</c:v>
                </c:pt>
                <c:pt idx="3251">
                  <c:v>30267</c:v>
                </c:pt>
                <c:pt idx="3252">
                  <c:v>30270</c:v>
                </c:pt>
                <c:pt idx="3253">
                  <c:v>30271</c:v>
                </c:pt>
                <c:pt idx="3254">
                  <c:v>30272</c:v>
                </c:pt>
                <c:pt idx="3255">
                  <c:v>30273</c:v>
                </c:pt>
                <c:pt idx="3256">
                  <c:v>30274</c:v>
                </c:pt>
                <c:pt idx="3257">
                  <c:v>30277</c:v>
                </c:pt>
                <c:pt idx="3258">
                  <c:v>30278</c:v>
                </c:pt>
                <c:pt idx="3259">
                  <c:v>30279</c:v>
                </c:pt>
                <c:pt idx="3260">
                  <c:v>30281</c:v>
                </c:pt>
                <c:pt idx="3261">
                  <c:v>30284</c:v>
                </c:pt>
                <c:pt idx="3262">
                  <c:v>30285</c:v>
                </c:pt>
                <c:pt idx="3263">
                  <c:v>30286</c:v>
                </c:pt>
                <c:pt idx="3264">
                  <c:v>30287</c:v>
                </c:pt>
                <c:pt idx="3265">
                  <c:v>30288</c:v>
                </c:pt>
                <c:pt idx="3266">
                  <c:v>30291</c:v>
                </c:pt>
                <c:pt idx="3267">
                  <c:v>30292</c:v>
                </c:pt>
                <c:pt idx="3268">
                  <c:v>30293</c:v>
                </c:pt>
                <c:pt idx="3269">
                  <c:v>30294</c:v>
                </c:pt>
                <c:pt idx="3270">
                  <c:v>30295</c:v>
                </c:pt>
                <c:pt idx="3271">
                  <c:v>30298</c:v>
                </c:pt>
                <c:pt idx="3272">
                  <c:v>30299</c:v>
                </c:pt>
                <c:pt idx="3273">
                  <c:v>30300</c:v>
                </c:pt>
                <c:pt idx="3274">
                  <c:v>30301</c:v>
                </c:pt>
                <c:pt idx="3275">
                  <c:v>30302</c:v>
                </c:pt>
                <c:pt idx="3276">
                  <c:v>30305</c:v>
                </c:pt>
                <c:pt idx="3277">
                  <c:v>30306</c:v>
                </c:pt>
                <c:pt idx="3278">
                  <c:v>30307</c:v>
                </c:pt>
                <c:pt idx="3279">
                  <c:v>30308</c:v>
                </c:pt>
                <c:pt idx="3280">
                  <c:v>30312</c:v>
                </c:pt>
                <c:pt idx="3281">
                  <c:v>30313</c:v>
                </c:pt>
                <c:pt idx="3282">
                  <c:v>30314</c:v>
                </c:pt>
                <c:pt idx="3283">
                  <c:v>30315</c:v>
                </c:pt>
                <c:pt idx="3284">
                  <c:v>30316</c:v>
                </c:pt>
                <c:pt idx="3285">
                  <c:v>30319</c:v>
                </c:pt>
                <c:pt idx="3286">
                  <c:v>30320</c:v>
                </c:pt>
                <c:pt idx="3287">
                  <c:v>30321</c:v>
                </c:pt>
                <c:pt idx="3288">
                  <c:v>30322</c:v>
                </c:pt>
                <c:pt idx="3289">
                  <c:v>30323</c:v>
                </c:pt>
                <c:pt idx="3290">
                  <c:v>30326</c:v>
                </c:pt>
                <c:pt idx="3291">
                  <c:v>30327</c:v>
                </c:pt>
                <c:pt idx="3292">
                  <c:v>30328</c:v>
                </c:pt>
                <c:pt idx="3293">
                  <c:v>30329</c:v>
                </c:pt>
                <c:pt idx="3294">
                  <c:v>30330</c:v>
                </c:pt>
                <c:pt idx="3295">
                  <c:v>30333</c:v>
                </c:pt>
                <c:pt idx="3296">
                  <c:v>30334</c:v>
                </c:pt>
                <c:pt idx="3297">
                  <c:v>30335</c:v>
                </c:pt>
                <c:pt idx="3298">
                  <c:v>30336</c:v>
                </c:pt>
                <c:pt idx="3299">
                  <c:v>30337</c:v>
                </c:pt>
                <c:pt idx="3300">
                  <c:v>30340</c:v>
                </c:pt>
                <c:pt idx="3301">
                  <c:v>30341</c:v>
                </c:pt>
                <c:pt idx="3302">
                  <c:v>30342</c:v>
                </c:pt>
                <c:pt idx="3303">
                  <c:v>30343</c:v>
                </c:pt>
                <c:pt idx="3304">
                  <c:v>30344</c:v>
                </c:pt>
                <c:pt idx="3305">
                  <c:v>30347</c:v>
                </c:pt>
                <c:pt idx="3306">
                  <c:v>30348</c:v>
                </c:pt>
                <c:pt idx="3307">
                  <c:v>30349</c:v>
                </c:pt>
                <c:pt idx="3308">
                  <c:v>30350</c:v>
                </c:pt>
                <c:pt idx="3309">
                  <c:v>30351</c:v>
                </c:pt>
                <c:pt idx="3310">
                  <c:v>30354</c:v>
                </c:pt>
                <c:pt idx="3311">
                  <c:v>30355</c:v>
                </c:pt>
                <c:pt idx="3312">
                  <c:v>30356</c:v>
                </c:pt>
                <c:pt idx="3313">
                  <c:v>30357</c:v>
                </c:pt>
                <c:pt idx="3314">
                  <c:v>30358</c:v>
                </c:pt>
                <c:pt idx="3315">
                  <c:v>30361</c:v>
                </c:pt>
                <c:pt idx="3316">
                  <c:v>30362</c:v>
                </c:pt>
                <c:pt idx="3317">
                  <c:v>30363</c:v>
                </c:pt>
                <c:pt idx="3318">
                  <c:v>30364</c:v>
                </c:pt>
                <c:pt idx="3319">
                  <c:v>30365</c:v>
                </c:pt>
                <c:pt idx="3320">
                  <c:v>30369</c:v>
                </c:pt>
                <c:pt idx="3321">
                  <c:v>30370</c:v>
                </c:pt>
                <c:pt idx="3322">
                  <c:v>30371</c:v>
                </c:pt>
                <c:pt idx="3323">
                  <c:v>30372</c:v>
                </c:pt>
                <c:pt idx="3324">
                  <c:v>30375</c:v>
                </c:pt>
                <c:pt idx="3325">
                  <c:v>30376</c:v>
                </c:pt>
                <c:pt idx="3326">
                  <c:v>30377</c:v>
                </c:pt>
                <c:pt idx="3327">
                  <c:v>30378</c:v>
                </c:pt>
                <c:pt idx="3328">
                  <c:v>30379</c:v>
                </c:pt>
                <c:pt idx="3329">
                  <c:v>30382</c:v>
                </c:pt>
                <c:pt idx="3330">
                  <c:v>30383</c:v>
                </c:pt>
                <c:pt idx="3331">
                  <c:v>30384</c:v>
                </c:pt>
                <c:pt idx="3332">
                  <c:v>30385</c:v>
                </c:pt>
                <c:pt idx="3333">
                  <c:v>30386</c:v>
                </c:pt>
                <c:pt idx="3334">
                  <c:v>30389</c:v>
                </c:pt>
                <c:pt idx="3335">
                  <c:v>30390</c:v>
                </c:pt>
                <c:pt idx="3336">
                  <c:v>30391</c:v>
                </c:pt>
                <c:pt idx="3337">
                  <c:v>30392</c:v>
                </c:pt>
                <c:pt idx="3338">
                  <c:v>30393</c:v>
                </c:pt>
                <c:pt idx="3339">
                  <c:v>30396</c:v>
                </c:pt>
                <c:pt idx="3340">
                  <c:v>30397</c:v>
                </c:pt>
                <c:pt idx="3341">
                  <c:v>30398</c:v>
                </c:pt>
                <c:pt idx="3342">
                  <c:v>30399</c:v>
                </c:pt>
                <c:pt idx="3343">
                  <c:v>30400</c:v>
                </c:pt>
                <c:pt idx="3344">
                  <c:v>30403</c:v>
                </c:pt>
                <c:pt idx="3345">
                  <c:v>30404</c:v>
                </c:pt>
                <c:pt idx="3346">
                  <c:v>30405</c:v>
                </c:pt>
                <c:pt idx="3347">
                  <c:v>30406</c:v>
                </c:pt>
                <c:pt idx="3348">
                  <c:v>30410</c:v>
                </c:pt>
                <c:pt idx="3349">
                  <c:v>30411</c:v>
                </c:pt>
                <c:pt idx="3350">
                  <c:v>30412</c:v>
                </c:pt>
                <c:pt idx="3351">
                  <c:v>30413</c:v>
                </c:pt>
                <c:pt idx="3352">
                  <c:v>30414</c:v>
                </c:pt>
                <c:pt idx="3353">
                  <c:v>30417</c:v>
                </c:pt>
                <c:pt idx="3354">
                  <c:v>30418</c:v>
                </c:pt>
                <c:pt idx="3355">
                  <c:v>30419</c:v>
                </c:pt>
                <c:pt idx="3356">
                  <c:v>30420</c:v>
                </c:pt>
                <c:pt idx="3357">
                  <c:v>30421</c:v>
                </c:pt>
                <c:pt idx="3358">
                  <c:v>30424</c:v>
                </c:pt>
                <c:pt idx="3359">
                  <c:v>30425</c:v>
                </c:pt>
                <c:pt idx="3360">
                  <c:v>30426</c:v>
                </c:pt>
                <c:pt idx="3361">
                  <c:v>30427</c:v>
                </c:pt>
                <c:pt idx="3362">
                  <c:v>30428</c:v>
                </c:pt>
                <c:pt idx="3363">
                  <c:v>30431</c:v>
                </c:pt>
                <c:pt idx="3364">
                  <c:v>30432</c:v>
                </c:pt>
                <c:pt idx="3365">
                  <c:v>30433</c:v>
                </c:pt>
                <c:pt idx="3366">
                  <c:v>30434</c:v>
                </c:pt>
                <c:pt idx="3367">
                  <c:v>30435</c:v>
                </c:pt>
                <c:pt idx="3368">
                  <c:v>30438</c:v>
                </c:pt>
                <c:pt idx="3369">
                  <c:v>30439</c:v>
                </c:pt>
                <c:pt idx="3370">
                  <c:v>30440</c:v>
                </c:pt>
                <c:pt idx="3371">
                  <c:v>30441</c:v>
                </c:pt>
                <c:pt idx="3372">
                  <c:v>30442</c:v>
                </c:pt>
                <c:pt idx="3373">
                  <c:v>30445</c:v>
                </c:pt>
                <c:pt idx="3374">
                  <c:v>30446</c:v>
                </c:pt>
                <c:pt idx="3375">
                  <c:v>30447</c:v>
                </c:pt>
                <c:pt idx="3376">
                  <c:v>30448</c:v>
                </c:pt>
                <c:pt idx="3377">
                  <c:v>30449</c:v>
                </c:pt>
                <c:pt idx="3378">
                  <c:v>30452</c:v>
                </c:pt>
                <c:pt idx="3379">
                  <c:v>30453</c:v>
                </c:pt>
                <c:pt idx="3380">
                  <c:v>30454</c:v>
                </c:pt>
                <c:pt idx="3381">
                  <c:v>30455</c:v>
                </c:pt>
                <c:pt idx="3382">
                  <c:v>30456</c:v>
                </c:pt>
                <c:pt idx="3383">
                  <c:v>30459</c:v>
                </c:pt>
                <c:pt idx="3384">
                  <c:v>30460</c:v>
                </c:pt>
                <c:pt idx="3385">
                  <c:v>30461</c:v>
                </c:pt>
                <c:pt idx="3386">
                  <c:v>30462</c:v>
                </c:pt>
                <c:pt idx="3387">
                  <c:v>30463</c:v>
                </c:pt>
                <c:pt idx="3388">
                  <c:v>30467</c:v>
                </c:pt>
                <c:pt idx="3389">
                  <c:v>30468</c:v>
                </c:pt>
                <c:pt idx="3390">
                  <c:v>30469</c:v>
                </c:pt>
                <c:pt idx="3391">
                  <c:v>30470</c:v>
                </c:pt>
                <c:pt idx="3392">
                  <c:v>30473</c:v>
                </c:pt>
                <c:pt idx="3393">
                  <c:v>30474</c:v>
                </c:pt>
                <c:pt idx="3394">
                  <c:v>30475</c:v>
                </c:pt>
                <c:pt idx="3395">
                  <c:v>30476</c:v>
                </c:pt>
                <c:pt idx="3396">
                  <c:v>30477</c:v>
                </c:pt>
                <c:pt idx="3397">
                  <c:v>30480</c:v>
                </c:pt>
                <c:pt idx="3398">
                  <c:v>30481</c:v>
                </c:pt>
                <c:pt idx="3399">
                  <c:v>30482</c:v>
                </c:pt>
                <c:pt idx="3400">
                  <c:v>30483</c:v>
                </c:pt>
                <c:pt idx="3401">
                  <c:v>30484</c:v>
                </c:pt>
                <c:pt idx="3402">
                  <c:v>30487</c:v>
                </c:pt>
                <c:pt idx="3403">
                  <c:v>30488</c:v>
                </c:pt>
                <c:pt idx="3404">
                  <c:v>30489</c:v>
                </c:pt>
                <c:pt idx="3405">
                  <c:v>30490</c:v>
                </c:pt>
                <c:pt idx="3406">
                  <c:v>30491</c:v>
                </c:pt>
                <c:pt idx="3407">
                  <c:v>30494</c:v>
                </c:pt>
                <c:pt idx="3408">
                  <c:v>30495</c:v>
                </c:pt>
                <c:pt idx="3409">
                  <c:v>30496</c:v>
                </c:pt>
                <c:pt idx="3410">
                  <c:v>30497</c:v>
                </c:pt>
                <c:pt idx="3411">
                  <c:v>30498</c:v>
                </c:pt>
                <c:pt idx="3412">
                  <c:v>30502</c:v>
                </c:pt>
                <c:pt idx="3413">
                  <c:v>30503</c:v>
                </c:pt>
                <c:pt idx="3414">
                  <c:v>30504</c:v>
                </c:pt>
                <c:pt idx="3415">
                  <c:v>30505</c:v>
                </c:pt>
                <c:pt idx="3416">
                  <c:v>30508</c:v>
                </c:pt>
                <c:pt idx="3417">
                  <c:v>30509</c:v>
                </c:pt>
                <c:pt idx="3418">
                  <c:v>30510</c:v>
                </c:pt>
                <c:pt idx="3419">
                  <c:v>30511</c:v>
                </c:pt>
                <c:pt idx="3420">
                  <c:v>30512</c:v>
                </c:pt>
                <c:pt idx="3421">
                  <c:v>30515</c:v>
                </c:pt>
                <c:pt idx="3422">
                  <c:v>30516</c:v>
                </c:pt>
                <c:pt idx="3423">
                  <c:v>30517</c:v>
                </c:pt>
                <c:pt idx="3424">
                  <c:v>30518</c:v>
                </c:pt>
                <c:pt idx="3425">
                  <c:v>30519</c:v>
                </c:pt>
                <c:pt idx="3426">
                  <c:v>30522</c:v>
                </c:pt>
                <c:pt idx="3427">
                  <c:v>30523</c:v>
                </c:pt>
                <c:pt idx="3428">
                  <c:v>30524</c:v>
                </c:pt>
                <c:pt idx="3429">
                  <c:v>30525</c:v>
                </c:pt>
                <c:pt idx="3430">
                  <c:v>30526</c:v>
                </c:pt>
                <c:pt idx="3431">
                  <c:v>30529</c:v>
                </c:pt>
                <c:pt idx="3432">
                  <c:v>30530</c:v>
                </c:pt>
                <c:pt idx="3433">
                  <c:v>30531</c:v>
                </c:pt>
                <c:pt idx="3434">
                  <c:v>30532</c:v>
                </c:pt>
                <c:pt idx="3435">
                  <c:v>30533</c:v>
                </c:pt>
                <c:pt idx="3436">
                  <c:v>30536</c:v>
                </c:pt>
                <c:pt idx="3437">
                  <c:v>30537</c:v>
                </c:pt>
                <c:pt idx="3438">
                  <c:v>30538</c:v>
                </c:pt>
                <c:pt idx="3439">
                  <c:v>30539</c:v>
                </c:pt>
                <c:pt idx="3440">
                  <c:v>30540</c:v>
                </c:pt>
                <c:pt idx="3441">
                  <c:v>30543</c:v>
                </c:pt>
                <c:pt idx="3442">
                  <c:v>30544</c:v>
                </c:pt>
                <c:pt idx="3443">
                  <c:v>30545</c:v>
                </c:pt>
                <c:pt idx="3444">
                  <c:v>30546</c:v>
                </c:pt>
                <c:pt idx="3445">
                  <c:v>30547</c:v>
                </c:pt>
                <c:pt idx="3446">
                  <c:v>30550</c:v>
                </c:pt>
                <c:pt idx="3447">
                  <c:v>30551</c:v>
                </c:pt>
                <c:pt idx="3448">
                  <c:v>30552</c:v>
                </c:pt>
                <c:pt idx="3449">
                  <c:v>30553</c:v>
                </c:pt>
                <c:pt idx="3450">
                  <c:v>30554</c:v>
                </c:pt>
                <c:pt idx="3451">
                  <c:v>30557</c:v>
                </c:pt>
                <c:pt idx="3452">
                  <c:v>30558</c:v>
                </c:pt>
                <c:pt idx="3453">
                  <c:v>30559</c:v>
                </c:pt>
                <c:pt idx="3454">
                  <c:v>30560</c:v>
                </c:pt>
                <c:pt idx="3455">
                  <c:v>30561</c:v>
                </c:pt>
                <c:pt idx="3456">
                  <c:v>30565</c:v>
                </c:pt>
                <c:pt idx="3457">
                  <c:v>30566</c:v>
                </c:pt>
                <c:pt idx="3458">
                  <c:v>30567</c:v>
                </c:pt>
                <c:pt idx="3459">
                  <c:v>30568</c:v>
                </c:pt>
                <c:pt idx="3460">
                  <c:v>30571</c:v>
                </c:pt>
                <c:pt idx="3461">
                  <c:v>30572</c:v>
                </c:pt>
                <c:pt idx="3462">
                  <c:v>30573</c:v>
                </c:pt>
                <c:pt idx="3463">
                  <c:v>30574</c:v>
                </c:pt>
                <c:pt idx="3464">
                  <c:v>30575</c:v>
                </c:pt>
                <c:pt idx="3465">
                  <c:v>30578</c:v>
                </c:pt>
                <c:pt idx="3466">
                  <c:v>30579</c:v>
                </c:pt>
                <c:pt idx="3467">
                  <c:v>30580</c:v>
                </c:pt>
                <c:pt idx="3468">
                  <c:v>30581</c:v>
                </c:pt>
                <c:pt idx="3469">
                  <c:v>30582</c:v>
                </c:pt>
                <c:pt idx="3470">
                  <c:v>30585</c:v>
                </c:pt>
                <c:pt idx="3471">
                  <c:v>30586</c:v>
                </c:pt>
                <c:pt idx="3472">
                  <c:v>30587</c:v>
                </c:pt>
                <c:pt idx="3473">
                  <c:v>30588</c:v>
                </c:pt>
                <c:pt idx="3474">
                  <c:v>30589</c:v>
                </c:pt>
                <c:pt idx="3475">
                  <c:v>30592</c:v>
                </c:pt>
                <c:pt idx="3476">
                  <c:v>30593</c:v>
                </c:pt>
                <c:pt idx="3477">
                  <c:v>30594</c:v>
                </c:pt>
                <c:pt idx="3478">
                  <c:v>30595</c:v>
                </c:pt>
                <c:pt idx="3479">
                  <c:v>30596</c:v>
                </c:pt>
                <c:pt idx="3480">
                  <c:v>30599</c:v>
                </c:pt>
                <c:pt idx="3481">
                  <c:v>30600</c:v>
                </c:pt>
                <c:pt idx="3482">
                  <c:v>30601</c:v>
                </c:pt>
                <c:pt idx="3483">
                  <c:v>30602</c:v>
                </c:pt>
                <c:pt idx="3484">
                  <c:v>30603</c:v>
                </c:pt>
                <c:pt idx="3485">
                  <c:v>30606</c:v>
                </c:pt>
                <c:pt idx="3486">
                  <c:v>30607</c:v>
                </c:pt>
                <c:pt idx="3487">
                  <c:v>30608</c:v>
                </c:pt>
                <c:pt idx="3488">
                  <c:v>30609</c:v>
                </c:pt>
                <c:pt idx="3489">
                  <c:v>30610</c:v>
                </c:pt>
                <c:pt idx="3490">
                  <c:v>30613</c:v>
                </c:pt>
                <c:pt idx="3491">
                  <c:v>30614</c:v>
                </c:pt>
                <c:pt idx="3492">
                  <c:v>30615</c:v>
                </c:pt>
                <c:pt idx="3493">
                  <c:v>30616</c:v>
                </c:pt>
                <c:pt idx="3494">
                  <c:v>30617</c:v>
                </c:pt>
                <c:pt idx="3495">
                  <c:v>30620</c:v>
                </c:pt>
                <c:pt idx="3496">
                  <c:v>30621</c:v>
                </c:pt>
                <c:pt idx="3497">
                  <c:v>30622</c:v>
                </c:pt>
                <c:pt idx="3498">
                  <c:v>30623</c:v>
                </c:pt>
                <c:pt idx="3499">
                  <c:v>30624</c:v>
                </c:pt>
                <c:pt idx="3500">
                  <c:v>30627</c:v>
                </c:pt>
                <c:pt idx="3501">
                  <c:v>30628</c:v>
                </c:pt>
                <c:pt idx="3502">
                  <c:v>30629</c:v>
                </c:pt>
                <c:pt idx="3503">
                  <c:v>30630</c:v>
                </c:pt>
                <c:pt idx="3504">
                  <c:v>30631</c:v>
                </c:pt>
                <c:pt idx="3505">
                  <c:v>30634</c:v>
                </c:pt>
                <c:pt idx="3506">
                  <c:v>30635</c:v>
                </c:pt>
                <c:pt idx="3507">
                  <c:v>30636</c:v>
                </c:pt>
                <c:pt idx="3508">
                  <c:v>30637</c:v>
                </c:pt>
                <c:pt idx="3509">
                  <c:v>30638</c:v>
                </c:pt>
                <c:pt idx="3510">
                  <c:v>30641</c:v>
                </c:pt>
                <c:pt idx="3511">
                  <c:v>30642</c:v>
                </c:pt>
                <c:pt idx="3512">
                  <c:v>30643</c:v>
                </c:pt>
                <c:pt idx="3513">
                  <c:v>30645</c:v>
                </c:pt>
                <c:pt idx="3514">
                  <c:v>30648</c:v>
                </c:pt>
                <c:pt idx="3515">
                  <c:v>30649</c:v>
                </c:pt>
                <c:pt idx="3516">
                  <c:v>30650</c:v>
                </c:pt>
                <c:pt idx="3517">
                  <c:v>30651</c:v>
                </c:pt>
                <c:pt idx="3518">
                  <c:v>30652</c:v>
                </c:pt>
                <c:pt idx="3519">
                  <c:v>30655</c:v>
                </c:pt>
                <c:pt idx="3520">
                  <c:v>30656</c:v>
                </c:pt>
                <c:pt idx="3521">
                  <c:v>30657</c:v>
                </c:pt>
                <c:pt idx="3522">
                  <c:v>30658</c:v>
                </c:pt>
                <c:pt idx="3523">
                  <c:v>30659</c:v>
                </c:pt>
                <c:pt idx="3524">
                  <c:v>30662</c:v>
                </c:pt>
                <c:pt idx="3525">
                  <c:v>30663</c:v>
                </c:pt>
                <c:pt idx="3526">
                  <c:v>30664</c:v>
                </c:pt>
                <c:pt idx="3527">
                  <c:v>30665</c:v>
                </c:pt>
                <c:pt idx="3528">
                  <c:v>30666</c:v>
                </c:pt>
                <c:pt idx="3529">
                  <c:v>30669</c:v>
                </c:pt>
                <c:pt idx="3530">
                  <c:v>30670</c:v>
                </c:pt>
                <c:pt idx="3531">
                  <c:v>30671</c:v>
                </c:pt>
                <c:pt idx="3532">
                  <c:v>30672</c:v>
                </c:pt>
                <c:pt idx="3533">
                  <c:v>30673</c:v>
                </c:pt>
                <c:pt idx="3534">
                  <c:v>30677</c:v>
                </c:pt>
                <c:pt idx="3535">
                  <c:v>30678</c:v>
                </c:pt>
                <c:pt idx="3536">
                  <c:v>30679</c:v>
                </c:pt>
                <c:pt idx="3537">
                  <c:v>30680</c:v>
                </c:pt>
                <c:pt idx="3538">
                  <c:v>30684</c:v>
                </c:pt>
                <c:pt idx="3539">
                  <c:v>30685</c:v>
                </c:pt>
                <c:pt idx="3540">
                  <c:v>30686</c:v>
                </c:pt>
                <c:pt idx="3541">
                  <c:v>30687</c:v>
                </c:pt>
                <c:pt idx="3542">
                  <c:v>30690</c:v>
                </c:pt>
                <c:pt idx="3543">
                  <c:v>30691</c:v>
                </c:pt>
                <c:pt idx="3544">
                  <c:v>30692</c:v>
                </c:pt>
                <c:pt idx="3545">
                  <c:v>30693</c:v>
                </c:pt>
                <c:pt idx="3546">
                  <c:v>30694</c:v>
                </c:pt>
                <c:pt idx="3547">
                  <c:v>30697</c:v>
                </c:pt>
                <c:pt idx="3548">
                  <c:v>30698</c:v>
                </c:pt>
                <c:pt idx="3549">
                  <c:v>30699</c:v>
                </c:pt>
                <c:pt idx="3550">
                  <c:v>30700</c:v>
                </c:pt>
                <c:pt idx="3551">
                  <c:v>30701</c:v>
                </c:pt>
                <c:pt idx="3552">
                  <c:v>30704</c:v>
                </c:pt>
                <c:pt idx="3553">
                  <c:v>30705</c:v>
                </c:pt>
                <c:pt idx="3554">
                  <c:v>30706</c:v>
                </c:pt>
                <c:pt idx="3555">
                  <c:v>30707</c:v>
                </c:pt>
                <c:pt idx="3556">
                  <c:v>30708</c:v>
                </c:pt>
                <c:pt idx="3557">
                  <c:v>30711</c:v>
                </c:pt>
                <c:pt idx="3558">
                  <c:v>30712</c:v>
                </c:pt>
                <c:pt idx="3559">
                  <c:v>30713</c:v>
                </c:pt>
                <c:pt idx="3560">
                  <c:v>30714</c:v>
                </c:pt>
                <c:pt idx="3561">
                  <c:v>30715</c:v>
                </c:pt>
                <c:pt idx="3562">
                  <c:v>30718</c:v>
                </c:pt>
                <c:pt idx="3563">
                  <c:v>30719</c:v>
                </c:pt>
                <c:pt idx="3564">
                  <c:v>30720</c:v>
                </c:pt>
                <c:pt idx="3565">
                  <c:v>30721</c:v>
                </c:pt>
                <c:pt idx="3566">
                  <c:v>30722</c:v>
                </c:pt>
                <c:pt idx="3567">
                  <c:v>30725</c:v>
                </c:pt>
                <c:pt idx="3568">
                  <c:v>30726</c:v>
                </c:pt>
                <c:pt idx="3569">
                  <c:v>30727</c:v>
                </c:pt>
                <c:pt idx="3570">
                  <c:v>30728</c:v>
                </c:pt>
                <c:pt idx="3571">
                  <c:v>30729</c:v>
                </c:pt>
                <c:pt idx="3572">
                  <c:v>30733</c:v>
                </c:pt>
                <c:pt idx="3573">
                  <c:v>30734</c:v>
                </c:pt>
                <c:pt idx="3574">
                  <c:v>30735</c:v>
                </c:pt>
                <c:pt idx="3575">
                  <c:v>30736</c:v>
                </c:pt>
                <c:pt idx="3576">
                  <c:v>30739</c:v>
                </c:pt>
                <c:pt idx="3577">
                  <c:v>30740</c:v>
                </c:pt>
                <c:pt idx="3578">
                  <c:v>30741</c:v>
                </c:pt>
                <c:pt idx="3579">
                  <c:v>30742</c:v>
                </c:pt>
                <c:pt idx="3580">
                  <c:v>30743</c:v>
                </c:pt>
                <c:pt idx="3581">
                  <c:v>30746</c:v>
                </c:pt>
                <c:pt idx="3582">
                  <c:v>30747</c:v>
                </c:pt>
                <c:pt idx="3583">
                  <c:v>30748</c:v>
                </c:pt>
                <c:pt idx="3584">
                  <c:v>30749</c:v>
                </c:pt>
                <c:pt idx="3585">
                  <c:v>30750</c:v>
                </c:pt>
                <c:pt idx="3586">
                  <c:v>30753</c:v>
                </c:pt>
                <c:pt idx="3587">
                  <c:v>30754</c:v>
                </c:pt>
                <c:pt idx="3588">
                  <c:v>30755</c:v>
                </c:pt>
                <c:pt idx="3589">
                  <c:v>30756</c:v>
                </c:pt>
                <c:pt idx="3590">
                  <c:v>30757</c:v>
                </c:pt>
                <c:pt idx="3591">
                  <c:v>30760</c:v>
                </c:pt>
                <c:pt idx="3592">
                  <c:v>30761</c:v>
                </c:pt>
                <c:pt idx="3593">
                  <c:v>30762</c:v>
                </c:pt>
                <c:pt idx="3594">
                  <c:v>30763</c:v>
                </c:pt>
                <c:pt idx="3595">
                  <c:v>30764</c:v>
                </c:pt>
                <c:pt idx="3596">
                  <c:v>30767</c:v>
                </c:pt>
                <c:pt idx="3597">
                  <c:v>30768</c:v>
                </c:pt>
                <c:pt idx="3598">
                  <c:v>30769</c:v>
                </c:pt>
                <c:pt idx="3599">
                  <c:v>30770</c:v>
                </c:pt>
                <c:pt idx="3600">
                  <c:v>30771</c:v>
                </c:pt>
                <c:pt idx="3601">
                  <c:v>30774</c:v>
                </c:pt>
                <c:pt idx="3602">
                  <c:v>30775</c:v>
                </c:pt>
                <c:pt idx="3603">
                  <c:v>30776</c:v>
                </c:pt>
                <c:pt idx="3604">
                  <c:v>30777</c:v>
                </c:pt>
                <c:pt idx="3605">
                  <c:v>30778</c:v>
                </c:pt>
                <c:pt idx="3606">
                  <c:v>30781</c:v>
                </c:pt>
                <c:pt idx="3607">
                  <c:v>30782</c:v>
                </c:pt>
                <c:pt idx="3608">
                  <c:v>30783</c:v>
                </c:pt>
                <c:pt idx="3609">
                  <c:v>30784</c:v>
                </c:pt>
                <c:pt idx="3610">
                  <c:v>30785</c:v>
                </c:pt>
                <c:pt idx="3611">
                  <c:v>30788</c:v>
                </c:pt>
                <c:pt idx="3612">
                  <c:v>30789</c:v>
                </c:pt>
                <c:pt idx="3613">
                  <c:v>30790</c:v>
                </c:pt>
                <c:pt idx="3614">
                  <c:v>30791</c:v>
                </c:pt>
                <c:pt idx="3615">
                  <c:v>30795</c:v>
                </c:pt>
                <c:pt idx="3616">
                  <c:v>30796</c:v>
                </c:pt>
                <c:pt idx="3617">
                  <c:v>30797</c:v>
                </c:pt>
                <c:pt idx="3618">
                  <c:v>30798</c:v>
                </c:pt>
                <c:pt idx="3619">
                  <c:v>30799</c:v>
                </c:pt>
                <c:pt idx="3620">
                  <c:v>30802</c:v>
                </c:pt>
                <c:pt idx="3621">
                  <c:v>30803</c:v>
                </c:pt>
                <c:pt idx="3622">
                  <c:v>30804</c:v>
                </c:pt>
                <c:pt idx="3623">
                  <c:v>30805</c:v>
                </c:pt>
                <c:pt idx="3624">
                  <c:v>30806</c:v>
                </c:pt>
                <c:pt idx="3625">
                  <c:v>30809</c:v>
                </c:pt>
                <c:pt idx="3626">
                  <c:v>30810</c:v>
                </c:pt>
                <c:pt idx="3627">
                  <c:v>30811</c:v>
                </c:pt>
                <c:pt idx="3628">
                  <c:v>30812</c:v>
                </c:pt>
                <c:pt idx="3629">
                  <c:v>30813</c:v>
                </c:pt>
                <c:pt idx="3630">
                  <c:v>30816</c:v>
                </c:pt>
                <c:pt idx="3631">
                  <c:v>30817</c:v>
                </c:pt>
                <c:pt idx="3632">
                  <c:v>30818</c:v>
                </c:pt>
                <c:pt idx="3633">
                  <c:v>30819</c:v>
                </c:pt>
                <c:pt idx="3634">
                  <c:v>30820</c:v>
                </c:pt>
                <c:pt idx="3635">
                  <c:v>30823</c:v>
                </c:pt>
                <c:pt idx="3636">
                  <c:v>30824</c:v>
                </c:pt>
                <c:pt idx="3637">
                  <c:v>30825</c:v>
                </c:pt>
                <c:pt idx="3638">
                  <c:v>30826</c:v>
                </c:pt>
                <c:pt idx="3639">
                  <c:v>30827</c:v>
                </c:pt>
                <c:pt idx="3640">
                  <c:v>30831</c:v>
                </c:pt>
                <c:pt idx="3641">
                  <c:v>30832</c:v>
                </c:pt>
                <c:pt idx="3642">
                  <c:v>30833</c:v>
                </c:pt>
                <c:pt idx="3643">
                  <c:v>30834</c:v>
                </c:pt>
                <c:pt idx="3644">
                  <c:v>30837</c:v>
                </c:pt>
                <c:pt idx="3645">
                  <c:v>30838</c:v>
                </c:pt>
                <c:pt idx="3646">
                  <c:v>30839</c:v>
                </c:pt>
                <c:pt idx="3647">
                  <c:v>30840</c:v>
                </c:pt>
                <c:pt idx="3648">
                  <c:v>30841</c:v>
                </c:pt>
                <c:pt idx="3649">
                  <c:v>30844</c:v>
                </c:pt>
                <c:pt idx="3650">
                  <c:v>30845</c:v>
                </c:pt>
                <c:pt idx="3651">
                  <c:v>30846</c:v>
                </c:pt>
                <c:pt idx="3652">
                  <c:v>30847</c:v>
                </c:pt>
                <c:pt idx="3653">
                  <c:v>30848</c:v>
                </c:pt>
                <c:pt idx="3654">
                  <c:v>30851</c:v>
                </c:pt>
                <c:pt idx="3655">
                  <c:v>30852</c:v>
                </c:pt>
                <c:pt idx="3656">
                  <c:v>30853</c:v>
                </c:pt>
                <c:pt idx="3657">
                  <c:v>30854</c:v>
                </c:pt>
                <c:pt idx="3658">
                  <c:v>30855</c:v>
                </c:pt>
                <c:pt idx="3659">
                  <c:v>30858</c:v>
                </c:pt>
                <c:pt idx="3660">
                  <c:v>30859</c:v>
                </c:pt>
                <c:pt idx="3661">
                  <c:v>30860</c:v>
                </c:pt>
                <c:pt idx="3662">
                  <c:v>30861</c:v>
                </c:pt>
                <c:pt idx="3663">
                  <c:v>30862</c:v>
                </c:pt>
                <c:pt idx="3664">
                  <c:v>30865</c:v>
                </c:pt>
                <c:pt idx="3665">
                  <c:v>30866</c:v>
                </c:pt>
                <c:pt idx="3666">
                  <c:v>30868</c:v>
                </c:pt>
                <c:pt idx="3667">
                  <c:v>30869</c:v>
                </c:pt>
                <c:pt idx="3668">
                  <c:v>30872</c:v>
                </c:pt>
                <c:pt idx="3669">
                  <c:v>30873</c:v>
                </c:pt>
                <c:pt idx="3670">
                  <c:v>30874</c:v>
                </c:pt>
                <c:pt idx="3671">
                  <c:v>30875</c:v>
                </c:pt>
                <c:pt idx="3672">
                  <c:v>30876</c:v>
                </c:pt>
                <c:pt idx="3673">
                  <c:v>30879</c:v>
                </c:pt>
                <c:pt idx="3674">
                  <c:v>30880</c:v>
                </c:pt>
                <c:pt idx="3675">
                  <c:v>30881</c:v>
                </c:pt>
                <c:pt idx="3676">
                  <c:v>30882</c:v>
                </c:pt>
                <c:pt idx="3677">
                  <c:v>30883</c:v>
                </c:pt>
                <c:pt idx="3678">
                  <c:v>30886</c:v>
                </c:pt>
                <c:pt idx="3679">
                  <c:v>30887</c:v>
                </c:pt>
                <c:pt idx="3680">
                  <c:v>30888</c:v>
                </c:pt>
                <c:pt idx="3681">
                  <c:v>30889</c:v>
                </c:pt>
                <c:pt idx="3682">
                  <c:v>30890</c:v>
                </c:pt>
                <c:pt idx="3683">
                  <c:v>30893</c:v>
                </c:pt>
                <c:pt idx="3684">
                  <c:v>30894</c:v>
                </c:pt>
                <c:pt idx="3685">
                  <c:v>30895</c:v>
                </c:pt>
                <c:pt idx="3686">
                  <c:v>30896</c:v>
                </c:pt>
                <c:pt idx="3687">
                  <c:v>30897</c:v>
                </c:pt>
                <c:pt idx="3688">
                  <c:v>30900</c:v>
                </c:pt>
                <c:pt idx="3689">
                  <c:v>30901</c:v>
                </c:pt>
                <c:pt idx="3690">
                  <c:v>30902</c:v>
                </c:pt>
                <c:pt idx="3691">
                  <c:v>30903</c:v>
                </c:pt>
                <c:pt idx="3692">
                  <c:v>30904</c:v>
                </c:pt>
                <c:pt idx="3693">
                  <c:v>30907</c:v>
                </c:pt>
                <c:pt idx="3694">
                  <c:v>30908</c:v>
                </c:pt>
                <c:pt idx="3695">
                  <c:v>30909</c:v>
                </c:pt>
                <c:pt idx="3696">
                  <c:v>30910</c:v>
                </c:pt>
                <c:pt idx="3697">
                  <c:v>30911</c:v>
                </c:pt>
                <c:pt idx="3698">
                  <c:v>30914</c:v>
                </c:pt>
                <c:pt idx="3699">
                  <c:v>30915</c:v>
                </c:pt>
                <c:pt idx="3700">
                  <c:v>30916</c:v>
                </c:pt>
                <c:pt idx="3701">
                  <c:v>30917</c:v>
                </c:pt>
                <c:pt idx="3702">
                  <c:v>30918</c:v>
                </c:pt>
                <c:pt idx="3703">
                  <c:v>30921</c:v>
                </c:pt>
                <c:pt idx="3704">
                  <c:v>30922</c:v>
                </c:pt>
                <c:pt idx="3705">
                  <c:v>30923</c:v>
                </c:pt>
                <c:pt idx="3706">
                  <c:v>30924</c:v>
                </c:pt>
                <c:pt idx="3707">
                  <c:v>30925</c:v>
                </c:pt>
                <c:pt idx="3708">
                  <c:v>30929</c:v>
                </c:pt>
                <c:pt idx="3709">
                  <c:v>30930</c:v>
                </c:pt>
                <c:pt idx="3710">
                  <c:v>30931</c:v>
                </c:pt>
                <c:pt idx="3711">
                  <c:v>30932</c:v>
                </c:pt>
                <c:pt idx="3712">
                  <c:v>30935</c:v>
                </c:pt>
                <c:pt idx="3713">
                  <c:v>30936</c:v>
                </c:pt>
                <c:pt idx="3714">
                  <c:v>30937</c:v>
                </c:pt>
                <c:pt idx="3715">
                  <c:v>30938</c:v>
                </c:pt>
                <c:pt idx="3716">
                  <c:v>30939</c:v>
                </c:pt>
                <c:pt idx="3717">
                  <c:v>30942</c:v>
                </c:pt>
                <c:pt idx="3718">
                  <c:v>30943</c:v>
                </c:pt>
                <c:pt idx="3719">
                  <c:v>30944</c:v>
                </c:pt>
                <c:pt idx="3720">
                  <c:v>30945</c:v>
                </c:pt>
                <c:pt idx="3721">
                  <c:v>30946</c:v>
                </c:pt>
                <c:pt idx="3722">
                  <c:v>30949</c:v>
                </c:pt>
                <c:pt idx="3723">
                  <c:v>30950</c:v>
                </c:pt>
                <c:pt idx="3724">
                  <c:v>30951</c:v>
                </c:pt>
                <c:pt idx="3725">
                  <c:v>30952</c:v>
                </c:pt>
                <c:pt idx="3726">
                  <c:v>30953</c:v>
                </c:pt>
                <c:pt idx="3727">
                  <c:v>30956</c:v>
                </c:pt>
                <c:pt idx="3728">
                  <c:v>30957</c:v>
                </c:pt>
                <c:pt idx="3729">
                  <c:v>30958</c:v>
                </c:pt>
                <c:pt idx="3730">
                  <c:v>30959</c:v>
                </c:pt>
                <c:pt idx="3731">
                  <c:v>30960</c:v>
                </c:pt>
                <c:pt idx="3732">
                  <c:v>30963</c:v>
                </c:pt>
                <c:pt idx="3733">
                  <c:v>30964</c:v>
                </c:pt>
                <c:pt idx="3734">
                  <c:v>30965</c:v>
                </c:pt>
                <c:pt idx="3735">
                  <c:v>30966</c:v>
                </c:pt>
                <c:pt idx="3736">
                  <c:v>30967</c:v>
                </c:pt>
                <c:pt idx="3737">
                  <c:v>30970</c:v>
                </c:pt>
                <c:pt idx="3738">
                  <c:v>30971</c:v>
                </c:pt>
                <c:pt idx="3739">
                  <c:v>30972</c:v>
                </c:pt>
                <c:pt idx="3740">
                  <c:v>30973</c:v>
                </c:pt>
                <c:pt idx="3741">
                  <c:v>30974</c:v>
                </c:pt>
                <c:pt idx="3742">
                  <c:v>30977</c:v>
                </c:pt>
                <c:pt idx="3743">
                  <c:v>30978</c:v>
                </c:pt>
                <c:pt idx="3744">
                  <c:v>30979</c:v>
                </c:pt>
                <c:pt idx="3745">
                  <c:v>30980</c:v>
                </c:pt>
                <c:pt idx="3746">
                  <c:v>30981</c:v>
                </c:pt>
                <c:pt idx="3747">
                  <c:v>30984</c:v>
                </c:pt>
                <c:pt idx="3748">
                  <c:v>30985</c:v>
                </c:pt>
                <c:pt idx="3749">
                  <c:v>30986</c:v>
                </c:pt>
                <c:pt idx="3750">
                  <c:v>30987</c:v>
                </c:pt>
                <c:pt idx="3751">
                  <c:v>30988</c:v>
                </c:pt>
                <c:pt idx="3752">
                  <c:v>30991</c:v>
                </c:pt>
                <c:pt idx="3753">
                  <c:v>30992</c:v>
                </c:pt>
                <c:pt idx="3754">
                  <c:v>30993</c:v>
                </c:pt>
                <c:pt idx="3755">
                  <c:v>30994</c:v>
                </c:pt>
                <c:pt idx="3756">
                  <c:v>30995</c:v>
                </c:pt>
                <c:pt idx="3757">
                  <c:v>30998</c:v>
                </c:pt>
                <c:pt idx="3758">
                  <c:v>30999</c:v>
                </c:pt>
                <c:pt idx="3759">
                  <c:v>31000</c:v>
                </c:pt>
                <c:pt idx="3760">
                  <c:v>31001</c:v>
                </c:pt>
                <c:pt idx="3761">
                  <c:v>31002</c:v>
                </c:pt>
                <c:pt idx="3762">
                  <c:v>31005</c:v>
                </c:pt>
                <c:pt idx="3763">
                  <c:v>31006</c:v>
                </c:pt>
                <c:pt idx="3764">
                  <c:v>31007</c:v>
                </c:pt>
                <c:pt idx="3765">
                  <c:v>31009</c:v>
                </c:pt>
                <c:pt idx="3766">
                  <c:v>31012</c:v>
                </c:pt>
                <c:pt idx="3767">
                  <c:v>31013</c:v>
                </c:pt>
                <c:pt idx="3768">
                  <c:v>31014</c:v>
                </c:pt>
                <c:pt idx="3769">
                  <c:v>31015</c:v>
                </c:pt>
                <c:pt idx="3770">
                  <c:v>31016</c:v>
                </c:pt>
                <c:pt idx="3771">
                  <c:v>31019</c:v>
                </c:pt>
                <c:pt idx="3772">
                  <c:v>31020</c:v>
                </c:pt>
                <c:pt idx="3773">
                  <c:v>31021</c:v>
                </c:pt>
                <c:pt idx="3774">
                  <c:v>31022</c:v>
                </c:pt>
                <c:pt idx="3775">
                  <c:v>31023</c:v>
                </c:pt>
                <c:pt idx="3776">
                  <c:v>31026</c:v>
                </c:pt>
                <c:pt idx="3777">
                  <c:v>31027</c:v>
                </c:pt>
                <c:pt idx="3778">
                  <c:v>31028</c:v>
                </c:pt>
                <c:pt idx="3779">
                  <c:v>31029</c:v>
                </c:pt>
                <c:pt idx="3780">
                  <c:v>31030</c:v>
                </c:pt>
                <c:pt idx="3781">
                  <c:v>31033</c:v>
                </c:pt>
                <c:pt idx="3782">
                  <c:v>31034</c:v>
                </c:pt>
                <c:pt idx="3783">
                  <c:v>31035</c:v>
                </c:pt>
                <c:pt idx="3784">
                  <c:v>31036</c:v>
                </c:pt>
                <c:pt idx="3785">
                  <c:v>31037</c:v>
                </c:pt>
                <c:pt idx="3786">
                  <c:v>31040</c:v>
                </c:pt>
                <c:pt idx="3787">
                  <c:v>31042</c:v>
                </c:pt>
                <c:pt idx="3788">
                  <c:v>31043</c:v>
                </c:pt>
                <c:pt idx="3789">
                  <c:v>31044</c:v>
                </c:pt>
                <c:pt idx="3790">
                  <c:v>31047</c:v>
                </c:pt>
                <c:pt idx="3791">
                  <c:v>31049</c:v>
                </c:pt>
                <c:pt idx="3792">
                  <c:v>31050</c:v>
                </c:pt>
                <c:pt idx="3793">
                  <c:v>31051</c:v>
                </c:pt>
                <c:pt idx="3794">
                  <c:v>31054</c:v>
                </c:pt>
                <c:pt idx="3795">
                  <c:v>31055</c:v>
                </c:pt>
                <c:pt idx="3796">
                  <c:v>31056</c:v>
                </c:pt>
                <c:pt idx="3797">
                  <c:v>31057</c:v>
                </c:pt>
                <c:pt idx="3798">
                  <c:v>31058</c:v>
                </c:pt>
                <c:pt idx="3799">
                  <c:v>31061</c:v>
                </c:pt>
                <c:pt idx="3800">
                  <c:v>31062</c:v>
                </c:pt>
                <c:pt idx="3801">
                  <c:v>31063</c:v>
                </c:pt>
                <c:pt idx="3802">
                  <c:v>31064</c:v>
                </c:pt>
                <c:pt idx="3803">
                  <c:v>31065</c:v>
                </c:pt>
                <c:pt idx="3804">
                  <c:v>31068</c:v>
                </c:pt>
                <c:pt idx="3805">
                  <c:v>31069</c:v>
                </c:pt>
                <c:pt idx="3806">
                  <c:v>31070</c:v>
                </c:pt>
                <c:pt idx="3807">
                  <c:v>31071</c:v>
                </c:pt>
                <c:pt idx="3808">
                  <c:v>31072</c:v>
                </c:pt>
                <c:pt idx="3809">
                  <c:v>31075</c:v>
                </c:pt>
                <c:pt idx="3810">
                  <c:v>31076</c:v>
                </c:pt>
                <c:pt idx="3811">
                  <c:v>31077</c:v>
                </c:pt>
                <c:pt idx="3812">
                  <c:v>31078</c:v>
                </c:pt>
                <c:pt idx="3813">
                  <c:v>31079</c:v>
                </c:pt>
                <c:pt idx="3814">
                  <c:v>31082</c:v>
                </c:pt>
                <c:pt idx="3815">
                  <c:v>31083</c:v>
                </c:pt>
                <c:pt idx="3816">
                  <c:v>31084</c:v>
                </c:pt>
                <c:pt idx="3817">
                  <c:v>31085</c:v>
                </c:pt>
                <c:pt idx="3818">
                  <c:v>31086</c:v>
                </c:pt>
                <c:pt idx="3819">
                  <c:v>31089</c:v>
                </c:pt>
                <c:pt idx="3820">
                  <c:v>31090</c:v>
                </c:pt>
                <c:pt idx="3821">
                  <c:v>31091</c:v>
                </c:pt>
                <c:pt idx="3822">
                  <c:v>31092</c:v>
                </c:pt>
                <c:pt idx="3823">
                  <c:v>31093</c:v>
                </c:pt>
                <c:pt idx="3824">
                  <c:v>31097</c:v>
                </c:pt>
                <c:pt idx="3825">
                  <c:v>31098</c:v>
                </c:pt>
                <c:pt idx="3826">
                  <c:v>31099</c:v>
                </c:pt>
                <c:pt idx="3827">
                  <c:v>31100</c:v>
                </c:pt>
                <c:pt idx="3828">
                  <c:v>31103</c:v>
                </c:pt>
                <c:pt idx="3829">
                  <c:v>31104</c:v>
                </c:pt>
                <c:pt idx="3830">
                  <c:v>31105</c:v>
                </c:pt>
                <c:pt idx="3831">
                  <c:v>31106</c:v>
                </c:pt>
                <c:pt idx="3832">
                  <c:v>31107</c:v>
                </c:pt>
                <c:pt idx="3833">
                  <c:v>31110</c:v>
                </c:pt>
                <c:pt idx="3834">
                  <c:v>31111</c:v>
                </c:pt>
                <c:pt idx="3835">
                  <c:v>31112</c:v>
                </c:pt>
                <c:pt idx="3836">
                  <c:v>31113</c:v>
                </c:pt>
                <c:pt idx="3837">
                  <c:v>31114</c:v>
                </c:pt>
                <c:pt idx="3838">
                  <c:v>31117</c:v>
                </c:pt>
                <c:pt idx="3839">
                  <c:v>31118</c:v>
                </c:pt>
                <c:pt idx="3840">
                  <c:v>31119</c:v>
                </c:pt>
                <c:pt idx="3841">
                  <c:v>31120</c:v>
                </c:pt>
                <c:pt idx="3842">
                  <c:v>31121</c:v>
                </c:pt>
                <c:pt idx="3843">
                  <c:v>31124</c:v>
                </c:pt>
                <c:pt idx="3844">
                  <c:v>31125</c:v>
                </c:pt>
                <c:pt idx="3845">
                  <c:v>31126</c:v>
                </c:pt>
                <c:pt idx="3846">
                  <c:v>31127</c:v>
                </c:pt>
                <c:pt idx="3847">
                  <c:v>31128</c:v>
                </c:pt>
                <c:pt idx="3848">
                  <c:v>31131</c:v>
                </c:pt>
                <c:pt idx="3849">
                  <c:v>31132</c:v>
                </c:pt>
                <c:pt idx="3850">
                  <c:v>31133</c:v>
                </c:pt>
                <c:pt idx="3851">
                  <c:v>31134</c:v>
                </c:pt>
                <c:pt idx="3852">
                  <c:v>31135</c:v>
                </c:pt>
                <c:pt idx="3853">
                  <c:v>31138</c:v>
                </c:pt>
                <c:pt idx="3854">
                  <c:v>31139</c:v>
                </c:pt>
                <c:pt idx="3855">
                  <c:v>31140</c:v>
                </c:pt>
                <c:pt idx="3856">
                  <c:v>31141</c:v>
                </c:pt>
                <c:pt idx="3857">
                  <c:v>31145</c:v>
                </c:pt>
                <c:pt idx="3858">
                  <c:v>31146</c:v>
                </c:pt>
                <c:pt idx="3859">
                  <c:v>31147</c:v>
                </c:pt>
                <c:pt idx="3860">
                  <c:v>31148</c:v>
                </c:pt>
                <c:pt idx="3861">
                  <c:v>31149</c:v>
                </c:pt>
                <c:pt idx="3862">
                  <c:v>31152</c:v>
                </c:pt>
                <c:pt idx="3863">
                  <c:v>31153</c:v>
                </c:pt>
                <c:pt idx="3864">
                  <c:v>31154</c:v>
                </c:pt>
                <c:pt idx="3865">
                  <c:v>31155</c:v>
                </c:pt>
                <c:pt idx="3866">
                  <c:v>31156</c:v>
                </c:pt>
                <c:pt idx="3867">
                  <c:v>31159</c:v>
                </c:pt>
                <c:pt idx="3868">
                  <c:v>31160</c:v>
                </c:pt>
                <c:pt idx="3869">
                  <c:v>31161</c:v>
                </c:pt>
                <c:pt idx="3870">
                  <c:v>31162</c:v>
                </c:pt>
                <c:pt idx="3871">
                  <c:v>31163</c:v>
                </c:pt>
                <c:pt idx="3872">
                  <c:v>31166</c:v>
                </c:pt>
                <c:pt idx="3873">
                  <c:v>31167</c:v>
                </c:pt>
                <c:pt idx="3874">
                  <c:v>31168</c:v>
                </c:pt>
                <c:pt idx="3875">
                  <c:v>31169</c:v>
                </c:pt>
                <c:pt idx="3876">
                  <c:v>31170</c:v>
                </c:pt>
                <c:pt idx="3877">
                  <c:v>31173</c:v>
                </c:pt>
                <c:pt idx="3878">
                  <c:v>31174</c:v>
                </c:pt>
                <c:pt idx="3879">
                  <c:v>31175</c:v>
                </c:pt>
                <c:pt idx="3880">
                  <c:v>31176</c:v>
                </c:pt>
                <c:pt idx="3881">
                  <c:v>31177</c:v>
                </c:pt>
                <c:pt idx="3882">
                  <c:v>31180</c:v>
                </c:pt>
                <c:pt idx="3883">
                  <c:v>31181</c:v>
                </c:pt>
                <c:pt idx="3884">
                  <c:v>31182</c:v>
                </c:pt>
                <c:pt idx="3885">
                  <c:v>31183</c:v>
                </c:pt>
                <c:pt idx="3886">
                  <c:v>31184</c:v>
                </c:pt>
                <c:pt idx="3887">
                  <c:v>31187</c:v>
                </c:pt>
                <c:pt idx="3888">
                  <c:v>31188</c:v>
                </c:pt>
                <c:pt idx="3889">
                  <c:v>31189</c:v>
                </c:pt>
                <c:pt idx="3890">
                  <c:v>31190</c:v>
                </c:pt>
                <c:pt idx="3891">
                  <c:v>31191</c:v>
                </c:pt>
                <c:pt idx="3892">
                  <c:v>31195</c:v>
                </c:pt>
                <c:pt idx="3893">
                  <c:v>31196</c:v>
                </c:pt>
                <c:pt idx="3894">
                  <c:v>31197</c:v>
                </c:pt>
                <c:pt idx="3895">
                  <c:v>31198</c:v>
                </c:pt>
                <c:pt idx="3896">
                  <c:v>31201</c:v>
                </c:pt>
                <c:pt idx="3897">
                  <c:v>31202</c:v>
                </c:pt>
                <c:pt idx="3898">
                  <c:v>31203</c:v>
                </c:pt>
                <c:pt idx="3899">
                  <c:v>31204</c:v>
                </c:pt>
                <c:pt idx="3900">
                  <c:v>31205</c:v>
                </c:pt>
                <c:pt idx="3901">
                  <c:v>31208</c:v>
                </c:pt>
                <c:pt idx="3902">
                  <c:v>31209</c:v>
                </c:pt>
                <c:pt idx="3903">
                  <c:v>31210</c:v>
                </c:pt>
                <c:pt idx="3904">
                  <c:v>31211</c:v>
                </c:pt>
                <c:pt idx="3905">
                  <c:v>31212</c:v>
                </c:pt>
                <c:pt idx="3906">
                  <c:v>31215</c:v>
                </c:pt>
                <c:pt idx="3907">
                  <c:v>31216</c:v>
                </c:pt>
                <c:pt idx="3908">
                  <c:v>31217</c:v>
                </c:pt>
                <c:pt idx="3909">
                  <c:v>31218</c:v>
                </c:pt>
                <c:pt idx="3910">
                  <c:v>31219</c:v>
                </c:pt>
                <c:pt idx="3911">
                  <c:v>31222</c:v>
                </c:pt>
                <c:pt idx="3912">
                  <c:v>31223</c:v>
                </c:pt>
                <c:pt idx="3913">
                  <c:v>31224</c:v>
                </c:pt>
                <c:pt idx="3914">
                  <c:v>31225</c:v>
                </c:pt>
                <c:pt idx="3915">
                  <c:v>31226</c:v>
                </c:pt>
                <c:pt idx="3916">
                  <c:v>31229</c:v>
                </c:pt>
                <c:pt idx="3917">
                  <c:v>31230</c:v>
                </c:pt>
                <c:pt idx="3918">
                  <c:v>31231</c:v>
                </c:pt>
                <c:pt idx="3919">
                  <c:v>31233</c:v>
                </c:pt>
                <c:pt idx="3920">
                  <c:v>31236</c:v>
                </c:pt>
                <c:pt idx="3921">
                  <c:v>31237</c:v>
                </c:pt>
                <c:pt idx="3922">
                  <c:v>31238</c:v>
                </c:pt>
                <c:pt idx="3923">
                  <c:v>31239</c:v>
                </c:pt>
                <c:pt idx="3924">
                  <c:v>31240</c:v>
                </c:pt>
                <c:pt idx="3925">
                  <c:v>31243</c:v>
                </c:pt>
                <c:pt idx="3926">
                  <c:v>31244</c:v>
                </c:pt>
                <c:pt idx="3927">
                  <c:v>31245</c:v>
                </c:pt>
                <c:pt idx="3928">
                  <c:v>31246</c:v>
                </c:pt>
                <c:pt idx="3929">
                  <c:v>31247</c:v>
                </c:pt>
                <c:pt idx="3930">
                  <c:v>31250</c:v>
                </c:pt>
                <c:pt idx="3931">
                  <c:v>31251</c:v>
                </c:pt>
                <c:pt idx="3932">
                  <c:v>31252</c:v>
                </c:pt>
                <c:pt idx="3933">
                  <c:v>31253</c:v>
                </c:pt>
                <c:pt idx="3934">
                  <c:v>31254</c:v>
                </c:pt>
                <c:pt idx="3935">
                  <c:v>31257</c:v>
                </c:pt>
                <c:pt idx="3936">
                  <c:v>31258</c:v>
                </c:pt>
                <c:pt idx="3937">
                  <c:v>31259</c:v>
                </c:pt>
                <c:pt idx="3938">
                  <c:v>31260</c:v>
                </c:pt>
                <c:pt idx="3939">
                  <c:v>31261</c:v>
                </c:pt>
                <c:pt idx="3940">
                  <c:v>31264</c:v>
                </c:pt>
                <c:pt idx="3941">
                  <c:v>31265</c:v>
                </c:pt>
                <c:pt idx="3942">
                  <c:v>31266</c:v>
                </c:pt>
                <c:pt idx="3943">
                  <c:v>31267</c:v>
                </c:pt>
                <c:pt idx="3944">
                  <c:v>31268</c:v>
                </c:pt>
                <c:pt idx="3945">
                  <c:v>31271</c:v>
                </c:pt>
                <c:pt idx="3946">
                  <c:v>31272</c:v>
                </c:pt>
                <c:pt idx="3947">
                  <c:v>31273</c:v>
                </c:pt>
                <c:pt idx="3948">
                  <c:v>31274</c:v>
                </c:pt>
                <c:pt idx="3949">
                  <c:v>31275</c:v>
                </c:pt>
                <c:pt idx="3950">
                  <c:v>31278</c:v>
                </c:pt>
                <c:pt idx="3951">
                  <c:v>31279</c:v>
                </c:pt>
                <c:pt idx="3952">
                  <c:v>31280</c:v>
                </c:pt>
                <c:pt idx="3953">
                  <c:v>31281</c:v>
                </c:pt>
                <c:pt idx="3954">
                  <c:v>31282</c:v>
                </c:pt>
                <c:pt idx="3955">
                  <c:v>31285</c:v>
                </c:pt>
                <c:pt idx="3956">
                  <c:v>31286</c:v>
                </c:pt>
                <c:pt idx="3957">
                  <c:v>31287</c:v>
                </c:pt>
                <c:pt idx="3958">
                  <c:v>31288</c:v>
                </c:pt>
                <c:pt idx="3959">
                  <c:v>31289</c:v>
                </c:pt>
                <c:pt idx="3960">
                  <c:v>31293</c:v>
                </c:pt>
                <c:pt idx="3961">
                  <c:v>31294</c:v>
                </c:pt>
                <c:pt idx="3962">
                  <c:v>31295</c:v>
                </c:pt>
                <c:pt idx="3963">
                  <c:v>31296</c:v>
                </c:pt>
                <c:pt idx="3964">
                  <c:v>31299</c:v>
                </c:pt>
                <c:pt idx="3965">
                  <c:v>31300</c:v>
                </c:pt>
                <c:pt idx="3966">
                  <c:v>31301</c:v>
                </c:pt>
                <c:pt idx="3967">
                  <c:v>31302</c:v>
                </c:pt>
                <c:pt idx="3968">
                  <c:v>31303</c:v>
                </c:pt>
                <c:pt idx="3969">
                  <c:v>31306</c:v>
                </c:pt>
                <c:pt idx="3970">
                  <c:v>31307</c:v>
                </c:pt>
                <c:pt idx="3971">
                  <c:v>31308</c:v>
                </c:pt>
                <c:pt idx="3972">
                  <c:v>31309</c:v>
                </c:pt>
                <c:pt idx="3973">
                  <c:v>31310</c:v>
                </c:pt>
                <c:pt idx="3974">
                  <c:v>31313</c:v>
                </c:pt>
                <c:pt idx="3975">
                  <c:v>31314</c:v>
                </c:pt>
                <c:pt idx="3976">
                  <c:v>31315</c:v>
                </c:pt>
                <c:pt idx="3977">
                  <c:v>31316</c:v>
                </c:pt>
                <c:pt idx="3978">
                  <c:v>31320</c:v>
                </c:pt>
                <c:pt idx="3979">
                  <c:v>31321</c:v>
                </c:pt>
                <c:pt idx="3980">
                  <c:v>31322</c:v>
                </c:pt>
                <c:pt idx="3981">
                  <c:v>31323</c:v>
                </c:pt>
                <c:pt idx="3982">
                  <c:v>31324</c:v>
                </c:pt>
                <c:pt idx="3983">
                  <c:v>31327</c:v>
                </c:pt>
                <c:pt idx="3984">
                  <c:v>31328</c:v>
                </c:pt>
                <c:pt idx="3985">
                  <c:v>31329</c:v>
                </c:pt>
                <c:pt idx="3986">
                  <c:v>31330</c:v>
                </c:pt>
                <c:pt idx="3987">
                  <c:v>31331</c:v>
                </c:pt>
                <c:pt idx="3988">
                  <c:v>31334</c:v>
                </c:pt>
                <c:pt idx="3989">
                  <c:v>31335</c:v>
                </c:pt>
                <c:pt idx="3990">
                  <c:v>31336</c:v>
                </c:pt>
                <c:pt idx="3991">
                  <c:v>31337</c:v>
                </c:pt>
                <c:pt idx="3992">
                  <c:v>31338</c:v>
                </c:pt>
                <c:pt idx="3993">
                  <c:v>31341</c:v>
                </c:pt>
                <c:pt idx="3994">
                  <c:v>31342</c:v>
                </c:pt>
                <c:pt idx="3995">
                  <c:v>31343</c:v>
                </c:pt>
                <c:pt idx="3996">
                  <c:v>31344</c:v>
                </c:pt>
                <c:pt idx="3997">
                  <c:v>31345</c:v>
                </c:pt>
                <c:pt idx="3998">
                  <c:v>31348</c:v>
                </c:pt>
                <c:pt idx="3999">
                  <c:v>31349</c:v>
                </c:pt>
                <c:pt idx="4000">
                  <c:v>31350</c:v>
                </c:pt>
                <c:pt idx="4001">
                  <c:v>31351</c:v>
                </c:pt>
                <c:pt idx="4002">
                  <c:v>31352</c:v>
                </c:pt>
                <c:pt idx="4003">
                  <c:v>31355</c:v>
                </c:pt>
                <c:pt idx="4004">
                  <c:v>31356</c:v>
                </c:pt>
                <c:pt idx="4005">
                  <c:v>31357</c:v>
                </c:pt>
                <c:pt idx="4006">
                  <c:v>31358</c:v>
                </c:pt>
                <c:pt idx="4007">
                  <c:v>31359</c:v>
                </c:pt>
                <c:pt idx="4008">
                  <c:v>31362</c:v>
                </c:pt>
                <c:pt idx="4009">
                  <c:v>31363</c:v>
                </c:pt>
                <c:pt idx="4010">
                  <c:v>31364</c:v>
                </c:pt>
                <c:pt idx="4011">
                  <c:v>31365</c:v>
                </c:pt>
                <c:pt idx="4012">
                  <c:v>31366</c:v>
                </c:pt>
                <c:pt idx="4013">
                  <c:v>31369</c:v>
                </c:pt>
                <c:pt idx="4014">
                  <c:v>31370</c:v>
                </c:pt>
                <c:pt idx="4015">
                  <c:v>31371</c:v>
                </c:pt>
                <c:pt idx="4016">
                  <c:v>31372</c:v>
                </c:pt>
                <c:pt idx="4017">
                  <c:v>31373</c:v>
                </c:pt>
                <c:pt idx="4018">
                  <c:v>31376</c:v>
                </c:pt>
                <c:pt idx="4019">
                  <c:v>31377</c:v>
                </c:pt>
                <c:pt idx="4020">
                  <c:v>31378</c:v>
                </c:pt>
                <c:pt idx="4021">
                  <c:v>31380</c:v>
                </c:pt>
                <c:pt idx="4022">
                  <c:v>31383</c:v>
                </c:pt>
                <c:pt idx="4023">
                  <c:v>31384</c:v>
                </c:pt>
                <c:pt idx="4024">
                  <c:v>31385</c:v>
                </c:pt>
                <c:pt idx="4025">
                  <c:v>31386</c:v>
                </c:pt>
                <c:pt idx="4026">
                  <c:v>31387</c:v>
                </c:pt>
                <c:pt idx="4027">
                  <c:v>31390</c:v>
                </c:pt>
                <c:pt idx="4028">
                  <c:v>31391</c:v>
                </c:pt>
                <c:pt idx="4029">
                  <c:v>31392</c:v>
                </c:pt>
                <c:pt idx="4030">
                  <c:v>31393</c:v>
                </c:pt>
                <c:pt idx="4031">
                  <c:v>31394</c:v>
                </c:pt>
                <c:pt idx="4032">
                  <c:v>31397</c:v>
                </c:pt>
                <c:pt idx="4033">
                  <c:v>31398</c:v>
                </c:pt>
                <c:pt idx="4034">
                  <c:v>31399</c:v>
                </c:pt>
                <c:pt idx="4035">
                  <c:v>31400</c:v>
                </c:pt>
                <c:pt idx="4036">
                  <c:v>31401</c:v>
                </c:pt>
                <c:pt idx="4037">
                  <c:v>31404</c:v>
                </c:pt>
                <c:pt idx="4038">
                  <c:v>31405</c:v>
                </c:pt>
                <c:pt idx="4039">
                  <c:v>31407</c:v>
                </c:pt>
                <c:pt idx="4040">
                  <c:v>31408</c:v>
                </c:pt>
                <c:pt idx="4041">
                  <c:v>31411</c:v>
                </c:pt>
                <c:pt idx="4042">
                  <c:v>31412</c:v>
                </c:pt>
                <c:pt idx="4043">
                  <c:v>31414</c:v>
                </c:pt>
                <c:pt idx="4044">
                  <c:v>31415</c:v>
                </c:pt>
                <c:pt idx="4045">
                  <c:v>31418</c:v>
                </c:pt>
                <c:pt idx="4046">
                  <c:v>31419</c:v>
                </c:pt>
                <c:pt idx="4047">
                  <c:v>31420</c:v>
                </c:pt>
                <c:pt idx="4048">
                  <c:v>31421</c:v>
                </c:pt>
                <c:pt idx="4049">
                  <c:v>31422</c:v>
                </c:pt>
                <c:pt idx="4050">
                  <c:v>31425</c:v>
                </c:pt>
                <c:pt idx="4051">
                  <c:v>31426</c:v>
                </c:pt>
                <c:pt idx="4052">
                  <c:v>31427</c:v>
                </c:pt>
                <c:pt idx="4053">
                  <c:v>31428</c:v>
                </c:pt>
                <c:pt idx="4054">
                  <c:v>31429</c:v>
                </c:pt>
                <c:pt idx="4055">
                  <c:v>31432</c:v>
                </c:pt>
                <c:pt idx="4056">
                  <c:v>31433</c:v>
                </c:pt>
                <c:pt idx="4057">
                  <c:v>31434</c:v>
                </c:pt>
                <c:pt idx="4058">
                  <c:v>31435</c:v>
                </c:pt>
                <c:pt idx="4059">
                  <c:v>31436</c:v>
                </c:pt>
                <c:pt idx="4060">
                  <c:v>31439</c:v>
                </c:pt>
                <c:pt idx="4061">
                  <c:v>31440</c:v>
                </c:pt>
                <c:pt idx="4062">
                  <c:v>31441</c:v>
                </c:pt>
                <c:pt idx="4063">
                  <c:v>31442</c:v>
                </c:pt>
                <c:pt idx="4064">
                  <c:v>31443</c:v>
                </c:pt>
                <c:pt idx="4065">
                  <c:v>31446</c:v>
                </c:pt>
                <c:pt idx="4066">
                  <c:v>31447</c:v>
                </c:pt>
                <c:pt idx="4067">
                  <c:v>31448</c:v>
                </c:pt>
                <c:pt idx="4068">
                  <c:v>31449</c:v>
                </c:pt>
                <c:pt idx="4069">
                  <c:v>31450</c:v>
                </c:pt>
                <c:pt idx="4070">
                  <c:v>31453</c:v>
                </c:pt>
                <c:pt idx="4071">
                  <c:v>31454</c:v>
                </c:pt>
                <c:pt idx="4072">
                  <c:v>31455</c:v>
                </c:pt>
                <c:pt idx="4073">
                  <c:v>31456</c:v>
                </c:pt>
                <c:pt idx="4074">
                  <c:v>31457</c:v>
                </c:pt>
                <c:pt idx="4075">
                  <c:v>31461</c:v>
                </c:pt>
                <c:pt idx="4076">
                  <c:v>31462</c:v>
                </c:pt>
                <c:pt idx="4077">
                  <c:v>31463</c:v>
                </c:pt>
                <c:pt idx="4078">
                  <c:v>31464</c:v>
                </c:pt>
                <c:pt idx="4079">
                  <c:v>31467</c:v>
                </c:pt>
                <c:pt idx="4080">
                  <c:v>31468</c:v>
                </c:pt>
                <c:pt idx="4081">
                  <c:v>31469</c:v>
                </c:pt>
                <c:pt idx="4082">
                  <c:v>31470</c:v>
                </c:pt>
                <c:pt idx="4083">
                  <c:v>31471</c:v>
                </c:pt>
                <c:pt idx="4084">
                  <c:v>31474</c:v>
                </c:pt>
                <c:pt idx="4085">
                  <c:v>31475</c:v>
                </c:pt>
                <c:pt idx="4086">
                  <c:v>31476</c:v>
                </c:pt>
                <c:pt idx="4087">
                  <c:v>31477</c:v>
                </c:pt>
                <c:pt idx="4088">
                  <c:v>31478</c:v>
                </c:pt>
                <c:pt idx="4089">
                  <c:v>31481</c:v>
                </c:pt>
                <c:pt idx="4090">
                  <c:v>31482</c:v>
                </c:pt>
                <c:pt idx="4091">
                  <c:v>31483</c:v>
                </c:pt>
                <c:pt idx="4092">
                  <c:v>31484</c:v>
                </c:pt>
                <c:pt idx="4093">
                  <c:v>31485</c:v>
                </c:pt>
                <c:pt idx="4094">
                  <c:v>31488</c:v>
                </c:pt>
                <c:pt idx="4095">
                  <c:v>31489</c:v>
                </c:pt>
                <c:pt idx="4096">
                  <c:v>31490</c:v>
                </c:pt>
                <c:pt idx="4097">
                  <c:v>31491</c:v>
                </c:pt>
                <c:pt idx="4098">
                  <c:v>31492</c:v>
                </c:pt>
                <c:pt idx="4099">
                  <c:v>31495</c:v>
                </c:pt>
                <c:pt idx="4100">
                  <c:v>31496</c:v>
                </c:pt>
                <c:pt idx="4101">
                  <c:v>31497</c:v>
                </c:pt>
                <c:pt idx="4102">
                  <c:v>31498</c:v>
                </c:pt>
                <c:pt idx="4103">
                  <c:v>31502</c:v>
                </c:pt>
                <c:pt idx="4104">
                  <c:v>31503</c:v>
                </c:pt>
                <c:pt idx="4105">
                  <c:v>31504</c:v>
                </c:pt>
                <c:pt idx="4106">
                  <c:v>31505</c:v>
                </c:pt>
                <c:pt idx="4107">
                  <c:v>31506</c:v>
                </c:pt>
                <c:pt idx="4108">
                  <c:v>31509</c:v>
                </c:pt>
                <c:pt idx="4109">
                  <c:v>31510</c:v>
                </c:pt>
                <c:pt idx="4110">
                  <c:v>31511</c:v>
                </c:pt>
                <c:pt idx="4111">
                  <c:v>31512</c:v>
                </c:pt>
                <c:pt idx="4112">
                  <c:v>31513</c:v>
                </c:pt>
                <c:pt idx="4113">
                  <c:v>31516</c:v>
                </c:pt>
                <c:pt idx="4114">
                  <c:v>31517</c:v>
                </c:pt>
                <c:pt idx="4115">
                  <c:v>31518</c:v>
                </c:pt>
                <c:pt idx="4116">
                  <c:v>31519</c:v>
                </c:pt>
                <c:pt idx="4117">
                  <c:v>31520</c:v>
                </c:pt>
                <c:pt idx="4118">
                  <c:v>31523</c:v>
                </c:pt>
                <c:pt idx="4119">
                  <c:v>31524</c:v>
                </c:pt>
                <c:pt idx="4120">
                  <c:v>31525</c:v>
                </c:pt>
                <c:pt idx="4121">
                  <c:v>31526</c:v>
                </c:pt>
                <c:pt idx="4122">
                  <c:v>31527</c:v>
                </c:pt>
                <c:pt idx="4123">
                  <c:v>31530</c:v>
                </c:pt>
                <c:pt idx="4124">
                  <c:v>31531</c:v>
                </c:pt>
                <c:pt idx="4125">
                  <c:v>31532</c:v>
                </c:pt>
                <c:pt idx="4126">
                  <c:v>31533</c:v>
                </c:pt>
                <c:pt idx="4127">
                  <c:v>31534</c:v>
                </c:pt>
                <c:pt idx="4128">
                  <c:v>31537</c:v>
                </c:pt>
                <c:pt idx="4129">
                  <c:v>31538</c:v>
                </c:pt>
                <c:pt idx="4130">
                  <c:v>31539</c:v>
                </c:pt>
                <c:pt idx="4131">
                  <c:v>31540</c:v>
                </c:pt>
                <c:pt idx="4132">
                  <c:v>31541</c:v>
                </c:pt>
                <c:pt idx="4133">
                  <c:v>31544</c:v>
                </c:pt>
                <c:pt idx="4134">
                  <c:v>31545</c:v>
                </c:pt>
                <c:pt idx="4135">
                  <c:v>31546</c:v>
                </c:pt>
                <c:pt idx="4136">
                  <c:v>31547</c:v>
                </c:pt>
                <c:pt idx="4137">
                  <c:v>31548</c:v>
                </c:pt>
                <c:pt idx="4138">
                  <c:v>31551</c:v>
                </c:pt>
                <c:pt idx="4139">
                  <c:v>31552</c:v>
                </c:pt>
                <c:pt idx="4140">
                  <c:v>31553</c:v>
                </c:pt>
                <c:pt idx="4141">
                  <c:v>31554</c:v>
                </c:pt>
                <c:pt idx="4142">
                  <c:v>31555</c:v>
                </c:pt>
                <c:pt idx="4143">
                  <c:v>31559</c:v>
                </c:pt>
                <c:pt idx="4144">
                  <c:v>31560</c:v>
                </c:pt>
                <c:pt idx="4145">
                  <c:v>31561</c:v>
                </c:pt>
                <c:pt idx="4146">
                  <c:v>31562</c:v>
                </c:pt>
                <c:pt idx="4147">
                  <c:v>31565</c:v>
                </c:pt>
                <c:pt idx="4148">
                  <c:v>31566</c:v>
                </c:pt>
                <c:pt idx="4149">
                  <c:v>31567</c:v>
                </c:pt>
                <c:pt idx="4150">
                  <c:v>31568</c:v>
                </c:pt>
                <c:pt idx="4151">
                  <c:v>31569</c:v>
                </c:pt>
                <c:pt idx="4152">
                  <c:v>31572</c:v>
                </c:pt>
                <c:pt idx="4153">
                  <c:v>31573</c:v>
                </c:pt>
                <c:pt idx="4154">
                  <c:v>31574</c:v>
                </c:pt>
                <c:pt idx="4155">
                  <c:v>31575</c:v>
                </c:pt>
                <c:pt idx="4156">
                  <c:v>31576</c:v>
                </c:pt>
                <c:pt idx="4157">
                  <c:v>31579</c:v>
                </c:pt>
                <c:pt idx="4158">
                  <c:v>31580</c:v>
                </c:pt>
                <c:pt idx="4159">
                  <c:v>31581</c:v>
                </c:pt>
                <c:pt idx="4160">
                  <c:v>31582</c:v>
                </c:pt>
                <c:pt idx="4161">
                  <c:v>31583</c:v>
                </c:pt>
                <c:pt idx="4162">
                  <c:v>31586</c:v>
                </c:pt>
                <c:pt idx="4163">
                  <c:v>31587</c:v>
                </c:pt>
                <c:pt idx="4164">
                  <c:v>31588</c:v>
                </c:pt>
                <c:pt idx="4165">
                  <c:v>31589</c:v>
                </c:pt>
                <c:pt idx="4166">
                  <c:v>31590</c:v>
                </c:pt>
                <c:pt idx="4167">
                  <c:v>31593</c:v>
                </c:pt>
                <c:pt idx="4168">
                  <c:v>31594</c:v>
                </c:pt>
                <c:pt idx="4169">
                  <c:v>31595</c:v>
                </c:pt>
                <c:pt idx="4170">
                  <c:v>31596</c:v>
                </c:pt>
                <c:pt idx="4171">
                  <c:v>31600</c:v>
                </c:pt>
                <c:pt idx="4172">
                  <c:v>31601</c:v>
                </c:pt>
                <c:pt idx="4173">
                  <c:v>31602</c:v>
                </c:pt>
                <c:pt idx="4174">
                  <c:v>31603</c:v>
                </c:pt>
                <c:pt idx="4175">
                  <c:v>31604</c:v>
                </c:pt>
                <c:pt idx="4176">
                  <c:v>31607</c:v>
                </c:pt>
                <c:pt idx="4177">
                  <c:v>31608</c:v>
                </c:pt>
                <c:pt idx="4178">
                  <c:v>31609</c:v>
                </c:pt>
                <c:pt idx="4179">
                  <c:v>31610</c:v>
                </c:pt>
                <c:pt idx="4180">
                  <c:v>31611</c:v>
                </c:pt>
                <c:pt idx="4181">
                  <c:v>31614</c:v>
                </c:pt>
                <c:pt idx="4182">
                  <c:v>31615</c:v>
                </c:pt>
                <c:pt idx="4183">
                  <c:v>31616</c:v>
                </c:pt>
                <c:pt idx="4184">
                  <c:v>31617</c:v>
                </c:pt>
                <c:pt idx="4185">
                  <c:v>31618</c:v>
                </c:pt>
                <c:pt idx="4186">
                  <c:v>31621</c:v>
                </c:pt>
                <c:pt idx="4187">
                  <c:v>31622</c:v>
                </c:pt>
                <c:pt idx="4188">
                  <c:v>31623</c:v>
                </c:pt>
                <c:pt idx="4189">
                  <c:v>31624</c:v>
                </c:pt>
                <c:pt idx="4190">
                  <c:v>31625</c:v>
                </c:pt>
                <c:pt idx="4191">
                  <c:v>31628</c:v>
                </c:pt>
                <c:pt idx="4192">
                  <c:v>31629</c:v>
                </c:pt>
                <c:pt idx="4193">
                  <c:v>31630</c:v>
                </c:pt>
                <c:pt idx="4194">
                  <c:v>31631</c:v>
                </c:pt>
                <c:pt idx="4195">
                  <c:v>31632</c:v>
                </c:pt>
                <c:pt idx="4196">
                  <c:v>31635</c:v>
                </c:pt>
                <c:pt idx="4197">
                  <c:v>31636</c:v>
                </c:pt>
                <c:pt idx="4198">
                  <c:v>31637</c:v>
                </c:pt>
                <c:pt idx="4199">
                  <c:v>31638</c:v>
                </c:pt>
                <c:pt idx="4200">
                  <c:v>31639</c:v>
                </c:pt>
                <c:pt idx="4201">
                  <c:v>31642</c:v>
                </c:pt>
                <c:pt idx="4202">
                  <c:v>31643</c:v>
                </c:pt>
                <c:pt idx="4203">
                  <c:v>31644</c:v>
                </c:pt>
                <c:pt idx="4204">
                  <c:v>31645</c:v>
                </c:pt>
                <c:pt idx="4205">
                  <c:v>31646</c:v>
                </c:pt>
                <c:pt idx="4206">
                  <c:v>31649</c:v>
                </c:pt>
                <c:pt idx="4207">
                  <c:v>31650</c:v>
                </c:pt>
                <c:pt idx="4208">
                  <c:v>31651</c:v>
                </c:pt>
                <c:pt idx="4209">
                  <c:v>31652</c:v>
                </c:pt>
                <c:pt idx="4210">
                  <c:v>31653</c:v>
                </c:pt>
                <c:pt idx="4211">
                  <c:v>31657</c:v>
                </c:pt>
                <c:pt idx="4212">
                  <c:v>31658</c:v>
                </c:pt>
                <c:pt idx="4213">
                  <c:v>31659</c:v>
                </c:pt>
                <c:pt idx="4214">
                  <c:v>31660</c:v>
                </c:pt>
                <c:pt idx="4215">
                  <c:v>31663</c:v>
                </c:pt>
                <c:pt idx="4216">
                  <c:v>31664</c:v>
                </c:pt>
                <c:pt idx="4217">
                  <c:v>31665</c:v>
                </c:pt>
                <c:pt idx="4218">
                  <c:v>31666</c:v>
                </c:pt>
                <c:pt idx="4219">
                  <c:v>31667</c:v>
                </c:pt>
                <c:pt idx="4220">
                  <c:v>31670</c:v>
                </c:pt>
                <c:pt idx="4221">
                  <c:v>31671</c:v>
                </c:pt>
                <c:pt idx="4222">
                  <c:v>31672</c:v>
                </c:pt>
                <c:pt idx="4223">
                  <c:v>31673</c:v>
                </c:pt>
                <c:pt idx="4224">
                  <c:v>31674</c:v>
                </c:pt>
                <c:pt idx="4225">
                  <c:v>31677</c:v>
                </c:pt>
                <c:pt idx="4226">
                  <c:v>31678</c:v>
                </c:pt>
                <c:pt idx="4227">
                  <c:v>31679</c:v>
                </c:pt>
                <c:pt idx="4228">
                  <c:v>31680</c:v>
                </c:pt>
                <c:pt idx="4229">
                  <c:v>31681</c:v>
                </c:pt>
                <c:pt idx="4230">
                  <c:v>31684</c:v>
                </c:pt>
                <c:pt idx="4231">
                  <c:v>31685</c:v>
                </c:pt>
                <c:pt idx="4232">
                  <c:v>31686</c:v>
                </c:pt>
                <c:pt idx="4233">
                  <c:v>31687</c:v>
                </c:pt>
                <c:pt idx="4234">
                  <c:v>31688</c:v>
                </c:pt>
                <c:pt idx="4235">
                  <c:v>31691</c:v>
                </c:pt>
                <c:pt idx="4236">
                  <c:v>31692</c:v>
                </c:pt>
                <c:pt idx="4237">
                  <c:v>31693</c:v>
                </c:pt>
                <c:pt idx="4238">
                  <c:v>31694</c:v>
                </c:pt>
                <c:pt idx="4239">
                  <c:v>31695</c:v>
                </c:pt>
                <c:pt idx="4240">
                  <c:v>31698</c:v>
                </c:pt>
                <c:pt idx="4241">
                  <c:v>31699</c:v>
                </c:pt>
                <c:pt idx="4242">
                  <c:v>31700</c:v>
                </c:pt>
                <c:pt idx="4243">
                  <c:v>31701</c:v>
                </c:pt>
                <c:pt idx="4244">
                  <c:v>31702</c:v>
                </c:pt>
                <c:pt idx="4245">
                  <c:v>31705</c:v>
                </c:pt>
                <c:pt idx="4246">
                  <c:v>31706</c:v>
                </c:pt>
                <c:pt idx="4247">
                  <c:v>31707</c:v>
                </c:pt>
                <c:pt idx="4248">
                  <c:v>31708</c:v>
                </c:pt>
                <c:pt idx="4249">
                  <c:v>31709</c:v>
                </c:pt>
                <c:pt idx="4250">
                  <c:v>31712</c:v>
                </c:pt>
                <c:pt idx="4251">
                  <c:v>31713</c:v>
                </c:pt>
                <c:pt idx="4252">
                  <c:v>31714</c:v>
                </c:pt>
                <c:pt idx="4253">
                  <c:v>31715</c:v>
                </c:pt>
                <c:pt idx="4254">
                  <c:v>31716</c:v>
                </c:pt>
                <c:pt idx="4255">
                  <c:v>31719</c:v>
                </c:pt>
                <c:pt idx="4256">
                  <c:v>31720</c:v>
                </c:pt>
                <c:pt idx="4257">
                  <c:v>31721</c:v>
                </c:pt>
                <c:pt idx="4258">
                  <c:v>31722</c:v>
                </c:pt>
                <c:pt idx="4259">
                  <c:v>31723</c:v>
                </c:pt>
                <c:pt idx="4260">
                  <c:v>31726</c:v>
                </c:pt>
                <c:pt idx="4261">
                  <c:v>31727</c:v>
                </c:pt>
                <c:pt idx="4262">
                  <c:v>31728</c:v>
                </c:pt>
                <c:pt idx="4263">
                  <c:v>31729</c:v>
                </c:pt>
                <c:pt idx="4264">
                  <c:v>31730</c:v>
                </c:pt>
                <c:pt idx="4265">
                  <c:v>31733</c:v>
                </c:pt>
                <c:pt idx="4266">
                  <c:v>31734</c:v>
                </c:pt>
                <c:pt idx="4267">
                  <c:v>31735</c:v>
                </c:pt>
                <c:pt idx="4268">
                  <c:v>31736</c:v>
                </c:pt>
                <c:pt idx="4269">
                  <c:v>31737</c:v>
                </c:pt>
                <c:pt idx="4270">
                  <c:v>31740</c:v>
                </c:pt>
                <c:pt idx="4271">
                  <c:v>31741</c:v>
                </c:pt>
                <c:pt idx="4272">
                  <c:v>31742</c:v>
                </c:pt>
                <c:pt idx="4273">
                  <c:v>31744</c:v>
                </c:pt>
                <c:pt idx="4274">
                  <c:v>31747</c:v>
                </c:pt>
                <c:pt idx="4275">
                  <c:v>31748</c:v>
                </c:pt>
                <c:pt idx="4276">
                  <c:v>31749</c:v>
                </c:pt>
                <c:pt idx="4277">
                  <c:v>31750</c:v>
                </c:pt>
                <c:pt idx="4278">
                  <c:v>31751</c:v>
                </c:pt>
                <c:pt idx="4279">
                  <c:v>31754</c:v>
                </c:pt>
                <c:pt idx="4280">
                  <c:v>31755</c:v>
                </c:pt>
                <c:pt idx="4281">
                  <c:v>31756</c:v>
                </c:pt>
                <c:pt idx="4282">
                  <c:v>31757</c:v>
                </c:pt>
                <c:pt idx="4283">
                  <c:v>31758</c:v>
                </c:pt>
                <c:pt idx="4284">
                  <c:v>31761</c:v>
                </c:pt>
                <c:pt idx="4285">
                  <c:v>31762</c:v>
                </c:pt>
                <c:pt idx="4286">
                  <c:v>31763</c:v>
                </c:pt>
                <c:pt idx="4287">
                  <c:v>31764</c:v>
                </c:pt>
                <c:pt idx="4288">
                  <c:v>31765</c:v>
                </c:pt>
                <c:pt idx="4289">
                  <c:v>31768</c:v>
                </c:pt>
                <c:pt idx="4290">
                  <c:v>31769</c:v>
                </c:pt>
                <c:pt idx="4291">
                  <c:v>31770</c:v>
                </c:pt>
                <c:pt idx="4292">
                  <c:v>31772</c:v>
                </c:pt>
                <c:pt idx="4293">
                  <c:v>31775</c:v>
                </c:pt>
                <c:pt idx="4294">
                  <c:v>31776</c:v>
                </c:pt>
                <c:pt idx="4295">
                  <c:v>31777</c:v>
                </c:pt>
                <c:pt idx="4296">
                  <c:v>31779</c:v>
                </c:pt>
                <c:pt idx="4297">
                  <c:v>31782</c:v>
                </c:pt>
                <c:pt idx="4298">
                  <c:v>31783</c:v>
                </c:pt>
                <c:pt idx="4299">
                  <c:v>31784</c:v>
                </c:pt>
                <c:pt idx="4300">
                  <c:v>31785</c:v>
                </c:pt>
                <c:pt idx="4301">
                  <c:v>31786</c:v>
                </c:pt>
                <c:pt idx="4302">
                  <c:v>31789</c:v>
                </c:pt>
                <c:pt idx="4303">
                  <c:v>31790</c:v>
                </c:pt>
                <c:pt idx="4304">
                  <c:v>31791</c:v>
                </c:pt>
                <c:pt idx="4305">
                  <c:v>31792</c:v>
                </c:pt>
                <c:pt idx="4306">
                  <c:v>31793</c:v>
                </c:pt>
                <c:pt idx="4307">
                  <c:v>31796</c:v>
                </c:pt>
                <c:pt idx="4308">
                  <c:v>31797</c:v>
                </c:pt>
                <c:pt idx="4309">
                  <c:v>31798</c:v>
                </c:pt>
                <c:pt idx="4310">
                  <c:v>31799</c:v>
                </c:pt>
                <c:pt idx="4311">
                  <c:v>31800</c:v>
                </c:pt>
                <c:pt idx="4312">
                  <c:v>31803</c:v>
                </c:pt>
                <c:pt idx="4313">
                  <c:v>31804</c:v>
                </c:pt>
                <c:pt idx="4314">
                  <c:v>31805</c:v>
                </c:pt>
                <c:pt idx="4315">
                  <c:v>31806</c:v>
                </c:pt>
                <c:pt idx="4316">
                  <c:v>31807</c:v>
                </c:pt>
                <c:pt idx="4317">
                  <c:v>31810</c:v>
                </c:pt>
                <c:pt idx="4318">
                  <c:v>31811</c:v>
                </c:pt>
                <c:pt idx="4319">
                  <c:v>31812</c:v>
                </c:pt>
                <c:pt idx="4320">
                  <c:v>31813</c:v>
                </c:pt>
                <c:pt idx="4321">
                  <c:v>31814</c:v>
                </c:pt>
                <c:pt idx="4322">
                  <c:v>31817</c:v>
                </c:pt>
                <c:pt idx="4323">
                  <c:v>31818</c:v>
                </c:pt>
                <c:pt idx="4324">
                  <c:v>31819</c:v>
                </c:pt>
                <c:pt idx="4325">
                  <c:v>31820</c:v>
                </c:pt>
                <c:pt idx="4326">
                  <c:v>31821</c:v>
                </c:pt>
                <c:pt idx="4327">
                  <c:v>31825</c:v>
                </c:pt>
                <c:pt idx="4328">
                  <c:v>31826</c:v>
                </c:pt>
                <c:pt idx="4329">
                  <c:v>31827</c:v>
                </c:pt>
                <c:pt idx="4330">
                  <c:v>31828</c:v>
                </c:pt>
                <c:pt idx="4331">
                  <c:v>31831</c:v>
                </c:pt>
                <c:pt idx="4332">
                  <c:v>31832</c:v>
                </c:pt>
                <c:pt idx="4333">
                  <c:v>31833</c:v>
                </c:pt>
                <c:pt idx="4334">
                  <c:v>31834</c:v>
                </c:pt>
                <c:pt idx="4335">
                  <c:v>31835</c:v>
                </c:pt>
                <c:pt idx="4336">
                  <c:v>31838</c:v>
                </c:pt>
                <c:pt idx="4337">
                  <c:v>31839</c:v>
                </c:pt>
                <c:pt idx="4338">
                  <c:v>31840</c:v>
                </c:pt>
                <c:pt idx="4339">
                  <c:v>31841</c:v>
                </c:pt>
                <c:pt idx="4340">
                  <c:v>31842</c:v>
                </c:pt>
                <c:pt idx="4341">
                  <c:v>31845</c:v>
                </c:pt>
                <c:pt idx="4342">
                  <c:v>31846</c:v>
                </c:pt>
                <c:pt idx="4343">
                  <c:v>31847</c:v>
                </c:pt>
                <c:pt idx="4344">
                  <c:v>31848</c:v>
                </c:pt>
                <c:pt idx="4345">
                  <c:v>31849</c:v>
                </c:pt>
                <c:pt idx="4346">
                  <c:v>31852</c:v>
                </c:pt>
                <c:pt idx="4347">
                  <c:v>31853</c:v>
                </c:pt>
                <c:pt idx="4348">
                  <c:v>31854</c:v>
                </c:pt>
                <c:pt idx="4349">
                  <c:v>31855</c:v>
                </c:pt>
                <c:pt idx="4350">
                  <c:v>31856</c:v>
                </c:pt>
                <c:pt idx="4351">
                  <c:v>31859</c:v>
                </c:pt>
                <c:pt idx="4352">
                  <c:v>31860</c:v>
                </c:pt>
                <c:pt idx="4353">
                  <c:v>31861</c:v>
                </c:pt>
                <c:pt idx="4354">
                  <c:v>31862</c:v>
                </c:pt>
                <c:pt idx="4355">
                  <c:v>31863</c:v>
                </c:pt>
                <c:pt idx="4356">
                  <c:v>31866</c:v>
                </c:pt>
                <c:pt idx="4357">
                  <c:v>31867</c:v>
                </c:pt>
                <c:pt idx="4358">
                  <c:v>31868</c:v>
                </c:pt>
                <c:pt idx="4359">
                  <c:v>31869</c:v>
                </c:pt>
                <c:pt idx="4360">
                  <c:v>31870</c:v>
                </c:pt>
                <c:pt idx="4361">
                  <c:v>31873</c:v>
                </c:pt>
                <c:pt idx="4362">
                  <c:v>31874</c:v>
                </c:pt>
                <c:pt idx="4363">
                  <c:v>31875</c:v>
                </c:pt>
                <c:pt idx="4364">
                  <c:v>31876</c:v>
                </c:pt>
                <c:pt idx="4365">
                  <c:v>31877</c:v>
                </c:pt>
                <c:pt idx="4366">
                  <c:v>31880</c:v>
                </c:pt>
                <c:pt idx="4367">
                  <c:v>31881</c:v>
                </c:pt>
                <c:pt idx="4368">
                  <c:v>31882</c:v>
                </c:pt>
                <c:pt idx="4369">
                  <c:v>31883</c:v>
                </c:pt>
                <c:pt idx="4370">
                  <c:v>31887</c:v>
                </c:pt>
                <c:pt idx="4371">
                  <c:v>31888</c:v>
                </c:pt>
                <c:pt idx="4372">
                  <c:v>31889</c:v>
                </c:pt>
                <c:pt idx="4373">
                  <c:v>31890</c:v>
                </c:pt>
                <c:pt idx="4374">
                  <c:v>31891</c:v>
                </c:pt>
                <c:pt idx="4375">
                  <c:v>31894</c:v>
                </c:pt>
                <c:pt idx="4376">
                  <c:v>31895</c:v>
                </c:pt>
                <c:pt idx="4377">
                  <c:v>31896</c:v>
                </c:pt>
                <c:pt idx="4378">
                  <c:v>31897</c:v>
                </c:pt>
                <c:pt idx="4379">
                  <c:v>31898</c:v>
                </c:pt>
                <c:pt idx="4380">
                  <c:v>31901</c:v>
                </c:pt>
                <c:pt idx="4381">
                  <c:v>31902</c:v>
                </c:pt>
                <c:pt idx="4382">
                  <c:v>31903</c:v>
                </c:pt>
                <c:pt idx="4383">
                  <c:v>31904</c:v>
                </c:pt>
                <c:pt idx="4384">
                  <c:v>31905</c:v>
                </c:pt>
                <c:pt idx="4385">
                  <c:v>31908</c:v>
                </c:pt>
                <c:pt idx="4386">
                  <c:v>31909</c:v>
                </c:pt>
                <c:pt idx="4387">
                  <c:v>31910</c:v>
                </c:pt>
                <c:pt idx="4388">
                  <c:v>31911</c:v>
                </c:pt>
                <c:pt idx="4389">
                  <c:v>31912</c:v>
                </c:pt>
                <c:pt idx="4390">
                  <c:v>31915</c:v>
                </c:pt>
                <c:pt idx="4391">
                  <c:v>31916</c:v>
                </c:pt>
                <c:pt idx="4392">
                  <c:v>31917</c:v>
                </c:pt>
                <c:pt idx="4393">
                  <c:v>31918</c:v>
                </c:pt>
                <c:pt idx="4394">
                  <c:v>31919</c:v>
                </c:pt>
                <c:pt idx="4395">
                  <c:v>31923</c:v>
                </c:pt>
                <c:pt idx="4396">
                  <c:v>31924</c:v>
                </c:pt>
                <c:pt idx="4397">
                  <c:v>31925</c:v>
                </c:pt>
                <c:pt idx="4398">
                  <c:v>31926</c:v>
                </c:pt>
                <c:pt idx="4399">
                  <c:v>31929</c:v>
                </c:pt>
                <c:pt idx="4400">
                  <c:v>31930</c:v>
                </c:pt>
                <c:pt idx="4401">
                  <c:v>31931</c:v>
                </c:pt>
                <c:pt idx="4402">
                  <c:v>31932</c:v>
                </c:pt>
                <c:pt idx="4403">
                  <c:v>31933</c:v>
                </c:pt>
                <c:pt idx="4404">
                  <c:v>31936</c:v>
                </c:pt>
                <c:pt idx="4405">
                  <c:v>31937</c:v>
                </c:pt>
                <c:pt idx="4406">
                  <c:v>31938</c:v>
                </c:pt>
                <c:pt idx="4407">
                  <c:v>31939</c:v>
                </c:pt>
                <c:pt idx="4408">
                  <c:v>31940</c:v>
                </c:pt>
                <c:pt idx="4409">
                  <c:v>31943</c:v>
                </c:pt>
                <c:pt idx="4410">
                  <c:v>31944</c:v>
                </c:pt>
                <c:pt idx="4411">
                  <c:v>31945</c:v>
                </c:pt>
                <c:pt idx="4412">
                  <c:v>31946</c:v>
                </c:pt>
                <c:pt idx="4413">
                  <c:v>31947</c:v>
                </c:pt>
                <c:pt idx="4414">
                  <c:v>31950</c:v>
                </c:pt>
                <c:pt idx="4415">
                  <c:v>31951</c:v>
                </c:pt>
                <c:pt idx="4416">
                  <c:v>31952</c:v>
                </c:pt>
                <c:pt idx="4417">
                  <c:v>31953</c:v>
                </c:pt>
                <c:pt idx="4418">
                  <c:v>31954</c:v>
                </c:pt>
                <c:pt idx="4419">
                  <c:v>31957</c:v>
                </c:pt>
                <c:pt idx="4420">
                  <c:v>31958</c:v>
                </c:pt>
                <c:pt idx="4421">
                  <c:v>31959</c:v>
                </c:pt>
                <c:pt idx="4422">
                  <c:v>31960</c:v>
                </c:pt>
                <c:pt idx="4423">
                  <c:v>31964</c:v>
                </c:pt>
                <c:pt idx="4424">
                  <c:v>31965</c:v>
                </c:pt>
                <c:pt idx="4425">
                  <c:v>31966</c:v>
                </c:pt>
                <c:pt idx="4426">
                  <c:v>31967</c:v>
                </c:pt>
                <c:pt idx="4427">
                  <c:v>31968</c:v>
                </c:pt>
                <c:pt idx="4428">
                  <c:v>31971</c:v>
                </c:pt>
                <c:pt idx="4429">
                  <c:v>31972</c:v>
                </c:pt>
                <c:pt idx="4430">
                  <c:v>31973</c:v>
                </c:pt>
                <c:pt idx="4431">
                  <c:v>31974</c:v>
                </c:pt>
                <c:pt idx="4432">
                  <c:v>31975</c:v>
                </c:pt>
                <c:pt idx="4433">
                  <c:v>31978</c:v>
                </c:pt>
                <c:pt idx="4434">
                  <c:v>31979</c:v>
                </c:pt>
                <c:pt idx="4435">
                  <c:v>31980</c:v>
                </c:pt>
                <c:pt idx="4436">
                  <c:v>31981</c:v>
                </c:pt>
                <c:pt idx="4437">
                  <c:v>31982</c:v>
                </c:pt>
                <c:pt idx="4438">
                  <c:v>31985</c:v>
                </c:pt>
                <c:pt idx="4439">
                  <c:v>31986</c:v>
                </c:pt>
                <c:pt idx="4440">
                  <c:v>31987</c:v>
                </c:pt>
                <c:pt idx="4441">
                  <c:v>31988</c:v>
                </c:pt>
                <c:pt idx="4442">
                  <c:v>31989</c:v>
                </c:pt>
                <c:pt idx="4443">
                  <c:v>31992</c:v>
                </c:pt>
                <c:pt idx="4444">
                  <c:v>31993</c:v>
                </c:pt>
                <c:pt idx="4445">
                  <c:v>31994</c:v>
                </c:pt>
                <c:pt idx="4446">
                  <c:v>31995</c:v>
                </c:pt>
                <c:pt idx="4447">
                  <c:v>31996</c:v>
                </c:pt>
                <c:pt idx="4448">
                  <c:v>31999</c:v>
                </c:pt>
                <c:pt idx="4449">
                  <c:v>32000</c:v>
                </c:pt>
                <c:pt idx="4450">
                  <c:v>32001</c:v>
                </c:pt>
                <c:pt idx="4451">
                  <c:v>32002</c:v>
                </c:pt>
                <c:pt idx="4452">
                  <c:v>32003</c:v>
                </c:pt>
                <c:pt idx="4453">
                  <c:v>32006</c:v>
                </c:pt>
                <c:pt idx="4454">
                  <c:v>32007</c:v>
                </c:pt>
                <c:pt idx="4455">
                  <c:v>32008</c:v>
                </c:pt>
                <c:pt idx="4456">
                  <c:v>32009</c:v>
                </c:pt>
                <c:pt idx="4457">
                  <c:v>32010</c:v>
                </c:pt>
                <c:pt idx="4458">
                  <c:v>32013</c:v>
                </c:pt>
                <c:pt idx="4459">
                  <c:v>32014</c:v>
                </c:pt>
                <c:pt idx="4460">
                  <c:v>32015</c:v>
                </c:pt>
                <c:pt idx="4461">
                  <c:v>32016</c:v>
                </c:pt>
                <c:pt idx="4462">
                  <c:v>32017</c:v>
                </c:pt>
                <c:pt idx="4463">
                  <c:v>32020</c:v>
                </c:pt>
                <c:pt idx="4464">
                  <c:v>32021</c:v>
                </c:pt>
                <c:pt idx="4465">
                  <c:v>32022</c:v>
                </c:pt>
                <c:pt idx="4466">
                  <c:v>32023</c:v>
                </c:pt>
                <c:pt idx="4467">
                  <c:v>32024</c:v>
                </c:pt>
                <c:pt idx="4468">
                  <c:v>32028</c:v>
                </c:pt>
                <c:pt idx="4469">
                  <c:v>32029</c:v>
                </c:pt>
                <c:pt idx="4470">
                  <c:v>32030</c:v>
                </c:pt>
                <c:pt idx="4471">
                  <c:v>32031</c:v>
                </c:pt>
                <c:pt idx="4472">
                  <c:v>32034</c:v>
                </c:pt>
                <c:pt idx="4473">
                  <c:v>32035</c:v>
                </c:pt>
                <c:pt idx="4474">
                  <c:v>32036</c:v>
                </c:pt>
                <c:pt idx="4475">
                  <c:v>32037</c:v>
                </c:pt>
                <c:pt idx="4476">
                  <c:v>32038</c:v>
                </c:pt>
                <c:pt idx="4477">
                  <c:v>32041</c:v>
                </c:pt>
                <c:pt idx="4478">
                  <c:v>32042</c:v>
                </c:pt>
                <c:pt idx="4479">
                  <c:v>32043</c:v>
                </c:pt>
                <c:pt idx="4480">
                  <c:v>32044</c:v>
                </c:pt>
                <c:pt idx="4481">
                  <c:v>32045</c:v>
                </c:pt>
                <c:pt idx="4482">
                  <c:v>32048</c:v>
                </c:pt>
                <c:pt idx="4483">
                  <c:v>32049</c:v>
                </c:pt>
                <c:pt idx="4484">
                  <c:v>32050</c:v>
                </c:pt>
                <c:pt idx="4485">
                  <c:v>32051</c:v>
                </c:pt>
                <c:pt idx="4486">
                  <c:v>32052</c:v>
                </c:pt>
                <c:pt idx="4487">
                  <c:v>32055</c:v>
                </c:pt>
                <c:pt idx="4488">
                  <c:v>32056</c:v>
                </c:pt>
                <c:pt idx="4489">
                  <c:v>32057</c:v>
                </c:pt>
                <c:pt idx="4490">
                  <c:v>32058</c:v>
                </c:pt>
                <c:pt idx="4491">
                  <c:v>32059</c:v>
                </c:pt>
                <c:pt idx="4492">
                  <c:v>32062</c:v>
                </c:pt>
                <c:pt idx="4493">
                  <c:v>32063</c:v>
                </c:pt>
                <c:pt idx="4494">
                  <c:v>32064</c:v>
                </c:pt>
                <c:pt idx="4495">
                  <c:v>32065</c:v>
                </c:pt>
                <c:pt idx="4496">
                  <c:v>32066</c:v>
                </c:pt>
                <c:pt idx="4497">
                  <c:v>32069</c:v>
                </c:pt>
                <c:pt idx="4498">
                  <c:v>32070</c:v>
                </c:pt>
                <c:pt idx="4499">
                  <c:v>32071</c:v>
                </c:pt>
                <c:pt idx="4500">
                  <c:v>32072</c:v>
                </c:pt>
                <c:pt idx="4501">
                  <c:v>32073</c:v>
                </c:pt>
                <c:pt idx="4502">
                  <c:v>32076</c:v>
                </c:pt>
                <c:pt idx="4503">
                  <c:v>32077</c:v>
                </c:pt>
                <c:pt idx="4504">
                  <c:v>32078</c:v>
                </c:pt>
                <c:pt idx="4505">
                  <c:v>32079</c:v>
                </c:pt>
                <c:pt idx="4506">
                  <c:v>32080</c:v>
                </c:pt>
                <c:pt idx="4507">
                  <c:v>32083</c:v>
                </c:pt>
                <c:pt idx="4508">
                  <c:v>32084</c:v>
                </c:pt>
                <c:pt idx="4509">
                  <c:v>32085</c:v>
                </c:pt>
                <c:pt idx="4510">
                  <c:v>32086</c:v>
                </c:pt>
                <c:pt idx="4511">
                  <c:v>32087</c:v>
                </c:pt>
                <c:pt idx="4512">
                  <c:v>32090</c:v>
                </c:pt>
                <c:pt idx="4513">
                  <c:v>32091</c:v>
                </c:pt>
                <c:pt idx="4514">
                  <c:v>32092</c:v>
                </c:pt>
                <c:pt idx="4515">
                  <c:v>32093</c:v>
                </c:pt>
                <c:pt idx="4516">
                  <c:v>32094</c:v>
                </c:pt>
                <c:pt idx="4517">
                  <c:v>32097</c:v>
                </c:pt>
                <c:pt idx="4518">
                  <c:v>32098</c:v>
                </c:pt>
                <c:pt idx="4519">
                  <c:v>32099</c:v>
                </c:pt>
                <c:pt idx="4520">
                  <c:v>32100</c:v>
                </c:pt>
                <c:pt idx="4521">
                  <c:v>32101</c:v>
                </c:pt>
                <c:pt idx="4522">
                  <c:v>32104</c:v>
                </c:pt>
                <c:pt idx="4523">
                  <c:v>32105</c:v>
                </c:pt>
                <c:pt idx="4524">
                  <c:v>32106</c:v>
                </c:pt>
                <c:pt idx="4525">
                  <c:v>32108</c:v>
                </c:pt>
                <c:pt idx="4526">
                  <c:v>32111</c:v>
                </c:pt>
                <c:pt idx="4527">
                  <c:v>32112</c:v>
                </c:pt>
                <c:pt idx="4528">
                  <c:v>32113</c:v>
                </c:pt>
                <c:pt idx="4529">
                  <c:v>32114</c:v>
                </c:pt>
                <c:pt idx="4530">
                  <c:v>32115</c:v>
                </c:pt>
                <c:pt idx="4531">
                  <c:v>32118</c:v>
                </c:pt>
                <c:pt idx="4532">
                  <c:v>32119</c:v>
                </c:pt>
                <c:pt idx="4533">
                  <c:v>32120</c:v>
                </c:pt>
                <c:pt idx="4534">
                  <c:v>32121</c:v>
                </c:pt>
                <c:pt idx="4535">
                  <c:v>32122</c:v>
                </c:pt>
                <c:pt idx="4536">
                  <c:v>32125</c:v>
                </c:pt>
                <c:pt idx="4537">
                  <c:v>32126</c:v>
                </c:pt>
                <c:pt idx="4538">
                  <c:v>32127</c:v>
                </c:pt>
                <c:pt idx="4539">
                  <c:v>32128</c:v>
                </c:pt>
                <c:pt idx="4540">
                  <c:v>32129</c:v>
                </c:pt>
                <c:pt idx="4541">
                  <c:v>32132</c:v>
                </c:pt>
                <c:pt idx="4542">
                  <c:v>32133</c:v>
                </c:pt>
                <c:pt idx="4543">
                  <c:v>32134</c:v>
                </c:pt>
                <c:pt idx="4544">
                  <c:v>32135</c:v>
                </c:pt>
                <c:pt idx="4545">
                  <c:v>32139</c:v>
                </c:pt>
                <c:pt idx="4546">
                  <c:v>32140</c:v>
                </c:pt>
                <c:pt idx="4547">
                  <c:v>32141</c:v>
                </c:pt>
                <c:pt idx="4548">
                  <c:v>32142</c:v>
                </c:pt>
                <c:pt idx="4549">
                  <c:v>32146</c:v>
                </c:pt>
                <c:pt idx="4550">
                  <c:v>32147</c:v>
                </c:pt>
                <c:pt idx="4551">
                  <c:v>32148</c:v>
                </c:pt>
                <c:pt idx="4552">
                  <c:v>32149</c:v>
                </c:pt>
                <c:pt idx="4553">
                  <c:v>32150</c:v>
                </c:pt>
                <c:pt idx="4554">
                  <c:v>32153</c:v>
                </c:pt>
                <c:pt idx="4555">
                  <c:v>32154</c:v>
                </c:pt>
                <c:pt idx="4556">
                  <c:v>32155</c:v>
                </c:pt>
                <c:pt idx="4557">
                  <c:v>32156</c:v>
                </c:pt>
                <c:pt idx="4558">
                  <c:v>32157</c:v>
                </c:pt>
                <c:pt idx="4559">
                  <c:v>32160</c:v>
                </c:pt>
                <c:pt idx="4560">
                  <c:v>32161</c:v>
                </c:pt>
                <c:pt idx="4561">
                  <c:v>32162</c:v>
                </c:pt>
                <c:pt idx="4562">
                  <c:v>32163</c:v>
                </c:pt>
                <c:pt idx="4563">
                  <c:v>32164</c:v>
                </c:pt>
                <c:pt idx="4564">
                  <c:v>32167</c:v>
                </c:pt>
                <c:pt idx="4565">
                  <c:v>32168</c:v>
                </c:pt>
                <c:pt idx="4566">
                  <c:v>32169</c:v>
                </c:pt>
                <c:pt idx="4567">
                  <c:v>32170</c:v>
                </c:pt>
                <c:pt idx="4568">
                  <c:v>32171</c:v>
                </c:pt>
                <c:pt idx="4569">
                  <c:v>32174</c:v>
                </c:pt>
                <c:pt idx="4570">
                  <c:v>32175</c:v>
                </c:pt>
                <c:pt idx="4571">
                  <c:v>32176</c:v>
                </c:pt>
                <c:pt idx="4572">
                  <c:v>32177</c:v>
                </c:pt>
                <c:pt idx="4573">
                  <c:v>32178</c:v>
                </c:pt>
                <c:pt idx="4574">
                  <c:v>32181</c:v>
                </c:pt>
                <c:pt idx="4575">
                  <c:v>32182</c:v>
                </c:pt>
                <c:pt idx="4576">
                  <c:v>32183</c:v>
                </c:pt>
                <c:pt idx="4577">
                  <c:v>32184</c:v>
                </c:pt>
                <c:pt idx="4578">
                  <c:v>32185</c:v>
                </c:pt>
                <c:pt idx="4579">
                  <c:v>32189</c:v>
                </c:pt>
                <c:pt idx="4580">
                  <c:v>32190</c:v>
                </c:pt>
                <c:pt idx="4581">
                  <c:v>32191</c:v>
                </c:pt>
                <c:pt idx="4582">
                  <c:v>32192</c:v>
                </c:pt>
                <c:pt idx="4583">
                  <c:v>32195</c:v>
                </c:pt>
                <c:pt idx="4584">
                  <c:v>32196</c:v>
                </c:pt>
                <c:pt idx="4585">
                  <c:v>32197</c:v>
                </c:pt>
                <c:pt idx="4586">
                  <c:v>32198</c:v>
                </c:pt>
                <c:pt idx="4587">
                  <c:v>32199</c:v>
                </c:pt>
                <c:pt idx="4588">
                  <c:v>32202</c:v>
                </c:pt>
                <c:pt idx="4589">
                  <c:v>32203</c:v>
                </c:pt>
                <c:pt idx="4590">
                  <c:v>32204</c:v>
                </c:pt>
                <c:pt idx="4591">
                  <c:v>32205</c:v>
                </c:pt>
                <c:pt idx="4592">
                  <c:v>32206</c:v>
                </c:pt>
                <c:pt idx="4593">
                  <c:v>32209</c:v>
                </c:pt>
                <c:pt idx="4594">
                  <c:v>32210</c:v>
                </c:pt>
                <c:pt idx="4595">
                  <c:v>32211</c:v>
                </c:pt>
                <c:pt idx="4596">
                  <c:v>32212</c:v>
                </c:pt>
                <c:pt idx="4597">
                  <c:v>32213</c:v>
                </c:pt>
                <c:pt idx="4598">
                  <c:v>32216</c:v>
                </c:pt>
                <c:pt idx="4599">
                  <c:v>32217</c:v>
                </c:pt>
                <c:pt idx="4600">
                  <c:v>32218</c:v>
                </c:pt>
                <c:pt idx="4601">
                  <c:v>32219</c:v>
                </c:pt>
                <c:pt idx="4602">
                  <c:v>32220</c:v>
                </c:pt>
                <c:pt idx="4603">
                  <c:v>32223</c:v>
                </c:pt>
                <c:pt idx="4604">
                  <c:v>32224</c:v>
                </c:pt>
                <c:pt idx="4605">
                  <c:v>32225</c:v>
                </c:pt>
                <c:pt idx="4606">
                  <c:v>32226</c:v>
                </c:pt>
                <c:pt idx="4607">
                  <c:v>32227</c:v>
                </c:pt>
                <c:pt idx="4608">
                  <c:v>32230</c:v>
                </c:pt>
                <c:pt idx="4609">
                  <c:v>32231</c:v>
                </c:pt>
                <c:pt idx="4610">
                  <c:v>32232</c:v>
                </c:pt>
                <c:pt idx="4611">
                  <c:v>32233</c:v>
                </c:pt>
                <c:pt idx="4612">
                  <c:v>32237</c:v>
                </c:pt>
                <c:pt idx="4613">
                  <c:v>32238</c:v>
                </c:pt>
                <c:pt idx="4614">
                  <c:v>32239</c:v>
                </c:pt>
                <c:pt idx="4615">
                  <c:v>32240</c:v>
                </c:pt>
                <c:pt idx="4616">
                  <c:v>32241</c:v>
                </c:pt>
                <c:pt idx="4617">
                  <c:v>32244</c:v>
                </c:pt>
                <c:pt idx="4618">
                  <c:v>32245</c:v>
                </c:pt>
                <c:pt idx="4619">
                  <c:v>32246</c:v>
                </c:pt>
                <c:pt idx="4620">
                  <c:v>32247</c:v>
                </c:pt>
                <c:pt idx="4621">
                  <c:v>32248</c:v>
                </c:pt>
                <c:pt idx="4622">
                  <c:v>32251</c:v>
                </c:pt>
                <c:pt idx="4623">
                  <c:v>32252</c:v>
                </c:pt>
                <c:pt idx="4624">
                  <c:v>32253</c:v>
                </c:pt>
                <c:pt idx="4625">
                  <c:v>32254</c:v>
                </c:pt>
                <c:pt idx="4626">
                  <c:v>32255</c:v>
                </c:pt>
                <c:pt idx="4627">
                  <c:v>32258</c:v>
                </c:pt>
                <c:pt idx="4628">
                  <c:v>32259</c:v>
                </c:pt>
                <c:pt idx="4629">
                  <c:v>32260</c:v>
                </c:pt>
                <c:pt idx="4630">
                  <c:v>32261</c:v>
                </c:pt>
                <c:pt idx="4631">
                  <c:v>32262</c:v>
                </c:pt>
                <c:pt idx="4632">
                  <c:v>32265</c:v>
                </c:pt>
                <c:pt idx="4633">
                  <c:v>32266</c:v>
                </c:pt>
                <c:pt idx="4634">
                  <c:v>32267</c:v>
                </c:pt>
                <c:pt idx="4635">
                  <c:v>32268</c:v>
                </c:pt>
                <c:pt idx="4636">
                  <c:v>32269</c:v>
                </c:pt>
                <c:pt idx="4637">
                  <c:v>32272</c:v>
                </c:pt>
                <c:pt idx="4638">
                  <c:v>32273</c:v>
                </c:pt>
                <c:pt idx="4639">
                  <c:v>32274</c:v>
                </c:pt>
                <c:pt idx="4640">
                  <c:v>32275</c:v>
                </c:pt>
                <c:pt idx="4641">
                  <c:v>32276</c:v>
                </c:pt>
                <c:pt idx="4642">
                  <c:v>32279</c:v>
                </c:pt>
                <c:pt idx="4643">
                  <c:v>32280</c:v>
                </c:pt>
                <c:pt idx="4644">
                  <c:v>32281</c:v>
                </c:pt>
                <c:pt idx="4645">
                  <c:v>32282</c:v>
                </c:pt>
                <c:pt idx="4646">
                  <c:v>32283</c:v>
                </c:pt>
                <c:pt idx="4647">
                  <c:v>32286</c:v>
                </c:pt>
                <c:pt idx="4648">
                  <c:v>32287</c:v>
                </c:pt>
                <c:pt idx="4649">
                  <c:v>32288</c:v>
                </c:pt>
                <c:pt idx="4650">
                  <c:v>32289</c:v>
                </c:pt>
                <c:pt idx="4651">
                  <c:v>32290</c:v>
                </c:pt>
                <c:pt idx="4652">
                  <c:v>32294</c:v>
                </c:pt>
                <c:pt idx="4653">
                  <c:v>32295</c:v>
                </c:pt>
                <c:pt idx="4654">
                  <c:v>32296</c:v>
                </c:pt>
                <c:pt idx="4655">
                  <c:v>32297</c:v>
                </c:pt>
                <c:pt idx="4656">
                  <c:v>32300</c:v>
                </c:pt>
                <c:pt idx="4657">
                  <c:v>32301</c:v>
                </c:pt>
                <c:pt idx="4658">
                  <c:v>32302</c:v>
                </c:pt>
                <c:pt idx="4659">
                  <c:v>32303</c:v>
                </c:pt>
                <c:pt idx="4660">
                  <c:v>32304</c:v>
                </c:pt>
                <c:pt idx="4661">
                  <c:v>32307</c:v>
                </c:pt>
                <c:pt idx="4662">
                  <c:v>32308</c:v>
                </c:pt>
                <c:pt idx="4663">
                  <c:v>32309</c:v>
                </c:pt>
                <c:pt idx="4664">
                  <c:v>32310</c:v>
                </c:pt>
                <c:pt idx="4665">
                  <c:v>32311</c:v>
                </c:pt>
                <c:pt idx="4666">
                  <c:v>32314</c:v>
                </c:pt>
                <c:pt idx="4667">
                  <c:v>32315</c:v>
                </c:pt>
                <c:pt idx="4668">
                  <c:v>32316</c:v>
                </c:pt>
                <c:pt idx="4669">
                  <c:v>32317</c:v>
                </c:pt>
                <c:pt idx="4670">
                  <c:v>32318</c:v>
                </c:pt>
                <c:pt idx="4671">
                  <c:v>32321</c:v>
                </c:pt>
                <c:pt idx="4672">
                  <c:v>32322</c:v>
                </c:pt>
                <c:pt idx="4673">
                  <c:v>32323</c:v>
                </c:pt>
                <c:pt idx="4674">
                  <c:v>32324</c:v>
                </c:pt>
                <c:pt idx="4675">
                  <c:v>32325</c:v>
                </c:pt>
                <c:pt idx="4676">
                  <c:v>32329</c:v>
                </c:pt>
                <c:pt idx="4677">
                  <c:v>32330</c:v>
                </c:pt>
                <c:pt idx="4678">
                  <c:v>32331</c:v>
                </c:pt>
                <c:pt idx="4679">
                  <c:v>32332</c:v>
                </c:pt>
                <c:pt idx="4680">
                  <c:v>32335</c:v>
                </c:pt>
                <c:pt idx="4681">
                  <c:v>32336</c:v>
                </c:pt>
                <c:pt idx="4682">
                  <c:v>32337</c:v>
                </c:pt>
                <c:pt idx="4683">
                  <c:v>32338</c:v>
                </c:pt>
                <c:pt idx="4684">
                  <c:v>32339</c:v>
                </c:pt>
                <c:pt idx="4685">
                  <c:v>32342</c:v>
                </c:pt>
                <c:pt idx="4686">
                  <c:v>32343</c:v>
                </c:pt>
                <c:pt idx="4687">
                  <c:v>32344</c:v>
                </c:pt>
                <c:pt idx="4688">
                  <c:v>32345</c:v>
                </c:pt>
                <c:pt idx="4689">
                  <c:v>32346</c:v>
                </c:pt>
                <c:pt idx="4690">
                  <c:v>32349</c:v>
                </c:pt>
                <c:pt idx="4691">
                  <c:v>32350</c:v>
                </c:pt>
                <c:pt idx="4692">
                  <c:v>32351</c:v>
                </c:pt>
                <c:pt idx="4693">
                  <c:v>32352</c:v>
                </c:pt>
                <c:pt idx="4694">
                  <c:v>32353</c:v>
                </c:pt>
                <c:pt idx="4695">
                  <c:v>32356</c:v>
                </c:pt>
                <c:pt idx="4696">
                  <c:v>32357</c:v>
                </c:pt>
                <c:pt idx="4697">
                  <c:v>32358</c:v>
                </c:pt>
                <c:pt idx="4698">
                  <c:v>32359</c:v>
                </c:pt>
                <c:pt idx="4699">
                  <c:v>32360</c:v>
                </c:pt>
                <c:pt idx="4700">
                  <c:v>32363</c:v>
                </c:pt>
                <c:pt idx="4701">
                  <c:v>32364</c:v>
                </c:pt>
                <c:pt idx="4702">
                  <c:v>32365</c:v>
                </c:pt>
                <c:pt idx="4703">
                  <c:v>32366</c:v>
                </c:pt>
                <c:pt idx="4704">
                  <c:v>32367</c:v>
                </c:pt>
                <c:pt idx="4705">
                  <c:v>32370</c:v>
                </c:pt>
                <c:pt idx="4706">
                  <c:v>32371</c:v>
                </c:pt>
                <c:pt idx="4707">
                  <c:v>32372</c:v>
                </c:pt>
                <c:pt idx="4708">
                  <c:v>32373</c:v>
                </c:pt>
                <c:pt idx="4709">
                  <c:v>32374</c:v>
                </c:pt>
                <c:pt idx="4710">
                  <c:v>32377</c:v>
                </c:pt>
                <c:pt idx="4711">
                  <c:v>32378</c:v>
                </c:pt>
                <c:pt idx="4712">
                  <c:v>32379</c:v>
                </c:pt>
                <c:pt idx="4713">
                  <c:v>32380</c:v>
                </c:pt>
                <c:pt idx="4714">
                  <c:v>32381</c:v>
                </c:pt>
                <c:pt idx="4715">
                  <c:v>32384</c:v>
                </c:pt>
                <c:pt idx="4716">
                  <c:v>32385</c:v>
                </c:pt>
                <c:pt idx="4717">
                  <c:v>32386</c:v>
                </c:pt>
                <c:pt idx="4718">
                  <c:v>32387</c:v>
                </c:pt>
                <c:pt idx="4719">
                  <c:v>32388</c:v>
                </c:pt>
                <c:pt idx="4720">
                  <c:v>32392</c:v>
                </c:pt>
                <c:pt idx="4721">
                  <c:v>32393</c:v>
                </c:pt>
                <c:pt idx="4722">
                  <c:v>32394</c:v>
                </c:pt>
                <c:pt idx="4723">
                  <c:v>32395</c:v>
                </c:pt>
                <c:pt idx="4724">
                  <c:v>32398</c:v>
                </c:pt>
                <c:pt idx="4725">
                  <c:v>32399</c:v>
                </c:pt>
                <c:pt idx="4726">
                  <c:v>32400</c:v>
                </c:pt>
                <c:pt idx="4727">
                  <c:v>32401</c:v>
                </c:pt>
                <c:pt idx="4728">
                  <c:v>32402</c:v>
                </c:pt>
                <c:pt idx="4729">
                  <c:v>32405</c:v>
                </c:pt>
                <c:pt idx="4730">
                  <c:v>32406</c:v>
                </c:pt>
                <c:pt idx="4731">
                  <c:v>32407</c:v>
                </c:pt>
                <c:pt idx="4732">
                  <c:v>32408</c:v>
                </c:pt>
                <c:pt idx="4733">
                  <c:v>32409</c:v>
                </c:pt>
                <c:pt idx="4734">
                  <c:v>32412</c:v>
                </c:pt>
                <c:pt idx="4735">
                  <c:v>32413</c:v>
                </c:pt>
                <c:pt idx="4736">
                  <c:v>32414</c:v>
                </c:pt>
                <c:pt idx="4737">
                  <c:v>32415</c:v>
                </c:pt>
                <c:pt idx="4738">
                  <c:v>32416</c:v>
                </c:pt>
                <c:pt idx="4739">
                  <c:v>32419</c:v>
                </c:pt>
                <c:pt idx="4740">
                  <c:v>32420</c:v>
                </c:pt>
                <c:pt idx="4741">
                  <c:v>32421</c:v>
                </c:pt>
                <c:pt idx="4742">
                  <c:v>32422</c:v>
                </c:pt>
                <c:pt idx="4743">
                  <c:v>32423</c:v>
                </c:pt>
                <c:pt idx="4744">
                  <c:v>32426</c:v>
                </c:pt>
                <c:pt idx="4745">
                  <c:v>32427</c:v>
                </c:pt>
                <c:pt idx="4746">
                  <c:v>32428</c:v>
                </c:pt>
                <c:pt idx="4747">
                  <c:v>32429</c:v>
                </c:pt>
                <c:pt idx="4748">
                  <c:v>32430</c:v>
                </c:pt>
                <c:pt idx="4749">
                  <c:v>32433</c:v>
                </c:pt>
                <c:pt idx="4750">
                  <c:v>32434</c:v>
                </c:pt>
                <c:pt idx="4751">
                  <c:v>32435</c:v>
                </c:pt>
                <c:pt idx="4752">
                  <c:v>32436</c:v>
                </c:pt>
                <c:pt idx="4753">
                  <c:v>32437</c:v>
                </c:pt>
                <c:pt idx="4754">
                  <c:v>32440</c:v>
                </c:pt>
                <c:pt idx="4755">
                  <c:v>32441</c:v>
                </c:pt>
                <c:pt idx="4756">
                  <c:v>32442</c:v>
                </c:pt>
                <c:pt idx="4757">
                  <c:v>32443</c:v>
                </c:pt>
                <c:pt idx="4758">
                  <c:v>32444</c:v>
                </c:pt>
                <c:pt idx="4759">
                  <c:v>32447</c:v>
                </c:pt>
                <c:pt idx="4760">
                  <c:v>32448</c:v>
                </c:pt>
                <c:pt idx="4761">
                  <c:v>32449</c:v>
                </c:pt>
                <c:pt idx="4762">
                  <c:v>32450</c:v>
                </c:pt>
                <c:pt idx="4763">
                  <c:v>32451</c:v>
                </c:pt>
                <c:pt idx="4764">
                  <c:v>32454</c:v>
                </c:pt>
                <c:pt idx="4765">
                  <c:v>32455</c:v>
                </c:pt>
                <c:pt idx="4766">
                  <c:v>32456</c:v>
                </c:pt>
                <c:pt idx="4767">
                  <c:v>32457</c:v>
                </c:pt>
                <c:pt idx="4768">
                  <c:v>32458</c:v>
                </c:pt>
                <c:pt idx="4769">
                  <c:v>32461</c:v>
                </c:pt>
                <c:pt idx="4770">
                  <c:v>32462</c:v>
                </c:pt>
                <c:pt idx="4771">
                  <c:v>32463</c:v>
                </c:pt>
                <c:pt idx="4772">
                  <c:v>32464</c:v>
                </c:pt>
                <c:pt idx="4773">
                  <c:v>32465</c:v>
                </c:pt>
                <c:pt idx="4774">
                  <c:v>32468</c:v>
                </c:pt>
                <c:pt idx="4775">
                  <c:v>32469</c:v>
                </c:pt>
                <c:pt idx="4776">
                  <c:v>32470</c:v>
                </c:pt>
                <c:pt idx="4777">
                  <c:v>32472</c:v>
                </c:pt>
                <c:pt idx="4778">
                  <c:v>32475</c:v>
                </c:pt>
                <c:pt idx="4779">
                  <c:v>32476</c:v>
                </c:pt>
                <c:pt idx="4780">
                  <c:v>32477</c:v>
                </c:pt>
                <c:pt idx="4781">
                  <c:v>32478</c:v>
                </c:pt>
                <c:pt idx="4782">
                  <c:v>32479</c:v>
                </c:pt>
                <c:pt idx="4783">
                  <c:v>32482</c:v>
                </c:pt>
                <c:pt idx="4784">
                  <c:v>32483</c:v>
                </c:pt>
                <c:pt idx="4785">
                  <c:v>32484</c:v>
                </c:pt>
                <c:pt idx="4786">
                  <c:v>32485</c:v>
                </c:pt>
                <c:pt idx="4787">
                  <c:v>32486</c:v>
                </c:pt>
                <c:pt idx="4788">
                  <c:v>32489</c:v>
                </c:pt>
                <c:pt idx="4789">
                  <c:v>32490</c:v>
                </c:pt>
                <c:pt idx="4790">
                  <c:v>32491</c:v>
                </c:pt>
                <c:pt idx="4791">
                  <c:v>32492</c:v>
                </c:pt>
                <c:pt idx="4792">
                  <c:v>32493</c:v>
                </c:pt>
                <c:pt idx="4793">
                  <c:v>32496</c:v>
                </c:pt>
                <c:pt idx="4794">
                  <c:v>32497</c:v>
                </c:pt>
                <c:pt idx="4795">
                  <c:v>32498</c:v>
                </c:pt>
                <c:pt idx="4796">
                  <c:v>32499</c:v>
                </c:pt>
                <c:pt idx="4797">
                  <c:v>32500</c:v>
                </c:pt>
                <c:pt idx="4798">
                  <c:v>32504</c:v>
                </c:pt>
                <c:pt idx="4799">
                  <c:v>32505</c:v>
                </c:pt>
                <c:pt idx="4800">
                  <c:v>32506</c:v>
                </c:pt>
                <c:pt idx="4801">
                  <c:v>32507</c:v>
                </c:pt>
                <c:pt idx="4802">
                  <c:v>32511</c:v>
                </c:pt>
                <c:pt idx="4803">
                  <c:v>32512</c:v>
                </c:pt>
                <c:pt idx="4804">
                  <c:v>32513</c:v>
                </c:pt>
                <c:pt idx="4805">
                  <c:v>32514</c:v>
                </c:pt>
                <c:pt idx="4806">
                  <c:v>32517</c:v>
                </c:pt>
                <c:pt idx="4807">
                  <c:v>32518</c:v>
                </c:pt>
                <c:pt idx="4808">
                  <c:v>32519</c:v>
                </c:pt>
                <c:pt idx="4809">
                  <c:v>32520</c:v>
                </c:pt>
                <c:pt idx="4810">
                  <c:v>32521</c:v>
                </c:pt>
                <c:pt idx="4811">
                  <c:v>32524</c:v>
                </c:pt>
                <c:pt idx="4812">
                  <c:v>32525</c:v>
                </c:pt>
                <c:pt idx="4813">
                  <c:v>32526</c:v>
                </c:pt>
                <c:pt idx="4814">
                  <c:v>32527</c:v>
                </c:pt>
                <c:pt idx="4815">
                  <c:v>32528</c:v>
                </c:pt>
                <c:pt idx="4816">
                  <c:v>32531</c:v>
                </c:pt>
                <c:pt idx="4817">
                  <c:v>32532</c:v>
                </c:pt>
                <c:pt idx="4818">
                  <c:v>32533</c:v>
                </c:pt>
                <c:pt idx="4819">
                  <c:v>32534</c:v>
                </c:pt>
                <c:pt idx="4820">
                  <c:v>32535</c:v>
                </c:pt>
                <c:pt idx="4821">
                  <c:v>32538</c:v>
                </c:pt>
                <c:pt idx="4822">
                  <c:v>32539</c:v>
                </c:pt>
                <c:pt idx="4823">
                  <c:v>32540</c:v>
                </c:pt>
                <c:pt idx="4824">
                  <c:v>32541</c:v>
                </c:pt>
                <c:pt idx="4825">
                  <c:v>32542</c:v>
                </c:pt>
                <c:pt idx="4826">
                  <c:v>32545</c:v>
                </c:pt>
                <c:pt idx="4827">
                  <c:v>32546</c:v>
                </c:pt>
                <c:pt idx="4828">
                  <c:v>32547</c:v>
                </c:pt>
                <c:pt idx="4829">
                  <c:v>32548</c:v>
                </c:pt>
                <c:pt idx="4830">
                  <c:v>32549</c:v>
                </c:pt>
                <c:pt idx="4831">
                  <c:v>32552</c:v>
                </c:pt>
                <c:pt idx="4832">
                  <c:v>32553</c:v>
                </c:pt>
                <c:pt idx="4833">
                  <c:v>32554</c:v>
                </c:pt>
                <c:pt idx="4834">
                  <c:v>32555</c:v>
                </c:pt>
                <c:pt idx="4835">
                  <c:v>32556</c:v>
                </c:pt>
                <c:pt idx="4836">
                  <c:v>32560</c:v>
                </c:pt>
                <c:pt idx="4837">
                  <c:v>32561</c:v>
                </c:pt>
                <c:pt idx="4838">
                  <c:v>32562</c:v>
                </c:pt>
                <c:pt idx="4839">
                  <c:v>32563</c:v>
                </c:pt>
                <c:pt idx="4840">
                  <c:v>32566</c:v>
                </c:pt>
                <c:pt idx="4841">
                  <c:v>32567</c:v>
                </c:pt>
                <c:pt idx="4842">
                  <c:v>32568</c:v>
                </c:pt>
                <c:pt idx="4843">
                  <c:v>32569</c:v>
                </c:pt>
                <c:pt idx="4844">
                  <c:v>32570</c:v>
                </c:pt>
                <c:pt idx="4845">
                  <c:v>32573</c:v>
                </c:pt>
                <c:pt idx="4846">
                  <c:v>32574</c:v>
                </c:pt>
                <c:pt idx="4847">
                  <c:v>32575</c:v>
                </c:pt>
                <c:pt idx="4848">
                  <c:v>32576</c:v>
                </c:pt>
                <c:pt idx="4849">
                  <c:v>32577</c:v>
                </c:pt>
                <c:pt idx="4850">
                  <c:v>32580</c:v>
                </c:pt>
                <c:pt idx="4851">
                  <c:v>32581</c:v>
                </c:pt>
                <c:pt idx="4852">
                  <c:v>32582</c:v>
                </c:pt>
                <c:pt idx="4853">
                  <c:v>32583</c:v>
                </c:pt>
                <c:pt idx="4854">
                  <c:v>32584</c:v>
                </c:pt>
                <c:pt idx="4855">
                  <c:v>32587</c:v>
                </c:pt>
                <c:pt idx="4856">
                  <c:v>32588</c:v>
                </c:pt>
                <c:pt idx="4857">
                  <c:v>32589</c:v>
                </c:pt>
                <c:pt idx="4858">
                  <c:v>32590</c:v>
                </c:pt>
                <c:pt idx="4859">
                  <c:v>32594</c:v>
                </c:pt>
                <c:pt idx="4860">
                  <c:v>32595</c:v>
                </c:pt>
                <c:pt idx="4861">
                  <c:v>32596</c:v>
                </c:pt>
                <c:pt idx="4862">
                  <c:v>32597</c:v>
                </c:pt>
                <c:pt idx="4863">
                  <c:v>32598</c:v>
                </c:pt>
                <c:pt idx="4864">
                  <c:v>32601</c:v>
                </c:pt>
                <c:pt idx="4865">
                  <c:v>32602</c:v>
                </c:pt>
                <c:pt idx="4866">
                  <c:v>32603</c:v>
                </c:pt>
                <c:pt idx="4867">
                  <c:v>32604</c:v>
                </c:pt>
                <c:pt idx="4868">
                  <c:v>32605</c:v>
                </c:pt>
                <c:pt idx="4869">
                  <c:v>32608</c:v>
                </c:pt>
                <c:pt idx="4870">
                  <c:v>32609</c:v>
                </c:pt>
                <c:pt idx="4871">
                  <c:v>32610</c:v>
                </c:pt>
                <c:pt idx="4872">
                  <c:v>32611</c:v>
                </c:pt>
                <c:pt idx="4873">
                  <c:v>32612</c:v>
                </c:pt>
                <c:pt idx="4874">
                  <c:v>32615</c:v>
                </c:pt>
                <c:pt idx="4875">
                  <c:v>32616</c:v>
                </c:pt>
                <c:pt idx="4876">
                  <c:v>32617</c:v>
                </c:pt>
                <c:pt idx="4877">
                  <c:v>32618</c:v>
                </c:pt>
                <c:pt idx="4878">
                  <c:v>32619</c:v>
                </c:pt>
                <c:pt idx="4879">
                  <c:v>32622</c:v>
                </c:pt>
                <c:pt idx="4880">
                  <c:v>32623</c:v>
                </c:pt>
                <c:pt idx="4881">
                  <c:v>32624</c:v>
                </c:pt>
                <c:pt idx="4882">
                  <c:v>32625</c:v>
                </c:pt>
                <c:pt idx="4883">
                  <c:v>32626</c:v>
                </c:pt>
                <c:pt idx="4884">
                  <c:v>32629</c:v>
                </c:pt>
                <c:pt idx="4885">
                  <c:v>32630</c:v>
                </c:pt>
                <c:pt idx="4886">
                  <c:v>32631</c:v>
                </c:pt>
                <c:pt idx="4887">
                  <c:v>32632</c:v>
                </c:pt>
                <c:pt idx="4888">
                  <c:v>32633</c:v>
                </c:pt>
                <c:pt idx="4889">
                  <c:v>32636</c:v>
                </c:pt>
                <c:pt idx="4890">
                  <c:v>32637</c:v>
                </c:pt>
                <c:pt idx="4891">
                  <c:v>32638</c:v>
                </c:pt>
                <c:pt idx="4892">
                  <c:v>32639</c:v>
                </c:pt>
                <c:pt idx="4893">
                  <c:v>32640</c:v>
                </c:pt>
                <c:pt idx="4894">
                  <c:v>32643</c:v>
                </c:pt>
                <c:pt idx="4895">
                  <c:v>32644</c:v>
                </c:pt>
                <c:pt idx="4896">
                  <c:v>32645</c:v>
                </c:pt>
                <c:pt idx="4897">
                  <c:v>32646</c:v>
                </c:pt>
                <c:pt idx="4898">
                  <c:v>32647</c:v>
                </c:pt>
                <c:pt idx="4899">
                  <c:v>32650</c:v>
                </c:pt>
                <c:pt idx="4900">
                  <c:v>32651</c:v>
                </c:pt>
                <c:pt idx="4901">
                  <c:v>32652</c:v>
                </c:pt>
                <c:pt idx="4902">
                  <c:v>32653</c:v>
                </c:pt>
                <c:pt idx="4903">
                  <c:v>32654</c:v>
                </c:pt>
                <c:pt idx="4904">
                  <c:v>32658</c:v>
                </c:pt>
                <c:pt idx="4905">
                  <c:v>32659</c:v>
                </c:pt>
                <c:pt idx="4906">
                  <c:v>32660</c:v>
                </c:pt>
                <c:pt idx="4907">
                  <c:v>32661</c:v>
                </c:pt>
                <c:pt idx="4908">
                  <c:v>32664</c:v>
                </c:pt>
                <c:pt idx="4909">
                  <c:v>32665</c:v>
                </c:pt>
                <c:pt idx="4910">
                  <c:v>32666</c:v>
                </c:pt>
                <c:pt idx="4911">
                  <c:v>32667</c:v>
                </c:pt>
                <c:pt idx="4912">
                  <c:v>32668</c:v>
                </c:pt>
                <c:pt idx="4913">
                  <c:v>32671</c:v>
                </c:pt>
                <c:pt idx="4914">
                  <c:v>32672</c:v>
                </c:pt>
                <c:pt idx="4915">
                  <c:v>32673</c:v>
                </c:pt>
                <c:pt idx="4916">
                  <c:v>32674</c:v>
                </c:pt>
                <c:pt idx="4917">
                  <c:v>32675</c:v>
                </c:pt>
                <c:pt idx="4918">
                  <c:v>32678</c:v>
                </c:pt>
                <c:pt idx="4919">
                  <c:v>32679</c:v>
                </c:pt>
                <c:pt idx="4920">
                  <c:v>32680</c:v>
                </c:pt>
                <c:pt idx="4921">
                  <c:v>32681</c:v>
                </c:pt>
                <c:pt idx="4922">
                  <c:v>32682</c:v>
                </c:pt>
                <c:pt idx="4923">
                  <c:v>32685</c:v>
                </c:pt>
                <c:pt idx="4924">
                  <c:v>32686</c:v>
                </c:pt>
                <c:pt idx="4925">
                  <c:v>32687</c:v>
                </c:pt>
                <c:pt idx="4926">
                  <c:v>32688</c:v>
                </c:pt>
                <c:pt idx="4927">
                  <c:v>32689</c:v>
                </c:pt>
                <c:pt idx="4928">
                  <c:v>32692</c:v>
                </c:pt>
                <c:pt idx="4929">
                  <c:v>32694</c:v>
                </c:pt>
                <c:pt idx="4930">
                  <c:v>32695</c:v>
                </c:pt>
                <c:pt idx="4931">
                  <c:v>32696</c:v>
                </c:pt>
                <c:pt idx="4932">
                  <c:v>32699</c:v>
                </c:pt>
                <c:pt idx="4933">
                  <c:v>32700</c:v>
                </c:pt>
                <c:pt idx="4934">
                  <c:v>32701</c:v>
                </c:pt>
                <c:pt idx="4935">
                  <c:v>32702</c:v>
                </c:pt>
                <c:pt idx="4936">
                  <c:v>32703</c:v>
                </c:pt>
                <c:pt idx="4937">
                  <c:v>32706</c:v>
                </c:pt>
                <c:pt idx="4938">
                  <c:v>32707</c:v>
                </c:pt>
                <c:pt idx="4939">
                  <c:v>32708</c:v>
                </c:pt>
                <c:pt idx="4940">
                  <c:v>32709</c:v>
                </c:pt>
                <c:pt idx="4941">
                  <c:v>32710</c:v>
                </c:pt>
                <c:pt idx="4942">
                  <c:v>32713</c:v>
                </c:pt>
                <c:pt idx="4943">
                  <c:v>32714</c:v>
                </c:pt>
                <c:pt idx="4944">
                  <c:v>32715</c:v>
                </c:pt>
                <c:pt idx="4945">
                  <c:v>32716</c:v>
                </c:pt>
                <c:pt idx="4946">
                  <c:v>32717</c:v>
                </c:pt>
                <c:pt idx="4947">
                  <c:v>32720</c:v>
                </c:pt>
                <c:pt idx="4948">
                  <c:v>32721</c:v>
                </c:pt>
                <c:pt idx="4949">
                  <c:v>32722</c:v>
                </c:pt>
                <c:pt idx="4950">
                  <c:v>32723</c:v>
                </c:pt>
                <c:pt idx="4951">
                  <c:v>32724</c:v>
                </c:pt>
                <c:pt idx="4952">
                  <c:v>32727</c:v>
                </c:pt>
                <c:pt idx="4953">
                  <c:v>32728</c:v>
                </c:pt>
                <c:pt idx="4954">
                  <c:v>32729</c:v>
                </c:pt>
                <c:pt idx="4955">
                  <c:v>32730</c:v>
                </c:pt>
                <c:pt idx="4956">
                  <c:v>32731</c:v>
                </c:pt>
                <c:pt idx="4957">
                  <c:v>32734</c:v>
                </c:pt>
                <c:pt idx="4958">
                  <c:v>32735</c:v>
                </c:pt>
                <c:pt idx="4959">
                  <c:v>32736</c:v>
                </c:pt>
                <c:pt idx="4960">
                  <c:v>32737</c:v>
                </c:pt>
                <c:pt idx="4961">
                  <c:v>32738</c:v>
                </c:pt>
                <c:pt idx="4962">
                  <c:v>32741</c:v>
                </c:pt>
                <c:pt idx="4963">
                  <c:v>32742</c:v>
                </c:pt>
                <c:pt idx="4964">
                  <c:v>32743</c:v>
                </c:pt>
                <c:pt idx="4965">
                  <c:v>32744</c:v>
                </c:pt>
                <c:pt idx="4966">
                  <c:v>32745</c:v>
                </c:pt>
                <c:pt idx="4967">
                  <c:v>32748</c:v>
                </c:pt>
                <c:pt idx="4968">
                  <c:v>32749</c:v>
                </c:pt>
                <c:pt idx="4969">
                  <c:v>32750</c:v>
                </c:pt>
                <c:pt idx="4970">
                  <c:v>32751</c:v>
                </c:pt>
                <c:pt idx="4971">
                  <c:v>32752</c:v>
                </c:pt>
                <c:pt idx="4972">
                  <c:v>32756</c:v>
                </c:pt>
                <c:pt idx="4973">
                  <c:v>32757</c:v>
                </c:pt>
                <c:pt idx="4974">
                  <c:v>32758</c:v>
                </c:pt>
                <c:pt idx="4975">
                  <c:v>32759</c:v>
                </c:pt>
                <c:pt idx="4976">
                  <c:v>32762</c:v>
                </c:pt>
                <c:pt idx="4977">
                  <c:v>32763</c:v>
                </c:pt>
                <c:pt idx="4978">
                  <c:v>32764</c:v>
                </c:pt>
                <c:pt idx="4979">
                  <c:v>32765</c:v>
                </c:pt>
                <c:pt idx="4980">
                  <c:v>32766</c:v>
                </c:pt>
                <c:pt idx="4981">
                  <c:v>32769</c:v>
                </c:pt>
                <c:pt idx="4982">
                  <c:v>32770</c:v>
                </c:pt>
                <c:pt idx="4983">
                  <c:v>32771</c:v>
                </c:pt>
                <c:pt idx="4984">
                  <c:v>32772</c:v>
                </c:pt>
                <c:pt idx="4985">
                  <c:v>32773</c:v>
                </c:pt>
                <c:pt idx="4986">
                  <c:v>32776</c:v>
                </c:pt>
                <c:pt idx="4987">
                  <c:v>32777</c:v>
                </c:pt>
                <c:pt idx="4988">
                  <c:v>32778</c:v>
                </c:pt>
                <c:pt idx="4989">
                  <c:v>32779</c:v>
                </c:pt>
                <c:pt idx="4990">
                  <c:v>32780</c:v>
                </c:pt>
                <c:pt idx="4991">
                  <c:v>32783</c:v>
                </c:pt>
                <c:pt idx="4992">
                  <c:v>32784</c:v>
                </c:pt>
                <c:pt idx="4993">
                  <c:v>32785</c:v>
                </c:pt>
                <c:pt idx="4994">
                  <c:v>32786</c:v>
                </c:pt>
                <c:pt idx="4995">
                  <c:v>32787</c:v>
                </c:pt>
                <c:pt idx="4996">
                  <c:v>32790</c:v>
                </c:pt>
                <c:pt idx="4997">
                  <c:v>32791</c:v>
                </c:pt>
                <c:pt idx="4998">
                  <c:v>32792</c:v>
                </c:pt>
                <c:pt idx="4999">
                  <c:v>32793</c:v>
                </c:pt>
                <c:pt idx="5000">
                  <c:v>32794</c:v>
                </c:pt>
                <c:pt idx="5001">
                  <c:v>32797</c:v>
                </c:pt>
                <c:pt idx="5002">
                  <c:v>32798</c:v>
                </c:pt>
                <c:pt idx="5003">
                  <c:v>32799</c:v>
                </c:pt>
                <c:pt idx="5004">
                  <c:v>32800</c:v>
                </c:pt>
                <c:pt idx="5005">
                  <c:v>32801</c:v>
                </c:pt>
                <c:pt idx="5006">
                  <c:v>32804</c:v>
                </c:pt>
                <c:pt idx="5007">
                  <c:v>32805</c:v>
                </c:pt>
                <c:pt idx="5008">
                  <c:v>32806</c:v>
                </c:pt>
                <c:pt idx="5009">
                  <c:v>32807</c:v>
                </c:pt>
                <c:pt idx="5010">
                  <c:v>32808</c:v>
                </c:pt>
                <c:pt idx="5011">
                  <c:v>32811</c:v>
                </c:pt>
                <c:pt idx="5012">
                  <c:v>32812</c:v>
                </c:pt>
                <c:pt idx="5013">
                  <c:v>32813</c:v>
                </c:pt>
                <c:pt idx="5014">
                  <c:v>32814</c:v>
                </c:pt>
                <c:pt idx="5015">
                  <c:v>32815</c:v>
                </c:pt>
                <c:pt idx="5016">
                  <c:v>32818</c:v>
                </c:pt>
                <c:pt idx="5017">
                  <c:v>32819</c:v>
                </c:pt>
                <c:pt idx="5018">
                  <c:v>32820</c:v>
                </c:pt>
                <c:pt idx="5019">
                  <c:v>32821</c:v>
                </c:pt>
                <c:pt idx="5020">
                  <c:v>32822</c:v>
                </c:pt>
                <c:pt idx="5021">
                  <c:v>32825</c:v>
                </c:pt>
                <c:pt idx="5022">
                  <c:v>32826</c:v>
                </c:pt>
                <c:pt idx="5023">
                  <c:v>32827</c:v>
                </c:pt>
                <c:pt idx="5024">
                  <c:v>32828</c:v>
                </c:pt>
                <c:pt idx="5025">
                  <c:v>32829</c:v>
                </c:pt>
                <c:pt idx="5026">
                  <c:v>32832</c:v>
                </c:pt>
                <c:pt idx="5027">
                  <c:v>32833</c:v>
                </c:pt>
                <c:pt idx="5028">
                  <c:v>32834</c:v>
                </c:pt>
                <c:pt idx="5029">
                  <c:v>32836</c:v>
                </c:pt>
                <c:pt idx="5030">
                  <c:v>32839</c:v>
                </c:pt>
                <c:pt idx="5031">
                  <c:v>32840</c:v>
                </c:pt>
                <c:pt idx="5032">
                  <c:v>32841</c:v>
                </c:pt>
                <c:pt idx="5033">
                  <c:v>32842</c:v>
                </c:pt>
                <c:pt idx="5034">
                  <c:v>32843</c:v>
                </c:pt>
                <c:pt idx="5035">
                  <c:v>32846</c:v>
                </c:pt>
                <c:pt idx="5036">
                  <c:v>32847</c:v>
                </c:pt>
                <c:pt idx="5037">
                  <c:v>32848</c:v>
                </c:pt>
                <c:pt idx="5038">
                  <c:v>32849</c:v>
                </c:pt>
                <c:pt idx="5039">
                  <c:v>32850</c:v>
                </c:pt>
                <c:pt idx="5040">
                  <c:v>32853</c:v>
                </c:pt>
                <c:pt idx="5041">
                  <c:v>32854</c:v>
                </c:pt>
                <c:pt idx="5042">
                  <c:v>32855</c:v>
                </c:pt>
                <c:pt idx="5043">
                  <c:v>32856</c:v>
                </c:pt>
                <c:pt idx="5044">
                  <c:v>32857</c:v>
                </c:pt>
                <c:pt idx="5045">
                  <c:v>32860</c:v>
                </c:pt>
                <c:pt idx="5046">
                  <c:v>32861</c:v>
                </c:pt>
                <c:pt idx="5047">
                  <c:v>32862</c:v>
                </c:pt>
                <c:pt idx="5048">
                  <c:v>32863</c:v>
                </c:pt>
                <c:pt idx="5049">
                  <c:v>32864</c:v>
                </c:pt>
                <c:pt idx="5050">
                  <c:v>32868</c:v>
                </c:pt>
                <c:pt idx="5051">
                  <c:v>32869</c:v>
                </c:pt>
                <c:pt idx="5052">
                  <c:v>32870</c:v>
                </c:pt>
                <c:pt idx="5053">
                  <c:v>32871</c:v>
                </c:pt>
                <c:pt idx="5054">
                  <c:v>32875</c:v>
                </c:pt>
                <c:pt idx="5055">
                  <c:v>32876</c:v>
                </c:pt>
                <c:pt idx="5056">
                  <c:v>32877</c:v>
                </c:pt>
                <c:pt idx="5057">
                  <c:v>32878</c:v>
                </c:pt>
                <c:pt idx="5058">
                  <c:v>32881</c:v>
                </c:pt>
                <c:pt idx="5059">
                  <c:v>32882</c:v>
                </c:pt>
                <c:pt idx="5060">
                  <c:v>32883</c:v>
                </c:pt>
                <c:pt idx="5061">
                  <c:v>32884</c:v>
                </c:pt>
                <c:pt idx="5062">
                  <c:v>32885</c:v>
                </c:pt>
                <c:pt idx="5063">
                  <c:v>32888</c:v>
                </c:pt>
                <c:pt idx="5064">
                  <c:v>32889</c:v>
                </c:pt>
                <c:pt idx="5065">
                  <c:v>32890</c:v>
                </c:pt>
                <c:pt idx="5066">
                  <c:v>32891</c:v>
                </c:pt>
                <c:pt idx="5067">
                  <c:v>32892</c:v>
                </c:pt>
                <c:pt idx="5068">
                  <c:v>32895</c:v>
                </c:pt>
                <c:pt idx="5069">
                  <c:v>32896</c:v>
                </c:pt>
                <c:pt idx="5070">
                  <c:v>32897</c:v>
                </c:pt>
                <c:pt idx="5071">
                  <c:v>32898</c:v>
                </c:pt>
                <c:pt idx="5072">
                  <c:v>32899</c:v>
                </c:pt>
                <c:pt idx="5073">
                  <c:v>32902</c:v>
                </c:pt>
                <c:pt idx="5074">
                  <c:v>32903</c:v>
                </c:pt>
                <c:pt idx="5075">
                  <c:v>32904</c:v>
                </c:pt>
                <c:pt idx="5076">
                  <c:v>32905</c:v>
                </c:pt>
                <c:pt idx="5077">
                  <c:v>32906</c:v>
                </c:pt>
                <c:pt idx="5078">
                  <c:v>32909</c:v>
                </c:pt>
                <c:pt idx="5079">
                  <c:v>32910</c:v>
                </c:pt>
                <c:pt idx="5080">
                  <c:v>32911</c:v>
                </c:pt>
                <c:pt idx="5081">
                  <c:v>32912</c:v>
                </c:pt>
                <c:pt idx="5082">
                  <c:v>32913</c:v>
                </c:pt>
                <c:pt idx="5083">
                  <c:v>32916</c:v>
                </c:pt>
                <c:pt idx="5084">
                  <c:v>32917</c:v>
                </c:pt>
                <c:pt idx="5085">
                  <c:v>32918</c:v>
                </c:pt>
                <c:pt idx="5086">
                  <c:v>32919</c:v>
                </c:pt>
                <c:pt idx="5087">
                  <c:v>32920</c:v>
                </c:pt>
                <c:pt idx="5088">
                  <c:v>32924</c:v>
                </c:pt>
                <c:pt idx="5089">
                  <c:v>32925</c:v>
                </c:pt>
                <c:pt idx="5090">
                  <c:v>32926</c:v>
                </c:pt>
                <c:pt idx="5091">
                  <c:v>32927</c:v>
                </c:pt>
                <c:pt idx="5092">
                  <c:v>32930</c:v>
                </c:pt>
                <c:pt idx="5093">
                  <c:v>32931</c:v>
                </c:pt>
                <c:pt idx="5094">
                  <c:v>32932</c:v>
                </c:pt>
                <c:pt idx="5095">
                  <c:v>32933</c:v>
                </c:pt>
                <c:pt idx="5096">
                  <c:v>32934</c:v>
                </c:pt>
                <c:pt idx="5097">
                  <c:v>32937</c:v>
                </c:pt>
                <c:pt idx="5098">
                  <c:v>32938</c:v>
                </c:pt>
                <c:pt idx="5099">
                  <c:v>32939</c:v>
                </c:pt>
                <c:pt idx="5100">
                  <c:v>32940</c:v>
                </c:pt>
                <c:pt idx="5101">
                  <c:v>32941</c:v>
                </c:pt>
                <c:pt idx="5102">
                  <c:v>32944</c:v>
                </c:pt>
                <c:pt idx="5103">
                  <c:v>32945</c:v>
                </c:pt>
                <c:pt idx="5104">
                  <c:v>32946</c:v>
                </c:pt>
                <c:pt idx="5105">
                  <c:v>32947</c:v>
                </c:pt>
                <c:pt idx="5106">
                  <c:v>32948</c:v>
                </c:pt>
                <c:pt idx="5107">
                  <c:v>32951</c:v>
                </c:pt>
                <c:pt idx="5108">
                  <c:v>32952</c:v>
                </c:pt>
                <c:pt idx="5109">
                  <c:v>32953</c:v>
                </c:pt>
                <c:pt idx="5110">
                  <c:v>32954</c:v>
                </c:pt>
                <c:pt idx="5111">
                  <c:v>32955</c:v>
                </c:pt>
                <c:pt idx="5112">
                  <c:v>32958</c:v>
                </c:pt>
                <c:pt idx="5113">
                  <c:v>32959</c:v>
                </c:pt>
                <c:pt idx="5114">
                  <c:v>32960</c:v>
                </c:pt>
                <c:pt idx="5115">
                  <c:v>32961</c:v>
                </c:pt>
                <c:pt idx="5116">
                  <c:v>32962</c:v>
                </c:pt>
                <c:pt idx="5117">
                  <c:v>32965</c:v>
                </c:pt>
                <c:pt idx="5118">
                  <c:v>32966</c:v>
                </c:pt>
                <c:pt idx="5119">
                  <c:v>32967</c:v>
                </c:pt>
                <c:pt idx="5120">
                  <c:v>32968</c:v>
                </c:pt>
                <c:pt idx="5121">
                  <c:v>32969</c:v>
                </c:pt>
                <c:pt idx="5122">
                  <c:v>32972</c:v>
                </c:pt>
                <c:pt idx="5123">
                  <c:v>32973</c:v>
                </c:pt>
                <c:pt idx="5124">
                  <c:v>32974</c:v>
                </c:pt>
                <c:pt idx="5125">
                  <c:v>32975</c:v>
                </c:pt>
                <c:pt idx="5126">
                  <c:v>32979</c:v>
                </c:pt>
                <c:pt idx="5127">
                  <c:v>32980</c:v>
                </c:pt>
                <c:pt idx="5128">
                  <c:v>32981</c:v>
                </c:pt>
                <c:pt idx="5129">
                  <c:v>32982</c:v>
                </c:pt>
                <c:pt idx="5130">
                  <c:v>32983</c:v>
                </c:pt>
                <c:pt idx="5131">
                  <c:v>32986</c:v>
                </c:pt>
                <c:pt idx="5132">
                  <c:v>32987</c:v>
                </c:pt>
                <c:pt idx="5133">
                  <c:v>32988</c:v>
                </c:pt>
                <c:pt idx="5134">
                  <c:v>32989</c:v>
                </c:pt>
                <c:pt idx="5135">
                  <c:v>32990</c:v>
                </c:pt>
                <c:pt idx="5136">
                  <c:v>32993</c:v>
                </c:pt>
                <c:pt idx="5137">
                  <c:v>32994</c:v>
                </c:pt>
                <c:pt idx="5138">
                  <c:v>32995</c:v>
                </c:pt>
                <c:pt idx="5139">
                  <c:v>32996</c:v>
                </c:pt>
                <c:pt idx="5140">
                  <c:v>32997</c:v>
                </c:pt>
                <c:pt idx="5141">
                  <c:v>33000</c:v>
                </c:pt>
                <c:pt idx="5142">
                  <c:v>33001</c:v>
                </c:pt>
                <c:pt idx="5143">
                  <c:v>33002</c:v>
                </c:pt>
                <c:pt idx="5144">
                  <c:v>33003</c:v>
                </c:pt>
                <c:pt idx="5145">
                  <c:v>33004</c:v>
                </c:pt>
                <c:pt idx="5146">
                  <c:v>33007</c:v>
                </c:pt>
                <c:pt idx="5147">
                  <c:v>33008</c:v>
                </c:pt>
                <c:pt idx="5148">
                  <c:v>33009</c:v>
                </c:pt>
                <c:pt idx="5149">
                  <c:v>33010</c:v>
                </c:pt>
                <c:pt idx="5150">
                  <c:v>33011</c:v>
                </c:pt>
                <c:pt idx="5151">
                  <c:v>33014</c:v>
                </c:pt>
                <c:pt idx="5152">
                  <c:v>33015</c:v>
                </c:pt>
                <c:pt idx="5153">
                  <c:v>33016</c:v>
                </c:pt>
                <c:pt idx="5154">
                  <c:v>33017</c:v>
                </c:pt>
                <c:pt idx="5155">
                  <c:v>33018</c:v>
                </c:pt>
                <c:pt idx="5156">
                  <c:v>33022</c:v>
                </c:pt>
                <c:pt idx="5157">
                  <c:v>33023</c:v>
                </c:pt>
                <c:pt idx="5158">
                  <c:v>33024</c:v>
                </c:pt>
                <c:pt idx="5159">
                  <c:v>33025</c:v>
                </c:pt>
                <c:pt idx="5160">
                  <c:v>33028</c:v>
                </c:pt>
                <c:pt idx="5161">
                  <c:v>33029</c:v>
                </c:pt>
                <c:pt idx="5162">
                  <c:v>33030</c:v>
                </c:pt>
                <c:pt idx="5163">
                  <c:v>33031</c:v>
                </c:pt>
                <c:pt idx="5164">
                  <c:v>33032</c:v>
                </c:pt>
                <c:pt idx="5165">
                  <c:v>33035</c:v>
                </c:pt>
                <c:pt idx="5166">
                  <c:v>33036</c:v>
                </c:pt>
                <c:pt idx="5167">
                  <c:v>33037</c:v>
                </c:pt>
                <c:pt idx="5168">
                  <c:v>33038</c:v>
                </c:pt>
                <c:pt idx="5169">
                  <c:v>33039</c:v>
                </c:pt>
                <c:pt idx="5170">
                  <c:v>33042</c:v>
                </c:pt>
                <c:pt idx="5171">
                  <c:v>33043</c:v>
                </c:pt>
                <c:pt idx="5172">
                  <c:v>33044</c:v>
                </c:pt>
                <c:pt idx="5173">
                  <c:v>33045</c:v>
                </c:pt>
                <c:pt idx="5174">
                  <c:v>33046</c:v>
                </c:pt>
                <c:pt idx="5175">
                  <c:v>33049</c:v>
                </c:pt>
                <c:pt idx="5176">
                  <c:v>33050</c:v>
                </c:pt>
                <c:pt idx="5177">
                  <c:v>33051</c:v>
                </c:pt>
                <c:pt idx="5178">
                  <c:v>33052</c:v>
                </c:pt>
                <c:pt idx="5179">
                  <c:v>33053</c:v>
                </c:pt>
                <c:pt idx="5180">
                  <c:v>33056</c:v>
                </c:pt>
                <c:pt idx="5181">
                  <c:v>33057</c:v>
                </c:pt>
                <c:pt idx="5182">
                  <c:v>33059</c:v>
                </c:pt>
                <c:pt idx="5183">
                  <c:v>33060</c:v>
                </c:pt>
                <c:pt idx="5184">
                  <c:v>33063</c:v>
                </c:pt>
                <c:pt idx="5185">
                  <c:v>33064</c:v>
                </c:pt>
                <c:pt idx="5186">
                  <c:v>33065</c:v>
                </c:pt>
                <c:pt idx="5187">
                  <c:v>33066</c:v>
                </c:pt>
                <c:pt idx="5188">
                  <c:v>33067</c:v>
                </c:pt>
                <c:pt idx="5189">
                  <c:v>33070</c:v>
                </c:pt>
                <c:pt idx="5190">
                  <c:v>33071</c:v>
                </c:pt>
                <c:pt idx="5191">
                  <c:v>33072</c:v>
                </c:pt>
                <c:pt idx="5192">
                  <c:v>33073</c:v>
                </c:pt>
                <c:pt idx="5193">
                  <c:v>33074</c:v>
                </c:pt>
                <c:pt idx="5194">
                  <c:v>33077</c:v>
                </c:pt>
                <c:pt idx="5195">
                  <c:v>33078</c:v>
                </c:pt>
                <c:pt idx="5196">
                  <c:v>33079</c:v>
                </c:pt>
                <c:pt idx="5197">
                  <c:v>33080</c:v>
                </c:pt>
                <c:pt idx="5198">
                  <c:v>33081</c:v>
                </c:pt>
                <c:pt idx="5199">
                  <c:v>33084</c:v>
                </c:pt>
                <c:pt idx="5200">
                  <c:v>33085</c:v>
                </c:pt>
                <c:pt idx="5201">
                  <c:v>33086</c:v>
                </c:pt>
                <c:pt idx="5202">
                  <c:v>33087</c:v>
                </c:pt>
                <c:pt idx="5203">
                  <c:v>33088</c:v>
                </c:pt>
                <c:pt idx="5204">
                  <c:v>33091</c:v>
                </c:pt>
                <c:pt idx="5205">
                  <c:v>33092</c:v>
                </c:pt>
                <c:pt idx="5206">
                  <c:v>33093</c:v>
                </c:pt>
                <c:pt idx="5207">
                  <c:v>33094</c:v>
                </c:pt>
                <c:pt idx="5208">
                  <c:v>33095</c:v>
                </c:pt>
                <c:pt idx="5209">
                  <c:v>33098</c:v>
                </c:pt>
                <c:pt idx="5210">
                  <c:v>33099</c:v>
                </c:pt>
                <c:pt idx="5211">
                  <c:v>33100</c:v>
                </c:pt>
                <c:pt idx="5212">
                  <c:v>33101</c:v>
                </c:pt>
                <c:pt idx="5213">
                  <c:v>33102</c:v>
                </c:pt>
                <c:pt idx="5214">
                  <c:v>33105</c:v>
                </c:pt>
                <c:pt idx="5215">
                  <c:v>33106</c:v>
                </c:pt>
                <c:pt idx="5216">
                  <c:v>33107</c:v>
                </c:pt>
                <c:pt idx="5217">
                  <c:v>33108</c:v>
                </c:pt>
                <c:pt idx="5218">
                  <c:v>33109</c:v>
                </c:pt>
                <c:pt idx="5219">
                  <c:v>33112</c:v>
                </c:pt>
                <c:pt idx="5220">
                  <c:v>33113</c:v>
                </c:pt>
                <c:pt idx="5221">
                  <c:v>33114</c:v>
                </c:pt>
                <c:pt idx="5222">
                  <c:v>33115</c:v>
                </c:pt>
                <c:pt idx="5223">
                  <c:v>33116</c:v>
                </c:pt>
                <c:pt idx="5224">
                  <c:v>33120</c:v>
                </c:pt>
                <c:pt idx="5225">
                  <c:v>33121</c:v>
                </c:pt>
                <c:pt idx="5226">
                  <c:v>33122</c:v>
                </c:pt>
                <c:pt idx="5227">
                  <c:v>33123</c:v>
                </c:pt>
                <c:pt idx="5228">
                  <c:v>33126</c:v>
                </c:pt>
                <c:pt idx="5229">
                  <c:v>33127</c:v>
                </c:pt>
                <c:pt idx="5230">
                  <c:v>33128</c:v>
                </c:pt>
                <c:pt idx="5231">
                  <c:v>33129</c:v>
                </c:pt>
                <c:pt idx="5232">
                  <c:v>33130</c:v>
                </c:pt>
                <c:pt idx="5233">
                  <c:v>33133</c:v>
                </c:pt>
                <c:pt idx="5234">
                  <c:v>33134</c:v>
                </c:pt>
                <c:pt idx="5235">
                  <c:v>33135</c:v>
                </c:pt>
                <c:pt idx="5236">
                  <c:v>33136</c:v>
                </c:pt>
                <c:pt idx="5237">
                  <c:v>33137</c:v>
                </c:pt>
                <c:pt idx="5238">
                  <c:v>33140</c:v>
                </c:pt>
                <c:pt idx="5239">
                  <c:v>33141</c:v>
                </c:pt>
                <c:pt idx="5240">
                  <c:v>33142</c:v>
                </c:pt>
                <c:pt idx="5241">
                  <c:v>33143</c:v>
                </c:pt>
                <c:pt idx="5242">
                  <c:v>33144</c:v>
                </c:pt>
                <c:pt idx="5243">
                  <c:v>33147</c:v>
                </c:pt>
                <c:pt idx="5244">
                  <c:v>33148</c:v>
                </c:pt>
                <c:pt idx="5245">
                  <c:v>33149</c:v>
                </c:pt>
                <c:pt idx="5246">
                  <c:v>33150</c:v>
                </c:pt>
                <c:pt idx="5247">
                  <c:v>33151</c:v>
                </c:pt>
                <c:pt idx="5248">
                  <c:v>33154</c:v>
                </c:pt>
                <c:pt idx="5249">
                  <c:v>33155</c:v>
                </c:pt>
                <c:pt idx="5250">
                  <c:v>33156</c:v>
                </c:pt>
                <c:pt idx="5251">
                  <c:v>33157</c:v>
                </c:pt>
                <c:pt idx="5252">
                  <c:v>33158</c:v>
                </c:pt>
                <c:pt idx="5253">
                  <c:v>33161</c:v>
                </c:pt>
                <c:pt idx="5254">
                  <c:v>33162</c:v>
                </c:pt>
                <c:pt idx="5255">
                  <c:v>33163</c:v>
                </c:pt>
                <c:pt idx="5256">
                  <c:v>33164</c:v>
                </c:pt>
                <c:pt idx="5257">
                  <c:v>33165</c:v>
                </c:pt>
                <c:pt idx="5258">
                  <c:v>33168</c:v>
                </c:pt>
                <c:pt idx="5259">
                  <c:v>33169</c:v>
                </c:pt>
                <c:pt idx="5260">
                  <c:v>33170</c:v>
                </c:pt>
                <c:pt idx="5261">
                  <c:v>33171</c:v>
                </c:pt>
                <c:pt idx="5262">
                  <c:v>33172</c:v>
                </c:pt>
                <c:pt idx="5263">
                  <c:v>33175</c:v>
                </c:pt>
                <c:pt idx="5264">
                  <c:v>33176</c:v>
                </c:pt>
                <c:pt idx="5265">
                  <c:v>33177</c:v>
                </c:pt>
                <c:pt idx="5266">
                  <c:v>33178</c:v>
                </c:pt>
                <c:pt idx="5267">
                  <c:v>33179</c:v>
                </c:pt>
                <c:pt idx="5268">
                  <c:v>33182</c:v>
                </c:pt>
                <c:pt idx="5269">
                  <c:v>33183</c:v>
                </c:pt>
                <c:pt idx="5270">
                  <c:v>33184</c:v>
                </c:pt>
                <c:pt idx="5271">
                  <c:v>33185</c:v>
                </c:pt>
                <c:pt idx="5272">
                  <c:v>33186</c:v>
                </c:pt>
                <c:pt idx="5273">
                  <c:v>33189</c:v>
                </c:pt>
                <c:pt idx="5274">
                  <c:v>33190</c:v>
                </c:pt>
                <c:pt idx="5275">
                  <c:v>33191</c:v>
                </c:pt>
                <c:pt idx="5276">
                  <c:v>33192</c:v>
                </c:pt>
                <c:pt idx="5277">
                  <c:v>33193</c:v>
                </c:pt>
                <c:pt idx="5278">
                  <c:v>33196</c:v>
                </c:pt>
                <c:pt idx="5279">
                  <c:v>33197</c:v>
                </c:pt>
                <c:pt idx="5280">
                  <c:v>33198</c:v>
                </c:pt>
                <c:pt idx="5281">
                  <c:v>33200</c:v>
                </c:pt>
                <c:pt idx="5282">
                  <c:v>33203</c:v>
                </c:pt>
                <c:pt idx="5283">
                  <c:v>33204</c:v>
                </c:pt>
                <c:pt idx="5284">
                  <c:v>33205</c:v>
                </c:pt>
                <c:pt idx="5285">
                  <c:v>33206</c:v>
                </c:pt>
                <c:pt idx="5286">
                  <c:v>33207</c:v>
                </c:pt>
                <c:pt idx="5287">
                  <c:v>33210</c:v>
                </c:pt>
                <c:pt idx="5288">
                  <c:v>33211</c:v>
                </c:pt>
                <c:pt idx="5289">
                  <c:v>33212</c:v>
                </c:pt>
                <c:pt idx="5290">
                  <c:v>33213</c:v>
                </c:pt>
                <c:pt idx="5291">
                  <c:v>33214</c:v>
                </c:pt>
                <c:pt idx="5292">
                  <c:v>33217</c:v>
                </c:pt>
                <c:pt idx="5293">
                  <c:v>33218</c:v>
                </c:pt>
                <c:pt idx="5294">
                  <c:v>33219</c:v>
                </c:pt>
                <c:pt idx="5295">
                  <c:v>33220</c:v>
                </c:pt>
                <c:pt idx="5296">
                  <c:v>33221</c:v>
                </c:pt>
                <c:pt idx="5297">
                  <c:v>33224</c:v>
                </c:pt>
                <c:pt idx="5298">
                  <c:v>33225</c:v>
                </c:pt>
                <c:pt idx="5299">
                  <c:v>33226</c:v>
                </c:pt>
                <c:pt idx="5300">
                  <c:v>33227</c:v>
                </c:pt>
                <c:pt idx="5301">
                  <c:v>33228</c:v>
                </c:pt>
                <c:pt idx="5302">
                  <c:v>33231</c:v>
                </c:pt>
                <c:pt idx="5303">
                  <c:v>33233</c:v>
                </c:pt>
                <c:pt idx="5304">
                  <c:v>33234</c:v>
                </c:pt>
                <c:pt idx="5305">
                  <c:v>33235</c:v>
                </c:pt>
                <c:pt idx="5306">
                  <c:v>33238</c:v>
                </c:pt>
                <c:pt idx="5307">
                  <c:v>33240</c:v>
                </c:pt>
                <c:pt idx="5308">
                  <c:v>33241</c:v>
                </c:pt>
                <c:pt idx="5309">
                  <c:v>33242</c:v>
                </c:pt>
                <c:pt idx="5310">
                  <c:v>33245</c:v>
                </c:pt>
                <c:pt idx="5311">
                  <c:v>33246</c:v>
                </c:pt>
                <c:pt idx="5312">
                  <c:v>33247</c:v>
                </c:pt>
                <c:pt idx="5313">
                  <c:v>33248</c:v>
                </c:pt>
                <c:pt idx="5314">
                  <c:v>33249</c:v>
                </c:pt>
                <c:pt idx="5315">
                  <c:v>33252</c:v>
                </c:pt>
                <c:pt idx="5316">
                  <c:v>33253</c:v>
                </c:pt>
                <c:pt idx="5317">
                  <c:v>33254</c:v>
                </c:pt>
                <c:pt idx="5318">
                  <c:v>33255</c:v>
                </c:pt>
                <c:pt idx="5319">
                  <c:v>33256</c:v>
                </c:pt>
                <c:pt idx="5320">
                  <c:v>33259</c:v>
                </c:pt>
                <c:pt idx="5321">
                  <c:v>33260</c:v>
                </c:pt>
                <c:pt idx="5322">
                  <c:v>33261</c:v>
                </c:pt>
                <c:pt idx="5323">
                  <c:v>33262</c:v>
                </c:pt>
                <c:pt idx="5324">
                  <c:v>33263</c:v>
                </c:pt>
                <c:pt idx="5325">
                  <c:v>33266</c:v>
                </c:pt>
                <c:pt idx="5326">
                  <c:v>33267</c:v>
                </c:pt>
                <c:pt idx="5327">
                  <c:v>33268</c:v>
                </c:pt>
                <c:pt idx="5328">
                  <c:v>33269</c:v>
                </c:pt>
                <c:pt idx="5329">
                  <c:v>33270</c:v>
                </c:pt>
                <c:pt idx="5330">
                  <c:v>33273</c:v>
                </c:pt>
                <c:pt idx="5331">
                  <c:v>33274</c:v>
                </c:pt>
                <c:pt idx="5332">
                  <c:v>33275</c:v>
                </c:pt>
                <c:pt idx="5333">
                  <c:v>33276</c:v>
                </c:pt>
                <c:pt idx="5334">
                  <c:v>33277</c:v>
                </c:pt>
                <c:pt idx="5335">
                  <c:v>33280</c:v>
                </c:pt>
                <c:pt idx="5336">
                  <c:v>33281</c:v>
                </c:pt>
                <c:pt idx="5337">
                  <c:v>33282</c:v>
                </c:pt>
                <c:pt idx="5338">
                  <c:v>33283</c:v>
                </c:pt>
                <c:pt idx="5339">
                  <c:v>33284</c:v>
                </c:pt>
                <c:pt idx="5340">
                  <c:v>33288</c:v>
                </c:pt>
                <c:pt idx="5341">
                  <c:v>33289</c:v>
                </c:pt>
                <c:pt idx="5342">
                  <c:v>33290</c:v>
                </c:pt>
                <c:pt idx="5343">
                  <c:v>33291</c:v>
                </c:pt>
                <c:pt idx="5344">
                  <c:v>33294</c:v>
                </c:pt>
                <c:pt idx="5345">
                  <c:v>33295</c:v>
                </c:pt>
                <c:pt idx="5346">
                  <c:v>33296</c:v>
                </c:pt>
                <c:pt idx="5347">
                  <c:v>33297</c:v>
                </c:pt>
                <c:pt idx="5348">
                  <c:v>33298</c:v>
                </c:pt>
                <c:pt idx="5349">
                  <c:v>33301</c:v>
                </c:pt>
                <c:pt idx="5350">
                  <c:v>33302</c:v>
                </c:pt>
                <c:pt idx="5351">
                  <c:v>33303</c:v>
                </c:pt>
                <c:pt idx="5352">
                  <c:v>33304</c:v>
                </c:pt>
                <c:pt idx="5353">
                  <c:v>33305</c:v>
                </c:pt>
                <c:pt idx="5354">
                  <c:v>33308</c:v>
                </c:pt>
                <c:pt idx="5355">
                  <c:v>33309</c:v>
                </c:pt>
                <c:pt idx="5356">
                  <c:v>33310</c:v>
                </c:pt>
                <c:pt idx="5357">
                  <c:v>33311</c:v>
                </c:pt>
                <c:pt idx="5358">
                  <c:v>33312</c:v>
                </c:pt>
                <c:pt idx="5359">
                  <c:v>33315</c:v>
                </c:pt>
                <c:pt idx="5360">
                  <c:v>33316</c:v>
                </c:pt>
                <c:pt idx="5361">
                  <c:v>33317</c:v>
                </c:pt>
                <c:pt idx="5362">
                  <c:v>33318</c:v>
                </c:pt>
                <c:pt idx="5363">
                  <c:v>33319</c:v>
                </c:pt>
                <c:pt idx="5364">
                  <c:v>33322</c:v>
                </c:pt>
                <c:pt idx="5365">
                  <c:v>33323</c:v>
                </c:pt>
                <c:pt idx="5366">
                  <c:v>33324</c:v>
                </c:pt>
                <c:pt idx="5367">
                  <c:v>33325</c:v>
                </c:pt>
                <c:pt idx="5368">
                  <c:v>33329</c:v>
                </c:pt>
                <c:pt idx="5369">
                  <c:v>33330</c:v>
                </c:pt>
                <c:pt idx="5370">
                  <c:v>33331</c:v>
                </c:pt>
                <c:pt idx="5371">
                  <c:v>33332</c:v>
                </c:pt>
                <c:pt idx="5372">
                  <c:v>33333</c:v>
                </c:pt>
                <c:pt idx="5373">
                  <c:v>33336</c:v>
                </c:pt>
                <c:pt idx="5374">
                  <c:v>33337</c:v>
                </c:pt>
                <c:pt idx="5375">
                  <c:v>33338</c:v>
                </c:pt>
                <c:pt idx="5376">
                  <c:v>33339</c:v>
                </c:pt>
                <c:pt idx="5377">
                  <c:v>33340</c:v>
                </c:pt>
                <c:pt idx="5378">
                  <c:v>33343</c:v>
                </c:pt>
                <c:pt idx="5379">
                  <c:v>33344</c:v>
                </c:pt>
                <c:pt idx="5380">
                  <c:v>33345</c:v>
                </c:pt>
                <c:pt idx="5381">
                  <c:v>33346</c:v>
                </c:pt>
                <c:pt idx="5382">
                  <c:v>33347</c:v>
                </c:pt>
                <c:pt idx="5383">
                  <c:v>33350</c:v>
                </c:pt>
                <c:pt idx="5384">
                  <c:v>33351</c:v>
                </c:pt>
                <c:pt idx="5385">
                  <c:v>33352</c:v>
                </c:pt>
                <c:pt idx="5386">
                  <c:v>33353</c:v>
                </c:pt>
                <c:pt idx="5387">
                  <c:v>33354</c:v>
                </c:pt>
                <c:pt idx="5388">
                  <c:v>33357</c:v>
                </c:pt>
                <c:pt idx="5389">
                  <c:v>33358</c:v>
                </c:pt>
                <c:pt idx="5390">
                  <c:v>33359</c:v>
                </c:pt>
                <c:pt idx="5391">
                  <c:v>33360</c:v>
                </c:pt>
                <c:pt idx="5392">
                  <c:v>33361</c:v>
                </c:pt>
                <c:pt idx="5393">
                  <c:v>33364</c:v>
                </c:pt>
                <c:pt idx="5394">
                  <c:v>33365</c:v>
                </c:pt>
                <c:pt idx="5395">
                  <c:v>33366</c:v>
                </c:pt>
                <c:pt idx="5396">
                  <c:v>33367</c:v>
                </c:pt>
                <c:pt idx="5397">
                  <c:v>33368</c:v>
                </c:pt>
                <c:pt idx="5398">
                  <c:v>33371</c:v>
                </c:pt>
                <c:pt idx="5399">
                  <c:v>33372</c:v>
                </c:pt>
                <c:pt idx="5400">
                  <c:v>33373</c:v>
                </c:pt>
                <c:pt idx="5401">
                  <c:v>33374</c:v>
                </c:pt>
                <c:pt idx="5402">
                  <c:v>33375</c:v>
                </c:pt>
                <c:pt idx="5403">
                  <c:v>33378</c:v>
                </c:pt>
                <c:pt idx="5404">
                  <c:v>33379</c:v>
                </c:pt>
                <c:pt idx="5405">
                  <c:v>33380</c:v>
                </c:pt>
                <c:pt idx="5406">
                  <c:v>33381</c:v>
                </c:pt>
                <c:pt idx="5407">
                  <c:v>33382</c:v>
                </c:pt>
                <c:pt idx="5408">
                  <c:v>33386</c:v>
                </c:pt>
                <c:pt idx="5409">
                  <c:v>33387</c:v>
                </c:pt>
                <c:pt idx="5410">
                  <c:v>33388</c:v>
                </c:pt>
                <c:pt idx="5411">
                  <c:v>33389</c:v>
                </c:pt>
                <c:pt idx="5412">
                  <c:v>33392</c:v>
                </c:pt>
                <c:pt idx="5413">
                  <c:v>33393</c:v>
                </c:pt>
                <c:pt idx="5414">
                  <c:v>33394</c:v>
                </c:pt>
                <c:pt idx="5415">
                  <c:v>33395</c:v>
                </c:pt>
                <c:pt idx="5416">
                  <c:v>33396</c:v>
                </c:pt>
                <c:pt idx="5417">
                  <c:v>33399</c:v>
                </c:pt>
                <c:pt idx="5418">
                  <c:v>33400</c:v>
                </c:pt>
                <c:pt idx="5419">
                  <c:v>33401</c:v>
                </c:pt>
                <c:pt idx="5420">
                  <c:v>33402</c:v>
                </c:pt>
                <c:pt idx="5421">
                  <c:v>33403</c:v>
                </c:pt>
                <c:pt idx="5422">
                  <c:v>33406</c:v>
                </c:pt>
                <c:pt idx="5423">
                  <c:v>33407</c:v>
                </c:pt>
                <c:pt idx="5424">
                  <c:v>33408</c:v>
                </c:pt>
                <c:pt idx="5425">
                  <c:v>33409</c:v>
                </c:pt>
                <c:pt idx="5426">
                  <c:v>33410</c:v>
                </c:pt>
                <c:pt idx="5427">
                  <c:v>33413</c:v>
                </c:pt>
                <c:pt idx="5428">
                  <c:v>33414</c:v>
                </c:pt>
                <c:pt idx="5429">
                  <c:v>33415</c:v>
                </c:pt>
                <c:pt idx="5430">
                  <c:v>33416</c:v>
                </c:pt>
                <c:pt idx="5431">
                  <c:v>33417</c:v>
                </c:pt>
                <c:pt idx="5432">
                  <c:v>33420</c:v>
                </c:pt>
                <c:pt idx="5433">
                  <c:v>33421</c:v>
                </c:pt>
                <c:pt idx="5434">
                  <c:v>33422</c:v>
                </c:pt>
                <c:pt idx="5435">
                  <c:v>33424</c:v>
                </c:pt>
                <c:pt idx="5436">
                  <c:v>33427</c:v>
                </c:pt>
                <c:pt idx="5437">
                  <c:v>33428</c:v>
                </c:pt>
                <c:pt idx="5438">
                  <c:v>33429</c:v>
                </c:pt>
                <c:pt idx="5439">
                  <c:v>33430</c:v>
                </c:pt>
                <c:pt idx="5440">
                  <c:v>33431</c:v>
                </c:pt>
                <c:pt idx="5441">
                  <c:v>33434</c:v>
                </c:pt>
                <c:pt idx="5442">
                  <c:v>33435</c:v>
                </c:pt>
                <c:pt idx="5443">
                  <c:v>33436</c:v>
                </c:pt>
                <c:pt idx="5444">
                  <c:v>33437</c:v>
                </c:pt>
                <c:pt idx="5445">
                  <c:v>33438</c:v>
                </c:pt>
                <c:pt idx="5446">
                  <c:v>33441</c:v>
                </c:pt>
                <c:pt idx="5447">
                  <c:v>33442</c:v>
                </c:pt>
                <c:pt idx="5448">
                  <c:v>33443</c:v>
                </c:pt>
                <c:pt idx="5449">
                  <c:v>33444</c:v>
                </c:pt>
                <c:pt idx="5450">
                  <c:v>33445</c:v>
                </c:pt>
                <c:pt idx="5451">
                  <c:v>33448</c:v>
                </c:pt>
                <c:pt idx="5452">
                  <c:v>33449</c:v>
                </c:pt>
                <c:pt idx="5453">
                  <c:v>33450</c:v>
                </c:pt>
                <c:pt idx="5454">
                  <c:v>33451</c:v>
                </c:pt>
                <c:pt idx="5455">
                  <c:v>33452</c:v>
                </c:pt>
                <c:pt idx="5456">
                  <c:v>33455</c:v>
                </c:pt>
                <c:pt idx="5457">
                  <c:v>33456</c:v>
                </c:pt>
                <c:pt idx="5458">
                  <c:v>33457</c:v>
                </c:pt>
                <c:pt idx="5459">
                  <c:v>33458</c:v>
                </c:pt>
                <c:pt idx="5460">
                  <c:v>33459</c:v>
                </c:pt>
                <c:pt idx="5461">
                  <c:v>33462</c:v>
                </c:pt>
                <c:pt idx="5462">
                  <c:v>33463</c:v>
                </c:pt>
                <c:pt idx="5463">
                  <c:v>33464</c:v>
                </c:pt>
                <c:pt idx="5464">
                  <c:v>33465</c:v>
                </c:pt>
                <c:pt idx="5465">
                  <c:v>33466</c:v>
                </c:pt>
                <c:pt idx="5466">
                  <c:v>33469</c:v>
                </c:pt>
                <c:pt idx="5467">
                  <c:v>33470</c:v>
                </c:pt>
                <c:pt idx="5468">
                  <c:v>33471</c:v>
                </c:pt>
                <c:pt idx="5469">
                  <c:v>33472</c:v>
                </c:pt>
                <c:pt idx="5470">
                  <c:v>33473</c:v>
                </c:pt>
                <c:pt idx="5471">
                  <c:v>33476</c:v>
                </c:pt>
                <c:pt idx="5472">
                  <c:v>33477</c:v>
                </c:pt>
                <c:pt idx="5473">
                  <c:v>33478</c:v>
                </c:pt>
                <c:pt idx="5474">
                  <c:v>33479</c:v>
                </c:pt>
                <c:pt idx="5475">
                  <c:v>33480</c:v>
                </c:pt>
                <c:pt idx="5476">
                  <c:v>33484</c:v>
                </c:pt>
                <c:pt idx="5477">
                  <c:v>33485</c:v>
                </c:pt>
                <c:pt idx="5478">
                  <c:v>33486</c:v>
                </c:pt>
                <c:pt idx="5479">
                  <c:v>33487</c:v>
                </c:pt>
                <c:pt idx="5480">
                  <c:v>33490</c:v>
                </c:pt>
                <c:pt idx="5481">
                  <c:v>33491</c:v>
                </c:pt>
                <c:pt idx="5482">
                  <c:v>33492</c:v>
                </c:pt>
                <c:pt idx="5483">
                  <c:v>33493</c:v>
                </c:pt>
                <c:pt idx="5484">
                  <c:v>33494</c:v>
                </c:pt>
                <c:pt idx="5485">
                  <c:v>33497</c:v>
                </c:pt>
                <c:pt idx="5486">
                  <c:v>33498</c:v>
                </c:pt>
                <c:pt idx="5487">
                  <c:v>33499</c:v>
                </c:pt>
                <c:pt idx="5488">
                  <c:v>33500</c:v>
                </c:pt>
                <c:pt idx="5489">
                  <c:v>33501</c:v>
                </c:pt>
                <c:pt idx="5490">
                  <c:v>33504</c:v>
                </c:pt>
                <c:pt idx="5491">
                  <c:v>33505</c:v>
                </c:pt>
                <c:pt idx="5492">
                  <c:v>33506</c:v>
                </c:pt>
                <c:pt idx="5493">
                  <c:v>33507</c:v>
                </c:pt>
                <c:pt idx="5494">
                  <c:v>33508</c:v>
                </c:pt>
                <c:pt idx="5495">
                  <c:v>33511</c:v>
                </c:pt>
                <c:pt idx="5496">
                  <c:v>33512</c:v>
                </c:pt>
                <c:pt idx="5497">
                  <c:v>33513</c:v>
                </c:pt>
                <c:pt idx="5498">
                  <c:v>33514</c:v>
                </c:pt>
                <c:pt idx="5499">
                  <c:v>33515</c:v>
                </c:pt>
                <c:pt idx="5500">
                  <c:v>33518</c:v>
                </c:pt>
                <c:pt idx="5501">
                  <c:v>33519</c:v>
                </c:pt>
                <c:pt idx="5502">
                  <c:v>33520</c:v>
                </c:pt>
                <c:pt idx="5503">
                  <c:v>33521</c:v>
                </c:pt>
                <c:pt idx="5504">
                  <c:v>33522</c:v>
                </c:pt>
                <c:pt idx="5505">
                  <c:v>33525</c:v>
                </c:pt>
                <c:pt idx="5506">
                  <c:v>33526</c:v>
                </c:pt>
                <c:pt idx="5507">
                  <c:v>33527</c:v>
                </c:pt>
                <c:pt idx="5508">
                  <c:v>33528</c:v>
                </c:pt>
                <c:pt idx="5509">
                  <c:v>33529</c:v>
                </c:pt>
                <c:pt idx="5510">
                  <c:v>33532</c:v>
                </c:pt>
                <c:pt idx="5511">
                  <c:v>33533</c:v>
                </c:pt>
                <c:pt idx="5512">
                  <c:v>33534</c:v>
                </c:pt>
                <c:pt idx="5513">
                  <c:v>33535</c:v>
                </c:pt>
                <c:pt idx="5514">
                  <c:v>33536</c:v>
                </c:pt>
                <c:pt idx="5515">
                  <c:v>33539</c:v>
                </c:pt>
                <c:pt idx="5516">
                  <c:v>33540</c:v>
                </c:pt>
                <c:pt idx="5517">
                  <c:v>33541</c:v>
                </c:pt>
                <c:pt idx="5518">
                  <c:v>33542</c:v>
                </c:pt>
                <c:pt idx="5519">
                  <c:v>33543</c:v>
                </c:pt>
                <c:pt idx="5520">
                  <c:v>33546</c:v>
                </c:pt>
                <c:pt idx="5521">
                  <c:v>33547</c:v>
                </c:pt>
                <c:pt idx="5522">
                  <c:v>33548</c:v>
                </c:pt>
                <c:pt idx="5523">
                  <c:v>33549</c:v>
                </c:pt>
                <c:pt idx="5524">
                  <c:v>33550</c:v>
                </c:pt>
                <c:pt idx="5525">
                  <c:v>33553</c:v>
                </c:pt>
                <c:pt idx="5526">
                  <c:v>33554</c:v>
                </c:pt>
                <c:pt idx="5527">
                  <c:v>33555</c:v>
                </c:pt>
                <c:pt idx="5528">
                  <c:v>33556</c:v>
                </c:pt>
                <c:pt idx="5529">
                  <c:v>33557</c:v>
                </c:pt>
                <c:pt idx="5530">
                  <c:v>33560</c:v>
                </c:pt>
                <c:pt idx="5531">
                  <c:v>33561</c:v>
                </c:pt>
                <c:pt idx="5532">
                  <c:v>33562</c:v>
                </c:pt>
                <c:pt idx="5533">
                  <c:v>33563</c:v>
                </c:pt>
                <c:pt idx="5534">
                  <c:v>33564</c:v>
                </c:pt>
                <c:pt idx="5535">
                  <c:v>33567</c:v>
                </c:pt>
                <c:pt idx="5536">
                  <c:v>33568</c:v>
                </c:pt>
                <c:pt idx="5537">
                  <c:v>33569</c:v>
                </c:pt>
                <c:pt idx="5538">
                  <c:v>33571</c:v>
                </c:pt>
                <c:pt idx="5539">
                  <c:v>33574</c:v>
                </c:pt>
                <c:pt idx="5540">
                  <c:v>33575</c:v>
                </c:pt>
                <c:pt idx="5541">
                  <c:v>33576</c:v>
                </c:pt>
                <c:pt idx="5542">
                  <c:v>33577</c:v>
                </c:pt>
                <c:pt idx="5543">
                  <c:v>33578</c:v>
                </c:pt>
                <c:pt idx="5544">
                  <c:v>33581</c:v>
                </c:pt>
                <c:pt idx="5545">
                  <c:v>33582</c:v>
                </c:pt>
                <c:pt idx="5546">
                  <c:v>33583</c:v>
                </c:pt>
                <c:pt idx="5547">
                  <c:v>33584</c:v>
                </c:pt>
                <c:pt idx="5548">
                  <c:v>33585</c:v>
                </c:pt>
                <c:pt idx="5549">
                  <c:v>33588</c:v>
                </c:pt>
                <c:pt idx="5550">
                  <c:v>33589</c:v>
                </c:pt>
                <c:pt idx="5551">
                  <c:v>33590</c:v>
                </c:pt>
                <c:pt idx="5552">
                  <c:v>33591</c:v>
                </c:pt>
                <c:pt idx="5553">
                  <c:v>33592</c:v>
                </c:pt>
                <c:pt idx="5554">
                  <c:v>33595</c:v>
                </c:pt>
                <c:pt idx="5555">
                  <c:v>33596</c:v>
                </c:pt>
                <c:pt idx="5556">
                  <c:v>33598</c:v>
                </c:pt>
                <c:pt idx="5557">
                  <c:v>33599</c:v>
                </c:pt>
                <c:pt idx="5558">
                  <c:v>33602</c:v>
                </c:pt>
                <c:pt idx="5559">
                  <c:v>33603</c:v>
                </c:pt>
                <c:pt idx="5560">
                  <c:v>33605</c:v>
                </c:pt>
                <c:pt idx="5561">
                  <c:v>33606</c:v>
                </c:pt>
                <c:pt idx="5562">
                  <c:v>33609</c:v>
                </c:pt>
                <c:pt idx="5563">
                  <c:v>33610</c:v>
                </c:pt>
                <c:pt idx="5564">
                  <c:v>33611</c:v>
                </c:pt>
                <c:pt idx="5565">
                  <c:v>33612</c:v>
                </c:pt>
                <c:pt idx="5566">
                  <c:v>33613</c:v>
                </c:pt>
                <c:pt idx="5567">
                  <c:v>33616</c:v>
                </c:pt>
                <c:pt idx="5568">
                  <c:v>33617</c:v>
                </c:pt>
                <c:pt idx="5569">
                  <c:v>33618</c:v>
                </c:pt>
                <c:pt idx="5570">
                  <c:v>33619</c:v>
                </c:pt>
                <c:pt idx="5571">
                  <c:v>33620</c:v>
                </c:pt>
                <c:pt idx="5572">
                  <c:v>33623</c:v>
                </c:pt>
                <c:pt idx="5573">
                  <c:v>33624</c:v>
                </c:pt>
                <c:pt idx="5574">
                  <c:v>33625</c:v>
                </c:pt>
                <c:pt idx="5575">
                  <c:v>33626</c:v>
                </c:pt>
                <c:pt idx="5576">
                  <c:v>33627</c:v>
                </c:pt>
                <c:pt idx="5577">
                  <c:v>33630</c:v>
                </c:pt>
                <c:pt idx="5578">
                  <c:v>33631</c:v>
                </c:pt>
                <c:pt idx="5579">
                  <c:v>33632</c:v>
                </c:pt>
                <c:pt idx="5580">
                  <c:v>33633</c:v>
                </c:pt>
                <c:pt idx="5581">
                  <c:v>33634</c:v>
                </c:pt>
                <c:pt idx="5582">
                  <c:v>33637</c:v>
                </c:pt>
                <c:pt idx="5583">
                  <c:v>33638</c:v>
                </c:pt>
                <c:pt idx="5584">
                  <c:v>33639</c:v>
                </c:pt>
                <c:pt idx="5585">
                  <c:v>33640</c:v>
                </c:pt>
                <c:pt idx="5586">
                  <c:v>33641</c:v>
                </c:pt>
                <c:pt idx="5587">
                  <c:v>33644</c:v>
                </c:pt>
                <c:pt idx="5588">
                  <c:v>33645</c:v>
                </c:pt>
                <c:pt idx="5589">
                  <c:v>33646</c:v>
                </c:pt>
                <c:pt idx="5590">
                  <c:v>33647</c:v>
                </c:pt>
                <c:pt idx="5591">
                  <c:v>33648</c:v>
                </c:pt>
                <c:pt idx="5592">
                  <c:v>33652</c:v>
                </c:pt>
                <c:pt idx="5593">
                  <c:v>33653</c:v>
                </c:pt>
                <c:pt idx="5594">
                  <c:v>33654</c:v>
                </c:pt>
                <c:pt idx="5595">
                  <c:v>33655</c:v>
                </c:pt>
                <c:pt idx="5596">
                  <c:v>33658</c:v>
                </c:pt>
                <c:pt idx="5597">
                  <c:v>33659</c:v>
                </c:pt>
                <c:pt idx="5598">
                  <c:v>33660</c:v>
                </c:pt>
                <c:pt idx="5599">
                  <c:v>33661</c:v>
                </c:pt>
                <c:pt idx="5600">
                  <c:v>33662</c:v>
                </c:pt>
                <c:pt idx="5601">
                  <c:v>33665</c:v>
                </c:pt>
                <c:pt idx="5602">
                  <c:v>33666</c:v>
                </c:pt>
                <c:pt idx="5603">
                  <c:v>33667</c:v>
                </c:pt>
                <c:pt idx="5604">
                  <c:v>33668</c:v>
                </c:pt>
                <c:pt idx="5605">
                  <c:v>33669</c:v>
                </c:pt>
                <c:pt idx="5606">
                  <c:v>33672</c:v>
                </c:pt>
                <c:pt idx="5607">
                  <c:v>33673</c:v>
                </c:pt>
                <c:pt idx="5608">
                  <c:v>33674</c:v>
                </c:pt>
                <c:pt idx="5609">
                  <c:v>33675</c:v>
                </c:pt>
                <c:pt idx="5610">
                  <c:v>33676</c:v>
                </c:pt>
                <c:pt idx="5611">
                  <c:v>33679</c:v>
                </c:pt>
                <c:pt idx="5612">
                  <c:v>33680</c:v>
                </c:pt>
                <c:pt idx="5613">
                  <c:v>33681</c:v>
                </c:pt>
                <c:pt idx="5614">
                  <c:v>33682</c:v>
                </c:pt>
                <c:pt idx="5615">
                  <c:v>33683</c:v>
                </c:pt>
                <c:pt idx="5616">
                  <c:v>33686</c:v>
                </c:pt>
                <c:pt idx="5617">
                  <c:v>33687</c:v>
                </c:pt>
                <c:pt idx="5618">
                  <c:v>33688</c:v>
                </c:pt>
                <c:pt idx="5619">
                  <c:v>33689</c:v>
                </c:pt>
                <c:pt idx="5620">
                  <c:v>33690</c:v>
                </c:pt>
                <c:pt idx="5621">
                  <c:v>33693</c:v>
                </c:pt>
                <c:pt idx="5622">
                  <c:v>33694</c:v>
                </c:pt>
                <c:pt idx="5623">
                  <c:v>33695</c:v>
                </c:pt>
                <c:pt idx="5624">
                  <c:v>33696</c:v>
                </c:pt>
                <c:pt idx="5625">
                  <c:v>33697</c:v>
                </c:pt>
                <c:pt idx="5626">
                  <c:v>33700</c:v>
                </c:pt>
                <c:pt idx="5627">
                  <c:v>33701</c:v>
                </c:pt>
                <c:pt idx="5628">
                  <c:v>33702</c:v>
                </c:pt>
                <c:pt idx="5629">
                  <c:v>33703</c:v>
                </c:pt>
                <c:pt idx="5630">
                  <c:v>33704</c:v>
                </c:pt>
                <c:pt idx="5631">
                  <c:v>33707</c:v>
                </c:pt>
                <c:pt idx="5632">
                  <c:v>33708</c:v>
                </c:pt>
                <c:pt idx="5633">
                  <c:v>33709</c:v>
                </c:pt>
                <c:pt idx="5634">
                  <c:v>33710</c:v>
                </c:pt>
                <c:pt idx="5635">
                  <c:v>33714</c:v>
                </c:pt>
                <c:pt idx="5636">
                  <c:v>33715</c:v>
                </c:pt>
                <c:pt idx="5637">
                  <c:v>33716</c:v>
                </c:pt>
                <c:pt idx="5638">
                  <c:v>33717</c:v>
                </c:pt>
                <c:pt idx="5639">
                  <c:v>33718</c:v>
                </c:pt>
                <c:pt idx="5640">
                  <c:v>33721</c:v>
                </c:pt>
                <c:pt idx="5641">
                  <c:v>33722</c:v>
                </c:pt>
                <c:pt idx="5642">
                  <c:v>33723</c:v>
                </c:pt>
                <c:pt idx="5643">
                  <c:v>33724</c:v>
                </c:pt>
                <c:pt idx="5644">
                  <c:v>33725</c:v>
                </c:pt>
                <c:pt idx="5645">
                  <c:v>33728</c:v>
                </c:pt>
                <c:pt idx="5646">
                  <c:v>33729</c:v>
                </c:pt>
                <c:pt idx="5647">
                  <c:v>33730</c:v>
                </c:pt>
                <c:pt idx="5648">
                  <c:v>33731</c:v>
                </c:pt>
                <c:pt idx="5649">
                  <c:v>33732</c:v>
                </c:pt>
                <c:pt idx="5650">
                  <c:v>33735</c:v>
                </c:pt>
                <c:pt idx="5651">
                  <c:v>33736</c:v>
                </c:pt>
                <c:pt idx="5652">
                  <c:v>33737</c:v>
                </c:pt>
                <c:pt idx="5653">
                  <c:v>33738</c:v>
                </c:pt>
                <c:pt idx="5654">
                  <c:v>33739</c:v>
                </c:pt>
                <c:pt idx="5655">
                  <c:v>33742</c:v>
                </c:pt>
                <c:pt idx="5656">
                  <c:v>33743</c:v>
                </c:pt>
                <c:pt idx="5657">
                  <c:v>33744</c:v>
                </c:pt>
                <c:pt idx="5658">
                  <c:v>33745</c:v>
                </c:pt>
                <c:pt idx="5659">
                  <c:v>33746</c:v>
                </c:pt>
                <c:pt idx="5660">
                  <c:v>33750</c:v>
                </c:pt>
                <c:pt idx="5661">
                  <c:v>33751</c:v>
                </c:pt>
                <c:pt idx="5662">
                  <c:v>33752</c:v>
                </c:pt>
                <c:pt idx="5663">
                  <c:v>33753</c:v>
                </c:pt>
                <c:pt idx="5664">
                  <c:v>33756</c:v>
                </c:pt>
                <c:pt idx="5665">
                  <c:v>33757</c:v>
                </c:pt>
                <c:pt idx="5666">
                  <c:v>33758</c:v>
                </c:pt>
                <c:pt idx="5667">
                  <c:v>33759</c:v>
                </c:pt>
                <c:pt idx="5668">
                  <c:v>33760</c:v>
                </c:pt>
                <c:pt idx="5669">
                  <c:v>33763</c:v>
                </c:pt>
                <c:pt idx="5670">
                  <c:v>33764</c:v>
                </c:pt>
                <c:pt idx="5671">
                  <c:v>33765</c:v>
                </c:pt>
                <c:pt idx="5672">
                  <c:v>33766</c:v>
                </c:pt>
                <c:pt idx="5673">
                  <c:v>33767</c:v>
                </c:pt>
                <c:pt idx="5674">
                  <c:v>33770</c:v>
                </c:pt>
                <c:pt idx="5675">
                  <c:v>33771</c:v>
                </c:pt>
                <c:pt idx="5676">
                  <c:v>33772</c:v>
                </c:pt>
                <c:pt idx="5677">
                  <c:v>33773</c:v>
                </c:pt>
                <c:pt idx="5678">
                  <c:v>33774</c:v>
                </c:pt>
                <c:pt idx="5679">
                  <c:v>33777</c:v>
                </c:pt>
                <c:pt idx="5680">
                  <c:v>33778</c:v>
                </c:pt>
                <c:pt idx="5681">
                  <c:v>33779</c:v>
                </c:pt>
                <c:pt idx="5682">
                  <c:v>33780</c:v>
                </c:pt>
                <c:pt idx="5683">
                  <c:v>33781</c:v>
                </c:pt>
                <c:pt idx="5684">
                  <c:v>33784</c:v>
                </c:pt>
                <c:pt idx="5685">
                  <c:v>33785</c:v>
                </c:pt>
                <c:pt idx="5686">
                  <c:v>33786</c:v>
                </c:pt>
                <c:pt idx="5687">
                  <c:v>33787</c:v>
                </c:pt>
                <c:pt idx="5688">
                  <c:v>33791</c:v>
                </c:pt>
                <c:pt idx="5689">
                  <c:v>33792</c:v>
                </c:pt>
                <c:pt idx="5690">
                  <c:v>33793</c:v>
                </c:pt>
                <c:pt idx="5691">
                  <c:v>33794</c:v>
                </c:pt>
                <c:pt idx="5692">
                  <c:v>33795</c:v>
                </c:pt>
                <c:pt idx="5693">
                  <c:v>33798</c:v>
                </c:pt>
                <c:pt idx="5694">
                  <c:v>33799</c:v>
                </c:pt>
                <c:pt idx="5695">
                  <c:v>33800</c:v>
                </c:pt>
                <c:pt idx="5696">
                  <c:v>33801</c:v>
                </c:pt>
                <c:pt idx="5697">
                  <c:v>33802</c:v>
                </c:pt>
                <c:pt idx="5698">
                  <c:v>33805</c:v>
                </c:pt>
                <c:pt idx="5699">
                  <c:v>33806</c:v>
                </c:pt>
                <c:pt idx="5700">
                  <c:v>33807</c:v>
                </c:pt>
                <c:pt idx="5701">
                  <c:v>33808</c:v>
                </c:pt>
                <c:pt idx="5702">
                  <c:v>33809</c:v>
                </c:pt>
                <c:pt idx="5703">
                  <c:v>33812</c:v>
                </c:pt>
                <c:pt idx="5704">
                  <c:v>33813</c:v>
                </c:pt>
                <c:pt idx="5705">
                  <c:v>33814</c:v>
                </c:pt>
                <c:pt idx="5706">
                  <c:v>33815</c:v>
                </c:pt>
                <c:pt idx="5707">
                  <c:v>33816</c:v>
                </c:pt>
                <c:pt idx="5708">
                  <c:v>33819</c:v>
                </c:pt>
                <c:pt idx="5709">
                  <c:v>33820</c:v>
                </c:pt>
                <c:pt idx="5710">
                  <c:v>33821</c:v>
                </c:pt>
                <c:pt idx="5711">
                  <c:v>33822</c:v>
                </c:pt>
                <c:pt idx="5712">
                  <c:v>33823</c:v>
                </c:pt>
                <c:pt idx="5713">
                  <c:v>33826</c:v>
                </c:pt>
                <c:pt idx="5714">
                  <c:v>33827</c:v>
                </c:pt>
                <c:pt idx="5715">
                  <c:v>33828</c:v>
                </c:pt>
                <c:pt idx="5716">
                  <c:v>33829</c:v>
                </c:pt>
                <c:pt idx="5717">
                  <c:v>33830</c:v>
                </c:pt>
                <c:pt idx="5718">
                  <c:v>33833</c:v>
                </c:pt>
                <c:pt idx="5719">
                  <c:v>33834</c:v>
                </c:pt>
                <c:pt idx="5720">
                  <c:v>33835</c:v>
                </c:pt>
                <c:pt idx="5721">
                  <c:v>33836</c:v>
                </c:pt>
                <c:pt idx="5722">
                  <c:v>33837</c:v>
                </c:pt>
                <c:pt idx="5723">
                  <c:v>33840</c:v>
                </c:pt>
                <c:pt idx="5724">
                  <c:v>33841</c:v>
                </c:pt>
                <c:pt idx="5725">
                  <c:v>33842</c:v>
                </c:pt>
                <c:pt idx="5726">
                  <c:v>33843</c:v>
                </c:pt>
                <c:pt idx="5727">
                  <c:v>33844</c:v>
                </c:pt>
                <c:pt idx="5728">
                  <c:v>33847</c:v>
                </c:pt>
                <c:pt idx="5729">
                  <c:v>33848</c:v>
                </c:pt>
                <c:pt idx="5730">
                  <c:v>33849</c:v>
                </c:pt>
                <c:pt idx="5731">
                  <c:v>33850</c:v>
                </c:pt>
                <c:pt idx="5732">
                  <c:v>33851</c:v>
                </c:pt>
                <c:pt idx="5733">
                  <c:v>33855</c:v>
                </c:pt>
                <c:pt idx="5734">
                  <c:v>33856</c:v>
                </c:pt>
                <c:pt idx="5735">
                  <c:v>33857</c:v>
                </c:pt>
                <c:pt idx="5736">
                  <c:v>33858</c:v>
                </c:pt>
                <c:pt idx="5737">
                  <c:v>33861</c:v>
                </c:pt>
                <c:pt idx="5738">
                  <c:v>33862</c:v>
                </c:pt>
                <c:pt idx="5739">
                  <c:v>33863</c:v>
                </c:pt>
                <c:pt idx="5740">
                  <c:v>33864</c:v>
                </c:pt>
                <c:pt idx="5741">
                  <c:v>33865</c:v>
                </c:pt>
                <c:pt idx="5742">
                  <c:v>33868</c:v>
                </c:pt>
                <c:pt idx="5743">
                  <c:v>33869</c:v>
                </c:pt>
                <c:pt idx="5744">
                  <c:v>33870</c:v>
                </c:pt>
                <c:pt idx="5745">
                  <c:v>33871</c:v>
                </c:pt>
                <c:pt idx="5746">
                  <c:v>33872</c:v>
                </c:pt>
                <c:pt idx="5747">
                  <c:v>33875</c:v>
                </c:pt>
                <c:pt idx="5748">
                  <c:v>33876</c:v>
                </c:pt>
                <c:pt idx="5749">
                  <c:v>33877</c:v>
                </c:pt>
                <c:pt idx="5750">
                  <c:v>33878</c:v>
                </c:pt>
                <c:pt idx="5751">
                  <c:v>33879</c:v>
                </c:pt>
                <c:pt idx="5752">
                  <c:v>33882</c:v>
                </c:pt>
                <c:pt idx="5753">
                  <c:v>33883</c:v>
                </c:pt>
                <c:pt idx="5754">
                  <c:v>33884</c:v>
                </c:pt>
                <c:pt idx="5755">
                  <c:v>33885</c:v>
                </c:pt>
                <c:pt idx="5756">
                  <c:v>33886</c:v>
                </c:pt>
                <c:pt idx="5757">
                  <c:v>33889</c:v>
                </c:pt>
                <c:pt idx="5758">
                  <c:v>33890</c:v>
                </c:pt>
                <c:pt idx="5759">
                  <c:v>33891</c:v>
                </c:pt>
                <c:pt idx="5760">
                  <c:v>33892</c:v>
                </c:pt>
                <c:pt idx="5761">
                  <c:v>33893</c:v>
                </c:pt>
                <c:pt idx="5762">
                  <c:v>33896</c:v>
                </c:pt>
                <c:pt idx="5763">
                  <c:v>33897</c:v>
                </c:pt>
                <c:pt idx="5764">
                  <c:v>33898</c:v>
                </c:pt>
                <c:pt idx="5765">
                  <c:v>33899</c:v>
                </c:pt>
                <c:pt idx="5766">
                  <c:v>33900</c:v>
                </c:pt>
                <c:pt idx="5767">
                  <c:v>33903</c:v>
                </c:pt>
                <c:pt idx="5768">
                  <c:v>33904</c:v>
                </c:pt>
                <c:pt idx="5769">
                  <c:v>33905</c:v>
                </c:pt>
                <c:pt idx="5770">
                  <c:v>33906</c:v>
                </c:pt>
                <c:pt idx="5771">
                  <c:v>33907</c:v>
                </c:pt>
                <c:pt idx="5772">
                  <c:v>33910</c:v>
                </c:pt>
                <c:pt idx="5773">
                  <c:v>33911</c:v>
                </c:pt>
                <c:pt idx="5774">
                  <c:v>33912</c:v>
                </c:pt>
                <c:pt idx="5775">
                  <c:v>33913</c:v>
                </c:pt>
                <c:pt idx="5776">
                  <c:v>33914</c:v>
                </c:pt>
                <c:pt idx="5777">
                  <c:v>33917</c:v>
                </c:pt>
                <c:pt idx="5778">
                  <c:v>33918</c:v>
                </c:pt>
                <c:pt idx="5779">
                  <c:v>33919</c:v>
                </c:pt>
                <c:pt idx="5780">
                  <c:v>33920</c:v>
                </c:pt>
                <c:pt idx="5781">
                  <c:v>33921</c:v>
                </c:pt>
                <c:pt idx="5782">
                  <c:v>33924</c:v>
                </c:pt>
                <c:pt idx="5783">
                  <c:v>33925</c:v>
                </c:pt>
                <c:pt idx="5784">
                  <c:v>33926</c:v>
                </c:pt>
                <c:pt idx="5785">
                  <c:v>33927</c:v>
                </c:pt>
                <c:pt idx="5786">
                  <c:v>33928</c:v>
                </c:pt>
                <c:pt idx="5787">
                  <c:v>33931</c:v>
                </c:pt>
                <c:pt idx="5788">
                  <c:v>33932</c:v>
                </c:pt>
                <c:pt idx="5789">
                  <c:v>33933</c:v>
                </c:pt>
                <c:pt idx="5790">
                  <c:v>33935</c:v>
                </c:pt>
                <c:pt idx="5791">
                  <c:v>33938</c:v>
                </c:pt>
                <c:pt idx="5792">
                  <c:v>33939</c:v>
                </c:pt>
                <c:pt idx="5793">
                  <c:v>33940</c:v>
                </c:pt>
                <c:pt idx="5794">
                  <c:v>33941</c:v>
                </c:pt>
                <c:pt idx="5795">
                  <c:v>33942</c:v>
                </c:pt>
                <c:pt idx="5796">
                  <c:v>33945</c:v>
                </c:pt>
                <c:pt idx="5797">
                  <c:v>33946</c:v>
                </c:pt>
                <c:pt idx="5798">
                  <c:v>33947</c:v>
                </c:pt>
                <c:pt idx="5799">
                  <c:v>33948</c:v>
                </c:pt>
                <c:pt idx="5800">
                  <c:v>33949</c:v>
                </c:pt>
                <c:pt idx="5801">
                  <c:v>33952</c:v>
                </c:pt>
                <c:pt idx="5802">
                  <c:v>33953</c:v>
                </c:pt>
                <c:pt idx="5803">
                  <c:v>33954</c:v>
                </c:pt>
                <c:pt idx="5804">
                  <c:v>33955</c:v>
                </c:pt>
                <c:pt idx="5805">
                  <c:v>33956</c:v>
                </c:pt>
                <c:pt idx="5806">
                  <c:v>33959</c:v>
                </c:pt>
                <c:pt idx="5807">
                  <c:v>33960</c:v>
                </c:pt>
                <c:pt idx="5808">
                  <c:v>33961</c:v>
                </c:pt>
                <c:pt idx="5809">
                  <c:v>33962</c:v>
                </c:pt>
                <c:pt idx="5810">
                  <c:v>33966</c:v>
                </c:pt>
                <c:pt idx="5811">
                  <c:v>33967</c:v>
                </c:pt>
                <c:pt idx="5812">
                  <c:v>33968</c:v>
                </c:pt>
                <c:pt idx="5813">
                  <c:v>33969</c:v>
                </c:pt>
                <c:pt idx="5814">
                  <c:v>33973</c:v>
                </c:pt>
                <c:pt idx="5815">
                  <c:v>33974</c:v>
                </c:pt>
                <c:pt idx="5816">
                  <c:v>33975</c:v>
                </c:pt>
                <c:pt idx="5817">
                  <c:v>33976</c:v>
                </c:pt>
                <c:pt idx="5818">
                  <c:v>33977</c:v>
                </c:pt>
                <c:pt idx="5819">
                  <c:v>33980</c:v>
                </c:pt>
                <c:pt idx="5820">
                  <c:v>33981</c:v>
                </c:pt>
                <c:pt idx="5821">
                  <c:v>33982</c:v>
                </c:pt>
                <c:pt idx="5822">
                  <c:v>33983</c:v>
                </c:pt>
                <c:pt idx="5823">
                  <c:v>33984</c:v>
                </c:pt>
                <c:pt idx="5824">
                  <c:v>33987</c:v>
                </c:pt>
                <c:pt idx="5825">
                  <c:v>33988</c:v>
                </c:pt>
                <c:pt idx="5826">
                  <c:v>33989</c:v>
                </c:pt>
                <c:pt idx="5827">
                  <c:v>33990</c:v>
                </c:pt>
                <c:pt idx="5828">
                  <c:v>33991</c:v>
                </c:pt>
                <c:pt idx="5829">
                  <c:v>33994</c:v>
                </c:pt>
                <c:pt idx="5830">
                  <c:v>33995</c:v>
                </c:pt>
                <c:pt idx="5831">
                  <c:v>33996</c:v>
                </c:pt>
                <c:pt idx="5832">
                  <c:v>33997</c:v>
                </c:pt>
                <c:pt idx="5833">
                  <c:v>33998</c:v>
                </c:pt>
                <c:pt idx="5834">
                  <c:v>34001</c:v>
                </c:pt>
                <c:pt idx="5835">
                  <c:v>34002</c:v>
                </c:pt>
                <c:pt idx="5836">
                  <c:v>34003</c:v>
                </c:pt>
                <c:pt idx="5837">
                  <c:v>34004</c:v>
                </c:pt>
                <c:pt idx="5838">
                  <c:v>34005</c:v>
                </c:pt>
                <c:pt idx="5839">
                  <c:v>34008</c:v>
                </c:pt>
                <c:pt idx="5840">
                  <c:v>34009</c:v>
                </c:pt>
                <c:pt idx="5841">
                  <c:v>34010</c:v>
                </c:pt>
                <c:pt idx="5842">
                  <c:v>34011</c:v>
                </c:pt>
                <c:pt idx="5843">
                  <c:v>34012</c:v>
                </c:pt>
                <c:pt idx="5844">
                  <c:v>34016</c:v>
                </c:pt>
                <c:pt idx="5845">
                  <c:v>34017</c:v>
                </c:pt>
                <c:pt idx="5846">
                  <c:v>34018</c:v>
                </c:pt>
                <c:pt idx="5847">
                  <c:v>34019</c:v>
                </c:pt>
                <c:pt idx="5848">
                  <c:v>34022</c:v>
                </c:pt>
                <c:pt idx="5849">
                  <c:v>34023</c:v>
                </c:pt>
                <c:pt idx="5850">
                  <c:v>34024</c:v>
                </c:pt>
                <c:pt idx="5851">
                  <c:v>34025</c:v>
                </c:pt>
                <c:pt idx="5852">
                  <c:v>34026</c:v>
                </c:pt>
                <c:pt idx="5853">
                  <c:v>34029</c:v>
                </c:pt>
                <c:pt idx="5854">
                  <c:v>34030</c:v>
                </c:pt>
                <c:pt idx="5855">
                  <c:v>34031</c:v>
                </c:pt>
                <c:pt idx="5856">
                  <c:v>34032</c:v>
                </c:pt>
                <c:pt idx="5857">
                  <c:v>34033</c:v>
                </c:pt>
                <c:pt idx="5858">
                  <c:v>34036</c:v>
                </c:pt>
                <c:pt idx="5859">
                  <c:v>34037</c:v>
                </c:pt>
                <c:pt idx="5860">
                  <c:v>34038</c:v>
                </c:pt>
                <c:pt idx="5861">
                  <c:v>34039</c:v>
                </c:pt>
                <c:pt idx="5862">
                  <c:v>34040</c:v>
                </c:pt>
                <c:pt idx="5863">
                  <c:v>34043</c:v>
                </c:pt>
                <c:pt idx="5864">
                  <c:v>34044</c:v>
                </c:pt>
                <c:pt idx="5865">
                  <c:v>34045</c:v>
                </c:pt>
                <c:pt idx="5866">
                  <c:v>34046</c:v>
                </c:pt>
                <c:pt idx="5867">
                  <c:v>34047</c:v>
                </c:pt>
                <c:pt idx="5868">
                  <c:v>34050</c:v>
                </c:pt>
                <c:pt idx="5869">
                  <c:v>34051</c:v>
                </c:pt>
                <c:pt idx="5870">
                  <c:v>34052</c:v>
                </c:pt>
                <c:pt idx="5871">
                  <c:v>34053</c:v>
                </c:pt>
                <c:pt idx="5872">
                  <c:v>34054</c:v>
                </c:pt>
                <c:pt idx="5873">
                  <c:v>34057</c:v>
                </c:pt>
                <c:pt idx="5874">
                  <c:v>34058</c:v>
                </c:pt>
                <c:pt idx="5875">
                  <c:v>34059</c:v>
                </c:pt>
                <c:pt idx="5876">
                  <c:v>34060</c:v>
                </c:pt>
                <c:pt idx="5877">
                  <c:v>34061</c:v>
                </c:pt>
                <c:pt idx="5878">
                  <c:v>34064</c:v>
                </c:pt>
                <c:pt idx="5879">
                  <c:v>34065</c:v>
                </c:pt>
                <c:pt idx="5880">
                  <c:v>34066</c:v>
                </c:pt>
                <c:pt idx="5881">
                  <c:v>34067</c:v>
                </c:pt>
                <c:pt idx="5882">
                  <c:v>34071</c:v>
                </c:pt>
                <c:pt idx="5883">
                  <c:v>34072</c:v>
                </c:pt>
                <c:pt idx="5884">
                  <c:v>34073</c:v>
                </c:pt>
                <c:pt idx="5885">
                  <c:v>34074</c:v>
                </c:pt>
                <c:pt idx="5886">
                  <c:v>34075</c:v>
                </c:pt>
                <c:pt idx="5887">
                  <c:v>34078</c:v>
                </c:pt>
                <c:pt idx="5888">
                  <c:v>34079</c:v>
                </c:pt>
                <c:pt idx="5889">
                  <c:v>34080</c:v>
                </c:pt>
                <c:pt idx="5890">
                  <c:v>34081</c:v>
                </c:pt>
                <c:pt idx="5891">
                  <c:v>34082</c:v>
                </c:pt>
                <c:pt idx="5892">
                  <c:v>34085</c:v>
                </c:pt>
                <c:pt idx="5893">
                  <c:v>34086</c:v>
                </c:pt>
                <c:pt idx="5894">
                  <c:v>34087</c:v>
                </c:pt>
                <c:pt idx="5895">
                  <c:v>34088</c:v>
                </c:pt>
                <c:pt idx="5896">
                  <c:v>34089</c:v>
                </c:pt>
                <c:pt idx="5897">
                  <c:v>34092</c:v>
                </c:pt>
                <c:pt idx="5898">
                  <c:v>34093</c:v>
                </c:pt>
                <c:pt idx="5899">
                  <c:v>34094</c:v>
                </c:pt>
                <c:pt idx="5900">
                  <c:v>34095</c:v>
                </c:pt>
                <c:pt idx="5901">
                  <c:v>34096</c:v>
                </c:pt>
                <c:pt idx="5902">
                  <c:v>34099</c:v>
                </c:pt>
                <c:pt idx="5903">
                  <c:v>34100</c:v>
                </c:pt>
                <c:pt idx="5904">
                  <c:v>34101</c:v>
                </c:pt>
                <c:pt idx="5905">
                  <c:v>34102</c:v>
                </c:pt>
                <c:pt idx="5906">
                  <c:v>34103</c:v>
                </c:pt>
                <c:pt idx="5907">
                  <c:v>34106</c:v>
                </c:pt>
                <c:pt idx="5908">
                  <c:v>34107</c:v>
                </c:pt>
                <c:pt idx="5909">
                  <c:v>34108</c:v>
                </c:pt>
                <c:pt idx="5910">
                  <c:v>34109</c:v>
                </c:pt>
                <c:pt idx="5911">
                  <c:v>34110</c:v>
                </c:pt>
                <c:pt idx="5912">
                  <c:v>34113</c:v>
                </c:pt>
                <c:pt idx="5913">
                  <c:v>34114</c:v>
                </c:pt>
                <c:pt idx="5914">
                  <c:v>34115</c:v>
                </c:pt>
                <c:pt idx="5915">
                  <c:v>34116</c:v>
                </c:pt>
                <c:pt idx="5916">
                  <c:v>34117</c:v>
                </c:pt>
                <c:pt idx="5917">
                  <c:v>34121</c:v>
                </c:pt>
                <c:pt idx="5918">
                  <c:v>34122</c:v>
                </c:pt>
                <c:pt idx="5919">
                  <c:v>34123</c:v>
                </c:pt>
                <c:pt idx="5920">
                  <c:v>34124</c:v>
                </c:pt>
                <c:pt idx="5921">
                  <c:v>34127</c:v>
                </c:pt>
                <c:pt idx="5922">
                  <c:v>34128</c:v>
                </c:pt>
                <c:pt idx="5923">
                  <c:v>34129</c:v>
                </c:pt>
                <c:pt idx="5924">
                  <c:v>34130</c:v>
                </c:pt>
                <c:pt idx="5925">
                  <c:v>34131</c:v>
                </c:pt>
                <c:pt idx="5926">
                  <c:v>34134</c:v>
                </c:pt>
                <c:pt idx="5927">
                  <c:v>34135</c:v>
                </c:pt>
                <c:pt idx="5928">
                  <c:v>34136</c:v>
                </c:pt>
                <c:pt idx="5929">
                  <c:v>34137</c:v>
                </c:pt>
                <c:pt idx="5930">
                  <c:v>34138</c:v>
                </c:pt>
                <c:pt idx="5931">
                  <c:v>34141</c:v>
                </c:pt>
                <c:pt idx="5932">
                  <c:v>34142</c:v>
                </c:pt>
                <c:pt idx="5933">
                  <c:v>34143</c:v>
                </c:pt>
                <c:pt idx="5934">
                  <c:v>34144</c:v>
                </c:pt>
                <c:pt idx="5935">
                  <c:v>34145</c:v>
                </c:pt>
                <c:pt idx="5936">
                  <c:v>34148</c:v>
                </c:pt>
                <c:pt idx="5937">
                  <c:v>34149</c:v>
                </c:pt>
                <c:pt idx="5938">
                  <c:v>34150</c:v>
                </c:pt>
                <c:pt idx="5939">
                  <c:v>34151</c:v>
                </c:pt>
                <c:pt idx="5940">
                  <c:v>34152</c:v>
                </c:pt>
                <c:pt idx="5941">
                  <c:v>34156</c:v>
                </c:pt>
                <c:pt idx="5942">
                  <c:v>34157</c:v>
                </c:pt>
                <c:pt idx="5943">
                  <c:v>34158</c:v>
                </c:pt>
                <c:pt idx="5944">
                  <c:v>34159</c:v>
                </c:pt>
                <c:pt idx="5945">
                  <c:v>34162</c:v>
                </c:pt>
                <c:pt idx="5946">
                  <c:v>34163</c:v>
                </c:pt>
                <c:pt idx="5947">
                  <c:v>34164</c:v>
                </c:pt>
                <c:pt idx="5948">
                  <c:v>34165</c:v>
                </c:pt>
                <c:pt idx="5949">
                  <c:v>34166</c:v>
                </c:pt>
                <c:pt idx="5950">
                  <c:v>34169</c:v>
                </c:pt>
                <c:pt idx="5951">
                  <c:v>34170</c:v>
                </c:pt>
                <c:pt idx="5952">
                  <c:v>34171</c:v>
                </c:pt>
                <c:pt idx="5953">
                  <c:v>34172</c:v>
                </c:pt>
                <c:pt idx="5954">
                  <c:v>34173</c:v>
                </c:pt>
                <c:pt idx="5955">
                  <c:v>34176</c:v>
                </c:pt>
                <c:pt idx="5956">
                  <c:v>34177</c:v>
                </c:pt>
                <c:pt idx="5957">
                  <c:v>34178</c:v>
                </c:pt>
                <c:pt idx="5958">
                  <c:v>34179</c:v>
                </c:pt>
                <c:pt idx="5959">
                  <c:v>34180</c:v>
                </c:pt>
                <c:pt idx="5960">
                  <c:v>34183</c:v>
                </c:pt>
                <c:pt idx="5961">
                  <c:v>34184</c:v>
                </c:pt>
                <c:pt idx="5962">
                  <c:v>34185</c:v>
                </c:pt>
                <c:pt idx="5963">
                  <c:v>34186</c:v>
                </c:pt>
                <c:pt idx="5964">
                  <c:v>34187</c:v>
                </c:pt>
                <c:pt idx="5965">
                  <c:v>34190</c:v>
                </c:pt>
                <c:pt idx="5966">
                  <c:v>34191</c:v>
                </c:pt>
                <c:pt idx="5967">
                  <c:v>34192</c:v>
                </c:pt>
                <c:pt idx="5968">
                  <c:v>34193</c:v>
                </c:pt>
                <c:pt idx="5969">
                  <c:v>34194</c:v>
                </c:pt>
                <c:pt idx="5970">
                  <c:v>34197</c:v>
                </c:pt>
                <c:pt idx="5971">
                  <c:v>34198</c:v>
                </c:pt>
                <c:pt idx="5972">
                  <c:v>34199</c:v>
                </c:pt>
                <c:pt idx="5973">
                  <c:v>34200</c:v>
                </c:pt>
                <c:pt idx="5974">
                  <c:v>34201</c:v>
                </c:pt>
                <c:pt idx="5975">
                  <c:v>34204</c:v>
                </c:pt>
                <c:pt idx="5976">
                  <c:v>34205</c:v>
                </c:pt>
                <c:pt idx="5977">
                  <c:v>34206</c:v>
                </c:pt>
                <c:pt idx="5978">
                  <c:v>34207</c:v>
                </c:pt>
                <c:pt idx="5979">
                  <c:v>34208</c:v>
                </c:pt>
                <c:pt idx="5980">
                  <c:v>34211</c:v>
                </c:pt>
                <c:pt idx="5981">
                  <c:v>34212</c:v>
                </c:pt>
                <c:pt idx="5982">
                  <c:v>34213</c:v>
                </c:pt>
                <c:pt idx="5983">
                  <c:v>34214</c:v>
                </c:pt>
                <c:pt idx="5984">
                  <c:v>34215</c:v>
                </c:pt>
                <c:pt idx="5985">
                  <c:v>34219</c:v>
                </c:pt>
                <c:pt idx="5986">
                  <c:v>34220</c:v>
                </c:pt>
                <c:pt idx="5987">
                  <c:v>34221</c:v>
                </c:pt>
                <c:pt idx="5988">
                  <c:v>34222</c:v>
                </c:pt>
                <c:pt idx="5989">
                  <c:v>34225</c:v>
                </c:pt>
                <c:pt idx="5990">
                  <c:v>34226</c:v>
                </c:pt>
                <c:pt idx="5991">
                  <c:v>34227</c:v>
                </c:pt>
                <c:pt idx="5992">
                  <c:v>34228</c:v>
                </c:pt>
                <c:pt idx="5993">
                  <c:v>34229</c:v>
                </c:pt>
                <c:pt idx="5994">
                  <c:v>34232</c:v>
                </c:pt>
                <c:pt idx="5995">
                  <c:v>34233</c:v>
                </c:pt>
                <c:pt idx="5996">
                  <c:v>34234</c:v>
                </c:pt>
                <c:pt idx="5997">
                  <c:v>34235</c:v>
                </c:pt>
                <c:pt idx="5998">
                  <c:v>34236</c:v>
                </c:pt>
                <c:pt idx="5999">
                  <c:v>34239</c:v>
                </c:pt>
                <c:pt idx="6000">
                  <c:v>34240</c:v>
                </c:pt>
                <c:pt idx="6001">
                  <c:v>34241</c:v>
                </c:pt>
                <c:pt idx="6002">
                  <c:v>34242</c:v>
                </c:pt>
                <c:pt idx="6003">
                  <c:v>34243</c:v>
                </c:pt>
                <c:pt idx="6004">
                  <c:v>34246</c:v>
                </c:pt>
                <c:pt idx="6005">
                  <c:v>34247</c:v>
                </c:pt>
                <c:pt idx="6006">
                  <c:v>34248</c:v>
                </c:pt>
                <c:pt idx="6007">
                  <c:v>34249</c:v>
                </c:pt>
                <c:pt idx="6008">
                  <c:v>34250</c:v>
                </c:pt>
                <c:pt idx="6009">
                  <c:v>34253</c:v>
                </c:pt>
                <c:pt idx="6010">
                  <c:v>34254</c:v>
                </c:pt>
                <c:pt idx="6011">
                  <c:v>34255</c:v>
                </c:pt>
                <c:pt idx="6012">
                  <c:v>34256</c:v>
                </c:pt>
                <c:pt idx="6013">
                  <c:v>34257</c:v>
                </c:pt>
                <c:pt idx="6014">
                  <c:v>34260</c:v>
                </c:pt>
                <c:pt idx="6015">
                  <c:v>34261</c:v>
                </c:pt>
                <c:pt idx="6016">
                  <c:v>34262</c:v>
                </c:pt>
                <c:pt idx="6017">
                  <c:v>34263</c:v>
                </c:pt>
                <c:pt idx="6018">
                  <c:v>34264</c:v>
                </c:pt>
                <c:pt idx="6019">
                  <c:v>34267</c:v>
                </c:pt>
                <c:pt idx="6020">
                  <c:v>34268</c:v>
                </c:pt>
                <c:pt idx="6021">
                  <c:v>34269</c:v>
                </c:pt>
                <c:pt idx="6022">
                  <c:v>34270</c:v>
                </c:pt>
                <c:pt idx="6023">
                  <c:v>34271</c:v>
                </c:pt>
                <c:pt idx="6024">
                  <c:v>34274</c:v>
                </c:pt>
                <c:pt idx="6025">
                  <c:v>34275</c:v>
                </c:pt>
                <c:pt idx="6026">
                  <c:v>34276</c:v>
                </c:pt>
                <c:pt idx="6027">
                  <c:v>34277</c:v>
                </c:pt>
                <c:pt idx="6028">
                  <c:v>34278</c:v>
                </c:pt>
                <c:pt idx="6029">
                  <c:v>34281</c:v>
                </c:pt>
                <c:pt idx="6030">
                  <c:v>34282</c:v>
                </c:pt>
                <c:pt idx="6031">
                  <c:v>34283</c:v>
                </c:pt>
                <c:pt idx="6032">
                  <c:v>34284</c:v>
                </c:pt>
                <c:pt idx="6033">
                  <c:v>34285</c:v>
                </c:pt>
                <c:pt idx="6034">
                  <c:v>34288</c:v>
                </c:pt>
                <c:pt idx="6035">
                  <c:v>34289</c:v>
                </c:pt>
                <c:pt idx="6036">
                  <c:v>34290</c:v>
                </c:pt>
                <c:pt idx="6037">
                  <c:v>34291</c:v>
                </c:pt>
                <c:pt idx="6038">
                  <c:v>34292</c:v>
                </c:pt>
                <c:pt idx="6039">
                  <c:v>34295</c:v>
                </c:pt>
                <c:pt idx="6040">
                  <c:v>34296</c:v>
                </c:pt>
                <c:pt idx="6041">
                  <c:v>34297</c:v>
                </c:pt>
                <c:pt idx="6042">
                  <c:v>34299</c:v>
                </c:pt>
                <c:pt idx="6043">
                  <c:v>34302</c:v>
                </c:pt>
                <c:pt idx="6044">
                  <c:v>34303</c:v>
                </c:pt>
                <c:pt idx="6045">
                  <c:v>34304</c:v>
                </c:pt>
                <c:pt idx="6046">
                  <c:v>34305</c:v>
                </c:pt>
                <c:pt idx="6047">
                  <c:v>34306</c:v>
                </c:pt>
                <c:pt idx="6048">
                  <c:v>34309</c:v>
                </c:pt>
                <c:pt idx="6049">
                  <c:v>34310</c:v>
                </c:pt>
                <c:pt idx="6050">
                  <c:v>34311</c:v>
                </c:pt>
                <c:pt idx="6051">
                  <c:v>34312</c:v>
                </c:pt>
                <c:pt idx="6052">
                  <c:v>34313</c:v>
                </c:pt>
                <c:pt idx="6053">
                  <c:v>34316</c:v>
                </c:pt>
                <c:pt idx="6054">
                  <c:v>34317</c:v>
                </c:pt>
                <c:pt idx="6055">
                  <c:v>34318</c:v>
                </c:pt>
                <c:pt idx="6056">
                  <c:v>34319</c:v>
                </c:pt>
                <c:pt idx="6057">
                  <c:v>34320</c:v>
                </c:pt>
                <c:pt idx="6058">
                  <c:v>34323</c:v>
                </c:pt>
                <c:pt idx="6059">
                  <c:v>34324</c:v>
                </c:pt>
                <c:pt idx="6060">
                  <c:v>34325</c:v>
                </c:pt>
                <c:pt idx="6061">
                  <c:v>34326</c:v>
                </c:pt>
                <c:pt idx="6062">
                  <c:v>34330</c:v>
                </c:pt>
                <c:pt idx="6063">
                  <c:v>34331</c:v>
                </c:pt>
                <c:pt idx="6064">
                  <c:v>34332</c:v>
                </c:pt>
                <c:pt idx="6065">
                  <c:v>34333</c:v>
                </c:pt>
                <c:pt idx="6066">
                  <c:v>34334</c:v>
                </c:pt>
                <c:pt idx="6067">
                  <c:v>34337</c:v>
                </c:pt>
                <c:pt idx="6068">
                  <c:v>34338</c:v>
                </c:pt>
                <c:pt idx="6069">
                  <c:v>34339</c:v>
                </c:pt>
                <c:pt idx="6070">
                  <c:v>34340</c:v>
                </c:pt>
                <c:pt idx="6071">
                  <c:v>34341</c:v>
                </c:pt>
                <c:pt idx="6072">
                  <c:v>34344</c:v>
                </c:pt>
                <c:pt idx="6073">
                  <c:v>34345</c:v>
                </c:pt>
                <c:pt idx="6074">
                  <c:v>34346</c:v>
                </c:pt>
                <c:pt idx="6075">
                  <c:v>34347</c:v>
                </c:pt>
                <c:pt idx="6076">
                  <c:v>34348</c:v>
                </c:pt>
                <c:pt idx="6077">
                  <c:v>34351</c:v>
                </c:pt>
                <c:pt idx="6078">
                  <c:v>34352</c:v>
                </c:pt>
                <c:pt idx="6079">
                  <c:v>34353</c:v>
                </c:pt>
                <c:pt idx="6080">
                  <c:v>34354</c:v>
                </c:pt>
                <c:pt idx="6081">
                  <c:v>34355</c:v>
                </c:pt>
                <c:pt idx="6082">
                  <c:v>34358</c:v>
                </c:pt>
                <c:pt idx="6083">
                  <c:v>34359</c:v>
                </c:pt>
                <c:pt idx="6084">
                  <c:v>34360</c:v>
                </c:pt>
                <c:pt idx="6085">
                  <c:v>34361</c:v>
                </c:pt>
                <c:pt idx="6086">
                  <c:v>34362</c:v>
                </c:pt>
                <c:pt idx="6087">
                  <c:v>34365</c:v>
                </c:pt>
                <c:pt idx="6088">
                  <c:v>34366</c:v>
                </c:pt>
                <c:pt idx="6089">
                  <c:v>34367</c:v>
                </c:pt>
                <c:pt idx="6090">
                  <c:v>34368</c:v>
                </c:pt>
                <c:pt idx="6091">
                  <c:v>34369</c:v>
                </c:pt>
                <c:pt idx="6092">
                  <c:v>34372</c:v>
                </c:pt>
                <c:pt idx="6093">
                  <c:v>34373</c:v>
                </c:pt>
                <c:pt idx="6094">
                  <c:v>34374</c:v>
                </c:pt>
                <c:pt idx="6095">
                  <c:v>34375</c:v>
                </c:pt>
                <c:pt idx="6096">
                  <c:v>34376</c:v>
                </c:pt>
                <c:pt idx="6097">
                  <c:v>34379</c:v>
                </c:pt>
                <c:pt idx="6098">
                  <c:v>34380</c:v>
                </c:pt>
                <c:pt idx="6099">
                  <c:v>34381</c:v>
                </c:pt>
                <c:pt idx="6100">
                  <c:v>34382</c:v>
                </c:pt>
                <c:pt idx="6101">
                  <c:v>34383</c:v>
                </c:pt>
                <c:pt idx="6102">
                  <c:v>34387</c:v>
                </c:pt>
                <c:pt idx="6103">
                  <c:v>34388</c:v>
                </c:pt>
                <c:pt idx="6104">
                  <c:v>34389</c:v>
                </c:pt>
                <c:pt idx="6105">
                  <c:v>34390</c:v>
                </c:pt>
                <c:pt idx="6106">
                  <c:v>34393</c:v>
                </c:pt>
                <c:pt idx="6107">
                  <c:v>34394</c:v>
                </c:pt>
                <c:pt idx="6108">
                  <c:v>34395</c:v>
                </c:pt>
                <c:pt idx="6109">
                  <c:v>34396</c:v>
                </c:pt>
                <c:pt idx="6110">
                  <c:v>34397</c:v>
                </c:pt>
                <c:pt idx="6111">
                  <c:v>34400</c:v>
                </c:pt>
                <c:pt idx="6112">
                  <c:v>34401</c:v>
                </c:pt>
                <c:pt idx="6113">
                  <c:v>34402</c:v>
                </c:pt>
                <c:pt idx="6114">
                  <c:v>34403</c:v>
                </c:pt>
                <c:pt idx="6115">
                  <c:v>34404</c:v>
                </c:pt>
                <c:pt idx="6116">
                  <c:v>34407</c:v>
                </c:pt>
                <c:pt idx="6117">
                  <c:v>34408</c:v>
                </c:pt>
                <c:pt idx="6118">
                  <c:v>34409</c:v>
                </c:pt>
                <c:pt idx="6119">
                  <c:v>34410</c:v>
                </c:pt>
                <c:pt idx="6120">
                  <c:v>34411</c:v>
                </c:pt>
                <c:pt idx="6121">
                  <c:v>34414</c:v>
                </c:pt>
                <c:pt idx="6122">
                  <c:v>34415</c:v>
                </c:pt>
                <c:pt idx="6123">
                  <c:v>34416</c:v>
                </c:pt>
                <c:pt idx="6124">
                  <c:v>34417</c:v>
                </c:pt>
                <c:pt idx="6125">
                  <c:v>34418</c:v>
                </c:pt>
                <c:pt idx="6126">
                  <c:v>34421</c:v>
                </c:pt>
                <c:pt idx="6127">
                  <c:v>34422</c:v>
                </c:pt>
                <c:pt idx="6128">
                  <c:v>34423</c:v>
                </c:pt>
                <c:pt idx="6129">
                  <c:v>34424</c:v>
                </c:pt>
                <c:pt idx="6130">
                  <c:v>34428</c:v>
                </c:pt>
                <c:pt idx="6131">
                  <c:v>34429</c:v>
                </c:pt>
                <c:pt idx="6132">
                  <c:v>34430</c:v>
                </c:pt>
                <c:pt idx="6133">
                  <c:v>34431</c:v>
                </c:pt>
                <c:pt idx="6134">
                  <c:v>34432</c:v>
                </c:pt>
                <c:pt idx="6135">
                  <c:v>34435</c:v>
                </c:pt>
                <c:pt idx="6136">
                  <c:v>34436</c:v>
                </c:pt>
                <c:pt idx="6137">
                  <c:v>34437</c:v>
                </c:pt>
                <c:pt idx="6138">
                  <c:v>34438</c:v>
                </c:pt>
                <c:pt idx="6139">
                  <c:v>34439</c:v>
                </c:pt>
                <c:pt idx="6140">
                  <c:v>34442</c:v>
                </c:pt>
                <c:pt idx="6141">
                  <c:v>34443</c:v>
                </c:pt>
                <c:pt idx="6142">
                  <c:v>34444</c:v>
                </c:pt>
                <c:pt idx="6143">
                  <c:v>34445</c:v>
                </c:pt>
                <c:pt idx="6144">
                  <c:v>34446</c:v>
                </c:pt>
                <c:pt idx="6145">
                  <c:v>34449</c:v>
                </c:pt>
                <c:pt idx="6146">
                  <c:v>34450</c:v>
                </c:pt>
                <c:pt idx="6147">
                  <c:v>34452</c:v>
                </c:pt>
                <c:pt idx="6148">
                  <c:v>34453</c:v>
                </c:pt>
                <c:pt idx="6149">
                  <c:v>34456</c:v>
                </c:pt>
                <c:pt idx="6150">
                  <c:v>34457</c:v>
                </c:pt>
                <c:pt idx="6151">
                  <c:v>34458</c:v>
                </c:pt>
                <c:pt idx="6152">
                  <c:v>34459</c:v>
                </c:pt>
                <c:pt idx="6153">
                  <c:v>34460</c:v>
                </c:pt>
                <c:pt idx="6154">
                  <c:v>34463</c:v>
                </c:pt>
                <c:pt idx="6155">
                  <c:v>34464</c:v>
                </c:pt>
                <c:pt idx="6156">
                  <c:v>34465</c:v>
                </c:pt>
                <c:pt idx="6157">
                  <c:v>34466</c:v>
                </c:pt>
                <c:pt idx="6158">
                  <c:v>34467</c:v>
                </c:pt>
                <c:pt idx="6159">
                  <c:v>34470</c:v>
                </c:pt>
                <c:pt idx="6160">
                  <c:v>34471</c:v>
                </c:pt>
                <c:pt idx="6161">
                  <c:v>34472</c:v>
                </c:pt>
                <c:pt idx="6162">
                  <c:v>34473</c:v>
                </c:pt>
                <c:pt idx="6163">
                  <c:v>34474</c:v>
                </c:pt>
                <c:pt idx="6164">
                  <c:v>34477</c:v>
                </c:pt>
                <c:pt idx="6165">
                  <c:v>34478</c:v>
                </c:pt>
                <c:pt idx="6166">
                  <c:v>34479</c:v>
                </c:pt>
                <c:pt idx="6167">
                  <c:v>34480</c:v>
                </c:pt>
                <c:pt idx="6168">
                  <c:v>34481</c:v>
                </c:pt>
                <c:pt idx="6169">
                  <c:v>34485</c:v>
                </c:pt>
                <c:pt idx="6170">
                  <c:v>34486</c:v>
                </c:pt>
                <c:pt idx="6171">
                  <c:v>34487</c:v>
                </c:pt>
                <c:pt idx="6172">
                  <c:v>34488</c:v>
                </c:pt>
                <c:pt idx="6173">
                  <c:v>34491</c:v>
                </c:pt>
                <c:pt idx="6174">
                  <c:v>34492</c:v>
                </c:pt>
                <c:pt idx="6175">
                  <c:v>34493</c:v>
                </c:pt>
                <c:pt idx="6176">
                  <c:v>34494</c:v>
                </c:pt>
                <c:pt idx="6177">
                  <c:v>34495</c:v>
                </c:pt>
                <c:pt idx="6178">
                  <c:v>34498</c:v>
                </c:pt>
                <c:pt idx="6179">
                  <c:v>34499</c:v>
                </c:pt>
                <c:pt idx="6180">
                  <c:v>34500</c:v>
                </c:pt>
                <c:pt idx="6181">
                  <c:v>34501</c:v>
                </c:pt>
                <c:pt idx="6182">
                  <c:v>34502</c:v>
                </c:pt>
                <c:pt idx="6183">
                  <c:v>34505</c:v>
                </c:pt>
                <c:pt idx="6184">
                  <c:v>34506</c:v>
                </c:pt>
                <c:pt idx="6185">
                  <c:v>34507</c:v>
                </c:pt>
                <c:pt idx="6186">
                  <c:v>34508</c:v>
                </c:pt>
                <c:pt idx="6187">
                  <c:v>34509</c:v>
                </c:pt>
                <c:pt idx="6188">
                  <c:v>34512</c:v>
                </c:pt>
                <c:pt idx="6189">
                  <c:v>34513</c:v>
                </c:pt>
                <c:pt idx="6190">
                  <c:v>34514</c:v>
                </c:pt>
                <c:pt idx="6191">
                  <c:v>34515</c:v>
                </c:pt>
                <c:pt idx="6192">
                  <c:v>34516</c:v>
                </c:pt>
                <c:pt idx="6193">
                  <c:v>34520</c:v>
                </c:pt>
                <c:pt idx="6194">
                  <c:v>34521</c:v>
                </c:pt>
                <c:pt idx="6195">
                  <c:v>34522</c:v>
                </c:pt>
                <c:pt idx="6196">
                  <c:v>34523</c:v>
                </c:pt>
                <c:pt idx="6197">
                  <c:v>34526</c:v>
                </c:pt>
                <c:pt idx="6198">
                  <c:v>34527</c:v>
                </c:pt>
                <c:pt idx="6199">
                  <c:v>34528</c:v>
                </c:pt>
                <c:pt idx="6200">
                  <c:v>34529</c:v>
                </c:pt>
                <c:pt idx="6201">
                  <c:v>34530</c:v>
                </c:pt>
                <c:pt idx="6202">
                  <c:v>34533</c:v>
                </c:pt>
                <c:pt idx="6203">
                  <c:v>34534</c:v>
                </c:pt>
                <c:pt idx="6204">
                  <c:v>34535</c:v>
                </c:pt>
                <c:pt idx="6205">
                  <c:v>34536</c:v>
                </c:pt>
                <c:pt idx="6206">
                  <c:v>34537</c:v>
                </c:pt>
                <c:pt idx="6207">
                  <c:v>34540</c:v>
                </c:pt>
                <c:pt idx="6208">
                  <c:v>34541</c:v>
                </c:pt>
                <c:pt idx="6209">
                  <c:v>34542</c:v>
                </c:pt>
                <c:pt idx="6210">
                  <c:v>34543</c:v>
                </c:pt>
                <c:pt idx="6211">
                  <c:v>34544</c:v>
                </c:pt>
                <c:pt idx="6212">
                  <c:v>34547</c:v>
                </c:pt>
                <c:pt idx="6213">
                  <c:v>34548</c:v>
                </c:pt>
                <c:pt idx="6214">
                  <c:v>34549</c:v>
                </c:pt>
                <c:pt idx="6215">
                  <c:v>34550</c:v>
                </c:pt>
                <c:pt idx="6216">
                  <c:v>34551</c:v>
                </c:pt>
                <c:pt idx="6217">
                  <c:v>34554</c:v>
                </c:pt>
                <c:pt idx="6218">
                  <c:v>34555</c:v>
                </c:pt>
                <c:pt idx="6219">
                  <c:v>34556</c:v>
                </c:pt>
                <c:pt idx="6220">
                  <c:v>34557</c:v>
                </c:pt>
                <c:pt idx="6221">
                  <c:v>34558</c:v>
                </c:pt>
                <c:pt idx="6222">
                  <c:v>34561</c:v>
                </c:pt>
                <c:pt idx="6223">
                  <c:v>34562</c:v>
                </c:pt>
                <c:pt idx="6224">
                  <c:v>34563</c:v>
                </c:pt>
                <c:pt idx="6225">
                  <c:v>34564</c:v>
                </c:pt>
                <c:pt idx="6226">
                  <c:v>34565</c:v>
                </c:pt>
                <c:pt idx="6227">
                  <c:v>34568</c:v>
                </c:pt>
                <c:pt idx="6228">
                  <c:v>34569</c:v>
                </c:pt>
                <c:pt idx="6229">
                  <c:v>34570</c:v>
                </c:pt>
                <c:pt idx="6230">
                  <c:v>34571</c:v>
                </c:pt>
                <c:pt idx="6231">
                  <c:v>34572</c:v>
                </c:pt>
                <c:pt idx="6232">
                  <c:v>34575</c:v>
                </c:pt>
                <c:pt idx="6233">
                  <c:v>34576</c:v>
                </c:pt>
                <c:pt idx="6234">
                  <c:v>34577</c:v>
                </c:pt>
                <c:pt idx="6235">
                  <c:v>34578</c:v>
                </c:pt>
                <c:pt idx="6236">
                  <c:v>34579</c:v>
                </c:pt>
                <c:pt idx="6237">
                  <c:v>34583</c:v>
                </c:pt>
                <c:pt idx="6238">
                  <c:v>34584</c:v>
                </c:pt>
                <c:pt idx="6239">
                  <c:v>34585</c:v>
                </c:pt>
                <c:pt idx="6240">
                  <c:v>34586</c:v>
                </c:pt>
                <c:pt idx="6241">
                  <c:v>34589</c:v>
                </c:pt>
                <c:pt idx="6242">
                  <c:v>34590</c:v>
                </c:pt>
                <c:pt idx="6243">
                  <c:v>34591</c:v>
                </c:pt>
                <c:pt idx="6244">
                  <c:v>34592</c:v>
                </c:pt>
                <c:pt idx="6245">
                  <c:v>34593</c:v>
                </c:pt>
                <c:pt idx="6246">
                  <c:v>34596</c:v>
                </c:pt>
                <c:pt idx="6247">
                  <c:v>34597</c:v>
                </c:pt>
                <c:pt idx="6248">
                  <c:v>34598</c:v>
                </c:pt>
                <c:pt idx="6249">
                  <c:v>34599</c:v>
                </c:pt>
                <c:pt idx="6250">
                  <c:v>34600</c:v>
                </c:pt>
                <c:pt idx="6251">
                  <c:v>34603</c:v>
                </c:pt>
                <c:pt idx="6252">
                  <c:v>34604</c:v>
                </c:pt>
                <c:pt idx="6253">
                  <c:v>34605</c:v>
                </c:pt>
                <c:pt idx="6254">
                  <c:v>34606</c:v>
                </c:pt>
                <c:pt idx="6255">
                  <c:v>34607</c:v>
                </c:pt>
                <c:pt idx="6256">
                  <c:v>34610</c:v>
                </c:pt>
                <c:pt idx="6257">
                  <c:v>34611</c:v>
                </c:pt>
                <c:pt idx="6258">
                  <c:v>34612</c:v>
                </c:pt>
                <c:pt idx="6259">
                  <c:v>34613</c:v>
                </c:pt>
                <c:pt idx="6260">
                  <c:v>34614</c:v>
                </c:pt>
                <c:pt idx="6261">
                  <c:v>34617</c:v>
                </c:pt>
                <c:pt idx="6262">
                  <c:v>34618</c:v>
                </c:pt>
                <c:pt idx="6263">
                  <c:v>34619</c:v>
                </c:pt>
                <c:pt idx="6264">
                  <c:v>34620</c:v>
                </c:pt>
                <c:pt idx="6265">
                  <c:v>34621</c:v>
                </c:pt>
                <c:pt idx="6266">
                  <c:v>34624</c:v>
                </c:pt>
                <c:pt idx="6267">
                  <c:v>34625</c:v>
                </c:pt>
                <c:pt idx="6268">
                  <c:v>34626</c:v>
                </c:pt>
                <c:pt idx="6269">
                  <c:v>34627</c:v>
                </c:pt>
                <c:pt idx="6270">
                  <c:v>34628</c:v>
                </c:pt>
                <c:pt idx="6271">
                  <c:v>34631</c:v>
                </c:pt>
                <c:pt idx="6272">
                  <c:v>34632</c:v>
                </c:pt>
                <c:pt idx="6273">
                  <c:v>34633</c:v>
                </c:pt>
                <c:pt idx="6274">
                  <c:v>34634</c:v>
                </c:pt>
                <c:pt idx="6275">
                  <c:v>34635</c:v>
                </c:pt>
                <c:pt idx="6276">
                  <c:v>34638</c:v>
                </c:pt>
                <c:pt idx="6277">
                  <c:v>34639</c:v>
                </c:pt>
                <c:pt idx="6278">
                  <c:v>34640</c:v>
                </c:pt>
                <c:pt idx="6279">
                  <c:v>34641</c:v>
                </c:pt>
                <c:pt idx="6280">
                  <c:v>34642</c:v>
                </c:pt>
                <c:pt idx="6281">
                  <c:v>34645</c:v>
                </c:pt>
                <c:pt idx="6282">
                  <c:v>34646</c:v>
                </c:pt>
                <c:pt idx="6283">
                  <c:v>34647</c:v>
                </c:pt>
                <c:pt idx="6284">
                  <c:v>34648</c:v>
                </c:pt>
                <c:pt idx="6285">
                  <c:v>34649</c:v>
                </c:pt>
                <c:pt idx="6286">
                  <c:v>34652</c:v>
                </c:pt>
                <c:pt idx="6287">
                  <c:v>34653</c:v>
                </c:pt>
                <c:pt idx="6288">
                  <c:v>34654</c:v>
                </c:pt>
                <c:pt idx="6289">
                  <c:v>34655</c:v>
                </c:pt>
                <c:pt idx="6290">
                  <c:v>34656</c:v>
                </c:pt>
                <c:pt idx="6291">
                  <c:v>34659</c:v>
                </c:pt>
                <c:pt idx="6292">
                  <c:v>34660</c:v>
                </c:pt>
                <c:pt idx="6293">
                  <c:v>34661</c:v>
                </c:pt>
                <c:pt idx="6294">
                  <c:v>34663</c:v>
                </c:pt>
                <c:pt idx="6295">
                  <c:v>34666</c:v>
                </c:pt>
                <c:pt idx="6296">
                  <c:v>34667</c:v>
                </c:pt>
                <c:pt idx="6297">
                  <c:v>34668</c:v>
                </c:pt>
                <c:pt idx="6298">
                  <c:v>34669</c:v>
                </c:pt>
                <c:pt idx="6299">
                  <c:v>34670</c:v>
                </c:pt>
                <c:pt idx="6300">
                  <c:v>34673</c:v>
                </c:pt>
                <c:pt idx="6301">
                  <c:v>34674</c:v>
                </c:pt>
                <c:pt idx="6302">
                  <c:v>34675</c:v>
                </c:pt>
                <c:pt idx="6303">
                  <c:v>34676</c:v>
                </c:pt>
                <c:pt idx="6304">
                  <c:v>34677</c:v>
                </c:pt>
                <c:pt idx="6305">
                  <c:v>34680</c:v>
                </c:pt>
                <c:pt idx="6306">
                  <c:v>34681</c:v>
                </c:pt>
                <c:pt idx="6307">
                  <c:v>34682</c:v>
                </c:pt>
                <c:pt idx="6308">
                  <c:v>34683</c:v>
                </c:pt>
                <c:pt idx="6309">
                  <c:v>34684</c:v>
                </c:pt>
                <c:pt idx="6310">
                  <c:v>34687</c:v>
                </c:pt>
                <c:pt idx="6311">
                  <c:v>34688</c:v>
                </c:pt>
                <c:pt idx="6312">
                  <c:v>34689</c:v>
                </c:pt>
                <c:pt idx="6313">
                  <c:v>34690</c:v>
                </c:pt>
                <c:pt idx="6314">
                  <c:v>34691</c:v>
                </c:pt>
                <c:pt idx="6315">
                  <c:v>34695</c:v>
                </c:pt>
                <c:pt idx="6316">
                  <c:v>34696</c:v>
                </c:pt>
                <c:pt idx="6317">
                  <c:v>34697</c:v>
                </c:pt>
                <c:pt idx="6318">
                  <c:v>34698</c:v>
                </c:pt>
                <c:pt idx="6319">
                  <c:v>34702</c:v>
                </c:pt>
                <c:pt idx="6320">
                  <c:v>34703</c:v>
                </c:pt>
                <c:pt idx="6321">
                  <c:v>34704</c:v>
                </c:pt>
                <c:pt idx="6322">
                  <c:v>34705</c:v>
                </c:pt>
                <c:pt idx="6323">
                  <c:v>34708</c:v>
                </c:pt>
                <c:pt idx="6324">
                  <c:v>34709</c:v>
                </c:pt>
                <c:pt idx="6325">
                  <c:v>34710</c:v>
                </c:pt>
                <c:pt idx="6326">
                  <c:v>34711</c:v>
                </c:pt>
                <c:pt idx="6327">
                  <c:v>34712</c:v>
                </c:pt>
                <c:pt idx="6328">
                  <c:v>34715</c:v>
                </c:pt>
                <c:pt idx="6329">
                  <c:v>34716</c:v>
                </c:pt>
                <c:pt idx="6330">
                  <c:v>34717</c:v>
                </c:pt>
                <c:pt idx="6331">
                  <c:v>34718</c:v>
                </c:pt>
                <c:pt idx="6332">
                  <c:v>34719</c:v>
                </c:pt>
                <c:pt idx="6333">
                  <c:v>34722</c:v>
                </c:pt>
                <c:pt idx="6334">
                  <c:v>34723</c:v>
                </c:pt>
                <c:pt idx="6335">
                  <c:v>34724</c:v>
                </c:pt>
                <c:pt idx="6336">
                  <c:v>34725</c:v>
                </c:pt>
                <c:pt idx="6337">
                  <c:v>34726</c:v>
                </c:pt>
                <c:pt idx="6338">
                  <c:v>34729</c:v>
                </c:pt>
                <c:pt idx="6339">
                  <c:v>34730</c:v>
                </c:pt>
                <c:pt idx="6340">
                  <c:v>34731</c:v>
                </c:pt>
                <c:pt idx="6341">
                  <c:v>34732</c:v>
                </c:pt>
                <c:pt idx="6342">
                  <c:v>34733</c:v>
                </c:pt>
                <c:pt idx="6343">
                  <c:v>34736</c:v>
                </c:pt>
                <c:pt idx="6344">
                  <c:v>34737</c:v>
                </c:pt>
                <c:pt idx="6345">
                  <c:v>34738</c:v>
                </c:pt>
                <c:pt idx="6346">
                  <c:v>34739</c:v>
                </c:pt>
                <c:pt idx="6347">
                  <c:v>34740</c:v>
                </c:pt>
                <c:pt idx="6348">
                  <c:v>34743</c:v>
                </c:pt>
                <c:pt idx="6349">
                  <c:v>34744</c:v>
                </c:pt>
                <c:pt idx="6350">
                  <c:v>34745</c:v>
                </c:pt>
                <c:pt idx="6351">
                  <c:v>34746</c:v>
                </c:pt>
                <c:pt idx="6352">
                  <c:v>34747</c:v>
                </c:pt>
                <c:pt idx="6353">
                  <c:v>34751</c:v>
                </c:pt>
                <c:pt idx="6354">
                  <c:v>34752</c:v>
                </c:pt>
                <c:pt idx="6355">
                  <c:v>34753</c:v>
                </c:pt>
                <c:pt idx="6356">
                  <c:v>34754</c:v>
                </c:pt>
                <c:pt idx="6357">
                  <c:v>34757</c:v>
                </c:pt>
                <c:pt idx="6358">
                  <c:v>34758</c:v>
                </c:pt>
                <c:pt idx="6359">
                  <c:v>34759</c:v>
                </c:pt>
                <c:pt idx="6360">
                  <c:v>34760</c:v>
                </c:pt>
                <c:pt idx="6361">
                  <c:v>34761</c:v>
                </c:pt>
                <c:pt idx="6362">
                  <c:v>34764</c:v>
                </c:pt>
                <c:pt idx="6363">
                  <c:v>34765</c:v>
                </c:pt>
                <c:pt idx="6364">
                  <c:v>34766</c:v>
                </c:pt>
                <c:pt idx="6365">
                  <c:v>34767</c:v>
                </c:pt>
                <c:pt idx="6366">
                  <c:v>34768</c:v>
                </c:pt>
                <c:pt idx="6367">
                  <c:v>34771</c:v>
                </c:pt>
                <c:pt idx="6368">
                  <c:v>34772</c:v>
                </c:pt>
                <c:pt idx="6369">
                  <c:v>34773</c:v>
                </c:pt>
                <c:pt idx="6370">
                  <c:v>34774</c:v>
                </c:pt>
                <c:pt idx="6371">
                  <c:v>34775</c:v>
                </c:pt>
                <c:pt idx="6372">
                  <c:v>34778</c:v>
                </c:pt>
                <c:pt idx="6373">
                  <c:v>34779</c:v>
                </c:pt>
                <c:pt idx="6374">
                  <c:v>34780</c:v>
                </c:pt>
                <c:pt idx="6375">
                  <c:v>34781</c:v>
                </c:pt>
                <c:pt idx="6376">
                  <c:v>34782</c:v>
                </c:pt>
                <c:pt idx="6377">
                  <c:v>34785</c:v>
                </c:pt>
                <c:pt idx="6378">
                  <c:v>34786</c:v>
                </c:pt>
                <c:pt idx="6379">
                  <c:v>34787</c:v>
                </c:pt>
                <c:pt idx="6380">
                  <c:v>34788</c:v>
                </c:pt>
                <c:pt idx="6381">
                  <c:v>34789</c:v>
                </c:pt>
                <c:pt idx="6382">
                  <c:v>34792</c:v>
                </c:pt>
                <c:pt idx="6383">
                  <c:v>34793</c:v>
                </c:pt>
                <c:pt idx="6384">
                  <c:v>34794</c:v>
                </c:pt>
                <c:pt idx="6385">
                  <c:v>34795</c:v>
                </c:pt>
                <c:pt idx="6386">
                  <c:v>34796</c:v>
                </c:pt>
                <c:pt idx="6387">
                  <c:v>34799</c:v>
                </c:pt>
                <c:pt idx="6388">
                  <c:v>34800</c:v>
                </c:pt>
                <c:pt idx="6389">
                  <c:v>34801</c:v>
                </c:pt>
                <c:pt idx="6390">
                  <c:v>34802</c:v>
                </c:pt>
                <c:pt idx="6391">
                  <c:v>34806</c:v>
                </c:pt>
                <c:pt idx="6392">
                  <c:v>34807</c:v>
                </c:pt>
                <c:pt idx="6393">
                  <c:v>34808</c:v>
                </c:pt>
                <c:pt idx="6394">
                  <c:v>34809</c:v>
                </c:pt>
                <c:pt idx="6395">
                  <c:v>34810</c:v>
                </c:pt>
                <c:pt idx="6396">
                  <c:v>34813</c:v>
                </c:pt>
                <c:pt idx="6397">
                  <c:v>34814</c:v>
                </c:pt>
                <c:pt idx="6398">
                  <c:v>34815</c:v>
                </c:pt>
                <c:pt idx="6399">
                  <c:v>34816</c:v>
                </c:pt>
                <c:pt idx="6400">
                  <c:v>34817</c:v>
                </c:pt>
                <c:pt idx="6401">
                  <c:v>34820</c:v>
                </c:pt>
                <c:pt idx="6402">
                  <c:v>34821</c:v>
                </c:pt>
                <c:pt idx="6403">
                  <c:v>34822</c:v>
                </c:pt>
                <c:pt idx="6404">
                  <c:v>34823</c:v>
                </c:pt>
                <c:pt idx="6405">
                  <c:v>34824</c:v>
                </c:pt>
                <c:pt idx="6406">
                  <c:v>34827</c:v>
                </c:pt>
                <c:pt idx="6407">
                  <c:v>34828</c:v>
                </c:pt>
                <c:pt idx="6408">
                  <c:v>34829</c:v>
                </c:pt>
                <c:pt idx="6409">
                  <c:v>34830</c:v>
                </c:pt>
                <c:pt idx="6410">
                  <c:v>34831</c:v>
                </c:pt>
                <c:pt idx="6411">
                  <c:v>34834</c:v>
                </c:pt>
                <c:pt idx="6412">
                  <c:v>34835</c:v>
                </c:pt>
                <c:pt idx="6413">
                  <c:v>34836</c:v>
                </c:pt>
                <c:pt idx="6414">
                  <c:v>34837</c:v>
                </c:pt>
                <c:pt idx="6415">
                  <c:v>34838</c:v>
                </c:pt>
                <c:pt idx="6416">
                  <c:v>34841</c:v>
                </c:pt>
                <c:pt idx="6417">
                  <c:v>34842</c:v>
                </c:pt>
                <c:pt idx="6418">
                  <c:v>34843</c:v>
                </c:pt>
                <c:pt idx="6419">
                  <c:v>34844</c:v>
                </c:pt>
                <c:pt idx="6420">
                  <c:v>34845</c:v>
                </c:pt>
                <c:pt idx="6421">
                  <c:v>34849</c:v>
                </c:pt>
                <c:pt idx="6422">
                  <c:v>34850</c:v>
                </c:pt>
                <c:pt idx="6423">
                  <c:v>34851</c:v>
                </c:pt>
                <c:pt idx="6424">
                  <c:v>34852</c:v>
                </c:pt>
                <c:pt idx="6425">
                  <c:v>34855</c:v>
                </c:pt>
                <c:pt idx="6426">
                  <c:v>34856</c:v>
                </c:pt>
                <c:pt idx="6427">
                  <c:v>34857</c:v>
                </c:pt>
                <c:pt idx="6428">
                  <c:v>34858</c:v>
                </c:pt>
                <c:pt idx="6429">
                  <c:v>34859</c:v>
                </c:pt>
                <c:pt idx="6430">
                  <c:v>34862</c:v>
                </c:pt>
                <c:pt idx="6431">
                  <c:v>34863</c:v>
                </c:pt>
                <c:pt idx="6432">
                  <c:v>34864</c:v>
                </c:pt>
                <c:pt idx="6433">
                  <c:v>34865</c:v>
                </c:pt>
                <c:pt idx="6434">
                  <c:v>34866</c:v>
                </c:pt>
                <c:pt idx="6435">
                  <c:v>34869</c:v>
                </c:pt>
                <c:pt idx="6436">
                  <c:v>34870</c:v>
                </c:pt>
                <c:pt idx="6437">
                  <c:v>34871</c:v>
                </c:pt>
                <c:pt idx="6438">
                  <c:v>34872</c:v>
                </c:pt>
                <c:pt idx="6439">
                  <c:v>34873</c:v>
                </c:pt>
                <c:pt idx="6440">
                  <c:v>34876</c:v>
                </c:pt>
                <c:pt idx="6441">
                  <c:v>34877</c:v>
                </c:pt>
                <c:pt idx="6442">
                  <c:v>34878</c:v>
                </c:pt>
                <c:pt idx="6443">
                  <c:v>34879</c:v>
                </c:pt>
                <c:pt idx="6444">
                  <c:v>34880</c:v>
                </c:pt>
                <c:pt idx="6445">
                  <c:v>34883</c:v>
                </c:pt>
                <c:pt idx="6446">
                  <c:v>34885</c:v>
                </c:pt>
                <c:pt idx="6447">
                  <c:v>34886</c:v>
                </c:pt>
                <c:pt idx="6448">
                  <c:v>34887</c:v>
                </c:pt>
                <c:pt idx="6449">
                  <c:v>34890</c:v>
                </c:pt>
                <c:pt idx="6450">
                  <c:v>34891</c:v>
                </c:pt>
                <c:pt idx="6451">
                  <c:v>34892</c:v>
                </c:pt>
                <c:pt idx="6452">
                  <c:v>34893</c:v>
                </c:pt>
                <c:pt idx="6453">
                  <c:v>34894</c:v>
                </c:pt>
                <c:pt idx="6454">
                  <c:v>34897</c:v>
                </c:pt>
                <c:pt idx="6455">
                  <c:v>34898</c:v>
                </c:pt>
                <c:pt idx="6456">
                  <c:v>34899</c:v>
                </c:pt>
                <c:pt idx="6457">
                  <c:v>34900</c:v>
                </c:pt>
                <c:pt idx="6458">
                  <c:v>34901</c:v>
                </c:pt>
                <c:pt idx="6459">
                  <c:v>34904</c:v>
                </c:pt>
                <c:pt idx="6460">
                  <c:v>34905</c:v>
                </c:pt>
                <c:pt idx="6461">
                  <c:v>34906</c:v>
                </c:pt>
                <c:pt idx="6462">
                  <c:v>34907</c:v>
                </c:pt>
                <c:pt idx="6463">
                  <c:v>34908</c:v>
                </c:pt>
                <c:pt idx="6464">
                  <c:v>34911</c:v>
                </c:pt>
                <c:pt idx="6465">
                  <c:v>34912</c:v>
                </c:pt>
                <c:pt idx="6466">
                  <c:v>34913</c:v>
                </c:pt>
                <c:pt idx="6467">
                  <c:v>34914</c:v>
                </c:pt>
                <c:pt idx="6468">
                  <c:v>34915</c:v>
                </c:pt>
                <c:pt idx="6469">
                  <c:v>34918</c:v>
                </c:pt>
                <c:pt idx="6470">
                  <c:v>34919</c:v>
                </c:pt>
                <c:pt idx="6471">
                  <c:v>34920</c:v>
                </c:pt>
                <c:pt idx="6472">
                  <c:v>34921</c:v>
                </c:pt>
                <c:pt idx="6473">
                  <c:v>34922</c:v>
                </c:pt>
                <c:pt idx="6474">
                  <c:v>34925</c:v>
                </c:pt>
                <c:pt idx="6475">
                  <c:v>34926</c:v>
                </c:pt>
                <c:pt idx="6476">
                  <c:v>34927</c:v>
                </c:pt>
                <c:pt idx="6477">
                  <c:v>34928</c:v>
                </c:pt>
                <c:pt idx="6478">
                  <c:v>34929</c:v>
                </c:pt>
                <c:pt idx="6479">
                  <c:v>34932</c:v>
                </c:pt>
                <c:pt idx="6480">
                  <c:v>34933</c:v>
                </c:pt>
                <c:pt idx="6481">
                  <c:v>34934</c:v>
                </c:pt>
                <c:pt idx="6482">
                  <c:v>34935</c:v>
                </c:pt>
                <c:pt idx="6483">
                  <c:v>34936</c:v>
                </c:pt>
                <c:pt idx="6484">
                  <c:v>34939</c:v>
                </c:pt>
                <c:pt idx="6485">
                  <c:v>34940</c:v>
                </c:pt>
                <c:pt idx="6486">
                  <c:v>34941</c:v>
                </c:pt>
                <c:pt idx="6487">
                  <c:v>34942</c:v>
                </c:pt>
                <c:pt idx="6488">
                  <c:v>34943</c:v>
                </c:pt>
                <c:pt idx="6489">
                  <c:v>34947</c:v>
                </c:pt>
                <c:pt idx="6490">
                  <c:v>34948</c:v>
                </c:pt>
                <c:pt idx="6491">
                  <c:v>34949</c:v>
                </c:pt>
                <c:pt idx="6492">
                  <c:v>34950</c:v>
                </c:pt>
                <c:pt idx="6493">
                  <c:v>34953</c:v>
                </c:pt>
                <c:pt idx="6494">
                  <c:v>34954</c:v>
                </c:pt>
                <c:pt idx="6495">
                  <c:v>34955</c:v>
                </c:pt>
                <c:pt idx="6496">
                  <c:v>34956</c:v>
                </c:pt>
                <c:pt idx="6497">
                  <c:v>34957</c:v>
                </c:pt>
                <c:pt idx="6498">
                  <c:v>34960</c:v>
                </c:pt>
                <c:pt idx="6499">
                  <c:v>34961</c:v>
                </c:pt>
                <c:pt idx="6500">
                  <c:v>34962</c:v>
                </c:pt>
                <c:pt idx="6501">
                  <c:v>34963</c:v>
                </c:pt>
                <c:pt idx="6502">
                  <c:v>34964</c:v>
                </c:pt>
                <c:pt idx="6503">
                  <c:v>34967</c:v>
                </c:pt>
                <c:pt idx="6504">
                  <c:v>34968</c:v>
                </c:pt>
                <c:pt idx="6505">
                  <c:v>34969</c:v>
                </c:pt>
                <c:pt idx="6506">
                  <c:v>34970</c:v>
                </c:pt>
                <c:pt idx="6507">
                  <c:v>34971</c:v>
                </c:pt>
                <c:pt idx="6508">
                  <c:v>34974</c:v>
                </c:pt>
                <c:pt idx="6509">
                  <c:v>34975</c:v>
                </c:pt>
                <c:pt idx="6510">
                  <c:v>34976</c:v>
                </c:pt>
                <c:pt idx="6511">
                  <c:v>34977</c:v>
                </c:pt>
                <c:pt idx="6512">
                  <c:v>34978</c:v>
                </c:pt>
                <c:pt idx="6513">
                  <c:v>34981</c:v>
                </c:pt>
                <c:pt idx="6514">
                  <c:v>34982</c:v>
                </c:pt>
                <c:pt idx="6515">
                  <c:v>34983</c:v>
                </c:pt>
                <c:pt idx="6516">
                  <c:v>34984</c:v>
                </c:pt>
                <c:pt idx="6517">
                  <c:v>34985</c:v>
                </c:pt>
                <c:pt idx="6518">
                  <c:v>34988</c:v>
                </c:pt>
                <c:pt idx="6519">
                  <c:v>34989</c:v>
                </c:pt>
                <c:pt idx="6520">
                  <c:v>34990</c:v>
                </c:pt>
                <c:pt idx="6521">
                  <c:v>34991</c:v>
                </c:pt>
                <c:pt idx="6522">
                  <c:v>34992</c:v>
                </c:pt>
                <c:pt idx="6523">
                  <c:v>34995</c:v>
                </c:pt>
                <c:pt idx="6524">
                  <c:v>34996</c:v>
                </c:pt>
                <c:pt idx="6525">
                  <c:v>34997</c:v>
                </c:pt>
                <c:pt idx="6526">
                  <c:v>34998</c:v>
                </c:pt>
                <c:pt idx="6527">
                  <c:v>34999</c:v>
                </c:pt>
                <c:pt idx="6528">
                  <c:v>35002</c:v>
                </c:pt>
                <c:pt idx="6529">
                  <c:v>35003</c:v>
                </c:pt>
                <c:pt idx="6530">
                  <c:v>35004</c:v>
                </c:pt>
                <c:pt idx="6531">
                  <c:v>35005</c:v>
                </c:pt>
                <c:pt idx="6532">
                  <c:v>35006</c:v>
                </c:pt>
                <c:pt idx="6533">
                  <c:v>35009</c:v>
                </c:pt>
                <c:pt idx="6534">
                  <c:v>35010</c:v>
                </c:pt>
                <c:pt idx="6535">
                  <c:v>35011</c:v>
                </c:pt>
                <c:pt idx="6536">
                  <c:v>35012</c:v>
                </c:pt>
                <c:pt idx="6537">
                  <c:v>35013</c:v>
                </c:pt>
                <c:pt idx="6538">
                  <c:v>35016</c:v>
                </c:pt>
                <c:pt idx="6539">
                  <c:v>35017</c:v>
                </c:pt>
                <c:pt idx="6540">
                  <c:v>35018</c:v>
                </c:pt>
                <c:pt idx="6541">
                  <c:v>35019</c:v>
                </c:pt>
                <c:pt idx="6542">
                  <c:v>35020</c:v>
                </c:pt>
                <c:pt idx="6543">
                  <c:v>35023</c:v>
                </c:pt>
                <c:pt idx="6544">
                  <c:v>35024</c:v>
                </c:pt>
                <c:pt idx="6545">
                  <c:v>35025</c:v>
                </c:pt>
                <c:pt idx="6546">
                  <c:v>35027</c:v>
                </c:pt>
                <c:pt idx="6547">
                  <c:v>35030</c:v>
                </c:pt>
                <c:pt idx="6548">
                  <c:v>35031</c:v>
                </c:pt>
                <c:pt idx="6549">
                  <c:v>35032</c:v>
                </c:pt>
                <c:pt idx="6550">
                  <c:v>35033</c:v>
                </c:pt>
                <c:pt idx="6551">
                  <c:v>35034</c:v>
                </c:pt>
                <c:pt idx="6552">
                  <c:v>35037</c:v>
                </c:pt>
                <c:pt idx="6553">
                  <c:v>35038</c:v>
                </c:pt>
                <c:pt idx="6554">
                  <c:v>35039</c:v>
                </c:pt>
                <c:pt idx="6555">
                  <c:v>35040</c:v>
                </c:pt>
                <c:pt idx="6556">
                  <c:v>35041</c:v>
                </c:pt>
                <c:pt idx="6557">
                  <c:v>35044</c:v>
                </c:pt>
                <c:pt idx="6558">
                  <c:v>35045</c:v>
                </c:pt>
                <c:pt idx="6559">
                  <c:v>35046</c:v>
                </c:pt>
                <c:pt idx="6560">
                  <c:v>35047</c:v>
                </c:pt>
                <c:pt idx="6561">
                  <c:v>35048</c:v>
                </c:pt>
                <c:pt idx="6562">
                  <c:v>35051</c:v>
                </c:pt>
                <c:pt idx="6563">
                  <c:v>35052</c:v>
                </c:pt>
                <c:pt idx="6564">
                  <c:v>35053</c:v>
                </c:pt>
                <c:pt idx="6565">
                  <c:v>35054</c:v>
                </c:pt>
                <c:pt idx="6566">
                  <c:v>35055</c:v>
                </c:pt>
                <c:pt idx="6567">
                  <c:v>35059</c:v>
                </c:pt>
                <c:pt idx="6568">
                  <c:v>35060</c:v>
                </c:pt>
                <c:pt idx="6569">
                  <c:v>35061</c:v>
                </c:pt>
                <c:pt idx="6570">
                  <c:v>35062</c:v>
                </c:pt>
                <c:pt idx="6571">
                  <c:v>35066</c:v>
                </c:pt>
                <c:pt idx="6572">
                  <c:v>35067</c:v>
                </c:pt>
                <c:pt idx="6573">
                  <c:v>35068</c:v>
                </c:pt>
                <c:pt idx="6574">
                  <c:v>35069</c:v>
                </c:pt>
                <c:pt idx="6575">
                  <c:v>35072</c:v>
                </c:pt>
                <c:pt idx="6576">
                  <c:v>35073</c:v>
                </c:pt>
                <c:pt idx="6577">
                  <c:v>35074</c:v>
                </c:pt>
                <c:pt idx="6578">
                  <c:v>35075</c:v>
                </c:pt>
                <c:pt idx="6579">
                  <c:v>35076</c:v>
                </c:pt>
                <c:pt idx="6580">
                  <c:v>35079</c:v>
                </c:pt>
                <c:pt idx="6581">
                  <c:v>35080</c:v>
                </c:pt>
                <c:pt idx="6582">
                  <c:v>35081</c:v>
                </c:pt>
                <c:pt idx="6583">
                  <c:v>35082</c:v>
                </c:pt>
                <c:pt idx="6584">
                  <c:v>35083</c:v>
                </c:pt>
                <c:pt idx="6585">
                  <c:v>35086</c:v>
                </c:pt>
                <c:pt idx="6586">
                  <c:v>35087</c:v>
                </c:pt>
                <c:pt idx="6587">
                  <c:v>35088</c:v>
                </c:pt>
                <c:pt idx="6588">
                  <c:v>35089</c:v>
                </c:pt>
                <c:pt idx="6589">
                  <c:v>35090</c:v>
                </c:pt>
                <c:pt idx="6590">
                  <c:v>35093</c:v>
                </c:pt>
                <c:pt idx="6591">
                  <c:v>35094</c:v>
                </c:pt>
                <c:pt idx="6592">
                  <c:v>35095</c:v>
                </c:pt>
                <c:pt idx="6593">
                  <c:v>35096</c:v>
                </c:pt>
                <c:pt idx="6594">
                  <c:v>35097</c:v>
                </c:pt>
                <c:pt idx="6595">
                  <c:v>35100</c:v>
                </c:pt>
                <c:pt idx="6596">
                  <c:v>35101</c:v>
                </c:pt>
                <c:pt idx="6597">
                  <c:v>35102</c:v>
                </c:pt>
                <c:pt idx="6598">
                  <c:v>35103</c:v>
                </c:pt>
                <c:pt idx="6599">
                  <c:v>35104</c:v>
                </c:pt>
                <c:pt idx="6600">
                  <c:v>35107</c:v>
                </c:pt>
                <c:pt idx="6601">
                  <c:v>35108</c:v>
                </c:pt>
                <c:pt idx="6602">
                  <c:v>35109</c:v>
                </c:pt>
                <c:pt idx="6603">
                  <c:v>35110</c:v>
                </c:pt>
                <c:pt idx="6604">
                  <c:v>35111</c:v>
                </c:pt>
                <c:pt idx="6605">
                  <c:v>35115</c:v>
                </c:pt>
                <c:pt idx="6606">
                  <c:v>35116</c:v>
                </c:pt>
                <c:pt idx="6607">
                  <c:v>35117</c:v>
                </c:pt>
                <c:pt idx="6608">
                  <c:v>35118</c:v>
                </c:pt>
                <c:pt idx="6609">
                  <c:v>35121</c:v>
                </c:pt>
                <c:pt idx="6610">
                  <c:v>35122</c:v>
                </c:pt>
                <c:pt idx="6611">
                  <c:v>35123</c:v>
                </c:pt>
                <c:pt idx="6612">
                  <c:v>35124</c:v>
                </c:pt>
                <c:pt idx="6613">
                  <c:v>35125</c:v>
                </c:pt>
                <c:pt idx="6614">
                  <c:v>35128</c:v>
                </c:pt>
                <c:pt idx="6615">
                  <c:v>35129</c:v>
                </c:pt>
                <c:pt idx="6616">
                  <c:v>35130</c:v>
                </c:pt>
                <c:pt idx="6617">
                  <c:v>35131</c:v>
                </c:pt>
                <c:pt idx="6618">
                  <c:v>35132</c:v>
                </c:pt>
                <c:pt idx="6619">
                  <c:v>35135</c:v>
                </c:pt>
                <c:pt idx="6620">
                  <c:v>35136</c:v>
                </c:pt>
                <c:pt idx="6621">
                  <c:v>35137</c:v>
                </c:pt>
                <c:pt idx="6622">
                  <c:v>35138</c:v>
                </c:pt>
                <c:pt idx="6623">
                  <c:v>35139</c:v>
                </c:pt>
                <c:pt idx="6624">
                  <c:v>35142</c:v>
                </c:pt>
                <c:pt idx="6625">
                  <c:v>35143</c:v>
                </c:pt>
                <c:pt idx="6626">
                  <c:v>35144</c:v>
                </c:pt>
                <c:pt idx="6627">
                  <c:v>35145</c:v>
                </c:pt>
                <c:pt idx="6628">
                  <c:v>35146</c:v>
                </c:pt>
                <c:pt idx="6629">
                  <c:v>35149</c:v>
                </c:pt>
                <c:pt idx="6630">
                  <c:v>35150</c:v>
                </c:pt>
                <c:pt idx="6631">
                  <c:v>35151</c:v>
                </c:pt>
                <c:pt idx="6632">
                  <c:v>35152</c:v>
                </c:pt>
                <c:pt idx="6633">
                  <c:v>35153</c:v>
                </c:pt>
                <c:pt idx="6634">
                  <c:v>35156</c:v>
                </c:pt>
                <c:pt idx="6635">
                  <c:v>35157</c:v>
                </c:pt>
                <c:pt idx="6636">
                  <c:v>35158</c:v>
                </c:pt>
                <c:pt idx="6637">
                  <c:v>35159</c:v>
                </c:pt>
                <c:pt idx="6638">
                  <c:v>35163</c:v>
                </c:pt>
                <c:pt idx="6639">
                  <c:v>35164</c:v>
                </c:pt>
                <c:pt idx="6640">
                  <c:v>35165</c:v>
                </c:pt>
                <c:pt idx="6641">
                  <c:v>35166</c:v>
                </c:pt>
                <c:pt idx="6642">
                  <c:v>35167</c:v>
                </c:pt>
                <c:pt idx="6643">
                  <c:v>35170</c:v>
                </c:pt>
                <c:pt idx="6644">
                  <c:v>35171</c:v>
                </c:pt>
                <c:pt idx="6645">
                  <c:v>35172</c:v>
                </c:pt>
                <c:pt idx="6646">
                  <c:v>35173</c:v>
                </c:pt>
                <c:pt idx="6647">
                  <c:v>35174</c:v>
                </c:pt>
                <c:pt idx="6648">
                  <c:v>35177</c:v>
                </c:pt>
                <c:pt idx="6649">
                  <c:v>35178</c:v>
                </c:pt>
                <c:pt idx="6650">
                  <c:v>35179</c:v>
                </c:pt>
                <c:pt idx="6651">
                  <c:v>35180</c:v>
                </c:pt>
                <c:pt idx="6652">
                  <c:v>35181</c:v>
                </c:pt>
                <c:pt idx="6653">
                  <c:v>35184</c:v>
                </c:pt>
                <c:pt idx="6654">
                  <c:v>35185</c:v>
                </c:pt>
                <c:pt idx="6655">
                  <c:v>35186</c:v>
                </c:pt>
                <c:pt idx="6656">
                  <c:v>35187</c:v>
                </c:pt>
                <c:pt idx="6657">
                  <c:v>35188</c:v>
                </c:pt>
                <c:pt idx="6658">
                  <c:v>35191</c:v>
                </c:pt>
                <c:pt idx="6659">
                  <c:v>35192</c:v>
                </c:pt>
                <c:pt idx="6660">
                  <c:v>35193</c:v>
                </c:pt>
                <c:pt idx="6661">
                  <c:v>35194</c:v>
                </c:pt>
                <c:pt idx="6662">
                  <c:v>35195</c:v>
                </c:pt>
                <c:pt idx="6663">
                  <c:v>35198</c:v>
                </c:pt>
                <c:pt idx="6664">
                  <c:v>35199</c:v>
                </c:pt>
                <c:pt idx="6665">
                  <c:v>35200</c:v>
                </c:pt>
                <c:pt idx="6666">
                  <c:v>35201</c:v>
                </c:pt>
                <c:pt idx="6667">
                  <c:v>35202</c:v>
                </c:pt>
                <c:pt idx="6668">
                  <c:v>35205</c:v>
                </c:pt>
                <c:pt idx="6669">
                  <c:v>35206</c:v>
                </c:pt>
                <c:pt idx="6670">
                  <c:v>35207</c:v>
                </c:pt>
                <c:pt idx="6671">
                  <c:v>35208</c:v>
                </c:pt>
                <c:pt idx="6672">
                  <c:v>35209</c:v>
                </c:pt>
                <c:pt idx="6673">
                  <c:v>35213</c:v>
                </c:pt>
                <c:pt idx="6674">
                  <c:v>35214</c:v>
                </c:pt>
                <c:pt idx="6675">
                  <c:v>35215</c:v>
                </c:pt>
                <c:pt idx="6676">
                  <c:v>35216</c:v>
                </c:pt>
                <c:pt idx="6677">
                  <c:v>35219</c:v>
                </c:pt>
                <c:pt idx="6678">
                  <c:v>35220</c:v>
                </c:pt>
                <c:pt idx="6679">
                  <c:v>35221</c:v>
                </c:pt>
                <c:pt idx="6680">
                  <c:v>35222</c:v>
                </c:pt>
                <c:pt idx="6681">
                  <c:v>35223</c:v>
                </c:pt>
                <c:pt idx="6682">
                  <c:v>35226</c:v>
                </c:pt>
                <c:pt idx="6683">
                  <c:v>35227</c:v>
                </c:pt>
                <c:pt idx="6684">
                  <c:v>35228</c:v>
                </c:pt>
                <c:pt idx="6685">
                  <c:v>35229</c:v>
                </c:pt>
                <c:pt idx="6686">
                  <c:v>35230</c:v>
                </c:pt>
                <c:pt idx="6687">
                  <c:v>35233</c:v>
                </c:pt>
                <c:pt idx="6688">
                  <c:v>35234</c:v>
                </c:pt>
                <c:pt idx="6689">
                  <c:v>35235</c:v>
                </c:pt>
                <c:pt idx="6690">
                  <c:v>35236</c:v>
                </c:pt>
                <c:pt idx="6691">
                  <c:v>35237</c:v>
                </c:pt>
                <c:pt idx="6692">
                  <c:v>35240</c:v>
                </c:pt>
                <c:pt idx="6693">
                  <c:v>35241</c:v>
                </c:pt>
                <c:pt idx="6694">
                  <c:v>35242</c:v>
                </c:pt>
                <c:pt idx="6695">
                  <c:v>35243</c:v>
                </c:pt>
                <c:pt idx="6696">
                  <c:v>35244</c:v>
                </c:pt>
                <c:pt idx="6697">
                  <c:v>35247</c:v>
                </c:pt>
                <c:pt idx="6698">
                  <c:v>35248</c:v>
                </c:pt>
                <c:pt idx="6699">
                  <c:v>35249</c:v>
                </c:pt>
                <c:pt idx="6700">
                  <c:v>35251</c:v>
                </c:pt>
                <c:pt idx="6701">
                  <c:v>35254</c:v>
                </c:pt>
                <c:pt idx="6702">
                  <c:v>35255</c:v>
                </c:pt>
                <c:pt idx="6703">
                  <c:v>35256</c:v>
                </c:pt>
                <c:pt idx="6704">
                  <c:v>35257</c:v>
                </c:pt>
                <c:pt idx="6705">
                  <c:v>35258</c:v>
                </c:pt>
                <c:pt idx="6706">
                  <c:v>35261</c:v>
                </c:pt>
                <c:pt idx="6707">
                  <c:v>35262</c:v>
                </c:pt>
                <c:pt idx="6708">
                  <c:v>35263</c:v>
                </c:pt>
                <c:pt idx="6709">
                  <c:v>35264</c:v>
                </c:pt>
                <c:pt idx="6710">
                  <c:v>35265</c:v>
                </c:pt>
                <c:pt idx="6711">
                  <c:v>35268</c:v>
                </c:pt>
                <c:pt idx="6712">
                  <c:v>35269</c:v>
                </c:pt>
                <c:pt idx="6713">
                  <c:v>35270</c:v>
                </c:pt>
                <c:pt idx="6714">
                  <c:v>35271</c:v>
                </c:pt>
                <c:pt idx="6715">
                  <c:v>35272</c:v>
                </c:pt>
                <c:pt idx="6716">
                  <c:v>35275</c:v>
                </c:pt>
                <c:pt idx="6717">
                  <c:v>35276</c:v>
                </c:pt>
                <c:pt idx="6718">
                  <c:v>35277</c:v>
                </c:pt>
                <c:pt idx="6719">
                  <c:v>35278</c:v>
                </c:pt>
                <c:pt idx="6720">
                  <c:v>35279</c:v>
                </c:pt>
                <c:pt idx="6721">
                  <c:v>35282</c:v>
                </c:pt>
                <c:pt idx="6722">
                  <c:v>35283</c:v>
                </c:pt>
                <c:pt idx="6723">
                  <c:v>35284</c:v>
                </c:pt>
                <c:pt idx="6724">
                  <c:v>35285</c:v>
                </c:pt>
                <c:pt idx="6725">
                  <c:v>35286</c:v>
                </c:pt>
                <c:pt idx="6726">
                  <c:v>35289</c:v>
                </c:pt>
                <c:pt idx="6727">
                  <c:v>35290</c:v>
                </c:pt>
                <c:pt idx="6728">
                  <c:v>35291</c:v>
                </c:pt>
                <c:pt idx="6729">
                  <c:v>35292</c:v>
                </c:pt>
                <c:pt idx="6730">
                  <c:v>35293</c:v>
                </c:pt>
                <c:pt idx="6731">
                  <c:v>35296</c:v>
                </c:pt>
                <c:pt idx="6732">
                  <c:v>35297</c:v>
                </c:pt>
                <c:pt idx="6733">
                  <c:v>35298</c:v>
                </c:pt>
                <c:pt idx="6734">
                  <c:v>35299</c:v>
                </c:pt>
                <c:pt idx="6735">
                  <c:v>35300</c:v>
                </c:pt>
                <c:pt idx="6736">
                  <c:v>35303</c:v>
                </c:pt>
                <c:pt idx="6737">
                  <c:v>35304</c:v>
                </c:pt>
                <c:pt idx="6738">
                  <c:v>35305</c:v>
                </c:pt>
                <c:pt idx="6739">
                  <c:v>35306</c:v>
                </c:pt>
                <c:pt idx="6740">
                  <c:v>35307</c:v>
                </c:pt>
                <c:pt idx="6741">
                  <c:v>35311</c:v>
                </c:pt>
                <c:pt idx="6742">
                  <c:v>35312</c:v>
                </c:pt>
                <c:pt idx="6743">
                  <c:v>35313</c:v>
                </c:pt>
                <c:pt idx="6744">
                  <c:v>35314</c:v>
                </c:pt>
                <c:pt idx="6745">
                  <c:v>35317</c:v>
                </c:pt>
                <c:pt idx="6746">
                  <c:v>35318</c:v>
                </c:pt>
                <c:pt idx="6747">
                  <c:v>35319</c:v>
                </c:pt>
                <c:pt idx="6748">
                  <c:v>35320</c:v>
                </c:pt>
                <c:pt idx="6749">
                  <c:v>35321</c:v>
                </c:pt>
                <c:pt idx="6750">
                  <c:v>35324</c:v>
                </c:pt>
                <c:pt idx="6751">
                  <c:v>35325</c:v>
                </c:pt>
                <c:pt idx="6752">
                  <c:v>35326</c:v>
                </c:pt>
                <c:pt idx="6753">
                  <c:v>35327</c:v>
                </c:pt>
                <c:pt idx="6754">
                  <c:v>35328</c:v>
                </c:pt>
                <c:pt idx="6755">
                  <c:v>35331</c:v>
                </c:pt>
                <c:pt idx="6756">
                  <c:v>35332</c:v>
                </c:pt>
                <c:pt idx="6757">
                  <c:v>35333</c:v>
                </c:pt>
                <c:pt idx="6758">
                  <c:v>35334</c:v>
                </c:pt>
                <c:pt idx="6759">
                  <c:v>35335</c:v>
                </c:pt>
                <c:pt idx="6760">
                  <c:v>35338</c:v>
                </c:pt>
                <c:pt idx="6761">
                  <c:v>35339</c:v>
                </c:pt>
                <c:pt idx="6762">
                  <c:v>35340</c:v>
                </c:pt>
                <c:pt idx="6763">
                  <c:v>35341</c:v>
                </c:pt>
                <c:pt idx="6764">
                  <c:v>35342</c:v>
                </c:pt>
                <c:pt idx="6765">
                  <c:v>35345</c:v>
                </c:pt>
                <c:pt idx="6766">
                  <c:v>35346</c:v>
                </c:pt>
                <c:pt idx="6767">
                  <c:v>35347</c:v>
                </c:pt>
                <c:pt idx="6768">
                  <c:v>35348</c:v>
                </c:pt>
                <c:pt idx="6769">
                  <c:v>35349</c:v>
                </c:pt>
                <c:pt idx="6770">
                  <c:v>35352</c:v>
                </c:pt>
                <c:pt idx="6771">
                  <c:v>35353</c:v>
                </c:pt>
                <c:pt idx="6772">
                  <c:v>35354</c:v>
                </c:pt>
                <c:pt idx="6773">
                  <c:v>35355</c:v>
                </c:pt>
                <c:pt idx="6774">
                  <c:v>35356</c:v>
                </c:pt>
                <c:pt idx="6775">
                  <c:v>35359</c:v>
                </c:pt>
                <c:pt idx="6776">
                  <c:v>35360</c:v>
                </c:pt>
                <c:pt idx="6777">
                  <c:v>35361</c:v>
                </c:pt>
                <c:pt idx="6778">
                  <c:v>35362</c:v>
                </c:pt>
                <c:pt idx="6779">
                  <c:v>35363</c:v>
                </c:pt>
                <c:pt idx="6780">
                  <c:v>35366</c:v>
                </c:pt>
                <c:pt idx="6781">
                  <c:v>35367</c:v>
                </c:pt>
                <c:pt idx="6782">
                  <c:v>35368</c:v>
                </c:pt>
                <c:pt idx="6783">
                  <c:v>35369</c:v>
                </c:pt>
                <c:pt idx="6784">
                  <c:v>35370</c:v>
                </c:pt>
                <c:pt idx="6785">
                  <c:v>35373</c:v>
                </c:pt>
                <c:pt idx="6786">
                  <c:v>35374</c:v>
                </c:pt>
                <c:pt idx="6787">
                  <c:v>35375</c:v>
                </c:pt>
                <c:pt idx="6788">
                  <c:v>35376</c:v>
                </c:pt>
                <c:pt idx="6789">
                  <c:v>35377</c:v>
                </c:pt>
                <c:pt idx="6790">
                  <c:v>35380</c:v>
                </c:pt>
                <c:pt idx="6791">
                  <c:v>35381</c:v>
                </c:pt>
                <c:pt idx="6792">
                  <c:v>35382</c:v>
                </c:pt>
                <c:pt idx="6793">
                  <c:v>35383</c:v>
                </c:pt>
                <c:pt idx="6794">
                  <c:v>35384</c:v>
                </c:pt>
                <c:pt idx="6795">
                  <c:v>35387</c:v>
                </c:pt>
                <c:pt idx="6796">
                  <c:v>35388</c:v>
                </c:pt>
                <c:pt idx="6797">
                  <c:v>35389</c:v>
                </c:pt>
                <c:pt idx="6798">
                  <c:v>35390</c:v>
                </c:pt>
                <c:pt idx="6799">
                  <c:v>35391</c:v>
                </c:pt>
                <c:pt idx="6800">
                  <c:v>35394</c:v>
                </c:pt>
                <c:pt idx="6801">
                  <c:v>35395</c:v>
                </c:pt>
                <c:pt idx="6802">
                  <c:v>35396</c:v>
                </c:pt>
                <c:pt idx="6803">
                  <c:v>35398</c:v>
                </c:pt>
                <c:pt idx="6804">
                  <c:v>35401</c:v>
                </c:pt>
                <c:pt idx="6805">
                  <c:v>35402</c:v>
                </c:pt>
                <c:pt idx="6806">
                  <c:v>35403</c:v>
                </c:pt>
                <c:pt idx="6807">
                  <c:v>35404</c:v>
                </c:pt>
                <c:pt idx="6808">
                  <c:v>35405</c:v>
                </c:pt>
                <c:pt idx="6809">
                  <c:v>35408</c:v>
                </c:pt>
                <c:pt idx="6810">
                  <c:v>35409</c:v>
                </c:pt>
                <c:pt idx="6811">
                  <c:v>35410</c:v>
                </c:pt>
                <c:pt idx="6812">
                  <c:v>35411</c:v>
                </c:pt>
                <c:pt idx="6813">
                  <c:v>35412</c:v>
                </c:pt>
                <c:pt idx="6814">
                  <c:v>35415</c:v>
                </c:pt>
                <c:pt idx="6815">
                  <c:v>35416</c:v>
                </c:pt>
                <c:pt idx="6816">
                  <c:v>35417</c:v>
                </c:pt>
                <c:pt idx="6817">
                  <c:v>35418</c:v>
                </c:pt>
                <c:pt idx="6818">
                  <c:v>35419</c:v>
                </c:pt>
                <c:pt idx="6819">
                  <c:v>35422</c:v>
                </c:pt>
                <c:pt idx="6820">
                  <c:v>35423</c:v>
                </c:pt>
                <c:pt idx="6821">
                  <c:v>35425</c:v>
                </c:pt>
                <c:pt idx="6822">
                  <c:v>35426</c:v>
                </c:pt>
                <c:pt idx="6823">
                  <c:v>35429</c:v>
                </c:pt>
                <c:pt idx="6824">
                  <c:v>35430</c:v>
                </c:pt>
                <c:pt idx="6825">
                  <c:v>35432</c:v>
                </c:pt>
                <c:pt idx="6826">
                  <c:v>35433</c:v>
                </c:pt>
                <c:pt idx="6827">
                  <c:v>35436</c:v>
                </c:pt>
                <c:pt idx="6828">
                  <c:v>35437</c:v>
                </c:pt>
                <c:pt idx="6829">
                  <c:v>35438</c:v>
                </c:pt>
                <c:pt idx="6830">
                  <c:v>35439</c:v>
                </c:pt>
                <c:pt idx="6831">
                  <c:v>35440</c:v>
                </c:pt>
                <c:pt idx="6832">
                  <c:v>35443</c:v>
                </c:pt>
                <c:pt idx="6833">
                  <c:v>35444</c:v>
                </c:pt>
                <c:pt idx="6834">
                  <c:v>35445</c:v>
                </c:pt>
                <c:pt idx="6835">
                  <c:v>35446</c:v>
                </c:pt>
                <c:pt idx="6836">
                  <c:v>35447</c:v>
                </c:pt>
                <c:pt idx="6837">
                  <c:v>35450</c:v>
                </c:pt>
                <c:pt idx="6838">
                  <c:v>35451</c:v>
                </c:pt>
                <c:pt idx="6839">
                  <c:v>35452</c:v>
                </c:pt>
                <c:pt idx="6840">
                  <c:v>35453</c:v>
                </c:pt>
                <c:pt idx="6841">
                  <c:v>35454</c:v>
                </c:pt>
                <c:pt idx="6842">
                  <c:v>35457</c:v>
                </c:pt>
                <c:pt idx="6843">
                  <c:v>35458</c:v>
                </c:pt>
                <c:pt idx="6844">
                  <c:v>35459</c:v>
                </c:pt>
                <c:pt idx="6845">
                  <c:v>35460</c:v>
                </c:pt>
                <c:pt idx="6846">
                  <c:v>35461</c:v>
                </c:pt>
                <c:pt idx="6847">
                  <c:v>35464</c:v>
                </c:pt>
                <c:pt idx="6848">
                  <c:v>35465</c:v>
                </c:pt>
                <c:pt idx="6849">
                  <c:v>35466</c:v>
                </c:pt>
                <c:pt idx="6850">
                  <c:v>35467</c:v>
                </c:pt>
                <c:pt idx="6851">
                  <c:v>35468</c:v>
                </c:pt>
                <c:pt idx="6852">
                  <c:v>35471</c:v>
                </c:pt>
                <c:pt idx="6853">
                  <c:v>35472</c:v>
                </c:pt>
                <c:pt idx="6854">
                  <c:v>35473</c:v>
                </c:pt>
                <c:pt idx="6855">
                  <c:v>35474</c:v>
                </c:pt>
                <c:pt idx="6856">
                  <c:v>35475</c:v>
                </c:pt>
                <c:pt idx="6857">
                  <c:v>35479</c:v>
                </c:pt>
                <c:pt idx="6858">
                  <c:v>35480</c:v>
                </c:pt>
                <c:pt idx="6859">
                  <c:v>35481</c:v>
                </c:pt>
                <c:pt idx="6860">
                  <c:v>35482</c:v>
                </c:pt>
                <c:pt idx="6861">
                  <c:v>35485</c:v>
                </c:pt>
                <c:pt idx="6862">
                  <c:v>35486</c:v>
                </c:pt>
                <c:pt idx="6863">
                  <c:v>35487</c:v>
                </c:pt>
                <c:pt idx="6864">
                  <c:v>35488</c:v>
                </c:pt>
                <c:pt idx="6865">
                  <c:v>35489</c:v>
                </c:pt>
                <c:pt idx="6866">
                  <c:v>35492</c:v>
                </c:pt>
                <c:pt idx="6867">
                  <c:v>35493</c:v>
                </c:pt>
                <c:pt idx="6868">
                  <c:v>35494</c:v>
                </c:pt>
                <c:pt idx="6869">
                  <c:v>35495</c:v>
                </c:pt>
                <c:pt idx="6870">
                  <c:v>35496</c:v>
                </c:pt>
                <c:pt idx="6871">
                  <c:v>35499</c:v>
                </c:pt>
                <c:pt idx="6872">
                  <c:v>35500</c:v>
                </c:pt>
                <c:pt idx="6873">
                  <c:v>35501</c:v>
                </c:pt>
                <c:pt idx="6874">
                  <c:v>35502</c:v>
                </c:pt>
                <c:pt idx="6875">
                  <c:v>35503</c:v>
                </c:pt>
                <c:pt idx="6876">
                  <c:v>35506</c:v>
                </c:pt>
                <c:pt idx="6877">
                  <c:v>35507</c:v>
                </c:pt>
                <c:pt idx="6878">
                  <c:v>35508</c:v>
                </c:pt>
                <c:pt idx="6879">
                  <c:v>35509</c:v>
                </c:pt>
                <c:pt idx="6880">
                  <c:v>35510</c:v>
                </c:pt>
                <c:pt idx="6881">
                  <c:v>35513</c:v>
                </c:pt>
                <c:pt idx="6882">
                  <c:v>35514</c:v>
                </c:pt>
                <c:pt idx="6883">
                  <c:v>35515</c:v>
                </c:pt>
                <c:pt idx="6884">
                  <c:v>35516</c:v>
                </c:pt>
                <c:pt idx="6885">
                  <c:v>35520</c:v>
                </c:pt>
                <c:pt idx="6886">
                  <c:v>35521</c:v>
                </c:pt>
                <c:pt idx="6887">
                  <c:v>35522</c:v>
                </c:pt>
                <c:pt idx="6888">
                  <c:v>35523</c:v>
                </c:pt>
                <c:pt idx="6889">
                  <c:v>35524</c:v>
                </c:pt>
                <c:pt idx="6890">
                  <c:v>35527</c:v>
                </c:pt>
                <c:pt idx="6891">
                  <c:v>35528</c:v>
                </c:pt>
                <c:pt idx="6892">
                  <c:v>35529</c:v>
                </c:pt>
                <c:pt idx="6893">
                  <c:v>35530</c:v>
                </c:pt>
                <c:pt idx="6894">
                  <c:v>35531</c:v>
                </c:pt>
                <c:pt idx="6895">
                  <c:v>35534</c:v>
                </c:pt>
                <c:pt idx="6896">
                  <c:v>35535</c:v>
                </c:pt>
                <c:pt idx="6897">
                  <c:v>35536</c:v>
                </c:pt>
                <c:pt idx="6898">
                  <c:v>35537</c:v>
                </c:pt>
                <c:pt idx="6899">
                  <c:v>35538</c:v>
                </c:pt>
                <c:pt idx="6900">
                  <c:v>35541</c:v>
                </c:pt>
                <c:pt idx="6901">
                  <c:v>35542</c:v>
                </c:pt>
                <c:pt idx="6902">
                  <c:v>35543</c:v>
                </c:pt>
                <c:pt idx="6903">
                  <c:v>35544</c:v>
                </c:pt>
                <c:pt idx="6904">
                  <c:v>35545</c:v>
                </c:pt>
                <c:pt idx="6905">
                  <c:v>35548</c:v>
                </c:pt>
                <c:pt idx="6906">
                  <c:v>35549</c:v>
                </c:pt>
                <c:pt idx="6907">
                  <c:v>35550</c:v>
                </c:pt>
                <c:pt idx="6908">
                  <c:v>35551</c:v>
                </c:pt>
                <c:pt idx="6909">
                  <c:v>35552</c:v>
                </c:pt>
                <c:pt idx="6910">
                  <c:v>35555</c:v>
                </c:pt>
                <c:pt idx="6911">
                  <c:v>35556</c:v>
                </c:pt>
                <c:pt idx="6912">
                  <c:v>35557</c:v>
                </c:pt>
                <c:pt idx="6913">
                  <c:v>35558</c:v>
                </c:pt>
                <c:pt idx="6914">
                  <c:v>35559</c:v>
                </c:pt>
                <c:pt idx="6915">
                  <c:v>35562</c:v>
                </c:pt>
                <c:pt idx="6916">
                  <c:v>35563</c:v>
                </c:pt>
                <c:pt idx="6917">
                  <c:v>35564</c:v>
                </c:pt>
                <c:pt idx="6918">
                  <c:v>35565</c:v>
                </c:pt>
                <c:pt idx="6919">
                  <c:v>35566</c:v>
                </c:pt>
                <c:pt idx="6920">
                  <c:v>35569</c:v>
                </c:pt>
                <c:pt idx="6921">
                  <c:v>35570</c:v>
                </c:pt>
                <c:pt idx="6922">
                  <c:v>35571</c:v>
                </c:pt>
                <c:pt idx="6923">
                  <c:v>35572</c:v>
                </c:pt>
                <c:pt idx="6924">
                  <c:v>35573</c:v>
                </c:pt>
                <c:pt idx="6925">
                  <c:v>35577</c:v>
                </c:pt>
                <c:pt idx="6926">
                  <c:v>35578</c:v>
                </c:pt>
                <c:pt idx="6927">
                  <c:v>35579</c:v>
                </c:pt>
                <c:pt idx="6928">
                  <c:v>35580</c:v>
                </c:pt>
                <c:pt idx="6929">
                  <c:v>35583</c:v>
                </c:pt>
                <c:pt idx="6930">
                  <c:v>35584</c:v>
                </c:pt>
                <c:pt idx="6931">
                  <c:v>35585</c:v>
                </c:pt>
                <c:pt idx="6932">
                  <c:v>35586</c:v>
                </c:pt>
                <c:pt idx="6933">
                  <c:v>35587</c:v>
                </c:pt>
                <c:pt idx="6934">
                  <c:v>35590</c:v>
                </c:pt>
                <c:pt idx="6935">
                  <c:v>35591</c:v>
                </c:pt>
                <c:pt idx="6936">
                  <c:v>35592</c:v>
                </c:pt>
                <c:pt idx="6937">
                  <c:v>35593</c:v>
                </c:pt>
                <c:pt idx="6938">
                  <c:v>35594</c:v>
                </c:pt>
                <c:pt idx="6939">
                  <c:v>35597</c:v>
                </c:pt>
                <c:pt idx="6940">
                  <c:v>35598</c:v>
                </c:pt>
                <c:pt idx="6941">
                  <c:v>35599</c:v>
                </c:pt>
                <c:pt idx="6942">
                  <c:v>35600</c:v>
                </c:pt>
                <c:pt idx="6943">
                  <c:v>35601</c:v>
                </c:pt>
                <c:pt idx="6944">
                  <c:v>35604</c:v>
                </c:pt>
                <c:pt idx="6945">
                  <c:v>35605</c:v>
                </c:pt>
                <c:pt idx="6946">
                  <c:v>35606</c:v>
                </c:pt>
                <c:pt idx="6947">
                  <c:v>35607</c:v>
                </c:pt>
                <c:pt idx="6948">
                  <c:v>35608</c:v>
                </c:pt>
                <c:pt idx="6949">
                  <c:v>35611</c:v>
                </c:pt>
                <c:pt idx="6950">
                  <c:v>35612</c:v>
                </c:pt>
                <c:pt idx="6951">
                  <c:v>35613</c:v>
                </c:pt>
                <c:pt idx="6952">
                  <c:v>35614</c:v>
                </c:pt>
                <c:pt idx="6953">
                  <c:v>35618</c:v>
                </c:pt>
                <c:pt idx="6954">
                  <c:v>35619</c:v>
                </c:pt>
                <c:pt idx="6955">
                  <c:v>35620</c:v>
                </c:pt>
                <c:pt idx="6956">
                  <c:v>35621</c:v>
                </c:pt>
                <c:pt idx="6957">
                  <c:v>35622</c:v>
                </c:pt>
                <c:pt idx="6958">
                  <c:v>35625</c:v>
                </c:pt>
                <c:pt idx="6959">
                  <c:v>35626</c:v>
                </c:pt>
                <c:pt idx="6960">
                  <c:v>35627</c:v>
                </c:pt>
                <c:pt idx="6961">
                  <c:v>35628</c:v>
                </c:pt>
                <c:pt idx="6962">
                  <c:v>35629</c:v>
                </c:pt>
                <c:pt idx="6963">
                  <c:v>35632</c:v>
                </c:pt>
                <c:pt idx="6964">
                  <c:v>35633</c:v>
                </c:pt>
                <c:pt idx="6965">
                  <c:v>35634</c:v>
                </c:pt>
                <c:pt idx="6966">
                  <c:v>35635</c:v>
                </c:pt>
                <c:pt idx="6967">
                  <c:v>35636</c:v>
                </c:pt>
                <c:pt idx="6968">
                  <c:v>35639</c:v>
                </c:pt>
                <c:pt idx="6969">
                  <c:v>35640</c:v>
                </c:pt>
                <c:pt idx="6970">
                  <c:v>35641</c:v>
                </c:pt>
                <c:pt idx="6971">
                  <c:v>35642</c:v>
                </c:pt>
                <c:pt idx="6972">
                  <c:v>35643</c:v>
                </c:pt>
                <c:pt idx="6973">
                  <c:v>35646</c:v>
                </c:pt>
                <c:pt idx="6974">
                  <c:v>35647</c:v>
                </c:pt>
                <c:pt idx="6975">
                  <c:v>35648</c:v>
                </c:pt>
                <c:pt idx="6976">
                  <c:v>35649</c:v>
                </c:pt>
                <c:pt idx="6977">
                  <c:v>35650</c:v>
                </c:pt>
                <c:pt idx="6978">
                  <c:v>35653</c:v>
                </c:pt>
                <c:pt idx="6979">
                  <c:v>35654</c:v>
                </c:pt>
                <c:pt idx="6980">
                  <c:v>35655</c:v>
                </c:pt>
                <c:pt idx="6981">
                  <c:v>35656</c:v>
                </c:pt>
                <c:pt idx="6982">
                  <c:v>35657</c:v>
                </c:pt>
                <c:pt idx="6983">
                  <c:v>35660</c:v>
                </c:pt>
                <c:pt idx="6984">
                  <c:v>35661</c:v>
                </c:pt>
                <c:pt idx="6985">
                  <c:v>35662</c:v>
                </c:pt>
                <c:pt idx="6986">
                  <c:v>35663</c:v>
                </c:pt>
                <c:pt idx="6987">
                  <c:v>35664</c:v>
                </c:pt>
                <c:pt idx="6988">
                  <c:v>35667</c:v>
                </c:pt>
                <c:pt idx="6989">
                  <c:v>35668</c:v>
                </c:pt>
                <c:pt idx="6990">
                  <c:v>35669</c:v>
                </c:pt>
                <c:pt idx="6991">
                  <c:v>35670</c:v>
                </c:pt>
                <c:pt idx="6992">
                  <c:v>35671</c:v>
                </c:pt>
                <c:pt idx="6993">
                  <c:v>35675</c:v>
                </c:pt>
                <c:pt idx="6994">
                  <c:v>35676</c:v>
                </c:pt>
                <c:pt idx="6995">
                  <c:v>35677</c:v>
                </c:pt>
                <c:pt idx="6996">
                  <c:v>35678</c:v>
                </c:pt>
                <c:pt idx="6997">
                  <c:v>35681</c:v>
                </c:pt>
                <c:pt idx="6998">
                  <c:v>35682</c:v>
                </c:pt>
                <c:pt idx="6999">
                  <c:v>35683</c:v>
                </c:pt>
                <c:pt idx="7000">
                  <c:v>35684</c:v>
                </c:pt>
                <c:pt idx="7001">
                  <c:v>35685</c:v>
                </c:pt>
                <c:pt idx="7002">
                  <c:v>35688</c:v>
                </c:pt>
                <c:pt idx="7003">
                  <c:v>35689</c:v>
                </c:pt>
                <c:pt idx="7004">
                  <c:v>35690</c:v>
                </c:pt>
                <c:pt idx="7005">
                  <c:v>35691</c:v>
                </c:pt>
                <c:pt idx="7006">
                  <c:v>35692</c:v>
                </c:pt>
                <c:pt idx="7007">
                  <c:v>35695</c:v>
                </c:pt>
                <c:pt idx="7008">
                  <c:v>35696</c:v>
                </c:pt>
                <c:pt idx="7009">
                  <c:v>35697</c:v>
                </c:pt>
                <c:pt idx="7010">
                  <c:v>35698</c:v>
                </c:pt>
                <c:pt idx="7011">
                  <c:v>35699</c:v>
                </c:pt>
                <c:pt idx="7012">
                  <c:v>35702</c:v>
                </c:pt>
                <c:pt idx="7013">
                  <c:v>35703</c:v>
                </c:pt>
                <c:pt idx="7014">
                  <c:v>35704</c:v>
                </c:pt>
                <c:pt idx="7015">
                  <c:v>35705</c:v>
                </c:pt>
                <c:pt idx="7016">
                  <c:v>35706</c:v>
                </c:pt>
                <c:pt idx="7017">
                  <c:v>35709</c:v>
                </c:pt>
                <c:pt idx="7018">
                  <c:v>35710</c:v>
                </c:pt>
                <c:pt idx="7019">
                  <c:v>35711</c:v>
                </c:pt>
                <c:pt idx="7020">
                  <c:v>35712</c:v>
                </c:pt>
                <c:pt idx="7021">
                  <c:v>35713</c:v>
                </c:pt>
                <c:pt idx="7022">
                  <c:v>35716</c:v>
                </c:pt>
                <c:pt idx="7023">
                  <c:v>35717</c:v>
                </c:pt>
                <c:pt idx="7024">
                  <c:v>35718</c:v>
                </c:pt>
                <c:pt idx="7025">
                  <c:v>35719</c:v>
                </c:pt>
                <c:pt idx="7026">
                  <c:v>35720</c:v>
                </c:pt>
                <c:pt idx="7027">
                  <c:v>35723</c:v>
                </c:pt>
                <c:pt idx="7028">
                  <c:v>35724</c:v>
                </c:pt>
                <c:pt idx="7029">
                  <c:v>35725</c:v>
                </c:pt>
                <c:pt idx="7030">
                  <c:v>35726</c:v>
                </c:pt>
                <c:pt idx="7031">
                  <c:v>35727</c:v>
                </c:pt>
                <c:pt idx="7032">
                  <c:v>35730</c:v>
                </c:pt>
                <c:pt idx="7033">
                  <c:v>35731</c:v>
                </c:pt>
                <c:pt idx="7034">
                  <c:v>35732</c:v>
                </c:pt>
                <c:pt idx="7035">
                  <c:v>35733</c:v>
                </c:pt>
                <c:pt idx="7036">
                  <c:v>35734</c:v>
                </c:pt>
                <c:pt idx="7037">
                  <c:v>35737</c:v>
                </c:pt>
                <c:pt idx="7038">
                  <c:v>35738</c:v>
                </c:pt>
                <c:pt idx="7039">
                  <c:v>35739</c:v>
                </c:pt>
                <c:pt idx="7040">
                  <c:v>35740</c:v>
                </c:pt>
                <c:pt idx="7041">
                  <c:v>35741</c:v>
                </c:pt>
                <c:pt idx="7042">
                  <c:v>35744</c:v>
                </c:pt>
                <c:pt idx="7043">
                  <c:v>35745</c:v>
                </c:pt>
                <c:pt idx="7044">
                  <c:v>35746</c:v>
                </c:pt>
                <c:pt idx="7045">
                  <c:v>35747</c:v>
                </c:pt>
                <c:pt idx="7046">
                  <c:v>35748</c:v>
                </c:pt>
                <c:pt idx="7047">
                  <c:v>35751</c:v>
                </c:pt>
                <c:pt idx="7048">
                  <c:v>35752</c:v>
                </c:pt>
                <c:pt idx="7049">
                  <c:v>35753</c:v>
                </c:pt>
                <c:pt idx="7050">
                  <c:v>35754</c:v>
                </c:pt>
                <c:pt idx="7051">
                  <c:v>35755</c:v>
                </c:pt>
                <c:pt idx="7052">
                  <c:v>35758</c:v>
                </c:pt>
                <c:pt idx="7053">
                  <c:v>35759</c:v>
                </c:pt>
                <c:pt idx="7054">
                  <c:v>35760</c:v>
                </c:pt>
                <c:pt idx="7055">
                  <c:v>35762</c:v>
                </c:pt>
                <c:pt idx="7056">
                  <c:v>35765</c:v>
                </c:pt>
                <c:pt idx="7057">
                  <c:v>35766</c:v>
                </c:pt>
                <c:pt idx="7058">
                  <c:v>35767</c:v>
                </c:pt>
                <c:pt idx="7059">
                  <c:v>35768</c:v>
                </c:pt>
                <c:pt idx="7060">
                  <c:v>35769</c:v>
                </c:pt>
                <c:pt idx="7061">
                  <c:v>35772</c:v>
                </c:pt>
                <c:pt idx="7062">
                  <c:v>35773</c:v>
                </c:pt>
                <c:pt idx="7063">
                  <c:v>35774</c:v>
                </c:pt>
                <c:pt idx="7064">
                  <c:v>35775</c:v>
                </c:pt>
                <c:pt idx="7065">
                  <c:v>35776</c:v>
                </c:pt>
                <c:pt idx="7066">
                  <c:v>35779</c:v>
                </c:pt>
                <c:pt idx="7067">
                  <c:v>35780</c:v>
                </c:pt>
                <c:pt idx="7068">
                  <c:v>35781</c:v>
                </c:pt>
                <c:pt idx="7069">
                  <c:v>35782</c:v>
                </c:pt>
                <c:pt idx="7070">
                  <c:v>35783</c:v>
                </c:pt>
                <c:pt idx="7071">
                  <c:v>35786</c:v>
                </c:pt>
                <c:pt idx="7072">
                  <c:v>35787</c:v>
                </c:pt>
                <c:pt idx="7073">
                  <c:v>35788</c:v>
                </c:pt>
                <c:pt idx="7074">
                  <c:v>35790</c:v>
                </c:pt>
                <c:pt idx="7075">
                  <c:v>35793</c:v>
                </c:pt>
                <c:pt idx="7076">
                  <c:v>35794</c:v>
                </c:pt>
                <c:pt idx="7077">
                  <c:v>35795</c:v>
                </c:pt>
                <c:pt idx="7078">
                  <c:v>35797</c:v>
                </c:pt>
                <c:pt idx="7079">
                  <c:v>35800</c:v>
                </c:pt>
                <c:pt idx="7080">
                  <c:v>35801</c:v>
                </c:pt>
                <c:pt idx="7081">
                  <c:v>35802</c:v>
                </c:pt>
                <c:pt idx="7082">
                  <c:v>35803</c:v>
                </c:pt>
                <c:pt idx="7083">
                  <c:v>35804</c:v>
                </c:pt>
                <c:pt idx="7084">
                  <c:v>35807</c:v>
                </c:pt>
                <c:pt idx="7085">
                  <c:v>35808</c:v>
                </c:pt>
                <c:pt idx="7086">
                  <c:v>35809</c:v>
                </c:pt>
                <c:pt idx="7087">
                  <c:v>35810</c:v>
                </c:pt>
                <c:pt idx="7088">
                  <c:v>35811</c:v>
                </c:pt>
                <c:pt idx="7089">
                  <c:v>35815</c:v>
                </c:pt>
                <c:pt idx="7090">
                  <c:v>35816</c:v>
                </c:pt>
                <c:pt idx="7091">
                  <c:v>35817</c:v>
                </c:pt>
                <c:pt idx="7092">
                  <c:v>35818</c:v>
                </c:pt>
                <c:pt idx="7093">
                  <c:v>35821</c:v>
                </c:pt>
                <c:pt idx="7094">
                  <c:v>35822</c:v>
                </c:pt>
                <c:pt idx="7095">
                  <c:v>35823</c:v>
                </c:pt>
                <c:pt idx="7096">
                  <c:v>35824</c:v>
                </c:pt>
                <c:pt idx="7097">
                  <c:v>35825</c:v>
                </c:pt>
                <c:pt idx="7098">
                  <c:v>35828</c:v>
                </c:pt>
                <c:pt idx="7099">
                  <c:v>35829</c:v>
                </c:pt>
                <c:pt idx="7100">
                  <c:v>35830</c:v>
                </c:pt>
                <c:pt idx="7101">
                  <c:v>35831</c:v>
                </c:pt>
                <c:pt idx="7102">
                  <c:v>35832</c:v>
                </c:pt>
                <c:pt idx="7103">
                  <c:v>35835</c:v>
                </c:pt>
                <c:pt idx="7104">
                  <c:v>35836</c:v>
                </c:pt>
                <c:pt idx="7105">
                  <c:v>35837</c:v>
                </c:pt>
                <c:pt idx="7106">
                  <c:v>35838</c:v>
                </c:pt>
                <c:pt idx="7107">
                  <c:v>35839</c:v>
                </c:pt>
                <c:pt idx="7108">
                  <c:v>35843</c:v>
                </c:pt>
                <c:pt idx="7109">
                  <c:v>35844</c:v>
                </c:pt>
                <c:pt idx="7110">
                  <c:v>35845</c:v>
                </c:pt>
                <c:pt idx="7111">
                  <c:v>35846</c:v>
                </c:pt>
                <c:pt idx="7112">
                  <c:v>35849</c:v>
                </c:pt>
                <c:pt idx="7113">
                  <c:v>35850</c:v>
                </c:pt>
                <c:pt idx="7114">
                  <c:v>35851</c:v>
                </c:pt>
                <c:pt idx="7115">
                  <c:v>35852</c:v>
                </c:pt>
                <c:pt idx="7116">
                  <c:v>35853</c:v>
                </c:pt>
                <c:pt idx="7117">
                  <c:v>35856</c:v>
                </c:pt>
                <c:pt idx="7118">
                  <c:v>35857</c:v>
                </c:pt>
                <c:pt idx="7119">
                  <c:v>35858</c:v>
                </c:pt>
                <c:pt idx="7120">
                  <c:v>35859</c:v>
                </c:pt>
                <c:pt idx="7121">
                  <c:v>35860</c:v>
                </c:pt>
                <c:pt idx="7122">
                  <c:v>35863</c:v>
                </c:pt>
                <c:pt idx="7123">
                  <c:v>35864</c:v>
                </c:pt>
                <c:pt idx="7124">
                  <c:v>35865</c:v>
                </c:pt>
                <c:pt idx="7125">
                  <c:v>35866</c:v>
                </c:pt>
                <c:pt idx="7126">
                  <c:v>35867</c:v>
                </c:pt>
                <c:pt idx="7127">
                  <c:v>35870</c:v>
                </c:pt>
                <c:pt idx="7128">
                  <c:v>35871</c:v>
                </c:pt>
                <c:pt idx="7129">
                  <c:v>35872</c:v>
                </c:pt>
                <c:pt idx="7130">
                  <c:v>35873</c:v>
                </c:pt>
                <c:pt idx="7131">
                  <c:v>35874</c:v>
                </c:pt>
                <c:pt idx="7132">
                  <c:v>35877</c:v>
                </c:pt>
                <c:pt idx="7133">
                  <c:v>35878</c:v>
                </c:pt>
                <c:pt idx="7134">
                  <c:v>35879</c:v>
                </c:pt>
                <c:pt idx="7135">
                  <c:v>35880</c:v>
                </c:pt>
                <c:pt idx="7136">
                  <c:v>35881</c:v>
                </c:pt>
                <c:pt idx="7137">
                  <c:v>35884</c:v>
                </c:pt>
                <c:pt idx="7138">
                  <c:v>35885</c:v>
                </c:pt>
                <c:pt idx="7139">
                  <c:v>35886</c:v>
                </c:pt>
                <c:pt idx="7140">
                  <c:v>35887</c:v>
                </c:pt>
                <c:pt idx="7141">
                  <c:v>35888</c:v>
                </c:pt>
                <c:pt idx="7142">
                  <c:v>35891</c:v>
                </c:pt>
                <c:pt idx="7143">
                  <c:v>35892</c:v>
                </c:pt>
                <c:pt idx="7144">
                  <c:v>35893</c:v>
                </c:pt>
                <c:pt idx="7145">
                  <c:v>35894</c:v>
                </c:pt>
                <c:pt idx="7146">
                  <c:v>35898</c:v>
                </c:pt>
                <c:pt idx="7147">
                  <c:v>35899</c:v>
                </c:pt>
                <c:pt idx="7148">
                  <c:v>35900</c:v>
                </c:pt>
                <c:pt idx="7149">
                  <c:v>35901</c:v>
                </c:pt>
                <c:pt idx="7150">
                  <c:v>35902</c:v>
                </c:pt>
                <c:pt idx="7151">
                  <c:v>35905</c:v>
                </c:pt>
                <c:pt idx="7152">
                  <c:v>35906</c:v>
                </c:pt>
                <c:pt idx="7153">
                  <c:v>35907</c:v>
                </c:pt>
                <c:pt idx="7154">
                  <c:v>35908</c:v>
                </c:pt>
                <c:pt idx="7155">
                  <c:v>35909</c:v>
                </c:pt>
                <c:pt idx="7156">
                  <c:v>35912</c:v>
                </c:pt>
                <c:pt idx="7157">
                  <c:v>35913</c:v>
                </c:pt>
                <c:pt idx="7158">
                  <c:v>35914</c:v>
                </c:pt>
                <c:pt idx="7159">
                  <c:v>35915</c:v>
                </c:pt>
                <c:pt idx="7160">
                  <c:v>35916</c:v>
                </c:pt>
                <c:pt idx="7161">
                  <c:v>35919</c:v>
                </c:pt>
                <c:pt idx="7162">
                  <c:v>35920</c:v>
                </c:pt>
                <c:pt idx="7163">
                  <c:v>35921</c:v>
                </c:pt>
                <c:pt idx="7164">
                  <c:v>35922</c:v>
                </c:pt>
                <c:pt idx="7165">
                  <c:v>35923</c:v>
                </c:pt>
                <c:pt idx="7166">
                  <c:v>35926</c:v>
                </c:pt>
                <c:pt idx="7167">
                  <c:v>35927</c:v>
                </c:pt>
                <c:pt idx="7168">
                  <c:v>35928</c:v>
                </c:pt>
                <c:pt idx="7169">
                  <c:v>35929</c:v>
                </c:pt>
                <c:pt idx="7170">
                  <c:v>35930</c:v>
                </c:pt>
                <c:pt idx="7171">
                  <c:v>35933</c:v>
                </c:pt>
                <c:pt idx="7172">
                  <c:v>35934</c:v>
                </c:pt>
                <c:pt idx="7173">
                  <c:v>35935</c:v>
                </c:pt>
                <c:pt idx="7174">
                  <c:v>35936</c:v>
                </c:pt>
                <c:pt idx="7175">
                  <c:v>35937</c:v>
                </c:pt>
                <c:pt idx="7176">
                  <c:v>35941</c:v>
                </c:pt>
                <c:pt idx="7177">
                  <c:v>35942</c:v>
                </c:pt>
                <c:pt idx="7178">
                  <c:v>35943</c:v>
                </c:pt>
                <c:pt idx="7179">
                  <c:v>35944</c:v>
                </c:pt>
                <c:pt idx="7180">
                  <c:v>35947</c:v>
                </c:pt>
                <c:pt idx="7181">
                  <c:v>35948</c:v>
                </c:pt>
                <c:pt idx="7182">
                  <c:v>35949</c:v>
                </c:pt>
                <c:pt idx="7183">
                  <c:v>35950</c:v>
                </c:pt>
                <c:pt idx="7184">
                  <c:v>35951</c:v>
                </c:pt>
                <c:pt idx="7185">
                  <c:v>35954</c:v>
                </c:pt>
                <c:pt idx="7186">
                  <c:v>35955</c:v>
                </c:pt>
                <c:pt idx="7187">
                  <c:v>35956</c:v>
                </c:pt>
                <c:pt idx="7188">
                  <c:v>35957</c:v>
                </c:pt>
                <c:pt idx="7189">
                  <c:v>35958</c:v>
                </c:pt>
                <c:pt idx="7190">
                  <c:v>35961</c:v>
                </c:pt>
                <c:pt idx="7191">
                  <c:v>35962</c:v>
                </c:pt>
                <c:pt idx="7192">
                  <c:v>35963</c:v>
                </c:pt>
                <c:pt idx="7193">
                  <c:v>35964</c:v>
                </c:pt>
                <c:pt idx="7194">
                  <c:v>35965</c:v>
                </c:pt>
                <c:pt idx="7195">
                  <c:v>35968</c:v>
                </c:pt>
                <c:pt idx="7196">
                  <c:v>35969</c:v>
                </c:pt>
                <c:pt idx="7197">
                  <c:v>35970</c:v>
                </c:pt>
                <c:pt idx="7198">
                  <c:v>35971</c:v>
                </c:pt>
                <c:pt idx="7199">
                  <c:v>35972</c:v>
                </c:pt>
                <c:pt idx="7200">
                  <c:v>35975</c:v>
                </c:pt>
                <c:pt idx="7201">
                  <c:v>35976</c:v>
                </c:pt>
                <c:pt idx="7202">
                  <c:v>35977</c:v>
                </c:pt>
                <c:pt idx="7203">
                  <c:v>35978</c:v>
                </c:pt>
                <c:pt idx="7204">
                  <c:v>35982</c:v>
                </c:pt>
                <c:pt idx="7205">
                  <c:v>35983</c:v>
                </c:pt>
                <c:pt idx="7206">
                  <c:v>35984</c:v>
                </c:pt>
                <c:pt idx="7207">
                  <c:v>35985</c:v>
                </c:pt>
                <c:pt idx="7208">
                  <c:v>35986</c:v>
                </c:pt>
                <c:pt idx="7209">
                  <c:v>35989</c:v>
                </c:pt>
                <c:pt idx="7210">
                  <c:v>35990</c:v>
                </c:pt>
                <c:pt idx="7211">
                  <c:v>35991</c:v>
                </c:pt>
                <c:pt idx="7212">
                  <c:v>35992</c:v>
                </c:pt>
                <c:pt idx="7213">
                  <c:v>35993</c:v>
                </c:pt>
                <c:pt idx="7214">
                  <c:v>35996</c:v>
                </c:pt>
                <c:pt idx="7215">
                  <c:v>35997</c:v>
                </c:pt>
                <c:pt idx="7216">
                  <c:v>35998</c:v>
                </c:pt>
                <c:pt idx="7217">
                  <c:v>35999</c:v>
                </c:pt>
                <c:pt idx="7218">
                  <c:v>36000</c:v>
                </c:pt>
                <c:pt idx="7219">
                  <c:v>36003</c:v>
                </c:pt>
                <c:pt idx="7220">
                  <c:v>36004</c:v>
                </c:pt>
                <c:pt idx="7221">
                  <c:v>36005</c:v>
                </c:pt>
                <c:pt idx="7222">
                  <c:v>36006</c:v>
                </c:pt>
                <c:pt idx="7223">
                  <c:v>36007</c:v>
                </c:pt>
                <c:pt idx="7224">
                  <c:v>36010</c:v>
                </c:pt>
                <c:pt idx="7225">
                  <c:v>36011</c:v>
                </c:pt>
                <c:pt idx="7226">
                  <c:v>36012</c:v>
                </c:pt>
                <c:pt idx="7227">
                  <c:v>36013</c:v>
                </c:pt>
                <c:pt idx="7228">
                  <c:v>36014</c:v>
                </c:pt>
                <c:pt idx="7229">
                  <c:v>36017</c:v>
                </c:pt>
                <c:pt idx="7230">
                  <c:v>36018</c:v>
                </c:pt>
                <c:pt idx="7231">
                  <c:v>36019</c:v>
                </c:pt>
                <c:pt idx="7232">
                  <c:v>36020</c:v>
                </c:pt>
                <c:pt idx="7233">
                  <c:v>36021</c:v>
                </c:pt>
                <c:pt idx="7234">
                  <c:v>36024</c:v>
                </c:pt>
                <c:pt idx="7235">
                  <c:v>36025</c:v>
                </c:pt>
                <c:pt idx="7236">
                  <c:v>36026</c:v>
                </c:pt>
                <c:pt idx="7237">
                  <c:v>36027</c:v>
                </c:pt>
                <c:pt idx="7238">
                  <c:v>36028</c:v>
                </c:pt>
                <c:pt idx="7239">
                  <c:v>36031</c:v>
                </c:pt>
                <c:pt idx="7240">
                  <c:v>36032</c:v>
                </c:pt>
                <c:pt idx="7241">
                  <c:v>36033</c:v>
                </c:pt>
                <c:pt idx="7242">
                  <c:v>36034</c:v>
                </c:pt>
                <c:pt idx="7243">
                  <c:v>36035</c:v>
                </c:pt>
                <c:pt idx="7244">
                  <c:v>36038</c:v>
                </c:pt>
                <c:pt idx="7245">
                  <c:v>36039</c:v>
                </c:pt>
                <c:pt idx="7246">
                  <c:v>36040</c:v>
                </c:pt>
                <c:pt idx="7247">
                  <c:v>36041</c:v>
                </c:pt>
                <c:pt idx="7248">
                  <c:v>36042</c:v>
                </c:pt>
                <c:pt idx="7249">
                  <c:v>36046</c:v>
                </c:pt>
                <c:pt idx="7250">
                  <c:v>36047</c:v>
                </c:pt>
                <c:pt idx="7251">
                  <c:v>36048</c:v>
                </c:pt>
                <c:pt idx="7252">
                  <c:v>36049</c:v>
                </c:pt>
                <c:pt idx="7253">
                  <c:v>36052</c:v>
                </c:pt>
                <c:pt idx="7254">
                  <c:v>36053</c:v>
                </c:pt>
                <c:pt idx="7255">
                  <c:v>36054</c:v>
                </c:pt>
                <c:pt idx="7256">
                  <c:v>36055</c:v>
                </c:pt>
                <c:pt idx="7257">
                  <c:v>36056</c:v>
                </c:pt>
                <c:pt idx="7258">
                  <c:v>36059</c:v>
                </c:pt>
                <c:pt idx="7259">
                  <c:v>36060</c:v>
                </c:pt>
                <c:pt idx="7260">
                  <c:v>36061</c:v>
                </c:pt>
                <c:pt idx="7261">
                  <c:v>36062</c:v>
                </c:pt>
                <c:pt idx="7262">
                  <c:v>36063</c:v>
                </c:pt>
                <c:pt idx="7263">
                  <c:v>36066</c:v>
                </c:pt>
                <c:pt idx="7264">
                  <c:v>36067</c:v>
                </c:pt>
                <c:pt idx="7265">
                  <c:v>36068</c:v>
                </c:pt>
                <c:pt idx="7266">
                  <c:v>36069</c:v>
                </c:pt>
                <c:pt idx="7267">
                  <c:v>36070</c:v>
                </c:pt>
                <c:pt idx="7268">
                  <c:v>36073</c:v>
                </c:pt>
                <c:pt idx="7269">
                  <c:v>36074</c:v>
                </c:pt>
                <c:pt idx="7270">
                  <c:v>36075</c:v>
                </c:pt>
                <c:pt idx="7271">
                  <c:v>36076</c:v>
                </c:pt>
                <c:pt idx="7272">
                  <c:v>36077</c:v>
                </c:pt>
                <c:pt idx="7273">
                  <c:v>36080</c:v>
                </c:pt>
                <c:pt idx="7274">
                  <c:v>36081</c:v>
                </c:pt>
                <c:pt idx="7275">
                  <c:v>36082</c:v>
                </c:pt>
                <c:pt idx="7276">
                  <c:v>36083</c:v>
                </c:pt>
                <c:pt idx="7277">
                  <c:v>36084</c:v>
                </c:pt>
                <c:pt idx="7278">
                  <c:v>36087</c:v>
                </c:pt>
                <c:pt idx="7279">
                  <c:v>36088</c:v>
                </c:pt>
                <c:pt idx="7280">
                  <c:v>36089</c:v>
                </c:pt>
                <c:pt idx="7281">
                  <c:v>36090</c:v>
                </c:pt>
                <c:pt idx="7282">
                  <c:v>36091</c:v>
                </c:pt>
                <c:pt idx="7283">
                  <c:v>36094</c:v>
                </c:pt>
                <c:pt idx="7284">
                  <c:v>36095</c:v>
                </c:pt>
                <c:pt idx="7285">
                  <c:v>36096</c:v>
                </c:pt>
                <c:pt idx="7286">
                  <c:v>36097</c:v>
                </c:pt>
                <c:pt idx="7287">
                  <c:v>36098</c:v>
                </c:pt>
                <c:pt idx="7288">
                  <c:v>36101</c:v>
                </c:pt>
                <c:pt idx="7289">
                  <c:v>36102</c:v>
                </c:pt>
                <c:pt idx="7290">
                  <c:v>36103</c:v>
                </c:pt>
                <c:pt idx="7291">
                  <c:v>36104</c:v>
                </c:pt>
                <c:pt idx="7292">
                  <c:v>36105</c:v>
                </c:pt>
                <c:pt idx="7293">
                  <c:v>36108</c:v>
                </c:pt>
                <c:pt idx="7294">
                  <c:v>36109</c:v>
                </c:pt>
                <c:pt idx="7295">
                  <c:v>36110</c:v>
                </c:pt>
                <c:pt idx="7296">
                  <c:v>36111</c:v>
                </c:pt>
                <c:pt idx="7297">
                  <c:v>36112</c:v>
                </c:pt>
                <c:pt idx="7298">
                  <c:v>36115</c:v>
                </c:pt>
                <c:pt idx="7299">
                  <c:v>36116</c:v>
                </c:pt>
                <c:pt idx="7300">
                  <c:v>36117</c:v>
                </c:pt>
                <c:pt idx="7301">
                  <c:v>36118</c:v>
                </c:pt>
                <c:pt idx="7302">
                  <c:v>36119</c:v>
                </c:pt>
                <c:pt idx="7303">
                  <c:v>36122</c:v>
                </c:pt>
                <c:pt idx="7304">
                  <c:v>36123</c:v>
                </c:pt>
                <c:pt idx="7305">
                  <c:v>36124</c:v>
                </c:pt>
                <c:pt idx="7306">
                  <c:v>36126</c:v>
                </c:pt>
                <c:pt idx="7307">
                  <c:v>36129</c:v>
                </c:pt>
                <c:pt idx="7308">
                  <c:v>36130</c:v>
                </c:pt>
                <c:pt idx="7309">
                  <c:v>36131</c:v>
                </c:pt>
                <c:pt idx="7310">
                  <c:v>36132</c:v>
                </c:pt>
                <c:pt idx="7311">
                  <c:v>36133</c:v>
                </c:pt>
                <c:pt idx="7312">
                  <c:v>36136</c:v>
                </c:pt>
                <c:pt idx="7313">
                  <c:v>36137</c:v>
                </c:pt>
                <c:pt idx="7314">
                  <c:v>36138</c:v>
                </c:pt>
                <c:pt idx="7315">
                  <c:v>36139</c:v>
                </c:pt>
                <c:pt idx="7316">
                  <c:v>36140</c:v>
                </c:pt>
                <c:pt idx="7317">
                  <c:v>36143</c:v>
                </c:pt>
                <c:pt idx="7318">
                  <c:v>36144</c:v>
                </c:pt>
                <c:pt idx="7319">
                  <c:v>36145</c:v>
                </c:pt>
                <c:pt idx="7320">
                  <c:v>36146</c:v>
                </c:pt>
                <c:pt idx="7321">
                  <c:v>36147</c:v>
                </c:pt>
                <c:pt idx="7322">
                  <c:v>36150</c:v>
                </c:pt>
                <c:pt idx="7323">
                  <c:v>36151</c:v>
                </c:pt>
                <c:pt idx="7324">
                  <c:v>36152</c:v>
                </c:pt>
                <c:pt idx="7325">
                  <c:v>36153</c:v>
                </c:pt>
                <c:pt idx="7326">
                  <c:v>36157</c:v>
                </c:pt>
                <c:pt idx="7327">
                  <c:v>36158</c:v>
                </c:pt>
                <c:pt idx="7328">
                  <c:v>36159</c:v>
                </c:pt>
                <c:pt idx="7329">
                  <c:v>36160</c:v>
                </c:pt>
                <c:pt idx="7330">
                  <c:v>36164</c:v>
                </c:pt>
                <c:pt idx="7331">
                  <c:v>36165</c:v>
                </c:pt>
                <c:pt idx="7332">
                  <c:v>36166</c:v>
                </c:pt>
                <c:pt idx="7333">
                  <c:v>36167</c:v>
                </c:pt>
                <c:pt idx="7334">
                  <c:v>36168</c:v>
                </c:pt>
                <c:pt idx="7335">
                  <c:v>36171</c:v>
                </c:pt>
                <c:pt idx="7336">
                  <c:v>36172</c:v>
                </c:pt>
                <c:pt idx="7337">
                  <c:v>36173</c:v>
                </c:pt>
                <c:pt idx="7338">
                  <c:v>36174</c:v>
                </c:pt>
                <c:pt idx="7339">
                  <c:v>36175</c:v>
                </c:pt>
                <c:pt idx="7340">
                  <c:v>36179</c:v>
                </c:pt>
                <c:pt idx="7341">
                  <c:v>36180</c:v>
                </c:pt>
                <c:pt idx="7342">
                  <c:v>36181</c:v>
                </c:pt>
                <c:pt idx="7343">
                  <c:v>36182</c:v>
                </c:pt>
                <c:pt idx="7344">
                  <c:v>36185</c:v>
                </c:pt>
                <c:pt idx="7345">
                  <c:v>36186</c:v>
                </c:pt>
                <c:pt idx="7346">
                  <c:v>36187</c:v>
                </c:pt>
                <c:pt idx="7347">
                  <c:v>36188</c:v>
                </c:pt>
                <c:pt idx="7348">
                  <c:v>36189</c:v>
                </c:pt>
                <c:pt idx="7349">
                  <c:v>36192</c:v>
                </c:pt>
                <c:pt idx="7350">
                  <c:v>36193</c:v>
                </c:pt>
                <c:pt idx="7351">
                  <c:v>36194</c:v>
                </c:pt>
                <c:pt idx="7352">
                  <c:v>36195</c:v>
                </c:pt>
                <c:pt idx="7353">
                  <c:v>36196</c:v>
                </c:pt>
                <c:pt idx="7354">
                  <c:v>36199</c:v>
                </c:pt>
                <c:pt idx="7355">
                  <c:v>36200</c:v>
                </c:pt>
                <c:pt idx="7356">
                  <c:v>36201</c:v>
                </c:pt>
                <c:pt idx="7357">
                  <c:v>36202</c:v>
                </c:pt>
                <c:pt idx="7358">
                  <c:v>36203</c:v>
                </c:pt>
                <c:pt idx="7359">
                  <c:v>36207</c:v>
                </c:pt>
                <c:pt idx="7360">
                  <c:v>36208</c:v>
                </c:pt>
                <c:pt idx="7361">
                  <c:v>36209</c:v>
                </c:pt>
                <c:pt idx="7362">
                  <c:v>36210</c:v>
                </c:pt>
                <c:pt idx="7363">
                  <c:v>36213</c:v>
                </c:pt>
                <c:pt idx="7364">
                  <c:v>36214</c:v>
                </c:pt>
                <c:pt idx="7365">
                  <c:v>36215</c:v>
                </c:pt>
                <c:pt idx="7366">
                  <c:v>36216</c:v>
                </c:pt>
                <c:pt idx="7367">
                  <c:v>36217</c:v>
                </c:pt>
                <c:pt idx="7368">
                  <c:v>36220</c:v>
                </c:pt>
                <c:pt idx="7369">
                  <c:v>36221</c:v>
                </c:pt>
                <c:pt idx="7370">
                  <c:v>36222</c:v>
                </c:pt>
                <c:pt idx="7371">
                  <c:v>36223</c:v>
                </c:pt>
                <c:pt idx="7372">
                  <c:v>36224</c:v>
                </c:pt>
                <c:pt idx="7373">
                  <c:v>36227</c:v>
                </c:pt>
                <c:pt idx="7374">
                  <c:v>36228</c:v>
                </c:pt>
                <c:pt idx="7375">
                  <c:v>36229</c:v>
                </c:pt>
                <c:pt idx="7376">
                  <c:v>36230</c:v>
                </c:pt>
                <c:pt idx="7377">
                  <c:v>36231</c:v>
                </c:pt>
                <c:pt idx="7378">
                  <c:v>36234</c:v>
                </c:pt>
                <c:pt idx="7379">
                  <c:v>36235</c:v>
                </c:pt>
                <c:pt idx="7380">
                  <c:v>36236</c:v>
                </c:pt>
                <c:pt idx="7381">
                  <c:v>36237</c:v>
                </c:pt>
                <c:pt idx="7382">
                  <c:v>36238</c:v>
                </c:pt>
                <c:pt idx="7383">
                  <c:v>36241</c:v>
                </c:pt>
                <c:pt idx="7384">
                  <c:v>36242</c:v>
                </c:pt>
                <c:pt idx="7385">
                  <c:v>36243</c:v>
                </c:pt>
                <c:pt idx="7386">
                  <c:v>36244</c:v>
                </c:pt>
                <c:pt idx="7387">
                  <c:v>36245</c:v>
                </c:pt>
                <c:pt idx="7388">
                  <c:v>36248</c:v>
                </c:pt>
                <c:pt idx="7389">
                  <c:v>36249</c:v>
                </c:pt>
                <c:pt idx="7390">
                  <c:v>36250</c:v>
                </c:pt>
                <c:pt idx="7391">
                  <c:v>36251</c:v>
                </c:pt>
                <c:pt idx="7392">
                  <c:v>36255</c:v>
                </c:pt>
                <c:pt idx="7393">
                  <c:v>36256</c:v>
                </c:pt>
                <c:pt idx="7394">
                  <c:v>36257</c:v>
                </c:pt>
                <c:pt idx="7395">
                  <c:v>36258</c:v>
                </c:pt>
                <c:pt idx="7396">
                  <c:v>36259</c:v>
                </c:pt>
                <c:pt idx="7397">
                  <c:v>36262</c:v>
                </c:pt>
                <c:pt idx="7398">
                  <c:v>36263</c:v>
                </c:pt>
                <c:pt idx="7399">
                  <c:v>36264</c:v>
                </c:pt>
                <c:pt idx="7400">
                  <c:v>36265</c:v>
                </c:pt>
                <c:pt idx="7401">
                  <c:v>36266</c:v>
                </c:pt>
                <c:pt idx="7402">
                  <c:v>36269</c:v>
                </c:pt>
                <c:pt idx="7403">
                  <c:v>36270</c:v>
                </c:pt>
                <c:pt idx="7404">
                  <c:v>36271</c:v>
                </c:pt>
                <c:pt idx="7405">
                  <c:v>36272</c:v>
                </c:pt>
                <c:pt idx="7406">
                  <c:v>36273</c:v>
                </c:pt>
                <c:pt idx="7407">
                  <c:v>36276</c:v>
                </c:pt>
                <c:pt idx="7408">
                  <c:v>36277</c:v>
                </c:pt>
                <c:pt idx="7409">
                  <c:v>36278</c:v>
                </c:pt>
                <c:pt idx="7410">
                  <c:v>36279</c:v>
                </c:pt>
                <c:pt idx="7411">
                  <c:v>36280</c:v>
                </c:pt>
                <c:pt idx="7412">
                  <c:v>36283</c:v>
                </c:pt>
                <c:pt idx="7413">
                  <c:v>36284</c:v>
                </c:pt>
                <c:pt idx="7414">
                  <c:v>36285</c:v>
                </c:pt>
                <c:pt idx="7415">
                  <c:v>36286</c:v>
                </c:pt>
                <c:pt idx="7416">
                  <c:v>36287</c:v>
                </c:pt>
                <c:pt idx="7417">
                  <c:v>36290</c:v>
                </c:pt>
                <c:pt idx="7418">
                  <c:v>36291</c:v>
                </c:pt>
                <c:pt idx="7419">
                  <c:v>36292</c:v>
                </c:pt>
                <c:pt idx="7420">
                  <c:v>36293</c:v>
                </c:pt>
                <c:pt idx="7421">
                  <c:v>36294</c:v>
                </c:pt>
                <c:pt idx="7422">
                  <c:v>36297</c:v>
                </c:pt>
                <c:pt idx="7423">
                  <c:v>36298</c:v>
                </c:pt>
                <c:pt idx="7424">
                  <c:v>36299</c:v>
                </c:pt>
                <c:pt idx="7425">
                  <c:v>36300</c:v>
                </c:pt>
                <c:pt idx="7426">
                  <c:v>36301</c:v>
                </c:pt>
                <c:pt idx="7427">
                  <c:v>36304</c:v>
                </c:pt>
                <c:pt idx="7428">
                  <c:v>36305</c:v>
                </c:pt>
                <c:pt idx="7429">
                  <c:v>36306</c:v>
                </c:pt>
                <c:pt idx="7430">
                  <c:v>36307</c:v>
                </c:pt>
                <c:pt idx="7431">
                  <c:v>36308</c:v>
                </c:pt>
                <c:pt idx="7432">
                  <c:v>36312</c:v>
                </c:pt>
                <c:pt idx="7433">
                  <c:v>36313</c:v>
                </c:pt>
                <c:pt idx="7434">
                  <c:v>36314</c:v>
                </c:pt>
                <c:pt idx="7435">
                  <c:v>36315</c:v>
                </c:pt>
                <c:pt idx="7436">
                  <c:v>36318</c:v>
                </c:pt>
                <c:pt idx="7437">
                  <c:v>36319</c:v>
                </c:pt>
                <c:pt idx="7438">
                  <c:v>36320</c:v>
                </c:pt>
                <c:pt idx="7439">
                  <c:v>36321</c:v>
                </c:pt>
                <c:pt idx="7440">
                  <c:v>36322</c:v>
                </c:pt>
                <c:pt idx="7441">
                  <c:v>36325</c:v>
                </c:pt>
                <c:pt idx="7442">
                  <c:v>36326</c:v>
                </c:pt>
                <c:pt idx="7443">
                  <c:v>36327</c:v>
                </c:pt>
                <c:pt idx="7444">
                  <c:v>36328</c:v>
                </c:pt>
                <c:pt idx="7445">
                  <c:v>36329</c:v>
                </c:pt>
                <c:pt idx="7446">
                  <c:v>36332</c:v>
                </c:pt>
                <c:pt idx="7447">
                  <c:v>36333</c:v>
                </c:pt>
                <c:pt idx="7448">
                  <c:v>36334</c:v>
                </c:pt>
                <c:pt idx="7449">
                  <c:v>36335</c:v>
                </c:pt>
                <c:pt idx="7450">
                  <c:v>36336</c:v>
                </c:pt>
                <c:pt idx="7451">
                  <c:v>36339</c:v>
                </c:pt>
                <c:pt idx="7452">
                  <c:v>36340</c:v>
                </c:pt>
                <c:pt idx="7453">
                  <c:v>36341</c:v>
                </c:pt>
                <c:pt idx="7454">
                  <c:v>36342</c:v>
                </c:pt>
                <c:pt idx="7455">
                  <c:v>36343</c:v>
                </c:pt>
                <c:pt idx="7456">
                  <c:v>36347</c:v>
                </c:pt>
                <c:pt idx="7457">
                  <c:v>36348</c:v>
                </c:pt>
                <c:pt idx="7458">
                  <c:v>36349</c:v>
                </c:pt>
                <c:pt idx="7459">
                  <c:v>36350</c:v>
                </c:pt>
                <c:pt idx="7460">
                  <c:v>36353</c:v>
                </c:pt>
                <c:pt idx="7461">
                  <c:v>36354</c:v>
                </c:pt>
                <c:pt idx="7462">
                  <c:v>36355</c:v>
                </c:pt>
                <c:pt idx="7463">
                  <c:v>36356</c:v>
                </c:pt>
                <c:pt idx="7464">
                  <c:v>36357</c:v>
                </c:pt>
                <c:pt idx="7465">
                  <c:v>36360</c:v>
                </c:pt>
                <c:pt idx="7466">
                  <c:v>36361</c:v>
                </c:pt>
                <c:pt idx="7467">
                  <c:v>36362</c:v>
                </c:pt>
                <c:pt idx="7468">
                  <c:v>36363</c:v>
                </c:pt>
                <c:pt idx="7469">
                  <c:v>36364</c:v>
                </c:pt>
                <c:pt idx="7470">
                  <c:v>36367</c:v>
                </c:pt>
                <c:pt idx="7471">
                  <c:v>36368</c:v>
                </c:pt>
                <c:pt idx="7472">
                  <c:v>36369</c:v>
                </c:pt>
                <c:pt idx="7473">
                  <c:v>36370</c:v>
                </c:pt>
                <c:pt idx="7474">
                  <c:v>36371</c:v>
                </c:pt>
                <c:pt idx="7475">
                  <c:v>36374</c:v>
                </c:pt>
                <c:pt idx="7476">
                  <c:v>36375</c:v>
                </c:pt>
                <c:pt idx="7477">
                  <c:v>36376</c:v>
                </c:pt>
                <c:pt idx="7478">
                  <c:v>36377</c:v>
                </c:pt>
                <c:pt idx="7479">
                  <c:v>36378</c:v>
                </c:pt>
                <c:pt idx="7480">
                  <c:v>36381</c:v>
                </c:pt>
                <c:pt idx="7481">
                  <c:v>36382</c:v>
                </c:pt>
                <c:pt idx="7482">
                  <c:v>36383</c:v>
                </c:pt>
                <c:pt idx="7483">
                  <c:v>36384</c:v>
                </c:pt>
                <c:pt idx="7484">
                  <c:v>36385</c:v>
                </c:pt>
                <c:pt idx="7485">
                  <c:v>36388</c:v>
                </c:pt>
                <c:pt idx="7486">
                  <c:v>36389</c:v>
                </c:pt>
                <c:pt idx="7487">
                  <c:v>36390</c:v>
                </c:pt>
                <c:pt idx="7488">
                  <c:v>36391</c:v>
                </c:pt>
                <c:pt idx="7489">
                  <c:v>36392</c:v>
                </c:pt>
                <c:pt idx="7490">
                  <c:v>36395</c:v>
                </c:pt>
                <c:pt idx="7491">
                  <c:v>36396</c:v>
                </c:pt>
                <c:pt idx="7492">
                  <c:v>36397</c:v>
                </c:pt>
                <c:pt idx="7493">
                  <c:v>36398</c:v>
                </c:pt>
                <c:pt idx="7494">
                  <c:v>36399</c:v>
                </c:pt>
                <c:pt idx="7495">
                  <c:v>36402</c:v>
                </c:pt>
                <c:pt idx="7496">
                  <c:v>36403</c:v>
                </c:pt>
                <c:pt idx="7497">
                  <c:v>36404</c:v>
                </c:pt>
                <c:pt idx="7498">
                  <c:v>36405</c:v>
                </c:pt>
                <c:pt idx="7499">
                  <c:v>36406</c:v>
                </c:pt>
                <c:pt idx="7500">
                  <c:v>36410</c:v>
                </c:pt>
                <c:pt idx="7501">
                  <c:v>36411</c:v>
                </c:pt>
                <c:pt idx="7502">
                  <c:v>36412</c:v>
                </c:pt>
                <c:pt idx="7503">
                  <c:v>36413</c:v>
                </c:pt>
                <c:pt idx="7504">
                  <c:v>36416</c:v>
                </c:pt>
                <c:pt idx="7505">
                  <c:v>36417</c:v>
                </c:pt>
                <c:pt idx="7506">
                  <c:v>36418</c:v>
                </c:pt>
                <c:pt idx="7507">
                  <c:v>36419</c:v>
                </c:pt>
                <c:pt idx="7508">
                  <c:v>36420</c:v>
                </c:pt>
                <c:pt idx="7509">
                  <c:v>36423</c:v>
                </c:pt>
                <c:pt idx="7510">
                  <c:v>36424</c:v>
                </c:pt>
                <c:pt idx="7511">
                  <c:v>36425</c:v>
                </c:pt>
                <c:pt idx="7512">
                  <c:v>36426</c:v>
                </c:pt>
                <c:pt idx="7513">
                  <c:v>36427</c:v>
                </c:pt>
                <c:pt idx="7514">
                  <c:v>36430</c:v>
                </c:pt>
                <c:pt idx="7515">
                  <c:v>36431</c:v>
                </c:pt>
                <c:pt idx="7516">
                  <c:v>36432</c:v>
                </c:pt>
                <c:pt idx="7517">
                  <c:v>36433</c:v>
                </c:pt>
                <c:pt idx="7518">
                  <c:v>36434</c:v>
                </c:pt>
                <c:pt idx="7519">
                  <c:v>36437</c:v>
                </c:pt>
                <c:pt idx="7520">
                  <c:v>36438</c:v>
                </c:pt>
                <c:pt idx="7521">
                  <c:v>36439</c:v>
                </c:pt>
                <c:pt idx="7522">
                  <c:v>36440</c:v>
                </c:pt>
                <c:pt idx="7523">
                  <c:v>36441</c:v>
                </c:pt>
                <c:pt idx="7524">
                  <c:v>36444</c:v>
                </c:pt>
                <c:pt idx="7525">
                  <c:v>36445</c:v>
                </c:pt>
                <c:pt idx="7526">
                  <c:v>36446</c:v>
                </c:pt>
                <c:pt idx="7527">
                  <c:v>36447</c:v>
                </c:pt>
                <c:pt idx="7528">
                  <c:v>36448</c:v>
                </c:pt>
                <c:pt idx="7529">
                  <c:v>36451</c:v>
                </c:pt>
                <c:pt idx="7530">
                  <c:v>36452</c:v>
                </c:pt>
                <c:pt idx="7531">
                  <c:v>36453</c:v>
                </c:pt>
                <c:pt idx="7532">
                  <c:v>36454</c:v>
                </c:pt>
                <c:pt idx="7533">
                  <c:v>36455</c:v>
                </c:pt>
                <c:pt idx="7534">
                  <c:v>36458</c:v>
                </c:pt>
                <c:pt idx="7535">
                  <c:v>36459</c:v>
                </c:pt>
                <c:pt idx="7536">
                  <c:v>36460</c:v>
                </c:pt>
                <c:pt idx="7537">
                  <c:v>36461</c:v>
                </c:pt>
                <c:pt idx="7538">
                  <c:v>36462</c:v>
                </c:pt>
                <c:pt idx="7539">
                  <c:v>36465</c:v>
                </c:pt>
                <c:pt idx="7540">
                  <c:v>36466</c:v>
                </c:pt>
                <c:pt idx="7541">
                  <c:v>36467</c:v>
                </c:pt>
                <c:pt idx="7542">
                  <c:v>36468</c:v>
                </c:pt>
                <c:pt idx="7543">
                  <c:v>36469</c:v>
                </c:pt>
                <c:pt idx="7544">
                  <c:v>36472</c:v>
                </c:pt>
                <c:pt idx="7545">
                  <c:v>36473</c:v>
                </c:pt>
                <c:pt idx="7546">
                  <c:v>36474</c:v>
                </c:pt>
                <c:pt idx="7547">
                  <c:v>36475</c:v>
                </c:pt>
                <c:pt idx="7548">
                  <c:v>36476</c:v>
                </c:pt>
                <c:pt idx="7549">
                  <c:v>36479</c:v>
                </c:pt>
                <c:pt idx="7550">
                  <c:v>36480</c:v>
                </c:pt>
                <c:pt idx="7551">
                  <c:v>36481</c:v>
                </c:pt>
                <c:pt idx="7552">
                  <c:v>36482</c:v>
                </c:pt>
                <c:pt idx="7553">
                  <c:v>36483</c:v>
                </c:pt>
                <c:pt idx="7554">
                  <c:v>36486</c:v>
                </c:pt>
                <c:pt idx="7555">
                  <c:v>36487</c:v>
                </c:pt>
                <c:pt idx="7556">
                  <c:v>36488</c:v>
                </c:pt>
                <c:pt idx="7557">
                  <c:v>36490</c:v>
                </c:pt>
                <c:pt idx="7558">
                  <c:v>36493</c:v>
                </c:pt>
                <c:pt idx="7559">
                  <c:v>36494</c:v>
                </c:pt>
                <c:pt idx="7560">
                  <c:v>36495</c:v>
                </c:pt>
                <c:pt idx="7561">
                  <c:v>36496</c:v>
                </c:pt>
                <c:pt idx="7562">
                  <c:v>36497</c:v>
                </c:pt>
                <c:pt idx="7563">
                  <c:v>36500</c:v>
                </c:pt>
                <c:pt idx="7564">
                  <c:v>36501</c:v>
                </c:pt>
                <c:pt idx="7565">
                  <c:v>36502</c:v>
                </c:pt>
                <c:pt idx="7566">
                  <c:v>36503</c:v>
                </c:pt>
                <c:pt idx="7567">
                  <c:v>36504</c:v>
                </c:pt>
                <c:pt idx="7568">
                  <c:v>36507</c:v>
                </c:pt>
                <c:pt idx="7569">
                  <c:v>36508</c:v>
                </c:pt>
                <c:pt idx="7570">
                  <c:v>36509</c:v>
                </c:pt>
                <c:pt idx="7571">
                  <c:v>36510</c:v>
                </c:pt>
                <c:pt idx="7572">
                  <c:v>36511</c:v>
                </c:pt>
                <c:pt idx="7573">
                  <c:v>36514</c:v>
                </c:pt>
                <c:pt idx="7574">
                  <c:v>36515</c:v>
                </c:pt>
                <c:pt idx="7575">
                  <c:v>36516</c:v>
                </c:pt>
                <c:pt idx="7576">
                  <c:v>36517</c:v>
                </c:pt>
                <c:pt idx="7577">
                  <c:v>36521</c:v>
                </c:pt>
                <c:pt idx="7578">
                  <c:v>36522</c:v>
                </c:pt>
                <c:pt idx="7579">
                  <c:v>36523</c:v>
                </c:pt>
                <c:pt idx="7580">
                  <c:v>36524</c:v>
                </c:pt>
                <c:pt idx="7581">
                  <c:v>36525</c:v>
                </c:pt>
                <c:pt idx="7582">
                  <c:v>36528</c:v>
                </c:pt>
                <c:pt idx="7583">
                  <c:v>36529</c:v>
                </c:pt>
                <c:pt idx="7584">
                  <c:v>36530</c:v>
                </c:pt>
                <c:pt idx="7585">
                  <c:v>36531</c:v>
                </c:pt>
                <c:pt idx="7586">
                  <c:v>36532</c:v>
                </c:pt>
                <c:pt idx="7587">
                  <c:v>36535</c:v>
                </c:pt>
                <c:pt idx="7588">
                  <c:v>36536</c:v>
                </c:pt>
                <c:pt idx="7589">
                  <c:v>36537</c:v>
                </c:pt>
                <c:pt idx="7590">
                  <c:v>36538</c:v>
                </c:pt>
                <c:pt idx="7591">
                  <c:v>36539</c:v>
                </c:pt>
                <c:pt idx="7592">
                  <c:v>36543</c:v>
                </c:pt>
                <c:pt idx="7593">
                  <c:v>36544</c:v>
                </c:pt>
                <c:pt idx="7594">
                  <c:v>36545</c:v>
                </c:pt>
                <c:pt idx="7595">
                  <c:v>36546</c:v>
                </c:pt>
                <c:pt idx="7596">
                  <c:v>36549</c:v>
                </c:pt>
                <c:pt idx="7597">
                  <c:v>36550</c:v>
                </c:pt>
                <c:pt idx="7598">
                  <c:v>36551</c:v>
                </c:pt>
                <c:pt idx="7599">
                  <c:v>36552</c:v>
                </c:pt>
                <c:pt idx="7600">
                  <c:v>36553</c:v>
                </c:pt>
                <c:pt idx="7601">
                  <c:v>36556</c:v>
                </c:pt>
                <c:pt idx="7602">
                  <c:v>36557</c:v>
                </c:pt>
                <c:pt idx="7603">
                  <c:v>36558</c:v>
                </c:pt>
                <c:pt idx="7604">
                  <c:v>36559</c:v>
                </c:pt>
                <c:pt idx="7605">
                  <c:v>36560</c:v>
                </c:pt>
                <c:pt idx="7606">
                  <c:v>36563</c:v>
                </c:pt>
                <c:pt idx="7607">
                  <c:v>36564</c:v>
                </c:pt>
                <c:pt idx="7608">
                  <c:v>36565</c:v>
                </c:pt>
                <c:pt idx="7609">
                  <c:v>36566</c:v>
                </c:pt>
                <c:pt idx="7610">
                  <c:v>36567</c:v>
                </c:pt>
                <c:pt idx="7611">
                  <c:v>36570</c:v>
                </c:pt>
                <c:pt idx="7612">
                  <c:v>36571</c:v>
                </c:pt>
                <c:pt idx="7613">
                  <c:v>36572</c:v>
                </c:pt>
                <c:pt idx="7614">
                  <c:v>36573</c:v>
                </c:pt>
                <c:pt idx="7615">
                  <c:v>36574</c:v>
                </c:pt>
                <c:pt idx="7616">
                  <c:v>36578</c:v>
                </c:pt>
                <c:pt idx="7617">
                  <c:v>36579</c:v>
                </c:pt>
                <c:pt idx="7618">
                  <c:v>36580</c:v>
                </c:pt>
                <c:pt idx="7619">
                  <c:v>36581</c:v>
                </c:pt>
                <c:pt idx="7620">
                  <c:v>36584</c:v>
                </c:pt>
                <c:pt idx="7621">
                  <c:v>36585</c:v>
                </c:pt>
                <c:pt idx="7622">
                  <c:v>36586</c:v>
                </c:pt>
                <c:pt idx="7623">
                  <c:v>36587</c:v>
                </c:pt>
                <c:pt idx="7624">
                  <c:v>36588</c:v>
                </c:pt>
                <c:pt idx="7625">
                  <c:v>36591</c:v>
                </c:pt>
                <c:pt idx="7626">
                  <c:v>36592</c:v>
                </c:pt>
                <c:pt idx="7627">
                  <c:v>36593</c:v>
                </c:pt>
                <c:pt idx="7628">
                  <c:v>36594</c:v>
                </c:pt>
                <c:pt idx="7629">
                  <c:v>36595</c:v>
                </c:pt>
                <c:pt idx="7630">
                  <c:v>36598</c:v>
                </c:pt>
                <c:pt idx="7631">
                  <c:v>36599</c:v>
                </c:pt>
                <c:pt idx="7632">
                  <c:v>36600</c:v>
                </c:pt>
                <c:pt idx="7633">
                  <c:v>36601</c:v>
                </c:pt>
                <c:pt idx="7634">
                  <c:v>36602</c:v>
                </c:pt>
                <c:pt idx="7635">
                  <c:v>36605</c:v>
                </c:pt>
                <c:pt idx="7636">
                  <c:v>36606</c:v>
                </c:pt>
                <c:pt idx="7637">
                  <c:v>36607</c:v>
                </c:pt>
                <c:pt idx="7638">
                  <c:v>36608</c:v>
                </c:pt>
                <c:pt idx="7639">
                  <c:v>36609</c:v>
                </c:pt>
                <c:pt idx="7640">
                  <c:v>36612</c:v>
                </c:pt>
                <c:pt idx="7641">
                  <c:v>36613</c:v>
                </c:pt>
                <c:pt idx="7642">
                  <c:v>36614</c:v>
                </c:pt>
                <c:pt idx="7643">
                  <c:v>36615</c:v>
                </c:pt>
                <c:pt idx="7644">
                  <c:v>36616</c:v>
                </c:pt>
                <c:pt idx="7645">
                  <c:v>36619</c:v>
                </c:pt>
                <c:pt idx="7646">
                  <c:v>36620</c:v>
                </c:pt>
                <c:pt idx="7647">
                  <c:v>36621</c:v>
                </c:pt>
                <c:pt idx="7648">
                  <c:v>36622</c:v>
                </c:pt>
                <c:pt idx="7649">
                  <c:v>36623</c:v>
                </c:pt>
                <c:pt idx="7650">
                  <c:v>36626</c:v>
                </c:pt>
                <c:pt idx="7651">
                  <c:v>36627</c:v>
                </c:pt>
                <c:pt idx="7652">
                  <c:v>36628</c:v>
                </c:pt>
                <c:pt idx="7653">
                  <c:v>36629</c:v>
                </c:pt>
                <c:pt idx="7654">
                  <c:v>36630</c:v>
                </c:pt>
                <c:pt idx="7655">
                  <c:v>36633</c:v>
                </c:pt>
                <c:pt idx="7656">
                  <c:v>36634</c:v>
                </c:pt>
                <c:pt idx="7657">
                  <c:v>36635</c:v>
                </c:pt>
                <c:pt idx="7658">
                  <c:v>36636</c:v>
                </c:pt>
                <c:pt idx="7659">
                  <c:v>36640</c:v>
                </c:pt>
                <c:pt idx="7660">
                  <c:v>36641</c:v>
                </c:pt>
                <c:pt idx="7661">
                  <c:v>36642</c:v>
                </c:pt>
                <c:pt idx="7662">
                  <c:v>36643</c:v>
                </c:pt>
                <c:pt idx="7663">
                  <c:v>36644</c:v>
                </c:pt>
                <c:pt idx="7664">
                  <c:v>36647</c:v>
                </c:pt>
                <c:pt idx="7665">
                  <c:v>36648</c:v>
                </c:pt>
                <c:pt idx="7666">
                  <c:v>36649</c:v>
                </c:pt>
                <c:pt idx="7667">
                  <c:v>36650</c:v>
                </c:pt>
                <c:pt idx="7668">
                  <c:v>36651</c:v>
                </c:pt>
                <c:pt idx="7669">
                  <c:v>36654</c:v>
                </c:pt>
                <c:pt idx="7670">
                  <c:v>36655</c:v>
                </c:pt>
                <c:pt idx="7671">
                  <c:v>36656</c:v>
                </c:pt>
                <c:pt idx="7672">
                  <c:v>36657</c:v>
                </c:pt>
                <c:pt idx="7673">
                  <c:v>36658</c:v>
                </c:pt>
                <c:pt idx="7674">
                  <c:v>36661</c:v>
                </c:pt>
                <c:pt idx="7675">
                  <c:v>36662</c:v>
                </c:pt>
                <c:pt idx="7676">
                  <c:v>36663</c:v>
                </c:pt>
                <c:pt idx="7677">
                  <c:v>36664</c:v>
                </c:pt>
                <c:pt idx="7678">
                  <c:v>36665</c:v>
                </c:pt>
                <c:pt idx="7679">
                  <c:v>36668</c:v>
                </c:pt>
                <c:pt idx="7680">
                  <c:v>36669</c:v>
                </c:pt>
                <c:pt idx="7681">
                  <c:v>36670</c:v>
                </c:pt>
                <c:pt idx="7682">
                  <c:v>36671</c:v>
                </c:pt>
                <c:pt idx="7683">
                  <c:v>36672</c:v>
                </c:pt>
                <c:pt idx="7684">
                  <c:v>36676</c:v>
                </c:pt>
                <c:pt idx="7685">
                  <c:v>36677</c:v>
                </c:pt>
                <c:pt idx="7686">
                  <c:v>36678</c:v>
                </c:pt>
                <c:pt idx="7687">
                  <c:v>36679</c:v>
                </c:pt>
                <c:pt idx="7688">
                  <c:v>36682</c:v>
                </c:pt>
                <c:pt idx="7689">
                  <c:v>36683</c:v>
                </c:pt>
                <c:pt idx="7690">
                  <c:v>36684</c:v>
                </c:pt>
                <c:pt idx="7691">
                  <c:v>36685</c:v>
                </c:pt>
                <c:pt idx="7692">
                  <c:v>36686</c:v>
                </c:pt>
                <c:pt idx="7693">
                  <c:v>36689</c:v>
                </c:pt>
                <c:pt idx="7694">
                  <c:v>36690</c:v>
                </c:pt>
                <c:pt idx="7695">
                  <c:v>36691</c:v>
                </c:pt>
                <c:pt idx="7696">
                  <c:v>36692</c:v>
                </c:pt>
                <c:pt idx="7697">
                  <c:v>36693</c:v>
                </c:pt>
                <c:pt idx="7698">
                  <c:v>36696</c:v>
                </c:pt>
                <c:pt idx="7699">
                  <c:v>36697</c:v>
                </c:pt>
                <c:pt idx="7700">
                  <c:v>36698</c:v>
                </c:pt>
                <c:pt idx="7701">
                  <c:v>36699</c:v>
                </c:pt>
                <c:pt idx="7702">
                  <c:v>36700</c:v>
                </c:pt>
                <c:pt idx="7703">
                  <c:v>36703</c:v>
                </c:pt>
                <c:pt idx="7704">
                  <c:v>36704</c:v>
                </c:pt>
                <c:pt idx="7705">
                  <c:v>36705</c:v>
                </c:pt>
                <c:pt idx="7706">
                  <c:v>36706</c:v>
                </c:pt>
                <c:pt idx="7707">
                  <c:v>36707</c:v>
                </c:pt>
                <c:pt idx="7708">
                  <c:v>36710</c:v>
                </c:pt>
                <c:pt idx="7709">
                  <c:v>36712</c:v>
                </c:pt>
                <c:pt idx="7710">
                  <c:v>36713</c:v>
                </c:pt>
                <c:pt idx="7711">
                  <c:v>36714</c:v>
                </c:pt>
                <c:pt idx="7712">
                  <c:v>36717</c:v>
                </c:pt>
                <c:pt idx="7713">
                  <c:v>36718</c:v>
                </c:pt>
                <c:pt idx="7714">
                  <c:v>36719</c:v>
                </c:pt>
                <c:pt idx="7715">
                  <c:v>36720</c:v>
                </c:pt>
                <c:pt idx="7716">
                  <c:v>36721</c:v>
                </c:pt>
                <c:pt idx="7717">
                  <c:v>36724</c:v>
                </c:pt>
                <c:pt idx="7718">
                  <c:v>36725</c:v>
                </c:pt>
                <c:pt idx="7719">
                  <c:v>36726</c:v>
                </c:pt>
                <c:pt idx="7720">
                  <c:v>36727</c:v>
                </c:pt>
                <c:pt idx="7721">
                  <c:v>36728</c:v>
                </c:pt>
                <c:pt idx="7722">
                  <c:v>36731</c:v>
                </c:pt>
                <c:pt idx="7723">
                  <c:v>36732</c:v>
                </c:pt>
                <c:pt idx="7724">
                  <c:v>36733</c:v>
                </c:pt>
                <c:pt idx="7725">
                  <c:v>36734</c:v>
                </c:pt>
                <c:pt idx="7726">
                  <c:v>36735</c:v>
                </c:pt>
                <c:pt idx="7727">
                  <c:v>36738</c:v>
                </c:pt>
                <c:pt idx="7728">
                  <c:v>36739</c:v>
                </c:pt>
                <c:pt idx="7729">
                  <c:v>36740</c:v>
                </c:pt>
                <c:pt idx="7730">
                  <c:v>36741</c:v>
                </c:pt>
                <c:pt idx="7731">
                  <c:v>36742</c:v>
                </c:pt>
                <c:pt idx="7732">
                  <c:v>36745</c:v>
                </c:pt>
                <c:pt idx="7733">
                  <c:v>36746</c:v>
                </c:pt>
                <c:pt idx="7734">
                  <c:v>36747</c:v>
                </c:pt>
                <c:pt idx="7735">
                  <c:v>36748</c:v>
                </c:pt>
                <c:pt idx="7736">
                  <c:v>36749</c:v>
                </c:pt>
                <c:pt idx="7737">
                  <c:v>36752</c:v>
                </c:pt>
                <c:pt idx="7738">
                  <c:v>36753</c:v>
                </c:pt>
                <c:pt idx="7739">
                  <c:v>36754</c:v>
                </c:pt>
                <c:pt idx="7740">
                  <c:v>36755</c:v>
                </c:pt>
                <c:pt idx="7741">
                  <c:v>36756</c:v>
                </c:pt>
                <c:pt idx="7742">
                  <c:v>36759</c:v>
                </c:pt>
                <c:pt idx="7743">
                  <c:v>36760</c:v>
                </c:pt>
                <c:pt idx="7744">
                  <c:v>36761</c:v>
                </c:pt>
                <c:pt idx="7745">
                  <c:v>36762</c:v>
                </c:pt>
                <c:pt idx="7746">
                  <c:v>36763</c:v>
                </c:pt>
                <c:pt idx="7747">
                  <c:v>36766</c:v>
                </c:pt>
                <c:pt idx="7748">
                  <c:v>36767</c:v>
                </c:pt>
                <c:pt idx="7749">
                  <c:v>36768</c:v>
                </c:pt>
                <c:pt idx="7750">
                  <c:v>36769</c:v>
                </c:pt>
                <c:pt idx="7751">
                  <c:v>36770</c:v>
                </c:pt>
                <c:pt idx="7752">
                  <c:v>36774</c:v>
                </c:pt>
                <c:pt idx="7753">
                  <c:v>36775</c:v>
                </c:pt>
                <c:pt idx="7754">
                  <c:v>36776</c:v>
                </c:pt>
                <c:pt idx="7755">
                  <c:v>36777</c:v>
                </c:pt>
                <c:pt idx="7756">
                  <c:v>36780</c:v>
                </c:pt>
                <c:pt idx="7757">
                  <c:v>36781</c:v>
                </c:pt>
                <c:pt idx="7758">
                  <c:v>36782</c:v>
                </c:pt>
                <c:pt idx="7759">
                  <c:v>36783</c:v>
                </c:pt>
                <c:pt idx="7760">
                  <c:v>36784</c:v>
                </c:pt>
                <c:pt idx="7761">
                  <c:v>36787</c:v>
                </c:pt>
                <c:pt idx="7762">
                  <c:v>36788</c:v>
                </c:pt>
                <c:pt idx="7763">
                  <c:v>36789</c:v>
                </c:pt>
                <c:pt idx="7764">
                  <c:v>36790</c:v>
                </c:pt>
                <c:pt idx="7765">
                  <c:v>36791</c:v>
                </c:pt>
                <c:pt idx="7766">
                  <c:v>36794</c:v>
                </c:pt>
                <c:pt idx="7767">
                  <c:v>36795</c:v>
                </c:pt>
                <c:pt idx="7768">
                  <c:v>36796</c:v>
                </c:pt>
                <c:pt idx="7769">
                  <c:v>36797</c:v>
                </c:pt>
                <c:pt idx="7770">
                  <c:v>36798</c:v>
                </c:pt>
                <c:pt idx="7771">
                  <c:v>36801</c:v>
                </c:pt>
                <c:pt idx="7772">
                  <c:v>36802</c:v>
                </c:pt>
                <c:pt idx="7773">
                  <c:v>36803</c:v>
                </c:pt>
                <c:pt idx="7774">
                  <c:v>36804</c:v>
                </c:pt>
                <c:pt idx="7775">
                  <c:v>36805</c:v>
                </c:pt>
                <c:pt idx="7776">
                  <c:v>36808</c:v>
                </c:pt>
                <c:pt idx="7777">
                  <c:v>36809</c:v>
                </c:pt>
                <c:pt idx="7778">
                  <c:v>36810</c:v>
                </c:pt>
                <c:pt idx="7779">
                  <c:v>36811</c:v>
                </c:pt>
                <c:pt idx="7780">
                  <c:v>36812</c:v>
                </c:pt>
                <c:pt idx="7781">
                  <c:v>36815</c:v>
                </c:pt>
                <c:pt idx="7782">
                  <c:v>36816</c:v>
                </c:pt>
                <c:pt idx="7783">
                  <c:v>36817</c:v>
                </c:pt>
                <c:pt idx="7784">
                  <c:v>36818</c:v>
                </c:pt>
                <c:pt idx="7785">
                  <c:v>36819</c:v>
                </c:pt>
                <c:pt idx="7786">
                  <c:v>36822</c:v>
                </c:pt>
                <c:pt idx="7787">
                  <c:v>36823</c:v>
                </c:pt>
                <c:pt idx="7788">
                  <c:v>36824</c:v>
                </c:pt>
                <c:pt idx="7789">
                  <c:v>36825</c:v>
                </c:pt>
                <c:pt idx="7790">
                  <c:v>36826</c:v>
                </c:pt>
                <c:pt idx="7791">
                  <c:v>36829</c:v>
                </c:pt>
                <c:pt idx="7792">
                  <c:v>36830</c:v>
                </c:pt>
                <c:pt idx="7793">
                  <c:v>36831</c:v>
                </c:pt>
                <c:pt idx="7794">
                  <c:v>36832</c:v>
                </c:pt>
                <c:pt idx="7795">
                  <c:v>36833</c:v>
                </c:pt>
                <c:pt idx="7796">
                  <c:v>36836</c:v>
                </c:pt>
                <c:pt idx="7797">
                  <c:v>36837</c:v>
                </c:pt>
                <c:pt idx="7798">
                  <c:v>36838</c:v>
                </c:pt>
                <c:pt idx="7799">
                  <c:v>36839</c:v>
                </c:pt>
                <c:pt idx="7800">
                  <c:v>36840</c:v>
                </c:pt>
                <c:pt idx="7801">
                  <c:v>36843</c:v>
                </c:pt>
                <c:pt idx="7802">
                  <c:v>36844</c:v>
                </c:pt>
                <c:pt idx="7803">
                  <c:v>36845</c:v>
                </c:pt>
                <c:pt idx="7804">
                  <c:v>36846</c:v>
                </c:pt>
                <c:pt idx="7805">
                  <c:v>36847</c:v>
                </c:pt>
                <c:pt idx="7806">
                  <c:v>36850</c:v>
                </c:pt>
                <c:pt idx="7807">
                  <c:v>36851</c:v>
                </c:pt>
                <c:pt idx="7808">
                  <c:v>36852</c:v>
                </c:pt>
                <c:pt idx="7809">
                  <c:v>36854</c:v>
                </c:pt>
                <c:pt idx="7810">
                  <c:v>36857</c:v>
                </c:pt>
                <c:pt idx="7811">
                  <c:v>36858</c:v>
                </c:pt>
                <c:pt idx="7812">
                  <c:v>36859</c:v>
                </c:pt>
                <c:pt idx="7813">
                  <c:v>36860</c:v>
                </c:pt>
                <c:pt idx="7814">
                  <c:v>36861</c:v>
                </c:pt>
                <c:pt idx="7815">
                  <c:v>36864</c:v>
                </c:pt>
                <c:pt idx="7816">
                  <c:v>36865</c:v>
                </c:pt>
                <c:pt idx="7817">
                  <c:v>36866</c:v>
                </c:pt>
                <c:pt idx="7818">
                  <c:v>36867</c:v>
                </c:pt>
                <c:pt idx="7819">
                  <c:v>36868</c:v>
                </c:pt>
                <c:pt idx="7820">
                  <c:v>36871</c:v>
                </c:pt>
                <c:pt idx="7821">
                  <c:v>36872</c:v>
                </c:pt>
                <c:pt idx="7822">
                  <c:v>36873</c:v>
                </c:pt>
                <c:pt idx="7823">
                  <c:v>36874</c:v>
                </c:pt>
                <c:pt idx="7824">
                  <c:v>36875</c:v>
                </c:pt>
                <c:pt idx="7825">
                  <c:v>36878</c:v>
                </c:pt>
                <c:pt idx="7826">
                  <c:v>36879</c:v>
                </c:pt>
                <c:pt idx="7827">
                  <c:v>36880</c:v>
                </c:pt>
                <c:pt idx="7828">
                  <c:v>36881</c:v>
                </c:pt>
                <c:pt idx="7829">
                  <c:v>36882</c:v>
                </c:pt>
                <c:pt idx="7830">
                  <c:v>36886</c:v>
                </c:pt>
                <c:pt idx="7831">
                  <c:v>36887</c:v>
                </c:pt>
                <c:pt idx="7832">
                  <c:v>36888</c:v>
                </c:pt>
                <c:pt idx="7833">
                  <c:v>36889</c:v>
                </c:pt>
                <c:pt idx="7834">
                  <c:v>36893</c:v>
                </c:pt>
                <c:pt idx="7835">
                  <c:v>36894</c:v>
                </c:pt>
                <c:pt idx="7836">
                  <c:v>36895</c:v>
                </c:pt>
                <c:pt idx="7837">
                  <c:v>36896</c:v>
                </c:pt>
                <c:pt idx="7838">
                  <c:v>36899</c:v>
                </c:pt>
                <c:pt idx="7839">
                  <c:v>36900</c:v>
                </c:pt>
                <c:pt idx="7840">
                  <c:v>36901</c:v>
                </c:pt>
                <c:pt idx="7841">
                  <c:v>36902</c:v>
                </c:pt>
                <c:pt idx="7842">
                  <c:v>36903</c:v>
                </c:pt>
                <c:pt idx="7843">
                  <c:v>36907</c:v>
                </c:pt>
                <c:pt idx="7844">
                  <c:v>36908</c:v>
                </c:pt>
                <c:pt idx="7845">
                  <c:v>36909</c:v>
                </c:pt>
                <c:pt idx="7846">
                  <c:v>36910</c:v>
                </c:pt>
                <c:pt idx="7847">
                  <c:v>36913</c:v>
                </c:pt>
                <c:pt idx="7848">
                  <c:v>36914</c:v>
                </c:pt>
                <c:pt idx="7849">
                  <c:v>36915</c:v>
                </c:pt>
                <c:pt idx="7850">
                  <c:v>36916</c:v>
                </c:pt>
                <c:pt idx="7851">
                  <c:v>36917</c:v>
                </c:pt>
                <c:pt idx="7852">
                  <c:v>36920</c:v>
                </c:pt>
                <c:pt idx="7853">
                  <c:v>36921</c:v>
                </c:pt>
                <c:pt idx="7854">
                  <c:v>36922</c:v>
                </c:pt>
                <c:pt idx="7855">
                  <c:v>36923</c:v>
                </c:pt>
                <c:pt idx="7856">
                  <c:v>36924</c:v>
                </c:pt>
                <c:pt idx="7857">
                  <c:v>36927</c:v>
                </c:pt>
                <c:pt idx="7858">
                  <c:v>36928</c:v>
                </c:pt>
                <c:pt idx="7859">
                  <c:v>36929</c:v>
                </c:pt>
                <c:pt idx="7860">
                  <c:v>36930</c:v>
                </c:pt>
                <c:pt idx="7861">
                  <c:v>36931</c:v>
                </c:pt>
                <c:pt idx="7862">
                  <c:v>36934</c:v>
                </c:pt>
                <c:pt idx="7863">
                  <c:v>36935</c:v>
                </c:pt>
                <c:pt idx="7864">
                  <c:v>36936</c:v>
                </c:pt>
                <c:pt idx="7865">
                  <c:v>36937</c:v>
                </c:pt>
                <c:pt idx="7866">
                  <c:v>36938</c:v>
                </c:pt>
                <c:pt idx="7867">
                  <c:v>36942</c:v>
                </c:pt>
                <c:pt idx="7868">
                  <c:v>36943</c:v>
                </c:pt>
                <c:pt idx="7869">
                  <c:v>36944</c:v>
                </c:pt>
                <c:pt idx="7870">
                  <c:v>36945</c:v>
                </c:pt>
                <c:pt idx="7871">
                  <c:v>36948</c:v>
                </c:pt>
                <c:pt idx="7872">
                  <c:v>36949</c:v>
                </c:pt>
                <c:pt idx="7873">
                  <c:v>36950</c:v>
                </c:pt>
                <c:pt idx="7874">
                  <c:v>36951</c:v>
                </c:pt>
                <c:pt idx="7875">
                  <c:v>36952</c:v>
                </c:pt>
                <c:pt idx="7876">
                  <c:v>36955</c:v>
                </c:pt>
                <c:pt idx="7877">
                  <c:v>36956</c:v>
                </c:pt>
                <c:pt idx="7878">
                  <c:v>36957</c:v>
                </c:pt>
                <c:pt idx="7879">
                  <c:v>36958</c:v>
                </c:pt>
                <c:pt idx="7880">
                  <c:v>36959</c:v>
                </c:pt>
                <c:pt idx="7881">
                  <c:v>36962</c:v>
                </c:pt>
                <c:pt idx="7882">
                  <c:v>36963</c:v>
                </c:pt>
                <c:pt idx="7883">
                  <c:v>36964</c:v>
                </c:pt>
                <c:pt idx="7884">
                  <c:v>36965</c:v>
                </c:pt>
                <c:pt idx="7885">
                  <c:v>36966</c:v>
                </c:pt>
                <c:pt idx="7886">
                  <c:v>36969</c:v>
                </c:pt>
                <c:pt idx="7887">
                  <c:v>36970</c:v>
                </c:pt>
                <c:pt idx="7888">
                  <c:v>36971</c:v>
                </c:pt>
                <c:pt idx="7889">
                  <c:v>36972</c:v>
                </c:pt>
                <c:pt idx="7890">
                  <c:v>36973</c:v>
                </c:pt>
                <c:pt idx="7891">
                  <c:v>36976</c:v>
                </c:pt>
                <c:pt idx="7892">
                  <c:v>36977</c:v>
                </c:pt>
                <c:pt idx="7893">
                  <c:v>36978</c:v>
                </c:pt>
                <c:pt idx="7894">
                  <c:v>36979</c:v>
                </c:pt>
                <c:pt idx="7895">
                  <c:v>36980</c:v>
                </c:pt>
                <c:pt idx="7896">
                  <c:v>36983</c:v>
                </c:pt>
                <c:pt idx="7897">
                  <c:v>36984</c:v>
                </c:pt>
                <c:pt idx="7898">
                  <c:v>36985</c:v>
                </c:pt>
                <c:pt idx="7899">
                  <c:v>36986</c:v>
                </c:pt>
                <c:pt idx="7900">
                  <c:v>36987</c:v>
                </c:pt>
                <c:pt idx="7901">
                  <c:v>36990</c:v>
                </c:pt>
                <c:pt idx="7902">
                  <c:v>36991</c:v>
                </c:pt>
                <c:pt idx="7903">
                  <c:v>36992</c:v>
                </c:pt>
                <c:pt idx="7904">
                  <c:v>36993</c:v>
                </c:pt>
                <c:pt idx="7905">
                  <c:v>36997</c:v>
                </c:pt>
                <c:pt idx="7906">
                  <c:v>36998</c:v>
                </c:pt>
                <c:pt idx="7907">
                  <c:v>36999</c:v>
                </c:pt>
                <c:pt idx="7908">
                  <c:v>37000</c:v>
                </c:pt>
                <c:pt idx="7909">
                  <c:v>37001</c:v>
                </c:pt>
                <c:pt idx="7910">
                  <c:v>37004</c:v>
                </c:pt>
                <c:pt idx="7911">
                  <c:v>37005</c:v>
                </c:pt>
                <c:pt idx="7912">
                  <c:v>37006</c:v>
                </c:pt>
                <c:pt idx="7913">
                  <c:v>37007</c:v>
                </c:pt>
                <c:pt idx="7914">
                  <c:v>37008</c:v>
                </c:pt>
                <c:pt idx="7915">
                  <c:v>37011</c:v>
                </c:pt>
                <c:pt idx="7916">
                  <c:v>37012</c:v>
                </c:pt>
                <c:pt idx="7917">
                  <c:v>37013</c:v>
                </c:pt>
                <c:pt idx="7918">
                  <c:v>37014</c:v>
                </c:pt>
                <c:pt idx="7919">
                  <c:v>37015</c:v>
                </c:pt>
                <c:pt idx="7920">
                  <c:v>37018</c:v>
                </c:pt>
                <c:pt idx="7921">
                  <c:v>37019</c:v>
                </c:pt>
                <c:pt idx="7922">
                  <c:v>37020</c:v>
                </c:pt>
                <c:pt idx="7923">
                  <c:v>37021</c:v>
                </c:pt>
                <c:pt idx="7924">
                  <c:v>37022</c:v>
                </c:pt>
                <c:pt idx="7925">
                  <c:v>37025</c:v>
                </c:pt>
                <c:pt idx="7926">
                  <c:v>37026</c:v>
                </c:pt>
                <c:pt idx="7927">
                  <c:v>37027</c:v>
                </c:pt>
                <c:pt idx="7928">
                  <c:v>37028</c:v>
                </c:pt>
                <c:pt idx="7929">
                  <c:v>37029</c:v>
                </c:pt>
                <c:pt idx="7930">
                  <c:v>37032</c:v>
                </c:pt>
                <c:pt idx="7931">
                  <c:v>37033</c:v>
                </c:pt>
                <c:pt idx="7932">
                  <c:v>37034</c:v>
                </c:pt>
                <c:pt idx="7933">
                  <c:v>37035</c:v>
                </c:pt>
                <c:pt idx="7934">
                  <c:v>37036</c:v>
                </c:pt>
                <c:pt idx="7935">
                  <c:v>37040</c:v>
                </c:pt>
                <c:pt idx="7936">
                  <c:v>37041</c:v>
                </c:pt>
                <c:pt idx="7937">
                  <c:v>37042</c:v>
                </c:pt>
                <c:pt idx="7938">
                  <c:v>37043</c:v>
                </c:pt>
                <c:pt idx="7939">
                  <c:v>37046</c:v>
                </c:pt>
                <c:pt idx="7940">
                  <c:v>37047</c:v>
                </c:pt>
                <c:pt idx="7941">
                  <c:v>37048</c:v>
                </c:pt>
                <c:pt idx="7942">
                  <c:v>37049</c:v>
                </c:pt>
                <c:pt idx="7943">
                  <c:v>37050</c:v>
                </c:pt>
                <c:pt idx="7944">
                  <c:v>37053</c:v>
                </c:pt>
                <c:pt idx="7945">
                  <c:v>37054</c:v>
                </c:pt>
                <c:pt idx="7946">
                  <c:v>37055</c:v>
                </c:pt>
                <c:pt idx="7947">
                  <c:v>37056</c:v>
                </c:pt>
                <c:pt idx="7948">
                  <c:v>37057</c:v>
                </c:pt>
                <c:pt idx="7949">
                  <c:v>37060</c:v>
                </c:pt>
                <c:pt idx="7950">
                  <c:v>37061</c:v>
                </c:pt>
                <c:pt idx="7951">
                  <c:v>37062</c:v>
                </c:pt>
                <c:pt idx="7952">
                  <c:v>37063</c:v>
                </c:pt>
                <c:pt idx="7953">
                  <c:v>37064</c:v>
                </c:pt>
                <c:pt idx="7954">
                  <c:v>37067</c:v>
                </c:pt>
                <c:pt idx="7955">
                  <c:v>37068</c:v>
                </c:pt>
                <c:pt idx="7956">
                  <c:v>37069</c:v>
                </c:pt>
                <c:pt idx="7957">
                  <c:v>37070</c:v>
                </c:pt>
                <c:pt idx="7958">
                  <c:v>37071</c:v>
                </c:pt>
                <c:pt idx="7959">
                  <c:v>37074</c:v>
                </c:pt>
                <c:pt idx="7960">
                  <c:v>37075</c:v>
                </c:pt>
                <c:pt idx="7961">
                  <c:v>37077</c:v>
                </c:pt>
                <c:pt idx="7962">
                  <c:v>37078</c:v>
                </c:pt>
                <c:pt idx="7963">
                  <c:v>37081</c:v>
                </c:pt>
                <c:pt idx="7964">
                  <c:v>37082</c:v>
                </c:pt>
                <c:pt idx="7965">
                  <c:v>37083</c:v>
                </c:pt>
                <c:pt idx="7966">
                  <c:v>37084</c:v>
                </c:pt>
                <c:pt idx="7967">
                  <c:v>37085</c:v>
                </c:pt>
                <c:pt idx="7968">
                  <c:v>37088</c:v>
                </c:pt>
                <c:pt idx="7969">
                  <c:v>37089</c:v>
                </c:pt>
                <c:pt idx="7970">
                  <c:v>37090</c:v>
                </c:pt>
                <c:pt idx="7971">
                  <c:v>37091</c:v>
                </c:pt>
                <c:pt idx="7972">
                  <c:v>37092</c:v>
                </c:pt>
                <c:pt idx="7973">
                  <c:v>37095</c:v>
                </c:pt>
                <c:pt idx="7974">
                  <c:v>37096</c:v>
                </c:pt>
                <c:pt idx="7975">
                  <c:v>37097</c:v>
                </c:pt>
                <c:pt idx="7976">
                  <c:v>37098</c:v>
                </c:pt>
                <c:pt idx="7977">
                  <c:v>37099</c:v>
                </c:pt>
                <c:pt idx="7978">
                  <c:v>37102</c:v>
                </c:pt>
                <c:pt idx="7979">
                  <c:v>37103</c:v>
                </c:pt>
                <c:pt idx="7980">
                  <c:v>37104</c:v>
                </c:pt>
                <c:pt idx="7981">
                  <c:v>37105</c:v>
                </c:pt>
                <c:pt idx="7982">
                  <c:v>37106</c:v>
                </c:pt>
                <c:pt idx="7983">
                  <c:v>37109</c:v>
                </c:pt>
                <c:pt idx="7984">
                  <c:v>37110</c:v>
                </c:pt>
                <c:pt idx="7985">
                  <c:v>37111</c:v>
                </c:pt>
                <c:pt idx="7986">
                  <c:v>37112</c:v>
                </c:pt>
                <c:pt idx="7987">
                  <c:v>37113</c:v>
                </c:pt>
                <c:pt idx="7988">
                  <c:v>37116</c:v>
                </c:pt>
                <c:pt idx="7989">
                  <c:v>37117</c:v>
                </c:pt>
                <c:pt idx="7990">
                  <c:v>37118</c:v>
                </c:pt>
                <c:pt idx="7991">
                  <c:v>37119</c:v>
                </c:pt>
                <c:pt idx="7992">
                  <c:v>37120</c:v>
                </c:pt>
                <c:pt idx="7993">
                  <c:v>37123</c:v>
                </c:pt>
                <c:pt idx="7994">
                  <c:v>37124</c:v>
                </c:pt>
                <c:pt idx="7995">
                  <c:v>37125</c:v>
                </c:pt>
                <c:pt idx="7996">
                  <c:v>37126</c:v>
                </c:pt>
                <c:pt idx="7997">
                  <c:v>37127</c:v>
                </c:pt>
                <c:pt idx="7998">
                  <c:v>37130</c:v>
                </c:pt>
                <c:pt idx="7999">
                  <c:v>37131</c:v>
                </c:pt>
                <c:pt idx="8000">
                  <c:v>37132</c:v>
                </c:pt>
                <c:pt idx="8001">
                  <c:v>37133</c:v>
                </c:pt>
                <c:pt idx="8002">
                  <c:v>37134</c:v>
                </c:pt>
                <c:pt idx="8003">
                  <c:v>37138</c:v>
                </c:pt>
                <c:pt idx="8004">
                  <c:v>37139</c:v>
                </c:pt>
                <c:pt idx="8005">
                  <c:v>37140</c:v>
                </c:pt>
                <c:pt idx="8006">
                  <c:v>37141</c:v>
                </c:pt>
                <c:pt idx="8007">
                  <c:v>37144</c:v>
                </c:pt>
                <c:pt idx="8008">
                  <c:v>37151</c:v>
                </c:pt>
                <c:pt idx="8009">
                  <c:v>37152</c:v>
                </c:pt>
                <c:pt idx="8010">
                  <c:v>37153</c:v>
                </c:pt>
                <c:pt idx="8011">
                  <c:v>37154</c:v>
                </c:pt>
                <c:pt idx="8012">
                  <c:v>37155</c:v>
                </c:pt>
                <c:pt idx="8013">
                  <c:v>37158</c:v>
                </c:pt>
                <c:pt idx="8014">
                  <c:v>37159</c:v>
                </c:pt>
                <c:pt idx="8015">
                  <c:v>37160</c:v>
                </c:pt>
                <c:pt idx="8016">
                  <c:v>37161</c:v>
                </c:pt>
                <c:pt idx="8017">
                  <c:v>37162</c:v>
                </c:pt>
                <c:pt idx="8018">
                  <c:v>37165</c:v>
                </c:pt>
                <c:pt idx="8019">
                  <c:v>37166</c:v>
                </c:pt>
                <c:pt idx="8020">
                  <c:v>37167</c:v>
                </c:pt>
                <c:pt idx="8021">
                  <c:v>37168</c:v>
                </c:pt>
                <c:pt idx="8022">
                  <c:v>37169</c:v>
                </c:pt>
                <c:pt idx="8023">
                  <c:v>37172</c:v>
                </c:pt>
                <c:pt idx="8024">
                  <c:v>37173</c:v>
                </c:pt>
                <c:pt idx="8025">
                  <c:v>37174</c:v>
                </c:pt>
                <c:pt idx="8026">
                  <c:v>37175</c:v>
                </c:pt>
                <c:pt idx="8027">
                  <c:v>37176</c:v>
                </c:pt>
                <c:pt idx="8028">
                  <c:v>37179</c:v>
                </c:pt>
                <c:pt idx="8029">
                  <c:v>37180</c:v>
                </c:pt>
                <c:pt idx="8030">
                  <c:v>37181</c:v>
                </c:pt>
                <c:pt idx="8031">
                  <c:v>37182</c:v>
                </c:pt>
                <c:pt idx="8032">
                  <c:v>37183</c:v>
                </c:pt>
                <c:pt idx="8033">
                  <c:v>37186</c:v>
                </c:pt>
                <c:pt idx="8034">
                  <c:v>37187</c:v>
                </c:pt>
                <c:pt idx="8035">
                  <c:v>37188</c:v>
                </c:pt>
                <c:pt idx="8036">
                  <c:v>37189</c:v>
                </c:pt>
                <c:pt idx="8037">
                  <c:v>37190</c:v>
                </c:pt>
                <c:pt idx="8038">
                  <c:v>37193</c:v>
                </c:pt>
                <c:pt idx="8039">
                  <c:v>37194</c:v>
                </c:pt>
                <c:pt idx="8040">
                  <c:v>37195</c:v>
                </c:pt>
                <c:pt idx="8041">
                  <c:v>37196</c:v>
                </c:pt>
                <c:pt idx="8042">
                  <c:v>37197</c:v>
                </c:pt>
                <c:pt idx="8043">
                  <c:v>37200</c:v>
                </c:pt>
                <c:pt idx="8044">
                  <c:v>37201</c:v>
                </c:pt>
                <c:pt idx="8045">
                  <c:v>37202</c:v>
                </c:pt>
                <c:pt idx="8046">
                  <c:v>37203</c:v>
                </c:pt>
                <c:pt idx="8047">
                  <c:v>37204</c:v>
                </c:pt>
                <c:pt idx="8048">
                  <c:v>37207</c:v>
                </c:pt>
                <c:pt idx="8049">
                  <c:v>37208</c:v>
                </c:pt>
                <c:pt idx="8050">
                  <c:v>37209</c:v>
                </c:pt>
                <c:pt idx="8051">
                  <c:v>37210</c:v>
                </c:pt>
                <c:pt idx="8052">
                  <c:v>37211</c:v>
                </c:pt>
                <c:pt idx="8053">
                  <c:v>37214</c:v>
                </c:pt>
                <c:pt idx="8054">
                  <c:v>37215</c:v>
                </c:pt>
                <c:pt idx="8055">
                  <c:v>37216</c:v>
                </c:pt>
                <c:pt idx="8056">
                  <c:v>37218</c:v>
                </c:pt>
                <c:pt idx="8057">
                  <c:v>37221</c:v>
                </c:pt>
                <c:pt idx="8058">
                  <c:v>37222</c:v>
                </c:pt>
                <c:pt idx="8059">
                  <c:v>37223</c:v>
                </c:pt>
                <c:pt idx="8060">
                  <c:v>37224</c:v>
                </c:pt>
                <c:pt idx="8061">
                  <c:v>37225</c:v>
                </c:pt>
                <c:pt idx="8062">
                  <c:v>37228</c:v>
                </c:pt>
                <c:pt idx="8063">
                  <c:v>37229</c:v>
                </c:pt>
                <c:pt idx="8064">
                  <c:v>37230</c:v>
                </c:pt>
                <c:pt idx="8065">
                  <c:v>37231</c:v>
                </c:pt>
                <c:pt idx="8066">
                  <c:v>37232</c:v>
                </c:pt>
                <c:pt idx="8067">
                  <c:v>37235</c:v>
                </c:pt>
                <c:pt idx="8068">
                  <c:v>37236</c:v>
                </c:pt>
                <c:pt idx="8069">
                  <c:v>37237</c:v>
                </c:pt>
                <c:pt idx="8070">
                  <c:v>37238</c:v>
                </c:pt>
                <c:pt idx="8071">
                  <c:v>37239</c:v>
                </c:pt>
                <c:pt idx="8072">
                  <c:v>37242</c:v>
                </c:pt>
                <c:pt idx="8073">
                  <c:v>37243</c:v>
                </c:pt>
                <c:pt idx="8074">
                  <c:v>37244</c:v>
                </c:pt>
                <c:pt idx="8075">
                  <c:v>37245</c:v>
                </c:pt>
                <c:pt idx="8076">
                  <c:v>37246</c:v>
                </c:pt>
                <c:pt idx="8077">
                  <c:v>37249</c:v>
                </c:pt>
                <c:pt idx="8078">
                  <c:v>37251</c:v>
                </c:pt>
                <c:pt idx="8079">
                  <c:v>37252</c:v>
                </c:pt>
                <c:pt idx="8080">
                  <c:v>37253</c:v>
                </c:pt>
                <c:pt idx="8081">
                  <c:v>37256</c:v>
                </c:pt>
                <c:pt idx="8082">
                  <c:v>37258</c:v>
                </c:pt>
                <c:pt idx="8083">
                  <c:v>37259</c:v>
                </c:pt>
                <c:pt idx="8084">
                  <c:v>37260</c:v>
                </c:pt>
                <c:pt idx="8085">
                  <c:v>37263</c:v>
                </c:pt>
                <c:pt idx="8086">
                  <c:v>37264</c:v>
                </c:pt>
                <c:pt idx="8087">
                  <c:v>37265</c:v>
                </c:pt>
                <c:pt idx="8088">
                  <c:v>37266</c:v>
                </c:pt>
                <c:pt idx="8089">
                  <c:v>37267</c:v>
                </c:pt>
                <c:pt idx="8090">
                  <c:v>37270</c:v>
                </c:pt>
                <c:pt idx="8091">
                  <c:v>37271</c:v>
                </c:pt>
                <c:pt idx="8092">
                  <c:v>37272</c:v>
                </c:pt>
                <c:pt idx="8093">
                  <c:v>37273</c:v>
                </c:pt>
                <c:pt idx="8094">
                  <c:v>37274</c:v>
                </c:pt>
                <c:pt idx="8095">
                  <c:v>37278</c:v>
                </c:pt>
                <c:pt idx="8096">
                  <c:v>37279</c:v>
                </c:pt>
                <c:pt idx="8097">
                  <c:v>37280</c:v>
                </c:pt>
                <c:pt idx="8098">
                  <c:v>37281</c:v>
                </c:pt>
                <c:pt idx="8099">
                  <c:v>37284</c:v>
                </c:pt>
                <c:pt idx="8100">
                  <c:v>37285</c:v>
                </c:pt>
                <c:pt idx="8101">
                  <c:v>37286</c:v>
                </c:pt>
                <c:pt idx="8102">
                  <c:v>37287</c:v>
                </c:pt>
                <c:pt idx="8103">
                  <c:v>37288</c:v>
                </c:pt>
                <c:pt idx="8104">
                  <c:v>37291</c:v>
                </c:pt>
                <c:pt idx="8105">
                  <c:v>37292</c:v>
                </c:pt>
                <c:pt idx="8106">
                  <c:v>37293</c:v>
                </c:pt>
                <c:pt idx="8107">
                  <c:v>37294</c:v>
                </c:pt>
                <c:pt idx="8108">
                  <c:v>37295</c:v>
                </c:pt>
                <c:pt idx="8109">
                  <c:v>37298</c:v>
                </c:pt>
                <c:pt idx="8110">
                  <c:v>37299</c:v>
                </c:pt>
                <c:pt idx="8111">
                  <c:v>37300</c:v>
                </c:pt>
                <c:pt idx="8112">
                  <c:v>37301</c:v>
                </c:pt>
                <c:pt idx="8113">
                  <c:v>37302</c:v>
                </c:pt>
                <c:pt idx="8114">
                  <c:v>37306</c:v>
                </c:pt>
                <c:pt idx="8115">
                  <c:v>37307</c:v>
                </c:pt>
                <c:pt idx="8116">
                  <c:v>37308</c:v>
                </c:pt>
                <c:pt idx="8117">
                  <c:v>37309</c:v>
                </c:pt>
                <c:pt idx="8118">
                  <c:v>37312</c:v>
                </c:pt>
                <c:pt idx="8119">
                  <c:v>37313</c:v>
                </c:pt>
                <c:pt idx="8120">
                  <c:v>37314</c:v>
                </c:pt>
                <c:pt idx="8121">
                  <c:v>37315</c:v>
                </c:pt>
                <c:pt idx="8122">
                  <c:v>37316</c:v>
                </c:pt>
                <c:pt idx="8123">
                  <c:v>37319</c:v>
                </c:pt>
                <c:pt idx="8124">
                  <c:v>37320</c:v>
                </c:pt>
                <c:pt idx="8125">
                  <c:v>37321</c:v>
                </c:pt>
                <c:pt idx="8126">
                  <c:v>37322</c:v>
                </c:pt>
                <c:pt idx="8127">
                  <c:v>37323</c:v>
                </c:pt>
                <c:pt idx="8128">
                  <c:v>37326</c:v>
                </c:pt>
                <c:pt idx="8129">
                  <c:v>37327</c:v>
                </c:pt>
                <c:pt idx="8130">
                  <c:v>37328</c:v>
                </c:pt>
                <c:pt idx="8131">
                  <c:v>37329</c:v>
                </c:pt>
                <c:pt idx="8132">
                  <c:v>37330</c:v>
                </c:pt>
                <c:pt idx="8133">
                  <c:v>37333</c:v>
                </c:pt>
                <c:pt idx="8134">
                  <c:v>37334</c:v>
                </c:pt>
                <c:pt idx="8135">
                  <c:v>37335</c:v>
                </c:pt>
                <c:pt idx="8136">
                  <c:v>37336</c:v>
                </c:pt>
                <c:pt idx="8137">
                  <c:v>37337</c:v>
                </c:pt>
                <c:pt idx="8138">
                  <c:v>37340</c:v>
                </c:pt>
                <c:pt idx="8139">
                  <c:v>37341</c:v>
                </c:pt>
                <c:pt idx="8140">
                  <c:v>37342</c:v>
                </c:pt>
                <c:pt idx="8141">
                  <c:v>37343</c:v>
                </c:pt>
                <c:pt idx="8142">
                  <c:v>37347</c:v>
                </c:pt>
                <c:pt idx="8143">
                  <c:v>37348</c:v>
                </c:pt>
                <c:pt idx="8144">
                  <c:v>37349</c:v>
                </c:pt>
                <c:pt idx="8145">
                  <c:v>37350</c:v>
                </c:pt>
                <c:pt idx="8146">
                  <c:v>37351</c:v>
                </c:pt>
                <c:pt idx="8147">
                  <c:v>37354</c:v>
                </c:pt>
                <c:pt idx="8148">
                  <c:v>37355</c:v>
                </c:pt>
                <c:pt idx="8149">
                  <c:v>37356</c:v>
                </c:pt>
                <c:pt idx="8150">
                  <c:v>37357</c:v>
                </c:pt>
                <c:pt idx="8151">
                  <c:v>37358</c:v>
                </c:pt>
                <c:pt idx="8152">
                  <c:v>37361</c:v>
                </c:pt>
                <c:pt idx="8153">
                  <c:v>37362</c:v>
                </c:pt>
                <c:pt idx="8154">
                  <c:v>37363</c:v>
                </c:pt>
                <c:pt idx="8155">
                  <c:v>37364</c:v>
                </c:pt>
                <c:pt idx="8156">
                  <c:v>37365</c:v>
                </c:pt>
                <c:pt idx="8157">
                  <c:v>37368</c:v>
                </c:pt>
                <c:pt idx="8158">
                  <c:v>37369</c:v>
                </c:pt>
                <c:pt idx="8159">
                  <c:v>37370</c:v>
                </c:pt>
                <c:pt idx="8160">
                  <c:v>37371</c:v>
                </c:pt>
                <c:pt idx="8161">
                  <c:v>37372</c:v>
                </c:pt>
                <c:pt idx="8162">
                  <c:v>37375</c:v>
                </c:pt>
                <c:pt idx="8163">
                  <c:v>37376</c:v>
                </c:pt>
                <c:pt idx="8164">
                  <c:v>37377</c:v>
                </c:pt>
                <c:pt idx="8165">
                  <c:v>37378</c:v>
                </c:pt>
                <c:pt idx="8166">
                  <c:v>37379</c:v>
                </c:pt>
                <c:pt idx="8167">
                  <c:v>37382</c:v>
                </c:pt>
                <c:pt idx="8168">
                  <c:v>37383</c:v>
                </c:pt>
                <c:pt idx="8169">
                  <c:v>37384</c:v>
                </c:pt>
                <c:pt idx="8170">
                  <c:v>37385</c:v>
                </c:pt>
                <c:pt idx="8171">
                  <c:v>37386</c:v>
                </c:pt>
                <c:pt idx="8172">
                  <c:v>37389</c:v>
                </c:pt>
                <c:pt idx="8173">
                  <c:v>37390</c:v>
                </c:pt>
                <c:pt idx="8174">
                  <c:v>37391</c:v>
                </c:pt>
                <c:pt idx="8175">
                  <c:v>37392</c:v>
                </c:pt>
                <c:pt idx="8176">
                  <c:v>37393</c:v>
                </c:pt>
                <c:pt idx="8177">
                  <c:v>37396</c:v>
                </c:pt>
                <c:pt idx="8178">
                  <c:v>37397</c:v>
                </c:pt>
                <c:pt idx="8179">
                  <c:v>37398</c:v>
                </c:pt>
                <c:pt idx="8180">
                  <c:v>37399</c:v>
                </c:pt>
                <c:pt idx="8181">
                  <c:v>37400</c:v>
                </c:pt>
                <c:pt idx="8182">
                  <c:v>37404</c:v>
                </c:pt>
                <c:pt idx="8183">
                  <c:v>37405</c:v>
                </c:pt>
                <c:pt idx="8184">
                  <c:v>37406</c:v>
                </c:pt>
                <c:pt idx="8185">
                  <c:v>37407</c:v>
                </c:pt>
                <c:pt idx="8186">
                  <c:v>37410</c:v>
                </c:pt>
                <c:pt idx="8187">
                  <c:v>37411</c:v>
                </c:pt>
                <c:pt idx="8188">
                  <c:v>37412</c:v>
                </c:pt>
                <c:pt idx="8189">
                  <c:v>37413</c:v>
                </c:pt>
                <c:pt idx="8190">
                  <c:v>37414</c:v>
                </c:pt>
                <c:pt idx="8191">
                  <c:v>37417</c:v>
                </c:pt>
                <c:pt idx="8192">
                  <c:v>37418</c:v>
                </c:pt>
                <c:pt idx="8193">
                  <c:v>37419</c:v>
                </c:pt>
                <c:pt idx="8194">
                  <c:v>37420</c:v>
                </c:pt>
                <c:pt idx="8195">
                  <c:v>37421</c:v>
                </c:pt>
                <c:pt idx="8196">
                  <c:v>37424</c:v>
                </c:pt>
                <c:pt idx="8197">
                  <c:v>37425</c:v>
                </c:pt>
                <c:pt idx="8198">
                  <c:v>37426</c:v>
                </c:pt>
                <c:pt idx="8199">
                  <c:v>37427</c:v>
                </c:pt>
                <c:pt idx="8200">
                  <c:v>37428</c:v>
                </c:pt>
                <c:pt idx="8201">
                  <c:v>37431</c:v>
                </c:pt>
                <c:pt idx="8202">
                  <c:v>37432</c:v>
                </c:pt>
                <c:pt idx="8203">
                  <c:v>37433</c:v>
                </c:pt>
                <c:pt idx="8204">
                  <c:v>37434</c:v>
                </c:pt>
                <c:pt idx="8205">
                  <c:v>37435</c:v>
                </c:pt>
                <c:pt idx="8206">
                  <c:v>37438</c:v>
                </c:pt>
                <c:pt idx="8207">
                  <c:v>37439</c:v>
                </c:pt>
                <c:pt idx="8208">
                  <c:v>37440</c:v>
                </c:pt>
                <c:pt idx="8209">
                  <c:v>37442</c:v>
                </c:pt>
                <c:pt idx="8210">
                  <c:v>37445</c:v>
                </c:pt>
                <c:pt idx="8211">
                  <c:v>37446</c:v>
                </c:pt>
                <c:pt idx="8212">
                  <c:v>37447</c:v>
                </c:pt>
                <c:pt idx="8213">
                  <c:v>37448</c:v>
                </c:pt>
                <c:pt idx="8214">
                  <c:v>37449</c:v>
                </c:pt>
                <c:pt idx="8215">
                  <c:v>37452</c:v>
                </c:pt>
                <c:pt idx="8216">
                  <c:v>37453</c:v>
                </c:pt>
                <c:pt idx="8217">
                  <c:v>37454</c:v>
                </c:pt>
                <c:pt idx="8218">
                  <c:v>37455</c:v>
                </c:pt>
                <c:pt idx="8219">
                  <c:v>37456</c:v>
                </c:pt>
                <c:pt idx="8220">
                  <c:v>37459</c:v>
                </c:pt>
                <c:pt idx="8221">
                  <c:v>37460</c:v>
                </c:pt>
                <c:pt idx="8222">
                  <c:v>37461</c:v>
                </c:pt>
                <c:pt idx="8223">
                  <c:v>37462</c:v>
                </c:pt>
                <c:pt idx="8224">
                  <c:v>37463</c:v>
                </c:pt>
                <c:pt idx="8225">
                  <c:v>37466</c:v>
                </c:pt>
                <c:pt idx="8226">
                  <c:v>37467</c:v>
                </c:pt>
                <c:pt idx="8227">
                  <c:v>37468</c:v>
                </c:pt>
                <c:pt idx="8228">
                  <c:v>37469</c:v>
                </c:pt>
                <c:pt idx="8229">
                  <c:v>37470</c:v>
                </c:pt>
                <c:pt idx="8230">
                  <c:v>37473</c:v>
                </c:pt>
                <c:pt idx="8231">
                  <c:v>37474</c:v>
                </c:pt>
                <c:pt idx="8232">
                  <c:v>37475</c:v>
                </c:pt>
                <c:pt idx="8233">
                  <c:v>37476</c:v>
                </c:pt>
                <c:pt idx="8234">
                  <c:v>37477</c:v>
                </c:pt>
                <c:pt idx="8235">
                  <c:v>37480</c:v>
                </c:pt>
                <c:pt idx="8236">
                  <c:v>37481</c:v>
                </c:pt>
                <c:pt idx="8237">
                  <c:v>37482</c:v>
                </c:pt>
                <c:pt idx="8238">
                  <c:v>37483</c:v>
                </c:pt>
                <c:pt idx="8239">
                  <c:v>37484</c:v>
                </c:pt>
                <c:pt idx="8240">
                  <c:v>37487</c:v>
                </c:pt>
                <c:pt idx="8241">
                  <c:v>37488</c:v>
                </c:pt>
                <c:pt idx="8242">
                  <c:v>37489</c:v>
                </c:pt>
                <c:pt idx="8243">
                  <c:v>37490</c:v>
                </c:pt>
                <c:pt idx="8244">
                  <c:v>37491</c:v>
                </c:pt>
                <c:pt idx="8245">
                  <c:v>37494</c:v>
                </c:pt>
                <c:pt idx="8246">
                  <c:v>37495</c:v>
                </c:pt>
                <c:pt idx="8247">
                  <c:v>37496</c:v>
                </c:pt>
                <c:pt idx="8248">
                  <c:v>37497</c:v>
                </c:pt>
                <c:pt idx="8249">
                  <c:v>37498</c:v>
                </c:pt>
                <c:pt idx="8250">
                  <c:v>37502</c:v>
                </c:pt>
                <c:pt idx="8251">
                  <c:v>37503</c:v>
                </c:pt>
                <c:pt idx="8252">
                  <c:v>37504</c:v>
                </c:pt>
                <c:pt idx="8253">
                  <c:v>37505</c:v>
                </c:pt>
                <c:pt idx="8254">
                  <c:v>37508</c:v>
                </c:pt>
                <c:pt idx="8255">
                  <c:v>37509</c:v>
                </c:pt>
                <c:pt idx="8256">
                  <c:v>37510</c:v>
                </c:pt>
                <c:pt idx="8257">
                  <c:v>37511</c:v>
                </c:pt>
                <c:pt idx="8258">
                  <c:v>37512</c:v>
                </c:pt>
                <c:pt idx="8259">
                  <c:v>37515</c:v>
                </c:pt>
                <c:pt idx="8260">
                  <c:v>37516</c:v>
                </c:pt>
                <c:pt idx="8261">
                  <c:v>37517</c:v>
                </c:pt>
                <c:pt idx="8262">
                  <c:v>37518</c:v>
                </c:pt>
                <c:pt idx="8263">
                  <c:v>37519</c:v>
                </c:pt>
                <c:pt idx="8264">
                  <c:v>37522</c:v>
                </c:pt>
                <c:pt idx="8265">
                  <c:v>37523</c:v>
                </c:pt>
                <c:pt idx="8266">
                  <c:v>37524</c:v>
                </c:pt>
                <c:pt idx="8267">
                  <c:v>37525</c:v>
                </c:pt>
                <c:pt idx="8268">
                  <c:v>37526</c:v>
                </c:pt>
                <c:pt idx="8269">
                  <c:v>37529</c:v>
                </c:pt>
                <c:pt idx="8270">
                  <c:v>37530</c:v>
                </c:pt>
                <c:pt idx="8271">
                  <c:v>37531</c:v>
                </c:pt>
                <c:pt idx="8272">
                  <c:v>37532</c:v>
                </c:pt>
                <c:pt idx="8273">
                  <c:v>37533</c:v>
                </c:pt>
                <c:pt idx="8274">
                  <c:v>37536</c:v>
                </c:pt>
                <c:pt idx="8275">
                  <c:v>37537</c:v>
                </c:pt>
                <c:pt idx="8276">
                  <c:v>37538</c:v>
                </c:pt>
                <c:pt idx="8277">
                  <c:v>37539</c:v>
                </c:pt>
                <c:pt idx="8278">
                  <c:v>37540</c:v>
                </c:pt>
                <c:pt idx="8279">
                  <c:v>37543</c:v>
                </c:pt>
                <c:pt idx="8280">
                  <c:v>37544</c:v>
                </c:pt>
                <c:pt idx="8281">
                  <c:v>37545</c:v>
                </c:pt>
                <c:pt idx="8282">
                  <c:v>37546</c:v>
                </c:pt>
                <c:pt idx="8283">
                  <c:v>37547</c:v>
                </c:pt>
                <c:pt idx="8284">
                  <c:v>37550</c:v>
                </c:pt>
                <c:pt idx="8285">
                  <c:v>37551</c:v>
                </c:pt>
                <c:pt idx="8286">
                  <c:v>37552</c:v>
                </c:pt>
                <c:pt idx="8287">
                  <c:v>37553</c:v>
                </c:pt>
                <c:pt idx="8288">
                  <c:v>37554</c:v>
                </c:pt>
                <c:pt idx="8289">
                  <c:v>37557</c:v>
                </c:pt>
                <c:pt idx="8290">
                  <c:v>37558</c:v>
                </c:pt>
                <c:pt idx="8291">
                  <c:v>37559</c:v>
                </c:pt>
                <c:pt idx="8292">
                  <c:v>37560</c:v>
                </c:pt>
                <c:pt idx="8293">
                  <c:v>37561</c:v>
                </c:pt>
                <c:pt idx="8294">
                  <c:v>37564</c:v>
                </c:pt>
                <c:pt idx="8295">
                  <c:v>37565</c:v>
                </c:pt>
                <c:pt idx="8296">
                  <c:v>37566</c:v>
                </c:pt>
                <c:pt idx="8297">
                  <c:v>37567</c:v>
                </c:pt>
                <c:pt idx="8298">
                  <c:v>37568</c:v>
                </c:pt>
                <c:pt idx="8299">
                  <c:v>37571</c:v>
                </c:pt>
                <c:pt idx="8300">
                  <c:v>37572</c:v>
                </c:pt>
                <c:pt idx="8301">
                  <c:v>37573</c:v>
                </c:pt>
                <c:pt idx="8302">
                  <c:v>37574</c:v>
                </c:pt>
                <c:pt idx="8303">
                  <c:v>37575</c:v>
                </c:pt>
                <c:pt idx="8304">
                  <c:v>37578</c:v>
                </c:pt>
                <c:pt idx="8305">
                  <c:v>37579</c:v>
                </c:pt>
                <c:pt idx="8306">
                  <c:v>37580</c:v>
                </c:pt>
                <c:pt idx="8307">
                  <c:v>37581</c:v>
                </c:pt>
                <c:pt idx="8308">
                  <c:v>37582</c:v>
                </c:pt>
                <c:pt idx="8309">
                  <c:v>37585</c:v>
                </c:pt>
                <c:pt idx="8310">
                  <c:v>37586</c:v>
                </c:pt>
                <c:pt idx="8311">
                  <c:v>37587</c:v>
                </c:pt>
                <c:pt idx="8312">
                  <c:v>37589</c:v>
                </c:pt>
                <c:pt idx="8313">
                  <c:v>37592</c:v>
                </c:pt>
                <c:pt idx="8314">
                  <c:v>37593</c:v>
                </c:pt>
                <c:pt idx="8315">
                  <c:v>37594</c:v>
                </c:pt>
                <c:pt idx="8316">
                  <c:v>37595</c:v>
                </c:pt>
                <c:pt idx="8317">
                  <c:v>37596</c:v>
                </c:pt>
                <c:pt idx="8318">
                  <c:v>37599</c:v>
                </c:pt>
                <c:pt idx="8319">
                  <c:v>37600</c:v>
                </c:pt>
                <c:pt idx="8320">
                  <c:v>37601</c:v>
                </c:pt>
                <c:pt idx="8321">
                  <c:v>37602</c:v>
                </c:pt>
                <c:pt idx="8322">
                  <c:v>37603</c:v>
                </c:pt>
                <c:pt idx="8323">
                  <c:v>37606</c:v>
                </c:pt>
                <c:pt idx="8324">
                  <c:v>37607</c:v>
                </c:pt>
                <c:pt idx="8325">
                  <c:v>37608</c:v>
                </c:pt>
                <c:pt idx="8326">
                  <c:v>37609</c:v>
                </c:pt>
                <c:pt idx="8327">
                  <c:v>37610</c:v>
                </c:pt>
                <c:pt idx="8328">
                  <c:v>37613</c:v>
                </c:pt>
                <c:pt idx="8329">
                  <c:v>37614</c:v>
                </c:pt>
                <c:pt idx="8330">
                  <c:v>37616</c:v>
                </c:pt>
                <c:pt idx="8331">
                  <c:v>37617</c:v>
                </c:pt>
                <c:pt idx="8332">
                  <c:v>37620</c:v>
                </c:pt>
                <c:pt idx="8333">
                  <c:v>37621</c:v>
                </c:pt>
                <c:pt idx="8334">
                  <c:v>37623</c:v>
                </c:pt>
                <c:pt idx="8335">
                  <c:v>37624</c:v>
                </c:pt>
                <c:pt idx="8336">
                  <c:v>37627</c:v>
                </c:pt>
                <c:pt idx="8337">
                  <c:v>37628</c:v>
                </c:pt>
                <c:pt idx="8338">
                  <c:v>37629</c:v>
                </c:pt>
                <c:pt idx="8339">
                  <c:v>37630</c:v>
                </c:pt>
                <c:pt idx="8340">
                  <c:v>37631</c:v>
                </c:pt>
                <c:pt idx="8341">
                  <c:v>37634</c:v>
                </c:pt>
                <c:pt idx="8342">
                  <c:v>37635</c:v>
                </c:pt>
                <c:pt idx="8343">
                  <c:v>37636</c:v>
                </c:pt>
                <c:pt idx="8344">
                  <c:v>37637</c:v>
                </c:pt>
                <c:pt idx="8345">
                  <c:v>37638</c:v>
                </c:pt>
                <c:pt idx="8346">
                  <c:v>37642</c:v>
                </c:pt>
                <c:pt idx="8347">
                  <c:v>37643</c:v>
                </c:pt>
                <c:pt idx="8348">
                  <c:v>37644</c:v>
                </c:pt>
                <c:pt idx="8349">
                  <c:v>37645</c:v>
                </c:pt>
                <c:pt idx="8350">
                  <c:v>37648</c:v>
                </c:pt>
                <c:pt idx="8351">
                  <c:v>37649</c:v>
                </c:pt>
                <c:pt idx="8352">
                  <c:v>37650</c:v>
                </c:pt>
                <c:pt idx="8353">
                  <c:v>37651</c:v>
                </c:pt>
                <c:pt idx="8354">
                  <c:v>37652</c:v>
                </c:pt>
                <c:pt idx="8355">
                  <c:v>37655</c:v>
                </c:pt>
                <c:pt idx="8356">
                  <c:v>37656</c:v>
                </c:pt>
                <c:pt idx="8357">
                  <c:v>37657</c:v>
                </c:pt>
                <c:pt idx="8358">
                  <c:v>37658</c:v>
                </c:pt>
                <c:pt idx="8359">
                  <c:v>37659</c:v>
                </c:pt>
                <c:pt idx="8360">
                  <c:v>37662</c:v>
                </c:pt>
                <c:pt idx="8361">
                  <c:v>37663</c:v>
                </c:pt>
                <c:pt idx="8362">
                  <c:v>37664</c:v>
                </c:pt>
                <c:pt idx="8363">
                  <c:v>37665</c:v>
                </c:pt>
                <c:pt idx="8364">
                  <c:v>37666</c:v>
                </c:pt>
                <c:pt idx="8365">
                  <c:v>37670</c:v>
                </c:pt>
                <c:pt idx="8366">
                  <c:v>37671</c:v>
                </c:pt>
                <c:pt idx="8367">
                  <c:v>37672</c:v>
                </c:pt>
                <c:pt idx="8368">
                  <c:v>37673</c:v>
                </c:pt>
                <c:pt idx="8369">
                  <c:v>37676</c:v>
                </c:pt>
                <c:pt idx="8370">
                  <c:v>37677</c:v>
                </c:pt>
                <c:pt idx="8371">
                  <c:v>37678</c:v>
                </c:pt>
                <c:pt idx="8372">
                  <c:v>37679</c:v>
                </c:pt>
                <c:pt idx="8373">
                  <c:v>37680</c:v>
                </c:pt>
                <c:pt idx="8374">
                  <c:v>37683</c:v>
                </c:pt>
                <c:pt idx="8375">
                  <c:v>37684</c:v>
                </c:pt>
                <c:pt idx="8376">
                  <c:v>37685</c:v>
                </c:pt>
                <c:pt idx="8377">
                  <c:v>37686</c:v>
                </c:pt>
                <c:pt idx="8378">
                  <c:v>37687</c:v>
                </c:pt>
                <c:pt idx="8379">
                  <c:v>37690</c:v>
                </c:pt>
                <c:pt idx="8380">
                  <c:v>37691</c:v>
                </c:pt>
                <c:pt idx="8381">
                  <c:v>37692</c:v>
                </c:pt>
                <c:pt idx="8382">
                  <c:v>37693</c:v>
                </c:pt>
                <c:pt idx="8383">
                  <c:v>37694</c:v>
                </c:pt>
                <c:pt idx="8384">
                  <c:v>37697</c:v>
                </c:pt>
                <c:pt idx="8385">
                  <c:v>37698</c:v>
                </c:pt>
                <c:pt idx="8386">
                  <c:v>37699</c:v>
                </c:pt>
                <c:pt idx="8387">
                  <c:v>37700</c:v>
                </c:pt>
                <c:pt idx="8388">
                  <c:v>37701</c:v>
                </c:pt>
                <c:pt idx="8389">
                  <c:v>37704</c:v>
                </c:pt>
                <c:pt idx="8390">
                  <c:v>37705</c:v>
                </c:pt>
                <c:pt idx="8391">
                  <c:v>37706</c:v>
                </c:pt>
                <c:pt idx="8392">
                  <c:v>37707</c:v>
                </c:pt>
                <c:pt idx="8393">
                  <c:v>37708</c:v>
                </c:pt>
                <c:pt idx="8394">
                  <c:v>37711</c:v>
                </c:pt>
                <c:pt idx="8395">
                  <c:v>37712</c:v>
                </c:pt>
                <c:pt idx="8396">
                  <c:v>37713</c:v>
                </c:pt>
                <c:pt idx="8397">
                  <c:v>37714</c:v>
                </c:pt>
                <c:pt idx="8398">
                  <c:v>37715</c:v>
                </c:pt>
                <c:pt idx="8399">
                  <c:v>37718</c:v>
                </c:pt>
                <c:pt idx="8400">
                  <c:v>37719</c:v>
                </c:pt>
                <c:pt idx="8401">
                  <c:v>37720</c:v>
                </c:pt>
                <c:pt idx="8402">
                  <c:v>37721</c:v>
                </c:pt>
                <c:pt idx="8403">
                  <c:v>37722</c:v>
                </c:pt>
                <c:pt idx="8404">
                  <c:v>37725</c:v>
                </c:pt>
                <c:pt idx="8405">
                  <c:v>37726</c:v>
                </c:pt>
                <c:pt idx="8406">
                  <c:v>37727</c:v>
                </c:pt>
                <c:pt idx="8407">
                  <c:v>37728</c:v>
                </c:pt>
                <c:pt idx="8408">
                  <c:v>37732</c:v>
                </c:pt>
                <c:pt idx="8409">
                  <c:v>37733</c:v>
                </c:pt>
                <c:pt idx="8410">
                  <c:v>37734</c:v>
                </c:pt>
                <c:pt idx="8411">
                  <c:v>37735</c:v>
                </c:pt>
                <c:pt idx="8412">
                  <c:v>37736</c:v>
                </c:pt>
                <c:pt idx="8413">
                  <c:v>37739</c:v>
                </c:pt>
                <c:pt idx="8414">
                  <c:v>37740</c:v>
                </c:pt>
                <c:pt idx="8415">
                  <c:v>37741</c:v>
                </c:pt>
                <c:pt idx="8416">
                  <c:v>37742</c:v>
                </c:pt>
                <c:pt idx="8417">
                  <c:v>37743</c:v>
                </c:pt>
                <c:pt idx="8418">
                  <c:v>37746</c:v>
                </c:pt>
                <c:pt idx="8419">
                  <c:v>37747</c:v>
                </c:pt>
                <c:pt idx="8420">
                  <c:v>37748</c:v>
                </c:pt>
                <c:pt idx="8421">
                  <c:v>37749</c:v>
                </c:pt>
                <c:pt idx="8422">
                  <c:v>37750</c:v>
                </c:pt>
                <c:pt idx="8423">
                  <c:v>37753</c:v>
                </c:pt>
                <c:pt idx="8424">
                  <c:v>37754</c:v>
                </c:pt>
                <c:pt idx="8425">
                  <c:v>37755</c:v>
                </c:pt>
                <c:pt idx="8426">
                  <c:v>37756</c:v>
                </c:pt>
                <c:pt idx="8427">
                  <c:v>37757</c:v>
                </c:pt>
                <c:pt idx="8428">
                  <c:v>37760</c:v>
                </c:pt>
                <c:pt idx="8429">
                  <c:v>37761</c:v>
                </c:pt>
                <c:pt idx="8430">
                  <c:v>37762</c:v>
                </c:pt>
                <c:pt idx="8431">
                  <c:v>37763</c:v>
                </c:pt>
                <c:pt idx="8432">
                  <c:v>37764</c:v>
                </c:pt>
                <c:pt idx="8433">
                  <c:v>37768</c:v>
                </c:pt>
                <c:pt idx="8434">
                  <c:v>37769</c:v>
                </c:pt>
                <c:pt idx="8435">
                  <c:v>37770</c:v>
                </c:pt>
                <c:pt idx="8436">
                  <c:v>37771</c:v>
                </c:pt>
                <c:pt idx="8437">
                  <c:v>37774</c:v>
                </c:pt>
                <c:pt idx="8438">
                  <c:v>37775</c:v>
                </c:pt>
                <c:pt idx="8439">
                  <c:v>37776</c:v>
                </c:pt>
                <c:pt idx="8440">
                  <c:v>37777</c:v>
                </c:pt>
                <c:pt idx="8441">
                  <c:v>37778</c:v>
                </c:pt>
                <c:pt idx="8442">
                  <c:v>37781</c:v>
                </c:pt>
                <c:pt idx="8443">
                  <c:v>37782</c:v>
                </c:pt>
                <c:pt idx="8444">
                  <c:v>37783</c:v>
                </c:pt>
                <c:pt idx="8445">
                  <c:v>37784</c:v>
                </c:pt>
                <c:pt idx="8446">
                  <c:v>37785</c:v>
                </c:pt>
                <c:pt idx="8447">
                  <c:v>37788</c:v>
                </c:pt>
                <c:pt idx="8448">
                  <c:v>37789</c:v>
                </c:pt>
                <c:pt idx="8449">
                  <c:v>37790</c:v>
                </c:pt>
                <c:pt idx="8450">
                  <c:v>37791</c:v>
                </c:pt>
                <c:pt idx="8451">
                  <c:v>37792</c:v>
                </c:pt>
                <c:pt idx="8452">
                  <c:v>37795</c:v>
                </c:pt>
                <c:pt idx="8453">
                  <c:v>37796</c:v>
                </c:pt>
                <c:pt idx="8454">
                  <c:v>37797</c:v>
                </c:pt>
                <c:pt idx="8455">
                  <c:v>37798</c:v>
                </c:pt>
                <c:pt idx="8456">
                  <c:v>37799</c:v>
                </c:pt>
                <c:pt idx="8457">
                  <c:v>37802</c:v>
                </c:pt>
                <c:pt idx="8458">
                  <c:v>37803</c:v>
                </c:pt>
                <c:pt idx="8459">
                  <c:v>37804</c:v>
                </c:pt>
                <c:pt idx="8460">
                  <c:v>37805</c:v>
                </c:pt>
                <c:pt idx="8461">
                  <c:v>37809</c:v>
                </c:pt>
                <c:pt idx="8462">
                  <c:v>37810</c:v>
                </c:pt>
                <c:pt idx="8463">
                  <c:v>37811</c:v>
                </c:pt>
                <c:pt idx="8464">
                  <c:v>37812</c:v>
                </c:pt>
                <c:pt idx="8465">
                  <c:v>37813</c:v>
                </c:pt>
                <c:pt idx="8466">
                  <c:v>37816</c:v>
                </c:pt>
                <c:pt idx="8467">
                  <c:v>37817</c:v>
                </c:pt>
                <c:pt idx="8468">
                  <c:v>37818</c:v>
                </c:pt>
                <c:pt idx="8469">
                  <c:v>37819</c:v>
                </c:pt>
                <c:pt idx="8470">
                  <c:v>37820</c:v>
                </c:pt>
                <c:pt idx="8471">
                  <c:v>37823</c:v>
                </c:pt>
                <c:pt idx="8472">
                  <c:v>37824</c:v>
                </c:pt>
                <c:pt idx="8473">
                  <c:v>37825</c:v>
                </c:pt>
                <c:pt idx="8474">
                  <c:v>37826</c:v>
                </c:pt>
                <c:pt idx="8475">
                  <c:v>37827</c:v>
                </c:pt>
                <c:pt idx="8476">
                  <c:v>37830</c:v>
                </c:pt>
                <c:pt idx="8477">
                  <c:v>37831</c:v>
                </c:pt>
                <c:pt idx="8478">
                  <c:v>37832</c:v>
                </c:pt>
                <c:pt idx="8479">
                  <c:v>37833</c:v>
                </c:pt>
                <c:pt idx="8480">
                  <c:v>37834</c:v>
                </c:pt>
                <c:pt idx="8481">
                  <c:v>37837</c:v>
                </c:pt>
                <c:pt idx="8482">
                  <c:v>37838</c:v>
                </c:pt>
                <c:pt idx="8483">
                  <c:v>37839</c:v>
                </c:pt>
                <c:pt idx="8484">
                  <c:v>37840</c:v>
                </c:pt>
                <c:pt idx="8485">
                  <c:v>37841</c:v>
                </c:pt>
                <c:pt idx="8486">
                  <c:v>37844</c:v>
                </c:pt>
                <c:pt idx="8487">
                  <c:v>37845</c:v>
                </c:pt>
                <c:pt idx="8488">
                  <c:v>37846</c:v>
                </c:pt>
                <c:pt idx="8489">
                  <c:v>37847</c:v>
                </c:pt>
                <c:pt idx="8490">
                  <c:v>37848</c:v>
                </c:pt>
                <c:pt idx="8491">
                  <c:v>37851</c:v>
                </c:pt>
                <c:pt idx="8492">
                  <c:v>37852</c:v>
                </c:pt>
                <c:pt idx="8493">
                  <c:v>37853</c:v>
                </c:pt>
                <c:pt idx="8494">
                  <c:v>37854</c:v>
                </c:pt>
                <c:pt idx="8495">
                  <c:v>37855</c:v>
                </c:pt>
                <c:pt idx="8496">
                  <c:v>37858</c:v>
                </c:pt>
                <c:pt idx="8497">
                  <c:v>37859</c:v>
                </c:pt>
                <c:pt idx="8498">
                  <c:v>37860</c:v>
                </c:pt>
                <c:pt idx="8499">
                  <c:v>37861</c:v>
                </c:pt>
                <c:pt idx="8500">
                  <c:v>37862</c:v>
                </c:pt>
                <c:pt idx="8501">
                  <c:v>37866</c:v>
                </c:pt>
                <c:pt idx="8502">
                  <c:v>37867</c:v>
                </c:pt>
                <c:pt idx="8503">
                  <c:v>37868</c:v>
                </c:pt>
                <c:pt idx="8504">
                  <c:v>37869</c:v>
                </c:pt>
                <c:pt idx="8505">
                  <c:v>37872</c:v>
                </c:pt>
                <c:pt idx="8506">
                  <c:v>37873</c:v>
                </c:pt>
                <c:pt idx="8507">
                  <c:v>37874</c:v>
                </c:pt>
                <c:pt idx="8508">
                  <c:v>37875</c:v>
                </c:pt>
                <c:pt idx="8509">
                  <c:v>37876</c:v>
                </c:pt>
                <c:pt idx="8510">
                  <c:v>37879</c:v>
                </c:pt>
                <c:pt idx="8511">
                  <c:v>37880</c:v>
                </c:pt>
                <c:pt idx="8512">
                  <c:v>37881</c:v>
                </c:pt>
                <c:pt idx="8513">
                  <c:v>37882</c:v>
                </c:pt>
                <c:pt idx="8514">
                  <c:v>37883</c:v>
                </c:pt>
                <c:pt idx="8515">
                  <c:v>37886</c:v>
                </c:pt>
                <c:pt idx="8516">
                  <c:v>37887</c:v>
                </c:pt>
                <c:pt idx="8517">
                  <c:v>37888</c:v>
                </c:pt>
                <c:pt idx="8518">
                  <c:v>37889</c:v>
                </c:pt>
                <c:pt idx="8519">
                  <c:v>37890</c:v>
                </c:pt>
                <c:pt idx="8520">
                  <c:v>37893</c:v>
                </c:pt>
                <c:pt idx="8521">
                  <c:v>37894</c:v>
                </c:pt>
                <c:pt idx="8522">
                  <c:v>37895</c:v>
                </c:pt>
                <c:pt idx="8523">
                  <c:v>37896</c:v>
                </c:pt>
                <c:pt idx="8524">
                  <c:v>37897</c:v>
                </c:pt>
                <c:pt idx="8525">
                  <c:v>37900</c:v>
                </c:pt>
                <c:pt idx="8526">
                  <c:v>37901</c:v>
                </c:pt>
                <c:pt idx="8527">
                  <c:v>37902</c:v>
                </c:pt>
                <c:pt idx="8528">
                  <c:v>37903</c:v>
                </c:pt>
                <c:pt idx="8529">
                  <c:v>37904</c:v>
                </c:pt>
                <c:pt idx="8530">
                  <c:v>37907</c:v>
                </c:pt>
                <c:pt idx="8531">
                  <c:v>37908</c:v>
                </c:pt>
                <c:pt idx="8532">
                  <c:v>37909</c:v>
                </c:pt>
                <c:pt idx="8533">
                  <c:v>37910</c:v>
                </c:pt>
                <c:pt idx="8534">
                  <c:v>37911</c:v>
                </c:pt>
                <c:pt idx="8535">
                  <c:v>37914</c:v>
                </c:pt>
                <c:pt idx="8536">
                  <c:v>37915</c:v>
                </c:pt>
                <c:pt idx="8537">
                  <c:v>37916</c:v>
                </c:pt>
                <c:pt idx="8538">
                  <c:v>37917</c:v>
                </c:pt>
                <c:pt idx="8539">
                  <c:v>37918</c:v>
                </c:pt>
                <c:pt idx="8540">
                  <c:v>37921</c:v>
                </c:pt>
                <c:pt idx="8541">
                  <c:v>37922</c:v>
                </c:pt>
                <c:pt idx="8542">
                  <c:v>37923</c:v>
                </c:pt>
                <c:pt idx="8543">
                  <c:v>37924</c:v>
                </c:pt>
                <c:pt idx="8544">
                  <c:v>37925</c:v>
                </c:pt>
                <c:pt idx="8545">
                  <c:v>37928</c:v>
                </c:pt>
                <c:pt idx="8546">
                  <c:v>37929</c:v>
                </c:pt>
                <c:pt idx="8547">
                  <c:v>37930</c:v>
                </c:pt>
                <c:pt idx="8548">
                  <c:v>37931</c:v>
                </c:pt>
                <c:pt idx="8549">
                  <c:v>37932</c:v>
                </c:pt>
                <c:pt idx="8550">
                  <c:v>37935</c:v>
                </c:pt>
                <c:pt idx="8551">
                  <c:v>37936</c:v>
                </c:pt>
                <c:pt idx="8552">
                  <c:v>37937</c:v>
                </c:pt>
                <c:pt idx="8553">
                  <c:v>37938</c:v>
                </c:pt>
                <c:pt idx="8554">
                  <c:v>37939</c:v>
                </c:pt>
                <c:pt idx="8555">
                  <c:v>37942</c:v>
                </c:pt>
                <c:pt idx="8556">
                  <c:v>37943</c:v>
                </c:pt>
                <c:pt idx="8557">
                  <c:v>37944</c:v>
                </c:pt>
                <c:pt idx="8558">
                  <c:v>37945</c:v>
                </c:pt>
                <c:pt idx="8559">
                  <c:v>37946</c:v>
                </c:pt>
                <c:pt idx="8560">
                  <c:v>37949</c:v>
                </c:pt>
                <c:pt idx="8561">
                  <c:v>37950</c:v>
                </c:pt>
                <c:pt idx="8562">
                  <c:v>37951</c:v>
                </c:pt>
                <c:pt idx="8563">
                  <c:v>37953</c:v>
                </c:pt>
                <c:pt idx="8564">
                  <c:v>37956</c:v>
                </c:pt>
                <c:pt idx="8565">
                  <c:v>37957</c:v>
                </c:pt>
                <c:pt idx="8566">
                  <c:v>37958</c:v>
                </c:pt>
                <c:pt idx="8567">
                  <c:v>37959</c:v>
                </c:pt>
                <c:pt idx="8568">
                  <c:v>37960</c:v>
                </c:pt>
                <c:pt idx="8569">
                  <c:v>37963</c:v>
                </c:pt>
                <c:pt idx="8570">
                  <c:v>37964</c:v>
                </c:pt>
                <c:pt idx="8571">
                  <c:v>37965</c:v>
                </c:pt>
                <c:pt idx="8572">
                  <c:v>37966</c:v>
                </c:pt>
                <c:pt idx="8573">
                  <c:v>37967</c:v>
                </c:pt>
                <c:pt idx="8574">
                  <c:v>37970</c:v>
                </c:pt>
                <c:pt idx="8575">
                  <c:v>37971</c:v>
                </c:pt>
                <c:pt idx="8576">
                  <c:v>37972</c:v>
                </c:pt>
                <c:pt idx="8577">
                  <c:v>37973</c:v>
                </c:pt>
                <c:pt idx="8578">
                  <c:v>37974</c:v>
                </c:pt>
                <c:pt idx="8579">
                  <c:v>37977</c:v>
                </c:pt>
                <c:pt idx="8580">
                  <c:v>37978</c:v>
                </c:pt>
                <c:pt idx="8581">
                  <c:v>37979</c:v>
                </c:pt>
                <c:pt idx="8582">
                  <c:v>37981</c:v>
                </c:pt>
                <c:pt idx="8583">
                  <c:v>37984</c:v>
                </c:pt>
                <c:pt idx="8584">
                  <c:v>37985</c:v>
                </c:pt>
                <c:pt idx="8585">
                  <c:v>37986</c:v>
                </c:pt>
                <c:pt idx="8586">
                  <c:v>37988</c:v>
                </c:pt>
                <c:pt idx="8587">
                  <c:v>37991</c:v>
                </c:pt>
                <c:pt idx="8588">
                  <c:v>37992</c:v>
                </c:pt>
                <c:pt idx="8589">
                  <c:v>37993</c:v>
                </c:pt>
                <c:pt idx="8590">
                  <c:v>37994</c:v>
                </c:pt>
                <c:pt idx="8591">
                  <c:v>37995</c:v>
                </c:pt>
                <c:pt idx="8592">
                  <c:v>37998</c:v>
                </c:pt>
                <c:pt idx="8593">
                  <c:v>37999</c:v>
                </c:pt>
                <c:pt idx="8594">
                  <c:v>38000</c:v>
                </c:pt>
                <c:pt idx="8595">
                  <c:v>38001</c:v>
                </c:pt>
                <c:pt idx="8596">
                  <c:v>38002</c:v>
                </c:pt>
                <c:pt idx="8597">
                  <c:v>38006</c:v>
                </c:pt>
                <c:pt idx="8598">
                  <c:v>38007</c:v>
                </c:pt>
                <c:pt idx="8599">
                  <c:v>38008</c:v>
                </c:pt>
                <c:pt idx="8600">
                  <c:v>38009</c:v>
                </c:pt>
                <c:pt idx="8601">
                  <c:v>38012</c:v>
                </c:pt>
                <c:pt idx="8602">
                  <c:v>38013</c:v>
                </c:pt>
                <c:pt idx="8603">
                  <c:v>38014</c:v>
                </c:pt>
                <c:pt idx="8604">
                  <c:v>38015</c:v>
                </c:pt>
                <c:pt idx="8605">
                  <c:v>38016</c:v>
                </c:pt>
                <c:pt idx="8606">
                  <c:v>38019</c:v>
                </c:pt>
                <c:pt idx="8607">
                  <c:v>38020</c:v>
                </c:pt>
                <c:pt idx="8608">
                  <c:v>38021</c:v>
                </c:pt>
                <c:pt idx="8609">
                  <c:v>38022</c:v>
                </c:pt>
                <c:pt idx="8610">
                  <c:v>38023</c:v>
                </c:pt>
                <c:pt idx="8611">
                  <c:v>38026</c:v>
                </c:pt>
                <c:pt idx="8612">
                  <c:v>38027</c:v>
                </c:pt>
                <c:pt idx="8613">
                  <c:v>38028</c:v>
                </c:pt>
                <c:pt idx="8614">
                  <c:v>38029</c:v>
                </c:pt>
                <c:pt idx="8615">
                  <c:v>38030</c:v>
                </c:pt>
                <c:pt idx="8616">
                  <c:v>38034</c:v>
                </c:pt>
                <c:pt idx="8617">
                  <c:v>38035</c:v>
                </c:pt>
                <c:pt idx="8618">
                  <c:v>38036</c:v>
                </c:pt>
                <c:pt idx="8619">
                  <c:v>38037</c:v>
                </c:pt>
                <c:pt idx="8620">
                  <c:v>38040</c:v>
                </c:pt>
                <c:pt idx="8621">
                  <c:v>38041</c:v>
                </c:pt>
                <c:pt idx="8622">
                  <c:v>38042</c:v>
                </c:pt>
                <c:pt idx="8623">
                  <c:v>38043</c:v>
                </c:pt>
                <c:pt idx="8624">
                  <c:v>38044</c:v>
                </c:pt>
                <c:pt idx="8625">
                  <c:v>38047</c:v>
                </c:pt>
                <c:pt idx="8626">
                  <c:v>38048</c:v>
                </c:pt>
                <c:pt idx="8627">
                  <c:v>38049</c:v>
                </c:pt>
                <c:pt idx="8628">
                  <c:v>38050</c:v>
                </c:pt>
                <c:pt idx="8629">
                  <c:v>38051</c:v>
                </c:pt>
                <c:pt idx="8630">
                  <c:v>38054</c:v>
                </c:pt>
                <c:pt idx="8631">
                  <c:v>38055</c:v>
                </c:pt>
                <c:pt idx="8632">
                  <c:v>38056</c:v>
                </c:pt>
                <c:pt idx="8633">
                  <c:v>38057</c:v>
                </c:pt>
                <c:pt idx="8634">
                  <c:v>38058</c:v>
                </c:pt>
                <c:pt idx="8635">
                  <c:v>38061</c:v>
                </c:pt>
                <c:pt idx="8636">
                  <c:v>38062</c:v>
                </c:pt>
                <c:pt idx="8637">
                  <c:v>38063</c:v>
                </c:pt>
                <c:pt idx="8638">
                  <c:v>38064</c:v>
                </c:pt>
                <c:pt idx="8639">
                  <c:v>38065</c:v>
                </c:pt>
                <c:pt idx="8640">
                  <c:v>38068</c:v>
                </c:pt>
                <c:pt idx="8641">
                  <c:v>38069</c:v>
                </c:pt>
                <c:pt idx="8642">
                  <c:v>38070</c:v>
                </c:pt>
                <c:pt idx="8643">
                  <c:v>38071</c:v>
                </c:pt>
                <c:pt idx="8644">
                  <c:v>38072</c:v>
                </c:pt>
                <c:pt idx="8645">
                  <c:v>38075</c:v>
                </c:pt>
                <c:pt idx="8646">
                  <c:v>38076</c:v>
                </c:pt>
                <c:pt idx="8647">
                  <c:v>38077</c:v>
                </c:pt>
                <c:pt idx="8648">
                  <c:v>38078</c:v>
                </c:pt>
                <c:pt idx="8649">
                  <c:v>38079</c:v>
                </c:pt>
                <c:pt idx="8650">
                  <c:v>38082</c:v>
                </c:pt>
                <c:pt idx="8651">
                  <c:v>38083</c:v>
                </c:pt>
                <c:pt idx="8652">
                  <c:v>38084</c:v>
                </c:pt>
                <c:pt idx="8653">
                  <c:v>38085</c:v>
                </c:pt>
                <c:pt idx="8654">
                  <c:v>38089</c:v>
                </c:pt>
                <c:pt idx="8655">
                  <c:v>38090</c:v>
                </c:pt>
                <c:pt idx="8656">
                  <c:v>38091</c:v>
                </c:pt>
                <c:pt idx="8657">
                  <c:v>38092</c:v>
                </c:pt>
                <c:pt idx="8658">
                  <c:v>38093</c:v>
                </c:pt>
                <c:pt idx="8659">
                  <c:v>38096</c:v>
                </c:pt>
                <c:pt idx="8660">
                  <c:v>38097</c:v>
                </c:pt>
                <c:pt idx="8661">
                  <c:v>38098</c:v>
                </c:pt>
                <c:pt idx="8662">
                  <c:v>38099</c:v>
                </c:pt>
                <c:pt idx="8663">
                  <c:v>38100</c:v>
                </c:pt>
                <c:pt idx="8664">
                  <c:v>38103</c:v>
                </c:pt>
                <c:pt idx="8665">
                  <c:v>38104</c:v>
                </c:pt>
                <c:pt idx="8666">
                  <c:v>38105</c:v>
                </c:pt>
                <c:pt idx="8667">
                  <c:v>38106</c:v>
                </c:pt>
                <c:pt idx="8668">
                  <c:v>38107</c:v>
                </c:pt>
                <c:pt idx="8669">
                  <c:v>38110</c:v>
                </c:pt>
                <c:pt idx="8670">
                  <c:v>38111</c:v>
                </c:pt>
                <c:pt idx="8671">
                  <c:v>38112</c:v>
                </c:pt>
                <c:pt idx="8672">
                  <c:v>38113</c:v>
                </c:pt>
                <c:pt idx="8673">
                  <c:v>38114</c:v>
                </c:pt>
                <c:pt idx="8674">
                  <c:v>38117</c:v>
                </c:pt>
                <c:pt idx="8675">
                  <c:v>38118</c:v>
                </c:pt>
                <c:pt idx="8676">
                  <c:v>38119</c:v>
                </c:pt>
                <c:pt idx="8677">
                  <c:v>38120</c:v>
                </c:pt>
                <c:pt idx="8678">
                  <c:v>38121</c:v>
                </c:pt>
                <c:pt idx="8679">
                  <c:v>38124</c:v>
                </c:pt>
                <c:pt idx="8680">
                  <c:v>38125</c:v>
                </c:pt>
                <c:pt idx="8681">
                  <c:v>38126</c:v>
                </c:pt>
                <c:pt idx="8682">
                  <c:v>38127</c:v>
                </c:pt>
                <c:pt idx="8683">
                  <c:v>38128</c:v>
                </c:pt>
                <c:pt idx="8684">
                  <c:v>38131</c:v>
                </c:pt>
                <c:pt idx="8685">
                  <c:v>38132</c:v>
                </c:pt>
                <c:pt idx="8686">
                  <c:v>38133</c:v>
                </c:pt>
                <c:pt idx="8687">
                  <c:v>38134</c:v>
                </c:pt>
                <c:pt idx="8688">
                  <c:v>38135</c:v>
                </c:pt>
                <c:pt idx="8689">
                  <c:v>38139</c:v>
                </c:pt>
                <c:pt idx="8690">
                  <c:v>38140</c:v>
                </c:pt>
                <c:pt idx="8691">
                  <c:v>38141</c:v>
                </c:pt>
                <c:pt idx="8692">
                  <c:v>38142</c:v>
                </c:pt>
                <c:pt idx="8693">
                  <c:v>38145</c:v>
                </c:pt>
                <c:pt idx="8694">
                  <c:v>38146</c:v>
                </c:pt>
                <c:pt idx="8695">
                  <c:v>38147</c:v>
                </c:pt>
                <c:pt idx="8696">
                  <c:v>38148</c:v>
                </c:pt>
                <c:pt idx="8697">
                  <c:v>38152</c:v>
                </c:pt>
                <c:pt idx="8698">
                  <c:v>38153</c:v>
                </c:pt>
                <c:pt idx="8699">
                  <c:v>38154</c:v>
                </c:pt>
                <c:pt idx="8700">
                  <c:v>38155</c:v>
                </c:pt>
                <c:pt idx="8701">
                  <c:v>38156</c:v>
                </c:pt>
                <c:pt idx="8702">
                  <c:v>38159</c:v>
                </c:pt>
                <c:pt idx="8703">
                  <c:v>38160</c:v>
                </c:pt>
                <c:pt idx="8704">
                  <c:v>38161</c:v>
                </c:pt>
                <c:pt idx="8705">
                  <c:v>38162</c:v>
                </c:pt>
                <c:pt idx="8706">
                  <c:v>38163</c:v>
                </c:pt>
                <c:pt idx="8707">
                  <c:v>38166</c:v>
                </c:pt>
                <c:pt idx="8708">
                  <c:v>38167</c:v>
                </c:pt>
                <c:pt idx="8709">
                  <c:v>38168</c:v>
                </c:pt>
                <c:pt idx="8710">
                  <c:v>38169</c:v>
                </c:pt>
                <c:pt idx="8711">
                  <c:v>38170</c:v>
                </c:pt>
                <c:pt idx="8712">
                  <c:v>38174</c:v>
                </c:pt>
                <c:pt idx="8713">
                  <c:v>38175</c:v>
                </c:pt>
                <c:pt idx="8714">
                  <c:v>38176</c:v>
                </c:pt>
                <c:pt idx="8715">
                  <c:v>38177</c:v>
                </c:pt>
                <c:pt idx="8716">
                  <c:v>38180</c:v>
                </c:pt>
                <c:pt idx="8717">
                  <c:v>38181</c:v>
                </c:pt>
                <c:pt idx="8718">
                  <c:v>38182</c:v>
                </c:pt>
                <c:pt idx="8719">
                  <c:v>38183</c:v>
                </c:pt>
                <c:pt idx="8720">
                  <c:v>38184</c:v>
                </c:pt>
                <c:pt idx="8721">
                  <c:v>38187</c:v>
                </c:pt>
                <c:pt idx="8722">
                  <c:v>38188</c:v>
                </c:pt>
                <c:pt idx="8723">
                  <c:v>38189</c:v>
                </c:pt>
                <c:pt idx="8724">
                  <c:v>38190</c:v>
                </c:pt>
                <c:pt idx="8725">
                  <c:v>38191</c:v>
                </c:pt>
                <c:pt idx="8726">
                  <c:v>38194</c:v>
                </c:pt>
                <c:pt idx="8727">
                  <c:v>38195</c:v>
                </c:pt>
                <c:pt idx="8728">
                  <c:v>38196</c:v>
                </c:pt>
                <c:pt idx="8729">
                  <c:v>38197</c:v>
                </c:pt>
                <c:pt idx="8730">
                  <c:v>38198</c:v>
                </c:pt>
                <c:pt idx="8731">
                  <c:v>38201</c:v>
                </c:pt>
                <c:pt idx="8732">
                  <c:v>38202</c:v>
                </c:pt>
                <c:pt idx="8733">
                  <c:v>38203</c:v>
                </c:pt>
                <c:pt idx="8734">
                  <c:v>38204</c:v>
                </c:pt>
                <c:pt idx="8735">
                  <c:v>38205</c:v>
                </c:pt>
                <c:pt idx="8736">
                  <c:v>38208</c:v>
                </c:pt>
                <c:pt idx="8737">
                  <c:v>38209</c:v>
                </c:pt>
                <c:pt idx="8738">
                  <c:v>38210</c:v>
                </c:pt>
                <c:pt idx="8739">
                  <c:v>38211</c:v>
                </c:pt>
                <c:pt idx="8740">
                  <c:v>38212</c:v>
                </c:pt>
                <c:pt idx="8741">
                  <c:v>38215</c:v>
                </c:pt>
                <c:pt idx="8742">
                  <c:v>38216</c:v>
                </c:pt>
                <c:pt idx="8743">
                  <c:v>38217</c:v>
                </c:pt>
                <c:pt idx="8744">
                  <c:v>38218</c:v>
                </c:pt>
                <c:pt idx="8745">
                  <c:v>38219</c:v>
                </c:pt>
                <c:pt idx="8746">
                  <c:v>38222</c:v>
                </c:pt>
                <c:pt idx="8747">
                  <c:v>38223</c:v>
                </c:pt>
                <c:pt idx="8748">
                  <c:v>38224</c:v>
                </c:pt>
                <c:pt idx="8749">
                  <c:v>38225</c:v>
                </c:pt>
                <c:pt idx="8750">
                  <c:v>38226</c:v>
                </c:pt>
                <c:pt idx="8751">
                  <c:v>38229</c:v>
                </c:pt>
                <c:pt idx="8752">
                  <c:v>38230</c:v>
                </c:pt>
                <c:pt idx="8753">
                  <c:v>38231</c:v>
                </c:pt>
                <c:pt idx="8754">
                  <c:v>38232</c:v>
                </c:pt>
                <c:pt idx="8755">
                  <c:v>38233</c:v>
                </c:pt>
                <c:pt idx="8756">
                  <c:v>38237</c:v>
                </c:pt>
                <c:pt idx="8757">
                  <c:v>38238</c:v>
                </c:pt>
                <c:pt idx="8758">
                  <c:v>38239</c:v>
                </c:pt>
                <c:pt idx="8759">
                  <c:v>38240</c:v>
                </c:pt>
                <c:pt idx="8760">
                  <c:v>38243</c:v>
                </c:pt>
                <c:pt idx="8761">
                  <c:v>38244</c:v>
                </c:pt>
                <c:pt idx="8762">
                  <c:v>38245</c:v>
                </c:pt>
                <c:pt idx="8763">
                  <c:v>38246</c:v>
                </c:pt>
                <c:pt idx="8764">
                  <c:v>38247</c:v>
                </c:pt>
                <c:pt idx="8765">
                  <c:v>38250</c:v>
                </c:pt>
                <c:pt idx="8766">
                  <c:v>38251</c:v>
                </c:pt>
                <c:pt idx="8767">
                  <c:v>38252</c:v>
                </c:pt>
                <c:pt idx="8768">
                  <c:v>38253</c:v>
                </c:pt>
                <c:pt idx="8769">
                  <c:v>38254</c:v>
                </c:pt>
                <c:pt idx="8770">
                  <c:v>38257</c:v>
                </c:pt>
                <c:pt idx="8771">
                  <c:v>38258</c:v>
                </c:pt>
                <c:pt idx="8772">
                  <c:v>38259</c:v>
                </c:pt>
                <c:pt idx="8773">
                  <c:v>38260</c:v>
                </c:pt>
                <c:pt idx="8774">
                  <c:v>38261</c:v>
                </c:pt>
                <c:pt idx="8775">
                  <c:v>38264</c:v>
                </c:pt>
                <c:pt idx="8776">
                  <c:v>38265</c:v>
                </c:pt>
                <c:pt idx="8777">
                  <c:v>38266</c:v>
                </c:pt>
                <c:pt idx="8778">
                  <c:v>38267</c:v>
                </c:pt>
                <c:pt idx="8779">
                  <c:v>38268</c:v>
                </c:pt>
                <c:pt idx="8780">
                  <c:v>38271</c:v>
                </c:pt>
                <c:pt idx="8781">
                  <c:v>38272</c:v>
                </c:pt>
                <c:pt idx="8782">
                  <c:v>38273</c:v>
                </c:pt>
                <c:pt idx="8783">
                  <c:v>38274</c:v>
                </c:pt>
                <c:pt idx="8784">
                  <c:v>38275</c:v>
                </c:pt>
                <c:pt idx="8785">
                  <c:v>38278</c:v>
                </c:pt>
                <c:pt idx="8786">
                  <c:v>38279</c:v>
                </c:pt>
                <c:pt idx="8787">
                  <c:v>38280</c:v>
                </c:pt>
                <c:pt idx="8788">
                  <c:v>38281</c:v>
                </c:pt>
                <c:pt idx="8789">
                  <c:v>38282</c:v>
                </c:pt>
                <c:pt idx="8790">
                  <c:v>38285</c:v>
                </c:pt>
                <c:pt idx="8791">
                  <c:v>38286</c:v>
                </c:pt>
                <c:pt idx="8792">
                  <c:v>38287</c:v>
                </c:pt>
                <c:pt idx="8793">
                  <c:v>38288</c:v>
                </c:pt>
                <c:pt idx="8794">
                  <c:v>38289</c:v>
                </c:pt>
                <c:pt idx="8795">
                  <c:v>38292</c:v>
                </c:pt>
                <c:pt idx="8796">
                  <c:v>38293</c:v>
                </c:pt>
                <c:pt idx="8797">
                  <c:v>38294</c:v>
                </c:pt>
                <c:pt idx="8798">
                  <c:v>38295</c:v>
                </c:pt>
                <c:pt idx="8799">
                  <c:v>38296</c:v>
                </c:pt>
                <c:pt idx="8800">
                  <c:v>38299</c:v>
                </c:pt>
                <c:pt idx="8801">
                  <c:v>38300</c:v>
                </c:pt>
                <c:pt idx="8802">
                  <c:v>38301</c:v>
                </c:pt>
                <c:pt idx="8803">
                  <c:v>38302</c:v>
                </c:pt>
                <c:pt idx="8804">
                  <c:v>38303</c:v>
                </c:pt>
                <c:pt idx="8805">
                  <c:v>38306</c:v>
                </c:pt>
                <c:pt idx="8806">
                  <c:v>38307</c:v>
                </c:pt>
                <c:pt idx="8807">
                  <c:v>38308</c:v>
                </c:pt>
                <c:pt idx="8808">
                  <c:v>38309</c:v>
                </c:pt>
                <c:pt idx="8809">
                  <c:v>38310</c:v>
                </c:pt>
                <c:pt idx="8810">
                  <c:v>38313</c:v>
                </c:pt>
                <c:pt idx="8811">
                  <c:v>38314</c:v>
                </c:pt>
                <c:pt idx="8812">
                  <c:v>38315</c:v>
                </c:pt>
                <c:pt idx="8813">
                  <c:v>38317</c:v>
                </c:pt>
                <c:pt idx="8814">
                  <c:v>38320</c:v>
                </c:pt>
                <c:pt idx="8815">
                  <c:v>38321</c:v>
                </c:pt>
                <c:pt idx="8816">
                  <c:v>38322</c:v>
                </c:pt>
                <c:pt idx="8817">
                  <c:v>38323</c:v>
                </c:pt>
                <c:pt idx="8818">
                  <c:v>38324</c:v>
                </c:pt>
                <c:pt idx="8819">
                  <c:v>38327</c:v>
                </c:pt>
                <c:pt idx="8820">
                  <c:v>38328</c:v>
                </c:pt>
                <c:pt idx="8821">
                  <c:v>38329</c:v>
                </c:pt>
                <c:pt idx="8822">
                  <c:v>38330</c:v>
                </c:pt>
                <c:pt idx="8823">
                  <c:v>38331</c:v>
                </c:pt>
                <c:pt idx="8824">
                  <c:v>38334</c:v>
                </c:pt>
                <c:pt idx="8825">
                  <c:v>38335</c:v>
                </c:pt>
                <c:pt idx="8826">
                  <c:v>38336</c:v>
                </c:pt>
                <c:pt idx="8827">
                  <c:v>38337</c:v>
                </c:pt>
                <c:pt idx="8828">
                  <c:v>38338</c:v>
                </c:pt>
                <c:pt idx="8829">
                  <c:v>38341</c:v>
                </c:pt>
                <c:pt idx="8830">
                  <c:v>38342</c:v>
                </c:pt>
                <c:pt idx="8831">
                  <c:v>38343</c:v>
                </c:pt>
                <c:pt idx="8832">
                  <c:v>38344</c:v>
                </c:pt>
                <c:pt idx="8833">
                  <c:v>38348</c:v>
                </c:pt>
                <c:pt idx="8834">
                  <c:v>38349</c:v>
                </c:pt>
                <c:pt idx="8835">
                  <c:v>38350</c:v>
                </c:pt>
                <c:pt idx="8836">
                  <c:v>38351</c:v>
                </c:pt>
                <c:pt idx="8837">
                  <c:v>38352</c:v>
                </c:pt>
                <c:pt idx="8838">
                  <c:v>38355</c:v>
                </c:pt>
                <c:pt idx="8839">
                  <c:v>38356</c:v>
                </c:pt>
                <c:pt idx="8840">
                  <c:v>38357</c:v>
                </c:pt>
                <c:pt idx="8841">
                  <c:v>38358</c:v>
                </c:pt>
                <c:pt idx="8842">
                  <c:v>38359</c:v>
                </c:pt>
                <c:pt idx="8843">
                  <c:v>38362</c:v>
                </c:pt>
                <c:pt idx="8844">
                  <c:v>38363</c:v>
                </c:pt>
                <c:pt idx="8845">
                  <c:v>38364</c:v>
                </c:pt>
                <c:pt idx="8846">
                  <c:v>38365</c:v>
                </c:pt>
                <c:pt idx="8847">
                  <c:v>38366</c:v>
                </c:pt>
                <c:pt idx="8848">
                  <c:v>38370</c:v>
                </c:pt>
                <c:pt idx="8849">
                  <c:v>38371</c:v>
                </c:pt>
                <c:pt idx="8850">
                  <c:v>38372</c:v>
                </c:pt>
                <c:pt idx="8851">
                  <c:v>38373</c:v>
                </c:pt>
                <c:pt idx="8852">
                  <c:v>38376</c:v>
                </c:pt>
                <c:pt idx="8853">
                  <c:v>38377</c:v>
                </c:pt>
                <c:pt idx="8854">
                  <c:v>38378</c:v>
                </c:pt>
                <c:pt idx="8855">
                  <c:v>38379</c:v>
                </c:pt>
                <c:pt idx="8856">
                  <c:v>38380</c:v>
                </c:pt>
                <c:pt idx="8857">
                  <c:v>38383</c:v>
                </c:pt>
                <c:pt idx="8858">
                  <c:v>38384</c:v>
                </c:pt>
                <c:pt idx="8859">
                  <c:v>38385</c:v>
                </c:pt>
                <c:pt idx="8860">
                  <c:v>38386</c:v>
                </c:pt>
                <c:pt idx="8861">
                  <c:v>38387</c:v>
                </c:pt>
                <c:pt idx="8862">
                  <c:v>38390</c:v>
                </c:pt>
                <c:pt idx="8863">
                  <c:v>38391</c:v>
                </c:pt>
                <c:pt idx="8864">
                  <c:v>38392</c:v>
                </c:pt>
                <c:pt idx="8865">
                  <c:v>38393</c:v>
                </c:pt>
                <c:pt idx="8866">
                  <c:v>38394</c:v>
                </c:pt>
                <c:pt idx="8867">
                  <c:v>38397</c:v>
                </c:pt>
                <c:pt idx="8868">
                  <c:v>38398</c:v>
                </c:pt>
                <c:pt idx="8869">
                  <c:v>38399</c:v>
                </c:pt>
                <c:pt idx="8870">
                  <c:v>38400</c:v>
                </c:pt>
                <c:pt idx="8871">
                  <c:v>38401</c:v>
                </c:pt>
                <c:pt idx="8872">
                  <c:v>38405</c:v>
                </c:pt>
                <c:pt idx="8873">
                  <c:v>38406</c:v>
                </c:pt>
                <c:pt idx="8874">
                  <c:v>38407</c:v>
                </c:pt>
                <c:pt idx="8875">
                  <c:v>38408</c:v>
                </c:pt>
                <c:pt idx="8876">
                  <c:v>38411</c:v>
                </c:pt>
                <c:pt idx="8877">
                  <c:v>38412</c:v>
                </c:pt>
                <c:pt idx="8878">
                  <c:v>38413</c:v>
                </c:pt>
                <c:pt idx="8879">
                  <c:v>38414</c:v>
                </c:pt>
                <c:pt idx="8880">
                  <c:v>38415</c:v>
                </c:pt>
                <c:pt idx="8881">
                  <c:v>38418</c:v>
                </c:pt>
                <c:pt idx="8882">
                  <c:v>38419</c:v>
                </c:pt>
                <c:pt idx="8883">
                  <c:v>38420</c:v>
                </c:pt>
                <c:pt idx="8884">
                  <c:v>38421</c:v>
                </c:pt>
                <c:pt idx="8885">
                  <c:v>38422</c:v>
                </c:pt>
                <c:pt idx="8886">
                  <c:v>38425</c:v>
                </c:pt>
                <c:pt idx="8887">
                  <c:v>38426</c:v>
                </c:pt>
                <c:pt idx="8888">
                  <c:v>38427</c:v>
                </c:pt>
                <c:pt idx="8889">
                  <c:v>38428</c:v>
                </c:pt>
                <c:pt idx="8890">
                  <c:v>38429</c:v>
                </c:pt>
                <c:pt idx="8891">
                  <c:v>38432</c:v>
                </c:pt>
                <c:pt idx="8892">
                  <c:v>38433</c:v>
                </c:pt>
                <c:pt idx="8893">
                  <c:v>38434</c:v>
                </c:pt>
                <c:pt idx="8894">
                  <c:v>38435</c:v>
                </c:pt>
                <c:pt idx="8895">
                  <c:v>38439</c:v>
                </c:pt>
                <c:pt idx="8896">
                  <c:v>38440</c:v>
                </c:pt>
                <c:pt idx="8897">
                  <c:v>38441</c:v>
                </c:pt>
                <c:pt idx="8898">
                  <c:v>38442</c:v>
                </c:pt>
                <c:pt idx="8899">
                  <c:v>38443</c:v>
                </c:pt>
                <c:pt idx="8900">
                  <c:v>38446</c:v>
                </c:pt>
                <c:pt idx="8901">
                  <c:v>38447</c:v>
                </c:pt>
                <c:pt idx="8902">
                  <c:v>38448</c:v>
                </c:pt>
                <c:pt idx="8903">
                  <c:v>38449</c:v>
                </c:pt>
                <c:pt idx="8904">
                  <c:v>38450</c:v>
                </c:pt>
                <c:pt idx="8905">
                  <c:v>38453</c:v>
                </c:pt>
                <c:pt idx="8906">
                  <c:v>38454</c:v>
                </c:pt>
                <c:pt idx="8907">
                  <c:v>38455</c:v>
                </c:pt>
                <c:pt idx="8908">
                  <c:v>38456</c:v>
                </c:pt>
                <c:pt idx="8909">
                  <c:v>38457</c:v>
                </c:pt>
                <c:pt idx="8910">
                  <c:v>38460</c:v>
                </c:pt>
                <c:pt idx="8911">
                  <c:v>38461</c:v>
                </c:pt>
                <c:pt idx="8912">
                  <c:v>38462</c:v>
                </c:pt>
                <c:pt idx="8913">
                  <c:v>38463</c:v>
                </c:pt>
                <c:pt idx="8914">
                  <c:v>38464</c:v>
                </c:pt>
                <c:pt idx="8915">
                  <c:v>38467</c:v>
                </c:pt>
                <c:pt idx="8916">
                  <c:v>38468</c:v>
                </c:pt>
                <c:pt idx="8917">
                  <c:v>38469</c:v>
                </c:pt>
                <c:pt idx="8918">
                  <c:v>38470</c:v>
                </c:pt>
                <c:pt idx="8919">
                  <c:v>38471</c:v>
                </c:pt>
                <c:pt idx="8920">
                  <c:v>38474</c:v>
                </c:pt>
                <c:pt idx="8921">
                  <c:v>38475</c:v>
                </c:pt>
                <c:pt idx="8922">
                  <c:v>38476</c:v>
                </c:pt>
                <c:pt idx="8923">
                  <c:v>38477</c:v>
                </c:pt>
                <c:pt idx="8924">
                  <c:v>38478</c:v>
                </c:pt>
                <c:pt idx="8925">
                  <c:v>38481</c:v>
                </c:pt>
                <c:pt idx="8926">
                  <c:v>38482</c:v>
                </c:pt>
                <c:pt idx="8927">
                  <c:v>38483</c:v>
                </c:pt>
                <c:pt idx="8928">
                  <c:v>38484</c:v>
                </c:pt>
                <c:pt idx="8929">
                  <c:v>38485</c:v>
                </c:pt>
                <c:pt idx="8930">
                  <c:v>38488</c:v>
                </c:pt>
                <c:pt idx="8931">
                  <c:v>38489</c:v>
                </c:pt>
                <c:pt idx="8932">
                  <c:v>38490</c:v>
                </c:pt>
                <c:pt idx="8933">
                  <c:v>38491</c:v>
                </c:pt>
                <c:pt idx="8934">
                  <c:v>38492</c:v>
                </c:pt>
                <c:pt idx="8935">
                  <c:v>38495</c:v>
                </c:pt>
                <c:pt idx="8936">
                  <c:v>38496</c:v>
                </c:pt>
                <c:pt idx="8937">
                  <c:v>38497</c:v>
                </c:pt>
                <c:pt idx="8938">
                  <c:v>38498</c:v>
                </c:pt>
                <c:pt idx="8939">
                  <c:v>38499</c:v>
                </c:pt>
                <c:pt idx="8940">
                  <c:v>38503</c:v>
                </c:pt>
                <c:pt idx="8941">
                  <c:v>38504</c:v>
                </c:pt>
                <c:pt idx="8942">
                  <c:v>38505</c:v>
                </c:pt>
                <c:pt idx="8943">
                  <c:v>38506</c:v>
                </c:pt>
                <c:pt idx="8944">
                  <c:v>38509</c:v>
                </c:pt>
                <c:pt idx="8945">
                  <c:v>38510</c:v>
                </c:pt>
                <c:pt idx="8946">
                  <c:v>38511</c:v>
                </c:pt>
                <c:pt idx="8947">
                  <c:v>38512</c:v>
                </c:pt>
                <c:pt idx="8948">
                  <c:v>38513</c:v>
                </c:pt>
                <c:pt idx="8949">
                  <c:v>38516</c:v>
                </c:pt>
                <c:pt idx="8950">
                  <c:v>38517</c:v>
                </c:pt>
                <c:pt idx="8951">
                  <c:v>38518</c:v>
                </c:pt>
                <c:pt idx="8952">
                  <c:v>38519</c:v>
                </c:pt>
                <c:pt idx="8953">
                  <c:v>38520</c:v>
                </c:pt>
                <c:pt idx="8954">
                  <c:v>38523</c:v>
                </c:pt>
                <c:pt idx="8955">
                  <c:v>38524</c:v>
                </c:pt>
                <c:pt idx="8956">
                  <c:v>38525</c:v>
                </c:pt>
                <c:pt idx="8957">
                  <c:v>38526</c:v>
                </c:pt>
                <c:pt idx="8958">
                  <c:v>38527</c:v>
                </c:pt>
                <c:pt idx="8959">
                  <c:v>38530</c:v>
                </c:pt>
                <c:pt idx="8960">
                  <c:v>38531</c:v>
                </c:pt>
                <c:pt idx="8961">
                  <c:v>38532</c:v>
                </c:pt>
                <c:pt idx="8962">
                  <c:v>38533</c:v>
                </c:pt>
                <c:pt idx="8963">
                  <c:v>38534</c:v>
                </c:pt>
                <c:pt idx="8964">
                  <c:v>38538</c:v>
                </c:pt>
                <c:pt idx="8965">
                  <c:v>38539</c:v>
                </c:pt>
                <c:pt idx="8966">
                  <c:v>38540</c:v>
                </c:pt>
                <c:pt idx="8967">
                  <c:v>38541</c:v>
                </c:pt>
                <c:pt idx="8968">
                  <c:v>38544</c:v>
                </c:pt>
                <c:pt idx="8969">
                  <c:v>38545</c:v>
                </c:pt>
                <c:pt idx="8970">
                  <c:v>38546</c:v>
                </c:pt>
                <c:pt idx="8971">
                  <c:v>38547</c:v>
                </c:pt>
                <c:pt idx="8972">
                  <c:v>38548</c:v>
                </c:pt>
                <c:pt idx="8973">
                  <c:v>38551</c:v>
                </c:pt>
                <c:pt idx="8974">
                  <c:v>38552</c:v>
                </c:pt>
                <c:pt idx="8975">
                  <c:v>38553</c:v>
                </c:pt>
                <c:pt idx="8976">
                  <c:v>38554</c:v>
                </c:pt>
                <c:pt idx="8977">
                  <c:v>38555</c:v>
                </c:pt>
                <c:pt idx="8978">
                  <c:v>38558</c:v>
                </c:pt>
                <c:pt idx="8979">
                  <c:v>38559</c:v>
                </c:pt>
                <c:pt idx="8980">
                  <c:v>38560</c:v>
                </c:pt>
                <c:pt idx="8981">
                  <c:v>38561</c:v>
                </c:pt>
                <c:pt idx="8982">
                  <c:v>38562</c:v>
                </c:pt>
                <c:pt idx="8983">
                  <c:v>38565</c:v>
                </c:pt>
                <c:pt idx="8984">
                  <c:v>38566</c:v>
                </c:pt>
                <c:pt idx="8985">
                  <c:v>38567</c:v>
                </c:pt>
                <c:pt idx="8986">
                  <c:v>38568</c:v>
                </c:pt>
                <c:pt idx="8987">
                  <c:v>38569</c:v>
                </c:pt>
                <c:pt idx="8988">
                  <c:v>38572</c:v>
                </c:pt>
                <c:pt idx="8989">
                  <c:v>38573</c:v>
                </c:pt>
                <c:pt idx="8990">
                  <c:v>38574</c:v>
                </c:pt>
                <c:pt idx="8991">
                  <c:v>38575</c:v>
                </c:pt>
                <c:pt idx="8992">
                  <c:v>38576</c:v>
                </c:pt>
                <c:pt idx="8993">
                  <c:v>38579</c:v>
                </c:pt>
                <c:pt idx="8994">
                  <c:v>38580</c:v>
                </c:pt>
                <c:pt idx="8995">
                  <c:v>38581</c:v>
                </c:pt>
                <c:pt idx="8996">
                  <c:v>38582</c:v>
                </c:pt>
                <c:pt idx="8997">
                  <c:v>38583</c:v>
                </c:pt>
                <c:pt idx="8998">
                  <c:v>38586</c:v>
                </c:pt>
                <c:pt idx="8999">
                  <c:v>38587</c:v>
                </c:pt>
                <c:pt idx="9000">
                  <c:v>38588</c:v>
                </c:pt>
                <c:pt idx="9001">
                  <c:v>38589</c:v>
                </c:pt>
                <c:pt idx="9002">
                  <c:v>38590</c:v>
                </c:pt>
                <c:pt idx="9003">
                  <c:v>38593</c:v>
                </c:pt>
                <c:pt idx="9004">
                  <c:v>38594</c:v>
                </c:pt>
                <c:pt idx="9005">
                  <c:v>38595</c:v>
                </c:pt>
                <c:pt idx="9006">
                  <c:v>38596</c:v>
                </c:pt>
                <c:pt idx="9007">
                  <c:v>38597</c:v>
                </c:pt>
                <c:pt idx="9008">
                  <c:v>38601</c:v>
                </c:pt>
                <c:pt idx="9009">
                  <c:v>38602</c:v>
                </c:pt>
                <c:pt idx="9010">
                  <c:v>38603</c:v>
                </c:pt>
                <c:pt idx="9011">
                  <c:v>38604</c:v>
                </c:pt>
                <c:pt idx="9012">
                  <c:v>38607</c:v>
                </c:pt>
                <c:pt idx="9013">
                  <c:v>38608</c:v>
                </c:pt>
                <c:pt idx="9014">
                  <c:v>38609</c:v>
                </c:pt>
                <c:pt idx="9015">
                  <c:v>38610</c:v>
                </c:pt>
                <c:pt idx="9016">
                  <c:v>38611</c:v>
                </c:pt>
                <c:pt idx="9017">
                  <c:v>38614</c:v>
                </c:pt>
                <c:pt idx="9018">
                  <c:v>38615</c:v>
                </c:pt>
                <c:pt idx="9019">
                  <c:v>38616</c:v>
                </c:pt>
                <c:pt idx="9020">
                  <c:v>38617</c:v>
                </c:pt>
                <c:pt idx="9021">
                  <c:v>38618</c:v>
                </c:pt>
                <c:pt idx="9022">
                  <c:v>38621</c:v>
                </c:pt>
                <c:pt idx="9023">
                  <c:v>38622</c:v>
                </c:pt>
                <c:pt idx="9024">
                  <c:v>38623</c:v>
                </c:pt>
                <c:pt idx="9025">
                  <c:v>38624</c:v>
                </c:pt>
                <c:pt idx="9026">
                  <c:v>38625</c:v>
                </c:pt>
                <c:pt idx="9027">
                  <c:v>38628</c:v>
                </c:pt>
                <c:pt idx="9028">
                  <c:v>38629</c:v>
                </c:pt>
                <c:pt idx="9029">
                  <c:v>38630</c:v>
                </c:pt>
                <c:pt idx="9030">
                  <c:v>38631</c:v>
                </c:pt>
                <c:pt idx="9031">
                  <c:v>38632</c:v>
                </c:pt>
                <c:pt idx="9032">
                  <c:v>38635</c:v>
                </c:pt>
                <c:pt idx="9033">
                  <c:v>38636</c:v>
                </c:pt>
                <c:pt idx="9034">
                  <c:v>38637</c:v>
                </c:pt>
                <c:pt idx="9035">
                  <c:v>38638</c:v>
                </c:pt>
                <c:pt idx="9036">
                  <c:v>38639</c:v>
                </c:pt>
                <c:pt idx="9037">
                  <c:v>38642</c:v>
                </c:pt>
                <c:pt idx="9038">
                  <c:v>38643</c:v>
                </c:pt>
                <c:pt idx="9039">
                  <c:v>38644</c:v>
                </c:pt>
                <c:pt idx="9040">
                  <c:v>38645</c:v>
                </c:pt>
                <c:pt idx="9041">
                  <c:v>38646</c:v>
                </c:pt>
                <c:pt idx="9042">
                  <c:v>38649</c:v>
                </c:pt>
                <c:pt idx="9043">
                  <c:v>38650</c:v>
                </c:pt>
                <c:pt idx="9044">
                  <c:v>38651</c:v>
                </c:pt>
                <c:pt idx="9045">
                  <c:v>38652</c:v>
                </c:pt>
                <c:pt idx="9046">
                  <c:v>38653</c:v>
                </c:pt>
                <c:pt idx="9047">
                  <c:v>38656</c:v>
                </c:pt>
                <c:pt idx="9048">
                  <c:v>38657</c:v>
                </c:pt>
                <c:pt idx="9049">
                  <c:v>38658</c:v>
                </c:pt>
                <c:pt idx="9050">
                  <c:v>38659</c:v>
                </c:pt>
                <c:pt idx="9051">
                  <c:v>38660</c:v>
                </c:pt>
                <c:pt idx="9052">
                  <c:v>38663</c:v>
                </c:pt>
                <c:pt idx="9053">
                  <c:v>38664</c:v>
                </c:pt>
                <c:pt idx="9054">
                  <c:v>38665</c:v>
                </c:pt>
                <c:pt idx="9055">
                  <c:v>38666</c:v>
                </c:pt>
                <c:pt idx="9056">
                  <c:v>38667</c:v>
                </c:pt>
                <c:pt idx="9057">
                  <c:v>38670</c:v>
                </c:pt>
                <c:pt idx="9058">
                  <c:v>38671</c:v>
                </c:pt>
                <c:pt idx="9059">
                  <c:v>38672</c:v>
                </c:pt>
                <c:pt idx="9060">
                  <c:v>38673</c:v>
                </c:pt>
                <c:pt idx="9061">
                  <c:v>38674</c:v>
                </c:pt>
                <c:pt idx="9062">
                  <c:v>38677</c:v>
                </c:pt>
                <c:pt idx="9063">
                  <c:v>38678</c:v>
                </c:pt>
                <c:pt idx="9064">
                  <c:v>38679</c:v>
                </c:pt>
                <c:pt idx="9065">
                  <c:v>38681</c:v>
                </c:pt>
                <c:pt idx="9066">
                  <c:v>38684</c:v>
                </c:pt>
                <c:pt idx="9067">
                  <c:v>38685</c:v>
                </c:pt>
                <c:pt idx="9068">
                  <c:v>38686</c:v>
                </c:pt>
                <c:pt idx="9069">
                  <c:v>38687</c:v>
                </c:pt>
                <c:pt idx="9070">
                  <c:v>38688</c:v>
                </c:pt>
                <c:pt idx="9071">
                  <c:v>38691</c:v>
                </c:pt>
                <c:pt idx="9072">
                  <c:v>38692</c:v>
                </c:pt>
                <c:pt idx="9073">
                  <c:v>38693</c:v>
                </c:pt>
                <c:pt idx="9074">
                  <c:v>38694</c:v>
                </c:pt>
                <c:pt idx="9075">
                  <c:v>38695</c:v>
                </c:pt>
                <c:pt idx="9076">
                  <c:v>38698</c:v>
                </c:pt>
                <c:pt idx="9077">
                  <c:v>38699</c:v>
                </c:pt>
                <c:pt idx="9078">
                  <c:v>38700</c:v>
                </c:pt>
                <c:pt idx="9079">
                  <c:v>38701</c:v>
                </c:pt>
                <c:pt idx="9080">
                  <c:v>38702</c:v>
                </c:pt>
                <c:pt idx="9081">
                  <c:v>38705</c:v>
                </c:pt>
                <c:pt idx="9082">
                  <c:v>38706</c:v>
                </c:pt>
                <c:pt idx="9083">
                  <c:v>38707</c:v>
                </c:pt>
                <c:pt idx="9084">
                  <c:v>38708</c:v>
                </c:pt>
                <c:pt idx="9085">
                  <c:v>38709</c:v>
                </c:pt>
                <c:pt idx="9086">
                  <c:v>38713</c:v>
                </c:pt>
                <c:pt idx="9087">
                  <c:v>38714</c:v>
                </c:pt>
                <c:pt idx="9088">
                  <c:v>38715</c:v>
                </c:pt>
                <c:pt idx="9089">
                  <c:v>38716</c:v>
                </c:pt>
                <c:pt idx="9090">
                  <c:v>38720</c:v>
                </c:pt>
                <c:pt idx="9091">
                  <c:v>38721</c:v>
                </c:pt>
                <c:pt idx="9092">
                  <c:v>38722</c:v>
                </c:pt>
                <c:pt idx="9093">
                  <c:v>38723</c:v>
                </c:pt>
                <c:pt idx="9094">
                  <c:v>38726</c:v>
                </c:pt>
                <c:pt idx="9095">
                  <c:v>38727</c:v>
                </c:pt>
                <c:pt idx="9096">
                  <c:v>38728</c:v>
                </c:pt>
                <c:pt idx="9097">
                  <c:v>38729</c:v>
                </c:pt>
                <c:pt idx="9098">
                  <c:v>38730</c:v>
                </c:pt>
                <c:pt idx="9099">
                  <c:v>38734</c:v>
                </c:pt>
                <c:pt idx="9100">
                  <c:v>38735</c:v>
                </c:pt>
                <c:pt idx="9101">
                  <c:v>38736</c:v>
                </c:pt>
                <c:pt idx="9102">
                  <c:v>38737</c:v>
                </c:pt>
                <c:pt idx="9103">
                  <c:v>38740</c:v>
                </c:pt>
                <c:pt idx="9104">
                  <c:v>38741</c:v>
                </c:pt>
                <c:pt idx="9105">
                  <c:v>38742</c:v>
                </c:pt>
                <c:pt idx="9106">
                  <c:v>38743</c:v>
                </c:pt>
                <c:pt idx="9107">
                  <c:v>38744</c:v>
                </c:pt>
                <c:pt idx="9108">
                  <c:v>38747</c:v>
                </c:pt>
                <c:pt idx="9109">
                  <c:v>38748</c:v>
                </c:pt>
                <c:pt idx="9110">
                  <c:v>38749</c:v>
                </c:pt>
                <c:pt idx="9111">
                  <c:v>38750</c:v>
                </c:pt>
                <c:pt idx="9112">
                  <c:v>38751</c:v>
                </c:pt>
                <c:pt idx="9113">
                  <c:v>38754</c:v>
                </c:pt>
                <c:pt idx="9114">
                  <c:v>38755</c:v>
                </c:pt>
                <c:pt idx="9115">
                  <c:v>38756</c:v>
                </c:pt>
                <c:pt idx="9116">
                  <c:v>38757</c:v>
                </c:pt>
                <c:pt idx="9117">
                  <c:v>38758</c:v>
                </c:pt>
                <c:pt idx="9118">
                  <c:v>38761</c:v>
                </c:pt>
                <c:pt idx="9119">
                  <c:v>38762</c:v>
                </c:pt>
                <c:pt idx="9120">
                  <c:v>38763</c:v>
                </c:pt>
                <c:pt idx="9121">
                  <c:v>38764</c:v>
                </c:pt>
                <c:pt idx="9122">
                  <c:v>38765</c:v>
                </c:pt>
                <c:pt idx="9123">
                  <c:v>38769</c:v>
                </c:pt>
                <c:pt idx="9124">
                  <c:v>38770</c:v>
                </c:pt>
                <c:pt idx="9125">
                  <c:v>38771</c:v>
                </c:pt>
                <c:pt idx="9126">
                  <c:v>38772</c:v>
                </c:pt>
                <c:pt idx="9127">
                  <c:v>38775</c:v>
                </c:pt>
                <c:pt idx="9128">
                  <c:v>38776</c:v>
                </c:pt>
                <c:pt idx="9129">
                  <c:v>38777</c:v>
                </c:pt>
                <c:pt idx="9130">
                  <c:v>38778</c:v>
                </c:pt>
                <c:pt idx="9131">
                  <c:v>38779</c:v>
                </c:pt>
                <c:pt idx="9132">
                  <c:v>38782</c:v>
                </c:pt>
                <c:pt idx="9133">
                  <c:v>38783</c:v>
                </c:pt>
                <c:pt idx="9134">
                  <c:v>38784</c:v>
                </c:pt>
                <c:pt idx="9135">
                  <c:v>38785</c:v>
                </c:pt>
                <c:pt idx="9136">
                  <c:v>38786</c:v>
                </c:pt>
                <c:pt idx="9137">
                  <c:v>38789</c:v>
                </c:pt>
                <c:pt idx="9138">
                  <c:v>38790</c:v>
                </c:pt>
                <c:pt idx="9139">
                  <c:v>38791</c:v>
                </c:pt>
                <c:pt idx="9140">
                  <c:v>38792</c:v>
                </c:pt>
                <c:pt idx="9141">
                  <c:v>38793</c:v>
                </c:pt>
                <c:pt idx="9142">
                  <c:v>38796</c:v>
                </c:pt>
                <c:pt idx="9143">
                  <c:v>38797</c:v>
                </c:pt>
                <c:pt idx="9144">
                  <c:v>38798</c:v>
                </c:pt>
                <c:pt idx="9145">
                  <c:v>38799</c:v>
                </c:pt>
                <c:pt idx="9146">
                  <c:v>38800</c:v>
                </c:pt>
                <c:pt idx="9147">
                  <c:v>38803</c:v>
                </c:pt>
                <c:pt idx="9148">
                  <c:v>38804</c:v>
                </c:pt>
                <c:pt idx="9149">
                  <c:v>38805</c:v>
                </c:pt>
                <c:pt idx="9150">
                  <c:v>38806</c:v>
                </c:pt>
                <c:pt idx="9151">
                  <c:v>38807</c:v>
                </c:pt>
                <c:pt idx="9152">
                  <c:v>38810</c:v>
                </c:pt>
                <c:pt idx="9153">
                  <c:v>38811</c:v>
                </c:pt>
                <c:pt idx="9154">
                  <c:v>38812</c:v>
                </c:pt>
                <c:pt idx="9155">
                  <c:v>38813</c:v>
                </c:pt>
                <c:pt idx="9156">
                  <c:v>38814</c:v>
                </c:pt>
                <c:pt idx="9157">
                  <c:v>38817</c:v>
                </c:pt>
                <c:pt idx="9158">
                  <c:v>38818</c:v>
                </c:pt>
                <c:pt idx="9159">
                  <c:v>38819</c:v>
                </c:pt>
                <c:pt idx="9160">
                  <c:v>38820</c:v>
                </c:pt>
                <c:pt idx="9161">
                  <c:v>38824</c:v>
                </c:pt>
                <c:pt idx="9162">
                  <c:v>38825</c:v>
                </c:pt>
                <c:pt idx="9163">
                  <c:v>38826</c:v>
                </c:pt>
                <c:pt idx="9164">
                  <c:v>38827</c:v>
                </c:pt>
                <c:pt idx="9165">
                  <c:v>38828</c:v>
                </c:pt>
                <c:pt idx="9166">
                  <c:v>38831</c:v>
                </c:pt>
                <c:pt idx="9167">
                  <c:v>38832</c:v>
                </c:pt>
                <c:pt idx="9168">
                  <c:v>38833</c:v>
                </c:pt>
                <c:pt idx="9169">
                  <c:v>38834</c:v>
                </c:pt>
                <c:pt idx="9170">
                  <c:v>38835</c:v>
                </c:pt>
                <c:pt idx="9171">
                  <c:v>38838</c:v>
                </c:pt>
                <c:pt idx="9172">
                  <c:v>38839</c:v>
                </c:pt>
                <c:pt idx="9173">
                  <c:v>38840</c:v>
                </c:pt>
                <c:pt idx="9174">
                  <c:v>38841</c:v>
                </c:pt>
                <c:pt idx="9175">
                  <c:v>38842</c:v>
                </c:pt>
                <c:pt idx="9176">
                  <c:v>38845</c:v>
                </c:pt>
                <c:pt idx="9177">
                  <c:v>38846</c:v>
                </c:pt>
                <c:pt idx="9178">
                  <c:v>38847</c:v>
                </c:pt>
                <c:pt idx="9179">
                  <c:v>38848</c:v>
                </c:pt>
                <c:pt idx="9180">
                  <c:v>38849</c:v>
                </c:pt>
                <c:pt idx="9181">
                  <c:v>38852</c:v>
                </c:pt>
                <c:pt idx="9182">
                  <c:v>38853</c:v>
                </c:pt>
                <c:pt idx="9183">
                  <c:v>38854</c:v>
                </c:pt>
                <c:pt idx="9184">
                  <c:v>38855</c:v>
                </c:pt>
                <c:pt idx="9185">
                  <c:v>38856</c:v>
                </c:pt>
                <c:pt idx="9186">
                  <c:v>38859</c:v>
                </c:pt>
                <c:pt idx="9187">
                  <c:v>38860</c:v>
                </c:pt>
                <c:pt idx="9188">
                  <c:v>38861</c:v>
                </c:pt>
                <c:pt idx="9189">
                  <c:v>38862</c:v>
                </c:pt>
                <c:pt idx="9190">
                  <c:v>38863</c:v>
                </c:pt>
                <c:pt idx="9191">
                  <c:v>38867</c:v>
                </c:pt>
                <c:pt idx="9192">
                  <c:v>38868</c:v>
                </c:pt>
                <c:pt idx="9193">
                  <c:v>38869</c:v>
                </c:pt>
                <c:pt idx="9194">
                  <c:v>38870</c:v>
                </c:pt>
                <c:pt idx="9195">
                  <c:v>38873</c:v>
                </c:pt>
                <c:pt idx="9196">
                  <c:v>38874</c:v>
                </c:pt>
                <c:pt idx="9197">
                  <c:v>38875</c:v>
                </c:pt>
                <c:pt idx="9198">
                  <c:v>38876</c:v>
                </c:pt>
                <c:pt idx="9199">
                  <c:v>38877</c:v>
                </c:pt>
                <c:pt idx="9200">
                  <c:v>38880</c:v>
                </c:pt>
                <c:pt idx="9201">
                  <c:v>38881</c:v>
                </c:pt>
                <c:pt idx="9202">
                  <c:v>38882</c:v>
                </c:pt>
                <c:pt idx="9203">
                  <c:v>38883</c:v>
                </c:pt>
                <c:pt idx="9204">
                  <c:v>38884</c:v>
                </c:pt>
                <c:pt idx="9205">
                  <c:v>38887</c:v>
                </c:pt>
                <c:pt idx="9206">
                  <c:v>38888</c:v>
                </c:pt>
                <c:pt idx="9207">
                  <c:v>38889</c:v>
                </c:pt>
                <c:pt idx="9208">
                  <c:v>38890</c:v>
                </c:pt>
                <c:pt idx="9209">
                  <c:v>38891</c:v>
                </c:pt>
                <c:pt idx="9210">
                  <c:v>38894</c:v>
                </c:pt>
                <c:pt idx="9211">
                  <c:v>38895</c:v>
                </c:pt>
                <c:pt idx="9212">
                  <c:v>38896</c:v>
                </c:pt>
                <c:pt idx="9213">
                  <c:v>38897</c:v>
                </c:pt>
                <c:pt idx="9214">
                  <c:v>38898</c:v>
                </c:pt>
                <c:pt idx="9215">
                  <c:v>38901</c:v>
                </c:pt>
                <c:pt idx="9216">
                  <c:v>38903</c:v>
                </c:pt>
                <c:pt idx="9217">
                  <c:v>38904</c:v>
                </c:pt>
                <c:pt idx="9218">
                  <c:v>38905</c:v>
                </c:pt>
                <c:pt idx="9219">
                  <c:v>38908</c:v>
                </c:pt>
                <c:pt idx="9220">
                  <c:v>38909</c:v>
                </c:pt>
                <c:pt idx="9221">
                  <c:v>38910</c:v>
                </c:pt>
                <c:pt idx="9222">
                  <c:v>38911</c:v>
                </c:pt>
                <c:pt idx="9223">
                  <c:v>38912</c:v>
                </c:pt>
                <c:pt idx="9224">
                  <c:v>38915</c:v>
                </c:pt>
                <c:pt idx="9225">
                  <c:v>38916</c:v>
                </c:pt>
                <c:pt idx="9226">
                  <c:v>38917</c:v>
                </c:pt>
                <c:pt idx="9227">
                  <c:v>38918</c:v>
                </c:pt>
                <c:pt idx="9228">
                  <c:v>38919</c:v>
                </c:pt>
                <c:pt idx="9229">
                  <c:v>38922</c:v>
                </c:pt>
                <c:pt idx="9230">
                  <c:v>38923</c:v>
                </c:pt>
                <c:pt idx="9231">
                  <c:v>38924</c:v>
                </c:pt>
                <c:pt idx="9232">
                  <c:v>38925</c:v>
                </c:pt>
                <c:pt idx="9233">
                  <c:v>38926</c:v>
                </c:pt>
                <c:pt idx="9234">
                  <c:v>38929</c:v>
                </c:pt>
                <c:pt idx="9235">
                  <c:v>38930</c:v>
                </c:pt>
                <c:pt idx="9236">
                  <c:v>38931</c:v>
                </c:pt>
                <c:pt idx="9237">
                  <c:v>38932</c:v>
                </c:pt>
                <c:pt idx="9238">
                  <c:v>38933</c:v>
                </c:pt>
                <c:pt idx="9239">
                  <c:v>38936</c:v>
                </c:pt>
                <c:pt idx="9240">
                  <c:v>38937</c:v>
                </c:pt>
                <c:pt idx="9241">
                  <c:v>38938</c:v>
                </c:pt>
                <c:pt idx="9242">
                  <c:v>38939</c:v>
                </c:pt>
                <c:pt idx="9243">
                  <c:v>38940</c:v>
                </c:pt>
                <c:pt idx="9244">
                  <c:v>38943</c:v>
                </c:pt>
                <c:pt idx="9245">
                  <c:v>38944</c:v>
                </c:pt>
                <c:pt idx="9246">
                  <c:v>38945</c:v>
                </c:pt>
                <c:pt idx="9247">
                  <c:v>38946</c:v>
                </c:pt>
                <c:pt idx="9248">
                  <c:v>38947</c:v>
                </c:pt>
                <c:pt idx="9249">
                  <c:v>38950</c:v>
                </c:pt>
                <c:pt idx="9250">
                  <c:v>38951</c:v>
                </c:pt>
                <c:pt idx="9251">
                  <c:v>38952</c:v>
                </c:pt>
                <c:pt idx="9252">
                  <c:v>38953</c:v>
                </c:pt>
                <c:pt idx="9253">
                  <c:v>38954</c:v>
                </c:pt>
                <c:pt idx="9254">
                  <c:v>38957</c:v>
                </c:pt>
                <c:pt idx="9255">
                  <c:v>38958</c:v>
                </c:pt>
                <c:pt idx="9256">
                  <c:v>38959</c:v>
                </c:pt>
                <c:pt idx="9257">
                  <c:v>38960</c:v>
                </c:pt>
                <c:pt idx="9258">
                  <c:v>38961</c:v>
                </c:pt>
                <c:pt idx="9259">
                  <c:v>38965</c:v>
                </c:pt>
                <c:pt idx="9260">
                  <c:v>38966</c:v>
                </c:pt>
                <c:pt idx="9261">
                  <c:v>38967</c:v>
                </c:pt>
                <c:pt idx="9262">
                  <c:v>38968</c:v>
                </c:pt>
                <c:pt idx="9263">
                  <c:v>38971</c:v>
                </c:pt>
                <c:pt idx="9264">
                  <c:v>38972</c:v>
                </c:pt>
                <c:pt idx="9265">
                  <c:v>38973</c:v>
                </c:pt>
                <c:pt idx="9266">
                  <c:v>38974</c:v>
                </c:pt>
                <c:pt idx="9267">
                  <c:v>38975</c:v>
                </c:pt>
                <c:pt idx="9268">
                  <c:v>38978</c:v>
                </c:pt>
                <c:pt idx="9269">
                  <c:v>38979</c:v>
                </c:pt>
                <c:pt idx="9270">
                  <c:v>38980</c:v>
                </c:pt>
                <c:pt idx="9271">
                  <c:v>38981</c:v>
                </c:pt>
                <c:pt idx="9272">
                  <c:v>38982</c:v>
                </c:pt>
                <c:pt idx="9273">
                  <c:v>38985</c:v>
                </c:pt>
                <c:pt idx="9274">
                  <c:v>38986</c:v>
                </c:pt>
                <c:pt idx="9275">
                  <c:v>38987</c:v>
                </c:pt>
                <c:pt idx="9276">
                  <c:v>38988</c:v>
                </c:pt>
                <c:pt idx="9277">
                  <c:v>38989</c:v>
                </c:pt>
                <c:pt idx="9278">
                  <c:v>38992</c:v>
                </c:pt>
                <c:pt idx="9279">
                  <c:v>38993</c:v>
                </c:pt>
                <c:pt idx="9280">
                  <c:v>38994</c:v>
                </c:pt>
                <c:pt idx="9281">
                  <c:v>38995</c:v>
                </c:pt>
                <c:pt idx="9282">
                  <c:v>38996</c:v>
                </c:pt>
                <c:pt idx="9283">
                  <c:v>38999</c:v>
                </c:pt>
                <c:pt idx="9284">
                  <c:v>39000</c:v>
                </c:pt>
                <c:pt idx="9285">
                  <c:v>39001</c:v>
                </c:pt>
                <c:pt idx="9286">
                  <c:v>39002</c:v>
                </c:pt>
                <c:pt idx="9287">
                  <c:v>39003</c:v>
                </c:pt>
                <c:pt idx="9288">
                  <c:v>39006</c:v>
                </c:pt>
                <c:pt idx="9289">
                  <c:v>39007</c:v>
                </c:pt>
                <c:pt idx="9290">
                  <c:v>39008</c:v>
                </c:pt>
                <c:pt idx="9291">
                  <c:v>39009</c:v>
                </c:pt>
                <c:pt idx="9292">
                  <c:v>39010</c:v>
                </c:pt>
                <c:pt idx="9293">
                  <c:v>39013</c:v>
                </c:pt>
                <c:pt idx="9294">
                  <c:v>39014</c:v>
                </c:pt>
                <c:pt idx="9295">
                  <c:v>39015</c:v>
                </c:pt>
                <c:pt idx="9296">
                  <c:v>39016</c:v>
                </c:pt>
                <c:pt idx="9297">
                  <c:v>39017</c:v>
                </c:pt>
                <c:pt idx="9298">
                  <c:v>39020</c:v>
                </c:pt>
                <c:pt idx="9299">
                  <c:v>39021</c:v>
                </c:pt>
                <c:pt idx="9300">
                  <c:v>39022</c:v>
                </c:pt>
                <c:pt idx="9301">
                  <c:v>39023</c:v>
                </c:pt>
                <c:pt idx="9302">
                  <c:v>39024</c:v>
                </c:pt>
                <c:pt idx="9303">
                  <c:v>39027</c:v>
                </c:pt>
                <c:pt idx="9304">
                  <c:v>39028</c:v>
                </c:pt>
                <c:pt idx="9305">
                  <c:v>39029</c:v>
                </c:pt>
                <c:pt idx="9306">
                  <c:v>39030</c:v>
                </c:pt>
                <c:pt idx="9307">
                  <c:v>39031</c:v>
                </c:pt>
                <c:pt idx="9308">
                  <c:v>39034</c:v>
                </c:pt>
                <c:pt idx="9309">
                  <c:v>39035</c:v>
                </c:pt>
                <c:pt idx="9310">
                  <c:v>39036</c:v>
                </c:pt>
                <c:pt idx="9311">
                  <c:v>39037</c:v>
                </c:pt>
                <c:pt idx="9312">
                  <c:v>39038</c:v>
                </c:pt>
                <c:pt idx="9313">
                  <c:v>39041</c:v>
                </c:pt>
                <c:pt idx="9314">
                  <c:v>39042</c:v>
                </c:pt>
                <c:pt idx="9315">
                  <c:v>39043</c:v>
                </c:pt>
                <c:pt idx="9316">
                  <c:v>39045</c:v>
                </c:pt>
                <c:pt idx="9317">
                  <c:v>39048</c:v>
                </c:pt>
                <c:pt idx="9318">
                  <c:v>39049</c:v>
                </c:pt>
                <c:pt idx="9319">
                  <c:v>39050</c:v>
                </c:pt>
                <c:pt idx="9320">
                  <c:v>39051</c:v>
                </c:pt>
                <c:pt idx="9321">
                  <c:v>39052</c:v>
                </c:pt>
                <c:pt idx="9322">
                  <c:v>39055</c:v>
                </c:pt>
                <c:pt idx="9323">
                  <c:v>39056</c:v>
                </c:pt>
                <c:pt idx="9324">
                  <c:v>39057</c:v>
                </c:pt>
                <c:pt idx="9325">
                  <c:v>39058</c:v>
                </c:pt>
                <c:pt idx="9326">
                  <c:v>39059</c:v>
                </c:pt>
                <c:pt idx="9327">
                  <c:v>39062</c:v>
                </c:pt>
                <c:pt idx="9328">
                  <c:v>39063</c:v>
                </c:pt>
                <c:pt idx="9329">
                  <c:v>39064</c:v>
                </c:pt>
                <c:pt idx="9330">
                  <c:v>39065</c:v>
                </c:pt>
                <c:pt idx="9331">
                  <c:v>39066</c:v>
                </c:pt>
                <c:pt idx="9332">
                  <c:v>39069</c:v>
                </c:pt>
                <c:pt idx="9333">
                  <c:v>39070</c:v>
                </c:pt>
                <c:pt idx="9334">
                  <c:v>39071</c:v>
                </c:pt>
                <c:pt idx="9335">
                  <c:v>39072</c:v>
                </c:pt>
                <c:pt idx="9336">
                  <c:v>39073</c:v>
                </c:pt>
                <c:pt idx="9337">
                  <c:v>39077</c:v>
                </c:pt>
                <c:pt idx="9338">
                  <c:v>39078</c:v>
                </c:pt>
                <c:pt idx="9339">
                  <c:v>39079</c:v>
                </c:pt>
                <c:pt idx="9340">
                  <c:v>39080</c:v>
                </c:pt>
                <c:pt idx="9341">
                  <c:v>39085</c:v>
                </c:pt>
                <c:pt idx="9342">
                  <c:v>39086</c:v>
                </c:pt>
                <c:pt idx="9343">
                  <c:v>39087</c:v>
                </c:pt>
                <c:pt idx="9344">
                  <c:v>39090</c:v>
                </c:pt>
                <c:pt idx="9345">
                  <c:v>39091</c:v>
                </c:pt>
                <c:pt idx="9346">
                  <c:v>39092</c:v>
                </c:pt>
                <c:pt idx="9347">
                  <c:v>39093</c:v>
                </c:pt>
                <c:pt idx="9348">
                  <c:v>39094</c:v>
                </c:pt>
                <c:pt idx="9349">
                  <c:v>39098</c:v>
                </c:pt>
                <c:pt idx="9350">
                  <c:v>39099</c:v>
                </c:pt>
                <c:pt idx="9351">
                  <c:v>39100</c:v>
                </c:pt>
                <c:pt idx="9352">
                  <c:v>39101</c:v>
                </c:pt>
                <c:pt idx="9353">
                  <c:v>39104</c:v>
                </c:pt>
                <c:pt idx="9354">
                  <c:v>39105</c:v>
                </c:pt>
                <c:pt idx="9355">
                  <c:v>39106</c:v>
                </c:pt>
                <c:pt idx="9356">
                  <c:v>39107</c:v>
                </c:pt>
                <c:pt idx="9357">
                  <c:v>39108</c:v>
                </c:pt>
                <c:pt idx="9358">
                  <c:v>39111</c:v>
                </c:pt>
                <c:pt idx="9359">
                  <c:v>39112</c:v>
                </c:pt>
                <c:pt idx="9360">
                  <c:v>39113</c:v>
                </c:pt>
                <c:pt idx="9361">
                  <c:v>39114</c:v>
                </c:pt>
                <c:pt idx="9362">
                  <c:v>39115</c:v>
                </c:pt>
                <c:pt idx="9363">
                  <c:v>39118</c:v>
                </c:pt>
                <c:pt idx="9364">
                  <c:v>39119</c:v>
                </c:pt>
                <c:pt idx="9365">
                  <c:v>39120</c:v>
                </c:pt>
                <c:pt idx="9366">
                  <c:v>39121</c:v>
                </c:pt>
                <c:pt idx="9367">
                  <c:v>39122</c:v>
                </c:pt>
                <c:pt idx="9368">
                  <c:v>39125</c:v>
                </c:pt>
                <c:pt idx="9369">
                  <c:v>39126</c:v>
                </c:pt>
                <c:pt idx="9370">
                  <c:v>39127</c:v>
                </c:pt>
                <c:pt idx="9371">
                  <c:v>39128</c:v>
                </c:pt>
                <c:pt idx="9372">
                  <c:v>39129</c:v>
                </c:pt>
                <c:pt idx="9373">
                  <c:v>39133</c:v>
                </c:pt>
                <c:pt idx="9374">
                  <c:v>39134</c:v>
                </c:pt>
                <c:pt idx="9375">
                  <c:v>39135</c:v>
                </c:pt>
                <c:pt idx="9376">
                  <c:v>39136</c:v>
                </c:pt>
                <c:pt idx="9377">
                  <c:v>39139</c:v>
                </c:pt>
                <c:pt idx="9378">
                  <c:v>39140</c:v>
                </c:pt>
                <c:pt idx="9379">
                  <c:v>39141</c:v>
                </c:pt>
                <c:pt idx="9380">
                  <c:v>39142</c:v>
                </c:pt>
                <c:pt idx="9381">
                  <c:v>39143</c:v>
                </c:pt>
                <c:pt idx="9382">
                  <c:v>39146</c:v>
                </c:pt>
                <c:pt idx="9383">
                  <c:v>39147</c:v>
                </c:pt>
                <c:pt idx="9384">
                  <c:v>39148</c:v>
                </c:pt>
                <c:pt idx="9385">
                  <c:v>39149</c:v>
                </c:pt>
                <c:pt idx="9386">
                  <c:v>39150</c:v>
                </c:pt>
                <c:pt idx="9387">
                  <c:v>39153</c:v>
                </c:pt>
                <c:pt idx="9388">
                  <c:v>39154</c:v>
                </c:pt>
                <c:pt idx="9389">
                  <c:v>39155</c:v>
                </c:pt>
                <c:pt idx="9390">
                  <c:v>39156</c:v>
                </c:pt>
                <c:pt idx="9391">
                  <c:v>39157</c:v>
                </c:pt>
                <c:pt idx="9392">
                  <c:v>39160</c:v>
                </c:pt>
                <c:pt idx="9393">
                  <c:v>39161</c:v>
                </c:pt>
                <c:pt idx="9394">
                  <c:v>39162</c:v>
                </c:pt>
                <c:pt idx="9395">
                  <c:v>39163</c:v>
                </c:pt>
                <c:pt idx="9396">
                  <c:v>39164</c:v>
                </c:pt>
                <c:pt idx="9397">
                  <c:v>39167</c:v>
                </c:pt>
                <c:pt idx="9398">
                  <c:v>39168</c:v>
                </c:pt>
                <c:pt idx="9399">
                  <c:v>39169</c:v>
                </c:pt>
                <c:pt idx="9400">
                  <c:v>39170</c:v>
                </c:pt>
                <c:pt idx="9401">
                  <c:v>39171</c:v>
                </c:pt>
                <c:pt idx="9402">
                  <c:v>39174</c:v>
                </c:pt>
                <c:pt idx="9403">
                  <c:v>39175</c:v>
                </c:pt>
                <c:pt idx="9404">
                  <c:v>39176</c:v>
                </c:pt>
                <c:pt idx="9405">
                  <c:v>39177</c:v>
                </c:pt>
                <c:pt idx="9406">
                  <c:v>39181</c:v>
                </c:pt>
                <c:pt idx="9407">
                  <c:v>39182</c:v>
                </c:pt>
                <c:pt idx="9408">
                  <c:v>39183</c:v>
                </c:pt>
                <c:pt idx="9409">
                  <c:v>39184</c:v>
                </c:pt>
                <c:pt idx="9410">
                  <c:v>39185</c:v>
                </c:pt>
                <c:pt idx="9411">
                  <c:v>39188</c:v>
                </c:pt>
                <c:pt idx="9412">
                  <c:v>39189</c:v>
                </c:pt>
                <c:pt idx="9413">
                  <c:v>39190</c:v>
                </c:pt>
                <c:pt idx="9414">
                  <c:v>39191</c:v>
                </c:pt>
                <c:pt idx="9415">
                  <c:v>39192</c:v>
                </c:pt>
                <c:pt idx="9416">
                  <c:v>39195</c:v>
                </c:pt>
                <c:pt idx="9417">
                  <c:v>39196</c:v>
                </c:pt>
                <c:pt idx="9418">
                  <c:v>39197</c:v>
                </c:pt>
                <c:pt idx="9419">
                  <c:v>39198</c:v>
                </c:pt>
                <c:pt idx="9420">
                  <c:v>39199</c:v>
                </c:pt>
                <c:pt idx="9421">
                  <c:v>39202</c:v>
                </c:pt>
                <c:pt idx="9422">
                  <c:v>39203</c:v>
                </c:pt>
                <c:pt idx="9423">
                  <c:v>39204</c:v>
                </c:pt>
                <c:pt idx="9424">
                  <c:v>39205</c:v>
                </c:pt>
                <c:pt idx="9425">
                  <c:v>39206</c:v>
                </c:pt>
                <c:pt idx="9426">
                  <c:v>39209</c:v>
                </c:pt>
                <c:pt idx="9427">
                  <c:v>39210</c:v>
                </c:pt>
                <c:pt idx="9428">
                  <c:v>39211</c:v>
                </c:pt>
                <c:pt idx="9429">
                  <c:v>39212</c:v>
                </c:pt>
                <c:pt idx="9430">
                  <c:v>39213</c:v>
                </c:pt>
                <c:pt idx="9431">
                  <c:v>39216</c:v>
                </c:pt>
                <c:pt idx="9432">
                  <c:v>39217</c:v>
                </c:pt>
                <c:pt idx="9433">
                  <c:v>39218</c:v>
                </c:pt>
                <c:pt idx="9434">
                  <c:v>39219</c:v>
                </c:pt>
                <c:pt idx="9435">
                  <c:v>39220</c:v>
                </c:pt>
                <c:pt idx="9436">
                  <c:v>39223</c:v>
                </c:pt>
                <c:pt idx="9437">
                  <c:v>39224</c:v>
                </c:pt>
                <c:pt idx="9438">
                  <c:v>39225</c:v>
                </c:pt>
                <c:pt idx="9439">
                  <c:v>39226</c:v>
                </c:pt>
                <c:pt idx="9440">
                  <c:v>39227</c:v>
                </c:pt>
                <c:pt idx="9441">
                  <c:v>39231</c:v>
                </c:pt>
                <c:pt idx="9442">
                  <c:v>39232</c:v>
                </c:pt>
                <c:pt idx="9443">
                  <c:v>39233</c:v>
                </c:pt>
                <c:pt idx="9444">
                  <c:v>39234</c:v>
                </c:pt>
                <c:pt idx="9445">
                  <c:v>39237</c:v>
                </c:pt>
                <c:pt idx="9446">
                  <c:v>39238</c:v>
                </c:pt>
                <c:pt idx="9447">
                  <c:v>39239</c:v>
                </c:pt>
                <c:pt idx="9448">
                  <c:v>39240</c:v>
                </c:pt>
                <c:pt idx="9449">
                  <c:v>39241</c:v>
                </c:pt>
                <c:pt idx="9450">
                  <c:v>39244</c:v>
                </c:pt>
                <c:pt idx="9451">
                  <c:v>39245</c:v>
                </c:pt>
                <c:pt idx="9452">
                  <c:v>39246</c:v>
                </c:pt>
                <c:pt idx="9453">
                  <c:v>39247</c:v>
                </c:pt>
                <c:pt idx="9454">
                  <c:v>39248</c:v>
                </c:pt>
                <c:pt idx="9455">
                  <c:v>39251</c:v>
                </c:pt>
                <c:pt idx="9456">
                  <c:v>39252</c:v>
                </c:pt>
                <c:pt idx="9457">
                  <c:v>39253</c:v>
                </c:pt>
                <c:pt idx="9458">
                  <c:v>39254</c:v>
                </c:pt>
                <c:pt idx="9459">
                  <c:v>39255</c:v>
                </c:pt>
                <c:pt idx="9460">
                  <c:v>39258</c:v>
                </c:pt>
                <c:pt idx="9461">
                  <c:v>39259</c:v>
                </c:pt>
                <c:pt idx="9462">
                  <c:v>39260</c:v>
                </c:pt>
                <c:pt idx="9463">
                  <c:v>39261</c:v>
                </c:pt>
                <c:pt idx="9464">
                  <c:v>39262</c:v>
                </c:pt>
                <c:pt idx="9465">
                  <c:v>39265</c:v>
                </c:pt>
                <c:pt idx="9466">
                  <c:v>39266</c:v>
                </c:pt>
                <c:pt idx="9467">
                  <c:v>39268</c:v>
                </c:pt>
                <c:pt idx="9468">
                  <c:v>39269</c:v>
                </c:pt>
                <c:pt idx="9469">
                  <c:v>39272</c:v>
                </c:pt>
                <c:pt idx="9470">
                  <c:v>39273</c:v>
                </c:pt>
                <c:pt idx="9471">
                  <c:v>39274</c:v>
                </c:pt>
                <c:pt idx="9472">
                  <c:v>39275</c:v>
                </c:pt>
                <c:pt idx="9473">
                  <c:v>39276</c:v>
                </c:pt>
                <c:pt idx="9474">
                  <c:v>39279</c:v>
                </c:pt>
                <c:pt idx="9475">
                  <c:v>39280</c:v>
                </c:pt>
                <c:pt idx="9476">
                  <c:v>39281</c:v>
                </c:pt>
                <c:pt idx="9477">
                  <c:v>39282</c:v>
                </c:pt>
                <c:pt idx="9478">
                  <c:v>39283</c:v>
                </c:pt>
                <c:pt idx="9479">
                  <c:v>39286</c:v>
                </c:pt>
                <c:pt idx="9480">
                  <c:v>39287</c:v>
                </c:pt>
                <c:pt idx="9481">
                  <c:v>39288</c:v>
                </c:pt>
                <c:pt idx="9482">
                  <c:v>39289</c:v>
                </c:pt>
                <c:pt idx="9483">
                  <c:v>39290</c:v>
                </c:pt>
                <c:pt idx="9484">
                  <c:v>39293</c:v>
                </c:pt>
                <c:pt idx="9485">
                  <c:v>39294</c:v>
                </c:pt>
                <c:pt idx="9486">
                  <c:v>39295</c:v>
                </c:pt>
                <c:pt idx="9487">
                  <c:v>39296</c:v>
                </c:pt>
                <c:pt idx="9488">
                  <c:v>39297</c:v>
                </c:pt>
                <c:pt idx="9489">
                  <c:v>39300</c:v>
                </c:pt>
                <c:pt idx="9490">
                  <c:v>39301</c:v>
                </c:pt>
                <c:pt idx="9491">
                  <c:v>39302</c:v>
                </c:pt>
                <c:pt idx="9492">
                  <c:v>39303</c:v>
                </c:pt>
                <c:pt idx="9493">
                  <c:v>39304</c:v>
                </c:pt>
                <c:pt idx="9494">
                  <c:v>39307</c:v>
                </c:pt>
                <c:pt idx="9495">
                  <c:v>39308</c:v>
                </c:pt>
                <c:pt idx="9496">
                  <c:v>39309</c:v>
                </c:pt>
                <c:pt idx="9497">
                  <c:v>39310</c:v>
                </c:pt>
                <c:pt idx="9498">
                  <c:v>39311</c:v>
                </c:pt>
                <c:pt idx="9499">
                  <c:v>39314</c:v>
                </c:pt>
                <c:pt idx="9500">
                  <c:v>39315</c:v>
                </c:pt>
                <c:pt idx="9501">
                  <c:v>39316</c:v>
                </c:pt>
                <c:pt idx="9502">
                  <c:v>39317</c:v>
                </c:pt>
                <c:pt idx="9503">
                  <c:v>39318</c:v>
                </c:pt>
                <c:pt idx="9504">
                  <c:v>39321</c:v>
                </c:pt>
                <c:pt idx="9505">
                  <c:v>39322</c:v>
                </c:pt>
                <c:pt idx="9506">
                  <c:v>39323</c:v>
                </c:pt>
                <c:pt idx="9507">
                  <c:v>39324</c:v>
                </c:pt>
                <c:pt idx="9508">
                  <c:v>39325</c:v>
                </c:pt>
                <c:pt idx="9509">
                  <c:v>39329</c:v>
                </c:pt>
                <c:pt idx="9510">
                  <c:v>39330</c:v>
                </c:pt>
                <c:pt idx="9511">
                  <c:v>39331</c:v>
                </c:pt>
                <c:pt idx="9512">
                  <c:v>39332</c:v>
                </c:pt>
                <c:pt idx="9513">
                  <c:v>39335</c:v>
                </c:pt>
                <c:pt idx="9514">
                  <c:v>39336</c:v>
                </c:pt>
                <c:pt idx="9515">
                  <c:v>39337</c:v>
                </c:pt>
                <c:pt idx="9516">
                  <c:v>39338</c:v>
                </c:pt>
                <c:pt idx="9517">
                  <c:v>39339</c:v>
                </c:pt>
                <c:pt idx="9518">
                  <c:v>39342</c:v>
                </c:pt>
                <c:pt idx="9519">
                  <c:v>39343</c:v>
                </c:pt>
                <c:pt idx="9520">
                  <c:v>39344</c:v>
                </c:pt>
                <c:pt idx="9521">
                  <c:v>39345</c:v>
                </c:pt>
                <c:pt idx="9522">
                  <c:v>39346</c:v>
                </c:pt>
                <c:pt idx="9523">
                  <c:v>39349</c:v>
                </c:pt>
                <c:pt idx="9524">
                  <c:v>39350</c:v>
                </c:pt>
                <c:pt idx="9525">
                  <c:v>39351</c:v>
                </c:pt>
                <c:pt idx="9526">
                  <c:v>39352</c:v>
                </c:pt>
                <c:pt idx="9527">
                  <c:v>39353</c:v>
                </c:pt>
                <c:pt idx="9528">
                  <c:v>39356</c:v>
                </c:pt>
                <c:pt idx="9529">
                  <c:v>39357</c:v>
                </c:pt>
                <c:pt idx="9530">
                  <c:v>39358</c:v>
                </c:pt>
                <c:pt idx="9531">
                  <c:v>39359</c:v>
                </c:pt>
                <c:pt idx="9532">
                  <c:v>39360</c:v>
                </c:pt>
                <c:pt idx="9533">
                  <c:v>39363</c:v>
                </c:pt>
                <c:pt idx="9534">
                  <c:v>39364</c:v>
                </c:pt>
                <c:pt idx="9535">
                  <c:v>39365</c:v>
                </c:pt>
                <c:pt idx="9536">
                  <c:v>39366</c:v>
                </c:pt>
                <c:pt idx="9537">
                  <c:v>39367</c:v>
                </c:pt>
                <c:pt idx="9538">
                  <c:v>39370</c:v>
                </c:pt>
                <c:pt idx="9539">
                  <c:v>39371</c:v>
                </c:pt>
                <c:pt idx="9540">
                  <c:v>39372</c:v>
                </c:pt>
                <c:pt idx="9541">
                  <c:v>39373</c:v>
                </c:pt>
                <c:pt idx="9542">
                  <c:v>39374</c:v>
                </c:pt>
                <c:pt idx="9543">
                  <c:v>39377</c:v>
                </c:pt>
                <c:pt idx="9544">
                  <c:v>39378</c:v>
                </c:pt>
                <c:pt idx="9545">
                  <c:v>39379</c:v>
                </c:pt>
                <c:pt idx="9546">
                  <c:v>39380</c:v>
                </c:pt>
                <c:pt idx="9547">
                  <c:v>39381</c:v>
                </c:pt>
                <c:pt idx="9548">
                  <c:v>39384</c:v>
                </c:pt>
                <c:pt idx="9549">
                  <c:v>39385</c:v>
                </c:pt>
                <c:pt idx="9550">
                  <c:v>39386</c:v>
                </c:pt>
                <c:pt idx="9551">
                  <c:v>39387</c:v>
                </c:pt>
                <c:pt idx="9552">
                  <c:v>39388</c:v>
                </c:pt>
                <c:pt idx="9553">
                  <c:v>39391</c:v>
                </c:pt>
                <c:pt idx="9554">
                  <c:v>39392</c:v>
                </c:pt>
                <c:pt idx="9555">
                  <c:v>39393</c:v>
                </c:pt>
                <c:pt idx="9556">
                  <c:v>39394</c:v>
                </c:pt>
                <c:pt idx="9557">
                  <c:v>39395</c:v>
                </c:pt>
                <c:pt idx="9558">
                  <c:v>39398</c:v>
                </c:pt>
                <c:pt idx="9559">
                  <c:v>39399</c:v>
                </c:pt>
                <c:pt idx="9560">
                  <c:v>39400</c:v>
                </c:pt>
                <c:pt idx="9561">
                  <c:v>39401</c:v>
                </c:pt>
                <c:pt idx="9562">
                  <c:v>39402</c:v>
                </c:pt>
                <c:pt idx="9563">
                  <c:v>39405</c:v>
                </c:pt>
                <c:pt idx="9564">
                  <c:v>39406</c:v>
                </c:pt>
                <c:pt idx="9565">
                  <c:v>39407</c:v>
                </c:pt>
                <c:pt idx="9566">
                  <c:v>39409</c:v>
                </c:pt>
                <c:pt idx="9567">
                  <c:v>39412</c:v>
                </c:pt>
                <c:pt idx="9568">
                  <c:v>39413</c:v>
                </c:pt>
                <c:pt idx="9569">
                  <c:v>39414</c:v>
                </c:pt>
                <c:pt idx="9570">
                  <c:v>39415</c:v>
                </c:pt>
                <c:pt idx="9571">
                  <c:v>39416</c:v>
                </c:pt>
                <c:pt idx="9572">
                  <c:v>39419</c:v>
                </c:pt>
                <c:pt idx="9573">
                  <c:v>39420</c:v>
                </c:pt>
                <c:pt idx="9574">
                  <c:v>39421</c:v>
                </c:pt>
                <c:pt idx="9575">
                  <c:v>39422</c:v>
                </c:pt>
                <c:pt idx="9576">
                  <c:v>39423</c:v>
                </c:pt>
                <c:pt idx="9577">
                  <c:v>39426</c:v>
                </c:pt>
                <c:pt idx="9578">
                  <c:v>39427</c:v>
                </c:pt>
                <c:pt idx="9579">
                  <c:v>39428</c:v>
                </c:pt>
                <c:pt idx="9580">
                  <c:v>39429</c:v>
                </c:pt>
                <c:pt idx="9581">
                  <c:v>39430</c:v>
                </c:pt>
                <c:pt idx="9582">
                  <c:v>39433</c:v>
                </c:pt>
                <c:pt idx="9583">
                  <c:v>39434</c:v>
                </c:pt>
                <c:pt idx="9584">
                  <c:v>39435</c:v>
                </c:pt>
                <c:pt idx="9585">
                  <c:v>39436</c:v>
                </c:pt>
                <c:pt idx="9586">
                  <c:v>39437</c:v>
                </c:pt>
                <c:pt idx="9587">
                  <c:v>39440</c:v>
                </c:pt>
                <c:pt idx="9588">
                  <c:v>39442</c:v>
                </c:pt>
                <c:pt idx="9589">
                  <c:v>39443</c:v>
                </c:pt>
                <c:pt idx="9590">
                  <c:v>39444</c:v>
                </c:pt>
                <c:pt idx="9591">
                  <c:v>39447</c:v>
                </c:pt>
                <c:pt idx="9592">
                  <c:v>39449</c:v>
                </c:pt>
                <c:pt idx="9593">
                  <c:v>39450</c:v>
                </c:pt>
                <c:pt idx="9594">
                  <c:v>39451</c:v>
                </c:pt>
                <c:pt idx="9595">
                  <c:v>39454</c:v>
                </c:pt>
                <c:pt idx="9596">
                  <c:v>39455</c:v>
                </c:pt>
                <c:pt idx="9597">
                  <c:v>39456</c:v>
                </c:pt>
                <c:pt idx="9598">
                  <c:v>39457</c:v>
                </c:pt>
                <c:pt idx="9599">
                  <c:v>39458</c:v>
                </c:pt>
                <c:pt idx="9600">
                  <c:v>39461</c:v>
                </c:pt>
                <c:pt idx="9601">
                  <c:v>39462</c:v>
                </c:pt>
                <c:pt idx="9602">
                  <c:v>39463</c:v>
                </c:pt>
                <c:pt idx="9603">
                  <c:v>39464</c:v>
                </c:pt>
                <c:pt idx="9604">
                  <c:v>39465</c:v>
                </c:pt>
                <c:pt idx="9605">
                  <c:v>39469</c:v>
                </c:pt>
                <c:pt idx="9606">
                  <c:v>39470</c:v>
                </c:pt>
                <c:pt idx="9607">
                  <c:v>39471</c:v>
                </c:pt>
                <c:pt idx="9608">
                  <c:v>39472</c:v>
                </c:pt>
                <c:pt idx="9609">
                  <c:v>39475</c:v>
                </c:pt>
                <c:pt idx="9610">
                  <c:v>39476</c:v>
                </c:pt>
                <c:pt idx="9611">
                  <c:v>39477</c:v>
                </c:pt>
                <c:pt idx="9612">
                  <c:v>39478</c:v>
                </c:pt>
                <c:pt idx="9613">
                  <c:v>39479</c:v>
                </c:pt>
                <c:pt idx="9614">
                  <c:v>39482</c:v>
                </c:pt>
                <c:pt idx="9615">
                  <c:v>39483</c:v>
                </c:pt>
                <c:pt idx="9616">
                  <c:v>39484</c:v>
                </c:pt>
                <c:pt idx="9617">
                  <c:v>39485</c:v>
                </c:pt>
                <c:pt idx="9618">
                  <c:v>39486</c:v>
                </c:pt>
                <c:pt idx="9619">
                  <c:v>39489</c:v>
                </c:pt>
                <c:pt idx="9620">
                  <c:v>39490</c:v>
                </c:pt>
                <c:pt idx="9621">
                  <c:v>39491</c:v>
                </c:pt>
                <c:pt idx="9622">
                  <c:v>39492</c:v>
                </c:pt>
                <c:pt idx="9623">
                  <c:v>39493</c:v>
                </c:pt>
                <c:pt idx="9624">
                  <c:v>39497</c:v>
                </c:pt>
                <c:pt idx="9625">
                  <c:v>39498</c:v>
                </c:pt>
                <c:pt idx="9626">
                  <c:v>39499</c:v>
                </c:pt>
                <c:pt idx="9627">
                  <c:v>39500</c:v>
                </c:pt>
                <c:pt idx="9628">
                  <c:v>39503</c:v>
                </c:pt>
                <c:pt idx="9629">
                  <c:v>39504</c:v>
                </c:pt>
                <c:pt idx="9630">
                  <c:v>39505</c:v>
                </c:pt>
                <c:pt idx="9631">
                  <c:v>39506</c:v>
                </c:pt>
                <c:pt idx="9632">
                  <c:v>39507</c:v>
                </c:pt>
                <c:pt idx="9633">
                  <c:v>39510</c:v>
                </c:pt>
                <c:pt idx="9634">
                  <c:v>39511</c:v>
                </c:pt>
                <c:pt idx="9635">
                  <c:v>39512</c:v>
                </c:pt>
                <c:pt idx="9636">
                  <c:v>39513</c:v>
                </c:pt>
                <c:pt idx="9637">
                  <c:v>39514</c:v>
                </c:pt>
                <c:pt idx="9638">
                  <c:v>39517</c:v>
                </c:pt>
                <c:pt idx="9639">
                  <c:v>39518</c:v>
                </c:pt>
                <c:pt idx="9640">
                  <c:v>39519</c:v>
                </c:pt>
                <c:pt idx="9641">
                  <c:v>39520</c:v>
                </c:pt>
                <c:pt idx="9642">
                  <c:v>39521</c:v>
                </c:pt>
                <c:pt idx="9643">
                  <c:v>39524</c:v>
                </c:pt>
                <c:pt idx="9644">
                  <c:v>39525</c:v>
                </c:pt>
                <c:pt idx="9645">
                  <c:v>39526</c:v>
                </c:pt>
                <c:pt idx="9646">
                  <c:v>39527</c:v>
                </c:pt>
                <c:pt idx="9647">
                  <c:v>39531</c:v>
                </c:pt>
                <c:pt idx="9648">
                  <c:v>39532</c:v>
                </c:pt>
                <c:pt idx="9649">
                  <c:v>39533</c:v>
                </c:pt>
                <c:pt idx="9650">
                  <c:v>39534</c:v>
                </c:pt>
                <c:pt idx="9651">
                  <c:v>39535</c:v>
                </c:pt>
                <c:pt idx="9652">
                  <c:v>39538</c:v>
                </c:pt>
                <c:pt idx="9653">
                  <c:v>39539</c:v>
                </c:pt>
                <c:pt idx="9654">
                  <c:v>39540</c:v>
                </c:pt>
                <c:pt idx="9655">
                  <c:v>39541</c:v>
                </c:pt>
                <c:pt idx="9656">
                  <c:v>39542</c:v>
                </c:pt>
                <c:pt idx="9657">
                  <c:v>39545</c:v>
                </c:pt>
                <c:pt idx="9658">
                  <c:v>39546</c:v>
                </c:pt>
                <c:pt idx="9659">
                  <c:v>39547</c:v>
                </c:pt>
                <c:pt idx="9660">
                  <c:v>39548</c:v>
                </c:pt>
                <c:pt idx="9661">
                  <c:v>39549</c:v>
                </c:pt>
                <c:pt idx="9662">
                  <c:v>39552</c:v>
                </c:pt>
                <c:pt idx="9663">
                  <c:v>39553</c:v>
                </c:pt>
                <c:pt idx="9664">
                  <c:v>39554</c:v>
                </c:pt>
                <c:pt idx="9665">
                  <c:v>39555</c:v>
                </c:pt>
                <c:pt idx="9666">
                  <c:v>39556</c:v>
                </c:pt>
                <c:pt idx="9667">
                  <c:v>39559</c:v>
                </c:pt>
                <c:pt idx="9668">
                  <c:v>39560</c:v>
                </c:pt>
                <c:pt idx="9669">
                  <c:v>39561</c:v>
                </c:pt>
                <c:pt idx="9670">
                  <c:v>39562</c:v>
                </c:pt>
                <c:pt idx="9671">
                  <c:v>39563</c:v>
                </c:pt>
                <c:pt idx="9672">
                  <c:v>39566</c:v>
                </c:pt>
                <c:pt idx="9673">
                  <c:v>39567</c:v>
                </c:pt>
                <c:pt idx="9674">
                  <c:v>39568</c:v>
                </c:pt>
                <c:pt idx="9675">
                  <c:v>39569</c:v>
                </c:pt>
                <c:pt idx="9676">
                  <c:v>39570</c:v>
                </c:pt>
                <c:pt idx="9677">
                  <c:v>39573</c:v>
                </c:pt>
                <c:pt idx="9678">
                  <c:v>39574</c:v>
                </c:pt>
                <c:pt idx="9679">
                  <c:v>39575</c:v>
                </c:pt>
                <c:pt idx="9680">
                  <c:v>39576</c:v>
                </c:pt>
                <c:pt idx="9681">
                  <c:v>39577</c:v>
                </c:pt>
                <c:pt idx="9682">
                  <c:v>39580</c:v>
                </c:pt>
                <c:pt idx="9683">
                  <c:v>39581</c:v>
                </c:pt>
                <c:pt idx="9684">
                  <c:v>39582</c:v>
                </c:pt>
                <c:pt idx="9685">
                  <c:v>39583</c:v>
                </c:pt>
                <c:pt idx="9686">
                  <c:v>39584</c:v>
                </c:pt>
                <c:pt idx="9687">
                  <c:v>39587</c:v>
                </c:pt>
                <c:pt idx="9688">
                  <c:v>39588</c:v>
                </c:pt>
                <c:pt idx="9689">
                  <c:v>39589</c:v>
                </c:pt>
                <c:pt idx="9690">
                  <c:v>39590</c:v>
                </c:pt>
                <c:pt idx="9691">
                  <c:v>39591</c:v>
                </c:pt>
                <c:pt idx="9692">
                  <c:v>39595</c:v>
                </c:pt>
                <c:pt idx="9693">
                  <c:v>39596</c:v>
                </c:pt>
                <c:pt idx="9694">
                  <c:v>39597</c:v>
                </c:pt>
                <c:pt idx="9695">
                  <c:v>39598</c:v>
                </c:pt>
                <c:pt idx="9696">
                  <c:v>39601</c:v>
                </c:pt>
                <c:pt idx="9697">
                  <c:v>39602</c:v>
                </c:pt>
                <c:pt idx="9698">
                  <c:v>39603</c:v>
                </c:pt>
                <c:pt idx="9699">
                  <c:v>39604</c:v>
                </c:pt>
                <c:pt idx="9700">
                  <c:v>39605</c:v>
                </c:pt>
                <c:pt idx="9701">
                  <c:v>39608</c:v>
                </c:pt>
                <c:pt idx="9702">
                  <c:v>39609</c:v>
                </c:pt>
                <c:pt idx="9703">
                  <c:v>39610</c:v>
                </c:pt>
                <c:pt idx="9704">
                  <c:v>39611</c:v>
                </c:pt>
                <c:pt idx="9705">
                  <c:v>39612</c:v>
                </c:pt>
                <c:pt idx="9706">
                  <c:v>39615</c:v>
                </c:pt>
                <c:pt idx="9707">
                  <c:v>39616</c:v>
                </c:pt>
                <c:pt idx="9708">
                  <c:v>39617</c:v>
                </c:pt>
                <c:pt idx="9709">
                  <c:v>39618</c:v>
                </c:pt>
                <c:pt idx="9710">
                  <c:v>39619</c:v>
                </c:pt>
                <c:pt idx="9711">
                  <c:v>39622</c:v>
                </c:pt>
                <c:pt idx="9712">
                  <c:v>39623</c:v>
                </c:pt>
                <c:pt idx="9713">
                  <c:v>39624</c:v>
                </c:pt>
                <c:pt idx="9714">
                  <c:v>39625</c:v>
                </c:pt>
                <c:pt idx="9715">
                  <c:v>39626</c:v>
                </c:pt>
                <c:pt idx="9716">
                  <c:v>39629</c:v>
                </c:pt>
                <c:pt idx="9717">
                  <c:v>39630</c:v>
                </c:pt>
                <c:pt idx="9718">
                  <c:v>39631</c:v>
                </c:pt>
                <c:pt idx="9719">
                  <c:v>39632</c:v>
                </c:pt>
                <c:pt idx="9720">
                  <c:v>39636</c:v>
                </c:pt>
                <c:pt idx="9721">
                  <c:v>39637</c:v>
                </c:pt>
                <c:pt idx="9722">
                  <c:v>39638</c:v>
                </c:pt>
                <c:pt idx="9723">
                  <c:v>39639</c:v>
                </c:pt>
                <c:pt idx="9724">
                  <c:v>39640</c:v>
                </c:pt>
                <c:pt idx="9725">
                  <c:v>39643</c:v>
                </c:pt>
                <c:pt idx="9726">
                  <c:v>39644</c:v>
                </c:pt>
                <c:pt idx="9727">
                  <c:v>39645</c:v>
                </c:pt>
                <c:pt idx="9728">
                  <c:v>39646</c:v>
                </c:pt>
                <c:pt idx="9729">
                  <c:v>39647</c:v>
                </c:pt>
                <c:pt idx="9730">
                  <c:v>39650</c:v>
                </c:pt>
                <c:pt idx="9731">
                  <c:v>39651</c:v>
                </c:pt>
                <c:pt idx="9732">
                  <c:v>39652</c:v>
                </c:pt>
                <c:pt idx="9733">
                  <c:v>39653</c:v>
                </c:pt>
                <c:pt idx="9734">
                  <c:v>39654</c:v>
                </c:pt>
                <c:pt idx="9735">
                  <c:v>39657</c:v>
                </c:pt>
                <c:pt idx="9736">
                  <c:v>39658</c:v>
                </c:pt>
                <c:pt idx="9737">
                  <c:v>39659</c:v>
                </c:pt>
                <c:pt idx="9738">
                  <c:v>39660</c:v>
                </c:pt>
                <c:pt idx="9739">
                  <c:v>39661</c:v>
                </c:pt>
                <c:pt idx="9740">
                  <c:v>39664</c:v>
                </c:pt>
                <c:pt idx="9741">
                  <c:v>39665</c:v>
                </c:pt>
                <c:pt idx="9742">
                  <c:v>39666</c:v>
                </c:pt>
                <c:pt idx="9743">
                  <c:v>39667</c:v>
                </c:pt>
                <c:pt idx="9744">
                  <c:v>39668</c:v>
                </c:pt>
                <c:pt idx="9745">
                  <c:v>39671</c:v>
                </c:pt>
                <c:pt idx="9746">
                  <c:v>39672</c:v>
                </c:pt>
                <c:pt idx="9747">
                  <c:v>39673</c:v>
                </c:pt>
                <c:pt idx="9748">
                  <c:v>39674</c:v>
                </c:pt>
                <c:pt idx="9749">
                  <c:v>39675</c:v>
                </c:pt>
                <c:pt idx="9750">
                  <c:v>39678</c:v>
                </c:pt>
                <c:pt idx="9751">
                  <c:v>39679</c:v>
                </c:pt>
                <c:pt idx="9752">
                  <c:v>39680</c:v>
                </c:pt>
                <c:pt idx="9753">
                  <c:v>39681</c:v>
                </c:pt>
                <c:pt idx="9754">
                  <c:v>39682</c:v>
                </c:pt>
                <c:pt idx="9755">
                  <c:v>39685</c:v>
                </c:pt>
                <c:pt idx="9756">
                  <c:v>39686</c:v>
                </c:pt>
                <c:pt idx="9757">
                  <c:v>39687</c:v>
                </c:pt>
                <c:pt idx="9758">
                  <c:v>39688</c:v>
                </c:pt>
                <c:pt idx="9759">
                  <c:v>39689</c:v>
                </c:pt>
                <c:pt idx="9760">
                  <c:v>39693</c:v>
                </c:pt>
                <c:pt idx="9761">
                  <c:v>39694</c:v>
                </c:pt>
                <c:pt idx="9762">
                  <c:v>39695</c:v>
                </c:pt>
                <c:pt idx="9763">
                  <c:v>39696</c:v>
                </c:pt>
                <c:pt idx="9764">
                  <c:v>39699</c:v>
                </c:pt>
                <c:pt idx="9765">
                  <c:v>39700</c:v>
                </c:pt>
                <c:pt idx="9766">
                  <c:v>39701</c:v>
                </c:pt>
                <c:pt idx="9767">
                  <c:v>39702</c:v>
                </c:pt>
                <c:pt idx="9768">
                  <c:v>39703</c:v>
                </c:pt>
                <c:pt idx="9769">
                  <c:v>39706</c:v>
                </c:pt>
                <c:pt idx="9770">
                  <c:v>39707</c:v>
                </c:pt>
                <c:pt idx="9771">
                  <c:v>39708</c:v>
                </c:pt>
                <c:pt idx="9772">
                  <c:v>39709</c:v>
                </c:pt>
                <c:pt idx="9773">
                  <c:v>39710</c:v>
                </c:pt>
                <c:pt idx="9774">
                  <c:v>39713</c:v>
                </c:pt>
                <c:pt idx="9775">
                  <c:v>39714</c:v>
                </c:pt>
                <c:pt idx="9776">
                  <c:v>39715</c:v>
                </c:pt>
                <c:pt idx="9777">
                  <c:v>39716</c:v>
                </c:pt>
                <c:pt idx="9778">
                  <c:v>39717</c:v>
                </c:pt>
                <c:pt idx="9779">
                  <c:v>39720</c:v>
                </c:pt>
                <c:pt idx="9780">
                  <c:v>39721</c:v>
                </c:pt>
                <c:pt idx="9781">
                  <c:v>39722</c:v>
                </c:pt>
                <c:pt idx="9782">
                  <c:v>39723</c:v>
                </c:pt>
                <c:pt idx="9783">
                  <c:v>39724</c:v>
                </c:pt>
                <c:pt idx="9784">
                  <c:v>39727</c:v>
                </c:pt>
                <c:pt idx="9785">
                  <c:v>39728</c:v>
                </c:pt>
                <c:pt idx="9786">
                  <c:v>39729</c:v>
                </c:pt>
                <c:pt idx="9787">
                  <c:v>39730</c:v>
                </c:pt>
                <c:pt idx="9788">
                  <c:v>39731</c:v>
                </c:pt>
                <c:pt idx="9789">
                  <c:v>39734</c:v>
                </c:pt>
                <c:pt idx="9790">
                  <c:v>39735</c:v>
                </c:pt>
                <c:pt idx="9791">
                  <c:v>39736</c:v>
                </c:pt>
                <c:pt idx="9792">
                  <c:v>39737</c:v>
                </c:pt>
                <c:pt idx="9793">
                  <c:v>39738</c:v>
                </c:pt>
                <c:pt idx="9794">
                  <c:v>39741</c:v>
                </c:pt>
                <c:pt idx="9795">
                  <c:v>39742</c:v>
                </c:pt>
                <c:pt idx="9796">
                  <c:v>39743</c:v>
                </c:pt>
                <c:pt idx="9797">
                  <c:v>39744</c:v>
                </c:pt>
                <c:pt idx="9798">
                  <c:v>39745</c:v>
                </c:pt>
                <c:pt idx="9799">
                  <c:v>39748</c:v>
                </c:pt>
                <c:pt idx="9800">
                  <c:v>39749</c:v>
                </c:pt>
                <c:pt idx="9801">
                  <c:v>39750</c:v>
                </c:pt>
                <c:pt idx="9802">
                  <c:v>39751</c:v>
                </c:pt>
                <c:pt idx="9803">
                  <c:v>39752</c:v>
                </c:pt>
                <c:pt idx="9804">
                  <c:v>39755</c:v>
                </c:pt>
                <c:pt idx="9805">
                  <c:v>39756</c:v>
                </c:pt>
                <c:pt idx="9806">
                  <c:v>39757</c:v>
                </c:pt>
                <c:pt idx="9807">
                  <c:v>39758</c:v>
                </c:pt>
                <c:pt idx="9808">
                  <c:v>39759</c:v>
                </c:pt>
                <c:pt idx="9809">
                  <c:v>39762</c:v>
                </c:pt>
                <c:pt idx="9810">
                  <c:v>39763</c:v>
                </c:pt>
                <c:pt idx="9811">
                  <c:v>39764</c:v>
                </c:pt>
                <c:pt idx="9812">
                  <c:v>39765</c:v>
                </c:pt>
                <c:pt idx="9813">
                  <c:v>39766</c:v>
                </c:pt>
                <c:pt idx="9814">
                  <c:v>39769</c:v>
                </c:pt>
                <c:pt idx="9815">
                  <c:v>39770</c:v>
                </c:pt>
                <c:pt idx="9816">
                  <c:v>39771</c:v>
                </c:pt>
                <c:pt idx="9817">
                  <c:v>39772</c:v>
                </c:pt>
                <c:pt idx="9818">
                  <c:v>39773</c:v>
                </c:pt>
                <c:pt idx="9819">
                  <c:v>39776</c:v>
                </c:pt>
                <c:pt idx="9820">
                  <c:v>39777</c:v>
                </c:pt>
                <c:pt idx="9821">
                  <c:v>39778</c:v>
                </c:pt>
                <c:pt idx="9822">
                  <c:v>39780</c:v>
                </c:pt>
                <c:pt idx="9823">
                  <c:v>39783</c:v>
                </c:pt>
                <c:pt idx="9824">
                  <c:v>39784</c:v>
                </c:pt>
                <c:pt idx="9825">
                  <c:v>39785</c:v>
                </c:pt>
                <c:pt idx="9826">
                  <c:v>39786</c:v>
                </c:pt>
                <c:pt idx="9827">
                  <c:v>39787</c:v>
                </c:pt>
                <c:pt idx="9828">
                  <c:v>39790</c:v>
                </c:pt>
                <c:pt idx="9829">
                  <c:v>39791</c:v>
                </c:pt>
                <c:pt idx="9830">
                  <c:v>39792</c:v>
                </c:pt>
                <c:pt idx="9831">
                  <c:v>39793</c:v>
                </c:pt>
                <c:pt idx="9832">
                  <c:v>39794</c:v>
                </c:pt>
                <c:pt idx="9833">
                  <c:v>39797</c:v>
                </c:pt>
                <c:pt idx="9834">
                  <c:v>39798</c:v>
                </c:pt>
                <c:pt idx="9835">
                  <c:v>39799</c:v>
                </c:pt>
                <c:pt idx="9836">
                  <c:v>39800</c:v>
                </c:pt>
                <c:pt idx="9837">
                  <c:v>39801</c:v>
                </c:pt>
                <c:pt idx="9838">
                  <c:v>39804</c:v>
                </c:pt>
                <c:pt idx="9839">
                  <c:v>39805</c:v>
                </c:pt>
                <c:pt idx="9840">
                  <c:v>39806</c:v>
                </c:pt>
                <c:pt idx="9841">
                  <c:v>39808</c:v>
                </c:pt>
                <c:pt idx="9842">
                  <c:v>39811</c:v>
                </c:pt>
                <c:pt idx="9843">
                  <c:v>39812</c:v>
                </c:pt>
                <c:pt idx="9844">
                  <c:v>39813</c:v>
                </c:pt>
                <c:pt idx="9845">
                  <c:v>39815</c:v>
                </c:pt>
                <c:pt idx="9846">
                  <c:v>39818</c:v>
                </c:pt>
                <c:pt idx="9847">
                  <c:v>39819</c:v>
                </c:pt>
                <c:pt idx="9848">
                  <c:v>39820</c:v>
                </c:pt>
                <c:pt idx="9849">
                  <c:v>39821</c:v>
                </c:pt>
                <c:pt idx="9850">
                  <c:v>39822</c:v>
                </c:pt>
                <c:pt idx="9851">
                  <c:v>39825</c:v>
                </c:pt>
                <c:pt idx="9852">
                  <c:v>39826</c:v>
                </c:pt>
                <c:pt idx="9853">
                  <c:v>39827</c:v>
                </c:pt>
                <c:pt idx="9854">
                  <c:v>39828</c:v>
                </c:pt>
                <c:pt idx="9855">
                  <c:v>39829</c:v>
                </c:pt>
                <c:pt idx="9856">
                  <c:v>39833</c:v>
                </c:pt>
                <c:pt idx="9857">
                  <c:v>39834</c:v>
                </c:pt>
                <c:pt idx="9858">
                  <c:v>39835</c:v>
                </c:pt>
                <c:pt idx="9859">
                  <c:v>39836</c:v>
                </c:pt>
                <c:pt idx="9860">
                  <c:v>39839</c:v>
                </c:pt>
                <c:pt idx="9861">
                  <c:v>39840</c:v>
                </c:pt>
                <c:pt idx="9862">
                  <c:v>39841</c:v>
                </c:pt>
                <c:pt idx="9863">
                  <c:v>39842</c:v>
                </c:pt>
                <c:pt idx="9864">
                  <c:v>39843</c:v>
                </c:pt>
                <c:pt idx="9865">
                  <c:v>39846</c:v>
                </c:pt>
                <c:pt idx="9866">
                  <c:v>39847</c:v>
                </c:pt>
                <c:pt idx="9867">
                  <c:v>39848</c:v>
                </c:pt>
                <c:pt idx="9868">
                  <c:v>39849</c:v>
                </c:pt>
                <c:pt idx="9869">
                  <c:v>39850</c:v>
                </c:pt>
                <c:pt idx="9870">
                  <c:v>39853</c:v>
                </c:pt>
                <c:pt idx="9871">
                  <c:v>39854</c:v>
                </c:pt>
                <c:pt idx="9872">
                  <c:v>39855</c:v>
                </c:pt>
                <c:pt idx="9873">
                  <c:v>39856</c:v>
                </c:pt>
                <c:pt idx="9874">
                  <c:v>39857</c:v>
                </c:pt>
                <c:pt idx="9875">
                  <c:v>39861</c:v>
                </c:pt>
                <c:pt idx="9876">
                  <c:v>39862</c:v>
                </c:pt>
                <c:pt idx="9877">
                  <c:v>39863</c:v>
                </c:pt>
                <c:pt idx="9878">
                  <c:v>39864</c:v>
                </c:pt>
                <c:pt idx="9879">
                  <c:v>39867</c:v>
                </c:pt>
                <c:pt idx="9880">
                  <c:v>39868</c:v>
                </c:pt>
                <c:pt idx="9881">
                  <c:v>39869</c:v>
                </c:pt>
                <c:pt idx="9882">
                  <c:v>39870</c:v>
                </c:pt>
                <c:pt idx="9883">
                  <c:v>39871</c:v>
                </c:pt>
                <c:pt idx="9884">
                  <c:v>39874</c:v>
                </c:pt>
                <c:pt idx="9885">
                  <c:v>39875</c:v>
                </c:pt>
                <c:pt idx="9886">
                  <c:v>39876</c:v>
                </c:pt>
                <c:pt idx="9887">
                  <c:v>39877</c:v>
                </c:pt>
                <c:pt idx="9888">
                  <c:v>39878</c:v>
                </c:pt>
                <c:pt idx="9889">
                  <c:v>39881</c:v>
                </c:pt>
                <c:pt idx="9890">
                  <c:v>39882</c:v>
                </c:pt>
                <c:pt idx="9891">
                  <c:v>39883</c:v>
                </c:pt>
                <c:pt idx="9892">
                  <c:v>39884</c:v>
                </c:pt>
                <c:pt idx="9893">
                  <c:v>39885</c:v>
                </c:pt>
                <c:pt idx="9894">
                  <c:v>39888</c:v>
                </c:pt>
                <c:pt idx="9895">
                  <c:v>39889</c:v>
                </c:pt>
                <c:pt idx="9896">
                  <c:v>39890</c:v>
                </c:pt>
                <c:pt idx="9897">
                  <c:v>39891</c:v>
                </c:pt>
                <c:pt idx="9898">
                  <c:v>39892</c:v>
                </c:pt>
                <c:pt idx="9899">
                  <c:v>39895</c:v>
                </c:pt>
                <c:pt idx="9900">
                  <c:v>39896</c:v>
                </c:pt>
                <c:pt idx="9901">
                  <c:v>39897</c:v>
                </c:pt>
                <c:pt idx="9902">
                  <c:v>39898</c:v>
                </c:pt>
                <c:pt idx="9903">
                  <c:v>39899</c:v>
                </c:pt>
                <c:pt idx="9904">
                  <c:v>39902</c:v>
                </c:pt>
                <c:pt idx="9905">
                  <c:v>39903</c:v>
                </c:pt>
                <c:pt idx="9906">
                  <c:v>39904</c:v>
                </c:pt>
                <c:pt idx="9907">
                  <c:v>39905</c:v>
                </c:pt>
                <c:pt idx="9908">
                  <c:v>39906</c:v>
                </c:pt>
                <c:pt idx="9909">
                  <c:v>39909</c:v>
                </c:pt>
                <c:pt idx="9910">
                  <c:v>39910</c:v>
                </c:pt>
                <c:pt idx="9911">
                  <c:v>39911</c:v>
                </c:pt>
                <c:pt idx="9912">
                  <c:v>39912</c:v>
                </c:pt>
                <c:pt idx="9913">
                  <c:v>39916</c:v>
                </c:pt>
                <c:pt idx="9914">
                  <c:v>39917</c:v>
                </c:pt>
                <c:pt idx="9915">
                  <c:v>39918</c:v>
                </c:pt>
                <c:pt idx="9916">
                  <c:v>39919</c:v>
                </c:pt>
                <c:pt idx="9917">
                  <c:v>39920</c:v>
                </c:pt>
                <c:pt idx="9918">
                  <c:v>39923</c:v>
                </c:pt>
                <c:pt idx="9919">
                  <c:v>39924</c:v>
                </c:pt>
                <c:pt idx="9920">
                  <c:v>39925</c:v>
                </c:pt>
                <c:pt idx="9921">
                  <c:v>39926</c:v>
                </c:pt>
                <c:pt idx="9922">
                  <c:v>39927</c:v>
                </c:pt>
                <c:pt idx="9923">
                  <c:v>39930</c:v>
                </c:pt>
                <c:pt idx="9924">
                  <c:v>39931</c:v>
                </c:pt>
                <c:pt idx="9925">
                  <c:v>39932</c:v>
                </c:pt>
                <c:pt idx="9926">
                  <c:v>39933</c:v>
                </c:pt>
                <c:pt idx="9927">
                  <c:v>39934</c:v>
                </c:pt>
                <c:pt idx="9928">
                  <c:v>39937</c:v>
                </c:pt>
                <c:pt idx="9929">
                  <c:v>39938</c:v>
                </c:pt>
                <c:pt idx="9930">
                  <c:v>39939</c:v>
                </c:pt>
                <c:pt idx="9931">
                  <c:v>39940</c:v>
                </c:pt>
                <c:pt idx="9932">
                  <c:v>39941</c:v>
                </c:pt>
                <c:pt idx="9933">
                  <c:v>39944</c:v>
                </c:pt>
                <c:pt idx="9934">
                  <c:v>39945</c:v>
                </c:pt>
                <c:pt idx="9935">
                  <c:v>39946</c:v>
                </c:pt>
                <c:pt idx="9936">
                  <c:v>39947</c:v>
                </c:pt>
                <c:pt idx="9937">
                  <c:v>39948</c:v>
                </c:pt>
                <c:pt idx="9938">
                  <c:v>39951</c:v>
                </c:pt>
                <c:pt idx="9939">
                  <c:v>39952</c:v>
                </c:pt>
                <c:pt idx="9940">
                  <c:v>39953</c:v>
                </c:pt>
                <c:pt idx="9941">
                  <c:v>39954</c:v>
                </c:pt>
                <c:pt idx="9942">
                  <c:v>39955</c:v>
                </c:pt>
                <c:pt idx="9943">
                  <c:v>39959</c:v>
                </c:pt>
                <c:pt idx="9944">
                  <c:v>39960</c:v>
                </c:pt>
                <c:pt idx="9945">
                  <c:v>39961</c:v>
                </c:pt>
                <c:pt idx="9946">
                  <c:v>39962</c:v>
                </c:pt>
                <c:pt idx="9947">
                  <c:v>39965</c:v>
                </c:pt>
                <c:pt idx="9948">
                  <c:v>39966</c:v>
                </c:pt>
                <c:pt idx="9949">
                  <c:v>39967</c:v>
                </c:pt>
                <c:pt idx="9950">
                  <c:v>39968</c:v>
                </c:pt>
                <c:pt idx="9951">
                  <c:v>39969</c:v>
                </c:pt>
                <c:pt idx="9952">
                  <c:v>39972</c:v>
                </c:pt>
                <c:pt idx="9953">
                  <c:v>39973</c:v>
                </c:pt>
                <c:pt idx="9954">
                  <c:v>39974</c:v>
                </c:pt>
                <c:pt idx="9955">
                  <c:v>39975</c:v>
                </c:pt>
                <c:pt idx="9956">
                  <c:v>39976</c:v>
                </c:pt>
                <c:pt idx="9957">
                  <c:v>39979</c:v>
                </c:pt>
                <c:pt idx="9958">
                  <c:v>39980</c:v>
                </c:pt>
                <c:pt idx="9959">
                  <c:v>39981</c:v>
                </c:pt>
                <c:pt idx="9960">
                  <c:v>39982</c:v>
                </c:pt>
                <c:pt idx="9961">
                  <c:v>39983</c:v>
                </c:pt>
                <c:pt idx="9962">
                  <c:v>39986</c:v>
                </c:pt>
                <c:pt idx="9963">
                  <c:v>39987</c:v>
                </c:pt>
                <c:pt idx="9964">
                  <c:v>39988</c:v>
                </c:pt>
                <c:pt idx="9965">
                  <c:v>39989</c:v>
                </c:pt>
                <c:pt idx="9966">
                  <c:v>39990</c:v>
                </c:pt>
                <c:pt idx="9967">
                  <c:v>39993</c:v>
                </c:pt>
                <c:pt idx="9968">
                  <c:v>39994</c:v>
                </c:pt>
                <c:pt idx="9969">
                  <c:v>39995</c:v>
                </c:pt>
                <c:pt idx="9970">
                  <c:v>39996</c:v>
                </c:pt>
                <c:pt idx="9971">
                  <c:v>40000</c:v>
                </c:pt>
                <c:pt idx="9972">
                  <c:v>40001</c:v>
                </c:pt>
                <c:pt idx="9973">
                  <c:v>40002</c:v>
                </c:pt>
                <c:pt idx="9974">
                  <c:v>40003</c:v>
                </c:pt>
                <c:pt idx="9975">
                  <c:v>40004</c:v>
                </c:pt>
                <c:pt idx="9976">
                  <c:v>40007</c:v>
                </c:pt>
                <c:pt idx="9977">
                  <c:v>40008</c:v>
                </c:pt>
                <c:pt idx="9978">
                  <c:v>40009</c:v>
                </c:pt>
                <c:pt idx="9979">
                  <c:v>40010</c:v>
                </c:pt>
                <c:pt idx="9980">
                  <c:v>40011</c:v>
                </c:pt>
                <c:pt idx="9981">
                  <c:v>40014</c:v>
                </c:pt>
                <c:pt idx="9982">
                  <c:v>40015</c:v>
                </c:pt>
                <c:pt idx="9983">
                  <c:v>40016</c:v>
                </c:pt>
                <c:pt idx="9984">
                  <c:v>40017</c:v>
                </c:pt>
                <c:pt idx="9985">
                  <c:v>40018</c:v>
                </c:pt>
                <c:pt idx="9986">
                  <c:v>40021</c:v>
                </c:pt>
                <c:pt idx="9987">
                  <c:v>40022</c:v>
                </c:pt>
                <c:pt idx="9988">
                  <c:v>40023</c:v>
                </c:pt>
                <c:pt idx="9989">
                  <c:v>40024</c:v>
                </c:pt>
                <c:pt idx="9990">
                  <c:v>40025</c:v>
                </c:pt>
                <c:pt idx="9991">
                  <c:v>40028</c:v>
                </c:pt>
                <c:pt idx="9992">
                  <c:v>40029</c:v>
                </c:pt>
                <c:pt idx="9993">
                  <c:v>40030</c:v>
                </c:pt>
                <c:pt idx="9994">
                  <c:v>40031</c:v>
                </c:pt>
                <c:pt idx="9995">
                  <c:v>40032</c:v>
                </c:pt>
                <c:pt idx="9996">
                  <c:v>40035</c:v>
                </c:pt>
                <c:pt idx="9997">
                  <c:v>40036</c:v>
                </c:pt>
                <c:pt idx="9998">
                  <c:v>40037</c:v>
                </c:pt>
                <c:pt idx="9999">
                  <c:v>40038</c:v>
                </c:pt>
                <c:pt idx="10000">
                  <c:v>40039</c:v>
                </c:pt>
                <c:pt idx="10001">
                  <c:v>40042</c:v>
                </c:pt>
                <c:pt idx="10002">
                  <c:v>40043</c:v>
                </c:pt>
                <c:pt idx="10003">
                  <c:v>40044</c:v>
                </c:pt>
                <c:pt idx="10004">
                  <c:v>40045</c:v>
                </c:pt>
                <c:pt idx="10005">
                  <c:v>40046</c:v>
                </c:pt>
                <c:pt idx="10006">
                  <c:v>40049</c:v>
                </c:pt>
                <c:pt idx="10007">
                  <c:v>40050</c:v>
                </c:pt>
                <c:pt idx="10008">
                  <c:v>40051</c:v>
                </c:pt>
                <c:pt idx="10009">
                  <c:v>40052</c:v>
                </c:pt>
                <c:pt idx="10010">
                  <c:v>40053</c:v>
                </c:pt>
                <c:pt idx="10011">
                  <c:v>40056</c:v>
                </c:pt>
                <c:pt idx="10012">
                  <c:v>40057</c:v>
                </c:pt>
                <c:pt idx="10013">
                  <c:v>40058</c:v>
                </c:pt>
                <c:pt idx="10014">
                  <c:v>40059</c:v>
                </c:pt>
                <c:pt idx="10015">
                  <c:v>40060</c:v>
                </c:pt>
                <c:pt idx="10016">
                  <c:v>40064</c:v>
                </c:pt>
                <c:pt idx="10017">
                  <c:v>40065</c:v>
                </c:pt>
                <c:pt idx="10018">
                  <c:v>40066</c:v>
                </c:pt>
                <c:pt idx="10019">
                  <c:v>40067</c:v>
                </c:pt>
                <c:pt idx="10020">
                  <c:v>40070</c:v>
                </c:pt>
                <c:pt idx="10021">
                  <c:v>40071</c:v>
                </c:pt>
                <c:pt idx="10022">
                  <c:v>40072</c:v>
                </c:pt>
                <c:pt idx="10023">
                  <c:v>40073</c:v>
                </c:pt>
                <c:pt idx="10024">
                  <c:v>40074</c:v>
                </c:pt>
                <c:pt idx="10025">
                  <c:v>40077</c:v>
                </c:pt>
                <c:pt idx="10026">
                  <c:v>40078</c:v>
                </c:pt>
                <c:pt idx="10027">
                  <c:v>40079</c:v>
                </c:pt>
                <c:pt idx="10028">
                  <c:v>40080</c:v>
                </c:pt>
                <c:pt idx="10029">
                  <c:v>40081</c:v>
                </c:pt>
                <c:pt idx="10030">
                  <c:v>40084</c:v>
                </c:pt>
                <c:pt idx="10031">
                  <c:v>40085</c:v>
                </c:pt>
                <c:pt idx="10032">
                  <c:v>40086</c:v>
                </c:pt>
                <c:pt idx="10033">
                  <c:v>40087</c:v>
                </c:pt>
                <c:pt idx="10034">
                  <c:v>40088</c:v>
                </c:pt>
                <c:pt idx="10035">
                  <c:v>40091</c:v>
                </c:pt>
                <c:pt idx="10036">
                  <c:v>40092</c:v>
                </c:pt>
                <c:pt idx="10037">
                  <c:v>40093</c:v>
                </c:pt>
                <c:pt idx="10038">
                  <c:v>40094</c:v>
                </c:pt>
                <c:pt idx="10039">
                  <c:v>40095</c:v>
                </c:pt>
                <c:pt idx="10040">
                  <c:v>40098</c:v>
                </c:pt>
                <c:pt idx="10041">
                  <c:v>40099</c:v>
                </c:pt>
                <c:pt idx="10042">
                  <c:v>40100</c:v>
                </c:pt>
                <c:pt idx="10043">
                  <c:v>40101</c:v>
                </c:pt>
                <c:pt idx="10044">
                  <c:v>40102</c:v>
                </c:pt>
                <c:pt idx="10045">
                  <c:v>40105</c:v>
                </c:pt>
                <c:pt idx="10046">
                  <c:v>40106</c:v>
                </c:pt>
                <c:pt idx="10047">
                  <c:v>40107</c:v>
                </c:pt>
                <c:pt idx="10048">
                  <c:v>40108</c:v>
                </c:pt>
                <c:pt idx="10049">
                  <c:v>40109</c:v>
                </c:pt>
                <c:pt idx="10050">
                  <c:v>40112</c:v>
                </c:pt>
                <c:pt idx="10051">
                  <c:v>40113</c:v>
                </c:pt>
                <c:pt idx="10052">
                  <c:v>40114</c:v>
                </c:pt>
                <c:pt idx="10053">
                  <c:v>40115</c:v>
                </c:pt>
                <c:pt idx="10054">
                  <c:v>40116</c:v>
                </c:pt>
                <c:pt idx="10055">
                  <c:v>40119</c:v>
                </c:pt>
                <c:pt idx="10056">
                  <c:v>40120</c:v>
                </c:pt>
                <c:pt idx="10057">
                  <c:v>40121</c:v>
                </c:pt>
                <c:pt idx="10058">
                  <c:v>40122</c:v>
                </c:pt>
                <c:pt idx="10059">
                  <c:v>40123</c:v>
                </c:pt>
                <c:pt idx="10060">
                  <c:v>40126</c:v>
                </c:pt>
                <c:pt idx="10061">
                  <c:v>40127</c:v>
                </c:pt>
                <c:pt idx="10062">
                  <c:v>40128</c:v>
                </c:pt>
                <c:pt idx="10063">
                  <c:v>40129</c:v>
                </c:pt>
                <c:pt idx="10064">
                  <c:v>40130</c:v>
                </c:pt>
                <c:pt idx="10065">
                  <c:v>40133</c:v>
                </c:pt>
                <c:pt idx="10066">
                  <c:v>40134</c:v>
                </c:pt>
                <c:pt idx="10067">
                  <c:v>40135</c:v>
                </c:pt>
                <c:pt idx="10068">
                  <c:v>40136</c:v>
                </c:pt>
                <c:pt idx="10069">
                  <c:v>40137</c:v>
                </c:pt>
                <c:pt idx="10070">
                  <c:v>40140</c:v>
                </c:pt>
                <c:pt idx="10071">
                  <c:v>40141</c:v>
                </c:pt>
                <c:pt idx="10072">
                  <c:v>40142</c:v>
                </c:pt>
                <c:pt idx="10073">
                  <c:v>40144</c:v>
                </c:pt>
                <c:pt idx="10074">
                  <c:v>40147</c:v>
                </c:pt>
                <c:pt idx="10075">
                  <c:v>40148</c:v>
                </c:pt>
                <c:pt idx="10076">
                  <c:v>40149</c:v>
                </c:pt>
                <c:pt idx="10077">
                  <c:v>40150</c:v>
                </c:pt>
                <c:pt idx="10078">
                  <c:v>40151</c:v>
                </c:pt>
                <c:pt idx="10079">
                  <c:v>40154</c:v>
                </c:pt>
                <c:pt idx="10080">
                  <c:v>40155</c:v>
                </c:pt>
                <c:pt idx="10081">
                  <c:v>40156</c:v>
                </c:pt>
                <c:pt idx="10082">
                  <c:v>40157</c:v>
                </c:pt>
                <c:pt idx="10083">
                  <c:v>40158</c:v>
                </c:pt>
                <c:pt idx="10084">
                  <c:v>40161</c:v>
                </c:pt>
                <c:pt idx="10085">
                  <c:v>40162</c:v>
                </c:pt>
                <c:pt idx="10086">
                  <c:v>40163</c:v>
                </c:pt>
                <c:pt idx="10087">
                  <c:v>40164</c:v>
                </c:pt>
                <c:pt idx="10088">
                  <c:v>40165</c:v>
                </c:pt>
                <c:pt idx="10089">
                  <c:v>40168</c:v>
                </c:pt>
                <c:pt idx="10090">
                  <c:v>40169</c:v>
                </c:pt>
                <c:pt idx="10091">
                  <c:v>40170</c:v>
                </c:pt>
                <c:pt idx="10092">
                  <c:v>40171</c:v>
                </c:pt>
                <c:pt idx="10093">
                  <c:v>40175</c:v>
                </c:pt>
                <c:pt idx="10094">
                  <c:v>40176</c:v>
                </c:pt>
                <c:pt idx="10095">
                  <c:v>40177</c:v>
                </c:pt>
                <c:pt idx="10096">
                  <c:v>40178</c:v>
                </c:pt>
                <c:pt idx="10097">
                  <c:v>40182</c:v>
                </c:pt>
                <c:pt idx="10098">
                  <c:v>40183</c:v>
                </c:pt>
                <c:pt idx="10099">
                  <c:v>40184</c:v>
                </c:pt>
                <c:pt idx="10100">
                  <c:v>40185</c:v>
                </c:pt>
                <c:pt idx="10101">
                  <c:v>40186</c:v>
                </c:pt>
                <c:pt idx="10102">
                  <c:v>40189</c:v>
                </c:pt>
                <c:pt idx="10103">
                  <c:v>40190</c:v>
                </c:pt>
                <c:pt idx="10104">
                  <c:v>40191</c:v>
                </c:pt>
                <c:pt idx="10105">
                  <c:v>40192</c:v>
                </c:pt>
                <c:pt idx="10106">
                  <c:v>40193</c:v>
                </c:pt>
                <c:pt idx="10107">
                  <c:v>40197</c:v>
                </c:pt>
                <c:pt idx="10108">
                  <c:v>40198</c:v>
                </c:pt>
                <c:pt idx="10109">
                  <c:v>40199</c:v>
                </c:pt>
                <c:pt idx="10110">
                  <c:v>40200</c:v>
                </c:pt>
                <c:pt idx="10111">
                  <c:v>40203</c:v>
                </c:pt>
                <c:pt idx="10112">
                  <c:v>40204</c:v>
                </c:pt>
                <c:pt idx="10113">
                  <c:v>40205</c:v>
                </c:pt>
                <c:pt idx="10114">
                  <c:v>40206</c:v>
                </c:pt>
                <c:pt idx="10115">
                  <c:v>40207</c:v>
                </c:pt>
                <c:pt idx="10116">
                  <c:v>40210</c:v>
                </c:pt>
                <c:pt idx="10117">
                  <c:v>40211</c:v>
                </c:pt>
                <c:pt idx="10118">
                  <c:v>40212</c:v>
                </c:pt>
                <c:pt idx="10119">
                  <c:v>40213</c:v>
                </c:pt>
                <c:pt idx="10120">
                  <c:v>40214</c:v>
                </c:pt>
                <c:pt idx="10121">
                  <c:v>40217</c:v>
                </c:pt>
                <c:pt idx="10122">
                  <c:v>40218</c:v>
                </c:pt>
                <c:pt idx="10123">
                  <c:v>40219</c:v>
                </c:pt>
                <c:pt idx="10124">
                  <c:v>40220</c:v>
                </c:pt>
                <c:pt idx="10125">
                  <c:v>40221</c:v>
                </c:pt>
                <c:pt idx="10126">
                  <c:v>40225</c:v>
                </c:pt>
                <c:pt idx="10127">
                  <c:v>40226</c:v>
                </c:pt>
                <c:pt idx="10128">
                  <c:v>40227</c:v>
                </c:pt>
                <c:pt idx="10129">
                  <c:v>40228</c:v>
                </c:pt>
                <c:pt idx="10130">
                  <c:v>40231</c:v>
                </c:pt>
                <c:pt idx="10131">
                  <c:v>40232</c:v>
                </c:pt>
                <c:pt idx="10132">
                  <c:v>40233</c:v>
                </c:pt>
                <c:pt idx="10133">
                  <c:v>40234</c:v>
                </c:pt>
                <c:pt idx="10134">
                  <c:v>40235</c:v>
                </c:pt>
                <c:pt idx="10135">
                  <c:v>40238</c:v>
                </c:pt>
                <c:pt idx="10136">
                  <c:v>40239</c:v>
                </c:pt>
                <c:pt idx="10137">
                  <c:v>40240</c:v>
                </c:pt>
                <c:pt idx="10138">
                  <c:v>40241</c:v>
                </c:pt>
                <c:pt idx="10139">
                  <c:v>40242</c:v>
                </c:pt>
                <c:pt idx="10140">
                  <c:v>40245</c:v>
                </c:pt>
                <c:pt idx="10141">
                  <c:v>40246</c:v>
                </c:pt>
                <c:pt idx="10142">
                  <c:v>40247</c:v>
                </c:pt>
                <c:pt idx="10143">
                  <c:v>40248</c:v>
                </c:pt>
                <c:pt idx="10144">
                  <c:v>40249</c:v>
                </c:pt>
                <c:pt idx="10145">
                  <c:v>40252</c:v>
                </c:pt>
                <c:pt idx="10146">
                  <c:v>40253</c:v>
                </c:pt>
                <c:pt idx="10147">
                  <c:v>40254</c:v>
                </c:pt>
                <c:pt idx="10148">
                  <c:v>40255</c:v>
                </c:pt>
                <c:pt idx="10149">
                  <c:v>40256</c:v>
                </c:pt>
                <c:pt idx="10150">
                  <c:v>40259</c:v>
                </c:pt>
                <c:pt idx="10151">
                  <c:v>40260</c:v>
                </c:pt>
                <c:pt idx="10152">
                  <c:v>40261</c:v>
                </c:pt>
                <c:pt idx="10153">
                  <c:v>40262</c:v>
                </c:pt>
                <c:pt idx="10154">
                  <c:v>40263</c:v>
                </c:pt>
                <c:pt idx="10155">
                  <c:v>40266</c:v>
                </c:pt>
                <c:pt idx="10156">
                  <c:v>40267</c:v>
                </c:pt>
                <c:pt idx="10157">
                  <c:v>40268</c:v>
                </c:pt>
                <c:pt idx="10158">
                  <c:v>40269</c:v>
                </c:pt>
                <c:pt idx="10159">
                  <c:v>40273</c:v>
                </c:pt>
                <c:pt idx="10160">
                  <c:v>40274</c:v>
                </c:pt>
                <c:pt idx="10161">
                  <c:v>40275</c:v>
                </c:pt>
                <c:pt idx="10162">
                  <c:v>40276</c:v>
                </c:pt>
                <c:pt idx="10163">
                  <c:v>40277</c:v>
                </c:pt>
                <c:pt idx="10164">
                  <c:v>40280</c:v>
                </c:pt>
                <c:pt idx="10165">
                  <c:v>40281</c:v>
                </c:pt>
                <c:pt idx="10166">
                  <c:v>40282</c:v>
                </c:pt>
                <c:pt idx="10167">
                  <c:v>40283</c:v>
                </c:pt>
                <c:pt idx="10168">
                  <c:v>40284</c:v>
                </c:pt>
                <c:pt idx="10169">
                  <c:v>40287</c:v>
                </c:pt>
                <c:pt idx="10170">
                  <c:v>40288</c:v>
                </c:pt>
                <c:pt idx="10171">
                  <c:v>40289</c:v>
                </c:pt>
                <c:pt idx="10172">
                  <c:v>40290</c:v>
                </c:pt>
                <c:pt idx="10173">
                  <c:v>40291</c:v>
                </c:pt>
                <c:pt idx="10174">
                  <c:v>40294</c:v>
                </c:pt>
                <c:pt idx="10175">
                  <c:v>40295</c:v>
                </c:pt>
                <c:pt idx="10176">
                  <c:v>40296</c:v>
                </c:pt>
                <c:pt idx="10177">
                  <c:v>40297</c:v>
                </c:pt>
                <c:pt idx="10178">
                  <c:v>40298</c:v>
                </c:pt>
                <c:pt idx="10179">
                  <c:v>40301</c:v>
                </c:pt>
                <c:pt idx="10180">
                  <c:v>40302</c:v>
                </c:pt>
                <c:pt idx="10181">
                  <c:v>40303</c:v>
                </c:pt>
                <c:pt idx="10182">
                  <c:v>40304</c:v>
                </c:pt>
                <c:pt idx="10183">
                  <c:v>40305</c:v>
                </c:pt>
                <c:pt idx="10184">
                  <c:v>40308</c:v>
                </c:pt>
                <c:pt idx="10185">
                  <c:v>40309</c:v>
                </c:pt>
                <c:pt idx="10186">
                  <c:v>40310</c:v>
                </c:pt>
                <c:pt idx="10187">
                  <c:v>40311</c:v>
                </c:pt>
                <c:pt idx="10188">
                  <c:v>40312</c:v>
                </c:pt>
                <c:pt idx="10189">
                  <c:v>40315</c:v>
                </c:pt>
                <c:pt idx="10190">
                  <c:v>40316</c:v>
                </c:pt>
                <c:pt idx="10191">
                  <c:v>40317</c:v>
                </c:pt>
                <c:pt idx="10192">
                  <c:v>40318</c:v>
                </c:pt>
                <c:pt idx="10193">
                  <c:v>40319</c:v>
                </c:pt>
                <c:pt idx="10194">
                  <c:v>40322</c:v>
                </c:pt>
                <c:pt idx="10195">
                  <c:v>40323</c:v>
                </c:pt>
                <c:pt idx="10196">
                  <c:v>40324</c:v>
                </c:pt>
                <c:pt idx="10197">
                  <c:v>40325</c:v>
                </c:pt>
                <c:pt idx="10198">
                  <c:v>40326</c:v>
                </c:pt>
                <c:pt idx="10199">
                  <c:v>40330</c:v>
                </c:pt>
                <c:pt idx="10200">
                  <c:v>40331</c:v>
                </c:pt>
                <c:pt idx="10201">
                  <c:v>40332</c:v>
                </c:pt>
                <c:pt idx="10202">
                  <c:v>40333</c:v>
                </c:pt>
                <c:pt idx="10203">
                  <c:v>40336</c:v>
                </c:pt>
                <c:pt idx="10204">
                  <c:v>40337</c:v>
                </c:pt>
                <c:pt idx="10205">
                  <c:v>40338</c:v>
                </c:pt>
                <c:pt idx="10206">
                  <c:v>40339</c:v>
                </c:pt>
                <c:pt idx="10207">
                  <c:v>40340</c:v>
                </c:pt>
                <c:pt idx="10208">
                  <c:v>40343</c:v>
                </c:pt>
                <c:pt idx="10209">
                  <c:v>40344</c:v>
                </c:pt>
                <c:pt idx="10210">
                  <c:v>40345</c:v>
                </c:pt>
                <c:pt idx="10211">
                  <c:v>40346</c:v>
                </c:pt>
                <c:pt idx="10212">
                  <c:v>40347</c:v>
                </c:pt>
                <c:pt idx="10213">
                  <c:v>40350</c:v>
                </c:pt>
                <c:pt idx="10214">
                  <c:v>40351</c:v>
                </c:pt>
                <c:pt idx="10215">
                  <c:v>40352</c:v>
                </c:pt>
                <c:pt idx="10216">
                  <c:v>40353</c:v>
                </c:pt>
                <c:pt idx="10217">
                  <c:v>40354</c:v>
                </c:pt>
                <c:pt idx="10218">
                  <c:v>40357</c:v>
                </c:pt>
                <c:pt idx="10219">
                  <c:v>40358</c:v>
                </c:pt>
                <c:pt idx="10220">
                  <c:v>40359</c:v>
                </c:pt>
                <c:pt idx="10221">
                  <c:v>40360</c:v>
                </c:pt>
                <c:pt idx="10222">
                  <c:v>40361</c:v>
                </c:pt>
                <c:pt idx="10223">
                  <c:v>40365</c:v>
                </c:pt>
                <c:pt idx="10224">
                  <c:v>40366</c:v>
                </c:pt>
                <c:pt idx="10225">
                  <c:v>40367</c:v>
                </c:pt>
                <c:pt idx="10226">
                  <c:v>40368</c:v>
                </c:pt>
                <c:pt idx="10227">
                  <c:v>40371</c:v>
                </c:pt>
                <c:pt idx="10228">
                  <c:v>40372</c:v>
                </c:pt>
                <c:pt idx="10229">
                  <c:v>40373</c:v>
                </c:pt>
                <c:pt idx="10230">
                  <c:v>40374</c:v>
                </c:pt>
                <c:pt idx="10231">
                  <c:v>40375</c:v>
                </c:pt>
                <c:pt idx="10232">
                  <c:v>40378</c:v>
                </c:pt>
                <c:pt idx="10233">
                  <c:v>40379</c:v>
                </c:pt>
                <c:pt idx="10234">
                  <c:v>40380</c:v>
                </c:pt>
                <c:pt idx="10235">
                  <c:v>40381</c:v>
                </c:pt>
                <c:pt idx="10236">
                  <c:v>40382</c:v>
                </c:pt>
                <c:pt idx="10237">
                  <c:v>40385</c:v>
                </c:pt>
                <c:pt idx="10238">
                  <c:v>40386</c:v>
                </c:pt>
                <c:pt idx="10239">
                  <c:v>40387</c:v>
                </c:pt>
                <c:pt idx="10240">
                  <c:v>40388</c:v>
                </c:pt>
                <c:pt idx="10241">
                  <c:v>40389</c:v>
                </c:pt>
                <c:pt idx="10242">
                  <c:v>40392</c:v>
                </c:pt>
                <c:pt idx="10243">
                  <c:v>40393</c:v>
                </c:pt>
                <c:pt idx="10244">
                  <c:v>40394</c:v>
                </c:pt>
                <c:pt idx="10245">
                  <c:v>40395</c:v>
                </c:pt>
                <c:pt idx="10246">
                  <c:v>40396</c:v>
                </c:pt>
                <c:pt idx="10247">
                  <c:v>40399</c:v>
                </c:pt>
                <c:pt idx="10248">
                  <c:v>40400</c:v>
                </c:pt>
                <c:pt idx="10249">
                  <c:v>40401</c:v>
                </c:pt>
                <c:pt idx="10250">
                  <c:v>40402</c:v>
                </c:pt>
                <c:pt idx="10251">
                  <c:v>40403</c:v>
                </c:pt>
                <c:pt idx="10252">
                  <c:v>40406</c:v>
                </c:pt>
                <c:pt idx="10253">
                  <c:v>40407</c:v>
                </c:pt>
                <c:pt idx="10254">
                  <c:v>40408</c:v>
                </c:pt>
                <c:pt idx="10255">
                  <c:v>40409</c:v>
                </c:pt>
                <c:pt idx="10256">
                  <c:v>40410</c:v>
                </c:pt>
                <c:pt idx="10257">
                  <c:v>40413</c:v>
                </c:pt>
                <c:pt idx="10258">
                  <c:v>40414</c:v>
                </c:pt>
                <c:pt idx="10259">
                  <c:v>40415</c:v>
                </c:pt>
                <c:pt idx="10260">
                  <c:v>40416</c:v>
                </c:pt>
                <c:pt idx="10261">
                  <c:v>40417</c:v>
                </c:pt>
                <c:pt idx="10262">
                  <c:v>40420</c:v>
                </c:pt>
                <c:pt idx="10263">
                  <c:v>40421</c:v>
                </c:pt>
                <c:pt idx="10264">
                  <c:v>40422</c:v>
                </c:pt>
                <c:pt idx="10265">
                  <c:v>40423</c:v>
                </c:pt>
                <c:pt idx="10266">
                  <c:v>40424</c:v>
                </c:pt>
                <c:pt idx="10267">
                  <c:v>40428</c:v>
                </c:pt>
                <c:pt idx="10268">
                  <c:v>40429</c:v>
                </c:pt>
                <c:pt idx="10269">
                  <c:v>40430</c:v>
                </c:pt>
                <c:pt idx="10270">
                  <c:v>40431</c:v>
                </c:pt>
                <c:pt idx="10271">
                  <c:v>40434</c:v>
                </c:pt>
                <c:pt idx="10272">
                  <c:v>40435</c:v>
                </c:pt>
                <c:pt idx="10273">
                  <c:v>40436</c:v>
                </c:pt>
                <c:pt idx="10274">
                  <c:v>40437</c:v>
                </c:pt>
                <c:pt idx="10275">
                  <c:v>40438</c:v>
                </c:pt>
                <c:pt idx="10276">
                  <c:v>40441</c:v>
                </c:pt>
                <c:pt idx="10277">
                  <c:v>40442</c:v>
                </c:pt>
                <c:pt idx="10278">
                  <c:v>40443</c:v>
                </c:pt>
                <c:pt idx="10279">
                  <c:v>40444</c:v>
                </c:pt>
                <c:pt idx="10280">
                  <c:v>40445</c:v>
                </c:pt>
                <c:pt idx="10281">
                  <c:v>40448</c:v>
                </c:pt>
                <c:pt idx="10282">
                  <c:v>40449</c:v>
                </c:pt>
                <c:pt idx="10283">
                  <c:v>40450</c:v>
                </c:pt>
                <c:pt idx="10284">
                  <c:v>40451</c:v>
                </c:pt>
                <c:pt idx="10285">
                  <c:v>40452</c:v>
                </c:pt>
                <c:pt idx="10286">
                  <c:v>40455</c:v>
                </c:pt>
                <c:pt idx="10287">
                  <c:v>40456</c:v>
                </c:pt>
                <c:pt idx="10288">
                  <c:v>40457</c:v>
                </c:pt>
                <c:pt idx="10289">
                  <c:v>40458</c:v>
                </c:pt>
                <c:pt idx="10290">
                  <c:v>40459</c:v>
                </c:pt>
                <c:pt idx="10291">
                  <c:v>40462</c:v>
                </c:pt>
                <c:pt idx="10292">
                  <c:v>40463</c:v>
                </c:pt>
                <c:pt idx="10293">
                  <c:v>40464</c:v>
                </c:pt>
                <c:pt idx="10294">
                  <c:v>40465</c:v>
                </c:pt>
                <c:pt idx="10295">
                  <c:v>40466</c:v>
                </c:pt>
                <c:pt idx="10296">
                  <c:v>40469</c:v>
                </c:pt>
                <c:pt idx="10297">
                  <c:v>40470</c:v>
                </c:pt>
                <c:pt idx="10298">
                  <c:v>40471</c:v>
                </c:pt>
                <c:pt idx="10299">
                  <c:v>40472</c:v>
                </c:pt>
                <c:pt idx="10300">
                  <c:v>40473</c:v>
                </c:pt>
                <c:pt idx="10301">
                  <c:v>40476</c:v>
                </c:pt>
                <c:pt idx="10302">
                  <c:v>40477</c:v>
                </c:pt>
                <c:pt idx="10303">
                  <c:v>40478</c:v>
                </c:pt>
                <c:pt idx="10304">
                  <c:v>40479</c:v>
                </c:pt>
                <c:pt idx="10305">
                  <c:v>40480</c:v>
                </c:pt>
                <c:pt idx="10306">
                  <c:v>40483</c:v>
                </c:pt>
                <c:pt idx="10307">
                  <c:v>40484</c:v>
                </c:pt>
                <c:pt idx="10308">
                  <c:v>40485</c:v>
                </c:pt>
                <c:pt idx="10309">
                  <c:v>40486</c:v>
                </c:pt>
                <c:pt idx="10310">
                  <c:v>40487</c:v>
                </c:pt>
                <c:pt idx="10311">
                  <c:v>40490</c:v>
                </c:pt>
                <c:pt idx="10312">
                  <c:v>40491</c:v>
                </c:pt>
                <c:pt idx="10313">
                  <c:v>40492</c:v>
                </c:pt>
                <c:pt idx="10314">
                  <c:v>40493</c:v>
                </c:pt>
                <c:pt idx="10315">
                  <c:v>40494</c:v>
                </c:pt>
                <c:pt idx="10316">
                  <c:v>40497</c:v>
                </c:pt>
                <c:pt idx="10317">
                  <c:v>40498</c:v>
                </c:pt>
                <c:pt idx="10318">
                  <c:v>40499</c:v>
                </c:pt>
                <c:pt idx="10319">
                  <c:v>40500</c:v>
                </c:pt>
                <c:pt idx="10320">
                  <c:v>40501</c:v>
                </c:pt>
                <c:pt idx="10321">
                  <c:v>40504</c:v>
                </c:pt>
                <c:pt idx="10322">
                  <c:v>40505</c:v>
                </c:pt>
                <c:pt idx="10323">
                  <c:v>40506</c:v>
                </c:pt>
                <c:pt idx="10324">
                  <c:v>40508</c:v>
                </c:pt>
                <c:pt idx="10325">
                  <c:v>40511</c:v>
                </c:pt>
                <c:pt idx="10326">
                  <c:v>40512</c:v>
                </c:pt>
                <c:pt idx="10327">
                  <c:v>40513</c:v>
                </c:pt>
                <c:pt idx="10328">
                  <c:v>40514</c:v>
                </c:pt>
                <c:pt idx="10329">
                  <c:v>40515</c:v>
                </c:pt>
                <c:pt idx="10330">
                  <c:v>40518</c:v>
                </c:pt>
                <c:pt idx="10331">
                  <c:v>40519</c:v>
                </c:pt>
                <c:pt idx="10332">
                  <c:v>40520</c:v>
                </c:pt>
                <c:pt idx="10333">
                  <c:v>40521</c:v>
                </c:pt>
                <c:pt idx="10334">
                  <c:v>40522</c:v>
                </c:pt>
                <c:pt idx="10335">
                  <c:v>40525</c:v>
                </c:pt>
                <c:pt idx="10336">
                  <c:v>40526</c:v>
                </c:pt>
                <c:pt idx="10337">
                  <c:v>40527</c:v>
                </c:pt>
                <c:pt idx="10338">
                  <c:v>40528</c:v>
                </c:pt>
                <c:pt idx="10339">
                  <c:v>40529</c:v>
                </c:pt>
                <c:pt idx="10340">
                  <c:v>40532</c:v>
                </c:pt>
                <c:pt idx="10341">
                  <c:v>40533</c:v>
                </c:pt>
                <c:pt idx="10342">
                  <c:v>40534</c:v>
                </c:pt>
                <c:pt idx="10343">
                  <c:v>40535</c:v>
                </c:pt>
                <c:pt idx="10344">
                  <c:v>40539</c:v>
                </c:pt>
                <c:pt idx="10345">
                  <c:v>40540</c:v>
                </c:pt>
                <c:pt idx="10346">
                  <c:v>40541</c:v>
                </c:pt>
                <c:pt idx="10347">
                  <c:v>40542</c:v>
                </c:pt>
                <c:pt idx="10348">
                  <c:v>40543</c:v>
                </c:pt>
                <c:pt idx="10349">
                  <c:v>40546</c:v>
                </c:pt>
                <c:pt idx="10350">
                  <c:v>40547</c:v>
                </c:pt>
                <c:pt idx="10351">
                  <c:v>40548</c:v>
                </c:pt>
                <c:pt idx="10352">
                  <c:v>40549</c:v>
                </c:pt>
                <c:pt idx="10353">
                  <c:v>40550</c:v>
                </c:pt>
                <c:pt idx="10354">
                  <c:v>40553</c:v>
                </c:pt>
                <c:pt idx="10355">
                  <c:v>40554</c:v>
                </c:pt>
                <c:pt idx="10356">
                  <c:v>40555</c:v>
                </c:pt>
                <c:pt idx="10357">
                  <c:v>40556</c:v>
                </c:pt>
                <c:pt idx="10358">
                  <c:v>40557</c:v>
                </c:pt>
                <c:pt idx="10359">
                  <c:v>40561</c:v>
                </c:pt>
                <c:pt idx="10360">
                  <c:v>40562</c:v>
                </c:pt>
                <c:pt idx="10361">
                  <c:v>40563</c:v>
                </c:pt>
                <c:pt idx="10362">
                  <c:v>40564</c:v>
                </c:pt>
                <c:pt idx="10363">
                  <c:v>40567</c:v>
                </c:pt>
                <c:pt idx="10364">
                  <c:v>40568</c:v>
                </c:pt>
                <c:pt idx="10365">
                  <c:v>40569</c:v>
                </c:pt>
                <c:pt idx="10366">
                  <c:v>40570</c:v>
                </c:pt>
                <c:pt idx="10367">
                  <c:v>40571</c:v>
                </c:pt>
                <c:pt idx="10368">
                  <c:v>40574</c:v>
                </c:pt>
                <c:pt idx="10369">
                  <c:v>40575</c:v>
                </c:pt>
                <c:pt idx="10370">
                  <c:v>40576</c:v>
                </c:pt>
                <c:pt idx="10371">
                  <c:v>40577</c:v>
                </c:pt>
                <c:pt idx="10372">
                  <c:v>40578</c:v>
                </c:pt>
                <c:pt idx="10373">
                  <c:v>40581</c:v>
                </c:pt>
                <c:pt idx="10374">
                  <c:v>40582</c:v>
                </c:pt>
                <c:pt idx="10375">
                  <c:v>40583</c:v>
                </c:pt>
                <c:pt idx="10376">
                  <c:v>40584</c:v>
                </c:pt>
                <c:pt idx="10377">
                  <c:v>40585</c:v>
                </c:pt>
                <c:pt idx="10378">
                  <c:v>40588</c:v>
                </c:pt>
                <c:pt idx="10379">
                  <c:v>40589</c:v>
                </c:pt>
                <c:pt idx="10380">
                  <c:v>40590</c:v>
                </c:pt>
                <c:pt idx="10381">
                  <c:v>40591</c:v>
                </c:pt>
                <c:pt idx="10382">
                  <c:v>40592</c:v>
                </c:pt>
                <c:pt idx="10383">
                  <c:v>40596</c:v>
                </c:pt>
                <c:pt idx="10384">
                  <c:v>40597</c:v>
                </c:pt>
                <c:pt idx="10385">
                  <c:v>40598</c:v>
                </c:pt>
                <c:pt idx="10386">
                  <c:v>40599</c:v>
                </c:pt>
                <c:pt idx="10387">
                  <c:v>40602</c:v>
                </c:pt>
                <c:pt idx="10388">
                  <c:v>40603</c:v>
                </c:pt>
                <c:pt idx="10389">
                  <c:v>40604</c:v>
                </c:pt>
                <c:pt idx="10390">
                  <c:v>40605</c:v>
                </c:pt>
                <c:pt idx="10391">
                  <c:v>40606</c:v>
                </c:pt>
                <c:pt idx="10392">
                  <c:v>40609</c:v>
                </c:pt>
                <c:pt idx="10393">
                  <c:v>40610</c:v>
                </c:pt>
                <c:pt idx="10394">
                  <c:v>40611</c:v>
                </c:pt>
                <c:pt idx="10395">
                  <c:v>40612</c:v>
                </c:pt>
                <c:pt idx="10396">
                  <c:v>40613</c:v>
                </c:pt>
                <c:pt idx="10397">
                  <c:v>40616</c:v>
                </c:pt>
                <c:pt idx="10398">
                  <c:v>40617</c:v>
                </c:pt>
                <c:pt idx="10399">
                  <c:v>40618</c:v>
                </c:pt>
                <c:pt idx="10400">
                  <c:v>40619</c:v>
                </c:pt>
                <c:pt idx="10401">
                  <c:v>40620</c:v>
                </c:pt>
                <c:pt idx="10402">
                  <c:v>40623</c:v>
                </c:pt>
                <c:pt idx="10403">
                  <c:v>40624</c:v>
                </c:pt>
                <c:pt idx="10404">
                  <c:v>40625</c:v>
                </c:pt>
                <c:pt idx="10405">
                  <c:v>40626</c:v>
                </c:pt>
                <c:pt idx="10406">
                  <c:v>40627</c:v>
                </c:pt>
                <c:pt idx="10407">
                  <c:v>40630</c:v>
                </c:pt>
                <c:pt idx="10408">
                  <c:v>40631</c:v>
                </c:pt>
                <c:pt idx="10409">
                  <c:v>40632</c:v>
                </c:pt>
                <c:pt idx="10410">
                  <c:v>40633</c:v>
                </c:pt>
                <c:pt idx="10411">
                  <c:v>40634</c:v>
                </c:pt>
                <c:pt idx="10412">
                  <c:v>40637</c:v>
                </c:pt>
                <c:pt idx="10413">
                  <c:v>40638</c:v>
                </c:pt>
                <c:pt idx="10414">
                  <c:v>40639</c:v>
                </c:pt>
                <c:pt idx="10415">
                  <c:v>40640</c:v>
                </c:pt>
                <c:pt idx="10416">
                  <c:v>40641</c:v>
                </c:pt>
                <c:pt idx="10417">
                  <c:v>40644</c:v>
                </c:pt>
                <c:pt idx="10418">
                  <c:v>40645</c:v>
                </c:pt>
                <c:pt idx="10419">
                  <c:v>40646</c:v>
                </c:pt>
                <c:pt idx="10420">
                  <c:v>40647</c:v>
                </c:pt>
                <c:pt idx="10421">
                  <c:v>40648</c:v>
                </c:pt>
                <c:pt idx="10422">
                  <c:v>40651</c:v>
                </c:pt>
                <c:pt idx="10423">
                  <c:v>40652</c:v>
                </c:pt>
                <c:pt idx="10424">
                  <c:v>40653</c:v>
                </c:pt>
                <c:pt idx="10425">
                  <c:v>40654</c:v>
                </c:pt>
                <c:pt idx="10426">
                  <c:v>40658</c:v>
                </c:pt>
                <c:pt idx="10427">
                  <c:v>40659</c:v>
                </c:pt>
                <c:pt idx="10428">
                  <c:v>40660</c:v>
                </c:pt>
                <c:pt idx="10429">
                  <c:v>40661</c:v>
                </c:pt>
                <c:pt idx="10430">
                  <c:v>40662</c:v>
                </c:pt>
                <c:pt idx="10431">
                  <c:v>40665</c:v>
                </c:pt>
                <c:pt idx="10432">
                  <c:v>40666</c:v>
                </c:pt>
                <c:pt idx="10433">
                  <c:v>40667</c:v>
                </c:pt>
                <c:pt idx="10434">
                  <c:v>40668</c:v>
                </c:pt>
                <c:pt idx="10435">
                  <c:v>40669</c:v>
                </c:pt>
                <c:pt idx="10436">
                  <c:v>40672</c:v>
                </c:pt>
                <c:pt idx="10437">
                  <c:v>40673</c:v>
                </c:pt>
                <c:pt idx="10438">
                  <c:v>40674</c:v>
                </c:pt>
                <c:pt idx="10439">
                  <c:v>40675</c:v>
                </c:pt>
                <c:pt idx="10440">
                  <c:v>40676</c:v>
                </c:pt>
                <c:pt idx="10441">
                  <c:v>40679</c:v>
                </c:pt>
                <c:pt idx="10442">
                  <c:v>40680</c:v>
                </c:pt>
                <c:pt idx="10443">
                  <c:v>40681</c:v>
                </c:pt>
                <c:pt idx="10444">
                  <c:v>40682</c:v>
                </c:pt>
                <c:pt idx="10445">
                  <c:v>40683</c:v>
                </c:pt>
                <c:pt idx="10446">
                  <c:v>40686</c:v>
                </c:pt>
                <c:pt idx="10447">
                  <c:v>40687</c:v>
                </c:pt>
                <c:pt idx="10448">
                  <c:v>40688</c:v>
                </c:pt>
                <c:pt idx="10449">
                  <c:v>40689</c:v>
                </c:pt>
                <c:pt idx="10450">
                  <c:v>40690</c:v>
                </c:pt>
                <c:pt idx="10451">
                  <c:v>40694</c:v>
                </c:pt>
                <c:pt idx="10452">
                  <c:v>40695</c:v>
                </c:pt>
                <c:pt idx="10453">
                  <c:v>40696</c:v>
                </c:pt>
                <c:pt idx="10454">
                  <c:v>40697</c:v>
                </c:pt>
                <c:pt idx="10455">
                  <c:v>40700</c:v>
                </c:pt>
                <c:pt idx="10456">
                  <c:v>40701</c:v>
                </c:pt>
                <c:pt idx="10457">
                  <c:v>40702</c:v>
                </c:pt>
                <c:pt idx="10458">
                  <c:v>40703</c:v>
                </c:pt>
                <c:pt idx="10459">
                  <c:v>40704</c:v>
                </c:pt>
                <c:pt idx="10460">
                  <c:v>40707</c:v>
                </c:pt>
                <c:pt idx="10461">
                  <c:v>40708</c:v>
                </c:pt>
                <c:pt idx="10462">
                  <c:v>40709</c:v>
                </c:pt>
                <c:pt idx="10463">
                  <c:v>40710</c:v>
                </c:pt>
                <c:pt idx="10464">
                  <c:v>40711</c:v>
                </c:pt>
                <c:pt idx="10465">
                  <c:v>40714</c:v>
                </c:pt>
                <c:pt idx="10466">
                  <c:v>40715</c:v>
                </c:pt>
                <c:pt idx="10467">
                  <c:v>40716</c:v>
                </c:pt>
                <c:pt idx="10468">
                  <c:v>40717</c:v>
                </c:pt>
                <c:pt idx="10469">
                  <c:v>40718</c:v>
                </c:pt>
                <c:pt idx="10470">
                  <c:v>40721</c:v>
                </c:pt>
                <c:pt idx="10471">
                  <c:v>40722</c:v>
                </c:pt>
                <c:pt idx="10472">
                  <c:v>40723</c:v>
                </c:pt>
                <c:pt idx="10473">
                  <c:v>40724</c:v>
                </c:pt>
                <c:pt idx="10474">
                  <c:v>40725</c:v>
                </c:pt>
                <c:pt idx="10475">
                  <c:v>40729</c:v>
                </c:pt>
                <c:pt idx="10476">
                  <c:v>40730</c:v>
                </c:pt>
                <c:pt idx="10477">
                  <c:v>40731</c:v>
                </c:pt>
                <c:pt idx="10478">
                  <c:v>40732</c:v>
                </c:pt>
                <c:pt idx="10479">
                  <c:v>40735</c:v>
                </c:pt>
                <c:pt idx="10480">
                  <c:v>40736</c:v>
                </c:pt>
                <c:pt idx="10481">
                  <c:v>40737</c:v>
                </c:pt>
                <c:pt idx="10482">
                  <c:v>40738</c:v>
                </c:pt>
                <c:pt idx="10483">
                  <c:v>40739</c:v>
                </c:pt>
                <c:pt idx="10484">
                  <c:v>40742</c:v>
                </c:pt>
                <c:pt idx="10485">
                  <c:v>40743</c:v>
                </c:pt>
                <c:pt idx="10486">
                  <c:v>40744</c:v>
                </c:pt>
                <c:pt idx="10487">
                  <c:v>40745</c:v>
                </c:pt>
                <c:pt idx="10488">
                  <c:v>40746</c:v>
                </c:pt>
                <c:pt idx="10489">
                  <c:v>40749</c:v>
                </c:pt>
                <c:pt idx="10490">
                  <c:v>40750</c:v>
                </c:pt>
                <c:pt idx="10491">
                  <c:v>40751</c:v>
                </c:pt>
                <c:pt idx="10492">
                  <c:v>40752</c:v>
                </c:pt>
                <c:pt idx="10493">
                  <c:v>40753</c:v>
                </c:pt>
                <c:pt idx="10494">
                  <c:v>40756</c:v>
                </c:pt>
                <c:pt idx="10495">
                  <c:v>40757</c:v>
                </c:pt>
                <c:pt idx="10496">
                  <c:v>40758</c:v>
                </c:pt>
                <c:pt idx="10497">
                  <c:v>40759</c:v>
                </c:pt>
                <c:pt idx="10498">
                  <c:v>40760</c:v>
                </c:pt>
                <c:pt idx="10499">
                  <c:v>40763</c:v>
                </c:pt>
                <c:pt idx="10500">
                  <c:v>40764</c:v>
                </c:pt>
                <c:pt idx="10501">
                  <c:v>40765</c:v>
                </c:pt>
                <c:pt idx="10502">
                  <c:v>40766</c:v>
                </c:pt>
                <c:pt idx="10503">
                  <c:v>40767</c:v>
                </c:pt>
                <c:pt idx="10504">
                  <c:v>40770</c:v>
                </c:pt>
                <c:pt idx="10505">
                  <c:v>40771</c:v>
                </c:pt>
                <c:pt idx="10506">
                  <c:v>40772</c:v>
                </c:pt>
                <c:pt idx="10507">
                  <c:v>40773</c:v>
                </c:pt>
                <c:pt idx="10508">
                  <c:v>40774</c:v>
                </c:pt>
                <c:pt idx="10509">
                  <c:v>40777</c:v>
                </c:pt>
                <c:pt idx="10510">
                  <c:v>40778</c:v>
                </c:pt>
                <c:pt idx="10511">
                  <c:v>40779</c:v>
                </c:pt>
                <c:pt idx="10512">
                  <c:v>40780</c:v>
                </c:pt>
                <c:pt idx="10513">
                  <c:v>40781</c:v>
                </c:pt>
                <c:pt idx="10514">
                  <c:v>40784</c:v>
                </c:pt>
                <c:pt idx="10515">
                  <c:v>40785</c:v>
                </c:pt>
                <c:pt idx="10516">
                  <c:v>40786</c:v>
                </c:pt>
                <c:pt idx="10517">
                  <c:v>40787</c:v>
                </c:pt>
                <c:pt idx="10518">
                  <c:v>40788</c:v>
                </c:pt>
                <c:pt idx="10519">
                  <c:v>40792</c:v>
                </c:pt>
                <c:pt idx="10520">
                  <c:v>40793</c:v>
                </c:pt>
                <c:pt idx="10521">
                  <c:v>40794</c:v>
                </c:pt>
                <c:pt idx="10522">
                  <c:v>40795</c:v>
                </c:pt>
                <c:pt idx="10523">
                  <c:v>40798</c:v>
                </c:pt>
                <c:pt idx="10524">
                  <c:v>40799</c:v>
                </c:pt>
                <c:pt idx="10525">
                  <c:v>40800</c:v>
                </c:pt>
                <c:pt idx="10526">
                  <c:v>40801</c:v>
                </c:pt>
                <c:pt idx="10527">
                  <c:v>40802</c:v>
                </c:pt>
                <c:pt idx="10528">
                  <c:v>40805</c:v>
                </c:pt>
                <c:pt idx="10529">
                  <c:v>40806</c:v>
                </c:pt>
                <c:pt idx="10530">
                  <c:v>40807</c:v>
                </c:pt>
                <c:pt idx="10531">
                  <c:v>40808</c:v>
                </c:pt>
                <c:pt idx="10532">
                  <c:v>40809</c:v>
                </c:pt>
                <c:pt idx="10533">
                  <c:v>40812</c:v>
                </c:pt>
                <c:pt idx="10534">
                  <c:v>40813</c:v>
                </c:pt>
                <c:pt idx="10535">
                  <c:v>40814</c:v>
                </c:pt>
                <c:pt idx="10536">
                  <c:v>40815</c:v>
                </c:pt>
                <c:pt idx="10537">
                  <c:v>40816</c:v>
                </c:pt>
                <c:pt idx="10538">
                  <c:v>40819</c:v>
                </c:pt>
                <c:pt idx="10539">
                  <c:v>40820</c:v>
                </c:pt>
                <c:pt idx="10540">
                  <c:v>40821</c:v>
                </c:pt>
                <c:pt idx="10541">
                  <c:v>40822</c:v>
                </c:pt>
                <c:pt idx="10542">
                  <c:v>40823</c:v>
                </c:pt>
                <c:pt idx="10543">
                  <c:v>40826</c:v>
                </c:pt>
                <c:pt idx="10544">
                  <c:v>40827</c:v>
                </c:pt>
                <c:pt idx="10545">
                  <c:v>40828</c:v>
                </c:pt>
                <c:pt idx="10546">
                  <c:v>40829</c:v>
                </c:pt>
                <c:pt idx="10547">
                  <c:v>40830</c:v>
                </c:pt>
                <c:pt idx="10548">
                  <c:v>40833</c:v>
                </c:pt>
                <c:pt idx="10549">
                  <c:v>40834</c:v>
                </c:pt>
                <c:pt idx="10550">
                  <c:v>40835</c:v>
                </c:pt>
                <c:pt idx="10551">
                  <c:v>40836</c:v>
                </c:pt>
                <c:pt idx="10552">
                  <c:v>40837</c:v>
                </c:pt>
                <c:pt idx="10553">
                  <c:v>40840</c:v>
                </c:pt>
                <c:pt idx="10554">
                  <c:v>40841</c:v>
                </c:pt>
                <c:pt idx="10555">
                  <c:v>40842</c:v>
                </c:pt>
                <c:pt idx="10556">
                  <c:v>40843</c:v>
                </c:pt>
                <c:pt idx="10557">
                  <c:v>40844</c:v>
                </c:pt>
                <c:pt idx="10558">
                  <c:v>40847</c:v>
                </c:pt>
                <c:pt idx="10559">
                  <c:v>40848</c:v>
                </c:pt>
                <c:pt idx="10560">
                  <c:v>40849</c:v>
                </c:pt>
                <c:pt idx="10561">
                  <c:v>40850</c:v>
                </c:pt>
                <c:pt idx="10562">
                  <c:v>40851</c:v>
                </c:pt>
                <c:pt idx="10563">
                  <c:v>40854</c:v>
                </c:pt>
                <c:pt idx="10564">
                  <c:v>40855</c:v>
                </c:pt>
                <c:pt idx="10565">
                  <c:v>40856</c:v>
                </c:pt>
                <c:pt idx="10566">
                  <c:v>40857</c:v>
                </c:pt>
                <c:pt idx="10567">
                  <c:v>40858</c:v>
                </c:pt>
                <c:pt idx="10568">
                  <c:v>40861</c:v>
                </c:pt>
                <c:pt idx="10569">
                  <c:v>40862</c:v>
                </c:pt>
                <c:pt idx="10570">
                  <c:v>40863</c:v>
                </c:pt>
                <c:pt idx="10571">
                  <c:v>40864</c:v>
                </c:pt>
                <c:pt idx="10572">
                  <c:v>40865</c:v>
                </c:pt>
                <c:pt idx="10573">
                  <c:v>40868</c:v>
                </c:pt>
                <c:pt idx="10574">
                  <c:v>40869</c:v>
                </c:pt>
                <c:pt idx="10575">
                  <c:v>40870</c:v>
                </c:pt>
                <c:pt idx="10576">
                  <c:v>40872</c:v>
                </c:pt>
                <c:pt idx="10577">
                  <c:v>40875</c:v>
                </c:pt>
                <c:pt idx="10578">
                  <c:v>40876</c:v>
                </c:pt>
                <c:pt idx="10579">
                  <c:v>40877</c:v>
                </c:pt>
                <c:pt idx="10580">
                  <c:v>40878</c:v>
                </c:pt>
                <c:pt idx="10581">
                  <c:v>40879</c:v>
                </c:pt>
                <c:pt idx="10582">
                  <c:v>40882</c:v>
                </c:pt>
                <c:pt idx="10583">
                  <c:v>40883</c:v>
                </c:pt>
                <c:pt idx="10584">
                  <c:v>40884</c:v>
                </c:pt>
                <c:pt idx="10585">
                  <c:v>40885</c:v>
                </c:pt>
                <c:pt idx="10586">
                  <c:v>40886</c:v>
                </c:pt>
                <c:pt idx="10587">
                  <c:v>40889</c:v>
                </c:pt>
                <c:pt idx="10588">
                  <c:v>40890</c:v>
                </c:pt>
                <c:pt idx="10589">
                  <c:v>40891</c:v>
                </c:pt>
                <c:pt idx="10590">
                  <c:v>40892</c:v>
                </c:pt>
                <c:pt idx="10591">
                  <c:v>40893</c:v>
                </c:pt>
                <c:pt idx="10592">
                  <c:v>40896</c:v>
                </c:pt>
                <c:pt idx="10593">
                  <c:v>40897</c:v>
                </c:pt>
                <c:pt idx="10594">
                  <c:v>40898</c:v>
                </c:pt>
                <c:pt idx="10595">
                  <c:v>40899</c:v>
                </c:pt>
                <c:pt idx="10596">
                  <c:v>40900</c:v>
                </c:pt>
                <c:pt idx="10597">
                  <c:v>40904</c:v>
                </c:pt>
                <c:pt idx="10598">
                  <c:v>40905</c:v>
                </c:pt>
                <c:pt idx="10599">
                  <c:v>40906</c:v>
                </c:pt>
                <c:pt idx="10600">
                  <c:v>40907</c:v>
                </c:pt>
                <c:pt idx="10601">
                  <c:v>40911</c:v>
                </c:pt>
                <c:pt idx="10602">
                  <c:v>40912</c:v>
                </c:pt>
                <c:pt idx="10603">
                  <c:v>40913</c:v>
                </c:pt>
                <c:pt idx="10604">
                  <c:v>40914</c:v>
                </c:pt>
                <c:pt idx="10605">
                  <c:v>40917</c:v>
                </c:pt>
                <c:pt idx="10606">
                  <c:v>40918</c:v>
                </c:pt>
                <c:pt idx="10607">
                  <c:v>40919</c:v>
                </c:pt>
                <c:pt idx="10608">
                  <c:v>40920</c:v>
                </c:pt>
                <c:pt idx="10609">
                  <c:v>40921</c:v>
                </c:pt>
                <c:pt idx="10610">
                  <c:v>40925</c:v>
                </c:pt>
                <c:pt idx="10611">
                  <c:v>40926</c:v>
                </c:pt>
                <c:pt idx="10612">
                  <c:v>40927</c:v>
                </c:pt>
                <c:pt idx="10613">
                  <c:v>40928</c:v>
                </c:pt>
                <c:pt idx="10614">
                  <c:v>40931</c:v>
                </c:pt>
                <c:pt idx="10615">
                  <c:v>40932</c:v>
                </c:pt>
                <c:pt idx="10616">
                  <c:v>40933</c:v>
                </c:pt>
                <c:pt idx="10617">
                  <c:v>40934</c:v>
                </c:pt>
                <c:pt idx="10618">
                  <c:v>40935</c:v>
                </c:pt>
                <c:pt idx="10619">
                  <c:v>40938</c:v>
                </c:pt>
                <c:pt idx="10620">
                  <c:v>40939</c:v>
                </c:pt>
                <c:pt idx="10621">
                  <c:v>40940</c:v>
                </c:pt>
                <c:pt idx="10622">
                  <c:v>40941</c:v>
                </c:pt>
                <c:pt idx="10623">
                  <c:v>40942</c:v>
                </c:pt>
                <c:pt idx="10624">
                  <c:v>40945</c:v>
                </c:pt>
                <c:pt idx="10625">
                  <c:v>40946</c:v>
                </c:pt>
                <c:pt idx="10626">
                  <c:v>40947</c:v>
                </c:pt>
                <c:pt idx="10627">
                  <c:v>40948</c:v>
                </c:pt>
                <c:pt idx="10628">
                  <c:v>40949</c:v>
                </c:pt>
                <c:pt idx="10629">
                  <c:v>40952</c:v>
                </c:pt>
                <c:pt idx="10630">
                  <c:v>40953</c:v>
                </c:pt>
                <c:pt idx="10631">
                  <c:v>40954</c:v>
                </c:pt>
                <c:pt idx="10632">
                  <c:v>40955</c:v>
                </c:pt>
                <c:pt idx="10633">
                  <c:v>40956</c:v>
                </c:pt>
                <c:pt idx="10634">
                  <c:v>40960</c:v>
                </c:pt>
                <c:pt idx="10635">
                  <c:v>40961</c:v>
                </c:pt>
                <c:pt idx="10636">
                  <c:v>40962</c:v>
                </c:pt>
                <c:pt idx="10637">
                  <c:v>40963</c:v>
                </c:pt>
                <c:pt idx="10638">
                  <c:v>40966</c:v>
                </c:pt>
                <c:pt idx="10639">
                  <c:v>40967</c:v>
                </c:pt>
                <c:pt idx="10640">
                  <c:v>40968</c:v>
                </c:pt>
                <c:pt idx="10641">
                  <c:v>40969</c:v>
                </c:pt>
                <c:pt idx="10642">
                  <c:v>40970</c:v>
                </c:pt>
                <c:pt idx="10643">
                  <c:v>40973</c:v>
                </c:pt>
                <c:pt idx="10644">
                  <c:v>40974</c:v>
                </c:pt>
                <c:pt idx="10645">
                  <c:v>40975</c:v>
                </c:pt>
                <c:pt idx="10646">
                  <c:v>40976</c:v>
                </c:pt>
                <c:pt idx="10647">
                  <c:v>40977</c:v>
                </c:pt>
                <c:pt idx="10648">
                  <c:v>40980</c:v>
                </c:pt>
                <c:pt idx="10649">
                  <c:v>40981</c:v>
                </c:pt>
                <c:pt idx="10650">
                  <c:v>40982</c:v>
                </c:pt>
                <c:pt idx="10651">
                  <c:v>40983</c:v>
                </c:pt>
                <c:pt idx="10652">
                  <c:v>40984</c:v>
                </c:pt>
                <c:pt idx="10653">
                  <c:v>40987</c:v>
                </c:pt>
                <c:pt idx="10654">
                  <c:v>40988</c:v>
                </c:pt>
                <c:pt idx="10655">
                  <c:v>40989</c:v>
                </c:pt>
                <c:pt idx="10656">
                  <c:v>40990</c:v>
                </c:pt>
                <c:pt idx="10657">
                  <c:v>40991</c:v>
                </c:pt>
                <c:pt idx="10658">
                  <c:v>40994</c:v>
                </c:pt>
                <c:pt idx="10659">
                  <c:v>40995</c:v>
                </c:pt>
                <c:pt idx="10660">
                  <c:v>40996</c:v>
                </c:pt>
                <c:pt idx="10661">
                  <c:v>40997</c:v>
                </c:pt>
                <c:pt idx="10662">
                  <c:v>40998</c:v>
                </c:pt>
                <c:pt idx="10663">
                  <c:v>41001</c:v>
                </c:pt>
                <c:pt idx="10664">
                  <c:v>41002</c:v>
                </c:pt>
                <c:pt idx="10665">
                  <c:v>41003</c:v>
                </c:pt>
                <c:pt idx="10666">
                  <c:v>41004</c:v>
                </c:pt>
                <c:pt idx="10667">
                  <c:v>41008</c:v>
                </c:pt>
                <c:pt idx="10668">
                  <c:v>41009</c:v>
                </c:pt>
                <c:pt idx="10669">
                  <c:v>41010</c:v>
                </c:pt>
                <c:pt idx="10670">
                  <c:v>41011</c:v>
                </c:pt>
                <c:pt idx="10671">
                  <c:v>41012</c:v>
                </c:pt>
                <c:pt idx="10672">
                  <c:v>41015</c:v>
                </c:pt>
                <c:pt idx="10673">
                  <c:v>41016</c:v>
                </c:pt>
                <c:pt idx="10674">
                  <c:v>41017</c:v>
                </c:pt>
                <c:pt idx="10675">
                  <c:v>41018</c:v>
                </c:pt>
                <c:pt idx="10676">
                  <c:v>41019</c:v>
                </c:pt>
                <c:pt idx="10677">
                  <c:v>41022</c:v>
                </c:pt>
                <c:pt idx="10678">
                  <c:v>41023</c:v>
                </c:pt>
                <c:pt idx="10679">
                  <c:v>41024</c:v>
                </c:pt>
                <c:pt idx="10680">
                  <c:v>41025</c:v>
                </c:pt>
                <c:pt idx="10681">
                  <c:v>41026</c:v>
                </c:pt>
                <c:pt idx="10682">
                  <c:v>41029</c:v>
                </c:pt>
                <c:pt idx="10683">
                  <c:v>41030</c:v>
                </c:pt>
                <c:pt idx="10684">
                  <c:v>41031</c:v>
                </c:pt>
                <c:pt idx="10685">
                  <c:v>41032</c:v>
                </c:pt>
                <c:pt idx="10686">
                  <c:v>41033</c:v>
                </c:pt>
                <c:pt idx="10687">
                  <c:v>41036</c:v>
                </c:pt>
                <c:pt idx="10688">
                  <c:v>41037</c:v>
                </c:pt>
                <c:pt idx="10689">
                  <c:v>41038</c:v>
                </c:pt>
                <c:pt idx="10690">
                  <c:v>41039</c:v>
                </c:pt>
                <c:pt idx="10691">
                  <c:v>41040</c:v>
                </c:pt>
                <c:pt idx="10692">
                  <c:v>41043</c:v>
                </c:pt>
                <c:pt idx="10693">
                  <c:v>41044</c:v>
                </c:pt>
                <c:pt idx="10694">
                  <c:v>41045</c:v>
                </c:pt>
                <c:pt idx="10695">
                  <c:v>41046</c:v>
                </c:pt>
                <c:pt idx="10696">
                  <c:v>41047</c:v>
                </c:pt>
                <c:pt idx="10697">
                  <c:v>41050</c:v>
                </c:pt>
                <c:pt idx="10698">
                  <c:v>41051</c:v>
                </c:pt>
                <c:pt idx="10699">
                  <c:v>41052</c:v>
                </c:pt>
                <c:pt idx="10700">
                  <c:v>41053</c:v>
                </c:pt>
                <c:pt idx="10701">
                  <c:v>41054</c:v>
                </c:pt>
                <c:pt idx="10702">
                  <c:v>41058</c:v>
                </c:pt>
                <c:pt idx="10703">
                  <c:v>41059</c:v>
                </c:pt>
                <c:pt idx="10704">
                  <c:v>41060</c:v>
                </c:pt>
                <c:pt idx="10705">
                  <c:v>41061</c:v>
                </c:pt>
                <c:pt idx="10706">
                  <c:v>41064</c:v>
                </c:pt>
                <c:pt idx="10707">
                  <c:v>41065</c:v>
                </c:pt>
                <c:pt idx="10708">
                  <c:v>41066</c:v>
                </c:pt>
                <c:pt idx="10709">
                  <c:v>41067</c:v>
                </c:pt>
                <c:pt idx="10710">
                  <c:v>41068</c:v>
                </c:pt>
                <c:pt idx="10711">
                  <c:v>41071</c:v>
                </c:pt>
                <c:pt idx="10712">
                  <c:v>41072</c:v>
                </c:pt>
                <c:pt idx="10713">
                  <c:v>41073</c:v>
                </c:pt>
                <c:pt idx="10714">
                  <c:v>41074</c:v>
                </c:pt>
                <c:pt idx="10715">
                  <c:v>41075</c:v>
                </c:pt>
                <c:pt idx="10716">
                  <c:v>41078</c:v>
                </c:pt>
                <c:pt idx="10717">
                  <c:v>41079</c:v>
                </c:pt>
                <c:pt idx="10718">
                  <c:v>41080</c:v>
                </c:pt>
                <c:pt idx="10719">
                  <c:v>41081</c:v>
                </c:pt>
                <c:pt idx="10720">
                  <c:v>41082</c:v>
                </c:pt>
                <c:pt idx="10721">
                  <c:v>41085</c:v>
                </c:pt>
                <c:pt idx="10722">
                  <c:v>41086</c:v>
                </c:pt>
                <c:pt idx="10723">
                  <c:v>41087</c:v>
                </c:pt>
                <c:pt idx="10724">
                  <c:v>41088</c:v>
                </c:pt>
                <c:pt idx="10725">
                  <c:v>41089</c:v>
                </c:pt>
                <c:pt idx="10726">
                  <c:v>41092</c:v>
                </c:pt>
                <c:pt idx="10727">
                  <c:v>41093</c:v>
                </c:pt>
                <c:pt idx="10728">
                  <c:v>41095</c:v>
                </c:pt>
                <c:pt idx="10729">
                  <c:v>41096</c:v>
                </c:pt>
                <c:pt idx="10730">
                  <c:v>41099</c:v>
                </c:pt>
                <c:pt idx="10731">
                  <c:v>41100</c:v>
                </c:pt>
                <c:pt idx="10732">
                  <c:v>41101</c:v>
                </c:pt>
                <c:pt idx="10733">
                  <c:v>41102</c:v>
                </c:pt>
                <c:pt idx="10734">
                  <c:v>41103</c:v>
                </c:pt>
                <c:pt idx="10735">
                  <c:v>41106</c:v>
                </c:pt>
                <c:pt idx="10736">
                  <c:v>41107</c:v>
                </c:pt>
                <c:pt idx="10737">
                  <c:v>41108</c:v>
                </c:pt>
                <c:pt idx="10738">
                  <c:v>41109</c:v>
                </c:pt>
                <c:pt idx="10739">
                  <c:v>41110</c:v>
                </c:pt>
                <c:pt idx="10740">
                  <c:v>41113</c:v>
                </c:pt>
                <c:pt idx="10741">
                  <c:v>41114</c:v>
                </c:pt>
                <c:pt idx="10742">
                  <c:v>41115</c:v>
                </c:pt>
                <c:pt idx="10743">
                  <c:v>41116</c:v>
                </c:pt>
                <c:pt idx="10744">
                  <c:v>41117</c:v>
                </c:pt>
                <c:pt idx="10745">
                  <c:v>41120</c:v>
                </c:pt>
                <c:pt idx="10746">
                  <c:v>41121</c:v>
                </c:pt>
                <c:pt idx="10747">
                  <c:v>41122</c:v>
                </c:pt>
                <c:pt idx="10748">
                  <c:v>41123</c:v>
                </c:pt>
                <c:pt idx="10749">
                  <c:v>41124</c:v>
                </c:pt>
                <c:pt idx="10750">
                  <c:v>41127</c:v>
                </c:pt>
                <c:pt idx="10751">
                  <c:v>41128</c:v>
                </c:pt>
                <c:pt idx="10752">
                  <c:v>41129</c:v>
                </c:pt>
                <c:pt idx="10753">
                  <c:v>41130</c:v>
                </c:pt>
                <c:pt idx="10754">
                  <c:v>41131</c:v>
                </c:pt>
                <c:pt idx="10755">
                  <c:v>41134</c:v>
                </c:pt>
                <c:pt idx="10756">
                  <c:v>41135</c:v>
                </c:pt>
                <c:pt idx="10757">
                  <c:v>41136</c:v>
                </c:pt>
                <c:pt idx="10758">
                  <c:v>41137</c:v>
                </c:pt>
                <c:pt idx="10759">
                  <c:v>41138</c:v>
                </c:pt>
                <c:pt idx="10760">
                  <c:v>41141</c:v>
                </c:pt>
                <c:pt idx="10761">
                  <c:v>41142</c:v>
                </c:pt>
                <c:pt idx="10762">
                  <c:v>41143</c:v>
                </c:pt>
                <c:pt idx="10763">
                  <c:v>41144</c:v>
                </c:pt>
                <c:pt idx="10764">
                  <c:v>41145</c:v>
                </c:pt>
                <c:pt idx="10765">
                  <c:v>41148</c:v>
                </c:pt>
                <c:pt idx="10766">
                  <c:v>41149</c:v>
                </c:pt>
                <c:pt idx="10767">
                  <c:v>41150</c:v>
                </c:pt>
                <c:pt idx="10768">
                  <c:v>41151</c:v>
                </c:pt>
                <c:pt idx="10769">
                  <c:v>41152</c:v>
                </c:pt>
                <c:pt idx="10770">
                  <c:v>41156</c:v>
                </c:pt>
                <c:pt idx="10771">
                  <c:v>41157</c:v>
                </c:pt>
                <c:pt idx="10772">
                  <c:v>41158</c:v>
                </c:pt>
                <c:pt idx="10773">
                  <c:v>41159</c:v>
                </c:pt>
                <c:pt idx="10774">
                  <c:v>41162</c:v>
                </c:pt>
                <c:pt idx="10775">
                  <c:v>41163</c:v>
                </c:pt>
                <c:pt idx="10776">
                  <c:v>41164</c:v>
                </c:pt>
                <c:pt idx="10777">
                  <c:v>41165</c:v>
                </c:pt>
                <c:pt idx="10778">
                  <c:v>41166</c:v>
                </c:pt>
                <c:pt idx="10779">
                  <c:v>41169</c:v>
                </c:pt>
                <c:pt idx="10780">
                  <c:v>41170</c:v>
                </c:pt>
                <c:pt idx="10781">
                  <c:v>41171</c:v>
                </c:pt>
                <c:pt idx="10782">
                  <c:v>41172</c:v>
                </c:pt>
                <c:pt idx="10783">
                  <c:v>41173</c:v>
                </c:pt>
                <c:pt idx="10784">
                  <c:v>41176</c:v>
                </c:pt>
                <c:pt idx="10785">
                  <c:v>41177</c:v>
                </c:pt>
                <c:pt idx="10786">
                  <c:v>41178</c:v>
                </c:pt>
                <c:pt idx="10787">
                  <c:v>41179</c:v>
                </c:pt>
                <c:pt idx="10788">
                  <c:v>41180</c:v>
                </c:pt>
                <c:pt idx="10789">
                  <c:v>41183</c:v>
                </c:pt>
                <c:pt idx="10790">
                  <c:v>41184</c:v>
                </c:pt>
                <c:pt idx="10791">
                  <c:v>41185</c:v>
                </c:pt>
                <c:pt idx="10792">
                  <c:v>41186</c:v>
                </c:pt>
                <c:pt idx="10793">
                  <c:v>41187</c:v>
                </c:pt>
                <c:pt idx="10794">
                  <c:v>41190</c:v>
                </c:pt>
                <c:pt idx="10795">
                  <c:v>41191</c:v>
                </c:pt>
                <c:pt idx="10796">
                  <c:v>41192</c:v>
                </c:pt>
                <c:pt idx="10797">
                  <c:v>41193</c:v>
                </c:pt>
                <c:pt idx="10798">
                  <c:v>41194</c:v>
                </c:pt>
                <c:pt idx="10799">
                  <c:v>41197</c:v>
                </c:pt>
                <c:pt idx="10800">
                  <c:v>41198</c:v>
                </c:pt>
                <c:pt idx="10801">
                  <c:v>41199</c:v>
                </c:pt>
                <c:pt idx="10802">
                  <c:v>41200</c:v>
                </c:pt>
                <c:pt idx="10803">
                  <c:v>41201</c:v>
                </c:pt>
                <c:pt idx="10804">
                  <c:v>41204</c:v>
                </c:pt>
                <c:pt idx="10805">
                  <c:v>41205</c:v>
                </c:pt>
                <c:pt idx="10806">
                  <c:v>41206</c:v>
                </c:pt>
                <c:pt idx="10807">
                  <c:v>41207</c:v>
                </c:pt>
                <c:pt idx="10808">
                  <c:v>41208</c:v>
                </c:pt>
                <c:pt idx="10809">
                  <c:v>41213</c:v>
                </c:pt>
                <c:pt idx="10810">
                  <c:v>41214</c:v>
                </c:pt>
                <c:pt idx="10811">
                  <c:v>41215</c:v>
                </c:pt>
                <c:pt idx="10812">
                  <c:v>41218</c:v>
                </c:pt>
                <c:pt idx="10813">
                  <c:v>41219</c:v>
                </c:pt>
                <c:pt idx="10814">
                  <c:v>41220</c:v>
                </c:pt>
                <c:pt idx="10815">
                  <c:v>41221</c:v>
                </c:pt>
                <c:pt idx="10816">
                  <c:v>41222</c:v>
                </c:pt>
                <c:pt idx="10817">
                  <c:v>41225</c:v>
                </c:pt>
                <c:pt idx="10818">
                  <c:v>41226</c:v>
                </c:pt>
                <c:pt idx="10819">
                  <c:v>41227</c:v>
                </c:pt>
                <c:pt idx="10820">
                  <c:v>41228</c:v>
                </c:pt>
                <c:pt idx="10821">
                  <c:v>41229</c:v>
                </c:pt>
                <c:pt idx="10822">
                  <c:v>41232</c:v>
                </c:pt>
                <c:pt idx="10823">
                  <c:v>41233</c:v>
                </c:pt>
                <c:pt idx="10824">
                  <c:v>41234</c:v>
                </c:pt>
                <c:pt idx="10825">
                  <c:v>41236</c:v>
                </c:pt>
                <c:pt idx="10826">
                  <c:v>41239</c:v>
                </c:pt>
                <c:pt idx="10827">
                  <c:v>41240</c:v>
                </c:pt>
                <c:pt idx="10828">
                  <c:v>41241</c:v>
                </c:pt>
                <c:pt idx="10829">
                  <c:v>41242</c:v>
                </c:pt>
                <c:pt idx="10830">
                  <c:v>41243</c:v>
                </c:pt>
                <c:pt idx="10831">
                  <c:v>41246</c:v>
                </c:pt>
                <c:pt idx="10832">
                  <c:v>41247</c:v>
                </c:pt>
                <c:pt idx="10833">
                  <c:v>41248</c:v>
                </c:pt>
                <c:pt idx="10834">
                  <c:v>41249</c:v>
                </c:pt>
                <c:pt idx="10835">
                  <c:v>41250</c:v>
                </c:pt>
                <c:pt idx="10836">
                  <c:v>41253</c:v>
                </c:pt>
                <c:pt idx="10837">
                  <c:v>41254</c:v>
                </c:pt>
                <c:pt idx="10838">
                  <c:v>41255</c:v>
                </c:pt>
                <c:pt idx="10839">
                  <c:v>41256</c:v>
                </c:pt>
                <c:pt idx="10840">
                  <c:v>41257</c:v>
                </c:pt>
                <c:pt idx="10841">
                  <c:v>41260</c:v>
                </c:pt>
                <c:pt idx="10842">
                  <c:v>41261</c:v>
                </c:pt>
                <c:pt idx="10843">
                  <c:v>41262</c:v>
                </c:pt>
                <c:pt idx="10844">
                  <c:v>41263</c:v>
                </c:pt>
                <c:pt idx="10845">
                  <c:v>41264</c:v>
                </c:pt>
                <c:pt idx="10846">
                  <c:v>41267</c:v>
                </c:pt>
                <c:pt idx="10847">
                  <c:v>41269</c:v>
                </c:pt>
                <c:pt idx="10848">
                  <c:v>41270</c:v>
                </c:pt>
                <c:pt idx="10849">
                  <c:v>41271</c:v>
                </c:pt>
                <c:pt idx="10850">
                  <c:v>41274</c:v>
                </c:pt>
                <c:pt idx="10851">
                  <c:v>41276</c:v>
                </c:pt>
                <c:pt idx="10852">
                  <c:v>41277</c:v>
                </c:pt>
                <c:pt idx="10853">
                  <c:v>41278</c:v>
                </c:pt>
                <c:pt idx="10854">
                  <c:v>41281</c:v>
                </c:pt>
                <c:pt idx="10855">
                  <c:v>41282</c:v>
                </c:pt>
                <c:pt idx="10856">
                  <c:v>41283</c:v>
                </c:pt>
                <c:pt idx="10857">
                  <c:v>41284</c:v>
                </c:pt>
                <c:pt idx="10858">
                  <c:v>41285</c:v>
                </c:pt>
                <c:pt idx="10859">
                  <c:v>41288</c:v>
                </c:pt>
                <c:pt idx="10860">
                  <c:v>41289</c:v>
                </c:pt>
                <c:pt idx="10861">
                  <c:v>41290</c:v>
                </c:pt>
                <c:pt idx="10862">
                  <c:v>41291</c:v>
                </c:pt>
                <c:pt idx="10863">
                  <c:v>41292</c:v>
                </c:pt>
                <c:pt idx="10864">
                  <c:v>41296</c:v>
                </c:pt>
                <c:pt idx="10865">
                  <c:v>41297</c:v>
                </c:pt>
                <c:pt idx="10866">
                  <c:v>41298</c:v>
                </c:pt>
                <c:pt idx="10867">
                  <c:v>41299</c:v>
                </c:pt>
                <c:pt idx="10868">
                  <c:v>41302</c:v>
                </c:pt>
                <c:pt idx="10869">
                  <c:v>41303</c:v>
                </c:pt>
                <c:pt idx="10870">
                  <c:v>41304</c:v>
                </c:pt>
                <c:pt idx="10871">
                  <c:v>41305</c:v>
                </c:pt>
                <c:pt idx="10872">
                  <c:v>41306</c:v>
                </c:pt>
                <c:pt idx="10873">
                  <c:v>41309</c:v>
                </c:pt>
                <c:pt idx="10874">
                  <c:v>41310</c:v>
                </c:pt>
                <c:pt idx="10875">
                  <c:v>41311</c:v>
                </c:pt>
                <c:pt idx="10876">
                  <c:v>41312</c:v>
                </c:pt>
                <c:pt idx="10877">
                  <c:v>41313</c:v>
                </c:pt>
                <c:pt idx="10878">
                  <c:v>41316</c:v>
                </c:pt>
                <c:pt idx="10879">
                  <c:v>41317</c:v>
                </c:pt>
                <c:pt idx="10880">
                  <c:v>41318</c:v>
                </c:pt>
                <c:pt idx="10881">
                  <c:v>41319</c:v>
                </c:pt>
                <c:pt idx="10882">
                  <c:v>41320</c:v>
                </c:pt>
                <c:pt idx="10883">
                  <c:v>41324</c:v>
                </c:pt>
                <c:pt idx="10884">
                  <c:v>41325</c:v>
                </c:pt>
                <c:pt idx="10885">
                  <c:v>41326</c:v>
                </c:pt>
                <c:pt idx="10886">
                  <c:v>41327</c:v>
                </c:pt>
                <c:pt idx="10887">
                  <c:v>41330</c:v>
                </c:pt>
                <c:pt idx="10888">
                  <c:v>41331</c:v>
                </c:pt>
                <c:pt idx="10889">
                  <c:v>41332</c:v>
                </c:pt>
                <c:pt idx="10890">
                  <c:v>41333</c:v>
                </c:pt>
                <c:pt idx="10891">
                  <c:v>41334</c:v>
                </c:pt>
                <c:pt idx="10892">
                  <c:v>41337</c:v>
                </c:pt>
                <c:pt idx="10893">
                  <c:v>41338</c:v>
                </c:pt>
                <c:pt idx="10894">
                  <c:v>41339</c:v>
                </c:pt>
                <c:pt idx="10895">
                  <c:v>41340</c:v>
                </c:pt>
                <c:pt idx="10896">
                  <c:v>41341</c:v>
                </c:pt>
                <c:pt idx="10897">
                  <c:v>41344</c:v>
                </c:pt>
                <c:pt idx="10898">
                  <c:v>41345</c:v>
                </c:pt>
                <c:pt idx="10899">
                  <c:v>41346</c:v>
                </c:pt>
                <c:pt idx="10900">
                  <c:v>41347</c:v>
                </c:pt>
                <c:pt idx="10901">
                  <c:v>41348</c:v>
                </c:pt>
                <c:pt idx="10902">
                  <c:v>41351</c:v>
                </c:pt>
                <c:pt idx="10903">
                  <c:v>41352</c:v>
                </c:pt>
                <c:pt idx="10904">
                  <c:v>41353</c:v>
                </c:pt>
                <c:pt idx="10905">
                  <c:v>41354</c:v>
                </c:pt>
                <c:pt idx="10906">
                  <c:v>41355</c:v>
                </c:pt>
                <c:pt idx="10907">
                  <c:v>41358</c:v>
                </c:pt>
                <c:pt idx="10908">
                  <c:v>41359</c:v>
                </c:pt>
                <c:pt idx="10909">
                  <c:v>41360</c:v>
                </c:pt>
                <c:pt idx="10910">
                  <c:v>41361</c:v>
                </c:pt>
                <c:pt idx="10911">
                  <c:v>41365</c:v>
                </c:pt>
                <c:pt idx="10912">
                  <c:v>41366</c:v>
                </c:pt>
                <c:pt idx="10913">
                  <c:v>41367</c:v>
                </c:pt>
                <c:pt idx="10914">
                  <c:v>41368</c:v>
                </c:pt>
                <c:pt idx="10915">
                  <c:v>41369</c:v>
                </c:pt>
                <c:pt idx="10916">
                  <c:v>41372</c:v>
                </c:pt>
                <c:pt idx="10917">
                  <c:v>41373</c:v>
                </c:pt>
                <c:pt idx="10918">
                  <c:v>41374</c:v>
                </c:pt>
                <c:pt idx="10919">
                  <c:v>41375</c:v>
                </c:pt>
                <c:pt idx="10920">
                  <c:v>41376</c:v>
                </c:pt>
                <c:pt idx="10921">
                  <c:v>41379</c:v>
                </c:pt>
                <c:pt idx="10922">
                  <c:v>41380</c:v>
                </c:pt>
                <c:pt idx="10923">
                  <c:v>41381</c:v>
                </c:pt>
                <c:pt idx="10924">
                  <c:v>41382</c:v>
                </c:pt>
                <c:pt idx="10925">
                  <c:v>41383</c:v>
                </c:pt>
                <c:pt idx="10926">
                  <c:v>41386</c:v>
                </c:pt>
                <c:pt idx="10927">
                  <c:v>41387</c:v>
                </c:pt>
                <c:pt idx="10928">
                  <c:v>41388</c:v>
                </c:pt>
                <c:pt idx="10929">
                  <c:v>41389</c:v>
                </c:pt>
                <c:pt idx="10930">
                  <c:v>41390</c:v>
                </c:pt>
                <c:pt idx="10931">
                  <c:v>41393</c:v>
                </c:pt>
                <c:pt idx="10932">
                  <c:v>41394</c:v>
                </c:pt>
                <c:pt idx="10933">
                  <c:v>41395</c:v>
                </c:pt>
                <c:pt idx="10934">
                  <c:v>41396</c:v>
                </c:pt>
                <c:pt idx="10935">
                  <c:v>41397</c:v>
                </c:pt>
                <c:pt idx="10936">
                  <c:v>41400</c:v>
                </c:pt>
                <c:pt idx="10937">
                  <c:v>41401</c:v>
                </c:pt>
                <c:pt idx="10938">
                  <c:v>41402</c:v>
                </c:pt>
                <c:pt idx="10939">
                  <c:v>41403</c:v>
                </c:pt>
                <c:pt idx="10940">
                  <c:v>41404</c:v>
                </c:pt>
                <c:pt idx="10941">
                  <c:v>41407</c:v>
                </c:pt>
                <c:pt idx="10942">
                  <c:v>41408</c:v>
                </c:pt>
                <c:pt idx="10943">
                  <c:v>41409</c:v>
                </c:pt>
                <c:pt idx="10944">
                  <c:v>41410</c:v>
                </c:pt>
                <c:pt idx="10945">
                  <c:v>41411</c:v>
                </c:pt>
                <c:pt idx="10946">
                  <c:v>41414</c:v>
                </c:pt>
                <c:pt idx="10947">
                  <c:v>41415</c:v>
                </c:pt>
                <c:pt idx="10948">
                  <c:v>41416</c:v>
                </c:pt>
                <c:pt idx="10949">
                  <c:v>41417</c:v>
                </c:pt>
                <c:pt idx="10950">
                  <c:v>41418</c:v>
                </c:pt>
                <c:pt idx="10951">
                  <c:v>41422</c:v>
                </c:pt>
                <c:pt idx="10952">
                  <c:v>41423</c:v>
                </c:pt>
                <c:pt idx="10953">
                  <c:v>41424</c:v>
                </c:pt>
                <c:pt idx="10954">
                  <c:v>41425</c:v>
                </c:pt>
                <c:pt idx="10955">
                  <c:v>41428</c:v>
                </c:pt>
                <c:pt idx="10956">
                  <c:v>41429</c:v>
                </c:pt>
                <c:pt idx="10957">
                  <c:v>41430</c:v>
                </c:pt>
                <c:pt idx="10958">
                  <c:v>41431</c:v>
                </c:pt>
                <c:pt idx="10959">
                  <c:v>41432</c:v>
                </c:pt>
                <c:pt idx="10960">
                  <c:v>41435</c:v>
                </c:pt>
                <c:pt idx="10961">
                  <c:v>41436</c:v>
                </c:pt>
                <c:pt idx="10962">
                  <c:v>41437</c:v>
                </c:pt>
                <c:pt idx="10963">
                  <c:v>41438</c:v>
                </c:pt>
                <c:pt idx="10964">
                  <c:v>41439</c:v>
                </c:pt>
                <c:pt idx="10965">
                  <c:v>41442</c:v>
                </c:pt>
                <c:pt idx="10966">
                  <c:v>41443</c:v>
                </c:pt>
                <c:pt idx="10967">
                  <c:v>41444</c:v>
                </c:pt>
                <c:pt idx="10968">
                  <c:v>41445</c:v>
                </c:pt>
                <c:pt idx="10969">
                  <c:v>41446</c:v>
                </c:pt>
                <c:pt idx="10970">
                  <c:v>41449</c:v>
                </c:pt>
                <c:pt idx="10971">
                  <c:v>41450</c:v>
                </c:pt>
                <c:pt idx="10972">
                  <c:v>41451</c:v>
                </c:pt>
                <c:pt idx="10973">
                  <c:v>41452</c:v>
                </c:pt>
                <c:pt idx="10974">
                  <c:v>41453</c:v>
                </c:pt>
                <c:pt idx="10975">
                  <c:v>41456</c:v>
                </c:pt>
                <c:pt idx="10976">
                  <c:v>41457</c:v>
                </c:pt>
                <c:pt idx="10977">
                  <c:v>41458</c:v>
                </c:pt>
                <c:pt idx="10978">
                  <c:v>41460</c:v>
                </c:pt>
                <c:pt idx="10979">
                  <c:v>41463</c:v>
                </c:pt>
                <c:pt idx="10980">
                  <c:v>41464</c:v>
                </c:pt>
                <c:pt idx="10981">
                  <c:v>41465</c:v>
                </c:pt>
                <c:pt idx="10982">
                  <c:v>41466</c:v>
                </c:pt>
                <c:pt idx="10983">
                  <c:v>41467</c:v>
                </c:pt>
                <c:pt idx="10984">
                  <c:v>41470</c:v>
                </c:pt>
                <c:pt idx="10985">
                  <c:v>41471</c:v>
                </c:pt>
                <c:pt idx="10986">
                  <c:v>41472</c:v>
                </c:pt>
                <c:pt idx="10987">
                  <c:v>41473</c:v>
                </c:pt>
                <c:pt idx="10988">
                  <c:v>41474</c:v>
                </c:pt>
                <c:pt idx="10989">
                  <c:v>41477</c:v>
                </c:pt>
                <c:pt idx="10990">
                  <c:v>41478</c:v>
                </c:pt>
                <c:pt idx="10991">
                  <c:v>41479</c:v>
                </c:pt>
                <c:pt idx="10992">
                  <c:v>41480</c:v>
                </c:pt>
                <c:pt idx="10993">
                  <c:v>41481</c:v>
                </c:pt>
                <c:pt idx="10994">
                  <c:v>41484</c:v>
                </c:pt>
                <c:pt idx="10995">
                  <c:v>41485</c:v>
                </c:pt>
                <c:pt idx="10996">
                  <c:v>41486</c:v>
                </c:pt>
                <c:pt idx="10997">
                  <c:v>41487</c:v>
                </c:pt>
                <c:pt idx="10998">
                  <c:v>41488</c:v>
                </c:pt>
                <c:pt idx="10999">
                  <c:v>41491</c:v>
                </c:pt>
                <c:pt idx="11000">
                  <c:v>41492</c:v>
                </c:pt>
                <c:pt idx="11001">
                  <c:v>41493</c:v>
                </c:pt>
                <c:pt idx="11002">
                  <c:v>41494</c:v>
                </c:pt>
                <c:pt idx="11003">
                  <c:v>41495</c:v>
                </c:pt>
                <c:pt idx="11004">
                  <c:v>41498</c:v>
                </c:pt>
                <c:pt idx="11005">
                  <c:v>41499</c:v>
                </c:pt>
                <c:pt idx="11006">
                  <c:v>41500</c:v>
                </c:pt>
                <c:pt idx="11007">
                  <c:v>41501</c:v>
                </c:pt>
                <c:pt idx="11008">
                  <c:v>41502</c:v>
                </c:pt>
                <c:pt idx="11009">
                  <c:v>41505</c:v>
                </c:pt>
                <c:pt idx="11010">
                  <c:v>41506</c:v>
                </c:pt>
                <c:pt idx="11011">
                  <c:v>41507</c:v>
                </c:pt>
                <c:pt idx="11012">
                  <c:v>41508</c:v>
                </c:pt>
                <c:pt idx="11013">
                  <c:v>41509</c:v>
                </c:pt>
                <c:pt idx="11014">
                  <c:v>41512</c:v>
                </c:pt>
                <c:pt idx="11015">
                  <c:v>41513</c:v>
                </c:pt>
                <c:pt idx="11016">
                  <c:v>41514</c:v>
                </c:pt>
                <c:pt idx="11017">
                  <c:v>41515</c:v>
                </c:pt>
                <c:pt idx="11018">
                  <c:v>41516</c:v>
                </c:pt>
                <c:pt idx="11019">
                  <c:v>41520</c:v>
                </c:pt>
                <c:pt idx="11020">
                  <c:v>41521</c:v>
                </c:pt>
                <c:pt idx="11021">
                  <c:v>41522</c:v>
                </c:pt>
                <c:pt idx="11022">
                  <c:v>41523</c:v>
                </c:pt>
                <c:pt idx="11023">
                  <c:v>41526</c:v>
                </c:pt>
                <c:pt idx="11024">
                  <c:v>41527</c:v>
                </c:pt>
                <c:pt idx="11025">
                  <c:v>41528</c:v>
                </c:pt>
                <c:pt idx="11026">
                  <c:v>41529</c:v>
                </c:pt>
                <c:pt idx="11027">
                  <c:v>41530</c:v>
                </c:pt>
                <c:pt idx="11028">
                  <c:v>41533</c:v>
                </c:pt>
                <c:pt idx="11029">
                  <c:v>41534</c:v>
                </c:pt>
                <c:pt idx="11030">
                  <c:v>41535</c:v>
                </c:pt>
                <c:pt idx="11031">
                  <c:v>41536</c:v>
                </c:pt>
                <c:pt idx="11032">
                  <c:v>41537</c:v>
                </c:pt>
                <c:pt idx="11033">
                  <c:v>41540</c:v>
                </c:pt>
                <c:pt idx="11034">
                  <c:v>41541</c:v>
                </c:pt>
                <c:pt idx="11035">
                  <c:v>41542</c:v>
                </c:pt>
                <c:pt idx="11036">
                  <c:v>41543</c:v>
                </c:pt>
                <c:pt idx="11037">
                  <c:v>41544</c:v>
                </c:pt>
                <c:pt idx="11038">
                  <c:v>41547</c:v>
                </c:pt>
                <c:pt idx="11039">
                  <c:v>41548</c:v>
                </c:pt>
                <c:pt idx="11040">
                  <c:v>41549</c:v>
                </c:pt>
                <c:pt idx="11041">
                  <c:v>41550</c:v>
                </c:pt>
                <c:pt idx="11042">
                  <c:v>41551</c:v>
                </c:pt>
                <c:pt idx="11043">
                  <c:v>41554</c:v>
                </c:pt>
                <c:pt idx="11044">
                  <c:v>41555</c:v>
                </c:pt>
                <c:pt idx="11045">
                  <c:v>41556</c:v>
                </c:pt>
                <c:pt idx="11046">
                  <c:v>41557</c:v>
                </c:pt>
                <c:pt idx="11047">
                  <c:v>41558</c:v>
                </c:pt>
                <c:pt idx="11048">
                  <c:v>41561</c:v>
                </c:pt>
                <c:pt idx="11049">
                  <c:v>41562</c:v>
                </c:pt>
                <c:pt idx="11050">
                  <c:v>41563</c:v>
                </c:pt>
                <c:pt idx="11051">
                  <c:v>41564</c:v>
                </c:pt>
                <c:pt idx="11052">
                  <c:v>41565</c:v>
                </c:pt>
                <c:pt idx="11053">
                  <c:v>41568</c:v>
                </c:pt>
                <c:pt idx="11054">
                  <c:v>41569</c:v>
                </c:pt>
                <c:pt idx="11055">
                  <c:v>41570</c:v>
                </c:pt>
                <c:pt idx="11056">
                  <c:v>41571</c:v>
                </c:pt>
                <c:pt idx="11057">
                  <c:v>41572</c:v>
                </c:pt>
                <c:pt idx="11058">
                  <c:v>41575</c:v>
                </c:pt>
                <c:pt idx="11059">
                  <c:v>41576</c:v>
                </c:pt>
                <c:pt idx="11060">
                  <c:v>41577</c:v>
                </c:pt>
                <c:pt idx="11061">
                  <c:v>41578</c:v>
                </c:pt>
                <c:pt idx="11062">
                  <c:v>41579</c:v>
                </c:pt>
                <c:pt idx="11063">
                  <c:v>41582</c:v>
                </c:pt>
                <c:pt idx="11064">
                  <c:v>41583</c:v>
                </c:pt>
                <c:pt idx="11065">
                  <c:v>41584</c:v>
                </c:pt>
                <c:pt idx="11066">
                  <c:v>41585</c:v>
                </c:pt>
                <c:pt idx="11067">
                  <c:v>41586</c:v>
                </c:pt>
                <c:pt idx="11068">
                  <c:v>41589</c:v>
                </c:pt>
                <c:pt idx="11069">
                  <c:v>41590</c:v>
                </c:pt>
                <c:pt idx="11070">
                  <c:v>41591</c:v>
                </c:pt>
                <c:pt idx="11071">
                  <c:v>41592</c:v>
                </c:pt>
                <c:pt idx="11072">
                  <c:v>41593</c:v>
                </c:pt>
                <c:pt idx="11073">
                  <c:v>41596</c:v>
                </c:pt>
                <c:pt idx="11074">
                  <c:v>41597</c:v>
                </c:pt>
                <c:pt idx="11075">
                  <c:v>41598</c:v>
                </c:pt>
                <c:pt idx="11076">
                  <c:v>41599</c:v>
                </c:pt>
                <c:pt idx="11077">
                  <c:v>41600</c:v>
                </c:pt>
                <c:pt idx="11078">
                  <c:v>41603</c:v>
                </c:pt>
                <c:pt idx="11079">
                  <c:v>41604</c:v>
                </c:pt>
                <c:pt idx="11080">
                  <c:v>41605</c:v>
                </c:pt>
                <c:pt idx="11081">
                  <c:v>41607</c:v>
                </c:pt>
                <c:pt idx="11082">
                  <c:v>41610</c:v>
                </c:pt>
                <c:pt idx="11083">
                  <c:v>41611</c:v>
                </c:pt>
                <c:pt idx="11084">
                  <c:v>41612</c:v>
                </c:pt>
                <c:pt idx="11085">
                  <c:v>41613</c:v>
                </c:pt>
                <c:pt idx="11086">
                  <c:v>41614</c:v>
                </c:pt>
                <c:pt idx="11087">
                  <c:v>41617</c:v>
                </c:pt>
                <c:pt idx="11088">
                  <c:v>41618</c:v>
                </c:pt>
                <c:pt idx="11089">
                  <c:v>41619</c:v>
                </c:pt>
                <c:pt idx="11090">
                  <c:v>41620</c:v>
                </c:pt>
                <c:pt idx="11091">
                  <c:v>41621</c:v>
                </c:pt>
                <c:pt idx="11092">
                  <c:v>41624</c:v>
                </c:pt>
                <c:pt idx="11093">
                  <c:v>41625</c:v>
                </c:pt>
                <c:pt idx="11094">
                  <c:v>41626</c:v>
                </c:pt>
                <c:pt idx="11095">
                  <c:v>41627</c:v>
                </c:pt>
                <c:pt idx="11096">
                  <c:v>41628</c:v>
                </c:pt>
                <c:pt idx="11097">
                  <c:v>41631</c:v>
                </c:pt>
                <c:pt idx="11098">
                  <c:v>41632</c:v>
                </c:pt>
                <c:pt idx="11099">
                  <c:v>41634</c:v>
                </c:pt>
                <c:pt idx="11100">
                  <c:v>41635</c:v>
                </c:pt>
                <c:pt idx="11101">
                  <c:v>41638</c:v>
                </c:pt>
                <c:pt idx="11102">
                  <c:v>41639</c:v>
                </c:pt>
                <c:pt idx="11103">
                  <c:v>41641</c:v>
                </c:pt>
                <c:pt idx="11104">
                  <c:v>41642</c:v>
                </c:pt>
                <c:pt idx="11105">
                  <c:v>41645</c:v>
                </c:pt>
                <c:pt idx="11106">
                  <c:v>41646</c:v>
                </c:pt>
                <c:pt idx="11107">
                  <c:v>41647</c:v>
                </c:pt>
                <c:pt idx="11108">
                  <c:v>41648</c:v>
                </c:pt>
                <c:pt idx="11109">
                  <c:v>41649</c:v>
                </c:pt>
                <c:pt idx="11110">
                  <c:v>41652</c:v>
                </c:pt>
                <c:pt idx="11111">
                  <c:v>41653</c:v>
                </c:pt>
                <c:pt idx="11112">
                  <c:v>41654</c:v>
                </c:pt>
                <c:pt idx="11113">
                  <c:v>41655</c:v>
                </c:pt>
                <c:pt idx="11114">
                  <c:v>41656</c:v>
                </c:pt>
                <c:pt idx="11115">
                  <c:v>41660</c:v>
                </c:pt>
                <c:pt idx="11116">
                  <c:v>41661</c:v>
                </c:pt>
                <c:pt idx="11117">
                  <c:v>41662</c:v>
                </c:pt>
                <c:pt idx="11118">
                  <c:v>41663</c:v>
                </c:pt>
                <c:pt idx="11119">
                  <c:v>41666</c:v>
                </c:pt>
                <c:pt idx="11120">
                  <c:v>41667</c:v>
                </c:pt>
                <c:pt idx="11121">
                  <c:v>41668</c:v>
                </c:pt>
                <c:pt idx="11122">
                  <c:v>41669</c:v>
                </c:pt>
                <c:pt idx="11123">
                  <c:v>41670</c:v>
                </c:pt>
                <c:pt idx="11124">
                  <c:v>41673</c:v>
                </c:pt>
                <c:pt idx="11125">
                  <c:v>41674</c:v>
                </c:pt>
                <c:pt idx="11126">
                  <c:v>41675</c:v>
                </c:pt>
                <c:pt idx="11127">
                  <c:v>41676</c:v>
                </c:pt>
                <c:pt idx="11128">
                  <c:v>41677</c:v>
                </c:pt>
                <c:pt idx="11129">
                  <c:v>41680</c:v>
                </c:pt>
                <c:pt idx="11130">
                  <c:v>41681</c:v>
                </c:pt>
                <c:pt idx="11131">
                  <c:v>41682</c:v>
                </c:pt>
                <c:pt idx="11132">
                  <c:v>41683</c:v>
                </c:pt>
                <c:pt idx="11133">
                  <c:v>41684</c:v>
                </c:pt>
                <c:pt idx="11134">
                  <c:v>41688</c:v>
                </c:pt>
                <c:pt idx="11135">
                  <c:v>41689</c:v>
                </c:pt>
                <c:pt idx="11136">
                  <c:v>41690</c:v>
                </c:pt>
                <c:pt idx="11137">
                  <c:v>41691</c:v>
                </c:pt>
                <c:pt idx="11138">
                  <c:v>41694</c:v>
                </c:pt>
                <c:pt idx="11139">
                  <c:v>41695</c:v>
                </c:pt>
                <c:pt idx="11140">
                  <c:v>41696</c:v>
                </c:pt>
                <c:pt idx="11141">
                  <c:v>41697</c:v>
                </c:pt>
                <c:pt idx="11142">
                  <c:v>41698</c:v>
                </c:pt>
                <c:pt idx="11143">
                  <c:v>41701</c:v>
                </c:pt>
                <c:pt idx="11144">
                  <c:v>41702</c:v>
                </c:pt>
                <c:pt idx="11145">
                  <c:v>41703</c:v>
                </c:pt>
                <c:pt idx="11146">
                  <c:v>41704</c:v>
                </c:pt>
                <c:pt idx="11147">
                  <c:v>41705</c:v>
                </c:pt>
                <c:pt idx="11148">
                  <c:v>41708</c:v>
                </c:pt>
                <c:pt idx="11149">
                  <c:v>41709</c:v>
                </c:pt>
                <c:pt idx="11150">
                  <c:v>41710</c:v>
                </c:pt>
                <c:pt idx="11151">
                  <c:v>41711</c:v>
                </c:pt>
                <c:pt idx="11152">
                  <c:v>41712</c:v>
                </c:pt>
                <c:pt idx="11153">
                  <c:v>41715</c:v>
                </c:pt>
                <c:pt idx="11154">
                  <c:v>41716</c:v>
                </c:pt>
                <c:pt idx="11155">
                  <c:v>41717</c:v>
                </c:pt>
                <c:pt idx="11156">
                  <c:v>41718</c:v>
                </c:pt>
                <c:pt idx="11157">
                  <c:v>41719</c:v>
                </c:pt>
                <c:pt idx="11158">
                  <c:v>41722</c:v>
                </c:pt>
                <c:pt idx="11159">
                  <c:v>41723</c:v>
                </c:pt>
                <c:pt idx="11160">
                  <c:v>41724</c:v>
                </c:pt>
                <c:pt idx="11161">
                  <c:v>41725</c:v>
                </c:pt>
                <c:pt idx="11162">
                  <c:v>41726</c:v>
                </c:pt>
                <c:pt idx="11163">
                  <c:v>41729</c:v>
                </c:pt>
                <c:pt idx="11164">
                  <c:v>41730</c:v>
                </c:pt>
                <c:pt idx="11165">
                  <c:v>41731</c:v>
                </c:pt>
                <c:pt idx="11166">
                  <c:v>41732</c:v>
                </c:pt>
                <c:pt idx="11167">
                  <c:v>41733</c:v>
                </c:pt>
                <c:pt idx="11168">
                  <c:v>41736</c:v>
                </c:pt>
                <c:pt idx="11169">
                  <c:v>41737</c:v>
                </c:pt>
                <c:pt idx="11170">
                  <c:v>41738</c:v>
                </c:pt>
                <c:pt idx="11171">
                  <c:v>41739</c:v>
                </c:pt>
                <c:pt idx="11172">
                  <c:v>41740</c:v>
                </c:pt>
                <c:pt idx="11173">
                  <c:v>41743</c:v>
                </c:pt>
                <c:pt idx="11174">
                  <c:v>41744</c:v>
                </c:pt>
                <c:pt idx="11175">
                  <c:v>41745</c:v>
                </c:pt>
                <c:pt idx="11176">
                  <c:v>41746</c:v>
                </c:pt>
                <c:pt idx="11177">
                  <c:v>41750</c:v>
                </c:pt>
                <c:pt idx="11178">
                  <c:v>41751</c:v>
                </c:pt>
                <c:pt idx="11179">
                  <c:v>41752</c:v>
                </c:pt>
                <c:pt idx="11180">
                  <c:v>41753</c:v>
                </c:pt>
                <c:pt idx="11181">
                  <c:v>41754</c:v>
                </c:pt>
                <c:pt idx="11182">
                  <c:v>41757</c:v>
                </c:pt>
                <c:pt idx="11183">
                  <c:v>41758</c:v>
                </c:pt>
                <c:pt idx="11184">
                  <c:v>41759</c:v>
                </c:pt>
                <c:pt idx="11185">
                  <c:v>41760</c:v>
                </c:pt>
                <c:pt idx="11186">
                  <c:v>41761</c:v>
                </c:pt>
                <c:pt idx="11187">
                  <c:v>41764</c:v>
                </c:pt>
                <c:pt idx="11188">
                  <c:v>41765</c:v>
                </c:pt>
                <c:pt idx="11189">
                  <c:v>41766</c:v>
                </c:pt>
                <c:pt idx="11190">
                  <c:v>41767</c:v>
                </c:pt>
                <c:pt idx="11191">
                  <c:v>41768</c:v>
                </c:pt>
                <c:pt idx="11192">
                  <c:v>41771</c:v>
                </c:pt>
                <c:pt idx="11193">
                  <c:v>41772</c:v>
                </c:pt>
                <c:pt idx="11194">
                  <c:v>41773</c:v>
                </c:pt>
                <c:pt idx="11195">
                  <c:v>41774</c:v>
                </c:pt>
                <c:pt idx="11196">
                  <c:v>41775</c:v>
                </c:pt>
                <c:pt idx="11197">
                  <c:v>41778</c:v>
                </c:pt>
                <c:pt idx="11198">
                  <c:v>41779</c:v>
                </c:pt>
                <c:pt idx="11199">
                  <c:v>41780</c:v>
                </c:pt>
                <c:pt idx="11200">
                  <c:v>41781</c:v>
                </c:pt>
                <c:pt idx="11201">
                  <c:v>41782</c:v>
                </c:pt>
                <c:pt idx="11202">
                  <c:v>41786</c:v>
                </c:pt>
                <c:pt idx="11203">
                  <c:v>41787</c:v>
                </c:pt>
                <c:pt idx="11204">
                  <c:v>41788</c:v>
                </c:pt>
                <c:pt idx="11205">
                  <c:v>41789</c:v>
                </c:pt>
                <c:pt idx="11206">
                  <c:v>41792</c:v>
                </c:pt>
                <c:pt idx="11207">
                  <c:v>41793</c:v>
                </c:pt>
                <c:pt idx="11208">
                  <c:v>41794</c:v>
                </c:pt>
                <c:pt idx="11209">
                  <c:v>41795</c:v>
                </c:pt>
                <c:pt idx="11210">
                  <c:v>41796</c:v>
                </c:pt>
                <c:pt idx="11211">
                  <c:v>41799</c:v>
                </c:pt>
                <c:pt idx="11212">
                  <c:v>41800</c:v>
                </c:pt>
                <c:pt idx="11213">
                  <c:v>41801</c:v>
                </c:pt>
                <c:pt idx="11214">
                  <c:v>41802</c:v>
                </c:pt>
                <c:pt idx="11215">
                  <c:v>41803</c:v>
                </c:pt>
                <c:pt idx="11216">
                  <c:v>41806</c:v>
                </c:pt>
                <c:pt idx="11217">
                  <c:v>41807</c:v>
                </c:pt>
                <c:pt idx="11218">
                  <c:v>41808</c:v>
                </c:pt>
                <c:pt idx="11219">
                  <c:v>41809</c:v>
                </c:pt>
                <c:pt idx="11220">
                  <c:v>41810</c:v>
                </c:pt>
                <c:pt idx="11221">
                  <c:v>41813</c:v>
                </c:pt>
                <c:pt idx="11222">
                  <c:v>41814</c:v>
                </c:pt>
                <c:pt idx="11223">
                  <c:v>41815</c:v>
                </c:pt>
                <c:pt idx="11224">
                  <c:v>41816</c:v>
                </c:pt>
                <c:pt idx="11225">
                  <c:v>41817</c:v>
                </c:pt>
                <c:pt idx="11226">
                  <c:v>41820</c:v>
                </c:pt>
                <c:pt idx="11227">
                  <c:v>41821</c:v>
                </c:pt>
                <c:pt idx="11228">
                  <c:v>41822</c:v>
                </c:pt>
                <c:pt idx="11229">
                  <c:v>41823</c:v>
                </c:pt>
                <c:pt idx="11230">
                  <c:v>41827</c:v>
                </c:pt>
                <c:pt idx="11231">
                  <c:v>41828</c:v>
                </c:pt>
                <c:pt idx="11232">
                  <c:v>41829</c:v>
                </c:pt>
                <c:pt idx="11233">
                  <c:v>41830</c:v>
                </c:pt>
                <c:pt idx="11234">
                  <c:v>41831</c:v>
                </c:pt>
                <c:pt idx="11235">
                  <c:v>41834</c:v>
                </c:pt>
                <c:pt idx="11236">
                  <c:v>41835</c:v>
                </c:pt>
                <c:pt idx="11237">
                  <c:v>41836</c:v>
                </c:pt>
                <c:pt idx="11238">
                  <c:v>41837</c:v>
                </c:pt>
                <c:pt idx="11239">
                  <c:v>41838</c:v>
                </c:pt>
                <c:pt idx="11240">
                  <c:v>41841</c:v>
                </c:pt>
                <c:pt idx="11241">
                  <c:v>41842</c:v>
                </c:pt>
                <c:pt idx="11242">
                  <c:v>41843</c:v>
                </c:pt>
                <c:pt idx="11243">
                  <c:v>41844</c:v>
                </c:pt>
                <c:pt idx="11244">
                  <c:v>41845</c:v>
                </c:pt>
                <c:pt idx="11245">
                  <c:v>41848</c:v>
                </c:pt>
                <c:pt idx="11246">
                  <c:v>41849</c:v>
                </c:pt>
                <c:pt idx="11247">
                  <c:v>41850</c:v>
                </c:pt>
                <c:pt idx="11248">
                  <c:v>41851</c:v>
                </c:pt>
                <c:pt idx="11249">
                  <c:v>41852</c:v>
                </c:pt>
                <c:pt idx="11250">
                  <c:v>41855</c:v>
                </c:pt>
                <c:pt idx="11251">
                  <c:v>41856</c:v>
                </c:pt>
                <c:pt idx="11252">
                  <c:v>41857</c:v>
                </c:pt>
                <c:pt idx="11253">
                  <c:v>41858</c:v>
                </c:pt>
                <c:pt idx="11254">
                  <c:v>41859</c:v>
                </c:pt>
                <c:pt idx="11255">
                  <c:v>41862</c:v>
                </c:pt>
                <c:pt idx="11256">
                  <c:v>41863</c:v>
                </c:pt>
                <c:pt idx="11257">
                  <c:v>41864</c:v>
                </c:pt>
                <c:pt idx="11258">
                  <c:v>41865</c:v>
                </c:pt>
                <c:pt idx="11259">
                  <c:v>41866</c:v>
                </c:pt>
                <c:pt idx="11260">
                  <c:v>41869</c:v>
                </c:pt>
                <c:pt idx="11261">
                  <c:v>41870</c:v>
                </c:pt>
                <c:pt idx="11262">
                  <c:v>41871</c:v>
                </c:pt>
                <c:pt idx="11263">
                  <c:v>41872</c:v>
                </c:pt>
                <c:pt idx="11264">
                  <c:v>41873</c:v>
                </c:pt>
                <c:pt idx="11265">
                  <c:v>41876</c:v>
                </c:pt>
                <c:pt idx="11266">
                  <c:v>41877</c:v>
                </c:pt>
                <c:pt idx="11267">
                  <c:v>41878</c:v>
                </c:pt>
                <c:pt idx="11268">
                  <c:v>41879</c:v>
                </c:pt>
                <c:pt idx="11269">
                  <c:v>41880</c:v>
                </c:pt>
                <c:pt idx="11270">
                  <c:v>41884</c:v>
                </c:pt>
                <c:pt idx="11271">
                  <c:v>41885</c:v>
                </c:pt>
                <c:pt idx="11272">
                  <c:v>41886</c:v>
                </c:pt>
                <c:pt idx="11273">
                  <c:v>41887</c:v>
                </c:pt>
                <c:pt idx="11274">
                  <c:v>41890</c:v>
                </c:pt>
                <c:pt idx="11275">
                  <c:v>41891</c:v>
                </c:pt>
                <c:pt idx="11276">
                  <c:v>41892</c:v>
                </c:pt>
                <c:pt idx="11277">
                  <c:v>41893</c:v>
                </c:pt>
                <c:pt idx="11278">
                  <c:v>41894</c:v>
                </c:pt>
                <c:pt idx="11279">
                  <c:v>41897</c:v>
                </c:pt>
                <c:pt idx="11280">
                  <c:v>41898</c:v>
                </c:pt>
                <c:pt idx="11281">
                  <c:v>41899</c:v>
                </c:pt>
                <c:pt idx="11282">
                  <c:v>41900</c:v>
                </c:pt>
                <c:pt idx="11283">
                  <c:v>41901</c:v>
                </c:pt>
                <c:pt idx="11284">
                  <c:v>41904</c:v>
                </c:pt>
                <c:pt idx="11285">
                  <c:v>41905</c:v>
                </c:pt>
                <c:pt idx="11286">
                  <c:v>41906</c:v>
                </c:pt>
                <c:pt idx="11287">
                  <c:v>41907</c:v>
                </c:pt>
                <c:pt idx="11288">
                  <c:v>41908</c:v>
                </c:pt>
                <c:pt idx="11289">
                  <c:v>41911</c:v>
                </c:pt>
                <c:pt idx="11290">
                  <c:v>41912</c:v>
                </c:pt>
                <c:pt idx="11291">
                  <c:v>41913</c:v>
                </c:pt>
                <c:pt idx="11292">
                  <c:v>41914</c:v>
                </c:pt>
                <c:pt idx="11293">
                  <c:v>41915</c:v>
                </c:pt>
                <c:pt idx="11294">
                  <c:v>41918</c:v>
                </c:pt>
                <c:pt idx="11295">
                  <c:v>41919</c:v>
                </c:pt>
                <c:pt idx="11296">
                  <c:v>41920</c:v>
                </c:pt>
                <c:pt idx="11297">
                  <c:v>41921</c:v>
                </c:pt>
                <c:pt idx="11298">
                  <c:v>41922</c:v>
                </c:pt>
                <c:pt idx="11299">
                  <c:v>41925</c:v>
                </c:pt>
                <c:pt idx="11300">
                  <c:v>41926</c:v>
                </c:pt>
                <c:pt idx="11301">
                  <c:v>41927</c:v>
                </c:pt>
                <c:pt idx="11302">
                  <c:v>41928</c:v>
                </c:pt>
                <c:pt idx="11303">
                  <c:v>41929</c:v>
                </c:pt>
                <c:pt idx="11304">
                  <c:v>41932</c:v>
                </c:pt>
                <c:pt idx="11305">
                  <c:v>41933</c:v>
                </c:pt>
                <c:pt idx="11306">
                  <c:v>41934</c:v>
                </c:pt>
                <c:pt idx="11307">
                  <c:v>41935</c:v>
                </c:pt>
                <c:pt idx="11308">
                  <c:v>41936</c:v>
                </c:pt>
                <c:pt idx="11309">
                  <c:v>41939</c:v>
                </c:pt>
                <c:pt idx="11310">
                  <c:v>41940</c:v>
                </c:pt>
                <c:pt idx="11311">
                  <c:v>41941</c:v>
                </c:pt>
                <c:pt idx="11312">
                  <c:v>41942</c:v>
                </c:pt>
                <c:pt idx="11313">
                  <c:v>41943</c:v>
                </c:pt>
                <c:pt idx="11314">
                  <c:v>41946</c:v>
                </c:pt>
                <c:pt idx="11315">
                  <c:v>41947</c:v>
                </c:pt>
                <c:pt idx="11316">
                  <c:v>41948</c:v>
                </c:pt>
                <c:pt idx="11317">
                  <c:v>41949</c:v>
                </c:pt>
                <c:pt idx="11318">
                  <c:v>41950</c:v>
                </c:pt>
                <c:pt idx="11319">
                  <c:v>41953</c:v>
                </c:pt>
                <c:pt idx="11320">
                  <c:v>41954</c:v>
                </c:pt>
                <c:pt idx="11321">
                  <c:v>41955</c:v>
                </c:pt>
                <c:pt idx="11322">
                  <c:v>41956</c:v>
                </c:pt>
                <c:pt idx="11323">
                  <c:v>41957</c:v>
                </c:pt>
                <c:pt idx="11324">
                  <c:v>41960</c:v>
                </c:pt>
                <c:pt idx="11325">
                  <c:v>41961</c:v>
                </c:pt>
                <c:pt idx="11326">
                  <c:v>41962</c:v>
                </c:pt>
                <c:pt idx="11327">
                  <c:v>41963</c:v>
                </c:pt>
                <c:pt idx="11328">
                  <c:v>41964</c:v>
                </c:pt>
                <c:pt idx="11329">
                  <c:v>41967</c:v>
                </c:pt>
                <c:pt idx="11330">
                  <c:v>41968</c:v>
                </c:pt>
                <c:pt idx="11331">
                  <c:v>41969</c:v>
                </c:pt>
                <c:pt idx="11332">
                  <c:v>41971</c:v>
                </c:pt>
                <c:pt idx="11333">
                  <c:v>41974</c:v>
                </c:pt>
                <c:pt idx="11334">
                  <c:v>41975</c:v>
                </c:pt>
                <c:pt idx="11335">
                  <c:v>41976</c:v>
                </c:pt>
                <c:pt idx="11336">
                  <c:v>41977</c:v>
                </c:pt>
                <c:pt idx="11337">
                  <c:v>41978</c:v>
                </c:pt>
                <c:pt idx="11338">
                  <c:v>41981</c:v>
                </c:pt>
                <c:pt idx="11339">
                  <c:v>41982</c:v>
                </c:pt>
                <c:pt idx="11340">
                  <c:v>41983</c:v>
                </c:pt>
                <c:pt idx="11341">
                  <c:v>41984</c:v>
                </c:pt>
                <c:pt idx="11342">
                  <c:v>41985</c:v>
                </c:pt>
                <c:pt idx="11343">
                  <c:v>41988</c:v>
                </c:pt>
                <c:pt idx="11344">
                  <c:v>41989</c:v>
                </c:pt>
                <c:pt idx="11345">
                  <c:v>41990</c:v>
                </c:pt>
                <c:pt idx="11346">
                  <c:v>41991</c:v>
                </c:pt>
                <c:pt idx="11347">
                  <c:v>41992</c:v>
                </c:pt>
                <c:pt idx="11348">
                  <c:v>41995</c:v>
                </c:pt>
                <c:pt idx="11349">
                  <c:v>41996</c:v>
                </c:pt>
                <c:pt idx="11350">
                  <c:v>41997</c:v>
                </c:pt>
                <c:pt idx="11351">
                  <c:v>41999</c:v>
                </c:pt>
                <c:pt idx="11352">
                  <c:v>42002</c:v>
                </c:pt>
                <c:pt idx="11353">
                  <c:v>42003</c:v>
                </c:pt>
                <c:pt idx="11354">
                  <c:v>42004</c:v>
                </c:pt>
                <c:pt idx="11355">
                  <c:v>42006</c:v>
                </c:pt>
                <c:pt idx="11356">
                  <c:v>42009</c:v>
                </c:pt>
                <c:pt idx="11357">
                  <c:v>42010</c:v>
                </c:pt>
                <c:pt idx="11358">
                  <c:v>42011</c:v>
                </c:pt>
                <c:pt idx="11359">
                  <c:v>42012</c:v>
                </c:pt>
                <c:pt idx="11360">
                  <c:v>42013</c:v>
                </c:pt>
                <c:pt idx="11361">
                  <c:v>42016</c:v>
                </c:pt>
                <c:pt idx="11362">
                  <c:v>42017</c:v>
                </c:pt>
                <c:pt idx="11363">
                  <c:v>42018</c:v>
                </c:pt>
                <c:pt idx="11364">
                  <c:v>42019</c:v>
                </c:pt>
                <c:pt idx="11365">
                  <c:v>42020</c:v>
                </c:pt>
                <c:pt idx="11366">
                  <c:v>42024</c:v>
                </c:pt>
                <c:pt idx="11367">
                  <c:v>42025</c:v>
                </c:pt>
                <c:pt idx="11368">
                  <c:v>42026</c:v>
                </c:pt>
                <c:pt idx="11369">
                  <c:v>42027</c:v>
                </c:pt>
                <c:pt idx="11370">
                  <c:v>42030</c:v>
                </c:pt>
                <c:pt idx="11371">
                  <c:v>42031</c:v>
                </c:pt>
                <c:pt idx="11372">
                  <c:v>42032</c:v>
                </c:pt>
                <c:pt idx="11373">
                  <c:v>42033</c:v>
                </c:pt>
                <c:pt idx="11374">
                  <c:v>42034</c:v>
                </c:pt>
                <c:pt idx="11375">
                  <c:v>42037</c:v>
                </c:pt>
                <c:pt idx="11376">
                  <c:v>42038</c:v>
                </c:pt>
                <c:pt idx="11377">
                  <c:v>42039</c:v>
                </c:pt>
                <c:pt idx="11378">
                  <c:v>42040</c:v>
                </c:pt>
                <c:pt idx="11379">
                  <c:v>42041</c:v>
                </c:pt>
                <c:pt idx="11380">
                  <c:v>42044</c:v>
                </c:pt>
                <c:pt idx="11381">
                  <c:v>42045</c:v>
                </c:pt>
                <c:pt idx="11382">
                  <c:v>42046</c:v>
                </c:pt>
                <c:pt idx="11383">
                  <c:v>42047</c:v>
                </c:pt>
                <c:pt idx="11384">
                  <c:v>42048</c:v>
                </c:pt>
                <c:pt idx="11385">
                  <c:v>42052</c:v>
                </c:pt>
                <c:pt idx="11386">
                  <c:v>42053</c:v>
                </c:pt>
                <c:pt idx="11387">
                  <c:v>42054</c:v>
                </c:pt>
                <c:pt idx="11388">
                  <c:v>42055</c:v>
                </c:pt>
                <c:pt idx="11389">
                  <c:v>42058</c:v>
                </c:pt>
                <c:pt idx="11390">
                  <c:v>42059</c:v>
                </c:pt>
                <c:pt idx="11391">
                  <c:v>42060</c:v>
                </c:pt>
                <c:pt idx="11392">
                  <c:v>42061</c:v>
                </c:pt>
                <c:pt idx="11393">
                  <c:v>42062</c:v>
                </c:pt>
                <c:pt idx="11394">
                  <c:v>42065</c:v>
                </c:pt>
                <c:pt idx="11395">
                  <c:v>42066</c:v>
                </c:pt>
                <c:pt idx="11396">
                  <c:v>42067</c:v>
                </c:pt>
                <c:pt idx="11397">
                  <c:v>42068</c:v>
                </c:pt>
                <c:pt idx="11398">
                  <c:v>42069</c:v>
                </c:pt>
                <c:pt idx="11399">
                  <c:v>42072</c:v>
                </c:pt>
                <c:pt idx="11400">
                  <c:v>42073</c:v>
                </c:pt>
                <c:pt idx="11401">
                  <c:v>42074</c:v>
                </c:pt>
                <c:pt idx="11402">
                  <c:v>42075</c:v>
                </c:pt>
                <c:pt idx="11403">
                  <c:v>42076</c:v>
                </c:pt>
                <c:pt idx="11404">
                  <c:v>42079</c:v>
                </c:pt>
                <c:pt idx="11405">
                  <c:v>42080</c:v>
                </c:pt>
                <c:pt idx="11406">
                  <c:v>42081</c:v>
                </c:pt>
                <c:pt idx="11407">
                  <c:v>42082</c:v>
                </c:pt>
                <c:pt idx="11408">
                  <c:v>42083</c:v>
                </c:pt>
                <c:pt idx="11409">
                  <c:v>42086</c:v>
                </c:pt>
                <c:pt idx="11410">
                  <c:v>42087</c:v>
                </c:pt>
                <c:pt idx="11411">
                  <c:v>42088</c:v>
                </c:pt>
                <c:pt idx="11412">
                  <c:v>42089</c:v>
                </c:pt>
                <c:pt idx="11413">
                  <c:v>42090</c:v>
                </c:pt>
                <c:pt idx="11414">
                  <c:v>42093</c:v>
                </c:pt>
                <c:pt idx="11415">
                  <c:v>42094</c:v>
                </c:pt>
                <c:pt idx="11416">
                  <c:v>42095</c:v>
                </c:pt>
                <c:pt idx="11417">
                  <c:v>42096</c:v>
                </c:pt>
                <c:pt idx="11418">
                  <c:v>42100</c:v>
                </c:pt>
                <c:pt idx="11419">
                  <c:v>42101</c:v>
                </c:pt>
                <c:pt idx="11420">
                  <c:v>42102</c:v>
                </c:pt>
                <c:pt idx="11421">
                  <c:v>42103</c:v>
                </c:pt>
                <c:pt idx="11422">
                  <c:v>42104</c:v>
                </c:pt>
                <c:pt idx="11423">
                  <c:v>42107</c:v>
                </c:pt>
                <c:pt idx="11424">
                  <c:v>42108</c:v>
                </c:pt>
                <c:pt idx="11425">
                  <c:v>42109</c:v>
                </c:pt>
                <c:pt idx="11426">
                  <c:v>42110</c:v>
                </c:pt>
                <c:pt idx="11427">
                  <c:v>42111</c:v>
                </c:pt>
                <c:pt idx="11428">
                  <c:v>42114</c:v>
                </c:pt>
                <c:pt idx="11429">
                  <c:v>42115</c:v>
                </c:pt>
                <c:pt idx="11430">
                  <c:v>42116</c:v>
                </c:pt>
                <c:pt idx="11431">
                  <c:v>42117</c:v>
                </c:pt>
                <c:pt idx="11432">
                  <c:v>42118</c:v>
                </c:pt>
                <c:pt idx="11433">
                  <c:v>42121</c:v>
                </c:pt>
                <c:pt idx="11434">
                  <c:v>42122</c:v>
                </c:pt>
                <c:pt idx="11435">
                  <c:v>42123</c:v>
                </c:pt>
                <c:pt idx="11436">
                  <c:v>42124</c:v>
                </c:pt>
                <c:pt idx="11437">
                  <c:v>42125</c:v>
                </c:pt>
                <c:pt idx="11438">
                  <c:v>42128</c:v>
                </c:pt>
                <c:pt idx="11439">
                  <c:v>42129</c:v>
                </c:pt>
                <c:pt idx="11440">
                  <c:v>42130</c:v>
                </c:pt>
                <c:pt idx="11441">
                  <c:v>42131</c:v>
                </c:pt>
                <c:pt idx="11442">
                  <c:v>42132</c:v>
                </c:pt>
                <c:pt idx="11443">
                  <c:v>42135</c:v>
                </c:pt>
                <c:pt idx="11444">
                  <c:v>42136</c:v>
                </c:pt>
                <c:pt idx="11445">
                  <c:v>42137</c:v>
                </c:pt>
                <c:pt idx="11446">
                  <c:v>42138</c:v>
                </c:pt>
                <c:pt idx="11447">
                  <c:v>42139</c:v>
                </c:pt>
                <c:pt idx="11448">
                  <c:v>42142</c:v>
                </c:pt>
                <c:pt idx="11449">
                  <c:v>42143</c:v>
                </c:pt>
                <c:pt idx="11450">
                  <c:v>42144</c:v>
                </c:pt>
                <c:pt idx="11451">
                  <c:v>42145</c:v>
                </c:pt>
                <c:pt idx="11452">
                  <c:v>42146</c:v>
                </c:pt>
                <c:pt idx="11453">
                  <c:v>42150</c:v>
                </c:pt>
                <c:pt idx="11454">
                  <c:v>42151</c:v>
                </c:pt>
                <c:pt idx="11455">
                  <c:v>42152</c:v>
                </c:pt>
                <c:pt idx="11456">
                  <c:v>42153</c:v>
                </c:pt>
                <c:pt idx="11457">
                  <c:v>42156</c:v>
                </c:pt>
                <c:pt idx="11458">
                  <c:v>42157</c:v>
                </c:pt>
                <c:pt idx="11459">
                  <c:v>42158</c:v>
                </c:pt>
                <c:pt idx="11460">
                  <c:v>42159</c:v>
                </c:pt>
                <c:pt idx="11461">
                  <c:v>42160</c:v>
                </c:pt>
                <c:pt idx="11462">
                  <c:v>42163</c:v>
                </c:pt>
                <c:pt idx="11463">
                  <c:v>42164</c:v>
                </c:pt>
                <c:pt idx="11464">
                  <c:v>42165</c:v>
                </c:pt>
                <c:pt idx="11465">
                  <c:v>42166</c:v>
                </c:pt>
                <c:pt idx="11466">
                  <c:v>42167</c:v>
                </c:pt>
                <c:pt idx="11467">
                  <c:v>42170</c:v>
                </c:pt>
                <c:pt idx="11468">
                  <c:v>42171</c:v>
                </c:pt>
                <c:pt idx="11469">
                  <c:v>42172</c:v>
                </c:pt>
                <c:pt idx="11470">
                  <c:v>42173</c:v>
                </c:pt>
                <c:pt idx="11471">
                  <c:v>42174</c:v>
                </c:pt>
                <c:pt idx="11472">
                  <c:v>42177</c:v>
                </c:pt>
                <c:pt idx="11473">
                  <c:v>42178</c:v>
                </c:pt>
                <c:pt idx="11474">
                  <c:v>42179</c:v>
                </c:pt>
                <c:pt idx="11475">
                  <c:v>42180</c:v>
                </c:pt>
                <c:pt idx="11476">
                  <c:v>42181</c:v>
                </c:pt>
                <c:pt idx="11477">
                  <c:v>42184</c:v>
                </c:pt>
                <c:pt idx="11478">
                  <c:v>42185</c:v>
                </c:pt>
                <c:pt idx="11479">
                  <c:v>42186</c:v>
                </c:pt>
                <c:pt idx="11480">
                  <c:v>42187</c:v>
                </c:pt>
                <c:pt idx="11481">
                  <c:v>42191</c:v>
                </c:pt>
                <c:pt idx="11482">
                  <c:v>42192</c:v>
                </c:pt>
                <c:pt idx="11483">
                  <c:v>42193</c:v>
                </c:pt>
                <c:pt idx="11484">
                  <c:v>42194</c:v>
                </c:pt>
                <c:pt idx="11485">
                  <c:v>42195</c:v>
                </c:pt>
                <c:pt idx="11486">
                  <c:v>42198</c:v>
                </c:pt>
                <c:pt idx="11487">
                  <c:v>42199</c:v>
                </c:pt>
                <c:pt idx="11488">
                  <c:v>42200</c:v>
                </c:pt>
                <c:pt idx="11489">
                  <c:v>42201</c:v>
                </c:pt>
                <c:pt idx="11490">
                  <c:v>42202</c:v>
                </c:pt>
                <c:pt idx="11491">
                  <c:v>42205</c:v>
                </c:pt>
                <c:pt idx="11492">
                  <c:v>42206</c:v>
                </c:pt>
                <c:pt idx="11493">
                  <c:v>42207</c:v>
                </c:pt>
                <c:pt idx="11494">
                  <c:v>42208</c:v>
                </c:pt>
                <c:pt idx="11495">
                  <c:v>42209</c:v>
                </c:pt>
                <c:pt idx="11496">
                  <c:v>42212</c:v>
                </c:pt>
                <c:pt idx="11497">
                  <c:v>42213</c:v>
                </c:pt>
                <c:pt idx="11498">
                  <c:v>42214</c:v>
                </c:pt>
                <c:pt idx="11499">
                  <c:v>42215</c:v>
                </c:pt>
                <c:pt idx="11500">
                  <c:v>42216</c:v>
                </c:pt>
                <c:pt idx="11501">
                  <c:v>42219</c:v>
                </c:pt>
                <c:pt idx="11502">
                  <c:v>42220</c:v>
                </c:pt>
                <c:pt idx="11503">
                  <c:v>42221</c:v>
                </c:pt>
                <c:pt idx="11504">
                  <c:v>42222</c:v>
                </c:pt>
                <c:pt idx="11505">
                  <c:v>42223</c:v>
                </c:pt>
                <c:pt idx="11506">
                  <c:v>42226</c:v>
                </c:pt>
                <c:pt idx="11507">
                  <c:v>42227</c:v>
                </c:pt>
                <c:pt idx="11508">
                  <c:v>42228</c:v>
                </c:pt>
                <c:pt idx="11509">
                  <c:v>42229</c:v>
                </c:pt>
                <c:pt idx="11510">
                  <c:v>42230</c:v>
                </c:pt>
                <c:pt idx="11511">
                  <c:v>42233</c:v>
                </c:pt>
                <c:pt idx="11512">
                  <c:v>42234</c:v>
                </c:pt>
                <c:pt idx="11513">
                  <c:v>42235</c:v>
                </c:pt>
                <c:pt idx="11514">
                  <c:v>42236</c:v>
                </c:pt>
                <c:pt idx="11515">
                  <c:v>42237</c:v>
                </c:pt>
                <c:pt idx="11516">
                  <c:v>42240</c:v>
                </c:pt>
                <c:pt idx="11517">
                  <c:v>42241</c:v>
                </c:pt>
                <c:pt idx="11518">
                  <c:v>42242</c:v>
                </c:pt>
                <c:pt idx="11519">
                  <c:v>42243</c:v>
                </c:pt>
                <c:pt idx="11520">
                  <c:v>42244</c:v>
                </c:pt>
                <c:pt idx="11521">
                  <c:v>42247</c:v>
                </c:pt>
                <c:pt idx="11522">
                  <c:v>42248</c:v>
                </c:pt>
                <c:pt idx="11523">
                  <c:v>42249</c:v>
                </c:pt>
                <c:pt idx="11524">
                  <c:v>42250</c:v>
                </c:pt>
                <c:pt idx="11525">
                  <c:v>42251</c:v>
                </c:pt>
                <c:pt idx="11526">
                  <c:v>42255</c:v>
                </c:pt>
                <c:pt idx="11527">
                  <c:v>42256</c:v>
                </c:pt>
                <c:pt idx="11528">
                  <c:v>42257</c:v>
                </c:pt>
                <c:pt idx="11529">
                  <c:v>42258</c:v>
                </c:pt>
                <c:pt idx="11530">
                  <c:v>42261</c:v>
                </c:pt>
                <c:pt idx="11531">
                  <c:v>42262</c:v>
                </c:pt>
                <c:pt idx="11532">
                  <c:v>42263</c:v>
                </c:pt>
                <c:pt idx="11533">
                  <c:v>42264</c:v>
                </c:pt>
                <c:pt idx="11534">
                  <c:v>42265</c:v>
                </c:pt>
                <c:pt idx="11535">
                  <c:v>42268</c:v>
                </c:pt>
                <c:pt idx="11536">
                  <c:v>42269</c:v>
                </c:pt>
                <c:pt idx="11537">
                  <c:v>42270</c:v>
                </c:pt>
                <c:pt idx="11538">
                  <c:v>42271</c:v>
                </c:pt>
                <c:pt idx="11539">
                  <c:v>42272</c:v>
                </c:pt>
                <c:pt idx="11540">
                  <c:v>42275</c:v>
                </c:pt>
                <c:pt idx="11541">
                  <c:v>42276</c:v>
                </c:pt>
                <c:pt idx="11542">
                  <c:v>42277</c:v>
                </c:pt>
                <c:pt idx="11543">
                  <c:v>42278</c:v>
                </c:pt>
                <c:pt idx="11544">
                  <c:v>42279</c:v>
                </c:pt>
                <c:pt idx="11545">
                  <c:v>42282</c:v>
                </c:pt>
                <c:pt idx="11546">
                  <c:v>42283</c:v>
                </c:pt>
                <c:pt idx="11547">
                  <c:v>42284</c:v>
                </c:pt>
                <c:pt idx="11548">
                  <c:v>42285</c:v>
                </c:pt>
                <c:pt idx="11549">
                  <c:v>42286</c:v>
                </c:pt>
                <c:pt idx="11550">
                  <c:v>42289</c:v>
                </c:pt>
                <c:pt idx="11551">
                  <c:v>42290</c:v>
                </c:pt>
                <c:pt idx="11552">
                  <c:v>42291</c:v>
                </c:pt>
                <c:pt idx="11553">
                  <c:v>42292</c:v>
                </c:pt>
                <c:pt idx="11554">
                  <c:v>42293</c:v>
                </c:pt>
                <c:pt idx="11555">
                  <c:v>42296</c:v>
                </c:pt>
                <c:pt idx="11556">
                  <c:v>42297</c:v>
                </c:pt>
                <c:pt idx="11557">
                  <c:v>42298</c:v>
                </c:pt>
                <c:pt idx="11558">
                  <c:v>42299</c:v>
                </c:pt>
                <c:pt idx="11559">
                  <c:v>42300</c:v>
                </c:pt>
                <c:pt idx="11560">
                  <c:v>42303</c:v>
                </c:pt>
                <c:pt idx="11561">
                  <c:v>42304</c:v>
                </c:pt>
                <c:pt idx="11562">
                  <c:v>42305</c:v>
                </c:pt>
                <c:pt idx="11563">
                  <c:v>42306</c:v>
                </c:pt>
                <c:pt idx="11564">
                  <c:v>42307</c:v>
                </c:pt>
                <c:pt idx="11565">
                  <c:v>42310</c:v>
                </c:pt>
                <c:pt idx="11566">
                  <c:v>42311</c:v>
                </c:pt>
                <c:pt idx="11567">
                  <c:v>42312</c:v>
                </c:pt>
                <c:pt idx="11568">
                  <c:v>42313</c:v>
                </c:pt>
                <c:pt idx="11569">
                  <c:v>42314</c:v>
                </c:pt>
                <c:pt idx="11570">
                  <c:v>42317</c:v>
                </c:pt>
                <c:pt idx="11571">
                  <c:v>42318</c:v>
                </c:pt>
                <c:pt idx="11572">
                  <c:v>42319</c:v>
                </c:pt>
                <c:pt idx="11573">
                  <c:v>42320</c:v>
                </c:pt>
                <c:pt idx="11574">
                  <c:v>42321</c:v>
                </c:pt>
                <c:pt idx="11575">
                  <c:v>42324</c:v>
                </c:pt>
                <c:pt idx="11576">
                  <c:v>42325</c:v>
                </c:pt>
                <c:pt idx="11577">
                  <c:v>42326</c:v>
                </c:pt>
                <c:pt idx="11578">
                  <c:v>42327</c:v>
                </c:pt>
                <c:pt idx="11579">
                  <c:v>42328</c:v>
                </c:pt>
                <c:pt idx="11580">
                  <c:v>42331</c:v>
                </c:pt>
                <c:pt idx="11581">
                  <c:v>42332</c:v>
                </c:pt>
                <c:pt idx="11582">
                  <c:v>42333</c:v>
                </c:pt>
                <c:pt idx="11583">
                  <c:v>42335</c:v>
                </c:pt>
                <c:pt idx="11584">
                  <c:v>42338</c:v>
                </c:pt>
                <c:pt idx="11585">
                  <c:v>42339</c:v>
                </c:pt>
                <c:pt idx="11586">
                  <c:v>42340</c:v>
                </c:pt>
                <c:pt idx="11587">
                  <c:v>42341</c:v>
                </c:pt>
                <c:pt idx="11588">
                  <c:v>42342</c:v>
                </c:pt>
                <c:pt idx="11589">
                  <c:v>42345</c:v>
                </c:pt>
                <c:pt idx="11590">
                  <c:v>42346</c:v>
                </c:pt>
                <c:pt idx="11591">
                  <c:v>42347</c:v>
                </c:pt>
                <c:pt idx="11592">
                  <c:v>42348</c:v>
                </c:pt>
                <c:pt idx="11593">
                  <c:v>42349</c:v>
                </c:pt>
                <c:pt idx="11594">
                  <c:v>42352</c:v>
                </c:pt>
                <c:pt idx="11595">
                  <c:v>42353</c:v>
                </c:pt>
                <c:pt idx="11596">
                  <c:v>42354</c:v>
                </c:pt>
                <c:pt idx="11597">
                  <c:v>42355</c:v>
                </c:pt>
                <c:pt idx="11598">
                  <c:v>42356</c:v>
                </c:pt>
                <c:pt idx="11599">
                  <c:v>42359</c:v>
                </c:pt>
                <c:pt idx="11600">
                  <c:v>42360</c:v>
                </c:pt>
                <c:pt idx="11601">
                  <c:v>42361</c:v>
                </c:pt>
                <c:pt idx="11602">
                  <c:v>42362</c:v>
                </c:pt>
                <c:pt idx="11603">
                  <c:v>42366</c:v>
                </c:pt>
                <c:pt idx="11604">
                  <c:v>42367</c:v>
                </c:pt>
                <c:pt idx="11605">
                  <c:v>42368</c:v>
                </c:pt>
                <c:pt idx="11606">
                  <c:v>42369</c:v>
                </c:pt>
                <c:pt idx="11607">
                  <c:v>42373</c:v>
                </c:pt>
                <c:pt idx="11608">
                  <c:v>42374</c:v>
                </c:pt>
                <c:pt idx="11609">
                  <c:v>42375</c:v>
                </c:pt>
                <c:pt idx="11610">
                  <c:v>42376</c:v>
                </c:pt>
                <c:pt idx="11611">
                  <c:v>42377</c:v>
                </c:pt>
                <c:pt idx="11612">
                  <c:v>42380</c:v>
                </c:pt>
                <c:pt idx="11613">
                  <c:v>42381</c:v>
                </c:pt>
                <c:pt idx="11614">
                  <c:v>42382</c:v>
                </c:pt>
                <c:pt idx="11615">
                  <c:v>42383</c:v>
                </c:pt>
                <c:pt idx="11616">
                  <c:v>42384</c:v>
                </c:pt>
                <c:pt idx="11617">
                  <c:v>42388</c:v>
                </c:pt>
                <c:pt idx="11618">
                  <c:v>42389</c:v>
                </c:pt>
                <c:pt idx="11619">
                  <c:v>42390</c:v>
                </c:pt>
                <c:pt idx="11620">
                  <c:v>42391</c:v>
                </c:pt>
                <c:pt idx="11621">
                  <c:v>42394</c:v>
                </c:pt>
                <c:pt idx="11622">
                  <c:v>42395</c:v>
                </c:pt>
                <c:pt idx="11623">
                  <c:v>42396</c:v>
                </c:pt>
                <c:pt idx="11624">
                  <c:v>42397</c:v>
                </c:pt>
                <c:pt idx="11625">
                  <c:v>42398</c:v>
                </c:pt>
                <c:pt idx="11626">
                  <c:v>42401</c:v>
                </c:pt>
                <c:pt idx="11627">
                  <c:v>42402</c:v>
                </c:pt>
                <c:pt idx="11628">
                  <c:v>42403</c:v>
                </c:pt>
                <c:pt idx="11629">
                  <c:v>42404</c:v>
                </c:pt>
                <c:pt idx="11630">
                  <c:v>42405</c:v>
                </c:pt>
                <c:pt idx="11631">
                  <c:v>42408</c:v>
                </c:pt>
                <c:pt idx="11632">
                  <c:v>42409</c:v>
                </c:pt>
                <c:pt idx="11633">
                  <c:v>42410</c:v>
                </c:pt>
                <c:pt idx="11634">
                  <c:v>42411</c:v>
                </c:pt>
                <c:pt idx="11635">
                  <c:v>42412</c:v>
                </c:pt>
                <c:pt idx="11636">
                  <c:v>42416</c:v>
                </c:pt>
                <c:pt idx="11637">
                  <c:v>42417</c:v>
                </c:pt>
                <c:pt idx="11638">
                  <c:v>42418</c:v>
                </c:pt>
                <c:pt idx="11639">
                  <c:v>42419</c:v>
                </c:pt>
                <c:pt idx="11640">
                  <c:v>42422</c:v>
                </c:pt>
                <c:pt idx="11641">
                  <c:v>42423</c:v>
                </c:pt>
                <c:pt idx="11642">
                  <c:v>42424</c:v>
                </c:pt>
                <c:pt idx="11643">
                  <c:v>42425</c:v>
                </c:pt>
                <c:pt idx="11644">
                  <c:v>42426</c:v>
                </c:pt>
                <c:pt idx="11645">
                  <c:v>42429</c:v>
                </c:pt>
                <c:pt idx="11646">
                  <c:v>42430</c:v>
                </c:pt>
                <c:pt idx="11647">
                  <c:v>42431</c:v>
                </c:pt>
                <c:pt idx="11648">
                  <c:v>42432</c:v>
                </c:pt>
                <c:pt idx="11649">
                  <c:v>42433</c:v>
                </c:pt>
                <c:pt idx="11650">
                  <c:v>42436</c:v>
                </c:pt>
                <c:pt idx="11651">
                  <c:v>42437</c:v>
                </c:pt>
                <c:pt idx="11652">
                  <c:v>42438</c:v>
                </c:pt>
                <c:pt idx="11653">
                  <c:v>42439</c:v>
                </c:pt>
                <c:pt idx="11654">
                  <c:v>42440</c:v>
                </c:pt>
                <c:pt idx="11655">
                  <c:v>42443</c:v>
                </c:pt>
                <c:pt idx="11656">
                  <c:v>42444</c:v>
                </c:pt>
                <c:pt idx="11657">
                  <c:v>42445</c:v>
                </c:pt>
                <c:pt idx="11658">
                  <c:v>42446</c:v>
                </c:pt>
                <c:pt idx="11659">
                  <c:v>42447</c:v>
                </c:pt>
                <c:pt idx="11660">
                  <c:v>42450</c:v>
                </c:pt>
                <c:pt idx="11661">
                  <c:v>42451</c:v>
                </c:pt>
                <c:pt idx="11662">
                  <c:v>42452</c:v>
                </c:pt>
                <c:pt idx="11663">
                  <c:v>42453</c:v>
                </c:pt>
                <c:pt idx="11664">
                  <c:v>42457</c:v>
                </c:pt>
                <c:pt idx="11665">
                  <c:v>42458</c:v>
                </c:pt>
                <c:pt idx="11666">
                  <c:v>42459</c:v>
                </c:pt>
                <c:pt idx="11667">
                  <c:v>42460</c:v>
                </c:pt>
                <c:pt idx="11668">
                  <c:v>42461</c:v>
                </c:pt>
                <c:pt idx="11669">
                  <c:v>42464</c:v>
                </c:pt>
                <c:pt idx="11670">
                  <c:v>42465</c:v>
                </c:pt>
                <c:pt idx="11671">
                  <c:v>42466</c:v>
                </c:pt>
                <c:pt idx="11672">
                  <c:v>42467</c:v>
                </c:pt>
                <c:pt idx="11673">
                  <c:v>42468</c:v>
                </c:pt>
                <c:pt idx="11674">
                  <c:v>42471</c:v>
                </c:pt>
                <c:pt idx="11675">
                  <c:v>42472</c:v>
                </c:pt>
                <c:pt idx="11676">
                  <c:v>42473</c:v>
                </c:pt>
                <c:pt idx="11677">
                  <c:v>42474</c:v>
                </c:pt>
                <c:pt idx="11678">
                  <c:v>42475</c:v>
                </c:pt>
                <c:pt idx="11679">
                  <c:v>42478</c:v>
                </c:pt>
                <c:pt idx="11680">
                  <c:v>42479</c:v>
                </c:pt>
                <c:pt idx="11681">
                  <c:v>42480</c:v>
                </c:pt>
                <c:pt idx="11682">
                  <c:v>42481</c:v>
                </c:pt>
                <c:pt idx="11683">
                  <c:v>42482</c:v>
                </c:pt>
                <c:pt idx="11684">
                  <c:v>42485</c:v>
                </c:pt>
                <c:pt idx="11685">
                  <c:v>42486</c:v>
                </c:pt>
                <c:pt idx="11686">
                  <c:v>42487</c:v>
                </c:pt>
                <c:pt idx="11687">
                  <c:v>42488</c:v>
                </c:pt>
                <c:pt idx="11688">
                  <c:v>42489</c:v>
                </c:pt>
                <c:pt idx="11689">
                  <c:v>42492</c:v>
                </c:pt>
                <c:pt idx="11690">
                  <c:v>42493</c:v>
                </c:pt>
                <c:pt idx="11691">
                  <c:v>42494</c:v>
                </c:pt>
                <c:pt idx="11692">
                  <c:v>42495</c:v>
                </c:pt>
                <c:pt idx="11693">
                  <c:v>42496</c:v>
                </c:pt>
                <c:pt idx="11694">
                  <c:v>42499</c:v>
                </c:pt>
                <c:pt idx="11695">
                  <c:v>42500</c:v>
                </c:pt>
                <c:pt idx="11696">
                  <c:v>42501</c:v>
                </c:pt>
                <c:pt idx="11697">
                  <c:v>42502</c:v>
                </c:pt>
                <c:pt idx="11698">
                  <c:v>42503</c:v>
                </c:pt>
                <c:pt idx="11699">
                  <c:v>42506</c:v>
                </c:pt>
                <c:pt idx="11700">
                  <c:v>42507</c:v>
                </c:pt>
                <c:pt idx="11701">
                  <c:v>42508</c:v>
                </c:pt>
                <c:pt idx="11702">
                  <c:v>42509</c:v>
                </c:pt>
                <c:pt idx="11703">
                  <c:v>42510</c:v>
                </c:pt>
                <c:pt idx="11704">
                  <c:v>42513</c:v>
                </c:pt>
                <c:pt idx="11705">
                  <c:v>42514</c:v>
                </c:pt>
                <c:pt idx="11706">
                  <c:v>42515</c:v>
                </c:pt>
                <c:pt idx="11707">
                  <c:v>42516</c:v>
                </c:pt>
                <c:pt idx="11708">
                  <c:v>42517</c:v>
                </c:pt>
                <c:pt idx="11709">
                  <c:v>42521</c:v>
                </c:pt>
                <c:pt idx="11710">
                  <c:v>42522</c:v>
                </c:pt>
                <c:pt idx="11711">
                  <c:v>42523</c:v>
                </c:pt>
                <c:pt idx="11712">
                  <c:v>42524</c:v>
                </c:pt>
                <c:pt idx="11713">
                  <c:v>42527</c:v>
                </c:pt>
                <c:pt idx="11714">
                  <c:v>42528</c:v>
                </c:pt>
                <c:pt idx="11715">
                  <c:v>42529</c:v>
                </c:pt>
                <c:pt idx="11716">
                  <c:v>42530</c:v>
                </c:pt>
                <c:pt idx="11717">
                  <c:v>42531</c:v>
                </c:pt>
                <c:pt idx="11718">
                  <c:v>42534</c:v>
                </c:pt>
                <c:pt idx="11719">
                  <c:v>42535</c:v>
                </c:pt>
                <c:pt idx="11720">
                  <c:v>42536</c:v>
                </c:pt>
                <c:pt idx="11721">
                  <c:v>42537</c:v>
                </c:pt>
                <c:pt idx="11722">
                  <c:v>42538</c:v>
                </c:pt>
                <c:pt idx="11723">
                  <c:v>42541</c:v>
                </c:pt>
                <c:pt idx="11724">
                  <c:v>42542</c:v>
                </c:pt>
                <c:pt idx="11725">
                  <c:v>42543</c:v>
                </c:pt>
                <c:pt idx="11726">
                  <c:v>42544</c:v>
                </c:pt>
                <c:pt idx="11727">
                  <c:v>42545</c:v>
                </c:pt>
                <c:pt idx="11728">
                  <c:v>42548</c:v>
                </c:pt>
                <c:pt idx="11729">
                  <c:v>42549</c:v>
                </c:pt>
                <c:pt idx="11730">
                  <c:v>42550</c:v>
                </c:pt>
                <c:pt idx="11731">
                  <c:v>42551</c:v>
                </c:pt>
                <c:pt idx="11732">
                  <c:v>42552</c:v>
                </c:pt>
                <c:pt idx="11733">
                  <c:v>42556</c:v>
                </c:pt>
                <c:pt idx="11734">
                  <c:v>42557</c:v>
                </c:pt>
                <c:pt idx="11735">
                  <c:v>42558</c:v>
                </c:pt>
                <c:pt idx="11736">
                  <c:v>42559</c:v>
                </c:pt>
                <c:pt idx="11737">
                  <c:v>42562</c:v>
                </c:pt>
                <c:pt idx="11738">
                  <c:v>42563</c:v>
                </c:pt>
                <c:pt idx="11739">
                  <c:v>42564</c:v>
                </c:pt>
                <c:pt idx="11740">
                  <c:v>42565</c:v>
                </c:pt>
                <c:pt idx="11741">
                  <c:v>42566</c:v>
                </c:pt>
                <c:pt idx="11742">
                  <c:v>42569</c:v>
                </c:pt>
                <c:pt idx="11743">
                  <c:v>42570</c:v>
                </c:pt>
                <c:pt idx="11744">
                  <c:v>42571</c:v>
                </c:pt>
                <c:pt idx="11745">
                  <c:v>42572</c:v>
                </c:pt>
                <c:pt idx="11746">
                  <c:v>42573</c:v>
                </c:pt>
                <c:pt idx="11747">
                  <c:v>42576</c:v>
                </c:pt>
                <c:pt idx="11748">
                  <c:v>42577</c:v>
                </c:pt>
                <c:pt idx="11749">
                  <c:v>42578</c:v>
                </c:pt>
                <c:pt idx="11750">
                  <c:v>42579</c:v>
                </c:pt>
                <c:pt idx="11751">
                  <c:v>42580</c:v>
                </c:pt>
                <c:pt idx="11752">
                  <c:v>42583</c:v>
                </c:pt>
                <c:pt idx="11753">
                  <c:v>42584</c:v>
                </c:pt>
                <c:pt idx="11754">
                  <c:v>42585</c:v>
                </c:pt>
                <c:pt idx="11755">
                  <c:v>42586</c:v>
                </c:pt>
                <c:pt idx="11756">
                  <c:v>42587</c:v>
                </c:pt>
                <c:pt idx="11757">
                  <c:v>42590</c:v>
                </c:pt>
                <c:pt idx="11758">
                  <c:v>42591</c:v>
                </c:pt>
                <c:pt idx="11759">
                  <c:v>42592</c:v>
                </c:pt>
                <c:pt idx="11760">
                  <c:v>42593</c:v>
                </c:pt>
                <c:pt idx="11761">
                  <c:v>42594</c:v>
                </c:pt>
                <c:pt idx="11762">
                  <c:v>42597</c:v>
                </c:pt>
                <c:pt idx="11763">
                  <c:v>42598</c:v>
                </c:pt>
                <c:pt idx="11764">
                  <c:v>42599</c:v>
                </c:pt>
                <c:pt idx="11765">
                  <c:v>42600</c:v>
                </c:pt>
                <c:pt idx="11766">
                  <c:v>42601</c:v>
                </c:pt>
                <c:pt idx="11767">
                  <c:v>42604</c:v>
                </c:pt>
                <c:pt idx="11768">
                  <c:v>42605</c:v>
                </c:pt>
                <c:pt idx="11769">
                  <c:v>42606</c:v>
                </c:pt>
                <c:pt idx="11770">
                  <c:v>42607</c:v>
                </c:pt>
                <c:pt idx="11771">
                  <c:v>42608</c:v>
                </c:pt>
                <c:pt idx="11772">
                  <c:v>42611</c:v>
                </c:pt>
                <c:pt idx="11773">
                  <c:v>42612</c:v>
                </c:pt>
                <c:pt idx="11774">
                  <c:v>42613</c:v>
                </c:pt>
                <c:pt idx="11775">
                  <c:v>42614</c:v>
                </c:pt>
                <c:pt idx="11776">
                  <c:v>42615</c:v>
                </c:pt>
                <c:pt idx="11777">
                  <c:v>42619</c:v>
                </c:pt>
                <c:pt idx="11778">
                  <c:v>42620</c:v>
                </c:pt>
                <c:pt idx="11779">
                  <c:v>42621</c:v>
                </c:pt>
                <c:pt idx="11780">
                  <c:v>42622</c:v>
                </c:pt>
                <c:pt idx="11781">
                  <c:v>42625</c:v>
                </c:pt>
                <c:pt idx="11782">
                  <c:v>42626</c:v>
                </c:pt>
                <c:pt idx="11783">
                  <c:v>42627</c:v>
                </c:pt>
                <c:pt idx="11784">
                  <c:v>42628</c:v>
                </c:pt>
                <c:pt idx="11785">
                  <c:v>42629</c:v>
                </c:pt>
                <c:pt idx="11786">
                  <c:v>42632</c:v>
                </c:pt>
                <c:pt idx="11787">
                  <c:v>42633</c:v>
                </c:pt>
                <c:pt idx="11788">
                  <c:v>42634</c:v>
                </c:pt>
                <c:pt idx="11789">
                  <c:v>42635</c:v>
                </c:pt>
                <c:pt idx="11790">
                  <c:v>42636</c:v>
                </c:pt>
                <c:pt idx="11791">
                  <c:v>42639</c:v>
                </c:pt>
                <c:pt idx="11792">
                  <c:v>42640</c:v>
                </c:pt>
                <c:pt idx="11793">
                  <c:v>42641</c:v>
                </c:pt>
                <c:pt idx="11794">
                  <c:v>42642</c:v>
                </c:pt>
                <c:pt idx="11795">
                  <c:v>42643</c:v>
                </c:pt>
                <c:pt idx="11796">
                  <c:v>42646</c:v>
                </c:pt>
                <c:pt idx="11797">
                  <c:v>42647</c:v>
                </c:pt>
                <c:pt idx="11798">
                  <c:v>42648</c:v>
                </c:pt>
                <c:pt idx="11799">
                  <c:v>42649</c:v>
                </c:pt>
                <c:pt idx="11800">
                  <c:v>42650</c:v>
                </c:pt>
                <c:pt idx="11801">
                  <c:v>42653</c:v>
                </c:pt>
                <c:pt idx="11802">
                  <c:v>42654</c:v>
                </c:pt>
                <c:pt idx="11803">
                  <c:v>42655</c:v>
                </c:pt>
                <c:pt idx="11804">
                  <c:v>42656</c:v>
                </c:pt>
                <c:pt idx="11805">
                  <c:v>42657</c:v>
                </c:pt>
                <c:pt idx="11806">
                  <c:v>42660</c:v>
                </c:pt>
                <c:pt idx="11807">
                  <c:v>42661</c:v>
                </c:pt>
                <c:pt idx="11808">
                  <c:v>42662</c:v>
                </c:pt>
                <c:pt idx="11809">
                  <c:v>42663</c:v>
                </c:pt>
                <c:pt idx="11810">
                  <c:v>42664</c:v>
                </c:pt>
                <c:pt idx="11811">
                  <c:v>42667</c:v>
                </c:pt>
                <c:pt idx="11812">
                  <c:v>42668</c:v>
                </c:pt>
                <c:pt idx="11813">
                  <c:v>42669</c:v>
                </c:pt>
                <c:pt idx="11814">
                  <c:v>42670</c:v>
                </c:pt>
                <c:pt idx="11815">
                  <c:v>42671</c:v>
                </c:pt>
                <c:pt idx="11816">
                  <c:v>42674</c:v>
                </c:pt>
                <c:pt idx="11817">
                  <c:v>42675</c:v>
                </c:pt>
                <c:pt idx="11818">
                  <c:v>42676</c:v>
                </c:pt>
                <c:pt idx="11819">
                  <c:v>42677</c:v>
                </c:pt>
                <c:pt idx="11820">
                  <c:v>42678</c:v>
                </c:pt>
                <c:pt idx="11821">
                  <c:v>42681</c:v>
                </c:pt>
                <c:pt idx="11822">
                  <c:v>42682</c:v>
                </c:pt>
                <c:pt idx="11823">
                  <c:v>42683</c:v>
                </c:pt>
                <c:pt idx="11824">
                  <c:v>42684</c:v>
                </c:pt>
                <c:pt idx="11825">
                  <c:v>42685</c:v>
                </c:pt>
                <c:pt idx="11826">
                  <c:v>42688</c:v>
                </c:pt>
                <c:pt idx="11827">
                  <c:v>42689</c:v>
                </c:pt>
                <c:pt idx="11828">
                  <c:v>42690</c:v>
                </c:pt>
                <c:pt idx="11829">
                  <c:v>42691</c:v>
                </c:pt>
                <c:pt idx="11830">
                  <c:v>42692</c:v>
                </c:pt>
                <c:pt idx="11831">
                  <c:v>42695</c:v>
                </c:pt>
                <c:pt idx="11832">
                  <c:v>42696</c:v>
                </c:pt>
                <c:pt idx="11833">
                  <c:v>42697</c:v>
                </c:pt>
                <c:pt idx="11834">
                  <c:v>42699</c:v>
                </c:pt>
                <c:pt idx="11835">
                  <c:v>42702</c:v>
                </c:pt>
                <c:pt idx="11836">
                  <c:v>42703</c:v>
                </c:pt>
                <c:pt idx="11837">
                  <c:v>42704</c:v>
                </c:pt>
                <c:pt idx="11838">
                  <c:v>42705</c:v>
                </c:pt>
                <c:pt idx="11839">
                  <c:v>42706</c:v>
                </c:pt>
                <c:pt idx="11840">
                  <c:v>42709</c:v>
                </c:pt>
                <c:pt idx="11841">
                  <c:v>42710</c:v>
                </c:pt>
                <c:pt idx="11842">
                  <c:v>42711</c:v>
                </c:pt>
                <c:pt idx="11843">
                  <c:v>42712</c:v>
                </c:pt>
                <c:pt idx="11844">
                  <c:v>42713</c:v>
                </c:pt>
                <c:pt idx="11845">
                  <c:v>42716</c:v>
                </c:pt>
                <c:pt idx="11846">
                  <c:v>42717</c:v>
                </c:pt>
                <c:pt idx="11847">
                  <c:v>42718</c:v>
                </c:pt>
                <c:pt idx="11848">
                  <c:v>42719</c:v>
                </c:pt>
                <c:pt idx="11849">
                  <c:v>42720</c:v>
                </c:pt>
                <c:pt idx="11850">
                  <c:v>42723</c:v>
                </c:pt>
                <c:pt idx="11851">
                  <c:v>42724</c:v>
                </c:pt>
                <c:pt idx="11852">
                  <c:v>42725</c:v>
                </c:pt>
                <c:pt idx="11853">
                  <c:v>42726</c:v>
                </c:pt>
                <c:pt idx="11854">
                  <c:v>42727</c:v>
                </c:pt>
                <c:pt idx="11855">
                  <c:v>42731</c:v>
                </c:pt>
                <c:pt idx="11856">
                  <c:v>42732</c:v>
                </c:pt>
                <c:pt idx="11857">
                  <c:v>42733</c:v>
                </c:pt>
                <c:pt idx="11858">
                  <c:v>42734</c:v>
                </c:pt>
                <c:pt idx="11859">
                  <c:v>42738</c:v>
                </c:pt>
                <c:pt idx="11860">
                  <c:v>42739</c:v>
                </c:pt>
                <c:pt idx="11861">
                  <c:v>42740</c:v>
                </c:pt>
                <c:pt idx="11862">
                  <c:v>42741</c:v>
                </c:pt>
                <c:pt idx="11863">
                  <c:v>42744</c:v>
                </c:pt>
                <c:pt idx="11864">
                  <c:v>42745</c:v>
                </c:pt>
                <c:pt idx="11865">
                  <c:v>42746</c:v>
                </c:pt>
                <c:pt idx="11866">
                  <c:v>42747</c:v>
                </c:pt>
                <c:pt idx="11867">
                  <c:v>42748</c:v>
                </c:pt>
                <c:pt idx="11868">
                  <c:v>42752</c:v>
                </c:pt>
                <c:pt idx="11869">
                  <c:v>42753</c:v>
                </c:pt>
                <c:pt idx="11870">
                  <c:v>42754</c:v>
                </c:pt>
                <c:pt idx="11871">
                  <c:v>42755</c:v>
                </c:pt>
                <c:pt idx="11872">
                  <c:v>42758</c:v>
                </c:pt>
                <c:pt idx="11873">
                  <c:v>42759</c:v>
                </c:pt>
                <c:pt idx="11874">
                  <c:v>42760</c:v>
                </c:pt>
                <c:pt idx="11875">
                  <c:v>42761</c:v>
                </c:pt>
                <c:pt idx="11876">
                  <c:v>42762</c:v>
                </c:pt>
                <c:pt idx="11877">
                  <c:v>42765</c:v>
                </c:pt>
                <c:pt idx="11878">
                  <c:v>42766</c:v>
                </c:pt>
                <c:pt idx="11879">
                  <c:v>42767</c:v>
                </c:pt>
                <c:pt idx="11880">
                  <c:v>42768</c:v>
                </c:pt>
                <c:pt idx="11881">
                  <c:v>42769</c:v>
                </c:pt>
                <c:pt idx="11882">
                  <c:v>42772</c:v>
                </c:pt>
                <c:pt idx="11883">
                  <c:v>42773</c:v>
                </c:pt>
                <c:pt idx="11884">
                  <c:v>42774</c:v>
                </c:pt>
                <c:pt idx="11885">
                  <c:v>42775</c:v>
                </c:pt>
                <c:pt idx="11886">
                  <c:v>42776</c:v>
                </c:pt>
                <c:pt idx="11887">
                  <c:v>42779</c:v>
                </c:pt>
                <c:pt idx="11888">
                  <c:v>42780</c:v>
                </c:pt>
                <c:pt idx="11889">
                  <c:v>42781</c:v>
                </c:pt>
                <c:pt idx="11890">
                  <c:v>42782</c:v>
                </c:pt>
                <c:pt idx="11891">
                  <c:v>42783</c:v>
                </c:pt>
                <c:pt idx="11892">
                  <c:v>42787</c:v>
                </c:pt>
                <c:pt idx="11893">
                  <c:v>42788</c:v>
                </c:pt>
                <c:pt idx="11894">
                  <c:v>42789</c:v>
                </c:pt>
                <c:pt idx="11895">
                  <c:v>42790</c:v>
                </c:pt>
                <c:pt idx="11896">
                  <c:v>42793</c:v>
                </c:pt>
                <c:pt idx="11897">
                  <c:v>42794</c:v>
                </c:pt>
                <c:pt idx="11898">
                  <c:v>42795</c:v>
                </c:pt>
                <c:pt idx="11899">
                  <c:v>42796</c:v>
                </c:pt>
                <c:pt idx="11900">
                  <c:v>42797</c:v>
                </c:pt>
                <c:pt idx="11901">
                  <c:v>42800</c:v>
                </c:pt>
                <c:pt idx="11902">
                  <c:v>42801</c:v>
                </c:pt>
                <c:pt idx="11903">
                  <c:v>42802</c:v>
                </c:pt>
                <c:pt idx="11904">
                  <c:v>42803</c:v>
                </c:pt>
                <c:pt idx="11905">
                  <c:v>42804</c:v>
                </c:pt>
                <c:pt idx="11906">
                  <c:v>42807</c:v>
                </c:pt>
                <c:pt idx="11907">
                  <c:v>42808</c:v>
                </c:pt>
                <c:pt idx="11908">
                  <c:v>42809</c:v>
                </c:pt>
                <c:pt idx="11909">
                  <c:v>42810</c:v>
                </c:pt>
                <c:pt idx="11910">
                  <c:v>42811</c:v>
                </c:pt>
                <c:pt idx="11911">
                  <c:v>42814</c:v>
                </c:pt>
                <c:pt idx="11912">
                  <c:v>42815</c:v>
                </c:pt>
                <c:pt idx="11913">
                  <c:v>42816</c:v>
                </c:pt>
                <c:pt idx="11914">
                  <c:v>42817</c:v>
                </c:pt>
                <c:pt idx="11915">
                  <c:v>42818</c:v>
                </c:pt>
                <c:pt idx="11916">
                  <c:v>42821</c:v>
                </c:pt>
                <c:pt idx="11917">
                  <c:v>42822</c:v>
                </c:pt>
                <c:pt idx="11918">
                  <c:v>42823</c:v>
                </c:pt>
                <c:pt idx="11919">
                  <c:v>42824</c:v>
                </c:pt>
                <c:pt idx="11920">
                  <c:v>42825</c:v>
                </c:pt>
                <c:pt idx="11921">
                  <c:v>42828</c:v>
                </c:pt>
                <c:pt idx="11922">
                  <c:v>42829</c:v>
                </c:pt>
                <c:pt idx="11923">
                  <c:v>42830</c:v>
                </c:pt>
                <c:pt idx="11924">
                  <c:v>42831</c:v>
                </c:pt>
                <c:pt idx="11925">
                  <c:v>42832</c:v>
                </c:pt>
                <c:pt idx="11926">
                  <c:v>42835</c:v>
                </c:pt>
                <c:pt idx="11927">
                  <c:v>42836</c:v>
                </c:pt>
                <c:pt idx="11928">
                  <c:v>42837</c:v>
                </c:pt>
                <c:pt idx="11929">
                  <c:v>42838</c:v>
                </c:pt>
                <c:pt idx="11930">
                  <c:v>42842</c:v>
                </c:pt>
                <c:pt idx="11931">
                  <c:v>42843</c:v>
                </c:pt>
                <c:pt idx="11932">
                  <c:v>42844</c:v>
                </c:pt>
                <c:pt idx="11933">
                  <c:v>42845</c:v>
                </c:pt>
                <c:pt idx="11934">
                  <c:v>42846</c:v>
                </c:pt>
                <c:pt idx="11935">
                  <c:v>42849</c:v>
                </c:pt>
                <c:pt idx="11936">
                  <c:v>42850</c:v>
                </c:pt>
                <c:pt idx="11937">
                  <c:v>42851</c:v>
                </c:pt>
                <c:pt idx="11938">
                  <c:v>42852</c:v>
                </c:pt>
                <c:pt idx="11939">
                  <c:v>42853</c:v>
                </c:pt>
                <c:pt idx="11940">
                  <c:v>42856</c:v>
                </c:pt>
                <c:pt idx="11941">
                  <c:v>42857</c:v>
                </c:pt>
                <c:pt idx="11942">
                  <c:v>42858</c:v>
                </c:pt>
                <c:pt idx="11943">
                  <c:v>42859</c:v>
                </c:pt>
                <c:pt idx="11944">
                  <c:v>42860</c:v>
                </c:pt>
                <c:pt idx="11945">
                  <c:v>42863</c:v>
                </c:pt>
                <c:pt idx="11946">
                  <c:v>42864</c:v>
                </c:pt>
                <c:pt idx="11947">
                  <c:v>42865</c:v>
                </c:pt>
                <c:pt idx="11948">
                  <c:v>42866</c:v>
                </c:pt>
                <c:pt idx="11949">
                  <c:v>42867</c:v>
                </c:pt>
                <c:pt idx="11950">
                  <c:v>42870</c:v>
                </c:pt>
                <c:pt idx="11951">
                  <c:v>42871</c:v>
                </c:pt>
                <c:pt idx="11952">
                  <c:v>42872</c:v>
                </c:pt>
                <c:pt idx="11953">
                  <c:v>42873</c:v>
                </c:pt>
                <c:pt idx="11954">
                  <c:v>42874</c:v>
                </c:pt>
                <c:pt idx="11955">
                  <c:v>42877</c:v>
                </c:pt>
                <c:pt idx="11956">
                  <c:v>42878</c:v>
                </c:pt>
                <c:pt idx="11957">
                  <c:v>42879</c:v>
                </c:pt>
                <c:pt idx="11958">
                  <c:v>42880</c:v>
                </c:pt>
                <c:pt idx="11959">
                  <c:v>42881</c:v>
                </c:pt>
                <c:pt idx="11960">
                  <c:v>42885</c:v>
                </c:pt>
                <c:pt idx="11961">
                  <c:v>42886</c:v>
                </c:pt>
                <c:pt idx="11962">
                  <c:v>42887</c:v>
                </c:pt>
                <c:pt idx="11963">
                  <c:v>42888</c:v>
                </c:pt>
                <c:pt idx="11964">
                  <c:v>42891</c:v>
                </c:pt>
                <c:pt idx="11965">
                  <c:v>42892</c:v>
                </c:pt>
                <c:pt idx="11966">
                  <c:v>42893</c:v>
                </c:pt>
                <c:pt idx="11967">
                  <c:v>42894</c:v>
                </c:pt>
                <c:pt idx="11968">
                  <c:v>42895</c:v>
                </c:pt>
                <c:pt idx="11969">
                  <c:v>42898</c:v>
                </c:pt>
                <c:pt idx="11970">
                  <c:v>42899</c:v>
                </c:pt>
                <c:pt idx="11971">
                  <c:v>42900</c:v>
                </c:pt>
                <c:pt idx="11972">
                  <c:v>42901</c:v>
                </c:pt>
                <c:pt idx="11973">
                  <c:v>42902</c:v>
                </c:pt>
                <c:pt idx="11974">
                  <c:v>42905</c:v>
                </c:pt>
                <c:pt idx="11975">
                  <c:v>42906</c:v>
                </c:pt>
                <c:pt idx="11976">
                  <c:v>42907</c:v>
                </c:pt>
                <c:pt idx="11977">
                  <c:v>42908</c:v>
                </c:pt>
                <c:pt idx="11978">
                  <c:v>42909</c:v>
                </c:pt>
                <c:pt idx="11979">
                  <c:v>42912</c:v>
                </c:pt>
                <c:pt idx="11980">
                  <c:v>42913</c:v>
                </c:pt>
                <c:pt idx="11981">
                  <c:v>42914</c:v>
                </c:pt>
                <c:pt idx="11982">
                  <c:v>42915</c:v>
                </c:pt>
                <c:pt idx="11983">
                  <c:v>42916</c:v>
                </c:pt>
                <c:pt idx="11984">
                  <c:v>42919</c:v>
                </c:pt>
                <c:pt idx="11985">
                  <c:v>42921</c:v>
                </c:pt>
                <c:pt idx="11986">
                  <c:v>42922</c:v>
                </c:pt>
                <c:pt idx="11987">
                  <c:v>42923</c:v>
                </c:pt>
                <c:pt idx="11988">
                  <c:v>42926</c:v>
                </c:pt>
                <c:pt idx="11989">
                  <c:v>42927</c:v>
                </c:pt>
                <c:pt idx="11990">
                  <c:v>42928</c:v>
                </c:pt>
                <c:pt idx="11991">
                  <c:v>42929</c:v>
                </c:pt>
                <c:pt idx="11992">
                  <c:v>42930</c:v>
                </c:pt>
                <c:pt idx="11993">
                  <c:v>42933</c:v>
                </c:pt>
                <c:pt idx="11994">
                  <c:v>42934</c:v>
                </c:pt>
                <c:pt idx="11995">
                  <c:v>42935</c:v>
                </c:pt>
                <c:pt idx="11996">
                  <c:v>42936</c:v>
                </c:pt>
                <c:pt idx="11997">
                  <c:v>42937</c:v>
                </c:pt>
                <c:pt idx="11998">
                  <c:v>42940</c:v>
                </c:pt>
                <c:pt idx="11999">
                  <c:v>42941</c:v>
                </c:pt>
                <c:pt idx="12000">
                  <c:v>42942</c:v>
                </c:pt>
                <c:pt idx="12001">
                  <c:v>42943</c:v>
                </c:pt>
                <c:pt idx="12002">
                  <c:v>42944</c:v>
                </c:pt>
                <c:pt idx="12003">
                  <c:v>42947</c:v>
                </c:pt>
                <c:pt idx="12004">
                  <c:v>42948</c:v>
                </c:pt>
                <c:pt idx="12005">
                  <c:v>42949</c:v>
                </c:pt>
                <c:pt idx="12006">
                  <c:v>42950</c:v>
                </c:pt>
                <c:pt idx="12007">
                  <c:v>42951</c:v>
                </c:pt>
                <c:pt idx="12008">
                  <c:v>42954</c:v>
                </c:pt>
                <c:pt idx="12009">
                  <c:v>42955</c:v>
                </c:pt>
                <c:pt idx="12010">
                  <c:v>42956</c:v>
                </c:pt>
                <c:pt idx="12011">
                  <c:v>42957</c:v>
                </c:pt>
                <c:pt idx="12012">
                  <c:v>42958</c:v>
                </c:pt>
                <c:pt idx="12013">
                  <c:v>42961</c:v>
                </c:pt>
                <c:pt idx="12014">
                  <c:v>42962</c:v>
                </c:pt>
                <c:pt idx="12015">
                  <c:v>42963</c:v>
                </c:pt>
                <c:pt idx="12016">
                  <c:v>42964</c:v>
                </c:pt>
                <c:pt idx="12017">
                  <c:v>42965</c:v>
                </c:pt>
                <c:pt idx="12018">
                  <c:v>42968</c:v>
                </c:pt>
                <c:pt idx="12019">
                  <c:v>42969</c:v>
                </c:pt>
                <c:pt idx="12020">
                  <c:v>42970</c:v>
                </c:pt>
                <c:pt idx="12021">
                  <c:v>42971</c:v>
                </c:pt>
                <c:pt idx="12022">
                  <c:v>42972</c:v>
                </c:pt>
                <c:pt idx="12023">
                  <c:v>42975</c:v>
                </c:pt>
                <c:pt idx="12024">
                  <c:v>42976</c:v>
                </c:pt>
                <c:pt idx="12025">
                  <c:v>42977</c:v>
                </c:pt>
                <c:pt idx="12026">
                  <c:v>42978</c:v>
                </c:pt>
                <c:pt idx="12027">
                  <c:v>42979</c:v>
                </c:pt>
                <c:pt idx="12028">
                  <c:v>42983</c:v>
                </c:pt>
                <c:pt idx="12029">
                  <c:v>42984</c:v>
                </c:pt>
                <c:pt idx="12030">
                  <c:v>42985</c:v>
                </c:pt>
                <c:pt idx="12031">
                  <c:v>42986</c:v>
                </c:pt>
                <c:pt idx="12032">
                  <c:v>42989</c:v>
                </c:pt>
                <c:pt idx="12033">
                  <c:v>42990</c:v>
                </c:pt>
                <c:pt idx="12034">
                  <c:v>42991</c:v>
                </c:pt>
                <c:pt idx="12035">
                  <c:v>42992</c:v>
                </c:pt>
                <c:pt idx="12036">
                  <c:v>42993</c:v>
                </c:pt>
                <c:pt idx="12037">
                  <c:v>42996</c:v>
                </c:pt>
                <c:pt idx="12038">
                  <c:v>42997</c:v>
                </c:pt>
                <c:pt idx="12039">
                  <c:v>42998</c:v>
                </c:pt>
                <c:pt idx="12040">
                  <c:v>42999</c:v>
                </c:pt>
                <c:pt idx="12041">
                  <c:v>43000</c:v>
                </c:pt>
                <c:pt idx="12042">
                  <c:v>43003</c:v>
                </c:pt>
                <c:pt idx="12043">
                  <c:v>43004</c:v>
                </c:pt>
                <c:pt idx="12044">
                  <c:v>43005</c:v>
                </c:pt>
                <c:pt idx="12045">
                  <c:v>43006</c:v>
                </c:pt>
                <c:pt idx="12046">
                  <c:v>43007</c:v>
                </c:pt>
                <c:pt idx="12047">
                  <c:v>43010</c:v>
                </c:pt>
                <c:pt idx="12048">
                  <c:v>43011</c:v>
                </c:pt>
                <c:pt idx="12049">
                  <c:v>43012</c:v>
                </c:pt>
                <c:pt idx="12050">
                  <c:v>43013</c:v>
                </c:pt>
                <c:pt idx="12051">
                  <c:v>43014</c:v>
                </c:pt>
                <c:pt idx="12052">
                  <c:v>43017</c:v>
                </c:pt>
                <c:pt idx="12053">
                  <c:v>43018</c:v>
                </c:pt>
                <c:pt idx="12054">
                  <c:v>43019</c:v>
                </c:pt>
                <c:pt idx="12055">
                  <c:v>43020</c:v>
                </c:pt>
                <c:pt idx="12056">
                  <c:v>43021</c:v>
                </c:pt>
                <c:pt idx="12057">
                  <c:v>43024</c:v>
                </c:pt>
                <c:pt idx="12058">
                  <c:v>43025</c:v>
                </c:pt>
                <c:pt idx="12059">
                  <c:v>43026</c:v>
                </c:pt>
                <c:pt idx="12060">
                  <c:v>43027</c:v>
                </c:pt>
                <c:pt idx="12061">
                  <c:v>43028</c:v>
                </c:pt>
                <c:pt idx="12062">
                  <c:v>43031</c:v>
                </c:pt>
                <c:pt idx="12063">
                  <c:v>43032</c:v>
                </c:pt>
                <c:pt idx="12064">
                  <c:v>43033</c:v>
                </c:pt>
                <c:pt idx="12065">
                  <c:v>43034</c:v>
                </c:pt>
                <c:pt idx="12066">
                  <c:v>43035</c:v>
                </c:pt>
                <c:pt idx="12067">
                  <c:v>43038</c:v>
                </c:pt>
                <c:pt idx="12068">
                  <c:v>43039</c:v>
                </c:pt>
                <c:pt idx="12069">
                  <c:v>43040</c:v>
                </c:pt>
                <c:pt idx="12070">
                  <c:v>43041</c:v>
                </c:pt>
                <c:pt idx="12071">
                  <c:v>43042</c:v>
                </c:pt>
                <c:pt idx="12072">
                  <c:v>43045</c:v>
                </c:pt>
                <c:pt idx="12073">
                  <c:v>43046</c:v>
                </c:pt>
                <c:pt idx="12074">
                  <c:v>43047</c:v>
                </c:pt>
                <c:pt idx="12075">
                  <c:v>43048</c:v>
                </c:pt>
                <c:pt idx="12076">
                  <c:v>43049</c:v>
                </c:pt>
                <c:pt idx="12077">
                  <c:v>43052</c:v>
                </c:pt>
                <c:pt idx="12078">
                  <c:v>43053</c:v>
                </c:pt>
                <c:pt idx="12079">
                  <c:v>43054</c:v>
                </c:pt>
                <c:pt idx="12080">
                  <c:v>43055</c:v>
                </c:pt>
                <c:pt idx="12081">
                  <c:v>43056</c:v>
                </c:pt>
                <c:pt idx="12082">
                  <c:v>43059</c:v>
                </c:pt>
                <c:pt idx="12083">
                  <c:v>43060</c:v>
                </c:pt>
                <c:pt idx="12084">
                  <c:v>43061</c:v>
                </c:pt>
                <c:pt idx="12085">
                  <c:v>43063</c:v>
                </c:pt>
                <c:pt idx="12086">
                  <c:v>43066</c:v>
                </c:pt>
                <c:pt idx="12087">
                  <c:v>43067</c:v>
                </c:pt>
                <c:pt idx="12088">
                  <c:v>43068</c:v>
                </c:pt>
                <c:pt idx="12089">
                  <c:v>43069</c:v>
                </c:pt>
                <c:pt idx="12090">
                  <c:v>43070</c:v>
                </c:pt>
                <c:pt idx="12091">
                  <c:v>43073</c:v>
                </c:pt>
                <c:pt idx="12092">
                  <c:v>43074</c:v>
                </c:pt>
                <c:pt idx="12093">
                  <c:v>43075</c:v>
                </c:pt>
                <c:pt idx="12094">
                  <c:v>43076</c:v>
                </c:pt>
                <c:pt idx="12095">
                  <c:v>43077</c:v>
                </c:pt>
                <c:pt idx="12096">
                  <c:v>43080</c:v>
                </c:pt>
                <c:pt idx="12097">
                  <c:v>43081</c:v>
                </c:pt>
                <c:pt idx="12098">
                  <c:v>43082</c:v>
                </c:pt>
                <c:pt idx="12099">
                  <c:v>43083</c:v>
                </c:pt>
                <c:pt idx="12100">
                  <c:v>43084</c:v>
                </c:pt>
                <c:pt idx="12101">
                  <c:v>43087</c:v>
                </c:pt>
                <c:pt idx="12102">
                  <c:v>43088</c:v>
                </c:pt>
                <c:pt idx="12103">
                  <c:v>43089</c:v>
                </c:pt>
                <c:pt idx="12104">
                  <c:v>43090</c:v>
                </c:pt>
                <c:pt idx="12105">
                  <c:v>43091</c:v>
                </c:pt>
                <c:pt idx="12106">
                  <c:v>43095</c:v>
                </c:pt>
                <c:pt idx="12107">
                  <c:v>43096</c:v>
                </c:pt>
                <c:pt idx="12108">
                  <c:v>43097</c:v>
                </c:pt>
                <c:pt idx="12109">
                  <c:v>43098</c:v>
                </c:pt>
                <c:pt idx="12110">
                  <c:v>43102</c:v>
                </c:pt>
                <c:pt idx="12111">
                  <c:v>43103</c:v>
                </c:pt>
                <c:pt idx="12112">
                  <c:v>43104</c:v>
                </c:pt>
                <c:pt idx="12113">
                  <c:v>43105</c:v>
                </c:pt>
                <c:pt idx="12114">
                  <c:v>43108</c:v>
                </c:pt>
                <c:pt idx="12115">
                  <c:v>43109</c:v>
                </c:pt>
                <c:pt idx="12116">
                  <c:v>43110</c:v>
                </c:pt>
                <c:pt idx="12117">
                  <c:v>43111</c:v>
                </c:pt>
                <c:pt idx="12118">
                  <c:v>43112</c:v>
                </c:pt>
                <c:pt idx="12119">
                  <c:v>43116</c:v>
                </c:pt>
                <c:pt idx="12120">
                  <c:v>43117</c:v>
                </c:pt>
                <c:pt idx="12121">
                  <c:v>43118</c:v>
                </c:pt>
                <c:pt idx="12122">
                  <c:v>43119</c:v>
                </c:pt>
                <c:pt idx="12123">
                  <c:v>43122</c:v>
                </c:pt>
                <c:pt idx="12124">
                  <c:v>43123</c:v>
                </c:pt>
                <c:pt idx="12125">
                  <c:v>43124</c:v>
                </c:pt>
                <c:pt idx="12126">
                  <c:v>43125</c:v>
                </c:pt>
                <c:pt idx="12127">
                  <c:v>43126</c:v>
                </c:pt>
                <c:pt idx="12128">
                  <c:v>43129</c:v>
                </c:pt>
                <c:pt idx="12129">
                  <c:v>43130</c:v>
                </c:pt>
                <c:pt idx="12130">
                  <c:v>43131</c:v>
                </c:pt>
                <c:pt idx="12131">
                  <c:v>43132</c:v>
                </c:pt>
                <c:pt idx="12132">
                  <c:v>43133</c:v>
                </c:pt>
                <c:pt idx="12133">
                  <c:v>43136</c:v>
                </c:pt>
                <c:pt idx="12134">
                  <c:v>43137</c:v>
                </c:pt>
                <c:pt idx="12135">
                  <c:v>43138</c:v>
                </c:pt>
                <c:pt idx="12136">
                  <c:v>43139</c:v>
                </c:pt>
                <c:pt idx="12137">
                  <c:v>43140</c:v>
                </c:pt>
                <c:pt idx="12138">
                  <c:v>43143</c:v>
                </c:pt>
                <c:pt idx="12139">
                  <c:v>43144</c:v>
                </c:pt>
                <c:pt idx="12140">
                  <c:v>43145</c:v>
                </c:pt>
                <c:pt idx="12141">
                  <c:v>43146</c:v>
                </c:pt>
                <c:pt idx="12142">
                  <c:v>43147</c:v>
                </c:pt>
                <c:pt idx="12143">
                  <c:v>43151</c:v>
                </c:pt>
                <c:pt idx="12144">
                  <c:v>43152</c:v>
                </c:pt>
                <c:pt idx="12145">
                  <c:v>43153</c:v>
                </c:pt>
                <c:pt idx="12146">
                  <c:v>43154</c:v>
                </c:pt>
                <c:pt idx="12147">
                  <c:v>43157</c:v>
                </c:pt>
                <c:pt idx="12148">
                  <c:v>43158</c:v>
                </c:pt>
                <c:pt idx="12149">
                  <c:v>43159</c:v>
                </c:pt>
                <c:pt idx="12150">
                  <c:v>43160</c:v>
                </c:pt>
                <c:pt idx="12151">
                  <c:v>43161</c:v>
                </c:pt>
                <c:pt idx="12152">
                  <c:v>43164</c:v>
                </c:pt>
                <c:pt idx="12153">
                  <c:v>43165</c:v>
                </c:pt>
                <c:pt idx="12154">
                  <c:v>43166</c:v>
                </c:pt>
                <c:pt idx="12155">
                  <c:v>43167</c:v>
                </c:pt>
                <c:pt idx="12156">
                  <c:v>43168</c:v>
                </c:pt>
                <c:pt idx="12157">
                  <c:v>43171</c:v>
                </c:pt>
                <c:pt idx="12158">
                  <c:v>43172</c:v>
                </c:pt>
                <c:pt idx="12159">
                  <c:v>43173</c:v>
                </c:pt>
                <c:pt idx="12160">
                  <c:v>43174</c:v>
                </c:pt>
                <c:pt idx="12161">
                  <c:v>43175</c:v>
                </c:pt>
                <c:pt idx="12162">
                  <c:v>43178</c:v>
                </c:pt>
                <c:pt idx="12163">
                  <c:v>43179</c:v>
                </c:pt>
                <c:pt idx="12164">
                  <c:v>43180</c:v>
                </c:pt>
                <c:pt idx="12165">
                  <c:v>43181</c:v>
                </c:pt>
                <c:pt idx="12166">
                  <c:v>43182</c:v>
                </c:pt>
                <c:pt idx="12167">
                  <c:v>43185</c:v>
                </c:pt>
                <c:pt idx="12168">
                  <c:v>43186</c:v>
                </c:pt>
                <c:pt idx="12169">
                  <c:v>43187</c:v>
                </c:pt>
                <c:pt idx="12170">
                  <c:v>43188</c:v>
                </c:pt>
                <c:pt idx="12171">
                  <c:v>43192</c:v>
                </c:pt>
                <c:pt idx="12172">
                  <c:v>43193</c:v>
                </c:pt>
                <c:pt idx="12173">
                  <c:v>43194</c:v>
                </c:pt>
                <c:pt idx="12174">
                  <c:v>43195</c:v>
                </c:pt>
                <c:pt idx="12175">
                  <c:v>43196</c:v>
                </c:pt>
                <c:pt idx="12176">
                  <c:v>43199</c:v>
                </c:pt>
                <c:pt idx="12177">
                  <c:v>43200</c:v>
                </c:pt>
                <c:pt idx="12178">
                  <c:v>43201</c:v>
                </c:pt>
                <c:pt idx="12179">
                  <c:v>43202</c:v>
                </c:pt>
                <c:pt idx="12180">
                  <c:v>43203</c:v>
                </c:pt>
                <c:pt idx="12181">
                  <c:v>43206</c:v>
                </c:pt>
                <c:pt idx="12182">
                  <c:v>43207</c:v>
                </c:pt>
                <c:pt idx="12183">
                  <c:v>43208</c:v>
                </c:pt>
                <c:pt idx="12184">
                  <c:v>43209</c:v>
                </c:pt>
                <c:pt idx="12185">
                  <c:v>43210</c:v>
                </c:pt>
                <c:pt idx="12186">
                  <c:v>43213</c:v>
                </c:pt>
                <c:pt idx="12187">
                  <c:v>43214</c:v>
                </c:pt>
                <c:pt idx="12188">
                  <c:v>43215</c:v>
                </c:pt>
                <c:pt idx="12189">
                  <c:v>43216</c:v>
                </c:pt>
                <c:pt idx="12190">
                  <c:v>43217</c:v>
                </c:pt>
                <c:pt idx="12191">
                  <c:v>43220</c:v>
                </c:pt>
                <c:pt idx="12192">
                  <c:v>43221</c:v>
                </c:pt>
                <c:pt idx="12193">
                  <c:v>43222</c:v>
                </c:pt>
                <c:pt idx="12194">
                  <c:v>43223</c:v>
                </c:pt>
                <c:pt idx="12195">
                  <c:v>43224</c:v>
                </c:pt>
                <c:pt idx="12196">
                  <c:v>43227</c:v>
                </c:pt>
                <c:pt idx="12197">
                  <c:v>43228</c:v>
                </c:pt>
                <c:pt idx="12198">
                  <c:v>43229</c:v>
                </c:pt>
                <c:pt idx="12199">
                  <c:v>43230</c:v>
                </c:pt>
                <c:pt idx="12200">
                  <c:v>43231</c:v>
                </c:pt>
                <c:pt idx="12201">
                  <c:v>43234</c:v>
                </c:pt>
                <c:pt idx="12202">
                  <c:v>43235</c:v>
                </c:pt>
                <c:pt idx="12203">
                  <c:v>43236</c:v>
                </c:pt>
                <c:pt idx="12204">
                  <c:v>43237</c:v>
                </c:pt>
                <c:pt idx="12205">
                  <c:v>43238</c:v>
                </c:pt>
                <c:pt idx="12206">
                  <c:v>43241</c:v>
                </c:pt>
                <c:pt idx="12207">
                  <c:v>43242</c:v>
                </c:pt>
                <c:pt idx="12208">
                  <c:v>43243</c:v>
                </c:pt>
                <c:pt idx="12209">
                  <c:v>43244</c:v>
                </c:pt>
                <c:pt idx="12210">
                  <c:v>43245</c:v>
                </c:pt>
                <c:pt idx="12211">
                  <c:v>43249</c:v>
                </c:pt>
                <c:pt idx="12212">
                  <c:v>43250</c:v>
                </c:pt>
                <c:pt idx="12213">
                  <c:v>43251</c:v>
                </c:pt>
                <c:pt idx="12214">
                  <c:v>43252</c:v>
                </c:pt>
                <c:pt idx="12215">
                  <c:v>43255</c:v>
                </c:pt>
                <c:pt idx="12216">
                  <c:v>43256</c:v>
                </c:pt>
                <c:pt idx="12217">
                  <c:v>43257</c:v>
                </c:pt>
                <c:pt idx="12218">
                  <c:v>43258</c:v>
                </c:pt>
                <c:pt idx="12219">
                  <c:v>43259</c:v>
                </c:pt>
                <c:pt idx="12220">
                  <c:v>43262</c:v>
                </c:pt>
                <c:pt idx="12221">
                  <c:v>43263</c:v>
                </c:pt>
                <c:pt idx="12222">
                  <c:v>43264</c:v>
                </c:pt>
                <c:pt idx="12223">
                  <c:v>43265</c:v>
                </c:pt>
                <c:pt idx="12224">
                  <c:v>43266</c:v>
                </c:pt>
                <c:pt idx="12225">
                  <c:v>43269</c:v>
                </c:pt>
                <c:pt idx="12226">
                  <c:v>43270</c:v>
                </c:pt>
                <c:pt idx="12227">
                  <c:v>43271</c:v>
                </c:pt>
                <c:pt idx="12228">
                  <c:v>43272</c:v>
                </c:pt>
                <c:pt idx="12229">
                  <c:v>43273</c:v>
                </c:pt>
                <c:pt idx="12230">
                  <c:v>43276</c:v>
                </c:pt>
                <c:pt idx="12231">
                  <c:v>43277</c:v>
                </c:pt>
                <c:pt idx="12232">
                  <c:v>43278</c:v>
                </c:pt>
                <c:pt idx="12233">
                  <c:v>43279</c:v>
                </c:pt>
                <c:pt idx="12234">
                  <c:v>43280</c:v>
                </c:pt>
                <c:pt idx="12235">
                  <c:v>43283</c:v>
                </c:pt>
                <c:pt idx="12236">
                  <c:v>43284</c:v>
                </c:pt>
                <c:pt idx="12237">
                  <c:v>43286</c:v>
                </c:pt>
                <c:pt idx="12238">
                  <c:v>43287</c:v>
                </c:pt>
                <c:pt idx="12239">
                  <c:v>43290</c:v>
                </c:pt>
                <c:pt idx="12240">
                  <c:v>43291</c:v>
                </c:pt>
                <c:pt idx="12241">
                  <c:v>43292</c:v>
                </c:pt>
                <c:pt idx="12242">
                  <c:v>43293</c:v>
                </c:pt>
                <c:pt idx="12243">
                  <c:v>43294</c:v>
                </c:pt>
                <c:pt idx="12244">
                  <c:v>43297</c:v>
                </c:pt>
                <c:pt idx="12245">
                  <c:v>43298</c:v>
                </c:pt>
                <c:pt idx="12246">
                  <c:v>43299</c:v>
                </c:pt>
                <c:pt idx="12247">
                  <c:v>43300</c:v>
                </c:pt>
                <c:pt idx="12248">
                  <c:v>43301</c:v>
                </c:pt>
                <c:pt idx="12249">
                  <c:v>43304</c:v>
                </c:pt>
                <c:pt idx="12250">
                  <c:v>43305</c:v>
                </c:pt>
                <c:pt idx="12251">
                  <c:v>43306</c:v>
                </c:pt>
                <c:pt idx="12252">
                  <c:v>43307</c:v>
                </c:pt>
                <c:pt idx="12253">
                  <c:v>43308</c:v>
                </c:pt>
                <c:pt idx="12254">
                  <c:v>43311</c:v>
                </c:pt>
                <c:pt idx="12255">
                  <c:v>43312</c:v>
                </c:pt>
                <c:pt idx="12256">
                  <c:v>43313</c:v>
                </c:pt>
                <c:pt idx="12257">
                  <c:v>43314</c:v>
                </c:pt>
                <c:pt idx="12258">
                  <c:v>43315</c:v>
                </c:pt>
                <c:pt idx="12259">
                  <c:v>43318</c:v>
                </c:pt>
                <c:pt idx="12260">
                  <c:v>43319</c:v>
                </c:pt>
                <c:pt idx="12261">
                  <c:v>43320</c:v>
                </c:pt>
                <c:pt idx="12262">
                  <c:v>43321</c:v>
                </c:pt>
                <c:pt idx="12263">
                  <c:v>43322</c:v>
                </c:pt>
                <c:pt idx="12264">
                  <c:v>43325</c:v>
                </c:pt>
                <c:pt idx="12265">
                  <c:v>43326</c:v>
                </c:pt>
                <c:pt idx="12266">
                  <c:v>43327</c:v>
                </c:pt>
                <c:pt idx="12267">
                  <c:v>43328</c:v>
                </c:pt>
                <c:pt idx="12268">
                  <c:v>43329</c:v>
                </c:pt>
                <c:pt idx="12269">
                  <c:v>43332</c:v>
                </c:pt>
                <c:pt idx="12270">
                  <c:v>43333</c:v>
                </c:pt>
                <c:pt idx="12271">
                  <c:v>43334</c:v>
                </c:pt>
                <c:pt idx="12272">
                  <c:v>43335</c:v>
                </c:pt>
                <c:pt idx="12273">
                  <c:v>43336</c:v>
                </c:pt>
                <c:pt idx="12274">
                  <c:v>43339</c:v>
                </c:pt>
                <c:pt idx="12275">
                  <c:v>43340</c:v>
                </c:pt>
                <c:pt idx="12276">
                  <c:v>43341</c:v>
                </c:pt>
                <c:pt idx="12277">
                  <c:v>43342</c:v>
                </c:pt>
                <c:pt idx="12278">
                  <c:v>43343</c:v>
                </c:pt>
                <c:pt idx="12279">
                  <c:v>43347</c:v>
                </c:pt>
                <c:pt idx="12280">
                  <c:v>43348</c:v>
                </c:pt>
                <c:pt idx="12281">
                  <c:v>43349</c:v>
                </c:pt>
                <c:pt idx="12282">
                  <c:v>43350</c:v>
                </c:pt>
                <c:pt idx="12283">
                  <c:v>43353</c:v>
                </c:pt>
                <c:pt idx="12284">
                  <c:v>43354</c:v>
                </c:pt>
                <c:pt idx="12285">
                  <c:v>43355</c:v>
                </c:pt>
                <c:pt idx="12286">
                  <c:v>43356</c:v>
                </c:pt>
                <c:pt idx="12287">
                  <c:v>43357</c:v>
                </c:pt>
                <c:pt idx="12288">
                  <c:v>43360</c:v>
                </c:pt>
                <c:pt idx="12289">
                  <c:v>43361</c:v>
                </c:pt>
                <c:pt idx="12290">
                  <c:v>43362</c:v>
                </c:pt>
                <c:pt idx="12291">
                  <c:v>43363</c:v>
                </c:pt>
                <c:pt idx="12292">
                  <c:v>43364</c:v>
                </c:pt>
                <c:pt idx="12293">
                  <c:v>43367</c:v>
                </c:pt>
                <c:pt idx="12294">
                  <c:v>43368</c:v>
                </c:pt>
                <c:pt idx="12295">
                  <c:v>43369</c:v>
                </c:pt>
                <c:pt idx="12296">
                  <c:v>43370</c:v>
                </c:pt>
                <c:pt idx="12297">
                  <c:v>43371</c:v>
                </c:pt>
                <c:pt idx="12298">
                  <c:v>43374</c:v>
                </c:pt>
                <c:pt idx="12299">
                  <c:v>43375</c:v>
                </c:pt>
                <c:pt idx="12300">
                  <c:v>43376</c:v>
                </c:pt>
                <c:pt idx="12301">
                  <c:v>43377</c:v>
                </c:pt>
                <c:pt idx="12302">
                  <c:v>43378</c:v>
                </c:pt>
                <c:pt idx="12303">
                  <c:v>43381</c:v>
                </c:pt>
                <c:pt idx="12304">
                  <c:v>43382</c:v>
                </c:pt>
                <c:pt idx="12305">
                  <c:v>43383</c:v>
                </c:pt>
                <c:pt idx="12306">
                  <c:v>43384</c:v>
                </c:pt>
                <c:pt idx="12307">
                  <c:v>43385</c:v>
                </c:pt>
                <c:pt idx="12308">
                  <c:v>43388</c:v>
                </c:pt>
                <c:pt idx="12309">
                  <c:v>43389</c:v>
                </c:pt>
                <c:pt idx="12310">
                  <c:v>43390</c:v>
                </c:pt>
                <c:pt idx="12311">
                  <c:v>43391</c:v>
                </c:pt>
                <c:pt idx="12312">
                  <c:v>43392</c:v>
                </c:pt>
                <c:pt idx="12313">
                  <c:v>43395</c:v>
                </c:pt>
                <c:pt idx="12314">
                  <c:v>43396</c:v>
                </c:pt>
                <c:pt idx="12315">
                  <c:v>43397</c:v>
                </c:pt>
                <c:pt idx="12316">
                  <c:v>43398</c:v>
                </c:pt>
                <c:pt idx="12317">
                  <c:v>43399</c:v>
                </c:pt>
                <c:pt idx="12318">
                  <c:v>43402</c:v>
                </c:pt>
                <c:pt idx="12319">
                  <c:v>43403</c:v>
                </c:pt>
                <c:pt idx="12320">
                  <c:v>43404</c:v>
                </c:pt>
                <c:pt idx="12321">
                  <c:v>43405</c:v>
                </c:pt>
                <c:pt idx="12322">
                  <c:v>43406</c:v>
                </c:pt>
                <c:pt idx="12323">
                  <c:v>43409</c:v>
                </c:pt>
                <c:pt idx="12324">
                  <c:v>43410</c:v>
                </c:pt>
                <c:pt idx="12325">
                  <c:v>43411</c:v>
                </c:pt>
                <c:pt idx="12326">
                  <c:v>43412</c:v>
                </c:pt>
                <c:pt idx="12327">
                  <c:v>43413</c:v>
                </c:pt>
                <c:pt idx="12328">
                  <c:v>43416</c:v>
                </c:pt>
                <c:pt idx="12329">
                  <c:v>43417</c:v>
                </c:pt>
                <c:pt idx="12330">
                  <c:v>43418</c:v>
                </c:pt>
                <c:pt idx="12331">
                  <c:v>43419</c:v>
                </c:pt>
                <c:pt idx="12332">
                  <c:v>43420</c:v>
                </c:pt>
                <c:pt idx="12333">
                  <c:v>43423</c:v>
                </c:pt>
                <c:pt idx="12334">
                  <c:v>43424</c:v>
                </c:pt>
                <c:pt idx="12335">
                  <c:v>43425</c:v>
                </c:pt>
                <c:pt idx="12336">
                  <c:v>43427</c:v>
                </c:pt>
                <c:pt idx="12337">
                  <c:v>43430</c:v>
                </c:pt>
                <c:pt idx="12338">
                  <c:v>43431</c:v>
                </c:pt>
                <c:pt idx="12339">
                  <c:v>43432</c:v>
                </c:pt>
                <c:pt idx="12340">
                  <c:v>43433</c:v>
                </c:pt>
                <c:pt idx="12341">
                  <c:v>43434</c:v>
                </c:pt>
                <c:pt idx="12342">
                  <c:v>43437</c:v>
                </c:pt>
                <c:pt idx="12343">
                  <c:v>43438</c:v>
                </c:pt>
                <c:pt idx="12344">
                  <c:v>43440</c:v>
                </c:pt>
                <c:pt idx="12345">
                  <c:v>43441</c:v>
                </c:pt>
                <c:pt idx="12346">
                  <c:v>43444</c:v>
                </c:pt>
                <c:pt idx="12347">
                  <c:v>43445</c:v>
                </c:pt>
                <c:pt idx="12348">
                  <c:v>43446</c:v>
                </c:pt>
                <c:pt idx="12349">
                  <c:v>43447</c:v>
                </c:pt>
                <c:pt idx="12350">
                  <c:v>43448</c:v>
                </c:pt>
                <c:pt idx="12351">
                  <c:v>43451</c:v>
                </c:pt>
                <c:pt idx="12352">
                  <c:v>43452</c:v>
                </c:pt>
                <c:pt idx="12353">
                  <c:v>43453</c:v>
                </c:pt>
                <c:pt idx="12354">
                  <c:v>43454</c:v>
                </c:pt>
                <c:pt idx="12355">
                  <c:v>43455</c:v>
                </c:pt>
                <c:pt idx="12356">
                  <c:v>43458</c:v>
                </c:pt>
                <c:pt idx="12357">
                  <c:v>43460</c:v>
                </c:pt>
                <c:pt idx="12358">
                  <c:v>43461</c:v>
                </c:pt>
                <c:pt idx="12359">
                  <c:v>43462</c:v>
                </c:pt>
                <c:pt idx="12360">
                  <c:v>43465</c:v>
                </c:pt>
                <c:pt idx="12361">
                  <c:v>43467</c:v>
                </c:pt>
                <c:pt idx="12362">
                  <c:v>43468</c:v>
                </c:pt>
                <c:pt idx="12363">
                  <c:v>43469</c:v>
                </c:pt>
                <c:pt idx="12364">
                  <c:v>43472</c:v>
                </c:pt>
                <c:pt idx="12365">
                  <c:v>43473</c:v>
                </c:pt>
                <c:pt idx="12366">
                  <c:v>43474</c:v>
                </c:pt>
                <c:pt idx="12367">
                  <c:v>43475</c:v>
                </c:pt>
                <c:pt idx="12368">
                  <c:v>43476</c:v>
                </c:pt>
                <c:pt idx="12369">
                  <c:v>43479</c:v>
                </c:pt>
                <c:pt idx="12370">
                  <c:v>43480</c:v>
                </c:pt>
                <c:pt idx="12371">
                  <c:v>43481</c:v>
                </c:pt>
                <c:pt idx="12372">
                  <c:v>43482</c:v>
                </c:pt>
                <c:pt idx="12373">
                  <c:v>43483</c:v>
                </c:pt>
                <c:pt idx="12374">
                  <c:v>43487</c:v>
                </c:pt>
                <c:pt idx="12375">
                  <c:v>43488</c:v>
                </c:pt>
                <c:pt idx="12376">
                  <c:v>43489</c:v>
                </c:pt>
                <c:pt idx="12377">
                  <c:v>43490</c:v>
                </c:pt>
                <c:pt idx="12378">
                  <c:v>43493</c:v>
                </c:pt>
                <c:pt idx="12379">
                  <c:v>43494</c:v>
                </c:pt>
                <c:pt idx="12380">
                  <c:v>43495</c:v>
                </c:pt>
                <c:pt idx="12381">
                  <c:v>43496</c:v>
                </c:pt>
                <c:pt idx="12382">
                  <c:v>43497</c:v>
                </c:pt>
                <c:pt idx="12383">
                  <c:v>43500</c:v>
                </c:pt>
                <c:pt idx="12384">
                  <c:v>43501</c:v>
                </c:pt>
                <c:pt idx="12385">
                  <c:v>43502</c:v>
                </c:pt>
                <c:pt idx="12386">
                  <c:v>43503</c:v>
                </c:pt>
                <c:pt idx="12387">
                  <c:v>43504</c:v>
                </c:pt>
                <c:pt idx="12388">
                  <c:v>43507</c:v>
                </c:pt>
                <c:pt idx="12389">
                  <c:v>43508</c:v>
                </c:pt>
                <c:pt idx="12390">
                  <c:v>43509</c:v>
                </c:pt>
                <c:pt idx="12391">
                  <c:v>43510</c:v>
                </c:pt>
                <c:pt idx="12392">
                  <c:v>43511</c:v>
                </c:pt>
                <c:pt idx="12393">
                  <c:v>43515</c:v>
                </c:pt>
                <c:pt idx="12394">
                  <c:v>43516</c:v>
                </c:pt>
                <c:pt idx="12395">
                  <c:v>43517</c:v>
                </c:pt>
                <c:pt idx="12396">
                  <c:v>43518</c:v>
                </c:pt>
                <c:pt idx="12397">
                  <c:v>43521</c:v>
                </c:pt>
                <c:pt idx="12398">
                  <c:v>43522</c:v>
                </c:pt>
                <c:pt idx="12399">
                  <c:v>43523</c:v>
                </c:pt>
                <c:pt idx="12400">
                  <c:v>43524</c:v>
                </c:pt>
                <c:pt idx="12401">
                  <c:v>43525</c:v>
                </c:pt>
                <c:pt idx="12402">
                  <c:v>43528</c:v>
                </c:pt>
                <c:pt idx="12403">
                  <c:v>43529</c:v>
                </c:pt>
                <c:pt idx="12404">
                  <c:v>43530</c:v>
                </c:pt>
                <c:pt idx="12405">
                  <c:v>43531</c:v>
                </c:pt>
                <c:pt idx="12406">
                  <c:v>43532</c:v>
                </c:pt>
                <c:pt idx="12407">
                  <c:v>43535</c:v>
                </c:pt>
                <c:pt idx="12408">
                  <c:v>43536</c:v>
                </c:pt>
                <c:pt idx="12409">
                  <c:v>43537</c:v>
                </c:pt>
                <c:pt idx="12410">
                  <c:v>43538</c:v>
                </c:pt>
                <c:pt idx="12411">
                  <c:v>43539</c:v>
                </c:pt>
                <c:pt idx="12412">
                  <c:v>43542</c:v>
                </c:pt>
                <c:pt idx="12413">
                  <c:v>43543</c:v>
                </c:pt>
                <c:pt idx="12414">
                  <c:v>43544</c:v>
                </c:pt>
                <c:pt idx="12415">
                  <c:v>43545</c:v>
                </c:pt>
                <c:pt idx="12416">
                  <c:v>43546</c:v>
                </c:pt>
                <c:pt idx="12417">
                  <c:v>43549</c:v>
                </c:pt>
                <c:pt idx="12418">
                  <c:v>43550</c:v>
                </c:pt>
                <c:pt idx="12419">
                  <c:v>43551</c:v>
                </c:pt>
                <c:pt idx="12420">
                  <c:v>43552</c:v>
                </c:pt>
                <c:pt idx="12421">
                  <c:v>43553</c:v>
                </c:pt>
                <c:pt idx="12422">
                  <c:v>43556</c:v>
                </c:pt>
                <c:pt idx="12423">
                  <c:v>43557</c:v>
                </c:pt>
                <c:pt idx="12424">
                  <c:v>43558</c:v>
                </c:pt>
                <c:pt idx="12425">
                  <c:v>43559</c:v>
                </c:pt>
                <c:pt idx="12426">
                  <c:v>43560</c:v>
                </c:pt>
                <c:pt idx="12427">
                  <c:v>43563</c:v>
                </c:pt>
                <c:pt idx="12428">
                  <c:v>43564</c:v>
                </c:pt>
                <c:pt idx="12429">
                  <c:v>43565</c:v>
                </c:pt>
                <c:pt idx="12430">
                  <c:v>43566</c:v>
                </c:pt>
                <c:pt idx="12431">
                  <c:v>43567</c:v>
                </c:pt>
                <c:pt idx="12432">
                  <c:v>43570</c:v>
                </c:pt>
                <c:pt idx="12433">
                  <c:v>43571</c:v>
                </c:pt>
                <c:pt idx="12434">
                  <c:v>43572</c:v>
                </c:pt>
                <c:pt idx="12435">
                  <c:v>43573</c:v>
                </c:pt>
                <c:pt idx="12436">
                  <c:v>43577</c:v>
                </c:pt>
                <c:pt idx="12437">
                  <c:v>43578</c:v>
                </c:pt>
                <c:pt idx="12438">
                  <c:v>43579</c:v>
                </c:pt>
                <c:pt idx="12439">
                  <c:v>43580</c:v>
                </c:pt>
                <c:pt idx="12440">
                  <c:v>43581</c:v>
                </c:pt>
                <c:pt idx="12441">
                  <c:v>43584</c:v>
                </c:pt>
                <c:pt idx="12442">
                  <c:v>43585</c:v>
                </c:pt>
                <c:pt idx="12443">
                  <c:v>43586</c:v>
                </c:pt>
                <c:pt idx="12444">
                  <c:v>43587</c:v>
                </c:pt>
                <c:pt idx="12445">
                  <c:v>43588</c:v>
                </c:pt>
                <c:pt idx="12446">
                  <c:v>43591</c:v>
                </c:pt>
                <c:pt idx="12447">
                  <c:v>43592</c:v>
                </c:pt>
                <c:pt idx="12448">
                  <c:v>43593</c:v>
                </c:pt>
                <c:pt idx="12449">
                  <c:v>43594</c:v>
                </c:pt>
                <c:pt idx="12450">
                  <c:v>43595</c:v>
                </c:pt>
                <c:pt idx="12451">
                  <c:v>43598</c:v>
                </c:pt>
                <c:pt idx="12452">
                  <c:v>43599</c:v>
                </c:pt>
                <c:pt idx="12453">
                  <c:v>43600</c:v>
                </c:pt>
                <c:pt idx="12454">
                  <c:v>43601</c:v>
                </c:pt>
                <c:pt idx="12455">
                  <c:v>43602</c:v>
                </c:pt>
                <c:pt idx="12456">
                  <c:v>43605</c:v>
                </c:pt>
                <c:pt idx="12457">
                  <c:v>43606</c:v>
                </c:pt>
                <c:pt idx="12458">
                  <c:v>43607</c:v>
                </c:pt>
                <c:pt idx="12459">
                  <c:v>43608</c:v>
                </c:pt>
                <c:pt idx="12460">
                  <c:v>43609</c:v>
                </c:pt>
                <c:pt idx="12461">
                  <c:v>43613</c:v>
                </c:pt>
                <c:pt idx="12462">
                  <c:v>43614</c:v>
                </c:pt>
                <c:pt idx="12463">
                  <c:v>43615</c:v>
                </c:pt>
                <c:pt idx="12464">
                  <c:v>43616</c:v>
                </c:pt>
                <c:pt idx="12465">
                  <c:v>43619</c:v>
                </c:pt>
                <c:pt idx="12466">
                  <c:v>43620</c:v>
                </c:pt>
                <c:pt idx="12467">
                  <c:v>43621</c:v>
                </c:pt>
                <c:pt idx="12468">
                  <c:v>43622</c:v>
                </c:pt>
                <c:pt idx="12469">
                  <c:v>43623</c:v>
                </c:pt>
                <c:pt idx="12470">
                  <c:v>43626</c:v>
                </c:pt>
                <c:pt idx="12471">
                  <c:v>43627</c:v>
                </c:pt>
                <c:pt idx="12472">
                  <c:v>43628</c:v>
                </c:pt>
                <c:pt idx="12473">
                  <c:v>43629</c:v>
                </c:pt>
                <c:pt idx="12474">
                  <c:v>43630</c:v>
                </c:pt>
                <c:pt idx="12475">
                  <c:v>43633</c:v>
                </c:pt>
                <c:pt idx="12476">
                  <c:v>43634</c:v>
                </c:pt>
                <c:pt idx="12477">
                  <c:v>43635</c:v>
                </c:pt>
                <c:pt idx="12478">
                  <c:v>43636</c:v>
                </c:pt>
                <c:pt idx="12479">
                  <c:v>43637</c:v>
                </c:pt>
                <c:pt idx="12480">
                  <c:v>43640</c:v>
                </c:pt>
                <c:pt idx="12481">
                  <c:v>43641</c:v>
                </c:pt>
                <c:pt idx="12482">
                  <c:v>43642</c:v>
                </c:pt>
                <c:pt idx="12483">
                  <c:v>43643</c:v>
                </c:pt>
                <c:pt idx="12484">
                  <c:v>43644</c:v>
                </c:pt>
                <c:pt idx="12485">
                  <c:v>43647</c:v>
                </c:pt>
                <c:pt idx="12486">
                  <c:v>43648</c:v>
                </c:pt>
                <c:pt idx="12487">
                  <c:v>43649</c:v>
                </c:pt>
                <c:pt idx="12488">
                  <c:v>43651</c:v>
                </c:pt>
                <c:pt idx="12489">
                  <c:v>43654</c:v>
                </c:pt>
                <c:pt idx="12490">
                  <c:v>43655</c:v>
                </c:pt>
                <c:pt idx="12491">
                  <c:v>43656</c:v>
                </c:pt>
                <c:pt idx="12492">
                  <c:v>43657</c:v>
                </c:pt>
                <c:pt idx="12493">
                  <c:v>43658</c:v>
                </c:pt>
                <c:pt idx="12494">
                  <c:v>43661</c:v>
                </c:pt>
                <c:pt idx="12495">
                  <c:v>43662</c:v>
                </c:pt>
                <c:pt idx="12496">
                  <c:v>43663</c:v>
                </c:pt>
                <c:pt idx="12497">
                  <c:v>43664</c:v>
                </c:pt>
                <c:pt idx="12498">
                  <c:v>43665</c:v>
                </c:pt>
                <c:pt idx="12499">
                  <c:v>43668</c:v>
                </c:pt>
                <c:pt idx="12500">
                  <c:v>43669</c:v>
                </c:pt>
                <c:pt idx="12501">
                  <c:v>43670</c:v>
                </c:pt>
                <c:pt idx="12502">
                  <c:v>43671</c:v>
                </c:pt>
                <c:pt idx="12503">
                  <c:v>43672</c:v>
                </c:pt>
                <c:pt idx="12504">
                  <c:v>43675</c:v>
                </c:pt>
                <c:pt idx="12505">
                  <c:v>43676</c:v>
                </c:pt>
                <c:pt idx="12506">
                  <c:v>43677</c:v>
                </c:pt>
                <c:pt idx="12507">
                  <c:v>43678</c:v>
                </c:pt>
                <c:pt idx="12508">
                  <c:v>43679</c:v>
                </c:pt>
                <c:pt idx="12509">
                  <c:v>43682</c:v>
                </c:pt>
                <c:pt idx="12510">
                  <c:v>43683</c:v>
                </c:pt>
                <c:pt idx="12511">
                  <c:v>43684</c:v>
                </c:pt>
                <c:pt idx="12512">
                  <c:v>43685</c:v>
                </c:pt>
                <c:pt idx="12513">
                  <c:v>43686</c:v>
                </c:pt>
                <c:pt idx="12514">
                  <c:v>43689</c:v>
                </c:pt>
                <c:pt idx="12515">
                  <c:v>43690</c:v>
                </c:pt>
                <c:pt idx="12516">
                  <c:v>43691</c:v>
                </c:pt>
                <c:pt idx="12517">
                  <c:v>43692</c:v>
                </c:pt>
                <c:pt idx="12518">
                  <c:v>43693</c:v>
                </c:pt>
                <c:pt idx="12519">
                  <c:v>43696</c:v>
                </c:pt>
                <c:pt idx="12520">
                  <c:v>43697</c:v>
                </c:pt>
                <c:pt idx="12521">
                  <c:v>43698</c:v>
                </c:pt>
                <c:pt idx="12522">
                  <c:v>43699</c:v>
                </c:pt>
                <c:pt idx="12523">
                  <c:v>43700</c:v>
                </c:pt>
                <c:pt idx="12524">
                  <c:v>43703</c:v>
                </c:pt>
                <c:pt idx="12525">
                  <c:v>43704</c:v>
                </c:pt>
                <c:pt idx="12526">
                  <c:v>43705</c:v>
                </c:pt>
                <c:pt idx="12527">
                  <c:v>43706</c:v>
                </c:pt>
                <c:pt idx="12528">
                  <c:v>43707</c:v>
                </c:pt>
                <c:pt idx="12529">
                  <c:v>43711</c:v>
                </c:pt>
                <c:pt idx="12530">
                  <c:v>43712</c:v>
                </c:pt>
                <c:pt idx="12531">
                  <c:v>43713</c:v>
                </c:pt>
                <c:pt idx="12532">
                  <c:v>43714</c:v>
                </c:pt>
                <c:pt idx="12533">
                  <c:v>43717</c:v>
                </c:pt>
                <c:pt idx="12534">
                  <c:v>43718</c:v>
                </c:pt>
                <c:pt idx="12535">
                  <c:v>43719</c:v>
                </c:pt>
                <c:pt idx="12536">
                  <c:v>43720</c:v>
                </c:pt>
                <c:pt idx="12537">
                  <c:v>43721</c:v>
                </c:pt>
                <c:pt idx="12538">
                  <c:v>43724</c:v>
                </c:pt>
                <c:pt idx="12539">
                  <c:v>43725</c:v>
                </c:pt>
                <c:pt idx="12540">
                  <c:v>43726</c:v>
                </c:pt>
                <c:pt idx="12541">
                  <c:v>43727</c:v>
                </c:pt>
                <c:pt idx="12542">
                  <c:v>43728</c:v>
                </c:pt>
                <c:pt idx="12543">
                  <c:v>43731</c:v>
                </c:pt>
                <c:pt idx="12544">
                  <c:v>43732</c:v>
                </c:pt>
                <c:pt idx="12545">
                  <c:v>43733</c:v>
                </c:pt>
                <c:pt idx="12546">
                  <c:v>43734</c:v>
                </c:pt>
                <c:pt idx="12547">
                  <c:v>43735</c:v>
                </c:pt>
                <c:pt idx="12548">
                  <c:v>43738</c:v>
                </c:pt>
                <c:pt idx="12549">
                  <c:v>43739</c:v>
                </c:pt>
                <c:pt idx="12550">
                  <c:v>43740</c:v>
                </c:pt>
                <c:pt idx="12551">
                  <c:v>43741</c:v>
                </c:pt>
                <c:pt idx="12552">
                  <c:v>43742</c:v>
                </c:pt>
                <c:pt idx="12553">
                  <c:v>43745</c:v>
                </c:pt>
                <c:pt idx="12554">
                  <c:v>43746</c:v>
                </c:pt>
                <c:pt idx="12555">
                  <c:v>43747</c:v>
                </c:pt>
                <c:pt idx="12556">
                  <c:v>43748</c:v>
                </c:pt>
                <c:pt idx="12557">
                  <c:v>43749</c:v>
                </c:pt>
                <c:pt idx="12558">
                  <c:v>43752</c:v>
                </c:pt>
                <c:pt idx="12559">
                  <c:v>43753</c:v>
                </c:pt>
                <c:pt idx="12560">
                  <c:v>43754</c:v>
                </c:pt>
                <c:pt idx="12561">
                  <c:v>43755</c:v>
                </c:pt>
                <c:pt idx="12562">
                  <c:v>43756</c:v>
                </c:pt>
                <c:pt idx="12563">
                  <c:v>43759</c:v>
                </c:pt>
                <c:pt idx="12564">
                  <c:v>43760</c:v>
                </c:pt>
                <c:pt idx="12565">
                  <c:v>43761</c:v>
                </c:pt>
                <c:pt idx="12566">
                  <c:v>43762</c:v>
                </c:pt>
                <c:pt idx="12567">
                  <c:v>43763</c:v>
                </c:pt>
                <c:pt idx="12568">
                  <c:v>43766</c:v>
                </c:pt>
                <c:pt idx="12569">
                  <c:v>43767</c:v>
                </c:pt>
                <c:pt idx="12570">
                  <c:v>43768</c:v>
                </c:pt>
                <c:pt idx="12571">
                  <c:v>43769</c:v>
                </c:pt>
                <c:pt idx="12572">
                  <c:v>43770</c:v>
                </c:pt>
                <c:pt idx="12573">
                  <c:v>43773</c:v>
                </c:pt>
                <c:pt idx="12574">
                  <c:v>43774</c:v>
                </c:pt>
                <c:pt idx="12575">
                  <c:v>43775</c:v>
                </c:pt>
                <c:pt idx="12576">
                  <c:v>43776</c:v>
                </c:pt>
                <c:pt idx="12577">
                  <c:v>43777</c:v>
                </c:pt>
                <c:pt idx="12578">
                  <c:v>43780</c:v>
                </c:pt>
                <c:pt idx="12579">
                  <c:v>43781</c:v>
                </c:pt>
                <c:pt idx="12580">
                  <c:v>43782</c:v>
                </c:pt>
                <c:pt idx="12581">
                  <c:v>43783</c:v>
                </c:pt>
                <c:pt idx="12582">
                  <c:v>43784</c:v>
                </c:pt>
                <c:pt idx="12583">
                  <c:v>43787</c:v>
                </c:pt>
                <c:pt idx="12584">
                  <c:v>43788</c:v>
                </c:pt>
                <c:pt idx="12585">
                  <c:v>43789</c:v>
                </c:pt>
                <c:pt idx="12586">
                  <c:v>43790</c:v>
                </c:pt>
                <c:pt idx="12587">
                  <c:v>43791</c:v>
                </c:pt>
                <c:pt idx="12588">
                  <c:v>43794</c:v>
                </c:pt>
                <c:pt idx="12589">
                  <c:v>43795</c:v>
                </c:pt>
                <c:pt idx="12590">
                  <c:v>43796</c:v>
                </c:pt>
                <c:pt idx="12591">
                  <c:v>43798</c:v>
                </c:pt>
                <c:pt idx="12592">
                  <c:v>43801</c:v>
                </c:pt>
                <c:pt idx="12593">
                  <c:v>43802</c:v>
                </c:pt>
                <c:pt idx="12594">
                  <c:v>43803</c:v>
                </c:pt>
                <c:pt idx="12595">
                  <c:v>43804</c:v>
                </c:pt>
                <c:pt idx="12596">
                  <c:v>43805</c:v>
                </c:pt>
                <c:pt idx="12597">
                  <c:v>43808</c:v>
                </c:pt>
                <c:pt idx="12598">
                  <c:v>43809</c:v>
                </c:pt>
                <c:pt idx="12599">
                  <c:v>43810</c:v>
                </c:pt>
                <c:pt idx="12600">
                  <c:v>43811</c:v>
                </c:pt>
                <c:pt idx="12601">
                  <c:v>43812</c:v>
                </c:pt>
                <c:pt idx="12602">
                  <c:v>43815</c:v>
                </c:pt>
                <c:pt idx="12603">
                  <c:v>43816</c:v>
                </c:pt>
                <c:pt idx="12604">
                  <c:v>43817</c:v>
                </c:pt>
                <c:pt idx="12605">
                  <c:v>43818</c:v>
                </c:pt>
                <c:pt idx="12606">
                  <c:v>43819</c:v>
                </c:pt>
                <c:pt idx="12607">
                  <c:v>43822</c:v>
                </c:pt>
                <c:pt idx="12608">
                  <c:v>43823</c:v>
                </c:pt>
                <c:pt idx="12609">
                  <c:v>43825</c:v>
                </c:pt>
                <c:pt idx="12610">
                  <c:v>43826</c:v>
                </c:pt>
                <c:pt idx="12611">
                  <c:v>43829</c:v>
                </c:pt>
                <c:pt idx="12612">
                  <c:v>43830</c:v>
                </c:pt>
                <c:pt idx="12613">
                  <c:v>43832</c:v>
                </c:pt>
                <c:pt idx="12614">
                  <c:v>43833</c:v>
                </c:pt>
                <c:pt idx="12615">
                  <c:v>43836</c:v>
                </c:pt>
                <c:pt idx="12616">
                  <c:v>43837</c:v>
                </c:pt>
                <c:pt idx="12617">
                  <c:v>43838</c:v>
                </c:pt>
                <c:pt idx="12618">
                  <c:v>43839</c:v>
                </c:pt>
                <c:pt idx="12619">
                  <c:v>43840</c:v>
                </c:pt>
                <c:pt idx="12620">
                  <c:v>43843</c:v>
                </c:pt>
                <c:pt idx="12621">
                  <c:v>43844</c:v>
                </c:pt>
                <c:pt idx="12622">
                  <c:v>43845</c:v>
                </c:pt>
                <c:pt idx="12623">
                  <c:v>43846</c:v>
                </c:pt>
                <c:pt idx="12624">
                  <c:v>43847</c:v>
                </c:pt>
                <c:pt idx="12625">
                  <c:v>43851</c:v>
                </c:pt>
                <c:pt idx="12626">
                  <c:v>43852</c:v>
                </c:pt>
                <c:pt idx="12627">
                  <c:v>43853</c:v>
                </c:pt>
                <c:pt idx="12628">
                  <c:v>43854</c:v>
                </c:pt>
                <c:pt idx="12629">
                  <c:v>43857</c:v>
                </c:pt>
                <c:pt idx="12630">
                  <c:v>43858</c:v>
                </c:pt>
                <c:pt idx="12631">
                  <c:v>43859</c:v>
                </c:pt>
                <c:pt idx="12632">
                  <c:v>43860</c:v>
                </c:pt>
                <c:pt idx="12633">
                  <c:v>43861</c:v>
                </c:pt>
                <c:pt idx="12634">
                  <c:v>43864</c:v>
                </c:pt>
                <c:pt idx="12635">
                  <c:v>43865</c:v>
                </c:pt>
                <c:pt idx="12636">
                  <c:v>43866</c:v>
                </c:pt>
                <c:pt idx="12637">
                  <c:v>43867</c:v>
                </c:pt>
                <c:pt idx="12638">
                  <c:v>43868</c:v>
                </c:pt>
                <c:pt idx="12639">
                  <c:v>43871</c:v>
                </c:pt>
                <c:pt idx="12640">
                  <c:v>43872</c:v>
                </c:pt>
                <c:pt idx="12641">
                  <c:v>43873</c:v>
                </c:pt>
                <c:pt idx="12642">
                  <c:v>43874</c:v>
                </c:pt>
                <c:pt idx="12643">
                  <c:v>43875</c:v>
                </c:pt>
                <c:pt idx="12644">
                  <c:v>43879</c:v>
                </c:pt>
                <c:pt idx="12645">
                  <c:v>43880</c:v>
                </c:pt>
                <c:pt idx="12646">
                  <c:v>43881</c:v>
                </c:pt>
                <c:pt idx="12647">
                  <c:v>43882</c:v>
                </c:pt>
                <c:pt idx="12648">
                  <c:v>43885</c:v>
                </c:pt>
                <c:pt idx="12649">
                  <c:v>43886</c:v>
                </c:pt>
                <c:pt idx="12650">
                  <c:v>43887</c:v>
                </c:pt>
                <c:pt idx="12651">
                  <c:v>43888</c:v>
                </c:pt>
                <c:pt idx="12652">
                  <c:v>43889</c:v>
                </c:pt>
                <c:pt idx="12653">
                  <c:v>43892</c:v>
                </c:pt>
                <c:pt idx="12654">
                  <c:v>43893</c:v>
                </c:pt>
                <c:pt idx="12655">
                  <c:v>43894</c:v>
                </c:pt>
                <c:pt idx="12656">
                  <c:v>43895</c:v>
                </c:pt>
                <c:pt idx="12657">
                  <c:v>43896</c:v>
                </c:pt>
                <c:pt idx="12658">
                  <c:v>43899</c:v>
                </c:pt>
                <c:pt idx="12659">
                  <c:v>43900</c:v>
                </c:pt>
                <c:pt idx="12660">
                  <c:v>43901</c:v>
                </c:pt>
                <c:pt idx="12661">
                  <c:v>43902</c:v>
                </c:pt>
                <c:pt idx="12662">
                  <c:v>43903</c:v>
                </c:pt>
                <c:pt idx="12663">
                  <c:v>43906</c:v>
                </c:pt>
                <c:pt idx="12664">
                  <c:v>43907</c:v>
                </c:pt>
                <c:pt idx="12665">
                  <c:v>43908</c:v>
                </c:pt>
                <c:pt idx="12666">
                  <c:v>43909</c:v>
                </c:pt>
                <c:pt idx="12667">
                  <c:v>43910</c:v>
                </c:pt>
                <c:pt idx="12668">
                  <c:v>43913</c:v>
                </c:pt>
                <c:pt idx="12669">
                  <c:v>43914</c:v>
                </c:pt>
                <c:pt idx="12670">
                  <c:v>43915</c:v>
                </c:pt>
                <c:pt idx="12671">
                  <c:v>43916</c:v>
                </c:pt>
                <c:pt idx="12672">
                  <c:v>43917</c:v>
                </c:pt>
                <c:pt idx="12673">
                  <c:v>43920</c:v>
                </c:pt>
                <c:pt idx="12674">
                  <c:v>43921</c:v>
                </c:pt>
                <c:pt idx="12675">
                  <c:v>43922</c:v>
                </c:pt>
                <c:pt idx="12676">
                  <c:v>43923</c:v>
                </c:pt>
                <c:pt idx="12677">
                  <c:v>43924</c:v>
                </c:pt>
                <c:pt idx="12678">
                  <c:v>43927</c:v>
                </c:pt>
                <c:pt idx="12679">
                  <c:v>43928</c:v>
                </c:pt>
                <c:pt idx="12680">
                  <c:v>43929</c:v>
                </c:pt>
                <c:pt idx="12681">
                  <c:v>43930</c:v>
                </c:pt>
                <c:pt idx="12682">
                  <c:v>43934</c:v>
                </c:pt>
                <c:pt idx="12683">
                  <c:v>43935</c:v>
                </c:pt>
                <c:pt idx="12684">
                  <c:v>43936</c:v>
                </c:pt>
                <c:pt idx="12685">
                  <c:v>43937</c:v>
                </c:pt>
                <c:pt idx="12686">
                  <c:v>43938</c:v>
                </c:pt>
                <c:pt idx="12687">
                  <c:v>43941</c:v>
                </c:pt>
                <c:pt idx="12688">
                  <c:v>43942</c:v>
                </c:pt>
                <c:pt idx="12689">
                  <c:v>43943</c:v>
                </c:pt>
                <c:pt idx="12690">
                  <c:v>43944</c:v>
                </c:pt>
                <c:pt idx="12691">
                  <c:v>43945</c:v>
                </c:pt>
                <c:pt idx="12692">
                  <c:v>43948</c:v>
                </c:pt>
                <c:pt idx="12693">
                  <c:v>43949</c:v>
                </c:pt>
                <c:pt idx="12694">
                  <c:v>43950</c:v>
                </c:pt>
                <c:pt idx="12695">
                  <c:v>43951</c:v>
                </c:pt>
                <c:pt idx="12696">
                  <c:v>43952</c:v>
                </c:pt>
                <c:pt idx="12697">
                  <c:v>43955</c:v>
                </c:pt>
                <c:pt idx="12698">
                  <c:v>43956</c:v>
                </c:pt>
                <c:pt idx="12699">
                  <c:v>43957</c:v>
                </c:pt>
                <c:pt idx="12700">
                  <c:v>43958</c:v>
                </c:pt>
                <c:pt idx="12701">
                  <c:v>43959</c:v>
                </c:pt>
                <c:pt idx="12702">
                  <c:v>43962</c:v>
                </c:pt>
                <c:pt idx="12703">
                  <c:v>43963</c:v>
                </c:pt>
                <c:pt idx="12704">
                  <c:v>43964</c:v>
                </c:pt>
                <c:pt idx="12705">
                  <c:v>43965</c:v>
                </c:pt>
                <c:pt idx="12706">
                  <c:v>43966</c:v>
                </c:pt>
                <c:pt idx="12707">
                  <c:v>43969</c:v>
                </c:pt>
                <c:pt idx="12708">
                  <c:v>43970</c:v>
                </c:pt>
                <c:pt idx="12709">
                  <c:v>43971</c:v>
                </c:pt>
                <c:pt idx="12710">
                  <c:v>43972</c:v>
                </c:pt>
                <c:pt idx="12711">
                  <c:v>43973</c:v>
                </c:pt>
                <c:pt idx="12712">
                  <c:v>43977</c:v>
                </c:pt>
                <c:pt idx="12713">
                  <c:v>43978</c:v>
                </c:pt>
                <c:pt idx="12714">
                  <c:v>43979</c:v>
                </c:pt>
                <c:pt idx="12715">
                  <c:v>43980</c:v>
                </c:pt>
                <c:pt idx="12716">
                  <c:v>43983</c:v>
                </c:pt>
                <c:pt idx="12717">
                  <c:v>43984</c:v>
                </c:pt>
                <c:pt idx="12718">
                  <c:v>43985</c:v>
                </c:pt>
                <c:pt idx="12719">
                  <c:v>43986</c:v>
                </c:pt>
                <c:pt idx="12720">
                  <c:v>43987</c:v>
                </c:pt>
                <c:pt idx="12721">
                  <c:v>43990</c:v>
                </c:pt>
                <c:pt idx="12722">
                  <c:v>43991</c:v>
                </c:pt>
                <c:pt idx="12723">
                  <c:v>43992</c:v>
                </c:pt>
                <c:pt idx="12724">
                  <c:v>43993</c:v>
                </c:pt>
                <c:pt idx="12725">
                  <c:v>43994</c:v>
                </c:pt>
                <c:pt idx="12726">
                  <c:v>43997</c:v>
                </c:pt>
                <c:pt idx="12727">
                  <c:v>43998</c:v>
                </c:pt>
                <c:pt idx="12728">
                  <c:v>43999</c:v>
                </c:pt>
                <c:pt idx="12729">
                  <c:v>44000</c:v>
                </c:pt>
                <c:pt idx="12730">
                  <c:v>44001</c:v>
                </c:pt>
                <c:pt idx="12731">
                  <c:v>44004</c:v>
                </c:pt>
                <c:pt idx="12732">
                  <c:v>44005</c:v>
                </c:pt>
                <c:pt idx="12733">
                  <c:v>44006</c:v>
                </c:pt>
                <c:pt idx="12734">
                  <c:v>44007</c:v>
                </c:pt>
                <c:pt idx="12735">
                  <c:v>44008</c:v>
                </c:pt>
                <c:pt idx="12736">
                  <c:v>44011</c:v>
                </c:pt>
                <c:pt idx="12737">
                  <c:v>44012</c:v>
                </c:pt>
                <c:pt idx="12738">
                  <c:v>44013</c:v>
                </c:pt>
                <c:pt idx="12739">
                  <c:v>44014</c:v>
                </c:pt>
                <c:pt idx="12740">
                  <c:v>44018</c:v>
                </c:pt>
                <c:pt idx="12741">
                  <c:v>44019</c:v>
                </c:pt>
                <c:pt idx="12742">
                  <c:v>44020</c:v>
                </c:pt>
                <c:pt idx="12743">
                  <c:v>44021</c:v>
                </c:pt>
                <c:pt idx="12744">
                  <c:v>44022</c:v>
                </c:pt>
                <c:pt idx="12745">
                  <c:v>44025</c:v>
                </c:pt>
                <c:pt idx="12746">
                  <c:v>44026</c:v>
                </c:pt>
                <c:pt idx="12747">
                  <c:v>44027</c:v>
                </c:pt>
                <c:pt idx="12748">
                  <c:v>44028</c:v>
                </c:pt>
                <c:pt idx="12749">
                  <c:v>44029</c:v>
                </c:pt>
                <c:pt idx="12750">
                  <c:v>44032</c:v>
                </c:pt>
                <c:pt idx="12751">
                  <c:v>44033</c:v>
                </c:pt>
                <c:pt idx="12752">
                  <c:v>44034</c:v>
                </c:pt>
                <c:pt idx="12753">
                  <c:v>44035</c:v>
                </c:pt>
                <c:pt idx="12754">
                  <c:v>44036</c:v>
                </c:pt>
                <c:pt idx="12755">
                  <c:v>44039</c:v>
                </c:pt>
                <c:pt idx="12756">
                  <c:v>44040</c:v>
                </c:pt>
                <c:pt idx="12757">
                  <c:v>44041</c:v>
                </c:pt>
                <c:pt idx="12758">
                  <c:v>44042</c:v>
                </c:pt>
                <c:pt idx="12759">
                  <c:v>44043</c:v>
                </c:pt>
                <c:pt idx="12760">
                  <c:v>44046</c:v>
                </c:pt>
                <c:pt idx="12761">
                  <c:v>44047</c:v>
                </c:pt>
                <c:pt idx="12762">
                  <c:v>44048</c:v>
                </c:pt>
                <c:pt idx="12763">
                  <c:v>44049</c:v>
                </c:pt>
                <c:pt idx="12764">
                  <c:v>44050</c:v>
                </c:pt>
                <c:pt idx="12765">
                  <c:v>44053</c:v>
                </c:pt>
                <c:pt idx="12766">
                  <c:v>44054</c:v>
                </c:pt>
                <c:pt idx="12767">
                  <c:v>44055</c:v>
                </c:pt>
                <c:pt idx="12768">
                  <c:v>44056</c:v>
                </c:pt>
                <c:pt idx="12769">
                  <c:v>44057</c:v>
                </c:pt>
                <c:pt idx="12770">
                  <c:v>44060</c:v>
                </c:pt>
                <c:pt idx="12771">
                  <c:v>44061</c:v>
                </c:pt>
                <c:pt idx="12772">
                  <c:v>44062</c:v>
                </c:pt>
                <c:pt idx="12773">
                  <c:v>44063</c:v>
                </c:pt>
                <c:pt idx="12774">
                  <c:v>44064</c:v>
                </c:pt>
                <c:pt idx="12775">
                  <c:v>44067</c:v>
                </c:pt>
                <c:pt idx="12776">
                  <c:v>44068</c:v>
                </c:pt>
                <c:pt idx="12777">
                  <c:v>44069</c:v>
                </c:pt>
                <c:pt idx="12778">
                  <c:v>44070</c:v>
                </c:pt>
                <c:pt idx="12779">
                  <c:v>44071</c:v>
                </c:pt>
                <c:pt idx="12780">
                  <c:v>44074</c:v>
                </c:pt>
                <c:pt idx="12781">
                  <c:v>44075</c:v>
                </c:pt>
                <c:pt idx="12782">
                  <c:v>44076</c:v>
                </c:pt>
                <c:pt idx="12783">
                  <c:v>44077</c:v>
                </c:pt>
                <c:pt idx="12784">
                  <c:v>44078</c:v>
                </c:pt>
                <c:pt idx="12785">
                  <c:v>44082</c:v>
                </c:pt>
                <c:pt idx="12786">
                  <c:v>44083</c:v>
                </c:pt>
                <c:pt idx="12787">
                  <c:v>44084</c:v>
                </c:pt>
                <c:pt idx="12788">
                  <c:v>44085</c:v>
                </c:pt>
                <c:pt idx="12789">
                  <c:v>44088</c:v>
                </c:pt>
                <c:pt idx="12790">
                  <c:v>44089</c:v>
                </c:pt>
                <c:pt idx="12791">
                  <c:v>44090</c:v>
                </c:pt>
                <c:pt idx="12792">
                  <c:v>44091</c:v>
                </c:pt>
                <c:pt idx="12793">
                  <c:v>44092</c:v>
                </c:pt>
                <c:pt idx="12794">
                  <c:v>44095</c:v>
                </c:pt>
                <c:pt idx="12795">
                  <c:v>44096</c:v>
                </c:pt>
                <c:pt idx="12796">
                  <c:v>44097</c:v>
                </c:pt>
                <c:pt idx="12797">
                  <c:v>44098</c:v>
                </c:pt>
                <c:pt idx="12798">
                  <c:v>44099</c:v>
                </c:pt>
                <c:pt idx="12799">
                  <c:v>44102</c:v>
                </c:pt>
                <c:pt idx="12800">
                  <c:v>44103</c:v>
                </c:pt>
                <c:pt idx="12801">
                  <c:v>44104</c:v>
                </c:pt>
                <c:pt idx="12802">
                  <c:v>44105</c:v>
                </c:pt>
                <c:pt idx="12803">
                  <c:v>44106</c:v>
                </c:pt>
                <c:pt idx="12804">
                  <c:v>44109</c:v>
                </c:pt>
                <c:pt idx="12805">
                  <c:v>44110</c:v>
                </c:pt>
                <c:pt idx="12806">
                  <c:v>44111</c:v>
                </c:pt>
                <c:pt idx="12807">
                  <c:v>44112</c:v>
                </c:pt>
                <c:pt idx="12808">
                  <c:v>44113</c:v>
                </c:pt>
                <c:pt idx="12809">
                  <c:v>44116</c:v>
                </c:pt>
                <c:pt idx="12810">
                  <c:v>44117</c:v>
                </c:pt>
                <c:pt idx="12811">
                  <c:v>44118</c:v>
                </c:pt>
                <c:pt idx="12812">
                  <c:v>44119</c:v>
                </c:pt>
                <c:pt idx="12813">
                  <c:v>44120</c:v>
                </c:pt>
                <c:pt idx="12814">
                  <c:v>44123</c:v>
                </c:pt>
                <c:pt idx="12815">
                  <c:v>44124</c:v>
                </c:pt>
                <c:pt idx="12816">
                  <c:v>44125</c:v>
                </c:pt>
                <c:pt idx="12817">
                  <c:v>44126</c:v>
                </c:pt>
                <c:pt idx="12818">
                  <c:v>44127</c:v>
                </c:pt>
                <c:pt idx="12819">
                  <c:v>44130</c:v>
                </c:pt>
                <c:pt idx="12820">
                  <c:v>44131</c:v>
                </c:pt>
                <c:pt idx="12821">
                  <c:v>44132</c:v>
                </c:pt>
                <c:pt idx="12822">
                  <c:v>44133</c:v>
                </c:pt>
                <c:pt idx="12823">
                  <c:v>44134</c:v>
                </c:pt>
                <c:pt idx="12824">
                  <c:v>44137</c:v>
                </c:pt>
                <c:pt idx="12825">
                  <c:v>44138</c:v>
                </c:pt>
                <c:pt idx="12826">
                  <c:v>44139</c:v>
                </c:pt>
                <c:pt idx="12827">
                  <c:v>44140</c:v>
                </c:pt>
                <c:pt idx="12828">
                  <c:v>44141</c:v>
                </c:pt>
                <c:pt idx="12829">
                  <c:v>44144</c:v>
                </c:pt>
                <c:pt idx="12830">
                  <c:v>44145</c:v>
                </c:pt>
                <c:pt idx="12831">
                  <c:v>44146</c:v>
                </c:pt>
                <c:pt idx="12832">
                  <c:v>44147</c:v>
                </c:pt>
                <c:pt idx="12833">
                  <c:v>44148</c:v>
                </c:pt>
                <c:pt idx="12834">
                  <c:v>44151</c:v>
                </c:pt>
                <c:pt idx="12835">
                  <c:v>44152</c:v>
                </c:pt>
                <c:pt idx="12836">
                  <c:v>44153</c:v>
                </c:pt>
                <c:pt idx="12837">
                  <c:v>44154</c:v>
                </c:pt>
                <c:pt idx="12838">
                  <c:v>44155</c:v>
                </c:pt>
                <c:pt idx="12839">
                  <c:v>44158</c:v>
                </c:pt>
                <c:pt idx="12840">
                  <c:v>44159</c:v>
                </c:pt>
                <c:pt idx="12841">
                  <c:v>44160</c:v>
                </c:pt>
                <c:pt idx="12842">
                  <c:v>44162</c:v>
                </c:pt>
                <c:pt idx="12843">
                  <c:v>44165</c:v>
                </c:pt>
                <c:pt idx="12844">
                  <c:v>44166</c:v>
                </c:pt>
                <c:pt idx="12845">
                  <c:v>44167</c:v>
                </c:pt>
                <c:pt idx="12846">
                  <c:v>44168</c:v>
                </c:pt>
                <c:pt idx="12847">
                  <c:v>44169</c:v>
                </c:pt>
                <c:pt idx="12848">
                  <c:v>44172</c:v>
                </c:pt>
                <c:pt idx="12849">
                  <c:v>44173</c:v>
                </c:pt>
                <c:pt idx="12850">
                  <c:v>44174</c:v>
                </c:pt>
                <c:pt idx="12851">
                  <c:v>44175</c:v>
                </c:pt>
                <c:pt idx="12852">
                  <c:v>44176</c:v>
                </c:pt>
                <c:pt idx="12853">
                  <c:v>44179</c:v>
                </c:pt>
                <c:pt idx="12854">
                  <c:v>44180</c:v>
                </c:pt>
                <c:pt idx="12855">
                  <c:v>44181</c:v>
                </c:pt>
                <c:pt idx="12856">
                  <c:v>44182</c:v>
                </c:pt>
                <c:pt idx="12857">
                  <c:v>44183</c:v>
                </c:pt>
                <c:pt idx="12858">
                  <c:v>44186</c:v>
                </c:pt>
                <c:pt idx="12859">
                  <c:v>44187</c:v>
                </c:pt>
                <c:pt idx="12860">
                  <c:v>44188</c:v>
                </c:pt>
                <c:pt idx="12861">
                  <c:v>44189</c:v>
                </c:pt>
                <c:pt idx="12862">
                  <c:v>44193</c:v>
                </c:pt>
                <c:pt idx="12863">
                  <c:v>44194</c:v>
                </c:pt>
                <c:pt idx="12864">
                  <c:v>44195</c:v>
                </c:pt>
                <c:pt idx="12865">
                  <c:v>44196</c:v>
                </c:pt>
                <c:pt idx="12866">
                  <c:v>44200</c:v>
                </c:pt>
                <c:pt idx="12867">
                  <c:v>44201</c:v>
                </c:pt>
                <c:pt idx="12868">
                  <c:v>44202</c:v>
                </c:pt>
                <c:pt idx="12869">
                  <c:v>44203</c:v>
                </c:pt>
                <c:pt idx="12870">
                  <c:v>44204</c:v>
                </c:pt>
                <c:pt idx="12871">
                  <c:v>44207</c:v>
                </c:pt>
                <c:pt idx="12872">
                  <c:v>44208</c:v>
                </c:pt>
                <c:pt idx="12873">
                  <c:v>44209</c:v>
                </c:pt>
                <c:pt idx="12874">
                  <c:v>44210</c:v>
                </c:pt>
                <c:pt idx="12875">
                  <c:v>44211</c:v>
                </c:pt>
                <c:pt idx="12876">
                  <c:v>44215</c:v>
                </c:pt>
                <c:pt idx="12877">
                  <c:v>44216</c:v>
                </c:pt>
                <c:pt idx="12878">
                  <c:v>44217</c:v>
                </c:pt>
                <c:pt idx="12879">
                  <c:v>44218</c:v>
                </c:pt>
                <c:pt idx="12880">
                  <c:v>44221</c:v>
                </c:pt>
                <c:pt idx="12881">
                  <c:v>44222</c:v>
                </c:pt>
                <c:pt idx="12882">
                  <c:v>44223</c:v>
                </c:pt>
                <c:pt idx="12883">
                  <c:v>44224</c:v>
                </c:pt>
                <c:pt idx="12884">
                  <c:v>44225</c:v>
                </c:pt>
                <c:pt idx="12885">
                  <c:v>44228</c:v>
                </c:pt>
                <c:pt idx="12886">
                  <c:v>44229</c:v>
                </c:pt>
                <c:pt idx="12887">
                  <c:v>44230</c:v>
                </c:pt>
                <c:pt idx="12888">
                  <c:v>44231</c:v>
                </c:pt>
                <c:pt idx="12889">
                  <c:v>44232</c:v>
                </c:pt>
                <c:pt idx="12890">
                  <c:v>44235</c:v>
                </c:pt>
                <c:pt idx="12891">
                  <c:v>44236</c:v>
                </c:pt>
                <c:pt idx="12892">
                  <c:v>44237</c:v>
                </c:pt>
                <c:pt idx="12893">
                  <c:v>44238</c:v>
                </c:pt>
                <c:pt idx="12894">
                  <c:v>44239</c:v>
                </c:pt>
                <c:pt idx="12895">
                  <c:v>44243</c:v>
                </c:pt>
                <c:pt idx="12896">
                  <c:v>44244</c:v>
                </c:pt>
                <c:pt idx="12897">
                  <c:v>44245</c:v>
                </c:pt>
                <c:pt idx="12898">
                  <c:v>44246</c:v>
                </c:pt>
                <c:pt idx="12899">
                  <c:v>44249</c:v>
                </c:pt>
                <c:pt idx="12900">
                  <c:v>44250</c:v>
                </c:pt>
                <c:pt idx="12901">
                  <c:v>44251</c:v>
                </c:pt>
                <c:pt idx="12902">
                  <c:v>44252</c:v>
                </c:pt>
                <c:pt idx="12903">
                  <c:v>44253</c:v>
                </c:pt>
                <c:pt idx="12904">
                  <c:v>44256</c:v>
                </c:pt>
                <c:pt idx="12905">
                  <c:v>44257</c:v>
                </c:pt>
                <c:pt idx="12906">
                  <c:v>44258</c:v>
                </c:pt>
                <c:pt idx="12907">
                  <c:v>44259</c:v>
                </c:pt>
                <c:pt idx="12908">
                  <c:v>44260</c:v>
                </c:pt>
                <c:pt idx="12909">
                  <c:v>44263</c:v>
                </c:pt>
                <c:pt idx="12910">
                  <c:v>44264</c:v>
                </c:pt>
                <c:pt idx="12911">
                  <c:v>44265</c:v>
                </c:pt>
                <c:pt idx="12912">
                  <c:v>44266</c:v>
                </c:pt>
                <c:pt idx="12913">
                  <c:v>44267</c:v>
                </c:pt>
                <c:pt idx="12914">
                  <c:v>44270</c:v>
                </c:pt>
                <c:pt idx="12915">
                  <c:v>44271</c:v>
                </c:pt>
                <c:pt idx="12916">
                  <c:v>44272</c:v>
                </c:pt>
                <c:pt idx="12917">
                  <c:v>44273</c:v>
                </c:pt>
                <c:pt idx="12918">
                  <c:v>44274</c:v>
                </c:pt>
                <c:pt idx="12919">
                  <c:v>44277</c:v>
                </c:pt>
                <c:pt idx="12920">
                  <c:v>44278</c:v>
                </c:pt>
                <c:pt idx="12921">
                  <c:v>44279</c:v>
                </c:pt>
                <c:pt idx="12922">
                  <c:v>44280</c:v>
                </c:pt>
                <c:pt idx="12923">
                  <c:v>44281</c:v>
                </c:pt>
                <c:pt idx="12924">
                  <c:v>44284</c:v>
                </c:pt>
                <c:pt idx="12925">
                  <c:v>44285</c:v>
                </c:pt>
                <c:pt idx="12926">
                  <c:v>44286</c:v>
                </c:pt>
                <c:pt idx="12927">
                  <c:v>44287</c:v>
                </c:pt>
                <c:pt idx="12928">
                  <c:v>44291</c:v>
                </c:pt>
                <c:pt idx="12929">
                  <c:v>44292</c:v>
                </c:pt>
                <c:pt idx="12930">
                  <c:v>44293</c:v>
                </c:pt>
                <c:pt idx="12931">
                  <c:v>44294</c:v>
                </c:pt>
                <c:pt idx="12932">
                  <c:v>44295</c:v>
                </c:pt>
                <c:pt idx="12933">
                  <c:v>44298</c:v>
                </c:pt>
                <c:pt idx="12934">
                  <c:v>44299</c:v>
                </c:pt>
                <c:pt idx="12935">
                  <c:v>44300</c:v>
                </c:pt>
                <c:pt idx="12936">
                  <c:v>44301</c:v>
                </c:pt>
                <c:pt idx="12937">
                  <c:v>44302</c:v>
                </c:pt>
                <c:pt idx="12938">
                  <c:v>44305</c:v>
                </c:pt>
                <c:pt idx="12939">
                  <c:v>44306</c:v>
                </c:pt>
                <c:pt idx="12940">
                  <c:v>44307</c:v>
                </c:pt>
                <c:pt idx="12941">
                  <c:v>44308</c:v>
                </c:pt>
                <c:pt idx="12942">
                  <c:v>44309</c:v>
                </c:pt>
                <c:pt idx="12943">
                  <c:v>44312</c:v>
                </c:pt>
                <c:pt idx="12944">
                  <c:v>44313</c:v>
                </c:pt>
                <c:pt idx="12945">
                  <c:v>44314</c:v>
                </c:pt>
                <c:pt idx="12946">
                  <c:v>44315</c:v>
                </c:pt>
                <c:pt idx="12947">
                  <c:v>44316</c:v>
                </c:pt>
                <c:pt idx="12948">
                  <c:v>44319</c:v>
                </c:pt>
                <c:pt idx="12949">
                  <c:v>44320</c:v>
                </c:pt>
                <c:pt idx="12950">
                  <c:v>44321</c:v>
                </c:pt>
                <c:pt idx="12951">
                  <c:v>44322</c:v>
                </c:pt>
                <c:pt idx="12952">
                  <c:v>44323</c:v>
                </c:pt>
                <c:pt idx="12953">
                  <c:v>44326</c:v>
                </c:pt>
                <c:pt idx="12954">
                  <c:v>44327</c:v>
                </c:pt>
                <c:pt idx="12955">
                  <c:v>44328</c:v>
                </c:pt>
                <c:pt idx="12956">
                  <c:v>44329</c:v>
                </c:pt>
                <c:pt idx="12957">
                  <c:v>44330</c:v>
                </c:pt>
                <c:pt idx="12958">
                  <c:v>44333</c:v>
                </c:pt>
                <c:pt idx="12959">
                  <c:v>44334</c:v>
                </c:pt>
                <c:pt idx="12960">
                  <c:v>44335</c:v>
                </c:pt>
                <c:pt idx="12961">
                  <c:v>44336</c:v>
                </c:pt>
                <c:pt idx="12962">
                  <c:v>44337</c:v>
                </c:pt>
                <c:pt idx="12963">
                  <c:v>44340</c:v>
                </c:pt>
                <c:pt idx="12964">
                  <c:v>44341</c:v>
                </c:pt>
                <c:pt idx="12965">
                  <c:v>44342</c:v>
                </c:pt>
                <c:pt idx="12966">
                  <c:v>44343</c:v>
                </c:pt>
                <c:pt idx="12967">
                  <c:v>44344</c:v>
                </c:pt>
                <c:pt idx="12968">
                  <c:v>44348</c:v>
                </c:pt>
                <c:pt idx="12969">
                  <c:v>44349</c:v>
                </c:pt>
                <c:pt idx="12970">
                  <c:v>44350</c:v>
                </c:pt>
                <c:pt idx="12971">
                  <c:v>44351</c:v>
                </c:pt>
                <c:pt idx="12972">
                  <c:v>44354</c:v>
                </c:pt>
                <c:pt idx="12973">
                  <c:v>44355</c:v>
                </c:pt>
                <c:pt idx="12974">
                  <c:v>44356</c:v>
                </c:pt>
                <c:pt idx="12975">
                  <c:v>44357</c:v>
                </c:pt>
                <c:pt idx="12976">
                  <c:v>44358</c:v>
                </c:pt>
                <c:pt idx="12977">
                  <c:v>44361</c:v>
                </c:pt>
                <c:pt idx="12978">
                  <c:v>44362</c:v>
                </c:pt>
                <c:pt idx="12979">
                  <c:v>44363</c:v>
                </c:pt>
                <c:pt idx="12980">
                  <c:v>44364</c:v>
                </c:pt>
                <c:pt idx="12981">
                  <c:v>44365</c:v>
                </c:pt>
                <c:pt idx="12982">
                  <c:v>44368</c:v>
                </c:pt>
                <c:pt idx="12983">
                  <c:v>44369</c:v>
                </c:pt>
                <c:pt idx="12984">
                  <c:v>44370</c:v>
                </c:pt>
                <c:pt idx="12985">
                  <c:v>44371</c:v>
                </c:pt>
                <c:pt idx="12986">
                  <c:v>44372</c:v>
                </c:pt>
                <c:pt idx="12987">
                  <c:v>44375</c:v>
                </c:pt>
                <c:pt idx="12988">
                  <c:v>44376</c:v>
                </c:pt>
                <c:pt idx="12989">
                  <c:v>44377</c:v>
                </c:pt>
                <c:pt idx="12990">
                  <c:v>44378</c:v>
                </c:pt>
                <c:pt idx="12991">
                  <c:v>44379</c:v>
                </c:pt>
                <c:pt idx="12992">
                  <c:v>44383</c:v>
                </c:pt>
                <c:pt idx="12993">
                  <c:v>44384</c:v>
                </c:pt>
                <c:pt idx="12994">
                  <c:v>44385</c:v>
                </c:pt>
                <c:pt idx="12995">
                  <c:v>44386</c:v>
                </c:pt>
                <c:pt idx="12996">
                  <c:v>44389</c:v>
                </c:pt>
                <c:pt idx="12997">
                  <c:v>44390</c:v>
                </c:pt>
                <c:pt idx="12998">
                  <c:v>44391</c:v>
                </c:pt>
                <c:pt idx="12999">
                  <c:v>44392</c:v>
                </c:pt>
                <c:pt idx="13000">
                  <c:v>44393</c:v>
                </c:pt>
                <c:pt idx="13001">
                  <c:v>44396</c:v>
                </c:pt>
                <c:pt idx="13002">
                  <c:v>44397</c:v>
                </c:pt>
                <c:pt idx="13003">
                  <c:v>44398</c:v>
                </c:pt>
                <c:pt idx="13004">
                  <c:v>44399</c:v>
                </c:pt>
                <c:pt idx="13005">
                  <c:v>44400</c:v>
                </c:pt>
                <c:pt idx="13006">
                  <c:v>44403</c:v>
                </c:pt>
                <c:pt idx="13007">
                  <c:v>44404</c:v>
                </c:pt>
                <c:pt idx="13008">
                  <c:v>44405</c:v>
                </c:pt>
                <c:pt idx="13009">
                  <c:v>44406</c:v>
                </c:pt>
                <c:pt idx="13010">
                  <c:v>44407</c:v>
                </c:pt>
                <c:pt idx="13011">
                  <c:v>44410</c:v>
                </c:pt>
                <c:pt idx="13012">
                  <c:v>44411</c:v>
                </c:pt>
                <c:pt idx="13013">
                  <c:v>44412</c:v>
                </c:pt>
                <c:pt idx="13014">
                  <c:v>44413</c:v>
                </c:pt>
                <c:pt idx="13015">
                  <c:v>44414</c:v>
                </c:pt>
                <c:pt idx="13016">
                  <c:v>44417</c:v>
                </c:pt>
                <c:pt idx="13017">
                  <c:v>44418</c:v>
                </c:pt>
                <c:pt idx="13018">
                  <c:v>44419</c:v>
                </c:pt>
                <c:pt idx="13019">
                  <c:v>44420</c:v>
                </c:pt>
                <c:pt idx="13020">
                  <c:v>44421</c:v>
                </c:pt>
                <c:pt idx="13021">
                  <c:v>44424</c:v>
                </c:pt>
                <c:pt idx="13022">
                  <c:v>44425</c:v>
                </c:pt>
                <c:pt idx="13023">
                  <c:v>44426</c:v>
                </c:pt>
                <c:pt idx="13024">
                  <c:v>44427</c:v>
                </c:pt>
                <c:pt idx="13025">
                  <c:v>44428</c:v>
                </c:pt>
                <c:pt idx="13026">
                  <c:v>44431</c:v>
                </c:pt>
                <c:pt idx="13027">
                  <c:v>44432</c:v>
                </c:pt>
                <c:pt idx="13028">
                  <c:v>44433</c:v>
                </c:pt>
                <c:pt idx="13029">
                  <c:v>44434</c:v>
                </c:pt>
                <c:pt idx="13030">
                  <c:v>44435</c:v>
                </c:pt>
                <c:pt idx="13031">
                  <c:v>44438</c:v>
                </c:pt>
                <c:pt idx="13032">
                  <c:v>44439</c:v>
                </c:pt>
                <c:pt idx="13033">
                  <c:v>44440</c:v>
                </c:pt>
                <c:pt idx="13034">
                  <c:v>44441</c:v>
                </c:pt>
                <c:pt idx="13035">
                  <c:v>44442</c:v>
                </c:pt>
                <c:pt idx="13036">
                  <c:v>44446</c:v>
                </c:pt>
                <c:pt idx="13037">
                  <c:v>44447</c:v>
                </c:pt>
                <c:pt idx="13038">
                  <c:v>44448</c:v>
                </c:pt>
                <c:pt idx="13039">
                  <c:v>44449</c:v>
                </c:pt>
                <c:pt idx="13040">
                  <c:v>44452</c:v>
                </c:pt>
                <c:pt idx="13041">
                  <c:v>44453</c:v>
                </c:pt>
                <c:pt idx="13042">
                  <c:v>44454</c:v>
                </c:pt>
                <c:pt idx="13043">
                  <c:v>44455</c:v>
                </c:pt>
                <c:pt idx="13044">
                  <c:v>44456</c:v>
                </c:pt>
                <c:pt idx="13045">
                  <c:v>44459</c:v>
                </c:pt>
                <c:pt idx="13046">
                  <c:v>44460</c:v>
                </c:pt>
                <c:pt idx="13047">
                  <c:v>44461</c:v>
                </c:pt>
                <c:pt idx="13048">
                  <c:v>44462</c:v>
                </c:pt>
                <c:pt idx="13049">
                  <c:v>44463</c:v>
                </c:pt>
                <c:pt idx="13050">
                  <c:v>44466</c:v>
                </c:pt>
                <c:pt idx="13051">
                  <c:v>44467</c:v>
                </c:pt>
                <c:pt idx="13052">
                  <c:v>44468</c:v>
                </c:pt>
                <c:pt idx="13053">
                  <c:v>44469</c:v>
                </c:pt>
                <c:pt idx="13054">
                  <c:v>44470</c:v>
                </c:pt>
                <c:pt idx="13055">
                  <c:v>44473</c:v>
                </c:pt>
                <c:pt idx="13056">
                  <c:v>44474</c:v>
                </c:pt>
                <c:pt idx="13057">
                  <c:v>44475</c:v>
                </c:pt>
                <c:pt idx="13058">
                  <c:v>44476</c:v>
                </c:pt>
                <c:pt idx="13059">
                  <c:v>44477</c:v>
                </c:pt>
                <c:pt idx="13060">
                  <c:v>44480</c:v>
                </c:pt>
                <c:pt idx="13061">
                  <c:v>44481</c:v>
                </c:pt>
                <c:pt idx="13062">
                  <c:v>44482</c:v>
                </c:pt>
                <c:pt idx="13063">
                  <c:v>44483</c:v>
                </c:pt>
                <c:pt idx="13064">
                  <c:v>44484</c:v>
                </c:pt>
                <c:pt idx="13065">
                  <c:v>44487</c:v>
                </c:pt>
                <c:pt idx="13066">
                  <c:v>44488</c:v>
                </c:pt>
                <c:pt idx="13067">
                  <c:v>44489</c:v>
                </c:pt>
                <c:pt idx="13068">
                  <c:v>44490</c:v>
                </c:pt>
                <c:pt idx="13069">
                  <c:v>44491</c:v>
                </c:pt>
                <c:pt idx="13070">
                  <c:v>44494</c:v>
                </c:pt>
                <c:pt idx="13071">
                  <c:v>44495</c:v>
                </c:pt>
                <c:pt idx="13072">
                  <c:v>44496</c:v>
                </c:pt>
                <c:pt idx="13073">
                  <c:v>44497</c:v>
                </c:pt>
                <c:pt idx="13074">
                  <c:v>44498</c:v>
                </c:pt>
                <c:pt idx="13075">
                  <c:v>44501</c:v>
                </c:pt>
                <c:pt idx="13076">
                  <c:v>44502</c:v>
                </c:pt>
                <c:pt idx="13077">
                  <c:v>44503</c:v>
                </c:pt>
                <c:pt idx="13078">
                  <c:v>44504</c:v>
                </c:pt>
                <c:pt idx="13079">
                  <c:v>44505</c:v>
                </c:pt>
                <c:pt idx="13080">
                  <c:v>44508</c:v>
                </c:pt>
                <c:pt idx="13081">
                  <c:v>44509</c:v>
                </c:pt>
                <c:pt idx="13082">
                  <c:v>44510</c:v>
                </c:pt>
                <c:pt idx="13083">
                  <c:v>44511</c:v>
                </c:pt>
                <c:pt idx="13084">
                  <c:v>44512</c:v>
                </c:pt>
                <c:pt idx="13085">
                  <c:v>44515</c:v>
                </c:pt>
                <c:pt idx="13086">
                  <c:v>44516</c:v>
                </c:pt>
                <c:pt idx="13087">
                  <c:v>44517</c:v>
                </c:pt>
                <c:pt idx="13088">
                  <c:v>44518</c:v>
                </c:pt>
                <c:pt idx="13089">
                  <c:v>44519</c:v>
                </c:pt>
                <c:pt idx="13090">
                  <c:v>44522</c:v>
                </c:pt>
                <c:pt idx="13091">
                  <c:v>44523</c:v>
                </c:pt>
                <c:pt idx="13092">
                  <c:v>44524</c:v>
                </c:pt>
                <c:pt idx="13093">
                  <c:v>44526</c:v>
                </c:pt>
                <c:pt idx="13094">
                  <c:v>44529</c:v>
                </c:pt>
                <c:pt idx="13095">
                  <c:v>44530</c:v>
                </c:pt>
                <c:pt idx="13096">
                  <c:v>44531</c:v>
                </c:pt>
                <c:pt idx="13097">
                  <c:v>44532</c:v>
                </c:pt>
                <c:pt idx="13098">
                  <c:v>44533</c:v>
                </c:pt>
                <c:pt idx="13099">
                  <c:v>44536</c:v>
                </c:pt>
                <c:pt idx="13100">
                  <c:v>44537</c:v>
                </c:pt>
                <c:pt idx="13101">
                  <c:v>44538</c:v>
                </c:pt>
                <c:pt idx="13102">
                  <c:v>44539</c:v>
                </c:pt>
                <c:pt idx="13103">
                  <c:v>44540</c:v>
                </c:pt>
                <c:pt idx="13104">
                  <c:v>44543</c:v>
                </c:pt>
                <c:pt idx="13105">
                  <c:v>44544</c:v>
                </c:pt>
                <c:pt idx="13106">
                  <c:v>44545</c:v>
                </c:pt>
                <c:pt idx="13107">
                  <c:v>44546</c:v>
                </c:pt>
                <c:pt idx="13108">
                  <c:v>44547</c:v>
                </c:pt>
                <c:pt idx="13109">
                  <c:v>44550</c:v>
                </c:pt>
                <c:pt idx="13110">
                  <c:v>44551</c:v>
                </c:pt>
                <c:pt idx="13111">
                  <c:v>44552</c:v>
                </c:pt>
                <c:pt idx="13112">
                  <c:v>44553</c:v>
                </c:pt>
                <c:pt idx="13113">
                  <c:v>44557</c:v>
                </c:pt>
                <c:pt idx="13114">
                  <c:v>44558</c:v>
                </c:pt>
                <c:pt idx="13115">
                  <c:v>44559</c:v>
                </c:pt>
                <c:pt idx="13116">
                  <c:v>44560</c:v>
                </c:pt>
                <c:pt idx="13117">
                  <c:v>44561</c:v>
                </c:pt>
                <c:pt idx="13118">
                  <c:v>44564</c:v>
                </c:pt>
                <c:pt idx="13119">
                  <c:v>44565</c:v>
                </c:pt>
                <c:pt idx="13120">
                  <c:v>44566</c:v>
                </c:pt>
                <c:pt idx="13121">
                  <c:v>44567</c:v>
                </c:pt>
                <c:pt idx="13122">
                  <c:v>44568</c:v>
                </c:pt>
                <c:pt idx="13123">
                  <c:v>44571</c:v>
                </c:pt>
                <c:pt idx="13124">
                  <c:v>44572</c:v>
                </c:pt>
                <c:pt idx="13125">
                  <c:v>44573</c:v>
                </c:pt>
                <c:pt idx="13126">
                  <c:v>44574</c:v>
                </c:pt>
                <c:pt idx="13127">
                  <c:v>44575</c:v>
                </c:pt>
                <c:pt idx="13128">
                  <c:v>44579</c:v>
                </c:pt>
                <c:pt idx="13129">
                  <c:v>44580</c:v>
                </c:pt>
                <c:pt idx="13130">
                  <c:v>44581</c:v>
                </c:pt>
                <c:pt idx="13131">
                  <c:v>44582</c:v>
                </c:pt>
                <c:pt idx="13132">
                  <c:v>44585</c:v>
                </c:pt>
                <c:pt idx="13133">
                  <c:v>44586</c:v>
                </c:pt>
                <c:pt idx="13134">
                  <c:v>44587</c:v>
                </c:pt>
                <c:pt idx="13135">
                  <c:v>44588</c:v>
                </c:pt>
                <c:pt idx="13136">
                  <c:v>44589</c:v>
                </c:pt>
                <c:pt idx="13137">
                  <c:v>44592</c:v>
                </c:pt>
                <c:pt idx="13138">
                  <c:v>44593</c:v>
                </c:pt>
                <c:pt idx="13139">
                  <c:v>44594</c:v>
                </c:pt>
                <c:pt idx="13140">
                  <c:v>44595</c:v>
                </c:pt>
                <c:pt idx="13141">
                  <c:v>44596</c:v>
                </c:pt>
                <c:pt idx="13142">
                  <c:v>44599</c:v>
                </c:pt>
                <c:pt idx="13143">
                  <c:v>44600</c:v>
                </c:pt>
                <c:pt idx="13144">
                  <c:v>44601</c:v>
                </c:pt>
                <c:pt idx="13145">
                  <c:v>44602</c:v>
                </c:pt>
                <c:pt idx="13146">
                  <c:v>44603</c:v>
                </c:pt>
                <c:pt idx="13147">
                  <c:v>44606</c:v>
                </c:pt>
                <c:pt idx="13148">
                  <c:v>44607</c:v>
                </c:pt>
                <c:pt idx="13149">
                  <c:v>44608</c:v>
                </c:pt>
                <c:pt idx="13150">
                  <c:v>44609</c:v>
                </c:pt>
                <c:pt idx="13151">
                  <c:v>44610</c:v>
                </c:pt>
                <c:pt idx="13152">
                  <c:v>44614</c:v>
                </c:pt>
                <c:pt idx="13153">
                  <c:v>44615</c:v>
                </c:pt>
                <c:pt idx="13154">
                  <c:v>44616</c:v>
                </c:pt>
                <c:pt idx="13155">
                  <c:v>44617</c:v>
                </c:pt>
                <c:pt idx="13156">
                  <c:v>44620</c:v>
                </c:pt>
                <c:pt idx="13157">
                  <c:v>44621</c:v>
                </c:pt>
                <c:pt idx="13158">
                  <c:v>44622</c:v>
                </c:pt>
                <c:pt idx="13159">
                  <c:v>44623</c:v>
                </c:pt>
                <c:pt idx="13160">
                  <c:v>44624</c:v>
                </c:pt>
                <c:pt idx="13161">
                  <c:v>44627</c:v>
                </c:pt>
                <c:pt idx="13162">
                  <c:v>44628</c:v>
                </c:pt>
                <c:pt idx="13163">
                  <c:v>44629</c:v>
                </c:pt>
                <c:pt idx="13164">
                  <c:v>44630</c:v>
                </c:pt>
                <c:pt idx="13165">
                  <c:v>44631</c:v>
                </c:pt>
                <c:pt idx="13166">
                  <c:v>44634</c:v>
                </c:pt>
                <c:pt idx="13167">
                  <c:v>44635</c:v>
                </c:pt>
                <c:pt idx="13168">
                  <c:v>44636</c:v>
                </c:pt>
                <c:pt idx="13169">
                  <c:v>44637</c:v>
                </c:pt>
                <c:pt idx="13170">
                  <c:v>44638</c:v>
                </c:pt>
                <c:pt idx="13171">
                  <c:v>44641</c:v>
                </c:pt>
                <c:pt idx="13172">
                  <c:v>44642</c:v>
                </c:pt>
                <c:pt idx="13173">
                  <c:v>44643</c:v>
                </c:pt>
                <c:pt idx="13174">
                  <c:v>44644</c:v>
                </c:pt>
                <c:pt idx="13175">
                  <c:v>44645</c:v>
                </c:pt>
                <c:pt idx="13176">
                  <c:v>44648</c:v>
                </c:pt>
                <c:pt idx="13177">
                  <c:v>44649</c:v>
                </c:pt>
                <c:pt idx="13178">
                  <c:v>44650</c:v>
                </c:pt>
                <c:pt idx="13179">
                  <c:v>44651</c:v>
                </c:pt>
                <c:pt idx="13180">
                  <c:v>44652</c:v>
                </c:pt>
                <c:pt idx="13181">
                  <c:v>44655</c:v>
                </c:pt>
                <c:pt idx="13182">
                  <c:v>44656</c:v>
                </c:pt>
                <c:pt idx="13183">
                  <c:v>44657</c:v>
                </c:pt>
                <c:pt idx="13184">
                  <c:v>44658</c:v>
                </c:pt>
                <c:pt idx="13185">
                  <c:v>44659</c:v>
                </c:pt>
                <c:pt idx="13186">
                  <c:v>44662</c:v>
                </c:pt>
                <c:pt idx="13187">
                  <c:v>44663</c:v>
                </c:pt>
                <c:pt idx="13188">
                  <c:v>44664</c:v>
                </c:pt>
                <c:pt idx="13189">
                  <c:v>44665</c:v>
                </c:pt>
                <c:pt idx="13190">
                  <c:v>44669</c:v>
                </c:pt>
                <c:pt idx="13191">
                  <c:v>44670</c:v>
                </c:pt>
                <c:pt idx="13192">
                  <c:v>44671</c:v>
                </c:pt>
                <c:pt idx="13193">
                  <c:v>44672</c:v>
                </c:pt>
                <c:pt idx="13194">
                  <c:v>44673</c:v>
                </c:pt>
                <c:pt idx="13195">
                  <c:v>44676</c:v>
                </c:pt>
                <c:pt idx="13196">
                  <c:v>44677</c:v>
                </c:pt>
                <c:pt idx="13197">
                  <c:v>44678</c:v>
                </c:pt>
                <c:pt idx="13198">
                  <c:v>44679</c:v>
                </c:pt>
                <c:pt idx="13199">
                  <c:v>44680</c:v>
                </c:pt>
                <c:pt idx="13200">
                  <c:v>44683</c:v>
                </c:pt>
                <c:pt idx="13201">
                  <c:v>44684</c:v>
                </c:pt>
                <c:pt idx="13202">
                  <c:v>44685</c:v>
                </c:pt>
                <c:pt idx="13203">
                  <c:v>44686</c:v>
                </c:pt>
                <c:pt idx="13204">
                  <c:v>44687</c:v>
                </c:pt>
                <c:pt idx="13205">
                  <c:v>44690</c:v>
                </c:pt>
                <c:pt idx="13206">
                  <c:v>44691</c:v>
                </c:pt>
                <c:pt idx="13207">
                  <c:v>44692</c:v>
                </c:pt>
                <c:pt idx="13208">
                  <c:v>44693</c:v>
                </c:pt>
                <c:pt idx="13209">
                  <c:v>44694</c:v>
                </c:pt>
                <c:pt idx="13210">
                  <c:v>44697</c:v>
                </c:pt>
                <c:pt idx="13211">
                  <c:v>44698</c:v>
                </c:pt>
                <c:pt idx="13212">
                  <c:v>44699</c:v>
                </c:pt>
                <c:pt idx="13213">
                  <c:v>44700</c:v>
                </c:pt>
                <c:pt idx="13214">
                  <c:v>44701</c:v>
                </c:pt>
                <c:pt idx="13215">
                  <c:v>44704</c:v>
                </c:pt>
                <c:pt idx="13216">
                  <c:v>44705</c:v>
                </c:pt>
                <c:pt idx="13217">
                  <c:v>44706</c:v>
                </c:pt>
                <c:pt idx="13218">
                  <c:v>44707</c:v>
                </c:pt>
                <c:pt idx="13219">
                  <c:v>44708</c:v>
                </c:pt>
                <c:pt idx="13220">
                  <c:v>44712</c:v>
                </c:pt>
                <c:pt idx="13221">
                  <c:v>44713</c:v>
                </c:pt>
                <c:pt idx="13222">
                  <c:v>44714</c:v>
                </c:pt>
                <c:pt idx="13223">
                  <c:v>44715</c:v>
                </c:pt>
                <c:pt idx="13224">
                  <c:v>44718</c:v>
                </c:pt>
                <c:pt idx="13225">
                  <c:v>44719</c:v>
                </c:pt>
                <c:pt idx="13226">
                  <c:v>44720</c:v>
                </c:pt>
                <c:pt idx="13227">
                  <c:v>44721</c:v>
                </c:pt>
                <c:pt idx="13228">
                  <c:v>44722</c:v>
                </c:pt>
                <c:pt idx="13229">
                  <c:v>44725</c:v>
                </c:pt>
                <c:pt idx="13230">
                  <c:v>44726</c:v>
                </c:pt>
                <c:pt idx="13231">
                  <c:v>44727</c:v>
                </c:pt>
                <c:pt idx="13232">
                  <c:v>44728</c:v>
                </c:pt>
                <c:pt idx="13233">
                  <c:v>44729</c:v>
                </c:pt>
                <c:pt idx="13234">
                  <c:v>44733</c:v>
                </c:pt>
                <c:pt idx="13235">
                  <c:v>44734</c:v>
                </c:pt>
                <c:pt idx="13236">
                  <c:v>44735</c:v>
                </c:pt>
                <c:pt idx="13237">
                  <c:v>44736</c:v>
                </c:pt>
                <c:pt idx="13238">
                  <c:v>44739</c:v>
                </c:pt>
                <c:pt idx="13239">
                  <c:v>44740</c:v>
                </c:pt>
                <c:pt idx="13240">
                  <c:v>44741</c:v>
                </c:pt>
                <c:pt idx="13241">
                  <c:v>44742</c:v>
                </c:pt>
                <c:pt idx="13242">
                  <c:v>44743</c:v>
                </c:pt>
                <c:pt idx="13243">
                  <c:v>44747</c:v>
                </c:pt>
                <c:pt idx="13244">
                  <c:v>44748</c:v>
                </c:pt>
                <c:pt idx="13245">
                  <c:v>44749</c:v>
                </c:pt>
                <c:pt idx="13246">
                  <c:v>44750</c:v>
                </c:pt>
                <c:pt idx="13247">
                  <c:v>44753</c:v>
                </c:pt>
                <c:pt idx="13248">
                  <c:v>44754</c:v>
                </c:pt>
                <c:pt idx="13249">
                  <c:v>44755</c:v>
                </c:pt>
                <c:pt idx="13250">
                  <c:v>44756</c:v>
                </c:pt>
                <c:pt idx="13251">
                  <c:v>44757</c:v>
                </c:pt>
                <c:pt idx="13252">
                  <c:v>44760</c:v>
                </c:pt>
                <c:pt idx="13253">
                  <c:v>44761</c:v>
                </c:pt>
                <c:pt idx="13254">
                  <c:v>44762</c:v>
                </c:pt>
                <c:pt idx="13255">
                  <c:v>44763</c:v>
                </c:pt>
                <c:pt idx="13256">
                  <c:v>44764</c:v>
                </c:pt>
                <c:pt idx="13257">
                  <c:v>44767</c:v>
                </c:pt>
                <c:pt idx="13258">
                  <c:v>44768</c:v>
                </c:pt>
                <c:pt idx="13259">
                  <c:v>44769</c:v>
                </c:pt>
                <c:pt idx="13260">
                  <c:v>44770</c:v>
                </c:pt>
                <c:pt idx="13261">
                  <c:v>44771</c:v>
                </c:pt>
                <c:pt idx="13262">
                  <c:v>44774</c:v>
                </c:pt>
                <c:pt idx="13263">
                  <c:v>44775</c:v>
                </c:pt>
                <c:pt idx="13264">
                  <c:v>44776</c:v>
                </c:pt>
                <c:pt idx="13265">
                  <c:v>44777</c:v>
                </c:pt>
                <c:pt idx="13266">
                  <c:v>44778</c:v>
                </c:pt>
                <c:pt idx="13267">
                  <c:v>44781</c:v>
                </c:pt>
                <c:pt idx="13268">
                  <c:v>44782</c:v>
                </c:pt>
                <c:pt idx="13269">
                  <c:v>44783</c:v>
                </c:pt>
                <c:pt idx="13270">
                  <c:v>44784</c:v>
                </c:pt>
                <c:pt idx="13271">
                  <c:v>44785</c:v>
                </c:pt>
                <c:pt idx="13272">
                  <c:v>44788</c:v>
                </c:pt>
                <c:pt idx="13273">
                  <c:v>44789</c:v>
                </c:pt>
                <c:pt idx="13274">
                  <c:v>44790</c:v>
                </c:pt>
                <c:pt idx="13275">
                  <c:v>44791</c:v>
                </c:pt>
                <c:pt idx="13276">
                  <c:v>44792</c:v>
                </c:pt>
                <c:pt idx="13277">
                  <c:v>44795</c:v>
                </c:pt>
                <c:pt idx="13278">
                  <c:v>44796</c:v>
                </c:pt>
                <c:pt idx="13279">
                  <c:v>44797</c:v>
                </c:pt>
                <c:pt idx="13280">
                  <c:v>44798</c:v>
                </c:pt>
                <c:pt idx="13281">
                  <c:v>44799</c:v>
                </c:pt>
                <c:pt idx="13282">
                  <c:v>44802</c:v>
                </c:pt>
                <c:pt idx="13283">
                  <c:v>44803</c:v>
                </c:pt>
                <c:pt idx="13284">
                  <c:v>44804</c:v>
                </c:pt>
                <c:pt idx="13285">
                  <c:v>44805</c:v>
                </c:pt>
                <c:pt idx="13286">
                  <c:v>44806</c:v>
                </c:pt>
                <c:pt idx="13287">
                  <c:v>44810</c:v>
                </c:pt>
                <c:pt idx="13288">
                  <c:v>44811</c:v>
                </c:pt>
                <c:pt idx="13289">
                  <c:v>44812</c:v>
                </c:pt>
                <c:pt idx="13290">
                  <c:v>44813</c:v>
                </c:pt>
                <c:pt idx="13291">
                  <c:v>44816</c:v>
                </c:pt>
                <c:pt idx="13292">
                  <c:v>44817</c:v>
                </c:pt>
                <c:pt idx="13293">
                  <c:v>44818</c:v>
                </c:pt>
                <c:pt idx="13294">
                  <c:v>44819</c:v>
                </c:pt>
                <c:pt idx="13295">
                  <c:v>44820</c:v>
                </c:pt>
                <c:pt idx="13296">
                  <c:v>44823</c:v>
                </c:pt>
                <c:pt idx="13297">
                  <c:v>44824</c:v>
                </c:pt>
                <c:pt idx="13298">
                  <c:v>44825</c:v>
                </c:pt>
                <c:pt idx="13299">
                  <c:v>44826</c:v>
                </c:pt>
                <c:pt idx="13300">
                  <c:v>44827</c:v>
                </c:pt>
                <c:pt idx="13301">
                  <c:v>44830</c:v>
                </c:pt>
                <c:pt idx="13302">
                  <c:v>44831</c:v>
                </c:pt>
                <c:pt idx="13303">
                  <c:v>44832</c:v>
                </c:pt>
                <c:pt idx="13304">
                  <c:v>44833</c:v>
                </c:pt>
                <c:pt idx="13305">
                  <c:v>44834</c:v>
                </c:pt>
                <c:pt idx="13306">
                  <c:v>44837</c:v>
                </c:pt>
                <c:pt idx="13307">
                  <c:v>44838</c:v>
                </c:pt>
                <c:pt idx="13308">
                  <c:v>44839</c:v>
                </c:pt>
                <c:pt idx="13309">
                  <c:v>44840</c:v>
                </c:pt>
                <c:pt idx="13310">
                  <c:v>44841</c:v>
                </c:pt>
                <c:pt idx="13311">
                  <c:v>44844</c:v>
                </c:pt>
                <c:pt idx="13312">
                  <c:v>44845</c:v>
                </c:pt>
                <c:pt idx="13313">
                  <c:v>44846</c:v>
                </c:pt>
                <c:pt idx="13314">
                  <c:v>44847</c:v>
                </c:pt>
                <c:pt idx="13315">
                  <c:v>44848</c:v>
                </c:pt>
                <c:pt idx="13316">
                  <c:v>44851</c:v>
                </c:pt>
                <c:pt idx="13317">
                  <c:v>44852</c:v>
                </c:pt>
                <c:pt idx="13318">
                  <c:v>44853</c:v>
                </c:pt>
                <c:pt idx="13319">
                  <c:v>44854</c:v>
                </c:pt>
                <c:pt idx="13320">
                  <c:v>44855</c:v>
                </c:pt>
                <c:pt idx="13321">
                  <c:v>44858</c:v>
                </c:pt>
                <c:pt idx="13322">
                  <c:v>44859</c:v>
                </c:pt>
                <c:pt idx="13323">
                  <c:v>44860</c:v>
                </c:pt>
                <c:pt idx="13324">
                  <c:v>44861</c:v>
                </c:pt>
                <c:pt idx="13325">
                  <c:v>44862</c:v>
                </c:pt>
                <c:pt idx="13326">
                  <c:v>44865</c:v>
                </c:pt>
                <c:pt idx="13327">
                  <c:v>44866</c:v>
                </c:pt>
                <c:pt idx="13328">
                  <c:v>44867</c:v>
                </c:pt>
                <c:pt idx="13329">
                  <c:v>44868</c:v>
                </c:pt>
                <c:pt idx="13330">
                  <c:v>44869</c:v>
                </c:pt>
                <c:pt idx="13331">
                  <c:v>44872</c:v>
                </c:pt>
                <c:pt idx="13332">
                  <c:v>44873</c:v>
                </c:pt>
                <c:pt idx="13333">
                  <c:v>44874</c:v>
                </c:pt>
                <c:pt idx="13334">
                  <c:v>44875</c:v>
                </c:pt>
                <c:pt idx="13335">
                  <c:v>44876</c:v>
                </c:pt>
                <c:pt idx="13336">
                  <c:v>44879</c:v>
                </c:pt>
                <c:pt idx="13337">
                  <c:v>44880</c:v>
                </c:pt>
                <c:pt idx="13338">
                  <c:v>44881</c:v>
                </c:pt>
                <c:pt idx="13339">
                  <c:v>44882</c:v>
                </c:pt>
                <c:pt idx="13340">
                  <c:v>44883</c:v>
                </c:pt>
                <c:pt idx="13341">
                  <c:v>44886</c:v>
                </c:pt>
                <c:pt idx="13342">
                  <c:v>44887</c:v>
                </c:pt>
                <c:pt idx="13343">
                  <c:v>44888</c:v>
                </c:pt>
                <c:pt idx="13344">
                  <c:v>44890</c:v>
                </c:pt>
                <c:pt idx="13345">
                  <c:v>44893</c:v>
                </c:pt>
                <c:pt idx="13346">
                  <c:v>44894</c:v>
                </c:pt>
                <c:pt idx="13347">
                  <c:v>44895</c:v>
                </c:pt>
                <c:pt idx="13348">
                  <c:v>44896</c:v>
                </c:pt>
                <c:pt idx="13349">
                  <c:v>44897</c:v>
                </c:pt>
                <c:pt idx="13350">
                  <c:v>44900</c:v>
                </c:pt>
                <c:pt idx="13351">
                  <c:v>44901</c:v>
                </c:pt>
                <c:pt idx="13352">
                  <c:v>44902</c:v>
                </c:pt>
                <c:pt idx="13353">
                  <c:v>44903</c:v>
                </c:pt>
                <c:pt idx="13354">
                  <c:v>44904</c:v>
                </c:pt>
                <c:pt idx="13355">
                  <c:v>44907</c:v>
                </c:pt>
                <c:pt idx="13356">
                  <c:v>44908</c:v>
                </c:pt>
                <c:pt idx="13357">
                  <c:v>44909</c:v>
                </c:pt>
                <c:pt idx="13358">
                  <c:v>44910</c:v>
                </c:pt>
                <c:pt idx="13359">
                  <c:v>44911</c:v>
                </c:pt>
                <c:pt idx="13360">
                  <c:v>44914</c:v>
                </c:pt>
                <c:pt idx="13361">
                  <c:v>44915</c:v>
                </c:pt>
                <c:pt idx="13362">
                  <c:v>44916</c:v>
                </c:pt>
                <c:pt idx="13363">
                  <c:v>44917</c:v>
                </c:pt>
                <c:pt idx="13364">
                  <c:v>44918</c:v>
                </c:pt>
                <c:pt idx="13365">
                  <c:v>44922</c:v>
                </c:pt>
                <c:pt idx="13366">
                  <c:v>44923</c:v>
                </c:pt>
                <c:pt idx="13367">
                  <c:v>44924</c:v>
                </c:pt>
                <c:pt idx="13368">
                  <c:v>44925</c:v>
                </c:pt>
                <c:pt idx="13369">
                  <c:v>44929</c:v>
                </c:pt>
                <c:pt idx="13370">
                  <c:v>44930</c:v>
                </c:pt>
                <c:pt idx="13371">
                  <c:v>44931</c:v>
                </c:pt>
                <c:pt idx="13372">
                  <c:v>44932</c:v>
                </c:pt>
                <c:pt idx="13373">
                  <c:v>44935</c:v>
                </c:pt>
                <c:pt idx="13374">
                  <c:v>44936</c:v>
                </c:pt>
                <c:pt idx="13375">
                  <c:v>44937</c:v>
                </c:pt>
                <c:pt idx="13376">
                  <c:v>44938</c:v>
                </c:pt>
                <c:pt idx="13377">
                  <c:v>44939</c:v>
                </c:pt>
                <c:pt idx="13378">
                  <c:v>44943</c:v>
                </c:pt>
                <c:pt idx="13379">
                  <c:v>44944</c:v>
                </c:pt>
                <c:pt idx="13380">
                  <c:v>44945</c:v>
                </c:pt>
                <c:pt idx="13381">
                  <c:v>44946</c:v>
                </c:pt>
                <c:pt idx="13382">
                  <c:v>44949</c:v>
                </c:pt>
                <c:pt idx="13383">
                  <c:v>44950</c:v>
                </c:pt>
                <c:pt idx="13384">
                  <c:v>44951</c:v>
                </c:pt>
                <c:pt idx="13385">
                  <c:v>44952</c:v>
                </c:pt>
                <c:pt idx="13386">
                  <c:v>44953</c:v>
                </c:pt>
                <c:pt idx="13387">
                  <c:v>44956</c:v>
                </c:pt>
                <c:pt idx="13388">
                  <c:v>44957</c:v>
                </c:pt>
                <c:pt idx="13389">
                  <c:v>44958</c:v>
                </c:pt>
                <c:pt idx="13390">
                  <c:v>44959</c:v>
                </c:pt>
                <c:pt idx="13391">
                  <c:v>44960</c:v>
                </c:pt>
                <c:pt idx="13392">
                  <c:v>44963</c:v>
                </c:pt>
                <c:pt idx="13393">
                  <c:v>44964</c:v>
                </c:pt>
                <c:pt idx="13394">
                  <c:v>44965</c:v>
                </c:pt>
                <c:pt idx="13395">
                  <c:v>44966</c:v>
                </c:pt>
                <c:pt idx="13396">
                  <c:v>44967</c:v>
                </c:pt>
                <c:pt idx="13397">
                  <c:v>44970</c:v>
                </c:pt>
                <c:pt idx="13398">
                  <c:v>44971</c:v>
                </c:pt>
                <c:pt idx="13399">
                  <c:v>44972</c:v>
                </c:pt>
                <c:pt idx="13400">
                  <c:v>44973</c:v>
                </c:pt>
                <c:pt idx="13401">
                  <c:v>44974</c:v>
                </c:pt>
                <c:pt idx="13402">
                  <c:v>44978</c:v>
                </c:pt>
                <c:pt idx="13403">
                  <c:v>44979</c:v>
                </c:pt>
                <c:pt idx="13404">
                  <c:v>44980</c:v>
                </c:pt>
                <c:pt idx="13405">
                  <c:v>44981</c:v>
                </c:pt>
                <c:pt idx="13406">
                  <c:v>44984</c:v>
                </c:pt>
                <c:pt idx="13407">
                  <c:v>44985</c:v>
                </c:pt>
                <c:pt idx="13408">
                  <c:v>44986</c:v>
                </c:pt>
                <c:pt idx="13409">
                  <c:v>44987</c:v>
                </c:pt>
                <c:pt idx="13410">
                  <c:v>44988</c:v>
                </c:pt>
                <c:pt idx="13411">
                  <c:v>44991</c:v>
                </c:pt>
                <c:pt idx="13412">
                  <c:v>44992</c:v>
                </c:pt>
                <c:pt idx="13413">
                  <c:v>44993</c:v>
                </c:pt>
                <c:pt idx="13414">
                  <c:v>44994</c:v>
                </c:pt>
                <c:pt idx="13415">
                  <c:v>44995</c:v>
                </c:pt>
                <c:pt idx="13416">
                  <c:v>44998</c:v>
                </c:pt>
                <c:pt idx="13417">
                  <c:v>44999</c:v>
                </c:pt>
                <c:pt idx="13418">
                  <c:v>45000</c:v>
                </c:pt>
                <c:pt idx="13419">
                  <c:v>45001</c:v>
                </c:pt>
                <c:pt idx="13420">
                  <c:v>45002</c:v>
                </c:pt>
                <c:pt idx="13421">
                  <c:v>45005</c:v>
                </c:pt>
                <c:pt idx="13422">
                  <c:v>45006</c:v>
                </c:pt>
                <c:pt idx="13423">
                  <c:v>45007</c:v>
                </c:pt>
                <c:pt idx="13424">
                  <c:v>45008</c:v>
                </c:pt>
                <c:pt idx="13425">
                  <c:v>45009</c:v>
                </c:pt>
                <c:pt idx="13426">
                  <c:v>45012</c:v>
                </c:pt>
                <c:pt idx="13427">
                  <c:v>45013</c:v>
                </c:pt>
                <c:pt idx="13428">
                  <c:v>45014</c:v>
                </c:pt>
                <c:pt idx="13429">
                  <c:v>45015</c:v>
                </c:pt>
                <c:pt idx="13430">
                  <c:v>45016</c:v>
                </c:pt>
                <c:pt idx="13431">
                  <c:v>45019</c:v>
                </c:pt>
                <c:pt idx="13432">
                  <c:v>45020</c:v>
                </c:pt>
                <c:pt idx="13433">
                  <c:v>45021</c:v>
                </c:pt>
                <c:pt idx="13434">
                  <c:v>45022</c:v>
                </c:pt>
                <c:pt idx="13435">
                  <c:v>45026</c:v>
                </c:pt>
                <c:pt idx="13436">
                  <c:v>45027</c:v>
                </c:pt>
                <c:pt idx="13437">
                  <c:v>45028</c:v>
                </c:pt>
                <c:pt idx="13438">
                  <c:v>45029</c:v>
                </c:pt>
                <c:pt idx="13439">
                  <c:v>45030</c:v>
                </c:pt>
                <c:pt idx="13440">
                  <c:v>45033</c:v>
                </c:pt>
                <c:pt idx="13441">
                  <c:v>45034</c:v>
                </c:pt>
                <c:pt idx="13442">
                  <c:v>45035</c:v>
                </c:pt>
                <c:pt idx="13443">
                  <c:v>45036</c:v>
                </c:pt>
                <c:pt idx="13444">
                  <c:v>45037</c:v>
                </c:pt>
                <c:pt idx="13445">
                  <c:v>45040</c:v>
                </c:pt>
                <c:pt idx="13446">
                  <c:v>45041</c:v>
                </c:pt>
                <c:pt idx="13447">
                  <c:v>45042</c:v>
                </c:pt>
                <c:pt idx="13448">
                  <c:v>45043</c:v>
                </c:pt>
                <c:pt idx="13449">
                  <c:v>45044</c:v>
                </c:pt>
                <c:pt idx="13450">
                  <c:v>45047</c:v>
                </c:pt>
                <c:pt idx="13451">
                  <c:v>45048</c:v>
                </c:pt>
                <c:pt idx="13452">
                  <c:v>45049</c:v>
                </c:pt>
                <c:pt idx="13453">
                  <c:v>45050</c:v>
                </c:pt>
                <c:pt idx="13454">
                  <c:v>45051</c:v>
                </c:pt>
                <c:pt idx="13455">
                  <c:v>45054</c:v>
                </c:pt>
                <c:pt idx="13456">
                  <c:v>45055</c:v>
                </c:pt>
                <c:pt idx="13457">
                  <c:v>45056</c:v>
                </c:pt>
                <c:pt idx="13458">
                  <c:v>45057</c:v>
                </c:pt>
                <c:pt idx="13459">
                  <c:v>45058</c:v>
                </c:pt>
                <c:pt idx="13460">
                  <c:v>45061</c:v>
                </c:pt>
                <c:pt idx="13461">
                  <c:v>45062</c:v>
                </c:pt>
                <c:pt idx="13462">
                  <c:v>45063</c:v>
                </c:pt>
                <c:pt idx="13463">
                  <c:v>45064</c:v>
                </c:pt>
                <c:pt idx="13464">
                  <c:v>45065</c:v>
                </c:pt>
                <c:pt idx="13465">
                  <c:v>45068</c:v>
                </c:pt>
                <c:pt idx="13466">
                  <c:v>45069</c:v>
                </c:pt>
                <c:pt idx="13467">
                  <c:v>45070</c:v>
                </c:pt>
                <c:pt idx="13468">
                  <c:v>45071</c:v>
                </c:pt>
                <c:pt idx="13469">
                  <c:v>45072</c:v>
                </c:pt>
                <c:pt idx="13470">
                  <c:v>45076</c:v>
                </c:pt>
                <c:pt idx="13471">
                  <c:v>45077</c:v>
                </c:pt>
                <c:pt idx="13472">
                  <c:v>45078</c:v>
                </c:pt>
                <c:pt idx="13473">
                  <c:v>45079</c:v>
                </c:pt>
                <c:pt idx="13474">
                  <c:v>45082</c:v>
                </c:pt>
                <c:pt idx="13475">
                  <c:v>45083</c:v>
                </c:pt>
                <c:pt idx="13476">
                  <c:v>45084</c:v>
                </c:pt>
                <c:pt idx="13477">
                  <c:v>45085</c:v>
                </c:pt>
                <c:pt idx="13478">
                  <c:v>45086</c:v>
                </c:pt>
                <c:pt idx="13479">
                  <c:v>45089</c:v>
                </c:pt>
                <c:pt idx="13480">
                  <c:v>45090</c:v>
                </c:pt>
                <c:pt idx="13481">
                  <c:v>45091</c:v>
                </c:pt>
                <c:pt idx="13482">
                  <c:v>45092</c:v>
                </c:pt>
                <c:pt idx="13483">
                  <c:v>45093</c:v>
                </c:pt>
                <c:pt idx="13484">
                  <c:v>45097</c:v>
                </c:pt>
                <c:pt idx="13485">
                  <c:v>45098</c:v>
                </c:pt>
                <c:pt idx="13486">
                  <c:v>45099</c:v>
                </c:pt>
                <c:pt idx="13487">
                  <c:v>45100</c:v>
                </c:pt>
                <c:pt idx="13488">
                  <c:v>45103</c:v>
                </c:pt>
                <c:pt idx="13489">
                  <c:v>45104</c:v>
                </c:pt>
                <c:pt idx="13490">
                  <c:v>45105</c:v>
                </c:pt>
                <c:pt idx="13491">
                  <c:v>45106</c:v>
                </c:pt>
                <c:pt idx="13492">
                  <c:v>45107</c:v>
                </c:pt>
                <c:pt idx="13493">
                  <c:v>45110</c:v>
                </c:pt>
                <c:pt idx="13494">
                  <c:v>45112</c:v>
                </c:pt>
                <c:pt idx="13495">
                  <c:v>45113</c:v>
                </c:pt>
                <c:pt idx="13496">
                  <c:v>45114</c:v>
                </c:pt>
                <c:pt idx="13497">
                  <c:v>45117</c:v>
                </c:pt>
                <c:pt idx="13498">
                  <c:v>45118</c:v>
                </c:pt>
                <c:pt idx="13499">
                  <c:v>45119</c:v>
                </c:pt>
                <c:pt idx="13500">
                  <c:v>45120</c:v>
                </c:pt>
                <c:pt idx="13501">
                  <c:v>45121</c:v>
                </c:pt>
                <c:pt idx="13502">
                  <c:v>45124</c:v>
                </c:pt>
                <c:pt idx="13503">
                  <c:v>45125</c:v>
                </c:pt>
                <c:pt idx="13504">
                  <c:v>45126</c:v>
                </c:pt>
                <c:pt idx="13505">
                  <c:v>45127</c:v>
                </c:pt>
                <c:pt idx="13506">
                  <c:v>45128</c:v>
                </c:pt>
                <c:pt idx="13507">
                  <c:v>45131</c:v>
                </c:pt>
                <c:pt idx="13508">
                  <c:v>45132</c:v>
                </c:pt>
                <c:pt idx="13509">
                  <c:v>45133</c:v>
                </c:pt>
                <c:pt idx="13510">
                  <c:v>45134</c:v>
                </c:pt>
                <c:pt idx="13511">
                  <c:v>45135</c:v>
                </c:pt>
                <c:pt idx="13512">
                  <c:v>45138</c:v>
                </c:pt>
                <c:pt idx="13513">
                  <c:v>45139</c:v>
                </c:pt>
                <c:pt idx="13514">
                  <c:v>45140</c:v>
                </c:pt>
                <c:pt idx="13515">
                  <c:v>45141</c:v>
                </c:pt>
                <c:pt idx="13516">
                  <c:v>45142</c:v>
                </c:pt>
                <c:pt idx="13517">
                  <c:v>45145</c:v>
                </c:pt>
                <c:pt idx="13518">
                  <c:v>45146</c:v>
                </c:pt>
                <c:pt idx="13519">
                  <c:v>45147</c:v>
                </c:pt>
                <c:pt idx="13520">
                  <c:v>45148</c:v>
                </c:pt>
                <c:pt idx="13521">
                  <c:v>45149</c:v>
                </c:pt>
                <c:pt idx="13522">
                  <c:v>45152</c:v>
                </c:pt>
                <c:pt idx="13523">
                  <c:v>45153</c:v>
                </c:pt>
                <c:pt idx="13524">
                  <c:v>45154</c:v>
                </c:pt>
                <c:pt idx="13525">
                  <c:v>45155</c:v>
                </c:pt>
                <c:pt idx="13526">
                  <c:v>45156</c:v>
                </c:pt>
                <c:pt idx="13527">
                  <c:v>45159</c:v>
                </c:pt>
                <c:pt idx="13528">
                  <c:v>45160</c:v>
                </c:pt>
                <c:pt idx="13529">
                  <c:v>45161</c:v>
                </c:pt>
                <c:pt idx="13530">
                  <c:v>45162</c:v>
                </c:pt>
                <c:pt idx="13531">
                  <c:v>45163</c:v>
                </c:pt>
                <c:pt idx="13532">
                  <c:v>45166</c:v>
                </c:pt>
                <c:pt idx="13533">
                  <c:v>45167</c:v>
                </c:pt>
                <c:pt idx="13534">
                  <c:v>45168</c:v>
                </c:pt>
                <c:pt idx="13535">
                  <c:v>45169</c:v>
                </c:pt>
                <c:pt idx="13536">
                  <c:v>45170</c:v>
                </c:pt>
                <c:pt idx="13537">
                  <c:v>45174</c:v>
                </c:pt>
                <c:pt idx="13538">
                  <c:v>45175</c:v>
                </c:pt>
                <c:pt idx="13539">
                  <c:v>45176</c:v>
                </c:pt>
                <c:pt idx="13540">
                  <c:v>45177</c:v>
                </c:pt>
                <c:pt idx="13541">
                  <c:v>45180</c:v>
                </c:pt>
                <c:pt idx="13542">
                  <c:v>45181</c:v>
                </c:pt>
                <c:pt idx="13543">
                  <c:v>45182</c:v>
                </c:pt>
                <c:pt idx="13544">
                  <c:v>45183</c:v>
                </c:pt>
                <c:pt idx="13545">
                  <c:v>45184</c:v>
                </c:pt>
                <c:pt idx="13546">
                  <c:v>45187</c:v>
                </c:pt>
                <c:pt idx="13547">
                  <c:v>45188</c:v>
                </c:pt>
                <c:pt idx="13548">
                  <c:v>45189</c:v>
                </c:pt>
                <c:pt idx="13549">
                  <c:v>45190</c:v>
                </c:pt>
                <c:pt idx="13550">
                  <c:v>45191</c:v>
                </c:pt>
                <c:pt idx="13551">
                  <c:v>45194</c:v>
                </c:pt>
                <c:pt idx="13552">
                  <c:v>45195</c:v>
                </c:pt>
                <c:pt idx="13553">
                  <c:v>45196</c:v>
                </c:pt>
                <c:pt idx="13554">
                  <c:v>45197</c:v>
                </c:pt>
                <c:pt idx="13555">
                  <c:v>45198</c:v>
                </c:pt>
                <c:pt idx="13556">
                  <c:v>45201</c:v>
                </c:pt>
                <c:pt idx="13557">
                  <c:v>45202</c:v>
                </c:pt>
                <c:pt idx="13558">
                  <c:v>45203</c:v>
                </c:pt>
                <c:pt idx="13559">
                  <c:v>45204</c:v>
                </c:pt>
                <c:pt idx="13560">
                  <c:v>45205</c:v>
                </c:pt>
                <c:pt idx="13561">
                  <c:v>45208</c:v>
                </c:pt>
                <c:pt idx="13562">
                  <c:v>45209</c:v>
                </c:pt>
                <c:pt idx="13563">
                  <c:v>45210</c:v>
                </c:pt>
                <c:pt idx="13564">
                  <c:v>45211</c:v>
                </c:pt>
                <c:pt idx="13565">
                  <c:v>45212</c:v>
                </c:pt>
                <c:pt idx="13566">
                  <c:v>45215</c:v>
                </c:pt>
                <c:pt idx="13567">
                  <c:v>45216</c:v>
                </c:pt>
                <c:pt idx="13568">
                  <c:v>45217</c:v>
                </c:pt>
                <c:pt idx="13569">
                  <c:v>45218</c:v>
                </c:pt>
                <c:pt idx="13570">
                  <c:v>45219</c:v>
                </c:pt>
                <c:pt idx="13571">
                  <c:v>45222</c:v>
                </c:pt>
                <c:pt idx="13572">
                  <c:v>45223</c:v>
                </c:pt>
                <c:pt idx="13573">
                  <c:v>45224</c:v>
                </c:pt>
                <c:pt idx="13574">
                  <c:v>45225</c:v>
                </c:pt>
                <c:pt idx="13575">
                  <c:v>45226</c:v>
                </c:pt>
                <c:pt idx="13576">
                  <c:v>45229</c:v>
                </c:pt>
                <c:pt idx="13577">
                  <c:v>45230</c:v>
                </c:pt>
                <c:pt idx="13578">
                  <c:v>45231</c:v>
                </c:pt>
                <c:pt idx="13579">
                  <c:v>45232</c:v>
                </c:pt>
                <c:pt idx="13580">
                  <c:v>45233</c:v>
                </c:pt>
                <c:pt idx="13581">
                  <c:v>45236</c:v>
                </c:pt>
                <c:pt idx="13582">
                  <c:v>45237</c:v>
                </c:pt>
                <c:pt idx="13583">
                  <c:v>45238</c:v>
                </c:pt>
                <c:pt idx="13584">
                  <c:v>45239</c:v>
                </c:pt>
                <c:pt idx="13585">
                  <c:v>45240</c:v>
                </c:pt>
                <c:pt idx="13586">
                  <c:v>45243</c:v>
                </c:pt>
                <c:pt idx="13587">
                  <c:v>45244</c:v>
                </c:pt>
                <c:pt idx="13588">
                  <c:v>45245</c:v>
                </c:pt>
                <c:pt idx="13589">
                  <c:v>45246</c:v>
                </c:pt>
                <c:pt idx="13590">
                  <c:v>45247</c:v>
                </c:pt>
                <c:pt idx="13591">
                  <c:v>45250</c:v>
                </c:pt>
                <c:pt idx="13592">
                  <c:v>45251</c:v>
                </c:pt>
                <c:pt idx="13593">
                  <c:v>45252</c:v>
                </c:pt>
                <c:pt idx="13594">
                  <c:v>45254</c:v>
                </c:pt>
                <c:pt idx="13595">
                  <c:v>45257</c:v>
                </c:pt>
                <c:pt idx="13596">
                  <c:v>45258</c:v>
                </c:pt>
                <c:pt idx="13597">
                  <c:v>45259</c:v>
                </c:pt>
                <c:pt idx="13598">
                  <c:v>45260</c:v>
                </c:pt>
                <c:pt idx="13599">
                  <c:v>45261</c:v>
                </c:pt>
                <c:pt idx="13600">
                  <c:v>45264</c:v>
                </c:pt>
                <c:pt idx="13601">
                  <c:v>45265</c:v>
                </c:pt>
                <c:pt idx="13602">
                  <c:v>45266</c:v>
                </c:pt>
                <c:pt idx="13603">
                  <c:v>45267</c:v>
                </c:pt>
                <c:pt idx="13604">
                  <c:v>45268</c:v>
                </c:pt>
                <c:pt idx="13605">
                  <c:v>45271</c:v>
                </c:pt>
                <c:pt idx="13606">
                  <c:v>45272</c:v>
                </c:pt>
                <c:pt idx="13607">
                  <c:v>45273</c:v>
                </c:pt>
                <c:pt idx="13608">
                  <c:v>45274</c:v>
                </c:pt>
                <c:pt idx="13609">
                  <c:v>45275</c:v>
                </c:pt>
                <c:pt idx="13610">
                  <c:v>45278</c:v>
                </c:pt>
                <c:pt idx="13611">
                  <c:v>45279</c:v>
                </c:pt>
                <c:pt idx="13612">
                  <c:v>45280</c:v>
                </c:pt>
                <c:pt idx="13613">
                  <c:v>45281</c:v>
                </c:pt>
                <c:pt idx="13614">
                  <c:v>45282</c:v>
                </c:pt>
                <c:pt idx="13615">
                  <c:v>45286</c:v>
                </c:pt>
                <c:pt idx="13616">
                  <c:v>45287</c:v>
                </c:pt>
                <c:pt idx="13617">
                  <c:v>45288</c:v>
                </c:pt>
                <c:pt idx="13618">
                  <c:v>45289</c:v>
                </c:pt>
                <c:pt idx="13619">
                  <c:v>45293</c:v>
                </c:pt>
                <c:pt idx="13620">
                  <c:v>45294</c:v>
                </c:pt>
                <c:pt idx="13621">
                  <c:v>45295</c:v>
                </c:pt>
                <c:pt idx="13622">
                  <c:v>45296</c:v>
                </c:pt>
                <c:pt idx="13623">
                  <c:v>45299</c:v>
                </c:pt>
                <c:pt idx="13624">
                  <c:v>45300</c:v>
                </c:pt>
                <c:pt idx="13625">
                  <c:v>45301</c:v>
                </c:pt>
                <c:pt idx="13626">
                  <c:v>45302</c:v>
                </c:pt>
                <c:pt idx="13627">
                  <c:v>45303</c:v>
                </c:pt>
                <c:pt idx="13628">
                  <c:v>45307</c:v>
                </c:pt>
                <c:pt idx="13629">
                  <c:v>45308</c:v>
                </c:pt>
                <c:pt idx="13630">
                  <c:v>45309</c:v>
                </c:pt>
                <c:pt idx="13631">
                  <c:v>45310</c:v>
                </c:pt>
                <c:pt idx="13632">
                  <c:v>45313</c:v>
                </c:pt>
                <c:pt idx="13633">
                  <c:v>45314</c:v>
                </c:pt>
                <c:pt idx="13634">
                  <c:v>45315</c:v>
                </c:pt>
                <c:pt idx="13635">
                  <c:v>45316</c:v>
                </c:pt>
                <c:pt idx="13636">
                  <c:v>45317</c:v>
                </c:pt>
                <c:pt idx="13637">
                  <c:v>45320</c:v>
                </c:pt>
                <c:pt idx="13638">
                  <c:v>45321</c:v>
                </c:pt>
                <c:pt idx="13639">
                  <c:v>45322</c:v>
                </c:pt>
                <c:pt idx="13640">
                  <c:v>45323</c:v>
                </c:pt>
                <c:pt idx="13641">
                  <c:v>45324</c:v>
                </c:pt>
                <c:pt idx="13642">
                  <c:v>45327</c:v>
                </c:pt>
                <c:pt idx="13643">
                  <c:v>45328</c:v>
                </c:pt>
                <c:pt idx="13644">
                  <c:v>45329</c:v>
                </c:pt>
                <c:pt idx="13645">
                  <c:v>45330</c:v>
                </c:pt>
                <c:pt idx="13646">
                  <c:v>45331</c:v>
                </c:pt>
                <c:pt idx="13647">
                  <c:v>45334</c:v>
                </c:pt>
                <c:pt idx="13648">
                  <c:v>45335</c:v>
                </c:pt>
                <c:pt idx="13649">
                  <c:v>45336</c:v>
                </c:pt>
                <c:pt idx="13650">
                  <c:v>45337</c:v>
                </c:pt>
                <c:pt idx="13651">
                  <c:v>45338</c:v>
                </c:pt>
                <c:pt idx="13652">
                  <c:v>45342</c:v>
                </c:pt>
                <c:pt idx="13653">
                  <c:v>45343</c:v>
                </c:pt>
                <c:pt idx="13654">
                  <c:v>45344</c:v>
                </c:pt>
                <c:pt idx="13655">
                  <c:v>45345</c:v>
                </c:pt>
                <c:pt idx="13656">
                  <c:v>45348</c:v>
                </c:pt>
                <c:pt idx="13657">
                  <c:v>45349</c:v>
                </c:pt>
                <c:pt idx="13658">
                  <c:v>45350</c:v>
                </c:pt>
                <c:pt idx="13659">
                  <c:v>45351</c:v>
                </c:pt>
                <c:pt idx="13660">
                  <c:v>45352</c:v>
                </c:pt>
                <c:pt idx="13661">
                  <c:v>45355</c:v>
                </c:pt>
                <c:pt idx="13662">
                  <c:v>45356</c:v>
                </c:pt>
                <c:pt idx="13663">
                  <c:v>45357</c:v>
                </c:pt>
                <c:pt idx="13664">
                  <c:v>45358</c:v>
                </c:pt>
                <c:pt idx="13665">
                  <c:v>45359</c:v>
                </c:pt>
                <c:pt idx="13666">
                  <c:v>45362</c:v>
                </c:pt>
                <c:pt idx="13667">
                  <c:v>45363</c:v>
                </c:pt>
                <c:pt idx="13668">
                  <c:v>45364</c:v>
                </c:pt>
                <c:pt idx="13669">
                  <c:v>45365</c:v>
                </c:pt>
                <c:pt idx="13670">
                  <c:v>45366</c:v>
                </c:pt>
                <c:pt idx="13671">
                  <c:v>45369</c:v>
                </c:pt>
                <c:pt idx="13672">
                  <c:v>45370</c:v>
                </c:pt>
                <c:pt idx="13673">
                  <c:v>45371</c:v>
                </c:pt>
                <c:pt idx="13674">
                  <c:v>45372</c:v>
                </c:pt>
                <c:pt idx="13675">
                  <c:v>45373</c:v>
                </c:pt>
                <c:pt idx="13676">
                  <c:v>45376</c:v>
                </c:pt>
                <c:pt idx="13677">
                  <c:v>45377</c:v>
                </c:pt>
                <c:pt idx="13678">
                  <c:v>45378</c:v>
                </c:pt>
                <c:pt idx="13679">
                  <c:v>45379</c:v>
                </c:pt>
                <c:pt idx="13680">
                  <c:v>45383</c:v>
                </c:pt>
                <c:pt idx="13681">
                  <c:v>45384</c:v>
                </c:pt>
                <c:pt idx="13682">
                  <c:v>45385</c:v>
                </c:pt>
                <c:pt idx="13683">
                  <c:v>45386</c:v>
                </c:pt>
                <c:pt idx="13684">
                  <c:v>45387</c:v>
                </c:pt>
                <c:pt idx="13685">
                  <c:v>45390</c:v>
                </c:pt>
                <c:pt idx="13686">
                  <c:v>45391</c:v>
                </c:pt>
                <c:pt idx="13687">
                  <c:v>45392</c:v>
                </c:pt>
                <c:pt idx="13688">
                  <c:v>45393</c:v>
                </c:pt>
                <c:pt idx="13689">
                  <c:v>45394</c:v>
                </c:pt>
                <c:pt idx="13690">
                  <c:v>45397</c:v>
                </c:pt>
                <c:pt idx="13691">
                  <c:v>45398</c:v>
                </c:pt>
                <c:pt idx="13692">
                  <c:v>45399</c:v>
                </c:pt>
                <c:pt idx="13693">
                  <c:v>45400</c:v>
                </c:pt>
                <c:pt idx="13694">
                  <c:v>45401</c:v>
                </c:pt>
                <c:pt idx="13695">
                  <c:v>45404</c:v>
                </c:pt>
                <c:pt idx="13696">
                  <c:v>45405</c:v>
                </c:pt>
                <c:pt idx="13697">
                  <c:v>45406</c:v>
                </c:pt>
                <c:pt idx="13698">
                  <c:v>45407</c:v>
                </c:pt>
                <c:pt idx="13699">
                  <c:v>45408</c:v>
                </c:pt>
                <c:pt idx="13700">
                  <c:v>45411</c:v>
                </c:pt>
                <c:pt idx="13701">
                  <c:v>45412</c:v>
                </c:pt>
                <c:pt idx="13702">
                  <c:v>45413</c:v>
                </c:pt>
                <c:pt idx="13703">
                  <c:v>45414</c:v>
                </c:pt>
                <c:pt idx="13704">
                  <c:v>45415</c:v>
                </c:pt>
                <c:pt idx="13705">
                  <c:v>45418</c:v>
                </c:pt>
                <c:pt idx="13706">
                  <c:v>45419</c:v>
                </c:pt>
                <c:pt idx="13707">
                  <c:v>45420</c:v>
                </c:pt>
                <c:pt idx="13708">
                  <c:v>45421</c:v>
                </c:pt>
                <c:pt idx="13709">
                  <c:v>45422</c:v>
                </c:pt>
                <c:pt idx="13710">
                  <c:v>45425</c:v>
                </c:pt>
                <c:pt idx="13711">
                  <c:v>45426</c:v>
                </c:pt>
                <c:pt idx="13712">
                  <c:v>45427</c:v>
                </c:pt>
                <c:pt idx="13713">
                  <c:v>45428</c:v>
                </c:pt>
                <c:pt idx="13714">
                  <c:v>45429</c:v>
                </c:pt>
                <c:pt idx="13715">
                  <c:v>45432</c:v>
                </c:pt>
                <c:pt idx="13716">
                  <c:v>45433</c:v>
                </c:pt>
                <c:pt idx="13717">
                  <c:v>45434</c:v>
                </c:pt>
                <c:pt idx="13718">
                  <c:v>45435</c:v>
                </c:pt>
                <c:pt idx="13719">
                  <c:v>45436</c:v>
                </c:pt>
                <c:pt idx="13720">
                  <c:v>45440</c:v>
                </c:pt>
                <c:pt idx="13721">
                  <c:v>45441</c:v>
                </c:pt>
                <c:pt idx="13722">
                  <c:v>45442</c:v>
                </c:pt>
                <c:pt idx="13723">
                  <c:v>45443</c:v>
                </c:pt>
                <c:pt idx="13724">
                  <c:v>45446</c:v>
                </c:pt>
                <c:pt idx="13725">
                  <c:v>45447</c:v>
                </c:pt>
                <c:pt idx="13726">
                  <c:v>45448</c:v>
                </c:pt>
                <c:pt idx="13727">
                  <c:v>45449</c:v>
                </c:pt>
                <c:pt idx="13728">
                  <c:v>45450</c:v>
                </c:pt>
                <c:pt idx="13729">
                  <c:v>45453</c:v>
                </c:pt>
                <c:pt idx="13730">
                  <c:v>45454</c:v>
                </c:pt>
                <c:pt idx="13731">
                  <c:v>45455</c:v>
                </c:pt>
                <c:pt idx="13732">
                  <c:v>45456</c:v>
                </c:pt>
                <c:pt idx="13733">
                  <c:v>45457</c:v>
                </c:pt>
                <c:pt idx="13734">
                  <c:v>45460</c:v>
                </c:pt>
                <c:pt idx="13735">
                  <c:v>45461</c:v>
                </c:pt>
                <c:pt idx="13736">
                  <c:v>45463</c:v>
                </c:pt>
                <c:pt idx="13737">
                  <c:v>45464</c:v>
                </c:pt>
                <c:pt idx="13738">
                  <c:v>45467</c:v>
                </c:pt>
                <c:pt idx="13739">
                  <c:v>45468</c:v>
                </c:pt>
                <c:pt idx="13740">
                  <c:v>45469</c:v>
                </c:pt>
                <c:pt idx="13741">
                  <c:v>45470</c:v>
                </c:pt>
                <c:pt idx="13742">
                  <c:v>45471</c:v>
                </c:pt>
                <c:pt idx="13743">
                  <c:v>45474</c:v>
                </c:pt>
                <c:pt idx="13744">
                  <c:v>45475</c:v>
                </c:pt>
                <c:pt idx="13745">
                  <c:v>45476</c:v>
                </c:pt>
                <c:pt idx="13746">
                  <c:v>45478</c:v>
                </c:pt>
                <c:pt idx="13747">
                  <c:v>45481</c:v>
                </c:pt>
                <c:pt idx="13748">
                  <c:v>45482</c:v>
                </c:pt>
                <c:pt idx="13749">
                  <c:v>45483</c:v>
                </c:pt>
                <c:pt idx="13750">
                  <c:v>45484</c:v>
                </c:pt>
                <c:pt idx="13751">
                  <c:v>45485</c:v>
                </c:pt>
                <c:pt idx="13752">
                  <c:v>45488</c:v>
                </c:pt>
                <c:pt idx="13753">
                  <c:v>45489</c:v>
                </c:pt>
                <c:pt idx="13754">
                  <c:v>45490</c:v>
                </c:pt>
                <c:pt idx="13755">
                  <c:v>45491</c:v>
                </c:pt>
                <c:pt idx="13756">
                  <c:v>45492</c:v>
                </c:pt>
                <c:pt idx="13757">
                  <c:v>45495</c:v>
                </c:pt>
                <c:pt idx="13758">
                  <c:v>45496</c:v>
                </c:pt>
                <c:pt idx="13759">
                  <c:v>45497</c:v>
                </c:pt>
                <c:pt idx="13760">
                  <c:v>45498</c:v>
                </c:pt>
                <c:pt idx="13761">
                  <c:v>45499</c:v>
                </c:pt>
                <c:pt idx="13762">
                  <c:v>45502</c:v>
                </c:pt>
                <c:pt idx="13763">
                  <c:v>45503</c:v>
                </c:pt>
                <c:pt idx="13764">
                  <c:v>45504</c:v>
                </c:pt>
                <c:pt idx="13765">
                  <c:v>45505</c:v>
                </c:pt>
                <c:pt idx="13766">
                  <c:v>45506</c:v>
                </c:pt>
                <c:pt idx="13767">
                  <c:v>45509</c:v>
                </c:pt>
                <c:pt idx="13768">
                  <c:v>45510</c:v>
                </c:pt>
                <c:pt idx="13769">
                  <c:v>45511</c:v>
                </c:pt>
                <c:pt idx="13770">
                  <c:v>45512</c:v>
                </c:pt>
                <c:pt idx="13771">
                  <c:v>45513</c:v>
                </c:pt>
                <c:pt idx="13772">
                  <c:v>45516</c:v>
                </c:pt>
                <c:pt idx="13773">
                  <c:v>45517</c:v>
                </c:pt>
                <c:pt idx="13774">
                  <c:v>45518</c:v>
                </c:pt>
                <c:pt idx="13775">
                  <c:v>45519</c:v>
                </c:pt>
                <c:pt idx="13776">
                  <c:v>45520</c:v>
                </c:pt>
                <c:pt idx="13777">
                  <c:v>45523</c:v>
                </c:pt>
                <c:pt idx="13778">
                  <c:v>45524</c:v>
                </c:pt>
                <c:pt idx="13779">
                  <c:v>45525</c:v>
                </c:pt>
                <c:pt idx="13780">
                  <c:v>45526</c:v>
                </c:pt>
                <c:pt idx="13781">
                  <c:v>45527</c:v>
                </c:pt>
                <c:pt idx="13782">
                  <c:v>45530</c:v>
                </c:pt>
                <c:pt idx="13783">
                  <c:v>45531</c:v>
                </c:pt>
                <c:pt idx="13784">
                  <c:v>45532</c:v>
                </c:pt>
                <c:pt idx="13785">
                  <c:v>45533</c:v>
                </c:pt>
                <c:pt idx="13786">
                  <c:v>45534</c:v>
                </c:pt>
                <c:pt idx="13787">
                  <c:v>45538</c:v>
                </c:pt>
                <c:pt idx="13788">
                  <c:v>45539</c:v>
                </c:pt>
                <c:pt idx="13789">
                  <c:v>45540</c:v>
                </c:pt>
                <c:pt idx="13790">
                  <c:v>45541</c:v>
                </c:pt>
                <c:pt idx="13791">
                  <c:v>45544</c:v>
                </c:pt>
                <c:pt idx="13792">
                  <c:v>45545</c:v>
                </c:pt>
                <c:pt idx="13793">
                  <c:v>45546</c:v>
                </c:pt>
                <c:pt idx="13794">
                  <c:v>45547</c:v>
                </c:pt>
                <c:pt idx="13795">
                  <c:v>45548</c:v>
                </c:pt>
                <c:pt idx="13796">
                  <c:v>45551</c:v>
                </c:pt>
                <c:pt idx="13797">
                  <c:v>45552</c:v>
                </c:pt>
                <c:pt idx="13798">
                  <c:v>45553</c:v>
                </c:pt>
                <c:pt idx="13799">
                  <c:v>45554</c:v>
                </c:pt>
                <c:pt idx="13800">
                  <c:v>45555</c:v>
                </c:pt>
                <c:pt idx="13801">
                  <c:v>45558</c:v>
                </c:pt>
                <c:pt idx="13802">
                  <c:v>45559</c:v>
                </c:pt>
                <c:pt idx="13803">
                  <c:v>45560</c:v>
                </c:pt>
                <c:pt idx="13804">
                  <c:v>45561</c:v>
                </c:pt>
                <c:pt idx="13805">
                  <c:v>45562</c:v>
                </c:pt>
                <c:pt idx="13806">
                  <c:v>45565</c:v>
                </c:pt>
                <c:pt idx="13807">
                  <c:v>45566</c:v>
                </c:pt>
                <c:pt idx="13808">
                  <c:v>45567</c:v>
                </c:pt>
                <c:pt idx="13809">
                  <c:v>45568</c:v>
                </c:pt>
                <c:pt idx="13810">
                  <c:v>45569</c:v>
                </c:pt>
                <c:pt idx="13811">
                  <c:v>45572</c:v>
                </c:pt>
                <c:pt idx="13812">
                  <c:v>45573</c:v>
                </c:pt>
                <c:pt idx="13813">
                  <c:v>45574</c:v>
                </c:pt>
                <c:pt idx="13814">
                  <c:v>45575</c:v>
                </c:pt>
                <c:pt idx="13815">
                  <c:v>45576</c:v>
                </c:pt>
                <c:pt idx="13816">
                  <c:v>45579</c:v>
                </c:pt>
                <c:pt idx="13817">
                  <c:v>45580</c:v>
                </c:pt>
                <c:pt idx="13818">
                  <c:v>45581</c:v>
                </c:pt>
                <c:pt idx="13819">
                  <c:v>45582</c:v>
                </c:pt>
                <c:pt idx="13820">
                  <c:v>45583</c:v>
                </c:pt>
                <c:pt idx="13821">
                  <c:v>45586</c:v>
                </c:pt>
                <c:pt idx="13822">
                  <c:v>45587</c:v>
                </c:pt>
                <c:pt idx="13823">
                  <c:v>45588</c:v>
                </c:pt>
                <c:pt idx="13824">
                  <c:v>45589</c:v>
                </c:pt>
                <c:pt idx="13825">
                  <c:v>45590</c:v>
                </c:pt>
                <c:pt idx="13826">
                  <c:v>45593</c:v>
                </c:pt>
                <c:pt idx="13827">
                  <c:v>45594</c:v>
                </c:pt>
                <c:pt idx="13828">
                  <c:v>45595</c:v>
                </c:pt>
                <c:pt idx="13829">
                  <c:v>45596</c:v>
                </c:pt>
                <c:pt idx="13830">
                  <c:v>45597</c:v>
                </c:pt>
                <c:pt idx="13831">
                  <c:v>45600</c:v>
                </c:pt>
                <c:pt idx="13832">
                  <c:v>45601</c:v>
                </c:pt>
                <c:pt idx="13833">
                  <c:v>45602</c:v>
                </c:pt>
                <c:pt idx="13834">
                  <c:v>45603</c:v>
                </c:pt>
                <c:pt idx="13835">
                  <c:v>45604</c:v>
                </c:pt>
                <c:pt idx="13836">
                  <c:v>45607</c:v>
                </c:pt>
                <c:pt idx="13837">
                  <c:v>45608</c:v>
                </c:pt>
                <c:pt idx="13838">
                  <c:v>45609</c:v>
                </c:pt>
                <c:pt idx="13839">
                  <c:v>45610</c:v>
                </c:pt>
                <c:pt idx="13840">
                  <c:v>45611</c:v>
                </c:pt>
                <c:pt idx="13841">
                  <c:v>45614</c:v>
                </c:pt>
                <c:pt idx="13842">
                  <c:v>45615</c:v>
                </c:pt>
                <c:pt idx="13843">
                  <c:v>45616</c:v>
                </c:pt>
                <c:pt idx="13844">
                  <c:v>45617</c:v>
                </c:pt>
                <c:pt idx="13845">
                  <c:v>45618</c:v>
                </c:pt>
                <c:pt idx="13846">
                  <c:v>45621</c:v>
                </c:pt>
                <c:pt idx="13847">
                  <c:v>45622</c:v>
                </c:pt>
                <c:pt idx="13848">
                  <c:v>45623</c:v>
                </c:pt>
                <c:pt idx="13849">
                  <c:v>45625</c:v>
                </c:pt>
                <c:pt idx="13850">
                  <c:v>45628</c:v>
                </c:pt>
                <c:pt idx="13851">
                  <c:v>45629</c:v>
                </c:pt>
                <c:pt idx="13852">
                  <c:v>45630</c:v>
                </c:pt>
                <c:pt idx="13853">
                  <c:v>45631</c:v>
                </c:pt>
                <c:pt idx="13854">
                  <c:v>45632</c:v>
                </c:pt>
                <c:pt idx="13855">
                  <c:v>45635</c:v>
                </c:pt>
                <c:pt idx="13856">
                  <c:v>45636</c:v>
                </c:pt>
                <c:pt idx="13857">
                  <c:v>45637</c:v>
                </c:pt>
                <c:pt idx="13858">
                  <c:v>45638</c:v>
                </c:pt>
                <c:pt idx="13859">
                  <c:v>45639</c:v>
                </c:pt>
                <c:pt idx="13860">
                  <c:v>45642</c:v>
                </c:pt>
                <c:pt idx="13861">
                  <c:v>45643</c:v>
                </c:pt>
                <c:pt idx="13862">
                  <c:v>45644</c:v>
                </c:pt>
                <c:pt idx="13863">
                  <c:v>45645</c:v>
                </c:pt>
                <c:pt idx="13864">
                  <c:v>45646</c:v>
                </c:pt>
                <c:pt idx="13865">
                  <c:v>45649</c:v>
                </c:pt>
                <c:pt idx="13866">
                  <c:v>45650</c:v>
                </c:pt>
                <c:pt idx="13867">
                  <c:v>45652</c:v>
                </c:pt>
                <c:pt idx="13868">
                  <c:v>45653</c:v>
                </c:pt>
                <c:pt idx="13869">
                  <c:v>45656</c:v>
                </c:pt>
                <c:pt idx="13870">
                  <c:v>45657</c:v>
                </c:pt>
                <c:pt idx="13871">
                  <c:v>45659</c:v>
                </c:pt>
                <c:pt idx="13872">
                  <c:v>45660</c:v>
                </c:pt>
                <c:pt idx="13873">
                  <c:v>45663</c:v>
                </c:pt>
                <c:pt idx="13874">
                  <c:v>45664</c:v>
                </c:pt>
                <c:pt idx="13875">
                  <c:v>45665</c:v>
                </c:pt>
                <c:pt idx="13876">
                  <c:v>45667</c:v>
                </c:pt>
                <c:pt idx="13877">
                  <c:v>45670</c:v>
                </c:pt>
                <c:pt idx="13878">
                  <c:v>45671</c:v>
                </c:pt>
                <c:pt idx="13879">
                  <c:v>45672</c:v>
                </c:pt>
                <c:pt idx="13880">
                  <c:v>45673</c:v>
                </c:pt>
                <c:pt idx="13881">
                  <c:v>45674</c:v>
                </c:pt>
                <c:pt idx="13882">
                  <c:v>45678</c:v>
                </c:pt>
                <c:pt idx="13883">
                  <c:v>45679</c:v>
                </c:pt>
                <c:pt idx="13884">
                  <c:v>45680</c:v>
                </c:pt>
                <c:pt idx="13885">
                  <c:v>45681</c:v>
                </c:pt>
                <c:pt idx="13886">
                  <c:v>45684</c:v>
                </c:pt>
                <c:pt idx="13887">
                  <c:v>45685</c:v>
                </c:pt>
                <c:pt idx="13888">
                  <c:v>45686</c:v>
                </c:pt>
                <c:pt idx="13889">
                  <c:v>45687</c:v>
                </c:pt>
                <c:pt idx="13890">
                  <c:v>45688</c:v>
                </c:pt>
                <c:pt idx="13891">
                  <c:v>45691</c:v>
                </c:pt>
                <c:pt idx="13892">
                  <c:v>45692</c:v>
                </c:pt>
                <c:pt idx="13893">
                  <c:v>45693</c:v>
                </c:pt>
                <c:pt idx="13894">
                  <c:v>45694</c:v>
                </c:pt>
                <c:pt idx="13895">
                  <c:v>45695</c:v>
                </c:pt>
                <c:pt idx="13896">
                  <c:v>45698</c:v>
                </c:pt>
                <c:pt idx="13897">
                  <c:v>45699</c:v>
                </c:pt>
                <c:pt idx="13898">
                  <c:v>45700</c:v>
                </c:pt>
                <c:pt idx="13899">
                  <c:v>45701</c:v>
                </c:pt>
                <c:pt idx="13900">
                  <c:v>45702</c:v>
                </c:pt>
                <c:pt idx="13901">
                  <c:v>45706</c:v>
                </c:pt>
                <c:pt idx="13902">
                  <c:v>45707</c:v>
                </c:pt>
                <c:pt idx="13903">
                  <c:v>45708</c:v>
                </c:pt>
                <c:pt idx="13904">
                  <c:v>45709</c:v>
                </c:pt>
                <c:pt idx="13905">
                  <c:v>45712</c:v>
                </c:pt>
                <c:pt idx="13906">
                  <c:v>45713</c:v>
                </c:pt>
                <c:pt idx="13907">
                  <c:v>45714</c:v>
                </c:pt>
                <c:pt idx="13908">
                  <c:v>45715</c:v>
                </c:pt>
                <c:pt idx="13909">
                  <c:v>45716</c:v>
                </c:pt>
                <c:pt idx="13910">
                  <c:v>45719</c:v>
                </c:pt>
                <c:pt idx="13911">
                  <c:v>45720</c:v>
                </c:pt>
                <c:pt idx="13912">
                  <c:v>45721</c:v>
                </c:pt>
                <c:pt idx="13913">
                  <c:v>45722</c:v>
                </c:pt>
                <c:pt idx="13914">
                  <c:v>45723</c:v>
                </c:pt>
                <c:pt idx="13915">
                  <c:v>45726</c:v>
                </c:pt>
                <c:pt idx="13916">
                  <c:v>45727</c:v>
                </c:pt>
                <c:pt idx="13917">
                  <c:v>45728</c:v>
                </c:pt>
                <c:pt idx="13918">
                  <c:v>45729</c:v>
                </c:pt>
                <c:pt idx="13919">
                  <c:v>45730</c:v>
                </c:pt>
                <c:pt idx="13920">
                  <c:v>45733</c:v>
                </c:pt>
                <c:pt idx="13921">
                  <c:v>45734</c:v>
                </c:pt>
                <c:pt idx="13922">
                  <c:v>45735</c:v>
                </c:pt>
                <c:pt idx="13923">
                  <c:v>45736</c:v>
                </c:pt>
                <c:pt idx="13924">
                  <c:v>45737</c:v>
                </c:pt>
                <c:pt idx="13925">
                  <c:v>45740</c:v>
                </c:pt>
                <c:pt idx="13926">
                  <c:v>45741</c:v>
                </c:pt>
                <c:pt idx="13927">
                  <c:v>45742</c:v>
                </c:pt>
                <c:pt idx="13928">
                  <c:v>45743</c:v>
                </c:pt>
                <c:pt idx="13929">
                  <c:v>45744</c:v>
                </c:pt>
                <c:pt idx="13930">
                  <c:v>45747</c:v>
                </c:pt>
                <c:pt idx="13931">
                  <c:v>45748</c:v>
                </c:pt>
                <c:pt idx="13932">
                  <c:v>45749</c:v>
                </c:pt>
                <c:pt idx="13933">
                  <c:v>45750</c:v>
                </c:pt>
                <c:pt idx="13934">
                  <c:v>45751</c:v>
                </c:pt>
                <c:pt idx="13935">
                  <c:v>45754</c:v>
                </c:pt>
              </c:numCache>
            </c:numRef>
          </c:cat>
          <c:val>
            <c:numRef>
              <c:f>Sheet2!$C$2:$C$13937</c:f>
              <c:numCache>
                <c:formatCode>0.0%</c:formatCode>
                <c:ptCount val="13936"/>
                <c:pt idx="0">
                  <c:v>0</c:v>
                </c:pt>
                <c:pt idx="1">
                  <c:v>4.9462267147597399E-3</c:v>
                </c:pt>
                <c:pt idx="2">
                  <c:v>-1.9354871524277599E-3</c:v>
                </c:pt>
                <c:pt idx="3">
                  <c:v>-3.9785241567960403E-3</c:v>
                </c:pt>
                <c:pt idx="4">
                  <c:v>-3.44085693359375E-3</c:v>
                </c:pt>
                <c:pt idx="5">
                  <c:v>-6.4515964959257401E-3</c:v>
                </c:pt>
                <c:pt idx="6">
                  <c:v>-1.3978527438256E-2</c:v>
                </c:pt>
                <c:pt idx="7">
                  <c:v>-1.16129229145665E-2</c:v>
                </c:pt>
                <c:pt idx="8">
                  <c:v>-1.4516112624958E-2</c:v>
                </c:pt>
                <c:pt idx="9">
                  <c:v>-1.41935451056368E-2</c:v>
                </c:pt>
                <c:pt idx="10">
                  <c:v>-2.2365611086609501E-2</c:v>
                </c:pt>
                <c:pt idx="11">
                  <c:v>-3.6021488969044002E-2</c:v>
                </c:pt>
                <c:pt idx="12">
                  <c:v>-3.40860018166163E-2</c:v>
                </c:pt>
                <c:pt idx="13">
                  <c:v>-3.2795731739331299E-2</c:v>
                </c:pt>
                <c:pt idx="14">
                  <c:v>-3.1827947144867301E-2</c:v>
                </c:pt>
                <c:pt idx="15">
                  <c:v>-3.9032228531376001E-2</c:v>
                </c:pt>
                <c:pt idx="16">
                  <c:v>-5.19355035597278E-2</c:v>
                </c:pt>
                <c:pt idx="17">
                  <c:v>-5.7849432832451302E-2</c:v>
                </c:pt>
                <c:pt idx="18">
                  <c:v>-6.6774183704007103E-2</c:v>
                </c:pt>
                <c:pt idx="19">
                  <c:v>-7.8602124285954297E-2</c:v>
                </c:pt>
                <c:pt idx="20">
                  <c:v>-8.5806487708963403E-2</c:v>
                </c:pt>
                <c:pt idx="21">
                  <c:v>-7.79569892473118E-2</c:v>
                </c:pt>
                <c:pt idx="22">
                  <c:v>-6.6989283407888095E-2</c:v>
                </c:pt>
                <c:pt idx="23">
                  <c:v>-7.2688195013230802E-2</c:v>
                </c:pt>
                <c:pt idx="24">
                  <c:v>-7.6344069614205298E-2</c:v>
                </c:pt>
                <c:pt idx="25">
                  <c:v>-7.1720410418766797E-2</c:v>
                </c:pt>
                <c:pt idx="26">
                  <c:v>-6.4408579180317602E-2</c:v>
                </c:pt>
                <c:pt idx="27">
                  <c:v>-7.4193564794396802E-2</c:v>
                </c:pt>
                <c:pt idx="28">
                  <c:v>-6.5161264070900504E-2</c:v>
                </c:pt>
                <c:pt idx="29">
                  <c:v>-6.7419318742649503E-2</c:v>
                </c:pt>
                <c:pt idx="30">
                  <c:v>-6.9462355747017798E-2</c:v>
                </c:pt>
                <c:pt idx="31">
                  <c:v>-7.0215040637600798E-2</c:v>
                </c:pt>
                <c:pt idx="32">
                  <c:v>-7.1290293047505102E-2</c:v>
                </c:pt>
                <c:pt idx="33">
                  <c:v>-5.9784919984878997E-2</c:v>
                </c:pt>
                <c:pt idx="34">
                  <c:v>-5.6344063051285302E-2</c:v>
                </c:pt>
                <c:pt idx="35">
                  <c:v>-5.3440873340893799E-2</c:v>
                </c:pt>
                <c:pt idx="36">
                  <c:v>-5.3870990712155599E-2</c:v>
                </c:pt>
                <c:pt idx="37">
                  <c:v>-3.9247328235257103E-2</c:v>
                </c:pt>
                <c:pt idx="38">
                  <c:v>-4.4086005098076302E-2</c:v>
                </c:pt>
                <c:pt idx="39">
                  <c:v>-3.7634408602150497E-2</c:v>
                </c:pt>
                <c:pt idx="40">
                  <c:v>-3.5376353930401602E-2</c:v>
                </c:pt>
                <c:pt idx="41">
                  <c:v>-2.9784910140498999E-2</c:v>
                </c:pt>
                <c:pt idx="42">
                  <c:v>-3.1827947144867301E-2</c:v>
                </c:pt>
                <c:pt idx="43">
                  <c:v>-3.2258064516128997E-2</c:v>
                </c:pt>
                <c:pt idx="44">
                  <c:v>-3.8279543640793001E-2</c:v>
                </c:pt>
                <c:pt idx="45">
                  <c:v>-4.8279546922253003E-2</c:v>
                </c:pt>
                <c:pt idx="46">
                  <c:v>-4.5698924731182797E-2</c:v>
                </c:pt>
                <c:pt idx="47">
                  <c:v>-4.6344059769825301E-2</c:v>
                </c:pt>
                <c:pt idx="48">
                  <c:v>-5.0215034074680802E-2</c:v>
                </c:pt>
                <c:pt idx="49">
                  <c:v>-5.5268810641381103E-2</c:v>
                </c:pt>
                <c:pt idx="50">
                  <c:v>-6.5483831590221794E-2</c:v>
                </c:pt>
                <c:pt idx="51">
                  <c:v>-6.1397839617985603E-2</c:v>
                </c:pt>
                <c:pt idx="52">
                  <c:v>-5.8709667574974797E-2</c:v>
                </c:pt>
                <c:pt idx="53">
                  <c:v>-6.0000019688760099E-2</c:v>
                </c:pt>
                <c:pt idx="54">
                  <c:v>-6.3870993993615593E-2</c:v>
                </c:pt>
                <c:pt idx="55">
                  <c:v>-6.4623678884198593E-2</c:v>
                </c:pt>
                <c:pt idx="56">
                  <c:v>-5.39784585275958E-2</c:v>
                </c:pt>
                <c:pt idx="57">
                  <c:v>-3.4731218891759098E-2</c:v>
                </c:pt>
                <c:pt idx="58">
                  <c:v>-3.3118299258652603E-2</c:v>
                </c:pt>
                <c:pt idx="59">
                  <c:v>-3.6236588672925098E-2</c:v>
                </c:pt>
                <c:pt idx="60">
                  <c:v>-3.6236588672925098E-2</c:v>
                </c:pt>
                <c:pt idx="61">
                  <c:v>-3.1505379625545997E-2</c:v>
                </c:pt>
                <c:pt idx="62">
                  <c:v>-3.4516119187878003E-2</c:v>
                </c:pt>
                <c:pt idx="63">
                  <c:v>-3.8817210863995297E-2</c:v>
                </c:pt>
                <c:pt idx="64">
                  <c:v>-4.5591374879242301E-2</c:v>
                </c:pt>
                <c:pt idx="65">
                  <c:v>-4.8172079106812801E-2</c:v>
                </c:pt>
                <c:pt idx="66">
                  <c:v>-4.8494646626134098E-2</c:v>
                </c:pt>
                <c:pt idx="67">
                  <c:v>-4.8064529254872299E-2</c:v>
                </c:pt>
                <c:pt idx="68">
                  <c:v>-5.11828186691448E-2</c:v>
                </c:pt>
                <c:pt idx="69">
                  <c:v>-5.7634415165070597E-2</c:v>
                </c:pt>
                <c:pt idx="70">
                  <c:v>-6.56989312941028E-2</c:v>
                </c:pt>
                <c:pt idx="71">
                  <c:v>-6.7419318742649503E-2</c:v>
                </c:pt>
                <c:pt idx="72">
                  <c:v>-7.6559169318086401E-2</c:v>
                </c:pt>
                <c:pt idx="73">
                  <c:v>-7.8817223989835303E-2</c:v>
                </c:pt>
                <c:pt idx="74">
                  <c:v>-7.7096754504788298E-2</c:v>
                </c:pt>
                <c:pt idx="75">
                  <c:v>-8.1935513404107901E-2</c:v>
                </c:pt>
                <c:pt idx="76">
                  <c:v>-9.3871003837995598E-2</c:v>
                </c:pt>
                <c:pt idx="77">
                  <c:v>-0.107096764349168</c:v>
                </c:pt>
                <c:pt idx="78">
                  <c:v>-0.11000003609606</c:v>
                </c:pt>
                <c:pt idx="79">
                  <c:v>-0.124086031349756</c:v>
                </c:pt>
                <c:pt idx="80">
                  <c:v>-0.13688175652616799</c:v>
                </c:pt>
                <c:pt idx="81">
                  <c:v>-0.120322606896841</c:v>
                </c:pt>
                <c:pt idx="82">
                  <c:v>-0.123440896311114</c:v>
                </c:pt>
                <c:pt idx="83">
                  <c:v>-0.124301049017137</c:v>
                </c:pt>
                <c:pt idx="84">
                  <c:v>-0.14655911025180601</c:v>
                </c:pt>
                <c:pt idx="85">
                  <c:v>-0.15483872608471899</c:v>
                </c:pt>
                <c:pt idx="86">
                  <c:v>-0.14548385784190199</c:v>
                </c:pt>
                <c:pt idx="87">
                  <c:v>-0.14161288353704601</c:v>
                </c:pt>
                <c:pt idx="88">
                  <c:v>-0.14580642536122301</c:v>
                </c:pt>
                <c:pt idx="89">
                  <c:v>-0.15483872608471899</c:v>
                </c:pt>
                <c:pt idx="90">
                  <c:v>-0.16290324221375199</c:v>
                </c:pt>
                <c:pt idx="91">
                  <c:v>-0.17709678731938799</c:v>
                </c:pt>
                <c:pt idx="92">
                  <c:v>-0.18881717804939499</c:v>
                </c:pt>
                <c:pt idx="93">
                  <c:v>-0.17311826316259199</c:v>
                </c:pt>
                <c:pt idx="94">
                  <c:v>-0.17247312812394999</c:v>
                </c:pt>
                <c:pt idx="95">
                  <c:v>-0.18860216038201399</c:v>
                </c:pt>
                <c:pt idx="96">
                  <c:v>-0.209462401687458</c:v>
                </c:pt>
                <c:pt idx="97">
                  <c:v>-0.22790493934321099</c:v>
                </c:pt>
                <c:pt idx="98">
                  <c:v>-0.22694199970302001</c:v>
                </c:pt>
                <c:pt idx="99">
                  <c:v>-0.248341529123006</c:v>
                </c:pt>
                <c:pt idx="100">
                  <c:v>-0.25861329344867201</c:v>
                </c:pt>
                <c:pt idx="101">
                  <c:v>-0.22137815797222399</c:v>
                </c:pt>
                <c:pt idx="102">
                  <c:v>-0.201690548456819</c:v>
                </c:pt>
                <c:pt idx="103">
                  <c:v>-0.18093297879696099</c:v>
                </c:pt>
                <c:pt idx="104">
                  <c:v>-0.167130354157869</c:v>
                </c:pt>
                <c:pt idx="105">
                  <c:v>-0.167130354157869</c:v>
                </c:pt>
                <c:pt idx="106">
                  <c:v>-0.15985451088976499</c:v>
                </c:pt>
                <c:pt idx="107">
                  <c:v>-0.172266195504339</c:v>
                </c:pt>
                <c:pt idx="108">
                  <c:v>-0.184998941631703</c:v>
                </c:pt>
                <c:pt idx="109">
                  <c:v>-0.183714940478722</c:v>
                </c:pt>
                <c:pt idx="110">
                  <c:v>-0.184142940863049</c:v>
                </c:pt>
                <c:pt idx="111">
                  <c:v>-0.19238172377134399</c:v>
                </c:pt>
                <c:pt idx="112">
                  <c:v>-0.20340254999412699</c:v>
                </c:pt>
                <c:pt idx="113">
                  <c:v>-0.20950141261351299</c:v>
                </c:pt>
                <c:pt idx="114">
                  <c:v>-0.20201152833688299</c:v>
                </c:pt>
                <c:pt idx="115">
                  <c:v>-0.18521290100750301</c:v>
                </c:pt>
                <c:pt idx="116">
                  <c:v>-0.186817882040547</c:v>
                </c:pt>
                <c:pt idx="117">
                  <c:v>-0.18136097918128699</c:v>
                </c:pt>
                <c:pt idx="118">
                  <c:v>-0.17558309644196399</c:v>
                </c:pt>
                <c:pt idx="119">
                  <c:v>-0.17997003915677001</c:v>
                </c:pt>
                <c:pt idx="120">
                  <c:v>-0.20008556742377501</c:v>
                </c:pt>
                <c:pt idx="121">
                  <c:v>-0.20853839134059601</c:v>
                </c:pt>
                <c:pt idx="122">
                  <c:v>-0.208003452084732</c:v>
                </c:pt>
                <c:pt idx="123">
                  <c:v>-0.21388827369559299</c:v>
                </c:pt>
                <c:pt idx="124">
                  <c:v>-0.22009415681924299</c:v>
                </c:pt>
                <c:pt idx="125">
                  <c:v>-0.221913097228087</c:v>
                </c:pt>
                <c:pt idx="126">
                  <c:v>-0.21955913593065299</c:v>
                </c:pt>
                <c:pt idx="127">
                  <c:v>-0.219773176939179</c:v>
                </c:pt>
                <c:pt idx="128">
                  <c:v>-0.23197090217795299</c:v>
                </c:pt>
                <c:pt idx="129">
                  <c:v>-0.23785572378881301</c:v>
                </c:pt>
                <c:pt idx="130">
                  <c:v>-0.218917176170526</c:v>
                </c:pt>
                <c:pt idx="131">
                  <c:v>-0.20757545170040601</c:v>
                </c:pt>
                <c:pt idx="132">
                  <c:v>-0.20340254999412699</c:v>
                </c:pt>
                <c:pt idx="133">
                  <c:v>-0.20233250821694601</c:v>
                </c:pt>
                <c:pt idx="134">
                  <c:v>-0.20372352987419001</c:v>
                </c:pt>
                <c:pt idx="135">
                  <c:v>-0.195056664948842</c:v>
                </c:pt>
                <c:pt idx="136">
                  <c:v>-0.18318000122285799</c:v>
                </c:pt>
                <c:pt idx="137">
                  <c:v>-0.168735253558187</c:v>
                </c:pt>
                <c:pt idx="138">
                  <c:v>-0.16766529341373301</c:v>
                </c:pt>
                <c:pt idx="139">
                  <c:v>-0.17633207670635501</c:v>
                </c:pt>
                <c:pt idx="140">
                  <c:v>-0.175797137450491</c:v>
                </c:pt>
                <c:pt idx="141">
                  <c:v>-0.16541835262056201</c:v>
                </c:pt>
                <c:pt idx="142">
                  <c:v>-0.16734431353366899</c:v>
                </c:pt>
                <c:pt idx="143">
                  <c:v>-0.169163253942514</c:v>
                </c:pt>
                <c:pt idx="144">
                  <c:v>-0.167879334422259</c:v>
                </c:pt>
                <c:pt idx="145">
                  <c:v>-0.16499035223623501</c:v>
                </c:pt>
                <c:pt idx="146">
                  <c:v>-0.16466937235617099</c:v>
                </c:pt>
                <c:pt idx="147">
                  <c:v>-0.16488333173197101</c:v>
                </c:pt>
                <c:pt idx="148">
                  <c:v>-0.175904157954754</c:v>
                </c:pt>
                <c:pt idx="149">
                  <c:v>-0.174085135913183</c:v>
                </c:pt>
                <c:pt idx="150">
                  <c:v>-0.17419215641744701</c:v>
                </c:pt>
                <c:pt idx="151">
                  <c:v>-0.17526211656190099</c:v>
                </c:pt>
                <c:pt idx="152">
                  <c:v>-0.173122196272993</c:v>
                </c:pt>
                <c:pt idx="153">
                  <c:v>-0.184677961751639</c:v>
                </c:pt>
                <c:pt idx="154">
                  <c:v>-0.18874384295365501</c:v>
                </c:pt>
                <c:pt idx="155">
                  <c:v>-0.193023765164197</c:v>
                </c:pt>
                <c:pt idx="156">
                  <c:v>-0.20008556742377501</c:v>
                </c:pt>
                <c:pt idx="157">
                  <c:v>-0.195591685837432</c:v>
                </c:pt>
                <c:pt idx="158">
                  <c:v>-0.19398670480438801</c:v>
                </c:pt>
                <c:pt idx="159">
                  <c:v>-0.184677961751639</c:v>
                </c:pt>
                <c:pt idx="160">
                  <c:v>-0.17654611771488099</c:v>
                </c:pt>
                <c:pt idx="161">
                  <c:v>-0.167130354157869</c:v>
                </c:pt>
                <c:pt idx="162">
                  <c:v>-0.152150667237334</c:v>
                </c:pt>
                <c:pt idx="163">
                  <c:v>-0.13342607899484599</c:v>
                </c:pt>
                <c:pt idx="164">
                  <c:v>-0.13203505733760301</c:v>
                </c:pt>
                <c:pt idx="165">
                  <c:v>-0.13107211769741201</c:v>
                </c:pt>
                <c:pt idx="166">
                  <c:v>-0.13246305772192901</c:v>
                </c:pt>
                <c:pt idx="167">
                  <c:v>-0.124117254309371</c:v>
                </c:pt>
                <c:pt idx="168">
                  <c:v>-0.12775521675978699</c:v>
                </c:pt>
                <c:pt idx="169">
                  <c:v>-0.13385407937917301</c:v>
                </c:pt>
                <c:pt idx="170">
                  <c:v>-0.13374705887491001</c:v>
                </c:pt>
                <c:pt idx="171">
                  <c:v>-0.12165635414040001</c:v>
                </c:pt>
                <c:pt idx="172">
                  <c:v>-0.11373846947944199</c:v>
                </c:pt>
                <c:pt idx="173">
                  <c:v>-0.111491528686271</c:v>
                </c:pt>
                <c:pt idx="174">
                  <c:v>-0.11416646986376899</c:v>
                </c:pt>
                <c:pt idx="175">
                  <c:v>-0.11940933171450201</c:v>
                </c:pt>
                <c:pt idx="176">
                  <c:v>-0.11705545204979401</c:v>
                </c:pt>
                <c:pt idx="177">
                  <c:v>-0.12187031351619999</c:v>
                </c:pt>
                <c:pt idx="178">
                  <c:v>-0.12946713666436799</c:v>
                </c:pt>
                <c:pt idx="179">
                  <c:v>-0.124866234573762</c:v>
                </c:pt>
                <c:pt idx="180">
                  <c:v>-0.119516352218765</c:v>
                </c:pt>
                <c:pt idx="181">
                  <c:v>-0.115985410272613</c:v>
                </c:pt>
                <c:pt idx="182">
                  <c:v>-0.12358223342078101</c:v>
                </c:pt>
                <c:pt idx="183">
                  <c:v>-0.124117254309371</c:v>
                </c:pt>
                <c:pt idx="184">
                  <c:v>-0.12358223342078101</c:v>
                </c:pt>
                <c:pt idx="185">
                  <c:v>-0.12625717459827901</c:v>
                </c:pt>
                <c:pt idx="186">
                  <c:v>-0.11373846947944199</c:v>
                </c:pt>
                <c:pt idx="187">
                  <c:v>-0.102182704000795</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-0.20409182760740599</c:v>
                </c:pt>
                <c:pt idx="987">
                  <c:v>-0.18787422437818799</c:v>
                </c:pt>
                <c:pt idx="988">
                  <c:v>-0.19070193540052499</c:v>
                </c:pt>
                <c:pt idx="989">
                  <c:v>-0.20192946781990001</c:v>
                </c:pt>
                <c:pt idx="990">
                  <c:v>-0.219061849682778</c:v>
                </c:pt>
                <c:pt idx="991">
                  <c:v>-0.22164006985490001</c:v>
                </c:pt>
                <c:pt idx="992">
                  <c:v>-0.23353289005771999</c:v>
                </c:pt>
                <c:pt idx="993">
                  <c:v>-0.214737193559151</c:v>
                </c:pt>
                <c:pt idx="994">
                  <c:v>-0.197355257394672</c:v>
                </c:pt>
                <c:pt idx="995">
                  <c:v>-0.185379252424652</c:v>
                </c:pt>
                <c:pt idx="996">
                  <c:v>-0.20126411658506899</c:v>
                </c:pt>
                <c:pt idx="997">
                  <c:v>-0.221806375937915</c:v>
                </c:pt>
                <c:pt idx="998">
                  <c:v>-0.231703269339015</c:v>
                </c:pt>
                <c:pt idx="999">
                  <c:v>-0.22413504180843599</c:v>
                </c:pt>
                <c:pt idx="1000">
                  <c:v>-0.228626067466463</c:v>
                </c:pt>
                <c:pt idx="1001">
                  <c:v>-0.21207585207121499</c:v>
                </c:pt>
                <c:pt idx="1002">
                  <c:v>-0.21141050083638399</c:v>
                </c:pt>
                <c:pt idx="1003">
                  <c:v>-0.213655981939705</c:v>
                </c:pt>
                <c:pt idx="1004">
                  <c:v>-0.22205586678813</c:v>
                </c:pt>
                <c:pt idx="1005">
                  <c:v>-0.22737854976400201</c:v>
                </c:pt>
                <c:pt idx="1006">
                  <c:v>-0.20375915198999101</c:v>
                </c:pt>
                <c:pt idx="1007">
                  <c:v>-0.18712575182754301</c:v>
                </c:pt>
                <c:pt idx="1008">
                  <c:v>-0.18878906646323301</c:v>
                </c:pt>
                <c:pt idx="1009">
                  <c:v>-0.188705881696033</c:v>
                </c:pt>
                <c:pt idx="1010">
                  <c:v>-0.18762473352797299</c:v>
                </c:pt>
                <c:pt idx="1011">
                  <c:v>-0.16999330651327799</c:v>
                </c:pt>
                <c:pt idx="1012">
                  <c:v>-0.17747834927665701</c:v>
                </c:pt>
                <c:pt idx="1013">
                  <c:v>-0.18438122557240599</c:v>
                </c:pt>
                <c:pt idx="1014">
                  <c:v>-0.20059876535023899</c:v>
                </c:pt>
                <c:pt idx="1015">
                  <c:v>-0.22305389364037501</c:v>
                </c:pt>
                <c:pt idx="1016">
                  <c:v>-0.23162008457181499</c:v>
                </c:pt>
                <c:pt idx="1017">
                  <c:v>-0.22105783993588399</c:v>
                </c:pt>
                <c:pt idx="1018">
                  <c:v>-0.22305389364037501</c:v>
                </c:pt>
                <c:pt idx="1019">
                  <c:v>-0.21631732342764101</c:v>
                </c:pt>
                <c:pt idx="1020">
                  <c:v>-0.20434131845762099</c:v>
                </c:pt>
                <c:pt idx="1021">
                  <c:v>-0.190785056716339</c:v>
                </c:pt>
                <c:pt idx="1022">
                  <c:v>-0.20525616054266699</c:v>
                </c:pt>
                <c:pt idx="1023">
                  <c:v>-0.206586799560942</c:v>
                </c:pt>
                <c:pt idx="1024">
                  <c:v>-0.19702258177725701</c:v>
                </c:pt>
                <c:pt idx="1025">
                  <c:v>-0.19269792565363</c:v>
                </c:pt>
                <c:pt idx="1026">
                  <c:v>-0.194777100673936</c:v>
                </c:pt>
                <c:pt idx="1027">
                  <c:v>-0.19635729399381199</c:v>
                </c:pt>
                <c:pt idx="1028">
                  <c:v>-0.20084831965184</c:v>
                </c:pt>
                <c:pt idx="1029">
                  <c:v>-0.20151360743528399</c:v>
                </c:pt>
                <c:pt idx="1030">
                  <c:v>-0.19278111042083099</c:v>
                </c:pt>
                <c:pt idx="1031">
                  <c:v>-0.19685627569424199</c:v>
                </c:pt>
                <c:pt idx="1032">
                  <c:v>-0.207252150795772</c:v>
                </c:pt>
                <c:pt idx="1033">
                  <c:v>-0.22413504180843599</c:v>
                </c:pt>
                <c:pt idx="1034">
                  <c:v>-0.226546892446157</c:v>
                </c:pt>
                <c:pt idx="1035">
                  <c:v>-0.22438453265865099</c:v>
                </c:pt>
                <c:pt idx="1036">
                  <c:v>-0.22405185704123501</c:v>
                </c:pt>
                <c:pt idx="1037">
                  <c:v>-0.23211906627224399</c:v>
                </c:pt>
                <c:pt idx="1038">
                  <c:v>-0.24600794017955599</c:v>
                </c:pt>
                <c:pt idx="1039">
                  <c:v>-0.24367927430903499</c:v>
                </c:pt>
                <c:pt idx="1040">
                  <c:v>-0.24334659869162001</c:v>
                </c:pt>
                <c:pt idx="1041">
                  <c:v>-0.24359615299322099</c:v>
                </c:pt>
                <c:pt idx="1042">
                  <c:v>-0.23261811142406</c:v>
                </c:pt>
                <c:pt idx="1043">
                  <c:v>-0.233865565675135</c:v>
                </c:pt>
                <c:pt idx="1044">
                  <c:v>-0.22288752410597501</c:v>
                </c:pt>
                <c:pt idx="1045">
                  <c:v>-0.21232534292142999</c:v>
                </c:pt>
                <c:pt idx="1046">
                  <c:v>-0.20666998432814199</c:v>
                </c:pt>
                <c:pt idx="1047">
                  <c:v>-0.20966400143349401</c:v>
                </c:pt>
                <c:pt idx="1048">
                  <c:v>-0.201596792202485</c:v>
                </c:pt>
                <c:pt idx="1049">
                  <c:v>-0.19827009947971799</c:v>
                </c:pt>
                <c:pt idx="1050">
                  <c:v>-0.199767108032393</c:v>
                </c:pt>
                <c:pt idx="1051">
                  <c:v>-0.20550565139288199</c:v>
                </c:pt>
                <c:pt idx="1052">
                  <c:v>-0.20550565139288199</c:v>
                </c:pt>
                <c:pt idx="1053">
                  <c:v>-0.19061875063332401</c:v>
                </c:pt>
                <c:pt idx="1054">
                  <c:v>-0.185129698123051</c:v>
                </c:pt>
                <c:pt idx="1055">
                  <c:v>-0.19377907382168999</c:v>
                </c:pt>
                <c:pt idx="1056">
                  <c:v>-0.186793076210127</c:v>
                </c:pt>
                <c:pt idx="1057">
                  <c:v>-0.17764471881105801</c:v>
                </c:pt>
                <c:pt idx="1058">
                  <c:v>-0.17539917425635099</c:v>
                </c:pt>
                <c:pt idx="1059">
                  <c:v>-0.17049235166509399</c:v>
                </c:pt>
                <c:pt idx="1060">
                  <c:v>-0.171240824215739</c:v>
                </c:pt>
                <c:pt idx="1061">
                  <c:v>-0.174318026088291</c:v>
                </c:pt>
                <c:pt idx="1062">
                  <c:v>-0.18454753165542101</c:v>
                </c:pt>
                <c:pt idx="1063">
                  <c:v>-0.19136722318396901</c:v>
                </c:pt>
                <c:pt idx="1064">
                  <c:v>-0.18853957561301801</c:v>
                </c:pt>
                <c:pt idx="1065">
                  <c:v>-0.19045244455030999</c:v>
                </c:pt>
                <c:pt idx="1066">
                  <c:v>-0.19103461101794</c:v>
                </c:pt>
                <c:pt idx="1067">
                  <c:v>-0.187957409145388</c:v>
                </c:pt>
                <c:pt idx="1068">
                  <c:v>-0.185379252424652</c:v>
                </c:pt>
                <c:pt idx="1069">
                  <c:v>-0.196689969611228</c:v>
                </c:pt>
                <c:pt idx="1070">
                  <c:v>-0.21141050083638399</c:v>
                </c:pt>
                <c:pt idx="1071">
                  <c:v>-0.21839649844794701</c:v>
                </c:pt>
                <c:pt idx="1072">
                  <c:v>-0.224467717425851</c:v>
                </c:pt>
                <c:pt idx="1073">
                  <c:v>-0.22363606010800599</c:v>
                </c:pt>
                <c:pt idx="1074">
                  <c:v>-0.215485666109796</c:v>
                </c:pt>
                <c:pt idx="1075">
                  <c:v>-0.215485666109796</c:v>
                </c:pt>
                <c:pt idx="1076">
                  <c:v>-0.22646370767895699</c:v>
                </c:pt>
                <c:pt idx="1077">
                  <c:v>-0.23461410167716601</c:v>
                </c:pt>
                <c:pt idx="1078">
                  <c:v>-0.22979040040172299</c:v>
                </c:pt>
                <c:pt idx="1079">
                  <c:v>-0.231536899804614</c:v>
                </c:pt>
                <c:pt idx="1080">
                  <c:v>-0.233865565675135</c:v>
                </c:pt>
                <c:pt idx="1081">
                  <c:v>-0.23444773214276499</c:v>
                </c:pt>
                <c:pt idx="1082">
                  <c:v>-0.22105783993588399</c:v>
                </c:pt>
                <c:pt idx="1083">
                  <c:v>-0.215236175259581</c:v>
                </c:pt>
                <c:pt idx="1084">
                  <c:v>-0.2117431764538</c:v>
                </c:pt>
                <c:pt idx="1085">
                  <c:v>-0.22030936738523901</c:v>
                </c:pt>
                <c:pt idx="1086">
                  <c:v>-0.22338656925779099</c:v>
                </c:pt>
                <c:pt idx="1087">
                  <c:v>-0.236443785847257</c:v>
                </c:pt>
                <c:pt idx="1088">
                  <c:v>-0.24900195728490801</c:v>
                </c:pt>
                <c:pt idx="1089">
                  <c:v>-0.25507317626281101</c:v>
                </c:pt>
                <c:pt idx="1090">
                  <c:v>-0.24999998413715299</c:v>
                </c:pt>
                <c:pt idx="1091">
                  <c:v>-0.251496992689829</c:v>
                </c:pt>
                <c:pt idx="1092">
                  <c:v>-0.24891883596909301</c:v>
                </c:pt>
                <c:pt idx="1093">
                  <c:v>-0.23303390835728999</c:v>
                </c:pt>
                <c:pt idx="1094">
                  <c:v>-0.23411511997673601</c:v>
                </c:pt>
                <c:pt idx="1095">
                  <c:v>-0.24076844197088401</c:v>
                </c:pt>
                <c:pt idx="1096">
                  <c:v>-0.24218226575635901</c:v>
                </c:pt>
                <c:pt idx="1097">
                  <c:v>-0.23935461818540801</c:v>
                </c:pt>
                <c:pt idx="1098">
                  <c:v>-0.237857609632733</c:v>
                </c:pt>
                <c:pt idx="1099">
                  <c:v>-0.22687956806357201</c:v>
                </c:pt>
                <c:pt idx="1100">
                  <c:v>-0.239271433418208</c:v>
                </c:pt>
                <c:pt idx="1101">
                  <c:v>-0.24600794017955599</c:v>
                </c:pt>
                <c:pt idx="1102">
                  <c:v>-0.24575844932934099</c:v>
                </c:pt>
                <c:pt idx="1103">
                  <c:v>-0.24775450303383301</c:v>
                </c:pt>
                <c:pt idx="1104">
                  <c:v>-0.25382565856035</c:v>
                </c:pt>
                <c:pt idx="1105">
                  <c:v>-0.26638389344938701</c:v>
                </c:pt>
                <c:pt idx="1106">
                  <c:v>-0.26929472578753799</c:v>
                </c:pt>
                <c:pt idx="1107">
                  <c:v>-0.268878865402922</c:v>
                </c:pt>
                <c:pt idx="1108">
                  <c:v>-0.27569862038285697</c:v>
                </c:pt>
                <c:pt idx="1109">
                  <c:v>-0.27403524229578002</c:v>
                </c:pt>
                <c:pt idx="1110">
                  <c:v>-0.26330669157683501</c:v>
                </c:pt>
                <c:pt idx="1111">
                  <c:v>-0.26505319097972602</c:v>
                </c:pt>
                <c:pt idx="1112">
                  <c:v>-0.277361935018547</c:v>
                </c:pt>
                <c:pt idx="1113">
                  <c:v>-0.27287090936052</c:v>
                </c:pt>
                <c:pt idx="1114">
                  <c:v>-0.27411842706298101</c:v>
                </c:pt>
                <c:pt idx="1115">
                  <c:v>-0.25898203545320803</c:v>
                </c:pt>
                <c:pt idx="1116">
                  <c:v>-0.25033265975456898</c:v>
                </c:pt>
                <c:pt idx="1117">
                  <c:v>-0.24891883596909301</c:v>
                </c:pt>
                <c:pt idx="1118">
                  <c:v>-0.23519626814479599</c:v>
                </c:pt>
                <c:pt idx="1119">
                  <c:v>-0.230289382102153</c:v>
                </c:pt>
                <c:pt idx="1120">
                  <c:v>-0.22571523512831199</c:v>
                </c:pt>
                <c:pt idx="1121">
                  <c:v>-0.23253492665686001</c:v>
                </c:pt>
                <c:pt idx="1122">
                  <c:v>-0.23436461082695101</c:v>
                </c:pt>
                <c:pt idx="1123">
                  <c:v>-0.23203594495643001</c:v>
                </c:pt>
                <c:pt idx="1124">
                  <c:v>-0.240685257203683</c:v>
                </c:pt>
                <c:pt idx="1125">
                  <c:v>-0.25116431707241399</c:v>
                </c:pt>
                <c:pt idx="1126">
                  <c:v>-0.25607120311505699</c:v>
                </c:pt>
                <c:pt idx="1127">
                  <c:v>-0.26114439524071498</c:v>
                </c:pt>
                <c:pt idx="1128">
                  <c:v>-0.26638389344938701</c:v>
                </c:pt>
                <c:pt idx="1129">
                  <c:v>-0.27262141851030502</c:v>
                </c:pt>
                <c:pt idx="1130">
                  <c:v>-0.27070854957301299</c:v>
                </c:pt>
                <c:pt idx="1131">
                  <c:v>-0.25997999885406797</c:v>
                </c:pt>
                <c:pt idx="1132">
                  <c:v>-0.27137390080784402</c:v>
                </c:pt>
                <c:pt idx="1133">
                  <c:v>-0.28218563629399002</c:v>
                </c:pt>
                <c:pt idx="1134">
                  <c:v>-0.28476379301472599</c:v>
                </c:pt>
                <c:pt idx="1135">
                  <c:v>-0.284597486931711</c:v>
                </c:pt>
                <c:pt idx="1136">
                  <c:v>-0.29890215777225199</c:v>
                </c:pt>
                <c:pt idx="1137">
                  <c:v>-0.29931801815686798</c:v>
                </c:pt>
                <c:pt idx="1138">
                  <c:v>-0.304224840748125</c:v>
                </c:pt>
                <c:pt idx="1139">
                  <c:v>-0.32559882087020198</c:v>
                </c:pt>
                <c:pt idx="1140">
                  <c:v>-0.32235524946324901</c:v>
                </c:pt>
                <c:pt idx="1141">
                  <c:v>-0.33474717826927097</c:v>
                </c:pt>
                <c:pt idx="1142">
                  <c:v>-0.33557883558711599</c:v>
                </c:pt>
                <c:pt idx="1143">
                  <c:v>-0.30846637555593698</c:v>
                </c:pt>
                <c:pt idx="1144">
                  <c:v>-0.303226877347265</c:v>
                </c:pt>
                <c:pt idx="1145">
                  <c:v>-0.31129408657827401</c:v>
                </c:pt>
                <c:pt idx="1146">
                  <c:v>-0.30389222858209602</c:v>
                </c:pt>
                <c:pt idx="1147">
                  <c:v>-0.303226877347265</c:v>
                </c:pt>
                <c:pt idx="1148">
                  <c:v>-0.30522286760037098</c:v>
                </c:pt>
                <c:pt idx="1149">
                  <c:v>-0.30297738649705003</c:v>
                </c:pt>
                <c:pt idx="1150">
                  <c:v>-0.295991325434101</c:v>
                </c:pt>
                <c:pt idx="1151">
                  <c:v>-0.29316367786315001</c:v>
                </c:pt>
                <c:pt idx="1152">
                  <c:v>-0.30156349926018899</c:v>
                </c:pt>
                <c:pt idx="1153">
                  <c:v>-0.31470390061685499</c:v>
                </c:pt>
                <c:pt idx="1154">
                  <c:v>-0.32684627512127601</c:v>
                </c:pt>
                <c:pt idx="1155">
                  <c:v>-0.330505643461458</c:v>
                </c:pt>
                <c:pt idx="1156">
                  <c:v>-0.340402536862559</c:v>
                </c:pt>
                <c:pt idx="1157">
                  <c:v>-0.34505986860360099</c:v>
                </c:pt>
                <c:pt idx="1158">
                  <c:v>-0.34639057107326199</c:v>
                </c:pt>
                <c:pt idx="1159">
                  <c:v>-0.34056884294557299</c:v>
                </c:pt>
                <c:pt idx="1160">
                  <c:v>-0.33033933737844401</c:v>
                </c:pt>
                <c:pt idx="1161">
                  <c:v>-0.31262472559654902</c:v>
                </c:pt>
                <c:pt idx="1162">
                  <c:v>-0.32160677691260398</c:v>
                </c:pt>
                <c:pt idx="1163">
                  <c:v>-0.32751162635610698</c:v>
                </c:pt>
                <c:pt idx="1164">
                  <c:v>-0.33674316852237601</c:v>
                </c:pt>
                <c:pt idx="1165">
                  <c:v>-0.347222228391107</c:v>
                </c:pt>
                <c:pt idx="1166">
                  <c:v>-0.361859574849063</c:v>
                </c:pt>
                <c:pt idx="1167">
                  <c:v>-0.36543575842204501</c:v>
                </c:pt>
                <c:pt idx="1168">
                  <c:v>-0.37067532008210402</c:v>
                </c:pt>
                <c:pt idx="1169">
                  <c:v>-0.37982367748117302</c:v>
                </c:pt>
                <c:pt idx="1170">
                  <c:v>-0.37666335429280701</c:v>
                </c:pt>
                <c:pt idx="1171">
                  <c:v>-0.388639359262827</c:v>
                </c:pt>
                <c:pt idx="1172">
                  <c:v>-0.39454420870633</c:v>
                </c:pt>
                <c:pt idx="1173">
                  <c:v>-0.40494008380786001</c:v>
                </c:pt>
                <c:pt idx="1174">
                  <c:v>-0.39986689168220202</c:v>
                </c:pt>
                <c:pt idx="1175">
                  <c:v>-0.410013275933517</c:v>
                </c:pt>
                <c:pt idx="1176">
                  <c:v>-0.41151028448619298</c:v>
                </c:pt>
                <c:pt idx="1177">
                  <c:v>-0.41791417908151202</c:v>
                </c:pt>
                <c:pt idx="1178">
                  <c:v>-0.399950076449403</c:v>
                </c:pt>
                <c:pt idx="1179">
                  <c:v>-0.413506338190685</c:v>
                </c:pt>
                <c:pt idx="1180">
                  <c:v>-0.42872585111627198</c:v>
                </c:pt>
                <c:pt idx="1181">
                  <c:v>-0.41059544240114798</c:v>
                </c:pt>
                <c:pt idx="1182">
                  <c:v>-0.40602129542730597</c:v>
                </c:pt>
                <c:pt idx="1183">
                  <c:v>-0.42015966018483297</c:v>
                </c:pt>
                <c:pt idx="1184">
                  <c:v>-0.42415170414242997</c:v>
                </c:pt>
                <c:pt idx="1185">
                  <c:v>-0.42989018405153201</c:v>
                </c:pt>
                <c:pt idx="1186">
                  <c:v>-0.44519294519570501</c:v>
                </c:pt>
                <c:pt idx="1187">
                  <c:v>-0.45775118008474203</c:v>
                </c:pt>
                <c:pt idx="1188">
                  <c:v>-0.44893543485170201</c:v>
                </c:pt>
                <c:pt idx="1189">
                  <c:v>-0.43962077136961802</c:v>
                </c:pt>
                <c:pt idx="1190">
                  <c:v>-0.43679306034728099</c:v>
                </c:pt>
                <c:pt idx="1191">
                  <c:v>-0.417082521763667</c:v>
                </c:pt>
                <c:pt idx="1192">
                  <c:v>-0.41666666137905101</c:v>
                </c:pt>
                <c:pt idx="1193">
                  <c:v>-0.42265469558975399</c:v>
                </c:pt>
                <c:pt idx="1194">
                  <c:v>-0.43429808839374501</c:v>
                </c:pt>
                <c:pt idx="1195">
                  <c:v>-0.438040578049742</c:v>
                </c:pt>
                <c:pt idx="1196">
                  <c:v>-0.44727212021601098</c:v>
                </c:pt>
                <c:pt idx="1197">
                  <c:v>-0.459913476420862</c:v>
                </c:pt>
                <c:pt idx="1198">
                  <c:v>-0.47155686922485301</c:v>
                </c:pt>
                <c:pt idx="1199">
                  <c:v>-0.47280438692731402</c:v>
                </c:pt>
                <c:pt idx="1200">
                  <c:v>-0.47288753996882099</c:v>
                </c:pt>
                <c:pt idx="1201">
                  <c:v>-0.482035929093584</c:v>
                </c:pt>
                <c:pt idx="1202">
                  <c:v>-0.48153691566746099</c:v>
                </c:pt>
                <c:pt idx="1203">
                  <c:v>-0.45983035510504799</c:v>
                </c:pt>
                <c:pt idx="1204">
                  <c:v>-0.46074519719009299</c:v>
                </c:pt>
                <c:pt idx="1205">
                  <c:v>-0.43596140302943598</c:v>
                </c:pt>
                <c:pt idx="1206">
                  <c:v>-0.41957749371720199</c:v>
                </c:pt>
                <c:pt idx="1207">
                  <c:v>-0.40834996129782702</c:v>
                </c:pt>
                <c:pt idx="1208">
                  <c:v>-0.39504325385814598</c:v>
                </c:pt>
                <c:pt idx="1209">
                  <c:v>-0.40585492589290501</c:v>
                </c:pt>
                <c:pt idx="1210">
                  <c:v>-0.41508646805917498</c:v>
                </c:pt>
                <c:pt idx="1211">
                  <c:v>-0.408100470447612</c:v>
                </c:pt>
                <c:pt idx="1212">
                  <c:v>-0.39886892828134202</c:v>
                </c:pt>
                <c:pt idx="1213">
                  <c:v>-0.38872254403002698</c:v>
                </c:pt>
                <c:pt idx="1214">
                  <c:v>-0.39179974590257899</c:v>
                </c:pt>
                <c:pt idx="1215">
                  <c:v>-0.40926480338287302</c:v>
                </c:pt>
                <c:pt idx="1216">
                  <c:v>-0.41600131014422098</c:v>
                </c:pt>
                <c:pt idx="1217">
                  <c:v>-0.416832967462066</c:v>
                </c:pt>
                <c:pt idx="1218">
                  <c:v>-0.417082521763667</c:v>
                </c:pt>
                <c:pt idx="1219">
                  <c:v>-0.39429471785611497</c:v>
                </c:pt>
                <c:pt idx="1220">
                  <c:v>-0.38198603726867902</c:v>
                </c:pt>
                <c:pt idx="1221">
                  <c:v>-0.38539585130726001</c:v>
                </c:pt>
                <c:pt idx="1222">
                  <c:v>-0.38556222084166097</c:v>
                </c:pt>
                <c:pt idx="1223">
                  <c:v>-0.39221554283580901</c:v>
                </c:pt>
                <c:pt idx="1224">
                  <c:v>-0.37533265182314601</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0</c:v>
                </c:pt>
                <c:pt idx="1306">
                  <c:v>0</c:v>
                </c:pt>
                <c:pt idx="1307">
                  <c:v>0</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pt idx="1555">
                  <c:v>0</c:v>
                </c:pt>
                <c:pt idx="1556">
                  <c:v>0</c:v>
                </c:pt>
                <c:pt idx="1557">
                  <c:v>0</c:v>
                </c:pt>
                <c:pt idx="1558">
                  <c:v>0</c:v>
                </c:pt>
                <c:pt idx="1559">
                  <c:v>0</c:v>
                </c:pt>
                <c:pt idx="1560">
                  <c:v>0</c:v>
                </c:pt>
                <c:pt idx="1561">
                  <c:v>0</c:v>
                </c:pt>
                <c:pt idx="1562">
                  <c:v>0</c:v>
                </c:pt>
                <c:pt idx="1563">
                  <c:v>0</c:v>
                </c:pt>
                <c:pt idx="1564">
                  <c:v>0</c:v>
                </c:pt>
                <c:pt idx="1565">
                  <c:v>0</c:v>
                </c:pt>
                <c:pt idx="1566">
                  <c:v>0</c:v>
                </c:pt>
                <c:pt idx="1567">
                  <c:v>0</c:v>
                </c:pt>
                <c:pt idx="1568">
                  <c:v>0</c:v>
                </c:pt>
                <c:pt idx="1569">
                  <c:v>0</c:v>
                </c:pt>
                <c:pt idx="1570">
                  <c:v>0</c:v>
                </c:pt>
                <c:pt idx="1571">
                  <c:v>0</c:v>
                </c:pt>
                <c:pt idx="1572">
                  <c:v>0</c:v>
                </c:pt>
                <c:pt idx="1573">
                  <c:v>0</c:v>
                </c:pt>
                <c:pt idx="1574">
                  <c:v>0</c:v>
                </c:pt>
                <c:pt idx="1575">
                  <c:v>0</c:v>
                </c:pt>
                <c:pt idx="1576">
                  <c:v>0</c:v>
                </c:pt>
                <c:pt idx="1577">
                  <c:v>0</c:v>
                </c:pt>
                <c:pt idx="1578">
                  <c:v>0</c:v>
                </c:pt>
                <c:pt idx="1579">
                  <c:v>0</c:v>
                </c:pt>
                <c:pt idx="1580">
                  <c:v>0</c:v>
                </c:pt>
                <c:pt idx="1581">
                  <c:v>0</c:v>
                </c:pt>
                <c:pt idx="1582">
                  <c:v>0</c:v>
                </c:pt>
                <c:pt idx="1583">
                  <c:v>0</c:v>
                </c:pt>
                <c:pt idx="1584">
                  <c:v>0</c:v>
                </c:pt>
                <c:pt idx="1585">
                  <c:v>0</c:v>
                </c:pt>
                <c:pt idx="1586">
                  <c:v>0</c:v>
                </c:pt>
                <c:pt idx="1587">
                  <c:v>0</c:v>
                </c:pt>
                <c:pt idx="1588">
                  <c:v>0</c:v>
                </c:pt>
                <c:pt idx="1589">
                  <c:v>0</c:v>
                </c:pt>
                <c:pt idx="1590">
                  <c:v>0</c:v>
                </c:pt>
                <c:pt idx="1591">
                  <c:v>0</c:v>
                </c:pt>
                <c:pt idx="1592">
                  <c:v>0</c:v>
                </c:pt>
                <c:pt idx="1593">
                  <c:v>0</c:v>
                </c:pt>
                <c:pt idx="1594">
                  <c:v>0</c:v>
                </c:pt>
                <c:pt idx="1595">
                  <c:v>0</c:v>
                </c:pt>
                <c:pt idx="1596">
                  <c:v>0</c:v>
                </c:pt>
                <c:pt idx="1597">
                  <c:v>0</c:v>
                </c:pt>
                <c:pt idx="1598">
                  <c:v>0</c:v>
                </c:pt>
                <c:pt idx="1599">
                  <c:v>0</c:v>
                </c:pt>
                <c:pt idx="1600">
                  <c:v>0</c:v>
                </c:pt>
                <c:pt idx="1601">
                  <c:v>0</c:v>
                </c:pt>
                <c:pt idx="1602">
                  <c:v>0</c:v>
                </c:pt>
                <c:pt idx="1603">
                  <c:v>0</c:v>
                </c:pt>
                <c:pt idx="1604">
                  <c:v>0</c:v>
                </c:pt>
                <c:pt idx="1605">
                  <c:v>0</c:v>
                </c:pt>
                <c:pt idx="1606">
                  <c:v>0</c:v>
                </c:pt>
                <c:pt idx="1607">
                  <c:v>0</c:v>
                </c:pt>
                <c:pt idx="1608">
                  <c:v>0</c:v>
                </c:pt>
                <c:pt idx="1609">
                  <c:v>0</c:v>
                </c:pt>
                <c:pt idx="1610">
                  <c:v>0</c:v>
                </c:pt>
                <c:pt idx="1611">
                  <c:v>0</c:v>
                </c:pt>
                <c:pt idx="1612">
                  <c:v>0</c:v>
                </c:pt>
                <c:pt idx="1613">
                  <c:v>0</c:v>
                </c:pt>
                <c:pt idx="1614">
                  <c:v>0</c:v>
                </c:pt>
                <c:pt idx="1615">
                  <c:v>0</c:v>
                </c:pt>
                <c:pt idx="1616">
                  <c:v>0</c:v>
                </c:pt>
                <c:pt idx="1617">
                  <c:v>0</c:v>
                </c:pt>
                <c:pt idx="1618">
                  <c:v>0</c:v>
                </c:pt>
                <c:pt idx="1619">
                  <c:v>0</c:v>
                </c:pt>
                <c:pt idx="1620">
                  <c:v>0</c:v>
                </c:pt>
                <c:pt idx="1621">
                  <c:v>0</c:v>
                </c:pt>
                <c:pt idx="1622">
                  <c:v>0</c:v>
                </c:pt>
                <c:pt idx="1623">
                  <c:v>0</c:v>
                </c:pt>
                <c:pt idx="1624">
                  <c:v>0</c:v>
                </c:pt>
                <c:pt idx="1625">
                  <c:v>0</c:v>
                </c:pt>
                <c:pt idx="1626">
                  <c:v>0</c:v>
                </c:pt>
                <c:pt idx="1627">
                  <c:v>0</c:v>
                </c:pt>
                <c:pt idx="1628">
                  <c:v>0</c:v>
                </c:pt>
                <c:pt idx="1629">
                  <c:v>0</c:v>
                </c:pt>
                <c:pt idx="1630">
                  <c:v>0</c:v>
                </c:pt>
                <c:pt idx="1631">
                  <c:v>0</c:v>
                </c:pt>
                <c:pt idx="1632">
                  <c:v>0</c:v>
                </c:pt>
                <c:pt idx="1633">
                  <c:v>0</c:v>
                </c:pt>
                <c:pt idx="1634">
                  <c:v>0</c:v>
                </c:pt>
                <c:pt idx="1635">
                  <c:v>0</c:v>
                </c:pt>
                <c:pt idx="1636">
                  <c:v>0</c:v>
                </c:pt>
                <c:pt idx="1637">
                  <c:v>0</c:v>
                </c:pt>
                <c:pt idx="1638">
                  <c:v>0</c:v>
                </c:pt>
                <c:pt idx="1639">
                  <c:v>0</c:v>
                </c:pt>
                <c:pt idx="1640">
                  <c:v>0</c:v>
                </c:pt>
                <c:pt idx="1641">
                  <c:v>0</c:v>
                </c:pt>
                <c:pt idx="1642">
                  <c:v>0</c:v>
                </c:pt>
                <c:pt idx="1643">
                  <c:v>0</c:v>
                </c:pt>
                <c:pt idx="1644">
                  <c:v>0</c:v>
                </c:pt>
                <c:pt idx="1645">
                  <c:v>0</c:v>
                </c:pt>
                <c:pt idx="1646">
                  <c:v>0</c:v>
                </c:pt>
                <c:pt idx="1647">
                  <c:v>0</c:v>
                </c:pt>
                <c:pt idx="1648">
                  <c:v>0</c:v>
                </c:pt>
                <c:pt idx="1649">
                  <c:v>0</c:v>
                </c:pt>
                <c:pt idx="1650">
                  <c:v>0</c:v>
                </c:pt>
                <c:pt idx="1651">
                  <c:v>0</c:v>
                </c:pt>
                <c:pt idx="1652">
                  <c:v>0</c:v>
                </c:pt>
                <c:pt idx="1653">
                  <c:v>0</c:v>
                </c:pt>
                <c:pt idx="1654">
                  <c:v>0</c:v>
                </c:pt>
                <c:pt idx="1655">
                  <c:v>0</c:v>
                </c:pt>
                <c:pt idx="1656">
                  <c:v>0</c:v>
                </c:pt>
                <c:pt idx="1657">
                  <c:v>0</c:v>
                </c:pt>
                <c:pt idx="1658">
                  <c:v>0</c:v>
                </c:pt>
                <c:pt idx="1659">
                  <c:v>0</c:v>
                </c:pt>
                <c:pt idx="1660">
                  <c:v>0</c:v>
                </c:pt>
                <c:pt idx="1661">
                  <c:v>0</c:v>
                </c:pt>
                <c:pt idx="1662">
                  <c:v>0</c:v>
                </c:pt>
                <c:pt idx="1663">
                  <c:v>0</c:v>
                </c:pt>
                <c:pt idx="1664">
                  <c:v>0</c:v>
                </c:pt>
                <c:pt idx="1665">
                  <c:v>0</c:v>
                </c:pt>
                <c:pt idx="1666">
                  <c:v>0</c:v>
                </c:pt>
                <c:pt idx="1667">
                  <c:v>0</c:v>
                </c:pt>
                <c:pt idx="1668">
                  <c:v>0</c:v>
                </c:pt>
                <c:pt idx="1669">
                  <c:v>0</c:v>
                </c:pt>
                <c:pt idx="1670">
                  <c:v>0</c:v>
                </c:pt>
                <c:pt idx="1671">
                  <c:v>0</c:v>
                </c:pt>
                <c:pt idx="1672">
                  <c:v>0</c:v>
                </c:pt>
                <c:pt idx="1673">
                  <c:v>0</c:v>
                </c:pt>
                <c:pt idx="1674">
                  <c:v>0</c:v>
                </c:pt>
                <c:pt idx="1675">
                  <c:v>0</c:v>
                </c:pt>
                <c:pt idx="1676">
                  <c:v>0</c:v>
                </c:pt>
                <c:pt idx="1677">
                  <c:v>0</c:v>
                </c:pt>
                <c:pt idx="1678">
                  <c:v>0</c:v>
                </c:pt>
                <c:pt idx="1679">
                  <c:v>0</c:v>
                </c:pt>
                <c:pt idx="1680">
                  <c:v>0</c:v>
                </c:pt>
                <c:pt idx="1681">
                  <c:v>0</c:v>
                </c:pt>
                <c:pt idx="1682">
                  <c:v>0</c:v>
                </c:pt>
                <c:pt idx="1683">
                  <c:v>0</c:v>
                </c:pt>
                <c:pt idx="1684">
                  <c:v>0</c:v>
                </c:pt>
                <c:pt idx="1685">
                  <c:v>0</c:v>
                </c:pt>
                <c:pt idx="1686">
                  <c:v>0</c:v>
                </c:pt>
                <c:pt idx="1687">
                  <c:v>0</c:v>
                </c:pt>
                <c:pt idx="1688">
                  <c:v>0</c:v>
                </c:pt>
                <c:pt idx="1689">
                  <c:v>0</c:v>
                </c:pt>
                <c:pt idx="1690">
                  <c:v>0</c:v>
                </c:pt>
                <c:pt idx="1691">
                  <c:v>0</c:v>
                </c:pt>
                <c:pt idx="1692">
                  <c:v>0</c:v>
                </c:pt>
                <c:pt idx="1693">
                  <c:v>0</c:v>
                </c:pt>
                <c:pt idx="1694">
                  <c:v>0</c:v>
                </c:pt>
                <c:pt idx="1695">
                  <c:v>0</c:v>
                </c:pt>
                <c:pt idx="1696">
                  <c:v>0</c:v>
                </c:pt>
                <c:pt idx="1697">
                  <c:v>0</c:v>
                </c:pt>
                <c:pt idx="1698">
                  <c:v>0</c:v>
                </c:pt>
                <c:pt idx="1699">
                  <c:v>0</c:v>
                </c:pt>
                <c:pt idx="1700">
                  <c:v>0</c:v>
                </c:pt>
                <c:pt idx="1701">
                  <c:v>0</c:v>
                </c:pt>
                <c:pt idx="1702">
                  <c:v>0</c:v>
                </c:pt>
                <c:pt idx="1703">
                  <c:v>0</c:v>
                </c:pt>
                <c:pt idx="1704">
                  <c:v>0</c:v>
                </c:pt>
                <c:pt idx="1705">
                  <c:v>0</c:v>
                </c:pt>
                <c:pt idx="1706">
                  <c:v>0</c:v>
                </c:pt>
                <c:pt idx="1707">
                  <c:v>0</c:v>
                </c:pt>
                <c:pt idx="1708">
                  <c:v>0</c:v>
                </c:pt>
                <c:pt idx="1709">
                  <c:v>0</c:v>
                </c:pt>
                <c:pt idx="1710">
                  <c:v>0</c:v>
                </c:pt>
                <c:pt idx="1711">
                  <c:v>0</c:v>
                </c:pt>
                <c:pt idx="1712">
                  <c:v>0</c:v>
                </c:pt>
                <c:pt idx="1713">
                  <c:v>0</c:v>
                </c:pt>
                <c:pt idx="1714">
                  <c:v>0</c:v>
                </c:pt>
                <c:pt idx="1715">
                  <c:v>0</c:v>
                </c:pt>
                <c:pt idx="1716">
                  <c:v>0</c:v>
                </c:pt>
                <c:pt idx="1717">
                  <c:v>0</c:v>
                </c:pt>
                <c:pt idx="1718">
                  <c:v>0</c:v>
                </c:pt>
                <c:pt idx="1719">
                  <c:v>0</c:v>
                </c:pt>
                <c:pt idx="1720">
                  <c:v>0</c:v>
                </c:pt>
                <c:pt idx="1721">
                  <c:v>0</c:v>
                </c:pt>
                <c:pt idx="1722">
                  <c:v>0</c:v>
                </c:pt>
                <c:pt idx="1723">
                  <c:v>0</c:v>
                </c:pt>
                <c:pt idx="1724">
                  <c:v>0</c:v>
                </c:pt>
                <c:pt idx="1725">
                  <c:v>0</c:v>
                </c:pt>
                <c:pt idx="1726">
                  <c:v>0</c:v>
                </c:pt>
                <c:pt idx="1727">
                  <c:v>0</c:v>
                </c:pt>
                <c:pt idx="1728">
                  <c:v>0</c:v>
                </c:pt>
                <c:pt idx="1729">
                  <c:v>0</c:v>
                </c:pt>
                <c:pt idx="1730">
                  <c:v>0</c:v>
                </c:pt>
                <c:pt idx="1731">
                  <c:v>0</c:v>
                </c:pt>
                <c:pt idx="1732">
                  <c:v>0</c:v>
                </c:pt>
                <c:pt idx="1733">
                  <c:v>0</c:v>
                </c:pt>
                <c:pt idx="1734">
                  <c:v>0</c:v>
                </c:pt>
                <c:pt idx="1735">
                  <c:v>0</c:v>
                </c:pt>
                <c:pt idx="1736">
                  <c:v>0</c:v>
                </c:pt>
                <c:pt idx="1737">
                  <c:v>0</c:v>
                </c:pt>
                <c:pt idx="1738">
                  <c:v>0</c:v>
                </c:pt>
                <c:pt idx="1739">
                  <c:v>0</c:v>
                </c:pt>
                <c:pt idx="1740">
                  <c:v>0</c:v>
                </c:pt>
                <c:pt idx="1741">
                  <c:v>0</c:v>
                </c:pt>
                <c:pt idx="1742">
                  <c:v>0</c:v>
                </c:pt>
                <c:pt idx="1743">
                  <c:v>0</c:v>
                </c:pt>
                <c:pt idx="1744">
                  <c:v>0</c:v>
                </c:pt>
                <c:pt idx="1745">
                  <c:v>0</c:v>
                </c:pt>
                <c:pt idx="1746">
                  <c:v>0</c:v>
                </c:pt>
                <c:pt idx="1747">
                  <c:v>0</c:v>
                </c:pt>
                <c:pt idx="1748">
                  <c:v>0</c:v>
                </c:pt>
                <c:pt idx="1749">
                  <c:v>0</c:v>
                </c:pt>
                <c:pt idx="1750">
                  <c:v>0</c:v>
                </c:pt>
                <c:pt idx="1751">
                  <c:v>0</c:v>
                </c:pt>
                <c:pt idx="1752">
                  <c:v>0</c:v>
                </c:pt>
                <c:pt idx="1753">
                  <c:v>0</c:v>
                </c:pt>
                <c:pt idx="1754">
                  <c:v>0</c:v>
                </c:pt>
                <c:pt idx="1755">
                  <c:v>0</c:v>
                </c:pt>
                <c:pt idx="1756">
                  <c:v>0</c:v>
                </c:pt>
                <c:pt idx="1757">
                  <c:v>0</c:v>
                </c:pt>
                <c:pt idx="1758">
                  <c:v>0</c:v>
                </c:pt>
                <c:pt idx="1759">
                  <c:v>0</c:v>
                </c:pt>
                <c:pt idx="1760">
                  <c:v>0</c:v>
                </c:pt>
                <c:pt idx="1761">
                  <c:v>0</c:v>
                </c:pt>
                <c:pt idx="1762">
                  <c:v>0</c:v>
                </c:pt>
                <c:pt idx="1763">
                  <c:v>0</c:v>
                </c:pt>
                <c:pt idx="1764">
                  <c:v>0</c:v>
                </c:pt>
                <c:pt idx="1765">
                  <c:v>0</c:v>
                </c:pt>
                <c:pt idx="1766">
                  <c:v>0</c:v>
                </c:pt>
                <c:pt idx="1767">
                  <c:v>0</c:v>
                </c:pt>
                <c:pt idx="1768">
                  <c:v>0</c:v>
                </c:pt>
                <c:pt idx="1769">
                  <c:v>0</c:v>
                </c:pt>
                <c:pt idx="1770">
                  <c:v>0</c:v>
                </c:pt>
                <c:pt idx="1771">
                  <c:v>0</c:v>
                </c:pt>
                <c:pt idx="1772">
                  <c:v>0</c:v>
                </c:pt>
                <c:pt idx="1773">
                  <c:v>0</c:v>
                </c:pt>
                <c:pt idx="1774">
                  <c:v>0</c:v>
                </c:pt>
                <c:pt idx="1775">
                  <c:v>0</c:v>
                </c:pt>
                <c:pt idx="1776">
                  <c:v>0</c:v>
                </c:pt>
                <c:pt idx="1777">
                  <c:v>0</c:v>
                </c:pt>
                <c:pt idx="1778">
                  <c:v>0</c:v>
                </c:pt>
                <c:pt idx="1779">
                  <c:v>0</c:v>
                </c:pt>
                <c:pt idx="1780">
                  <c:v>0</c:v>
                </c:pt>
                <c:pt idx="1781">
                  <c:v>0</c:v>
                </c:pt>
                <c:pt idx="1782">
                  <c:v>0</c:v>
                </c:pt>
                <c:pt idx="1783">
                  <c:v>0</c:v>
                </c:pt>
                <c:pt idx="1784">
                  <c:v>0</c:v>
                </c:pt>
                <c:pt idx="1785">
                  <c:v>0</c:v>
                </c:pt>
                <c:pt idx="1786">
                  <c:v>0</c:v>
                </c:pt>
                <c:pt idx="1787">
                  <c:v>0</c:v>
                </c:pt>
                <c:pt idx="1788">
                  <c:v>0</c:v>
                </c:pt>
                <c:pt idx="1789">
                  <c:v>0</c:v>
                </c:pt>
                <c:pt idx="1790">
                  <c:v>0</c:v>
                </c:pt>
                <c:pt idx="1791">
                  <c:v>0</c:v>
                </c:pt>
                <c:pt idx="1792">
                  <c:v>0</c:v>
                </c:pt>
                <c:pt idx="1793">
                  <c:v>0</c:v>
                </c:pt>
                <c:pt idx="1794">
                  <c:v>0</c:v>
                </c:pt>
                <c:pt idx="1795">
                  <c:v>0</c:v>
                </c:pt>
                <c:pt idx="1796">
                  <c:v>0</c:v>
                </c:pt>
                <c:pt idx="1797">
                  <c:v>0</c:v>
                </c:pt>
                <c:pt idx="1798">
                  <c:v>0</c:v>
                </c:pt>
                <c:pt idx="1799">
                  <c:v>0</c:v>
                </c:pt>
                <c:pt idx="1800">
                  <c:v>0</c:v>
                </c:pt>
                <c:pt idx="1801">
                  <c:v>0</c:v>
                </c:pt>
                <c:pt idx="1802">
                  <c:v>0</c:v>
                </c:pt>
                <c:pt idx="1803">
                  <c:v>0</c:v>
                </c:pt>
                <c:pt idx="1804">
                  <c:v>0</c:v>
                </c:pt>
                <c:pt idx="1805">
                  <c:v>0</c:v>
                </c:pt>
                <c:pt idx="1806">
                  <c:v>0</c:v>
                </c:pt>
                <c:pt idx="1807">
                  <c:v>0</c:v>
                </c:pt>
                <c:pt idx="1808">
                  <c:v>0</c:v>
                </c:pt>
                <c:pt idx="1809">
                  <c:v>0</c:v>
                </c:pt>
                <c:pt idx="1810">
                  <c:v>0</c:v>
                </c:pt>
                <c:pt idx="1811">
                  <c:v>0</c:v>
                </c:pt>
                <c:pt idx="1812">
                  <c:v>0</c:v>
                </c:pt>
                <c:pt idx="1813">
                  <c:v>0</c:v>
                </c:pt>
                <c:pt idx="1814">
                  <c:v>0</c:v>
                </c:pt>
                <c:pt idx="1815">
                  <c:v>0</c:v>
                </c:pt>
                <c:pt idx="1816">
                  <c:v>0</c:v>
                </c:pt>
                <c:pt idx="1817">
                  <c:v>0</c:v>
                </c:pt>
                <c:pt idx="1818">
                  <c:v>0</c:v>
                </c:pt>
                <c:pt idx="1819">
                  <c:v>0</c:v>
                </c:pt>
                <c:pt idx="1820">
                  <c:v>0</c:v>
                </c:pt>
                <c:pt idx="1821">
                  <c:v>0</c:v>
                </c:pt>
                <c:pt idx="1822">
                  <c:v>0</c:v>
                </c:pt>
                <c:pt idx="1823">
                  <c:v>0</c:v>
                </c:pt>
                <c:pt idx="1824">
                  <c:v>0</c:v>
                </c:pt>
                <c:pt idx="1825">
                  <c:v>0</c:v>
                </c:pt>
                <c:pt idx="1826">
                  <c:v>0</c:v>
                </c:pt>
                <c:pt idx="1827">
                  <c:v>0</c:v>
                </c:pt>
                <c:pt idx="1828">
                  <c:v>0</c:v>
                </c:pt>
                <c:pt idx="1829">
                  <c:v>0</c:v>
                </c:pt>
                <c:pt idx="1830">
                  <c:v>0</c:v>
                </c:pt>
                <c:pt idx="1831">
                  <c:v>0</c:v>
                </c:pt>
                <c:pt idx="1832">
                  <c:v>0</c:v>
                </c:pt>
                <c:pt idx="1833">
                  <c:v>0</c:v>
                </c:pt>
                <c:pt idx="1834">
                  <c:v>0</c:v>
                </c:pt>
                <c:pt idx="1835">
                  <c:v>0</c:v>
                </c:pt>
                <c:pt idx="1836">
                  <c:v>0</c:v>
                </c:pt>
                <c:pt idx="1837">
                  <c:v>0</c:v>
                </c:pt>
                <c:pt idx="1838">
                  <c:v>0</c:v>
                </c:pt>
                <c:pt idx="1839">
                  <c:v>0</c:v>
                </c:pt>
                <c:pt idx="1840">
                  <c:v>0</c:v>
                </c:pt>
                <c:pt idx="1841">
                  <c:v>0</c:v>
                </c:pt>
                <c:pt idx="1842">
                  <c:v>0</c:v>
                </c:pt>
                <c:pt idx="1843">
                  <c:v>0</c:v>
                </c:pt>
                <c:pt idx="1844">
                  <c:v>0</c:v>
                </c:pt>
                <c:pt idx="1845">
                  <c:v>0</c:v>
                </c:pt>
                <c:pt idx="1846">
                  <c:v>0</c:v>
                </c:pt>
                <c:pt idx="1847">
                  <c:v>0</c:v>
                </c:pt>
                <c:pt idx="1848">
                  <c:v>0</c:v>
                </c:pt>
                <c:pt idx="1849">
                  <c:v>0</c:v>
                </c:pt>
                <c:pt idx="1850">
                  <c:v>0</c:v>
                </c:pt>
                <c:pt idx="1851">
                  <c:v>0</c:v>
                </c:pt>
                <c:pt idx="1852">
                  <c:v>0</c:v>
                </c:pt>
                <c:pt idx="1853">
                  <c:v>0</c:v>
                </c:pt>
                <c:pt idx="1854">
                  <c:v>0</c:v>
                </c:pt>
                <c:pt idx="1855">
                  <c:v>0</c:v>
                </c:pt>
                <c:pt idx="1856">
                  <c:v>0</c:v>
                </c:pt>
                <c:pt idx="1857">
                  <c:v>0</c:v>
                </c:pt>
                <c:pt idx="1858">
                  <c:v>0</c:v>
                </c:pt>
                <c:pt idx="1859">
                  <c:v>0</c:v>
                </c:pt>
                <c:pt idx="1860">
                  <c:v>0</c:v>
                </c:pt>
                <c:pt idx="1861">
                  <c:v>0</c:v>
                </c:pt>
                <c:pt idx="1862">
                  <c:v>0</c:v>
                </c:pt>
                <c:pt idx="1863">
                  <c:v>0</c:v>
                </c:pt>
                <c:pt idx="1864">
                  <c:v>0</c:v>
                </c:pt>
                <c:pt idx="1865">
                  <c:v>0</c:v>
                </c:pt>
                <c:pt idx="1866">
                  <c:v>0</c:v>
                </c:pt>
                <c:pt idx="1867">
                  <c:v>0</c:v>
                </c:pt>
                <c:pt idx="1868">
                  <c:v>0</c:v>
                </c:pt>
                <c:pt idx="1869">
                  <c:v>0</c:v>
                </c:pt>
                <c:pt idx="1870">
                  <c:v>0</c:v>
                </c:pt>
                <c:pt idx="1871">
                  <c:v>0</c:v>
                </c:pt>
                <c:pt idx="1872">
                  <c:v>0</c:v>
                </c:pt>
                <c:pt idx="1873">
                  <c:v>0</c:v>
                </c:pt>
                <c:pt idx="1874">
                  <c:v>0</c:v>
                </c:pt>
                <c:pt idx="1875">
                  <c:v>0</c:v>
                </c:pt>
                <c:pt idx="1876">
                  <c:v>0</c:v>
                </c:pt>
                <c:pt idx="1877">
                  <c:v>0</c:v>
                </c:pt>
                <c:pt idx="1878">
                  <c:v>0</c:v>
                </c:pt>
                <c:pt idx="1879">
                  <c:v>0</c:v>
                </c:pt>
                <c:pt idx="1880">
                  <c:v>0</c:v>
                </c:pt>
                <c:pt idx="1881">
                  <c:v>0</c:v>
                </c:pt>
                <c:pt idx="1882">
                  <c:v>0</c:v>
                </c:pt>
                <c:pt idx="1883">
                  <c:v>0</c:v>
                </c:pt>
                <c:pt idx="1884">
                  <c:v>0</c:v>
                </c:pt>
                <c:pt idx="1885">
                  <c:v>0</c:v>
                </c:pt>
                <c:pt idx="1886">
                  <c:v>0</c:v>
                </c:pt>
                <c:pt idx="1887">
                  <c:v>0</c:v>
                </c:pt>
                <c:pt idx="1888">
                  <c:v>0</c:v>
                </c:pt>
                <c:pt idx="1889">
                  <c:v>0</c:v>
                </c:pt>
                <c:pt idx="1890">
                  <c:v>0</c:v>
                </c:pt>
                <c:pt idx="1891">
                  <c:v>0</c:v>
                </c:pt>
                <c:pt idx="1892">
                  <c:v>0</c:v>
                </c:pt>
                <c:pt idx="1893">
                  <c:v>0</c:v>
                </c:pt>
                <c:pt idx="1894">
                  <c:v>0</c:v>
                </c:pt>
                <c:pt idx="1895">
                  <c:v>0</c:v>
                </c:pt>
                <c:pt idx="1896">
                  <c:v>0</c:v>
                </c:pt>
                <c:pt idx="1897">
                  <c:v>0</c:v>
                </c:pt>
                <c:pt idx="1898">
                  <c:v>0</c:v>
                </c:pt>
                <c:pt idx="1899">
                  <c:v>0</c:v>
                </c:pt>
                <c:pt idx="1900">
                  <c:v>0</c:v>
                </c:pt>
                <c:pt idx="1901">
                  <c:v>0</c:v>
                </c:pt>
                <c:pt idx="1902">
                  <c:v>0</c:v>
                </c:pt>
                <c:pt idx="1903">
                  <c:v>0</c:v>
                </c:pt>
                <c:pt idx="1904">
                  <c:v>0</c:v>
                </c:pt>
                <c:pt idx="1905">
                  <c:v>0</c:v>
                </c:pt>
                <c:pt idx="1906">
                  <c:v>0</c:v>
                </c:pt>
                <c:pt idx="1907">
                  <c:v>0</c:v>
                </c:pt>
                <c:pt idx="1908">
                  <c:v>0</c:v>
                </c:pt>
                <c:pt idx="1909">
                  <c:v>0</c:v>
                </c:pt>
                <c:pt idx="1910">
                  <c:v>0</c:v>
                </c:pt>
                <c:pt idx="1911">
                  <c:v>0</c:v>
                </c:pt>
                <c:pt idx="1912">
                  <c:v>0</c:v>
                </c:pt>
                <c:pt idx="1913">
                  <c:v>0</c:v>
                </c:pt>
                <c:pt idx="1914">
                  <c:v>0</c:v>
                </c:pt>
                <c:pt idx="1915">
                  <c:v>0</c:v>
                </c:pt>
                <c:pt idx="1916">
                  <c:v>0</c:v>
                </c:pt>
                <c:pt idx="1917">
                  <c:v>0</c:v>
                </c:pt>
                <c:pt idx="1918">
                  <c:v>0</c:v>
                </c:pt>
                <c:pt idx="1919">
                  <c:v>0</c:v>
                </c:pt>
                <c:pt idx="1920">
                  <c:v>0</c:v>
                </c:pt>
                <c:pt idx="1921">
                  <c:v>0</c:v>
                </c:pt>
                <c:pt idx="1922">
                  <c:v>0</c:v>
                </c:pt>
                <c:pt idx="1923">
                  <c:v>0</c:v>
                </c:pt>
                <c:pt idx="1924">
                  <c:v>0</c:v>
                </c:pt>
                <c:pt idx="1925">
                  <c:v>0</c:v>
                </c:pt>
                <c:pt idx="1926">
                  <c:v>0</c:v>
                </c:pt>
                <c:pt idx="1927">
                  <c:v>0</c:v>
                </c:pt>
                <c:pt idx="1928">
                  <c:v>0</c:v>
                </c:pt>
                <c:pt idx="1929">
                  <c:v>0</c:v>
                </c:pt>
                <c:pt idx="1930">
                  <c:v>0</c:v>
                </c:pt>
                <c:pt idx="1931">
                  <c:v>0</c:v>
                </c:pt>
                <c:pt idx="1932">
                  <c:v>0</c:v>
                </c:pt>
                <c:pt idx="1933">
                  <c:v>0</c:v>
                </c:pt>
                <c:pt idx="1934">
                  <c:v>0</c:v>
                </c:pt>
                <c:pt idx="1935">
                  <c:v>0</c:v>
                </c:pt>
                <c:pt idx="1936">
                  <c:v>0</c:v>
                </c:pt>
                <c:pt idx="1937">
                  <c:v>0</c:v>
                </c:pt>
                <c:pt idx="1938">
                  <c:v>0</c:v>
                </c:pt>
                <c:pt idx="1939">
                  <c:v>0</c:v>
                </c:pt>
                <c:pt idx="1940">
                  <c:v>0</c:v>
                </c:pt>
                <c:pt idx="1941">
                  <c:v>0</c:v>
                </c:pt>
                <c:pt idx="1942">
                  <c:v>0</c:v>
                </c:pt>
                <c:pt idx="1943">
                  <c:v>0</c:v>
                </c:pt>
                <c:pt idx="1944">
                  <c:v>0</c:v>
                </c:pt>
                <c:pt idx="1945">
                  <c:v>0</c:v>
                </c:pt>
                <c:pt idx="1946">
                  <c:v>0</c:v>
                </c:pt>
                <c:pt idx="1947">
                  <c:v>0</c:v>
                </c:pt>
                <c:pt idx="1948">
                  <c:v>0</c:v>
                </c:pt>
                <c:pt idx="1949">
                  <c:v>0</c:v>
                </c:pt>
                <c:pt idx="1950">
                  <c:v>0</c:v>
                </c:pt>
                <c:pt idx="1951">
                  <c:v>0</c:v>
                </c:pt>
                <c:pt idx="1952">
                  <c:v>0</c:v>
                </c:pt>
                <c:pt idx="1953">
                  <c:v>0</c:v>
                </c:pt>
                <c:pt idx="1954">
                  <c:v>0</c:v>
                </c:pt>
                <c:pt idx="1955">
                  <c:v>0</c:v>
                </c:pt>
                <c:pt idx="1956">
                  <c:v>0</c:v>
                </c:pt>
                <c:pt idx="1957">
                  <c:v>0</c:v>
                </c:pt>
                <c:pt idx="1958">
                  <c:v>0</c:v>
                </c:pt>
                <c:pt idx="1959">
                  <c:v>0</c:v>
                </c:pt>
                <c:pt idx="1960">
                  <c:v>0</c:v>
                </c:pt>
                <c:pt idx="1961">
                  <c:v>0</c:v>
                </c:pt>
                <c:pt idx="1962">
                  <c:v>0</c:v>
                </c:pt>
                <c:pt idx="1963">
                  <c:v>0</c:v>
                </c:pt>
                <c:pt idx="1964">
                  <c:v>0</c:v>
                </c:pt>
                <c:pt idx="1965">
                  <c:v>0</c:v>
                </c:pt>
                <c:pt idx="1966">
                  <c:v>0</c:v>
                </c:pt>
                <c:pt idx="1967">
                  <c:v>0</c:v>
                </c:pt>
                <c:pt idx="1968">
                  <c:v>0</c:v>
                </c:pt>
                <c:pt idx="1969">
                  <c:v>0</c:v>
                </c:pt>
                <c:pt idx="1970">
                  <c:v>0</c:v>
                </c:pt>
                <c:pt idx="1971">
                  <c:v>0</c:v>
                </c:pt>
                <c:pt idx="1972">
                  <c:v>0</c:v>
                </c:pt>
                <c:pt idx="1973">
                  <c:v>0</c:v>
                </c:pt>
                <c:pt idx="1974">
                  <c:v>0</c:v>
                </c:pt>
                <c:pt idx="1975">
                  <c:v>0</c:v>
                </c:pt>
                <c:pt idx="1976">
                  <c:v>0</c:v>
                </c:pt>
                <c:pt idx="1977">
                  <c:v>0</c:v>
                </c:pt>
                <c:pt idx="1978">
                  <c:v>0</c:v>
                </c:pt>
                <c:pt idx="1979">
                  <c:v>0</c:v>
                </c:pt>
                <c:pt idx="1980">
                  <c:v>0</c:v>
                </c:pt>
                <c:pt idx="1981">
                  <c:v>0</c:v>
                </c:pt>
                <c:pt idx="1982">
                  <c:v>0</c:v>
                </c:pt>
                <c:pt idx="1983">
                  <c:v>0</c:v>
                </c:pt>
                <c:pt idx="1984">
                  <c:v>0</c:v>
                </c:pt>
                <c:pt idx="1985">
                  <c:v>0</c:v>
                </c:pt>
                <c:pt idx="1986">
                  <c:v>0</c:v>
                </c:pt>
                <c:pt idx="1987">
                  <c:v>0</c:v>
                </c:pt>
                <c:pt idx="1988">
                  <c:v>0</c:v>
                </c:pt>
                <c:pt idx="1989">
                  <c:v>0</c:v>
                </c:pt>
                <c:pt idx="1990">
                  <c:v>0</c:v>
                </c:pt>
                <c:pt idx="1991">
                  <c:v>0</c:v>
                </c:pt>
                <c:pt idx="1992">
                  <c:v>0</c:v>
                </c:pt>
                <c:pt idx="1993">
                  <c:v>0</c:v>
                </c:pt>
                <c:pt idx="1994">
                  <c:v>0</c:v>
                </c:pt>
                <c:pt idx="1995">
                  <c:v>0</c:v>
                </c:pt>
                <c:pt idx="1996">
                  <c:v>0</c:v>
                </c:pt>
                <c:pt idx="1997">
                  <c:v>0</c:v>
                </c:pt>
                <c:pt idx="1998">
                  <c:v>0</c:v>
                </c:pt>
                <c:pt idx="1999">
                  <c:v>0</c:v>
                </c:pt>
                <c:pt idx="2000">
                  <c:v>0</c:v>
                </c:pt>
                <c:pt idx="2001">
                  <c:v>0</c:v>
                </c:pt>
                <c:pt idx="2002">
                  <c:v>0</c:v>
                </c:pt>
                <c:pt idx="2003">
                  <c:v>0</c:v>
                </c:pt>
                <c:pt idx="2004">
                  <c:v>0</c:v>
                </c:pt>
                <c:pt idx="2005">
                  <c:v>0</c:v>
                </c:pt>
                <c:pt idx="2006">
                  <c:v>0</c:v>
                </c:pt>
                <c:pt idx="2007">
                  <c:v>0</c:v>
                </c:pt>
                <c:pt idx="2008">
                  <c:v>0</c:v>
                </c:pt>
                <c:pt idx="2009">
                  <c:v>0</c:v>
                </c:pt>
                <c:pt idx="2010">
                  <c:v>0</c:v>
                </c:pt>
                <c:pt idx="2011">
                  <c:v>0</c:v>
                </c:pt>
                <c:pt idx="2012">
                  <c:v>0</c:v>
                </c:pt>
                <c:pt idx="2013">
                  <c:v>0</c:v>
                </c:pt>
                <c:pt idx="2014">
                  <c:v>0</c:v>
                </c:pt>
                <c:pt idx="2015">
                  <c:v>0</c:v>
                </c:pt>
                <c:pt idx="2016">
                  <c:v>0</c:v>
                </c:pt>
                <c:pt idx="2017">
                  <c:v>0</c:v>
                </c:pt>
                <c:pt idx="2018">
                  <c:v>0</c:v>
                </c:pt>
                <c:pt idx="2019">
                  <c:v>0</c:v>
                </c:pt>
                <c:pt idx="2020">
                  <c:v>0</c:v>
                </c:pt>
                <c:pt idx="2021">
                  <c:v>0</c:v>
                </c:pt>
                <c:pt idx="2022">
                  <c:v>0</c:v>
                </c:pt>
                <c:pt idx="2023">
                  <c:v>0</c:v>
                </c:pt>
                <c:pt idx="2024">
                  <c:v>0</c:v>
                </c:pt>
                <c:pt idx="2025">
                  <c:v>0</c:v>
                </c:pt>
                <c:pt idx="2026">
                  <c:v>0</c:v>
                </c:pt>
                <c:pt idx="2027">
                  <c:v>0</c:v>
                </c:pt>
                <c:pt idx="2028">
                  <c:v>0</c:v>
                </c:pt>
                <c:pt idx="2029">
                  <c:v>0</c:v>
                </c:pt>
                <c:pt idx="2030">
                  <c:v>0</c:v>
                </c:pt>
                <c:pt idx="2031">
                  <c:v>0</c:v>
                </c:pt>
                <c:pt idx="2032">
                  <c:v>0</c:v>
                </c:pt>
                <c:pt idx="2033">
                  <c:v>0</c:v>
                </c:pt>
                <c:pt idx="2034">
                  <c:v>0</c:v>
                </c:pt>
                <c:pt idx="2035">
                  <c:v>0</c:v>
                </c:pt>
                <c:pt idx="2036">
                  <c:v>0</c:v>
                </c:pt>
                <c:pt idx="2037">
                  <c:v>0</c:v>
                </c:pt>
                <c:pt idx="2038">
                  <c:v>0</c:v>
                </c:pt>
                <c:pt idx="2039">
                  <c:v>0</c:v>
                </c:pt>
                <c:pt idx="2040">
                  <c:v>0</c:v>
                </c:pt>
                <c:pt idx="2041">
                  <c:v>0</c:v>
                </c:pt>
                <c:pt idx="2042">
                  <c:v>0</c:v>
                </c:pt>
                <c:pt idx="2043">
                  <c:v>0</c:v>
                </c:pt>
                <c:pt idx="2044">
                  <c:v>0</c:v>
                </c:pt>
                <c:pt idx="2045">
                  <c:v>0</c:v>
                </c:pt>
                <c:pt idx="2046">
                  <c:v>0</c:v>
                </c:pt>
                <c:pt idx="2047">
                  <c:v>0</c:v>
                </c:pt>
                <c:pt idx="2048">
                  <c:v>0</c:v>
                </c:pt>
                <c:pt idx="2049">
                  <c:v>0</c:v>
                </c:pt>
                <c:pt idx="2050">
                  <c:v>0</c:v>
                </c:pt>
                <c:pt idx="2051">
                  <c:v>0</c:v>
                </c:pt>
                <c:pt idx="2052">
                  <c:v>0</c:v>
                </c:pt>
                <c:pt idx="2053">
                  <c:v>0</c:v>
                </c:pt>
                <c:pt idx="2054">
                  <c:v>0</c:v>
                </c:pt>
                <c:pt idx="2055">
                  <c:v>0</c:v>
                </c:pt>
                <c:pt idx="2056">
                  <c:v>0</c:v>
                </c:pt>
                <c:pt idx="2057">
                  <c:v>0</c:v>
                </c:pt>
                <c:pt idx="2058">
                  <c:v>0</c:v>
                </c:pt>
                <c:pt idx="2059">
                  <c:v>0</c:v>
                </c:pt>
                <c:pt idx="2060">
                  <c:v>0</c:v>
                </c:pt>
                <c:pt idx="2061">
                  <c:v>0</c:v>
                </c:pt>
                <c:pt idx="2062">
                  <c:v>0</c:v>
                </c:pt>
                <c:pt idx="2063">
                  <c:v>0</c:v>
                </c:pt>
                <c:pt idx="2064">
                  <c:v>0</c:v>
                </c:pt>
                <c:pt idx="2065">
                  <c:v>0</c:v>
                </c:pt>
                <c:pt idx="2066">
                  <c:v>0</c:v>
                </c:pt>
                <c:pt idx="2067">
                  <c:v>0</c:v>
                </c:pt>
                <c:pt idx="2068">
                  <c:v>0</c:v>
                </c:pt>
                <c:pt idx="2069">
                  <c:v>0</c:v>
                </c:pt>
                <c:pt idx="2070">
                  <c:v>0</c:v>
                </c:pt>
                <c:pt idx="2071">
                  <c:v>0</c:v>
                </c:pt>
                <c:pt idx="2072">
                  <c:v>0</c:v>
                </c:pt>
                <c:pt idx="2073">
                  <c:v>0</c:v>
                </c:pt>
                <c:pt idx="2074">
                  <c:v>0</c:v>
                </c:pt>
                <c:pt idx="2075">
                  <c:v>0</c:v>
                </c:pt>
                <c:pt idx="2076">
                  <c:v>0</c:v>
                </c:pt>
                <c:pt idx="2077">
                  <c:v>0</c:v>
                </c:pt>
                <c:pt idx="2078">
                  <c:v>0</c:v>
                </c:pt>
                <c:pt idx="2079">
                  <c:v>0</c:v>
                </c:pt>
                <c:pt idx="2080">
                  <c:v>0</c:v>
                </c:pt>
                <c:pt idx="2081">
                  <c:v>0</c:v>
                </c:pt>
                <c:pt idx="2082">
                  <c:v>0</c:v>
                </c:pt>
                <c:pt idx="2083">
                  <c:v>0</c:v>
                </c:pt>
                <c:pt idx="2084">
                  <c:v>0</c:v>
                </c:pt>
                <c:pt idx="2085">
                  <c:v>0</c:v>
                </c:pt>
                <c:pt idx="2086">
                  <c:v>0</c:v>
                </c:pt>
                <c:pt idx="2087">
                  <c:v>0</c:v>
                </c:pt>
                <c:pt idx="2088">
                  <c:v>0</c:v>
                </c:pt>
                <c:pt idx="2089">
                  <c:v>0</c:v>
                </c:pt>
                <c:pt idx="2090">
                  <c:v>0</c:v>
                </c:pt>
                <c:pt idx="2091">
                  <c:v>0</c:v>
                </c:pt>
                <c:pt idx="2092">
                  <c:v>0</c:v>
                </c:pt>
                <c:pt idx="2093">
                  <c:v>0</c:v>
                </c:pt>
                <c:pt idx="2094">
                  <c:v>0</c:v>
                </c:pt>
                <c:pt idx="2095">
                  <c:v>0</c:v>
                </c:pt>
                <c:pt idx="2096">
                  <c:v>0</c:v>
                </c:pt>
                <c:pt idx="2097">
                  <c:v>0</c:v>
                </c:pt>
                <c:pt idx="2098">
                  <c:v>0</c:v>
                </c:pt>
                <c:pt idx="2099">
                  <c:v>0</c:v>
                </c:pt>
                <c:pt idx="2100">
                  <c:v>0</c:v>
                </c:pt>
                <c:pt idx="2101">
                  <c:v>0</c:v>
                </c:pt>
                <c:pt idx="2102">
                  <c:v>0</c:v>
                </c:pt>
                <c:pt idx="2103">
                  <c:v>0</c:v>
                </c:pt>
                <c:pt idx="2104">
                  <c:v>0</c:v>
                </c:pt>
                <c:pt idx="2105">
                  <c:v>0</c:v>
                </c:pt>
                <c:pt idx="2106">
                  <c:v>0</c:v>
                </c:pt>
                <c:pt idx="2107">
                  <c:v>0</c:v>
                </c:pt>
                <c:pt idx="2108">
                  <c:v>0</c:v>
                </c:pt>
                <c:pt idx="2109">
                  <c:v>0</c:v>
                </c:pt>
                <c:pt idx="2110">
                  <c:v>0</c:v>
                </c:pt>
                <c:pt idx="2111">
                  <c:v>0</c:v>
                </c:pt>
                <c:pt idx="2112">
                  <c:v>0</c:v>
                </c:pt>
                <c:pt idx="2113">
                  <c:v>0</c:v>
                </c:pt>
                <c:pt idx="2114">
                  <c:v>0</c:v>
                </c:pt>
                <c:pt idx="2115">
                  <c:v>0</c:v>
                </c:pt>
                <c:pt idx="2116">
                  <c:v>0</c:v>
                </c:pt>
                <c:pt idx="2117">
                  <c:v>0</c:v>
                </c:pt>
                <c:pt idx="2118">
                  <c:v>0</c:v>
                </c:pt>
                <c:pt idx="2119">
                  <c:v>0</c:v>
                </c:pt>
                <c:pt idx="2120">
                  <c:v>0</c:v>
                </c:pt>
                <c:pt idx="2121">
                  <c:v>0</c:v>
                </c:pt>
                <c:pt idx="2122">
                  <c:v>0</c:v>
                </c:pt>
                <c:pt idx="2123">
                  <c:v>0</c:v>
                </c:pt>
                <c:pt idx="2124">
                  <c:v>0</c:v>
                </c:pt>
                <c:pt idx="2125">
                  <c:v>0</c:v>
                </c:pt>
                <c:pt idx="2126">
                  <c:v>0</c:v>
                </c:pt>
                <c:pt idx="2127">
                  <c:v>0</c:v>
                </c:pt>
                <c:pt idx="2128">
                  <c:v>0</c:v>
                </c:pt>
                <c:pt idx="2129">
                  <c:v>0</c:v>
                </c:pt>
                <c:pt idx="2130">
                  <c:v>0</c:v>
                </c:pt>
                <c:pt idx="2131">
                  <c:v>0</c:v>
                </c:pt>
                <c:pt idx="2132">
                  <c:v>0</c:v>
                </c:pt>
                <c:pt idx="2133">
                  <c:v>0</c:v>
                </c:pt>
                <c:pt idx="2134">
                  <c:v>0</c:v>
                </c:pt>
                <c:pt idx="2135">
                  <c:v>0</c:v>
                </c:pt>
                <c:pt idx="2136">
                  <c:v>0</c:v>
                </c:pt>
                <c:pt idx="2137">
                  <c:v>0</c:v>
                </c:pt>
                <c:pt idx="2138">
                  <c:v>0</c:v>
                </c:pt>
                <c:pt idx="2139">
                  <c:v>0</c:v>
                </c:pt>
                <c:pt idx="2140">
                  <c:v>0</c:v>
                </c:pt>
                <c:pt idx="2141">
                  <c:v>0</c:v>
                </c:pt>
                <c:pt idx="2142">
                  <c:v>0</c:v>
                </c:pt>
                <c:pt idx="2143">
                  <c:v>0</c:v>
                </c:pt>
                <c:pt idx="2144">
                  <c:v>0</c:v>
                </c:pt>
                <c:pt idx="2145">
                  <c:v>0</c:v>
                </c:pt>
                <c:pt idx="2146">
                  <c:v>0</c:v>
                </c:pt>
                <c:pt idx="2147">
                  <c:v>0</c:v>
                </c:pt>
                <c:pt idx="2148">
                  <c:v>0</c:v>
                </c:pt>
                <c:pt idx="2149">
                  <c:v>0</c:v>
                </c:pt>
                <c:pt idx="2150">
                  <c:v>0</c:v>
                </c:pt>
                <c:pt idx="2151">
                  <c:v>0</c:v>
                </c:pt>
                <c:pt idx="2152">
                  <c:v>0</c:v>
                </c:pt>
                <c:pt idx="2153">
                  <c:v>0</c:v>
                </c:pt>
                <c:pt idx="2154">
                  <c:v>0</c:v>
                </c:pt>
                <c:pt idx="2155">
                  <c:v>0</c:v>
                </c:pt>
                <c:pt idx="2156">
                  <c:v>0</c:v>
                </c:pt>
                <c:pt idx="2157">
                  <c:v>0</c:v>
                </c:pt>
                <c:pt idx="2158">
                  <c:v>0</c:v>
                </c:pt>
                <c:pt idx="2159">
                  <c:v>0</c:v>
                </c:pt>
                <c:pt idx="2160">
                  <c:v>0</c:v>
                </c:pt>
                <c:pt idx="2161">
                  <c:v>0</c:v>
                </c:pt>
                <c:pt idx="2162">
                  <c:v>0</c:v>
                </c:pt>
                <c:pt idx="2163">
                  <c:v>0</c:v>
                </c:pt>
                <c:pt idx="2164">
                  <c:v>0</c:v>
                </c:pt>
                <c:pt idx="2165">
                  <c:v>0</c:v>
                </c:pt>
                <c:pt idx="2166">
                  <c:v>0</c:v>
                </c:pt>
                <c:pt idx="2167">
                  <c:v>0</c:v>
                </c:pt>
                <c:pt idx="2168">
                  <c:v>0</c:v>
                </c:pt>
                <c:pt idx="2169">
                  <c:v>0</c:v>
                </c:pt>
                <c:pt idx="2170">
                  <c:v>0</c:v>
                </c:pt>
                <c:pt idx="2171">
                  <c:v>0</c:v>
                </c:pt>
                <c:pt idx="2172">
                  <c:v>0</c:v>
                </c:pt>
                <c:pt idx="2173">
                  <c:v>0</c:v>
                </c:pt>
                <c:pt idx="2174">
                  <c:v>0</c:v>
                </c:pt>
                <c:pt idx="2175">
                  <c:v>0</c:v>
                </c:pt>
                <c:pt idx="2176">
                  <c:v>0</c:v>
                </c:pt>
                <c:pt idx="2177">
                  <c:v>0</c:v>
                </c:pt>
                <c:pt idx="2178">
                  <c:v>0</c:v>
                </c:pt>
                <c:pt idx="2179">
                  <c:v>0</c:v>
                </c:pt>
                <c:pt idx="2180">
                  <c:v>0</c:v>
                </c:pt>
                <c:pt idx="2181">
                  <c:v>0</c:v>
                </c:pt>
                <c:pt idx="2182">
                  <c:v>0</c:v>
                </c:pt>
                <c:pt idx="2183">
                  <c:v>0</c:v>
                </c:pt>
                <c:pt idx="2184">
                  <c:v>0</c:v>
                </c:pt>
                <c:pt idx="2185">
                  <c:v>0</c:v>
                </c:pt>
                <c:pt idx="2186">
                  <c:v>0</c:v>
                </c:pt>
                <c:pt idx="2187">
                  <c:v>0</c:v>
                </c:pt>
                <c:pt idx="2188">
                  <c:v>0</c:v>
                </c:pt>
                <c:pt idx="2189">
                  <c:v>0</c:v>
                </c:pt>
                <c:pt idx="2190">
                  <c:v>0</c:v>
                </c:pt>
                <c:pt idx="2191">
                  <c:v>0</c:v>
                </c:pt>
                <c:pt idx="2192">
                  <c:v>0</c:v>
                </c:pt>
                <c:pt idx="2193">
                  <c:v>0</c:v>
                </c:pt>
                <c:pt idx="2194">
                  <c:v>0</c:v>
                </c:pt>
                <c:pt idx="2195">
                  <c:v>0</c:v>
                </c:pt>
                <c:pt idx="2196">
                  <c:v>0</c:v>
                </c:pt>
                <c:pt idx="2197">
                  <c:v>0</c:v>
                </c:pt>
                <c:pt idx="2198">
                  <c:v>0</c:v>
                </c:pt>
                <c:pt idx="2199">
                  <c:v>0</c:v>
                </c:pt>
                <c:pt idx="2200">
                  <c:v>0</c:v>
                </c:pt>
                <c:pt idx="2201">
                  <c:v>0</c:v>
                </c:pt>
                <c:pt idx="2202">
                  <c:v>0</c:v>
                </c:pt>
                <c:pt idx="2203">
                  <c:v>0</c:v>
                </c:pt>
                <c:pt idx="2204">
                  <c:v>0</c:v>
                </c:pt>
                <c:pt idx="2205">
                  <c:v>0</c:v>
                </c:pt>
                <c:pt idx="2206">
                  <c:v>0</c:v>
                </c:pt>
                <c:pt idx="2207">
                  <c:v>0</c:v>
                </c:pt>
                <c:pt idx="2208">
                  <c:v>0</c:v>
                </c:pt>
                <c:pt idx="2209">
                  <c:v>0</c:v>
                </c:pt>
                <c:pt idx="2210">
                  <c:v>0</c:v>
                </c:pt>
                <c:pt idx="2211">
                  <c:v>0</c:v>
                </c:pt>
                <c:pt idx="2212">
                  <c:v>0</c:v>
                </c:pt>
                <c:pt idx="2213">
                  <c:v>0</c:v>
                </c:pt>
                <c:pt idx="2214">
                  <c:v>0</c:v>
                </c:pt>
                <c:pt idx="2215">
                  <c:v>0</c:v>
                </c:pt>
                <c:pt idx="2216">
                  <c:v>0</c:v>
                </c:pt>
                <c:pt idx="2217">
                  <c:v>0</c:v>
                </c:pt>
                <c:pt idx="2218">
                  <c:v>0</c:v>
                </c:pt>
                <c:pt idx="2219">
                  <c:v>0</c:v>
                </c:pt>
                <c:pt idx="2220">
                  <c:v>0</c:v>
                </c:pt>
                <c:pt idx="2221">
                  <c:v>0</c:v>
                </c:pt>
                <c:pt idx="2222">
                  <c:v>0</c:v>
                </c:pt>
                <c:pt idx="2223">
                  <c:v>0</c:v>
                </c:pt>
                <c:pt idx="2224">
                  <c:v>0</c:v>
                </c:pt>
                <c:pt idx="2225">
                  <c:v>0</c:v>
                </c:pt>
                <c:pt idx="2226">
                  <c:v>0</c:v>
                </c:pt>
                <c:pt idx="2227">
                  <c:v>0</c:v>
                </c:pt>
                <c:pt idx="2228">
                  <c:v>0</c:v>
                </c:pt>
                <c:pt idx="2229">
                  <c:v>0</c:v>
                </c:pt>
                <c:pt idx="2230">
                  <c:v>0</c:v>
                </c:pt>
                <c:pt idx="2231">
                  <c:v>0</c:v>
                </c:pt>
                <c:pt idx="2232">
                  <c:v>0</c:v>
                </c:pt>
                <c:pt idx="2233">
                  <c:v>0</c:v>
                </c:pt>
                <c:pt idx="2234">
                  <c:v>0</c:v>
                </c:pt>
                <c:pt idx="2235">
                  <c:v>0</c:v>
                </c:pt>
                <c:pt idx="2236">
                  <c:v>0</c:v>
                </c:pt>
                <c:pt idx="2237">
                  <c:v>0</c:v>
                </c:pt>
                <c:pt idx="2238">
                  <c:v>0</c:v>
                </c:pt>
                <c:pt idx="2239">
                  <c:v>0</c:v>
                </c:pt>
                <c:pt idx="2240">
                  <c:v>0</c:v>
                </c:pt>
                <c:pt idx="2241">
                  <c:v>0</c:v>
                </c:pt>
                <c:pt idx="2242">
                  <c:v>0</c:v>
                </c:pt>
                <c:pt idx="2243">
                  <c:v>0</c:v>
                </c:pt>
                <c:pt idx="2244">
                  <c:v>0</c:v>
                </c:pt>
                <c:pt idx="2245">
                  <c:v>0</c:v>
                </c:pt>
                <c:pt idx="2246">
                  <c:v>0</c:v>
                </c:pt>
                <c:pt idx="2247">
                  <c:v>0</c:v>
                </c:pt>
                <c:pt idx="2248">
                  <c:v>0</c:v>
                </c:pt>
                <c:pt idx="2249">
                  <c:v>0</c:v>
                </c:pt>
                <c:pt idx="2250">
                  <c:v>0</c:v>
                </c:pt>
                <c:pt idx="2251">
                  <c:v>0</c:v>
                </c:pt>
                <c:pt idx="2252">
                  <c:v>0</c:v>
                </c:pt>
                <c:pt idx="2253">
                  <c:v>0</c:v>
                </c:pt>
                <c:pt idx="2254">
                  <c:v>0</c:v>
                </c:pt>
                <c:pt idx="2255">
                  <c:v>0</c:v>
                </c:pt>
                <c:pt idx="2256">
                  <c:v>0</c:v>
                </c:pt>
                <c:pt idx="2257">
                  <c:v>0</c:v>
                </c:pt>
                <c:pt idx="2258">
                  <c:v>0</c:v>
                </c:pt>
                <c:pt idx="2259">
                  <c:v>0</c:v>
                </c:pt>
                <c:pt idx="2260">
                  <c:v>0</c:v>
                </c:pt>
                <c:pt idx="2261">
                  <c:v>0</c:v>
                </c:pt>
                <c:pt idx="2262">
                  <c:v>0</c:v>
                </c:pt>
                <c:pt idx="2263">
                  <c:v>0</c:v>
                </c:pt>
                <c:pt idx="2264">
                  <c:v>0</c:v>
                </c:pt>
                <c:pt idx="2265">
                  <c:v>0</c:v>
                </c:pt>
                <c:pt idx="2266">
                  <c:v>0</c:v>
                </c:pt>
                <c:pt idx="2267">
                  <c:v>0</c:v>
                </c:pt>
                <c:pt idx="2268">
                  <c:v>0</c:v>
                </c:pt>
                <c:pt idx="2269">
                  <c:v>0</c:v>
                </c:pt>
                <c:pt idx="2270">
                  <c:v>0</c:v>
                </c:pt>
                <c:pt idx="2271">
                  <c:v>0</c:v>
                </c:pt>
                <c:pt idx="2272">
                  <c:v>0</c:v>
                </c:pt>
                <c:pt idx="2273">
                  <c:v>0</c:v>
                </c:pt>
                <c:pt idx="2274">
                  <c:v>0</c:v>
                </c:pt>
                <c:pt idx="2275">
                  <c:v>0</c:v>
                </c:pt>
                <c:pt idx="2276">
                  <c:v>0</c:v>
                </c:pt>
                <c:pt idx="2277">
                  <c:v>0</c:v>
                </c:pt>
                <c:pt idx="2278">
                  <c:v>0</c:v>
                </c:pt>
                <c:pt idx="2279">
                  <c:v>0</c:v>
                </c:pt>
                <c:pt idx="2280">
                  <c:v>0</c:v>
                </c:pt>
                <c:pt idx="2281">
                  <c:v>0</c:v>
                </c:pt>
                <c:pt idx="2282">
                  <c:v>0</c:v>
                </c:pt>
                <c:pt idx="2283">
                  <c:v>0</c:v>
                </c:pt>
                <c:pt idx="2284">
                  <c:v>0</c:v>
                </c:pt>
                <c:pt idx="2285">
                  <c:v>0</c:v>
                </c:pt>
                <c:pt idx="2286">
                  <c:v>0</c:v>
                </c:pt>
                <c:pt idx="2287">
                  <c:v>0</c:v>
                </c:pt>
                <c:pt idx="2288">
                  <c:v>0</c:v>
                </c:pt>
                <c:pt idx="2289">
                  <c:v>0</c:v>
                </c:pt>
                <c:pt idx="2290">
                  <c:v>0</c:v>
                </c:pt>
                <c:pt idx="2291">
                  <c:v>0</c:v>
                </c:pt>
                <c:pt idx="2292">
                  <c:v>0</c:v>
                </c:pt>
                <c:pt idx="2293">
                  <c:v>0</c:v>
                </c:pt>
                <c:pt idx="2294">
                  <c:v>0</c:v>
                </c:pt>
                <c:pt idx="2295">
                  <c:v>0</c:v>
                </c:pt>
                <c:pt idx="2296">
                  <c:v>0</c:v>
                </c:pt>
                <c:pt idx="2297">
                  <c:v>0</c:v>
                </c:pt>
                <c:pt idx="2298">
                  <c:v>0</c:v>
                </c:pt>
                <c:pt idx="2299">
                  <c:v>0</c:v>
                </c:pt>
                <c:pt idx="2300">
                  <c:v>0</c:v>
                </c:pt>
                <c:pt idx="2301">
                  <c:v>0</c:v>
                </c:pt>
                <c:pt idx="2302">
                  <c:v>0</c:v>
                </c:pt>
                <c:pt idx="2303">
                  <c:v>0</c:v>
                </c:pt>
                <c:pt idx="2304">
                  <c:v>0</c:v>
                </c:pt>
                <c:pt idx="2305">
                  <c:v>0</c:v>
                </c:pt>
                <c:pt idx="2306">
                  <c:v>0</c:v>
                </c:pt>
                <c:pt idx="2307">
                  <c:v>0</c:v>
                </c:pt>
                <c:pt idx="2308">
                  <c:v>0</c:v>
                </c:pt>
                <c:pt idx="2309">
                  <c:v>0</c:v>
                </c:pt>
                <c:pt idx="2310">
                  <c:v>0</c:v>
                </c:pt>
                <c:pt idx="2311">
                  <c:v>0</c:v>
                </c:pt>
                <c:pt idx="2312">
                  <c:v>0</c:v>
                </c:pt>
                <c:pt idx="2313">
                  <c:v>0</c:v>
                </c:pt>
                <c:pt idx="2314">
                  <c:v>0</c:v>
                </c:pt>
                <c:pt idx="2315">
                  <c:v>0</c:v>
                </c:pt>
                <c:pt idx="2316">
                  <c:v>0</c:v>
                </c:pt>
                <c:pt idx="2317">
                  <c:v>0</c:v>
                </c:pt>
                <c:pt idx="2318">
                  <c:v>0</c:v>
                </c:pt>
                <c:pt idx="2319">
                  <c:v>0</c:v>
                </c:pt>
                <c:pt idx="2320">
                  <c:v>0</c:v>
                </c:pt>
                <c:pt idx="2321">
                  <c:v>0</c:v>
                </c:pt>
                <c:pt idx="2322">
                  <c:v>0</c:v>
                </c:pt>
                <c:pt idx="2323">
                  <c:v>0</c:v>
                </c:pt>
                <c:pt idx="2324">
                  <c:v>0</c:v>
                </c:pt>
                <c:pt idx="2325">
                  <c:v>0</c:v>
                </c:pt>
                <c:pt idx="2326">
                  <c:v>0</c:v>
                </c:pt>
                <c:pt idx="2327">
                  <c:v>0</c:v>
                </c:pt>
                <c:pt idx="2328">
                  <c:v>0</c:v>
                </c:pt>
                <c:pt idx="2329">
                  <c:v>0</c:v>
                </c:pt>
                <c:pt idx="2330">
                  <c:v>0</c:v>
                </c:pt>
                <c:pt idx="2331">
                  <c:v>0</c:v>
                </c:pt>
                <c:pt idx="2332">
                  <c:v>0</c:v>
                </c:pt>
                <c:pt idx="2333">
                  <c:v>0</c:v>
                </c:pt>
                <c:pt idx="2334">
                  <c:v>0</c:v>
                </c:pt>
                <c:pt idx="2335">
                  <c:v>0</c:v>
                </c:pt>
                <c:pt idx="2336">
                  <c:v>0</c:v>
                </c:pt>
                <c:pt idx="2337">
                  <c:v>0</c:v>
                </c:pt>
                <c:pt idx="2338">
                  <c:v>0</c:v>
                </c:pt>
                <c:pt idx="2339">
                  <c:v>0</c:v>
                </c:pt>
                <c:pt idx="2340">
                  <c:v>0</c:v>
                </c:pt>
                <c:pt idx="2341">
                  <c:v>0</c:v>
                </c:pt>
                <c:pt idx="2342">
                  <c:v>0</c:v>
                </c:pt>
                <c:pt idx="2343">
                  <c:v>0</c:v>
                </c:pt>
                <c:pt idx="2344">
                  <c:v>0</c:v>
                </c:pt>
                <c:pt idx="2345">
                  <c:v>0</c:v>
                </c:pt>
                <c:pt idx="2346">
                  <c:v>0</c:v>
                </c:pt>
                <c:pt idx="2347">
                  <c:v>0</c:v>
                </c:pt>
                <c:pt idx="2348">
                  <c:v>0</c:v>
                </c:pt>
                <c:pt idx="2349">
                  <c:v>0</c:v>
                </c:pt>
                <c:pt idx="2350">
                  <c:v>0</c:v>
                </c:pt>
                <c:pt idx="2351">
                  <c:v>0</c:v>
                </c:pt>
                <c:pt idx="2352">
                  <c:v>0</c:v>
                </c:pt>
                <c:pt idx="2353">
                  <c:v>0</c:v>
                </c:pt>
                <c:pt idx="2354">
                  <c:v>0</c:v>
                </c:pt>
                <c:pt idx="2355">
                  <c:v>0</c:v>
                </c:pt>
                <c:pt idx="2356">
                  <c:v>0</c:v>
                </c:pt>
                <c:pt idx="2357">
                  <c:v>0</c:v>
                </c:pt>
                <c:pt idx="2358">
                  <c:v>0</c:v>
                </c:pt>
                <c:pt idx="2359">
                  <c:v>0</c:v>
                </c:pt>
                <c:pt idx="2360">
                  <c:v>0</c:v>
                </c:pt>
                <c:pt idx="2361">
                  <c:v>0</c:v>
                </c:pt>
                <c:pt idx="2362">
                  <c:v>0</c:v>
                </c:pt>
                <c:pt idx="2363">
                  <c:v>0</c:v>
                </c:pt>
                <c:pt idx="2364">
                  <c:v>0</c:v>
                </c:pt>
                <c:pt idx="2365">
                  <c:v>0</c:v>
                </c:pt>
                <c:pt idx="2366">
                  <c:v>0</c:v>
                </c:pt>
                <c:pt idx="2367">
                  <c:v>0</c:v>
                </c:pt>
                <c:pt idx="2368">
                  <c:v>0</c:v>
                </c:pt>
                <c:pt idx="2369">
                  <c:v>0</c:v>
                </c:pt>
                <c:pt idx="2370">
                  <c:v>0</c:v>
                </c:pt>
                <c:pt idx="2371">
                  <c:v>0</c:v>
                </c:pt>
                <c:pt idx="2372">
                  <c:v>0</c:v>
                </c:pt>
                <c:pt idx="2373">
                  <c:v>0</c:v>
                </c:pt>
                <c:pt idx="2374">
                  <c:v>0</c:v>
                </c:pt>
                <c:pt idx="2375">
                  <c:v>0</c:v>
                </c:pt>
                <c:pt idx="2376">
                  <c:v>0</c:v>
                </c:pt>
                <c:pt idx="2377">
                  <c:v>0</c:v>
                </c:pt>
                <c:pt idx="2378">
                  <c:v>0</c:v>
                </c:pt>
                <c:pt idx="2379">
                  <c:v>0</c:v>
                </c:pt>
                <c:pt idx="2380">
                  <c:v>0</c:v>
                </c:pt>
                <c:pt idx="2381">
                  <c:v>0</c:v>
                </c:pt>
                <c:pt idx="2382">
                  <c:v>0</c:v>
                </c:pt>
                <c:pt idx="2383">
                  <c:v>0</c:v>
                </c:pt>
                <c:pt idx="2384">
                  <c:v>0</c:v>
                </c:pt>
                <c:pt idx="2385">
                  <c:v>0</c:v>
                </c:pt>
                <c:pt idx="2386">
                  <c:v>0</c:v>
                </c:pt>
                <c:pt idx="2387">
                  <c:v>0</c:v>
                </c:pt>
                <c:pt idx="2388">
                  <c:v>0</c:v>
                </c:pt>
                <c:pt idx="2389">
                  <c:v>0</c:v>
                </c:pt>
                <c:pt idx="2390">
                  <c:v>0</c:v>
                </c:pt>
                <c:pt idx="2391">
                  <c:v>0</c:v>
                </c:pt>
                <c:pt idx="2392">
                  <c:v>0</c:v>
                </c:pt>
                <c:pt idx="2393">
                  <c:v>0</c:v>
                </c:pt>
                <c:pt idx="2394">
                  <c:v>0</c:v>
                </c:pt>
                <c:pt idx="2395">
                  <c:v>0</c:v>
                </c:pt>
                <c:pt idx="2396">
                  <c:v>0</c:v>
                </c:pt>
                <c:pt idx="2397">
                  <c:v>0</c:v>
                </c:pt>
                <c:pt idx="2398">
                  <c:v>0</c:v>
                </c:pt>
                <c:pt idx="2399">
                  <c:v>0</c:v>
                </c:pt>
                <c:pt idx="2400">
                  <c:v>0</c:v>
                </c:pt>
                <c:pt idx="2401">
                  <c:v>0</c:v>
                </c:pt>
                <c:pt idx="2402">
                  <c:v>0</c:v>
                </c:pt>
                <c:pt idx="2403">
                  <c:v>0</c:v>
                </c:pt>
                <c:pt idx="2404">
                  <c:v>0</c:v>
                </c:pt>
                <c:pt idx="2405">
                  <c:v>0</c:v>
                </c:pt>
                <c:pt idx="2406">
                  <c:v>0</c:v>
                </c:pt>
                <c:pt idx="2407">
                  <c:v>0</c:v>
                </c:pt>
                <c:pt idx="2408">
                  <c:v>0</c:v>
                </c:pt>
                <c:pt idx="2409">
                  <c:v>0</c:v>
                </c:pt>
                <c:pt idx="2410">
                  <c:v>0</c:v>
                </c:pt>
                <c:pt idx="2411">
                  <c:v>0</c:v>
                </c:pt>
                <c:pt idx="2412">
                  <c:v>0</c:v>
                </c:pt>
                <c:pt idx="2413">
                  <c:v>0</c:v>
                </c:pt>
                <c:pt idx="2414">
                  <c:v>0</c:v>
                </c:pt>
                <c:pt idx="2415">
                  <c:v>0</c:v>
                </c:pt>
                <c:pt idx="2416">
                  <c:v>0</c:v>
                </c:pt>
                <c:pt idx="2417">
                  <c:v>0</c:v>
                </c:pt>
                <c:pt idx="2418">
                  <c:v>0</c:v>
                </c:pt>
                <c:pt idx="2419">
                  <c:v>0</c:v>
                </c:pt>
                <c:pt idx="2420">
                  <c:v>0</c:v>
                </c:pt>
                <c:pt idx="2421">
                  <c:v>0</c:v>
                </c:pt>
                <c:pt idx="2422">
                  <c:v>0</c:v>
                </c:pt>
                <c:pt idx="2423">
                  <c:v>0</c:v>
                </c:pt>
                <c:pt idx="2424">
                  <c:v>0</c:v>
                </c:pt>
                <c:pt idx="2425">
                  <c:v>0</c:v>
                </c:pt>
                <c:pt idx="2426">
                  <c:v>0</c:v>
                </c:pt>
                <c:pt idx="2427">
                  <c:v>0</c:v>
                </c:pt>
                <c:pt idx="2428">
                  <c:v>0</c:v>
                </c:pt>
                <c:pt idx="2429">
                  <c:v>0</c:v>
                </c:pt>
                <c:pt idx="2430">
                  <c:v>0</c:v>
                </c:pt>
                <c:pt idx="2431">
                  <c:v>0</c:v>
                </c:pt>
                <c:pt idx="2432">
                  <c:v>0</c:v>
                </c:pt>
                <c:pt idx="2433">
                  <c:v>0</c:v>
                </c:pt>
                <c:pt idx="2434">
                  <c:v>0</c:v>
                </c:pt>
                <c:pt idx="2435">
                  <c:v>0</c:v>
                </c:pt>
                <c:pt idx="2436">
                  <c:v>0</c:v>
                </c:pt>
                <c:pt idx="2437">
                  <c:v>0</c:v>
                </c:pt>
                <c:pt idx="2438">
                  <c:v>0</c:v>
                </c:pt>
                <c:pt idx="2439">
                  <c:v>0</c:v>
                </c:pt>
                <c:pt idx="2440">
                  <c:v>0</c:v>
                </c:pt>
                <c:pt idx="2441">
                  <c:v>0</c:v>
                </c:pt>
                <c:pt idx="2442">
                  <c:v>0</c:v>
                </c:pt>
                <c:pt idx="2443">
                  <c:v>0</c:v>
                </c:pt>
                <c:pt idx="2444">
                  <c:v>0</c:v>
                </c:pt>
                <c:pt idx="2445">
                  <c:v>0</c:v>
                </c:pt>
                <c:pt idx="2446">
                  <c:v>0</c:v>
                </c:pt>
                <c:pt idx="2447">
                  <c:v>0</c:v>
                </c:pt>
                <c:pt idx="2448">
                  <c:v>0</c:v>
                </c:pt>
                <c:pt idx="2449">
                  <c:v>0</c:v>
                </c:pt>
                <c:pt idx="2450">
                  <c:v>0</c:v>
                </c:pt>
                <c:pt idx="2451">
                  <c:v>0</c:v>
                </c:pt>
                <c:pt idx="2452">
                  <c:v>0</c:v>
                </c:pt>
                <c:pt idx="2453">
                  <c:v>0</c:v>
                </c:pt>
                <c:pt idx="2454">
                  <c:v>0</c:v>
                </c:pt>
                <c:pt idx="2455">
                  <c:v>0</c:v>
                </c:pt>
                <c:pt idx="2456">
                  <c:v>0</c:v>
                </c:pt>
                <c:pt idx="2457">
                  <c:v>0</c:v>
                </c:pt>
                <c:pt idx="2458">
                  <c:v>0</c:v>
                </c:pt>
                <c:pt idx="2459">
                  <c:v>0</c:v>
                </c:pt>
                <c:pt idx="2460">
                  <c:v>0</c:v>
                </c:pt>
                <c:pt idx="2461">
                  <c:v>0</c:v>
                </c:pt>
                <c:pt idx="2462">
                  <c:v>0</c:v>
                </c:pt>
                <c:pt idx="2463">
                  <c:v>0</c:v>
                </c:pt>
                <c:pt idx="2464">
                  <c:v>0</c:v>
                </c:pt>
                <c:pt idx="2465">
                  <c:v>0</c:v>
                </c:pt>
                <c:pt idx="2466">
                  <c:v>0</c:v>
                </c:pt>
                <c:pt idx="2467">
                  <c:v>0</c:v>
                </c:pt>
                <c:pt idx="2468">
                  <c:v>0</c:v>
                </c:pt>
                <c:pt idx="2469">
                  <c:v>0</c:v>
                </c:pt>
                <c:pt idx="2470">
                  <c:v>0</c:v>
                </c:pt>
                <c:pt idx="2471">
                  <c:v>0</c:v>
                </c:pt>
                <c:pt idx="2472">
                  <c:v>0</c:v>
                </c:pt>
                <c:pt idx="2473">
                  <c:v>0</c:v>
                </c:pt>
                <c:pt idx="2474">
                  <c:v>0</c:v>
                </c:pt>
                <c:pt idx="2475">
                  <c:v>0</c:v>
                </c:pt>
                <c:pt idx="2476">
                  <c:v>0</c:v>
                </c:pt>
                <c:pt idx="2477">
                  <c:v>0</c:v>
                </c:pt>
                <c:pt idx="2478">
                  <c:v>0</c:v>
                </c:pt>
                <c:pt idx="2479">
                  <c:v>0</c:v>
                </c:pt>
                <c:pt idx="2480">
                  <c:v>0</c:v>
                </c:pt>
                <c:pt idx="2481">
                  <c:v>0</c:v>
                </c:pt>
                <c:pt idx="2482">
                  <c:v>0</c:v>
                </c:pt>
                <c:pt idx="2483">
                  <c:v>0</c:v>
                </c:pt>
                <c:pt idx="2484">
                  <c:v>0</c:v>
                </c:pt>
                <c:pt idx="2485">
                  <c:v>0</c:v>
                </c:pt>
                <c:pt idx="2486">
                  <c:v>0</c:v>
                </c:pt>
                <c:pt idx="2487">
                  <c:v>0</c:v>
                </c:pt>
                <c:pt idx="2488">
                  <c:v>0</c:v>
                </c:pt>
                <c:pt idx="2489">
                  <c:v>0</c:v>
                </c:pt>
                <c:pt idx="2490">
                  <c:v>0</c:v>
                </c:pt>
                <c:pt idx="2491">
                  <c:v>0</c:v>
                </c:pt>
                <c:pt idx="2492">
                  <c:v>0</c:v>
                </c:pt>
                <c:pt idx="2493">
                  <c:v>0</c:v>
                </c:pt>
                <c:pt idx="2494">
                  <c:v>0</c:v>
                </c:pt>
                <c:pt idx="2495">
                  <c:v>0</c:v>
                </c:pt>
                <c:pt idx="2496">
                  <c:v>0</c:v>
                </c:pt>
                <c:pt idx="2497">
                  <c:v>0</c:v>
                </c:pt>
                <c:pt idx="2498">
                  <c:v>0</c:v>
                </c:pt>
                <c:pt idx="2499">
                  <c:v>0</c:v>
                </c:pt>
                <c:pt idx="2500">
                  <c:v>0</c:v>
                </c:pt>
                <c:pt idx="2501">
                  <c:v>0</c:v>
                </c:pt>
                <c:pt idx="2502">
                  <c:v>0</c:v>
                </c:pt>
                <c:pt idx="2503">
                  <c:v>0</c:v>
                </c:pt>
                <c:pt idx="2504">
                  <c:v>0</c:v>
                </c:pt>
                <c:pt idx="2505">
                  <c:v>0</c:v>
                </c:pt>
                <c:pt idx="2506">
                  <c:v>0</c:v>
                </c:pt>
                <c:pt idx="2507">
                  <c:v>0</c:v>
                </c:pt>
                <c:pt idx="2508">
                  <c:v>0</c:v>
                </c:pt>
                <c:pt idx="2509">
                  <c:v>0</c:v>
                </c:pt>
                <c:pt idx="2510">
                  <c:v>0</c:v>
                </c:pt>
                <c:pt idx="2511">
                  <c:v>0</c:v>
                </c:pt>
                <c:pt idx="2512">
                  <c:v>0</c:v>
                </c:pt>
                <c:pt idx="2513">
                  <c:v>0</c:v>
                </c:pt>
                <c:pt idx="2514">
                  <c:v>0</c:v>
                </c:pt>
                <c:pt idx="2515">
                  <c:v>0</c:v>
                </c:pt>
                <c:pt idx="2516">
                  <c:v>0</c:v>
                </c:pt>
                <c:pt idx="2517">
                  <c:v>0</c:v>
                </c:pt>
                <c:pt idx="2518">
                  <c:v>0</c:v>
                </c:pt>
                <c:pt idx="2519">
                  <c:v>0</c:v>
                </c:pt>
                <c:pt idx="2520">
                  <c:v>0</c:v>
                </c:pt>
                <c:pt idx="2521">
                  <c:v>0</c:v>
                </c:pt>
                <c:pt idx="2522">
                  <c:v>0</c:v>
                </c:pt>
                <c:pt idx="2523">
                  <c:v>0</c:v>
                </c:pt>
                <c:pt idx="2524">
                  <c:v>0</c:v>
                </c:pt>
                <c:pt idx="2525">
                  <c:v>0</c:v>
                </c:pt>
                <c:pt idx="2526">
                  <c:v>0</c:v>
                </c:pt>
                <c:pt idx="2527">
                  <c:v>0</c:v>
                </c:pt>
                <c:pt idx="2528">
                  <c:v>0</c:v>
                </c:pt>
                <c:pt idx="2529">
                  <c:v>0</c:v>
                </c:pt>
                <c:pt idx="2530">
                  <c:v>0</c:v>
                </c:pt>
                <c:pt idx="2531">
                  <c:v>0</c:v>
                </c:pt>
                <c:pt idx="2532">
                  <c:v>0</c:v>
                </c:pt>
                <c:pt idx="2533">
                  <c:v>0</c:v>
                </c:pt>
                <c:pt idx="2534">
                  <c:v>0</c:v>
                </c:pt>
                <c:pt idx="2535">
                  <c:v>0</c:v>
                </c:pt>
                <c:pt idx="2536">
                  <c:v>0</c:v>
                </c:pt>
                <c:pt idx="2537">
                  <c:v>0</c:v>
                </c:pt>
                <c:pt idx="2538">
                  <c:v>0</c:v>
                </c:pt>
                <c:pt idx="2539">
                  <c:v>0</c:v>
                </c:pt>
                <c:pt idx="2540">
                  <c:v>0</c:v>
                </c:pt>
                <c:pt idx="2541">
                  <c:v>0</c:v>
                </c:pt>
                <c:pt idx="2542">
                  <c:v>0</c:v>
                </c:pt>
                <c:pt idx="2543">
                  <c:v>0</c:v>
                </c:pt>
                <c:pt idx="2544">
                  <c:v>0</c:v>
                </c:pt>
                <c:pt idx="2545">
                  <c:v>0</c:v>
                </c:pt>
                <c:pt idx="2546">
                  <c:v>0</c:v>
                </c:pt>
                <c:pt idx="2547">
                  <c:v>0</c:v>
                </c:pt>
                <c:pt idx="2548">
                  <c:v>0</c:v>
                </c:pt>
                <c:pt idx="2549">
                  <c:v>0</c:v>
                </c:pt>
                <c:pt idx="2550">
                  <c:v>0</c:v>
                </c:pt>
                <c:pt idx="2551">
                  <c:v>0</c:v>
                </c:pt>
                <c:pt idx="2552">
                  <c:v>0</c:v>
                </c:pt>
                <c:pt idx="2553">
                  <c:v>0</c:v>
                </c:pt>
                <c:pt idx="2554">
                  <c:v>0</c:v>
                </c:pt>
                <c:pt idx="2555">
                  <c:v>0</c:v>
                </c:pt>
                <c:pt idx="2556">
                  <c:v>0</c:v>
                </c:pt>
                <c:pt idx="2557">
                  <c:v>0</c:v>
                </c:pt>
                <c:pt idx="2558">
                  <c:v>0</c:v>
                </c:pt>
                <c:pt idx="2559">
                  <c:v>0</c:v>
                </c:pt>
                <c:pt idx="2560">
                  <c:v>0</c:v>
                </c:pt>
                <c:pt idx="2561">
                  <c:v>0</c:v>
                </c:pt>
                <c:pt idx="2562">
                  <c:v>0</c:v>
                </c:pt>
                <c:pt idx="2563">
                  <c:v>0</c:v>
                </c:pt>
                <c:pt idx="2564">
                  <c:v>0</c:v>
                </c:pt>
                <c:pt idx="2565">
                  <c:v>0</c:v>
                </c:pt>
                <c:pt idx="2566">
                  <c:v>0</c:v>
                </c:pt>
                <c:pt idx="2567">
                  <c:v>0</c:v>
                </c:pt>
                <c:pt idx="2568">
                  <c:v>0</c:v>
                </c:pt>
                <c:pt idx="2569">
                  <c:v>0</c:v>
                </c:pt>
                <c:pt idx="2570">
                  <c:v>0</c:v>
                </c:pt>
                <c:pt idx="2571">
                  <c:v>0</c:v>
                </c:pt>
                <c:pt idx="2572">
                  <c:v>0</c:v>
                </c:pt>
                <c:pt idx="2573">
                  <c:v>0</c:v>
                </c:pt>
                <c:pt idx="2574">
                  <c:v>0</c:v>
                </c:pt>
                <c:pt idx="2575">
                  <c:v>0</c:v>
                </c:pt>
                <c:pt idx="2576">
                  <c:v>0</c:v>
                </c:pt>
                <c:pt idx="2577">
                  <c:v>0</c:v>
                </c:pt>
                <c:pt idx="2578">
                  <c:v>0</c:v>
                </c:pt>
                <c:pt idx="2579">
                  <c:v>0</c:v>
                </c:pt>
                <c:pt idx="2580">
                  <c:v>0</c:v>
                </c:pt>
                <c:pt idx="2581">
                  <c:v>0</c:v>
                </c:pt>
                <c:pt idx="2582">
                  <c:v>0</c:v>
                </c:pt>
                <c:pt idx="2583">
                  <c:v>0</c:v>
                </c:pt>
                <c:pt idx="2584">
                  <c:v>0</c:v>
                </c:pt>
                <c:pt idx="2585">
                  <c:v>0</c:v>
                </c:pt>
                <c:pt idx="2586">
                  <c:v>0</c:v>
                </c:pt>
                <c:pt idx="2587">
                  <c:v>0</c:v>
                </c:pt>
                <c:pt idx="2588">
                  <c:v>0</c:v>
                </c:pt>
                <c:pt idx="2589">
                  <c:v>0</c:v>
                </c:pt>
                <c:pt idx="2590">
                  <c:v>0</c:v>
                </c:pt>
                <c:pt idx="2591">
                  <c:v>0</c:v>
                </c:pt>
                <c:pt idx="2592">
                  <c:v>0</c:v>
                </c:pt>
                <c:pt idx="2593">
                  <c:v>0</c:v>
                </c:pt>
                <c:pt idx="2594">
                  <c:v>0</c:v>
                </c:pt>
                <c:pt idx="2595">
                  <c:v>0</c:v>
                </c:pt>
                <c:pt idx="2596">
                  <c:v>0</c:v>
                </c:pt>
                <c:pt idx="2597">
                  <c:v>0</c:v>
                </c:pt>
                <c:pt idx="2598">
                  <c:v>0</c:v>
                </c:pt>
                <c:pt idx="2599">
                  <c:v>0</c:v>
                </c:pt>
                <c:pt idx="2600">
                  <c:v>0</c:v>
                </c:pt>
                <c:pt idx="2601">
                  <c:v>0</c:v>
                </c:pt>
                <c:pt idx="2602">
                  <c:v>0</c:v>
                </c:pt>
                <c:pt idx="2603">
                  <c:v>0</c:v>
                </c:pt>
                <c:pt idx="2604">
                  <c:v>0</c:v>
                </c:pt>
                <c:pt idx="2605">
                  <c:v>0</c:v>
                </c:pt>
                <c:pt idx="2606">
                  <c:v>0</c:v>
                </c:pt>
                <c:pt idx="2607">
                  <c:v>0</c:v>
                </c:pt>
                <c:pt idx="2608">
                  <c:v>0</c:v>
                </c:pt>
                <c:pt idx="2609">
                  <c:v>0</c:v>
                </c:pt>
                <c:pt idx="2610">
                  <c:v>0</c:v>
                </c:pt>
                <c:pt idx="2611">
                  <c:v>0</c:v>
                </c:pt>
                <c:pt idx="2612">
                  <c:v>0</c:v>
                </c:pt>
                <c:pt idx="2613">
                  <c:v>0</c:v>
                </c:pt>
                <c:pt idx="2614">
                  <c:v>0</c:v>
                </c:pt>
                <c:pt idx="2615">
                  <c:v>0</c:v>
                </c:pt>
                <c:pt idx="2616">
                  <c:v>0</c:v>
                </c:pt>
                <c:pt idx="2617">
                  <c:v>0</c:v>
                </c:pt>
                <c:pt idx="2618">
                  <c:v>0</c:v>
                </c:pt>
                <c:pt idx="2619">
                  <c:v>0</c:v>
                </c:pt>
                <c:pt idx="2620">
                  <c:v>0</c:v>
                </c:pt>
                <c:pt idx="2621">
                  <c:v>0</c:v>
                </c:pt>
                <c:pt idx="2622">
                  <c:v>0</c:v>
                </c:pt>
                <c:pt idx="2623">
                  <c:v>0</c:v>
                </c:pt>
                <c:pt idx="2624">
                  <c:v>0</c:v>
                </c:pt>
                <c:pt idx="2625">
                  <c:v>0</c:v>
                </c:pt>
                <c:pt idx="2626">
                  <c:v>0</c:v>
                </c:pt>
                <c:pt idx="2627">
                  <c:v>0</c:v>
                </c:pt>
                <c:pt idx="2628">
                  <c:v>0</c:v>
                </c:pt>
                <c:pt idx="2629">
                  <c:v>0</c:v>
                </c:pt>
                <c:pt idx="2630">
                  <c:v>0</c:v>
                </c:pt>
                <c:pt idx="2631">
                  <c:v>0</c:v>
                </c:pt>
                <c:pt idx="2632">
                  <c:v>0</c:v>
                </c:pt>
                <c:pt idx="2633">
                  <c:v>0</c:v>
                </c:pt>
                <c:pt idx="2634">
                  <c:v>0</c:v>
                </c:pt>
                <c:pt idx="2635">
                  <c:v>0</c:v>
                </c:pt>
                <c:pt idx="2636">
                  <c:v>0</c:v>
                </c:pt>
                <c:pt idx="2637">
                  <c:v>0</c:v>
                </c:pt>
                <c:pt idx="2638">
                  <c:v>0</c:v>
                </c:pt>
                <c:pt idx="2639">
                  <c:v>0</c:v>
                </c:pt>
                <c:pt idx="2640">
                  <c:v>0</c:v>
                </c:pt>
                <c:pt idx="2641">
                  <c:v>0</c:v>
                </c:pt>
                <c:pt idx="2642">
                  <c:v>0</c:v>
                </c:pt>
                <c:pt idx="2643">
                  <c:v>0</c:v>
                </c:pt>
                <c:pt idx="2644">
                  <c:v>0</c:v>
                </c:pt>
                <c:pt idx="2645">
                  <c:v>0</c:v>
                </c:pt>
                <c:pt idx="2646">
                  <c:v>0</c:v>
                </c:pt>
                <c:pt idx="2647">
                  <c:v>0</c:v>
                </c:pt>
                <c:pt idx="2648">
                  <c:v>0</c:v>
                </c:pt>
                <c:pt idx="2649">
                  <c:v>0</c:v>
                </c:pt>
                <c:pt idx="2650">
                  <c:v>0</c:v>
                </c:pt>
                <c:pt idx="2651">
                  <c:v>0</c:v>
                </c:pt>
                <c:pt idx="2652">
                  <c:v>0</c:v>
                </c:pt>
                <c:pt idx="2653">
                  <c:v>0</c:v>
                </c:pt>
                <c:pt idx="2654">
                  <c:v>0</c:v>
                </c:pt>
                <c:pt idx="2655">
                  <c:v>0</c:v>
                </c:pt>
                <c:pt idx="2656">
                  <c:v>0</c:v>
                </c:pt>
                <c:pt idx="2657">
                  <c:v>0</c:v>
                </c:pt>
                <c:pt idx="2658">
                  <c:v>0</c:v>
                </c:pt>
                <c:pt idx="2659">
                  <c:v>0</c:v>
                </c:pt>
                <c:pt idx="2660">
                  <c:v>0</c:v>
                </c:pt>
                <c:pt idx="2661">
                  <c:v>0</c:v>
                </c:pt>
                <c:pt idx="2662">
                  <c:v>0</c:v>
                </c:pt>
                <c:pt idx="2663">
                  <c:v>0</c:v>
                </c:pt>
                <c:pt idx="2664">
                  <c:v>0</c:v>
                </c:pt>
                <c:pt idx="2665">
                  <c:v>0</c:v>
                </c:pt>
                <c:pt idx="2666">
                  <c:v>0</c:v>
                </c:pt>
                <c:pt idx="2667">
                  <c:v>0</c:v>
                </c:pt>
                <c:pt idx="2668">
                  <c:v>0</c:v>
                </c:pt>
                <c:pt idx="2669">
                  <c:v>0</c:v>
                </c:pt>
                <c:pt idx="2670">
                  <c:v>0</c:v>
                </c:pt>
                <c:pt idx="2671">
                  <c:v>0</c:v>
                </c:pt>
                <c:pt idx="2672">
                  <c:v>0</c:v>
                </c:pt>
                <c:pt idx="2673">
                  <c:v>0</c:v>
                </c:pt>
                <c:pt idx="2674">
                  <c:v>0</c:v>
                </c:pt>
                <c:pt idx="2675">
                  <c:v>0</c:v>
                </c:pt>
                <c:pt idx="2676">
                  <c:v>0</c:v>
                </c:pt>
                <c:pt idx="2677">
                  <c:v>0</c:v>
                </c:pt>
                <c:pt idx="2678">
                  <c:v>0</c:v>
                </c:pt>
                <c:pt idx="2679">
                  <c:v>0</c:v>
                </c:pt>
                <c:pt idx="2680">
                  <c:v>0</c:v>
                </c:pt>
                <c:pt idx="2681">
                  <c:v>0</c:v>
                </c:pt>
                <c:pt idx="2682">
                  <c:v>0</c:v>
                </c:pt>
                <c:pt idx="2683">
                  <c:v>0</c:v>
                </c:pt>
                <c:pt idx="2684">
                  <c:v>0</c:v>
                </c:pt>
                <c:pt idx="2685">
                  <c:v>0</c:v>
                </c:pt>
                <c:pt idx="2686">
                  <c:v>0</c:v>
                </c:pt>
                <c:pt idx="2687">
                  <c:v>0</c:v>
                </c:pt>
                <c:pt idx="2688">
                  <c:v>0</c:v>
                </c:pt>
                <c:pt idx="2689">
                  <c:v>0</c:v>
                </c:pt>
                <c:pt idx="2690">
                  <c:v>0</c:v>
                </c:pt>
                <c:pt idx="2691">
                  <c:v>0</c:v>
                </c:pt>
                <c:pt idx="2692">
                  <c:v>0</c:v>
                </c:pt>
                <c:pt idx="2693">
                  <c:v>0</c:v>
                </c:pt>
                <c:pt idx="2694">
                  <c:v>0</c:v>
                </c:pt>
                <c:pt idx="2695">
                  <c:v>0</c:v>
                </c:pt>
                <c:pt idx="2696">
                  <c:v>0</c:v>
                </c:pt>
                <c:pt idx="2697">
                  <c:v>0</c:v>
                </c:pt>
                <c:pt idx="2698">
                  <c:v>0</c:v>
                </c:pt>
                <c:pt idx="2699">
                  <c:v>0</c:v>
                </c:pt>
                <c:pt idx="2700">
                  <c:v>0</c:v>
                </c:pt>
                <c:pt idx="2701">
                  <c:v>0</c:v>
                </c:pt>
                <c:pt idx="2702">
                  <c:v>0</c:v>
                </c:pt>
                <c:pt idx="2703">
                  <c:v>0</c:v>
                </c:pt>
                <c:pt idx="2704">
                  <c:v>0</c:v>
                </c:pt>
                <c:pt idx="2705">
                  <c:v>0</c:v>
                </c:pt>
                <c:pt idx="2706">
                  <c:v>0</c:v>
                </c:pt>
                <c:pt idx="2707">
                  <c:v>0</c:v>
                </c:pt>
                <c:pt idx="2708">
                  <c:v>0</c:v>
                </c:pt>
                <c:pt idx="2709">
                  <c:v>0</c:v>
                </c:pt>
                <c:pt idx="2710">
                  <c:v>0</c:v>
                </c:pt>
                <c:pt idx="2711">
                  <c:v>0</c:v>
                </c:pt>
                <c:pt idx="2712">
                  <c:v>0</c:v>
                </c:pt>
                <c:pt idx="2713">
                  <c:v>0</c:v>
                </c:pt>
                <c:pt idx="2714">
                  <c:v>0</c:v>
                </c:pt>
                <c:pt idx="2715">
                  <c:v>0</c:v>
                </c:pt>
                <c:pt idx="2716">
                  <c:v>0</c:v>
                </c:pt>
                <c:pt idx="2717">
                  <c:v>0</c:v>
                </c:pt>
                <c:pt idx="2718">
                  <c:v>0</c:v>
                </c:pt>
                <c:pt idx="2719">
                  <c:v>0</c:v>
                </c:pt>
                <c:pt idx="2720">
                  <c:v>0</c:v>
                </c:pt>
                <c:pt idx="2721">
                  <c:v>0</c:v>
                </c:pt>
                <c:pt idx="2722">
                  <c:v>0</c:v>
                </c:pt>
                <c:pt idx="2723">
                  <c:v>0</c:v>
                </c:pt>
                <c:pt idx="2724">
                  <c:v>0</c:v>
                </c:pt>
                <c:pt idx="2725">
                  <c:v>0</c:v>
                </c:pt>
                <c:pt idx="2726">
                  <c:v>0</c:v>
                </c:pt>
                <c:pt idx="2727">
                  <c:v>0</c:v>
                </c:pt>
                <c:pt idx="2728">
                  <c:v>0</c:v>
                </c:pt>
                <c:pt idx="2729">
                  <c:v>0</c:v>
                </c:pt>
                <c:pt idx="2730">
                  <c:v>0</c:v>
                </c:pt>
                <c:pt idx="2731">
                  <c:v>0</c:v>
                </c:pt>
                <c:pt idx="2732">
                  <c:v>0</c:v>
                </c:pt>
                <c:pt idx="2733">
                  <c:v>0</c:v>
                </c:pt>
                <c:pt idx="2734">
                  <c:v>0</c:v>
                </c:pt>
                <c:pt idx="2735">
                  <c:v>0</c:v>
                </c:pt>
                <c:pt idx="2736">
                  <c:v>0</c:v>
                </c:pt>
                <c:pt idx="2737">
                  <c:v>0</c:v>
                </c:pt>
                <c:pt idx="2738">
                  <c:v>0</c:v>
                </c:pt>
                <c:pt idx="2739">
                  <c:v>0</c:v>
                </c:pt>
                <c:pt idx="2740">
                  <c:v>0</c:v>
                </c:pt>
                <c:pt idx="2741">
                  <c:v>0</c:v>
                </c:pt>
                <c:pt idx="2742">
                  <c:v>0</c:v>
                </c:pt>
                <c:pt idx="2743">
                  <c:v>0</c:v>
                </c:pt>
                <c:pt idx="2744">
                  <c:v>0</c:v>
                </c:pt>
                <c:pt idx="2745">
                  <c:v>0</c:v>
                </c:pt>
                <c:pt idx="2746">
                  <c:v>0</c:v>
                </c:pt>
                <c:pt idx="2747">
                  <c:v>0</c:v>
                </c:pt>
                <c:pt idx="2748">
                  <c:v>0</c:v>
                </c:pt>
                <c:pt idx="2749">
                  <c:v>0</c:v>
                </c:pt>
                <c:pt idx="2750">
                  <c:v>0</c:v>
                </c:pt>
                <c:pt idx="2751">
                  <c:v>0</c:v>
                </c:pt>
                <c:pt idx="2752">
                  <c:v>0</c:v>
                </c:pt>
                <c:pt idx="2753">
                  <c:v>0</c:v>
                </c:pt>
                <c:pt idx="2754">
                  <c:v>0</c:v>
                </c:pt>
                <c:pt idx="2755">
                  <c:v>0</c:v>
                </c:pt>
                <c:pt idx="2756">
                  <c:v>0</c:v>
                </c:pt>
                <c:pt idx="2757">
                  <c:v>0</c:v>
                </c:pt>
                <c:pt idx="2758">
                  <c:v>0</c:v>
                </c:pt>
                <c:pt idx="2759">
                  <c:v>0</c:v>
                </c:pt>
                <c:pt idx="2760">
                  <c:v>0</c:v>
                </c:pt>
                <c:pt idx="2761">
                  <c:v>0</c:v>
                </c:pt>
                <c:pt idx="2762">
                  <c:v>0</c:v>
                </c:pt>
                <c:pt idx="2763">
                  <c:v>0</c:v>
                </c:pt>
                <c:pt idx="2764">
                  <c:v>0</c:v>
                </c:pt>
                <c:pt idx="2765">
                  <c:v>0</c:v>
                </c:pt>
                <c:pt idx="2766">
                  <c:v>0</c:v>
                </c:pt>
                <c:pt idx="2767">
                  <c:v>0</c:v>
                </c:pt>
                <c:pt idx="2768">
                  <c:v>0</c:v>
                </c:pt>
                <c:pt idx="2769">
                  <c:v>0</c:v>
                </c:pt>
                <c:pt idx="2770">
                  <c:v>0</c:v>
                </c:pt>
                <c:pt idx="2771">
                  <c:v>0</c:v>
                </c:pt>
                <c:pt idx="2772">
                  <c:v>0</c:v>
                </c:pt>
                <c:pt idx="2773">
                  <c:v>0</c:v>
                </c:pt>
                <c:pt idx="2774">
                  <c:v>0</c:v>
                </c:pt>
                <c:pt idx="2775">
                  <c:v>0</c:v>
                </c:pt>
                <c:pt idx="2776">
                  <c:v>0</c:v>
                </c:pt>
                <c:pt idx="2777">
                  <c:v>0</c:v>
                </c:pt>
                <c:pt idx="2778">
                  <c:v>0</c:v>
                </c:pt>
                <c:pt idx="2779">
                  <c:v>0</c:v>
                </c:pt>
                <c:pt idx="2780">
                  <c:v>0</c:v>
                </c:pt>
                <c:pt idx="2781">
                  <c:v>0</c:v>
                </c:pt>
                <c:pt idx="2782">
                  <c:v>0</c:v>
                </c:pt>
                <c:pt idx="2783">
                  <c:v>0</c:v>
                </c:pt>
                <c:pt idx="2784">
                  <c:v>0</c:v>
                </c:pt>
                <c:pt idx="2785">
                  <c:v>0</c:v>
                </c:pt>
                <c:pt idx="2786">
                  <c:v>0</c:v>
                </c:pt>
                <c:pt idx="2787">
                  <c:v>0</c:v>
                </c:pt>
                <c:pt idx="2788">
                  <c:v>0</c:v>
                </c:pt>
                <c:pt idx="2789">
                  <c:v>0</c:v>
                </c:pt>
                <c:pt idx="2790">
                  <c:v>0</c:v>
                </c:pt>
                <c:pt idx="2791">
                  <c:v>0</c:v>
                </c:pt>
                <c:pt idx="2792">
                  <c:v>0</c:v>
                </c:pt>
                <c:pt idx="2793">
                  <c:v>0</c:v>
                </c:pt>
                <c:pt idx="2794">
                  <c:v>0</c:v>
                </c:pt>
                <c:pt idx="2795">
                  <c:v>0</c:v>
                </c:pt>
                <c:pt idx="2796">
                  <c:v>0</c:v>
                </c:pt>
                <c:pt idx="2797">
                  <c:v>0</c:v>
                </c:pt>
                <c:pt idx="2798">
                  <c:v>0</c:v>
                </c:pt>
                <c:pt idx="2799">
                  <c:v>0</c:v>
                </c:pt>
                <c:pt idx="2800">
                  <c:v>0</c:v>
                </c:pt>
                <c:pt idx="2801">
                  <c:v>0</c:v>
                </c:pt>
                <c:pt idx="2802">
                  <c:v>0</c:v>
                </c:pt>
                <c:pt idx="2803">
                  <c:v>0</c:v>
                </c:pt>
                <c:pt idx="2804">
                  <c:v>0</c:v>
                </c:pt>
                <c:pt idx="2805">
                  <c:v>0</c:v>
                </c:pt>
                <c:pt idx="2806">
                  <c:v>0</c:v>
                </c:pt>
                <c:pt idx="2807">
                  <c:v>0</c:v>
                </c:pt>
                <c:pt idx="2808">
                  <c:v>0</c:v>
                </c:pt>
                <c:pt idx="2809">
                  <c:v>0</c:v>
                </c:pt>
                <c:pt idx="2810">
                  <c:v>0</c:v>
                </c:pt>
                <c:pt idx="2811">
                  <c:v>0</c:v>
                </c:pt>
                <c:pt idx="2812">
                  <c:v>0</c:v>
                </c:pt>
                <c:pt idx="2813">
                  <c:v>0</c:v>
                </c:pt>
                <c:pt idx="2814">
                  <c:v>0</c:v>
                </c:pt>
                <c:pt idx="2815">
                  <c:v>0</c:v>
                </c:pt>
                <c:pt idx="2816">
                  <c:v>0</c:v>
                </c:pt>
                <c:pt idx="2817">
                  <c:v>0</c:v>
                </c:pt>
                <c:pt idx="2818">
                  <c:v>0</c:v>
                </c:pt>
                <c:pt idx="2819">
                  <c:v>0</c:v>
                </c:pt>
                <c:pt idx="2820">
                  <c:v>0</c:v>
                </c:pt>
                <c:pt idx="2821">
                  <c:v>0</c:v>
                </c:pt>
                <c:pt idx="2822">
                  <c:v>0</c:v>
                </c:pt>
                <c:pt idx="2823">
                  <c:v>0</c:v>
                </c:pt>
                <c:pt idx="2824">
                  <c:v>0</c:v>
                </c:pt>
                <c:pt idx="2825">
                  <c:v>0</c:v>
                </c:pt>
                <c:pt idx="2826">
                  <c:v>0</c:v>
                </c:pt>
                <c:pt idx="2827">
                  <c:v>0</c:v>
                </c:pt>
                <c:pt idx="2828">
                  <c:v>0</c:v>
                </c:pt>
                <c:pt idx="2829">
                  <c:v>0</c:v>
                </c:pt>
                <c:pt idx="2830">
                  <c:v>0</c:v>
                </c:pt>
                <c:pt idx="2831">
                  <c:v>0</c:v>
                </c:pt>
                <c:pt idx="2832">
                  <c:v>0</c:v>
                </c:pt>
                <c:pt idx="2833">
                  <c:v>0</c:v>
                </c:pt>
                <c:pt idx="2834">
                  <c:v>0</c:v>
                </c:pt>
                <c:pt idx="2835">
                  <c:v>0</c:v>
                </c:pt>
                <c:pt idx="2836">
                  <c:v>0</c:v>
                </c:pt>
                <c:pt idx="2837">
                  <c:v>0</c:v>
                </c:pt>
                <c:pt idx="2838">
                  <c:v>0</c:v>
                </c:pt>
                <c:pt idx="2839">
                  <c:v>0</c:v>
                </c:pt>
                <c:pt idx="2840">
                  <c:v>0</c:v>
                </c:pt>
                <c:pt idx="2841">
                  <c:v>0</c:v>
                </c:pt>
                <c:pt idx="2842">
                  <c:v>0</c:v>
                </c:pt>
                <c:pt idx="2843">
                  <c:v>0</c:v>
                </c:pt>
                <c:pt idx="2844">
                  <c:v>0</c:v>
                </c:pt>
                <c:pt idx="2845">
                  <c:v>0</c:v>
                </c:pt>
                <c:pt idx="2846">
                  <c:v>0</c:v>
                </c:pt>
                <c:pt idx="2847">
                  <c:v>0</c:v>
                </c:pt>
                <c:pt idx="2848">
                  <c:v>0</c:v>
                </c:pt>
                <c:pt idx="2849">
                  <c:v>0</c:v>
                </c:pt>
                <c:pt idx="2850">
                  <c:v>0</c:v>
                </c:pt>
                <c:pt idx="2851">
                  <c:v>0</c:v>
                </c:pt>
                <c:pt idx="2852">
                  <c:v>0</c:v>
                </c:pt>
                <c:pt idx="2853">
                  <c:v>0</c:v>
                </c:pt>
                <c:pt idx="2854">
                  <c:v>0</c:v>
                </c:pt>
                <c:pt idx="2855">
                  <c:v>0</c:v>
                </c:pt>
                <c:pt idx="2856">
                  <c:v>0</c:v>
                </c:pt>
                <c:pt idx="2857">
                  <c:v>0</c:v>
                </c:pt>
                <c:pt idx="2858">
                  <c:v>0</c:v>
                </c:pt>
                <c:pt idx="2859">
                  <c:v>0</c:v>
                </c:pt>
                <c:pt idx="2860">
                  <c:v>0</c:v>
                </c:pt>
                <c:pt idx="2861">
                  <c:v>0</c:v>
                </c:pt>
                <c:pt idx="2862">
                  <c:v>0</c:v>
                </c:pt>
                <c:pt idx="2863">
                  <c:v>0</c:v>
                </c:pt>
                <c:pt idx="2864">
                  <c:v>0</c:v>
                </c:pt>
                <c:pt idx="2865">
                  <c:v>0</c:v>
                </c:pt>
                <c:pt idx="2866">
                  <c:v>0</c:v>
                </c:pt>
                <c:pt idx="2867">
                  <c:v>0</c:v>
                </c:pt>
                <c:pt idx="2868">
                  <c:v>0</c:v>
                </c:pt>
                <c:pt idx="2869">
                  <c:v>0</c:v>
                </c:pt>
                <c:pt idx="2870">
                  <c:v>0</c:v>
                </c:pt>
                <c:pt idx="2871">
                  <c:v>0</c:v>
                </c:pt>
                <c:pt idx="2872">
                  <c:v>0</c:v>
                </c:pt>
                <c:pt idx="2873">
                  <c:v>0</c:v>
                </c:pt>
                <c:pt idx="2874">
                  <c:v>0</c:v>
                </c:pt>
                <c:pt idx="2875">
                  <c:v>0</c:v>
                </c:pt>
                <c:pt idx="2876">
                  <c:v>0</c:v>
                </c:pt>
                <c:pt idx="2877">
                  <c:v>0</c:v>
                </c:pt>
                <c:pt idx="2878">
                  <c:v>0</c:v>
                </c:pt>
                <c:pt idx="2879">
                  <c:v>0</c:v>
                </c:pt>
                <c:pt idx="2880">
                  <c:v>0</c:v>
                </c:pt>
                <c:pt idx="2881">
                  <c:v>0</c:v>
                </c:pt>
                <c:pt idx="2882">
                  <c:v>0</c:v>
                </c:pt>
                <c:pt idx="2883">
                  <c:v>0</c:v>
                </c:pt>
                <c:pt idx="2884">
                  <c:v>0</c:v>
                </c:pt>
                <c:pt idx="2885">
                  <c:v>0</c:v>
                </c:pt>
                <c:pt idx="2886">
                  <c:v>0</c:v>
                </c:pt>
                <c:pt idx="2887">
                  <c:v>0</c:v>
                </c:pt>
                <c:pt idx="2888">
                  <c:v>0</c:v>
                </c:pt>
                <c:pt idx="2889">
                  <c:v>0</c:v>
                </c:pt>
                <c:pt idx="2890">
                  <c:v>0</c:v>
                </c:pt>
                <c:pt idx="2891">
                  <c:v>0</c:v>
                </c:pt>
                <c:pt idx="2892">
                  <c:v>0</c:v>
                </c:pt>
                <c:pt idx="2893">
                  <c:v>0</c:v>
                </c:pt>
                <c:pt idx="2894">
                  <c:v>0</c:v>
                </c:pt>
                <c:pt idx="2895">
                  <c:v>0</c:v>
                </c:pt>
                <c:pt idx="2896">
                  <c:v>0</c:v>
                </c:pt>
                <c:pt idx="2897">
                  <c:v>0</c:v>
                </c:pt>
                <c:pt idx="2898">
                  <c:v>0</c:v>
                </c:pt>
                <c:pt idx="2899">
                  <c:v>0</c:v>
                </c:pt>
                <c:pt idx="2900">
                  <c:v>0</c:v>
                </c:pt>
                <c:pt idx="2901">
                  <c:v>0</c:v>
                </c:pt>
                <c:pt idx="2902">
                  <c:v>0</c:v>
                </c:pt>
                <c:pt idx="2903">
                  <c:v>0</c:v>
                </c:pt>
                <c:pt idx="2904">
                  <c:v>0</c:v>
                </c:pt>
                <c:pt idx="2905">
                  <c:v>0</c:v>
                </c:pt>
                <c:pt idx="2906">
                  <c:v>0</c:v>
                </c:pt>
                <c:pt idx="2907">
                  <c:v>0</c:v>
                </c:pt>
                <c:pt idx="2908">
                  <c:v>0</c:v>
                </c:pt>
                <c:pt idx="2909">
                  <c:v>0</c:v>
                </c:pt>
                <c:pt idx="2910">
                  <c:v>0</c:v>
                </c:pt>
                <c:pt idx="2911">
                  <c:v>0</c:v>
                </c:pt>
                <c:pt idx="2912">
                  <c:v>0</c:v>
                </c:pt>
                <c:pt idx="2913">
                  <c:v>0</c:v>
                </c:pt>
                <c:pt idx="2914">
                  <c:v>0</c:v>
                </c:pt>
                <c:pt idx="2915">
                  <c:v>0</c:v>
                </c:pt>
                <c:pt idx="2916">
                  <c:v>0</c:v>
                </c:pt>
                <c:pt idx="2917">
                  <c:v>0</c:v>
                </c:pt>
                <c:pt idx="2918">
                  <c:v>0</c:v>
                </c:pt>
                <c:pt idx="2919">
                  <c:v>0</c:v>
                </c:pt>
                <c:pt idx="2920">
                  <c:v>0</c:v>
                </c:pt>
                <c:pt idx="2921">
                  <c:v>0</c:v>
                </c:pt>
                <c:pt idx="2922">
                  <c:v>0</c:v>
                </c:pt>
                <c:pt idx="2923">
                  <c:v>0</c:v>
                </c:pt>
                <c:pt idx="2924">
                  <c:v>0</c:v>
                </c:pt>
                <c:pt idx="2925">
                  <c:v>0</c:v>
                </c:pt>
                <c:pt idx="2926">
                  <c:v>0</c:v>
                </c:pt>
                <c:pt idx="2927">
                  <c:v>0</c:v>
                </c:pt>
                <c:pt idx="2928">
                  <c:v>0</c:v>
                </c:pt>
                <c:pt idx="2929">
                  <c:v>0</c:v>
                </c:pt>
                <c:pt idx="2930">
                  <c:v>0</c:v>
                </c:pt>
                <c:pt idx="2931">
                  <c:v>0</c:v>
                </c:pt>
                <c:pt idx="2932">
                  <c:v>0</c:v>
                </c:pt>
                <c:pt idx="2933">
                  <c:v>0</c:v>
                </c:pt>
                <c:pt idx="2934">
                  <c:v>0</c:v>
                </c:pt>
                <c:pt idx="2935">
                  <c:v>0</c:v>
                </c:pt>
                <c:pt idx="2936">
                  <c:v>0</c:v>
                </c:pt>
                <c:pt idx="2937">
                  <c:v>0</c:v>
                </c:pt>
                <c:pt idx="2938">
                  <c:v>0</c:v>
                </c:pt>
                <c:pt idx="2939">
                  <c:v>0</c:v>
                </c:pt>
                <c:pt idx="2940">
                  <c:v>0</c:v>
                </c:pt>
                <c:pt idx="2941">
                  <c:v>0</c:v>
                </c:pt>
                <c:pt idx="2942">
                  <c:v>0</c:v>
                </c:pt>
                <c:pt idx="2943">
                  <c:v>0</c:v>
                </c:pt>
                <c:pt idx="2944">
                  <c:v>0</c:v>
                </c:pt>
                <c:pt idx="2945">
                  <c:v>0</c:v>
                </c:pt>
                <c:pt idx="2946">
                  <c:v>0</c:v>
                </c:pt>
                <c:pt idx="2947">
                  <c:v>0</c:v>
                </c:pt>
                <c:pt idx="2948">
                  <c:v>0</c:v>
                </c:pt>
                <c:pt idx="2949">
                  <c:v>0</c:v>
                </c:pt>
                <c:pt idx="2950">
                  <c:v>0</c:v>
                </c:pt>
                <c:pt idx="2951">
                  <c:v>0</c:v>
                </c:pt>
                <c:pt idx="2952">
                  <c:v>0</c:v>
                </c:pt>
                <c:pt idx="2953">
                  <c:v>0</c:v>
                </c:pt>
                <c:pt idx="2954">
                  <c:v>0</c:v>
                </c:pt>
                <c:pt idx="2955">
                  <c:v>0</c:v>
                </c:pt>
                <c:pt idx="2956">
                  <c:v>0</c:v>
                </c:pt>
                <c:pt idx="2957">
                  <c:v>0</c:v>
                </c:pt>
                <c:pt idx="2958">
                  <c:v>0</c:v>
                </c:pt>
                <c:pt idx="2959">
                  <c:v>0</c:v>
                </c:pt>
                <c:pt idx="2960">
                  <c:v>0</c:v>
                </c:pt>
                <c:pt idx="2961">
                  <c:v>0</c:v>
                </c:pt>
                <c:pt idx="2962">
                  <c:v>0</c:v>
                </c:pt>
                <c:pt idx="2963">
                  <c:v>0</c:v>
                </c:pt>
                <c:pt idx="2964">
                  <c:v>0</c:v>
                </c:pt>
                <c:pt idx="2965">
                  <c:v>0</c:v>
                </c:pt>
                <c:pt idx="2966">
                  <c:v>0</c:v>
                </c:pt>
                <c:pt idx="2967">
                  <c:v>0</c:v>
                </c:pt>
                <c:pt idx="2968">
                  <c:v>0</c:v>
                </c:pt>
                <c:pt idx="2969">
                  <c:v>0</c:v>
                </c:pt>
                <c:pt idx="2970">
                  <c:v>0</c:v>
                </c:pt>
                <c:pt idx="2971">
                  <c:v>0</c:v>
                </c:pt>
                <c:pt idx="2972">
                  <c:v>0</c:v>
                </c:pt>
                <c:pt idx="2973">
                  <c:v>0</c:v>
                </c:pt>
                <c:pt idx="2974">
                  <c:v>0</c:v>
                </c:pt>
                <c:pt idx="2975">
                  <c:v>0</c:v>
                </c:pt>
                <c:pt idx="2976">
                  <c:v>0</c:v>
                </c:pt>
                <c:pt idx="2977">
                  <c:v>0</c:v>
                </c:pt>
                <c:pt idx="2978">
                  <c:v>0</c:v>
                </c:pt>
                <c:pt idx="2979">
                  <c:v>0</c:v>
                </c:pt>
                <c:pt idx="2980">
                  <c:v>0</c:v>
                </c:pt>
                <c:pt idx="2981">
                  <c:v>0</c:v>
                </c:pt>
                <c:pt idx="2982">
                  <c:v>0</c:v>
                </c:pt>
                <c:pt idx="2983">
                  <c:v>0</c:v>
                </c:pt>
                <c:pt idx="2984">
                  <c:v>0</c:v>
                </c:pt>
                <c:pt idx="2985">
                  <c:v>0</c:v>
                </c:pt>
                <c:pt idx="2986">
                  <c:v>0</c:v>
                </c:pt>
                <c:pt idx="2987">
                  <c:v>0</c:v>
                </c:pt>
                <c:pt idx="2988">
                  <c:v>0</c:v>
                </c:pt>
                <c:pt idx="2989">
                  <c:v>0</c:v>
                </c:pt>
                <c:pt idx="2990">
                  <c:v>0</c:v>
                </c:pt>
                <c:pt idx="2991">
                  <c:v>0</c:v>
                </c:pt>
                <c:pt idx="2992">
                  <c:v>0</c:v>
                </c:pt>
                <c:pt idx="2993">
                  <c:v>0</c:v>
                </c:pt>
                <c:pt idx="2994">
                  <c:v>0</c:v>
                </c:pt>
                <c:pt idx="2995">
                  <c:v>0</c:v>
                </c:pt>
                <c:pt idx="2996">
                  <c:v>0</c:v>
                </c:pt>
                <c:pt idx="2997">
                  <c:v>0</c:v>
                </c:pt>
                <c:pt idx="2998">
                  <c:v>0</c:v>
                </c:pt>
                <c:pt idx="2999">
                  <c:v>0</c:v>
                </c:pt>
                <c:pt idx="3000">
                  <c:v>0</c:v>
                </c:pt>
                <c:pt idx="3001">
                  <c:v>0</c:v>
                </c:pt>
                <c:pt idx="3002">
                  <c:v>0</c:v>
                </c:pt>
                <c:pt idx="3003">
                  <c:v>0</c:v>
                </c:pt>
                <c:pt idx="3004">
                  <c:v>0</c:v>
                </c:pt>
                <c:pt idx="3005">
                  <c:v>0</c:v>
                </c:pt>
                <c:pt idx="3006">
                  <c:v>0</c:v>
                </c:pt>
                <c:pt idx="3007">
                  <c:v>0</c:v>
                </c:pt>
                <c:pt idx="3008">
                  <c:v>0</c:v>
                </c:pt>
                <c:pt idx="3009">
                  <c:v>0</c:v>
                </c:pt>
                <c:pt idx="3010">
                  <c:v>0</c:v>
                </c:pt>
                <c:pt idx="3011">
                  <c:v>0</c:v>
                </c:pt>
                <c:pt idx="3012">
                  <c:v>0</c:v>
                </c:pt>
                <c:pt idx="3013">
                  <c:v>0</c:v>
                </c:pt>
                <c:pt idx="3014">
                  <c:v>0</c:v>
                </c:pt>
                <c:pt idx="3015">
                  <c:v>0</c:v>
                </c:pt>
                <c:pt idx="3016">
                  <c:v>0</c:v>
                </c:pt>
                <c:pt idx="3017">
                  <c:v>0</c:v>
                </c:pt>
                <c:pt idx="3018">
                  <c:v>0</c:v>
                </c:pt>
                <c:pt idx="3019">
                  <c:v>0</c:v>
                </c:pt>
                <c:pt idx="3020">
                  <c:v>0</c:v>
                </c:pt>
                <c:pt idx="3021">
                  <c:v>0</c:v>
                </c:pt>
                <c:pt idx="3022">
                  <c:v>0</c:v>
                </c:pt>
                <c:pt idx="3023">
                  <c:v>0</c:v>
                </c:pt>
                <c:pt idx="3024">
                  <c:v>0</c:v>
                </c:pt>
                <c:pt idx="3025">
                  <c:v>0</c:v>
                </c:pt>
                <c:pt idx="3026">
                  <c:v>0</c:v>
                </c:pt>
                <c:pt idx="3027">
                  <c:v>0</c:v>
                </c:pt>
                <c:pt idx="3028">
                  <c:v>0</c:v>
                </c:pt>
                <c:pt idx="3029">
                  <c:v>0</c:v>
                </c:pt>
                <c:pt idx="3030">
                  <c:v>0</c:v>
                </c:pt>
                <c:pt idx="3031">
                  <c:v>0</c:v>
                </c:pt>
                <c:pt idx="3032">
                  <c:v>0</c:v>
                </c:pt>
                <c:pt idx="3033">
                  <c:v>0</c:v>
                </c:pt>
                <c:pt idx="3034">
                  <c:v>0</c:v>
                </c:pt>
                <c:pt idx="3035">
                  <c:v>0</c:v>
                </c:pt>
                <c:pt idx="3036">
                  <c:v>0</c:v>
                </c:pt>
                <c:pt idx="3037">
                  <c:v>0</c:v>
                </c:pt>
                <c:pt idx="3038">
                  <c:v>0</c:v>
                </c:pt>
                <c:pt idx="3039">
                  <c:v>0</c:v>
                </c:pt>
                <c:pt idx="3040">
                  <c:v>0</c:v>
                </c:pt>
                <c:pt idx="3041">
                  <c:v>0</c:v>
                </c:pt>
                <c:pt idx="3042">
                  <c:v>0</c:v>
                </c:pt>
                <c:pt idx="3043">
                  <c:v>0</c:v>
                </c:pt>
                <c:pt idx="3044">
                  <c:v>0</c:v>
                </c:pt>
                <c:pt idx="3045">
                  <c:v>0</c:v>
                </c:pt>
                <c:pt idx="3046">
                  <c:v>0</c:v>
                </c:pt>
                <c:pt idx="3047">
                  <c:v>0</c:v>
                </c:pt>
                <c:pt idx="3048">
                  <c:v>0</c:v>
                </c:pt>
                <c:pt idx="3049">
                  <c:v>0</c:v>
                </c:pt>
                <c:pt idx="3050">
                  <c:v>0</c:v>
                </c:pt>
                <c:pt idx="3051">
                  <c:v>0</c:v>
                </c:pt>
                <c:pt idx="3052">
                  <c:v>0</c:v>
                </c:pt>
                <c:pt idx="3053">
                  <c:v>0</c:v>
                </c:pt>
                <c:pt idx="3054">
                  <c:v>0</c:v>
                </c:pt>
                <c:pt idx="3055">
                  <c:v>0</c:v>
                </c:pt>
                <c:pt idx="3056">
                  <c:v>0</c:v>
                </c:pt>
                <c:pt idx="3057">
                  <c:v>0</c:v>
                </c:pt>
                <c:pt idx="3058">
                  <c:v>0</c:v>
                </c:pt>
                <c:pt idx="3059">
                  <c:v>0</c:v>
                </c:pt>
                <c:pt idx="3060">
                  <c:v>0</c:v>
                </c:pt>
                <c:pt idx="3061">
                  <c:v>0</c:v>
                </c:pt>
                <c:pt idx="3062">
                  <c:v>0</c:v>
                </c:pt>
                <c:pt idx="3063">
                  <c:v>0</c:v>
                </c:pt>
                <c:pt idx="3064">
                  <c:v>0</c:v>
                </c:pt>
                <c:pt idx="3065">
                  <c:v>0</c:v>
                </c:pt>
                <c:pt idx="3066">
                  <c:v>-0.205878217015113</c:v>
                </c:pt>
                <c:pt idx="3067">
                  <c:v>-0.20644748971101401</c:v>
                </c:pt>
                <c:pt idx="3068">
                  <c:v>-0.192499304222261</c:v>
                </c:pt>
                <c:pt idx="3069">
                  <c:v>-0.194349589792466</c:v>
                </c:pt>
                <c:pt idx="3070">
                  <c:v>-0.19506122138284901</c:v>
                </c:pt>
                <c:pt idx="3071">
                  <c:v>-0.19363795820208199</c:v>
                </c:pt>
                <c:pt idx="3072">
                  <c:v>-0.19812128608610699</c:v>
                </c:pt>
                <c:pt idx="3073">
                  <c:v>-0.21064620839409301</c:v>
                </c:pt>
                <c:pt idx="3074">
                  <c:v>-0.21804729638090201</c:v>
                </c:pt>
                <c:pt idx="3075">
                  <c:v>-0.221890172121785</c:v>
                </c:pt>
                <c:pt idx="3076">
                  <c:v>-0.23612302110549299</c:v>
                </c:pt>
                <c:pt idx="3077">
                  <c:v>-0.22551950952094299</c:v>
                </c:pt>
                <c:pt idx="3078">
                  <c:v>-0.22139197028510499</c:v>
                </c:pt>
                <c:pt idx="3079">
                  <c:v>-0.221747813227302</c:v>
                </c:pt>
                <c:pt idx="3080">
                  <c:v>-0.22708513159619301</c:v>
                </c:pt>
                <c:pt idx="3081">
                  <c:v>-0.22110736108415999</c:v>
                </c:pt>
                <c:pt idx="3082">
                  <c:v>-0.22231714021721299</c:v>
                </c:pt>
                <c:pt idx="3083">
                  <c:v>-0.22374040339797999</c:v>
                </c:pt>
                <c:pt idx="3084">
                  <c:v>-0.21505835683087601</c:v>
                </c:pt>
                <c:pt idx="3085">
                  <c:v>-0.21285228261248401</c:v>
                </c:pt>
                <c:pt idx="3086">
                  <c:v>-0.19748083394296501</c:v>
                </c:pt>
                <c:pt idx="3087">
                  <c:v>-0.19192997723235</c:v>
                </c:pt>
                <c:pt idx="3088">
                  <c:v>-0.196057516468188</c:v>
                </c:pt>
                <c:pt idx="3089">
                  <c:v>-0.194349589792466</c:v>
                </c:pt>
                <c:pt idx="3090">
                  <c:v>-0.203387425007756</c:v>
                </c:pt>
                <c:pt idx="3091">
                  <c:v>-0.20082550784716799</c:v>
                </c:pt>
                <c:pt idx="3092">
                  <c:v>-0.20103904618889201</c:v>
                </c:pt>
                <c:pt idx="3093">
                  <c:v>-0.20324512040728299</c:v>
                </c:pt>
                <c:pt idx="3094">
                  <c:v>-0.190222050556628</c:v>
                </c:pt>
                <c:pt idx="3095">
                  <c:v>-0.18075719295189899</c:v>
                </c:pt>
                <c:pt idx="3096">
                  <c:v>-0.18353259416020101</c:v>
                </c:pt>
                <c:pt idx="3097">
                  <c:v>-0.17904926627617701</c:v>
                </c:pt>
                <c:pt idx="3098">
                  <c:v>-0.178337634685794</c:v>
                </c:pt>
                <c:pt idx="3099">
                  <c:v>-0.17292913686966099</c:v>
                </c:pt>
                <c:pt idx="3100">
                  <c:v>-0.17449475894491101</c:v>
                </c:pt>
                <c:pt idx="3101">
                  <c:v>-0.17456593839215201</c:v>
                </c:pt>
                <c:pt idx="3102">
                  <c:v>-0.17570453807796399</c:v>
                </c:pt>
                <c:pt idx="3103">
                  <c:v>-0.172004021231564</c:v>
                </c:pt>
                <c:pt idx="3104">
                  <c:v>-0.168730472480592</c:v>
                </c:pt>
                <c:pt idx="3105">
                  <c:v>-0.16951328351821701</c:v>
                </c:pt>
                <c:pt idx="3106">
                  <c:v>-0.17847993928626599</c:v>
                </c:pt>
                <c:pt idx="3107">
                  <c:v>-0.176487349115589</c:v>
                </c:pt>
                <c:pt idx="3108">
                  <c:v>-0.16602619642552099</c:v>
                </c:pt>
                <c:pt idx="3109">
                  <c:v>-0.15570740262993699</c:v>
                </c:pt>
                <c:pt idx="3110">
                  <c:v>-0.151295199899143</c:v>
                </c:pt>
                <c:pt idx="3111">
                  <c:v>-0.16026190996120299</c:v>
                </c:pt>
                <c:pt idx="3112">
                  <c:v>-0.165528048882852</c:v>
                </c:pt>
                <c:pt idx="3113">
                  <c:v>-0.17349846385957199</c:v>
                </c:pt>
                <c:pt idx="3114">
                  <c:v>-0.171363514794412</c:v>
                </c:pt>
                <c:pt idx="3115">
                  <c:v>-0.168659293033351</c:v>
                </c:pt>
                <c:pt idx="3116">
                  <c:v>-0.164104785702085</c:v>
                </c:pt>
                <c:pt idx="3117">
                  <c:v>-0.16261034307407701</c:v>
                </c:pt>
                <c:pt idx="3118">
                  <c:v>-0.155422739134981</c:v>
                </c:pt>
                <c:pt idx="3119">
                  <c:v>-0.14980075727113501</c:v>
                </c:pt>
                <c:pt idx="3120">
                  <c:v>-0.15755768820014199</c:v>
                </c:pt>
                <c:pt idx="3121">
                  <c:v>-0.15015660021333199</c:v>
                </c:pt>
                <c:pt idx="3122">
                  <c:v>-0.15193570633629599</c:v>
                </c:pt>
                <c:pt idx="3123">
                  <c:v>-0.158696287885953</c:v>
                </c:pt>
                <c:pt idx="3124">
                  <c:v>-0.16019073051396099</c:v>
                </c:pt>
                <c:pt idx="3125">
                  <c:v>-0.16944210407097601</c:v>
                </c:pt>
                <c:pt idx="3126">
                  <c:v>-0.175633412924733</c:v>
                </c:pt>
                <c:pt idx="3127">
                  <c:v>-0.18239399447439</c:v>
                </c:pt>
                <c:pt idx="3128">
                  <c:v>-0.18452894353954999</c:v>
                </c:pt>
                <c:pt idx="3129">
                  <c:v>-0.18239399447439</c:v>
                </c:pt>
                <c:pt idx="3130">
                  <c:v>-0.18310562606477301</c:v>
                </c:pt>
                <c:pt idx="3131">
                  <c:v>-0.18588102727307601</c:v>
                </c:pt>
                <c:pt idx="3132">
                  <c:v>-0.19506122138284901</c:v>
                </c:pt>
                <c:pt idx="3133">
                  <c:v>-0.19826359068657901</c:v>
                </c:pt>
                <c:pt idx="3134">
                  <c:v>-0.20381444739719401</c:v>
                </c:pt>
                <c:pt idx="3135">
                  <c:v>-0.205237710577961</c:v>
                </c:pt>
                <c:pt idx="3136">
                  <c:v>-0.20267579341737299</c:v>
                </c:pt>
                <c:pt idx="3137">
                  <c:v>-0.203956751997667</c:v>
                </c:pt>
                <c:pt idx="3138">
                  <c:v>-0.21655285375289399</c:v>
                </c:pt>
                <c:pt idx="3139">
                  <c:v>-0.21633931541116999</c:v>
                </c:pt>
                <c:pt idx="3140">
                  <c:v>-0.21982640250386601</c:v>
                </c:pt>
                <c:pt idx="3141">
                  <c:v>-0.22438090983513201</c:v>
                </c:pt>
                <c:pt idx="3142">
                  <c:v>-0.219968707104339</c:v>
                </c:pt>
                <c:pt idx="3143">
                  <c:v>-0.20836895472846001</c:v>
                </c:pt>
                <c:pt idx="3144">
                  <c:v>-0.21747796939099201</c:v>
                </c:pt>
                <c:pt idx="3145">
                  <c:v>-0.219399380114428</c:v>
                </c:pt>
                <c:pt idx="3146">
                  <c:v>-0.22523484602598801</c:v>
                </c:pt>
                <c:pt idx="3147">
                  <c:v>-0.23427273553528799</c:v>
                </c:pt>
                <c:pt idx="3148">
                  <c:v>-0.23654998920092099</c:v>
                </c:pt>
                <c:pt idx="3149">
                  <c:v>-0.23711931619083201</c:v>
                </c:pt>
                <c:pt idx="3150">
                  <c:v>-0.22929120581458401</c:v>
                </c:pt>
                <c:pt idx="3151">
                  <c:v>-0.216197010810698</c:v>
                </c:pt>
                <c:pt idx="3152">
                  <c:v>-0.21840308502908901</c:v>
                </c:pt>
                <c:pt idx="3153">
                  <c:v>-0.22331343530255199</c:v>
                </c:pt>
                <c:pt idx="3154">
                  <c:v>-0.215343020325831</c:v>
                </c:pt>
                <c:pt idx="3155">
                  <c:v>-0.21569886326802801</c:v>
                </c:pt>
                <c:pt idx="3156">
                  <c:v>-0.219968707104339</c:v>
                </c:pt>
                <c:pt idx="3157">
                  <c:v>-0.226373500005809</c:v>
                </c:pt>
                <c:pt idx="3158">
                  <c:v>-0.23391689259309201</c:v>
                </c:pt>
                <c:pt idx="3159">
                  <c:v>-0.23647880975367999</c:v>
                </c:pt>
                <c:pt idx="3160">
                  <c:v>-0.23697695729634899</c:v>
                </c:pt>
                <c:pt idx="3161">
                  <c:v>-0.23477088307795799</c:v>
                </c:pt>
                <c:pt idx="3162">
                  <c:v>-0.22551950952094299</c:v>
                </c:pt>
                <c:pt idx="3163">
                  <c:v>-0.22025337059929401</c:v>
                </c:pt>
                <c:pt idx="3164">
                  <c:v>-0.22110736108415999</c:v>
                </c:pt>
                <c:pt idx="3165">
                  <c:v>-0.21406206174553699</c:v>
                </c:pt>
                <c:pt idx="3166">
                  <c:v>-0.21384857769782301</c:v>
                </c:pt>
                <c:pt idx="3167">
                  <c:v>-0.20957873386151299</c:v>
                </c:pt>
                <c:pt idx="3168">
                  <c:v>-0.211998292127618</c:v>
                </c:pt>
                <c:pt idx="3169">
                  <c:v>-0.2062340056633</c:v>
                </c:pt>
                <c:pt idx="3170">
                  <c:v>-0.207087996148166</c:v>
                </c:pt>
                <c:pt idx="3171">
                  <c:v>-0.20666097375872799</c:v>
                </c:pt>
                <c:pt idx="3172">
                  <c:v>-0.20886710227112901</c:v>
                </c:pt>
                <c:pt idx="3173">
                  <c:v>-0.21463138873544799</c:v>
                </c:pt>
                <c:pt idx="3174">
                  <c:v>-0.221249665684633</c:v>
                </c:pt>
                <c:pt idx="3175">
                  <c:v>-0.23327644044995</c:v>
                </c:pt>
                <c:pt idx="3176">
                  <c:v>-0.23341874505042201</c:v>
                </c:pt>
                <c:pt idx="3177">
                  <c:v>-0.23790212722845699</c:v>
                </c:pt>
                <c:pt idx="3178">
                  <c:v>-0.224452034988363</c:v>
                </c:pt>
                <c:pt idx="3179">
                  <c:v>-0.232635934012798</c:v>
                </c:pt>
                <c:pt idx="3180">
                  <c:v>-0.244662708778114</c:v>
                </c:pt>
                <c:pt idx="3181">
                  <c:v>-0.25163677437548598</c:v>
                </c:pt>
                <c:pt idx="3182">
                  <c:v>-0.26195562246508097</c:v>
                </c:pt>
                <c:pt idx="3183">
                  <c:v>-0.26643895034910497</c:v>
                </c:pt>
                <c:pt idx="3184">
                  <c:v>-0.26814693131883699</c:v>
                </c:pt>
                <c:pt idx="3185">
                  <c:v>-0.26985485799455999</c:v>
                </c:pt>
                <c:pt idx="3186">
                  <c:v>-0.27113581657485403</c:v>
                </c:pt>
                <c:pt idx="3187">
                  <c:v>-0.26095932737974198</c:v>
                </c:pt>
                <c:pt idx="3188">
                  <c:v>-0.25925140070401997</c:v>
                </c:pt>
                <c:pt idx="3189">
                  <c:v>-0.224025066892935</c:v>
                </c:pt>
                <c:pt idx="3190">
                  <c:v>-0.227583279138862</c:v>
                </c:pt>
                <c:pt idx="3191">
                  <c:v>-0.22317107640806899</c:v>
                </c:pt>
                <c:pt idx="3192">
                  <c:v>-0.195701727820001</c:v>
                </c:pt>
                <c:pt idx="3193">
                  <c:v>-0.173711947907286</c:v>
                </c:pt>
                <c:pt idx="3194">
                  <c:v>-0.17912044572341801</c:v>
                </c:pt>
                <c:pt idx="3195">
                  <c:v>-0.163250795217219</c:v>
                </c:pt>
                <c:pt idx="3196">
                  <c:v>-0.156347854773079</c:v>
                </c:pt>
                <c:pt idx="3197">
                  <c:v>-0.16659552341543199</c:v>
                </c:pt>
                <c:pt idx="3198">
                  <c:v>-0.162681468227308</c:v>
                </c:pt>
                <c:pt idx="3199">
                  <c:v>-0.14951609377618</c:v>
                </c:pt>
                <c:pt idx="3200">
                  <c:v>-0.15848280383823901</c:v>
                </c:pt>
                <c:pt idx="3201">
                  <c:v>-0.143965291359575</c:v>
                </c:pt>
                <c:pt idx="3202">
                  <c:v>-0.12695704116756401</c:v>
                </c:pt>
                <c:pt idx="3203">
                  <c:v>-0.13627953987781</c:v>
                </c:pt>
                <c:pt idx="3204">
                  <c:v>-0.130372948813019</c:v>
                </c:pt>
                <c:pt idx="3205">
                  <c:v>-0.13200969604150001</c:v>
                </c:pt>
                <c:pt idx="3206">
                  <c:v>-0.13912612053335399</c:v>
                </c:pt>
                <c:pt idx="3207">
                  <c:v>-0.13008828531806399</c:v>
                </c:pt>
                <c:pt idx="3208">
                  <c:v>-0.123968155911548</c:v>
                </c:pt>
                <c:pt idx="3209">
                  <c:v>0</c:v>
                </c:pt>
                <c:pt idx="3210">
                  <c:v>0</c:v>
                </c:pt>
                <c:pt idx="3211">
                  <c:v>0</c:v>
                </c:pt>
                <c:pt idx="3212">
                  <c:v>0</c:v>
                </c:pt>
                <c:pt idx="3213">
                  <c:v>0</c:v>
                </c:pt>
                <c:pt idx="3214">
                  <c:v>0</c:v>
                </c:pt>
                <c:pt idx="3215">
                  <c:v>0</c:v>
                </c:pt>
                <c:pt idx="3216">
                  <c:v>0</c:v>
                </c:pt>
                <c:pt idx="3217">
                  <c:v>0</c:v>
                </c:pt>
                <c:pt idx="3218">
                  <c:v>0</c:v>
                </c:pt>
                <c:pt idx="3219">
                  <c:v>0</c:v>
                </c:pt>
                <c:pt idx="3220">
                  <c:v>0</c:v>
                </c:pt>
                <c:pt idx="3221">
                  <c:v>0</c:v>
                </c:pt>
                <c:pt idx="3222">
                  <c:v>0</c:v>
                </c:pt>
                <c:pt idx="3223">
                  <c:v>0</c:v>
                </c:pt>
                <c:pt idx="3224">
                  <c:v>0</c:v>
                </c:pt>
                <c:pt idx="3225">
                  <c:v>0</c:v>
                </c:pt>
                <c:pt idx="3226">
                  <c:v>0</c:v>
                </c:pt>
                <c:pt idx="3227">
                  <c:v>0</c:v>
                </c:pt>
                <c:pt idx="3228">
                  <c:v>0</c:v>
                </c:pt>
                <c:pt idx="3229">
                  <c:v>0</c:v>
                </c:pt>
                <c:pt idx="3230">
                  <c:v>0</c:v>
                </c:pt>
                <c:pt idx="3231">
                  <c:v>0</c:v>
                </c:pt>
                <c:pt idx="3232">
                  <c:v>0</c:v>
                </c:pt>
                <c:pt idx="3233">
                  <c:v>0</c:v>
                </c:pt>
                <c:pt idx="3234">
                  <c:v>0</c:v>
                </c:pt>
                <c:pt idx="3235">
                  <c:v>0</c:v>
                </c:pt>
                <c:pt idx="3236">
                  <c:v>0</c:v>
                </c:pt>
                <c:pt idx="3237">
                  <c:v>0</c:v>
                </c:pt>
                <c:pt idx="3238">
                  <c:v>0</c:v>
                </c:pt>
                <c:pt idx="3239">
                  <c:v>0</c:v>
                </c:pt>
                <c:pt idx="3240">
                  <c:v>0</c:v>
                </c:pt>
                <c:pt idx="3241">
                  <c:v>0</c:v>
                </c:pt>
                <c:pt idx="3242">
                  <c:v>0</c:v>
                </c:pt>
                <c:pt idx="3243">
                  <c:v>0</c:v>
                </c:pt>
                <c:pt idx="3244">
                  <c:v>0</c:v>
                </c:pt>
                <c:pt idx="3245">
                  <c:v>0</c:v>
                </c:pt>
                <c:pt idx="3246">
                  <c:v>0</c:v>
                </c:pt>
                <c:pt idx="3247">
                  <c:v>0</c:v>
                </c:pt>
                <c:pt idx="3248">
                  <c:v>0</c:v>
                </c:pt>
                <c:pt idx="3249">
                  <c:v>0</c:v>
                </c:pt>
                <c:pt idx="3250">
                  <c:v>0</c:v>
                </c:pt>
                <c:pt idx="3251">
                  <c:v>0</c:v>
                </c:pt>
                <c:pt idx="3252">
                  <c:v>0</c:v>
                </c:pt>
                <c:pt idx="3253">
                  <c:v>0</c:v>
                </c:pt>
                <c:pt idx="3254">
                  <c:v>0</c:v>
                </c:pt>
                <c:pt idx="3255">
                  <c:v>0</c:v>
                </c:pt>
                <c:pt idx="3256">
                  <c:v>0</c:v>
                </c:pt>
                <c:pt idx="3257">
                  <c:v>0</c:v>
                </c:pt>
                <c:pt idx="3258">
                  <c:v>0</c:v>
                </c:pt>
                <c:pt idx="3259">
                  <c:v>0</c:v>
                </c:pt>
                <c:pt idx="3260">
                  <c:v>0</c:v>
                </c:pt>
                <c:pt idx="3261">
                  <c:v>0</c:v>
                </c:pt>
                <c:pt idx="3262">
                  <c:v>0</c:v>
                </c:pt>
                <c:pt idx="3263">
                  <c:v>0</c:v>
                </c:pt>
                <c:pt idx="3264">
                  <c:v>0</c:v>
                </c:pt>
                <c:pt idx="3265">
                  <c:v>0</c:v>
                </c:pt>
                <c:pt idx="3266">
                  <c:v>0</c:v>
                </c:pt>
                <c:pt idx="3267">
                  <c:v>0</c:v>
                </c:pt>
                <c:pt idx="3268">
                  <c:v>0</c:v>
                </c:pt>
                <c:pt idx="3269">
                  <c:v>0</c:v>
                </c:pt>
                <c:pt idx="3270">
                  <c:v>0</c:v>
                </c:pt>
                <c:pt idx="3271">
                  <c:v>0</c:v>
                </c:pt>
                <c:pt idx="3272">
                  <c:v>0</c:v>
                </c:pt>
                <c:pt idx="3273">
                  <c:v>0</c:v>
                </c:pt>
                <c:pt idx="3274">
                  <c:v>0</c:v>
                </c:pt>
                <c:pt idx="3275">
                  <c:v>0</c:v>
                </c:pt>
                <c:pt idx="3276">
                  <c:v>0</c:v>
                </c:pt>
                <c:pt idx="3277">
                  <c:v>0</c:v>
                </c:pt>
                <c:pt idx="3278">
                  <c:v>0</c:v>
                </c:pt>
                <c:pt idx="3279">
                  <c:v>0</c:v>
                </c:pt>
                <c:pt idx="3280">
                  <c:v>0</c:v>
                </c:pt>
                <c:pt idx="3281">
                  <c:v>0</c:v>
                </c:pt>
                <c:pt idx="3282">
                  <c:v>0</c:v>
                </c:pt>
                <c:pt idx="3283">
                  <c:v>0</c:v>
                </c:pt>
                <c:pt idx="3284">
                  <c:v>0</c:v>
                </c:pt>
                <c:pt idx="3285">
                  <c:v>0</c:v>
                </c:pt>
                <c:pt idx="3286">
                  <c:v>0</c:v>
                </c:pt>
                <c:pt idx="3287">
                  <c:v>0</c:v>
                </c:pt>
                <c:pt idx="3288">
                  <c:v>0</c:v>
                </c:pt>
                <c:pt idx="3289">
                  <c:v>0</c:v>
                </c:pt>
                <c:pt idx="3290">
                  <c:v>0</c:v>
                </c:pt>
                <c:pt idx="3291">
                  <c:v>0</c:v>
                </c:pt>
                <c:pt idx="3292">
                  <c:v>0</c:v>
                </c:pt>
                <c:pt idx="3293">
                  <c:v>0</c:v>
                </c:pt>
                <c:pt idx="3294">
                  <c:v>0</c:v>
                </c:pt>
                <c:pt idx="3295">
                  <c:v>0</c:v>
                </c:pt>
                <c:pt idx="3296">
                  <c:v>0</c:v>
                </c:pt>
                <c:pt idx="3297">
                  <c:v>0</c:v>
                </c:pt>
                <c:pt idx="3298">
                  <c:v>0</c:v>
                </c:pt>
                <c:pt idx="3299">
                  <c:v>0</c:v>
                </c:pt>
                <c:pt idx="3300">
                  <c:v>0</c:v>
                </c:pt>
                <c:pt idx="3301">
                  <c:v>0</c:v>
                </c:pt>
                <c:pt idx="3302">
                  <c:v>0</c:v>
                </c:pt>
                <c:pt idx="3303">
                  <c:v>0</c:v>
                </c:pt>
                <c:pt idx="3304">
                  <c:v>0</c:v>
                </c:pt>
                <c:pt idx="3305">
                  <c:v>0</c:v>
                </c:pt>
                <c:pt idx="3306">
                  <c:v>0</c:v>
                </c:pt>
                <c:pt idx="3307">
                  <c:v>0</c:v>
                </c:pt>
                <c:pt idx="3308">
                  <c:v>0</c:v>
                </c:pt>
                <c:pt idx="3309">
                  <c:v>0</c:v>
                </c:pt>
                <c:pt idx="3310">
                  <c:v>0</c:v>
                </c:pt>
                <c:pt idx="3311">
                  <c:v>0</c:v>
                </c:pt>
                <c:pt idx="3312">
                  <c:v>0</c:v>
                </c:pt>
                <c:pt idx="3313">
                  <c:v>0</c:v>
                </c:pt>
                <c:pt idx="3314">
                  <c:v>0</c:v>
                </c:pt>
                <c:pt idx="3315">
                  <c:v>0</c:v>
                </c:pt>
                <c:pt idx="3316">
                  <c:v>0</c:v>
                </c:pt>
                <c:pt idx="3317">
                  <c:v>0</c:v>
                </c:pt>
                <c:pt idx="3318">
                  <c:v>0</c:v>
                </c:pt>
                <c:pt idx="3319">
                  <c:v>0</c:v>
                </c:pt>
                <c:pt idx="3320">
                  <c:v>0</c:v>
                </c:pt>
                <c:pt idx="3321">
                  <c:v>0</c:v>
                </c:pt>
                <c:pt idx="3322">
                  <c:v>0</c:v>
                </c:pt>
                <c:pt idx="3323">
                  <c:v>0</c:v>
                </c:pt>
                <c:pt idx="3324">
                  <c:v>0</c:v>
                </c:pt>
                <c:pt idx="3325">
                  <c:v>0</c:v>
                </c:pt>
                <c:pt idx="3326">
                  <c:v>0</c:v>
                </c:pt>
                <c:pt idx="3327">
                  <c:v>0</c:v>
                </c:pt>
                <c:pt idx="3328">
                  <c:v>0</c:v>
                </c:pt>
                <c:pt idx="3329">
                  <c:v>0</c:v>
                </c:pt>
                <c:pt idx="3330">
                  <c:v>0</c:v>
                </c:pt>
                <c:pt idx="3331">
                  <c:v>0</c:v>
                </c:pt>
                <c:pt idx="3332">
                  <c:v>0</c:v>
                </c:pt>
                <c:pt idx="3333">
                  <c:v>0</c:v>
                </c:pt>
                <c:pt idx="3334">
                  <c:v>0</c:v>
                </c:pt>
                <c:pt idx="3335">
                  <c:v>0</c:v>
                </c:pt>
                <c:pt idx="3336">
                  <c:v>0</c:v>
                </c:pt>
                <c:pt idx="3337">
                  <c:v>0</c:v>
                </c:pt>
                <c:pt idx="3338">
                  <c:v>0</c:v>
                </c:pt>
                <c:pt idx="3339">
                  <c:v>0</c:v>
                </c:pt>
                <c:pt idx="3340">
                  <c:v>0</c:v>
                </c:pt>
                <c:pt idx="3341">
                  <c:v>0</c:v>
                </c:pt>
                <c:pt idx="3342">
                  <c:v>0</c:v>
                </c:pt>
                <c:pt idx="3343">
                  <c:v>0</c:v>
                </c:pt>
                <c:pt idx="3344">
                  <c:v>0</c:v>
                </c:pt>
                <c:pt idx="3345">
                  <c:v>0</c:v>
                </c:pt>
                <c:pt idx="3346">
                  <c:v>0</c:v>
                </c:pt>
                <c:pt idx="3347">
                  <c:v>0</c:v>
                </c:pt>
                <c:pt idx="3348">
                  <c:v>0</c:v>
                </c:pt>
                <c:pt idx="3349">
                  <c:v>0</c:v>
                </c:pt>
                <c:pt idx="3350">
                  <c:v>0</c:v>
                </c:pt>
                <c:pt idx="3351">
                  <c:v>0</c:v>
                </c:pt>
                <c:pt idx="3352">
                  <c:v>0</c:v>
                </c:pt>
                <c:pt idx="3353">
                  <c:v>0</c:v>
                </c:pt>
                <c:pt idx="3354">
                  <c:v>0</c:v>
                </c:pt>
                <c:pt idx="3355">
                  <c:v>0</c:v>
                </c:pt>
                <c:pt idx="3356">
                  <c:v>0</c:v>
                </c:pt>
                <c:pt idx="3357">
                  <c:v>0</c:v>
                </c:pt>
                <c:pt idx="3358">
                  <c:v>0</c:v>
                </c:pt>
                <c:pt idx="3359">
                  <c:v>0</c:v>
                </c:pt>
                <c:pt idx="3360">
                  <c:v>0</c:v>
                </c:pt>
                <c:pt idx="3361">
                  <c:v>0</c:v>
                </c:pt>
                <c:pt idx="3362">
                  <c:v>0</c:v>
                </c:pt>
                <c:pt idx="3363">
                  <c:v>0</c:v>
                </c:pt>
                <c:pt idx="3364">
                  <c:v>0</c:v>
                </c:pt>
                <c:pt idx="3365">
                  <c:v>0</c:v>
                </c:pt>
                <c:pt idx="3366">
                  <c:v>0</c:v>
                </c:pt>
                <c:pt idx="3367">
                  <c:v>0</c:v>
                </c:pt>
                <c:pt idx="3368">
                  <c:v>0</c:v>
                </c:pt>
                <c:pt idx="3369">
                  <c:v>0</c:v>
                </c:pt>
                <c:pt idx="3370">
                  <c:v>0</c:v>
                </c:pt>
                <c:pt idx="3371">
                  <c:v>0</c:v>
                </c:pt>
                <c:pt idx="3372">
                  <c:v>0</c:v>
                </c:pt>
                <c:pt idx="3373">
                  <c:v>0</c:v>
                </c:pt>
                <c:pt idx="3374">
                  <c:v>0</c:v>
                </c:pt>
                <c:pt idx="3375">
                  <c:v>0</c:v>
                </c:pt>
                <c:pt idx="3376">
                  <c:v>0</c:v>
                </c:pt>
                <c:pt idx="3377">
                  <c:v>0</c:v>
                </c:pt>
                <c:pt idx="3378">
                  <c:v>0</c:v>
                </c:pt>
                <c:pt idx="3379">
                  <c:v>0</c:v>
                </c:pt>
                <c:pt idx="3380">
                  <c:v>0</c:v>
                </c:pt>
                <c:pt idx="3381">
                  <c:v>0</c:v>
                </c:pt>
                <c:pt idx="3382">
                  <c:v>0</c:v>
                </c:pt>
                <c:pt idx="3383">
                  <c:v>0</c:v>
                </c:pt>
                <c:pt idx="3384">
                  <c:v>0</c:v>
                </c:pt>
                <c:pt idx="3385">
                  <c:v>0</c:v>
                </c:pt>
                <c:pt idx="3386">
                  <c:v>0</c:v>
                </c:pt>
                <c:pt idx="3387">
                  <c:v>0</c:v>
                </c:pt>
                <c:pt idx="3388">
                  <c:v>0</c:v>
                </c:pt>
                <c:pt idx="3389">
                  <c:v>0</c:v>
                </c:pt>
                <c:pt idx="3390">
                  <c:v>0</c:v>
                </c:pt>
                <c:pt idx="3391">
                  <c:v>0</c:v>
                </c:pt>
                <c:pt idx="3392">
                  <c:v>0</c:v>
                </c:pt>
                <c:pt idx="3393">
                  <c:v>0</c:v>
                </c:pt>
                <c:pt idx="3394">
                  <c:v>0</c:v>
                </c:pt>
                <c:pt idx="3395">
                  <c:v>0</c:v>
                </c:pt>
                <c:pt idx="3396">
                  <c:v>0</c:v>
                </c:pt>
                <c:pt idx="3397">
                  <c:v>0</c:v>
                </c:pt>
                <c:pt idx="3398">
                  <c:v>0</c:v>
                </c:pt>
                <c:pt idx="3399">
                  <c:v>0</c:v>
                </c:pt>
                <c:pt idx="3400">
                  <c:v>0</c:v>
                </c:pt>
                <c:pt idx="3401">
                  <c:v>0</c:v>
                </c:pt>
                <c:pt idx="3402">
                  <c:v>0</c:v>
                </c:pt>
                <c:pt idx="3403">
                  <c:v>0</c:v>
                </c:pt>
                <c:pt idx="3404">
                  <c:v>0</c:v>
                </c:pt>
                <c:pt idx="3405">
                  <c:v>0</c:v>
                </c:pt>
                <c:pt idx="3406">
                  <c:v>0</c:v>
                </c:pt>
                <c:pt idx="3407">
                  <c:v>0</c:v>
                </c:pt>
                <c:pt idx="3408">
                  <c:v>0</c:v>
                </c:pt>
                <c:pt idx="3409">
                  <c:v>0</c:v>
                </c:pt>
                <c:pt idx="3410">
                  <c:v>0</c:v>
                </c:pt>
                <c:pt idx="3411">
                  <c:v>0</c:v>
                </c:pt>
                <c:pt idx="3412">
                  <c:v>0</c:v>
                </c:pt>
                <c:pt idx="3413">
                  <c:v>0</c:v>
                </c:pt>
                <c:pt idx="3414">
                  <c:v>0</c:v>
                </c:pt>
                <c:pt idx="3415">
                  <c:v>0</c:v>
                </c:pt>
                <c:pt idx="3416">
                  <c:v>0</c:v>
                </c:pt>
                <c:pt idx="3417">
                  <c:v>0</c:v>
                </c:pt>
                <c:pt idx="3418">
                  <c:v>0</c:v>
                </c:pt>
                <c:pt idx="3419">
                  <c:v>0</c:v>
                </c:pt>
                <c:pt idx="3420">
                  <c:v>0</c:v>
                </c:pt>
                <c:pt idx="3421">
                  <c:v>0</c:v>
                </c:pt>
                <c:pt idx="3422">
                  <c:v>0</c:v>
                </c:pt>
                <c:pt idx="3423">
                  <c:v>0</c:v>
                </c:pt>
                <c:pt idx="3424">
                  <c:v>0</c:v>
                </c:pt>
                <c:pt idx="3425">
                  <c:v>0</c:v>
                </c:pt>
                <c:pt idx="3426">
                  <c:v>0</c:v>
                </c:pt>
                <c:pt idx="3427">
                  <c:v>0</c:v>
                </c:pt>
                <c:pt idx="3428">
                  <c:v>0</c:v>
                </c:pt>
                <c:pt idx="3429">
                  <c:v>0</c:v>
                </c:pt>
                <c:pt idx="3430">
                  <c:v>0</c:v>
                </c:pt>
                <c:pt idx="3431">
                  <c:v>0</c:v>
                </c:pt>
                <c:pt idx="3432">
                  <c:v>0</c:v>
                </c:pt>
                <c:pt idx="3433">
                  <c:v>0</c:v>
                </c:pt>
                <c:pt idx="3434">
                  <c:v>0</c:v>
                </c:pt>
                <c:pt idx="3435">
                  <c:v>0</c:v>
                </c:pt>
                <c:pt idx="3436">
                  <c:v>0</c:v>
                </c:pt>
                <c:pt idx="3437">
                  <c:v>0</c:v>
                </c:pt>
                <c:pt idx="3438">
                  <c:v>0</c:v>
                </c:pt>
                <c:pt idx="3439">
                  <c:v>0</c:v>
                </c:pt>
                <c:pt idx="3440">
                  <c:v>0</c:v>
                </c:pt>
                <c:pt idx="3441">
                  <c:v>0</c:v>
                </c:pt>
                <c:pt idx="3442">
                  <c:v>0</c:v>
                </c:pt>
                <c:pt idx="3443">
                  <c:v>0</c:v>
                </c:pt>
                <c:pt idx="3444">
                  <c:v>0</c:v>
                </c:pt>
                <c:pt idx="3445">
                  <c:v>0</c:v>
                </c:pt>
                <c:pt idx="3446">
                  <c:v>0</c:v>
                </c:pt>
                <c:pt idx="3447">
                  <c:v>0</c:v>
                </c:pt>
                <c:pt idx="3448">
                  <c:v>0</c:v>
                </c:pt>
                <c:pt idx="3449">
                  <c:v>0</c:v>
                </c:pt>
                <c:pt idx="3450">
                  <c:v>0</c:v>
                </c:pt>
                <c:pt idx="3451">
                  <c:v>0</c:v>
                </c:pt>
                <c:pt idx="3452">
                  <c:v>0</c:v>
                </c:pt>
                <c:pt idx="3453">
                  <c:v>0</c:v>
                </c:pt>
                <c:pt idx="3454">
                  <c:v>0</c:v>
                </c:pt>
                <c:pt idx="3455">
                  <c:v>0</c:v>
                </c:pt>
                <c:pt idx="3456">
                  <c:v>0</c:v>
                </c:pt>
                <c:pt idx="3457">
                  <c:v>0</c:v>
                </c:pt>
                <c:pt idx="3458">
                  <c:v>0</c:v>
                </c:pt>
                <c:pt idx="3459">
                  <c:v>0</c:v>
                </c:pt>
                <c:pt idx="3460">
                  <c:v>0</c:v>
                </c:pt>
                <c:pt idx="3461">
                  <c:v>0</c:v>
                </c:pt>
                <c:pt idx="3462">
                  <c:v>0</c:v>
                </c:pt>
                <c:pt idx="3463">
                  <c:v>0</c:v>
                </c:pt>
                <c:pt idx="3464">
                  <c:v>0</c:v>
                </c:pt>
                <c:pt idx="3465">
                  <c:v>0</c:v>
                </c:pt>
                <c:pt idx="3466">
                  <c:v>0</c:v>
                </c:pt>
                <c:pt idx="3467">
                  <c:v>0</c:v>
                </c:pt>
                <c:pt idx="3468">
                  <c:v>0</c:v>
                </c:pt>
                <c:pt idx="3469">
                  <c:v>0</c:v>
                </c:pt>
                <c:pt idx="3470">
                  <c:v>0</c:v>
                </c:pt>
                <c:pt idx="3471">
                  <c:v>0</c:v>
                </c:pt>
                <c:pt idx="3472">
                  <c:v>0</c:v>
                </c:pt>
                <c:pt idx="3473">
                  <c:v>0</c:v>
                </c:pt>
                <c:pt idx="3474">
                  <c:v>0</c:v>
                </c:pt>
                <c:pt idx="3475">
                  <c:v>0</c:v>
                </c:pt>
                <c:pt idx="3476">
                  <c:v>0</c:v>
                </c:pt>
                <c:pt idx="3477">
                  <c:v>0</c:v>
                </c:pt>
                <c:pt idx="3478">
                  <c:v>0</c:v>
                </c:pt>
                <c:pt idx="3479">
                  <c:v>0</c:v>
                </c:pt>
                <c:pt idx="3480">
                  <c:v>0</c:v>
                </c:pt>
                <c:pt idx="3481">
                  <c:v>0</c:v>
                </c:pt>
                <c:pt idx="3482">
                  <c:v>0</c:v>
                </c:pt>
                <c:pt idx="3483">
                  <c:v>0</c:v>
                </c:pt>
                <c:pt idx="3484">
                  <c:v>0</c:v>
                </c:pt>
                <c:pt idx="3485">
                  <c:v>0</c:v>
                </c:pt>
                <c:pt idx="3486">
                  <c:v>0</c:v>
                </c:pt>
                <c:pt idx="3487">
                  <c:v>0</c:v>
                </c:pt>
                <c:pt idx="3488">
                  <c:v>0</c:v>
                </c:pt>
                <c:pt idx="3489">
                  <c:v>0</c:v>
                </c:pt>
                <c:pt idx="3490">
                  <c:v>0</c:v>
                </c:pt>
                <c:pt idx="3491">
                  <c:v>0</c:v>
                </c:pt>
                <c:pt idx="3492">
                  <c:v>0</c:v>
                </c:pt>
                <c:pt idx="3493">
                  <c:v>0</c:v>
                </c:pt>
                <c:pt idx="3494">
                  <c:v>0</c:v>
                </c:pt>
                <c:pt idx="3495">
                  <c:v>0</c:v>
                </c:pt>
                <c:pt idx="3496">
                  <c:v>0</c:v>
                </c:pt>
                <c:pt idx="3497">
                  <c:v>0</c:v>
                </c:pt>
                <c:pt idx="3498">
                  <c:v>0</c:v>
                </c:pt>
                <c:pt idx="3499">
                  <c:v>0</c:v>
                </c:pt>
                <c:pt idx="3500">
                  <c:v>0</c:v>
                </c:pt>
                <c:pt idx="3501">
                  <c:v>0</c:v>
                </c:pt>
                <c:pt idx="3502">
                  <c:v>0</c:v>
                </c:pt>
                <c:pt idx="3503">
                  <c:v>0</c:v>
                </c:pt>
                <c:pt idx="3504">
                  <c:v>0</c:v>
                </c:pt>
                <c:pt idx="3505">
                  <c:v>0</c:v>
                </c:pt>
                <c:pt idx="3506">
                  <c:v>0</c:v>
                </c:pt>
                <c:pt idx="3507">
                  <c:v>0</c:v>
                </c:pt>
                <c:pt idx="3508">
                  <c:v>0</c:v>
                </c:pt>
                <c:pt idx="3509">
                  <c:v>0</c:v>
                </c:pt>
                <c:pt idx="3510">
                  <c:v>0</c:v>
                </c:pt>
                <c:pt idx="3511">
                  <c:v>0</c:v>
                </c:pt>
                <c:pt idx="3512">
                  <c:v>0</c:v>
                </c:pt>
                <c:pt idx="3513">
                  <c:v>0</c:v>
                </c:pt>
                <c:pt idx="3514">
                  <c:v>0</c:v>
                </c:pt>
                <c:pt idx="3515">
                  <c:v>0</c:v>
                </c:pt>
                <c:pt idx="3516">
                  <c:v>0</c:v>
                </c:pt>
                <c:pt idx="3517">
                  <c:v>0</c:v>
                </c:pt>
                <c:pt idx="3518">
                  <c:v>0</c:v>
                </c:pt>
                <c:pt idx="3519">
                  <c:v>0</c:v>
                </c:pt>
                <c:pt idx="3520">
                  <c:v>0</c:v>
                </c:pt>
                <c:pt idx="3521">
                  <c:v>0</c:v>
                </c:pt>
                <c:pt idx="3522">
                  <c:v>0</c:v>
                </c:pt>
                <c:pt idx="3523">
                  <c:v>0</c:v>
                </c:pt>
                <c:pt idx="3524">
                  <c:v>0</c:v>
                </c:pt>
                <c:pt idx="3525">
                  <c:v>0</c:v>
                </c:pt>
                <c:pt idx="3526">
                  <c:v>0</c:v>
                </c:pt>
                <c:pt idx="3527">
                  <c:v>0</c:v>
                </c:pt>
                <c:pt idx="3528">
                  <c:v>0</c:v>
                </c:pt>
                <c:pt idx="3529">
                  <c:v>0</c:v>
                </c:pt>
                <c:pt idx="3530">
                  <c:v>0</c:v>
                </c:pt>
                <c:pt idx="3531">
                  <c:v>0</c:v>
                </c:pt>
                <c:pt idx="3532">
                  <c:v>0</c:v>
                </c:pt>
                <c:pt idx="3533">
                  <c:v>0</c:v>
                </c:pt>
                <c:pt idx="3534">
                  <c:v>0</c:v>
                </c:pt>
                <c:pt idx="3535">
                  <c:v>0</c:v>
                </c:pt>
                <c:pt idx="3536">
                  <c:v>0</c:v>
                </c:pt>
                <c:pt idx="3537">
                  <c:v>0</c:v>
                </c:pt>
                <c:pt idx="3538">
                  <c:v>0</c:v>
                </c:pt>
                <c:pt idx="3539">
                  <c:v>0</c:v>
                </c:pt>
                <c:pt idx="3540">
                  <c:v>0</c:v>
                </c:pt>
                <c:pt idx="3541">
                  <c:v>0</c:v>
                </c:pt>
                <c:pt idx="3542">
                  <c:v>0</c:v>
                </c:pt>
                <c:pt idx="3543">
                  <c:v>0</c:v>
                </c:pt>
                <c:pt idx="3544">
                  <c:v>0</c:v>
                </c:pt>
                <c:pt idx="3545">
                  <c:v>0</c:v>
                </c:pt>
                <c:pt idx="3546">
                  <c:v>0</c:v>
                </c:pt>
                <c:pt idx="3547">
                  <c:v>0</c:v>
                </c:pt>
                <c:pt idx="3548">
                  <c:v>0</c:v>
                </c:pt>
                <c:pt idx="3549">
                  <c:v>0</c:v>
                </c:pt>
                <c:pt idx="3550">
                  <c:v>0</c:v>
                </c:pt>
                <c:pt idx="3551">
                  <c:v>0</c:v>
                </c:pt>
                <c:pt idx="3552">
                  <c:v>0</c:v>
                </c:pt>
                <c:pt idx="3553">
                  <c:v>0</c:v>
                </c:pt>
                <c:pt idx="3554">
                  <c:v>0</c:v>
                </c:pt>
                <c:pt idx="3555">
                  <c:v>0</c:v>
                </c:pt>
                <c:pt idx="3556">
                  <c:v>0</c:v>
                </c:pt>
                <c:pt idx="3557">
                  <c:v>0</c:v>
                </c:pt>
                <c:pt idx="3558">
                  <c:v>0</c:v>
                </c:pt>
                <c:pt idx="3559">
                  <c:v>0</c:v>
                </c:pt>
                <c:pt idx="3560">
                  <c:v>0</c:v>
                </c:pt>
                <c:pt idx="3561">
                  <c:v>0</c:v>
                </c:pt>
                <c:pt idx="3562">
                  <c:v>0</c:v>
                </c:pt>
                <c:pt idx="3563">
                  <c:v>0</c:v>
                </c:pt>
                <c:pt idx="3564">
                  <c:v>0</c:v>
                </c:pt>
                <c:pt idx="3565">
                  <c:v>0</c:v>
                </c:pt>
                <c:pt idx="3566">
                  <c:v>0</c:v>
                </c:pt>
                <c:pt idx="3567">
                  <c:v>0</c:v>
                </c:pt>
                <c:pt idx="3568">
                  <c:v>0</c:v>
                </c:pt>
                <c:pt idx="3569">
                  <c:v>0</c:v>
                </c:pt>
                <c:pt idx="3570">
                  <c:v>0</c:v>
                </c:pt>
                <c:pt idx="3571">
                  <c:v>0</c:v>
                </c:pt>
                <c:pt idx="3572">
                  <c:v>0</c:v>
                </c:pt>
                <c:pt idx="3573">
                  <c:v>0</c:v>
                </c:pt>
                <c:pt idx="3574">
                  <c:v>0</c:v>
                </c:pt>
                <c:pt idx="3575">
                  <c:v>0</c:v>
                </c:pt>
                <c:pt idx="3576">
                  <c:v>0</c:v>
                </c:pt>
                <c:pt idx="3577">
                  <c:v>0</c:v>
                </c:pt>
                <c:pt idx="3578">
                  <c:v>0</c:v>
                </c:pt>
                <c:pt idx="3579">
                  <c:v>0</c:v>
                </c:pt>
                <c:pt idx="3580">
                  <c:v>0</c:v>
                </c:pt>
                <c:pt idx="3581">
                  <c:v>0</c:v>
                </c:pt>
                <c:pt idx="3582">
                  <c:v>0</c:v>
                </c:pt>
                <c:pt idx="3583">
                  <c:v>0</c:v>
                </c:pt>
                <c:pt idx="3584">
                  <c:v>0</c:v>
                </c:pt>
                <c:pt idx="3585">
                  <c:v>0</c:v>
                </c:pt>
                <c:pt idx="3586">
                  <c:v>0</c:v>
                </c:pt>
                <c:pt idx="3587">
                  <c:v>0</c:v>
                </c:pt>
                <c:pt idx="3588">
                  <c:v>0</c:v>
                </c:pt>
                <c:pt idx="3589">
                  <c:v>0</c:v>
                </c:pt>
                <c:pt idx="3590">
                  <c:v>0</c:v>
                </c:pt>
                <c:pt idx="3591">
                  <c:v>0</c:v>
                </c:pt>
                <c:pt idx="3592">
                  <c:v>0</c:v>
                </c:pt>
                <c:pt idx="3593">
                  <c:v>0</c:v>
                </c:pt>
                <c:pt idx="3594">
                  <c:v>0</c:v>
                </c:pt>
                <c:pt idx="3595">
                  <c:v>0</c:v>
                </c:pt>
                <c:pt idx="3596">
                  <c:v>0</c:v>
                </c:pt>
                <c:pt idx="3597">
                  <c:v>0</c:v>
                </c:pt>
                <c:pt idx="3598">
                  <c:v>0</c:v>
                </c:pt>
                <c:pt idx="3599">
                  <c:v>0</c:v>
                </c:pt>
                <c:pt idx="3600">
                  <c:v>0</c:v>
                </c:pt>
                <c:pt idx="3601">
                  <c:v>0</c:v>
                </c:pt>
                <c:pt idx="3602">
                  <c:v>0</c:v>
                </c:pt>
                <c:pt idx="3603">
                  <c:v>0</c:v>
                </c:pt>
                <c:pt idx="3604">
                  <c:v>0</c:v>
                </c:pt>
                <c:pt idx="3605">
                  <c:v>0</c:v>
                </c:pt>
                <c:pt idx="3606">
                  <c:v>0</c:v>
                </c:pt>
                <c:pt idx="3607">
                  <c:v>0</c:v>
                </c:pt>
                <c:pt idx="3608">
                  <c:v>0</c:v>
                </c:pt>
                <c:pt idx="3609">
                  <c:v>0</c:v>
                </c:pt>
                <c:pt idx="3610">
                  <c:v>0</c:v>
                </c:pt>
                <c:pt idx="3611">
                  <c:v>0</c:v>
                </c:pt>
                <c:pt idx="3612">
                  <c:v>0</c:v>
                </c:pt>
                <c:pt idx="3613">
                  <c:v>0</c:v>
                </c:pt>
                <c:pt idx="3614">
                  <c:v>0</c:v>
                </c:pt>
                <c:pt idx="3615">
                  <c:v>0</c:v>
                </c:pt>
                <c:pt idx="3616">
                  <c:v>0</c:v>
                </c:pt>
                <c:pt idx="3617">
                  <c:v>0</c:v>
                </c:pt>
                <c:pt idx="3618">
                  <c:v>0</c:v>
                </c:pt>
                <c:pt idx="3619">
                  <c:v>0</c:v>
                </c:pt>
                <c:pt idx="3620">
                  <c:v>0</c:v>
                </c:pt>
                <c:pt idx="3621">
                  <c:v>0</c:v>
                </c:pt>
                <c:pt idx="3622">
                  <c:v>0</c:v>
                </c:pt>
                <c:pt idx="3623">
                  <c:v>0</c:v>
                </c:pt>
                <c:pt idx="3624">
                  <c:v>0</c:v>
                </c:pt>
                <c:pt idx="3625">
                  <c:v>0</c:v>
                </c:pt>
                <c:pt idx="3626">
                  <c:v>0</c:v>
                </c:pt>
                <c:pt idx="3627">
                  <c:v>0</c:v>
                </c:pt>
                <c:pt idx="3628">
                  <c:v>0</c:v>
                </c:pt>
                <c:pt idx="3629">
                  <c:v>0</c:v>
                </c:pt>
                <c:pt idx="3630">
                  <c:v>0</c:v>
                </c:pt>
                <c:pt idx="3631">
                  <c:v>0</c:v>
                </c:pt>
                <c:pt idx="3632">
                  <c:v>0</c:v>
                </c:pt>
                <c:pt idx="3633">
                  <c:v>0</c:v>
                </c:pt>
                <c:pt idx="3634">
                  <c:v>0</c:v>
                </c:pt>
                <c:pt idx="3635">
                  <c:v>0</c:v>
                </c:pt>
                <c:pt idx="3636">
                  <c:v>0</c:v>
                </c:pt>
                <c:pt idx="3637">
                  <c:v>0</c:v>
                </c:pt>
                <c:pt idx="3638">
                  <c:v>0</c:v>
                </c:pt>
                <c:pt idx="3639">
                  <c:v>0</c:v>
                </c:pt>
                <c:pt idx="3640">
                  <c:v>0</c:v>
                </c:pt>
                <c:pt idx="3641">
                  <c:v>0</c:v>
                </c:pt>
                <c:pt idx="3642">
                  <c:v>0</c:v>
                </c:pt>
                <c:pt idx="3643">
                  <c:v>0</c:v>
                </c:pt>
                <c:pt idx="3644">
                  <c:v>0</c:v>
                </c:pt>
                <c:pt idx="3645">
                  <c:v>0</c:v>
                </c:pt>
                <c:pt idx="3646">
                  <c:v>0</c:v>
                </c:pt>
                <c:pt idx="3647">
                  <c:v>0</c:v>
                </c:pt>
                <c:pt idx="3648">
                  <c:v>0</c:v>
                </c:pt>
                <c:pt idx="3649">
                  <c:v>0</c:v>
                </c:pt>
                <c:pt idx="3650">
                  <c:v>0</c:v>
                </c:pt>
                <c:pt idx="3651">
                  <c:v>0</c:v>
                </c:pt>
                <c:pt idx="3652">
                  <c:v>0</c:v>
                </c:pt>
                <c:pt idx="3653">
                  <c:v>0</c:v>
                </c:pt>
                <c:pt idx="3654">
                  <c:v>0</c:v>
                </c:pt>
                <c:pt idx="3655">
                  <c:v>0</c:v>
                </c:pt>
                <c:pt idx="3656">
                  <c:v>0</c:v>
                </c:pt>
                <c:pt idx="3657">
                  <c:v>0</c:v>
                </c:pt>
                <c:pt idx="3658">
                  <c:v>0</c:v>
                </c:pt>
                <c:pt idx="3659">
                  <c:v>0</c:v>
                </c:pt>
                <c:pt idx="3660">
                  <c:v>0</c:v>
                </c:pt>
                <c:pt idx="3661">
                  <c:v>0</c:v>
                </c:pt>
                <c:pt idx="3662">
                  <c:v>0</c:v>
                </c:pt>
                <c:pt idx="3663">
                  <c:v>0</c:v>
                </c:pt>
                <c:pt idx="3664">
                  <c:v>0</c:v>
                </c:pt>
                <c:pt idx="3665">
                  <c:v>0</c:v>
                </c:pt>
                <c:pt idx="3666">
                  <c:v>0</c:v>
                </c:pt>
                <c:pt idx="3667">
                  <c:v>0</c:v>
                </c:pt>
                <c:pt idx="3668">
                  <c:v>0</c:v>
                </c:pt>
                <c:pt idx="3669">
                  <c:v>0</c:v>
                </c:pt>
                <c:pt idx="3670">
                  <c:v>0</c:v>
                </c:pt>
                <c:pt idx="3671">
                  <c:v>0</c:v>
                </c:pt>
                <c:pt idx="3672">
                  <c:v>0</c:v>
                </c:pt>
                <c:pt idx="3673">
                  <c:v>0</c:v>
                </c:pt>
                <c:pt idx="3674">
                  <c:v>0</c:v>
                </c:pt>
                <c:pt idx="3675">
                  <c:v>0</c:v>
                </c:pt>
                <c:pt idx="3676">
                  <c:v>0</c:v>
                </c:pt>
                <c:pt idx="3677">
                  <c:v>0</c:v>
                </c:pt>
                <c:pt idx="3678">
                  <c:v>0</c:v>
                </c:pt>
                <c:pt idx="3679">
                  <c:v>0</c:v>
                </c:pt>
                <c:pt idx="3680">
                  <c:v>0</c:v>
                </c:pt>
                <c:pt idx="3681">
                  <c:v>0</c:v>
                </c:pt>
                <c:pt idx="3682">
                  <c:v>0</c:v>
                </c:pt>
                <c:pt idx="3683">
                  <c:v>0</c:v>
                </c:pt>
                <c:pt idx="3684">
                  <c:v>0</c:v>
                </c:pt>
                <c:pt idx="3685">
                  <c:v>0</c:v>
                </c:pt>
                <c:pt idx="3686">
                  <c:v>0</c:v>
                </c:pt>
                <c:pt idx="3687">
                  <c:v>0</c:v>
                </c:pt>
                <c:pt idx="3688">
                  <c:v>0</c:v>
                </c:pt>
                <c:pt idx="3689">
                  <c:v>0</c:v>
                </c:pt>
                <c:pt idx="3690">
                  <c:v>0</c:v>
                </c:pt>
                <c:pt idx="3691">
                  <c:v>0</c:v>
                </c:pt>
                <c:pt idx="3692">
                  <c:v>0</c:v>
                </c:pt>
                <c:pt idx="3693">
                  <c:v>0</c:v>
                </c:pt>
                <c:pt idx="3694">
                  <c:v>0</c:v>
                </c:pt>
                <c:pt idx="3695">
                  <c:v>0</c:v>
                </c:pt>
                <c:pt idx="3696">
                  <c:v>0</c:v>
                </c:pt>
                <c:pt idx="3697">
                  <c:v>0</c:v>
                </c:pt>
                <c:pt idx="3698">
                  <c:v>0</c:v>
                </c:pt>
                <c:pt idx="3699">
                  <c:v>0</c:v>
                </c:pt>
                <c:pt idx="3700">
                  <c:v>0</c:v>
                </c:pt>
                <c:pt idx="3701">
                  <c:v>0</c:v>
                </c:pt>
                <c:pt idx="3702">
                  <c:v>0</c:v>
                </c:pt>
                <c:pt idx="3703">
                  <c:v>0</c:v>
                </c:pt>
                <c:pt idx="3704">
                  <c:v>0</c:v>
                </c:pt>
                <c:pt idx="3705">
                  <c:v>0</c:v>
                </c:pt>
                <c:pt idx="3706">
                  <c:v>0</c:v>
                </c:pt>
                <c:pt idx="3707">
                  <c:v>0</c:v>
                </c:pt>
                <c:pt idx="3708">
                  <c:v>0</c:v>
                </c:pt>
                <c:pt idx="3709">
                  <c:v>0</c:v>
                </c:pt>
                <c:pt idx="3710">
                  <c:v>0</c:v>
                </c:pt>
                <c:pt idx="3711">
                  <c:v>0</c:v>
                </c:pt>
                <c:pt idx="3712">
                  <c:v>0</c:v>
                </c:pt>
                <c:pt idx="3713">
                  <c:v>0</c:v>
                </c:pt>
                <c:pt idx="3714">
                  <c:v>0</c:v>
                </c:pt>
                <c:pt idx="3715">
                  <c:v>0</c:v>
                </c:pt>
                <c:pt idx="3716">
                  <c:v>0</c:v>
                </c:pt>
                <c:pt idx="3717">
                  <c:v>0</c:v>
                </c:pt>
                <c:pt idx="3718">
                  <c:v>0</c:v>
                </c:pt>
                <c:pt idx="3719">
                  <c:v>0</c:v>
                </c:pt>
                <c:pt idx="3720">
                  <c:v>0</c:v>
                </c:pt>
                <c:pt idx="3721">
                  <c:v>0</c:v>
                </c:pt>
                <c:pt idx="3722">
                  <c:v>0</c:v>
                </c:pt>
                <c:pt idx="3723">
                  <c:v>0</c:v>
                </c:pt>
                <c:pt idx="3724">
                  <c:v>0</c:v>
                </c:pt>
                <c:pt idx="3725">
                  <c:v>0</c:v>
                </c:pt>
                <c:pt idx="3726">
                  <c:v>0</c:v>
                </c:pt>
                <c:pt idx="3727">
                  <c:v>0</c:v>
                </c:pt>
                <c:pt idx="3728">
                  <c:v>0</c:v>
                </c:pt>
                <c:pt idx="3729">
                  <c:v>0</c:v>
                </c:pt>
                <c:pt idx="3730">
                  <c:v>0</c:v>
                </c:pt>
                <c:pt idx="3731">
                  <c:v>0</c:v>
                </c:pt>
                <c:pt idx="3732">
                  <c:v>0</c:v>
                </c:pt>
                <c:pt idx="3733">
                  <c:v>0</c:v>
                </c:pt>
                <c:pt idx="3734">
                  <c:v>0</c:v>
                </c:pt>
                <c:pt idx="3735">
                  <c:v>0</c:v>
                </c:pt>
                <c:pt idx="3736">
                  <c:v>0</c:v>
                </c:pt>
                <c:pt idx="3737">
                  <c:v>0</c:v>
                </c:pt>
                <c:pt idx="3738">
                  <c:v>0</c:v>
                </c:pt>
                <c:pt idx="3739">
                  <c:v>0</c:v>
                </c:pt>
                <c:pt idx="3740">
                  <c:v>0</c:v>
                </c:pt>
                <c:pt idx="3741">
                  <c:v>0</c:v>
                </c:pt>
                <c:pt idx="3742">
                  <c:v>0</c:v>
                </c:pt>
                <c:pt idx="3743">
                  <c:v>0</c:v>
                </c:pt>
                <c:pt idx="3744">
                  <c:v>0</c:v>
                </c:pt>
                <c:pt idx="3745">
                  <c:v>0</c:v>
                </c:pt>
                <c:pt idx="3746">
                  <c:v>0</c:v>
                </c:pt>
                <c:pt idx="3747">
                  <c:v>0</c:v>
                </c:pt>
                <c:pt idx="3748">
                  <c:v>0</c:v>
                </c:pt>
                <c:pt idx="3749">
                  <c:v>0</c:v>
                </c:pt>
                <c:pt idx="3750">
                  <c:v>0</c:v>
                </c:pt>
                <c:pt idx="3751">
                  <c:v>0</c:v>
                </c:pt>
                <c:pt idx="3752">
                  <c:v>0</c:v>
                </c:pt>
                <c:pt idx="3753">
                  <c:v>0</c:v>
                </c:pt>
                <c:pt idx="3754">
                  <c:v>0</c:v>
                </c:pt>
                <c:pt idx="3755">
                  <c:v>0</c:v>
                </c:pt>
                <c:pt idx="3756">
                  <c:v>0</c:v>
                </c:pt>
                <c:pt idx="3757">
                  <c:v>0</c:v>
                </c:pt>
                <c:pt idx="3758">
                  <c:v>0</c:v>
                </c:pt>
                <c:pt idx="3759">
                  <c:v>0</c:v>
                </c:pt>
                <c:pt idx="3760">
                  <c:v>0</c:v>
                </c:pt>
                <c:pt idx="3761">
                  <c:v>0</c:v>
                </c:pt>
                <c:pt idx="3762">
                  <c:v>0</c:v>
                </c:pt>
                <c:pt idx="3763">
                  <c:v>0</c:v>
                </c:pt>
                <c:pt idx="3764">
                  <c:v>0</c:v>
                </c:pt>
                <c:pt idx="3765">
                  <c:v>0</c:v>
                </c:pt>
                <c:pt idx="3766">
                  <c:v>0</c:v>
                </c:pt>
                <c:pt idx="3767">
                  <c:v>0</c:v>
                </c:pt>
                <c:pt idx="3768">
                  <c:v>0</c:v>
                </c:pt>
                <c:pt idx="3769">
                  <c:v>0</c:v>
                </c:pt>
                <c:pt idx="3770">
                  <c:v>0</c:v>
                </c:pt>
                <c:pt idx="3771">
                  <c:v>0</c:v>
                </c:pt>
                <c:pt idx="3772">
                  <c:v>0</c:v>
                </c:pt>
                <c:pt idx="3773">
                  <c:v>0</c:v>
                </c:pt>
                <c:pt idx="3774">
                  <c:v>0</c:v>
                </c:pt>
                <c:pt idx="3775">
                  <c:v>0</c:v>
                </c:pt>
                <c:pt idx="3776">
                  <c:v>0</c:v>
                </c:pt>
                <c:pt idx="3777">
                  <c:v>0</c:v>
                </c:pt>
                <c:pt idx="3778">
                  <c:v>0</c:v>
                </c:pt>
                <c:pt idx="3779">
                  <c:v>0</c:v>
                </c:pt>
                <c:pt idx="3780">
                  <c:v>0</c:v>
                </c:pt>
                <c:pt idx="3781">
                  <c:v>0</c:v>
                </c:pt>
                <c:pt idx="3782">
                  <c:v>0</c:v>
                </c:pt>
                <c:pt idx="3783">
                  <c:v>0</c:v>
                </c:pt>
                <c:pt idx="3784">
                  <c:v>0</c:v>
                </c:pt>
                <c:pt idx="3785">
                  <c:v>0</c:v>
                </c:pt>
                <c:pt idx="3786">
                  <c:v>0</c:v>
                </c:pt>
                <c:pt idx="3787">
                  <c:v>0</c:v>
                </c:pt>
                <c:pt idx="3788">
                  <c:v>0</c:v>
                </c:pt>
                <c:pt idx="3789">
                  <c:v>0</c:v>
                </c:pt>
                <c:pt idx="3790">
                  <c:v>0</c:v>
                </c:pt>
                <c:pt idx="3791">
                  <c:v>0</c:v>
                </c:pt>
                <c:pt idx="3792">
                  <c:v>0</c:v>
                </c:pt>
                <c:pt idx="3793">
                  <c:v>0</c:v>
                </c:pt>
                <c:pt idx="3794">
                  <c:v>0</c:v>
                </c:pt>
                <c:pt idx="3795">
                  <c:v>0</c:v>
                </c:pt>
                <c:pt idx="3796">
                  <c:v>0</c:v>
                </c:pt>
                <c:pt idx="3797">
                  <c:v>0</c:v>
                </c:pt>
                <c:pt idx="3798">
                  <c:v>0</c:v>
                </c:pt>
                <c:pt idx="3799">
                  <c:v>0</c:v>
                </c:pt>
                <c:pt idx="3800">
                  <c:v>0</c:v>
                </c:pt>
                <c:pt idx="3801">
                  <c:v>0</c:v>
                </c:pt>
                <c:pt idx="3802">
                  <c:v>0</c:v>
                </c:pt>
                <c:pt idx="3803">
                  <c:v>0</c:v>
                </c:pt>
                <c:pt idx="3804">
                  <c:v>0</c:v>
                </c:pt>
                <c:pt idx="3805">
                  <c:v>0</c:v>
                </c:pt>
                <c:pt idx="3806">
                  <c:v>0</c:v>
                </c:pt>
                <c:pt idx="3807">
                  <c:v>0</c:v>
                </c:pt>
                <c:pt idx="3808">
                  <c:v>0</c:v>
                </c:pt>
                <c:pt idx="3809">
                  <c:v>0</c:v>
                </c:pt>
                <c:pt idx="3810">
                  <c:v>0</c:v>
                </c:pt>
                <c:pt idx="3811">
                  <c:v>0</c:v>
                </c:pt>
                <c:pt idx="3812">
                  <c:v>0</c:v>
                </c:pt>
                <c:pt idx="3813">
                  <c:v>0</c:v>
                </c:pt>
                <c:pt idx="3814">
                  <c:v>0</c:v>
                </c:pt>
                <c:pt idx="3815">
                  <c:v>0</c:v>
                </c:pt>
                <c:pt idx="3816">
                  <c:v>0</c:v>
                </c:pt>
                <c:pt idx="3817">
                  <c:v>0</c:v>
                </c:pt>
                <c:pt idx="3818">
                  <c:v>0</c:v>
                </c:pt>
                <c:pt idx="3819">
                  <c:v>0</c:v>
                </c:pt>
                <c:pt idx="3820">
                  <c:v>0</c:v>
                </c:pt>
                <c:pt idx="3821">
                  <c:v>0</c:v>
                </c:pt>
                <c:pt idx="3822">
                  <c:v>0</c:v>
                </c:pt>
                <c:pt idx="3823">
                  <c:v>0</c:v>
                </c:pt>
                <c:pt idx="3824">
                  <c:v>0</c:v>
                </c:pt>
                <c:pt idx="3825">
                  <c:v>0</c:v>
                </c:pt>
                <c:pt idx="3826">
                  <c:v>0</c:v>
                </c:pt>
                <c:pt idx="3827">
                  <c:v>0</c:v>
                </c:pt>
                <c:pt idx="3828">
                  <c:v>0</c:v>
                </c:pt>
                <c:pt idx="3829">
                  <c:v>0</c:v>
                </c:pt>
                <c:pt idx="3830">
                  <c:v>0</c:v>
                </c:pt>
                <c:pt idx="3831">
                  <c:v>0</c:v>
                </c:pt>
                <c:pt idx="3832">
                  <c:v>0</c:v>
                </c:pt>
                <c:pt idx="3833">
                  <c:v>0</c:v>
                </c:pt>
                <c:pt idx="3834">
                  <c:v>0</c:v>
                </c:pt>
                <c:pt idx="3835">
                  <c:v>0</c:v>
                </c:pt>
                <c:pt idx="3836">
                  <c:v>0</c:v>
                </c:pt>
                <c:pt idx="3837">
                  <c:v>0</c:v>
                </c:pt>
                <c:pt idx="3838">
                  <c:v>0</c:v>
                </c:pt>
                <c:pt idx="3839">
                  <c:v>0</c:v>
                </c:pt>
                <c:pt idx="3840">
                  <c:v>0</c:v>
                </c:pt>
                <c:pt idx="3841">
                  <c:v>0</c:v>
                </c:pt>
                <c:pt idx="3842">
                  <c:v>0</c:v>
                </c:pt>
                <c:pt idx="3843">
                  <c:v>0</c:v>
                </c:pt>
                <c:pt idx="3844">
                  <c:v>0</c:v>
                </c:pt>
                <c:pt idx="3845">
                  <c:v>0</c:v>
                </c:pt>
                <c:pt idx="3846">
                  <c:v>0</c:v>
                </c:pt>
                <c:pt idx="3847">
                  <c:v>0</c:v>
                </c:pt>
                <c:pt idx="3848">
                  <c:v>0</c:v>
                </c:pt>
                <c:pt idx="3849">
                  <c:v>0</c:v>
                </c:pt>
                <c:pt idx="3850">
                  <c:v>0</c:v>
                </c:pt>
                <c:pt idx="3851">
                  <c:v>0</c:v>
                </c:pt>
                <c:pt idx="3852">
                  <c:v>0</c:v>
                </c:pt>
                <c:pt idx="3853">
                  <c:v>0</c:v>
                </c:pt>
                <c:pt idx="3854">
                  <c:v>0</c:v>
                </c:pt>
                <c:pt idx="3855">
                  <c:v>0</c:v>
                </c:pt>
                <c:pt idx="3856">
                  <c:v>0</c:v>
                </c:pt>
                <c:pt idx="3857">
                  <c:v>0</c:v>
                </c:pt>
                <c:pt idx="3858">
                  <c:v>0</c:v>
                </c:pt>
                <c:pt idx="3859">
                  <c:v>0</c:v>
                </c:pt>
                <c:pt idx="3860">
                  <c:v>0</c:v>
                </c:pt>
                <c:pt idx="3861">
                  <c:v>0</c:v>
                </c:pt>
                <c:pt idx="3862">
                  <c:v>0</c:v>
                </c:pt>
                <c:pt idx="3863">
                  <c:v>0</c:v>
                </c:pt>
                <c:pt idx="3864">
                  <c:v>0</c:v>
                </c:pt>
                <c:pt idx="3865">
                  <c:v>0</c:v>
                </c:pt>
                <c:pt idx="3866">
                  <c:v>0</c:v>
                </c:pt>
                <c:pt idx="3867">
                  <c:v>0</c:v>
                </c:pt>
                <c:pt idx="3868">
                  <c:v>0</c:v>
                </c:pt>
                <c:pt idx="3869">
                  <c:v>0</c:v>
                </c:pt>
                <c:pt idx="3870">
                  <c:v>0</c:v>
                </c:pt>
                <c:pt idx="3871">
                  <c:v>0</c:v>
                </c:pt>
                <c:pt idx="3872">
                  <c:v>0</c:v>
                </c:pt>
                <c:pt idx="3873">
                  <c:v>0</c:v>
                </c:pt>
                <c:pt idx="3874">
                  <c:v>0</c:v>
                </c:pt>
                <c:pt idx="3875">
                  <c:v>0</c:v>
                </c:pt>
                <c:pt idx="3876">
                  <c:v>0</c:v>
                </c:pt>
                <c:pt idx="3877">
                  <c:v>0</c:v>
                </c:pt>
                <c:pt idx="3878">
                  <c:v>0</c:v>
                </c:pt>
                <c:pt idx="3879">
                  <c:v>0</c:v>
                </c:pt>
                <c:pt idx="3880">
                  <c:v>0</c:v>
                </c:pt>
                <c:pt idx="3881">
                  <c:v>0</c:v>
                </c:pt>
                <c:pt idx="3882">
                  <c:v>0</c:v>
                </c:pt>
                <c:pt idx="3883">
                  <c:v>0</c:v>
                </c:pt>
                <c:pt idx="3884">
                  <c:v>0</c:v>
                </c:pt>
                <c:pt idx="3885">
                  <c:v>0</c:v>
                </c:pt>
                <c:pt idx="3886">
                  <c:v>0</c:v>
                </c:pt>
                <c:pt idx="3887">
                  <c:v>0</c:v>
                </c:pt>
                <c:pt idx="3888">
                  <c:v>0</c:v>
                </c:pt>
                <c:pt idx="3889">
                  <c:v>0</c:v>
                </c:pt>
                <c:pt idx="3890">
                  <c:v>0</c:v>
                </c:pt>
                <c:pt idx="3891">
                  <c:v>0</c:v>
                </c:pt>
                <c:pt idx="3892">
                  <c:v>0</c:v>
                </c:pt>
                <c:pt idx="3893">
                  <c:v>0</c:v>
                </c:pt>
                <c:pt idx="3894">
                  <c:v>0</c:v>
                </c:pt>
                <c:pt idx="3895">
                  <c:v>0</c:v>
                </c:pt>
                <c:pt idx="3896">
                  <c:v>0</c:v>
                </c:pt>
                <c:pt idx="3897">
                  <c:v>0</c:v>
                </c:pt>
                <c:pt idx="3898">
                  <c:v>0</c:v>
                </c:pt>
                <c:pt idx="3899">
                  <c:v>0</c:v>
                </c:pt>
                <c:pt idx="3900">
                  <c:v>0</c:v>
                </c:pt>
                <c:pt idx="3901">
                  <c:v>0</c:v>
                </c:pt>
                <c:pt idx="3902">
                  <c:v>0</c:v>
                </c:pt>
                <c:pt idx="3903">
                  <c:v>0</c:v>
                </c:pt>
                <c:pt idx="3904">
                  <c:v>0</c:v>
                </c:pt>
                <c:pt idx="3905">
                  <c:v>0</c:v>
                </c:pt>
                <c:pt idx="3906">
                  <c:v>0</c:v>
                </c:pt>
                <c:pt idx="3907">
                  <c:v>0</c:v>
                </c:pt>
                <c:pt idx="3908">
                  <c:v>0</c:v>
                </c:pt>
                <c:pt idx="3909">
                  <c:v>0</c:v>
                </c:pt>
                <c:pt idx="3910">
                  <c:v>0</c:v>
                </c:pt>
                <c:pt idx="3911">
                  <c:v>0</c:v>
                </c:pt>
                <c:pt idx="3912">
                  <c:v>0</c:v>
                </c:pt>
                <c:pt idx="3913">
                  <c:v>0</c:v>
                </c:pt>
                <c:pt idx="3914">
                  <c:v>0</c:v>
                </c:pt>
                <c:pt idx="3915">
                  <c:v>0</c:v>
                </c:pt>
                <c:pt idx="3916">
                  <c:v>0</c:v>
                </c:pt>
                <c:pt idx="3917">
                  <c:v>0</c:v>
                </c:pt>
                <c:pt idx="3918">
                  <c:v>0</c:v>
                </c:pt>
                <c:pt idx="3919">
                  <c:v>0</c:v>
                </c:pt>
                <c:pt idx="3920">
                  <c:v>0</c:v>
                </c:pt>
                <c:pt idx="3921">
                  <c:v>0</c:v>
                </c:pt>
                <c:pt idx="3922">
                  <c:v>0</c:v>
                </c:pt>
                <c:pt idx="3923">
                  <c:v>0</c:v>
                </c:pt>
                <c:pt idx="3924">
                  <c:v>0</c:v>
                </c:pt>
                <c:pt idx="3925">
                  <c:v>0</c:v>
                </c:pt>
                <c:pt idx="3926">
                  <c:v>0</c:v>
                </c:pt>
                <c:pt idx="3927">
                  <c:v>0</c:v>
                </c:pt>
                <c:pt idx="3928">
                  <c:v>0</c:v>
                </c:pt>
                <c:pt idx="3929">
                  <c:v>0</c:v>
                </c:pt>
                <c:pt idx="3930">
                  <c:v>0</c:v>
                </c:pt>
                <c:pt idx="3931">
                  <c:v>0</c:v>
                </c:pt>
                <c:pt idx="3932">
                  <c:v>0</c:v>
                </c:pt>
                <c:pt idx="3933">
                  <c:v>0</c:v>
                </c:pt>
                <c:pt idx="3934">
                  <c:v>0</c:v>
                </c:pt>
                <c:pt idx="3935">
                  <c:v>0</c:v>
                </c:pt>
                <c:pt idx="3936">
                  <c:v>0</c:v>
                </c:pt>
                <c:pt idx="3937">
                  <c:v>0</c:v>
                </c:pt>
                <c:pt idx="3938">
                  <c:v>0</c:v>
                </c:pt>
                <c:pt idx="3939">
                  <c:v>0</c:v>
                </c:pt>
                <c:pt idx="3940">
                  <c:v>0</c:v>
                </c:pt>
                <c:pt idx="3941">
                  <c:v>0</c:v>
                </c:pt>
                <c:pt idx="3942">
                  <c:v>0</c:v>
                </c:pt>
                <c:pt idx="3943">
                  <c:v>0</c:v>
                </c:pt>
                <c:pt idx="3944">
                  <c:v>0</c:v>
                </c:pt>
                <c:pt idx="3945">
                  <c:v>0</c:v>
                </c:pt>
                <c:pt idx="3946">
                  <c:v>0</c:v>
                </c:pt>
                <c:pt idx="3947">
                  <c:v>0</c:v>
                </c:pt>
                <c:pt idx="3948">
                  <c:v>0</c:v>
                </c:pt>
                <c:pt idx="3949">
                  <c:v>0</c:v>
                </c:pt>
                <c:pt idx="3950">
                  <c:v>0</c:v>
                </c:pt>
                <c:pt idx="3951">
                  <c:v>0</c:v>
                </c:pt>
                <c:pt idx="3952">
                  <c:v>0</c:v>
                </c:pt>
                <c:pt idx="3953">
                  <c:v>0</c:v>
                </c:pt>
                <c:pt idx="3954">
                  <c:v>0</c:v>
                </c:pt>
                <c:pt idx="3955">
                  <c:v>0</c:v>
                </c:pt>
                <c:pt idx="3956">
                  <c:v>0</c:v>
                </c:pt>
                <c:pt idx="3957">
                  <c:v>0</c:v>
                </c:pt>
                <c:pt idx="3958">
                  <c:v>0</c:v>
                </c:pt>
                <c:pt idx="3959">
                  <c:v>0</c:v>
                </c:pt>
                <c:pt idx="3960">
                  <c:v>0</c:v>
                </c:pt>
                <c:pt idx="3961">
                  <c:v>0</c:v>
                </c:pt>
                <c:pt idx="3962">
                  <c:v>0</c:v>
                </c:pt>
                <c:pt idx="3963">
                  <c:v>0</c:v>
                </c:pt>
                <c:pt idx="3964">
                  <c:v>0</c:v>
                </c:pt>
                <c:pt idx="3965">
                  <c:v>0</c:v>
                </c:pt>
                <c:pt idx="3966">
                  <c:v>0</c:v>
                </c:pt>
                <c:pt idx="3967">
                  <c:v>0</c:v>
                </c:pt>
                <c:pt idx="3968">
                  <c:v>0</c:v>
                </c:pt>
                <c:pt idx="3969">
                  <c:v>0</c:v>
                </c:pt>
                <c:pt idx="3970">
                  <c:v>0</c:v>
                </c:pt>
                <c:pt idx="3971">
                  <c:v>0</c:v>
                </c:pt>
                <c:pt idx="3972">
                  <c:v>0</c:v>
                </c:pt>
                <c:pt idx="3973">
                  <c:v>0</c:v>
                </c:pt>
                <c:pt idx="3974">
                  <c:v>0</c:v>
                </c:pt>
                <c:pt idx="3975">
                  <c:v>0</c:v>
                </c:pt>
                <c:pt idx="3976">
                  <c:v>0</c:v>
                </c:pt>
                <c:pt idx="3977">
                  <c:v>0</c:v>
                </c:pt>
                <c:pt idx="3978">
                  <c:v>0</c:v>
                </c:pt>
                <c:pt idx="3979">
                  <c:v>0</c:v>
                </c:pt>
                <c:pt idx="3980">
                  <c:v>0</c:v>
                </c:pt>
                <c:pt idx="3981">
                  <c:v>0</c:v>
                </c:pt>
                <c:pt idx="3982">
                  <c:v>0</c:v>
                </c:pt>
                <c:pt idx="3983">
                  <c:v>0</c:v>
                </c:pt>
                <c:pt idx="3984">
                  <c:v>0</c:v>
                </c:pt>
                <c:pt idx="3985">
                  <c:v>0</c:v>
                </c:pt>
                <c:pt idx="3986">
                  <c:v>0</c:v>
                </c:pt>
                <c:pt idx="3987">
                  <c:v>0</c:v>
                </c:pt>
                <c:pt idx="3988">
                  <c:v>0</c:v>
                </c:pt>
                <c:pt idx="3989">
                  <c:v>0</c:v>
                </c:pt>
                <c:pt idx="3990">
                  <c:v>0</c:v>
                </c:pt>
                <c:pt idx="3991">
                  <c:v>0</c:v>
                </c:pt>
                <c:pt idx="3992">
                  <c:v>0</c:v>
                </c:pt>
                <c:pt idx="3993">
                  <c:v>0</c:v>
                </c:pt>
                <c:pt idx="3994">
                  <c:v>0</c:v>
                </c:pt>
                <c:pt idx="3995">
                  <c:v>0</c:v>
                </c:pt>
                <c:pt idx="3996">
                  <c:v>0</c:v>
                </c:pt>
                <c:pt idx="3997">
                  <c:v>0</c:v>
                </c:pt>
                <c:pt idx="3998">
                  <c:v>0</c:v>
                </c:pt>
                <c:pt idx="3999">
                  <c:v>0</c:v>
                </c:pt>
                <c:pt idx="4000">
                  <c:v>0</c:v>
                </c:pt>
                <c:pt idx="4001">
                  <c:v>0</c:v>
                </c:pt>
                <c:pt idx="4002">
                  <c:v>0</c:v>
                </c:pt>
                <c:pt idx="4003">
                  <c:v>0</c:v>
                </c:pt>
                <c:pt idx="4004">
                  <c:v>0</c:v>
                </c:pt>
                <c:pt idx="4005">
                  <c:v>0</c:v>
                </c:pt>
                <c:pt idx="4006">
                  <c:v>0</c:v>
                </c:pt>
                <c:pt idx="4007">
                  <c:v>0</c:v>
                </c:pt>
                <c:pt idx="4008">
                  <c:v>0</c:v>
                </c:pt>
                <c:pt idx="4009">
                  <c:v>0</c:v>
                </c:pt>
                <c:pt idx="4010">
                  <c:v>0</c:v>
                </c:pt>
                <c:pt idx="4011">
                  <c:v>0</c:v>
                </c:pt>
                <c:pt idx="4012">
                  <c:v>0</c:v>
                </c:pt>
                <c:pt idx="4013">
                  <c:v>0</c:v>
                </c:pt>
                <c:pt idx="4014">
                  <c:v>0</c:v>
                </c:pt>
                <c:pt idx="4015">
                  <c:v>0</c:v>
                </c:pt>
                <c:pt idx="4016">
                  <c:v>0</c:v>
                </c:pt>
                <c:pt idx="4017">
                  <c:v>0</c:v>
                </c:pt>
                <c:pt idx="4018">
                  <c:v>0</c:v>
                </c:pt>
                <c:pt idx="4019">
                  <c:v>0</c:v>
                </c:pt>
                <c:pt idx="4020">
                  <c:v>0</c:v>
                </c:pt>
                <c:pt idx="4021">
                  <c:v>0</c:v>
                </c:pt>
                <c:pt idx="4022">
                  <c:v>0</c:v>
                </c:pt>
                <c:pt idx="4023">
                  <c:v>0</c:v>
                </c:pt>
                <c:pt idx="4024">
                  <c:v>0</c:v>
                </c:pt>
                <c:pt idx="4025">
                  <c:v>0</c:v>
                </c:pt>
                <c:pt idx="4026">
                  <c:v>0</c:v>
                </c:pt>
                <c:pt idx="4027">
                  <c:v>0</c:v>
                </c:pt>
                <c:pt idx="4028">
                  <c:v>0</c:v>
                </c:pt>
                <c:pt idx="4029">
                  <c:v>0</c:v>
                </c:pt>
                <c:pt idx="4030">
                  <c:v>0</c:v>
                </c:pt>
                <c:pt idx="4031">
                  <c:v>0</c:v>
                </c:pt>
                <c:pt idx="4032">
                  <c:v>0</c:v>
                </c:pt>
                <c:pt idx="4033">
                  <c:v>0</c:v>
                </c:pt>
                <c:pt idx="4034">
                  <c:v>0</c:v>
                </c:pt>
                <c:pt idx="4035">
                  <c:v>0</c:v>
                </c:pt>
                <c:pt idx="4036">
                  <c:v>0</c:v>
                </c:pt>
                <c:pt idx="4037">
                  <c:v>0</c:v>
                </c:pt>
                <c:pt idx="4038">
                  <c:v>0</c:v>
                </c:pt>
                <c:pt idx="4039">
                  <c:v>0</c:v>
                </c:pt>
                <c:pt idx="4040">
                  <c:v>0</c:v>
                </c:pt>
                <c:pt idx="4041">
                  <c:v>0</c:v>
                </c:pt>
                <c:pt idx="4042">
                  <c:v>0</c:v>
                </c:pt>
                <c:pt idx="4043">
                  <c:v>0</c:v>
                </c:pt>
                <c:pt idx="4044">
                  <c:v>0</c:v>
                </c:pt>
                <c:pt idx="4045">
                  <c:v>0</c:v>
                </c:pt>
                <c:pt idx="4046">
                  <c:v>0</c:v>
                </c:pt>
                <c:pt idx="4047">
                  <c:v>0</c:v>
                </c:pt>
                <c:pt idx="4048">
                  <c:v>0</c:v>
                </c:pt>
                <c:pt idx="4049">
                  <c:v>0</c:v>
                </c:pt>
                <c:pt idx="4050">
                  <c:v>0</c:v>
                </c:pt>
                <c:pt idx="4051">
                  <c:v>0</c:v>
                </c:pt>
                <c:pt idx="4052">
                  <c:v>0</c:v>
                </c:pt>
                <c:pt idx="4053">
                  <c:v>0</c:v>
                </c:pt>
                <c:pt idx="4054">
                  <c:v>0</c:v>
                </c:pt>
                <c:pt idx="4055">
                  <c:v>0</c:v>
                </c:pt>
                <c:pt idx="4056">
                  <c:v>0</c:v>
                </c:pt>
                <c:pt idx="4057">
                  <c:v>0</c:v>
                </c:pt>
                <c:pt idx="4058">
                  <c:v>0</c:v>
                </c:pt>
                <c:pt idx="4059">
                  <c:v>0</c:v>
                </c:pt>
                <c:pt idx="4060">
                  <c:v>0</c:v>
                </c:pt>
                <c:pt idx="4061">
                  <c:v>0</c:v>
                </c:pt>
                <c:pt idx="4062">
                  <c:v>0</c:v>
                </c:pt>
                <c:pt idx="4063">
                  <c:v>0</c:v>
                </c:pt>
                <c:pt idx="4064">
                  <c:v>0</c:v>
                </c:pt>
                <c:pt idx="4065">
                  <c:v>0</c:v>
                </c:pt>
                <c:pt idx="4066">
                  <c:v>0</c:v>
                </c:pt>
                <c:pt idx="4067">
                  <c:v>0</c:v>
                </c:pt>
                <c:pt idx="4068">
                  <c:v>0</c:v>
                </c:pt>
                <c:pt idx="4069">
                  <c:v>0</c:v>
                </c:pt>
                <c:pt idx="4070">
                  <c:v>0</c:v>
                </c:pt>
                <c:pt idx="4071">
                  <c:v>0</c:v>
                </c:pt>
                <c:pt idx="4072">
                  <c:v>0</c:v>
                </c:pt>
                <c:pt idx="4073">
                  <c:v>0</c:v>
                </c:pt>
                <c:pt idx="4074">
                  <c:v>0</c:v>
                </c:pt>
                <c:pt idx="4075">
                  <c:v>0</c:v>
                </c:pt>
                <c:pt idx="4076">
                  <c:v>0</c:v>
                </c:pt>
                <c:pt idx="4077">
                  <c:v>0</c:v>
                </c:pt>
                <c:pt idx="4078">
                  <c:v>0</c:v>
                </c:pt>
                <c:pt idx="4079">
                  <c:v>0</c:v>
                </c:pt>
                <c:pt idx="4080">
                  <c:v>0</c:v>
                </c:pt>
                <c:pt idx="4081">
                  <c:v>0</c:v>
                </c:pt>
                <c:pt idx="4082">
                  <c:v>0</c:v>
                </c:pt>
                <c:pt idx="4083">
                  <c:v>0</c:v>
                </c:pt>
                <c:pt idx="4084">
                  <c:v>0</c:v>
                </c:pt>
                <c:pt idx="4085">
                  <c:v>0</c:v>
                </c:pt>
                <c:pt idx="4086">
                  <c:v>0</c:v>
                </c:pt>
                <c:pt idx="4087">
                  <c:v>0</c:v>
                </c:pt>
                <c:pt idx="4088">
                  <c:v>0</c:v>
                </c:pt>
                <c:pt idx="4089">
                  <c:v>0</c:v>
                </c:pt>
                <c:pt idx="4090">
                  <c:v>0</c:v>
                </c:pt>
                <c:pt idx="4091">
                  <c:v>0</c:v>
                </c:pt>
                <c:pt idx="4092">
                  <c:v>0</c:v>
                </c:pt>
                <c:pt idx="4093">
                  <c:v>0</c:v>
                </c:pt>
                <c:pt idx="4094">
                  <c:v>0</c:v>
                </c:pt>
                <c:pt idx="4095">
                  <c:v>0</c:v>
                </c:pt>
                <c:pt idx="4096">
                  <c:v>0</c:v>
                </c:pt>
                <c:pt idx="4097">
                  <c:v>0</c:v>
                </c:pt>
                <c:pt idx="4098">
                  <c:v>0</c:v>
                </c:pt>
                <c:pt idx="4099">
                  <c:v>0</c:v>
                </c:pt>
                <c:pt idx="4100">
                  <c:v>0</c:v>
                </c:pt>
                <c:pt idx="4101">
                  <c:v>0</c:v>
                </c:pt>
                <c:pt idx="4102">
                  <c:v>0</c:v>
                </c:pt>
                <c:pt idx="4103">
                  <c:v>0</c:v>
                </c:pt>
                <c:pt idx="4104">
                  <c:v>0</c:v>
                </c:pt>
                <c:pt idx="4105">
                  <c:v>0</c:v>
                </c:pt>
                <c:pt idx="4106">
                  <c:v>0</c:v>
                </c:pt>
                <c:pt idx="4107">
                  <c:v>0</c:v>
                </c:pt>
                <c:pt idx="4108">
                  <c:v>0</c:v>
                </c:pt>
                <c:pt idx="4109">
                  <c:v>0</c:v>
                </c:pt>
                <c:pt idx="4110">
                  <c:v>0</c:v>
                </c:pt>
                <c:pt idx="4111">
                  <c:v>0</c:v>
                </c:pt>
                <c:pt idx="4112">
                  <c:v>0</c:v>
                </c:pt>
                <c:pt idx="4113">
                  <c:v>0</c:v>
                </c:pt>
                <c:pt idx="4114">
                  <c:v>0</c:v>
                </c:pt>
                <c:pt idx="4115">
                  <c:v>0</c:v>
                </c:pt>
                <c:pt idx="4116">
                  <c:v>0</c:v>
                </c:pt>
                <c:pt idx="4117">
                  <c:v>0</c:v>
                </c:pt>
                <c:pt idx="4118">
                  <c:v>0</c:v>
                </c:pt>
                <c:pt idx="4119">
                  <c:v>0</c:v>
                </c:pt>
                <c:pt idx="4120">
                  <c:v>0</c:v>
                </c:pt>
                <c:pt idx="4121">
                  <c:v>0</c:v>
                </c:pt>
                <c:pt idx="4122">
                  <c:v>0</c:v>
                </c:pt>
                <c:pt idx="4123">
                  <c:v>0</c:v>
                </c:pt>
                <c:pt idx="4124">
                  <c:v>0</c:v>
                </c:pt>
                <c:pt idx="4125">
                  <c:v>0</c:v>
                </c:pt>
                <c:pt idx="4126">
                  <c:v>0</c:v>
                </c:pt>
                <c:pt idx="4127">
                  <c:v>0</c:v>
                </c:pt>
                <c:pt idx="4128">
                  <c:v>0</c:v>
                </c:pt>
                <c:pt idx="4129">
                  <c:v>0</c:v>
                </c:pt>
                <c:pt idx="4130">
                  <c:v>0</c:v>
                </c:pt>
                <c:pt idx="4131">
                  <c:v>0</c:v>
                </c:pt>
                <c:pt idx="4132">
                  <c:v>0</c:v>
                </c:pt>
                <c:pt idx="4133">
                  <c:v>0</c:v>
                </c:pt>
                <c:pt idx="4134">
                  <c:v>0</c:v>
                </c:pt>
                <c:pt idx="4135">
                  <c:v>0</c:v>
                </c:pt>
                <c:pt idx="4136">
                  <c:v>0</c:v>
                </c:pt>
                <c:pt idx="4137">
                  <c:v>0</c:v>
                </c:pt>
                <c:pt idx="4138">
                  <c:v>0</c:v>
                </c:pt>
                <c:pt idx="4139">
                  <c:v>0</c:v>
                </c:pt>
                <c:pt idx="4140">
                  <c:v>0</c:v>
                </c:pt>
                <c:pt idx="4141">
                  <c:v>0</c:v>
                </c:pt>
                <c:pt idx="4142">
                  <c:v>0</c:v>
                </c:pt>
                <c:pt idx="4143">
                  <c:v>0</c:v>
                </c:pt>
                <c:pt idx="4144">
                  <c:v>0</c:v>
                </c:pt>
                <c:pt idx="4145">
                  <c:v>0</c:v>
                </c:pt>
                <c:pt idx="4146">
                  <c:v>0</c:v>
                </c:pt>
                <c:pt idx="4147">
                  <c:v>0</c:v>
                </c:pt>
                <c:pt idx="4148">
                  <c:v>0</c:v>
                </c:pt>
                <c:pt idx="4149">
                  <c:v>0</c:v>
                </c:pt>
                <c:pt idx="4150">
                  <c:v>0</c:v>
                </c:pt>
                <c:pt idx="4151">
                  <c:v>0</c:v>
                </c:pt>
                <c:pt idx="4152">
                  <c:v>0</c:v>
                </c:pt>
                <c:pt idx="4153">
                  <c:v>0</c:v>
                </c:pt>
                <c:pt idx="4154">
                  <c:v>0</c:v>
                </c:pt>
                <c:pt idx="4155">
                  <c:v>0</c:v>
                </c:pt>
                <c:pt idx="4156">
                  <c:v>0</c:v>
                </c:pt>
                <c:pt idx="4157">
                  <c:v>0</c:v>
                </c:pt>
                <c:pt idx="4158">
                  <c:v>0</c:v>
                </c:pt>
                <c:pt idx="4159">
                  <c:v>0</c:v>
                </c:pt>
                <c:pt idx="4160">
                  <c:v>0</c:v>
                </c:pt>
                <c:pt idx="4161">
                  <c:v>0</c:v>
                </c:pt>
                <c:pt idx="4162">
                  <c:v>0</c:v>
                </c:pt>
                <c:pt idx="4163">
                  <c:v>0</c:v>
                </c:pt>
                <c:pt idx="4164">
                  <c:v>0</c:v>
                </c:pt>
                <c:pt idx="4165">
                  <c:v>0</c:v>
                </c:pt>
                <c:pt idx="4166">
                  <c:v>0</c:v>
                </c:pt>
                <c:pt idx="4167">
                  <c:v>0</c:v>
                </c:pt>
                <c:pt idx="4168">
                  <c:v>0</c:v>
                </c:pt>
                <c:pt idx="4169">
                  <c:v>0</c:v>
                </c:pt>
                <c:pt idx="4170">
                  <c:v>0</c:v>
                </c:pt>
                <c:pt idx="4171">
                  <c:v>0</c:v>
                </c:pt>
                <c:pt idx="4172">
                  <c:v>0</c:v>
                </c:pt>
                <c:pt idx="4173">
                  <c:v>0</c:v>
                </c:pt>
                <c:pt idx="4174">
                  <c:v>0</c:v>
                </c:pt>
                <c:pt idx="4175">
                  <c:v>0</c:v>
                </c:pt>
                <c:pt idx="4176">
                  <c:v>0</c:v>
                </c:pt>
                <c:pt idx="4177">
                  <c:v>0</c:v>
                </c:pt>
                <c:pt idx="4178">
                  <c:v>0</c:v>
                </c:pt>
                <c:pt idx="4179">
                  <c:v>0</c:v>
                </c:pt>
                <c:pt idx="4180">
                  <c:v>0</c:v>
                </c:pt>
                <c:pt idx="4181">
                  <c:v>0</c:v>
                </c:pt>
                <c:pt idx="4182">
                  <c:v>0</c:v>
                </c:pt>
                <c:pt idx="4183">
                  <c:v>0</c:v>
                </c:pt>
                <c:pt idx="4184">
                  <c:v>0</c:v>
                </c:pt>
                <c:pt idx="4185">
                  <c:v>0</c:v>
                </c:pt>
                <c:pt idx="4186">
                  <c:v>0</c:v>
                </c:pt>
                <c:pt idx="4187">
                  <c:v>0</c:v>
                </c:pt>
                <c:pt idx="4188">
                  <c:v>0</c:v>
                </c:pt>
                <c:pt idx="4189">
                  <c:v>0</c:v>
                </c:pt>
                <c:pt idx="4190">
                  <c:v>0</c:v>
                </c:pt>
                <c:pt idx="4191">
                  <c:v>0</c:v>
                </c:pt>
                <c:pt idx="4192">
                  <c:v>0</c:v>
                </c:pt>
                <c:pt idx="4193">
                  <c:v>0</c:v>
                </c:pt>
                <c:pt idx="4194">
                  <c:v>0</c:v>
                </c:pt>
                <c:pt idx="4195">
                  <c:v>0</c:v>
                </c:pt>
                <c:pt idx="4196">
                  <c:v>0</c:v>
                </c:pt>
                <c:pt idx="4197">
                  <c:v>0</c:v>
                </c:pt>
                <c:pt idx="4198">
                  <c:v>0</c:v>
                </c:pt>
                <c:pt idx="4199">
                  <c:v>0</c:v>
                </c:pt>
                <c:pt idx="4200">
                  <c:v>0</c:v>
                </c:pt>
                <c:pt idx="4201">
                  <c:v>0</c:v>
                </c:pt>
                <c:pt idx="4202">
                  <c:v>0</c:v>
                </c:pt>
                <c:pt idx="4203">
                  <c:v>0</c:v>
                </c:pt>
                <c:pt idx="4204">
                  <c:v>0</c:v>
                </c:pt>
                <c:pt idx="4205">
                  <c:v>0</c:v>
                </c:pt>
                <c:pt idx="4206">
                  <c:v>0</c:v>
                </c:pt>
                <c:pt idx="4207">
                  <c:v>0</c:v>
                </c:pt>
                <c:pt idx="4208">
                  <c:v>0</c:v>
                </c:pt>
                <c:pt idx="4209">
                  <c:v>0</c:v>
                </c:pt>
                <c:pt idx="4210">
                  <c:v>0</c:v>
                </c:pt>
                <c:pt idx="4211">
                  <c:v>0</c:v>
                </c:pt>
                <c:pt idx="4212">
                  <c:v>0</c:v>
                </c:pt>
                <c:pt idx="4213">
                  <c:v>0</c:v>
                </c:pt>
                <c:pt idx="4214">
                  <c:v>0</c:v>
                </c:pt>
                <c:pt idx="4215">
                  <c:v>0</c:v>
                </c:pt>
                <c:pt idx="4216">
                  <c:v>0</c:v>
                </c:pt>
                <c:pt idx="4217">
                  <c:v>0</c:v>
                </c:pt>
                <c:pt idx="4218">
                  <c:v>0</c:v>
                </c:pt>
                <c:pt idx="4219">
                  <c:v>0</c:v>
                </c:pt>
                <c:pt idx="4220">
                  <c:v>0</c:v>
                </c:pt>
                <c:pt idx="4221">
                  <c:v>0</c:v>
                </c:pt>
                <c:pt idx="4222">
                  <c:v>0</c:v>
                </c:pt>
                <c:pt idx="4223">
                  <c:v>0</c:v>
                </c:pt>
                <c:pt idx="4224">
                  <c:v>0</c:v>
                </c:pt>
                <c:pt idx="4225">
                  <c:v>0</c:v>
                </c:pt>
                <c:pt idx="4226">
                  <c:v>0</c:v>
                </c:pt>
                <c:pt idx="4227">
                  <c:v>0</c:v>
                </c:pt>
                <c:pt idx="4228">
                  <c:v>0</c:v>
                </c:pt>
                <c:pt idx="4229">
                  <c:v>0</c:v>
                </c:pt>
                <c:pt idx="4230">
                  <c:v>0</c:v>
                </c:pt>
                <c:pt idx="4231">
                  <c:v>0</c:v>
                </c:pt>
                <c:pt idx="4232">
                  <c:v>0</c:v>
                </c:pt>
                <c:pt idx="4233">
                  <c:v>0</c:v>
                </c:pt>
                <c:pt idx="4234">
                  <c:v>0</c:v>
                </c:pt>
                <c:pt idx="4235">
                  <c:v>0</c:v>
                </c:pt>
                <c:pt idx="4236">
                  <c:v>0</c:v>
                </c:pt>
                <c:pt idx="4237">
                  <c:v>0</c:v>
                </c:pt>
                <c:pt idx="4238">
                  <c:v>0</c:v>
                </c:pt>
                <c:pt idx="4239">
                  <c:v>0</c:v>
                </c:pt>
                <c:pt idx="4240">
                  <c:v>0</c:v>
                </c:pt>
                <c:pt idx="4241">
                  <c:v>0</c:v>
                </c:pt>
                <c:pt idx="4242">
                  <c:v>0</c:v>
                </c:pt>
                <c:pt idx="4243">
                  <c:v>0</c:v>
                </c:pt>
                <c:pt idx="4244">
                  <c:v>0</c:v>
                </c:pt>
                <c:pt idx="4245">
                  <c:v>0</c:v>
                </c:pt>
                <c:pt idx="4246">
                  <c:v>0</c:v>
                </c:pt>
                <c:pt idx="4247">
                  <c:v>0</c:v>
                </c:pt>
                <c:pt idx="4248">
                  <c:v>0</c:v>
                </c:pt>
                <c:pt idx="4249">
                  <c:v>0</c:v>
                </c:pt>
                <c:pt idx="4250">
                  <c:v>0</c:v>
                </c:pt>
                <c:pt idx="4251">
                  <c:v>0</c:v>
                </c:pt>
                <c:pt idx="4252">
                  <c:v>0</c:v>
                </c:pt>
                <c:pt idx="4253">
                  <c:v>0</c:v>
                </c:pt>
                <c:pt idx="4254">
                  <c:v>0</c:v>
                </c:pt>
                <c:pt idx="4255">
                  <c:v>0</c:v>
                </c:pt>
                <c:pt idx="4256">
                  <c:v>0</c:v>
                </c:pt>
                <c:pt idx="4257">
                  <c:v>0</c:v>
                </c:pt>
                <c:pt idx="4258">
                  <c:v>0</c:v>
                </c:pt>
                <c:pt idx="4259">
                  <c:v>0</c:v>
                </c:pt>
                <c:pt idx="4260">
                  <c:v>0</c:v>
                </c:pt>
                <c:pt idx="4261">
                  <c:v>0</c:v>
                </c:pt>
                <c:pt idx="4262">
                  <c:v>0</c:v>
                </c:pt>
                <c:pt idx="4263">
                  <c:v>0</c:v>
                </c:pt>
                <c:pt idx="4264">
                  <c:v>0</c:v>
                </c:pt>
                <c:pt idx="4265">
                  <c:v>0</c:v>
                </c:pt>
                <c:pt idx="4266">
                  <c:v>0</c:v>
                </c:pt>
                <c:pt idx="4267">
                  <c:v>0</c:v>
                </c:pt>
                <c:pt idx="4268">
                  <c:v>0</c:v>
                </c:pt>
                <c:pt idx="4269">
                  <c:v>0</c:v>
                </c:pt>
                <c:pt idx="4270">
                  <c:v>0</c:v>
                </c:pt>
                <c:pt idx="4271">
                  <c:v>0</c:v>
                </c:pt>
                <c:pt idx="4272">
                  <c:v>0</c:v>
                </c:pt>
                <c:pt idx="4273">
                  <c:v>0</c:v>
                </c:pt>
                <c:pt idx="4274">
                  <c:v>0</c:v>
                </c:pt>
                <c:pt idx="4275">
                  <c:v>0</c:v>
                </c:pt>
                <c:pt idx="4276">
                  <c:v>0</c:v>
                </c:pt>
                <c:pt idx="4277">
                  <c:v>0</c:v>
                </c:pt>
                <c:pt idx="4278">
                  <c:v>0</c:v>
                </c:pt>
                <c:pt idx="4279">
                  <c:v>0</c:v>
                </c:pt>
                <c:pt idx="4280">
                  <c:v>0</c:v>
                </c:pt>
                <c:pt idx="4281">
                  <c:v>0</c:v>
                </c:pt>
                <c:pt idx="4282">
                  <c:v>0</c:v>
                </c:pt>
                <c:pt idx="4283">
                  <c:v>0</c:v>
                </c:pt>
                <c:pt idx="4284">
                  <c:v>0</c:v>
                </c:pt>
                <c:pt idx="4285">
                  <c:v>0</c:v>
                </c:pt>
                <c:pt idx="4286">
                  <c:v>0</c:v>
                </c:pt>
                <c:pt idx="4287">
                  <c:v>0</c:v>
                </c:pt>
                <c:pt idx="4288">
                  <c:v>0</c:v>
                </c:pt>
                <c:pt idx="4289">
                  <c:v>0</c:v>
                </c:pt>
                <c:pt idx="4290">
                  <c:v>0</c:v>
                </c:pt>
                <c:pt idx="4291">
                  <c:v>0</c:v>
                </c:pt>
                <c:pt idx="4292">
                  <c:v>0</c:v>
                </c:pt>
                <c:pt idx="4293">
                  <c:v>0</c:v>
                </c:pt>
                <c:pt idx="4294">
                  <c:v>0</c:v>
                </c:pt>
                <c:pt idx="4295">
                  <c:v>0</c:v>
                </c:pt>
                <c:pt idx="4296">
                  <c:v>0</c:v>
                </c:pt>
                <c:pt idx="4297">
                  <c:v>0</c:v>
                </c:pt>
                <c:pt idx="4298">
                  <c:v>0</c:v>
                </c:pt>
                <c:pt idx="4299">
                  <c:v>0</c:v>
                </c:pt>
                <c:pt idx="4300">
                  <c:v>0</c:v>
                </c:pt>
                <c:pt idx="4301">
                  <c:v>0</c:v>
                </c:pt>
                <c:pt idx="4302">
                  <c:v>0</c:v>
                </c:pt>
                <c:pt idx="4303">
                  <c:v>0</c:v>
                </c:pt>
                <c:pt idx="4304">
                  <c:v>0</c:v>
                </c:pt>
                <c:pt idx="4305">
                  <c:v>0</c:v>
                </c:pt>
                <c:pt idx="4306">
                  <c:v>0</c:v>
                </c:pt>
                <c:pt idx="4307">
                  <c:v>0</c:v>
                </c:pt>
                <c:pt idx="4308">
                  <c:v>0</c:v>
                </c:pt>
                <c:pt idx="4309">
                  <c:v>0</c:v>
                </c:pt>
                <c:pt idx="4310">
                  <c:v>0</c:v>
                </c:pt>
                <c:pt idx="4311">
                  <c:v>0</c:v>
                </c:pt>
                <c:pt idx="4312">
                  <c:v>0</c:v>
                </c:pt>
                <c:pt idx="4313">
                  <c:v>0</c:v>
                </c:pt>
                <c:pt idx="4314">
                  <c:v>0</c:v>
                </c:pt>
                <c:pt idx="4315">
                  <c:v>0</c:v>
                </c:pt>
                <c:pt idx="4316">
                  <c:v>0</c:v>
                </c:pt>
                <c:pt idx="4317">
                  <c:v>0</c:v>
                </c:pt>
                <c:pt idx="4318">
                  <c:v>0</c:v>
                </c:pt>
                <c:pt idx="4319">
                  <c:v>0</c:v>
                </c:pt>
                <c:pt idx="4320">
                  <c:v>0</c:v>
                </c:pt>
                <c:pt idx="4321">
                  <c:v>0</c:v>
                </c:pt>
                <c:pt idx="4322">
                  <c:v>0</c:v>
                </c:pt>
                <c:pt idx="4323">
                  <c:v>0</c:v>
                </c:pt>
                <c:pt idx="4324">
                  <c:v>0</c:v>
                </c:pt>
                <c:pt idx="4325">
                  <c:v>0</c:v>
                </c:pt>
                <c:pt idx="4326">
                  <c:v>0</c:v>
                </c:pt>
                <c:pt idx="4327">
                  <c:v>0</c:v>
                </c:pt>
                <c:pt idx="4328">
                  <c:v>0</c:v>
                </c:pt>
                <c:pt idx="4329">
                  <c:v>0</c:v>
                </c:pt>
                <c:pt idx="4330">
                  <c:v>0</c:v>
                </c:pt>
                <c:pt idx="4331">
                  <c:v>0</c:v>
                </c:pt>
                <c:pt idx="4332">
                  <c:v>0</c:v>
                </c:pt>
                <c:pt idx="4333">
                  <c:v>0</c:v>
                </c:pt>
                <c:pt idx="4334">
                  <c:v>0</c:v>
                </c:pt>
                <c:pt idx="4335">
                  <c:v>0</c:v>
                </c:pt>
                <c:pt idx="4336">
                  <c:v>0</c:v>
                </c:pt>
                <c:pt idx="4337">
                  <c:v>0</c:v>
                </c:pt>
                <c:pt idx="4338">
                  <c:v>0</c:v>
                </c:pt>
                <c:pt idx="4339">
                  <c:v>0</c:v>
                </c:pt>
                <c:pt idx="4340">
                  <c:v>0</c:v>
                </c:pt>
                <c:pt idx="4341">
                  <c:v>0</c:v>
                </c:pt>
                <c:pt idx="4342">
                  <c:v>0</c:v>
                </c:pt>
                <c:pt idx="4343">
                  <c:v>0</c:v>
                </c:pt>
                <c:pt idx="4344">
                  <c:v>0</c:v>
                </c:pt>
                <c:pt idx="4345">
                  <c:v>0</c:v>
                </c:pt>
                <c:pt idx="4346">
                  <c:v>0</c:v>
                </c:pt>
                <c:pt idx="4347">
                  <c:v>0</c:v>
                </c:pt>
                <c:pt idx="4348">
                  <c:v>0</c:v>
                </c:pt>
                <c:pt idx="4349">
                  <c:v>0</c:v>
                </c:pt>
                <c:pt idx="4350">
                  <c:v>0</c:v>
                </c:pt>
                <c:pt idx="4351">
                  <c:v>0</c:v>
                </c:pt>
                <c:pt idx="4352">
                  <c:v>0</c:v>
                </c:pt>
                <c:pt idx="4353">
                  <c:v>0</c:v>
                </c:pt>
                <c:pt idx="4354">
                  <c:v>0</c:v>
                </c:pt>
                <c:pt idx="4355">
                  <c:v>0</c:v>
                </c:pt>
                <c:pt idx="4356">
                  <c:v>0</c:v>
                </c:pt>
                <c:pt idx="4357">
                  <c:v>0</c:v>
                </c:pt>
                <c:pt idx="4358">
                  <c:v>0</c:v>
                </c:pt>
                <c:pt idx="4359">
                  <c:v>0</c:v>
                </c:pt>
                <c:pt idx="4360">
                  <c:v>0</c:v>
                </c:pt>
                <c:pt idx="4361">
                  <c:v>0</c:v>
                </c:pt>
                <c:pt idx="4362">
                  <c:v>0</c:v>
                </c:pt>
                <c:pt idx="4363">
                  <c:v>0</c:v>
                </c:pt>
                <c:pt idx="4364">
                  <c:v>0</c:v>
                </c:pt>
                <c:pt idx="4365">
                  <c:v>0</c:v>
                </c:pt>
                <c:pt idx="4366">
                  <c:v>0</c:v>
                </c:pt>
                <c:pt idx="4367">
                  <c:v>0</c:v>
                </c:pt>
                <c:pt idx="4368">
                  <c:v>0</c:v>
                </c:pt>
                <c:pt idx="4369">
                  <c:v>0</c:v>
                </c:pt>
                <c:pt idx="4370">
                  <c:v>0</c:v>
                </c:pt>
                <c:pt idx="4371">
                  <c:v>0</c:v>
                </c:pt>
                <c:pt idx="4372">
                  <c:v>0</c:v>
                </c:pt>
                <c:pt idx="4373">
                  <c:v>0</c:v>
                </c:pt>
                <c:pt idx="4374">
                  <c:v>0</c:v>
                </c:pt>
                <c:pt idx="4375">
                  <c:v>0</c:v>
                </c:pt>
                <c:pt idx="4376">
                  <c:v>0</c:v>
                </c:pt>
                <c:pt idx="4377">
                  <c:v>0</c:v>
                </c:pt>
                <c:pt idx="4378">
                  <c:v>0</c:v>
                </c:pt>
                <c:pt idx="4379">
                  <c:v>0</c:v>
                </c:pt>
                <c:pt idx="4380">
                  <c:v>0</c:v>
                </c:pt>
                <c:pt idx="4381">
                  <c:v>0</c:v>
                </c:pt>
                <c:pt idx="4382">
                  <c:v>0</c:v>
                </c:pt>
                <c:pt idx="4383">
                  <c:v>0</c:v>
                </c:pt>
                <c:pt idx="4384">
                  <c:v>0</c:v>
                </c:pt>
                <c:pt idx="4385">
                  <c:v>0</c:v>
                </c:pt>
                <c:pt idx="4386">
                  <c:v>0</c:v>
                </c:pt>
                <c:pt idx="4387">
                  <c:v>0</c:v>
                </c:pt>
                <c:pt idx="4388">
                  <c:v>0</c:v>
                </c:pt>
                <c:pt idx="4389">
                  <c:v>0</c:v>
                </c:pt>
                <c:pt idx="4390">
                  <c:v>0</c:v>
                </c:pt>
                <c:pt idx="4391">
                  <c:v>0</c:v>
                </c:pt>
                <c:pt idx="4392">
                  <c:v>0</c:v>
                </c:pt>
                <c:pt idx="4393">
                  <c:v>0</c:v>
                </c:pt>
                <c:pt idx="4394">
                  <c:v>0</c:v>
                </c:pt>
                <c:pt idx="4395">
                  <c:v>0</c:v>
                </c:pt>
                <c:pt idx="4396">
                  <c:v>0</c:v>
                </c:pt>
                <c:pt idx="4397">
                  <c:v>0</c:v>
                </c:pt>
                <c:pt idx="4398">
                  <c:v>0</c:v>
                </c:pt>
                <c:pt idx="4399">
                  <c:v>0</c:v>
                </c:pt>
                <c:pt idx="4400">
                  <c:v>0</c:v>
                </c:pt>
                <c:pt idx="4401">
                  <c:v>0</c:v>
                </c:pt>
                <c:pt idx="4402">
                  <c:v>0</c:v>
                </c:pt>
                <c:pt idx="4403">
                  <c:v>0</c:v>
                </c:pt>
                <c:pt idx="4404">
                  <c:v>0</c:v>
                </c:pt>
                <c:pt idx="4405">
                  <c:v>0</c:v>
                </c:pt>
                <c:pt idx="4406">
                  <c:v>0</c:v>
                </c:pt>
                <c:pt idx="4407">
                  <c:v>0</c:v>
                </c:pt>
                <c:pt idx="4408">
                  <c:v>0</c:v>
                </c:pt>
                <c:pt idx="4409">
                  <c:v>0</c:v>
                </c:pt>
                <c:pt idx="4410">
                  <c:v>0</c:v>
                </c:pt>
                <c:pt idx="4411">
                  <c:v>0</c:v>
                </c:pt>
                <c:pt idx="4412">
                  <c:v>0</c:v>
                </c:pt>
                <c:pt idx="4413">
                  <c:v>0</c:v>
                </c:pt>
                <c:pt idx="4414">
                  <c:v>0</c:v>
                </c:pt>
                <c:pt idx="4415">
                  <c:v>0</c:v>
                </c:pt>
                <c:pt idx="4416">
                  <c:v>0</c:v>
                </c:pt>
                <c:pt idx="4417">
                  <c:v>0</c:v>
                </c:pt>
                <c:pt idx="4418">
                  <c:v>0</c:v>
                </c:pt>
                <c:pt idx="4419">
                  <c:v>0</c:v>
                </c:pt>
                <c:pt idx="4420">
                  <c:v>0</c:v>
                </c:pt>
                <c:pt idx="4421">
                  <c:v>0</c:v>
                </c:pt>
                <c:pt idx="4422">
                  <c:v>0</c:v>
                </c:pt>
                <c:pt idx="4423">
                  <c:v>0</c:v>
                </c:pt>
                <c:pt idx="4424">
                  <c:v>0</c:v>
                </c:pt>
                <c:pt idx="4425">
                  <c:v>0</c:v>
                </c:pt>
                <c:pt idx="4426">
                  <c:v>0</c:v>
                </c:pt>
                <c:pt idx="4427">
                  <c:v>0</c:v>
                </c:pt>
                <c:pt idx="4428">
                  <c:v>0</c:v>
                </c:pt>
                <c:pt idx="4429">
                  <c:v>0</c:v>
                </c:pt>
                <c:pt idx="4430">
                  <c:v>0</c:v>
                </c:pt>
                <c:pt idx="4431">
                  <c:v>0</c:v>
                </c:pt>
                <c:pt idx="4432">
                  <c:v>0</c:v>
                </c:pt>
                <c:pt idx="4433">
                  <c:v>0</c:v>
                </c:pt>
                <c:pt idx="4434">
                  <c:v>0</c:v>
                </c:pt>
                <c:pt idx="4435">
                  <c:v>0</c:v>
                </c:pt>
                <c:pt idx="4436">
                  <c:v>0</c:v>
                </c:pt>
                <c:pt idx="4437">
                  <c:v>0</c:v>
                </c:pt>
                <c:pt idx="4438">
                  <c:v>0</c:v>
                </c:pt>
                <c:pt idx="4439">
                  <c:v>0</c:v>
                </c:pt>
                <c:pt idx="4440">
                  <c:v>0</c:v>
                </c:pt>
                <c:pt idx="4441">
                  <c:v>0</c:v>
                </c:pt>
                <c:pt idx="4442">
                  <c:v>0</c:v>
                </c:pt>
                <c:pt idx="4443">
                  <c:v>0</c:v>
                </c:pt>
                <c:pt idx="4444">
                  <c:v>0</c:v>
                </c:pt>
                <c:pt idx="4445">
                  <c:v>0</c:v>
                </c:pt>
                <c:pt idx="4446">
                  <c:v>0</c:v>
                </c:pt>
                <c:pt idx="4447">
                  <c:v>0</c:v>
                </c:pt>
                <c:pt idx="4448">
                  <c:v>0</c:v>
                </c:pt>
                <c:pt idx="4449">
                  <c:v>0</c:v>
                </c:pt>
                <c:pt idx="4450">
                  <c:v>0</c:v>
                </c:pt>
                <c:pt idx="4451">
                  <c:v>0</c:v>
                </c:pt>
                <c:pt idx="4452">
                  <c:v>0</c:v>
                </c:pt>
                <c:pt idx="4453">
                  <c:v>0</c:v>
                </c:pt>
                <c:pt idx="4454">
                  <c:v>0</c:v>
                </c:pt>
                <c:pt idx="4455">
                  <c:v>0</c:v>
                </c:pt>
                <c:pt idx="4456">
                  <c:v>0</c:v>
                </c:pt>
                <c:pt idx="4457">
                  <c:v>0</c:v>
                </c:pt>
                <c:pt idx="4458">
                  <c:v>0</c:v>
                </c:pt>
                <c:pt idx="4459">
                  <c:v>0</c:v>
                </c:pt>
                <c:pt idx="4460">
                  <c:v>0</c:v>
                </c:pt>
                <c:pt idx="4461">
                  <c:v>0</c:v>
                </c:pt>
                <c:pt idx="4462">
                  <c:v>0</c:v>
                </c:pt>
                <c:pt idx="4463">
                  <c:v>0</c:v>
                </c:pt>
                <c:pt idx="4464">
                  <c:v>0</c:v>
                </c:pt>
                <c:pt idx="4465">
                  <c:v>0</c:v>
                </c:pt>
                <c:pt idx="4466">
                  <c:v>0</c:v>
                </c:pt>
                <c:pt idx="4467">
                  <c:v>0</c:v>
                </c:pt>
                <c:pt idx="4468">
                  <c:v>0</c:v>
                </c:pt>
                <c:pt idx="4469">
                  <c:v>0</c:v>
                </c:pt>
                <c:pt idx="4470">
                  <c:v>0</c:v>
                </c:pt>
                <c:pt idx="4471">
                  <c:v>0</c:v>
                </c:pt>
                <c:pt idx="4472">
                  <c:v>0</c:v>
                </c:pt>
                <c:pt idx="4473">
                  <c:v>0</c:v>
                </c:pt>
                <c:pt idx="4474">
                  <c:v>0</c:v>
                </c:pt>
                <c:pt idx="4475">
                  <c:v>0</c:v>
                </c:pt>
                <c:pt idx="4476">
                  <c:v>0</c:v>
                </c:pt>
                <c:pt idx="4477">
                  <c:v>0</c:v>
                </c:pt>
                <c:pt idx="4478">
                  <c:v>0</c:v>
                </c:pt>
                <c:pt idx="4479">
                  <c:v>0</c:v>
                </c:pt>
                <c:pt idx="4480">
                  <c:v>0</c:v>
                </c:pt>
                <c:pt idx="4481">
                  <c:v>0</c:v>
                </c:pt>
                <c:pt idx="4482">
                  <c:v>0</c:v>
                </c:pt>
                <c:pt idx="4483">
                  <c:v>0</c:v>
                </c:pt>
                <c:pt idx="4484">
                  <c:v>0</c:v>
                </c:pt>
                <c:pt idx="4485">
                  <c:v>0</c:v>
                </c:pt>
                <c:pt idx="4486">
                  <c:v>0</c:v>
                </c:pt>
                <c:pt idx="4487">
                  <c:v>0</c:v>
                </c:pt>
                <c:pt idx="4488">
                  <c:v>0</c:v>
                </c:pt>
                <c:pt idx="4489">
                  <c:v>0</c:v>
                </c:pt>
                <c:pt idx="4490">
                  <c:v>0</c:v>
                </c:pt>
                <c:pt idx="4491">
                  <c:v>0</c:v>
                </c:pt>
                <c:pt idx="4492">
                  <c:v>0</c:v>
                </c:pt>
                <c:pt idx="4493">
                  <c:v>0</c:v>
                </c:pt>
                <c:pt idx="4494">
                  <c:v>0</c:v>
                </c:pt>
                <c:pt idx="4495">
                  <c:v>0</c:v>
                </c:pt>
                <c:pt idx="4496">
                  <c:v>0</c:v>
                </c:pt>
                <c:pt idx="4497">
                  <c:v>-0.33236332312033101</c:v>
                </c:pt>
                <c:pt idx="4498">
                  <c:v>-0.29676037189453902</c:v>
                </c:pt>
                <c:pt idx="4499">
                  <c:v>-0.232770100330042</c:v>
                </c:pt>
                <c:pt idx="4500">
                  <c:v>-0.26284999228383799</c:v>
                </c:pt>
                <c:pt idx="4501">
                  <c:v>-0.26293907023102903</c:v>
                </c:pt>
                <c:pt idx="4502">
                  <c:v>-0.32395995606454497</c:v>
                </c:pt>
                <c:pt idx="4503">
                  <c:v>-0.30756893414294301</c:v>
                </c:pt>
                <c:pt idx="4504">
                  <c:v>-0.30730170030137</c:v>
                </c:pt>
                <c:pt idx="4505">
                  <c:v>-0.27318344194106903</c:v>
                </c:pt>
                <c:pt idx="4506">
                  <c:v>-0.25233838673222497</c:v>
                </c:pt>
                <c:pt idx="4507">
                  <c:v>-0.24057959930147699</c:v>
                </c:pt>
                <c:pt idx="4508">
                  <c:v>-0.255218649206785</c:v>
                </c:pt>
                <c:pt idx="4509">
                  <c:v>-0.26074170847877998</c:v>
                </c:pt>
                <c:pt idx="4510">
                  <c:v>-0.24435073186640799</c:v>
                </c:pt>
                <c:pt idx="4511">
                  <c:v>-0.25643610823070301</c:v>
                </c:pt>
                <c:pt idx="4512">
                  <c:v>-0.27793447723433201</c:v>
                </c:pt>
                <c:pt idx="4513">
                  <c:v>-0.290316810295417</c:v>
                </c:pt>
                <c:pt idx="4514">
                  <c:v>-0.28170560979926301</c:v>
                </c:pt>
                <c:pt idx="4515">
                  <c:v>-0.26204824544988897</c:v>
                </c:pt>
                <c:pt idx="4516">
                  <c:v>-0.270600090854069</c:v>
                </c:pt>
                <c:pt idx="4517">
                  <c:v>-0.26727439333432401</c:v>
                </c:pt>
                <c:pt idx="4518">
                  <c:v>-0.27832051187831303</c:v>
                </c:pt>
                <c:pt idx="4519">
                  <c:v>-0.27086732469564201</c:v>
                </c:pt>
                <c:pt idx="4520">
                  <c:v>-0.28719894621603997</c:v>
                </c:pt>
                <c:pt idx="4521">
                  <c:v>-0.28140865310247298</c:v>
                </c:pt>
                <c:pt idx="4522">
                  <c:v>-0.27846894491747798</c:v>
                </c:pt>
                <c:pt idx="4523">
                  <c:v>-0.26837305155583302</c:v>
                </c:pt>
                <c:pt idx="4524">
                  <c:v>-0.27517292494371898</c:v>
                </c:pt>
                <c:pt idx="4525">
                  <c:v>-0.28633784429011699</c:v>
                </c:pt>
                <c:pt idx="4526">
                  <c:v>-0.31615045709311002</c:v>
                </c:pt>
                <c:pt idx="4527">
                  <c:v>-0.31110251041228798</c:v>
                </c:pt>
                <c:pt idx="4528">
                  <c:v>-0.30679691016421101</c:v>
                </c:pt>
                <c:pt idx="4529">
                  <c:v>-0.33126461958959103</c:v>
                </c:pt>
                <c:pt idx="4530">
                  <c:v>-0.33509515255572597</c:v>
                </c:pt>
                <c:pt idx="4531">
                  <c:v>-0.32072333649199097</c:v>
                </c:pt>
                <c:pt idx="4532">
                  <c:v>-0.30246158706091603</c:v>
                </c:pt>
                <c:pt idx="4533">
                  <c:v>-0.29064344453819402</c:v>
                </c:pt>
                <c:pt idx="4534">
                  <c:v>-0.30644055306621598</c:v>
                </c:pt>
                <c:pt idx="4535">
                  <c:v>-0.30124412803699802</c:v>
                </c:pt>
                <c:pt idx="4536">
                  <c:v>-0.280844462564109</c:v>
                </c:pt>
                <c:pt idx="4537">
                  <c:v>-0.27900345790985398</c:v>
                </c:pt>
                <c:pt idx="4538">
                  <c:v>-0.26335478242099702</c:v>
                </c:pt>
                <c:pt idx="4539">
                  <c:v>-0.278498667772695</c:v>
                </c:pt>
                <c:pt idx="4540">
                  <c:v>-0.26014784039443001</c:v>
                </c:pt>
                <c:pt idx="4541">
                  <c:v>-0.25901950462693302</c:v>
                </c:pt>
                <c:pt idx="4542">
                  <c:v>-0.25780204560301601</c:v>
                </c:pt>
                <c:pt idx="4543">
                  <c:v>-0.248270297470503</c:v>
                </c:pt>
                <c:pt idx="4544">
                  <c:v>-0.251625717845466</c:v>
                </c:pt>
                <c:pt idx="4545">
                  <c:v>-0.27080792429443801</c:v>
                </c:pt>
                <c:pt idx="4546">
                  <c:v>-0.27371795493344597</c:v>
                </c:pt>
                <c:pt idx="4547">
                  <c:v>-0.26400805090655199</c:v>
                </c:pt>
                <c:pt idx="4548">
                  <c:v>-0.26632416815197901</c:v>
                </c:pt>
                <c:pt idx="4549">
                  <c:v>-0.240015408763113</c:v>
                </c:pt>
                <c:pt idx="4550">
                  <c:v>-0.23202775389729599</c:v>
                </c:pt>
                <c:pt idx="4551">
                  <c:v>-0.23125568460933299</c:v>
                </c:pt>
                <c:pt idx="4552">
                  <c:v>-0.22478244546422399</c:v>
                </c:pt>
                <c:pt idx="4553">
                  <c:v>-0.277251531202791</c:v>
                </c:pt>
                <c:pt idx="4554">
                  <c:v>-0.265106709128061</c:v>
                </c:pt>
                <c:pt idx="4555">
                  <c:v>-0.27125335933962302</c:v>
                </c:pt>
                <c:pt idx="4556">
                  <c:v>-0.27009530071691001</c:v>
                </c:pt>
                <c:pt idx="4557">
                  <c:v>-0.26988742196731003</c:v>
                </c:pt>
                <c:pt idx="4558">
                  <c:v>-0.251566317444262</c:v>
                </c:pt>
                <c:pt idx="4559">
                  <c:v>-0.25207110758142098</c:v>
                </c:pt>
                <c:pt idx="4560">
                  <c:v>-0.25967272780325701</c:v>
                </c:pt>
                <c:pt idx="4561">
                  <c:v>-0.279537925593</c:v>
                </c:pt>
                <c:pt idx="4562">
                  <c:v>-0.278023555181523</c:v>
                </c:pt>
                <c:pt idx="4563">
                  <c:v>-0.26804641731305601</c:v>
                </c:pt>
                <c:pt idx="4564">
                  <c:v>-0.251210005655498</c:v>
                </c:pt>
                <c:pt idx="4565">
                  <c:v>-0.258930381370512</c:v>
                </c:pt>
                <c:pt idx="4566">
                  <c:v>-0.25949457190887498</c:v>
                </c:pt>
                <c:pt idx="4567">
                  <c:v>-0.24788430813575299</c:v>
                </c:pt>
                <c:pt idx="4568">
                  <c:v>-0.23665998838815</c:v>
                </c:pt>
                <c:pt idx="4569">
                  <c:v>-0.242687883106535</c:v>
                </c:pt>
                <c:pt idx="4570">
                  <c:v>-0.24111406698462301</c:v>
                </c:pt>
                <c:pt idx="4571">
                  <c:v>-0.25109120485309</c:v>
                </c:pt>
                <c:pt idx="4572">
                  <c:v>-0.25109120485309</c:v>
                </c:pt>
                <c:pt idx="4573">
                  <c:v>-0.254802937016817</c:v>
                </c:pt>
                <c:pt idx="4574">
                  <c:v>-0.26032599628881198</c:v>
                </c:pt>
                <c:pt idx="4575">
                  <c:v>-0.25254622017259398</c:v>
                </c:pt>
                <c:pt idx="4576">
                  <c:v>-0.23787744741206801</c:v>
                </c:pt>
                <c:pt idx="4577">
                  <c:v>-0.23998573121712599</c:v>
                </c:pt>
                <c:pt idx="4578">
                  <c:v>-0.23499713962827801</c:v>
                </c:pt>
                <c:pt idx="4579">
                  <c:v>-0.22846454539119501</c:v>
                </c:pt>
                <c:pt idx="4580">
                  <c:v>-0.23030555004545</c:v>
                </c:pt>
                <c:pt idx="4581">
                  <c:v>-0.23416571524834101</c:v>
                </c:pt>
                <c:pt idx="4582">
                  <c:v>-0.22317904241478601</c:v>
                </c:pt>
                <c:pt idx="4583">
                  <c:v>-0.211212330925208</c:v>
                </c:pt>
                <c:pt idx="4584">
                  <c:v>-0.213053426197924</c:v>
                </c:pt>
                <c:pt idx="4585">
                  <c:v>-0.21480535290498801</c:v>
                </c:pt>
                <c:pt idx="4586">
                  <c:v>-0.22326812036197699</c:v>
                </c:pt>
                <c:pt idx="4587">
                  <c:v>-0.22065504641976</c:v>
                </c:pt>
                <c:pt idx="4588">
                  <c:v>-0.204739091780099</c:v>
                </c:pt>
                <c:pt idx="4589">
                  <c:v>-0.20652074134237999</c:v>
                </c:pt>
                <c:pt idx="4590">
                  <c:v>-0.204263979188927</c:v>
                </c:pt>
                <c:pt idx="4591">
                  <c:v>-0.204560935885717</c:v>
                </c:pt>
                <c:pt idx="4592">
                  <c:v>-0.206283230356025</c:v>
                </c:pt>
                <c:pt idx="4593">
                  <c:v>-0.20604562875120799</c:v>
                </c:pt>
                <c:pt idx="4594">
                  <c:v>-0.19995842425008001</c:v>
                </c:pt>
                <c:pt idx="4595">
                  <c:v>0</c:v>
                </c:pt>
                <c:pt idx="4596">
                  <c:v>0</c:v>
                </c:pt>
                <c:pt idx="4597">
                  <c:v>0</c:v>
                </c:pt>
                <c:pt idx="4598">
                  <c:v>0</c:v>
                </c:pt>
                <c:pt idx="4599">
                  <c:v>0</c:v>
                </c:pt>
                <c:pt idx="4600">
                  <c:v>0</c:v>
                </c:pt>
                <c:pt idx="4601">
                  <c:v>0</c:v>
                </c:pt>
                <c:pt idx="4602">
                  <c:v>0</c:v>
                </c:pt>
                <c:pt idx="4603">
                  <c:v>0</c:v>
                </c:pt>
                <c:pt idx="4604">
                  <c:v>0</c:v>
                </c:pt>
                <c:pt idx="4605">
                  <c:v>0</c:v>
                </c:pt>
                <c:pt idx="4606">
                  <c:v>0</c:v>
                </c:pt>
                <c:pt idx="4607">
                  <c:v>0</c:v>
                </c:pt>
                <c:pt idx="4608">
                  <c:v>0</c:v>
                </c:pt>
                <c:pt idx="4609">
                  <c:v>0</c:v>
                </c:pt>
                <c:pt idx="4610">
                  <c:v>0</c:v>
                </c:pt>
                <c:pt idx="4611">
                  <c:v>0</c:v>
                </c:pt>
                <c:pt idx="4612">
                  <c:v>0</c:v>
                </c:pt>
                <c:pt idx="4613">
                  <c:v>0</c:v>
                </c:pt>
                <c:pt idx="4614">
                  <c:v>0</c:v>
                </c:pt>
                <c:pt idx="4615">
                  <c:v>0</c:v>
                </c:pt>
                <c:pt idx="4616">
                  <c:v>0</c:v>
                </c:pt>
                <c:pt idx="4617">
                  <c:v>0</c:v>
                </c:pt>
                <c:pt idx="4618">
                  <c:v>0</c:v>
                </c:pt>
                <c:pt idx="4619">
                  <c:v>0</c:v>
                </c:pt>
                <c:pt idx="4620">
                  <c:v>0</c:v>
                </c:pt>
                <c:pt idx="4621">
                  <c:v>0</c:v>
                </c:pt>
                <c:pt idx="4622">
                  <c:v>0</c:v>
                </c:pt>
                <c:pt idx="4623">
                  <c:v>0</c:v>
                </c:pt>
                <c:pt idx="4624">
                  <c:v>0</c:v>
                </c:pt>
                <c:pt idx="4625">
                  <c:v>0</c:v>
                </c:pt>
                <c:pt idx="4626">
                  <c:v>0</c:v>
                </c:pt>
                <c:pt idx="4627">
                  <c:v>0</c:v>
                </c:pt>
                <c:pt idx="4628">
                  <c:v>0</c:v>
                </c:pt>
                <c:pt idx="4629">
                  <c:v>0</c:v>
                </c:pt>
                <c:pt idx="4630">
                  <c:v>0</c:v>
                </c:pt>
                <c:pt idx="4631">
                  <c:v>0</c:v>
                </c:pt>
                <c:pt idx="4632">
                  <c:v>0</c:v>
                </c:pt>
                <c:pt idx="4633">
                  <c:v>0</c:v>
                </c:pt>
                <c:pt idx="4634">
                  <c:v>0</c:v>
                </c:pt>
                <c:pt idx="4635">
                  <c:v>0</c:v>
                </c:pt>
                <c:pt idx="4636">
                  <c:v>0</c:v>
                </c:pt>
                <c:pt idx="4637">
                  <c:v>0</c:v>
                </c:pt>
                <c:pt idx="4638">
                  <c:v>0</c:v>
                </c:pt>
                <c:pt idx="4639">
                  <c:v>0</c:v>
                </c:pt>
                <c:pt idx="4640">
                  <c:v>0</c:v>
                </c:pt>
                <c:pt idx="4641">
                  <c:v>0</c:v>
                </c:pt>
                <c:pt idx="4642">
                  <c:v>0</c:v>
                </c:pt>
                <c:pt idx="4643">
                  <c:v>0</c:v>
                </c:pt>
                <c:pt idx="4644">
                  <c:v>0</c:v>
                </c:pt>
                <c:pt idx="4645">
                  <c:v>0</c:v>
                </c:pt>
                <c:pt idx="4646">
                  <c:v>0</c:v>
                </c:pt>
                <c:pt idx="4647">
                  <c:v>0</c:v>
                </c:pt>
                <c:pt idx="4648">
                  <c:v>0</c:v>
                </c:pt>
                <c:pt idx="4649">
                  <c:v>0</c:v>
                </c:pt>
                <c:pt idx="4650">
                  <c:v>0</c:v>
                </c:pt>
                <c:pt idx="4651">
                  <c:v>0</c:v>
                </c:pt>
                <c:pt idx="4652">
                  <c:v>0</c:v>
                </c:pt>
                <c:pt idx="4653">
                  <c:v>0</c:v>
                </c:pt>
                <c:pt idx="4654">
                  <c:v>0</c:v>
                </c:pt>
                <c:pt idx="4655">
                  <c:v>0</c:v>
                </c:pt>
                <c:pt idx="4656">
                  <c:v>0</c:v>
                </c:pt>
                <c:pt idx="4657">
                  <c:v>0</c:v>
                </c:pt>
                <c:pt idx="4658">
                  <c:v>0</c:v>
                </c:pt>
                <c:pt idx="4659">
                  <c:v>0</c:v>
                </c:pt>
                <c:pt idx="4660">
                  <c:v>0</c:v>
                </c:pt>
                <c:pt idx="4661">
                  <c:v>0</c:v>
                </c:pt>
                <c:pt idx="4662">
                  <c:v>0</c:v>
                </c:pt>
                <c:pt idx="4663">
                  <c:v>0</c:v>
                </c:pt>
                <c:pt idx="4664">
                  <c:v>0</c:v>
                </c:pt>
                <c:pt idx="4665">
                  <c:v>0</c:v>
                </c:pt>
                <c:pt idx="4666">
                  <c:v>0</c:v>
                </c:pt>
                <c:pt idx="4667">
                  <c:v>0</c:v>
                </c:pt>
                <c:pt idx="4668">
                  <c:v>0</c:v>
                </c:pt>
                <c:pt idx="4669">
                  <c:v>0</c:v>
                </c:pt>
                <c:pt idx="4670">
                  <c:v>0</c:v>
                </c:pt>
                <c:pt idx="4671">
                  <c:v>0</c:v>
                </c:pt>
                <c:pt idx="4672">
                  <c:v>0</c:v>
                </c:pt>
                <c:pt idx="4673">
                  <c:v>0</c:v>
                </c:pt>
                <c:pt idx="4674">
                  <c:v>0</c:v>
                </c:pt>
                <c:pt idx="4675">
                  <c:v>0</c:v>
                </c:pt>
                <c:pt idx="4676">
                  <c:v>0</c:v>
                </c:pt>
                <c:pt idx="4677">
                  <c:v>0</c:v>
                </c:pt>
                <c:pt idx="4678">
                  <c:v>0</c:v>
                </c:pt>
                <c:pt idx="4679">
                  <c:v>0</c:v>
                </c:pt>
                <c:pt idx="4680">
                  <c:v>0</c:v>
                </c:pt>
                <c:pt idx="4681">
                  <c:v>0</c:v>
                </c:pt>
                <c:pt idx="4682">
                  <c:v>0</c:v>
                </c:pt>
                <c:pt idx="4683">
                  <c:v>0</c:v>
                </c:pt>
                <c:pt idx="4684">
                  <c:v>0</c:v>
                </c:pt>
                <c:pt idx="4685">
                  <c:v>0</c:v>
                </c:pt>
                <c:pt idx="4686">
                  <c:v>0</c:v>
                </c:pt>
                <c:pt idx="4687">
                  <c:v>0</c:v>
                </c:pt>
                <c:pt idx="4688">
                  <c:v>0</c:v>
                </c:pt>
                <c:pt idx="4689">
                  <c:v>0</c:v>
                </c:pt>
                <c:pt idx="4690">
                  <c:v>0</c:v>
                </c:pt>
                <c:pt idx="4691">
                  <c:v>0</c:v>
                </c:pt>
                <c:pt idx="4692">
                  <c:v>0</c:v>
                </c:pt>
                <c:pt idx="4693">
                  <c:v>0</c:v>
                </c:pt>
                <c:pt idx="4694">
                  <c:v>0</c:v>
                </c:pt>
                <c:pt idx="4695">
                  <c:v>0</c:v>
                </c:pt>
                <c:pt idx="4696">
                  <c:v>0</c:v>
                </c:pt>
                <c:pt idx="4697">
                  <c:v>0</c:v>
                </c:pt>
                <c:pt idx="4698">
                  <c:v>0</c:v>
                </c:pt>
                <c:pt idx="4699">
                  <c:v>0</c:v>
                </c:pt>
                <c:pt idx="4700">
                  <c:v>0</c:v>
                </c:pt>
                <c:pt idx="4701">
                  <c:v>0</c:v>
                </c:pt>
                <c:pt idx="4702">
                  <c:v>0</c:v>
                </c:pt>
                <c:pt idx="4703">
                  <c:v>0</c:v>
                </c:pt>
                <c:pt idx="4704">
                  <c:v>0</c:v>
                </c:pt>
                <c:pt idx="4705">
                  <c:v>0</c:v>
                </c:pt>
                <c:pt idx="4706">
                  <c:v>0</c:v>
                </c:pt>
                <c:pt idx="4707">
                  <c:v>0</c:v>
                </c:pt>
                <c:pt idx="4708">
                  <c:v>0</c:v>
                </c:pt>
                <c:pt idx="4709">
                  <c:v>0</c:v>
                </c:pt>
                <c:pt idx="4710">
                  <c:v>0</c:v>
                </c:pt>
                <c:pt idx="4711">
                  <c:v>0</c:v>
                </c:pt>
                <c:pt idx="4712">
                  <c:v>0</c:v>
                </c:pt>
                <c:pt idx="4713">
                  <c:v>0</c:v>
                </c:pt>
                <c:pt idx="4714">
                  <c:v>0</c:v>
                </c:pt>
                <c:pt idx="4715">
                  <c:v>0</c:v>
                </c:pt>
                <c:pt idx="4716">
                  <c:v>0</c:v>
                </c:pt>
                <c:pt idx="4717">
                  <c:v>0</c:v>
                </c:pt>
                <c:pt idx="4718">
                  <c:v>0</c:v>
                </c:pt>
                <c:pt idx="4719">
                  <c:v>0</c:v>
                </c:pt>
                <c:pt idx="4720">
                  <c:v>0</c:v>
                </c:pt>
                <c:pt idx="4721">
                  <c:v>0</c:v>
                </c:pt>
                <c:pt idx="4722">
                  <c:v>0</c:v>
                </c:pt>
                <c:pt idx="4723">
                  <c:v>0</c:v>
                </c:pt>
                <c:pt idx="4724">
                  <c:v>0</c:v>
                </c:pt>
                <c:pt idx="4725">
                  <c:v>0</c:v>
                </c:pt>
                <c:pt idx="4726">
                  <c:v>0</c:v>
                </c:pt>
                <c:pt idx="4727">
                  <c:v>0</c:v>
                </c:pt>
                <c:pt idx="4728">
                  <c:v>0</c:v>
                </c:pt>
                <c:pt idx="4729">
                  <c:v>0</c:v>
                </c:pt>
                <c:pt idx="4730">
                  <c:v>0</c:v>
                </c:pt>
                <c:pt idx="4731">
                  <c:v>0</c:v>
                </c:pt>
                <c:pt idx="4732">
                  <c:v>0</c:v>
                </c:pt>
                <c:pt idx="4733">
                  <c:v>0</c:v>
                </c:pt>
                <c:pt idx="4734">
                  <c:v>0</c:v>
                </c:pt>
                <c:pt idx="4735">
                  <c:v>0</c:v>
                </c:pt>
                <c:pt idx="4736">
                  <c:v>0</c:v>
                </c:pt>
                <c:pt idx="4737">
                  <c:v>0</c:v>
                </c:pt>
                <c:pt idx="4738">
                  <c:v>0</c:v>
                </c:pt>
                <c:pt idx="4739">
                  <c:v>0</c:v>
                </c:pt>
                <c:pt idx="4740">
                  <c:v>0</c:v>
                </c:pt>
                <c:pt idx="4741">
                  <c:v>0</c:v>
                </c:pt>
                <c:pt idx="4742">
                  <c:v>0</c:v>
                </c:pt>
                <c:pt idx="4743">
                  <c:v>0</c:v>
                </c:pt>
                <c:pt idx="4744">
                  <c:v>0</c:v>
                </c:pt>
                <c:pt idx="4745">
                  <c:v>0</c:v>
                </c:pt>
                <c:pt idx="4746">
                  <c:v>0</c:v>
                </c:pt>
                <c:pt idx="4747">
                  <c:v>0</c:v>
                </c:pt>
                <c:pt idx="4748">
                  <c:v>0</c:v>
                </c:pt>
                <c:pt idx="4749">
                  <c:v>0</c:v>
                </c:pt>
                <c:pt idx="4750">
                  <c:v>0</c:v>
                </c:pt>
                <c:pt idx="4751">
                  <c:v>0</c:v>
                </c:pt>
                <c:pt idx="4752">
                  <c:v>0</c:v>
                </c:pt>
                <c:pt idx="4753">
                  <c:v>0</c:v>
                </c:pt>
                <c:pt idx="4754">
                  <c:v>0</c:v>
                </c:pt>
                <c:pt idx="4755">
                  <c:v>0</c:v>
                </c:pt>
                <c:pt idx="4756">
                  <c:v>0</c:v>
                </c:pt>
                <c:pt idx="4757">
                  <c:v>0</c:v>
                </c:pt>
                <c:pt idx="4758">
                  <c:v>0</c:v>
                </c:pt>
                <c:pt idx="4759">
                  <c:v>0</c:v>
                </c:pt>
                <c:pt idx="4760">
                  <c:v>0</c:v>
                </c:pt>
                <c:pt idx="4761">
                  <c:v>0</c:v>
                </c:pt>
                <c:pt idx="4762">
                  <c:v>0</c:v>
                </c:pt>
                <c:pt idx="4763">
                  <c:v>0</c:v>
                </c:pt>
                <c:pt idx="4764">
                  <c:v>0</c:v>
                </c:pt>
                <c:pt idx="4765">
                  <c:v>0</c:v>
                </c:pt>
                <c:pt idx="4766">
                  <c:v>0</c:v>
                </c:pt>
                <c:pt idx="4767">
                  <c:v>0</c:v>
                </c:pt>
                <c:pt idx="4768">
                  <c:v>0</c:v>
                </c:pt>
                <c:pt idx="4769">
                  <c:v>0</c:v>
                </c:pt>
                <c:pt idx="4770">
                  <c:v>0</c:v>
                </c:pt>
                <c:pt idx="4771">
                  <c:v>0</c:v>
                </c:pt>
                <c:pt idx="4772">
                  <c:v>0</c:v>
                </c:pt>
                <c:pt idx="4773">
                  <c:v>0</c:v>
                </c:pt>
                <c:pt idx="4774">
                  <c:v>0</c:v>
                </c:pt>
                <c:pt idx="4775">
                  <c:v>0</c:v>
                </c:pt>
                <c:pt idx="4776">
                  <c:v>0</c:v>
                </c:pt>
                <c:pt idx="4777">
                  <c:v>0</c:v>
                </c:pt>
                <c:pt idx="4778">
                  <c:v>0</c:v>
                </c:pt>
                <c:pt idx="4779">
                  <c:v>0</c:v>
                </c:pt>
                <c:pt idx="4780">
                  <c:v>0</c:v>
                </c:pt>
                <c:pt idx="4781">
                  <c:v>0</c:v>
                </c:pt>
                <c:pt idx="4782">
                  <c:v>0</c:v>
                </c:pt>
                <c:pt idx="4783">
                  <c:v>0</c:v>
                </c:pt>
                <c:pt idx="4784">
                  <c:v>0</c:v>
                </c:pt>
                <c:pt idx="4785">
                  <c:v>0</c:v>
                </c:pt>
                <c:pt idx="4786">
                  <c:v>0</c:v>
                </c:pt>
                <c:pt idx="4787">
                  <c:v>0</c:v>
                </c:pt>
                <c:pt idx="4788">
                  <c:v>0</c:v>
                </c:pt>
                <c:pt idx="4789">
                  <c:v>0</c:v>
                </c:pt>
                <c:pt idx="4790">
                  <c:v>0</c:v>
                </c:pt>
                <c:pt idx="4791">
                  <c:v>0</c:v>
                </c:pt>
                <c:pt idx="4792">
                  <c:v>0</c:v>
                </c:pt>
                <c:pt idx="4793">
                  <c:v>0</c:v>
                </c:pt>
                <c:pt idx="4794">
                  <c:v>0</c:v>
                </c:pt>
                <c:pt idx="4795">
                  <c:v>0</c:v>
                </c:pt>
                <c:pt idx="4796">
                  <c:v>0</c:v>
                </c:pt>
                <c:pt idx="4797">
                  <c:v>0</c:v>
                </c:pt>
                <c:pt idx="4798">
                  <c:v>0</c:v>
                </c:pt>
                <c:pt idx="4799">
                  <c:v>0</c:v>
                </c:pt>
                <c:pt idx="4800">
                  <c:v>0</c:v>
                </c:pt>
                <c:pt idx="4801">
                  <c:v>0</c:v>
                </c:pt>
                <c:pt idx="4802">
                  <c:v>0</c:v>
                </c:pt>
                <c:pt idx="4803">
                  <c:v>0</c:v>
                </c:pt>
                <c:pt idx="4804">
                  <c:v>0</c:v>
                </c:pt>
                <c:pt idx="4805">
                  <c:v>0</c:v>
                </c:pt>
                <c:pt idx="4806">
                  <c:v>0</c:v>
                </c:pt>
                <c:pt idx="4807">
                  <c:v>0</c:v>
                </c:pt>
                <c:pt idx="4808">
                  <c:v>0</c:v>
                </c:pt>
                <c:pt idx="4809">
                  <c:v>0</c:v>
                </c:pt>
                <c:pt idx="4810">
                  <c:v>0</c:v>
                </c:pt>
                <c:pt idx="4811">
                  <c:v>0</c:v>
                </c:pt>
                <c:pt idx="4812">
                  <c:v>0</c:v>
                </c:pt>
                <c:pt idx="4813">
                  <c:v>0</c:v>
                </c:pt>
                <c:pt idx="4814">
                  <c:v>0</c:v>
                </c:pt>
                <c:pt idx="4815">
                  <c:v>0</c:v>
                </c:pt>
                <c:pt idx="4816">
                  <c:v>0</c:v>
                </c:pt>
                <c:pt idx="4817">
                  <c:v>0</c:v>
                </c:pt>
                <c:pt idx="4818">
                  <c:v>0</c:v>
                </c:pt>
                <c:pt idx="4819">
                  <c:v>0</c:v>
                </c:pt>
                <c:pt idx="4820">
                  <c:v>0</c:v>
                </c:pt>
                <c:pt idx="4821">
                  <c:v>0</c:v>
                </c:pt>
                <c:pt idx="4822">
                  <c:v>0</c:v>
                </c:pt>
                <c:pt idx="4823">
                  <c:v>0</c:v>
                </c:pt>
                <c:pt idx="4824">
                  <c:v>0</c:v>
                </c:pt>
                <c:pt idx="4825">
                  <c:v>0</c:v>
                </c:pt>
                <c:pt idx="4826">
                  <c:v>0</c:v>
                </c:pt>
                <c:pt idx="4827">
                  <c:v>0</c:v>
                </c:pt>
                <c:pt idx="4828">
                  <c:v>0</c:v>
                </c:pt>
                <c:pt idx="4829">
                  <c:v>0</c:v>
                </c:pt>
                <c:pt idx="4830">
                  <c:v>0</c:v>
                </c:pt>
                <c:pt idx="4831">
                  <c:v>0</c:v>
                </c:pt>
                <c:pt idx="4832">
                  <c:v>0</c:v>
                </c:pt>
                <c:pt idx="4833">
                  <c:v>0</c:v>
                </c:pt>
                <c:pt idx="4834">
                  <c:v>0</c:v>
                </c:pt>
                <c:pt idx="4835">
                  <c:v>0</c:v>
                </c:pt>
                <c:pt idx="4836">
                  <c:v>0</c:v>
                </c:pt>
                <c:pt idx="4837">
                  <c:v>0</c:v>
                </c:pt>
                <c:pt idx="4838">
                  <c:v>0</c:v>
                </c:pt>
                <c:pt idx="4839">
                  <c:v>0</c:v>
                </c:pt>
                <c:pt idx="4840">
                  <c:v>0</c:v>
                </c:pt>
                <c:pt idx="4841">
                  <c:v>0</c:v>
                </c:pt>
                <c:pt idx="4842">
                  <c:v>0</c:v>
                </c:pt>
                <c:pt idx="4843">
                  <c:v>0</c:v>
                </c:pt>
                <c:pt idx="4844">
                  <c:v>0</c:v>
                </c:pt>
                <c:pt idx="4845">
                  <c:v>0</c:v>
                </c:pt>
                <c:pt idx="4846">
                  <c:v>0</c:v>
                </c:pt>
                <c:pt idx="4847">
                  <c:v>0</c:v>
                </c:pt>
                <c:pt idx="4848">
                  <c:v>0</c:v>
                </c:pt>
                <c:pt idx="4849">
                  <c:v>0</c:v>
                </c:pt>
                <c:pt idx="4850">
                  <c:v>0</c:v>
                </c:pt>
                <c:pt idx="4851">
                  <c:v>0</c:v>
                </c:pt>
                <c:pt idx="4852">
                  <c:v>0</c:v>
                </c:pt>
                <c:pt idx="4853">
                  <c:v>0</c:v>
                </c:pt>
                <c:pt idx="4854">
                  <c:v>0</c:v>
                </c:pt>
                <c:pt idx="4855">
                  <c:v>0</c:v>
                </c:pt>
                <c:pt idx="4856">
                  <c:v>0</c:v>
                </c:pt>
                <c:pt idx="4857">
                  <c:v>0</c:v>
                </c:pt>
                <c:pt idx="4858">
                  <c:v>0</c:v>
                </c:pt>
                <c:pt idx="4859">
                  <c:v>0</c:v>
                </c:pt>
                <c:pt idx="4860">
                  <c:v>0</c:v>
                </c:pt>
                <c:pt idx="4861">
                  <c:v>0</c:v>
                </c:pt>
                <c:pt idx="4862">
                  <c:v>0</c:v>
                </c:pt>
                <c:pt idx="4863">
                  <c:v>0</c:v>
                </c:pt>
                <c:pt idx="4864">
                  <c:v>0</c:v>
                </c:pt>
                <c:pt idx="4865">
                  <c:v>0</c:v>
                </c:pt>
                <c:pt idx="4866">
                  <c:v>0</c:v>
                </c:pt>
                <c:pt idx="4867">
                  <c:v>0</c:v>
                </c:pt>
                <c:pt idx="4868">
                  <c:v>0</c:v>
                </c:pt>
                <c:pt idx="4869">
                  <c:v>0</c:v>
                </c:pt>
                <c:pt idx="4870">
                  <c:v>0</c:v>
                </c:pt>
                <c:pt idx="4871">
                  <c:v>0</c:v>
                </c:pt>
                <c:pt idx="4872">
                  <c:v>0</c:v>
                </c:pt>
                <c:pt idx="4873">
                  <c:v>0</c:v>
                </c:pt>
                <c:pt idx="4874">
                  <c:v>0</c:v>
                </c:pt>
                <c:pt idx="4875">
                  <c:v>0</c:v>
                </c:pt>
                <c:pt idx="4876">
                  <c:v>0</c:v>
                </c:pt>
                <c:pt idx="4877">
                  <c:v>0</c:v>
                </c:pt>
                <c:pt idx="4878">
                  <c:v>0</c:v>
                </c:pt>
                <c:pt idx="4879">
                  <c:v>0</c:v>
                </c:pt>
                <c:pt idx="4880">
                  <c:v>0</c:v>
                </c:pt>
                <c:pt idx="4881">
                  <c:v>0</c:v>
                </c:pt>
                <c:pt idx="4882">
                  <c:v>0</c:v>
                </c:pt>
                <c:pt idx="4883">
                  <c:v>0</c:v>
                </c:pt>
                <c:pt idx="4884">
                  <c:v>0</c:v>
                </c:pt>
                <c:pt idx="4885">
                  <c:v>0</c:v>
                </c:pt>
                <c:pt idx="4886">
                  <c:v>0</c:v>
                </c:pt>
                <c:pt idx="4887">
                  <c:v>0</c:v>
                </c:pt>
                <c:pt idx="4888">
                  <c:v>0</c:v>
                </c:pt>
                <c:pt idx="4889">
                  <c:v>0</c:v>
                </c:pt>
                <c:pt idx="4890">
                  <c:v>0</c:v>
                </c:pt>
                <c:pt idx="4891">
                  <c:v>0</c:v>
                </c:pt>
                <c:pt idx="4892">
                  <c:v>0</c:v>
                </c:pt>
                <c:pt idx="4893">
                  <c:v>0</c:v>
                </c:pt>
                <c:pt idx="4894">
                  <c:v>0</c:v>
                </c:pt>
                <c:pt idx="4895">
                  <c:v>0</c:v>
                </c:pt>
                <c:pt idx="4896">
                  <c:v>0</c:v>
                </c:pt>
                <c:pt idx="4897">
                  <c:v>0</c:v>
                </c:pt>
                <c:pt idx="4898">
                  <c:v>0</c:v>
                </c:pt>
                <c:pt idx="4899">
                  <c:v>0</c:v>
                </c:pt>
                <c:pt idx="4900">
                  <c:v>0</c:v>
                </c:pt>
                <c:pt idx="4901">
                  <c:v>0</c:v>
                </c:pt>
                <c:pt idx="4902">
                  <c:v>0</c:v>
                </c:pt>
                <c:pt idx="4903">
                  <c:v>0</c:v>
                </c:pt>
                <c:pt idx="4904">
                  <c:v>0</c:v>
                </c:pt>
                <c:pt idx="4905">
                  <c:v>0</c:v>
                </c:pt>
                <c:pt idx="4906">
                  <c:v>0</c:v>
                </c:pt>
                <c:pt idx="4907">
                  <c:v>0</c:v>
                </c:pt>
                <c:pt idx="4908">
                  <c:v>0</c:v>
                </c:pt>
                <c:pt idx="4909">
                  <c:v>0</c:v>
                </c:pt>
                <c:pt idx="4910">
                  <c:v>0</c:v>
                </c:pt>
                <c:pt idx="4911">
                  <c:v>0</c:v>
                </c:pt>
                <c:pt idx="4912">
                  <c:v>0</c:v>
                </c:pt>
                <c:pt idx="4913">
                  <c:v>0</c:v>
                </c:pt>
                <c:pt idx="4914">
                  <c:v>0</c:v>
                </c:pt>
                <c:pt idx="4915">
                  <c:v>0</c:v>
                </c:pt>
                <c:pt idx="4916">
                  <c:v>0</c:v>
                </c:pt>
                <c:pt idx="4917">
                  <c:v>0</c:v>
                </c:pt>
                <c:pt idx="4918">
                  <c:v>0</c:v>
                </c:pt>
                <c:pt idx="4919">
                  <c:v>0</c:v>
                </c:pt>
                <c:pt idx="4920">
                  <c:v>0</c:v>
                </c:pt>
                <c:pt idx="4921">
                  <c:v>0</c:v>
                </c:pt>
                <c:pt idx="4922">
                  <c:v>0</c:v>
                </c:pt>
                <c:pt idx="4923">
                  <c:v>0</c:v>
                </c:pt>
                <c:pt idx="4924">
                  <c:v>0</c:v>
                </c:pt>
                <c:pt idx="4925">
                  <c:v>0</c:v>
                </c:pt>
                <c:pt idx="4926">
                  <c:v>0</c:v>
                </c:pt>
                <c:pt idx="4927">
                  <c:v>0</c:v>
                </c:pt>
                <c:pt idx="4928">
                  <c:v>0</c:v>
                </c:pt>
                <c:pt idx="4929">
                  <c:v>0</c:v>
                </c:pt>
                <c:pt idx="4930">
                  <c:v>0</c:v>
                </c:pt>
                <c:pt idx="4931">
                  <c:v>0</c:v>
                </c:pt>
                <c:pt idx="4932">
                  <c:v>0</c:v>
                </c:pt>
                <c:pt idx="4933">
                  <c:v>0</c:v>
                </c:pt>
                <c:pt idx="4934">
                  <c:v>0</c:v>
                </c:pt>
                <c:pt idx="4935">
                  <c:v>0</c:v>
                </c:pt>
                <c:pt idx="4936">
                  <c:v>0</c:v>
                </c:pt>
                <c:pt idx="4937">
                  <c:v>0</c:v>
                </c:pt>
                <c:pt idx="4938">
                  <c:v>0</c:v>
                </c:pt>
                <c:pt idx="4939">
                  <c:v>0</c:v>
                </c:pt>
                <c:pt idx="4940">
                  <c:v>0</c:v>
                </c:pt>
                <c:pt idx="4941">
                  <c:v>0</c:v>
                </c:pt>
                <c:pt idx="4942">
                  <c:v>0</c:v>
                </c:pt>
                <c:pt idx="4943">
                  <c:v>0</c:v>
                </c:pt>
                <c:pt idx="4944">
                  <c:v>0</c:v>
                </c:pt>
                <c:pt idx="4945">
                  <c:v>0</c:v>
                </c:pt>
                <c:pt idx="4946">
                  <c:v>0</c:v>
                </c:pt>
                <c:pt idx="4947">
                  <c:v>0</c:v>
                </c:pt>
                <c:pt idx="4948">
                  <c:v>0</c:v>
                </c:pt>
                <c:pt idx="4949">
                  <c:v>0</c:v>
                </c:pt>
                <c:pt idx="4950">
                  <c:v>0</c:v>
                </c:pt>
                <c:pt idx="4951">
                  <c:v>0</c:v>
                </c:pt>
                <c:pt idx="4952">
                  <c:v>0</c:v>
                </c:pt>
                <c:pt idx="4953">
                  <c:v>0</c:v>
                </c:pt>
                <c:pt idx="4954">
                  <c:v>0</c:v>
                </c:pt>
                <c:pt idx="4955">
                  <c:v>0</c:v>
                </c:pt>
                <c:pt idx="4956">
                  <c:v>0</c:v>
                </c:pt>
                <c:pt idx="4957">
                  <c:v>0</c:v>
                </c:pt>
                <c:pt idx="4958">
                  <c:v>0</c:v>
                </c:pt>
                <c:pt idx="4959">
                  <c:v>0</c:v>
                </c:pt>
                <c:pt idx="4960">
                  <c:v>0</c:v>
                </c:pt>
                <c:pt idx="4961">
                  <c:v>0</c:v>
                </c:pt>
                <c:pt idx="4962">
                  <c:v>0</c:v>
                </c:pt>
                <c:pt idx="4963">
                  <c:v>0</c:v>
                </c:pt>
                <c:pt idx="4964">
                  <c:v>0</c:v>
                </c:pt>
                <c:pt idx="4965">
                  <c:v>0</c:v>
                </c:pt>
                <c:pt idx="4966">
                  <c:v>0</c:v>
                </c:pt>
                <c:pt idx="4967">
                  <c:v>0</c:v>
                </c:pt>
                <c:pt idx="4968">
                  <c:v>0</c:v>
                </c:pt>
                <c:pt idx="4969">
                  <c:v>0</c:v>
                </c:pt>
                <c:pt idx="4970">
                  <c:v>0</c:v>
                </c:pt>
                <c:pt idx="4971">
                  <c:v>0</c:v>
                </c:pt>
                <c:pt idx="4972">
                  <c:v>0</c:v>
                </c:pt>
                <c:pt idx="4973">
                  <c:v>0</c:v>
                </c:pt>
                <c:pt idx="4974">
                  <c:v>0</c:v>
                </c:pt>
                <c:pt idx="4975">
                  <c:v>0</c:v>
                </c:pt>
                <c:pt idx="4976">
                  <c:v>0</c:v>
                </c:pt>
                <c:pt idx="4977">
                  <c:v>0</c:v>
                </c:pt>
                <c:pt idx="4978">
                  <c:v>0</c:v>
                </c:pt>
                <c:pt idx="4979">
                  <c:v>0</c:v>
                </c:pt>
                <c:pt idx="4980">
                  <c:v>0</c:v>
                </c:pt>
                <c:pt idx="4981">
                  <c:v>0</c:v>
                </c:pt>
                <c:pt idx="4982">
                  <c:v>0</c:v>
                </c:pt>
                <c:pt idx="4983">
                  <c:v>0</c:v>
                </c:pt>
                <c:pt idx="4984">
                  <c:v>0</c:v>
                </c:pt>
                <c:pt idx="4985">
                  <c:v>0</c:v>
                </c:pt>
                <c:pt idx="4986">
                  <c:v>0</c:v>
                </c:pt>
                <c:pt idx="4987">
                  <c:v>0</c:v>
                </c:pt>
                <c:pt idx="4988">
                  <c:v>0</c:v>
                </c:pt>
                <c:pt idx="4989">
                  <c:v>0</c:v>
                </c:pt>
                <c:pt idx="4990">
                  <c:v>0</c:v>
                </c:pt>
                <c:pt idx="4991">
                  <c:v>0</c:v>
                </c:pt>
                <c:pt idx="4992">
                  <c:v>0</c:v>
                </c:pt>
                <c:pt idx="4993">
                  <c:v>0</c:v>
                </c:pt>
                <c:pt idx="4994">
                  <c:v>0</c:v>
                </c:pt>
                <c:pt idx="4995">
                  <c:v>0</c:v>
                </c:pt>
                <c:pt idx="4996">
                  <c:v>0</c:v>
                </c:pt>
                <c:pt idx="4997">
                  <c:v>0</c:v>
                </c:pt>
                <c:pt idx="4998">
                  <c:v>0</c:v>
                </c:pt>
                <c:pt idx="4999">
                  <c:v>0</c:v>
                </c:pt>
                <c:pt idx="5000">
                  <c:v>0</c:v>
                </c:pt>
                <c:pt idx="5001">
                  <c:v>0</c:v>
                </c:pt>
                <c:pt idx="5002">
                  <c:v>0</c:v>
                </c:pt>
                <c:pt idx="5003">
                  <c:v>0</c:v>
                </c:pt>
                <c:pt idx="5004">
                  <c:v>0</c:v>
                </c:pt>
                <c:pt idx="5005">
                  <c:v>0</c:v>
                </c:pt>
                <c:pt idx="5006">
                  <c:v>0</c:v>
                </c:pt>
                <c:pt idx="5007">
                  <c:v>0</c:v>
                </c:pt>
                <c:pt idx="5008">
                  <c:v>0</c:v>
                </c:pt>
                <c:pt idx="5009">
                  <c:v>0</c:v>
                </c:pt>
                <c:pt idx="5010">
                  <c:v>0</c:v>
                </c:pt>
                <c:pt idx="5011">
                  <c:v>0</c:v>
                </c:pt>
                <c:pt idx="5012">
                  <c:v>0</c:v>
                </c:pt>
                <c:pt idx="5013">
                  <c:v>0</c:v>
                </c:pt>
                <c:pt idx="5014">
                  <c:v>0</c:v>
                </c:pt>
                <c:pt idx="5015">
                  <c:v>0</c:v>
                </c:pt>
                <c:pt idx="5016">
                  <c:v>0</c:v>
                </c:pt>
                <c:pt idx="5017">
                  <c:v>0</c:v>
                </c:pt>
                <c:pt idx="5018">
                  <c:v>0</c:v>
                </c:pt>
                <c:pt idx="5019">
                  <c:v>0</c:v>
                </c:pt>
                <c:pt idx="5020">
                  <c:v>0</c:v>
                </c:pt>
                <c:pt idx="5021">
                  <c:v>0</c:v>
                </c:pt>
                <c:pt idx="5022">
                  <c:v>0</c:v>
                </c:pt>
                <c:pt idx="5023">
                  <c:v>0</c:v>
                </c:pt>
                <c:pt idx="5024">
                  <c:v>0</c:v>
                </c:pt>
                <c:pt idx="5025">
                  <c:v>0</c:v>
                </c:pt>
                <c:pt idx="5026">
                  <c:v>0</c:v>
                </c:pt>
                <c:pt idx="5027">
                  <c:v>0</c:v>
                </c:pt>
                <c:pt idx="5028">
                  <c:v>0</c:v>
                </c:pt>
                <c:pt idx="5029">
                  <c:v>0</c:v>
                </c:pt>
                <c:pt idx="5030">
                  <c:v>0</c:v>
                </c:pt>
                <c:pt idx="5031">
                  <c:v>0</c:v>
                </c:pt>
                <c:pt idx="5032">
                  <c:v>0</c:v>
                </c:pt>
                <c:pt idx="5033">
                  <c:v>0</c:v>
                </c:pt>
                <c:pt idx="5034">
                  <c:v>0</c:v>
                </c:pt>
                <c:pt idx="5035">
                  <c:v>0</c:v>
                </c:pt>
                <c:pt idx="5036">
                  <c:v>0</c:v>
                </c:pt>
                <c:pt idx="5037">
                  <c:v>0</c:v>
                </c:pt>
                <c:pt idx="5038">
                  <c:v>0</c:v>
                </c:pt>
                <c:pt idx="5039">
                  <c:v>0</c:v>
                </c:pt>
                <c:pt idx="5040">
                  <c:v>0</c:v>
                </c:pt>
                <c:pt idx="5041">
                  <c:v>0</c:v>
                </c:pt>
                <c:pt idx="5042">
                  <c:v>0</c:v>
                </c:pt>
                <c:pt idx="5043">
                  <c:v>0</c:v>
                </c:pt>
                <c:pt idx="5044">
                  <c:v>0</c:v>
                </c:pt>
                <c:pt idx="5045">
                  <c:v>0</c:v>
                </c:pt>
                <c:pt idx="5046">
                  <c:v>0</c:v>
                </c:pt>
                <c:pt idx="5047">
                  <c:v>0</c:v>
                </c:pt>
                <c:pt idx="5048">
                  <c:v>0</c:v>
                </c:pt>
                <c:pt idx="5049">
                  <c:v>0</c:v>
                </c:pt>
                <c:pt idx="5050">
                  <c:v>0</c:v>
                </c:pt>
                <c:pt idx="5051">
                  <c:v>0</c:v>
                </c:pt>
                <c:pt idx="5052">
                  <c:v>0</c:v>
                </c:pt>
                <c:pt idx="5053">
                  <c:v>0</c:v>
                </c:pt>
                <c:pt idx="5054">
                  <c:v>0</c:v>
                </c:pt>
                <c:pt idx="5055">
                  <c:v>0</c:v>
                </c:pt>
                <c:pt idx="5056">
                  <c:v>0</c:v>
                </c:pt>
                <c:pt idx="5057">
                  <c:v>0</c:v>
                </c:pt>
                <c:pt idx="5058">
                  <c:v>0</c:v>
                </c:pt>
                <c:pt idx="5059">
                  <c:v>0</c:v>
                </c:pt>
                <c:pt idx="5060">
                  <c:v>0</c:v>
                </c:pt>
                <c:pt idx="5061">
                  <c:v>0</c:v>
                </c:pt>
                <c:pt idx="5062">
                  <c:v>0</c:v>
                </c:pt>
                <c:pt idx="5063">
                  <c:v>0</c:v>
                </c:pt>
                <c:pt idx="5064">
                  <c:v>0</c:v>
                </c:pt>
                <c:pt idx="5065">
                  <c:v>0</c:v>
                </c:pt>
                <c:pt idx="5066">
                  <c:v>0</c:v>
                </c:pt>
                <c:pt idx="5067">
                  <c:v>0</c:v>
                </c:pt>
                <c:pt idx="5068">
                  <c:v>0</c:v>
                </c:pt>
                <c:pt idx="5069">
                  <c:v>0</c:v>
                </c:pt>
                <c:pt idx="5070">
                  <c:v>0</c:v>
                </c:pt>
                <c:pt idx="5071">
                  <c:v>0</c:v>
                </c:pt>
                <c:pt idx="5072">
                  <c:v>0</c:v>
                </c:pt>
                <c:pt idx="5073">
                  <c:v>0</c:v>
                </c:pt>
                <c:pt idx="5074">
                  <c:v>0</c:v>
                </c:pt>
                <c:pt idx="5075">
                  <c:v>0</c:v>
                </c:pt>
                <c:pt idx="5076">
                  <c:v>0</c:v>
                </c:pt>
                <c:pt idx="5077">
                  <c:v>0</c:v>
                </c:pt>
                <c:pt idx="5078">
                  <c:v>0</c:v>
                </c:pt>
                <c:pt idx="5079">
                  <c:v>0</c:v>
                </c:pt>
                <c:pt idx="5080">
                  <c:v>0</c:v>
                </c:pt>
                <c:pt idx="5081">
                  <c:v>0</c:v>
                </c:pt>
                <c:pt idx="5082">
                  <c:v>0</c:v>
                </c:pt>
                <c:pt idx="5083">
                  <c:v>0</c:v>
                </c:pt>
                <c:pt idx="5084">
                  <c:v>0</c:v>
                </c:pt>
                <c:pt idx="5085">
                  <c:v>0</c:v>
                </c:pt>
                <c:pt idx="5086">
                  <c:v>0</c:v>
                </c:pt>
                <c:pt idx="5087">
                  <c:v>0</c:v>
                </c:pt>
                <c:pt idx="5088">
                  <c:v>0</c:v>
                </c:pt>
                <c:pt idx="5089">
                  <c:v>0</c:v>
                </c:pt>
                <c:pt idx="5090">
                  <c:v>0</c:v>
                </c:pt>
                <c:pt idx="5091">
                  <c:v>0</c:v>
                </c:pt>
                <c:pt idx="5092">
                  <c:v>0</c:v>
                </c:pt>
                <c:pt idx="5093">
                  <c:v>0</c:v>
                </c:pt>
                <c:pt idx="5094">
                  <c:v>0</c:v>
                </c:pt>
                <c:pt idx="5095">
                  <c:v>0</c:v>
                </c:pt>
                <c:pt idx="5096">
                  <c:v>0</c:v>
                </c:pt>
                <c:pt idx="5097">
                  <c:v>0</c:v>
                </c:pt>
                <c:pt idx="5098">
                  <c:v>0</c:v>
                </c:pt>
                <c:pt idx="5099">
                  <c:v>0</c:v>
                </c:pt>
                <c:pt idx="5100">
                  <c:v>0</c:v>
                </c:pt>
                <c:pt idx="5101">
                  <c:v>0</c:v>
                </c:pt>
                <c:pt idx="5102">
                  <c:v>0</c:v>
                </c:pt>
                <c:pt idx="5103">
                  <c:v>0</c:v>
                </c:pt>
                <c:pt idx="5104">
                  <c:v>0</c:v>
                </c:pt>
                <c:pt idx="5105">
                  <c:v>0</c:v>
                </c:pt>
                <c:pt idx="5106">
                  <c:v>0</c:v>
                </c:pt>
                <c:pt idx="5107">
                  <c:v>0</c:v>
                </c:pt>
                <c:pt idx="5108">
                  <c:v>0</c:v>
                </c:pt>
                <c:pt idx="5109">
                  <c:v>0</c:v>
                </c:pt>
                <c:pt idx="5110">
                  <c:v>0</c:v>
                </c:pt>
                <c:pt idx="5111">
                  <c:v>0</c:v>
                </c:pt>
                <c:pt idx="5112">
                  <c:v>0</c:v>
                </c:pt>
                <c:pt idx="5113">
                  <c:v>0</c:v>
                </c:pt>
                <c:pt idx="5114">
                  <c:v>0</c:v>
                </c:pt>
                <c:pt idx="5115">
                  <c:v>0</c:v>
                </c:pt>
                <c:pt idx="5116">
                  <c:v>0</c:v>
                </c:pt>
                <c:pt idx="5117">
                  <c:v>0</c:v>
                </c:pt>
                <c:pt idx="5118">
                  <c:v>0</c:v>
                </c:pt>
                <c:pt idx="5119">
                  <c:v>0</c:v>
                </c:pt>
                <c:pt idx="5120">
                  <c:v>0</c:v>
                </c:pt>
                <c:pt idx="5121">
                  <c:v>0</c:v>
                </c:pt>
                <c:pt idx="5122">
                  <c:v>0</c:v>
                </c:pt>
                <c:pt idx="5123">
                  <c:v>0</c:v>
                </c:pt>
                <c:pt idx="5124">
                  <c:v>0</c:v>
                </c:pt>
                <c:pt idx="5125">
                  <c:v>0</c:v>
                </c:pt>
                <c:pt idx="5126">
                  <c:v>0</c:v>
                </c:pt>
                <c:pt idx="5127">
                  <c:v>0</c:v>
                </c:pt>
                <c:pt idx="5128">
                  <c:v>0</c:v>
                </c:pt>
                <c:pt idx="5129">
                  <c:v>0</c:v>
                </c:pt>
                <c:pt idx="5130">
                  <c:v>0</c:v>
                </c:pt>
                <c:pt idx="5131">
                  <c:v>0</c:v>
                </c:pt>
                <c:pt idx="5132">
                  <c:v>0</c:v>
                </c:pt>
                <c:pt idx="5133">
                  <c:v>0</c:v>
                </c:pt>
                <c:pt idx="5134">
                  <c:v>0</c:v>
                </c:pt>
                <c:pt idx="5135">
                  <c:v>0</c:v>
                </c:pt>
                <c:pt idx="5136">
                  <c:v>0</c:v>
                </c:pt>
                <c:pt idx="5137">
                  <c:v>0</c:v>
                </c:pt>
                <c:pt idx="5138">
                  <c:v>0</c:v>
                </c:pt>
                <c:pt idx="5139">
                  <c:v>0</c:v>
                </c:pt>
                <c:pt idx="5140">
                  <c:v>0</c:v>
                </c:pt>
                <c:pt idx="5141">
                  <c:v>0</c:v>
                </c:pt>
                <c:pt idx="5142">
                  <c:v>0</c:v>
                </c:pt>
                <c:pt idx="5143">
                  <c:v>0</c:v>
                </c:pt>
                <c:pt idx="5144">
                  <c:v>0</c:v>
                </c:pt>
                <c:pt idx="5145">
                  <c:v>0</c:v>
                </c:pt>
                <c:pt idx="5146">
                  <c:v>0</c:v>
                </c:pt>
                <c:pt idx="5147">
                  <c:v>0</c:v>
                </c:pt>
                <c:pt idx="5148">
                  <c:v>0</c:v>
                </c:pt>
                <c:pt idx="5149">
                  <c:v>0</c:v>
                </c:pt>
                <c:pt idx="5150">
                  <c:v>0</c:v>
                </c:pt>
                <c:pt idx="5151">
                  <c:v>0</c:v>
                </c:pt>
                <c:pt idx="5152">
                  <c:v>0</c:v>
                </c:pt>
                <c:pt idx="5153">
                  <c:v>0</c:v>
                </c:pt>
                <c:pt idx="5154">
                  <c:v>0</c:v>
                </c:pt>
                <c:pt idx="5155">
                  <c:v>0</c:v>
                </c:pt>
                <c:pt idx="5156">
                  <c:v>0</c:v>
                </c:pt>
                <c:pt idx="5157">
                  <c:v>0</c:v>
                </c:pt>
                <c:pt idx="5158">
                  <c:v>0</c:v>
                </c:pt>
                <c:pt idx="5159">
                  <c:v>0</c:v>
                </c:pt>
                <c:pt idx="5160">
                  <c:v>0</c:v>
                </c:pt>
                <c:pt idx="5161">
                  <c:v>0</c:v>
                </c:pt>
                <c:pt idx="5162">
                  <c:v>0</c:v>
                </c:pt>
                <c:pt idx="5163">
                  <c:v>0</c:v>
                </c:pt>
                <c:pt idx="5164">
                  <c:v>0</c:v>
                </c:pt>
                <c:pt idx="5165">
                  <c:v>0</c:v>
                </c:pt>
                <c:pt idx="5166">
                  <c:v>0</c:v>
                </c:pt>
                <c:pt idx="5167">
                  <c:v>0</c:v>
                </c:pt>
                <c:pt idx="5168">
                  <c:v>0</c:v>
                </c:pt>
                <c:pt idx="5169">
                  <c:v>0</c:v>
                </c:pt>
                <c:pt idx="5170">
                  <c:v>0</c:v>
                </c:pt>
                <c:pt idx="5171">
                  <c:v>0</c:v>
                </c:pt>
                <c:pt idx="5172">
                  <c:v>0</c:v>
                </c:pt>
                <c:pt idx="5173">
                  <c:v>0</c:v>
                </c:pt>
                <c:pt idx="5174">
                  <c:v>0</c:v>
                </c:pt>
                <c:pt idx="5175">
                  <c:v>0</c:v>
                </c:pt>
                <c:pt idx="5176">
                  <c:v>0</c:v>
                </c:pt>
                <c:pt idx="5177">
                  <c:v>0</c:v>
                </c:pt>
                <c:pt idx="5178">
                  <c:v>0</c:v>
                </c:pt>
                <c:pt idx="5179">
                  <c:v>0</c:v>
                </c:pt>
                <c:pt idx="5180">
                  <c:v>0</c:v>
                </c:pt>
                <c:pt idx="5181">
                  <c:v>0</c:v>
                </c:pt>
                <c:pt idx="5182">
                  <c:v>0</c:v>
                </c:pt>
                <c:pt idx="5183">
                  <c:v>0</c:v>
                </c:pt>
                <c:pt idx="5184">
                  <c:v>0</c:v>
                </c:pt>
                <c:pt idx="5185">
                  <c:v>0</c:v>
                </c:pt>
                <c:pt idx="5186">
                  <c:v>0</c:v>
                </c:pt>
                <c:pt idx="5187">
                  <c:v>0</c:v>
                </c:pt>
                <c:pt idx="5188">
                  <c:v>0</c:v>
                </c:pt>
                <c:pt idx="5189">
                  <c:v>0</c:v>
                </c:pt>
                <c:pt idx="5190">
                  <c:v>0</c:v>
                </c:pt>
                <c:pt idx="5191">
                  <c:v>0</c:v>
                </c:pt>
                <c:pt idx="5192">
                  <c:v>0</c:v>
                </c:pt>
                <c:pt idx="5193">
                  <c:v>0</c:v>
                </c:pt>
                <c:pt idx="5194">
                  <c:v>0</c:v>
                </c:pt>
                <c:pt idx="5195">
                  <c:v>0</c:v>
                </c:pt>
                <c:pt idx="5196">
                  <c:v>0</c:v>
                </c:pt>
                <c:pt idx="5197">
                  <c:v>0</c:v>
                </c:pt>
                <c:pt idx="5198">
                  <c:v>0</c:v>
                </c:pt>
                <c:pt idx="5199">
                  <c:v>0</c:v>
                </c:pt>
                <c:pt idx="5200">
                  <c:v>0</c:v>
                </c:pt>
                <c:pt idx="5201">
                  <c:v>0</c:v>
                </c:pt>
                <c:pt idx="5202">
                  <c:v>0</c:v>
                </c:pt>
                <c:pt idx="5203">
                  <c:v>0</c:v>
                </c:pt>
                <c:pt idx="5204">
                  <c:v>0</c:v>
                </c:pt>
                <c:pt idx="5205">
                  <c:v>0</c:v>
                </c:pt>
                <c:pt idx="5206">
                  <c:v>0</c:v>
                </c:pt>
                <c:pt idx="5207">
                  <c:v>0</c:v>
                </c:pt>
                <c:pt idx="5208">
                  <c:v>0</c:v>
                </c:pt>
                <c:pt idx="5209">
                  <c:v>0</c:v>
                </c:pt>
                <c:pt idx="5210">
                  <c:v>0</c:v>
                </c:pt>
                <c:pt idx="5211">
                  <c:v>0</c:v>
                </c:pt>
                <c:pt idx="5212">
                  <c:v>0</c:v>
                </c:pt>
                <c:pt idx="5213">
                  <c:v>0</c:v>
                </c:pt>
                <c:pt idx="5214">
                  <c:v>0</c:v>
                </c:pt>
                <c:pt idx="5215">
                  <c:v>0</c:v>
                </c:pt>
                <c:pt idx="5216">
                  <c:v>0</c:v>
                </c:pt>
                <c:pt idx="5217">
                  <c:v>0</c:v>
                </c:pt>
                <c:pt idx="5218">
                  <c:v>0</c:v>
                </c:pt>
                <c:pt idx="5219">
                  <c:v>0</c:v>
                </c:pt>
                <c:pt idx="5220">
                  <c:v>0</c:v>
                </c:pt>
                <c:pt idx="5221">
                  <c:v>0</c:v>
                </c:pt>
                <c:pt idx="5222">
                  <c:v>0</c:v>
                </c:pt>
                <c:pt idx="5223">
                  <c:v>0</c:v>
                </c:pt>
                <c:pt idx="5224">
                  <c:v>0</c:v>
                </c:pt>
                <c:pt idx="5225">
                  <c:v>0</c:v>
                </c:pt>
                <c:pt idx="5226">
                  <c:v>0</c:v>
                </c:pt>
                <c:pt idx="5227">
                  <c:v>0</c:v>
                </c:pt>
                <c:pt idx="5228">
                  <c:v>0</c:v>
                </c:pt>
                <c:pt idx="5229">
                  <c:v>0</c:v>
                </c:pt>
                <c:pt idx="5230">
                  <c:v>0</c:v>
                </c:pt>
                <c:pt idx="5231">
                  <c:v>0</c:v>
                </c:pt>
                <c:pt idx="5232">
                  <c:v>0</c:v>
                </c:pt>
                <c:pt idx="5233">
                  <c:v>0</c:v>
                </c:pt>
                <c:pt idx="5234">
                  <c:v>0</c:v>
                </c:pt>
                <c:pt idx="5235">
                  <c:v>0</c:v>
                </c:pt>
                <c:pt idx="5236">
                  <c:v>0</c:v>
                </c:pt>
                <c:pt idx="5237">
                  <c:v>0</c:v>
                </c:pt>
                <c:pt idx="5238">
                  <c:v>0</c:v>
                </c:pt>
                <c:pt idx="5239">
                  <c:v>0</c:v>
                </c:pt>
                <c:pt idx="5240">
                  <c:v>0</c:v>
                </c:pt>
                <c:pt idx="5241">
                  <c:v>0</c:v>
                </c:pt>
                <c:pt idx="5242">
                  <c:v>0</c:v>
                </c:pt>
                <c:pt idx="5243">
                  <c:v>0</c:v>
                </c:pt>
                <c:pt idx="5244">
                  <c:v>0</c:v>
                </c:pt>
                <c:pt idx="5245">
                  <c:v>0</c:v>
                </c:pt>
                <c:pt idx="5246">
                  <c:v>0</c:v>
                </c:pt>
                <c:pt idx="5247">
                  <c:v>0</c:v>
                </c:pt>
                <c:pt idx="5248">
                  <c:v>0</c:v>
                </c:pt>
                <c:pt idx="5249">
                  <c:v>0</c:v>
                </c:pt>
                <c:pt idx="5250">
                  <c:v>0</c:v>
                </c:pt>
                <c:pt idx="5251">
                  <c:v>0</c:v>
                </c:pt>
                <c:pt idx="5252">
                  <c:v>0</c:v>
                </c:pt>
                <c:pt idx="5253">
                  <c:v>0</c:v>
                </c:pt>
                <c:pt idx="5254">
                  <c:v>0</c:v>
                </c:pt>
                <c:pt idx="5255">
                  <c:v>0</c:v>
                </c:pt>
                <c:pt idx="5256">
                  <c:v>0</c:v>
                </c:pt>
                <c:pt idx="5257">
                  <c:v>0</c:v>
                </c:pt>
                <c:pt idx="5258">
                  <c:v>0</c:v>
                </c:pt>
                <c:pt idx="5259">
                  <c:v>0</c:v>
                </c:pt>
                <c:pt idx="5260">
                  <c:v>0</c:v>
                </c:pt>
                <c:pt idx="5261">
                  <c:v>0</c:v>
                </c:pt>
                <c:pt idx="5262">
                  <c:v>0</c:v>
                </c:pt>
                <c:pt idx="5263">
                  <c:v>0</c:v>
                </c:pt>
                <c:pt idx="5264">
                  <c:v>0</c:v>
                </c:pt>
                <c:pt idx="5265">
                  <c:v>0</c:v>
                </c:pt>
                <c:pt idx="5266">
                  <c:v>0</c:v>
                </c:pt>
                <c:pt idx="5267">
                  <c:v>0</c:v>
                </c:pt>
                <c:pt idx="5268">
                  <c:v>0</c:v>
                </c:pt>
                <c:pt idx="5269">
                  <c:v>0</c:v>
                </c:pt>
                <c:pt idx="5270">
                  <c:v>0</c:v>
                </c:pt>
                <c:pt idx="5271">
                  <c:v>0</c:v>
                </c:pt>
                <c:pt idx="5272">
                  <c:v>0</c:v>
                </c:pt>
                <c:pt idx="5273">
                  <c:v>0</c:v>
                </c:pt>
                <c:pt idx="5274">
                  <c:v>0</c:v>
                </c:pt>
                <c:pt idx="5275">
                  <c:v>0</c:v>
                </c:pt>
                <c:pt idx="5276">
                  <c:v>0</c:v>
                </c:pt>
                <c:pt idx="5277">
                  <c:v>0</c:v>
                </c:pt>
                <c:pt idx="5278">
                  <c:v>0</c:v>
                </c:pt>
                <c:pt idx="5279">
                  <c:v>0</c:v>
                </c:pt>
                <c:pt idx="5280">
                  <c:v>0</c:v>
                </c:pt>
                <c:pt idx="5281">
                  <c:v>0</c:v>
                </c:pt>
                <c:pt idx="5282">
                  <c:v>0</c:v>
                </c:pt>
                <c:pt idx="5283">
                  <c:v>0</c:v>
                </c:pt>
                <c:pt idx="5284">
                  <c:v>0</c:v>
                </c:pt>
                <c:pt idx="5285">
                  <c:v>0</c:v>
                </c:pt>
                <c:pt idx="5286">
                  <c:v>0</c:v>
                </c:pt>
                <c:pt idx="5287">
                  <c:v>0</c:v>
                </c:pt>
                <c:pt idx="5288">
                  <c:v>0</c:v>
                </c:pt>
                <c:pt idx="5289">
                  <c:v>0</c:v>
                </c:pt>
                <c:pt idx="5290">
                  <c:v>0</c:v>
                </c:pt>
                <c:pt idx="5291">
                  <c:v>0</c:v>
                </c:pt>
                <c:pt idx="5292">
                  <c:v>0</c:v>
                </c:pt>
                <c:pt idx="5293">
                  <c:v>0</c:v>
                </c:pt>
                <c:pt idx="5294">
                  <c:v>0</c:v>
                </c:pt>
                <c:pt idx="5295">
                  <c:v>0</c:v>
                </c:pt>
                <c:pt idx="5296">
                  <c:v>0</c:v>
                </c:pt>
                <c:pt idx="5297">
                  <c:v>0</c:v>
                </c:pt>
                <c:pt idx="5298">
                  <c:v>0</c:v>
                </c:pt>
                <c:pt idx="5299">
                  <c:v>0</c:v>
                </c:pt>
                <c:pt idx="5300">
                  <c:v>0</c:v>
                </c:pt>
                <c:pt idx="5301">
                  <c:v>0</c:v>
                </c:pt>
                <c:pt idx="5302">
                  <c:v>0</c:v>
                </c:pt>
                <c:pt idx="5303">
                  <c:v>0</c:v>
                </c:pt>
                <c:pt idx="5304">
                  <c:v>0</c:v>
                </c:pt>
                <c:pt idx="5305">
                  <c:v>0</c:v>
                </c:pt>
                <c:pt idx="5306">
                  <c:v>0</c:v>
                </c:pt>
                <c:pt idx="5307">
                  <c:v>0</c:v>
                </c:pt>
                <c:pt idx="5308">
                  <c:v>0</c:v>
                </c:pt>
                <c:pt idx="5309">
                  <c:v>0</c:v>
                </c:pt>
                <c:pt idx="5310">
                  <c:v>0</c:v>
                </c:pt>
                <c:pt idx="5311">
                  <c:v>0</c:v>
                </c:pt>
                <c:pt idx="5312">
                  <c:v>0</c:v>
                </c:pt>
                <c:pt idx="5313">
                  <c:v>0</c:v>
                </c:pt>
                <c:pt idx="5314">
                  <c:v>0</c:v>
                </c:pt>
                <c:pt idx="5315">
                  <c:v>0</c:v>
                </c:pt>
                <c:pt idx="5316">
                  <c:v>0</c:v>
                </c:pt>
                <c:pt idx="5317">
                  <c:v>0</c:v>
                </c:pt>
                <c:pt idx="5318">
                  <c:v>0</c:v>
                </c:pt>
                <c:pt idx="5319">
                  <c:v>0</c:v>
                </c:pt>
                <c:pt idx="5320">
                  <c:v>0</c:v>
                </c:pt>
                <c:pt idx="5321">
                  <c:v>0</c:v>
                </c:pt>
                <c:pt idx="5322">
                  <c:v>0</c:v>
                </c:pt>
                <c:pt idx="5323">
                  <c:v>0</c:v>
                </c:pt>
                <c:pt idx="5324">
                  <c:v>0</c:v>
                </c:pt>
                <c:pt idx="5325">
                  <c:v>0</c:v>
                </c:pt>
                <c:pt idx="5326">
                  <c:v>0</c:v>
                </c:pt>
                <c:pt idx="5327">
                  <c:v>0</c:v>
                </c:pt>
                <c:pt idx="5328">
                  <c:v>0</c:v>
                </c:pt>
                <c:pt idx="5329">
                  <c:v>0</c:v>
                </c:pt>
                <c:pt idx="5330">
                  <c:v>0</c:v>
                </c:pt>
                <c:pt idx="5331">
                  <c:v>0</c:v>
                </c:pt>
                <c:pt idx="5332">
                  <c:v>0</c:v>
                </c:pt>
                <c:pt idx="5333">
                  <c:v>0</c:v>
                </c:pt>
                <c:pt idx="5334">
                  <c:v>0</c:v>
                </c:pt>
                <c:pt idx="5335">
                  <c:v>0</c:v>
                </c:pt>
                <c:pt idx="5336">
                  <c:v>0</c:v>
                </c:pt>
                <c:pt idx="5337">
                  <c:v>0</c:v>
                </c:pt>
                <c:pt idx="5338">
                  <c:v>0</c:v>
                </c:pt>
                <c:pt idx="5339">
                  <c:v>0</c:v>
                </c:pt>
                <c:pt idx="5340">
                  <c:v>0</c:v>
                </c:pt>
                <c:pt idx="5341">
                  <c:v>0</c:v>
                </c:pt>
                <c:pt idx="5342">
                  <c:v>0</c:v>
                </c:pt>
                <c:pt idx="5343">
                  <c:v>0</c:v>
                </c:pt>
                <c:pt idx="5344">
                  <c:v>0</c:v>
                </c:pt>
                <c:pt idx="5345">
                  <c:v>0</c:v>
                </c:pt>
                <c:pt idx="5346">
                  <c:v>0</c:v>
                </c:pt>
                <c:pt idx="5347">
                  <c:v>0</c:v>
                </c:pt>
                <c:pt idx="5348">
                  <c:v>0</c:v>
                </c:pt>
                <c:pt idx="5349">
                  <c:v>0</c:v>
                </c:pt>
                <c:pt idx="5350">
                  <c:v>0</c:v>
                </c:pt>
                <c:pt idx="5351">
                  <c:v>0</c:v>
                </c:pt>
                <c:pt idx="5352">
                  <c:v>0</c:v>
                </c:pt>
                <c:pt idx="5353">
                  <c:v>0</c:v>
                </c:pt>
                <c:pt idx="5354">
                  <c:v>0</c:v>
                </c:pt>
                <c:pt idx="5355">
                  <c:v>0</c:v>
                </c:pt>
                <c:pt idx="5356">
                  <c:v>0</c:v>
                </c:pt>
                <c:pt idx="5357">
                  <c:v>0</c:v>
                </c:pt>
                <c:pt idx="5358">
                  <c:v>0</c:v>
                </c:pt>
                <c:pt idx="5359">
                  <c:v>0</c:v>
                </c:pt>
                <c:pt idx="5360">
                  <c:v>0</c:v>
                </c:pt>
                <c:pt idx="5361">
                  <c:v>0</c:v>
                </c:pt>
                <c:pt idx="5362">
                  <c:v>0</c:v>
                </c:pt>
                <c:pt idx="5363">
                  <c:v>0</c:v>
                </c:pt>
                <c:pt idx="5364">
                  <c:v>0</c:v>
                </c:pt>
                <c:pt idx="5365">
                  <c:v>0</c:v>
                </c:pt>
                <c:pt idx="5366">
                  <c:v>0</c:v>
                </c:pt>
                <c:pt idx="5367">
                  <c:v>0</c:v>
                </c:pt>
                <c:pt idx="5368">
                  <c:v>0</c:v>
                </c:pt>
                <c:pt idx="5369">
                  <c:v>0</c:v>
                </c:pt>
                <c:pt idx="5370">
                  <c:v>0</c:v>
                </c:pt>
                <c:pt idx="5371">
                  <c:v>0</c:v>
                </c:pt>
                <c:pt idx="5372">
                  <c:v>0</c:v>
                </c:pt>
                <c:pt idx="5373">
                  <c:v>0</c:v>
                </c:pt>
                <c:pt idx="5374">
                  <c:v>0</c:v>
                </c:pt>
                <c:pt idx="5375">
                  <c:v>0</c:v>
                </c:pt>
                <c:pt idx="5376">
                  <c:v>0</c:v>
                </c:pt>
                <c:pt idx="5377">
                  <c:v>0</c:v>
                </c:pt>
                <c:pt idx="5378">
                  <c:v>0</c:v>
                </c:pt>
                <c:pt idx="5379">
                  <c:v>0</c:v>
                </c:pt>
                <c:pt idx="5380">
                  <c:v>0</c:v>
                </c:pt>
                <c:pt idx="5381">
                  <c:v>0</c:v>
                </c:pt>
                <c:pt idx="5382">
                  <c:v>0</c:v>
                </c:pt>
                <c:pt idx="5383">
                  <c:v>0</c:v>
                </c:pt>
                <c:pt idx="5384">
                  <c:v>0</c:v>
                </c:pt>
                <c:pt idx="5385">
                  <c:v>0</c:v>
                </c:pt>
                <c:pt idx="5386">
                  <c:v>0</c:v>
                </c:pt>
                <c:pt idx="5387">
                  <c:v>0</c:v>
                </c:pt>
                <c:pt idx="5388">
                  <c:v>0</c:v>
                </c:pt>
                <c:pt idx="5389">
                  <c:v>0</c:v>
                </c:pt>
                <c:pt idx="5390">
                  <c:v>0</c:v>
                </c:pt>
                <c:pt idx="5391">
                  <c:v>0</c:v>
                </c:pt>
                <c:pt idx="5392">
                  <c:v>0</c:v>
                </c:pt>
                <c:pt idx="5393">
                  <c:v>0</c:v>
                </c:pt>
                <c:pt idx="5394">
                  <c:v>0</c:v>
                </c:pt>
                <c:pt idx="5395">
                  <c:v>0</c:v>
                </c:pt>
                <c:pt idx="5396">
                  <c:v>0</c:v>
                </c:pt>
                <c:pt idx="5397">
                  <c:v>0</c:v>
                </c:pt>
                <c:pt idx="5398">
                  <c:v>0</c:v>
                </c:pt>
                <c:pt idx="5399">
                  <c:v>0</c:v>
                </c:pt>
                <c:pt idx="5400">
                  <c:v>0</c:v>
                </c:pt>
                <c:pt idx="5401">
                  <c:v>0</c:v>
                </c:pt>
                <c:pt idx="5402">
                  <c:v>0</c:v>
                </c:pt>
                <c:pt idx="5403">
                  <c:v>0</c:v>
                </c:pt>
                <c:pt idx="5404">
                  <c:v>0</c:v>
                </c:pt>
                <c:pt idx="5405">
                  <c:v>0</c:v>
                </c:pt>
                <c:pt idx="5406">
                  <c:v>0</c:v>
                </c:pt>
                <c:pt idx="5407">
                  <c:v>0</c:v>
                </c:pt>
                <c:pt idx="5408">
                  <c:v>0</c:v>
                </c:pt>
                <c:pt idx="5409">
                  <c:v>0</c:v>
                </c:pt>
                <c:pt idx="5410">
                  <c:v>0</c:v>
                </c:pt>
                <c:pt idx="5411">
                  <c:v>0</c:v>
                </c:pt>
                <c:pt idx="5412">
                  <c:v>0</c:v>
                </c:pt>
                <c:pt idx="5413">
                  <c:v>0</c:v>
                </c:pt>
                <c:pt idx="5414">
                  <c:v>0</c:v>
                </c:pt>
                <c:pt idx="5415">
                  <c:v>0</c:v>
                </c:pt>
                <c:pt idx="5416">
                  <c:v>0</c:v>
                </c:pt>
                <c:pt idx="5417">
                  <c:v>0</c:v>
                </c:pt>
                <c:pt idx="5418">
                  <c:v>0</c:v>
                </c:pt>
                <c:pt idx="5419">
                  <c:v>0</c:v>
                </c:pt>
                <c:pt idx="5420">
                  <c:v>0</c:v>
                </c:pt>
                <c:pt idx="5421">
                  <c:v>0</c:v>
                </c:pt>
                <c:pt idx="5422">
                  <c:v>0</c:v>
                </c:pt>
                <c:pt idx="5423">
                  <c:v>0</c:v>
                </c:pt>
                <c:pt idx="5424">
                  <c:v>0</c:v>
                </c:pt>
                <c:pt idx="5425">
                  <c:v>0</c:v>
                </c:pt>
                <c:pt idx="5426">
                  <c:v>0</c:v>
                </c:pt>
                <c:pt idx="5427">
                  <c:v>0</c:v>
                </c:pt>
                <c:pt idx="5428">
                  <c:v>0</c:v>
                </c:pt>
                <c:pt idx="5429">
                  <c:v>0</c:v>
                </c:pt>
                <c:pt idx="5430">
                  <c:v>0</c:v>
                </c:pt>
                <c:pt idx="5431">
                  <c:v>0</c:v>
                </c:pt>
                <c:pt idx="5432">
                  <c:v>0</c:v>
                </c:pt>
                <c:pt idx="5433">
                  <c:v>0</c:v>
                </c:pt>
                <c:pt idx="5434">
                  <c:v>0</c:v>
                </c:pt>
                <c:pt idx="5435">
                  <c:v>0</c:v>
                </c:pt>
                <c:pt idx="5436">
                  <c:v>0</c:v>
                </c:pt>
                <c:pt idx="5437">
                  <c:v>0</c:v>
                </c:pt>
                <c:pt idx="5438">
                  <c:v>0</c:v>
                </c:pt>
                <c:pt idx="5439">
                  <c:v>0</c:v>
                </c:pt>
                <c:pt idx="5440">
                  <c:v>0</c:v>
                </c:pt>
                <c:pt idx="5441">
                  <c:v>0</c:v>
                </c:pt>
                <c:pt idx="5442">
                  <c:v>0</c:v>
                </c:pt>
                <c:pt idx="5443">
                  <c:v>0</c:v>
                </c:pt>
                <c:pt idx="5444">
                  <c:v>0</c:v>
                </c:pt>
                <c:pt idx="5445">
                  <c:v>0</c:v>
                </c:pt>
                <c:pt idx="5446">
                  <c:v>0</c:v>
                </c:pt>
                <c:pt idx="5447">
                  <c:v>0</c:v>
                </c:pt>
                <c:pt idx="5448">
                  <c:v>0</c:v>
                </c:pt>
                <c:pt idx="5449">
                  <c:v>0</c:v>
                </c:pt>
                <c:pt idx="5450">
                  <c:v>0</c:v>
                </c:pt>
                <c:pt idx="5451">
                  <c:v>0</c:v>
                </c:pt>
                <c:pt idx="5452">
                  <c:v>0</c:v>
                </c:pt>
                <c:pt idx="5453">
                  <c:v>0</c:v>
                </c:pt>
                <c:pt idx="5454">
                  <c:v>0</c:v>
                </c:pt>
                <c:pt idx="5455">
                  <c:v>0</c:v>
                </c:pt>
                <c:pt idx="5456">
                  <c:v>0</c:v>
                </c:pt>
                <c:pt idx="5457">
                  <c:v>0</c:v>
                </c:pt>
                <c:pt idx="5458">
                  <c:v>0</c:v>
                </c:pt>
                <c:pt idx="5459">
                  <c:v>0</c:v>
                </c:pt>
                <c:pt idx="5460">
                  <c:v>0</c:v>
                </c:pt>
                <c:pt idx="5461">
                  <c:v>0</c:v>
                </c:pt>
                <c:pt idx="5462">
                  <c:v>0</c:v>
                </c:pt>
                <c:pt idx="5463">
                  <c:v>0</c:v>
                </c:pt>
                <c:pt idx="5464">
                  <c:v>0</c:v>
                </c:pt>
                <c:pt idx="5465">
                  <c:v>0</c:v>
                </c:pt>
                <c:pt idx="5466">
                  <c:v>0</c:v>
                </c:pt>
                <c:pt idx="5467">
                  <c:v>0</c:v>
                </c:pt>
                <c:pt idx="5468">
                  <c:v>0</c:v>
                </c:pt>
                <c:pt idx="5469">
                  <c:v>0</c:v>
                </c:pt>
                <c:pt idx="5470">
                  <c:v>0</c:v>
                </c:pt>
                <c:pt idx="5471">
                  <c:v>0</c:v>
                </c:pt>
                <c:pt idx="5472">
                  <c:v>0</c:v>
                </c:pt>
                <c:pt idx="5473">
                  <c:v>0</c:v>
                </c:pt>
                <c:pt idx="5474">
                  <c:v>0</c:v>
                </c:pt>
                <c:pt idx="5475">
                  <c:v>0</c:v>
                </c:pt>
                <c:pt idx="5476">
                  <c:v>0</c:v>
                </c:pt>
                <c:pt idx="5477">
                  <c:v>0</c:v>
                </c:pt>
                <c:pt idx="5478">
                  <c:v>0</c:v>
                </c:pt>
                <c:pt idx="5479">
                  <c:v>0</c:v>
                </c:pt>
                <c:pt idx="5480">
                  <c:v>0</c:v>
                </c:pt>
                <c:pt idx="5481">
                  <c:v>0</c:v>
                </c:pt>
                <c:pt idx="5482">
                  <c:v>0</c:v>
                </c:pt>
                <c:pt idx="5483">
                  <c:v>0</c:v>
                </c:pt>
                <c:pt idx="5484">
                  <c:v>0</c:v>
                </c:pt>
                <c:pt idx="5485">
                  <c:v>0</c:v>
                </c:pt>
                <c:pt idx="5486">
                  <c:v>0</c:v>
                </c:pt>
                <c:pt idx="5487">
                  <c:v>0</c:v>
                </c:pt>
                <c:pt idx="5488">
                  <c:v>0</c:v>
                </c:pt>
                <c:pt idx="5489">
                  <c:v>0</c:v>
                </c:pt>
                <c:pt idx="5490">
                  <c:v>0</c:v>
                </c:pt>
                <c:pt idx="5491">
                  <c:v>0</c:v>
                </c:pt>
                <c:pt idx="5492">
                  <c:v>0</c:v>
                </c:pt>
                <c:pt idx="5493">
                  <c:v>0</c:v>
                </c:pt>
                <c:pt idx="5494">
                  <c:v>0</c:v>
                </c:pt>
                <c:pt idx="5495">
                  <c:v>0</c:v>
                </c:pt>
                <c:pt idx="5496">
                  <c:v>0</c:v>
                </c:pt>
                <c:pt idx="5497">
                  <c:v>0</c:v>
                </c:pt>
                <c:pt idx="5498">
                  <c:v>0</c:v>
                </c:pt>
                <c:pt idx="5499">
                  <c:v>0</c:v>
                </c:pt>
                <c:pt idx="5500">
                  <c:v>0</c:v>
                </c:pt>
                <c:pt idx="5501">
                  <c:v>0</c:v>
                </c:pt>
                <c:pt idx="5502">
                  <c:v>0</c:v>
                </c:pt>
                <c:pt idx="5503">
                  <c:v>0</c:v>
                </c:pt>
                <c:pt idx="5504">
                  <c:v>0</c:v>
                </c:pt>
                <c:pt idx="5505">
                  <c:v>0</c:v>
                </c:pt>
                <c:pt idx="5506">
                  <c:v>0</c:v>
                </c:pt>
                <c:pt idx="5507">
                  <c:v>0</c:v>
                </c:pt>
                <c:pt idx="5508">
                  <c:v>0</c:v>
                </c:pt>
                <c:pt idx="5509">
                  <c:v>0</c:v>
                </c:pt>
                <c:pt idx="5510">
                  <c:v>0</c:v>
                </c:pt>
                <c:pt idx="5511">
                  <c:v>0</c:v>
                </c:pt>
                <c:pt idx="5512">
                  <c:v>0</c:v>
                </c:pt>
                <c:pt idx="5513">
                  <c:v>0</c:v>
                </c:pt>
                <c:pt idx="5514">
                  <c:v>0</c:v>
                </c:pt>
                <c:pt idx="5515">
                  <c:v>0</c:v>
                </c:pt>
                <c:pt idx="5516">
                  <c:v>0</c:v>
                </c:pt>
                <c:pt idx="5517">
                  <c:v>0</c:v>
                </c:pt>
                <c:pt idx="5518">
                  <c:v>0</c:v>
                </c:pt>
                <c:pt idx="5519">
                  <c:v>0</c:v>
                </c:pt>
                <c:pt idx="5520">
                  <c:v>0</c:v>
                </c:pt>
                <c:pt idx="5521">
                  <c:v>0</c:v>
                </c:pt>
                <c:pt idx="5522">
                  <c:v>0</c:v>
                </c:pt>
                <c:pt idx="5523">
                  <c:v>0</c:v>
                </c:pt>
                <c:pt idx="5524">
                  <c:v>0</c:v>
                </c:pt>
                <c:pt idx="5525">
                  <c:v>0</c:v>
                </c:pt>
                <c:pt idx="5526">
                  <c:v>0</c:v>
                </c:pt>
                <c:pt idx="5527">
                  <c:v>0</c:v>
                </c:pt>
                <c:pt idx="5528">
                  <c:v>0</c:v>
                </c:pt>
                <c:pt idx="5529">
                  <c:v>0</c:v>
                </c:pt>
                <c:pt idx="5530">
                  <c:v>0</c:v>
                </c:pt>
                <c:pt idx="5531">
                  <c:v>0</c:v>
                </c:pt>
                <c:pt idx="5532">
                  <c:v>0</c:v>
                </c:pt>
                <c:pt idx="5533">
                  <c:v>0</c:v>
                </c:pt>
                <c:pt idx="5534">
                  <c:v>0</c:v>
                </c:pt>
                <c:pt idx="5535">
                  <c:v>0</c:v>
                </c:pt>
                <c:pt idx="5536">
                  <c:v>0</c:v>
                </c:pt>
                <c:pt idx="5537">
                  <c:v>0</c:v>
                </c:pt>
                <c:pt idx="5538">
                  <c:v>0</c:v>
                </c:pt>
                <c:pt idx="5539">
                  <c:v>0</c:v>
                </c:pt>
                <c:pt idx="5540">
                  <c:v>0</c:v>
                </c:pt>
                <c:pt idx="5541">
                  <c:v>0</c:v>
                </c:pt>
                <c:pt idx="5542">
                  <c:v>0</c:v>
                </c:pt>
                <c:pt idx="5543">
                  <c:v>0</c:v>
                </c:pt>
                <c:pt idx="5544">
                  <c:v>0</c:v>
                </c:pt>
                <c:pt idx="5545">
                  <c:v>0</c:v>
                </c:pt>
                <c:pt idx="5546">
                  <c:v>0</c:v>
                </c:pt>
                <c:pt idx="5547">
                  <c:v>0</c:v>
                </c:pt>
                <c:pt idx="5548">
                  <c:v>0</c:v>
                </c:pt>
                <c:pt idx="5549">
                  <c:v>0</c:v>
                </c:pt>
                <c:pt idx="5550">
                  <c:v>0</c:v>
                </c:pt>
                <c:pt idx="5551">
                  <c:v>0</c:v>
                </c:pt>
                <c:pt idx="5552">
                  <c:v>0</c:v>
                </c:pt>
                <c:pt idx="5553">
                  <c:v>0</c:v>
                </c:pt>
                <c:pt idx="5554">
                  <c:v>0</c:v>
                </c:pt>
                <c:pt idx="5555">
                  <c:v>0</c:v>
                </c:pt>
                <c:pt idx="5556">
                  <c:v>0</c:v>
                </c:pt>
                <c:pt idx="5557">
                  <c:v>0</c:v>
                </c:pt>
                <c:pt idx="5558">
                  <c:v>0</c:v>
                </c:pt>
                <c:pt idx="5559">
                  <c:v>0</c:v>
                </c:pt>
                <c:pt idx="5560">
                  <c:v>0</c:v>
                </c:pt>
                <c:pt idx="5561">
                  <c:v>0</c:v>
                </c:pt>
                <c:pt idx="5562">
                  <c:v>0</c:v>
                </c:pt>
                <c:pt idx="5563">
                  <c:v>0</c:v>
                </c:pt>
                <c:pt idx="5564">
                  <c:v>0</c:v>
                </c:pt>
                <c:pt idx="5565">
                  <c:v>0</c:v>
                </c:pt>
                <c:pt idx="5566">
                  <c:v>0</c:v>
                </c:pt>
                <c:pt idx="5567">
                  <c:v>0</c:v>
                </c:pt>
                <c:pt idx="5568">
                  <c:v>0</c:v>
                </c:pt>
                <c:pt idx="5569">
                  <c:v>0</c:v>
                </c:pt>
                <c:pt idx="5570">
                  <c:v>0</c:v>
                </c:pt>
                <c:pt idx="5571">
                  <c:v>0</c:v>
                </c:pt>
                <c:pt idx="5572">
                  <c:v>0</c:v>
                </c:pt>
                <c:pt idx="5573">
                  <c:v>0</c:v>
                </c:pt>
                <c:pt idx="5574">
                  <c:v>0</c:v>
                </c:pt>
                <c:pt idx="5575">
                  <c:v>0</c:v>
                </c:pt>
                <c:pt idx="5576">
                  <c:v>0</c:v>
                </c:pt>
                <c:pt idx="5577">
                  <c:v>0</c:v>
                </c:pt>
                <c:pt idx="5578">
                  <c:v>0</c:v>
                </c:pt>
                <c:pt idx="5579">
                  <c:v>0</c:v>
                </c:pt>
                <c:pt idx="5580">
                  <c:v>0</c:v>
                </c:pt>
                <c:pt idx="5581">
                  <c:v>0</c:v>
                </c:pt>
                <c:pt idx="5582">
                  <c:v>0</c:v>
                </c:pt>
                <c:pt idx="5583">
                  <c:v>0</c:v>
                </c:pt>
                <c:pt idx="5584">
                  <c:v>0</c:v>
                </c:pt>
                <c:pt idx="5585">
                  <c:v>0</c:v>
                </c:pt>
                <c:pt idx="5586">
                  <c:v>0</c:v>
                </c:pt>
                <c:pt idx="5587">
                  <c:v>0</c:v>
                </c:pt>
                <c:pt idx="5588">
                  <c:v>0</c:v>
                </c:pt>
                <c:pt idx="5589">
                  <c:v>0</c:v>
                </c:pt>
                <c:pt idx="5590">
                  <c:v>0</c:v>
                </c:pt>
                <c:pt idx="5591">
                  <c:v>0</c:v>
                </c:pt>
                <c:pt idx="5592">
                  <c:v>0</c:v>
                </c:pt>
                <c:pt idx="5593">
                  <c:v>0</c:v>
                </c:pt>
                <c:pt idx="5594">
                  <c:v>0</c:v>
                </c:pt>
                <c:pt idx="5595">
                  <c:v>0</c:v>
                </c:pt>
                <c:pt idx="5596">
                  <c:v>0</c:v>
                </c:pt>
                <c:pt idx="5597">
                  <c:v>0</c:v>
                </c:pt>
                <c:pt idx="5598">
                  <c:v>0</c:v>
                </c:pt>
                <c:pt idx="5599">
                  <c:v>0</c:v>
                </c:pt>
                <c:pt idx="5600">
                  <c:v>0</c:v>
                </c:pt>
                <c:pt idx="5601">
                  <c:v>0</c:v>
                </c:pt>
                <c:pt idx="5602">
                  <c:v>0</c:v>
                </c:pt>
                <c:pt idx="5603">
                  <c:v>0</c:v>
                </c:pt>
                <c:pt idx="5604">
                  <c:v>0</c:v>
                </c:pt>
                <c:pt idx="5605">
                  <c:v>0</c:v>
                </c:pt>
                <c:pt idx="5606">
                  <c:v>0</c:v>
                </c:pt>
                <c:pt idx="5607">
                  <c:v>0</c:v>
                </c:pt>
                <c:pt idx="5608">
                  <c:v>0</c:v>
                </c:pt>
                <c:pt idx="5609">
                  <c:v>0</c:v>
                </c:pt>
                <c:pt idx="5610">
                  <c:v>0</c:v>
                </c:pt>
                <c:pt idx="5611">
                  <c:v>0</c:v>
                </c:pt>
                <c:pt idx="5612">
                  <c:v>0</c:v>
                </c:pt>
                <c:pt idx="5613">
                  <c:v>0</c:v>
                </c:pt>
                <c:pt idx="5614">
                  <c:v>0</c:v>
                </c:pt>
                <c:pt idx="5615">
                  <c:v>0</c:v>
                </c:pt>
                <c:pt idx="5616">
                  <c:v>0</c:v>
                </c:pt>
                <c:pt idx="5617">
                  <c:v>0</c:v>
                </c:pt>
                <c:pt idx="5618">
                  <c:v>0</c:v>
                </c:pt>
                <c:pt idx="5619">
                  <c:v>0</c:v>
                </c:pt>
                <c:pt idx="5620">
                  <c:v>0</c:v>
                </c:pt>
                <c:pt idx="5621">
                  <c:v>0</c:v>
                </c:pt>
                <c:pt idx="5622">
                  <c:v>0</c:v>
                </c:pt>
                <c:pt idx="5623">
                  <c:v>0</c:v>
                </c:pt>
                <c:pt idx="5624">
                  <c:v>0</c:v>
                </c:pt>
                <c:pt idx="5625">
                  <c:v>0</c:v>
                </c:pt>
                <c:pt idx="5626">
                  <c:v>0</c:v>
                </c:pt>
                <c:pt idx="5627">
                  <c:v>0</c:v>
                </c:pt>
                <c:pt idx="5628">
                  <c:v>0</c:v>
                </c:pt>
                <c:pt idx="5629">
                  <c:v>0</c:v>
                </c:pt>
                <c:pt idx="5630">
                  <c:v>0</c:v>
                </c:pt>
                <c:pt idx="5631">
                  <c:v>0</c:v>
                </c:pt>
                <c:pt idx="5632">
                  <c:v>0</c:v>
                </c:pt>
                <c:pt idx="5633">
                  <c:v>0</c:v>
                </c:pt>
                <c:pt idx="5634">
                  <c:v>0</c:v>
                </c:pt>
                <c:pt idx="5635">
                  <c:v>0</c:v>
                </c:pt>
                <c:pt idx="5636">
                  <c:v>0</c:v>
                </c:pt>
                <c:pt idx="5637">
                  <c:v>0</c:v>
                </c:pt>
                <c:pt idx="5638">
                  <c:v>0</c:v>
                </c:pt>
                <c:pt idx="5639">
                  <c:v>0</c:v>
                </c:pt>
                <c:pt idx="5640">
                  <c:v>0</c:v>
                </c:pt>
                <c:pt idx="5641">
                  <c:v>0</c:v>
                </c:pt>
                <c:pt idx="5642">
                  <c:v>0</c:v>
                </c:pt>
                <c:pt idx="5643">
                  <c:v>0</c:v>
                </c:pt>
                <c:pt idx="5644">
                  <c:v>0</c:v>
                </c:pt>
                <c:pt idx="5645">
                  <c:v>0</c:v>
                </c:pt>
                <c:pt idx="5646">
                  <c:v>0</c:v>
                </c:pt>
                <c:pt idx="5647">
                  <c:v>0</c:v>
                </c:pt>
                <c:pt idx="5648">
                  <c:v>0</c:v>
                </c:pt>
                <c:pt idx="5649">
                  <c:v>0</c:v>
                </c:pt>
                <c:pt idx="5650">
                  <c:v>0</c:v>
                </c:pt>
                <c:pt idx="5651">
                  <c:v>0</c:v>
                </c:pt>
                <c:pt idx="5652">
                  <c:v>0</c:v>
                </c:pt>
                <c:pt idx="5653">
                  <c:v>0</c:v>
                </c:pt>
                <c:pt idx="5654">
                  <c:v>0</c:v>
                </c:pt>
                <c:pt idx="5655">
                  <c:v>0</c:v>
                </c:pt>
                <c:pt idx="5656">
                  <c:v>0</c:v>
                </c:pt>
                <c:pt idx="5657">
                  <c:v>0</c:v>
                </c:pt>
                <c:pt idx="5658">
                  <c:v>0</c:v>
                </c:pt>
                <c:pt idx="5659">
                  <c:v>0</c:v>
                </c:pt>
                <c:pt idx="5660">
                  <c:v>0</c:v>
                </c:pt>
                <c:pt idx="5661">
                  <c:v>0</c:v>
                </c:pt>
                <c:pt idx="5662">
                  <c:v>0</c:v>
                </c:pt>
                <c:pt idx="5663">
                  <c:v>0</c:v>
                </c:pt>
                <c:pt idx="5664">
                  <c:v>0</c:v>
                </c:pt>
                <c:pt idx="5665">
                  <c:v>0</c:v>
                </c:pt>
                <c:pt idx="5666">
                  <c:v>0</c:v>
                </c:pt>
                <c:pt idx="5667">
                  <c:v>0</c:v>
                </c:pt>
                <c:pt idx="5668">
                  <c:v>0</c:v>
                </c:pt>
                <c:pt idx="5669">
                  <c:v>0</c:v>
                </c:pt>
                <c:pt idx="5670">
                  <c:v>0</c:v>
                </c:pt>
                <c:pt idx="5671">
                  <c:v>0</c:v>
                </c:pt>
                <c:pt idx="5672">
                  <c:v>0</c:v>
                </c:pt>
                <c:pt idx="5673">
                  <c:v>0</c:v>
                </c:pt>
                <c:pt idx="5674">
                  <c:v>0</c:v>
                </c:pt>
                <c:pt idx="5675">
                  <c:v>0</c:v>
                </c:pt>
                <c:pt idx="5676">
                  <c:v>0</c:v>
                </c:pt>
                <c:pt idx="5677">
                  <c:v>0</c:v>
                </c:pt>
                <c:pt idx="5678">
                  <c:v>0</c:v>
                </c:pt>
                <c:pt idx="5679">
                  <c:v>0</c:v>
                </c:pt>
                <c:pt idx="5680">
                  <c:v>0</c:v>
                </c:pt>
                <c:pt idx="5681">
                  <c:v>0</c:v>
                </c:pt>
                <c:pt idx="5682">
                  <c:v>0</c:v>
                </c:pt>
                <c:pt idx="5683">
                  <c:v>0</c:v>
                </c:pt>
                <c:pt idx="5684">
                  <c:v>0</c:v>
                </c:pt>
                <c:pt idx="5685">
                  <c:v>0</c:v>
                </c:pt>
                <c:pt idx="5686">
                  <c:v>0</c:v>
                </c:pt>
                <c:pt idx="5687">
                  <c:v>0</c:v>
                </c:pt>
                <c:pt idx="5688">
                  <c:v>0</c:v>
                </c:pt>
                <c:pt idx="5689">
                  <c:v>0</c:v>
                </c:pt>
                <c:pt idx="5690">
                  <c:v>0</c:v>
                </c:pt>
                <c:pt idx="5691">
                  <c:v>0</c:v>
                </c:pt>
                <c:pt idx="5692">
                  <c:v>0</c:v>
                </c:pt>
                <c:pt idx="5693">
                  <c:v>0</c:v>
                </c:pt>
                <c:pt idx="5694">
                  <c:v>0</c:v>
                </c:pt>
                <c:pt idx="5695">
                  <c:v>0</c:v>
                </c:pt>
                <c:pt idx="5696">
                  <c:v>0</c:v>
                </c:pt>
                <c:pt idx="5697">
                  <c:v>0</c:v>
                </c:pt>
                <c:pt idx="5698">
                  <c:v>0</c:v>
                </c:pt>
                <c:pt idx="5699">
                  <c:v>0</c:v>
                </c:pt>
                <c:pt idx="5700">
                  <c:v>0</c:v>
                </c:pt>
                <c:pt idx="5701">
                  <c:v>0</c:v>
                </c:pt>
                <c:pt idx="5702">
                  <c:v>0</c:v>
                </c:pt>
                <c:pt idx="5703">
                  <c:v>0</c:v>
                </c:pt>
                <c:pt idx="5704">
                  <c:v>0</c:v>
                </c:pt>
                <c:pt idx="5705">
                  <c:v>0</c:v>
                </c:pt>
                <c:pt idx="5706">
                  <c:v>0</c:v>
                </c:pt>
                <c:pt idx="5707">
                  <c:v>0</c:v>
                </c:pt>
                <c:pt idx="5708">
                  <c:v>0</c:v>
                </c:pt>
                <c:pt idx="5709">
                  <c:v>0</c:v>
                </c:pt>
                <c:pt idx="5710">
                  <c:v>0</c:v>
                </c:pt>
                <c:pt idx="5711">
                  <c:v>0</c:v>
                </c:pt>
                <c:pt idx="5712">
                  <c:v>0</c:v>
                </c:pt>
                <c:pt idx="5713">
                  <c:v>0</c:v>
                </c:pt>
                <c:pt idx="5714">
                  <c:v>0</c:v>
                </c:pt>
                <c:pt idx="5715">
                  <c:v>0</c:v>
                </c:pt>
                <c:pt idx="5716">
                  <c:v>0</c:v>
                </c:pt>
                <c:pt idx="5717">
                  <c:v>0</c:v>
                </c:pt>
                <c:pt idx="5718">
                  <c:v>0</c:v>
                </c:pt>
                <c:pt idx="5719">
                  <c:v>0</c:v>
                </c:pt>
                <c:pt idx="5720">
                  <c:v>0</c:v>
                </c:pt>
                <c:pt idx="5721">
                  <c:v>0</c:v>
                </c:pt>
                <c:pt idx="5722">
                  <c:v>0</c:v>
                </c:pt>
                <c:pt idx="5723">
                  <c:v>0</c:v>
                </c:pt>
                <c:pt idx="5724">
                  <c:v>0</c:v>
                </c:pt>
                <c:pt idx="5725">
                  <c:v>0</c:v>
                </c:pt>
                <c:pt idx="5726">
                  <c:v>0</c:v>
                </c:pt>
                <c:pt idx="5727">
                  <c:v>0</c:v>
                </c:pt>
                <c:pt idx="5728">
                  <c:v>0</c:v>
                </c:pt>
                <c:pt idx="5729">
                  <c:v>0</c:v>
                </c:pt>
                <c:pt idx="5730">
                  <c:v>0</c:v>
                </c:pt>
                <c:pt idx="5731">
                  <c:v>0</c:v>
                </c:pt>
                <c:pt idx="5732">
                  <c:v>0</c:v>
                </c:pt>
                <c:pt idx="5733">
                  <c:v>0</c:v>
                </c:pt>
                <c:pt idx="5734">
                  <c:v>0</c:v>
                </c:pt>
                <c:pt idx="5735">
                  <c:v>0</c:v>
                </c:pt>
                <c:pt idx="5736">
                  <c:v>0</c:v>
                </c:pt>
                <c:pt idx="5737">
                  <c:v>0</c:v>
                </c:pt>
                <c:pt idx="5738">
                  <c:v>0</c:v>
                </c:pt>
                <c:pt idx="5739">
                  <c:v>0</c:v>
                </c:pt>
                <c:pt idx="5740">
                  <c:v>0</c:v>
                </c:pt>
                <c:pt idx="5741">
                  <c:v>0</c:v>
                </c:pt>
                <c:pt idx="5742">
                  <c:v>0</c:v>
                </c:pt>
                <c:pt idx="5743">
                  <c:v>0</c:v>
                </c:pt>
                <c:pt idx="5744">
                  <c:v>0</c:v>
                </c:pt>
                <c:pt idx="5745">
                  <c:v>0</c:v>
                </c:pt>
                <c:pt idx="5746">
                  <c:v>0</c:v>
                </c:pt>
                <c:pt idx="5747">
                  <c:v>0</c:v>
                </c:pt>
                <c:pt idx="5748">
                  <c:v>0</c:v>
                </c:pt>
                <c:pt idx="5749">
                  <c:v>0</c:v>
                </c:pt>
                <c:pt idx="5750">
                  <c:v>0</c:v>
                </c:pt>
                <c:pt idx="5751">
                  <c:v>0</c:v>
                </c:pt>
                <c:pt idx="5752">
                  <c:v>0</c:v>
                </c:pt>
                <c:pt idx="5753">
                  <c:v>0</c:v>
                </c:pt>
                <c:pt idx="5754">
                  <c:v>0</c:v>
                </c:pt>
                <c:pt idx="5755">
                  <c:v>0</c:v>
                </c:pt>
                <c:pt idx="5756">
                  <c:v>0</c:v>
                </c:pt>
                <c:pt idx="5757">
                  <c:v>0</c:v>
                </c:pt>
                <c:pt idx="5758">
                  <c:v>0</c:v>
                </c:pt>
                <c:pt idx="5759">
                  <c:v>0</c:v>
                </c:pt>
                <c:pt idx="5760">
                  <c:v>0</c:v>
                </c:pt>
                <c:pt idx="5761">
                  <c:v>0</c:v>
                </c:pt>
                <c:pt idx="5762">
                  <c:v>0</c:v>
                </c:pt>
                <c:pt idx="5763">
                  <c:v>0</c:v>
                </c:pt>
                <c:pt idx="5764">
                  <c:v>0</c:v>
                </c:pt>
                <c:pt idx="5765">
                  <c:v>0</c:v>
                </c:pt>
                <c:pt idx="5766">
                  <c:v>0</c:v>
                </c:pt>
                <c:pt idx="5767">
                  <c:v>0</c:v>
                </c:pt>
                <c:pt idx="5768">
                  <c:v>0</c:v>
                </c:pt>
                <c:pt idx="5769">
                  <c:v>0</c:v>
                </c:pt>
                <c:pt idx="5770">
                  <c:v>0</c:v>
                </c:pt>
                <c:pt idx="5771">
                  <c:v>0</c:v>
                </c:pt>
                <c:pt idx="5772">
                  <c:v>0</c:v>
                </c:pt>
                <c:pt idx="5773">
                  <c:v>0</c:v>
                </c:pt>
                <c:pt idx="5774">
                  <c:v>0</c:v>
                </c:pt>
                <c:pt idx="5775">
                  <c:v>0</c:v>
                </c:pt>
                <c:pt idx="5776">
                  <c:v>0</c:v>
                </c:pt>
                <c:pt idx="5777">
                  <c:v>0</c:v>
                </c:pt>
                <c:pt idx="5778">
                  <c:v>0</c:v>
                </c:pt>
                <c:pt idx="5779">
                  <c:v>0</c:v>
                </c:pt>
                <c:pt idx="5780">
                  <c:v>0</c:v>
                </c:pt>
                <c:pt idx="5781">
                  <c:v>0</c:v>
                </c:pt>
                <c:pt idx="5782">
                  <c:v>0</c:v>
                </c:pt>
                <c:pt idx="5783">
                  <c:v>0</c:v>
                </c:pt>
                <c:pt idx="5784">
                  <c:v>0</c:v>
                </c:pt>
                <c:pt idx="5785">
                  <c:v>0</c:v>
                </c:pt>
                <c:pt idx="5786">
                  <c:v>0</c:v>
                </c:pt>
                <c:pt idx="5787">
                  <c:v>0</c:v>
                </c:pt>
                <c:pt idx="5788">
                  <c:v>0</c:v>
                </c:pt>
                <c:pt idx="5789">
                  <c:v>0</c:v>
                </c:pt>
                <c:pt idx="5790">
                  <c:v>0</c:v>
                </c:pt>
                <c:pt idx="5791">
                  <c:v>0</c:v>
                </c:pt>
                <c:pt idx="5792">
                  <c:v>0</c:v>
                </c:pt>
                <c:pt idx="5793">
                  <c:v>0</c:v>
                </c:pt>
                <c:pt idx="5794">
                  <c:v>0</c:v>
                </c:pt>
                <c:pt idx="5795">
                  <c:v>0</c:v>
                </c:pt>
                <c:pt idx="5796">
                  <c:v>0</c:v>
                </c:pt>
                <c:pt idx="5797">
                  <c:v>0</c:v>
                </c:pt>
                <c:pt idx="5798">
                  <c:v>0</c:v>
                </c:pt>
                <c:pt idx="5799">
                  <c:v>0</c:v>
                </c:pt>
                <c:pt idx="5800">
                  <c:v>0</c:v>
                </c:pt>
                <c:pt idx="5801">
                  <c:v>0</c:v>
                </c:pt>
                <c:pt idx="5802">
                  <c:v>0</c:v>
                </c:pt>
                <c:pt idx="5803">
                  <c:v>0</c:v>
                </c:pt>
                <c:pt idx="5804">
                  <c:v>0</c:v>
                </c:pt>
                <c:pt idx="5805">
                  <c:v>0</c:v>
                </c:pt>
                <c:pt idx="5806">
                  <c:v>0</c:v>
                </c:pt>
                <c:pt idx="5807">
                  <c:v>0</c:v>
                </c:pt>
                <c:pt idx="5808">
                  <c:v>0</c:v>
                </c:pt>
                <c:pt idx="5809">
                  <c:v>0</c:v>
                </c:pt>
                <c:pt idx="5810">
                  <c:v>0</c:v>
                </c:pt>
                <c:pt idx="5811">
                  <c:v>0</c:v>
                </c:pt>
                <c:pt idx="5812">
                  <c:v>0</c:v>
                </c:pt>
                <c:pt idx="5813">
                  <c:v>0</c:v>
                </c:pt>
                <c:pt idx="5814">
                  <c:v>0</c:v>
                </c:pt>
                <c:pt idx="5815">
                  <c:v>0</c:v>
                </c:pt>
                <c:pt idx="5816">
                  <c:v>0</c:v>
                </c:pt>
                <c:pt idx="5817">
                  <c:v>0</c:v>
                </c:pt>
                <c:pt idx="5818">
                  <c:v>0</c:v>
                </c:pt>
                <c:pt idx="5819">
                  <c:v>0</c:v>
                </c:pt>
                <c:pt idx="5820">
                  <c:v>0</c:v>
                </c:pt>
                <c:pt idx="5821">
                  <c:v>0</c:v>
                </c:pt>
                <c:pt idx="5822">
                  <c:v>0</c:v>
                </c:pt>
                <c:pt idx="5823">
                  <c:v>0</c:v>
                </c:pt>
                <c:pt idx="5824">
                  <c:v>0</c:v>
                </c:pt>
                <c:pt idx="5825">
                  <c:v>0</c:v>
                </c:pt>
                <c:pt idx="5826">
                  <c:v>0</c:v>
                </c:pt>
                <c:pt idx="5827">
                  <c:v>0</c:v>
                </c:pt>
                <c:pt idx="5828">
                  <c:v>0</c:v>
                </c:pt>
                <c:pt idx="5829">
                  <c:v>0</c:v>
                </c:pt>
                <c:pt idx="5830">
                  <c:v>0</c:v>
                </c:pt>
                <c:pt idx="5831">
                  <c:v>0</c:v>
                </c:pt>
                <c:pt idx="5832">
                  <c:v>0</c:v>
                </c:pt>
                <c:pt idx="5833">
                  <c:v>0</c:v>
                </c:pt>
                <c:pt idx="5834">
                  <c:v>0</c:v>
                </c:pt>
                <c:pt idx="5835">
                  <c:v>0</c:v>
                </c:pt>
                <c:pt idx="5836">
                  <c:v>0</c:v>
                </c:pt>
                <c:pt idx="5837">
                  <c:v>0</c:v>
                </c:pt>
                <c:pt idx="5838">
                  <c:v>0</c:v>
                </c:pt>
                <c:pt idx="5839">
                  <c:v>0</c:v>
                </c:pt>
                <c:pt idx="5840">
                  <c:v>0</c:v>
                </c:pt>
                <c:pt idx="5841">
                  <c:v>0</c:v>
                </c:pt>
                <c:pt idx="5842">
                  <c:v>0</c:v>
                </c:pt>
                <c:pt idx="5843">
                  <c:v>0</c:v>
                </c:pt>
                <c:pt idx="5844">
                  <c:v>0</c:v>
                </c:pt>
                <c:pt idx="5845">
                  <c:v>0</c:v>
                </c:pt>
                <c:pt idx="5846">
                  <c:v>0</c:v>
                </c:pt>
                <c:pt idx="5847">
                  <c:v>0</c:v>
                </c:pt>
                <c:pt idx="5848">
                  <c:v>0</c:v>
                </c:pt>
                <c:pt idx="5849">
                  <c:v>0</c:v>
                </c:pt>
                <c:pt idx="5850">
                  <c:v>0</c:v>
                </c:pt>
                <c:pt idx="5851">
                  <c:v>0</c:v>
                </c:pt>
                <c:pt idx="5852">
                  <c:v>0</c:v>
                </c:pt>
                <c:pt idx="5853">
                  <c:v>0</c:v>
                </c:pt>
                <c:pt idx="5854">
                  <c:v>0</c:v>
                </c:pt>
                <c:pt idx="5855">
                  <c:v>0</c:v>
                </c:pt>
                <c:pt idx="5856">
                  <c:v>0</c:v>
                </c:pt>
                <c:pt idx="5857">
                  <c:v>0</c:v>
                </c:pt>
                <c:pt idx="5858">
                  <c:v>0</c:v>
                </c:pt>
                <c:pt idx="5859">
                  <c:v>0</c:v>
                </c:pt>
                <c:pt idx="5860">
                  <c:v>0</c:v>
                </c:pt>
                <c:pt idx="5861">
                  <c:v>0</c:v>
                </c:pt>
                <c:pt idx="5862">
                  <c:v>0</c:v>
                </c:pt>
                <c:pt idx="5863">
                  <c:v>0</c:v>
                </c:pt>
                <c:pt idx="5864">
                  <c:v>0</c:v>
                </c:pt>
                <c:pt idx="5865">
                  <c:v>0</c:v>
                </c:pt>
                <c:pt idx="5866">
                  <c:v>0</c:v>
                </c:pt>
                <c:pt idx="5867">
                  <c:v>0</c:v>
                </c:pt>
                <c:pt idx="5868">
                  <c:v>0</c:v>
                </c:pt>
                <c:pt idx="5869">
                  <c:v>0</c:v>
                </c:pt>
                <c:pt idx="5870">
                  <c:v>0</c:v>
                </c:pt>
                <c:pt idx="5871">
                  <c:v>0</c:v>
                </c:pt>
                <c:pt idx="5872">
                  <c:v>0</c:v>
                </c:pt>
                <c:pt idx="5873">
                  <c:v>0</c:v>
                </c:pt>
                <c:pt idx="5874">
                  <c:v>0</c:v>
                </c:pt>
                <c:pt idx="5875">
                  <c:v>0</c:v>
                </c:pt>
                <c:pt idx="5876">
                  <c:v>0</c:v>
                </c:pt>
                <c:pt idx="5877">
                  <c:v>0</c:v>
                </c:pt>
                <c:pt idx="5878">
                  <c:v>0</c:v>
                </c:pt>
                <c:pt idx="5879">
                  <c:v>0</c:v>
                </c:pt>
                <c:pt idx="5880">
                  <c:v>0</c:v>
                </c:pt>
                <c:pt idx="5881">
                  <c:v>0</c:v>
                </c:pt>
                <c:pt idx="5882">
                  <c:v>0</c:v>
                </c:pt>
                <c:pt idx="5883">
                  <c:v>0</c:v>
                </c:pt>
                <c:pt idx="5884">
                  <c:v>0</c:v>
                </c:pt>
                <c:pt idx="5885">
                  <c:v>0</c:v>
                </c:pt>
                <c:pt idx="5886">
                  <c:v>0</c:v>
                </c:pt>
                <c:pt idx="5887">
                  <c:v>0</c:v>
                </c:pt>
                <c:pt idx="5888">
                  <c:v>0</c:v>
                </c:pt>
                <c:pt idx="5889">
                  <c:v>0</c:v>
                </c:pt>
                <c:pt idx="5890">
                  <c:v>0</c:v>
                </c:pt>
                <c:pt idx="5891">
                  <c:v>0</c:v>
                </c:pt>
                <c:pt idx="5892">
                  <c:v>0</c:v>
                </c:pt>
                <c:pt idx="5893">
                  <c:v>0</c:v>
                </c:pt>
                <c:pt idx="5894">
                  <c:v>0</c:v>
                </c:pt>
                <c:pt idx="5895">
                  <c:v>0</c:v>
                </c:pt>
                <c:pt idx="5896">
                  <c:v>0</c:v>
                </c:pt>
                <c:pt idx="5897">
                  <c:v>0</c:v>
                </c:pt>
                <c:pt idx="5898">
                  <c:v>0</c:v>
                </c:pt>
                <c:pt idx="5899">
                  <c:v>0</c:v>
                </c:pt>
                <c:pt idx="5900">
                  <c:v>0</c:v>
                </c:pt>
                <c:pt idx="5901">
                  <c:v>0</c:v>
                </c:pt>
                <c:pt idx="5902">
                  <c:v>0</c:v>
                </c:pt>
                <c:pt idx="5903">
                  <c:v>0</c:v>
                </c:pt>
                <c:pt idx="5904">
                  <c:v>0</c:v>
                </c:pt>
                <c:pt idx="5905">
                  <c:v>0</c:v>
                </c:pt>
                <c:pt idx="5906">
                  <c:v>0</c:v>
                </c:pt>
                <c:pt idx="5907">
                  <c:v>0</c:v>
                </c:pt>
                <c:pt idx="5908">
                  <c:v>0</c:v>
                </c:pt>
                <c:pt idx="5909">
                  <c:v>0</c:v>
                </c:pt>
                <c:pt idx="5910">
                  <c:v>0</c:v>
                </c:pt>
                <c:pt idx="5911">
                  <c:v>0</c:v>
                </c:pt>
                <c:pt idx="5912">
                  <c:v>0</c:v>
                </c:pt>
                <c:pt idx="5913">
                  <c:v>0</c:v>
                </c:pt>
                <c:pt idx="5914">
                  <c:v>0</c:v>
                </c:pt>
                <c:pt idx="5915">
                  <c:v>0</c:v>
                </c:pt>
                <c:pt idx="5916">
                  <c:v>0</c:v>
                </c:pt>
                <c:pt idx="5917">
                  <c:v>0</c:v>
                </c:pt>
                <c:pt idx="5918">
                  <c:v>0</c:v>
                </c:pt>
                <c:pt idx="5919">
                  <c:v>0</c:v>
                </c:pt>
                <c:pt idx="5920">
                  <c:v>0</c:v>
                </c:pt>
                <c:pt idx="5921">
                  <c:v>0</c:v>
                </c:pt>
                <c:pt idx="5922">
                  <c:v>0</c:v>
                </c:pt>
                <c:pt idx="5923">
                  <c:v>0</c:v>
                </c:pt>
                <c:pt idx="5924">
                  <c:v>0</c:v>
                </c:pt>
                <c:pt idx="5925">
                  <c:v>0</c:v>
                </c:pt>
                <c:pt idx="5926">
                  <c:v>0</c:v>
                </c:pt>
                <c:pt idx="5927">
                  <c:v>0</c:v>
                </c:pt>
                <c:pt idx="5928">
                  <c:v>0</c:v>
                </c:pt>
                <c:pt idx="5929">
                  <c:v>0</c:v>
                </c:pt>
                <c:pt idx="5930">
                  <c:v>0</c:v>
                </c:pt>
                <c:pt idx="5931">
                  <c:v>0</c:v>
                </c:pt>
                <c:pt idx="5932">
                  <c:v>0</c:v>
                </c:pt>
                <c:pt idx="5933">
                  <c:v>0</c:v>
                </c:pt>
                <c:pt idx="5934">
                  <c:v>0</c:v>
                </c:pt>
                <c:pt idx="5935">
                  <c:v>0</c:v>
                </c:pt>
                <c:pt idx="5936">
                  <c:v>0</c:v>
                </c:pt>
                <c:pt idx="5937">
                  <c:v>0</c:v>
                </c:pt>
                <c:pt idx="5938">
                  <c:v>0</c:v>
                </c:pt>
                <c:pt idx="5939">
                  <c:v>0</c:v>
                </c:pt>
                <c:pt idx="5940">
                  <c:v>0</c:v>
                </c:pt>
                <c:pt idx="5941">
                  <c:v>0</c:v>
                </c:pt>
                <c:pt idx="5942">
                  <c:v>0</c:v>
                </c:pt>
                <c:pt idx="5943">
                  <c:v>0</c:v>
                </c:pt>
                <c:pt idx="5944">
                  <c:v>0</c:v>
                </c:pt>
                <c:pt idx="5945">
                  <c:v>0</c:v>
                </c:pt>
                <c:pt idx="5946">
                  <c:v>0</c:v>
                </c:pt>
                <c:pt idx="5947">
                  <c:v>0</c:v>
                </c:pt>
                <c:pt idx="5948">
                  <c:v>0</c:v>
                </c:pt>
                <c:pt idx="5949">
                  <c:v>0</c:v>
                </c:pt>
                <c:pt idx="5950">
                  <c:v>0</c:v>
                </c:pt>
                <c:pt idx="5951">
                  <c:v>0</c:v>
                </c:pt>
                <c:pt idx="5952">
                  <c:v>0</c:v>
                </c:pt>
                <c:pt idx="5953">
                  <c:v>0</c:v>
                </c:pt>
                <c:pt idx="5954">
                  <c:v>0</c:v>
                </c:pt>
                <c:pt idx="5955">
                  <c:v>0</c:v>
                </c:pt>
                <c:pt idx="5956">
                  <c:v>0</c:v>
                </c:pt>
                <c:pt idx="5957">
                  <c:v>0</c:v>
                </c:pt>
                <c:pt idx="5958">
                  <c:v>0</c:v>
                </c:pt>
                <c:pt idx="5959">
                  <c:v>0</c:v>
                </c:pt>
                <c:pt idx="5960">
                  <c:v>0</c:v>
                </c:pt>
                <c:pt idx="5961">
                  <c:v>0</c:v>
                </c:pt>
                <c:pt idx="5962">
                  <c:v>0</c:v>
                </c:pt>
                <c:pt idx="5963">
                  <c:v>0</c:v>
                </c:pt>
                <c:pt idx="5964">
                  <c:v>0</c:v>
                </c:pt>
                <c:pt idx="5965">
                  <c:v>0</c:v>
                </c:pt>
                <c:pt idx="5966">
                  <c:v>0</c:v>
                </c:pt>
                <c:pt idx="5967">
                  <c:v>0</c:v>
                </c:pt>
                <c:pt idx="5968">
                  <c:v>0</c:v>
                </c:pt>
                <c:pt idx="5969">
                  <c:v>0</c:v>
                </c:pt>
                <c:pt idx="5970">
                  <c:v>0</c:v>
                </c:pt>
                <c:pt idx="5971">
                  <c:v>0</c:v>
                </c:pt>
                <c:pt idx="5972">
                  <c:v>0</c:v>
                </c:pt>
                <c:pt idx="5973">
                  <c:v>0</c:v>
                </c:pt>
                <c:pt idx="5974">
                  <c:v>0</c:v>
                </c:pt>
                <c:pt idx="5975">
                  <c:v>0</c:v>
                </c:pt>
                <c:pt idx="5976">
                  <c:v>0</c:v>
                </c:pt>
                <c:pt idx="5977">
                  <c:v>0</c:v>
                </c:pt>
                <c:pt idx="5978">
                  <c:v>0</c:v>
                </c:pt>
                <c:pt idx="5979">
                  <c:v>0</c:v>
                </c:pt>
                <c:pt idx="5980">
                  <c:v>0</c:v>
                </c:pt>
                <c:pt idx="5981">
                  <c:v>0</c:v>
                </c:pt>
                <c:pt idx="5982">
                  <c:v>0</c:v>
                </c:pt>
                <c:pt idx="5983">
                  <c:v>0</c:v>
                </c:pt>
                <c:pt idx="5984">
                  <c:v>0</c:v>
                </c:pt>
                <c:pt idx="5985">
                  <c:v>0</c:v>
                </c:pt>
                <c:pt idx="5986">
                  <c:v>0</c:v>
                </c:pt>
                <c:pt idx="5987">
                  <c:v>0</c:v>
                </c:pt>
                <c:pt idx="5988">
                  <c:v>0</c:v>
                </c:pt>
                <c:pt idx="5989">
                  <c:v>0</c:v>
                </c:pt>
                <c:pt idx="5990">
                  <c:v>0</c:v>
                </c:pt>
                <c:pt idx="5991">
                  <c:v>0</c:v>
                </c:pt>
                <c:pt idx="5992">
                  <c:v>0</c:v>
                </c:pt>
                <c:pt idx="5993">
                  <c:v>0</c:v>
                </c:pt>
                <c:pt idx="5994">
                  <c:v>0</c:v>
                </c:pt>
                <c:pt idx="5995">
                  <c:v>0</c:v>
                </c:pt>
                <c:pt idx="5996">
                  <c:v>0</c:v>
                </c:pt>
                <c:pt idx="5997">
                  <c:v>0</c:v>
                </c:pt>
                <c:pt idx="5998">
                  <c:v>0</c:v>
                </c:pt>
                <c:pt idx="5999">
                  <c:v>0</c:v>
                </c:pt>
                <c:pt idx="6000">
                  <c:v>0</c:v>
                </c:pt>
                <c:pt idx="6001">
                  <c:v>0</c:v>
                </c:pt>
                <c:pt idx="6002">
                  <c:v>0</c:v>
                </c:pt>
                <c:pt idx="6003">
                  <c:v>0</c:v>
                </c:pt>
                <c:pt idx="6004">
                  <c:v>0</c:v>
                </c:pt>
                <c:pt idx="6005">
                  <c:v>0</c:v>
                </c:pt>
                <c:pt idx="6006">
                  <c:v>0</c:v>
                </c:pt>
                <c:pt idx="6007">
                  <c:v>0</c:v>
                </c:pt>
                <c:pt idx="6008">
                  <c:v>0</c:v>
                </c:pt>
                <c:pt idx="6009">
                  <c:v>0</c:v>
                </c:pt>
                <c:pt idx="6010">
                  <c:v>0</c:v>
                </c:pt>
                <c:pt idx="6011">
                  <c:v>0</c:v>
                </c:pt>
                <c:pt idx="6012">
                  <c:v>0</c:v>
                </c:pt>
                <c:pt idx="6013">
                  <c:v>0</c:v>
                </c:pt>
                <c:pt idx="6014">
                  <c:v>0</c:v>
                </c:pt>
                <c:pt idx="6015">
                  <c:v>0</c:v>
                </c:pt>
                <c:pt idx="6016">
                  <c:v>0</c:v>
                </c:pt>
                <c:pt idx="6017">
                  <c:v>0</c:v>
                </c:pt>
                <c:pt idx="6018">
                  <c:v>0</c:v>
                </c:pt>
                <c:pt idx="6019">
                  <c:v>0</c:v>
                </c:pt>
                <c:pt idx="6020">
                  <c:v>0</c:v>
                </c:pt>
                <c:pt idx="6021">
                  <c:v>0</c:v>
                </c:pt>
                <c:pt idx="6022">
                  <c:v>0</c:v>
                </c:pt>
                <c:pt idx="6023">
                  <c:v>0</c:v>
                </c:pt>
                <c:pt idx="6024">
                  <c:v>0</c:v>
                </c:pt>
                <c:pt idx="6025">
                  <c:v>0</c:v>
                </c:pt>
                <c:pt idx="6026">
                  <c:v>0</c:v>
                </c:pt>
                <c:pt idx="6027">
                  <c:v>0</c:v>
                </c:pt>
                <c:pt idx="6028">
                  <c:v>0</c:v>
                </c:pt>
                <c:pt idx="6029">
                  <c:v>0</c:v>
                </c:pt>
                <c:pt idx="6030">
                  <c:v>0</c:v>
                </c:pt>
                <c:pt idx="6031">
                  <c:v>0</c:v>
                </c:pt>
                <c:pt idx="6032">
                  <c:v>0</c:v>
                </c:pt>
                <c:pt idx="6033">
                  <c:v>0</c:v>
                </c:pt>
                <c:pt idx="6034">
                  <c:v>0</c:v>
                </c:pt>
                <c:pt idx="6035">
                  <c:v>0</c:v>
                </c:pt>
                <c:pt idx="6036">
                  <c:v>0</c:v>
                </c:pt>
                <c:pt idx="6037">
                  <c:v>0</c:v>
                </c:pt>
                <c:pt idx="6038">
                  <c:v>0</c:v>
                </c:pt>
                <c:pt idx="6039">
                  <c:v>0</c:v>
                </c:pt>
                <c:pt idx="6040">
                  <c:v>0</c:v>
                </c:pt>
                <c:pt idx="6041">
                  <c:v>0</c:v>
                </c:pt>
                <c:pt idx="6042">
                  <c:v>0</c:v>
                </c:pt>
                <c:pt idx="6043">
                  <c:v>0</c:v>
                </c:pt>
                <c:pt idx="6044">
                  <c:v>0</c:v>
                </c:pt>
                <c:pt idx="6045">
                  <c:v>0</c:v>
                </c:pt>
                <c:pt idx="6046">
                  <c:v>0</c:v>
                </c:pt>
                <c:pt idx="6047">
                  <c:v>0</c:v>
                </c:pt>
                <c:pt idx="6048">
                  <c:v>0</c:v>
                </c:pt>
                <c:pt idx="6049">
                  <c:v>0</c:v>
                </c:pt>
                <c:pt idx="6050">
                  <c:v>0</c:v>
                </c:pt>
                <c:pt idx="6051">
                  <c:v>0</c:v>
                </c:pt>
                <c:pt idx="6052">
                  <c:v>0</c:v>
                </c:pt>
                <c:pt idx="6053">
                  <c:v>0</c:v>
                </c:pt>
                <c:pt idx="6054">
                  <c:v>0</c:v>
                </c:pt>
                <c:pt idx="6055">
                  <c:v>0</c:v>
                </c:pt>
                <c:pt idx="6056">
                  <c:v>0</c:v>
                </c:pt>
                <c:pt idx="6057">
                  <c:v>0</c:v>
                </c:pt>
                <c:pt idx="6058">
                  <c:v>0</c:v>
                </c:pt>
                <c:pt idx="6059">
                  <c:v>0</c:v>
                </c:pt>
                <c:pt idx="6060">
                  <c:v>0</c:v>
                </c:pt>
                <c:pt idx="6061">
                  <c:v>0</c:v>
                </c:pt>
                <c:pt idx="6062">
                  <c:v>0</c:v>
                </c:pt>
                <c:pt idx="6063">
                  <c:v>0</c:v>
                </c:pt>
                <c:pt idx="6064">
                  <c:v>0</c:v>
                </c:pt>
                <c:pt idx="6065">
                  <c:v>0</c:v>
                </c:pt>
                <c:pt idx="6066">
                  <c:v>0</c:v>
                </c:pt>
                <c:pt idx="6067">
                  <c:v>0</c:v>
                </c:pt>
                <c:pt idx="6068">
                  <c:v>0</c:v>
                </c:pt>
                <c:pt idx="6069">
                  <c:v>0</c:v>
                </c:pt>
                <c:pt idx="6070">
                  <c:v>0</c:v>
                </c:pt>
                <c:pt idx="6071">
                  <c:v>0</c:v>
                </c:pt>
                <c:pt idx="6072">
                  <c:v>0</c:v>
                </c:pt>
                <c:pt idx="6073">
                  <c:v>0</c:v>
                </c:pt>
                <c:pt idx="6074">
                  <c:v>0</c:v>
                </c:pt>
                <c:pt idx="6075">
                  <c:v>0</c:v>
                </c:pt>
                <c:pt idx="6076">
                  <c:v>0</c:v>
                </c:pt>
                <c:pt idx="6077">
                  <c:v>0</c:v>
                </c:pt>
                <c:pt idx="6078">
                  <c:v>0</c:v>
                </c:pt>
                <c:pt idx="6079">
                  <c:v>0</c:v>
                </c:pt>
                <c:pt idx="6080">
                  <c:v>0</c:v>
                </c:pt>
                <c:pt idx="6081">
                  <c:v>0</c:v>
                </c:pt>
                <c:pt idx="6082">
                  <c:v>0</c:v>
                </c:pt>
                <c:pt idx="6083">
                  <c:v>0</c:v>
                </c:pt>
                <c:pt idx="6084">
                  <c:v>0</c:v>
                </c:pt>
                <c:pt idx="6085">
                  <c:v>0</c:v>
                </c:pt>
                <c:pt idx="6086">
                  <c:v>0</c:v>
                </c:pt>
                <c:pt idx="6087">
                  <c:v>0</c:v>
                </c:pt>
                <c:pt idx="6088">
                  <c:v>0</c:v>
                </c:pt>
                <c:pt idx="6089">
                  <c:v>0</c:v>
                </c:pt>
                <c:pt idx="6090">
                  <c:v>0</c:v>
                </c:pt>
                <c:pt idx="6091">
                  <c:v>0</c:v>
                </c:pt>
                <c:pt idx="6092">
                  <c:v>0</c:v>
                </c:pt>
                <c:pt idx="6093">
                  <c:v>0</c:v>
                </c:pt>
                <c:pt idx="6094">
                  <c:v>0</c:v>
                </c:pt>
                <c:pt idx="6095">
                  <c:v>0</c:v>
                </c:pt>
                <c:pt idx="6096">
                  <c:v>0</c:v>
                </c:pt>
                <c:pt idx="6097">
                  <c:v>0</c:v>
                </c:pt>
                <c:pt idx="6098">
                  <c:v>0</c:v>
                </c:pt>
                <c:pt idx="6099">
                  <c:v>0</c:v>
                </c:pt>
                <c:pt idx="6100">
                  <c:v>0</c:v>
                </c:pt>
                <c:pt idx="6101">
                  <c:v>0</c:v>
                </c:pt>
                <c:pt idx="6102">
                  <c:v>0</c:v>
                </c:pt>
                <c:pt idx="6103">
                  <c:v>0</c:v>
                </c:pt>
                <c:pt idx="6104">
                  <c:v>0</c:v>
                </c:pt>
                <c:pt idx="6105">
                  <c:v>0</c:v>
                </c:pt>
                <c:pt idx="6106">
                  <c:v>0</c:v>
                </c:pt>
                <c:pt idx="6107">
                  <c:v>0</c:v>
                </c:pt>
                <c:pt idx="6108">
                  <c:v>0</c:v>
                </c:pt>
                <c:pt idx="6109">
                  <c:v>0</c:v>
                </c:pt>
                <c:pt idx="6110">
                  <c:v>0</c:v>
                </c:pt>
                <c:pt idx="6111">
                  <c:v>0</c:v>
                </c:pt>
                <c:pt idx="6112">
                  <c:v>0</c:v>
                </c:pt>
                <c:pt idx="6113">
                  <c:v>0</c:v>
                </c:pt>
                <c:pt idx="6114">
                  <c:v>0</c:v>
                </c:pt>
                <c:pt idx="6115">
                  <c:v>0</c:v>
                </c:pt>
                <c:pt idx="6116">
                  <c:v>0</c:v>
                </c:pt>
                <c:pt idx="6117">
                  <c:v>0</c:v>
                </c:pt>
                <c:pt idx="6118">
                  <c:v>0</c:v>
                </c:pt>
                <c:pt idx="6119">
                  <c:v>0</c:v>
                </c:pt>
                <c:pt idx="6120">
                  <c:v>0</c:v>
                </c:pt>
                <c:pt idx="6121">
                  <c:v>0</c:v>
                </c:pt>
                <c:pt idx="6122">
                  <c:v>0</c:v>
                </c:pt>
                <c:pt idx="6123">
                  <c:v>0</c:v>
                </c:pt>
                <c:pt idx="6124">
                  <c:v>0</c:v>
                </c:pt>
                <c:pt idx="6125">
                  <c:v>0</c:v>
                </c:pt>
                <c:pt idx="6126">
                  <c:v>0</c:v>
                </c:pt>
                <c:pt idx="6127">
                  <c:v>0</c:v>
                </c:pt>
                <c:pt idx="6128">
                  <c:v>0</c:v>
                </c:pt>
                <c:pt idx="6129">
                  <c:v>0</c:v>
                </c:pt>
                <c:pt idx="6130">
                  <c:v>0</c:v>
                </c:pt>
                <c:pt idx="6131">
                  <c:v>0</c:v>
                </c:pt>
                <c:pt idx="6132">
                  <c:v>0</c:v>
                </c:pt>
                <c:pt idx="6133">
                  <c:v>0</c:v>
                </c:pt>
                <c:pt idx="6134">
                  <c:v>0</c:v>
                </c:pt>
                <c:pt idx="6135">
                  <c:v>0</c:v>
                </c:pt>
                <c:pt idx="6136">
                  <c:v>0</c:v>
                </c:pt>
                <c:pt idx="6137">
                  <c:v>0</c:v>
                </c:pt>
                <c:pt idx="6138">
                  <c:v>0</c:v>
                </c:pt>
                <c:pt idx="6139">
                  <c:v>0</c:v>
                </c:pt>
                <c:pt idx="6140">
                  <c:v>0</c:v>
                </c:pt>
                <c:pt idx="6141">
                  <c:v>0</c:v>
                </c:pt>
                <c:pt idx="6142">
                  <c:v>0</c:v>
                </c:pt>
                <c:pt idx="6143">
                  <c:v>0</c:v>
                </c:pt>
                <c:pt idx="6144">
                  <c:v>0</c:v>
                </c:pt>
                <c:pt idx="6145">
                  <c:v>0</c:v>
                </c:pt>
                <c:pt idx="6146">
                  <c:v>0</c:v>
                </c:pt>
                <c:pt idx="6147">
                  <c:v>0</c:v>
                </c:pt>
                <c:pt idx="6148">
                  <c:v>0</c:v>
                </c:pt>
                <c:pt idx="6149">
                  <c:v>0</c:v>
                </c:pt>
                <c:pt idx="6150">
                  <c:v>0</c:v>
                </c:pt>
                <c:pt idx="6151">
                  <c:v>0</c:v>
                </c:pt>
                <c:pt idx="6152">
                  <c:v>0</c:v>
                </c:pt>
                <c:pt idx="6153">
                  <c:v>0</c:v>
                </c:pt>
                <c:pt idx="6154">
                  <c:v>0</c:v>
                </c:pt>
                <c:pt idx="6155">
                  <c:v>0</c:v>
                </c:pt>
                <c:pt idx="6156">
                  <c:v>0</c:v>
                </c:pt>
                <c:pt idx="6157">
                  <c:v>0</c:v>
                </c:pt>
                <c:pt idx="6158">
                  <c:v>0</c:v>
                </c:pt>
                <c:pt idx="6159">
                  <c:v>0</c:v>
                </c:pt>
                <c:pt idx="6160">
                  <c:v>0</c:v>
                </c:pt>
                <c:pt idx="6161">
                  <c:v>0</c:v>
                </c:pt>
                <c:pt idx="6162">
                  <c:v>0</c:v>
                </c:pt>
                <c:pt idx="6163">
                  <c:v>0</c:v>
                </c:pt>
                <c:pt idx="6164">
                  <c:v>0</c:v>
                </c:pt>
                <c:pt idx="6165">
                  <c:v>0</c:v>
                </c:pt>
                <c:pt idx="6166">
                  <c:v>0</c:v>
                </c:pt>
                <c:pt idx="6167">
                  <c:v>0</c:v>
                </c:pt>
                <c:pt idx="6168">
                  <c:v>0</c:v>
                </c:pt>
                <c:pt idx="6169">
                  <c:v>0</c:v>
                </c:pt>
                <c:pt idx="6170">
                  <c:v>0</c:v>
                </c:pt>
                <c:pt idx="6171">
                  <c:v>0</c:v>
                </c:pt>
                <c:pt idx="6172">
                  <c:v>0</c:v>
                </c:pt>
                <c:pt idx="6173">
                  <c:v>0</c:v>
                </c:pt>
                <c:pt idx="6174">
                  <c:v>0</c:v>
                </c:pt>
                <c:pt idx="6175">
                  <c:v>0</c:v>
                </c:pt>
                <c:pt idx="6176">
                  <c:v>0</c:v>
                </c:pt>
                <c:pt idx="6177">
                  <c:v>0</c:v>
                </c:pt>
                <c:pt idx="6178">
                  <c:v>0</c:v>
                </c:pt>
                <c:pt idx="6179">
                  <c:v>0</c:v>
                </c:pt>
                <c:pt idx="6180">
                  <c:v>0</c:v>
                </c:pt>
                <c:pt idx="6181">
                  <c:v>0</c:v>
                </c:pt>
                <c:pt idx="6182">
                  <c:v>0</c:v>
                </c:pt>
                <c:pt idx="6183">
                  <c:v>0</c:v>
                </c:pt>
                <c:pt idx="6184">
                  <c:v>0</c:v>
                </c:pt>
                <c:pt idx="6185">
                  <c:v>0</c:v>
                </c:pt>
                <c:pt idx="6186">
                  <c:v>0</c:v>
                </c:pt>
                <c:pt idx="6187">
                  <c:v>0</c:v>
                </c:pt>
                <c:pt idx="6188">
                  <c:v>0</c:v>
                </c:pt>
                <c:pt idx="6189">
                  <c:v>0</c:v>
                </c:pt>
                <c:pt idx="6190">
                  <c:v>0</c:v>
                </c:pt>
                <c:pt idx="6191">
                  <c:v>0</c:v>
                </c:pt>
                <c:pt idx="6192">
                  <c:v>0</c:v>
                </c:pt>
                <c:pt idx="6193">
                  <c:v>0</c:v>
                </c:pt>
                <c:pt idx="6194">
                  <c:v>0</c:v>
                </c:pt>
                <c:pt idx="6195">
                  <c:v>0</c:v>
                </c:pt>
                <c:pt idx="6196">
                  <c:v>0</c:v>
                </c:pt>
                <c:pt idx="6197">
                  <c:v>0</c:v>
                </c:pt>
                <c:pt idx="6198">
                  <c:v>0</c:v>
                </c:pt>
                <c:pt idx="6199">
                  <c:v>0</c:v>
                </c:pt>
                <c:pt idx="6200">
                  <c:v>0</c:v>
                </c:pt>
                <c:pt idx="6201">
                  <c:v>0</c:v>
                </c:pt>
                <c:pt idx="6202">
                  <c:v>0</c:v>
                </c:pt>
                <c:pt idx="6203">
                  <c:v>0</c:v>
                </c:pt>
                <c:pt idx="6204">
                  <c:v>0</c:v>
                </c:pt>
                <c:pt idx="6205">
                  <c:v>0</c:v>
                </c:pt>
                <c:pt idx="6206">
                  <c:v>0</c:v>
                </c:pt>
                <c:pt idx="6207">
                  <c:v>0</c:v>
                </c:pt>
                <c:pt idx="6208">
                  <c:v>0</c:v>
                </c:pt>
                <c:pt idx="6209">
                  <c:v>0</c:v>
                </c:pt>
                <c:pt idx="6210">
                  <c:v>0</c:v>
                </c:pt>
                <c:pt idx="6211">
                  <c:v>0</c:v>
                </c:pt>
                <c:pt idx="6212">
                  <c:v>0</c:v>
                </c:pt>
                <c:pt idx="6213">
                  <c:v>0</c:v>
                </c:pt>
                <c:pt idx="6214">
                  <c:v>0</c:v>
                </c:pt>
                <c:pt idx="6215">
                  <c:v>0</c:v>
                </c:pt>
                <c:pt idx="6216">
                  <c:v>0</c:v>
                </c:pt>
                <c:pt idx="6217">
                  <c:v>0</c:v>
                </c:pt>
                <c:pt idx="6218">
                  <c:v>0</c:v>
                </c:pt>
                <c:pt idx="6219">
                  <c:v>0</c:v>
                </c:pt>
                <c:pt idx="6220">
                  <c:v>0</c:v>
                </c:pt>
                <c:pt idx="6221">
                  <c:v>0</c:v>
                </c:pt>
                <c:pt idx="6222">
                  <c:v>0</c:v>
                </c:pt>
                <c:pt idx="6223">
                  <c:v>0</c:v>
                </c:pt>
                <c:pt idx="6224">
                  <c:v>0</c:v>
                </c:pt>
                <c:pt idx="6225">
                  <c:v>0</c:v>
                </c:pt>
                <c:pt idx="6226">
                  <c:v>0</c:v>
                </c:pt>
                <c:pt idx="6227">
                  <c:v>0</c:v>
                </c:pt>
                <c:pt idx="6228">
                  <c:v>0</c:v>
                </c:pt>
                <c:pt idx="6229">
                  <c:v>0</c:v>
                </c:pt>
                <c:pt idx="6230">
                  <c:v>0</c:v>
                </c:pt>
                <c:pt idx="6231">
                  <c:v>0</c:v>
                </c:pt>
                <c:pt idx="6232">
                  <c:v>0</c:v>
                </c:pt>
                <c:pt idx="6233">
                  <c:v>0</c:v>
                </c:pt>
                <c:pt idx="6234">
                  <c:v>0</c:v>
                </c:pt>
                <c:pt idx="6235">
                  <c:v>0</c:v>
                </c:pt>
                <c:pt idx="6236">
                  <c:v>0</c:v>
                </c:pt>
                <c:pt idx="6237">
                  <c:v>0</c:v>
                </c:pt>
                <c:pt idx="6238">
                  <c:v>0</c:v>
                </c:pt>
                <c:pt idx="6239">
                  <c:v>0</c:v>
                </c:pt>
                <c:pt idx="6240">
                  <c:v>0</c:v>
                </c:pt>
                <c:pt idx="6241">
                  <c:v>0</c:v>
                </c:pt>
                <c:pt idx="6242">
                  <c:v>0</c:v>
                </c:pt>
                <c:pt idx="6243">
                  <c:v>0</c:v>
                </c:pt>
                <c:pt idx="6244">
                  <c:v>0</c:v>
                </c:pt>
                <c:pt idx="6245">
                  <c:v>0</c:v>
                </c:pt>
                <c:pt idx="6246">
                  <c:v>0</c:v>
                </c:pt>
                <c:pt idx="6247">
                  <c:v>0</c:v>
                </c:pt>
                <c:pt idx="6248">
                  <c:v>0</c:v>
                </c:pt>
                <c:pt idx="6249">
                  <c:v>0</c:v>
                </c:pt>
                <c:pt idx="6250">
                  <c:v>0</c:v>
                </c:pt>
                <c:pt idx="6251">
                  <c:v>0</c:v>
                </c:pt>
                <c:pt idx="6252">
                  <c:v>0</c:v>
                </c:pt>
                <c:pt idx="6253">
                  <c:v>0</c:v>
                </c:pt>
                <c:pt idx="6254">
                  <c:v>0</c:v>
                </c:pt>
                <c:pt idx="6255">
                  <c:v>0</c:v>
                </c:pt>
                <c:pt idx="6256">
                  <c:v>0</c:v>
                </c:pt>
                <c:pt idx="6257">
                  <c:v>0</c:v>
                </c:pt>
                <c:pt idx="6258">
                  <c:v>0</c:v>
                </c:pt>
                <c:pt idx="6259">
                  <c:v>0</c:v>
                </c:pt>
                <c:pt idx="6260">
                  <c:v>0</c:v>
                </c:pt>
                <c:pt idx="6261">
                  <c:v>0</c:v>
                </c:pt>
                <c:pt idx="6262">
                  <c:v>0</c:v>
                </c:pt>
                <c:pt idx="6263">
                  <c:v>0</c:v>
                </c:pt>
                <c:pt idx="6264">
                  <c:v>0</c:v>
                </c:pt>
                <c:pt idx="6265">
                  <c:v>0</c:v>
                </c:pt>
                <c:pt idx="6266">
                  <c:v>0</c:v>
                </c:pt>
                <c:pt idx="6267">
                  <c:v>0</c:v>
                </c:pt>
                <c:pt idx="6268">
                  <c:v>0</c:v>
                </c:pt>
                <c:pt idx="6269">
                  <c:v>0</c:v>
                </c:pt>
                <c:pt idx="6270">
                  <c:v>0</c:v>
                </c:pt>
                <c:pt idx="6271">
                  <c:v>0</c:v>
                </c:pt>
                <c:pt idx="6272">
                  <c:v>0</c:v>
                </c:pt>
                <c:pt idx="6273">
                  <c:v>0</c:v>
                </c:pt>
                <c:pt idx="6274">
                  <c:v>0</c:v>
                </c:pt>
                <c:pt idx="6275">
                  <c:v>0</c:v>
                </c:pt>
                <c:pt idx="6276">
                  <c:v>0</c:v>
                </c:pt>
                <c:pt idx="6277">
                  <c:v>0</c:v>
                </c:pt>
                <c:pt idx="6278">
                  <c:v>0</c:v>
                </c:pt>
                <c:pt idx="6279">
                  <c:v>0</c:v>
                </c:pt>
                <c:pt idx="6280">
                  <c:v>0</c:v>
                </c:pt>
                <c:pt idx="6281">
                  <c:v>0</c:v>
                </c:pt>
                <c:pt idx="6282">
                  <c:v>0</c:v>
                </c:pt>
                <c:pt idx="6283">
                  <c:v>0</c:v>
                </c:pt>
                <c:pt idx="6284">
                  <c:v>0</c:v>
                </c:pt>
                <c:pt idx="6285">
                  <c:v>0</c:v>
                </c:pt>
                <c:pt idx="6286">
                  <c:v>0</c:v>
                </c:pt>
                <c:pt idx="6287">
                  <c:v>0</c:v>
                </c:pt>
                <c:pt idx="6288">
                  <c:v>0</c:v>
                </c:pt>
                <c:pt idx="6289">
                  <c:v>0</c:v>
                </c:pt>
                <c:pt idx="6290">
                  <c:v>0</c:v>
                </c:pt>
                <c:pt idx="6291">
                  <c:v>0</c:v>
                </c:pt>
                <c:pt idx="6292">
                  <c:v>0</c:v>
                </c:pt>
                <c:pt idx="6293">
                  <c:v>0</c:v>
                </c:pt>
                <c:pt idx="6294">
                  <c:v>0</c:v>
                </c:pt>
                <c:pt idx="6295">
                  <c:v>0</c:v>
                </c:pt>
                <c:pt idx="6296">
                  <c:v>0</c:v>
                </c:pt>
                <c:pt idx="6297">
                  <c:v>0</c:v>
                </c:pt>
                <c:pt idx="6298">
                  <c:v>0</c:v>
                </c:pt>
                <c:pt idx="6299">
                  <c:v>0</c:v>
                </c:pt>
                <c:pt idx="6300">
                  <c:v>0</c:v>
                </c:pt>
                <c:pt idx="6301">
                  <c:v>0</c:v>
                </c:pt>
                <c:pt idx="6302">
                  <c:v>0</c:v>
                </c:pt>
                <c:pt idx="6303">
                  <c:v>0</c:v>
                </c:pt>
                <c:pt idx="6304">
                  <c:v>0</c:v>
                </c:pt>
                <c:pt idx="6305">
                  <c:v>0</c:v>
                </c:pt>
                <c:pt idx="6306">
                  <c:v>0</c:v>
                </c:pt>
                <c:pt idx="6307">
                  <c:v>0</c:v>
                </c:pt>
                <c:pt idx="6308">
                  <c:v>0</c:v>
                </c:pt>
                <c:pt idx="6309">
                  <c:v>0</c:v>
                </c:pt>
                <c:pt idx="6310">
                  <c:v>0</c:v>
                </c:pt>
                <c:pt idx="6311">
                  <c:v>0</c:v>
                </c:pt>
                <c:pt idx="6312">
                  <c:v>0</c:v>
                </c:pt>
                <c:pt idx="6313">
                  <c:v>0</c:v>
                </c:pt>
                <c:pt idx="6314">
                  <c:v>0</c:v>
                </c:pt>
                <c:pt idx="6315">
                  <c:v>0</c:v>
                </c:pt>
                <c:pt idx="6316">
                  <c:v>0</c:v>
                </c:pt>
                <c:pt idx="6317">
                  <c:v>0</c:v>
                </c:pt>
                <c:pt idx="6318">
                  <c:v>0</c:v>
                </c:pt>
                <c:pt idx="6319">
                  <c:v>0</c:v>
                </c:pt>
                <c:pt idx="6320">
                  <c:v>0</c:v>
                </c:pt>
                <c:pt idx="6321">
                  <c:v>0</c:v>
                </c:pt>
                <c:pt idx="6322">
                  <c:v>0</c:v>
                </c:pt>
                <c:pt idx="6323">
                  <c:v>0</c:v>
                </c:pt>
                <c:pt idx="6324">
                  <c:v>0</c:v>
                </c:pt>
                <c:pt idx="6325">
                  <c:v>0</c:v>
                </c:pt>
                <c:pt idx="6326">
                  <c:v>0</c:v>
                </c:pt>
                <c:pt idx="6327">
                  <c:v>0</c:v>
                </c:pt>
                <c:pt idx="6328">
                  <c:v>0</c:v>
                </c:pt>
                <c:pt idx="6329">
                  <c:v>0</c:v>
                </c:pt>
                <c:pt idx="6330">
                  <c:v>0</c:v>
                </c:pt>
                <c:pt idx="6331">
                  <c:v>0</c:v>
                </c:pt>
                <c:pt idx="6332">
                  <c:v>0</c:v>
                </c:pt>
                <c:pt idx="6333">
                  <c:v>0</c:v>
                </c:pt>
                <c:pt idx="6334">
                  <c:v>0</c:v>
                </c:pt>
                <c:pt idx="6335">
                  <c:v>0</c:v>
                </c:pt>
                <c:pt idx="6336">
                  <c:v>0</c:v>
                </c:pt>
                <c:pt idx="6337">
                  <c:v>0</c:v>
                </c:pt>
                <c:pt idx="6338">
                  <c:v>0</c:v>
                </c:pt>
                <c:pt idx="6339">
                  <c:v>0</c:v>
                </c:pt>
                <c:pt idx="6340">
                  <c:v>0</c:v>
                </c:pt>
                <c:pt idx="6341">
                  <c:v>0</c:v>
                </c:pt>
                <c:pt idx="6342">
                  <c:v>0</c:v>
                </c:pt>
                <c:pt idx="6343">
                  <c:v>0</c:v>
                </c:pt>
                <c:pt idx="6344">
                  <c:v>0</c:v>
                </c:pt>
                <c:pt idx="6345">
                  <c:v>0</c:v>
                </c:pt>
                <c:pt idx="6346">
                  <c:v>0</c:v>
                </c:pt>
                <c:pt idx="6347">
                  <c:v>0</c:v>
                </c:pt>
                <c:pt idx="6348">
                  <c:v>0</c:v>
                </c:pt>
                <c:pt idx="6349">
                  <c:v>0</c:v>
                </c:pt>
                <c:pt idx="6350">
                  <c:v>0</c:v>
                </c:pt>
                <c:pt idx="6351">
                  <c:v>0</c:v>
                </c:pt>
                <c:pt idx="6352">
                  <c:v>0</c:v>
                </c:pt>
                <c:pt idx="6353">
                  <c:v>0</c:v>
                </c:pt>
                <c:pt idx="6354">
                  <c:v>0</c:v>
                </c:pt>
                <c:pt idx="6355">
                  <c:v>0</c:v>
                </c:pt>
                <c:pt idx="6356">
                  <c:v>0</c:v>
                </c:pt>
                <c:pt idx="6357">
                  <c:v>0</c:v>
                </c:pt>
                <c:pt idx="6358">
                  <c:v>0</c:v>
                </c:pt>
                <c:pt idx="6359">
                  <c:v>0</c:v>
                </c:pt>
                <c:pt idx="6360">
                  <c:v>0</c:v>
                </c:pt>
                <c:pt idx="6361">
                  <c:v>0</c:v>
                </c:pt>
                <c:pt idx="6362">
                  <c:v>0</c:v>
                </c:pt>
                <c:pt idx="6363">
                  <c:v>0</c:v>
                </c:pt>
                <c:pt idx="6364">
                  <c:v>0</c:v>
                </c:pt>
                <c:pt idx="6365">
                  <c:v>0</c:v>
                </c:pt>
                <c:pt idx="6366">
                  <c:v>0</c:v>
                </c:pt>
                <c:pt idx="6367">
                  <c:v>0</c:v>
                </c:pt>
                <c:pt idx="6368">
                  <c:v>0</c:v>
                </c:pt>
                <c:pt idx="6369">
                  <c:v>0</c:v>
                </c:pt>
                <c:pt idx="6370">
                  <c:v>0</c:v>
                </c:pt>
                <c:pt idx="6371">
                  <c:v>0</c:v>
                </c:pt>
                <c:pt idx="6372">
                  <c:v>0</c:v>
                </c:pt>
                <c:pt idx="6373">
                  <c:v>0</c:v>
                </c:pt>
                <c:pt idx="6374">
                  <c:v>0</c:v>
                </c:pt>
                <c:pt idx="6375">
                  <c:v>0</c:v>
                </c:pt>
                <c:pt idx="6376">
                  <c:v>0</c:v>
                </c:pt>
                <c:pt idx="6377">
                  <c:v>0</c:v>
                </c:pt>
                <c:pt idx="6378">
                  <c:v>0</c:v>
                </c:pt>
                <c:pt idx="6379">
                  <c:v>0</c:v>
                </c:pt>
                <c:pt idx="6380">
                  <c:v>0</c:v>
                </c:pt>
                <c:pt idx="6381">
                  <c:v>0</c:v>
                </c:pt>
                <c:pt idx="6382">
                  <c:v>0</c:v>
                </c:pt>
                <c:pt idx="6383">
                  <c:v>0</c:v>
                </c:pt>
                <c:pt idx="6384">
                  <c:v>0</c:v>
                </c:pt>
                <c:pt idx="6385">
                  <c:v>0</c:v>
                </c:pt>
                <c:pt idx="6386">
                  <c:v>0</c:v>
                </c:pt>
                <c:pt idx="6387">
                  <c:v>0</c:v>
                </c:pt>
                <c:pt idx="6388">
                  <c:v>0</c:v>
                </c:pt>
                <c:pt idx="6389">
                  <c:v>0</c:v>
                </c:pt>
                <c:pt idx="6390">
                  <c:v>0</c:v>
                </c:pt>
                <c:pt idx="6391">
                  <c:v>0</c:v>
                </c:pt>
                <c:pt idx="6392">
                  <c:v>0</c:v>
                </c:pt>
                <c:pt idx="6393">
                  <c:v>0</c:v>
                </c:pt>
                <c:pt idx="6394">
                  <c:v>0</c:v>
                </c:pt>
                <c:pt idx="6395">
                  <c:v>0</c:v>
                </c:pt>
                <c:pt idx="6396">
                  <c:v>0</c:v>
                </c:pt>
                <c:pt idx="6397">
                  <c:v>0</c:v>
                </c:pt>
                <c:pt idx="6398">
                  <c:v>0</c:v>
                </c:pt>
                <c:pt idx="6399">
                  <c:v>0</c:v>
                </c:pt>
                <c:pt idx="6400">
                  <c:v>0</c:v>
                </c:pt>
                <c:pt idx="6401">
                  <c:v>0</c:v>
                </c:pt>
                <c:pt idx="6402">
                  <c:v>0</c:v>
                </c:pt>
                <c:pt idx="6403">
                  <c:v>0</c:v>
                </c:pt>
                <c:pt idx="6404">
                  <c:v>0</c:v>
                </c:pt>
                <c:pt idx="6405">
                  <c:v>0</c:v>
                </c:pt>
                <c:pt idx="6406">
                  <c:v>0</c:v>
                </c:pt>
                <c:pt idx="6407">
                  <c:v>0</c:v>
                </c:pt>
                <c:pt idx="6408">
                  <c:v>0</c:v>
                </c:pt>
                <c:pt idx="6409">
                  <c:v>0</c:v>
                </c:pt>
                <c:pt idx="6410">
                  <c:v>0</c:v>
                </c:pt>
                <c:pt idx="6411">
                  <c:v>0</c:v>
                </c:pt>
                <c:pt idx="6412">
                  <c:v>0</c:v>
                </c:pt>
                <c:pt idx="6413">
                  <c:v>0</c:v>
                </c:pt>
                <c:pt idx="6414">
                  <c:v>0</c:v>
                </c:pt>
                <c:pt idx="6415">
                  <c:v>0</c:v>
                </c:pt>
                <c:pt idx="6416">
                  <c:v>0</c:v>
                </c:pt>
                <c:pt idx="6417">
                  <c:v>0</c:v>
                </c:pt>
                <c:pt idx="6418">
                  <c:v>0</c:v>
                </c:pt>
                <c:pt idx="6419">
                  <c:v>0</c:v>
                </c:pt>
                <c:pt idx="6420">
                  <c:v>0</c:v>
                </c:pt>
                <c:pt idx="6421">
                  <c:v>0</c:v>
                </c:pt>
                <c:pt idx="6422">
                  <c:v>0</c:v>
                </c:pt>
                <c:pt idx="6423">
                  <c:v>0</c:v>
                </c:pt>
                <c:pt idx="6424">
                  <c:v>0</c:v>
                </c:pt>
                <c:pt idx="6425">
                  <c:v>0</c:v>
                </c:pt>
                <c:pt idx="6426">
                  <c:v>0</c:v>
                </c:pt>
                <c:pt idx="6427">
                  <c:v>0</c:v>
                </c:pt>
                <c:pt idx="6428">
                  <c:v>0</c:v>
                </c:pt>
                <c:pt idx="6429">
                  <c:v>0</c:v>
                </c:pt>
                <c:pt idx="6430">
                  <c:v>0</c:v>
                </c:pt>
                <c:pt idx="6431">
                  <c:v>0</c:v>
                </c:pt>
                <c:pt idx="6432">
                  <c:v>0</c:v>
                </c:pt>
                <c:pt idx="6433">
                  <c:v>0</c:v>
                </c:pt>
                <c:pt idx="6434">
                  <c:v>0</c:v>
                </c:pt>
                <c:pt idx="6435">
                  <c:v>0</c:v>
                </c:pt>
                <c:pt idx="6436">
                  <c:v>0</c:v>
                </c:pt>
                <c:pt idx="6437">
                  <c:v>0</c:v>
                </c:pt>
                <c:pt idx="6438">
                  <c:v>0</c:v>
                </c:pt>
                <c:pt idx="6439">
                  <c:v>0</c:v>
                </c:pt>
                <c:pt idx="6440">
                  <c:v>0</c:v>
                </c:pt>
                <c:pt idx="6441">
                  <c:v>0</c:v>
                </c:pt>
                <c:pt idx="6442">
                  <c:v>0</c:v>
                </c:pt>
                <c:pt idx="6443">
                  <c:v>0</c:v>
                </c:pt>
                <c:pt idx="6444">
                  <c:v>0</c:v>
                </c:pt>
                <c:pt idx="6445">
                  <c:v>0</c:v>
                </c:pt>
                <c:pt idx="6446">
                  <c:v>0</c:v>
                </c:pt>
                <c:pt idx="6447">
                  <c:v>0</c:v>
                </c:pt>
                <c:pt idx="6448">
                  <c:v>0</c:v>
                </c:pt>
                <c:pt idx="6449">
                  <c:v>0</c:v>
                </c:pt>
                <c:pt idx="6450">
                  <c:v>0</c:v>
                </c:pt>
                <c:pt idx="6451">
                  <c:v>0</c:v>
                </c:pt>
                <c:pt idx="6452">
                  <c:v>0</c:v>
                </c:pt>
                <c:pt idx="6453">
                  <c:v>0</c:v>
                </c:pt>
                <c:pt idx="6454">
                  <c:v>0</c:v>
                </c:pt>
                <c:pt idx="6455">
                  <c:v>0</c:v>
                </c:pt>
                <c:pt idx="6456">
                  <c:v>0</c:v>
                </c:pt>
                <c:pt idx="6457">
                  <c:v>0</c:v>
                </c:pt>
                <c:pt idx="6458">
                  <c:v>0</c:v>
                </c:pt>
                <c:pt idx="6459">
                  <c:v>0</c:v>
                </c:pt>
                <c:pt idx="6460">
                  <c:v>0</c:v>
                </c:pt>
                <c:pt idx="6461">
                  <c:v>0</c:v>
                </c:pt>
                <c:pt idx="6462">
                  <c:v>0</c:v>
                </c:pt>
                <c:pt idx="6463">
                  <c:v>0</c:v>
                </c:pt>
                <c:pt idx="6464">
                  <c:v>0</c:v>
                </c:pt>
                <c:pt idx="6465">
                  <c:v>0</c:v>
                </c:pt>
                <c:pt idx="6466">
                  <c:v>0</c:v>
                </c:pt>
                <c:pt idx="6467">
                  <c:v>0</c:v>
                </c:pt>
                <c:pt idx="6468">
                  <c:v>0</c:v>
                </c:pt>
                <c:pt idx="6469">
                  <c:v>0</c:v>
                </c:pt>
                <c:pt idx="6470">
                  <c:v>0</c:v>
                </c:pt>
                <c:pt idx="6471">
                  <c:v>0</c:v>
                </c:pt>
                <c:pt idx="6472">
                  <c:v>0</c:v>
                </c:pt>
                <c:pt idx="6473">
                  <c:v>0</c:v>
                </c:pt>
                <c:pt idx="6474">
                  <c:v>0</c:v>
                </c:pt>
                <c:pt idx="6475">
                  <c:v>0</c:v>
                </c:pt>
                <c:pt idx="6476">
                  <c:v>0</c:v>
                </c:pt>
                <c:pt idx="6477">
                  <c:v>0</c:v>
                </c:pt>
                <c:pt idx="6478">
                  <c:v>0</c:v>
                </c:pt>
                <c:pt idx="6479">
                  <c:v>0</c:v>
                </c:pt>
                <c:pt idx="6480">
                  <c:v>0</c:v>
                </c:pt>
                <c:pt idx="6481">
                  <c:v>0</c:v>
                </c:pt>
                <c:pt idx="6482">
                  <c:v>0</c:v>
                </c:pt>
                <c:pt idx="6483">
                  <c:v>0</c:v>
                </c:pt>
                <c:pt idx="6484">
                  <c:v>0</c:v>
                </c:pt>
                <c:pt idx="6485">
                  <c:v>0</c:v>
                </c:pt>
                <c:pt idx="6486">
                  <c:v>0</c:v>
                </c:pt>
                <c:pt idx="6487">
                  <c:v>0</c:v>
                </c:pt>
                <c:pt idx="6488">
                  <c:v>0</c:v>
                </c:pt>
                <c:pt idx="6489">
                  <c:v>0</c:v>
                </c:pt>
                <c:pt idx="6490">
                  <c:v>0</c:v>
                </c:pt>
                <c:pt idx="6491">
                  <c:v>0</c:v>
                </c:pt>
                <c:pt idx="6492">
                  <c:v>0</c:v>
                </c:pt>
                <c:pt idx="6493">
                  <c:v>0</c:v>
                </c:pt>
                <c:pt idx="6494">
                  <c:v>0</c:v>
                </c:pt>
                <c:pt idx="6495">
                  <c:v>0</c:v>
                </c:pt>
                <c:pt idx="6496">
                  <c:v>0</c:v>
                </c:pt>
                <c:pt idx="6497">
                  <c:v>0</c:v>
                </c:pt>
                <c:pt idx="6498">
                  <c:v>0</c:v>
                </c:pt>
                <c:pt idx="6499">
                  <c:v>0</c:v>
                </c:pt>
                <c:pt idx="6500">
                  <c:v>0</c:v>
                </c:pt>
                <c:pt idx="6501">
                  <c:v>0</c:v>
                </c:pt>
                <c:pt idx="6502">
                  <c:v>0</c:v>
                </c:pt>
                <c:pt idx="6503">
                  <c:v>0</c:v>
                </c:pt>
                <c:pt idx="6504">
                  <c:v>0</c:v>
                </c:pt>
                <c:pt idx="6505">
                  <c:v>0</c:v>
                </c:pt>
                <c:pt idx="6506">
                  <c:v>0</c:v>
                </c:pt>
                <c:pt idx="6507">
                  <c:v>0</c:v>
                </c:pt>
                <c:pt idx="6508">
                  <c:v>0</c:v>
                </c:pt>
                <c:pt idx="6509">
                  <c:v>0</c:v>
                </c:pt>
                <c:pt idx="6510">
                  <c:v>0</c:v>
                </c:pt>
                <c:pt idx="6511">
                  <c:v>0</c:v>
                </c:pt>
                <c:pt idx="6512">
                  <c:v>0</c:v>
                </c:pt>
                <c:pt idx="6513">
                  <c:v>0</c:v>
                </c:pt>
                <c:pt idx="6514">
                  <c:v>0</c:v>
                </c:pt>
                <c:pt idx="6515">
                  <c:v>0</c:v>
                </c:pt>
                <c:pt idx="6516">
                  <c:v>0</c:v>
                </c:pt>
                <c:pt idx="6517">
                  <c:v>0</c:v>
                </c:pt>
                <c:pt idx="6518">
                  <c:v>0</c:v>
                </c:pt>
                <c:pt idx="6519">
                  <c:v>0</c:v>
                </c:pt>
                <c:pt idx="6520">
                  <c:v>0</c:v>
                </c:pt>
                <c:pt idx="6521">
                  <c:v>0</c:v>
                </c:pt>
                <c:pt idx="6522">
                  <c:v>0</c:v>
                </c:pt>
                <c:pt idx="6523">
                  <c:v>0</c:v>
                </c:pt>
                <c:pt idx="6524">
                  <c:v>0</c:v>
                </c:pt>
                <c:pt idx="6525">
                  <c:v>0</c:v>
                </c:pt>
                <c:pt idx="6526">
                  <c:v>0</c:v>
                </c:pt>
                <c:pt idx="6527">
                  <c:v>0</c:v>
                </c:pt>
                <c:pt idx="6528">
                  <c:v>0</c:v>
                </c:pt>
                <c:pt idx="6529">
                  <c:v>0</c:v>
                </c:pt>
                <c:pt idx="6530">
                  <c:v>0</c:v>
                </c:pt>
                <c:pt idx="6531">
                  <c:v>0</c:v>
                </c:pt>
                <c:pt idx="6532">
                  <c:v>0</c:v>
                </c:pt>
                <c:pt idx="6533">
                  <c:v>0</c:v>
                </c:pt>
                <c:pt idx="6534">
                  <c:v>0</c:v>
                </c:pt>
                <c:pt idx="6535">
                  <c:v>0</c:v>
                </c:pt>
                <c:pt idx="6536">
                  <c:v>0</c:v>
                </c:pt>
                <c:pt idx="6537">
                  <c:v>0</c:v>
                </c:pt>
                <c:pt idx="6538">
                  <c:v>0</c:v>
                </c:pt>
                <c:pt idx="6539">
                  <c:v>0</c:v>
                </c:pt>
                <c:pt idx="6540">
                  <c:v>0</c:v>
                </c:pt>
                <c:pt idx="6541">
                  <c:v>0</c:v>
                </c:pt>
                <c:pt idx="6542">
                  <c:v>0</c:v>
                </c:pt>
                <c:pt idx="6543">
                  <c:v>0</c:v>
                </c:pt>
                <c:pt idx="6544">
                  <c:v>0</c:v>
                </c:pt>
                <c:pt idx="6545">
                  <c:v>0</c:v>
                </c:pt>
                <c:pt idx="6546">
                  <c:v>0</c:v>
                </c:pt>
                <c:pt idx="6547">
                  <c:v>0</c:v>
                </c:pt>
                <c:pt idx="6548">
                  <c:v>0</c:v>
                </c:pt>
                <c:pt idx="6549">
                  <c:v>0</c:v>
                </c:pt>
                <c:pt idx="6550">
                  <c:v>0</c:v>
                </c:pt>
                <c:pt idx="6551">
                  <c:v>0</c:v>
                </c:pt>
                <c:pt idx="6552">
                  <c:v>0</c:v>
                </c:pt>
                <c:pt idx="6553">
                  <c:v>0</c:v>
                </c:pt>
                <c:pt idx="6554">
                  <c:v>0</c:v>
                </c:pt>
                <c:pt idx="6555">
                  <c:v>0</c:v>
                </c:pt>
                <c:pt idx="6556">
                  <c:v>0</c:v>
                </c:pt>
                <c:pt idx="6557">
                  <c:v>0</c:v>
                </c:pt>
                <c:pt idx="6558">
                  <c:v>0</c:v>
                </c:pt>
                <c:pt idx="6559">
                  <c:v>0</c:v>
                </c:pt>
                <c:pt idx="6560">
                  <c:v>0</c:v>
                </c:pt>
                <c:pt idx="6561">
                  <c:v>0</c:v>
                </c:pt>
                <c:pt idx="6562">
                  <c:v>0</c:v>
                </c:pt>
                <c:pt idx="6563">
                  <c:v>0</c:v>
                </c:pt>
                <c:pt idx="6564">
                  <c:v>0</c:v>
                </c:pt>
                <c:pt idx="6565">
                  <c:v>0</c:v>
                </c:pt>
                <c:pt idx="6566">
                  <c:v>0</c:v>
                </c:pt>
                <c:pt idx="6567">
                  <c:v>0</c:v>
                </c:pt>
                <c:pt idx="6568">
                  <c:v>0</c:v>
                </c:pt>
                <c:pt idx="6569">
                  <c:v>0</c:v>
                </c:pt>
                <c:pt idx="6570">
                  <c:v>0</c:v>
                </c:pt>
                <c:pt idx="6571">
                  <c:v>0</c:v>
                </c:pt>
                <c:pt idx="6572">
                  <c:v>0</c:v>
                </c:pt>
                <c:pt idx="6573">
                  <c:v>0</c:v>
                </c:pt>
                <c:pt idx="6574">
                  <c:v>0</c:v>
                </c:pt>
                <c:pt idx="6575">
                  <c:v>0</c:v>
                </c:pt>
                <c:pt idx="6576">
                  <c:v>0</c:v>
                </c:pt>
                <c:pt idx="6577">
                  <c:v>0</c:v>
                </c:pt>
                <c:pt idx="6578">
                  <c:v>0</c:v>
                </c:pt>
                <c:pt idx="6579">
                  <c:v>0</c:v>
                </c:pt>
                <c:pt idx="6580">
                  <c:v>0</c:v>
                </c:pt>
                <c:pt idx="6581">
                  <c:v>0</c:v>
                </c:pt>
                <c:pt idx="6582">
                  <c:v>0</c:v>
                </c:pt>
                <c:pt idx="6583">
                  <c:v>0</c:v>
                </c:pt>
                <c:pt idx="6584">
                  <c:v>0</c:v>
                </c:pt>
                <c:pt idx="6585">
                  <c:v>0</c:v>
                </c:pt>
                <c:pt idx="6586">
                  <c:v>0</c:v>
                </c:pt>
                <c:pt idx="6587">
                  <c:v>0</c:v>
                </c:pt>
                <c:pt idx="6588">
                  <c:v>0</c:v>
                </c:pt>
                <c:pt idx="6589">
                  <c:v>0</c:v>
                </c:pt>
                <c:pt idx="6590">
                  <c:v>0</c:v>
                </c:pt>
                <c:pt idx="6591">
                  <c:v>0</c:v>
                </c:pt>
                <c:pt idx="6592">
                  <c:v>0</c:v>
                </c:pt>
                <c:pt idx="6593">
                  <c:v>0</c:v>
                </c:pt>
                <c:pt idx="6594">
                  <c:v>0</c:v>
                </c:pt>
                <c:pt idx="6595">
                  <c:v>0</c:v>
                </c:pt>
                <c:pt idx="6596">
                  <c:v>0</c:v>
                </c:pt>
                <c:pt idx="6597">
                  <c:v>0</c:v>
                </c:pt>
                <c:pt idx="6598">
                  <c:v>0</c:v>
                </c:pt>
                <c:pt idx="6599">
                  <c:v>0</c:v>
                </c:pt>
                <c:pt idx="6600">
                  <c:v>0</c:v>
                </c:pt>
                <c:pt idx="6601">
                  <c:v>0</c:v>
                </c:pt>
                <c:pt idx="6602">
                  <c:v>0</c:v>
                </c:pt>
                <c:pt idx="6603">
                  <c:v>0</c:v>
                </c:pt>
                <c:pt idx="6604">
                  <c:v>0</c:v>
                </c:pt>
                <c:pt idx="6605">
                  <c:v>0</c:v>
                </c:pt>
                <c:pt idx="6606">
                  <c:v>0</c:v>
                </c:pt>
                <c:pt idx="6607">
                  <c:v>0</c:v>
                </c:pt>
                <c:pt idx="6608">
                  <c:v>0</c:v>
                </c:pt>
                <c:pt idx="6609">
                  <c:v>0</c:v>
                </c:pt>
                <c:pt idx="6610">
                  <c:v>0</c:v>
                </c:pt>
                <c:pt idx="6611">
                  <c:v>0</c:v>
                </c:pt>
                <c:pt idx="6612">
                  <c:v>0</c:v>
                </c:pt>
                <c:pt idx="6613">
                  <c:v>0</c:v>
                </c:pt>
                <c:pt idx="6614">
                  <c:v>0</c:v>
                </c:pt>
                <c:pt idx="6615">
                  <c:v>0</c:v>
                </c:pt>
                <c:pt idx="6616">
                  <c:v>0</c:v>
                </c:pt>
                <c:pt idx="6617">
                  <c:v>0</c:v>
                </c:pt>
                <c:pt idx="6618">
                  <c:v>0</c:v>
                </c:pt>
                <c:pt idx="6619">
                  <c:v>0</c:v>
                </c:pt>
                <c:pt idx="6620">
                  <c:v>0</c:v>
                </c:pt>
                <c:pt idx="6621">
                  <c:v>0</c:v>
                </c:pt>
                <c:pt idx="6622">
                  <c:v>0</c:v>
                </c:pt>
                <c:pt idx="6623">
                  <c:v>0</c:v>
                </c:pt>
                <c:pt idx="6624">
                  <c:v>0</c:v>
                </c:pt>
                <c:pt idx="6625">
                  <c:v>0</c:v>
                </c:pt>
                <c:pt idx="6626">
                  <c:v>0</c:v>
                </c:pt>
                <c:pt idx="6627">
                  <c:v>0</c:v>
                </c:pt>
                <c:pt idx="6628">
                  <c:v>0</c:v>
                </c:pt>
                <c:pt idx="6629">
                  <c:v>0</c:v>
                </c:pt>
                <c:pt idx="6630">
                  <c:v>0</c:v>
                </c:pt>
                <c:pt idx="6631">
                  <c:v>0</c:v>
                </c:pt>
                <c:pt idx="6632">
                  <c:v>0</c:v>
                </c:pt>
                <c:pt idx="6633">
                  <c:v>0</c:v>
                </c:pt>
                <c:pt idx="6634">
                  <c:v>0</c:v>
                </c:pt>
                <c:pt idx="6635">
                  <c:v>0</c:v>
                </c:pt>
                <c:pt idx="6636">
                  <c:v>0</c:v>
                </c:pt>
                <c:pt idx="6637">
                  <c:v>0</c:v>
                </c:pt>
                <c:pt idx="6638">
                  <c:v>0</c:v>
                </c:pt>
                <c:pt idx="6639">
                  <c:v>0</c:v>
                </c:pt>
                <c:pt idx="6640">
                  <c:v>0</c:v>
                </c:pt>
                <c:pt idx="6641">
                  <c:v>0</c:v>
                </c:pt>
                <c:pt idx="6642">
                  <c:v>0</c:v>
                </c:pt>
                <c:pt idx="6643">
                  <c:v>0</c:v>
                </c:pt>
                <c:pt idx="6644">
                  <c:v>0</c:v>
                </c:pt>
                <c:pt idx="6645">
                  <c:v>0</c:v>
                </c:pt>
                <c:pt idx="6646">
                  <c:v>0</c:v>
                </c:pt>
                <c:pt idx="6647">
                  <c:v>0</c:v>
                </c:pt>
                <c:pt idx="6648">
                  <c:v>0</c:v>
                </c:pt>
                <c:pt idx="6649">
                  <c:v>0</c:v>
                </c:pt>
                <c:pt idx="6650">
                  <c:v>0</c:v>
                </c:pt>
                <c:pt idx="6651">
                  <c:v>0</c:v>
                </c:pt>
                <c:pt idx="6652">
                  <c:v>0</c:v>
                </c:pt>
                <c:pt idx="6653">
                  <c:v>0</c:v>
                </c:pt>
                <c:pt idx="6654">
                  <c:v>0</c:v>
                </c:pt>
                <c:pt idx="6655">
                  <c:v>0</c:v>
                </c:pt>
                <c:pt idx="6656">
                  <c:v>0</c:v>
                </c:pt>
                <c:pt idx="6657">
                  <c:v>0</c:v>
                </c:pt>
                <c:pt idx="6658">
                  <c:v>0</c:v>
                </c:pt>
                <c:pt idx="6659">
                  <c:v>0</c:v>
                </c:pt>
                <c:pt idx="6660">
                  <c:v>0</c:v>
                </c:pt>
                <c:pt idx="6661">
                  <c:v>0</c:v>
                </c:pt>
                <c:pt idx="6662">
                  <c:v>0</c:v>
                </c:pt>
                <c:pt idx="6663">
                  <c:v>0</c:v>
                </c:pt>
                <c:pt idx="6664">
                  <c:v>0</c:v>
                </c:pt>
                <c:pt idx="6665">
                  <c:v>0</c:v>
                </c:pt>
                <c:pt idx="6666">
                  <c:v>0</c:v>
                </c:pt>
                <c:pt idx="6667">
                  <c:v>0</c:v>
                </c:pt>
                <c:pt idx="6668">
                  <c:v>0</c:v>
                </c:pt>
                <c:pt idx="6669">
                  <c:v>0</c:v>
                </c:pt>
                <c:pt idx="6670">
                  <c:v>0</c:v>
                </c:pt>
                <c:pt idx="6671">
                  <c:v>0</c:v>
                </c:pt>
                <c:pt idx="6672">
                  <c:v>0</c:v>
                </c:pt>
                <c:pt idx="6673">
                  <c:v>0</c:v>
                </c:pt>
                <c:pt idx="6674">
                  <c:v>0</c:v>
                </c:pt>
                <c:pt idx="6675">
                  <c:v>0</c:v>
                </c:pt>
                <c:pt idx="6676">
                  <c:v>0</c:v>
                </c:pt>
                <c:pt idx="6677">
                  <c:v>0</c:v>
                </c:pt>
                <c:pt idx="6678">
                  <c:v>0</c:v>
                </c:pt>
                <c:pt idx="6679">
                  <c:v>0</c:v>
                </c:pt>
                <c:pt idx="6680">
                  <c:v>0</c:v>
                </c:pt>
                <c:pt idx="6681">
                  <c:v>0</c:v>
                </c:pt>
                <c:pt idx="6682">
                  <c:v>0</c:v>
                </c:pt>
                <c:pt idx="6683">
                  <c:v>0</c:v>
                </c:pt>
                <c:pt idx="6684">
                  <c:v>0</c:v>
                </c:pt>
                <c:pt idx="6685">
                  <c:v>0</c:v>
                </c:pt>
                <c:pt idx="6686">
                  <c:v>0</c:v>
                </c:pt>
                <c:pt idx="6687">
                  <c:v>0</c:v>
                </c:pt>
                <c:pt idx="6688">
                  <c:v>0</c:v>
                </c:pt>
                <c:pt idx="6689">
                  <c:v>0</c:v>
                </c:pt>
                <c:pt idx="6690">
                  <c:v>0</c:v>
                </c:pt>
                <c:pt idx="6691">
                  <c:v>0</c:v>
                </c:pt>
                <c:pt idx="6692">
                  <c:v>0</c:v>
                </c:pt>
                <c:pt idx="6693">
                  <c:v>0</c:v>
                </c:pt>
                <c:pt idx="6694">
                  <c:v>0</c:v>
                </c:pt>
                <c:pt idx="6695">
                  <c:v>0</c:v>
                </c:pt>
                <c:pt idx="6696">
                  <c:v>0</c:v>
                </c:pt>
                <c:pt idx="6697">
                  <c:v>0</c:v>
                </c:pt>
                <c:pt idx="6698">
                  <c:v>0</c:v>
                </c:pt>
                <c:pt idx="6699">
                  <c:v>0</c:v>
                </c:pt>
                <c:pt idx="6700">
                  <c:v>0</c:v>
                </c:pt>
                <c:pt idx="6701">
                  <c:v>0</c:v>
                </c:pt>
                <c:pt idx="6702">
                  <c:v>0</c:v>
                </c:pt>
                <c:pt idx="6703">
                  <c:v>0</c:v>
                </c:pt>
                <c:pt idx="6704">
                  <c:v>0</c:v>
                </c:pt>
                <c:pt idx="6705">
                  <c:v>0</c:v>
                </c:pt>
                <c:pt idx="6706">
                  <c:v>0</c:v>
                </c:pt>
                <c:pt idx="6707">
                  <c:v>0</c:v>
                </c:pt>
                <c:pt idx="6708">
                  <c:v>0</c:v>
                </c:pt>
                <c:pt idx="6709">
                  <c:v>0</c:v>
                </c:pt>
                <c:pt idx="6710">
                  <c:v>0</c:v>
                </c:pt>
                <c:pt idx="6711">
                  <c:v>0</c:v>
                </c:pt>
                <c:pt idx="6712">
                  <c:v>0</c:v>
                </c:pt>
                <c:pt idx="6713">
                  <c:v>0</c:v>
                </c:pt>
                <c:pt idx="6714">
                  <c:v>0</c:v>
                </c:pt>
                <c:pt idx="6715">
                  <c:v>0</c:v>
                </c:pt>
                <c:pt idx="6716">
                  <c:v>0</c:v>
                </c:pt>
                <c:pt idx="6717">
                  <c:v>0</c:v>
                </c:pt>
                <c:pt idx="6718">
                  <c:v>0</c:v>
                </c:pt>
                <c:pt idx="6719">
                  <c:v>0</c:v>
                </c:pt>
                <c:pt idx="6720">
                  <c:v>0</c:v>
                </c:pt>
                <c:pt idx="6721">
                  <c:v>0</c:v>
                </c:pt>
                <c:pt idx="6722">
                  <c:v>0</c:v>
                </c:pt>
                <c:pt idx="6723">
                  <c:v>0</c:v>
                </c:pt>
                <c:pt idx="6724">
                  <c:v>0</c:v>
                </c:pt>
                <c:pt idx="6725">
                  <c:v>0</c:v>
                </c:pt>
                <c:pt idx="6726">
                  <c:v>0</c:v>
                </c:pt>
                <c:pt idx="6727">
                  <c:v>0</c:v>
                </c:pt>
                <c:pt idx="6728">
                  <c:v>0</c:v>
                </c:pt>
                <c:pt idx="6729">
                  <c:v>0</c:v>
                </c:pt>
                <c:pt idx="6730">
                  <c:v>0</c:v>
                </c:pt>
                <c:pt idx="6731">
                  <c:v>0</c:v>
                </c:pt>
                <c:pt idx="6732">
                  <c:v>0</c:v>
                </c:pt>
                <c:pt idx="6733">
                  <c:v>0</c:v>
                </c:pt>
                <c:pt idx="6734">
                  <c:v>0</c:v>
                </c:pt>
                <c:pt idx="6735">
                  <c:v>0</c:v>
                </c:pt>
                <c:pt idx="6736">
                  <c:v>0</c:v>
                </c:pt>
                <c:pt idx="6737">
                  <c:v>0</c:v>
                </c:pt>
                <c:pt idx="6738">
                  <c:v>0</c:v>
                </c:pt>
                <c:pt idx="6739">
                  <c:v>0</c:v>
                </c:pt>
                <c:pt idx="6740">
                  <c:v>0</c:v>
                </c:pt>
                <c:pt idx="6741">
                  <c:v>0</c:v>
                </c:pt>
                <c:pt idx="6742">
                  <c:v>0</c:v>
                </c:pt>
                <c:pt idx="6743">
                  <c:v>0</c:v>
                </c:pt>
                <c:pt idx="6744">
                  <c:v>0</c:v>
                </c:pt>
                <c:pt idx="6745">
                  <c:v>0</c:v>
                </c:pt>
                <c:pt idx="6746">
                  <c:v>0</c:v>
                </c:pt>
                <c:pt idx="6747">
                  <c:v>0</c:v>
                </c:pt>
                <c:pt idx="6748">
                  <c:v>0</c:v>
                </c:pt>
                <c:pt idx="6749">
                  <c:v>0</c:v>
                </c:pt>
                <c:pt idx="6750">
                  <c:v>0</c:v>
                </c:pt>
                <c:pt idx="6751">
                  <c:v>0</c:v>
                </c:pt>
                <c:pt idx="6752">
                  <c:v>0</c:v>
                </c:pt>
                <c:pt idx="6753">
                  <c:v>0</c:v>
                </c:pt>
                <c:pt idx="6754">
                  <c:v>0</c:v>
                </c:pt>
                <c:pt idx="6755">
                  <c:v>0</c:v>
                </c:pt>
                <c:pt idx="6756">
                  <c:v>0</c:v>
                </c:pt>
                <c:pt idx="6757">
                  <c:v>0</c:v>
                </c:pt>
                <c:pt idx="6758">
                  <c:v>0</c:v>
                </c:pt>
                <c:pt idx="6759">
                  <c:v>0</c:v>
                </c:pt>
                <c:pt idx="6760">
                  <c:v>0</c:v>
                </c:pt>
                <c:pt idx="6761">
                  <c:v>0</c:v>
                </c:pt>
                <c:pt idx="6762">
                  <c:v>0</c:v>
                </c:pt>
                <c:pt idx="6763">
                  <c:v>0</c:v>
                </c:pt>
                <c:pt idx="6764">
                  <c:v>0</c:v>
                </c:pt>
                <c:pt idx="6765">
                  <c:v>0</c:v>
                </c:pt>
                <c:pt idx="6766">
                  <c:v>0</c:v>
                </c:pt>
                <c:pt idx="6767">
                  <c:v>0</c:v>
                </c:pt>
                <c:pt idx="6768">
                  <c:v>0</c:v>
                </c:pt>
                <c:pt idx="6769">
                  <c:v>0</c:v>
                </c:pt>
                <c:pt idx="6770">
                  <c:v>0</c:v>
                </c:pt>
                <c:pt idx="6771">
                  <c:v>0</c:v>
                </c:pt>
                <c:pt idx="6772">
                  <c:v>0</c:v>
                </c:pt>
                <c:pt idx="6773">
                  <c:v>0</c:v>
                </c:pt>
                <c:pt idx="6774">
                  <c:v>0</c:v>
                </c:pt>
                <c:pt idx="6775">
                  <c:v>0</c:v>
                </c:pt>
                <c:pt idx="6776">
                  <c:v>0</c:v>
                </c:pt>
                <c:pt idx="6777">
                  <c:v>0</c:v>
                </c:pt>
                <c:pt idx="6778">
                  <c:v>0</c:v>
                </c:pt>
                <c:pt idx="6779">
                  <c:v>0</c:v>
                </c:pt>
                <c:pt idx="6780">
                  <c:v>0</c:v>
                </c:pt>
                <c:pt idx="6781">
                  <c:v>0</c:v>
                </c:pt>
                <c:pt idx="6782">
                  <c:v>0</c:v>
                </c:pt>
                <c:pt idx="6783">
                  <c:v>0</c:v>
                </c:pt>
                <c:pt idx="6784">
                  <c:v>0</c:v>
                </c:pt>
                <c:pt idx="6785">
                  <c:v>0</c:v>
                </c:pt>
                <c:pt idx="6786">
                  <c:v>0</c:v>
                </c:pt>
                <c:pt idx="6787">
                  <c:v>0</c:v>
                </c:pt>
                <c:pt idx="6788">
                  <c:v>0</c:v>
                </c:pt>
                <c:pt idx="6789">
                  <c:v>0</c:v>
                </c:pt>
                <c:pt idx="6790">
                  <c:v>0</c:v>
                </c:pt>
                <c:pt idx="6791">
                  <c:v>0</c:v>
                </c:pt>
                <c:pt idx="6792">
                  <c:v>0</c:v>
                </c:pt>
                <c:pt idx="6793">
                  <c:v>0</c:v>
                </c:pt>
                <c:pt idx="6794">
                  <c:v>0</c:v>
                </c:pt>
                <c:pt idx="6795">
                  <c:v>0</c:v>
                </c:pt>
                <c:pt idx="6796">
                  <c:v>0</c:v>
                </c:pt>
                <c:pt idx="6797">
                  <c:v>0</c:v>
                </c:pt>
                <c:pt idx="6798">
                  <c:v>0</c:v>
                </c:pt>
                <c:pt idx="6799">
                  <c:v>0</c:v>
                </c:pt>
                <c:pt idx="6800">
                  <c:v>0</c:v>
                </c:pt>
                <c:pt idx="6801">
                  <c:v>0</c:v>
                </c:pt>
                <c:pt idx="6802">
                  <c:v>0</c:v>
                </c:pt>
                <c:pt idx="6803">
                  <c:v>0</c:v>
                </c:pt>
                <c:pt idx="6804">
                  <c:v>0</c:v>
                </c:pt>
                <c:pt idx="6805">
                  <c:v>0</c:v>
                </c:pt>
                <c:pt idx="6806">
                  <c:v>0</c:v>
                </c:pt>
                <c:pt idx="6807">
                  <c:v>0</c:v>
                </c:pt>
                <c:pt idx="6808">
                  <c:v>0</c:v>
                </c:pt>
                <c:pt idx="6809">
                  <c:v>0</c:v>
                </c:pt>
                <c:pt idx="6810">
                  <c:v>0</c:v>
                </c:pt>
                <c:pt idx="6811">
                  <c:v>0</c:v>
                </c:pt>
                <c:pt idx="6812">
                  <c:v>0</c:v>
                </c:pt>
                <c:pt idx="6813">
                  <c:v>0</c:v>
                </c:pt>
                <c:pt idx="6814">
                  <c:v>0</c:v>
                </c:pt>
                <c:pt idx="6815">
                  <c:v>0</c:v>
                </c:pt>
                <c:pt idx="6816">
                  <c:v>0</c:v>
                </c:pt>
                <c:pt idx="6817">
                  <c:v>0</c:v>
                </c:pt>
                <c:pt idx="6818">
                  <c:v>0</c:v>
                </c:pt>
                <c:pt idx="6819">
                  <c:v>0</c:v>
                </c:pt>
                <c:pt idx="6820">
                  <c:v>0</c:v>
                </c:pt>
                <c:pt idx="6821">
                  <c:v>0</c:v>
                </c:pt>
                <c:pt idx="6822">
                  <c:v>0</c:v>
                </c:pt>
                <c:pt idx="6823">
                  <c:v>0</c:v>
                </c:pt>
                <c:pt idx="6824">
                  <c:v>0</c:v>
                </c:pt>
                <c:pt idx="6825">
                  <c:v>0</c:v>
                </c:pt>
                <c:pt idx="6826">
                  <c:v>0</c:v>
                </c:pt>
                <c:pt idx="6827">
                  <c:v>0</c:v>
                </c:pt>
                <c:pt idx="6828">
                  <c:v>0</c:v>
                </c:pt>
                <c:pt idx="6829">
                  <c:v>0</c:v>
                </c:pt>
                <c:pt idx="6830">
                  <c:v>0</c:v>
                </c:pt>
                <c:pt idx="6831">
                  <c:v>0</c:v>
                </c:pt>
                <c:pt idx="6832">
                  <c:v>0</c:v>
                </c:pt>
                <c:pt idx="6833">
                  <c:v>0</c:v>
                </c:pt>
                <c:pt idx="6834">
                  <c:v>0</c:v>
                </c:pt>
                <c:pt idx="6835">
                  <c:v>0</c:v>
                </c:pt>
                <c:pt idx="6836">
                  <c:v>0</c:v>
                </c:pt>
                <c:pt idx="6837">
                  <c:v>0</c:v>
                </c:pt>
                <c:pt idx="6838">
                  <c:v>0</c:v>
                </c:pt>
                <c:pt idx="6839">
                  <c:v>0</c:v>
                </c:pt>
                <c:pt idx="6840">
                  <c:v>0</c:v>
                </c:pt>
                <c:pt idx="6841">
                  <c:v>0</c:v>
                </c:pt>
                <c:pt idx="6842">
                  <c:v>0</c:v>
                </c:pt>
                <c:pt idx="6843">
                  <c:v>0</c:v>
                </c:pt>
                <c:pt idx="6844">
                  <c:v>0</c:v>
                </c:pt>
                <c:pt idx="6845">
                  <c:v>0</c:v>
                </c:pt>
                <c:pt idx="6846">
                  <c:v>0</c:v>
                </c:pt>
                <c:pt idx="6847">
                  <c:v>0</c:v>
                </c:pt>
                <c:pt idx="6848">
                  <c:v>0</c:v>
                </c:pt>
                <c:pt idx="6849">
                  <c:v>0</c:v>
                </c:pt>
                <c:pt idx="6850">
                  <c:v>0</c:v>
                </c:pt>
                <c:pt idx="6851">
                  <c:v>0</c:v>
                </c:pt>
                <c:pt idx="6852">
                  <c:v>0</c:v>
                </c:pt>
                <c:pt idx="6853">
                  <c:v>0</c:v>
                </c:pt>
                <c:pt idx="6854">
                  <c:v>0</c:v>
                </c:pt>
                <c:pt idx="6855">
                  <c:v>0</c:v>
                </c:pt>
                <c:pt idx="6856">
                  <c:v>0</c:v>
                </c:pt>
                <c:pt idx="6857">
                  <c:v>0</c:v>
                </c:pt>
                <c:pt idx="6858">
                  <c:v>0</c:v>
                </c:pt>
                <c:pt idx="6859">
                  <c:v>0</c:v>
                </c:pt>
                <c:pt idx="6860">
                  <c:v>0</c:v>
                </c:pt>
                <c:pt idx="6861">
                  <c:v>0</c:v>
                </c:pt>
                <c:pt idx="6862">
                  <c:v>0</c:v>
                </c:pt>
                <c:pt idx="6863">
                  <c:v>0</c:v>
                </c:pt>
                <c:pt idx="6864">
                  <c:v>0</c:v>
                </c:pt>
                <c:pt idx="6865">
                  <c:v>0</c:v>
                </c:pt>
                <c:pt idx="6866">
                  <c:v>0</c:v>
                </c:pt>
                <c:pt idx="6867">
                  <c:v>0</c:v>
                </c:pt>
                <c:pt idx="6868">
                  <c:v>0</c:v>
                </c:pt>
                <c:pt idx="6869">
                  <c:v>0</c:v>
                </c:pt>
                <c:pt idx="6870">
                  <c:v>0</c:v>
                </c:pt>
                <c:pt idx="6871">
                  <c:v>0</c:v>
                </c:pt>
                <c:pt idx="6872">
                  <c:v>0</c:v>
                </c:pt>
                <c:pt idx="6873">
                  <c:v>0</c:v>
                </c:pt>
                <c:pt idx="6874">
                  <c:v>0</c:v>
                </c:pt>
                <c:pt idx="6875">
                  <c:v>0</c:v>
                </c:pt>
                <c:pt idx="6876">
                  <c:v>0</c:v>
                </c:pt>
                <c:pt idx="6877">
                  <c:v>0</c:v>
                </c:pt>
                <c:pt idx="6878">
                  <c:v>0</c:v>
                </c:pt>
                <c:pt idx="6879">
                  <c:v>0</c:v>
                </c:pt>
                <c:pt idx="6880">
                  <c:v>0</c:v>
                </c:pt>
                <c:pt idx="6881">
                  <c:v>0</c:v>
                </c:pt>
                <c:pt idx="6882">
                  <c:v>0</c:v>
                </c:pt>
                <c:pt idx="6883">
                  <c:v>0</c:v>
                </c:pt>
                <c:pt idx="6884">
                  <c:v>0</c:v>
                </c:pt>
                <c:pt idx="6885">
                  <c:v>0</c:v>
                </c:pt>
                <c:pt idx="6886">
                  <c:v>0</c:v>
                </c:pt>
                <c:pt idx="6887">
                  <c:v>0</c:v>
                </c:pt>
                <c:pt idx="6888">
                  <c:v>0</c:v>
                </c:pt>
                <c:pt idx="6889">
                  <c:v>0</c:v>
                </c:pt>
                <c:pt idx="6890">
                  <c:v>0</c:v>
                </c:pt>
                <c:pt idx="6891">
                  <c:v>0</c:v>
                </c:pt>
                <c:pt idx="6892">
                  <c:v>0</c:v>
                </c:pt>
                <c:pt idx="6893">
                  <c:v>0</c:v>
                </c:pt>
                <c:pt idx="6894">
                  <c:v>0</c:v>
                </c:pt>
                <c:pt idx="6895">
                  <c:v>0</c:v>
                </c:pt>
                <c:pt idx="6896">
                  <c:v>0</c:v>
                </c:pt>
                <c:pt idx="6897">
                  <c:v>0</c:v>
                </c:pt>
                <c:pt idx="6898">
                  <c:v>0</c:v>
                </c:pt>
                <c:pt idx="6899">
                  <c:v>0</c:v>
                </c:pt>
                <c:pt idx="6900">
                  <c:v>0</c:v>
                </c:pt>
                <c:pt idx="6901">
                  <c:v>0</c:v>
                </c:pt>
                <c:pt idx="6902">
                  <c:v>0</c:v>
                </c:pt>
                <c:pt idx="6903">
                  <c:v>0</c:v>
                </c:pt>
                <c:pt idx="6904">
                  <c:v>0</c:v>
                </c:pt>
                <c:pt idx="6905">
                  <c:v>0</c:v>
                </c:pt>
                <c:pt idx="6906">
                  <c:v>0</c:v>
                </c:pt>
                <c:pt idx="6907">
                  <c:v>0</c:v>
                </c:pt>
                <c:pt idx="6908">
                  <c:v>0</c:v>
                </c:pt>
                <c:pt idx="6909">
                  <c:v>0</c:v>
                </c:pt>
                <c:pt idx="6910">
                  <c:v>0</c:v>
                </c:pt>
                <c:pt idx="6911">
                  <c:v>0</c:v>
                </c:pt>
                <c:pt idx="6912">
                  <c:v>0</c:v>
                </c:pt>
                <c:pt idx="6913">
                  <c:v>0</c:v>
                </c:pt>
                <c:pt idx="6914">
                  <c:v>0</c:v>
                </c:pt>
                <c:pt idx="6915">
                  <c:v>0</c:v>
                </c:pt>
                <c:pt idx="6916">
                  <c:v>0</c:v>
                </c:pt>
                <c:pt idx="6917">
                  <c:v>0</c:v>
                </c:pt>
                <c:pt idx="6918">
                  <c:v>0</c:v>
                </c:pt>
                <c:pt idx="6919">
                  <c:v>0</c:v>
                </c:pt>
                <c:pt idx="6920">
                  <c:v>0</c:v>
                </c:pt>
                <c:pt idx="6921">
                  <c:v>0</c:v>
                </c:pt>
                <c:pt idx="6922">
                  <c:v>0</c:v>
                </c:pt>
                <c:pt idx="6923">
                  <c:v>0</c:v>
                </c:pt>
                <c:pt idx="6924">
                  <c:v>0</c:v>
                </c:pt>
                <c:pt idx="6925">
                  <c:v>0</c:v>
                </c:pt>
                <c:pt idx="6926">
                  <c:v>0</c:v>
                </c:pt>
                <c:pt idx="6927">
                  <c:v>0</c:v>
                </c:pt>
                <c:pt idx="6928">
                  <c:v>0</c:v>
                </c:pt>
                <c:pt idx="6929">
                  <c:v>0</c:v>
                </c:pt>
                <c:pt idx="6930">
                  <c:v>0</c:v>
                </c:pt>
                <c:pt idx="6931">
                  <c:v>0</c:v>
                </c:pt>
                <c:pt idx="6932">
                  <c:v>0</c:v>
                </c:pt>
                <c:pt idx="6933">
                  <c:v>0</c:v>
                </c:pt>
                <c:pt idx="6934">
                  <c:v>0</c:v>
                </c:pt>
                <c:pt idx="6935">
                  <c:v>0</c:v>
                </c:pt>
                <c:pt idx="6936">
                  <c:v>0</c:v>
                </c:pt>
                <c:pt idx="6937">
                  <c:v>0</c:v>
                </c:pt>
                <c:pt idx="6938">
                  <c:v>0</c:v>
                </c:pt>
                <c:pt idx="6939">
                  <c:v>0</c:v>
                </c:pt>
                <c:pt idx="6940">
                  <c:v>0</c:v>
                </c:pt>
                <c:pt idx="6941">
                  <c:v>0</c:v>
                </c:pt>
                <c:pt idx="6942">
                  <c:v>0</c:v>
                </c:pt>
                <c:pt idx="6943">
                  <c:v>0</c:v>
                </c:pt>
                <c:pt idx="6944">
                  <c:v>0</c:v>
                </c:pt>
                <c:pt idx="6945">
                  <c:v>0</c:v>
                </c:pt>
                <c:pt idx="6946">
                  <c:v>0</c:v>
                </c:pt>
                <c:pt idx="6947">
                  <c:v>0</c:v>
                </c:pt>
                <c:pt idx="6948">
                  <c:v>0</c:v>
                </c:pt>
                <c:pt idx="6949">
                  <c:v>0</c:v>
                </c:pt>
                <c:pt idx="6950">
                  <c:v>0</c:v>
                </c:pt>
                <c:pt idx="6951">
                  <c:v>0</c:v>
                </c:pt>
                <c:pt idx="6952">
                  <c:v>0</c:v>
                </c:pt>
                <c:pt idx="6953">
                  <c:v>0</c:v>
                </c:pt>
                <c:pt idx="6954">
                  <c:v>0</c:v>
                </c:pt>
                <c:pt idx="6955">
                  <c:v>0</c:v>
                </c:pt>
                <c:pt idx="6956">
                  <c:v>0</c:v>
                </c:pt>
                <c:pt idx="6957">
                  <c:v>0</c:v>
                </c:pt>
                <c:pt idx="6958">
                  <c:v>0</c:v>
                </c:pt>
                <c:pt idx="6959">
                  <c:v>0</c:v>
                </c:pt>
                <c:pt idx="6960">
                  <c:v>0</c:v>
                </c:pt>
                <c:pt idx="6961">
                  <c:v>0</c:v>
                </c:pt>
                <c:pt idx="6962">
                  <c:v>0</c:v>
                </c:pt>
                <c:pt idx="6963">
                  <c:v>0</c:v>
                </c:pt>
                <c:pt idx="6964">
                  <c:v>0</c:v>
                </c:pt>
                <c:pt idx="6965">
                  <c:v>0</c:v>
                </c:pt>
                <c:pt idx="6966">
                  <c:v>0</c:v>
                </c:pt>
                <c:pt idx="6967">
                  <c:v>0</c:v>
                </c:pt>
                <c:pt idx="6968">
                  <c:v>0</c:v>
                </c:pt>
                <c:pt idx="6969">
                  <c:v>0</c:v>
                </c:pt>
                <c:pt idx="6970">
                  <c:v>0</c:v>
                </c:pt>
                <c:pt idx="6971">
                  <c:v>0</c:v>
                </c:pt>
                <c:pt idx="6972">
                  <c:v>0</c:v>
                </c:pt>
                <c:pt idx="6973">
                  <c:v>0</c:v>
                </c:pt>
                <c:pt idx="6974">
                  <c:v>0</c:v>
                </c:pt>
                <c:pt idx="6975">
                  <c:v>0</c:v>
                </c:pt>
                <c:pt idx="6976">
                  <c:v>0</c:v>
                </c:pt>
                <c:pt idx="6977">
                  <c:v>0</c:v>
                </c:pt>
                <c:pt idx="6978">
                  <c:v>0</c:v>
                </c:pt>
                <c:pt idx="6979">
                  <c:v>0</c:v>
                </c:pt>
                <c:pt idx="6980">
                  <c:v>0</c:v>
                </c:pt>
                <c:pt idx="6981">
                  <c:v>0</c:v>
                </c:pt>
                <c:pt idx="6982">
                  <c:v>0</c:v>
                </c:pt>
                <c:pt idx="6983">
                  <c:v>0</c:v>
                </c:pt>
                <c:pt idx="6984">
                  <c:v>0</c:v>
                </c:pt>
                <c:pt idx="6985">
                  <c:v>0</c:v>
                </c:pt>
                <c:pt idx="6986">
                  <c:v>0</c:v>
                </c:pt>
                <c:pt idx="6987">
                  <c:v>0</c:v>
                </c:pt>
                <c:pt idx="6988">
                  <c:v>0</c:v>
                </c:pt>
                <c:pt idx="6989">
                  <c:v>0</c:v>
                </c:pt>
                <c:pt idx="6990">
                  <c:v>0</c:v>
                </c:pt>
                <c:pt idx="6991">
                  <c:v>0</c:v>
                </c:pt>
                <c:pt idx="6992">
                  <c:v>0</c:v>
                </c:pt>
                <c:pt idx="6993">
                  <c:v>0</c:v>
                </c:pt>
                <c:pt idx="6994">
                  <c:v>0</c:v>
                </c:pt>
                <c:pt idx="6995">
                  <c:v>0</c:v>
                </c:pt>
                <c:pt idx="6996">
                  <c:v>0</c:v>
                </c:pt>
                <c:pt idx="6997">
                  <c:v>0</c:v>
                </c:pt>
                <c:pt idx="6998">
                  <c:v>0</c:v>
                </c:pt>
                <c:pt idx="6999">
                  <c:v>0</c:v>
                </c:pt>
                <c:pt idx="7000">
                  <c:v>0</c:v>
                </c:pt>
                <c:pt idx="7001">
                  <c:v>0</c:v>
                </c:pt>
                <c:pt idx="7002">
                  <c:v>0</c:v>
                </c:pt>
                <c:pt idx="7003">
                  <c:v>0</c:v>
                </c:pt>
                <c:pt idx="7004">
                  <c:v>0</c:v>
                </c:pt>
                <c:pt idx="7005">
                  <c:v>0</c:v>
                </c:pt>
                <c:pt idx="7006">
                  <c:v>0</c:v>
                </c:pt>
                <c:pt idx="7007">
                  <c:v>0</c:v>
                </c:pt>
                <c:pt idx="7008">
                  <c:v>0</c:v>
                </c:pt>
                <c:pt idx="7009">
                  <c:v>0</c:v>
                </c:pt>
                <c:pt idx="7010">
                  <c:v>0</c:v>
                </c:pt>
                <c:pt idx="7011">
                  <c:v>0</c:v>
                </c:pt>
                <c:pt idx="7012">
                  <c:v>0</c:v>
                </c:pt>
                <c:pt idx="7013">
                  <c:v>0</c:v>
                </c:pt>
                <c:pt idx="7014">
                  <c:v>0</c:v>
                </c:pt>
                <c:pt idx="7015">
                  <c:v>0</c:v>
                </c:pt>
                <c:pt idx="7016">
                  <c:v>0</c:v>
                </c:pt>
                <c:pt idx="7017">
                  <c:v>0</c:v>
                </c:pt>
                <c:pt idx="7018">
                  <c:v>0</c:v>
                </c:pt>
                <c:pt idx="7019">
                  <c:v>0</c:v>
                </c:pt>
                <c:pt idx="7020">
                  <c:v>0</c:v>
                </c:pt>
                <c:pt idx="7021">
                  <c:v>0</c:v>
                </c:pt>
                <c:pt idx="7022">
                  <c:v>0</c:v>
                </c:pt>
                <c:pt idx="7023">
                  <c:v>0</c:v>
                </c:pt>
                <c:pt idx="7024">
                  <c:v>0</c:v>
                </c:pt>
                <c:pt idx="7025">
                  <c:v>0</c:v>
                </c:pt>
                <c:pt idx="7026">
                  <c:v>0</c:v>
                </c:pt>
                <c:pt idx="7027">
                  <c:v>0</c:v>
                </c:pt>
                <c:pt idx="7028">
                  <c:v>0</c:v>
                </c:pt>
                <c:pt idx="7029">
                  <c:v>0</c:v>
                </c:pt>
                <c:pt idx="7030">
                  <c:v>0</c:v>
                </c:pt>
                <c:pt idx="7031">
                  <c:v>0</c:v>
                </c:pt>
                <c:pt idx="7032">
                  <c:v>0</c:v>
                </c:pt>
                <c:pt idx="7033">
                  <c:v>0</c:v>
                </c:pt>
                <c:pt idx="7034">
                  <c:v>0</c:v>
                </c:pt>
                <c:pt idx="7035">
                  <c:v>0</c:v>
                </c:pt>
                <c:pt idx="7036">
                  <c:v>0</c:v>
                </c:pt>
                <c:pt idx="7037">
                  <c:v>0</c:v>
                </c:pt>
                <c:pt idx="7038">
                  <c:v>0</c:v>
                </c:pt>
                <c:pt idx="7039">
                  <c:v>0</c:v>
                </c:pt>
                <c:pt idx="7040">
                  <c:v>0</c:v>
                </c:pt>
                <c:pt idx="7041">
                  <c:v>0</c:v>
                </c:pt>
                <c:pt idx="7042">
                  <c:v>0</c:v>
                </c:pt>
                <c:pt idx="7043">
                  <c:v>0</c:v>
                </c:pt>
                <c:pt idx="7044">
                  <c:v>0</c:v>
                </c:pt>
                <c:pt idx="7045">
                  <c:v>0</c:v>
                </c:pt>
                <c:pt idx="7046">
                  <c:v>0</c:v>
                </c:pt>
                <c:pt idx="7047">
                  <c:v>0</c:v>
                </c:pt>
                <c:pt idx="7048">
                  <c:v>0</c:v>
                </c:pt>
                <c:pt idx="7049">
                  <c:v>0</c:v>
                </c:pt>
                <c:pt idx="7050">
                  <c:v>0</c:v>
                </c:pt>
                <c:pt idx="7051">
                  <c:v>0</c:v>
                </c:pt>
                <c:pt idx="7052">
                  <c:v>0</c:v>
                </c:pt>
                <c:pt idx="7053">
                  <c:v>0</c:v>
                </c:pt>
                <c:pt idx="7054">
                  <c:v>0</c:v>
                </c:pt>
                <c:pt idx="7055">
                  <c:v>0</c:v>
                </c:pt>
                <c:pt idx="7056">
                  <c:v>0</c:v>
                </c:pt>
                <c:pt idx="7057">
                  <c:v>0</c:v>
                </c:pt>
                <c:pt idx="7058">
                  <c:v>0</c:v>
                </c:pt>
                <c:pt idx="7059">
                  <c:v>0</c:v>
                </c:pt>
                <c:pt idx="7060">
                  <c:v>0</c:v>
                </c:pt>
                <c:pt idx="7061">
                  <c:v>0</c:v>
                </c:pt>
                <c:pt idx="7062">
                  <c:v>0</c:v>
                </c:pt>
                <c:pt idx="7063">
                  <c:v>0</c:v>
                </c:pt>
                <c:pt idx="7064">
                  <c:v>0</c:v>
                </c:pt>
                <c:pt idx="7065">
                  <c:v>0</c:v>
                </c:pt>
                <c:pt idx="7066">
                  <c:v>0</c:v>
                </c:pt>
                <c:pt idx="7067">
                  <c:v>0</c:v>
                </c:pt>
                <c:pt idx="7068">
                  <c:v>0</c:v>
                </c:pt>
                <c:pt idx="7069">
                  <c:v>0</c:v>
                </c:pt>
                <c:pt idx="7070">
                  <c:v>0</c:v>
                </c:pt>
                <c:pt idx="7071">
                  <c:v>0</c:v>
                </c:pt>
                <c:pt idx="7072">
                  <c:v>0</c:v>
                </c:pt>
                <c:pt idx="7073">
                  <c:v>0</c:v>
                </c:pt>
                <c:pt idx="7074">
                  <c:v>0</c:v>
                </c:pt>
                <c:pt idx="7075">
                  <c:v>0</c:v>
                </c:pt>
                <c:pt idx="7076">
                  <c:v>0</c:v>
                </c:pt>
                <c:pt idx="7077">
                  <c:v>0</c:v>
                </c:pt>
                <c:pt idx="7078">
                  <c:v>0</c:v>
                </c:pt>
                <c:pt idx="7079">
                  <c:v>0</c:v>
                </c:pt>
                <c:pt idx="7080">
                  <c:v>0</c:v>
                </c:pt>
                <c:pt idx="7081">
                  <c:v>0</c:v>
                </c:pt>
                <c:pt idx="7082">
                  <c:v>0</c:v>
                </c:pt>
                <c:pt idx="7083">
                  <c:v>0</c:v>
                </c:pt>
                <c:pt idx="7084">
                  <c:v>0</c:v>
                </c:pt>
                <c:pt idx="7085">
                  <c:v>0</c:v>
                </c:pt>
                <c:pt idx="7086">
                  <c:v>0</c:v>
                </c:pt>
                <c:pt idx="7087">
                  <c:v>0</c:v>
                </c:pt>
                <c:pt idx="7088">
                  <c:v>0</c:v>
                </c:pt>
                <c:pt idx="7089">
                  <c:v>0</c:v>
                </c:pt>
                <c:pt idx="7090">
                  <c:v>0</c:v>
                </c:pt>
                <c:pt idx="7091">
                  <c:v>0</c:v>
                </c:pt>
                <c:pt idx="7092">
                  <c:v>0</c:v>
                </c:pt>
                <c:pt idx="7093">
                  <c:v>0</c:v>
                </c:pt>
                <c:pt idx="7094">
                  <c:v>0</c:v>
                </c:pt>
                <c:pt idx="7095">
                  <c:v>0</c:v>
                </c:pt>
                <c:pt idx="7096">
                  <c:v>0</c:v>
                </c:pt>
                <c:pt idx="7097">
                  <c:v>0</c:v>
                </c:pt>
                <c:pt idx="7098">
                  <c:v>0</c:v>
                </c:pt>
                <c:pt idx="7099">
                  <c:v>0</c:v>
                </c:pt>
                <c:pt idx="7100">
                  <c:v>0</c:v>
                </c:pt>
                <c:pt idx="7101">
                  <c:v>0</c:v>
                </c:pt>
                <c:pt idx="7102">
                  <c:v>0</c:v>
                </c:pt>
                <c:pt idx="7103">
                  <c:v>0</c:v>
                </c:pt>
                <c:pt idx="7104">
                  <c:v>0</c:v>
                </c:pt>
                <c:pt idx="7105">
                  <c:v>0</c:v>
                </c:pt>
                <c:pt idx="7106">
                  <c:v>0</c:v>
                </c:pt>
                <c:pt idx="7107">
                  <c:v>0</c:v>
                </c:pt>
                <c:pt idx="7108">
                  <c:v>0</c:v>
                </c:pt>
                <c:pt idx="7109">
                  <c:v>0</c:v>
                </c:pt>
                <c:pt idx="7110">
                  <c:v>0</c:v>
                </c:pt>
                <c:pt idx="7111">
                  <c:v>0</c:v>
                </c:pt>
                <c:pt idx="7112">
                  <c:v>0</c:v>
                </c:pt>
                <c:pt idx="7113">
                  <c:v>0</c:v>
                </c:pt>
                <c:pt idx="7114">
                  <c:v>0</c:v>
                </c:pt>
                <c:pt idx="7115">
                  <c:v>0</c:v>
                </c:pt>
                <c:pt idx="7116">
                  <c:v>0</c:v>
                </c:pt>
                <c:pt idx="7117">
                  <c:v>0</c:v>
                </c:pt>
                <c:pt idx="7118">
                  <c:v>0</c:v>
                </c:pt>
                <c:pt idx="7119">
                  <c:v>0</c:v>
                </c:pt>
                <c:pt idx="7120">
                  <c:v>0</c:v>
                </c:pt>
                <c:pt idx="7121">
                  <c:v>0</c:v>
                </c:pt>
                <c:pt idx="7122">
                  <c:v>0</c:v>
                </c:pt>
                <c:pt idx="7123">
                  <c:v>0</c:v>
                </c:pt>
                <c:pt idx="7124">
                  <c:v>0</c:v>
                </c:pt>
                <c:pt idx="7125">
                  <c:v>0</c:v>
                </c:pt>
                <c:pt idx="7126">
                  <c:v>0</c:v>
                </c:pt>
                <c:pt idx="7127">
                  <c:v>0</c:v>
                </c:pt>
                <c:pt idx="7128">
                  <c:v>0</c:v>
                </c:pt>
                <c:pt idx="7129">
                  <c:v>0</c:v>
                </c:pt>
                <c:pt idx="7130">
                  <c:v>0</c:v>
                </c:pt>
                <c:pt idx="7131">
                  <c:v>0</c:v>
                </c:pt>
                <c:pt idx="7132">
                  <c:v>0</c:v>
                </c:pt>
                <c:pt idx="7133">
                  <c:v>0</c:v>
                </c:pt>
                <c:pt idx="7134">
                  <c:v>0</c:v>
                </c:pt>
                <c:pt idx="7135">
                  <c:v>0</c:v>
                </c:pt>
                <c:pt idx="7136">
                  <c:v>0</c:v>
                </c:pt>
                <c:pt idx="7137">
                  <c:v>0</c:v>
                </c:pt>
                <c:pt idx="7138">
                  <c:v>0</c:v>
                </c:pt>
                <c:pt idx="7139">
                  <c:v>0</c:v>
                </c:pt>
                <c:pt idx="7140">
                  <c:v>0</c:v>
                </c:pt>
                <c:pt idx="7141">
                  <c:v>0</c:v>
                </c:pt>
                <c:pt idx="7142">
                  <c:v>0</c:v>
                </c:pt>
                <c:pt idx="7143">
                  <c:v>0</c:v>
                </c:pt>
                <c:pt idx="7144">
                  <c:v>0</c:v>
                </c:pt>
                <c:pt idx="7145">
                  <c:v>0</c:v>
                </c:pt>
                <c:pt idx="7146">
                  <c:v>0</c:v>
                </c:pt>
                <c:pt idx="7147">
                  <c:v>0</c:v>
                </c:pt>
                <c:pt idx="7148">
                  <c:v>0</c:v>
                </c:pt>
                <c:pt idx="7149">
                  <c:v>0</c:v>
                </c:pt>
                <c:pt idx="7150">
                  <c:v>0</c:v>
                </c:pt>
                <c:pt idx="7151">
                  <c:v>0</c:v>
                </c:pt>
                <c:pt idx="7152">
                  <c:v>0</c:v>
                </c:pt>
                <c:pt idx="7153">
                  <c:v>0</c:v>
                </c:pt>
                <c:pt idx="7154">
                  <c:v>0</c:v>
                </c:pt>
                <c:pt idx="7155">
                  <c:v>0</c:v>
                </c:pt>
                <c:pt idx="7156">
                  <c:v>0</c:v>
                </c:pt>
                <c:pt idx="7157">
                  <c:v>0</c:v>
                </c:pt>
                <c:pt idx="7158">
                  <c:v>0</c:v>
                </c:pt>
                <c:pt idx="7159">
                  <c:v>0</c:v>
                </c:pt>
                <c:pt idx="7160">
                  <c:v>0</c:v>
                </c:pt>
                <c:pt idx="7161">
                  <c:v>0</c:v>
                </c:pt>
                <c:pt idx="7162">
                  <c:v>0</c:v>
                </c:pt>
                <c:pt idx="7163">
                  <c:v>0</c:v>
                </c:pt>
                <c:pt idx="7164">
                  <c:v>0</c:v>
                </c:pt>
                <c:pt idx="7165">
                  <c:v>0</c:v>
                </c:pt>
                <c:pt idx="7166">
                  <c:v>0</c:v>
                </c:pt>
                <c:pt idx="7167">
                  <c:v>0</c:v>
                </c:pt>
                <c:pt idx="7168">
                  <c:v>0</c:v>
                </c:pt>
                <c:pt idx="7169">
                  <c:v>0</c:v>
                </c:pt>
                <c:pt idx="7170">
                  <c:v>0</c:v>
                </c:pt>
                <c:pt idx="7171">
                  <c:v>0</c:v>
                </c:pt>
                <c:pt idx="7172">
                  <c:v>0</c:v>
                </c:pt>
                <c:pt idx="7173">
                  <c:v>0</c:v>
                </c:pt>
                <c:pt idx="7174">
                  <c:v>0</c:v>
                </c:pt>
                <c:pt idx="7175">
                  <c:v>0</c:v>
                </c:pt>
                <c:pt idx="7176">
                  <c:v>0</c:v>
                </c:pt>
                <c:pt idx="7177">
                  <c:v>0</c:v>
                </c:pt>
                <c:pt idx="7178">
                  <c:v>0</c:v>
                </c:pt>
                <c:pt idx="7179">
                  <c:v>0</c:v>
                </c:pt>
                <c:pt idx="7180">
                  <c:v>0</c:v>
                </c:pt>
                <c:pt idx="7181">
                  <c:v>0</c:v>
                </c:pt>
                <c:pt idx="7182">
                  <c:v>0</c:v>
                </c:pt>
                <c:pt idx="7183">
                  <c:v>0</c:v>
                </c:pt>
                <c:pt idx="7184">
                  <c:v>0</c:v>
                </c:pt>
                <c:pt idx="7185">
                  <c:v>0</c:v>
                </c:pt>
                <c:pt idx="7186">
                  <c:v>0</c:v>
                </c:pt>
                <c:pt idx="7187">
                  <c:v>0</c:v>
                </c:pt>
                <c:pt idx="7188">
                  <c:v>0</c:v>
                </c:pt>
                <c:pt idx="7189">
                  <c:v>0</c:v>
                </c:pt>
                <c:pt idx="7190">
                  <c:v>0</c:v>
                </c:pt>
                <c:pt idx="7191">
                  <c:v>0</c:v>
                </c:pt>
                <c:pt idx="7192">
                  <c:v>0</c:v>
                </c:pt>
                <c:pt idx="7193">
                  <c:v>0</c:v>
                </c:pt>
                <c:pt idx="7194">
                  <c:v>0</c:v>
                </c:pt>
                <c:pt idx="7195">
                  <c:v>0</c:v>
                </c:pt>
                <c:pt idx="7196">
                  <c:v>0</c:v>
                </c:pt>
                <c:pt idx="7197">
                  <c:v>0</c:v>
                </c:pt>
                <c:pt idx="7198">
                  <c:v>0</c:v>
                </c:pt>
                <c:pt idx="7199">
                  <c:v>0</c:v>
                </c:pt>
                <c:pt idx="7200">
                  <c:v>0</c:v>
                </c:pt>
                <c:pt idx="7201">
                  <c:v>0</c:v>
                </c:pt>
                <c:pt idx="7202">
                  <c:v>0</c:v>
                </c:pt>
                <c:pt idx="7203">
                  <c:v>0</c:v>
                </c:pt>
                <c:pt idx="7204">
                  <c:v>0</c:v>
                </c:pt>
                <c:pt idx="7205">
                  <c:v>0</c:v>
                </c:pt>
                <c:pt idx="7206">
                  <c:v>0</c:v>
                </c:pt>
                <c:pt idx="7207">
                  <c:v>0</c:v>
                </c:pt>
                <c:pt idx="7208">
                  <c:v>0</c:v>
                </c:pt>
                <c:pt idx="7209">
                  <c:v>0</c:v>
                </c:pt>
                <c:pt idx="7210">
                  <c:v>0</c:v>
                </c:pt>
                <c:pt idx="7211">
                  <c:v>0</c:v>
                </c:pt>
                <c:pt idx="7212">
                  <c:v>0</c:v>
                </c:pt>
                <c:pt idx="7213">
                  <c:v>0</c:v>
                </c:pt>
                <c:pt idx="7214">
                  <c:v>0</c:v>
                </c:pt>
                <c:pt idx="7215">
                  <c:v>0</c:v>
                </c:pt>
                <c:pt idx="7216">
                  <c:v>0</c:v>
                </c:pt>
                <c:pt idx="7217">
                  <c:v>0</c:v>
                </c:pt>
                <c:pt idx="7218">
                  <c:v>0</c:v>
                </c:pt>
                <c:pt idx="7219">
                  <c:v>0</c:v>
                </c:pt>
                <c:pt idx="7220">
                  <c:v>0</c:v>
                </c:pt>
                <c:pt idx="7221">
                  <c:v>0</c:v>
                </c:pt>
                <c:pt idx="7222">
                  <c:v>0</c:v>
                </c:pt>
                <c:pt idx="7223">
                  <c:v>0</c:v>
                </c:pt>
                <c:pt idx="7224">
                  <c:v>0</c:v>
                </c:pt>
                <c:pt idx="7225">
                  <c:v>0</c:v>
                </c:pt>
                <c:pt idx="7226">
                  <c:v>0</c:v>
                </c:pt>
                <c:pt idx="7227">
                  <c:v>0</c:v>
                </c:pt>
                <c:pt idx="7228">
                  <c:v>0</c:v>
                </c:pt>
                <c:pt idx="7229">
                  <c:v>0</c:v>
                </c:pt>
                <c:pt idx="7230">
                  <c:v>0</c:v>
                </c:pt>
                <c:pt idx="7231">
                  <c:v>0</c:v>
                </c:pt>
                <c:pt idx="7232">
                  <c:v>0</c:v>
                </c:pt>
                <c:pt idx="7233">
                  <c:v>0</c:v>
                </c:pt>
                <c:pt idx="7234">
                  <c:v>0</c:v>
                </c:pt>
                <c:pt idx="7235">
                  <c:v>0</c:v>
                </c:pt>
                <c:pt idx="7236">
                  <c:v>0</c:v>
                </c:pt>
                <c:pt idx="7237">
                  <c:v>0</c:v>
                </c:pt>
                <c:pt idx="7238">
                  <c:v>0</c:v>
                </c:pt>
                <c:pt idx="7239">
                  <c:v>0</c:v>
                </c:pt>
                <c:pt idx="7240">
                  <c:v>0</c:v>
                </c:pt>
                <c:pt idx="7241">
                  <c:v>0</c:v>
                </c:pt>
                <c:pt idx="7242">
                  <c:v>0</c:v>
                </c:pt>
                <c:pt idx="7243">
                  <c:v>0</c:v>
                </c:pt>
                <c:pt idx="7244">
                  <c:v>0</c:v>
                </c:pt>
                <c:pt idx="7245">
                  <c:v>0</c:v>
                </c:pt>
                <c:pt idx="7246">
                  <c:v>0</c:v>
                </c:pt>
                <c:pt idx="7247">
                  <c:v>0</c:v>
                </c:pt>
                <c:pt idx="7248">
                  <c:v>0</c:v>
                </c:pt>
                <c:pt idx="7249">
                  <c:v>0</c:v>
                </c:pt>
                <c:pt idx="7250">
                  <c:v>0</c:v>
                </c:pt>
                <c:pt idx="7251">
                  <c:v>0</c:v>
                </c:pt>
                <c:pt idx="7252">
                  <c:v>0</c:v>
                </c:pt>
                <c:pt idx="7253">
                  <c:v>0</c:v>
                </c:pt>
                <c:pt idx="7254">
                  <c:v>0</c:v>
                </c:pt>
                <c:pt idx="7255">
                  <c:v>0</c:v>
                </c:pt>
                <c:pt idx="7256">
                  <c:v>0</c:v>
                </c:pt>
                <c:pt idx="7257">
                  <c:v>0</c:v>
                </c:pt>
                <c:pt idx="7258">
                  <c:v>0</c:v>
                </c:pt>
                <c:pt idx="7259">
                  <c:v>0</c:v>
                </c:pt>
                <c:pt idx="7260">
                  <c:v>0</c:v>
                </c:pt>
                <c:pt idx="7261">
                  <c:v>0</c:v>
                </c:pt>
                <c:pt idx="7262">
                  <c:v>0</c:v>
                </c:pt>
                <c:pt idx="7263">
                  <c:v>0</c:v>
                </c:pt>
                <c:pt idx="7264">
                  <c:v>0</c:v>
                </c:pt>
                <c:pt idx="7265">
                  <c:v>0</c:v>
                </c:pt>
                <c:pt idx="7266">
                  <c:v>0</c:v>
                </c:pt>
                <c:pt idx="7267">
                  <c:v>0</c:v>
                </c:pt>
                <c:pt idx="7268">
                  <c:v>0</c:v>
                </c:pt>
                <c:pt idx="7269">
                  <c:v>0</c:v>
                </c:pt>
                <c:pt idx="7270">
                  <c:v>0</c:v>
                </c:pt>
                <c:pt idx="7271">
                  <c:v>0</c:v>
                </c:pt>
                <c:pt idx="7272">
                  <c:v>0</c:v>
                </c:pt>
                <c:pt idx="7273">
                  <c:v>0</c:v>
                </c:pt>
                <c:pt idx="7274">
                  <c:v>0</c:v>
                </c:pt>
                <c:pt idx="7275">
                  <c:v>0</c:v>
                </c:pt>
                <c:pt idx="7276">
                  <c:v>0</c:v>
                </c:pt>
                <c:pt idx="7277">
                  <c:v>0</c:v>
                </c:pt>
                <c:pt idx="7278">
                  <c:v>0</c:v>
                </c:pt>
                <c:pt idx="7279">
                  <c:v>0</c:v>
                </c:pt>
                <c:pt idx="7280">
                  <c:v>0</c:v>
                </c:pt>
                <c:pt idx="7281">
                  <c:v>0</c:v>
                </c:pt>
                <c:pt idx="7282">
                  <c:v>0</c:v>
                </c:pt>
                <c:pt idx="7283">
                  <c:v>0</c:v>
                </c:pt>
                <c:pt idx="7284">
                  <c:v>0</c:v>
                </c:pt>
                <c:pt idx="7285">
                  <c:v>0</c:v>
                </c:pt>
                <c:pt idx="7286">
                  <c:v>0</c:v>
                </c:pt>
                <c:pt idx="7287">
                  <c:v>0</c:v>
                </c:pt>
                <c:pt idx="7288">
                  <c:v>0</c:v>
                </c:pt>
                <c:pt idx="7289">
                  <c:v>0</c:v>
                </c:pt>
                <c:pt idx="7290">
                  <c:v>0</c:v>
                </c:pt>
                <c:pt idx="7291">
                  <c:v>0</c:v>
                </c:pt>
                <c:pt idx="7292">
                  <c:v>0</c:v>
                </c:pt>
                <c:pt idx="7293">
                  <c:v>0</c:v>
                </c:pt>
                <c:pt idx="7294">
                  <c:v>0</c:v>
                </c:pt>
                <c:pt idx="7295">
                  <c:v>0</c:v>
                </c:pt>
                <c:pt idx="7296">
                  <c:v>0</c:v>
                </c:pt>
                <c:pt idx="7297">
                  <c:v>0</c:v>
                </c:pt>
                <c:pt idx="7298">
                  <c:v>0</c:v>
                </c:pt>
                <c:pt idx="7299">
                  <c:v>0</c:v>
                </c:pt>
                <c:pt idx="7300">
                  <c:v>0</c:v>
                </c:pt>
                <c:pt idx="7301">
                  <c:v>0</c:v>
                </c:pt>
                <c:pt idx="7302">
                  <c:v>0</c:v>
                </c:pt>
                <c:pt idx="7303">
                  <c:v>0</c:v>
                </c:pt>
                <c:pt idx="7304">
                  <c:v>0</c:v>
                </c:pt>
                <c:pt idx="7305">
                  <c:v>0</c:v>
                </c:pt>
                <c:pt idx="7306">
                  <c:v>0</c:v>
                </c:pt>
                <c:pt idx="7307">
                  <c:v>0</c:v>
                </c:pt>
                <c:pt idx="7308">
                  <c:v>0</c:v>
                </c:pt>
                <c:pt idx="7309">
                  <c:v>0</c:v>
                </c:pt>
                <c:pt idx="7310">
                  <c:v>0</c:v>
                </c:pt>
                <c:pt idx="7311">
                  <c:v>0</c:v>
                </c:pt>
                <c:pt idx="7312">
                  <c:v>0</c:v>
                </c:pt>
                <c:pt idx="7313">
                  <c:v>0</c:v>
                </c:pt>
                <c:pt idx="7314">
                  <c:v>0</c:v>
                </c:pt>
                <c:pt idx="7315">
                  <c:v>0</c:v>
                </c:pt>
                <c:pt idx="7316">
                  <c:v>0</c:v>
                </c:pt>
                <c:pt idx="7317">
                  <c:v>0</c:v>
                </c:pt>
                <c:pt idx="7318">
                  <c:v>0</c:v>
                </c:pt>
                <c:pt idx="7319">
                  <c:v>0</c:v>
                </c:pt>
                <c:pt idx="7320">
                  <c:v>0</c:v>
                </c:pt>
                <c:pt idx="7321">
                  <c:v>0</c:v>
                </c:pt>
                <c:pt idx="7322">
                  <c:v>0</c:v>
                </c:pt>
                <c:pt idx="7323">
                  <c:v>0</c:v>
                </c:pt>
                <c:pt idx="7324">
                  <c:v>0</c:v>
                </c:pt>
                <c:pt idx="7325">
                  <c:v>0</c:v>
                </c:pt>
                <c:pt idx="7326">
                  <c:v>0</c:v>
                </c:pt>
                <c:pt idx="7327">
                  <c:v>0</c:v>
                </c:pt>
                <c:pt idx="7328">
                  <c:v>0</c:v>
                </c:pt>
                <c:pt idx="7329">
                  <c:v>0</c:v>
                </c:pt>
                <c:pt idx="7330">
                  <c:v>0</c:v>
                </c:pt>
                <c:pt idx="7331">
                  <c:v>0</c:v>
                </c:pt>
                <c:pt idx="7332">
                  <c:v>0</c:v>
                </c:pt>
                <c:pt idx="7333">
                  <c:v>0</c:v>
                </c:pt>
                <c:pt idx="7334">
                  <c:v>0</c:v>
                </c:pt>
                <c:pt idx="7335">
                  <c:v>0</c:v>
                </c:pt>
                <c:pt idx="7336">
                  <c:v>0</c:v>
                </c:pt>
                <c:pt idx="7337">
                  <c:v>0</c:v>
                </c:pt>
                <c:pt idx="7338">
                  <c:v>0</c:v>
                </c:pt>
                <c:pt idx="7339">
                  <c:v>0</c:v>
                </c:pt>
                <c:pt idx="7340">
                  <c:v>0</c:v>
                </c:pt>
                <c:pt idx="7341">
                  <c:v>0</c:v>
                </c:pt>
                <c:pt idx="7342">
                  <c:v>0</c:v>
                </c:pt>
                <c:pt idx="7343">
                  <c:v>0</c:v>
                </c:pt>
                <c:pt idx="7344">
                  <c:v>0</c:v>
                </c:pt>
                <c:pt idx="7345">
                  <c:v>0</c:v>
                </c:pt>
                <c:pt idx="7346">
                  <c:v>0</c:v>
                </c:pt>
                <c:pt idx="7347">
                  <c:v>0</c:v>
                </c:pt>
                <c:pt idx="7348">
                  <c:v>0</c:v>
                </c:pt>
                <c:pt idx="7349">
                  <c:v>0</c:v>
                </c:pt>
                <c:pt idx="7350">
                  <c:v>0</c:v>
                </c:pt>
                <c:pt idx="7351">
                  <c:v>0</c:v>
                </c:pt>
                <c:pt idx="7352">
                  <c:v>0</c:v>
                </c:pt>
                <c:pt idx="7353">
                  <c:v>0</c:v>
                </c:pt>
                <c:pt idx="7354">
                  <c:v>0</c:v>
                </c:pt>
                <c:pt idx="7355">
                  <c:v>0</c:v>
                </c:pt>
                <c:pt idx="7356">
                  <c:v>0</c:v>
                </c:pt>
                <c:pt idx="7357">
                  <c:v>0</c:v>
                </c:pt>
                <c:pt idx="7358">
                  <c:v>0</c:v>
                </c:pt>
                <c:pt idx="7359">
                  <c:v>0</c:v>
                </c:pt>
                <c:pt idx="7360">
                  <c:v>0</c:v>
                </c:pt>
                <c:pt idx="7361">
                  <c:v>0</c:v>
                </c:pt>
                <c:pt idx="7362">
                  <c:v>0</c:v>
                </c:pt>
                <c:pt idx="7363">
                  <c:v>0</c:v>
                </c:pt>
                <c:pt idx="7364">
                  <c:v>0</c:v>
                </c:pt>
                <c:pt idx="7365">
                  <c:v>0</c:v>
                </c:pt>
                <c:pt idx="7366">
                  <c:v>0</c:v>
                </c:pt>
                <c:pt idx="7367">
                  <c:v>0</c:v>
                </c:pt>
                <c:pt idx="7368">
                  <c:v>0</c:v>
                </c:pt>
                <c:pt idx="7369">
                  <c:v>0</c:v>
                </c:pt>
                <c:pt idx="7370">
                  <c:v>0</c:v>
                </c:pt>
                <c:pt idx="7371">
                  <c:v>0</c:v>
                </c:pt>
                <c:pt idx="7372">
                  <c:v>0</c:v>
                </c:pt>
                <c:pt idx="7373">
                  <c:v>0</c:v>
                </c:pt>
                <c:pt idx="7374">
                  <c:v>0</c:v>
                </c:pt>
                <c:pt idx="7375">
                  <c:v>0</c:v>
                </c:pt>
                <c:pt idx="7376">
                  <c:v>0</c:v>
                </c:pt>
                <c:pt idx="7377">
                  <c:v>0</c:v>
                </c:pt>
                <c:pt idx="7378">
                  <c:v>0</c:v>
                </c:pt>
                <c:pt idx="7379">
                  <c:v>0</c:v>
                </c:pt>
                <c:pt idx="7380">
                  <c:v>0</c:v>
                </c:pt>
                <c:pt idx="7381">
                  <c:v>0</c:v>
                </c:pt>
                <c:pt idx="7382">
                  <c:v>0</c:v>
                </c:pt>
                <c:pt idx="7383">
                  <c:v>0</c:v>
                </c:pt>
                <c:pt idx="7384">
                  <c:v>0</c:v>
                </c:pt>
                <c:pt idx="7385">
                  <c:v>0</c:v>
                </c:pt>
                <c:pt idx="7386">
                  <c:v>0</c:v>
                </c:pt>
                <c:pt idx="7387">
                  <c:v>0</c:v>
                </c:pt>
                <c:pt idx="7388">
                  <c:v>0</c:v>
                </c:pt>
                <c:pt idx="7389">
                  <c:v>0</c:v>
                </c:pt>
                <c:pt idx="7390">
                  <c:v>0</c:v>
                </c:pt>
                <c:pt idx="7391">
                  <c:v>0</c:v>
                </c:pt>
                <c:pt idx="7392">
                  <c:v>0</c:v>
                </c:pt>
                <c:pt idx="7393">
                  <c:v>0</c:v>
                </c:pt>
                <c:pt idx="7394">
                  <c:v>0</c:v>
                </c:pt>
                <c:pt idx="7395">
                  <c:v>0</c:v>
                </c:pt>
                <c:pt idx="7396">
                  <c:v>0</c:v>
                </c:pt>
                <c:pt idx="7397">
                  <c:v>0</c:v>
                </c:pt>
                <c:pt idx="7398">
                  <c:v>0</c:v>
                </c:pt>
                <c:pt idx="7399">
                  <c:v>0</c:v>
                </c:pt>
                <c:pt idx="7400">
                  <c:v>0</c:v>
                </c:pt>
                <c:pt idx="7401">
                  <c:v>0</c:v>
                </c:pt>
                <c:pt idx="7402">
                  <c:v>0</c:v>
                </c:pt>
                <c:pt idx="7403">
                  <c:v>0</c:v>
                </c:pt>
                <c:pt idx="7404">
                  <c:v>0</c:v>
                </c:pt>
                <c:pt idx="7405">
                  <c:v>0</c:v>
                </c:pt>
                <c:pt idx="7406">
                  <c:v>0</c:v>
                </c:pt>
                <c:pt idx="7407">
                  <c:v>0</c:v>
                </c:pt>
                <c:pt idx="7408">
                  <c:v>0</c:v>
                </c:pt>
                <c:pt idx="7409">
                  <c:v>0</c:v>
                </c:pt>
                <c:pt idx="7410">
                  <c:v>0</c:v>
                </c:pt>
                <c:pt idx="7411">
                  <c:v>0</c:v>
                </c:pt>
                <c:pt idx="7412">
                  <c:v>0</c:v>
                </c:pt>
                <c:pt idx="7413">
                  <c:v>0</c:v>
                </c:pt>
                <c:pt idx="7414">
                  <c:v>0</c:v>
                </c:pt>
                <c:pt idx="7415">
                  <c:v>0</c:v>
                </c:pt>
                <c:pt idx="7416">
                  <c:v>0</c:v>
                </c:pt>
                <c:pt idx="7417">
                  <c:v>0</c:v>
                </c:pt>
                <c:pt idx="7418">
                  <c:v>0</c:v>
                </c:pt>
                <c:pt idx="7419">
                  <c:v>0</c:v>
                </c:pt>
                <c:pt idx="7420">
                  <c:v>0</c:v>
                </c:pt>
                <c:pt idx="7421">
                  <c:v>0</c:v>
                </c:pt>
                <c:pt idx="7422">
                  <c:v>0</c:v>
                </c:pt>
                <c:pt idx="7423">
                  <c:v>0</c:v>
                </c:pt>
                <c:pt idx="7424">
                  <c:v>0</c:v>
                </c:pt>
                <c:pt idx="7425">
                  <c:v>0</c:v>
                </c:pt>
                <c:pt idx="7426">
                  <c:v>0</c:v>
                </c:pt>
                <c:pt idx="7427">
                  <c:v>0</c:v>
                </c:pt>
                <c:pt idx="7428">
                  <c:v>0</c:v>
                </c:pt>
                <c:pt idx="7429">
                  <c:v>0</c:v>
                </c:pt>
                <c:pt idx="7430">
                  <c:v>0</c:v>
                </c:pt>
                <c:pt idx="7431">
                  <c:v>0</c:v>
                </c:pt>
                <c:pt idx="7432">
                  <c:v>0</c:v>
                </c:pt>
                <c:pt idx="7433">
                  <c:v>0</c:v>
                </c:pt>
                <c:pt idx="7434">
                  <c:v>0</c:v>
                </c:pt>
                <c:pt idx="7435">
                  <c:v>0</c:v>
                </c:pt>
                <c:pt idx="7436">
                  <c:v>0</c:v>
                </c:pt>
                <c:pt idx="7437">
                  <c:v>0</c:v>
                </c:pt>
                <c:pt idx="7438">
                  <c:v>0</c:v>
                </c:pt>
                <c:pt idx="7439">
                  <c:v>0</c:v>
                </c:pt>
                <c:pt idx="7440">
                  <c:v>0</c:v>
                </c:pt>
                <c:pt idx="7441">
                  <c:v>0</c:v>
                </c:pt>
                <c:pt idx="7442">
                  <c:v>0</c:v>
                </c:pt>
                <c:pt idx="7443">
                  <c:v>0</c:v>
                </c:pt>
                <c:pt idx="7444">
                  <c:v>0</c:v>
                </c:pt>
                <c:pt idx="7445">
                  <c:v>0</c:v>
                </c:pt>
                <c:pt idx="7446">
                  <c:v>0</c:v>
                </c:pt>
                <c:pt idx="7447">
                  <c:v>0</c:v>
                </c:pt>
                <c:pt idx="7448">
                  <c:v>0</c:v>
                </c:pt>
                <c:pt idx="7449">
                  <c:v>0</c:v>
                </c:pt>
                <c:pt idx="7450">
                  <c:v>0</c:v>
                </c:pt>
                <c:pt idx="7451">
                  <c:v>0</c:v>
                </c:pt>
                <c:pt idx="7452">
                  <c:v>0</c:v>
                </c:pt>
                <c:pt idx="7453">
                  <c:v>0</c:v>
                </c:pt>
                <c:pt idx="7454">
                  <c:v>0</c:v>
                </c:pt>
                <c:pt idx="7455">
                  <c:v>0</c:v>
                </c:pt>
                <c:pt idx="7456">
                  <c:v>0</c:v>
                </c:pt>
                <c:pt idx="7457">
                  <c:v>0</c:v>
                </c:pt>
                <c:pt idx="7458">
                  <c:v>0</c:v>
                </c:pt>
                <c:pt idx="7459">
                  <c:v>0</c:v>
                </c:pt>
                <c:pt idx="7460">
                  <c:v>0</c:v>
                </c:pt>
                <c:pt idx="7461">
                  <c:v>0</c:v>
                </c:pt>
                <c:pt idx="7462">
                  <c:v>0</c:v>
                </c:pt>
                <c:pt idx="7463">
                  <c:v>0</c:v>
                </c:pt>
                <c:pt idx="7464">
                  <c:v>0</c:v>
                </c:pt>
                <c:pt idx="7465">
                  <c:v>0</c:v>
                </c:pt>
                <c:pt idx="7466">
                  <c:v>0</c:v>
                </c:pt>
                <c:pt idx="7467">
                  <c:v>0</c:v>
                </c:pt>
                <c:pt idx="7468">
                  <c:v>0</c:v>
                </c:pt>
                <c:pt idx="7469">
                  <c:v>0</c:v>
                </c:pt>
                <c:pt idx="7470">
                  <c:v>0</c:v>
                </c:pt>
                <c:pt idx="7471">
                  <c:v>0</c:v>
                </c:pt>
                <c:pt idx="7472">
                  <c:v>0</c:v>
                </c:pt>
                <c:pt idx="7473">
                  <c:v>0</c:v>
                </c:pt>
                <c:pt idx="7474">
                  <c:v>0</c:v>
                </c:pt>
                <c:pt idx="7475">
                  <c:v>0</c:v>
                </c:pt>
                <c:pt idx="7476">
                  <c:v>0</c:v>
                </c:pt>
                <c:pt idx="7477">
                  <c:v>0</c:v>
                </c:pt>
                <c:pt idx="7478">
                  <c:v>0</c:v>
                </c:pt>
                <c:pt idx="7479">
                  <c:v>0</c:v>
                </c:pt>
                <c:pt idx="7480">
                  <c:v>0</c:v>
                </c:pt>
                <c:pt idx="7481">
                  <c:v>0</c:v>
                </c:pt>
                <c:pt idx="7482">
                  <c:v>0</c:v>
                </c:pt>
                <c:pt idx="7483">
                  <c:v>0</c:v>
                </c:pt>
                <c:pt idx="7484">
                  <c:v>0</c:v>
                </c:pt>
                <c:pt idx="7485">
                  <c:v>0</c:v>
                </c:pt>
                <c:pt idx="7486">
                  <c:v>0</c:v>
                </c:pt>
                <c:pt idx="7487">
                  <c:v>0</c:v>
                </c:pt>
                <c:pt idx="7488">
                  <c:v>0</c:v>
                </c:pt>
                <c:pt idx="7489">
                  <c:v>0</c:v>
                </c:pt>
                <c:pt idx="7490">
                  <c:v>0</c:v>
                </c:pt>
                <c:pt idx="7491">
                  <c:v>0</c:v>
                </c:pt>
                <c:pt idx="7492">
                  <c:v>0</c:v>
                </c:pt>
                <c:pt idx="7493">
                  <c:v>0</c:v>
                </c:pt>
                <c:pt idx="7494">
                  <c:v>0</c:v>
                </c:pt>
                <c:pt idx="7495">
                  <c:v>0</c:v>
                </c:pt>
                <c:pt idx="7496">
                  <c:v>0</c:v>
                </c:pt>
                <c:pt idx="7497">
                  <c:v>0</c:v>
                </c:pt>
                <c:pt idx="7498">
                  <c:v>0</c:v>
                </c:pt>
                <c:pt idx="7499">
                  <c:v>0</c:v>
                </c:pt>
                <c:pt idx="7500">
                  <c:v>0</c:v>
                </c:pt>
                <c:pt idx="7501">
                  <c:v>0</c:v>
                </c:pt>
                <c:pt idx="7502">
                  <c:v>0</c:v>
                </c:pt>
                <c:pt idx="7503">
                  <c:v>0</c:v>
                </c:pt>
                <c:pt idx="7504">
                  <c:v>0</c:v>
                </c:pt>
                <c:pt idx="7505">
                  <c:v>0</c:v>
                </c:pt>
                <c:pt idx="7506">
                  <c:v>0</c:v>
                </c:pt>
                <c:pt idx="7507">
                  <c:v>0</c:v>
                </c:pt>
                <c:pt idx="7508">
                  <c:v>0</c:v>
                </c:pt>
                <c:pt idx="7509">
                  <c:v>0</c:v>
                </c:pt>
                <c:pt idx="7510">
                  <c:v>0</c:v>
                </c:pt>
                <c:pt idx="7511">
                  <c:v>0</c:v>
                </c:pt>
                <c:pt idx="7512">
                  <c:v>0</c:v>
                </c:pt>
                <c:pt idx="7513">
                  <c:v>0</c:v>
                </c:pt>
                <c:pt idx="7514">
                  <c:v>0</c:v>
                </c:pt>
                <c:pt idx="7515">
                  <c:v>0</c:v>
                </c:pt>
                <c:pt idx="7516">
                  <c:v>0</c:v>
                </c:pt>
                <c:pt idx="7517">
                  <c:v>0</c:v>
                </c:pt>
                <c:pt idx="7518">
                  <c:v>0</c:v>
                </c:pt>
                <c:pt idx="7519">
                  <c:v>0</c:v>
                </c:pt>
                <c:pt idx="7520">
                  <c:v>0</c:v>
                </c:pt>
                <c:pt idx="7521">
                  <c:v>0</c:v>
                </c:pt>
                <c:pt idx="7522">
                  <c:v>0</c:v>
                </c:pt>
                <c:pt idx="7523">
                  <c:v>0</c:v>
                </c:pt>
                <c:pt idx="7524">
                  <c:v>0</c:v>
                </c:pt>
                <c:pt idx="7525">
                  <c:v>0</c:v>
                </c:pt>
                <c:pt idx="7526">
                  <c:v>0</c:v>
                </c:pt>
                <c:pt idx="7527">
                  <c:v>0</c:v>
                </c:pt>
                <c:pt idx="7528">
                  <c:v>0</c:v>
                </c:pt>
                <c:pt idx="7529">
                  <c:v>0</c:v>
                </c:pt>
                <c:pt idx="7530">
                  <c:v>0</c:v>
                </c:pt>
                <c:pt idx="7531">
                  <c:v>0</c:v>
                </c:pt>
                <c:pt idx="7532">
                  <c:v>0</c:v>
                </c:pt>
                <c:pt idx="7533">
                  <c:v>0</c:v>
                </c:pt>
                <c:pt idx="7534">
                  <c:v>0</c:v>
                </c:pt>
                <c:pt idx="7535">
                  <c:v>0</c:v>
                </c:pt>
                <c:pt idx="7536">
                  <c:v>0</c:v>
                </c:pt>
                <c:pt idx="7537">
                  <c:v>0</c:v>
                </c:pt>
                <c:pt idx="7538">
                  <c:v>0</c:v>
                </c:pt>
                <c:pt idx="7539">
                  <c:v>0</c:v>
                </c:pt>
                <c:pt idx="7540">
                  <c:v>0</c:v>
                </c:pt>
                <c:pt idx="7541">
                  <c:v>0</c:v>
                </c:pt>
                <c:pt idx="7542">
                  <c:v>0</c:v>
                </c:pt>
                <c:pt idx="7543">
                  <c:v>0</c:v>
                </c:pt>
                <c:pt idx="7544">
                  <c:v>0</c:v>
                </c:pt>
                <c:pt idx="7545">
                  <c:v>0</c:v>
                </c:pt>
                <c:pt idx="7546">
                  <c:v>0</c:v>
                </c:pt>
                <c:pt idx="7547">
                  <c:v>0</c:v>
                </c:pt>
                <c:pt idx="7548">
                  <c:v>0</c:v>
                </c:pt>
                <c:pt idx="7549">
                  <c:v>0</c:v>
                </c:pt>
                <c:pt idx="7550">
                  <c:v>0</c:v>
                </c:pt>
                <c:pt idx="7551">
                  <c:v>0</c:v>
                </c:pt>
                <c:pt idx="7552">
                  <c:v>0</c:v>
                </c:pt>
                <c:pt idx="7553">
                  <c:v>0</c:v>
                </c:pt>
                <c:pt idx="7554">
                  <c:v>0</c:v>
                </c:pt>
                <c:pt idx="7555">
                  <c:v>0</c:v>
                </c:pt>
                <c:pt idx="7556">
                  <c:v>0</c:v>
                </c:pt>
                <c:pt idx="7557">
                  <c:v>0</c:v>
                </c:pt>
                <c:pt idx="7558">
                  <c:v>0</c:v>
                </c:pt>
                <c:pt idx="7559">
                  <c:v>0</c:v>
                </c:pt>
                <c:pt idx="7560">
                  <c:v>0</c:v>
                </c:pt>
                <c:pt idx="7561">
                  <c:v>0</c:v>
                </c:pt>
                <c:pt idx="7562">
                  <c:v>0</c:v>
                </c:pt>
                <c:pt idx="7563">
                  <c:v>0</c:v>
                </c:pt>
                <c:pt idx="7564">
                  <c:v>0</c:v>
                </c:pt>
                <c:pt idx="7565">
                  <c:v>0</c:v>
                </c:pt>
                <c:pt idx="7566">
                  <c:v>0</c:v>
                </c:pt>
                <c:pt idx="7567">
                  <c:v>0</c:v>
                </c:pt>
                <c:pt idx="7568">
                  <c:v>0</c:v>
                </c:pt>
                <c:pt idx="7569">
                  <c:v>0</c:v>
                </c:pt>
                <c:pt idx="7570">
                  <c:v>0</c:v>
                </c:pt>
                <c:pt idx="7571">
                  <c:v>0</c:v>
                </c:pt>
                <c:pt idx="7572">
                  <c:v>0</c:v>
                </c:pt>
                <c:pt idx="7573">
                  <c:v>0</c:v>
                </c:pt>
                <c:pt idx="7574">
                  <c:v>0</c:v>
                </c:pt>
                <c:pt idx="7575">
                  <c:v>0</c:v>
                </c:pt>
                <c:pt idx="7576">
                  <c:v>0</c:v>
                </c:pt>
                <c:pt idx="7577">
                  <c:v>0</c:v>
                </c:pt>
                <c:pt idx="7578">
                  <c:v>0</c:v>
                </c:pt>
                <c:pt idx="7579">
                  <c:v>0</c:v>
                </c:pt>
                <c:pt idx="7580">
                  <c:v>0</c:v>
                </c:pt>
                <c:pt idx="7581">
                  <c:v>0</c:v>
                </c:pt>
                <c:pt idx="7582">
                  <c:v>0</c:v>
                </c:pt>
                <c:pt idx="7583">
                  <c:v>0</c:v>
                </c:pt>
                <c:pt idx="7584">
                  <c:v>0</c:v>
                </c:pt>
                <c:pt idx="7585">
                  <c:v>0</c:v>
                </c:pt>
                <c:pt idx="7586">
                  <c:v>0</c:v>
                </c:pt>
                <c:pt idx="7587">
                  <c:v>0</c:v>
                </c:pt>
                <c:pt idx="7588">
                  <c:v>0</c:v>
                </c:pt>
                <c:pt idx="7589">
                  <c:v>0</c:v>
                </c:pt>
                <c:pt idx="7590">
                  <c:v>0</c:v>
                </c:pt>
                <c:pt idx="7591">
                  <c:v>0</c:v>
                </c:pt>
                <c:pt idx="7592">
                  <c:v>0</c:v>
                </c:pt>
                <c:pt idx="7593">
                  <c:v>0</c:v>
                </c:pt>
                <c:pt idx="7594">
                  <c:v>0</c:v>
                </c:pt>
                <c:pt idx="7595">
                  <c:v>0</c:v>
                </c:pt>
                <c:pt idx="7596">
                  <c:v>0</c:v>
                </c:pt>
                <c:pt idx="7597">
                  <c:v>0</c:v>
                </c:pt>
                <c:pt idx="7598">
                  <c:v>0</c:v>
                </c:pt>
                <c:pt idx="7599">
                  <c:v>0</c:v>
                </c:pt>
                <c:pt idx="7600">
                  <c:v>0</c:v>
                </c:pt>
                <c:pt idx="7601">
                  <c:v>0</c:v>
                </c:pt>
                <c:pt idx="7602">
                  <c:v>0</c:v>
                </c:pt>
                <c:pt idx="7603">
                  <c:v>0</c:v>
                </c:pt>
                <c:pt idx="7604">
                  <c:v>0</c:v>
                </c:pt>
                <c:pt idx="7605">
                  <c:v>0</c:v>
                </c:pt>
                <c:pt idx="7606">
                  <c:v>0</c:v>
                </c:pt>
                <c:pt idx="7607">
                  <c:v>0</c:v>
                </c:pt>
                <c:pt idx="7608">
                  <c:v>0</c:v>
                </c:pt>
                <c:pt idx="7609">
                  <c:v>0</c:v>
                </c:pt>
                <c:pt idx="7610">
                  <c:v>0</c:v>
                </c:pt>
                <c:pt idx="7611">
                  <c:v>0</c:v>
                </c:pt>
                <c:pt idx="7612">
                  <c:v>0</c:v>
                </c:pt>
                <c:pt idx="7613">
                  <c:v>0</c:v>
                </c:pt>
                <c:pt idx="7614">
                  <c:v>0</c:v>
                </c:pt>
                <c:pt idx="7615">
                  <c:v>0</c:v>
                </c:pt>
                <c:pt idx="7616">
                  <c:v>0</c:v>
                </c:pt>
                <c:pt idx="7617">
                  <c:v>0</c:v>
                </c:pt>
                <c:pt idx="7618">
                  <c:v>0</c:v>
                </c:pt>
                <c:pt idx="7619">
                  <c:v>0</c:v>
                </c:pt>
                <c:pt idx="7620">
                  <c:v>0</c:v>
                </c:pt>
                <c:pt idx="7621">
                  <c:v>0</c:v>
                </c:pt>
                <c:pt idx="7622">
                  <c:v>0</c:v>
                </c:pt>
                <c:pt idx="7623">
                  <c:v>0</c:v>
                </c:pt>
                <c:pt idx="7624">
                  <c:v>0</c:v>
                </c:pt>
                <c:pt idx="7625">
                  <c:v>0</c:v>
                </c:pt>
                <c:pt idx="7626">
                  <c:v>0</c:v>
                </c:pt>
                <c:pt idx="7627">
                  <c:v>0</c:v>
                </c:pt>
                <c:pt idx="7628">
                  <c:v>0</c:v>
                </c:pt>
                <c:pt idx="7629">
                  <c:v>0</c:v>
                </c:pt>
                <c:pt idx="7630">
                  <c:v>0</c:v>
                </c:pt>
                <c:pt idx="7631">
                  <c:v>0</c:v>
                </c:pt>
                <c:pt idx="7632">
                  <c:v>0</c:v>
                </c:pt>
                <c:pt idx="7633">
                  <c:v>0</c:v>
                </c:pt>
                <c:pt idx="7634">
                  <c:v>0</c:v>
                </c:pt>
                <c:pt idx="7635">
                  <c:v>0</c:v>
                </c:pt>
                <c:pt idx="7636">
                  <c:v>0</c:v>
                </c:pt>
                <c:pt idx="7637">
                  <c:v>0</c:v>
                </c:pt>
                <c:pt idx="7638">
                  <c:v>0</c:v>
                </c:pt>
                <c:pt idx="7639">
                  <c:v>0</c:v>
                </c:pt>
                <c:pt idx="7640">
                  <c:v>0</c:v>
                </c:pt>
                <c:pt idx="7641">
                  <c:v>0</c:v>
                </c:pt>
                <c:pt idx="7642">
                  <c:v>0</c:v>
                </c:pt>
                <c:pt idx="7643">
                  <c:v>0</c:v>
                </c:pt>
                <c:pt idx="7644">
                  <c:v>0</c:v>
                </c:pt>
                <c:pt idx="7645">
                  <c:v>0</c:v>
                </c:pt>
                <c:pt idx="7646">
                  <c:v>0</c:v>
                </c:pt>
                <c:pt idx="7647">
                  <c:v>0</c:v>
                </c:pt>
                <c:pt idx="7648">
                  <c:v>0</c:v>
                </c:pt>
                <c:pt idx="7649">
                  <c:v>0</c:v>
                </c:pt>
                <c:pt idx="7650">
                  <c:v>0</c:v>
                </c:pt>
                <c:pt idx="7651">
                  <c:v>0</c:v>
                </c:pt>
                <c:pt idx="7652">
                  <c:v>0</c:v>
                </c:pt>
                <c:pt idx="7653">
                  <c:v>0</c:v>
                </c:pt>
                <c:pt idx="7654">
                  <c:v>0</c:v>
                </c:pt>
                <c:pt idx="7655">
                  <c:v>0</c:v>
                </c:pt>
                <c:pt idx="7656">
                  <c:v>0</c:v>
                </c:pt>
                <c:pt idx="7657">
                  <c:v>0</c:v>
                </c:pt>
                <c:pt idx="7658">
                  <c:v>0</c:v>
                </c:pt>
                <c:pt idx="7659">
                  <c:v>0</c:v>
                </c:pt>
                <c:pt idx="7660">
                  <c:v>0</c:v>
                </c:pt>
                <c:pt idx="7661">
                  <c:v>0</c:v>
                </c:pt>
                <c:pt idx="7662">
                  <c:v>0</c:v>
                </c:pt>
                <c:pt idx="7663">
                  <c:v>0</c:v>
                </c:pt>
                <c:pt idx="7664">
                  <c:v>0</c:v>
                </c:pt>
                <c:pt idx="7665">
                  <c:v>0</c:v>
                </c:pt>
                <c:pt idx="7666">
                  <c:v>0</c:v>
                </c:pt>
                <c:pt idx="7667">
                  <c:v>0</c:v>
                </c:pt>
                <c:pt idx="7668">
                  <c:v>0</c:v>
                </c:pt>
                <c:pt idx="7669">
                  <c:v>0</c:v>
                </c:pt>
                <c:pt idx="7670">
                  <c:v>0</c:v>
                </c:pt>
                <c:pt idx="7671">
                  <c:v>0</c:v>
                </c:pt>
                <c:pt idx="7672">
                  <c:v>0</c:v>
                </c:pt>
                <c:pt idx="7673">
                  <c:v>0</c:v>
                </c:pt>
                <c:pt idx="7674">
                  <c:v>0</c:v>
                </c:pt>
                <c:pt idx="7675">
                  <c:v>0</c:v>
                </c:pt>
                <c:pt idx="7676">
                  <c:v>0</c:v>
                </c:pt>
                <c:pt idx="7677">
                  <c:v>0</c:v>
                </c:pt>
                <c:pt idx="7678">
                  <c:v>0</c:v>
                </c:pt>
                <c:pt idx="7679">
                  <c:v>0</c:v>
                </c:pt>
                <c:pt idx="7680">
                  <c:v>0</c:v>
                </c:pt>
                <c:pt idx="7681">
                  <c:v>0</c:v>
                </c:pt>
                <c:pt idx="7682">
                  <c:v>0</c:v>
                </c:pt>
                <c:pt idx="7683">
                  <c:v>0</c:v>
                </c:pt>
                <c:pt idx="7684">
                  <c:v>0</c:v>
                </c:pt>
                <c:pt idx="7685">
                  <c:v>0</c:v>
                </c:pt>
                <c:pt idx="7686">
                  <c:v>0</c:v>
                </c:pt>
                <c:pt idx="7687">
                  <c:v>0</c:v>
                </c:pt>
                <c:pt idx="7688">
                  <c:v>0</c:v>
                </c:pt>
                <c:pt idx="7689">
                  <c:v>0</c:v>
                </c:pt>
                <c:pt idx="7690">
                  <c:v>0</c:v>
                </c:pt>
                <c:pt idx="7691">
                  <c:v>0</c:v>
                </c:pt>
                <c:pt idx="7692">
                  <c:v>0</c:v>
                </c:pt>
                <c:pt idx="7693">
                  <c:v>0</c:v>
                </c:pt>
                <c:pt idx="7694">
                  <c:v>0</c:v>
                </c:pt>
                <c:pt idx="7695">
                  <c:v>0</c:v>
                </c:pt>
                <c:pt idx="7696">
                  <c:v>0</c:v>
                </c:pt>
                <c:pt idx="7697">
                  <c:v>0</c:v>
                </c:pt>
                <c:pt idx="7698">
                  <c:v>0</c:v>
                </c:pt>
                <c:pt idx="7699">
                  <c:v>0</c:v>
                </c:pt>
                <c:pt idx="7700">
                  <c:v>0</c:v>
                </c:pt>
                <c:pt idx="7701">
                  <c:v>0</c:v>
                </c:pt>
                <c:pt idx="7702">
                  <c:v>0</c:v>
                </c:pt>
                <c:pt idx="7703">
                  <c:v>0</c:v>
                </c:pt>
                <c:pt idx="7704">
                  <c:v>0</c:v>
                </c:pt>
                <c:pt idx="7705">
                  <c:v>0</c:v>
                </c:pt>
                <c:pt idx="7706">
                  <c:v>0</c:v>
                </c:pt>
                <c:pt idx="7707">
                  <c:v>0</c:v>
                </c:pt>
                <c:pt idx="7708">
                  <c:v>0</c:v>
                </c:pt>
                <c:pt idx="7709">
                  <c:v>0</c:v>
                </c:pt>
                <c:pt idx="7710">
                  <c:v>0</c:v>
                </c:pt>
                <c:pt idx="7711">
                  <c:v>0</c:v>
                </c:pt>
                <c:pt idx="7712">
                  <c:v>0</c:v>
                </c:pt>
                <c:pt idx="7713">
                  <c:v>0</c:v>
                </c:pt>
                <c:pt idx="7714">
                  <c:v>0</c:v>
                </c:pt>
                <c:pt idx="7715">
                  <c:v>0</c:v>
                </c:pt>
                <c:pt idx="7716">
                  <c:v>0</c:v>
                </c:pt>
                <c:pt idx="7717">
                  <c:v>0</c:v>
                </c:pt>
                <c:pt idx="7718">
                  <c:v>0</c:v>
                </c:pt>
                <c:pt idx="7719">
                  <c:v>0</c:v>
                </c:pt>
                <c:pt idx="7720">
                  <c:v>0</c:v>
                </c:pt>
                <c:pt idx="7721">
                  <c:v>0</c:v>
                </c:pt>
                <c:pt idx="7722">
                  <c:v>0</c:v>
                </c:pt>
                <c:pt idx="7723">
                  <c:v>0</c:v>
                </c:pt>
                <c:pt idx="7724">
                  <c:v>0</c:v>
                </c:pt>
                <c:pt idx="7725">
                  <c:v>0</c:v>
                </c:pt>
                <c:pt idx="7726">
                  <c:v>0</c:v>
                </c:pt>
                <c:pt idx="7727">
                  <c:v>0</c:v>
                </c:pt>
                <c:pt idx="7728">
                  <c:v>0</c:v>
                </c:pt>
                <c:pt idx="7729">
                  <c:v>0</c:v>
                </c:pt>
                <c:pt idx="7730">
                  <c:v>0</c:v>
                </c:pt>
                <c:pt idx="7731">
                  <c:v>0</c:v>
                </c:pt>
                <c:pt idx="7732">
                  <c:v>0</c:v>
                </c:pt>
                <c:pt idx="7733">
                  <c:v>0</c:v>
                </c:pt>
                <c:pt idx="7734">
                  <c:v>0</c:v>
                </c:pt>
                <c:pt idx="7735">
                  <c:v>0</c:v>
                </c:pt>
                <c:pt idx="7736">
                  <c:v>0</c:v>
                </c:pt>
                <c:pt idx="7737">
                  <c:v>0</c:v>
                </c:pt>
                <c:pt idx="7738">
                  <c:v>0</c:v>
                </c:pt>
                <c:pt idx="7739">
                  <c:v>0</c:v>
                </c:pt>
                <c:pt idx="7740">
                  <c:v>0</c:v>
                </c:pt>
                <c:pt idx="7741">
                  <c:v>0</c:v>
                </c:pt>
                <c:pt idx="7742">
                  <c:v>0</c:v>
                </c:pt>
                <c:pt idx="7743">
                  <c:v>0</c:v>
                </c:pt>
                <c:pt idx="7744">
                  <c:v>0</c:v>
                </c:pt>
                <c:pt idx="7745">
                  <c:v>0</c:v>
                </c:pt>
                <c:pt idx="7746">
                  <c:v>0</c:v>
                </c:pt>
                <c:pt idx="7747">
                  <c:v>0</c:v>
                </c:pt>
                <c:pt idx="7748">
                  <c:v>0</c:v>
                </c:pt>
                <c:pt idx="7749">
                  <c:v>0</c:v>
                </c:pt>
                <c:pt idx="7750">
                  <c:v>0</c:v>
                </c:pt>
                <c:pt idx="7751">
                  <c:v>0</c:v>
                </c:pt>
                <c:pt idx="7752">
                  <c:v>0</c:v>
                </c:pt>
                <c:pt idx="7753">
                  <c:v>0</c:v>
                </c:pt>
                <c:pt idx="7754">
                  <c:v>0</c:v>
                </c:pt>
                <c:pt idx="7755">
                  <c:v>0</c:v>
                </c:pt>
                <c:pt idx="7756">
                  <c:v>0</c:v>
                </c:pt>
                <c:pt idx="7757">
                  <c:v>0</c:v>
                </c:pt>
                <c:pt idx="7758">
                  <c:v>0</c:v>
                </c:pt>
                <c:pt idx="7759">
                  <c:v>0</c:v>
                </c:pt>
                <c:pt idx="7760">
                  <c:v>0</c:v>
                </c:pt>
                <c:pt idx="7761">
                  <c:v>0</c:v>
                </c:pt>
                <c:pt idx="7762">
                  <c:v>0</c:v>
                </c:pt>
                <c:pt idx="7763">
                  <c:v>0</c:v>
                </c:pt>
                <c:pt idx="7764">
                  <c:v>0</c:v>
                </c:pt>
                <c:pt idx="7765">
                  <c:v>0</c:v>
                </c:pt>
                <c:pt idx="7766">
                  <c:v>0</c:v>
                </c:pt>
                <c:pt idx="7767">
                  <c:v>0</c:v>
                </c:pt>
                <c:pt idx="7768">
                  <c:v>0</c:v>
                </c:pt>
                <c:pt idx="7769">
                  <c:v>0</c:v>
                </c:pt>
                <c:pt idx="7770">
                  <c:v>0</c:v>
                </c:pt>
                <c:pt idx="7771">
                  <c:v>0</c:v>
                </c:pt>
                <c:pt idx="7772">
                  <c:v>0</c:v>
                </c:pt>
                <c:pt idx="7773">
                  <c:v>0</c:v>
                </c:pt>
                <c:pt idx="7774">
                  <c:v>0</c:v>
                </c:pt>
                <c:pt idx="7775">
                  <c:v>0</c:v>
                </c:pt>
                <c:pt idx="7776">
                  <c:v>0</c:v>
                </c:pt>
                <c:pt idx="7777">
                  <c:v>0</c:v>
                </c:pt>
                <c:pt idx="7778">
                  <c:v>0</c:v>
                </c:pt>
                <c:pt idx="7779">
                  <c:v>0</c:v>
                </c:pt>
                <c:pt idx="7780">
                  <c:v>0</c:v>
                </c:pt>
                <c:pt idx="7781">
                  <c:v>0</c:v>
                </c:pt>
                <c:pt idx="7782">
                  <c:v>0</c:v>
                </c:pt>
                <c:pt idx="7783">
                  <c:v>0</c:v>
                </c:pt>
                <c:pt idx="7784">
                  <c:v>0</c:v>
                </c:pt>
                <c:pt idx="7785">
                  <c:v>0</c:v>
                </c:pt>
                <c:pt idx="7786">
                  <c:v>0</c:v>
                </c:pt>
                <c:pt idx="7787">
                  <c:v>0</c:v>
                </c:pt>
                <c:pt idx="7788">
                  <c:v>0</c:v>
                </c:pt>
                <c:pt idx="7789">
                  <c:v>0</c:v>
                </c:pt>
                <c:pt idx="7790">
                  <c:v>0</c:v>
                </c:pt>
                <c:pt idx="7791">
                  <c:v>0</c:v>
                </c:pt>
                <c:pt idx="7792">
                  <c:v>0</c:v>
                </c:pt>
                <c:pt idx="7793">
                  <c:v>0</c:v>
                </c:pt>
                <c:pt idx="7794">
                  <c:v>0</c:v>
                </c:pt>
                <c:pt idx="7795">
                  <c:v>0</c:v>
                </c:pt>
                <c:pt idx="7796">
                  <c:v>0</c:v>
                </c:pt>
                <c:pt idx="7797">
                  <c:v>0</c:v>
                </c:pt>
                <c:pt idx="7798">
                  <c:v>0</c:v>
                </c:pt>
                <c:pt idx="7799">
                  <c:v>0</c:v>
                </c:pt>
                <c:pt idx="7800">
                  <c:v>0</c:v>
                </c:pt>
                <c:pt idx="7801">
                  <c:v>0</c:v>
                </c:pt>
                <c:pt idx="7802">
                  <c:v>0</c:v>
                </c:pt>
                <c:pt idx="7803">
                  <c:v>0</c:v>
                </c:pt>
                <c:pt idx="7804">
                  <c:v>0</c:v>
                </c:pt>
                <c:pt idx="7805">
                  <c:v>0</c:v>
                </c:pt>
                <c:pt idx="7806">
                  <c:v>0</c:v>
                </c:pt>
                <c:pt idx="7807">
                  <c:v>0</c:v>
                </c:pt>
                <c:pt idx="7808">
                  <c:v>0</c:v>
                </c:pt>
                <c:pt idx="7809">
                  <c:v>0</c:v>
                </c:pt>
                <c:pt idx="7810">
                  <c:v>0</c:v>
                </c:pt>
                <c:pt idx="7811">
                  <c:v>0</c:v>
                </c:pt>
                <c:pt idx="7812">
                  <c:v>0</c:v>
                </c:pt>
                <c:pt idx="7813">
                  <c:v>0</c:v>
                </c:pt>
                <c:pt idx="7814">
                  <c:v>0</c:v>
                </c:pt>
                <c:pt idx="7815">
                  <c:v>0</c:v>
                </c:pt>
                <c:pt idx="7816">
                  <c:v>0</c:v>
                </c:pt>
                <c:pt idx="7817">
                  <c:v>0</c:v>
                </c:pt>
                <c:pt idx="7818">
                  <c:v>0</c:v>
                </c:pt>
                <c:pt idx="7819">
                  <c:v>0</c:v>
                </c:pt>
                <c:pt idx="7820">
                  <c:v>0</c:v>
                </c:pt>
                <c:pt idx="7821">
                  <c:v>0</c:v>
                </c:pt>
                <c:pt idx="7822">
                  <c:v>0</c:v>
                </c:pt>
                <c:pt idx="7823">
                  <c:v>0</c:v>
                </c:pt>
                <c:pt idx="7824">
                  <c:v>0</c:v>
                </c:pt>
                <c:pt idx="7825">
                  <c:v>0</c:v>
                </c:pt>
                <c:pt idx="7826">
                  <c:v>0</c:v>
                </c:pt>
                <c:pt idx="7827">
                  <c:v>0</c:v>
                </c:pt>
                <c:pt idx="7828">
                  <c:v>0</c:v>
                </c:pt>
                <c:pt idx="7829">
                  <c:v>0</c:v>
                </c:pt>
                <c:pt idx="7830">
                  <c:v>0</c:v>
                </c:pt>
                <c:pt idx="7831">
                  <c:v>0</c:v>
                </c:pt>
                <c:pt idx="7832">
                  <c:v>0</c:v>
                </c:pt>
                <c:pt idx="7833">
                  <c:v>0</c:v>
                </c:pt>
                <c:pt idx="7834">
                  <c:v>0</c:v>
                </c:pt>
                <c:pt idx="7835">
                  <c:v>0</c:v>
                </c:pt>
                <c:pt idx="7836">
                  <c:v>0</c:v>
                </c:pt>
                <c:pt idx="7837">
                  <c:v>0</c:v>
                </c:pt>
                <c:pt idx="7838">
                  <c:v>0</c:v>
                </c:pt>
                <c:pt idx="7839">
                  <c:v>0</c:v>
                </c:pt>
                <c:pt idx="7840">
                  <c:v>0</c:v>
                </c:pt>
                <c:pt idx="7841">
                  <c:v>0</c:v>
                </c:pt>
                <c:pt idx="7842">
                  <c:v>0</c:v>
                </c:pt>
                <c:pt idx="7843">
                  <c:v>0</c:v>
                </c:pt>
                <c:pt idx="7844">
                  <c:v>0</c:v>
                </c:pt>
                <c:pt idx="7845">
                  <c:v>0</c:v>
                </c:pt>
                <c:pt idx="7846">
                  <c:v>0</c:v>
                </c:pt>
                <c:pt idx="7847">
                  <c:v>0</c:v>
                </c:pt>
                <c:pt idx="7848">
                  <c:v>0</c:v>
                </c:pt>
                <c:pt idx="7849">
                  <c:v>0</c:v>
                </c:pt>
                <c:pt idx="7850">
                  <c:v>0</c:v>
                </c:pt>
                <c:pt idx="7851">
                  <c:v>0</c:v>
                </c:pt>
                <c:pt idx="7852">
                  <c:v>0</c:v>
                </c:pt>
                <c:pt idx="7853">
                  <c:v>0</c:v>
                </c:pt>
                <c:pt idx="7854">
                  <c:v>0</c:v>
                </c:pt>
                <c:pt idx="7855">
                  <c:v>0</c:v>
                </c:pt>
                <c:pt idx="7856">
                  <c:v>0</c:v>
                </c:pt>
                <c:pt idx="7857">
                  <c:v>0</c:v>
                </c:pt>
                <c:pt idx="7858">
                  <c:v>0</c:v>
                </c:pt>
                <c:pt idx="7859">
                  <c:v>0</c:v>
                </c:pt>
                <c:pt idx="7860">
                  <c:v>0</c:v>
                </c:pt>
                <c:pt idx="7861">
                  <c:v>0</c:v>
                </c:pt>
                <c:pt idx="7862">
                  <c:v>0</c:v>
                </c:pt>
                <c:pt idx="7863">
                  <c:v>0</c:v>
                </c:pt>
                <c:pt idx="7864">
                  <c:v>0</c:v>
                </c:pt>
                <c:pt idx="7865">
                  <c:v>0</c:v>
                </c:pt>
                <c:pt idx="7866">
                  <c:v>0</c:v>
                </c:pt>
                <c:pt idx="7867">
                  <c:v>0</c:v>
                </c:pt>
                <c:pt idx="7868">
                  <c:v>0</c:v>
                </c:pt>
                <c:pt idx="7869">
                  <c:v>0</c:v>
                </c:pt>
                <c:pt idx="7870">
                  <c:v>0</c:v>
                </c:pt>
                <c:pt idx="7871">
                  <c:v>0</c:v>
                </c:pt>
                <c:pt idx="7872">
                  <c:v>0</c:v>
                </c:pt>
                <c:pt idx="7873">
                  <c:v>0</c:v>
                </c:pt>
                <c:pt idx="7874">
                  <c:v>0</c:v>
                </c:pt>
                <c:pt idx="7875">
                  <c:v>0</c:v>
                </c:pt>
                <c:pt idx="7876">
                  <c:v>0</c:v>
                </c:pt>
                <c:pt idx="7877">
                  <c:v>0</c:v>
                </c:pt>
                <c:pt idx="7878">
                  <c:v>0</c:v>
                </c:pt>
                <c:pt idx="7879">
                  <c:v>0</c:v>
                </c:pt>
                <c:pt idx="7880">
                  <c:v>0</c:v>
                </c:pt>
                <c:pt idx="7881">
                  <c:v>-0.22737088738133099</c:v>
                </c:pt>
                <c:pt idx="7882">
                  <c:v>-0.21591395859266499</c:v>
                </c:pt>
                <c:pt idx="7883">
                  <c:v>-0.236176403457793</c:v>
                </c:pt>
                <c:pt idx="7884">
                  <c:v>-0.231691770255332</c:v>
                </c:pt>
                <c:pt idx="7885">
                  <c:v>-0.246769107721343</c:v>
                </c:pt>
                <c:pt idx="7886">
                  <c:v>-0.233492144779266</c:v>
                </c:pt>
                <c:pt idx="7887">
                  <c:v>-0.251947661910635</c:v>
                </c:pt>
                <c:pt idx="7888">
                  <c:v>-0.26535552921484901</c:v>
                </c:pt>
                <c:pt idx="7889">
                  <c:v>-0.26834091587660502</c:v>
                </c:pt>
                <c:pt idx="7890">
                  <c:v>-0.25377424927387199</c:v>
                </c:pt>
                <c:pt idx="7891">
                  <c:v>-0.245355052908378</c:v>
                </c:pt>
                <c:pt idx="7892">
                  <c:v>-0.226054970881372</c:v>
                </c:pt>
                <c:pt idx="7893">
                  <c:v>-0.24496217998758399</c:v>
                </c:pt>
                <c:pt idx="7894">
                  <c:v>-0.248458237512619</c:v>
                </c:pt>
                <c:pt idx="7895">
                  <c:v>-0.24035327555000599</c:v>
                </c:pt>
                <c:pt idx="7896">
                  <c:v>-0.24981994656416801</c:v>
                </c:pt>
                <c:pt idx="7897">
                  <c:v>-0.27562097257305901</c:v>
                </c:pt>
                <c:pt idx="7898">
                  <c:v>-0.27772247508022102</c:v>
                </c:pt>
                <c:pt idx="7899">
                  <c:v>-0.24617340496471199</c:v>
                </c:pt>
                <c:pt idx="7900">
                  <c:v>-0.261237556093878</c:v>
                </c:pt>
                <c:pt idx="7901">
                  <c:v>-0.25524072976544598</c:v>
                </c:pt>
                <c:pt idx="7902">
                  <c:v>-0.23508305634034199</c:v>
                </c:pt>
                <c:pt idx="7903">
                  <c:v>-0.23671320724318301</c:v>
                </c:pt>
                <c:pt idx="7904">
                  <c:v>-0.22518427306362199</c:v>
                </c:pt>
                <c:pt idx="7905">
                  <c:v>-0.22768512178421199</c:v>
                </c:pt>
                <c:pt idx="7906">
                  <c:v>-0.21974383023286601</c:v>
                </c:pt>
                <c:pt idx="7907">
                  <c:v>-0.18939935196746499</c:v>
                </c:pt>
                <c:pt idx="7908">
                  <c:v>-0.179232206756647</c:v>
                </c:pt>
                <c:pt idx="7909">
                  <c:v>-0.186243821601809</c:v>
                </c:pt>
                <c:pt idx="7910">
                  <c:v>-0.19843399063626199</c:v>
                </c:pt>
                <c:pt idx="7911">
                  <c:v>-0.20818220992136799</c:v>
                </c:pt>
                <c:pt idx="7912">
                  <c:v>-0.195559928624357</c:v>
                </c:pt>
                <c:pt idx="7913">
                  <c:v>-0.19178240274557101</c:v>
                </c:pt>
                <c:pt idx="7914">
                  <c:v>-0.17965113268235999</c:v>
                </c:pt>
                <c:pt idx="7915">
                  <c:v>-0.18200149732852799</c:v>
                </c:pt>
                <c:pt idx="7916">
                  <c:v>-0.17088501578204701</c:v>
                </c:pt>
                <c:pt idx="7917">
                  <c:v>-0.170236807429614</c:v>
                </c:pt>
                <c:pt idx="7918">
                  <c:v>-0.18257762037287401</c:v>
                </c:pt>
                <c:pt idx="7919">
                  <c:v>-0.17077369113219601</c:v>
                </c:pt>
                <c:pt idx="7920">
                  <c:v>-0.172803188248464</c:v>
                </c:pt>
                <c:pt idx="7921">
                  <c:v>-0.17431554120882101</c:v>
                </c:pt>
                <c:pt idx="7922">
                  <c:v>-0.178020981779519</c:v>
                </c:pt>
                <c:pt idx="7923">
                  <c:v>-0.17825665758167999</c:v>
                </c:pt>
                <c:pt idx="7924">
                  <c:v>-0.184482686419639</c:v>
                </c:pt>
                <c:pt idx="7925">
                  <c:v>-0.182354971073173</c:v>
                </c:pt>
                <c:pt idx="7926">
                  <c:v>-0.18201460374817999</c:v>
                </c:pt>
                <c:pt idx="7927">
                  <c:v>-0.158740639299184</c:v>
                </c:pt>
                <c:pt idx="7928">
                  <c:v>-0.15644925354145001</c:v>
                </c:pt>
                <c:pt idx="7929">
                  <c:v>-0.15417752741319601</c:v>
                </c:pt>
                <c:pt idx="7930">
                  <c:v>-0.14051432467734201</c:v>
                </c:pt>
                <c:pt idx="7931">
                  <c:v>-0.14277294438594501</c:v>
                </c:pt>
                <c:pt idx="7932">
                  <c:v>-0.15608259345996101</c:v>
                </c:pt>
                <c:pt idx="7933">
                  <c:v>-0.15338530827897401</c:v>
                </c:pt>
                <c:pt idx="7934">
                  <c:v>-0.163388862995718</c:v>
                </c:pt>
                <c:pt idx="7935">
                  <c:v>-0.16990946660708001</c:v>
                </c:pt>
                <c:pt idx="7936">
                  <c:v>-0.182904961195408</c:v>
                </c:pt>
                <c:pt idx="7937">
                  <c:v>-0.177837731655967</c:v>
                </c:pt>
                <c:pt idx="7938">
                  <c:v>-0.17466246174364</c:v>
                </c:pt>
                <c:pt idx="7939">
                  <c:v>-0.17044635030966299</c:v>
                </c:pt>
                <c:pt idx="7940">
                  <c:v>-0.15967031600536799</c:v>
                </c:pt>
                <c:pt idx="7941">
                  <c:v>-0.16853465113587901</c:v>
                </c:pt>
                <c:pt idx="7942">
                  <c:v>-0.16399775208919501</c:v>
                </c:pt>
                <c:pt idx="7943">
                  <c:v>-0.171853931829995</c:v>
                </c:pt>
                <c:pt idx="7944">
                  <c:v>-0.178773881654785</c:v>
                </c:pt>
                <c:pt idx="7945">
                  <c:v>-0.177818072026489</c:v>
                </c:pt>
                <c:pt idx="7946">
                  <c:v>-0.187147285468689</c:v>
                </c:pt>
                <c:pt idx="7947">
                  <c:v>-0.20137350482923599</c:v>
                </c:pt>
                <c:pt idx="7948">
                  <c:v>-0.20498080708692901</c:v>
                </c:pt>
                <c:pt idx="7949">
                  <c:v>-0.20886302448854599</c:v>
                </c:pt>
                <c:pt idx="7950">
                  <c:v>-0.20614615959527399</c:v>
                </c:pt>
                <c:pt idx="7951">
                  <c:v>-0.19923268306311701</c:v>
                </c:pt>
                <c:pt idx="7952">
                  <c:v>-0.19013259221325199</c:v>
                </c:pt>
                <c:pt idx="7953">
                  <c:v>-0.19778586220102201</c:v>
                </c:pt>
                <c:pt idx="7954">
                  <c:v>-0.202204963305222</c:v>
                </c:pt>
                <c:pt idx="7955">
                  <c:v>-0.20340955515532999</c:v>
                </c:pt>
                <c:pt idx="7956">
                  <c:v>-0.20713473527269999</c:v>
                </c:pt>
                <c:pt idx="7957">
                  <c:v>-0.197229398786154</c:v>
                </c:pt>
                <c:pt idx="7958">
                  <c:v>-0.19842088421661</c:v>
                </c:pt>
                <c:pt idx="7959">
                  <c:v>-0.190342135093302</c:v>
                </c:pt>
                <c:pt idx="7960">
                  <c:v>-0.191828275214354</c:v>
                </c:pt>
                <c:pt idx="7961">
                  <c:v>-0.20178595746231601</c:v>
                </c:pt>
                <c:pt idx="7962">
                  <c:v>-0.22054260257691399</c:v>
                </c:pt>
                <c:pt idx="7963">
                  <c:v>-0.21518071834687799</c:v>
                </c:pt>
                <c:pt idx="7964">
                  <c:v>-0.226480529934103</c:v>
                </c:pt>
                <c:pt idx="7965">
                  <c:v>-0.227357780961679</c:v>
                </c:pt>
                <c:pt idx="7966">
                  <c:v>-0.209052907739117</c:v>
                </c:pt>
                <c:pt idx="7967">
                  <c:v>-0.204116582561813</c:v>
                </c:pt>
                <c:pt idx="7968">
                  <c:v>-0.212778087856487</c:v>
                </c:pt>
                <c:pt idx="7969">
                  <c:v>-0.20492846132551301</c:v>
                </c:pt>
                <c:pt idx="7970">
                  <c:v>-0.20933445601006101</c:v>
                </c:pt>
                <c:pt idx="7971">
                  <c:v>-0.20454869482437099</c:v>
                </c:pt>
                <c:pt idx="7972">
                  <c:v>-0.20727874605448801</c:v>
                </c:pt>
                <c:pt idx="7973">
                  <c:v>-0.220254501096144</c:v>
                </c:pt>
                <c:pt idx="7974">
                  <c:v>-0.232942234574224</c:v>
                </c:pt>
                <c:pt idx="7975">
                  <c:v>-0.22060805475798201</c:v>
                </c:pt>
                <c:pt idx="7976">
                  <c:v>-0.21246377353641299</c:v>
                </c:pt>
                <c:pt idx="7977">
                  <c:v>-0.21057181390929999</c:v>
                </c:pt>
                <c:pt idx="7978">
                  <c:v>-0.211422852097571</c:v>
                </c:pt>
                <c:pt idx="7979">
                  <c:v>-0.207029963832675</c:v>
                </c:pt>
                <c:pt idx="7980">
                  <c:v>-0.20395291215054601</c:v>
                </c:pt>
                <c:pt idx="7981">
                  <c:v>-0.20079738178489001</c:v>
                </c:pt>
                <c:pt idx="7982">
                  <c:v>-0.20498736029675499</c:v>
                </c:pt>
                <c:pt idx="7983">
                  <c:v>-0.214067791517142</c:v>
                </c:pt>
                <c:pt idx="7984">
                  <c:v>-0.21150141069829101</c:v>
                </c:pt>
                <c:pt idx="7985">
                  <c:v>-0.22516461343414401</c:v>
                </c:pt>
                <c:pt idx="7986">
                  <c:v>-0.225230065615212</c:v>
                </c:pt>
                <c:pt idx="7987">
                  <c:v>-0.220824070930664</c:v>
                </c:pt>
                <c:pt idx="7988">
                  <c:v>-0.22008427747505099</c:v>
                </c:pt>
                <c:pt idx="7989">
                  <c:v>-0.22306966413680801</c:v>
                </c:pt>
                <c:pt idx="7990">
                  <c:v>-0.228771915691837</c:v>
                </c:pt>
                <c:pt idx="7991">
                  <c:v>-0.226388864913731</c:v>
                </c:pt>
                <c:pt idx="7992">
                  <c:v>-0.239279588062034</c:v>
                </c:pt>
                <c:pt idx="7993">
                  <c:v>-0.23309935177566399</c:v>
                </c:pt>
                <c:pt idx="7994">
                  <c:v>-0.242363113036796</c:v>
                </c:pt>
                <c:pt idx="7995">
                  <c:v>-0.237092893827132</c:v>
                </c:pt>
                <c:pt idx="7996">
                  <c:v>-0.239201029461313</c:v>
                </c:pt>
                <c:pt idx="7997">
                  <c:v>-0.22424804314761199</c:v>
                </c:pt>
                <c:pt idx="7998">
                  <c:v>-0.22799288289446001</c:v>
                </c:pt>
                <c:pt idx="7999">
                  <c:v>-0.23958071604526299</c:v>
                </c:pt>
                <c:pt idx="8000">
                  <c:v>-0.24805881138199801</c:v>
                </c:pt>
                <c:pt idx="8001">
                  <c:v>-0.26084476309027599</c:v>
                </c:pt>
                <c:pt idx="8002">
                  <c:v>-0.25786600955553901</c:v>
                </c:pt>
                <c:pt idx="8003">
                  <c:v>-0.25828501539844501</c:v>
                </c:pt>
                <c:pt idx="8004">
                  <c:v>-0.25907060140564803</c:v>
                </c:pt>
                <c:pt idx="8005">
                  <c:v>-0.27566021191482198</c:v>
                </c:pt>
                <c:pt idx="8006">
                  <c:v>-0.28915974423940899</c:v>
                </c:pt>
                <c:pt idx="8007">
                  <c:v>-0.28473408992538302</c:v>
                </c:pt>
                <c:pt idx="8008">
                  <c:v>-0.31993633476736699</c:v>
                </c:pt>
                <c:pt idx="8009">
                  <c:v>-0.32388408426724602</c:v>
                </c:pt>
                <c:pt idx="8010">
                  <c:v>-0.33477799643121797</c:v>
                </c:pt>
                <c:pt idx="8011">
                  <c:v>-0.35543974755117702</c:v>
                </c:pt>
                <c:pt idx="8012">
                  <c:v>-0.36770847518635102</c:v>
                </c:pt>
                <c:pt idx="8013">
                  <c:v>-0.34305969526615299</c:v>
                </c:pt>
                <c:pt idx="8014">
                  <c:v>-0.33728539836163401</c:v>
                </c:pt>
                <c:pt idx="8015">
                  <c:v>-0.34070941053717801</c:v>
                </c:pt>
                <c:pt idx="8016">
                  <c:v>-0.33313473910872499</c:v>
                </c:pt>
                <c:pt idx="8017">
                  <c:v>-0.31851572674457601</c:v>
                </c:pt>
                <c:pt idx="8018">
                  <c:v>-0.32008034554915599</c:v>
                </c:pt>
                <c:pt idx="8019">
                  <c:v>-0.31171357486227103</c:v>
                </c:pt>
                <c:pt idx="8020">
                  <c:v>-0.29799794644780903</c:v>
                </c:pt>
                <c:pt idx="8021">
                  <c:v>-0.29973286879067401</c:v>
                </c:pt>
                <c:pt idx="8022">
                  <c:v>-0.298587175911807</c:v>
                </c:pt>
                <c:pt idx="8023">
                  <c:v>-0.304440071375643</c:v>
                </c:pt>
                <c:pt idx="8024">
                  <c:v>-0.30816517157582002</c:v>
                </c:pt>
                <c:pt idx="8025">
                  <c:v>-0.29229569489278001</c:v>
                </c:pt>
                <c:pt idx="8026">
                  <c:v>-0.28153268709094398</c:v>
                </c:pt>
                <c:pt idx="8027">
                  <c:v>-0.28531676617955498</c:v>
                </c:pt>
                <c:pt idx="8028">
                  <c:v>-0.286410113297006</c:v>
                </c:pt>
                <c:pt idx="8029">
                  <c:v>-0.28146068170005001</c:v>
                </c:pt>
                <c:pt idx="8030">
                  <c:v>-0.29484896929197801</c:v>
                </c:pt>
                <c:pt idx="8031">
                  <c:v>-0.30040065685539302</c:v>
                </c:pt>
                <c:pt idx="8032">
                  <c:v>-0.297212360440606</c:v>
                </c:pt>
                <c:pt idx="8033">
                  <c:v>-0.28646245905842199</c:v>
                </c:pt>
                <c:pt idx="8034">
                  <c:v>-0.28981442588447598</c:v>
                </c:pt>
                <c:pt idx="8035">
                  <c:v>-0.28953951074055101</c:v>
                </c:pt>
                <c:pt idx="8036">
                  <c:v>-0.27979129145544601</c:v>
                </c:pt>
                <c:pt idx="8037">
                  <c:v>-0.27683211763299298</c:v>
                </c:pt>
                <c:pt idx="8038">
                  <c:v>-0.29405675015775701</c:v>
                </c:pt>
                <c:pt idx="8039">
                  <c:v>-0.30617491380131601</c:v>
                </c:pt>
                <c:pt idx="8040">
                  <c:v>-0.30618146701114202</c:v>
                </c:pt>
                <c:pt idx="8041">
                  <c:v>-0.29025964456668601</c:v>
                </c:pt>
                <c:pt idx="8042">
                  <c:v>-0.28823014745041797</c:v>
                </c:pt>
                <c:pt idx="8043">
                  <c:v>-0.27799091693151201</c:v>
                </c:pt>
                <c:pt idx="8044">
                  <c:v>-0.26750290419079398</c:v>
                </c:pt>
                <c:pt idx="8045">
                  <c:v>-0.26950618846775698</c:v>
                </c:pt>
                <c:pt idx="8046">
                  <c:v>-0.26771236715364999</c:v>
                </c:pt>
                <c:pt idx="8047">
                  <c:v>-0.26655356785513101</c:v>
                </c:pt>
                <c:pt idx="8048">
                  <c:v>-0.267849904642805</c:v>
                </c:pt>
                <c:pt idx="8049">
                  <c:v>-0.254258707297846</c:v>
                </c:pt>
                <c:pt idx="8050">
                  <c:v>-0.25287078540699298</c:v>
                </c:pt>
                <c:pt idx="8051">
                  <c:v>-0.25219644413244802</c:v>
                </c:pt>
                <c:pt idx="8052">
                  <c:v>-0.25454672886142299</c:v>
                </c:pt>
                <c:pt idx="8053">
                  <c:v>-0.246422107269332</c:v>
                </c:pt>
                <c:pt idx="8054">
                  <c:v>-0.25192144907133002</c:v>
                </c:pt>
                <c:pt idx="8055">
                  <c:v>-0.25560730992974301</c:v>
                </c:pt>
                <c:pt idx="8056">
                  <c:v>-0.246893538790846</c:v>
                </c:pt>
                <c:pt idx="8057">
                  <c:v>-0.24225834159677101</c:v>
                </c:pt>
                <c:pt idx="8058">
                  <c:v>-0.24744344899588799</c:v>
                </c:pt>
                <c:pt idx="8059">
                  <c:v>-0.26117865712263599</c:v>
                </c:pt>
                <c:pt idx="8060">
                  <c:v>-0.25353202026188498</c:v>
                </c:pt>
                <c:pt idx="8061">
                  <c:v>-0.254023031495685</c:v>
                </c:pt>
                <c:pt idx="8062">
                  <c:v>-0.26027519325575599</c:v>
                </c:pt>
                <c:pt idx="8063">
                  <c:v>-0.25052042076082498</c:v>
                </c:pt>
                <c:pt idx="8064">
                  <c:v>-0.23379335267968701</c:v>
                </c:pt>
                <c:pt idx="8065">
                  <c:v>0</c:v>
                </c:pt>
                <c:pt idx="8066">
                  <c:v>0</c:v>
                </c:pt>
                <c:pt idx="8067">
                  <c:v>0</c:v>
                </c:pt>
                <c:pt idx="8068">
                  <c:v>0</c:v>
                </c:pt>
                <c:pt idx="8069">
                  <c:v>0</c:v>
                </c:pt>
                <c:pt idx="8070">
                  <c:v>0</c:v>
                </c:pt>
                <c:pt idx="8071">
                  <c:v>0</c:v>
                </c:pt>
                <c:pt idx="8072">
                  <c:v>0</c:v>
                </c:pt>
                <c:pt idx="8073">
                  <c:v>0</c:v>
                </c:pt>
                <c:pt idx="8074">
                  <c:v>0</c:v>
                </c:pt>
                <c:pt idx="8075">
                  <c:v>0</c:v>
                </c:pt>
                <c:pt idx="8076">
                  <c:v>0</c:v>
                </c:pt>
                <c:pt idx="8077">
                  <c:v>0</c:v>
                </c:pt>
                <c:pt idx="8078">
                  <c:v>0</c:v>
                </c:pt>
                <c:pt idx="8079">
                  <c:v>0</c:v>
                </c:pt>
                <c:pt idx="8080">
                  <c:v>0</c:v>
                </c:pt>
                <c:pt idx="8081">
                  <c:v>0</c:v>
                </c:pt>
                <c:pt idx="8082">
                  <c:v>0</c:v>
                </c:pt>
                <c:pt idx="8083">
                  <c:v>0</c:v>
                </c:pt>
                <c:pt idx="8084">
                  <c:v>0</c:v>
                </c:pt>
                <c:pt idx="8085">
                  <c:v>0</c:v>
                </c:pt>
                <c:pt idx="8086">
                  <c:v>0</c:v>
                </c:pt>
                <c:pt idx="8087">
                  <c:v>0</c:v>
                </c:pt>
                <c:pt idx="8088">
                  <c:v>0</c:v>
                </c:pt>
                <c:pt idx="8089">
                  <c:v>0</c:v>
                </c:pt>
                <c:pt idx="8090">
                  <c:v>0</c:v>
                </c:pt>
                <c:pt idx="8091">
                  <c:v>0</c:v>
                </c:pt>
                <c:pt idx="8092">
                  <c:v>0</c:v>
                </c:pt>
                <c:pt idx="8093">
                  <c:v>0</c:v>
                </c:pt>
                <c:pt idx="8094">
                  <c:v>0</c:v>
                </c:pt>
                <c:pt idx="8095">
                  <c:v>0</c:v>
                </c:pt>
                <c:pt idx="8096">
                  <c:v>0</c:v>
                </c:pt>
                <c:pt idx="8097">
                  <c:v>0</c:v>
                </c:pt>
                <c:pt idx="8098">
                  <c:v>0</c:v>
                </c:pt>
                <c:pt idx="8099">
                  <c:v>0</c:v>
                </c:pt>
                <c:pt idx="8100">
                  <c:v>0</c:v>
                </c:pt>
                <c:pt idx="8101">
                  <c:v>0</c:v>
                </c:pt>
                <c:pt idx="8102">
                  <c:v>0</c:v>
                </c:pt>
                <c:pt idx="8103">
                  <c:v>0</c:v>
                </c:pt>
                <c:pt idx="8104">
                  <c:v>0</c:v>
                </c:pt>
                <c:pt idx="8105">
                  <c:v>0</c:v>
                </c:pt>
                <c:pt idx="8106">
                  <c:v>0</c:v>
                </c:pt>
                <c:pt idx="8107">
                  <c:v>0</c:v>
                </c:pt>
                <c:pt idx="8108">
                  <c:v>0</c:v>
                </c:pt>
                <c:pt idx="8109">
                  <c:v>0</c:v>
                </c:pt>
                <c:pt idx="8110">
                  <c:v>0</c:v>
                </c:pt>
                <c:pt idx="8111">
                  <c:v>0</c:v>
                </c:pt>
                <c:pt idx="8112">
                  <c:v>0</c:v>
                </c:pt>
                <c:pt idx="8113">
                  <c:v>0</c:v>
                </c:pt>
                <c:pt idx="8114">
                  <c:v>0</c:v>
                </c:pt>
                <c:pt idx="8115">
                  <c:v>0</c:v>
                </c:pt>
                <c:pt idx="8116">
                  <c:v>0</c:v>
                </c:pt>
                <c:pt idx="8117">
                  <c:v>0</c:v>
                </c:pt>
                <c:pt idx="8118">
                  <c:v>0</c:v>
                </c:pt>
                <c:pt idx="8119">
                  <c:v>0</c:v>
                </c:pt>
                <c:pt idx="8120">
                  <c:v>0</c:v>
                </c:pt>
                <c:pt idx="8121">
                  <c:v>0</c:v>
                </c:pt>
                <c:pt idx="8122">
                  <c:v>0</c:v>
                </c:pt>
                <c:pt idx="8123">
                  <c:v>0</c:v>
                </c:pt>
                <c:pt idx="8124">
                  <c:v>0</c:v>
                </c:pt>
                <c:pt idx="8125">
                  <c:v>0</c:v>
                </c:pt>
                <c:pt idx="8126">
                  <c:v>0</c:v>
                </c:pt>
                <c:pt idx="8127">
                  <c:v>0</c:v>
                </c:pt>
                <c:pt idx="8128">
                  <c:v>0</c:v>
                </c:pt>
                <c:pt idx="8129">
                  <c:v>0</c:v>
                </c:pt>
                <c:pt idx="8130">
                  <c:v>0</c:v>
                </c:pt>
                <c:pt idx="8131">
                  <c:v>0</c:v>
                </c:pt>
                <c:pt idx="8132">
                  <c:v>0</c:v>
                </c:pt>
                <c:pt idx="8133">
                  <c:v>0</c:v>
                </c:pt>
                <c:pt idx="8134">
                  <c:v>0</c:v>
                </c:pt>
                <c:pt idx="8135">
                  <c:v>0</c:v>
                </c:pt>
                <c:pt idx="8136">
                  <c:v>0</c:v>
                </c:pt>
                <c:pt idx="8137">
                  <c:v>0</c:v>
                </c:pt>
                <c:pt idx="8138">
                  <c:v>0</c:v>
                </c:pt>
                <c:pt idx="8139">
                  <c:v>0</c:v>
                </c:pt>
                <c:pt idx="8140">
                  <c:v>0</c:v>
                </c:pt>
                <c:pt idx="8141">
                  <c:v>0</c:v>
                </c:pt>
                <c:pt idx="8142">
                  <c:v>0</c:v>
                </c:pt>
                <c:pt idx="8143">
                  <c:v>0</c:v>
                </c:pt>
                <c:pt idx="8144">
                  <c:v>0</c:v>
                </c:pt>
                <c:pt idx="8145">
                  <c:v>0</c:v>
                </c:pt>
                <c:pt idx="8146">
                  <c:v>0</c:v>
                </c:pt>
                <c:pt idx="8147">
                  <c:v>0</c:v>
                </c:pt>
                <c:pt idx="8148">
                  <c:v>0</c:v>
                </c:pt>
                <c:pt idx="8149">
                  <c:v>0</c:v>
                </c:pt>
                <c:pt idx="8150">
                  <c:v>0</c:v>
                </c:pt>
                <c:pt idx="8151">
                  <c:v>0</c:v>
                </c:pt>
                <c:pt idx="8152">
                  <c:v>0</c:v>
                </c:pt>
                <c:pt idx="8153">
                  <c:v>0</c:v>
                </c:pt>
                <c:pt idx="8154">
                  <c:v>0</c:v>
                </c:pt>
                <c:pt idx="8155">
                  <c:v>0</c:v>
                </c:pt>
                <c:pt idx="8156">
                  <c:v>0</c:v>
                </c:pt>
                <c:pt idx="8157">
                  <c:v>0</c:v>
                </c:pt>
                <c:pt idx="8158">
                  <c:v>0</c:v>
                </c:pt>
                <c:pt idx="8159">
                  <c:v>0</c:v>
                </c:pt>
                <c:pt idx="8160">
                  <c:v>0</c:v>
                </c:pt>
                <c:pt idx="8161">
                  <c:v>0</c:v>
                </c:pt>
                <c:pt idx="8162">
                  <c:v>0</c:v>
                </c:pt>
                <c:pt idx="8163">
                  <c:v>0</c:v>
                </c:pt>
                <c:pt idx="8164">
                  <c:v>0</c:v>
                </c:pt>
                <c:pt idx="8165">
                  <c:v>0</c:v>
                </c:pt>
                <c:pt idx="8166">
                  <c:v>0</c:v>
                </c:pt>
                <c:pt idx="8167">
                  <c:v>0</c:v>
                </c:pt>
                <c:pt idx="8168">
                  <c:v>0</c:v>
                </c:pt>
                <c:pt idx="8169">
                  <c:v>0</c:v>
                </c:pt>
                <c:pt idx="8170">
                  <c:v>0</c:v>
                </c:pt>
                <c:pt idx="8171">
                  <c:v>0</c:v>
                </c:pt>
                <c:pt idx="8172">
                  <c:v>0</c:v>
                </c:pt>
                <c:pt idx="8173">
                  <c:v>0</c:v>
                </c:pt>
                <c:pt idx="8174">
                  <c:v>0</c:v>
                </c:pt>
                <c:pt idx="8175">
                  <c:v>0</c:v>
                </c:pt>
                <c:pt idx="8176">
                  <c:v>0</c:v>
                </c:pt>
                <c:pt idx="8177">
                  <c:v>0</c:v>
                </c:pt>
                <c:pt idx="8178">
                  <c:v>0</c:v>
                </c:pt>
                <c:pt idx="8179">
                  <c:v>0</c:v>
                </c:pt>
                <c:pt idx="8180">
                  <c:v>0</c:v>
                </c:pt>
                <c:pt idx="8181">
                  <c:v>0</c:v>
                </c:pt>
                <c:pt idx="8182">
                  <c:v>0</c:v>
                </c:pt>
                <c:pt idx="8183">
                  <c:v>0</c:v>
                </c:pt>
                <c:pt idx="8184">
                  <c:v>0</c:v>
                </c:pt>
                <c:pt idx="8185">
                  <c:v>0</c:v>
                </c:pt>
                <c:pt idx="8186">
                  <c:v>0</c:v>
                </c:pt>
                <c:pt idx="8187">
                  <c:v>0</c:v>
                </c:pt>
                <c:pt idx="8188">
                  <c:v>0</c:v>
                </c:pt>
                <c:pt idx="8189">
                  <c:v>0</c:v>
                </c:pt>
                <c:pt idx="8190">
                  <c:v>0</c:v>
                </c:pt>
                <c:pt idx="8191">
                  <c:v>0</c:v>
                </c:pt>
                <c:pt idx="8192">
                  <c:v>0</c:v>
                </c:pt>
                <c:pt idx="8193">
                  <c:v>0</c:v>
                </c:pt>
                <c:pt idx="8194">
                  <c:v>0</c:v>
                </c:pt>
                <c:pt idx="8195">
                  <c:v>0</c:v>
                </c:pt>
                <c:pt idx="8196">
                  <c:v>0</c:v>
                </c:pt>
                <c:pt idx="8197">
                  <c:v>0</c:v>
                </c:pt>
                <c:pt idx="8198">
                  <c:v>0</c:v>
                </c:pt>
                <c:pt idx="8199">
                  <c:v>0</c:v>
                </c:pt>
                <c:pt idx="8200">
                  <c:v>0</c:v>
                </c:pt>
                <c:pt idx="8201">
                  <c:v>0</c:v>
                </c:pt>
                <c:pt idx="8202">
                  <c:v>0</c:v>
                </c:pt>
                <c:pt idx="8203">
                  <c:v>0</c:v>
                </c:pt>
                <c:pt idx="8204">
                  <c:v>0</c:v>
                </c:pt>
                <c:pt idx="8205">
                  <c:v>0</c:v>
                </c:pt>
                <c:pt idx="8206">
                  <c:v>0</c:v>
                </c:pt>
                <c:pt idx="8207">
                  <c:v>0</c:v>
                </c:pt>
                <c:pt idx="8208">
                  <c:v>0</c:v>
                </c:pt>
                <c:pt idx="8209">
                  <c:v>0</c:v>
                </c:pt>
                <c:pt idx="8210">
                  <c:v>0</c:v>
                </c:pt>
                <c:pt idx="8211">
                  <c:v>0</c:v>
                </c:pt>
                <c:pt idx="8212">
                  <c:v>-0.21495768647031099</c:v>
                </c:pt>
                <c:pt idx="8213">
                  <c:v>-0.20907285448031199</c:v>
                </c:pt>
                <c:pt idx="8214">
                  <c:v>-0.21417300750155999</c:v>
                </c:pt>
                <c:pt idx="8215">
                  <c:v>-0.217123960537217</c:v>
                </c:pt>
                <c:pt idx="8216">
                  <c:v>-0.23161423362049</c:v>
                </c:pt>
                <c:pt idx="8217">
                  <c:v>-0.227264611405361</c:v>
                </c:pt>
                <c:pt idx="8218">
                  <c:v>-0.24814288132618101</c:v>
                </c:pt>
                <c:pt idx="8219">
                  <c:v>-0.276978453966923</c:v>
                </c:pt>
                <c:pt idx="8220">
                  <c:v>-0.300773580815895</c:v>
                </c:pt>
                <c:pt idx="8221">
                  <c:v>-0.31966464630311803</c:v>
                </c:pt>
                <c:pt idx="8222">
                  <c:v>-0.28066286372738403</c:v>
                </c:pt>
                <c:pt idx="8223">
                  <c:v>-0.28471400185024698</c:v>
                </c:pt>
                <c:pt idx="8224">
                  <c:v>-0.272637316737326</c:v>
                </c:pt>
                <c:pt idx="8225">
                  <c:v>-0.233302901906696</c:v>
                </c:pt>
                <c:pt idx="8226">
                  <c:v>-0.230044927738115</c:v>
                </c:pt>
                <c:pt idx="8227">
                  <c:v>-0.22250557562454201</c:v>
                </c:pt>
                <c:pt idx="8228">
                  <c:v>-0.24549900147857401</c:v>
                </c:pt>
                <c:pt idx="8229">
                  <c:v>-0.26291461647553099</c:v>
                </c:pt>
                <c:pt idx="8230">
                  <c:v>-0.28819373085542599</c:v>
                </c:pt>
                <c:pt idx="8231">
                  <c:v>-0.26689751032825798</c:v>
                </c:pt>
                <c:pt idx="8232">
                  <c:v>-0.252228115556549</c:v>
                </c:pt>
                <c:pt idx="8233">
                  <c:v>-0.227759239212252</c:v>
                </c:pt>
                <c:pt idx="8234">
                  <c:v>-0.225047115094508</c:v>
                </c:pt>
                <c:pt idx="8235">
                  <c:v>-0.22917503452816501</c:v>
                </c:pt>
                <c:pt idx="8236">
                  <c:v>-0.24588275186716499</c:v>
                </c:pt>
                <c:pt idx="8237">
                  <c:v>-0.215682606154457</c:v>
                </c:pt>
                <c:pt idx="8238">
                  <c:v>-0.20661658130667099</c:v>
                </c:pt>
                <c:pt idx="8239">
                  <c:v>-0.207878814000997</c:v>
                </c:pt>
                <c:pt idx="8240">
                  <c:v>-0.18917535518774101</c:v>
                </c:pt>
                <c:pt idx="8241">
                  <c:v>-0.200492972453885</c:v>
                </c:pt>
                <c:pt idx="8242">
                  <c:v>-0.19031822547823601</c:v>
                </c:pt>
                <c:pt idx="8243">
                  <c:v>-0.178940900982613</c:v>
                </c:pt>
                <c:pt idx="8244">
                  <c:v>0</c:v>
                </c:pt>
                <c:pt idx="8245">
                  <c:v>0</c:v>
                </c:pt>
                <c:pt idx="8246">
                  <c:v>0</c:v>
                </c:pt>
                <c:pt idx="8247">
                  <c:v>0</c:v>
                </c:pt>
                <c:pt idx="8248">
                  <c:v>0</c:v>
                </c:pt>
                <c:pt idx="8249">
                  <c:v>0</c:v>
                </c:pt>
                <c:pt idx="8250">
                  <c:v>0</c:v>
                </c:pt>
                <c:pt idx="8251">
                  <c:v>0</c:v>
                </c:pt>
                <c:pt idx="8252">
                  <c:v>0</c:v>
                </c:pt>
                <c:pt idx="8253">
                  <c:v>0</c:v>
                </c:pt>
                <c:pt idx="8254">
                  <c:v>0</c:v>
                </c:pt>
                <c:pt idx="8255">
                  <c:v>0</c:v>
                </c:pt>
                <c:pt idx="8256">
                  <c:v>0</c:v>
                </c:pt>
                <c:pt idx="8257">
                  <c:v>0</c:v>
                </c:pt>
                <c:pt idx="8258">
                  <c:v>0</c:v>
                </c:pt>
                <c:pt idx="8259">
                  <c:v>0</c:v>
                </c:pt>
                <c:pt idx="8260">
                  <c:v>0</c:v>
                </c:pt>
                <c:pt idx="8261">
                  <c:v>0</c:v>
                </c:pt>
                <c:pt idx="8262">
                  <c:v>0</c:v>
                </c:pt>
                <c:pt idx="8263">
                  <c:v>0</c:v>
                </c:pt>
                <c:pt idx="8264">
                  <c:v>0</c:v>
                </c:pt>
                <c:pt idx="8265">
                  <c:v>0</c:v>
                </c:pt>
                <c:pt idx="8266">
                  <c:v>0</c:v>
                </c:pt>
                <c:pt idx="8267">
                  <c:v>0</c:v>
                </c:pt>
                <c:pt idx="8268">
                  <c:v>0</c:v>
                </c:pt>
                <c:pt idx="8269">
                  <c:v>0</c:v>
                </c:pt>
                <c:pt idx="8270">
                  <c:v>0</c:v>
                </c:pt>
                <c:pt idx="8271">
                  <c:v>0</c:v>
                </c:pt>
                <c:pt idx="8272">
                  <c:v>0</c:v>
                </c:pt>
                <c:pt idx="8273">
                  <c:v>0</c:v>
                </c:pt>
                <c:pt idx="8274">
                  <c:v>0</c:v>
                </c:pt>
                <c:pt idx="8275">
                  <c:v>0</c:v>
                </c:pt>
                <c:pt idx="8276">
                  <c:v>0</c:v>
                </c:pt>
                <c:pt idx="8277">
                  <c:v>0</c:v>
                </c:pt>
                <c:pt idx="8278">
                  <c:v>0</c:v>
                </c:pt>
                <c:pt idx="8279">
                  <c:v>0</c:v>
                </c:pt>
                <c:pt idx="8280">
                  <c:v>0</c:v>
                </c:pt>
                <c:pt idx="8281">
                  <c:v>0</c:v>
                </c:pt>
                <c:pt idx="8282">
                  <c:v>0</c:v>
                </c:pt>
                <c:pt idx="8283">
                  <c:v>0</c:v>
                </c:pt>
                <c:pt idx="8284">
                  <c:v>0</c:v>
                </c:pt>
                <c:pt idx="8285">
                  <c:v>0</c:v>
                </c:pt>
                <c:pt idx="8286">
                  <c:v>0</c:v>
                </c:pt>
                <c:pt idx="8287">
                  <c:v>0</c:v>
                </c:pt>
                <c:pt idx="8288">
                  <c:v>0</c:v>
                </c:pt>
                <c:pt idx="8289">
                  <c:v>0</c:v>
                </c:pt>
                <c:pt idx="8290">
                  <c:v>0</c:v>
                </c:pt>
                <c:pt idx="8291">
                  <c:v>0</c:v>
                </c:pt>
                <c:pt idx="8292">
                  <c:v>0</c:v>
                </c:pt>
                <c:pt idx="8293">
                  <c:v>0</c:v>
                </c:pt>
                <c:pt idx="8294">
                  <c:v>0</c:v>
                </c:pt>
                <c:pt idx="8295">
                  <c:v>0</c:v>
                </c:pt>
                <c:pt idx="8296">
                  <c:v>0</c:v>
                </c:pt>
                <c:pt idx="8297">
                  <c:v>0</c:v>
                </c:pt>
                <c:pt idx="8298">
                  <c:v>0</c:v>
                </c:pt>
                <c:pt idx="8299">
                  <c:v>0</c:v>
                </c:pt>
                <c:pt idx="8300">
                  <c:v>0</c:v>
                </c:pt>
                <c:pt idx="8301">
                  <c:v>0</c:v>
                </c:pt>
                <c:pt idx="8302">
                  <c:v>0</c:v>
                </c:pt>
                <c:pt idx="8303">
                  <c:v>0</c:v>
                </c:pt>
                <c:pt idx="8304">
                  <c:v>0</c:v>
                </c:pt>
                <c:pt idx="8305">
                  <c:v>0</c:v>
                </c:pt>
                <c:pt idx="8306">
                  <c:v>0</c:v>
                </c:pt>
                <c:pt idx="8307">
                  <c:v>0</c:v>
                </c:pt>
                <c:pt idx="8308">
                  <c:v>0</c:v>
                </c:pt>
                <c:pt idx="8309">
                  <c:v>0</c:v>
                </c:pt>
                <c:pt idx="8310">
                  <c:v>0</c:v>
                </c:pt>
                <c:pt idx="8311">
                  <c:v>0</c:v>
                </c:pt>
                <c:pt idx="8312">
                  <c:v>0</c:v>
                </c:pt>
                <c:pt idx="8313">
                  <c:v>0</c:v>
                </c:pt>
                <c:pt idx="8314">
                  <c:v>0</c:v>
                </c:pt>
                <c:pt idx="8315">
                  <c:v>0</c:v>
                </c:pt>
                <c:pt idx="8316">
                  <c:v>0</c:v>
                </c:pt>
                <c:pt idx="8317">
                  <c:v>0</c:v>
                </c:pt>
                <c:pt idx="8318">
                  <c:v>0</c:v>
                </c:pt>
                <c:pt idx="8319">
                  <c:v>0</c:v>
                </c:pt>
                <c:pt idx="8320">
                  <c:v>0</c:v>
                </c:pt>
                <c:pt idx="8321">
                  <c:v>0</c:v>
                </c:pt>
                <c:pt idx="8322">
                  <c:v>0</c:v>
                </c:pt>
                <c:pt idx="8323">
                  <c:v>0</c:v>
                </c:pt>
                <c:pt idx="8324">
                  <c:v>0</c:v>
                </c:pt>
                <c:pt idx="8325">
                  <c:v>0</c:v>
                </c:pt>
                <c:pt idx="8326">
                  <c:v>0</c:v>
                </c:pt>
                <c:pt idx="8327">
                  <c:v>0</c:v>
                </c:pt>
                <c:pt idx="8328">
                  <c:v>0</c:v>
                </c:pt>
                <c:pt idx="8329">
                  <c:v>0</c:v>
                </c:pt>
                <c:pt idx="8330">
                  <c:v>0</c:v>
                </c:pt>
                <c:pt idx="8331">
                  <c:v>0</c:v>
                </c:pt>
                <c:pt idx="8332">
                  <c:v>0</c:v>
                </c:pt>
                <c:pt idx="8333">
                  <c:v>0</c:v>
                </c:pt>
                <c:pt idx="8334">
                  <c:v>0</c:v>
                </c:pt>
                <c:pt idx="8335">
                  <c:v>0</c:v>
                </c:pt>
                <c:pt idx="8336">
                  <c:v>0</c:v>
                </c:pt>
                <c:pt idx="8337">
                  <c:v>0</c:v>
                </c:pt>
                <c:pt idx="8338">
                  <c:v>0</c:v>
                </c:pt>
                <c:pt idx="8339">
                  <c:v>0</c:v>
                </c:pt>
                <c:pt idx="8340">
                  <c:v>0</c:v>
                </c:pt>
                <c:pt idx="8341">
                  <c:v>0</c:v>
                </c:pt>
                <c:pt idx="8342">
                  <c:v>0</c:v>
                </c:pt>
                <c:pt idx="8343">
                  <c:v>0</c:v>
                </c:pt>
                <c:pt idx="8344">
                  <c:v>0</c:v>
                </c:pt>
                <c:pt idx="8345">
                  <c:v>0</c:v>
                </c:pt>
                <c:pt idx="8346">
                  <c:v>0</c:v>
                </c:pt>
                <c:pt idx="8347">
                  <c:v>0</c:v>
                </c:pt>
                <c:pt idx="8348">
                  <c:v>0</c:v>
                </c:pt>
                <c:pt idx="8349">
                  <c:v>0</c:v>
                </c:pt>
                <c:pt idx="8350">
                  <c:v>0</c:v>
                </c:pt>
                <c:pt idx="8351">
                  <c:v>0</c:v>
                </c:pt>
                <c:pt idx="8352">
                  <c:v>0</c:v>
                </c:pt>
                <c:pt idx="8353">
                  <c:v>0</c:v>
                </c:pt>
                <c:pt idx="8354">
                  <c:v>0</c:v>
                </c:pt>
                <c:pt idx="8355">
                  <c:v>0</c:v>
                </c:pt>
                <c:pt idx="8356">
                  <c:v>0</c:v>
                </c:pt>
                <c:pt idx="8357">
                  <c:v>0</c:v>
                </c:pt>
                <c:pt idx="8358">
                  <c:v>0</c:v>
                </c:pt>
                <c:pt idx="8359">
                  <c:v>0</c:v>
                </c:pt>
                <c:pt idx="8360">
                  <c:v>0</c:v>
                </c:pt>
                <c:pt idx="8361">
                  <c:v>0</c:v>
                </c:pt>
                <c:pt idx="8362">
                  <c:v>0</c:v>
                </c:pt>
                <c:pt idx="8363">
                  <c:v>0</c:v>
                </c:pt>
                <c:pt idx="8364">
                  <c:v>0</c:v>
                </c:pt>
                <c:pt idx="8365">
                  <c:v>0</c:v>
                </c:pt>
                <c:pt idx="8366">
                  <c:v>0</c:v>
                </c:pt>
                <c:pt idx="8367">
                  <c:v>0</c:v>
                </c:pt>
                <c:pt idx="8368">
                  <c:v>0</c:v>
                </c:pt>
                <c:pt idx="8369">
                  <c:v>0</c:v>
                </c:pt>
                <c:pt idx="8370">
                  <c:v>0</c:v>
                </c:pt>
                <c:pt idx="8371">
                  <c:v>0</c:v>
                </c:pt>
                <c:pt idx="8372">
                  <c:v>0</c:v>
                </c:pt>
                <c:pt idx="8373">
                  <c:v>0</c:v>
                </c:pt>
                <c:pt idx="8374">
                  <c:v>0</c:v>
                </c:pt>
                <c:pt idx="8375">
                  <c:v>0</c:v>
                </c:pt>
                <c:pt idx="8376">
                  <c:v>0</c:v>
                </c:pt>
                <c:pt idx="8377">
                  <c:v>0</c:v>
                </c:pt>
                <c:pt idx="8378">
                  <c:v>0</c:v>
                </c:pt>
                <c:pt idx="8379">
                  <c:v>0</c:v>
                </c:pt>
                <c:pt idx="8380">
                  <c:v>0</c:v>
                </c:pt>
                <c:pt idx="8381">
                  <c:v>0</c:v>
                </c:pt>
                <c:pt idx="8382">
                  <c:v>0</c:v>
                </c:pt>
                <c:pt idx="8383">
                  <c:v>0</c:v>
                </c:pt>
                <c:pt idx="8384">
                  <c:v>0</c:v>
                </c:pt>
                <c:pt idx="8385">
                  <c:v>0</c:v>
                </c:pt>
                <c:pt idx="8386">
                  <c:v>0</c:v>
                </c:pt>
                <c:pt idx="8387">
                  <c:v>0</c:v>
                </c:pt>
                <c:pt idx="8388">
                  <c:v>0</c:v>
                </c:pt>
                <c:pt idx="8389">
                  <c:v>0</c:v>
                </c:pt>
                <c:pt idx="8390">
                  <c:v>0</c:v>
                </c:pt>
                <c:pt idx="8391">
                  <c:v>0</c:v>
                </c:pt>
                <c:pt idx="8392">
                  <c:v>0</c:v>
                </c:pt>
                <c:pt idx="8393">
                  <c:v>0</c:v>
                </c:pt>
                <c:pt idx="8394">
                  <c:v>0</c:v>
                </c:pt>
                <c:pt idx="8395">
                  <c:v>0</c:v>
                </c:pt>
                <c:pt idx="8396">
                  <c:v>0</c:v>
                </c:pt>
                <c:pt idx="8397">
                  <c:v>0</c:v>
                </c:pt>
                <c:pt idx="8398">
                  <c:v>0</c:v>
                </c:pt>
                <c:pt idx="8399">
                  <c:v>0</c:v>
                </c:pt>
                <c:pt idx="8400">
                  <c:v>0</c:v>
                </c:pt>
                <c:pt idx="8401">
                  <c:v>0</c:v>
                </c:pt>
                <c:pt idx="8402">
                  <c:v>0</c:v>
                </c:pt>
                <c:pt idx="8403">
                  <c:v>0</c:v>
                </c:pt>
                <c:pt idx="8404">
                  <c:v>0</c:v>
                </c:pt>
                <c:pt idx="8405">
                  <c:v>0</c:v>
                </c:pt>
                <c:pt idx="8406">
                  <c:v>0</c:v>
                </c:pt>
                <c:pt idx="8407">
                  <c:v>0</c:v>
                </c:pt>
                <c:pt idx="8408">
                  <c:v>0</c:v>
                </c:pt>
                <c:pt idx="8409">
                  <c:v>0</c:v>
                </c:pt>
                <c:pt idx="8410">
                  <c:v>0</c:v>
                </c:pt>
                <c:pt idx="8411">
                  <c:v>0</c:v>
                </c:pt>
                <c:pt idx="8412">
                  <c:v>0</c:v>
                </c:pt>
                <c:pt idx="8413">
                  <c:v>0</c:v>
                </c:pt>
                <c:pt idx="8414">
                  <c:v>0</c:v>
                </c:pt>
                <c:pt idx="8415">
                  <c:v>0</c:v>
                </c:pt>
                <c:pt idx="8416">
                  <c:v>0</c:v>
                </c:pt>
                <c:pt idx="8417">
                  <c:v>0</c:v>
                </c:pt>
                <c:pt idx="8418">
                  <c:v>0</c:v>
                </c:pt>
                <c:pt idx="8419">
                  <c:v>0</c:v>
                </c:pt>
                <c:pt idx="8420">
                  <c:v>0</c:v>
                </c:pt>
                <c:pt idx="8421">
                  <c:v>0</c:v>
                </c:pt>
                <c:pt idx="8422">
                  <c:v>0</c:v>
                </c:pt>
                <c:pt idx="8423">
                  <c:v>0</c:v>
                </c:pt>
                <c:pt idx="8424">
                  <c:v>0</c:v>
                </c:pt>
                <c:pt idx="8425">
                  <c:v>0</c:v>
                </c:pt>
                <c:pt idx="8426">
                  <c:v>0</c:v>
                </c:pt>
                <c:pt idx="8427">
                  <c:v>0</c:v>
                </c:pt>
                <c:pt idx="8428">
                  <c:v>0</c:v>
                </c:pt>
                <c:pt idx="8429">
                  <c:v>0</c:v>
                </c:pt>
                <c:pt idx="8430">
                  <c:v>0</c:v>
                </c:pt>
                <c:pt idx="8431">
                  <c:v>0</c:v>
                </c:pt>
                <c:pt idx="8432">
                  <c:v>0</c:v>
                </c:pt>
                <c:pt idx="8433">
                  <c:v>0</c:v>
                </c:pt>
                <c:pt idx="8434">
                  <c:v>0</c:v>
                </c:pt>
                <c:pt idx="8435">
                  <c:v>0</c:v>
                </c:pt>
                <c:pt idx="8436">
                  <c:v>0</c:v>
                </c:pt>
                <c:pt idx="8437">
                  <c:v>0</c:v>
                </c:pt>
                <c:pt idx="8438">
                  <c:v>0</c:v>
                </c:pt>
                <c:pt idx="8439">
                  <c:v>0</c:v>
                </c:pt>
                <c:pt idx="8440">
                  <c:v>0</c:v>
                </c:pt>
                <c:pt idx="8441">
                  <c:v>0</c:v>
                </c:pt>
                <c:pt idx="8442">
                  <c:v>0</c:v>
                </c:pt>
                <c:pt idx="8443">
                  <c:v>0</c:v>
                </c:pt>
                <c:pt idx="8444">
                  <c:v>0</c:v>
                </c:pt>
                <c:pt idx="8445">
                  <c:v>0</c:v>
                </c:pt>
                <c:pt idx="8446">
                  <c:v>0</c:v>
                </c:pt>
                <c:pt idx="8447">
                  <c:v>0</c:v>
                </c:pt>
                <c:pt idx="8448">
                  <c:v>0</c:v>
                </c:pt>
                <c:pt idx="8449">
                  <c:v>0</c:v>
                </c:pt>
                <c:pt idx="8450">
                  <c:v>0</c:v>
                </c:pt>
                <c:pt idx="8451">
                  <c:v>0</c:v>
                </c:pt>
                <c:pt idx="8452">
                  <c:v>0</c:v>
                </c:pt>
                <c:pt idx="8453">
                  <c:v>0</c:v>
                </c:pt>
                <c:pt idx="8454">
                  <c:v>0</c:v>
                </c:pt>
                <c:pt idx="8455">
                  <c:v>0</c:v>
                </c:pt>
                <c:pt idx="8456">
                  <c:v>0</c:v>
                </c:pt>
                <c:pt idx="8457">
                  <c:v>0</c:v>
                </c:pt>
                <c:pt idx="8458">
                  <c:v>0</c:v>
                </c:pt>
                <c:pt idx="8459">
                  <c:v>0</c:v>
                </c:pt>
                <c:pt idx="8460">
                  <c:v>0</c:v>
                </c:pt>
                <c:pt idx="8461">
                  <c:v>0</c:v>
                </c:pt>
                <c:pt idx="8462">
                  <c:v>0</c:v>
                </c:pt>
                <c:pt idx="8463">
                  <c:v>0</c:v>
                </c:pt>
                <c:pt idx="8464">
                  <c:v>0</c:v>
                </c:pt>
                <c:pt idx="8465">
                  <c:v>0</c:v>
                </c:pt>
                <c:pt idx="8466">
                  <c:v>0</c:v>
                </c:pt>
                <c:pt idx="8467">
                  <c:v>0</c:v>
                </c:pt>
                <c:pt idx="8468">
                  <c:v>0</c:v>
                </c:pt>
                <c:pt idx="8469">
                  <c:v>0</c:v>
                </c:pt>
                <c:pt idx="8470">
                  <c:v>0</c:v>
                </c:pt>
                <c:pt idx="8471">
                  <c:v>0</c:v>
                </c:pt>
                <c:pt idx="8472">
                  <c:v>0</c:v>
                </c:pt>
                <c:pt idx="8473">
                  <c:v>0</c:v>
                </c:pt>
                <c:pt idx="8474">
                  <c:v>0</c:v>
                </c:pt>
                <c:pt idx="8475">
                  <c:v>0</c:v>
                </c:pt>
                <c:pt idx="8476">
                  <c:v>0</c:v>
                </c:pt>
                <c:pt idx="8477">
                  <c:v>0</c:v>
                </c:pt>
                <c:pt idx="8478">
                  <c:v>0</c:v>
                </c:pt>
                <c:pt idx="8479">
                  <c:v>0</c:v>
                </c:pt>
                <c:pt idx="8480">
                  <c:v>0</c:v>
                </c:pt>
                <c:pt idx="8481">
                  <c:v>0</c:v>
                </c:pt>
                <c:pt idx="8482">
                  <c:v>0</c:v>
                </c:pt>
                <c:pt idx="8483">
                  <c:v>0</c:v>
                </c:pt>
                <c:pt idx="8484">
                  <c:v>0</c:v>
                </c:pt>
                <c:pt idx="8485">
                  <c:v>0</c:v>
                </c:pt>
                <c:pt idx="8486">
                  <c:v>0</c:v>
                </c:pt>
                <c:pt idx="8487">
                  <c:v>0</c:v>
                </c:pt>
                <c:pt idx="8488">
                  <c:v>0</c:v>
                </c:pt>
                <c:pt idx="8489">
                  <c:v>0</c:v>
                </c:pt>
                <c:pt idx="8490">
                  <c:v>0</c:v>
                </c:pt>
                <c:pt idx="8491">
                  <c:v>0</c:v>
                </c:pt>
                <c:pt idx="8492">
                  <c:v>0</c:v>
                </c:pt>
                <c:pt idx="8493">
                  <c:v>0</c:v>
                </c:pt>
                <c:pt idx="8494">
                  <c:v>0</c:v>
                </c:pt>
                <c:pt idx="8495">
                  <c:v>0</c:v>
                </c:pt>
                <c:pt idx="8496">
                  <c:v>0</c:v>
                </c:pt>
                <c:pt idx="8497">
                  <c:v>0</c:v>
                </c:pt>
                <c:pt idx="8498">
                  <c:v>0</c:v>
                </c:pt>
                <c:pt idx="8499">
                  <c:v>0</c:v>
                </c:pt>
                <c:pt idx="8500">
                  <c:v>0</c:v>
                </c:pt>
                <c:pt idx="8501">
                  <c:v>0</c:v>
                </c:pt>
                <c:pt idx="8502">
                  <c:v>0</c:v>
                </c:pt>
                <c:pt idx="8503">
                  <c:v>0</c:v>
                </c:pt>
                <c:pt idx="8504">
                  <c:v>0</c:v>
                </c:pt>
                <c:pt idx="8505">
                  <c:v>0</c:v>
                </c:pt>
                <c:pt idx="8506">
                  <c:v>0</c:v>
                </c:pt>
                <c:pt idx="8507">
                  <c:v>0</c:v>
                </c:pt>
                <c:pt idx="8508">
                  <c:v>0</c:v>
                </c:pt>
                <c:pt idx="8509">
                  <c:v>0</c:v>
                </c:pt>
                <c:pt idx="8510">
                  <c:v>0</c:v>
                </c:pt>
                <c:pt idx="8511">
                  <c:v>0</c:v>
                </c:pt>
                <c:pt idx="8512">
                  <c:v>0</c:v>
                </c:pt>
                <c:pt idx="8513">
                  <c:v>0</c:v>
                </c:pt>
                <c:pt idx="8514">
                  <c:v>0</c:v>
                </c:pt>
                <c:pt idx="8515">
                  <c:v>0</c:v>
                </c:pt>
                <c:pt idx="8516">
                  <c:v>0</c:v>
                </c:pt>
                <c:pt idx="8517">
                  <c:v>0</c:v>
                </c:pt>
                <c:pt idx="8518">
                  <c:v>0</c:v>
                </c:pt>
                <c:pt idx="8519">
                  <c:v>0</c:v>
                </c:pt>
                <c:pt idx="8520">
                  <c:v>0</c:v>
                </c:pt>
                <c:pt idx="8521">
                  <c:v>0</c:v>
                </c:pt>
                <c:pt idx="8522">
                  <c:v>0</c:v>
                </c:pt>
                <c:pt idx="8523">
                  <c:v>0</c:v>
                </c:pt>
                <c:pt idx="8524">
                  <c:v>0</c:v>
                </c:pt>
                <c:pt idx="8525">
                  <c:v>0</c:v>
                </c:pt>
                <c:pt idx="8526">
                  <c:v>0</c:v>
                </c:pt>
                <c:pt idx="8527">
                  <c:v>0</c:v>
                </c:pt>
                <c:pt idx="8528">
                  <c:v>0</c:v>
                </c:pt>
                <c:pt idx="8529">
                  <c:v>0</c:v>
                </c:pt>
                <c:pt idx="8530">
                  <c:v>0</c:v>
                </c:pt>
                <c:pt idx="8531">
                  <c:v>0</c:v>
                </c:pt>
                <c:pt idx="8532">
                  <c:v>0</c:v>
                </c:pt>
                <c:pt idx="8533">
                  <c:v>0</c:v>
                </c:pt>
                <c:pt idx="8534">
                  <c:v>0</c:v>
                </c:pt>
                <c:pt idx="8535">
                  <c:v>0</c:v>
                </c:pt>
                <c:pt idx="8536">
                  <c:v>0</c:v>
                </c:pt>
                <c:pt idx="8537">
                  <c:v>0</c:v>
                </c:pt>
                <c:pt idx="8538">
                  <c:v>0</c:v>
                </c:pt>
                <c:pt idx="8539">
                  <c:v>0</c:v>
                </c:pt>
                <c:pt idx="8540">
                  <c:v>0</c:v>
                </c:pt>
                <c:pt idx="8541">
                  <c:v>0</c:v>
                </c:pt>
                <c:pt idx="8542">
                  <c:v>0</c:v>
                </c:pt>
                <c:pt idx="8543">
                  <c:v>0</c:v>
                </c:pt>
                <c:pt idx="8544">
                  <c:v>0</c:v>
                </c:pt>
                <c:pt idx="8545">
                  <c:v>0</c:v>
                </c:pt>
                <c:pt idx="8546">
                  <c:v>0</c:v>
                </c:pt>
                <c:pt idx="8547">
                  <c:v>0</c:v>
                </c:pt>
                <c:pt idx="8548">
                  <c:v>0</c:v>
                </c:pt>
                <c:pt idx="8549">
                  <c:v>0</c:v>
                </c:pt>
                <c:pt idx="8550">
                  <c:v>0</c:v>
                </c:pt>
                <c:pt idx="8551">
                  <c:v>0</c:v>
                </c:pt>
                <c:pt idx="8552">
                  <c:v>0</c:v>
                </c:pt>
                <c:pt idx="8553">
                  <c:v>0</c:v>
                </c:pt>
                <c:pt idx="8554">
                  <c:v>0</c:v>
                </c:pt>
                <c:pt idx="8555">
                  <c:v>0</c:v>
                </c:pt>
                <c:pt idx="8556">
                  <c:v>0</c:v>
                </c:pt>
                <c:pt idx="8557">
                  <c:v>0</c:v>
                </c:pt>
                <c:pt idx="8558">
                  <c:v>0</c:v>
                </c:pt>
                <c:pt idx="8559">
                  <c:v>0</c:v>
                </c:pt>
                <c:pt idx="8560">
                  <c:v>0</c:v>
                </c:pt>
                <c:pt idx="8561">
                  <c:v>0</c:v>
                </c:pt>
                <c:pt idx="8562">
                  <c:v>0</c:v>
                </c:pt>
                <c:pt idx="8563">
                  <c:v>0</c:v>
                </c:pt>
                <c:pt idx="8564">
                  <c:v>0</c:v>
                </c:pt>
                <c:pt idx="8565">
                  <c:v>0</c:v>
                </c:pt>
                <c:pt idx="8566">
                  <c:v>0</c:v>
                </c:pt>
                <c:pt idx="8567">
                  <c:v>0</c:v>
                </c:pt>
                <c:pt idx="8568">
                  <c:v>0</c:v>
                </c:pt>
                <c:pt idx="8569">
                  <c:v>0</c:v>
                </c:pt>
                <c:pt idx="8570">
                  <c:v>0</c:v>
                </c:pt>
                <c:pt idx="8571">
                  <c:v>0</c:v>
                </c:pt>
                <c:pt idx="8572">
                  <c:v>0</c:v>
                </c:pt>
                <c:pt idx="8573">
                  <c:v>0</c:v>
                </c:pt>
                <c:pt idx="8574">
                  <c:v>0</c:v>
                </c:pt>
                <c:pt idx="8575">
                  <c:v>0</c:v>
                </c:pt>
                <c:pt idx="8576">
                  <c:v>0</c:v>
                </c:pt>
                <c:pt idx="8577">
                  <c:v>0</c:v>
                </c:pt>
                <c:pt idx="8578">
                  <c:v>0</c:v>
                </c:pt>
                <c:pt idx="8579">
                  <c:v>0</c:v>
                </c:pt>
                <c:pt idx="8580">
                  <c:v>0</c:v>
                </c:pt>
                <c:pt idx="8581">
                  <c:v>0</c:v>
                </c:pt>
                <c:pt idx="8582">
                  <c:v>0</c:v>
                </c:pt>
                <c:pt idx="8583">
                  <c:v>0</c:v>
                </c:pt>
                <c:pt idx="8584">
                  <c:v>0</c:v>
                </c:pt>
                <c:pt idx="8585">
                  <c:v>0</c:v>
                </c:pt>
                <c:pt idx="8586">
                  <c:v>0</c:v>
                </c:pt>
                <c:pt idx="8587">
                  <c:v>0</c:v>
                </c:pt>
                <c:pt idx="8588">
                  <c:v>0</c:v>
                </c:pt>
                <c:pt idx="8589">
                  <c:v>0</c:v>
                </c:pt>
                <c:pt idx="8590">
                  <c:v>0</c:v>
                </c:pt>
                <c:pt idx="8591">
                  <c:v>0</c:v>
                </c:pt>
                <c:pt idx="8592">
                  <c:v>0</c:v>
                </c:pt>
                <c:pt idx="8593">
                  <c:v>0</c:v>
                </c:pt>
                <c:pt idx="8594">
                  <c:v>0</c:v>
                </c:pt>
                <c:pt idx="8595">
                  <c:v>0</c:v>
                </c:pt>
                <c:pt idx="8596">
                  <c:v>0</c:v>
                </c:pt>
                <c:pt idx="8597">
                  <c:v>0</c:v>
                </c:pt>
                <c:pt idx="8598">
                  <c:v>0</c:v>
                </c:pt>
                <c:pt idx="8599">
                  <c:v>0</c:v>
                </c:pt>
                <c:pt idx="8600">
                  <c:v>0</c:v>
                </c:pt>
                <c:pt idx="8601">
                  <c:v>0</c:v>
                </c:pt>
                <c:pt idx="8602">
                  <c:v>0</c:v>
                </c:pt>
                <c:pt idx="8603">
                  <c:v>0</c:v>
                </c:pt>
                <c:pt idx="8604">
                  <c:v>0</c:v>
                </c:pt>
                <c:pt idx="8605">
                  <c:v>0</c:v>
                </c:pt>
                <c:pt idx="8606">
                  <c:v>0</c:v>
                </c:pt>
                <c:pt idx="8607">
                  <c:v>0</c:v>
                </c:pt>
                <c:pt idx="8608">
                  <c:v>0</c:v>
                </c:pt>
                <c:pt idx="8609">
                  <c:v>0</c:v>
                </c:pt>
                <c:pt idx="8610">
                  <c:v>0</c:v>
                </c:pt>
                <c:pt idx="8611">
                  <c:v>0</c:v>
                </c:pt>
                <c:pt idx="8612">
                  <c:v>0</c:v>
                </c:pt>
                <c:pt idx="8613">
                  <c:v>0</c:v>
                </c:pt>
                <c:pt idx="8614">
                  <c:v>0</c:v>
                </c:pt>
                <c:pt idx="8615">
                  <c:v>0</c:v>
                </c:pt>
                <c:pt idx="8616">
                  <c:v>0</c:v>
                </c:pt>
                <c:pt idx="8617">
                  <c:v>0</c:v>
                </c:pt>
                <c:pt idx="8618">
                  <c:v>0</c:v>
                </c:pt>
                <c:pt idx="8619">
                  <c:v>0</c:v>
                </c:pt>
                <c:pt idx="8620">
                  <c:v>0</c:v>
                </c:pt>
                <c:pt idx="8621">
                  <c:v>0</c:v>
                </c:pt>
                <c:pt idx="8622">
                  <c:v>0</c:v>
                </c:pt>
                <c:pt idx="8623">
                  <c:v>0</c:v>
                </c:pt>
                <c:pt idx="8624">
                  <c:v>0</c:v>
                </c:pt>
                <c:pt idx="8625">
                  <c:v>0</c:v>
                </c:pt>
                <c:pt idx="8626">
                  <c:v>0</c:v>
                </c:pt>
                <c:pt idx="8627">
                  <c:v>0</c:v>
                </c:pt>
                <c:pt idx="8628">
                  <c:v>0</c:v>
                </c:pt>
                <c:pt idx="8629">
                  <c:v>0</c:v>
                </c:pt>
                <c:pt idx="8630">
                  <c:v>0</c:v>
                </c:pt>
                <c:pt idx="8631">
                  <c:v>0</c:v>
                </c:pt>
                <c:pt idx="8632">
                  <c:v>0</c:v>
                </c:pt>
                <c:pt idx="8633">
                  <c:v>0</c:v>
                </c:pt>
                <c:pt idx="8634">
                  <c:v>0</c:v>
                </c:pt>
                <c:pt idx="8635">
                  <c:v>0</c:v>
                </c:pt>
                <c:pt idx="8636">
                  <c:v>0</c:v>
                </c:pt>
                <c:pt idx="8637">
                  <c:v>0</c:v>
                </c:pt>
                <c:pt idx="8638">
                  <c:v>0</c:v>
                </c:pt>
                <c:pt idx="8639">
                  <c:v>0</c:v>
                </c:pt>
                <c:pt idx="8640">
                  <c:v>0</c:v>
                </c:pt>
                <c:pt idx="8641">
                  <c:v>0</c:v>
                </c:pt>
                <c:pt idx="8642">
                  <c:v>0</c:v>
                </c:pt>
                <c:pt idx="8643">
                  <c:v>0</c:v>
                </c:pt>
                <c:pt idx="8644">
                  <c:v>0</c:v>
                </c:pt>
                <c:pt idx="8645">
                  <c:v>0</c:v>
                </c:pt>
                <c:pt idx="8646">
                  <c:v>0</c:v>
                </c:pt>
                <c:pt idx="8647">
                  <c:v>0</c:v>
                </c:pt>
                <c:pt idx="8648">
                  <c:v>0</c:v>
                </c:pt>
                <c:pt idx="8649">
                  <c:v>0</c:v>
                </c:pt>
                <c:pt idx="8650">
                  <c:v>0</c:v>
                </c:pt>
                <c:pt idx="8651">
                  <c:v>0</c:v>
                </c:pt>
                <c:pt idx="8652">
                  <c:v>0</c:v>
                </c:pt>
                <c:pt idx="8653">
                  <c:v>0</c:v>
                </c:pt>
                <c:pt idx="8654">
                  <c:v>0</c:v>
                </c:pt>
                <c:pt idx="8655">
                  <c:v>0</c:v>
                </c:pt>
                <c:pt idx="8656">
                  <c:v>0</c:v>
                </c:pt>
                <c:pt idx="8657">
                  <c:v>0</c:v>
                </c:pt>
                <c:pt idx="8658">
                  <c:v>0</c:v>
                </c:pt>
                <c:pt idx="8659">
                  <c:v>0</c:v>
                </c:pt>
                <c:pt idx="8660">
                  <c:v>0</c:v>
                </c:pt>
                <c:pt idx="8661">
                  <c:v>0</c:v>
                </c:pt>
                <c:pt idx="8662">
                  <c:v>0</c:v>
                </c:pt>
                <c:pt idx="8663">
                  <c:v>0</c:v>
                </c:pt>
                <c:pt idx="8664">
                  <c:v>0</c:v>
                </c:pt>
                <c:pt idx="8665">
                  <c:v>0</c:v>
                </c:pt>
                <c:pt idx="8666">
                  <c:v>0</c:v>
                </c:pt>
                <c:pt idx="8667">
                  <c:v>0</c:v>
                </c:pt>
                <c:pt idx="8668">
                  <c:v>0</c:v>
                </c:pt>
                <c:pt idx="8669">
                  <c:v>0</c:v>
                </c:pt>
                <c:pt idx="8670">
                  <c:v>0</c:v>
                </c:pt>
                <c:pt idx="8671">
                  <c:v>0</c:v>
                </c:pt>
                <c:pt idx="8672">
                  <c:v>0</c:v>
                </c:pt>
                <c:pt idx="8673">
                  <c:v>0</c:v>
                </c:pt>
                <c:pt idx="8674">
                  <c:v>0</c:v>
                </c:pt>
                <c:pt idx="8675">
                  <c:v>0</c:v>
                </c:pt>
                <c:pt idx="8676">
                  <c:v>0</c:v>
                </c:pt>
                <c:pt idx="8677">
                  <c:v>0</c:v>
                </c:pt>
                <c:pt idx="8678">
                  <c:v>0</c:v>
                </c:pt>
                <c:pt idx="8679">
                  <c:v>0</c:v>
                </c:pt>
                <c:pt idx="8680">
                  <c:v>0</c:v>
                </c:pt>
                <c:pt idx="8681">
                  <c:v>0</c:v>
                </c:pt>
                <c:pt idx="8682">
                  <c:v>0</c:v>
                </c:pt>
                <c:pt idx="8683">
                  <c:v>0</c:v>
                </c:pt>
                <c:pt idx="8684">
                  <c:v>0</c:v>
                </c:pt>
                <c:pt idx="8685">
                  <c:v>0</c:v>
                </c:pt>
                <c:pt idx="8686">
                  <c:v>0</c:v>
                </c:pt>
                <c:pt idx="8687">
                  <c:v>0</c:v>
                </c:pt>
                <c:pt idx="8688">
                  <c:v>0</c:v>
                </c:pt>
                <c:pt idx="8689">
                  <c:v>0</c:v>
                </c:pt>
                <c:pt idx="8690">
                  <c:v>0</c:v>
                </c:pt>
                <c:pt idx="8691">
                  <c:v>0</c:v>
                </c:pt>
                <c:pt idx="8692">
                  <c:v>0</c:v>
                </c:pt>
                <c:pt idx="8693">
                  <c:v>0</c:v>
                </c:pt>
                <c:pt idx="8694">
                  <c:v>0</c:v>
                </c:pt>
                <c:pt idx="8695">
                  <c:v>0</c:v>
                </c:pt>
                <c:pt idx="8696">
                  <c:v>0</c:v>
                </c:pt>
                <c:pt idx="8697">
                  <c:v>0</c:v>
                </c:pt>
                <c:pt idx="8698">
                  <c:v>0</c:v>
                </c:pt>
                <c:pt idx="8699">
                  <c:v>0</c:v>
                </c:pt>
                <c:pt idx="8700">
                  <c:v>0</c:v>
                </c:pt>
                <c:pt idx="8701">
                  <c:v>0</c:v>
                </c:pt>
                <c:pt idx="8702">
                  <c:v>0</c:v>
                </c:pt>
                <c:pt idx="8703">
                  <c:v>0</c:v>
                </c:pt>
                <c:pt idx="8704">
                  <c:v>0</c:v>
                </c:pt>
                <c:pt idx="8705">
                  <c:v>0</c:v>
                </c:pt>
                <c:pt idx="8706">
                  <c:v>0</c:v>
                </c:pt>
                <c:pt idx="8707">
                  <c:v>0</c:v>
                </c:pt>
                <c:pt idx="8708">
                  <c:v>0</c:v>
                </c:pt>
                <c:pt idx="8709">
                  <c:v>0</c:v>
                </c:pt>
                <c:pt idx="8710">
                  <c:v>0</c:v>
                </c:pt>
                <c:pt idx="8711">
                  <c:v>0</c:v>
                </c:pt>
                <c:pt idx="8712">
                  <c:v>0</c:v>
                </c:pt>
                <c:pt idx="8713">
                  <c:v>0</c:v>
                </c:pt>
                <c:pt idx="8714">
                  <c:v>0</c:v>
                </c:pt>
                <c:pt idx="8715">
                  <c:v>0</c:v>
                </c:pt>
                <c:pt idx="8716">
                  <c:v>0</c:v>
                </c:pt>
                <c:pt idx="8717">
                  <c:v>0</c:v>
                </c:pt>
                <c:pt idx="8718">
                  <c:v>0</c:v>
                </c:pt>
                <c:pt idx="8719">
                  <c:v>0</c:v>
                </c:pt>
                <c:pt idx="8720">
                  <c:v>0</c:v>
                </c:pt>
                <c:pt idx="8721">
                  <c:v>0</c:v>
                </c:pt>
                <c:pt idx="8722">
                  <c:v>0</c:v>
                </c:pt>
                <c:pt idx="8723">
                  <c:v>0</c:v>
                </c:pt>
                <c:pt idx="8724">
                  <c:v>0</c:v>
                </c:pt>
                <c:pt idx="8725">
                  <c:v>0</c:v>
                </c:pt>
                <c:pt idx="8726">
                  <c:v>0</c:v>
                </c:pt>
                <c:pt idx="8727">
                  <c:v>0</c:v>
                </c:pt>
                <c:pt idx="8728">
                  <c:v>0</c:v>
                </c:pt>
                <c:pt idx="8729">
                  <c:v>0</c:v>
                </c:pt>
                <c:pt idx="8730">
                  <c:v>0</c:v>
                </c:pt>
                <c:pt idx="8731">
                  <c:v>0</c:v>
                </c:pt>
                <c:pt idx="8732">
                  <c:v>0</c:v>
                </c:pt>
                <c:pt idx="8733">
                  <c:v>0</c:v>
                </c:pt>
                <c:pt idx="8734">
                  <c:v>0</c:v>
                </c:pt>
                <c:pt idx="8735">
                  <c:v>0</c:v>
                </c:pt>
                <c:pt idx="8736">
                  <c:v>0</c:v>
                </c:pt>
                <c:pt idx="8737">
                  <c:v>0</c:v>
                </c:pt>
                <c:pt idx="8738">
                  <c:v>0</c:v>
                </c:pt>
                <c:pt idx="8739">
                  <c:v>0</c:v>
                </c:pt>
                <c:pt idx="8740">
                  <c:v>0</c:v>
                </c:pt>
                <c:pt idx="8741">
                  <c:v>0</c:v>
                </c:pt>
                <c:pt idx="8742">
                  <c:v>0</c:v>
                </c:pt>
                <c:pt idx="8743">
                  <c:v>0</c:v>
                </c:pt>
                <c:pt idx="8744">
                  <c:v>0</c:v>
                </c:pt>
                <c:pt idx="8745">
                  <c:v>0</c:v>
                </c:pt>
                <c:pt idx="8746">
                  <c:v>0</c:v>
                </c:pt>
                <c:pt idx="8747">
                  <c:v>0</c:v>
                </c:pt>
                <c:pt idx="8748">
                  <c:v>0</c:v>
                </c:pt>
                <c:pt idx="8749">
                  <c:v>0</c:v>
                </c:pt>
                <c:pt idx="8750">
                  <c:v>0</c:v>
                </c:pt>
                <c:pt idx="8751">
                  <c:v>0</c:v>
                </c:pt>
                <c:pt idx="8752">
                  <c:v>0</c:v>
                </c:pt>
                <c:pt idx="8753">
                  <c:v>0</c:v>
                </c:pt>
                <c:pt idx="8754">
                  <c:v>0</c:v>
                </c:pt>
                <c:pt idx="8755">
                  <c:v>0</c:v>
                </c:pt>
                <c:pt idx="8756">
                  <c:v>0</c:v>
                </c:pt>
                <c:pt idx="8757">
                  <c:v>0</c:v>
                </c:pt>
                <c:pt idx="8758">
                  <c:v>0</c:v>
                </c:pt>
                <c:pt idx="8759">
                  <c:v>0</c:v>
                </c:pt>
                <c:pt idx="8760">
                  <c:v>0</c:v>
                </c:pt>
                <c:pt idx="8761">
                  <c:v>0</c:v>
                </c:pt>
                <c:pt idx="8762">
                  <c:v>0</c:v>
                </c:pt>
                <c:pt idx="8763">
                  <c:v>0</c:v>
                </c:pt>
                <c:pt idx="8764">
                  <c:v>0</c:v>
                </c:pt>
                <c:pt idx="8765">
                  <c:v>0</c:v>
                </c:pt>
                <c:pt idx="8766">
                  <c:v>0</c:v>
                </c:pt>
                <c:pt idx="8767">
                  <c:v>0</c:v>
                </c:pt>
                <c:pt idx="8768">
                  <c:v>0</c:v>
                </c:pt>
                <c:pt idx="8769">
                  <c:v>0</c:v>
                </c:pt>
                <c:pt idx="8770">
                  <c:v>0</c:v>
                </c:pt>
                <c:pt idx="8771">
                  <c:v>0</c:v>
                </c:pt>
                <c:pt idx="8772">
                  <c:v>0</c:v>
                </c:pt>
                <c:pt idx="8773">
                  <c:v>0</c:v>
                </c:pt>
                <c:pt idx="8774">
                  <c:v>0</c:v>
                </c:pt>
                <c:pt idx="8775">
                  <c:v>0</c:v>
                </c:pt>
                <c:pt idx="8776">
                  <c:v>0</c:v>
                </c:pt>
                <c:pt idx="8777">
                  <c:v>0</c:v>
                </c:pt>
                <c:pt idx="8778">
                  <c:v>0</c:v>
                </c:pt>
                <c:pt idx="8779">
                  <c:v>0</c:v>
                </c:pt>
                <c:pt idx="8780">
                  <c:v>0</c:v>
                </c:pt>
                <c:pt idx="8781">
                  <c:v>0</c:v>
                </c:pt>
                <c:pt idx="8782">
                  <c:v>0</c:v>
                </c:pt>
                <c:pt idx="8783">
                  <c:v>0</c:v>
                </c:pt>
                <c:pt idx="8784">
                  <c:v>0</c:v>
                </c:pt>
                <c:pt idx="8785">
                  <c:v>0</c:v>
                </c:pt>
                <c:pt idx="8786">
                  <c:v>0</c:v>
                </c:pt>
                <c:pt idx="8787">
                  <c:v>0</c:v>
                </c:pt>
                <c:pt idx="8788">
                  <c:v>0</c:v>
                </c:pt>
                <c:pt idx="8789">
                  <c:v>0</c:v>
                </c:pt>
                <c:pt idx="8790">
                  <c:v>0</c:v>
                </c:pt>
                <c:pt idx="8791">
                  <c:v>0</c:v>
                </c:pt>
                <c:pt idx="8792">
                  <c:v>0</c:v>
                </c:pt>
                <c:pt idx="8793">
                  <c:v>0</c:v>
                </c:pt>
                <c:pt idx="8794">
                  <c:v>0</c:v>
                </c:pt>
                <c:pt idx="8795">
                  <c:v>0</c:v>
                </c:pt>
                <c:pt idx="8796">
                  <c:v>0</c:v>
                </c:pt>
                <c:pt idx="8797">
                  <c:v>0</c:v>
                </c:pt>
                <c:pt idx="8798">
                  <c:v>0</c:v>
                </c:pt>
                <c:pt idx="8799">
                  <c:v>0</c:v>
                </c:pt>
                <c:pt idx="8800">
                  <c:v>0</c:v>
                </c:pt>
                <c:pt idx="8801">
                  <c:v>0</c:v>
                </c:pt>
                <c:pt idx="8802">
                  <c:v>0</c:v>
                </c:pt>
                <c:pt idx="8803">
                  <c:v>0</c:v>
                </c:pt>
                <c:pt idx="8804">
                  <c:v>0</c:v>
                </c:pt>
                <c:pt idx="8805">
                  <c:v>0</c:v>
                </c:pt>
                <c:pt idx="8806">
                  <c:v>0</c:v>
                </c:pt>
                <c:pt idx="8807">
                  <c:v>0</c:v>
                </c:pt>
                <c:pt idx="8808">
                  <c:v>0</c:v>
                </c:pt>
                <c:pt idx="8809">
                  <c:v>0</c:v>
                </c:pt>
                <c:pt idx="8810">
                  <c:v>0</c:v>
                </c:pt>
                <c:pt idx="8811">
                  <c:v>0</c:v>
                </c:pt>
                <c:pt idx="8812">
                  <c:v>0</c:v>
                </c:pt>
                <c:pt idx="8813">
                  <c:v>0</c:v>
                </c:pt>
                <c:pt idx="8814">
                  <c:v>0</c:v>
                </c:pt>
                <c:pt idx="8815">
                  <c:v>0</c:v>
                </c:pt>
                <c:pt idx="8816">
                  <c:v>0</c:v>
                </c:pt>
                <c:pt idx="8817">
                  <c:v>0</c:v>
                </c:pt>
                <c:pt idx="8818">
                  <c:v>0</c:v>
                </c:pt>
                <c:pt idx="8819">
                  <c:v>0</c:v>
                </c:pt>
                <c:pt idx="8820">
                  <c:v>0</c:v>
                </c:pt>
                <c:pt idx="8821">
                  <c:v>0</c:v>
                </c:pt>
                <c:pt idx="8822">
                  <c:v>0</c:v>
                </c:pt>
                <c:pt idx="8823">
                  <c:v>0</c:v>
                </c:pt>
                <c:pt idx="8824">
                  <c:v>0</c:v>
                </c:pt>
                <c:pt idx="8825">
                  <c:v>0</c:v>
                </c:pt>
                <c:pt idx="8826">
                  <c:v>0</c:v>
                </c:pt>
                <c:pt idx="8827">
                  <c:v>0</c:v>
                </c:pt>
                <c:pt idx="8828">
                  <c:v>0</c:v>
                </c:pt>
                <c:pt idx="8829">
                  <c:v>0</c:v>
                </c:pt>
                <c:pt idx="8830">
                  <c:v>0</c:v>
                </c:pt>
                <c:pt idx="8831">
                  <c:v>0</c:v>
                </c:pt>
                <c:pt idx="8832">
                  <c:v>0</c:v>
                </c:pt>
                <c:pt idx="8833">
                  <c:v>0</c:v>
                </c:pt>
                <c:pt idx="8834">
                  <c:v>0</c:v>
                </c:pt>
                <c:pt idx="8835">
                  <c:v>0</c:v>
                </c:pt>
                <c:pt idx="8836">
                  <c:v>0</c:v>
                </c:pt>
                <c:pt idx="8837">
                  <c:v>0</c:v>
                </c:pt>
                <c:pt idx="8838">
                  <c:v>0</c:v>
                </c:pt>
                <c:pt idx="8839">
                  <c:v>0</c:v>
                </c:pt>
                <c:pt idx="8840">
                  <c:v>0</c:v>
                </c:pt>
                <c:pt idx="8841">
                  <c:v>0</c:v>
                </c:pt>
                <c:pt idx="8842">
                  <c:v>0</c:v>
                </c:pt>
                <c:pt idx="8843">
                  <c:v>0</c:v>
                </c:pt>
                <c:pt idx="8844">
                  <c:v>0</c:v>
                </c:pt>
                <c:pt idx="8845">
                  <c:v>0</c:v>
                </c:pt>
                <c:pt idx="8846">
                  <c:v>0</c:v>
                </c:pt>
                <c:pt idx="8847">
                  <c:v>0</c:v>
                </c:pt>
                <c:pt idx="8848">
                  <c:v>0</c:v>
                </c:pt>
                <c:pt idx="8849">
                  <c:v>0</c:v>
                </c:pt>
                <c:pt idx="8850">
                  <c:v>0</c:v>
                </c:pt>
                <c:pt idx="8851">
                  <c:v>0</c:v>
                </c:pt>
                <c:pt idx="8852">
                  <c:v>0</c:v>
                </c:pt>
                <c:pt idx="8853">
                  <c:v>0</c:v>
                </c:pt>
                <c:pt idx="8854">
                  <c:v>0</c:v>
                </c:pt>
                <c:pt idx="8855">
                  <c:v>0</c:v>
                </c:pt>
                <c:pt idx="8856">
                  <c:v>0</c:v>
                </c:pt>
                <c:pt idx="8857">
                  <c:v>0</c:v>
                </c:pt>
                <c:pt idx="8858">
                  <c:v>0</c:v>
                </c:pt>
                <c:pt idx="8859">
                  <c:v>0</c:v>
                </c:pt>
                <c:pt idx="8860">
                  <c:v>0</c:v>
                </c:pt>
                <c:pt idx="8861">
                  <c:v>0</c:v>
                </c:pt>
                <c:pt idx="8862">
                  <c:v>0</c:v>
                </c:pt>
                <c:pt idx="8863">
                  <c:v>0</c:v>
                </c:pt>
                <c:pt idx="8864">
                  <c:v>0</c:v>
                </c:pt>
                <c:pt idx="8865">
                  <c:v>0</c:v>
                </c:pt>
                <c:pt idx="8866">
                  <c:v>0</c:v>
                </c:pt>
                <c:pt idx="8867">
                  <c:v>0</c:v>
                </c:pt>
                <c:pt idx="8868">
                  <c:v>0</c:v>
                </c:pt>
                <c:pt idx="8869">
                  <c:v>0</c:v>
                </c:pt>
                <c:pt idx="8870">
                  <c:v>0</c:v>
                </c:pt>
                <c:pt idx="8871">
                  <c:v>0</c:v>
                </c:pt>
                <c:pt idx="8872">
                  <c:v>0</c:v>
                </c:pt>
                <c:pt idx="8873">
                  <c:v>0</c:v>
                </c:pt>
                <c:pt idx="8874">
                  <c:v>0</c:v>
                </c:pt>
                <c:pt idx="8875">
                  <c:v>0</c:v>
                </c:pt>
                <c:pt idx="8876">
                  <c:v>0</c:v>
                </c:pt>
                <c:pt idx="8877">
                  <c:v>0</c:v>
                </c:pt>
                <c:pt idx="8878">
                  <c:v>0</c:v>
                </c:pt>
                <c:pt idx="8879">
                  <c:v>0</c:v>
                </c:pt>
                <c:pt idx="8880">
                  <c:v>0</c:v>
                </c:pt>
                <c:pt idx="8881">
                  <c:v>0</c:v>
                </c:pt>
                <c:pt idx="8882">
                  <c:v>0</c:v>
                </c:pt>
                <c:pt idx="8883">
                  <c:v>0</c:v>
                </c:pt>
                <c:pt idx="8884">
                  <c:v>0</c:v>
                </c:pt>
                <c:pt idx="8885">
                  <c:v>0</c:v>
                </c:pt>
                <c:pt idx="8886">
                  <c:v>0</c:v>
                </c:pt>
                <c:pt idx="8887">
                  <c:v>0</c:v>
                </c:pt>
                <c:pt idx="8888">
                  <c:v>0</c:v>
                </c:pt>
                <c:pt idx="8889">
                  <c:v>0</c:v>
                </c:pt>
                <c:pt idx="8890">
                  <c:v>0</c:v>
                </c:pt>
                <c:pt idx="8891">
                  <c:v>0</c:v>
                </c:pt>
                <c:pt idx="8892">
                  <c:v>0</c:v>
                </c:pt>
                <c:pt idx="8893">
                  <c:v>0</c:v>
                </c:pt>
                <c:pt idx="8894">
                  <c:v>0</c:v>
                </c:pt>
                <c:pt idx="8895">
                  <c:v>0</c:v>
                </c:pt>
                <c:pt idx="8896">
                  <c:v>0</c:v>
                </c:pt>
                <c:pt idx="8897">
                  <c:v>0</c:v>
                </c:pt>
                <c:pt idx="8898">
                  <c:v>0</c:v>
                </c:pt>
                <c:pt idx="8899">
                  <c:v>0</c:v>
                </c:pt>
                <c:pt idx="8900">
                  <c:v>0</c:v>
                </c:pt>
                <c:pt idx="8901">
                  <c:v>0</c:v>
                </c:pt>
                <c:pt idx="8902">
                  <c:v>0</c:v>
                </c:pt>
                <c:pt idx="8903">
                  <c:v>0</c:v>
                </c:pt>
                <c:pt idx="8904">
                  <c:v>0</c:v>
                </c:pt>
                <c:pt idx="8905">
                  <c:v>0</c:v>
                </c:pt>
                <c:pt idx="8906">
                  <c:v>0</c:v>
                </c:pt>
                <c:pt idx="8907">
                  <c:v>0</c:v>
                </c:pt>
                <c:pt idx="8908">
                  <c:v>0</c:v>
                </c:pt>
                <c:pt idx="8909">
                  <c:v>0</c:v>
                </c:pt>
                <c:pt idx="8910">
                  <c:v>0</c:v>
                </c:pt>
                <c:pt idx="8911">
                  <c:v>0</c:v>
                </c:pt>
                <c:pt idx="8912">
                  <c:v>0</c:v>
                </c:pt>
                <c:pt idx="8913">
                  <c:v>0</c:v>
                </c:pt>
                <c:pt idx="8914">
                  <c:v>0</c:v>
                </c:pt>
                <c:pt idx="8915">
                  <c:v>0</c:v>
                </c:pt>
                <c:pt idx="8916">
                  <c:v>0</c:v>
                </c:pt>
                <c:pt idx="8917">
                  <c:v>0</c:v>
                </c:pt>
                <c:pt idx="8918">
                  <c:v>0</c:v>
                </c:pt>
                <c:pt idx="8919">
                  <c:v>0</c:v>
                </c:pt>
                <c:pt idx="8920">
                  <c:v>0</c:v>
                </c:pt>
                <c:pt idx="8921">
                  <c:v>0</c:v>
                </c:pt>
                <c:pt idx="8922">
                  <c:v>0</c:v>
                </c:pt>
                <c:pt idx="8923">
                  <c:v>0</c:v>
                </c:pt>
                <c:pt idx="8924">
                  <c:v>0</c:v>
                </c:pt>
                <c:pt idx="8925">
                  <c:v>0</c:v>
                </c:pt>
                <c:pt idx="8926">
                  <c:v>0</c:v>
                </c:pt>
                <c:pt idx="8927">
                  <c:v>0</c:v>
                </c:pt>
                <c:pt idx="8928">
                  <c:v>0</c:v>
                </c:pt>
                <c:pt idx="8929">
                  <c:v>0</c:v>
                </c:pt>
                <c:pt idx="8930">
                  <c:v>0</c:v>
                </c:pt>
                <c:pt idx="8931">
                  <c:v>0</c:v>
                </c:pt>
                <c:pt idx="8932">
                  <c:v>0</c:v>
                </c:pt>
                <c:pt idx="8933">
                  <c:v>0</c:v>
                </c:pt>
                <c:pt idx="8934">
                  <c:v>0</c:v>
                </c:pt>
                <c:pt idx="8935">
                  <c:v>0</c:v>
                </c:pt>
                <c:pt idx="8936">
                  <c:v>0</c:v>
                </c:pt>
                <c:pt idx="8937">
                  <c:v>0</c:v>
                </c:pt>
                <c:pt idx="8938">
                  <c:v>0</c:v>
                </c:pt>
                <c:pt idx="8939">
                  <c:v>0</c:v>
                </c:pt>
                <c:pt idx="8940">
                  <c:v>0</c:v>
                </c:pt>
                <c:pt idx="8941">
                  <c:v>0</c:v>
                </c:pt>
                <c:pt idx="8942">
                  <c:v>0</c:v>
                </c:pt>
                <c:pt idx="8943">
                  <c:v>0</c:v>
                </c:pt>
                <c:pt idx="8944">
                  <c:v>0</c:v>
                </c:pt>
                <c:pt idx="8945">
                  <c:v>0</c:v>
                </c:pt>
                <c:pt idx="8946">
                  <c:v>0</c:v>
                </c:pt>
                <c:pt idx="8947">
                  <c:v>0</c:v>
                </c:pt>
                <c:pt idx="8948">
                  <c:v>0</c:v>
                </c:pt>
                <c:pt idx="8949">
                  <c:v>0</c:v>
                </c:pt>
                <c:pt idx="8950">
                  <c:v>0</c:v>
                </c:pt>
                <c:pt idx="8951">
                  <c:v>0</c:v>
                </c:pt>
                <c:pt idx="8952">
                  <c:v>0</c:v>
                </c:pt>
                <c:pt idx="8953">
                  <c:v>0</c:v>
                </c:pt>
                <c:pt idx="8954">
                  <c:v>0</c:v>
                </c:pt>
                <c:pt idx="8955">
                  <c:v>0</c:v>
                </c:pt>
                <c:pt idx="8956">
                  <c:v>0</c:v>
                </c:pt>
                <c:pt idx="8957">
                  <c:v>0</c:v>
                </c:pt>
                <c:pt idx="8958">
                  <c:v>0</c:v>
                </c:pt>
                <c:pt idx="8959">
                  <c:v>0</c:v>
                </c:pt>
                <c:pt idx="8960">
                  <c:v>0</c:v>
                </c:pt>
                <c:pt idx="8961">
                  <c:v>0</c:v>
                </c:pt>
                <c:pt idx="8962">
                  <c:v>0</c:v>
                </c:pt>
                <c:pt idx="8963">
                  <c:v>0</c:v>
                </c:pt>
                <c:pt idx="8964">
                  <c:v>0</c:v>
                </c:pt>
                <c:pt idx="8965">
                  <c:v>0</c:v>
                </c:pt>
                <c:pt idx="8966">
                  <c:v>0</c:v>
                </c:pt>
                <c:pt idx="8967">
                  <c:v>0</c:v>
                </c:pt>
                <c:pt idx="8968">
                  <c:v>0</c:v>
                </c:pt>
                <c:pt idx="8969">
                  <c:v>0</c:v>
                </c:pt>
                <c:pt idx="8970">
                  <c:v>0</c:v>
                </c:pt>
                <c:pt idx="8971">
                  <c:v>0</c:v>
                </c:pt>
                <c:pt idx="8972">
                  <c:v>0</c:v>
                </c:pt>
                <c:pt idx="8973">
                  <c:v>0</c:v>
                </c:pt>
                <c:pt idx="8974">
                  <c:v>0</c:v>
                </c:pt>
                <c:pt idx="8975">
                  <c:v>0</c:v>
                </c:pt>
                <c:pt idx="8976">
                  <c:v>0</c:v>
                </c:pt>
                <c:pt idx="8977">
                  <c:v>0</c:v>
                </c:pt>
                <c:pt idx="8978">
                  <c:v>0</c:v>
                </c:pt>
                <c:pt idx="8979">
                  <c:v>0</c:v>
                </c:pt>
                <c:pt idx="8980">
                  <c:v>0</c:v>
                </c:pt>
                <c:pt idx="8981">
                  <c:v>0</c:v>
                </c:pt>
                <c:pt idx="8982">
                  <c:v>0</c:v>
                </c:pt>
                <c:pt idx="8983">
                  <c:v>0</c:v>
                </c:pt>
                <c:pt idx="8984">
                  <c:v>0</c:v>
                </c:pt>
                <c:pt idx="8985">
                  <c:v>0</c:v>
                </c:pt>
                <c:pt idx="8986">
                  <c:v>0</c:v>
                </c:pt>
                <c:pt idx="8987">
                  <c:v>0</c:v>
                </c:pt>
                <c:pt idx="8988">
                  <c:v>0</c:v>
                </c:pt>
                <c:pt idx="8989">
                  <c:v>0</c:v>
                </c:pt>
                <c:pt idx="8990">
                  <c:v>0</c:v>
                </c:pt>
                <c:pt idx="8991">
                  <c:v>0</c:v>
                </c:pt>
                <c:pt idx="8992">
                  <c:v>0</c:v>
                </c:pt>
                <c:pt idx="8993">
                  <c:v>0</c:v>
                </c:pt>
                <c:pt idx="8994">
                  <c:v>0</c:v>
                </c:pt>
                <c:pt idx="8995">
                  <c:v>0</c:v>
                </c:pt>
                <c:pt idx="8996">
                  <c:v>0</c:v>
                </c:pt>
                <c:pt idx="8997">
                  <c:v>0</c:v>
                </c:pt>
                <c:pt idx="8998">
                  <c:v>0</c:v>
                </c:pt>
                <c:pt idx="8999">
                  <c:v>0</c:v>
                </c:pt>
                <c:pt idx="9000">
                  <c:v>0</c:v>
                </c:pt>
                <c:pt idx="9001">
                  <c:v>0</c:v>
                </c:pt>
                <c:pt idx="9002">
                  <c:v>0</c:v>
                </c:pt>
                <c:pt idx="9003">
                  <c:v>0</c:v>
                </c:pt>
                <c:pt idx="9004">
                  <c:v>0</c:v>
                </c:pt>
                <c:pt idx="9005">
                  <c:v>0</c:v>
                </c:pt>
                <c:pt idx="9006">
                  <c:v>0</c:v>
                </c:pt>
                <c:pt idx="9007">
                  <c:v>0</c:v>
                </c:pt>
                <c:pt idx="9008">
                  <c:v>0</c:v>
                </c:pt>
                <c:pt idx="9009">
                  <c:v>0</c:v>
                </c:pt>
                <c:pt idx="9010">
                  <c:v>0</c:v>
                </c:pt>
                <c:pt idx="9011">
                  <c:v>0</c:v>
                </c:pt>
                <c:pt idx="9012">
                  <c:v>0</c:v>
                </c:pt>
                <c:pt idx="9013">
                  <c:v>0</c:v>
                </c:pt>
                <c:pt idx="9014">
                  <c:v>0</c:v>
                </c:pt>
                <c:pt idx="9015">
                  <c:v>0</c:v>
                </c:pt>
                <c:pt idx="9016">
                  <c:v>0</c:v>
                </c:pt>
                <c:pt idx="9017">
                  <c:v>0</c:v>
                </c:pt>
                <c:pt idx="9018">
                  <c:v>0</c:v>
                </c:pt>
                <c:pt idx="9019">
                  <c:v>0</c:v>
                </c:pt>
                <c:pt idx="9020">
                  <c:v>0</c:v>
                </c:pt>
                <c:pt idx="9021">
                  <c:v>0</c:v>
                </c:pt>
                <c:pt idx="9022">
                  <c:v>0</c:v>
                </c:pt>
                <c:pt idx="9023">
                  <c:v>0</c:v>
                </c:pt>
                <c:pt idx="9024">
                  <c:v>0</c:v>
                </c:pt>
                <c:pt idx="9025">
                  <c:v>0</c:v>
                </c:pt>
                <c:pt idx="9026">
                  <c:v>0</c:v>
                </c:pt>
                <c:pt idx="9027">
                  <c:v>0</c:v>
                </c:pt>
                <c:pt idx="9028">
                  <c:v>0</c:v>
                </c:pt>
                <c:pt idx="9029">
                  <c:v>0</c:v>
                </c:pt>
                <c:pt idx="9030">
                  <c:v>0</c:v>
                </c:pt>
                <c:pt idx="9031">
                  <c:v>0</c:v>
                </c:pt>
                <c:pt idx="9032">
                  <c:v>0</c:v>
                </c:pt>
                <c:pt idx="9033">
                  <c:v>0</c:v>
                </c:pt>
                <c:pt idx="9034">
                  <c:v>0</c:v>
                </c:pt>
                <c:pt idx="9035">
                  <c:v>0</c:v>
                </c:pt>
                <c:pt idx="9036">
                  <c:v>0</c:v>
                </c:pt>
                <c:pt idx="9037">
                  <c:v>0</c:v>
                </c:pt>
                <c:pt idx="9038">
                  <c:v>0</c:v>
                </c:pt>
                <c:pt idx="9039">
                  <c:v>0</c:v>
                </c:pt>
                <c:pt idx="9040">
                  <c:v>0</c:v>
                </c:pt>
                <c:pt idx="9041">
                  <c:v>0</c:v>
                </c:pt>
                <c:pt idx="9042">
                  <c:v>0</c:v>
                </c:pt>
                <c:pt idx="9043">
                  <c:v>0</c:v>
                </c:pt>
                <c:pt idx="9044">
                  <c:v>0</c:v>
                </c:pt>
                <c:pt idx="9045">
                  <c:v>0</c:v>
                </c:pt>
                <c:pt idx="9046">
                  <c:v>0</c:v>
                </c:pt>
                <c:pt idx="9047">
                  <c:v>0</c:v>
                </c:pt>
                <c:pt idx="9048">
                  <c:v>0</c:v>
                </c:pt>
                <c:pt idx="9049">
                  <c:v>0</c:v>
                </c:pt>
                <c:pt idx="9050">
                  <c:v>0</c:v>
                </c:pt>
                <c:pt idx="9051">
                  <c:v>0</c:v>
                </c:pt>
                <c:pt idx="9052">
                  <c:v>0</c:v>
                </c:pt>
                <c:pt idx="9053">
                  <c:v>0</c:v>
                </c:pt>
                <c:pt idx="9054">
                  <c:v>0</c:v>
                </c:pt>
                <c:pt idx="9055">
                  <c:v>0</c:v>
                </c:pt>
                <c:pt idx="9056">
                  <c:v>0</c:v>
                </c:pt>
                <c:pt idx="9057">
                  <c:v>0</c:v>
                </c:pt>
                <c:pt idx="9058">
                  <c:v>0</c:v>
                </c:pt>
                <c:pt idx="9059">
                  <c:v>0</c:v>
                </c:pt>
                <c:pt idx="9060">
                  <c:v>0</c:v>
                </c:pt>
                <c:pt idx="9061">
                  <c:v>0</c:v>
                </c:pt>
                <c:pt idx="9062">
                  <c:v>0</c:v>
                </c:pt>
                <c:pt idx="9063">
                  <c:v>0</c:v>
                </c:pt>
                <c:pt idx="9064">
                  <c:v>0</c:v>
                </c:pt>
                <c:pt idx="9065">
                  <c:v>0</c:v>
                </c:pt>
                <c:pt idx="9066">
                  <c:v>0</c:v>
                </c:pt>
                <c:pt idx="9067">
                  <c:v>0</c:v>
                </c:pt>
                <c:pt idx="9068">
                  <c:v>0</c:v>
                </c:pt>
                <c:pt idx="9069">
                  <c:v>0</c:v>
                </c:pt>
                <c:pt idx="9070">
                  <c:v>0</c:v>
                </c:pt>
                <c:pt idx="9071">
                  <c:v>0</c:v>
                </c:pt>
                <c:pt idx="9072">
                  <c:v>0</c:v>
                </c:pt>
                <c:pt idx="9073">
                  <c:v>0</c:v>
                </c:pt>
                <c:pt idx="9074">
                  <c:v>0</c:v>
                </c:pt>
                <c:pt idx="9075">
                  <c:v>0</c:v>
                </c:pt>
                <c:pt idx="9076">
                  <c:v>0</c:v>
                </c:pt>
                <c:pt idx="9077">
                  <c:v>0</c:v>
                </c:pt>
                <c:pt idx="9078">
                  <c:v>0</c:v>
                </c:pt>
                <c:pt idx="9079">
                  <c:v>0</c:v>
                </c:pt>
                <c:pt idx="9080">
                  <c:v>0</c:v>
                </c:pt>
                <c:pt idx="9081">
                  <c:v>0</c:v>
                </c:pt>
                <c:pt idx="9082">
                  <c:v>0</c:v>
                </c:pt>
                <c:pt idx="9083">
                  <c:v>0</c:v>
                </c:pt>
                <c:pt idx="9084">
                  <c:v>0</c:v>
                </c:pt>
                <c:pt idx="9085">
                  <c:v>0</c:v>
                </c:pt>
                <c:pt idx="9086">
                  <c:v>0</c:v>
                </c:pt>
                <c:pt idx="9087">
                  <c:v>0</c:v>
                </c:pt>
                <c:pt idx="9088">
                  <c:v>0</c:v>
                </c:pt>
                <c:pt idx="9089">
                  <c:v>0</c:v>
                </c:pt>
                <c:pt idx="9090">
                  <c:v>0</c:v>
                </c:pt>
                <c:pt idx="9091">
                  <c:v>0</c:v>
                </c:pt>
                <c:pt idx="9092">
                  <c:v>0</c:v>
                </c:pt>
                <c:pt idx="9093">
                  <c:v>0</c:v>
                </c:pt>
                <c:pt idx="9094">
                  <c:v>0</c:v>
                </c:pt>
                <c:pt idx="9095">
                  <c:v>0</c:v>
                </c:pt>
                <c:pt idx="9096">
                  <c:v>0</c:v>
                </c:pt>
                <c:pt idx="9097">
                  <c:v>0</c:v>
                </c:pt>
                <c:pt idx="9098">
                  <c:v>0</c:v>
                </c:pt>
                <c:pt idx="9099">
                  <c:v>0</c:v>
                </c:pt>
                <c:pt idx="9100">
                  <c:v>0</c:v>
                </c:pt>
                <c:pt idx="9101">
                  <c:v>0</c:v>
                </c:pt>
                <c:pt idx="9102">
                  <c:v>0</c:v>
                </c:pt>
                <c:pt idx="9103">
                  <c:v>0</c:v>
                </c:pt>
                <c:pt idx="9104">
                  <c:v>0</c:v>
                </c:pt>
                <c:pt idx="9105">
                  <c:v>0</c:v>
                </c:pt>
                <c:pt idx="9106">
                  <c:v>0</c:v>
                </c:pt>
                <c:pt idx="9107">
                  <c:v>0</c:v>
                </c:pt>
                <c:pt idx="9108">
                  <c:v>0</c:v>
                </c:pt>
                <c:pt idx="9109">
                  <c:v>0</c:v>
                </c:pt>
                <c:pt idx="9110">
                  <c:v>0</c:v>
                </c:pt>
                <c:pt idx="9111">
                  <c:v>0</c:v>
                </c:pt>
                <c:pt idx="9112">
                  <c:v>0</c:v>
                </c:pt>
                <c:pt idx="9113">
                  <c:v>0</c:v>
                </c:pt>
                <c:pt idx="9114">
                  <c:v>0</c:v>
                </c:pt>
                <c:pt idx="9115">
                  <c:v>0</c:v>
                </c:pt>
                <c:pt idx="9116">
                  <c:v>0</c:v>
                </c:pt>
                <c:pt idx="9117">
                  <c:v>0</c:v>
                </c:pt>
                <c:pt idx="9118">
                  <c:v>0</c:v>
                </c:pt>
                <c:pt idx="9119">
                  <c:v>0</c:v>
                </c:pt>
                <c:pt idx="9120">
                  <c:v>0</c:v>
                </c:pt>
                <c:pt idx="9121">
                  <c:v>0</c:v>
                </c:pt>
                <c:pt idx="9122">
                  <c:v>0</c:v>
                </c:pt>
                <c:pt idx="9123">
                  <c:v>0</c:v>
                </c:pt>
                <c:pt idx="9124">
                  <c:v>0</c:v>
                </c:pt>
                <c:pt idx="9125">
                  <c:v>0</c:v>
                </c:pt>
                <c:pt idx="9126">
                  <c:v>0</c:v>
                </c:pt>
                <c:pt idx="9127">
                  <c:v>0</c:v>
                </c:pt>
                <c:pt idx="9128">
                  <c:v>0</c:v>
                </c:pt>
                <c:pt idx="9129">
                  <c:v>0</c:v>
                </c:pt>
                <c:pt idx="9130">
                  <c:v>0</c:v>
                </c:pt>
                <c:pt idx="9131">
                  <c:v>0</c:v>
                </c:pt>
                <c:pt idx="9132">
                  <c:v>0</c:v>
                </c:pt>
                <c:pt idx="9133">
                  <c:v>0</c:v>
                </c:pt>
                <c:pt idx="9134">
                  <c:v>0</c:v>
                </c:pt>
                <c:pt idx="9135">
                  <c:v>0</c:v>
                </c:pt>
                <c:pt idx="9136">
                  <c:v>0</c:v>
                </c:pt>
                <c:pt idx="9137">
                  <c:v>0</c:v>
                </c:pt>
                <c:pt idx="9138">
                  <c:v>0</c:v>
                </c:pt>
                <c:pt idx="9139">
                  <c:v>0</c:v>
                </c:pt>
                <c:pt idx="9140">
                  <c:v>0</c:v>
                </c:pt>
                <c:pt idx="9141">
                  <c:v>0</c:v>
                </c:pt>
                <c:pt idx="9142">
                  <c:v>0</c:v>
                </c:pt>
                <c:pt idx="9143">
                  <c:v>0</c:v>
                </c:pt>
                <c:pt idx="9144">
                  <c:v>0</c:v>
                </c:pt>
                <c:pt idx="9145">
                  <c:v>0</c:v>
                </c:pt>
                <c:pt idx="9146">
                  <c:v>0</c:v>
                </c:pt>
                <c:pt idx="9147">
                  <c:v>0</c:v>
                </c:pt>
                <c:pt idx="9148">
                  <c:v>0</c:v>
                </c:pt>
                <c:pt idx="9149">
                  <c:v>0</c:v>
                </c:pt>
                <c:pt idx="9150">
                  <c:v>0</c:v>
                </c:pt>
                <c:pt idx="9151">
                  <c:v>0</c:v>
                </c:pt>
                <c:pt idx="9152">
                  <c:v>0</c:v>
                </c:pt>
                <c:pt idx="9153">
                  <c:v>0</c:v>
                </c:pt>
                <c:pt idx="9154">
                  <c:v>0</c:v>
                </c:pt>
                <c:pt idx="9155">
                  <c:v>0</c:v>
                </c:pt>
                <c:pt idx="9156">
                  <c:v>0</c:v>
                </c:pt>
                <c:pt idx="9157">
                  <c:v>0</c:v>
                </c:pt>
                <c:pt idx="9158">
                  <c:v>0</c:v>
                </c:pt>
                <c:pt idx="9159">
                  <c:v>0</c:v>
                </c:pt>
                <c:pt idx="9160">
                  <c:v>0</c:v>
                </c:pt>
                <c:pt idx="9161">
                  <c:v>0</c:v>
                </c:pt>
                <c:pt idx="9162">
                  <c:v>0</c:v>
                </c:pt>
                <c:pt idx="9163">
                  <c:v>0</c:v>
                </c:pt>
                <c:pt idx="9164">
                  <c:v>0</c:v>
                </c:pt>
                <c:pt idx="9165">
                  <c:v>0</c:v>
                </c:pt>
                <c:pt idx="9166">
                  <c:v>0</c:v>
                </c:pt>
                <c:pt idx="9167">
                  <c:v>0</c:v>
                </c:pt>
                <c:pt idx="9168">
                  <c:v>0</c:v>
                </c:pt>
                <c:pt idx="9169">
                  <c:v>0</c:v>
                </c:pt>
                <c:pt idx="9170">
                  <c:v>0</c:v>
                </c:pt>
                <c:pt idx="9171">
                  <c:v>0</c:v>
                </c:pt>
                <c:pt idx="9172">
                  <c:v>0</c:v>
                </c:pt>
                <c:pt idx="9173">
                  <c:v>0</c:v>
                </c:pt>
                <c:pt idx="9174">
                  <c:v>0</c:v>
                </c:pt>
                <c:pt idx="9175">
                  <c:v>0</c:v>
                </c:pt>
                <c:pt idx="9176">
                  <c:v>0</c:v>
                </c:pt>
                <c:pt idx="9177">
                  <c:v>0</c:v>
                </c:pt>
                <c:pt idx="9178">
                  <c:v>0</c:v>
                </c:pt>
                <c:pt idx="9179">
                  <c:v>0</c:v>
                </c:pt>
                <c:pt idx="9180">
                  <c:v>0</c:v>
                </c:pt>
                <c:pt idx="9181">
                  <c:v>0</c:v>
                </c:pt>
                <c:pt idx="9182">
                  <c:v>0</c:v>
                </c:pt>
                <c:pt idx="9183">
                  <c:v>0</c:v>
                </c:pt>
                <c:pt idx="9184">
                  <c:v>0</c:v>
                </c:pt>
                <c:pt idx="9185">
                  <c:v>0</c:v>
                </c:pt>
                <c:pt idx="9186">
                  <c:v>0</c:v>
                </c:pt>
                <c:pt idx="9187">
                  <c:v>0</c:v>
                </c:pt>
                <c:pt idx="9188">
                  <c:v>0</c:v>
                </c:pt>
                <c:pt idx="9189">
                  <c:v>0</c:v>
                </c:pt>
                <c:pt idx="9190">
                  <c:v>0</c:v>
                </c:pt>
                <c:pt idx="9191">
                  <c:v>0</c:v>
                </c:pt>
                <c:pt idx="9192">
                  <c:v>0</c:v>
                </c:pt>
                <c:pt idx="9193">
                  <c:v>0</c:v>
                </c:pt>
                <c:pt idx="9194">
                  <c:v>0</c:v>
                </c:pt>
                <c:pt idx="9195">
                  <c:v>0</c:v>
                </c:pt>
                <c:pt idx="9196">
                  <c:v>0</c:v>
                </c:pt>
                <c:pt idx="9197">
                  <c:v>0</c:v>
                </c:pt>
                <c:pt idx="9198">
                  <c:v>0</c:v>
                </c:pt>
                <c:pt idx="9199">
                  <c:v>0</c:v>
                </c:pt>
                <c:pt idx="9200">
                  <c:v>0</c:v>
                </c:pt>
                <c:pt idx="9201">
                  <c:v>0</c:v>
                </c:pt>
                <c:pt idx="9202">
                  <c:v>0</c:v>
                </c:pt>
                <c:pt idx="9203">
                  <c:v>0</c:v>
                </c:pt>
                <c:pt idx="9204">
                  <c:v>0</c:v>
                </c:pt>
                <c:pt idx="9205">
                  <c:v>0</c:v>
                </c:pt>
                <c:pt idx="9206">
                  <c:v>0</c:v>
                </c:pt>
                <c:pt idx="9207">
                  <c:v>0</c:v>
                </c:pt>
                <c:pt idx="9208">
                  <c:v>0</c:v>
                </c:pt>
                <c:pt idx="9209">
                  <c:v>0</c:v>
                </c:pt>
                <c:pt idx="9210">
                  <c:v>0</c:v>
                </c:pt>
                <c:pt idx="9211">
                  <c:v>0</c:v>
                </c:pt>
                <c:pt idx="9212">
                  <c:v>0</c:v>
                </c:pt>
                <c:pt idx="9213">
                  <c:v>0</c:v>
                </c:pt>
                <c:pt idx="9214">
                  <c:v>0</c:v>
                </c:pt>
                <c:pt idx="9215">
                  <c:v>0</c:v>
                </c:pt>
                <c:pt idx="9216">
                  <c:v>0</c:v>
                </c:pt>
                <c:pt idx="9217">
                  <c:v>0</c:v>
                </c:pt>
                <c:pt idx="9218">
                  <c:v>0</c:v>
                </c:pt>
                <c:pt idx="9219">
                  <c:v>0</c:v>
                </c:pt>
                <c:pt idx="9220">
                  <c:v>0</c:v>
                </c:pt>
                <c:pt idx="9221">
                  <c:v>0</c:v>
                </c:pt>
                <c:pt idx="9222">
                  <c:v>0</c:v>
                </c:pt>
                <c:pt idx="9223">
                  <c:v>0</c:v>
                </c:pt>
                <c:pt idx="9224">
                  <c:v>0</c:v>
                </c:pt>
                <c:pt idx="9225">
                  <c:v>0</c:v>
                </c:pt>
                <c:pt idx="9226">
                  <c:v>0</c:v>
                </c:pt>
                <c:pt idx="9227">
                  <c:v>0</c:v>
                </c:pt>
                <c:pt idx="9228">
                  <c:v>0</c:v>
                </c:pt>
                <c:pt idx="9229">
                  <c:v>0</c:v>
                </c:pt>
                <c:pt idx="9230">
                  <c:v>0</c:v>
                </c:pt>
                <c:pt idx="9231">
                  <c:v>0</c:v>
                </c:pt>
                <c:pt idx="9232">
                  <c:v>0</c:v>
                </c:pt>
                <c:pt idx="9233">
                  <c:v>0</c:v>
                </c:pt>
                <c:pt idx="9234">
                  <c:v>0</c:v>
                </c:pt>
                <c:pt idx="9235">
                  <c:v>0</c:v>
                </c:pt>
                <c:pt idx="9236">
                  <c:v>0</c:v>
                </c:pt>
                <c:pt idx="9237">
                  <c:v>0</c:v>
                </c:pt>
                <c:pt idx="9238">
                  <c:v>0</c:v>
                </c:pt>
                <c:pt idx="9239">
                  <c:v>0</c:v>
                </c:pt>
                <c:pt idx="9240">
                  <c:v>0</c:v>
                </c:pt>
                <c:pt idx="9241">
                  <c:v>0</c:v>
                </c:pt>
                <c:pt idx="9242">
                  <c:v>0</c:v>
                </c:pt>
                <c:pt idx="9243">
                  <c:v>0</c:v>
                </c:pt>
                <c:pt idx="9244">
                  <c:v>0</c:v>
                </c:pt>
                <c:pt idx="9245">
                  <c:v>0</c:v>
                </c:pt>
                <c:pt idx="9246">
                  <c:v>0</c:v>
                </c:pt>
                <c:pt idx="9247">
                  <c:v>0</c:v>
                </c:pt>
                <c:pt idx="9248">
                  <c:v>0</c:v>
                </c:pt>
                <c:pt idx="9249">
                  <c:v>0</c:v>
                </c:pt>
                <c:pt idx="9250">
                  <c:v>0</c:v>
                </c:pt>
                <c:pt idx="9251">
                  <c:v>0</c:v>
                </c:pt>
                <c:pt idx="9252">
                  <c:v>0</c:v>
                </c:pt>
                <c:pt idx="9253">
                  <c:v>0</c:v>
                </c:pt>
                <c:pt idx="9254">
                  <c:v>0</c:v>
                </c:pt>
                <c:pt idx="9255">
                  <c:v>0</c:v>
                </c:pt>
                <c:pt idx="9256">
                  <c:v>0</c:v>
                </c:pt>
                <c:pt idx="9257">
                  <c:v>0</c:v>
                </c:pt>
                <c:pt idx="9258">
                  <c:v>0</c:v>
                </c:pt>
                <c:pt idx="9259">
                  <c:v>0</c:v>
                </c:pt>
                <c:pt idx="9260">
                  <c:v>0</c:v>
                </c:pt>
                <c:pt idx="9261">
                  <c:v>0</c:v>
                </c:pt>
                <c:pt idx="9262">
                  <c:v>0</c:v>
                </c:pt>
                <c:pt idx="9263">
                  <c:v>0</c:v>
                </c:pt>
                <c:pt idx="9264">
                  <c:v>0</c:v>
                </c:pt>
                <c:pt idx="9265">
                  <c:v>0</c:v>
                </c:pt>
                <c:pt idx="9266">
                  <c:v>0</c:v>
                </c:pt>
                <c:pt idx="9267">
                  <c:v>0</c:v>
                </c:pt>
                <c:pt idx="9268">
                  <c:v>0</c:v>
                </c:pt>
                <c:pt idx="9269">
                  <c:v>0</c:v>
                </c:pt>
                <c:pt idx="9270">
                  <c:v>0</c:v>
                </c:pt>
                <c:pt idx="9271">
                  <c:v>0</c:v>
                </c:pt>
                <c:pt idx="9272">
                  <c:v>0</c:v>
                </c:pt>
                <c:pt idx="9273">
                  <c:v>0</c:v>
                </c:pt>
                <c:pt idx="9274">
                  <c:v>0</c:v>
                </c:pt>
                <c:pt idx="9275">
                  <c:v>0</c:v>
                </c:pt>
                <c:pt idx="9276">
                  <c:v>0</c:v>
                </c:pt>
                <c:pt idx="9277">
                  <c:v>0</c:v>
                </c:pt>
                <c:pt idx="9278">
                  <c:v>0</c:v>
                </c:pt>
                <c:pt idx="9279">
                  <c:v>0</c:v>
                </c:pt>
                <c:pt idx="9280">
                  <c:v>0</c:v>
                </c:pt>
                <c:pt idx="9281">
                  <c:v>0</c:v>
                </c:pt>
                <c:pt idx="9282">
                  <c:v>0</c:v>
                </c:pt>
                <c:pt idx="9283">
                  <c:v>0</c:v>
                </c:pt>
                <c:pt idx="9284">
                  <c:v>0</c:v>
                </c:pt>
                <c:pt idx="9285">
                  <c:v>0</c:v>
                </c:pt>
                <c:pt idx="9286">
                  <c:v>0</c:v>
                </c:pt>
                <c:pt idx="9287">
                  <c:v>0</c:v>
                </c:pt>
                <c:pt idx="9288">
                  <c:v>0</c:v>
                </c:pt>
                <c:pt idx="9289">
                  <c:v>0</c:v>
                </c:pt>
                <c:pt idx="9290">
                  <c:v>0</c:v>
                </c:pt>
                <c:pt idx="9291">
                  <c:v>0</c:v>
                </c:pt>
                <c:pt idx="9292">
                  <c:v>0</c:v>
                </c:pt>
                <c:pt idx="9293">
                  <c:v>0</c:v>
                </c:pt>
                <c:pt idx="9294">
                  <c:v>0</c:v>
                </c:pt>
                <c:pt idx="9295">
                  <c:v>0</c:v>
                </c:pt>
                <c:pt idx="9296">
                  <c:v>0</c:v>
                </c:pt>
                <c:pt idx="9297">
                  <c:v>0</c:v>
                </c:pt>
                <c:pt idx="9298">
                  <c:v>0</c:v>
                </c:pt>
                <c:pt idx="9299">
                  <c:v>0</c:v>
                </c:pt>
                <c:pt idx="9300">
                  <c:v>0</c:v>
                </c:pt>
                <c:pt idx="9301">
                  <c:v>0</c:v>
                </c:pt>
                <c:pt idx="9302">
                  <c:v>0</c:v>
                </c:pt>
                <c:pt idx="9303">
                  <c:v>0</c:v>
                </c:pt>
                <c:pt idx="9304">
                  <c:v>0</c:v>
                </c:pt>
                <c:pt idx="9305">
                  <c:v>0</c:v>
                </c:pt>
                <c:pt idx="9306">
                  <c:v>0</c:v>
                </c:pt>
                <c:pt idx="9307">
                  <c:v>0</c:v>
                </c:pt>
                <c:pt idx="9308">
                  <c:v>0</c:v>
                </c:pt>
                <c:pt idx="9309">
                  <c:v>0</c:v>
                </c:pt>
                <c:pt idx="9310">
                  <c:v>0</c:v>
                </c:pt>
                <c:pt idx="9311">
                  <c:v>0</c:v>
                </c:pt>
                <c:pt idx="9312">
                  <c:v>0</c:v>
                </c:pt>
                <c:pt idx="9313">
                  <c:v>0</c:v>
                </c:pt>
                <c:pt idx="9314">
                  <c:v>0</c:v>
                </c:pt>
                <c:pt idx="9315">
                  <c:v>0</c:v>
                </c:pt>
                <c:pt idx="9316">
                  <c:v>0</c:v>
                </c:pt>
                <c:pt idx="9317">
                  <c:v>0</c:v>
                </c:pt>
                <c:pt idx="9318">
                  <c:v>0</c:v>
                </c:pt>
                <c:pt idx="9319">
                  <c:v>0</c:v>
                </c:pt>
                <c:pt idx="9320">
                  <c:v>0</c:v>
                </c:pt>
                <c:pt idx="9321">
                  <c:v>0</c:v>
                </c:pt>
                <c:pt idx="9322">
                  <c:v>0</c:v>
                </c:pt>
                <c:pt idx="9323">
                  <c:v>0</c:v>
                </c:pt>
                <c:pt idx="9324">
                  <c:v>0</c:v>
                </c:pt>
                <c:pt idx="9325">
                  <c:v>0</c:v>
                </c:pt>
                <c:pt idx="9326">
                  <c:v>0</c:v>
                </c:pt>
                <c:pt idx="9327">
                  <c:v>0</c:v>
                </c:pt>
                <c:pt idx="9328">
                  <c:v>0</c:v>
                </c:pt>
                <c:pt idx="9329">
                  <c:v>0</c:v>
                </c:pt>
                <c:pt idx="9330">
                  <c:v>0</c:v>
                </c:pt>
                <c:pt idx="9331">
                  <c:v>0</c:v>
                </c:pt>
                <c:pt idx="9332">
                  <c:v>0</c:v>
                </c:pt>
                <c:pt idx="9333">
                  <c:v>0</c:v>
                </c:pt>
                <c:pt idx="9334">
                  <c:v>0</c:v>
                </c:pt>
                <c:pt idx="9335">
                  <c:v>0</c:v>
                </c:pt>
                <c:pt idx="9336">
                  <c:v>0</c:v>
                </c:pt>
                <c:pt idx="9337">
                  <c:v>0</c:v>
                </c:pt>
                <c:pt idx="9338">
                  <c:v>0</c:v>
                </c:pt>
                <c:pt idx="9339">
                  <c:v>0</c:v>
                </c:pt>
                <c:pt idx="9340">
                  <c:v>0</c:v>
                </c:pt>
                <c:pt idx="9341">
                  <c:v>0</c:v>
                </c:pt>
                <c:pt idx="9342">
                  <c:v>0</c:v>
                </c:pt>
                <c:pt idx="9343">
                  <c:v>0</c:v>
                </c:pt>
                <c:pt idx="9344">
                  <c:v>0</c:v>
                </c:pt>
                <c:pt idx="9345">
                  <c:v>0</c:v>
                </c:pt>
                <c:pt idx="9346">
                  <c:v>0</c:v>
                </c:pt>
                <c:pt idx="9347">
                  <c:v>0</c:v>
                </c:pt>
                <c:pt idx="9348">
                  <c:v>0</c:v>
                </c:pt>
                <c:pt idx="9349">
                  <c:v>0</c:v>
                </c:pt>
                <c:pt idx="9350">
                  <c:v>0</c:v>
                </c:pt>
                <c:pt idx="9351">
                  <c:v>0</c:v>
                </c:pt>
                <c:pt idx="9352">
                  <c:v>0</c:v>
                </c:pt>
                <c:pt idx="9353">
                  <c:v>0</c:v>
                </c:pt>
                <c:pt idx="9354">
                  <c:v>0</c:v>
                </c:pt>
                <c:pt idx="9355">
                  <c:v>0</c:v>
                </c:pt>
                <c:pt idx="9356">
                  <c:v>0</c:v>
                </c:pt>
                <c:pt idx="9357">
                  <c:v>0</c:v>
                </c:pt>
                <c:pt idx="9358">
                  <c:v>0</c:v>
                </c:pt>
                <c:pt idx="9359">
                  <c:v>0</c:v>
                </c:pt>
                <c:pt idx="9360">
                  <c:v>0</c:v>
                </c:pt>
                <c:pt idx="9361">
                  <c:v>0</c:v>
                </c:pt>
                <c:pt idx="9362">
                  <c:v>0</c:v>
                </c:pt>
                <c:pt idx="9363">
                  <c:v>0</c:v>
                </c:pt>
                <c:pt idx="9364">
                  <c:v>0</c:v>
                </c:pt>
                <c:pt idx="9365">
                  <c:v>0</c:v>
                </c:pt>
                <c:pt idx="9366">
                  <c:v>0</c:v>
                </c:pt>
                <c:pt idx="9367">
                  <c:v>0</c:v>
                </c:pt>
                <c:pt idx="9368">
                  <c:v>0</c:v>
                </c:pt>
                <c:pt idx="9369">
                  <c:v>0</c:v>
                </c:pt>
                <c:pt idx="9370">
                  <c:v>0</c:v>
                </c:pt>
                <c:pt idx="9371">
                  <c:v>0</c:v>
                </c:pt>
                <c:pt idx="9372">
                  <c:v>0</c:v>
                </c:pt>
                <c:pt idx="9373">
                  <c:v>0</c:v>
                </c:pt>
                <c:pt idx="9374">
                  <c:v>0</c:v>
                </c:pt>
                <c:pt idx="9375">
                  <c:v>0</c:v>
                </c:pt>
                <c:pt idx="9376">
                  <c:v>0</c:v>
                </c:pt>
                <c:pt idx="9377">
                  <c:v>0</c:v>
                </c:pt>
                <c:pt idx="9378">
                  <c:v>0</c:v>
                </c:pt>
                <c:pt idx="9379">
                  <c:v>0</c:v>
                </c:pt>
                <c:pt idx="9380">
                  <c:v>0</c:v>
                </c:pt>
                <c:pt idx="9381">
                  <c:v>0</c:v>
                </c:pt>
                <c:pt idx="9382">
                  <c:v>0</c:v>
                </c:pt>
                <c:pt idx="9383">
                  <c:v>0</c:v>
                </c:pt>
                <c:pt idx="9384">
                  <c:v>0</c:v>
                </c:pt>
                <c:pt idx="9385">
                  <c:v>0</c:v>
                </c:pt>
                <c:pt idx="9386">
                  <c:v>0</c:v>
                </c:pt>
                <c:pt idx="9387">
                  <c:v>0</c:v>
                </c:pt>
                <c:pt idx="9388">
                  <c:v>0</c:v>
                </c:pt>
                <c:pt idx="9389">
                  <c:v>0</c:v>
                </c:pt>
                <c:pt idx="9390">
                  <c:v>0</c:v>
                </c:pt>
                <c:pt idx="9391">
                  <c:v>0</c:v>
                </c:pt>
                <c:pt idx="9392">
                  <c:v>0</c:v>
                </c:pt>
                <c:pt idx="9393">
                  <c:v>0</c:v>
                </c:pt>
                <c:pt idx="9394">
                  <c:v>0</c:v>
                </c:pt>
                <c:pt idx="9395">
                  <c:v>0</c:v>
                </c:pt>
                <c:pt idx="9396">
                  <c:v>0</c:v>
                </c:pt>
                <c:pt idx="9397">
                  <c:v>0</c:v>
                </c:pt>
                <c:pt idx="9398">
                  <c:v>0</c:v>
                </c:pt>
                <c:pt idx="9399">
                  <c:v>0</c:v>
                </c:pt>
                <c:pt idx="9400">
                  <c:v>0</c:v>
                </c:pt>
                <c:pt idx="9401">
                  <c:v>0</c:v>
                </c:pt>
                <c:pt idx="9402">
                  <c:v>0</c:v>
                </c:pt>
                <c:pt idx="9403">
                  <c:v>0</c:v>
                </c:pt>
                <c:pt idx="9404">
                  <c:v>0</c:v>
                </c:pt>
                <c:pt idx="9405">
                  <c:v>0</c:v>
                </c:pt>
                <c:pt idx="9406">
                  <c:v>0</c:v>
                </c:pt>
                <c:pt idx="9407">
                  <c:v>0</c:v>
                </c:pt>
                <c:pt idx="9408">
                  <c:v>0</c:v>
                </c:pt>
                <c:pt idx="9409">
                  <c:v>0</c:v>
                </c:pt>
                <c:pt idx="9410">
                  <c:v>0</c:v>
                </c:pt>
                <c:pt idx="9411">
                  <c:v>0</c:v>
                </c:pt>
                <c:pt idx="9412">
                  <c:v>0</c:v>
                </c:pt>
                <c:pt idx="9413">
                  <c:v>0</c:v>
                </c:pt>
                <c:pt idx="9414">
                  <c:v>0</c:v>
                </c:pt>
                <c:pt idx="9415">
                  <c:v>0</c:v>
                </c:pt>
                <c:pt idx="9416">
                  <c:v>0</c:v>
                </c:pt>
                <c:pt idx="9417">
                  <c:v>0</c:v>
                </c:pt>
                <c:pt idx="9418">
                  <c:v>0</c:v>
                </c:pt>
                <c:pt idx="9419">
                  <c:v>0</c:v>
                </c:pt>
                <c:pt idx="9420">
                  <c:v>0</c:v>
                </c:pt>
                <c:pt idx="9421">
                  <c:v>0</c:v>
                </c:pt>
                <c:pt idx="9422">
                  <c:v>0</c:v>
                </c:pt>
                <c:pt idx="9423">
                  <c:v>0</c:v>
                </c:pt>
                <c:pt idx="9424">
                  <c:v>0</c:v>
                </c:pt>
                <c:pt idx="9425">
                  <c:v>0</c:v>
                </c:pt>
                <c:pt idx="9426">
                  <c:v>0</c:v>
                </c:pt>
                <c:pt idx="9427">
                  <c:v>0</c:v>
                </c:pt>
                <c:pt idx="9428">
                  <c:v>0</c:v>
                </c:pt>
                <c:pt idx="9429">
                  <c:v>0</c:v>
                </c:pt>
                <c:pt idx="9430">
                  <c:v>0</c:v>
                </c:pt>
                <c:pt idx="9431">
                  <c:v>0</c:v>
                </c:pt>
                <c:pt idx="9432">
                  <c:v>0</c:v>
                </c:pt>
                <c:pt idx="9433">
                  <c:v>0</c:v>
                </c:pt>
                <c:pt idx="9434">
                  <c:v>0</c:v>
                </c:pt>
                <c:pt idx="9435">
                  <c:v>0</c:v>
                </c:pt>
                <c:pt idx="9436">
                  <c:v>0</c:v>
                </c:pt>
                <c:pt idx="9437">
                  <c:v>0</c:v>
                </c:pt>
                <c:pt idx="9438">
                  <c:v>0</c:v>
                </c:pt>
                <c:pt idx="9439">
                  <c:v>0</c:v>
                </c:pt>
                <c:pt idx="9440">
                  <c:v>0</c:v>
                </c:pt>
                <c:pt idx="9441">
                  <c:v>0</c:v>
                </c:pt>
                <c:pt idx="9442">
                  <c:v>0</c:v>
                </c:pt>
                <c:pt idx="9443">
                  <c:v>0</c:v>
                </c:pt>
                <c:pt idx="9444">
                  <c:v>0</c:v>
                </c:pt>
                <c:pt idx="9445">
                  <c:v>0</c:v>
                </c:pt>
                <c:pt idx="9446">
                  <c:v>0</c:v>
                </c:pt>
                <c:pt idx="9447">
                  <c:v>0</c:v>
                </c:pt>
                <c:pt idx="9448">
                  <c:v>0</c:v>
                </c:pt>
                <c:pt idx="9449">
                  <c:v>0</c:v>
                </c:pt>
                <c:pt idx="9450">
                  <c:v>0</c:v>
                </c:pt>
                <c:pt idx="9451">
                  <c:v>0</c:v>
                </c:pt>
                <c:pt idx="9452">
                  <c:v>0</c:v>
                </c:pt>
                <c:pt idx="9453">
                  <c:v>0</c:v>
                </c:pt>
                <c:pt idx="9454">
                  <c:v>0</c:v>
                </c:pt>
                <c:pt idx="9455">
                  <c:v>0</c:v>
                </c:pt>
                <c:pt idx="9456">
                  <c:v>0</c:v>
                </c:pt>
                <c:pt idx="9457">
                  <c:v>0</c:v>
                </c:pt>
                <c:pt idx="9458">
                  <c:v>0</c:v>
                </c:pt>
                <c:pt idx="9459">
                  <c:v>0</c:v>
                </c:pt>
                <c:pt idx="9460">
                  <c:v>0</c:v>
                </c:pt>
                <c:pt idx="9461">
                  <c:v>0</c:v>
                </c:pt>
                <c:pt idx="9462">
                  <c:v>0</c:v>
                </c:pt>
                <c:pt idx="9463">
                  <c:v>0</c:v>
                </c:pt>
                <c:pt idx="9464">
                  <c:v>0</c:v>
                </c:pt>
                <c:pt idx="9465">
                  <c:v>0</c:v>
                </c:pt>
                <c:pt idx="9466">
                  <c:v>0</c:v>
                </c:pt>
                <c:pt idx="9467">
                  <c:v>0</c:v>
                </c:pt>
                <c:pt idx="9468">
                  <c:v>0</c:v>
                </c:pt>
                <c:pt idx="9469">
                  <c:v>0</c:v>
                </c:pt>
                <c:pt idx="9470">
                  <c:v>0</c:v>
                </c:pt>
                <c:pt idx="9471">
                  <c:v>0</c:v>
                </c:pt>
                <c:pt idx="9472">
                  <c:v>0</c:v>
                </c:pt>
                <c:pt idx="9473">
                  <c:v>0</c:v>
                </c:pt>
                <c:pt idx="9474">
                  <c:v>0</c:v>
                </c:pt>
                <c:pt idx="9475">
                  <c:v>0</c:v>
                </c:pt>
                <c:pt idx="9476">
                  <c:v>0</c:v>
                </c:pt>
                <c:pt idx="9477">
                  <c:v>0</c:v>
                </c:pt>
                <c:pt idx="9478">
                  <c:v>0</c:v>
                </c:pt>
                <c:pt idx="9479">
                  <c:v>0</c:v>
                </c:pt>
                <c:pt idx="9480">
                  <c:v>0</c:v>
                </c:pt>
                <c:pt idx="9481">
                  <c:v>0</c:v>
                </c:pt>
                <c:pt idx="9482">
                  <c:v>0</c:v>
                </c:pt>
                <c:pt idx="9483">
                  <c:v>0</c:v>
                </c:pt>
                <c:pt idx="9484">
                  <c:v>0</c:v>
                </c:pt>
                <c:pt idx="9485">
                  <c:v>0</c:v>
                </c:pt>
                <c:pt idx="9486">
                  <c:v>0</c:v>
                </c:pt>
                <c:pt idx="9487">
                  <c:v>0</c:v>
                </c:pt>
                <c:pt idx="9488">
                  <c:v>0</c:v>
                </c:pt>
                <c:pt idx="9489">
                  <c:v>0</c:v>
                </c:pt>
                <c:pt idx="9490">
                  <c:v>0</c:v>
                </c:pt>
                <c:pt idx="9491">
                  <c:v>0</c:v>
                </c:pt>
                <c:pt idx="9492">
                  <c:v>0</c:v>
                </c:pt>
                <c:pt idx="9493">
                  <c:v>0</c:v>
                </c:pt>
                <c:pt idx="9494">
                  <c:v>0</c:v>
                </c:pt>
                <c:pt idx="9495">
                  <c:v>0</c:v>
                </c:pt>
                <c:pt idx="9496">
                  <c:v>0</c:v>
                </c:pt>
                <c:pt idx="9497">
                  <c:v>0</c:v>
                </c:pt>
                <c:pt idx="9498">
                  <c:v>0</c:v>
                </c:pt>
                <c:pt idx="9499">
                  <c:v>0</c:v>
                </c:pt>
                <c:pt idx="9500">
                  <c:v>0</c:v>
                </c:pt>
                <c:pt idx="9501">
                  <c:v>0</c:v>
                </c:pt>
                <c:pt idx="9502">
                  <c:v>0</c:v>
                </c:pt>
                <c:pt idx="9503">
                  <c:v>0</c:v>
                </c:pt>
                <c:pt idx="9504">
                  <c:v>0</c:v>
                </c:pt>
                <c:pt idx="9505">
                  <c:v>0</c:v>
                </c:pt>
                <c:pt idx="9506">
                  <c:v>0</c:v>
                </c:pt>
                <c:pt idx="9507">
                  <c:v>0</c:v>
                </c:pt>
                <c:pt idx="9508">
                  <c:v>0</c:v>
                </c:pt>
                <c:pt idx="9509">
                  <c:v>0</c:v>
                </c:pt>
                <c:pt idx="9510">
                  <c:v>0</c:v>
                </c:pt>
                <c:pt idx="9511">
                  <c:v>0</c:v>
                </c:pt>
                <c:pt idx="9512">
                  <c:v>0</c:v>
                </c:pt>
                <c:pt idx="9513">
                  <c:v>0</c:v>
                </c:pt>
                <c:pt idx="9514">
                  <c:v>0</c:v>
                </c:pt>
                <c:pt idx="9515">
                  <c:v>0</c:v>
                </c:pt>
                <c:pt idx="9516">
                  <c:v>0</c:v>
                </c:pt>
                <c:pt idx="9517">
                  <c:v>0</c:v>
                </c:pt>
                <c:pt idx="9518">
                  <c:v>0</c:v>
                </c:pt>
                <c:pt idx="9519">
                  <c:v>0</c:v>
                </c:pt>
                <c:pt idx="9520">
                  <c:v>0</c:v>
                </c:pt>
                <c:pt idx="9521">
                  <c:v>0</c:v>
                </c:pt>
                <c:pt idx="9522">
                  <c:v>0</c:v>
                </c:pt>
                <c:pt idx="9523">
                  <c:v>0</c:v>
                </c:pt>
                <c:pt idx="9524">
                  <c:v>0</c:v>
                </c:pt>
                <c:pt idx="9525">
                  <c:v>0</c:v>
                </c:pt>
                <c:pt idx="9526">
                  <c:v>0</c:v>
                </c:pt>
                <c:pt idx="9527">
                  <c:v>0</c:v>
                </c:pt>
                <c:pt idx="9528">
                  <c:v>0</c:v>
                </c:pt>
                <c:pt idx="9529">
                  <c:v>0</c:v>
                </c:pt>
                <c:pt idx="9530">
                  <c:v>0</c:v>
                </c:pt>
                <c:pt idx="9531">
                  <c:v>0</c:v>
                </c:pt>
                <c:pt idx="9532">
                  <c:v>0</c:v>
                </c:pt>
                <c:pt idx="9533">
                  <c:v>0</c:v>
                </c:pt>
                <c:pt idx="9534">
                  <c:v>0</c:v>
                </c:pt>
                <c:pt idx="9535">
                  <c:v>0</c:v>
                </c:pt>
                <c:pt idx="9536">
                  <c:v>0</c:v>
                </c:pt>
                <c:pt idx="9537">
                  <c:v>0</c:v>
                </c:pt>
                <c:pt idx="9538">
                  <c:v>0</c:v>
                </c:pt>
                <c:pt idx="9539">
                  <c:v>0</c:v>
                </c:pt>
                <c:pt idx="9540">
                  <c:v>0</c:v>
                </c:pt>
                <c:pt idx="9541">
                  <c:v>0</c:v>
                </c:pt>
                <c:pt idx="9542">
                  <c:v>0</c:v>
                </c:pt>
                <c:pt idx="9543">
                  <c:v>0</c:v>
                </c:pt>
                <c:pt idx="9544">
                  <c:v>0</c:v>
                </c:pt>
                <c:pt idx="9545">
                  <c:v>0</c:v>
                </c:pt>
                <c:pt idx="9546">
                  <c:v>0</c:v>
                </c:pt>
                <c:pt idx="9547">
                  <c:v>0</c:v>
                </c:pt>
                <c:pt idx="9548">
                  <c:v>0</c:v>
                </c:pt>
                <c:pt idx="9549">
                  <c:v>0</c:v>
                </c:pt>
                <c:pt idx="9550">
                  <c:v>0</c:v>
                </c:pt>
                <c:pt idx="9551">
                  <c:v>0</c:v>
                </c:pt>
                <c:pt idx="9552">
                  <c:v>0</c:v>
                </c:pt>
                <c:pt idx="9553">
                  <c:v>0</c:v>
                </c:pt>
                <c:pt idx="9554">
                  <c:v>0</c:v>
                </c:pt>
                <c:pt idx="9555">
                  <c:v>0</c:v>
                </c:pt>
                <c:pt idx="9556">
                  <c:v>0</c:v>
                </c:pt>
                <c:pt idx="9557">
                  <c:v>0</c:v>
                </c:pt>
                <c:pt idx="9558">
                  <c:v>0</c:v>
                </c:pt>
                <c:pt idx="9559">
                  <c:v>0</c:v>
                </c:pt>
                <c:pt idx="9560">
                  <c:v>0</c:v>
                </c:pt>
                <c:pt idx="9561">
                  <c:v>0</c:v>
                </c:pt>
                <c:pt idx="9562">
                  <c:v>0</c:v>
                </c:pt>
                <c:pt idx="9563">
                  <c:v>0</c:v>
                </c:pt>
                <c:pt idx="9564">
                  <c:v>0</c:v>
                </c:pt>
                <c:pt idx="9565">
                  <c:v>0</c:v>
                </c:pt>
                <c:pt idx="9566">
                  <c:v>0</c:v>
                </c:pt>
                <c:pt idx="9567">
                  <c:v>0</c:v>
                </c:pt>
                <c:pt idx="9568">
                  <c:v>0</c:v>
                </c:pt>
                <c:pt idx="9569">
                  <c:v>0</c:v>
                </c:pt>
                <c:pt idx="9570">
                  <c:v>0</c:v>
                </c:pt>
                <c:pt idx="9571">
                  <c:v>0</c:v>
                </c:pt>
                <c:pt idx="9572">
                  <c:v>0</c:v>
                </c:pt>
                <c:pt idx="9573">
                  <c:v>0</c:v>
                </c:pt>
                <c:pt idx="9574">
                  <c:v>0</c:v>
                </c:pt>
                <c:pt idx="9575">
                  <c:v>0</c:v>
                </c:pt>
                <c:pt idx="9576">
                  <c:v>0</c:v>
                </c:pt>
                <c:pt idx="9577">
                  <c:v>0</c:v>
                </c:pt>
                <c:pt idx="9578">
                  <c:v>0</c:v>
                </c:pt>
                <c:pt idx="9579">
                  <c:v>0</c:v>
                </c:pt>
                <c:pt idx="9580">
                  <c:v>0</c:v>
                </c:pt>
                <c:pt idx="9581">
                  <c:v>0</c:v>
                </c:pt>
                <c:pt idx="9582">
                  <c:v>0</c:v>
                </c:pt>
                <c:pt idx="9583">
                  <c:v>0</c:v>
                </c:pt>
                <c:pt idx="9584">
                  <c:v>0</c:v>
                </c:pt>
                <c:pt idx="9585">
                  <c:v>0</c:v>
                </c:pt>
                <c:pt idx="9586">
                  <c:v>0</c:v>
                </c:pt>
                <c:pt idx="9587">
                  <c:v>0</c:v>
                </c:pt>
                <c:pt idx="9588">
                  <c:v>0</c:v>
                </c:pt>
                <c:pt idx="9589">
                  <c:v>0</c:v>
                </c:pt>
                <c:pt idx="9590">
                  <c:v>0</c:v>
                </c:pt>
                <c:pt idx="9591">
                  <c:v>0</c:v>
                </c:pt>
                <c:pt idx="9592">
                  <c:v>0</c:v>
                </c:pt>
                <c:pt idx="9593">
                  <c:v>0</c:v>
                </c:pt>
                <c:pt idx="9594">
                  <c:v>0</c:v>
                </c:pt>
                <c:pt idx="9595">
                  <c:v>0</c:v>
                </c:pt>
                <c:pt idx="9596">
                  <c:v>0</c:v>
                </c:pt>
                <c:pt idx="9597">
                  <c:v>0</c:v>
                </c:pt>
                <c:pt idx="9598">
                  <c:v>0</c:v>
                </c:pt>
                <c:pt idx="9599">
                  <c:v>0</c:v>
                </c:pt>
                <c:pt idx="9600">
                  <c:v>0</c:v>
                </c:pt>
                <c:pt idx="9601">
                  <c:v>0</c:v>
                </c:pt>
                <c:pt idx="9602">
                  <c:v>0</c:v>
                </c:pt>
                <c:pt idx="9603">
                  <c:v>0</c:v>
                </c:pt>
                <c:pt idx="9604">
                  <c:v>0</c:v>
                </c:pt>
                <c:pt idx="9605">
                  <c:v>0</c:v>
                </c:pt>
                <c:pt idx="9606">
                  <c:v>0</c:v>
                </c:pt>
                <c:pt idx="9607">
                  <c:v>0</c:v>
                </c:pt>
                <c:pt idx="9608">
                  <c:v>0</c:v>
                </c:pt>
                <c:pt idx="9609">
                  <c:v>0</c:v>
                </c:pt>
                <c:pt idx="9610">
                  <c:v>0</c:v>
                </c:pt>
                <c:pt idx="9611">
                  <c:v>0</c:v>
                </c:pt>
                <c:pt idx="9612">
                  <c:v>0</c:v>
                </c:pt>
                <c:pt idx="9613">
                  <c:v>0</c:v>
                </c:pt>
                <c:pt idx="9614">
                  <c:v>0</c:v>
                </c:pt>
                <c:pt idx="9615">
                  <c:v>0</c:v>
                </c:pt>
                <c:pt idx="9616">
                  <c:v>0</c:v>
                </c:pt>
                <c:pt idx="9617">
                  <c:v>0</c:v>
                </c:pt>
                <c:pt idx="9618">
                  <c:v>0</c:v>
                </c:pt>
                <c:pt idx="9619">
                  <c:v>0</c:v>
                </c:pt>
                <c:pt idx="9620">
                  <c:v>0</c:v>
                </c:pt>
                <c:pt idx="9621">
                  <c:v>0</c:v>
                </c:pt>
                <c:pt idx="9622">
                  <c:v>0</c:v>
                </c:pt>
                <c:pt idx="9623">
                  <c:v>0</c:v>
                </c:pt>
                <c:pt idx="9624">
                  <c:v>0</c:v>
                </c:pt>
                <c:pt idx="9625">
                  <c:v>0</c:v>
                </c:pt>
                <c:pt idx="9626">
                  <c:v>0</c:v>
                </c:pt>
                <c:pt idx="9627">
                  <c:v>0</c:v>
                </c:pt>
                <c:pt idx="9628">
                  <c:v>0</c:v>
                </c:pt>
                <c:pt idx="9629">
                  <c:v>0</c:v>
                </c:pt>
                <c:pt idx="9630">
                  <c:v>0</c:v>
                </c:pt>
                <c:pt idx="9631">
                  <c:v>0</c:v>
                </c:pt>
                <c:pt idx="9632">
                  <c:v>0</c:v>
                </c:pt>
                <c:pt idx="9633">
                  <c:v>0</c:v>
                </c:pt>
                <c:pt idx="9634">
                  <c:v>0</c:v>
                </c:pt>
                <c:pt idx="9635">
                  <c:v>0</c:v>
                </c:pt>
                <c:pt idx="9636">
                  <c:v>0</c:v>
                </c:pt>
                <c:pt idx="9637">
                  <c:v>0</c:v>
                </c:pt>
                <c:pt idx="9638">
                  <c:v>0</c:v>
                </c:pt>
                <c:pt idx="9639">
                  <c:v>0</c:v>
                </c:pt>
                <c:pt idx="9640">
                  <c:v>0</c:v>
                </c:pt>
                <c:pt idx="9641">
                  <c:v>0</c:v>
                </c:pt>
                <c:pt idx="9642">
                  <c:v>0</c:v>
                </c:pt>
                <c:pt idx="9643">
                  <c:v>0</c:v>
                </c:pt>
                <c:pt idx="9644">
                  <c:v>0</c:v>
                </c:pt>
                <c:pt idx="9645">
                  <c:v>0</c:v>
                </c:pt>
                <c:pt idx="9646">
                  <c:v>0</c:v>
                </c:pt>
                <c:pt idx="9647">
                  <c:v>0</c:v>
                </c:pt>
                <c:pt idx="9648">
                  <c:v>0</c:v>
                </c:pt>
                <c:pt idx="9649">
                  <c:v>0</c:v>
                </c:pt>
                <c:pt idx="9650">
                  <c:v>0</c:v>
                </c:pt>
                <c:pt idx="9651">
                  <c:v>0</c:v>
                </c:pt>
                <c:pt idx="9652">
                  <c:v>0</c:v>
                </c:pt>
                <c:pt idx="9653">
                  <c:v>0</c:v>
                </c:pt>
                <c:pt idx="9654">
                  <c:v>0</c:v>
                </c:pt>
                <c:pt idx="9655">
                  <c:v>0</c:v>
                </c:pt>
                <c:pt idx="9656">
                  <c:v>0</c:v>
                </c:pt>
                <c:pt idx="9657">
                  <c:v>0</c:v>
                </c:pt>
                <c:pt idx="9658">
                  <c:v>0</c:v>
                </c:pt>
                <c:pt idx="9659">
                  <c:v>0</c:v>
                </c:pt>
                <c:pt idx="9660">
                  <c:v>0</c:v>
                </c:pt>
                <c:pt idx="9661">
                  <c:v>0</c:v>
                </c:pt>
                <c:pt idx="9662">
                  <c:v>0</c:v>
                </c:pt>
                <c:pt idx="9663">
                  <c:v>0</c:v>
                </c:pt>
                <c:pt idx="9664">
                  <c:v>0</c:v>
                </c:pt>
                <c:pt idx="9665">
                  <c:v>0</c:v>
                </c:pt>
                <c:pt idx="9666">
                  <c:v>0</c:v>
                </c:pt>
                <c:pt idx="9667">
                  <c:v>0</c:v>
                </c:pt>
                <c:pt idx="9668">
                  <c:v>0</c:v>
                </c:pt>
                <c:pt idx="9669">
                  <c:v>0</c:v>
                </c:pt>
                <c:pt idx="9670">
                  <c:v>0</c:v>
                </c:pt>
                <c:pt idx="9671">
                  <c:v>0</c:v>
                </c:pt>
                <c:pt idx="9672">
                  <c:v>0</c:v>
                </c:pt>
                <c:pt idx="9673">
                  <c:v>0</c:v>
                </c:pt>
                <c:pt idx="9674">
                  <c:v>0</c:v>
                </c:pt>
                <c:pt idx="9675">
                  <c:v>0</c:v>
                </c:pt>
                <c:pt idx="9676">
                  <c:v>0</c:v>
                </c:pt>
                <c:pt idx="9677">
                  <c:v>0</c:v>
                </c:pt>
                <c:pt idx="9678">
                  <c:v>0</c:v>
                </c:pt>
                <c:pt idx="9679">
                  <c:v>0</c:v>
                </c:pt>
                <c:pt idx="9680">
                  <c:v>0</c:v>
                </c:pt>
                <c:pt idx="9681">
                  <c:v>0</c:v>
                </c:pt>
                <c:pt idx="9682">
                  <c:v>0</c:v>
                </c:pt>
                <c:pt idx="9683">
                  <c:v>0</c:v>
                </c:pt>
                <c:pt idx="9684">
                  <c:v>0</c:v>
                </c:pt>
                <c:pt idx="9685">
                  <c:v>0</c:v>
                </c:pt>
                <c:pt idx="9686">
                  <c:v>0</c:v>
                </c:pt>
                <c:pt idx="9687">
                  <c:v>0</c:v>
                </c:pt>
                <c:pt idx="9688">
                  <c:v>0</c:v>
                </c:pt>
                <c:pt idx="9689">
                  <c:v>0</c:v>
                </c:pt>
                <c:pt idx="9690">
                  <c:v>0</c:v>
                </c:pt>
                <c:pt idx="9691">
                  <c:v>0</c:v>
                </c:pt>
                <c:pt idx="9692">
                  <c:v>0</c:v>
                </c:pt>
                <c:pt idx="9693">
                  <c:v>0</c:v>
                </c:pt>
                <c:pt idx="9694">
                  <c:v>0</c:v>
                </c:pt>
                <c:pt idx="9695">
                  <c:v>0</c:v>
                </c:pt>
                <c:pt idx="9696">
                  <c:v>0</c:v>
                </c:pt>
                <c:pt idx="9697">
                  <c:v>0</c:v>
                </c:pt>
                <c:pt idx="9698">
                  <c:v>0</c:v>
                </c:pt>
                <c:pt idx="9699">
                  <c:v>0</c:v>
                </c:pt>
                <c:pt idx="9700">
                  <c:v>0</c:v>
                </c:pt>
                <c:pt idx="9701">
                  <c:v>0</c:v>
                </c:pt>
                <c:pt idx="9702">
                  <c:v>0</c:v>
                </c:pt>
                <c:pt idx="9703">
                  <c:v>0</c:v>
                </c:pt>
                <c:pt idx="9704">
                  <c:v>0</c:v>
                </c:pt>
                <c:pt idx="9705">
                  <c:v>0</c:v>
                </c:pt>
                <c:pt idx="9706">
                  <c:v>0</c:v>
                </c:pt>
                <c:pt idx="9707">
                  <c:v>0</c:v>
                </c:pt>
                <c:pt idx="9708">
                  <c:v>0</c:v>
                </c:pt>
                <c:pt idx="9709">
                  <c:v>0</c:v>
                </c:pt>
                <c:pt idx="9710">
                  <c:v>0</c:v>
                </c:pt>
                <c:pt idx="9711">
                  <c:v>0</c:v>
                </c:pt>
                <c:pt idx="9712">
                  <c:v>0</c:v>
                </c:pt>
                <c:pt idx="9713">
                  <c:v>0</c:v>
                </c:pt>
                <c:pt idx="9714">
                  <c:v>0</c:v>
                </c:pt>
                <c:pt idx="9715">
                  <c:v>0</c:v>
                </c:pt>
                <c:pt idx="9716">
                  <c:v>0</c:v>
                </c:pt>
                <c:pt idx="9717">
                  <c:v>0</c:v>
                </c:pt>
                <c:pt idx="9718">
                  <c:v>0</c:v>
                </c:pt>
                <c:pt idx="9719">
                  <c:v>0</c:v>
                </c:pt>
                <c:pt idx="9720">
                  <c:v>0</c:v>
                </c:pt>
                <c:pt idx="9721">
                  <c:v>0</c:v>
                </c:pt>
                <c:pt idx="9722">
                  <c:v>-0.204747198676869</c:v>
                </c:pt>
                <c:pt idx="9723">
                  <c:v>-0.19918857930717301</c:v>
                </c:pt>
                <c:pt idx="9724">
                  <c:v>-0.20806953269646</c:v>
                </c:pt>
                <c:pt idx="9725">
                  <c:v>-0.215218969639695</c:v>
                </c:pt>
                <c:pt idx="9726">
                  <c:v>-0.223774069431774</c:v>
                </c:pt>
                <c:pt idx="9727">
                  <c:v>-0.20431909661964701</c:v>
                </c:pt>
                <c:pt idx="9728">
                  <c:v>-0.19476093241548401</c:v>
                </c:pt>
                <c:pt idx="9729">
                  <c:v>-0.19453085388227101</c:v>
                </c:pt>
                <c:pt idx="9730">
                  <c:v>-0.194965351342789</c:v>
                </c:pt>
                <c:pt idx="9731">
                  <c:v>-0.184103772749795</c:v>
                </c:pt>
                <c:pt idx="9732">
                  <c:v>-0.1807878341335</c:v>
                </c:pt>
                <c:pt idx="9733">
                  <c:v>-0.199731642638279</c:v>
                </c:pt>
                <c:pt idx="9734">
                  <c:v>-0.196396517812095</c:v>
                </c:pt>
                <c:pt idx="9735">
                  <c:v>-0.21134078148240601</c:v>
                </c:pt>
                <c:pt idx="9736">
                  <c:v>-0.19292085009884399</c:v>
                </c:pt>
                <c:pt idx="9737">
                  <c:v>-0.179465233534781</c:v>
                </c:pt>
                <c:pt idx="9738">
                  <c:v>-0.190250145280945</c:v>
                </c:pt>
                <c:pt idx="9739">
                  <c:v>-0.194767249826057</c:v>
                </c:pt>
                <c:pt idx="9740">
                  <c:v>-0.201987036205548</c:v>
                </c:pt>
                <c:pt idx="9741">
                  <c:v>-0.17906910849403901</c:v>
                </c:pt>
                <c:pt idx="9742">
                  <c:v>-0.17631541941873699</c:v>
                </c:pt>
                <c:pt idx="9743">
                  <c:v>-0.19108716318550001</c:v>
                </c:pt>
                <c:pt idx="9744">
                  <c:v>-0.17175994245384901</c:v>
                </c:pt>
                <c:pt idx="9745">
                  <c:v>-0.16600969496344101</c:v>
                </c:pt>
                <c:pt idx="9746">
                  <c:v>-0.176059837265064</c:v>
                </c:pt>
                <c:pt idx="9747">
                  <c:v>-0.178462169122697</c:v>
                </c:pt>
                <c:pt idx="9748">
                  <c:v>-0.17392580037497299</c:v>
                </c:pt>
                <c:pt idx="9749">
                  <c:v>-0.17055877652503301</c:v>
                </c:pt>
                <c:pt idx="9750">
                  <c:v>-0.183081522127822</c:v>
                </c:pt>
                <c:pt idx="9751">
                  <c:v>-0.19069103814475899</c:v>
                </c:pt>
                <c:pt idx="9752">
                  <c:v>-0.18567548210616899</c:v>
                </c:pt>
                <c:pt idx="9753">
                  <c:v>-0.18364377166881601</c:v>
                </c:pt>
                <c:pt idx="9754">
                  <c:v>-0.17439227485197201</c:v>
                </c:pt>
                <c:pt idx="9755">
                  <c:v>-0.19059518508804099</c:v>
                </c:pt>
                <c:pt idx="9756">
                  <c:v>-0.187611417479526</c:v>
                </c:pt>
                <c:pt idx="9757">
                  <c:v>-0.18112640054457599</c:v>
                </c:pt>
                <c:pt idx="9758">
                  <c:v>-0.16897419836934399</c:v>
                </c:pt>
                <c:pt idx="9759">
                  <c:v>-0.18037891828616601</c:v>
                </c:pt>
                <c:pt idx="9760">
                  <c:v>-0.18373322932223801</c:v>
                </c:pt>
                <c:pt idx="9761">
                  <c:v>-0.185394396332033</c:v>
                </c:pt>
                <c:pt idx="9762">
                  <c:v>-0.20976907212603299</c:v>
                </c:pt>
                <c:pt idx="9763">
                  <c:v>-0.20626774480687399</c:v>
                </c:pt>
                <c:pt idx="9764">
                  <c:v>-0.189988167723975</c:v>
                </c:pt>
                <c:pt idx="9765">
                  <c:v>-0.217640487707216</c:v>
                </c:pt>
                <c:pt idx="9766">
                  <c:v>-0.212829428588654</c:v>
                </c:pt>
                <c:pt idx="9767">
                  <c:v>-0.201961454592364</c:v>
                </c:pt>
                <c:pt idx="9768">
                  <c:v>-0.20026838855881099</c:v>
                </c:pt>
                <c:pt idx="9769">
                  <c:v>-0.237964455440379</c:v>
                </c:pt>
                <c:pt idx="9770">
                  <c:v>-0.22461108733632901</c:v>
                </c:pt>
                <c:pt idx="9771">
                  <c:v>-0.26116346892602199</c:v>
                </c:pt>
                <c:pt idx="9772">
                  <c:v>-0.22914098268803301</c:v>
                </c:pt>
                <c:pt idx="9773">
                  <c:v>-0.19810884804825901</c:v>
                </c:pt>
                <c:pt idx="9774">
                  <c:v>-0.22877043926047599</c:v>
                </c:pt>
                <c:pt idx="9775">
                  <c:v>-0.24082678837899099</c:v>
                </c:pt>
                <c:pt idx="9776">
                  <c:v>-0.24232822629183101</c:v>
                </c:pt>
                <c:pt idx="9777">
                  <c:v>-0.227435047855165</c:v>
                </c:pt>
                <c:pt idx="9778">
                  <c:v>-0.224821901666931</c:v>
                </c:pt>
                <c:pt idx="9779">
                  <c:v>-0.29309010210729303</c:v>
                </c:pt>
                <c:pt idx="9780">
                  <c:v>-0.25479349125767897</c:v>
                </c:pt>
                <c:pt idx="9781">
                  <c:v>-0.258179701317508</c:v>
                </c:pt>
                <c:pt idx="9782">
                  <c:v>-0.28806822865812998</c:v>
                </c:pt>
                <c:pt idx="9783">
                  <c:v>-0.29768395149195798</c:v>
                </c:pt>
                <c:pt idx="9784">
                  <c:v>-0.32473564951442901</c:v>
                </c:pt>
                <c:pt idx="9785">
                  <c:v>-0.363492339437746</c:v>
                </c:pt>
                <c:pt idx="9786">
                  <c:v>-0.37070569141757898</c:v>
                </c:pt>
                <c:pt idx="9787">
                  <c:v>-0.41863721131090997</c:v>
                </c:pt>
                <c:pt idx="9788">
                  <c:v>-0.42547362445989101</c:v>
                </c:pt>
                <c:pt idx="9789">
                  <c:v>-0.358943257876154</c:v>
                </c:pt>
                <c:pt idx="9790">
                  <c:v>-0.36235504954916697</c:v>
                </c:pt>
                <c:pt idx="9791">
                  <c:v>-0.419966129320202</c:v>
                </c:pt>
                <c:pt idx="9792">
                  <c:v>-0.39531036775206801</c:v>
                </c:pt>
                <c:pt idx="9793">
                  <c:v>-0.39906719923217698</c:v>
                </c:pt>
                <c:pt idx="9794">
                  <c:v>-0.37041177584049101</c:v>
                </c:pt>
                <c:pt idx="9795">
                  <c:v>-0.38980291160874098</c:v>
                </c:pt>
                <c:pt idx="9796">
                  <c:v>-0.42703254300967203</c:v>
                </c:pt>
                <c:pt idx="9797">
                  <c:v>-0.41979364841301597</c:v>
                </c:pt>
                <c:pt idx="9798">
                  <c:v>-0.43981726616943201</c:v>
                </c:pt>
                <c:pt idx="9799">
                  <c:v>-0.45761111096812401</c:v>
                </c:pt>
                <c:pt idx="9800">
                  <c:v>-0.39909274184900001</c:v>
                </c:pt>
                <c:pt idx="9801">
                  <c:v>-0.40575023969113599</c:v>
                </c:pt>
                <c:pt idx="9802">
                  <c:v>-0.39041624638338002</c:v>
                </c:pt>
                <c:pt idx="9803">
                  <c:v>-0.38104974929629098</c:v>
                </c:pt>
                <c:pt idx="9804">
                  <c:v>-0.38261510224572998</c:v>
                </c:pt>
                <c:pt idx="9805">
                  <c:v>-0.35740984294683298</c:v>
                </c:pt>
                <c:pt idx="9806">
                  <c:v>-0.39125962069487003</c:v>
                </c:pt>
                <c:pt idx="9807">
                  <c:v>-0.42185733586684898</c:v>
                </c:pt>
                <c:pt idx="9808">
                  <c:v>-0.40517523833991198</c:v>
                </c:pt>
                <c:pt idx="9809">
                  <c:v>-0.412701653110362</c:v>
                </c:pt>
                <c:pt idx="9810">
                  <c:v>-0.42564610536707698</c:v>
                </c:pt>
                <c:pt idx="9811">
                  <c:v>-0.45545157045757301</c:v>
                </c:pt>
                <c:pt idx="9812">
                  <c:v>-0.41776189897930099</c:v>
                </c:pt>
                <c:pt idx="9813">
                  <c:v>-0.44204072171658199</c:v>
                </c:pt>
                <c:pt idx="9814">
                  <c:v>-0.45644188305942701</c:v>
                </c:pt>
                <c:pt idx="9815">
                  <c:v>-0.45109415601305602</c:v>
                </c:pt>
                <c:pt idx="9816">
                  <c:v>-0.48466280899059599</c:v>
                </c:pt>
                <c:pt idx="9817">
                  <c:v>-0.51925375158647002</c:v>
                </c:pt>
                <c:pt idx="9818">
                  <c:v>-0.48884770353156498</c:v>
                </c:pt>
                <c:pt idx="9819">
                  <c:v>-0.455764633248189</c:v>
                </c:pt>
                <c:pt idx="9820">
                  <c:v>-0.452199468885154</c:v>
                </c:pt>
                <c:pt idx="9821">
                  <c:v>-0.43284670553667998</c:v>
                </c:pt>
                <c:pt idx="9822">
                  <c:v>-0.42737758281676802</c:v>
                </c:pt>
                <c:pt idx="9823">
                  <c:v>-0.47851004105614903</c:v>
                </c:pt>
                <c:pt idx="9824">
                  <c:v>-0.45768138241165801</c:v>
                </c:pt>
                <c:pt idx="9825">
                  <c:v>-0.44366995070625898</c:v>
                </c:pt>
                <c:pt idx="9826">
                  <c:v>-0.45997510940234299</c:v>
                </c:pt>
                <c:pt idx="9827">
                  <c:v>-0.44026451544018003</c:v>
                </c:pt>
                <c:pt idx="9828">
                  <c:v>-0.41877775419797802</c:v>
                </c:pt>
                <c:pt idx="9829">
                  <c:v>0</c:v>
                </c:pt>
                <c:pt idx="9830">
                  <c:v>0</c:v>
                </c:pt>
                <c:pt idx="9831">
                  <c:v>0</c:v>
                </c:pt>
                <c:pt idx="9832">
                  <c:v>0</c:v>
                </c:pt>
                <c:pt idx="9833">
                  <c:v>0</c:v>
                </c:pt>
                <c:pt idx="9834">
                  <c:v>0</c:v>
                </c:pt>
                <c:pt idx="9835">
                  <c:v>0</c:v>
                </c:pt>
                <c:pt idx="9836">
                  <c:v>0</c:v>
                </c:pt>
                <c:pt idx="9837">
                  <c:v>0</c:v>
                </c:pt>
                <c:pt idx="9838">
                  <c:v>0</c:v>
                </c:pt>
                <c:pt idx="9839">
                  <c:v>0</c:v>
                </c:pt>
                <c:pt idx="9840">
                  <c:v>0</c:v>
                </c:pt>
                <c:pt idx="9841">
                  <c:v>0</c:v>
                </c:pt>
                <c:pt idx="9842">
                  <c:v>0</c:v>
                </c:pt>
                <c:pt idx="9843">
                  <c:v>0</c:v>
                </c:pt>
                <c:pt idx="9844">
                  <c:v>0</c:v>
                </c:pt>
                <c:pt idx="9845">
                  <c:v>0</c:v>
                </c:pt>
                <c:pt idx="9846">
                  <c:v>0</c:v>
                </c:pt>
                <c:pt idx="9847">
                  <c:v>0</c:v>
                </c:pt>
                <c:pt idx="9848">
                  <c:v>0</c:v>
                </c:pt>
                <c:pt idx="9849">
                  <c:v>0</c:v>
                </c:pt>
                <c:pt idx="9850">
                  <c:v>0</c:v>
                </c:pt>
                <c:pt idx="9851">
                  <c:v>0</c:v>
                </c:pt>
                <c:pt idx="9852">
                  <c:v>0</c:v>
                </c:pt>
                <c:pt idx="9853">
                  <c:v>0</c:v>
                </c:pt>
                <c:pt idx="9854">
                  <c:v>0</c:v>
                </c:pt>
                <c:pt idx="9855">
                  <c:v>0</c:v>
                </c:pt>
                <c:pt idx="9856">
                  <c:v>0</c:v>
                </c:pt>
                <c:pt idx="9857">
                  <c:v>0</c:v>
                </c:pt>
                <c:pt idx="9858">
                  <c:v>0</c:v>
                </c:pt>
                <c:pt idx="9859">
                  <c:v>0</c:v>
                </c:pt>
                <c:pt idx="9860">
                  <c:v>0</c:v>
                </c:pt>
                <c:pt idx="9861">
                  <c:v>0</c:v>
                </c:pt>
                <c:pt idx="9862">
                  <c:v>0</c:v>
                </c:pt>
                <c:pt idx="9863">
                  <c:v>0</c:v>
                </c:pt>
                <c:pt idx="9864">
                  <c:v>0</c:v>
                </c:pt>
                <c:pt idx="9865">
                  <c:v>0</c:v>
                </c:pt>
                <c:pt idx="9866">
                  <c:v>0</c:v>
                </c:pt>
                <c:pt idx="9867">
                  <c:v>0</c:v>
                </c:pt>
                <c:pt idx="9868">
                  <c:v>0</c:v>
                </c:pt>
                <c:pt idx="9869">
                  <c:v>0</c:v>
                </c:pt>
                <c:pt idx="9870">
                  <c:v>0</c:v>
                </c:pt>
                <c:pt idx="9871">
                  <c:v>0</c:v>
                </c:pt>
                <c:pt idx="9872">
                  <c:v>0</c:v>
                </c:pt>
                <c:pt idx="9873">
                  <c:v>0</c:v>
                </c:pt>
                <c:pt idx="9874">
                  <c:v>0</c:v>
                </c:pt>
                <c:pt idx="9875">
                  <c:v>0</c:v>
                </c:pt>
                <c:pt idx="9876">
                  <c:v>0</c:v>
                </c:pt>
                <c:pt idx="9877">
                  <c:v>0</c:v>
                </c:pt>
                <c:pt idx="9878">
                  <c:v>0</c:v>
                </c:pt>
                <c:pt idx="9879">
                  <c:v>-0.20473948070817</c:v>
                </c:pt>
                <c:pt idx="9880">
                  <c:v>-0.172846897880225</c:v>
                </c:pt>
                <c:pt idx="9881">
                  <c:v>-0.181662550096724</c:v>
                </c:pt>
                <c:pt idx="9882">
                  <c:v>-0.19457579195677199</c:v>
                </c:pt>
                <c:pt idx="9883">
                  <c:v>-0.21355513292466899</c:v>
                </c:pt>
                <c:pt idx="9884">
                  <c:v>-0.25021932366361099</c:v>
                </c:pt>
                <c:pt idx="9885">
                  <c:v>-0.25502299347824298</c:v>
                </c:pt>
                <c:pt idx="9886">
                  <c:v>-0.23732749993878199</c:v>
                </c:pt>
                <c:pt idx="9887">
                  <c:v>-0.269765722821252</c:v>
                </c:pt>
                <c:pt idx="9888">
                  <c:v>-0.268877719099198</c:v>
                </c:pt>
                <c:pt idx="9889">
                  <c:v>-0.27620624750026501</c:v>
                </c:pt>
                <c:pt idx="9890">
                  <c:v>-0.230127349750639</c:v>
                </c:pt>
                <c:pt idx="9891">
                  <c:v>-0.22824438222882501</c:v>
                </c:pt>
                <c:pt idx="9892">
                  <c:v>-0.196811832213724</c:v>
                </c:pt>
                <c:pt idx="9893">
                  <c:v>-0.19059593675773201</c:v>
                </c:pt>
                <c:pt idx="9894">
                  <c:v>-0.193441740876478</c:v>
                </c:pt>
                <c:pt idx="9895">
                  <c:v>-0.16751900614628701</c:v>
                </c:pt>
                <c:pt idx="9896">
                  <c:v>-0.15015516720674499</c:v>
                </c:pt>
                <c:pt idx="9897">
                  <c:v>-0.16118544154497899</c:v>
                </c:pt>
                <c:pt idx="9898">
                  <c:v>-0.17776830213936501</c:v>
                </c:pt>
                <c:pt idx="9899">
                  <c:v>-0.11958920277848099</c:v>
                </c:pt>
                <c:pt idx="9900">
                  <c:v>0</c:v>
                </c:pt>
                <c:pt idx="9901">
                  <c:v>0</c:v>
                </c:pt>
                <c:pt idx="9902">
                  <c:v>0</c:v>
                </c:pt>
                <c:pt idx="9903">
                  <c:v>0</c:v>
                </c:pt>
                <c:pt idx="9904">
                  <c:v>0</c:v>
                </c:pt>
                <c:pt idx="9905">
                  <c:v>0</c:v>
                </c:pt>
                <c:pt idx="9906">
                  <c:v>0</c:v>
                </c:pt>
                <c:pt idx="9907">
                  <c:v>0</c:v>
                </c:pt>
                <c:pt idx="9908">
                  <c:v>0</c:v>
                </c:pt>
                <c:pt idx="9909">
                  <c:v>0</c:v>
                </c:pt>
                <c:pt idx="9910">
                  <c:v>0</c:v>
                </c:pt>
                <c:pt idx="9911">
                  <c:v>0</c:v>
                </c:pt>
                <c:pt idx="9912">
                  <c:v>0</c:v>
                </c:pt>
                <c:pt idx="9913">
                  <c:v>0</c:v>
                </c:pt>
                <c:pt idx="9914">
                  <c:v>0</c:v>
                </c:pt>
                <c:pt idx="9915">
                  <c:v>0</c:v>
                </c:pt>
                <c:pt idx="9916">
                  <c:v>0</c:v>
                </c:pt>
                <c:pt idx="9917">
                  <c:v>0</c:v>
                </c:pt>
                <c:pt idx="9918">
                  <c:v>0</c:v>
                </c:pt>
                <c:pt idx="9919">
                  <c:v>0</c:v>
                </c:pt>
                <c:pt idx="9920">
                  <c:v>0</c:v>
                </c:pt>
                <c:pt idx="9921">
                  <c:v>0</c:v>
                </c:pt>
                <c:pt idx="9922">
                  <c:v>0</c:v>
                </c:pt>
                <c:pt idx="9923">
                  <c:v>0</c:v>
                </c:pt>
                <c:pt idx="9924">
                  <c:v>0</c:v>
                </c:pt>
                <c:pt idx="9925">
                  <c:v>0</c:v>
                </c:pt>
                <c:pt idx="9926">
                  <c:v>0</c:v>
                </c:pt>
                <c:pt idx="9927">
                  <c:v>0</c:v>
                </c:pt>
                <c:pt idx="9928">
                  <c:v>0</c:v>
                </c:pt>
                <c:pt idx="9929">
                  <c:v>0</c:v>
                </c:pt>
                <c:pt idx="9930">
                  <c:v>0</c:v>
                </c:pt>
                <c:pt idx="9931">
                  <c:v>0</c:v>
                </c:pt>
                <c:pt idx="9932">
                  <c:v>0</c:v>
                </c:pt>
                <c:pt idx="9933">
                  <c:v>0</c:v>
                </c:pt>
                <c:pt idx="9934">
                  <c:v>0</c:v>
                </c:pt>
                <c:pt idx="9935">
                  <c:v>0</c:v>
                </c:pt>
                <c:pt idx="9936">
                  <c:v>0</c:v>
                </c:pt>
                <c:pt idx="9937">
                  <c:v>0</c:v>
                </c:pt>
                <c:pt idx="9938">
                  <c:v>0</c:v>
                </c:pt>
                <c:pt idx="9939">
                  <c:v>0</c:v>
                </c:pt>
                <c:pt idx="9940">
                  <c:v>0</c:v>
                </c:pt>
                <c:pt idx="9941">
                  <c:v>0</c:v>
                </c:pt>
                <c:pt idx="9942">
                  <c:v>0</c:v>
                </c:pt>
                <c:pt idx="9943">
                  <c:v>0</c:v>
                </c:pt>
                <c:pt idx="9944">
                  <c:v>0</c:v>
                </c:pt>
                <c:pt idx="9945">
                  <c:v>0</c:v>
                </c:pt>
                <c:pt idx="9946">
                  <c:v>0</c:v>
                </c:pt>
                <c:pt idx="9947">
                  <c:v>0</c:v>
                </c:pt>
                <c:pt idx="9948">
                  <c:v>0</c:v>
                </c:pt>
                <c:pt idx="9949">
                  <c:v>0</c:v>
                </c:pt>
                <c:pt idx="9950">
                  <c:v>0</c:v>
                </c:pt>
                <c:pt idx="9951">
                  <c:v>0</c:v>
                </c:pt>
                <c:pt idx="9952">
                  <c:v>0</c:v>
                </c:pt>
                <c:pt idx="9953">
                  <c:v>0</c:v>
                </c:pt>
                <c:pt idx="9954">
                  <c:v>0</c:v>
                </c:pt>
                <c:pt idx="9955">
                  <c:v>0</c:v>
                </c:pt>
                <c:pt idx="9956">
                  <c:v>0</c:v>
                </c:pt>
                <c:pt idx="9957">
                  <c:v>0</c:v>
                </c:pt>
                <c:pt idx="9958">
                  <c:v>0</c:v>
                </c:pt>
                <c:pt idx="9959">
                  <c:v>0</c:v>
                </c:pt>
                <c:pt idx="9960">
                  <c:v>0</c:v>
                </c:pt>
                <c:pt idx="9961">
                  <c:v>0</c:v>
                </c:pt>
                <c:pt idx="9962">
                  <c:v>0</c:v>
                </c:pt>
                <c:pt idx="9963">
                  <c:v>0</c:v>
                </c:pt>
                <c:pt idx="9964">
                  <c:v>0</c:v>
                </c:pt>
                <c:pt idx="9965">
                  <c:v>0</c:v>
                </c:pt>
                <c:pt idx="9966">
                  <c:v>0</c:v>
                </c:pt>
                <c:pt idx="9967">
                  <c:v>0</c:v>
                </c:pt>
                <c:pt idx="9968">
                  <c:v>0</c:v>
                </c:pt>
                <c:pt idx="9969">
                  <c:v>0</c:v>
                </c:pt>
                <c:pt idx="9970">
                  <c:v>0</c:v>
                </c:pt>
                <c:pt idx="9971">
                  <c:v>0</c:v>
                </c:pt>
                <c:pt idx="9972">
                  <c:v>0</c:v>
                </c:pt>
                <c:pt idx="9973">
                  <c:v>0</c:v>
                </c:pt>
                <c:pt idx="9974">
                  <c:v>0</c:v>
                </c:pt>
                <c:pt idx="9975">
                  <c:v>0</c:v>
                </c:pt>
                <c:pt idx="9976">
                  <c:v>0</c:v>
                </c:pt>
                <c:pt idx="9977">
                  <c:v>0</c:v>
                </c:pt>
                <c:pt idx="9978">
                  <c:v>0</c:v>
                </c:pt>
                <c:pt idx="9979">
                  <c:v>0</c:v>
                </c:pt>
                <c:pt idx="9980">
                  <c:v>0</c:v>
                </c:pt>
                <c:pt idx="9981">
                  <c:v>0</c:v>
                </c:pt>
                <c:pt idx="9982">
                  <c:v>0</c:v>
                </c:pt>
                <c:pt idx="9983">
                  <c:v>0</c:v>
                </c:pt>
                <c:pt idx="9984">
                  <c:v>0</c:v>
                </c:pt>
                <c:pt idx="9985">
                  <c:v>0</c:v>
                </c:pt>
                <c:pt idx="9986">
                  <c:v>0</c:v>
                </c:pt>
                <c:pt idx="9987">
                  <c:v>0</c:v>
                </c:pt>
                <c:pt idx="9988">
                  <c:v>0</c:v>
                </c:pt>
                <c:pt idx="9989">
                  <c:v>0</c:v>
                </c:pt>
                <c:pt idx="9990">
                  <c:v>0</c:v>
                </c:pt>
                <c:pt idx="9991">
                  <c:v>0</c:v>
                </c:pt>
                <c:pt idx="9992">
                  <c:v>0</c:v>
                </c:pt>
                <c:pt idx="9993">
                  <c:v>0</c:v>
                </c:pt>
                <c:pt idx="9994">
                  <c:v>0</c:v>
                </c:pt>
                <c:pt idx="9995">
                  <c:v>0</c:v>
                </c:pt>
                <c:pt idx="9996">
                  <c:v>0</c:v>
                </c:pt>
                <c:pt idx="9997">
                  <c:v>0</c:v>
                </c:pt>
                <c:pt idx="9998">
                  <c:v>0</c:v>
                </c:pt>
                <c:pt idx="9999">
                  <c:v>0</c:v>
                </c:pt>
                <c:pt idx="10000">
                  <c:v>0</c:v>
                </c:pt>
                <c:pt idx="10001">
                  <c:v>0</c:v>
                </c:pt>
                <c:pt idx="10002">
                  <c:v>0</c:v>
                </c:pt>
                <c:pt idx="10003">
                  <c:v>0</c:v>
                </c:pt>
                <c:pt idx="10004">
                  <c:v>0</c:v>
                </c:pt>
                <c:pt idx="10005">
                  <c:v>0</c:v>
                </c:pt>
                <c:pt idx="10006">
                  <c:v>0</c:v>
                </c:pt>
                <c:pt idx="10007">
                  <c:v>0</c:v>
                </c:pt>
                <c:pt idx="10008">
                  <c:v>0</c:v>
                </c:pt>
                <c:pt idx="10009">
                  <c:v>0</c:v>
                </c:pt>
                <c:pt idx="10010">
                  <c:v>0</c:v>
                </c:pt>
                <c:pt idx="10011">
                  <c:v>0</c:v>
                </c:pt>
                <c:pt idx="10012">
                  <c:v>0</c:v>
                </c:pt>
                <c:pt idx="10013">
                  <c:v>0</c:v>
                </c:pt>
                <c:pt idx="10014">
                  <c:v>0</c:v>
                </c:pt>
                <c:pt idx="10015">
                  <c:v>0</c:v>
                </c:pt>
                <c:pt idx="10016">
                  <c:v>0</c:v>
                </c:pt>
                <c:pt idx="10017">
                  <c:v>0</c:v>
                </c:pt>
                <c:pt idx="10018">
                  <c:v>0</c:v>
                </c:pt>
                <c:pt idx="10019">
                  <c:v>0</c:v>
                </c:pt>
                <c:pt idx="10020">
                  <c:v>0</c:v>
                </c:pt>
                <c:pt idx="10021">
                  <c:v>0</c:v>
                </c:pt>
                <c:pt idx="10022">
                  <c:v>0</c:v>
                </c:pt>
                <c:pt idx="10023">
                  <c:v>0</c:v>
                </c:pt>
                <c:pt idx="10024">
                  <c:v>0</c:v>
                </c:pt>
                <c:pt idx="10025">
                  <c:v>0</c:v>
                </c:pt>
                <c:pt idx="10026">
                  <c:v>0</c:v>
                </c:pt>
                <c:pt idx="10027">
                  <c:v>0</c:v>
                </c:pt>
                <c:pt idx="10028">
                  <c:v>0</c:v>
                </c:pt>
                <c:pt idx="10029">
                  <c:v>0</c:v>
                </c:pt>
                <c:pt idx="10030">
                  <c:v>0</c:v>
                </c:pt>
                <c:pt idx="10031">
                  <c:v>0</c:v>
                </c:pt>
                <c:pt idx="10032">
                  <c:v>0</c:v>
                </c:pt>
                <c:pt idx="10033">
                  <c:v>0</c:v>
                </c:pt>
                <c:pt idx="10034">
                  <c:v>0</c:v>
                </c:pt>
                <c:pt idx="10035">
                  <c:v>0</c:v>
                </c:pt>
                <c:pt idx="10036">
                  <c:v>0</c:v>
                </c:pt>
                <c:pt idx="10037">
                  <c:v>0</c:v>
                </c:pt>
                <c:pt idx="10038">
                  <c:v>0</c:v>
                </c:pt>
                <c:pt idx="10039">
                  <c:v>0</c:v>
                </c:pt>
                <c:pt idx="10040">
                  <c:v>0</c:v>
                </c:pt>
                <c:pt idx="10041">
                  <c:v>0</c:v>
                </c:pt>
                <c:pt idx="10042">
                  <c:v>0</c:v>
                </c:pt>
                <c:pt idx="10043">
                  <c:v>0</c:v>
                </c:pt>
                <c:pt idx="10044">
                  <c:v>0</c:v>
                </c:pt>
                <c:pt idx="10045">
                  <c:v>0</c:v>
                </c:pt>
                <c:pt idx="10046">
                  <c:v>0</c:v>
                </c:pt>
                <c:pt idx="10047">
                  <c:v>0</c:v>
                </c:pt>
                <c:pt idx="10048">
                  <c:v>0</c:v>
                </c:pt>
                <c:pt idx="10049">
                  <c:v>0</c:v>
                </c:pt>
                <c:pt idx="10050">
                  <c:v>0</c:v>
                </c:pt>
                <c:pt idx="10051">
                  <c:v>0</c:v>
                </c:pt>
                <c:pt idx="10052">
                  <c:v>0</c:v>
                </c:pt>
                <c:pt idx="10053">
                  <c:v>0</c:v>
                </c:pt>
                <c:pt idx="10054">
                  <c:v>0</c:v>
                </c:pt>
                <c:pt idx="10055">
                  <c:v>0</c:v>
                </c:pt>
                <c:pt idx="10056">
                  <c:v>0</c:v>
                </c:pt>
                <c:pt idx="10057">
                  <c:v>0</c:v>
                </c:pt>
                <c:pt idx="10058">
                  <c:v>0</c:v>
                </c:pt>
                <c:pt idx="10059">
                  <c:v>0</c:v>
                </c:pt>
                <c:pt idx="10060">
                  <c:v>0</c:v>
                </c:pt>
                <c:pt idx="10061">
                  <c:v>0</c:v>
                </c:pt>
                <c:pt idx="10062">
                  <c:v>0</c:v>
                </c:pt>
                <c:pt idx="10063">
                  <c:v>0</c:v>
                </c:pt>
                <c:pt idx="10064">
                  <c:v>0</c:v>
                </c:pt>
                <c:pt idx="10065">
                  <c:v>0</c:v>
                </c:pt>
                <c:pt idx="10066">
                  <c:v>0</c:v>
                </c:pt>
                <c:pt idx="10067">
                  <c:v>0</c:v>
                </c:pt>
                <c:pt idx="10068">
                  <c:v>0</c:v>
                </c:pt>
                <c:pt idx="10069">
                  <c:v>0</c:v>
                </c:pt>
                <c:pt idx="10070">
                  <c:v>0</c:v>
                </c:pt>
                <c:pt idx="10071">
                  <c:v>0</c:v>
                </c:pt>
                <c:pt idx="10072">
                  <c:v>0</c:v>
                </c:pt>
                <c:pt idx="10073">
                  <c:v>0</c:v>
                </c:pt>
                <c:pt idx="10074">
                  <c:v>0</c:v>
                </c:pt>
                <c:pt idx="10075">
                  <c:v>0</c:v>
                </c:pt>
                <c:pt idx="10076">
                  <c:v>0</c:v>
                </c:pt>
                <c:pt idx="10077">
                  <c:v>0</c:v>
                </c:pt>
                <c:pt idx="10078">
                  <c:v>0</c:v>
                </c:pt>
                <c:pt idx="10079">
                  <c:v>0</c:v>
                </c:pt>
                <c:pt idx="10080">
                  <c:v>0</c:v>
                </c:pt>
                <c:pt idx="10081">
                  <c:v>0</c:v>
                </c:pt>
                <c:pt idx="10082">
                  <c:v>0</c:v>
                </c:pt>
                <c:pt idx="10083">
                  <c:v>0</c:v>
                </c:pt>
                <c:pt idx="10084">
                  <c:v>0</c:v>
                </c:pt>
                <c:pt idx="10085">
                  <c:v>0</c:v>
                </c:pt>
                <c:pt idx="10086">
                  <c:v>0</c:v>
                </c:pt>
                <c:pt idx="10087">
                  <c:v>0</c:v>
                </c:pt>
                <c:pt idx="10088">
                  <c:v>0</c:v>
                </c:pt>
                <c:pt idx="10089">
                  <c:v>0</c:v>
                </c:pt>
                <c:pt idx="10090">
                  <c:v>0</c:v>
                </c:pt>
                <c:pt idx="10091">
                  <c:v>0</c:v>
                </c:pt>
                <c:pt idx="10092">
                  <c:v>0</c:v>
                </c:pt>
                <c:pt idx="10093">
                  <c:v>0</c:v>
                </c:pt>
                <c:pt idx="10094">
                  <c:v>0</c:v>
                </c:pt>
                <c:pt idx="10095">
                  <c:v>0</c:v>
                </c:pt>
                <c:pt idx="10096">
                  <c:v>0</c:v>
                </c:pt>
                <c:pt idx="10097">
                  <c:v>0</c:v>
                </c:pt>
                <c:pt idx="10098">
                  <c:v>0</c:v>
                </c:pt>
                <c:pt idx="10099">
                  <c:v>0</c:v>
                </c:pt>
                <c:pt idx="10100">
                  <c:v>0</c:v>
                </c:pt>
                <c:pt idx="10101">
                  <c:v>0</c:v>
                </c:pt>
                <c:pt idx="10102">
                  <c:v>0</c:v>
                </c:pt>
                <c:pt idx="10103">
                  <c:v>0</c:v>
                </c:pt>
                <c:pt idx="10104">
                  <c:v>0</c:v>
                </c:pt>
                <c:pt idx="10105">
                  <c:v>0</c:v>
                </c:pt>
                <c:pt idx="10106">
                  <c:v>0</c:v>
                </c:pt>
                <c:pt idx="10107">
                  <c:v>0</c:v>
                </c:pt>
                <c:pt idx="10108">
                  <c:v>0</c:v>
                </c:pt>
                <c:pt idx="10109">
                  <c:v>0</c:v>
                </c:pt>
                <c:pt idx="10110">
                  <c:v>0</c:v>
                </c:pt>
                <c:pt idx="10111">
                  <c:v>0</c:v>
                </c:pt>
                <c:pt idx="10112">
                  <c:v>0</c:v>
                </c:pt>
                <c:pt idx="10113">
                  <c:v>0</c:v>
                </c:pt>
                <c:pt idx="10114">
                  <c:v>0</c:v>
                </c:pt>
                <c:pt idx="10115">
                  <c:v>0</c:v>
                </c:pt>
                <c:pt idx="10116">
                  <c:v>0</c:v>
                </c:pt>
                <c:pt idx="10117">
                  <c:v>0</c:v>
                </c:pt>
                <c:pt idx="10118">
                  <c:v>0</c:v>
                </c:pt>
                <c:pt idx="10119">
                  <c:v>0</c:v>
                </c:pt>
                <c:pt idx="10120">
                  <c:v>0</c:v>
                </c:pt>
                <c:pt idx="10121">
                  <c:v>0</c:v>
                </c:pt>
                <c:pt idx="10122">
                  <c:v>0</c:v>
                </c:pt>
                <c:pt idx="10123">
                  <c:v>0</c:v>
                </c:pt>
                <c:pt idx="10124">
                  <c:v>0</c:v>
                </c:pt>
                <c:pt idx="10125">
                  <c:v>0</c:v>
                </c:pt>
                <c:pt idx="10126">
                  <c:v>0</c:v>
                </c:pt>
                <c:pt idx="10127">
                  <c:v>0</c:v>
                </c:pt>
                <c:pt idx="10128">
                  <c:v>0</c:v>
                </c:pt>
                <c:pt idx="10129">
                  <c:v>0</c:v>
                </c:pt>
                <c:pt idx="10130">
                  <c:v>0</c:v>
                </c:pt>
                <c:pt idx="10131">
                  <c:v>0</c:v>
                </c:pt>
                <c:pt idx="10132">
                  <c:v>0</c:v>
                </c:pt>
                <c:pt idx="10133">
                  <c:v>0</c:v>
                </c:pt>
                <c:pt idx="10134">
                  <c:v>0</c:v>
                </c:pt>
                <c:pt idx="10135">
                  <c:v>0</c:v>
                </c:pt>
                <c:pt idx="10136">
                  <c:v>0</c:v>
                </c:pt>
                <c:pt idx="10137">
                  <c:v>0</c:v>
                </c:pt>
                <c:pt idx="10138">
                  <c:v>0</c:v>
                </c:pt>
                <c:pt idx="10139">
                  <c:v>0</c:v>
                </c:pt>
                <c:pt idx="10140">
                  <c:v>0</c:v>
                </c:pt>
                <c:pt idx="10141">
                  <c:v>0</c:v>
                </c:pt>
                <c:pt idx="10142">
                  <c:v>0</c:v>
                </c:pt>
                <c:pt idx="10143">
                  <c:v>0</c:v>
                </c:pt>
                <c:pt idx="10144">
                  <c:v>0</c:v>
                </c:pt>
                <c:pt idx="10145">
                  <c:v>0</c:v>
                </c:pt>
                <c:pt idx="10146">
                  <c:v>0</c:v>
                </c:pt>
                <c:pt idx="10147">
                  <c:v>0</c:v>
                </c:pt>
                <c:pt idx="10148">
                  <c:v>0</c:v>
                </c:pt>
                <c:pt idx="10149">
                  <c:v>0</c:v>
                </c:pt>
                <c:pt idx="10150">
                  <c:v>0</c:v>
                </c:pt>
                <c:pt idx="10151">
                  <c:v>0</c:v>
                </c:pt>
                <c:pt idx="10152">
                  <c:v>0</c:v>
                </c:pt>
                <c:pt idx="10153">
                  <c:v>0</c:v>
                </c:pt>
                <c:pt idx="10154">
                  <c:v>0</c:v>
                </c:pt>
                <c:pt idx="10155">
                  <c:v>0</c:v>
                </c:pt>
                <c:pt idx="10156">
                  <c:v>0</c:v>
                </c:pt>
                <c:pt idx="10157">
                  <c:v>0</c:v>
                </c:pt>
                <c:pt idx="10158">
                  <c:v>0</c:v>
                </c:pt>
                <c:pt idx="10159">
                  <c:v>0</c:v>
                </c:pt>
                <c:pt idx="10160">
                  <c:v>0</c:v>
                </c:pt>
                <c:pt idx="10161">
                  <c:v>0</c:v>
                </c:pt>
                <c:pt idx="10162">
                  <c:v>0</c:v>
                </c:pt>
                <c:pt idx="10163">
                  <c:v>0</c:v>
                </c:pt>
                <c:pt idx="10164">
                  <c:v>0</c:v>
                </c:pt>
                <c:pt idx="10165">
                  <c:v>0</c:v>
                </c:pt>
                <c:pt idx="10166">
                  <c:v>0</c:v>
                </c:pt>
                <c:pt idx="10167">
                  <c:v>0</c:v>
                </c:pt>
                <c:pt idx="10168">
                  <c:v>0</c:v>
                </c:pt>
                <c:pt idx="10169">
                  <c:v>0</c:v>
                </c:pt>
                <c:pt idx="10170">
                  <c:v>0</c:v>
                </c:pt>
                <c:pt idx="10171">
                  <c:v>0</c:v>
                </c:pt>
                <c:pt idx="10172">
                  <c:v>0</c:v>
                </c:pt>
                <c:pt idx="10173">
                  <c:v>0</c:v>
                </c:pt>
                <c:pt idx="10174">
                  <c:v>0</c:v>
                </c:pt>
                <c:pt idx="10175">
                  <c:v>0</c:v>
                </c:pt>
                <c:pt idx="10176">
                  <c:v>0</c:v>
                </c:pt>
                <c:pt idx="10177">
                  <c:v>0</c:v>
                </c:pt>
                <c:pt idx="10178">
                  <c:v>0</c:v>
                </c:pt>
                <c:pt idx="10179">
                  <c:v>0</c:v>
                </c:pt>
                <c:pt idx="10180">
                  <c:v>0</c:v>
                </c:pt>
                <c:pt idx="10181">
                  <c:v>0</c:v>
                </c:pt>
                <c:pt idx="10182">
                  <c:v>0</c:v>
                </c:pt>
                <c:pt idx="10183">
                  <c:v>0</c:v>
                </c:pt>
                <c:pt idx="10184">
                  <c:v>0</c:v>
                </c:pt>
                <c:pt idx="10185">
                  <c:v>0</c:v>
                </c:pt>
                <c:pt idx="10186">
                  <c:v>0</c:v>
                </c:pt>
                <c:pt idx="10187">
                  <c:v>0</c:v>
                </c:pt>
                <c:pt idx="10188">
                  <c:v>0</c:v>
                </c:pt>
                <c:pt idx="10189">
                  <c:v>0</c:v>
                </c:pt>
                <c:pt idx="10190">
                  <c:v>0</c:v>
                </c:pt>
                <c:pt idx="10191">
                  <c:v>0</c:v>
                </c:pt>
                <c:pt idx="10192">
                  <c:v>0</c:v>
                </c:pt>
                <c:pt idx="10193">
                  <c:v>0</c:v>
                </c:pt>
                <c:pt idx="10194">
                  <c:v>0</c:v>
                </c:pt>
                <c:pt idx="10195">
                  <c:v>0</c:v>
                </c:pt>
                <c:pt idx="10196">
                  <c:v>0</c:v>
                </c:pt>
                <c:pt idx="10197">
                  <c:v>0</c:v>
                </c:pt>
                <c:pt idx="10198">
                  <c:v>0</c:v>
                </c:pt>
                <c:pt idx="10199">
                  <c:v>0</c:v>
                </c:pt>
                <c:pt idx="10200">
                  <c:v>0</c:v>
                </c:pt>
                <c:pt idx="10201">
                  <c:v>0</c:v>
                </c:pt>
                <c:pt idx="10202">
                  <c:v>0</c:v>
                </c:pt>
                <c:pt idx="10203">
                  <c:v>0</c:v>
                </c:pt>
                <c:pt idx="10204">
                  <c:v>0</c:v>
                </c:pt>
                <c:pt idx="10205">
                  <c:v>0</c:v>
                </c:pt>
                <c:pt idx="10206">
                  <c:v>0</c:v>
                </c:pt>
                <c:pt idx="10207">
                  <c:v>0</c:v>
                </c:pt>
                <c:pt idx="10208">
                  <c:v>0</c:v>
                </c:pt>
                <c:pt idx="10209">
                  <c:v>0</c:v>
                </c:pt>
                <c:pt idx="10210">
                  <c:v>0</c:v>
                </c:pt>
                <c:pt idx="10211">
                  <c:v>0</c:v>
                </c:pt>
                <c:pt idx="10212">
                  <c:v>0</c:v>
                </c:pt>
                <c:pt idx="10213">
                  <c:v>0</c:v>
                </c:pt>
                <c:pt idx="10214">
                  <c:v>0</c:v>
                </c:pt>
                <c:pt idx="10215">
                  <c:v>0</c:v>
                </c:pt>
                <c:pt idx="10216">
                  <c:v>0</c:v>
                </c:pt>
                <c:pt idx="10217">
                  <c:v>0</c:v>
                </c:pt>
                <c:pt idx="10218">
                  <c:v>0</c:v>
                </c:pt>
                <c:pt idx="10219">
                  <c:v>0</c:v>
                </c:pt>
                <c:pt idx="10220">
                  <c:v>0</c:v>
                </c:pt>
                <c:pt idx="10221">
                  <c:v>0</c:v>
                </c:pt>
                <c:pt idx="10222">
                  <c:v>0</c:v>
                </c:pt>
                <c:pt idx="10223">
                  <c:v>0</c:v>
                </c:pt>
                <c:pt idx="10224">
                  <c:v>0</c:v>
                </c:pt>
                <c:pt idx="10225">
                  <c:v>0</c:v>
                </c:pt>
                <c:pt idx="10226">
                  <c:v>0</c:v>
                </c:pt>
                <c:pt idx="10227">
                  <c:v>0</c:v>
                </c:pt>
                <c:pt idx="10228">
                  <c:v>0</c:v>
                </c:pt>
                <c:pt idx="10229">
                  <c:v>0</c:v>
                </c:pt>
                <c:pt idx="10230">
                  <c:v>0</c:v>
                </c:pt>
                <c:pt idx="10231">
                  <c:v>0</c:v>
                </c:pt>
                <c:pt idx="10232">
                  <c:v>0</c:v>
                </c:pt>
                <c:pt idx="10233">
                  <c:v>0</c:v>
                </c:pt>
                <c:pt idx="10234">
                  <c:v>0</c:v>
                </c:pt>
                <c:pt idx="10235">
                  <c:v>0</c:v>
                </c:pt>
                <c:pt idx="10236">
                  <c:v>0</c:v>
                </c:pt>
                <c:pt idx="10237">
                  <c:v>0</c:v>
                </c:pt>
                <c:pt idx="10238">
                  <c:v>0</c:v>
                </c:pt>
                <c:pt idx="10239">
                  <c:v>0</c:v>
                </c:pt>
                <c:pt idx="10240">
                  <c:v>0</c:v>
                </c:pt>
                <c:pt idx="10241">
                  <c:v>0</c:v>
                </c:pt>
                <c:pt idx="10242">
                  <c:v>0</c:v>
                </c:pt>
                <c:pt idx="10243">
                  <c:v>0</c:v>
                </c:pt>
                <c:pt idx="10244">
                  <c:v>0</c:v>
                </c:pt>
                <c:pt idx="10245">
                  <c:v>0</c:v>
                </c:pt>
                <c:pt idx="10246">
                  <c:v>0</c:v>
                </c:pt>
                <c:pt idx="10247">
                  <c:v>0</c:v>
                </c:pt>
                <c:pt idx="10248">
                  <c:v>0</c:v>
                </c:pt>
                <c:pt idx="10249">
                  <c:v>0</c:v>
                </c:pt>
                <c:pt idx="10250">
                  <c:v>0</c:v>
                </c:pt>
                <c:pt idx="10251">
                  <c:v>0</c:v>
                </c:pt>
                <c:pt idx="10252">
                  <c:v>0</c:v>
                </c:pt>
                <c:pt idx="10253">
                  <c:v>0</c:v>
                </c:pt>
                <c:pt idx="10254">
                  <c:v>0</c:v>
                </c:pt>
                <c:pt idx="10255">
                  <c:v>0</c:v>
                </c:pt>
                <c:pt idx="10256">
                  <c:v>0</c:v>
                </c:pt>
                <c:pt idx="10257">
                  <c:v>0</c:v>
                </c:pt>
                <c:pt idx="10258">
                  <c:v>0</c:v>
                </c:pt>
                <c:pt idx="10259">
                  <c:v>0</c:v>
                </c:pt>
                <c:pt idx="10260">
                  <c:v>0</c:v>
                </c:pt>
                <c:pt idx="10261">
                  <c:v>0</c:v>
                </c:pt>
                <c:pt idx="10262">
                  <c:v>0</c:v>
                </c:pt>
                <c:pt idx="10263">
                  <c:v>0</c:v>
                </c:pt>
                <c:pt idx="10264">
                  <c:v>0</c:v>
                </c:pt>
                <c:pt idx="10265">
                  <c:v>0</c:v>
                </c:pt>
                <c:pt idx="10266">
                  <c:v>0</c:v>
                </c:pt>
                <c:pt idx="10267">
                  <c:v>0</c:v>
                </c:pt>
                <c:pt idx="10268">
                  <c:v>0</c:v>
                </c:pt>
                <c:pt idx="10269">
                  <c:v>0</c:v>
                </c:pt>
                <c:pt idx="10270">
                  <c:v>0</c:v>
                </c:pt>
                <c:pt idx="10271">
                  <c:v>0</c:v>
                </c:pt>
                <c:pt idx="10272">
                  <c:v>0</c:v>
                </c:pt>
                <c:pt idx="10273">
                  <c:v>0</c:v>
                </c:pt>
                <c:pt idx="10274">
                  <c:v>0</c:v>
                </c:pt>
                <c:pt idx="10275">
                  <c:v>0</c:v>
                </c:pt>
                <c:pt idx="10276">
                  <c:v>0</c:v>
                </c:pt>
                <c:pt idx="10277">
                  <c:v>0</c:v>
                </c:pt>
                <c:pt idx="10278">
                  <c:v>0</c:v>
                </c:pt>
                <c:pt idx="10279">
                  <c:v>0</c:v>
                </c:pt>
                <c:pt idx="10280">
                  <c:v>0</c:v>
                </c:pt>
                <c:pt idx="10281">
                  <c:v>0</c:v>
                </c:pt>
                <c:pt idx="10282">
                  <c:v>0</c:v>
                </c:pt>
                <c:pt idx="10283">
                  <c:v>0</c:v>
                </c:pt>
                <c:pt idx="10284">
                  <c:v>0</c:v>
                </c:pt>
                <c:pt idx="10285">
                  <c:v>0</c:v>
                </c:pt>
                <c:pt idx="10286">
                  <c:v>0</c:v>
                </c:pt>
                <c:pt idx="10287">
                  <c:v>0</c:v>
                </c:pt>
                <c:pt idx="10288">
                  <c:v>0</c:v>
                </c:pt>
                <c:pt idx="10289">
                  <c:v>0</c:v>
                </c:pt>
                <c:pt idx="10290">
                  <c:v>0</c:v>
                </c:pt>
                <c:pt idx="10291">
                  <c:v>0</c:v>
                </c:pt>
                <c:pt idx="10292">
                  <c:v>0</c:v>
                </c:pt>
                <c:pt idx="10293">
                  <c:v>0</c:v>
                </c:pt>
                <c:pt idx="10294">
                  <c:v>0</c:v>
                </c:pt>
                <c:pt idx="10295">
                  <c:v>0</c:v>
                </c:pt>
                <c:pt idx="10296">
                  <c:v>0</c:v>
                </c:pt>
                <c:pt idx="10297">
                  <c:v>0</c:v>
                </c:pt>
                <c:pt idx="10298">
                  <c:v>0</c:v>
                </c:pt>
                <c:pt idx="10299">
                  <c:v>0</c:v>
                </c:pt>
                <c:pt idx="10300">
                  <c:v>0</c:v>
                </c:pt>
                <c:pt idx="10301">
                  <c:v>0</c:v>
                </c:pt>
                <c:pt idx="10302">
                  <c:v>0</c:v>
                </c:pt>
                <c:pt idx="10303">
                  <c:v>0</c:v>
                </c:pt>
                <c:pt idx="10304">
                  <c:v>0</c:v>
                </c:pt>
                <c:pt idx="10305">
                  <c:v>0</c:v>
                </c:pt>
                <c:pt idx="10306">
                  <c:v>0</c:v>
                </c:pt>
                <c:pt idx="10307">
                  <c:v>0</c:v>
                </c:pt>
                <c:pt idx="10308">
                  <c:v>0</c:v>
                </c:pt>
                <c:pt idx="10309">
                  <c:v>0</c:v>
                </c:pt>
                <c:pt idx="10310">
                  <c:v>0</c:v>
                </c:pt>
                <c:pt idx="10311">
                  <c:v>0</c:v>
                </c:pt>
                <c:pt idx="10312">
                  <c:v>0</c:v>
                </c:pt>
                <c:pt idx="10313">
                  <c:v>0</c:v>
                </c:pt>
                <c:pt idx="10314">
                  <c:v>0</c:v>
                </c:pt>
                <c:pt idx="10315">
                  <c:v>0</c:v>
                </c:pt>
                <c:pt idx="10316">
                  <c:v>0</c:v>
                </c:pt>
                <c:pt idx="10317">
                  <c:v>0</c:v>
                </c:pt>
                <c:pt idx="10318">
                  <c:v>0</c:v>
                </c:pt>
                <c:pt idx="10319">
                  <c:v>0</c:v>
                </c:pt>
                <c:pt idx="10320">
                  <c:v>0</c:v>
                </c:pt>
                <c:pt idx="10321">
                  <c:v>0</c:v>
                </c:pt>
                <c:pt idx="10322">
                  <c:v>0</c:v>
                </c:pt>
                <c:pt idx="10323">
                  <c:v>0</c:v>
                </c:pt>
                <c:pt idx="10324">
                  <c:v>0</c:v>
                </c:pt>
                <c:pt idx="10325">
                  <c:v>0</c:v>
                </c:pt>
                <c:pt idx="10326">
                  <c:v>0</c:v>
                </c:pt>
                <c:pt idx="10327">
                  <c:v>0</c:v>
                </c:pt>
                <c:pt idx="10328">
                  <c:v>0</c:v>
                </c:pt>
                <c:pt idx="10329">
                  <c:v>0</c:v>
                </c:pt>
                <c:pt idx="10330">
                  <c:v>0</c:v>
                </c:pt>
                <c:pt idx="10331">
                  <c:v>0</c:v>
                </c:pt>
                <c:pt idx="10332">
                  <c:v>0</c:v>
                </c:pt>
                <c:pt idx="10333">
                  <c:v>0</c:v>
                </c:pt>
                <c:pt idx="10334">
                  <c:v>0</c:v>
                </c:pt>
                <c:pt idx="10335">
                  <c:v>0</c:v>
                </c:pt>
                <c:pt idx="10336">
                  <c:v>0</c:v>
                </c:pt>
                <c:pt idx="10337">
                  <c:v>0</c:v>
                </c:pt>
                <c:pt idx="10338">
                  <c:v>0</c:v>
                </c:pt>
                <c:pt idx="10339">
                  <c:v>0</c:v>
                </c:pt>
                <c:pt idx="10340">
                  <c:v>0</c:v>
                </c:pt>
                <c:pt idx="10341">
                  <c:v>0</c:v>
                </c:pt>
                <c:pt idx="10342">
                  <c:v>0</c:v>
                </c:pt>
                <c:pt idx="10343">
                  <c:v>0</c:v>
                </c:pt>
                <c:pt idx="10344">
                  <c:v>0</c:v>
                </c:pt>
                <c:pt idx="10345">
                  <c:v>0</c:v>
                </c:pt>
                <c:pt idx="10346">
                  <c:v>0</c:v>
                </c:pt>
                <c:pt idx="10347">
                  <c:v>0</c:v>
                </c:pt>
                <c:pt idx="10348">
                  <c:v>0</c:v>
                </c:pt>
                <c:pt idx="10349">
                  <c:v>0</c:v>
                </c:pt>
                <c:pt idx="10350">
                  <c:v>0</c:v>
                </c:pt>
                <c:pt idx="10351">
                  <c:v>0</c:v>
                </c:pt>
                <c:pt idx="10352">
                  <c:v>0</c:v>
                </c:pt>
                <c:pt idx="10353">
                  <c:v>0</c:v>
                </c:pt>
                <c:pt idx="10354">
                  <c:v>0</c:v>
                </c:pt>
                <c:pt idx="10355">
                  <c:v>0</c:v>
                </c:pt>
                <c:pt idx="10356">
                  <c:v>0</c:v>
                </c:pt>
                <c:pt idx="10357">
                  <c:v>0</c:v>
                </c:pt>
                <c:pt idx="10358">
                  <c:v>0</c:v>
                </c:pt>
                <c:pt idx="10359">
                  <c:v>0</c:v>
                </c:pt>
                <c:pt idx="10360">
                  <c:v>0</c:v>
                </c:pt>
                <c:pt idx="10361">
                  <c:v>0</c:v>
                </c:pt>
                <c:pt idx="10362">
                  <c:v>0</c:v>
                </c:pt>
                <c:pt idx="10363">
                  <c:v>0</c:v>
                </c:pt>
                <c:pt idx="10364">
                  <c:v>0</c:v>
                </c:pt>
                <c:pt idx="10365">
                  <c:v>0</c:v>
                </c:pt>
                <c:pt idx="10366">
                  <c:v>0</c:v>
                </c:pt>
                <c:pt idx="10367">
                  <c:v>0</c:v>
                </c:pt>
                <c:pt idx="10368">
                  <c:v>0</c:v>
                </c:pt>
                <c:pt idx="10369">
                  <c:v>0</c:v>
                </c:pt>
                <c:pt idx="10370">
                  <c:v>0</c:v>
                </c:pt>
                <c:pt idx="10371">
                  <c:v>0</c:v>
                </c:pt>
                <c:pt idx="10372">
                  <c:v>0</c:v>
                </c:pt>
                <c:pt idx="10373">
                  <c:v>0</c:v>
                </c:pt>
                <c:pt idx="10374">
                  <c:v>0</c:v>
                </c:pt>
                <c:pt idx="10375">
                  <c:v>0</c:v>
                </c:pt>
                <c:pt idx="10376">
                  <c:v>0</c:v>
                </c:pt>
                <c:pt idx="10377">
                  <c:v>0</c:v>
                </c:pt>
                <c:pt idx="10378">
                  <c:v>0</c:v>
                </c:pt>
                <c:pt idx="10379">
                  <c:v>0</c:v>
                </c:pt>
                <c:pt idx="10380">
                  <c:v>0</c:v>
                </c:pt>
                <c:pt idx="10381">
                  <c:v>0</c:v>
                </c:pt>
                <c:pt idx="10382">
                  <c:v>0</c:v>
                </c:pt>
                <c:pt idx="10383">
                  <c:v>0</c:v>
                </c:pt>
                <c:pt idx="10384">
                  <c:v>0</c:v>
                </c:pt>
                <c:pt idx="10385">
                  <c:v>0</c:v>
                </c:pt>
                <c:pt idx="10386">
                  <c:v>0</c:v>
                </c:pt>
                <c:pt idx="10387">
                  <c:v>0</c:v>
                </c:pt>
                <c:pt idx="10388">
                  <c:v>0</c:v>
                </c:pt>
                <c:pt idx="10389">
                  <c:v>0</c:v>
                </c:pt>
                <c:pt idx="10390">
                  <c:v>0</c:v>
                </c:pt>
                <c:pt idx="10391">
                  <c:v>0</c:v>
                </c:pt>
                <c:pt idx="10392">
                  <c:v>0</c:v>
                </c:pt>
                <c:pt idx="10393">
                  <c:v>0</c:v>
                </c:pt>
                <c:pt idx="10394">
                  <c:v>0</c:v>
                </c:pt>
                <c:pt idx="10395">
                  <c:v>0</c:v>
                </c:pt>
                <c:pt idx="10396">
                  <c:v>0</c:v>
                </c:pt>
                <c:pt idx="10397">
                  <c:v>0</c:v>
                </c:pt>
                <c:pt idx="10398">
                  <c:v>0</c:v>
                </c:pt>
                <c:pt idx="10399">
                  <c:v>0</c:v>
                </c:pt>
                <c:pt idx="10400">
                  <c:v>0</c:v>
                </c:pt>
                <c:pt idx="10401">
                  <c:v>0</c:v>
                </c:pt>
                <c:pt idx="10402">
                  <c:v>0</c:v>
                </c:pt>
                <c:pt idx="10403">
                  <c:v>0</c:v>
                </c:pt>
                <c:pt idx="10404">
                  <c:v>0</c:v>
                </c:pt>
                <c:pt idx="10405">
                  <c:v>0</c:v>
                </c:pt>
                <c:pt idx="10406">
                  <c:v>0</c:v>
                </c:pt>
                <c:pt idx="10407">
                  <c:v>0</c:v>
                </c:pt>
                <c:pt idx="10408">
                  <c:v>0</c:v>
                </c:pt>
                <c:pt idx="10409">
                  <c:v>0</c:v>
                </c:pt>
                <c:pt idx="10410">
                  <c:v>0</c:v>
                </c:pt>
                <c:pt idx="10411">
                  <c:v>0</c:v>
                </c:pt>
                <c:pt idx="10412">
                  <c:v>0</c:v>
                </c:pt>
                <c:pt idx="10413">
                  <c:v>0</c:v>
                </c:pt>
                <c:pt idx="10414">
                  <c:v>0</c:v>
                </c:pt>
                <c:pt idx="10415">
                  <c:v>0</c:v>
                </c:pt>
                <c:pt idx="10416">
                  <c:v>0</c:v>
                </c:pt>
                <c:pt idx="10417">
                  <c:v>0</c:v>
                </c:pt>
                <c:pt idx="10418">
                  <c:v>0</c:v>
                </c:pt>
                <c:pt idx="10419">
                  <c:v>0</c:v>
                </c:pt>
                <c:pt idx="10420">
                  <c:v>0</c:v>
                </c:pt>
                <c:pt idx="10421">
                  <c:v>0</c:v>
                </c:pt>
                <c:pt idx="10422">
                  <c:v>0</c:v>
                </c:pt>
                <c:pt idx="10423">
                  <c:v>0</c:v>
                </c:pt>
                <c:pt idx="10424">
                  <c:v>0</c:v>
                </c:pt>
                <c:pt idx="10425">
                  <c:v>0</c:v>
                </c:pt>
                <c:pt idx="10426">
                  <c:v>0</c:v>
                </c:pt>
                <c:pt idx="10427">
                  <c:v>0</c:v>
                </c:pt>
                <c:pt idx="10428">
                  <c:v>0</c:v>
                </c:pt>
                <c:pt idx="10429">
                  <c:v>0</c:v>
                </c:pt>
                <c:pt idx="10430">
                  <c:v>0</c:v>
                </c:pt>
                <c:pt idx="10431">
                  <c:v>0</c:v>
                </c:pt>
                <c:pt idx="10432">
                  <c:v>0</c:v>
                </c:pt>
                <c:pt idx="10433">
                  <c:v>0</c:v>
                </c:pt>
                <c:pt idx="10434">
                  <c:v>0</c:v>
                </c:pt>
                <c:pt idx="10435">
                  <c:v>0</c:v>
                </c:pt>
                <c:pt idx="10436">
                  <c:v>0</c:v>
                </c:pt>
                <c:pt idx="10437">
                  <c:v>0</c:v>
                </c:pt>
                <c:pt idx="10438">
                  <c:v>0</c:v>
                </c:pt>
                <c:pt idx="10439">
                  <c:v>0</c:v>
                </c:pt>
                <c:pt idx="10440">
                  <c:v>0</c:v>
                </c:pt>
                <c:pt idx="10441">
                  <c:v>0</c:v>
                </c:pt>
                <c:pt idx="10442">
                  <c:v>0</c:v>
                </c:pt>
                <c:pt idx="10443">
                  <c:v>0</c:v>
                </c:pt>
                <c:pt idx="10444">
                  <c:v>0</c:v>
                </c:pt>
                <c:pt idx="10445">
                  <c:v>0</c:v>
                </c:pt>
                <c:pt idx="10446">
                  <c:v>0</c:v>
                </c:pt>
                <c:pt idx="10447">
                  <c:v>0</c:v>
                </c:pt>
                <c:pt idx="10448">
                  <c:v>0</c:v>
                </c:pt>
                <c:pt idx="10449">
                  <c:v>0</c:v>
                </c:pt>
                <c:pt idx="10450">
                  <c:v>0</c:v>
                </c:pt>
                <c:pt idx="10451">
                  <c:v>0</c:v>
                </c:pt>
                <c:pt idx="10452">
                  <c:v>0</c:v>
                </c:pt>
                <c:pt idx="10453">
                  <c:v>0</c:v>
                </c:pt>
                <c:pt idx="10454">
                  <c:v>0</c:v>
                </c:pt>
                <c:pt idx="10455">
                  <c:v>0</c:v>
                </c:pt>
                <c:pt idx="10456">
                  <c:v>0</c:v>
                </c:pt>
                <c:pt idx="10457">
                  <c:v>0</c:v>
                </c:pt>
                <c:pt idx="10458">
                  <c:v>0</c:v>
                </c:pt>
                <c:pt idx="10459">
                  <c:v>0</c:v>
                </c:pt>
                <c:pt idx="10460">
                  <c:v>0</c:v>
                </c:pt>
                <c:pt idx="10461">
                  <c:v>0</c:v>
                </c:pt>
                <c:pt idx="10462">
                  <c:v>0</c:v>
                </c:pt>
                <c:pt idx="10463">
                  <c:v>0</c:v>
                </c:pt>
                <c:pt idx="10464">
                  <c:v>0</c:v>
                </c:pt>
                <c:pt idx="10465">
                  <c:v>0</c:v>
                </c:pt>
                <c:pt idx="10466">
                  <c:v>0</c:v>
                </c:pt>
                <c:pt idx="10467">
                  <c:v>0</c:v>
                </c:pt>
                <c:pt idx="10468">
                  <c:v>0</c:v>
                </c:pt>
                <c:pt idx="10469">
                  <c:v>0</c:v>
                </c:pt>
                <c:pt idx="10470">
                  <c:v>0</c:v>
                </c:pt>
                <c:pt idx="10471">
                  <c:v>0</c:v>
                </c:pt>
                <c:pt idx="10472">
                  <c:v>0</c:v>
                </c:pt>
                <c:pt idx="10473">
                  <c:v>0</c:v>
                </c:pt>
                <c:pt idx="10474">
                  <c:v>0</c:v>
                </c:pt>
                <c:pt idx="10475">
                  <c:v>0</c:v>
                </c:pt>
                <c:pt idx="10476">
                  <c:v>0</c:v>
                </c:pt>
                <c:pt idx="10477">
                  <c:v>0</c:v>
                </c:pt>
                <c:pt idx="10478">
                  <c:v>0</c:v>
                </c:pt>
                <c:pt idx="10479">
                  <c:v>0</c:v>
                </c:pt>
                <c:pt idx="10480">
                  <c:v>0</c:v>
                </c:pt>
                <c:pt idx="10481">
                  <c:v>0</c:v>
                </c:pt>
                <c:pt idx="10482">
                  <c:v>0</c:v>
                </c:pt>
                <c:pt idx="10483">
                  <c:v>0</c:v>
                </c:pt>
                <c:pt idx="10484">
                  <c:v>0</c:v>
                </c:pt>
                <c:pt idx="10485">
                  <c:v>0</c:v>
                </c:pt>
                <c:pt idx="10486">
                  <c:v>0</c:v>
                </c:pt>
                <c:pt idx="10487">
                  <c:v>0</c:v>
                </c:pt>
                <c:pt idx="10488">
                  <c:v>0</c:v>
                </c:pt>
                <c:pt idx="10489">
                  <c:v>0</c:v>
                </c:pt>
                <c:pt idx="10490">
                  <c:v>0</c:v>
                </c:pt>
                <c:pt idx="10491">
                  <c:v>0</c:v>
                </c:pt>
                <c:pt idx="10492">
                  <c:v>0</c:v>
                </c:pt>
                <c:pt idx="10493">
                  <c:v>0</c:v>
                </c:pt>
                <c:pt idx="10494">
                  <c:v>0</c:v>
                </c:pt>
                <c:pt idx="10495">
                  <c:v>0</c:v>
                </c:pt>
                <c:pt idx="10496">
                  <c:v>0</c:v>
                </c:pt>
                <c:pt idx="10497">
                  <c:v>0</c:v>
                </c:pt>
                <c:pt idx="10498">
                  <c:v>0</c:v>
                </c:pt>
                <c:pt idx="10499">
                  <c:v>0</c:v>
                </c:pt>
                <c:pt idx="10500">
                  <c:v>0</c:v>
                </c:pt>
                <c:pt idx="10501">
                  <c:v>0</c:v>
                </c:pt>
                <c:pt idx="10502">
                  <c:v>0</c:v>
                </c:pt>
                <c:pt idx="10503">
                  <c:v>0</c:v>
                </c:pt>
                <c:pt idx="10504">
                  <c:v>0</c:v>
                </c:pt>
                <c:pt idx="10505">
                  <c:v>0</c:v>
                </c:pt>
                <c:pt idx="10506">
                  <c:v>0</c:v>
                </c:pt>
                <c:pt idx="10507">
                  <c:v>0</c:v>
                </c:pt>
                <c:pt idx="10508">
                  <c:v>0</c:v>
                </c:pt>
                <c:pt idx="10509">
                  <c:v>0</c:v>
                </c:pt>
                <c:pt idx="10510">
                  <c:v>0</c:v>
                </c:pt>
                <c:pt idx="10511">
                  <c:v>0</c:v>
                </c:pt>
                <c:pt idx="10512">
                  <c:v>0</c:v>
                </c:pt>
                <c:pt idx="10513">
                  <c:v>0</c:v>
                </c:pt>
                <c:pt idx="10514">
                  <c:v>0</c:v>
                </c:pt>
                <c:pt idx="10515">
                  <c:v>0</c:v>
                </c:pt>
                <c:pt idx="10516">
                  <c:v>0</c:v>
                </c:pt>
                <c:pt idx="10517">
                  <c:v>0</c:v>
                </c:pt>
                <c:pt idx="10518">
                  <c:v>0</c:v>
                </c:pt>
                <c:pt idx="10519">
                  <c:v>0</c:v>
                </c:pt>
                <c:pt idx="10520">
                  <c:v>0</c:v>
                </c:pt>
                <c:pt idx="10521">
                  <c:v>0</c:v>
                </c:pt>
                <c:pt idx="10522">
                  <c:v>0</c:v>
                </c:pt>
                <c:pt idx="10523">
                  <c:v>0</c:v>
                </c:pt>
                <c:pt idx="10524">
                  <c:v>0</c:v>
                </c:pt>
                <c:pt idx="10525">
                  <c:v>0</c:v>
                </c:pt>
                <c:pt idx="10526">
                  <c:v>0</c:v>
                </c:pt>
                <c:pt idx="10527">
                  <c:v>0</c:v>
                </c:pt>
                <c:pt idx="10528">
                  <c:v>0</c:v>
                </c:pt>
                <c:pt idx="10529">
                  <c:v>0</c:v>
                </c:pt>
                <c:pt idx="10530">
                  <c:v>0</c:v>
                </c:pt>
                <c:pt idx="10531">
                  <c:v>0</c:v>
                </c:pt>
                <c:pt idx="10532">
                  <c:v>0</c:v>
                </c:pt>
                <c:pt idx="10533">
                  <c:v>0</c:v>
                </c:pt>
                <c:pt idx="10534">
                  <c:v>0</c:v>
                </c:pt>
                <c:pt idx="10535">
                  <c:v>0</c:v>
                </c:pt>
                <c:pt idx="10536">
                  <c:v>0</c:v>
                </c:pt>
                <c:pt idx="10537">
                  <c:v>0</c:v>
                </c:pt>
                <c:pt idx="10538">
                  <c:v>0</c:v>
                </c:pt>
                <c:pt idx="10539">
                  <c:v>0</c:v>
                </c:pt>
                <c:pt idx="10540">
                  <c:v>0</c:v>
                </c:pt>
                <c:pt idx="10541">
                  <c:v>0</c:v>
                </c:pt>
                <c:pt idx="10542">
                  <c:v>0</c:v>
                </c:pt>
                <c:pt idx="10543">
                  <c:v>0</c:v>
                </c:pt>
                <c:pt idx="10544">
                  <c:v>0</c:v>
                </c:pt>
                <c:pt idx="10545">
                  <c:v>0</c:v>
                </c:pt>
                <c:pt idx="10546">
                  <c:v>0</c:v>
                </c:pt>
                <c:pt idx="10547">
                  <c:v>0</c:v>
                </c:pt>
                <c:pt idx="10548">
                  <c:v>0</c:v>
                </c:pt>
                <c:pt idx="10549">
                  <c:v>0</c:v>
                </c:pt>
                <c:pt idx="10550">
                  <c:v>0</c:v>
                </c:pt>
                <c:pt idx="10551">
                  <c:v>0</c:v>
                </c:pt>
                <c:pt idx="10552">
                  <c:v>0</c:v>
                </c:pt>
                <c:pt idx="10553">
                  <c:v>0</c:v>
                </c:pt>
                <c:pt idx="10554">
                  <c:v>0</c:v>
                </c:pt>
                <c:pt idx="10555">
                  <c:v>0</c:v>
                </c:pt>
                <c:pt idx="10556">
                  <c:v>0</c:v>
                </c:pt>
                <c:pt idx="10557">
                  <c:v>0</c:v>
                </c:pt>
                <c:pt idx="10558">
                  <c:v>0</c:v>
                </c:pt>
                <c:pt idx="10559">
                  <c:v>0</c:v>
                </c:pt>
                <c:pt idx="10560">
                  <c:v>0</c:v>
                </c:pt>
                <c:pt idx="10561">
                  <c:v>0</c:v>
                </c:pt>
                <c:pt idx="10562">
                  <c:v>0</c:v>
                </c:pt>
                <c:pt idx="10563">
                  <c:v>0</c:v>
                </c:pt>
                <c:pt idx="10564">
                  <c:v>0</c:v>
                </c:pt>
                <c:pt idx="10565">
                  <c:v>0</c:v>
                </c:pt>
                <c:pt idx="10566">
                  <c:v>0</c:v>
                </c:pt>
                <c:pt idx="10567">
                  <c:v>0</c:v>
                </c:pt>
                <c:pt idx="10568">
                  <c:v>0</c:v>
                </c:pt>
                <c:pt idx="10569">
                  <c:v>0</c:v>
                </c:pt>
                <c:pt idx="10570">
                  <c:v>0</c:v>
                </c:pt>
                <c:pt idx="10571">
                  <c:v>0</c:v>
                </c:pt>
                <c:pt idx="10572">
                  <c:v>0</c:v>
                </c:pt>
                <c:pt idx="10573">
                  <c:v>0</c:v>
                </c:pt>
                <c:pt idx="10574">
                  <c:v>0</c:v>
                </c:pt>
                <c:pt idx="10575">
                  <c:v>0</c:v>
                </c:pt>
                <c:pt idx="10576">
                  <c:v>0</c:v>
                </c:pt>
                <c:pt idx="10577">
                  <c:v>0</c:v>
                </c:pt>
                <c:pt idx="10578">
                  <c:v>0</c:v>
                </c:pt>
                <c:pt idx="10579">
                  <c:v>0</c:v>
                </c:pt>
                <c:pt idx="10580">
                  <c:v>0</c:v>
                </c:pt>
                <c:pt idx="10581">
                  <c:v>0</c:v>
                </c:pt>
                <c:pt idx="10582">
                  <c:v>0</c:v>
                </c:pt>
                <c:pt idx="10583">
                  <c:v>0</c:v>
                </c:pt>
                <c:pt idx="10584">
                  <c:v>0</c:v>
                </c:pt>
                <c:pt idx="10585">
                  <c:v>0</c:v>
                </c:pt>
                <c:pt idx="10586">
                  <c:v>0</c:v>
                </c:pt>
                <c:pt idx="10587">
                  <c:v>0</c:v>
                </c:pt>
                <c:pt idx="10588">
                  <c:v>0</c:v>
                </c:pt>
                <c:pt idx="10589">
                  <c:v>0</c:v>
                </c:pt>
                <c:pt idx="10590">
                  <c:v>0</c:v>
                </c:pt>
                <c:pt idx="10591">
                  <c:v>0</c:v>
                </c:pt>
                <c:pt idx="10592">
                  <c:v>0</c:v>
                </c:pt>
                <c:pt idx="10593">
                  <c:v>0</c:v>
                </c:pt>
                <c:pt idx="10594">
                  <c:v>0</c:v>
                </c:pt>
                <c:pt idx="10595">
                  <c:v>0</c:v>
                </c:pt>
                <c:pt idx="10596">
                  <c:v>0</c:v>
                </c:pt>
                <c:pt idx="10597">
                  <c:v>0</c:v>
                </c:pt>
                <c:pt idx="10598">
                  <c:v>0</c:v>
                </c:pt>
                <c:pt idx="10599">
                  <c:v>0</c:v>
                </c:pt>
                <c:pt idx="10600">
                  <c:v>0</c:v>
                </c:pt>
                <c:pt idx="10601">
                  <c:v>0</c:v>
                </c:pt>
                <c:pt idx="10602">
                  <c:v>0</c:v>
                </c:pt>
                <c:pt idx="10603">
                  <c:v>0</c:v>
                </c:pt>
                <c:pt idx="10604">
                  <c:v>0</c:v>
                </c:pt>
                <c:pt idx="10605">
                  <c:v>0</c:v>
                </c:pt>
                <c:pt idx="10606">
                  <c:v>0</c:v>
                </c:pt>
                <c:pt idx="10607">
                  <c:v>0</c:v>
                </c:pt>
                <c:pt idx="10608">
                  <c:v>0</c:v>
                </c:pt>
                <c:pt idx="10609">
                  <c:v>0</c:v>
                </c:pt>
                <c:pt idx="10610">
                  <c:v>0</c:v>
                </c:pt>
                <c:pt idx="10611">
                  <c:v>0</c:v>
                </c:pt>
                <c:pt idx="10612">
                  <c:v>0</c:v>
                </c:pt>
                <c:pt idx="10613">
                  <c:v>0</c:v>
                </c:pt>
                <c:pt idx="10614">
                  <c:v>0</c:v>
                </c:pt>
                <c:pt idx="10615">
                  <c:v>0</c:v>
                </c:pt>
                <c:pt idx="10616">
                  <c:v>0</c:v>
                </c:pt>
                <c:pt idx="10617">
                  <c:v>0</c:v>
                </c:pt>
                <c:pt idx="10618">
                  <c:v>0</c:v>
                </c:pt>
                <c:pt idx="10619">
                  <c:v>0</c:v>
                </c:pt>
                <c:pt idx="10620">
                  <c:v>0</c:v>
                </c:pt>
                <c:pt idx="10621">
                  <c:v>0</c:v>
                </c:pt>
                <c:pt idx="10622">
                  <c:v>0</c:v>
                </c:pt>
                <c:pt idx="10623">
                  <c:v>0</c:v>
                </c:pt>
                <c:pt idx="10624">
                  <c:v>0</c:v>
                </c:pt>
                <c:pt idx="10625">
                  <c:v>0</c:v>
                </c:pt>
                <c:pt idx="10626">
                  <c:v>0</c:v>
                </c:pt>
                <c:pt idx="10627">
                  <c:v>0</c:v>
                </c:pt>
                <c:pt idx="10628">
                  <c:v>0</c:v>
                </c:pt>
                <c:pt idx="10629">
                  <c:v>0</c:v>
                </c:pt>
                <c:pt idx="10630">
                  <c:v>0</c:v>
                </c:pt>
                <c:pt idx="10631">
                  <c:v>0</c:v>
                </c:pt>
                <c:pt idx="10632">
                  <c:v>0</c:v>
                </c:pt>
                <c:pt idx="10633">
                  <c:v>0</c:v>
                </c:pt>
                <c:pt idx="10634">
                  <c:v>0</c:v>
                </c:pt>
                <c:pt idx="10635">
                  <c:v>0</c:v>
                </c:pt>
                <c:pt idx="10636">
                  <c:v>0</c:v>
                </c:pt>
                <c:pt idx="10637">
                  <c:v>0</c:v>
                </c:pt>
                <c:pt idx="10638">
                  <c:v>0</c:v>
                </c:pt>
                <c:pt idx="10639">
                  <c:v>0</c:v>
                </c:pt>
                <c:pt idx="10640">
                  <c:v>0</c:v>
                </c:pt>
                <c:pt idx="10641">
                  <c:v>0</c:v>
                </c:pt>
                <c:pt idx="10642">
                  <c:v>0</c:v>
                </c:pt>
                <c:pt idx="10643">
                  <c:v>0</c:v>
                </c:pt>
                <c:pt idx="10644">
                  <c:v>0</c:v>
                </c:pt>
                <c:pt idx="10645">
                  <c:v>0</c:v>
                </c:pt>
                <c:pt idx="10646">
                  <c:v>0</c:v>
                </c:pt>
                <c:pt idx="10647">
                  <c:v>0</c:v>
                </c:pt>
                <c:pt idx="10648">
                  <c:v>0</c:v>
                </c:pt>
                <c:pt idx="10649">
                  <c:v>0</c:v>
                </c:pt>
                <c:pt idx="10650">
                  <c:v>0</c:v>
                </c:pt>
                <c:pt idx="10651">
                  <c:v>0</c:v>
                </c:pt>
                <c:pt idx="10652">
                  <c:v>0</c:v>
                </c:pt>
                <c:pt idx="10653">
                  <c:v>0</c:v>
                </c:pt>
                <c:pt idx="10654">
                  <c:v>0</c:v>
                </c:pt>
                <c:pt idx="10655">
                  <c:v>0</c:v>
                </c:pt>
                <c:pt idx="10656">
                  <c:v>0</c:v>
                </c:pt>
                <c:pt idx="10657">
                  <c:v>0</c:v>
                </c:pt>
                <c:pt idx="10658">
                  <c:v>0</c:v>
                </c:pt>
                <c:pt idx="10659">
                  <c:v>0</c:v>
                </c:pt>
                <c:pt idx="10660">
                  <c:v>0</c:v>
                </c:pt>
                <c:pt idx="10661">
                  <c:v>0</c:v>
                </c:pt>
                <c:pt idx="10662">
                  <c:v>0</c:v>
                </c:pt>
                <c:pt idx="10663">
                  <c:v>0</c:v>
                </c:pt>
                <c:pt idx="10664">
                  <c:v>0</c:v>
                </c:pt>
                <c:pt idx="10665">
                  <c:v>0</c:v>
                </c:pt>
                <c:pt idx="10666">
                  <c:v>0</c:v>
                </c:pt>
                <c:pt idx="10667">
                  <c:v>0</c:v>
                </c:pt>
                <c:pt idx="10668">
                  <c:v>0</c:v>
                </c:pt>
                <c:pt idx="10669">
                  <c:v>0</c:v>
                </c:pt>
                <c:pt idx="10670">
                  <c:v>0</c:v>
                </c:pt>
                <c:pt idx="10671">
                  <c:v>0</c:v>
                </c:pt>
                <c:pt idx="10672">
                  <c:v>0</c:v>
                </c:pt>
                <c:pt idx="10673">
                  <c:v>0</c:v>
                </c:pt>
                <c:pt idx="10674">
                  <c:v>0</c:v>
                </c:pt>
                <c:pt idx="10675">
                  <c:v>0</c:v>
                </c:pt>
                <c:pt idx="10676">
                  <c:v>0</c:v>
                </c:pt>
                <c:pt idx="10677">
                  <c:v>0</c:v>
                </c:pt>
                <c:pt idx="10678">
                  <c:v>0</c:v>
                </c:pt>
                <c:pt idx="10679">
                  <c:v>0</c:v>
                </c:pt>
                <c:pt idx="10680">
                  <c:v>0</c:v>
                </c:pt>
                <c:pt idx="10681">
                  <c:v>0</c:v>
                </c:pt>
                <c:pt idx="10682">
                  <c:v>0</c:v>
                </c:pt>
                <c:pt idx="10683">
                  <c:v>0</c:v>
                </c:pt>
                <c:pt idx="10684">
                  <c:v>0</c:v>
                </c:pt>
                <c:pt idx="10685">
                  <c:v>0</c:v>
                </c:pt>
                <c:pt idx="10686">
                  <c:v>0</c:v>
                </c:pt>
                <c:pt idx="10687">
                  <c:v>0</c:v>
                </c:pt>
                <c:pt idx="10688">
                  <c:v>0</c:v>
                </c:pt>
                <c:pt idx="10689">
                  <c:v>0</c:v>
                </c:pt>
                <c:pt idx="10690">
                  <c:v>0</c:v>
                </c:pt>
                <c:pt idx="10691">
                  <c:v>0</c:v>
                </c:pt>
                <c:pt idx="10692">
                  <c:v>0</c:v>
                </c:pt>
                <c:pt idx="10693">
                  <c:v>0</c:v>
                </c:pt>
                <c:pt idx="10694">
                  <c:v>0</c:v>
                </c:pt>
                <c:pt idx="10695">
                  <c:v>0</c:v>
                </c:pt>
                <c:pt idx="10696">
                  <c:v>0</c:v>
                </c:pt>
                <c:pt idx="10697">
                  <c:v>0</c:v>
                </c:pt>
                <c:pt idx="10698">
                  <c:v>0</c:v>
                </c:pt>
                <c:pt idx="10699">
                  <c:v>0</c:v>
                </c:pt>
                <c:pt idx="10700">
                  <c:v>0</c:v>
                </c:pt>
                <c:pt idx="10701">
                  <c:v>0</c:v>
                </c:pt>
                <c:pt idx="10702">
                  <c:v>0</c:v>
                </c:pt>
                <c:pt idx="10703">
                  <c:v>0</c:v>
                </c:pt>
                <c:pt idx="10704">
                  <c:v>0</c:v>
                </c:pt>
                <c:pt idx="10705">
                  <c:v>0</c:v>
                </c:pt>
                <c:pt idx="10706">
                  <c:v>0</c:v>
                </c:pt>
                <c:pt idx="10707">
                  <c:v>0</c:v>
                </c:pt>
                <c:pt idx="10708">
                  <c:v>0</c:v>
                </c:pt>
                <c:pt idx="10709">
                  <c:v>0</c:v>
                </c:pt>
                <c:pt idx="10710">
                  <c:v>0</c:v>
                </c:pt>
                <c:pt idx="10711">
                  <c:v>0</c:v>
                </c:pt>
                <c:pt idx="10712">
                  <c:v>0</c:v>
                </c:pt>
                <c:pt idx="10713">
                  <c:v>0</c:v>
                </c:pt>
                <c:pt idx="10714">
                  <c:v>0</c:v>
                </c:pt>
                <c:pt idx="10715">
                  <c:v>0</c:v>
                </c:pt>
                <c:pt idx="10716">
                  <c:v>0</c:v>
                </c:pt>
                <c:pt idx="10717">
                  <c:v>0</c:v>
                </c:pt>
                <c:pt idx="10718">
                  <c:v>0</c:v>
                </c:pt>
                <c:pt idx="10719">
                  <c:v>0</c:v>
                </c:pt>
                <c:pt idx="10720">
                  <c:v>0</c:v>
                </c:pt>
                <c:pt idx="10721">
                  <c:v>0</c:v>
                </c:pt>
                <c:pt idx="10722">
                  <c:v>0</c:v>
                </c:pt>
                <c:pt idx="10723">
                  <c:v>0</c:v>
                </c:pt>
                <c:pt idx="10724">
                  <c:v>0</c:v>
                </c:pt>
                <c:pt idx="10725">
                  <c:v>0</c:v>
                </c:pt>
                <c:pt idx="10726">
                  <c:v>0</c:v>
                </c:pt>
                <c:pt idx="10727">
                  <c:v>0</c:v>
                </c:pt>
                <c:pt idx="10728">
                  <c:v>0</c:v>
                </c:pt>
                <c:pt idx="10729">
                  <c:v>0</c:v>
                </c:pt>
                <c:pt idx="10730">
                  <c:v>0</c:v>
                </c:pt>
                <c:pt idx="10731">
                  <c:v>0</c:v>
                </c:pt>
                <c:pt idx="10732">
                  <c:v>0</c:v>
                </c:pt>
                <c:pt idx="10733">
                  <c:v>0</c:v>
                </c:pt>
                <c:pt idx="10734">
                  <c:v>0</c:v>
                </c:pt>
                <c:pt idx="10735">
                  <c:v>0</c:v>
                </c:pt>
                <c:pt idx="10736">
                  <c:v>0</c:v>
                </c:pt>
                <c:pt idx="10737">
                  <c:v>0</c:v>
                </c:pt>
                <c:pt idx="10738">
                  <c:v>0</c:v>
                </c:pt>
                <c:pt idx="10739">
                  <c:v>0</c:v>
                </c:pt>
                <c:pt idx="10740">
                  <c:v>0</c:v>
                </c:pt>
                <c:pt idx="10741">
                  <c:v>0</c:v>
                </c:pt>
                <c:pt idx="10742">
                  <c:v>0</c:v>
                </c:pt>
                <c:pt idx="10743">
                  <c:v>0</c:v>
                </c:pt>
                <c:pt idx="10744">
                  <c:v>0</c:v>
                </c:pt>
                <c:pt idx="10745">
                  <c:v>0</c:v>
                </c:pt>
                <c:pt idx="10746">
                  <c:v>0</c:v>
                </c:pt>
                <c:pt idx="10747">
                  <c:v>0</c:v>
                </c:pt>
                <c:pt idx="10748">
                  <c:v>0</c:v>
                </c:pt>
                <c:pt idx="10749">
                  <c:v>0</c:v>
                </c:pt>
                <c:pt idx="10750">
                  <c:v>0</c:v>
                </c:pt>
                <c:pt idx="10751">
                  <c:v>0</c:v>
                </c:pt>
                <c:pt idx="10752">
                  <c:v>0</c:v>
                </c:pt>
                <c:pt idx="10753">
                  <c:v>0</c:v>
                </c:pt>
                <c:pt idx="10754">
                  <c:v>0</c:v>
                </c:pt>
                <c:pt idx="10755">
                  <c:v>0</c:v>
                </c:pt>
                <c:pt idx="10756">
                  <c:v>0</c:v>
                </c:pt>
                <c:pt idx="10757">
                  <c:v>0</c:v>
                </c:pt>
                <c:pt idx="10758">
                  <c:v>0</c:v>
                </c:pt>
                <c:pt idx="10759">
                  <c:v>0</c:v>
                </c:pt>
                <c:pt idx="10760">
                  <c:v>0</c:v>
                </c:pt>
                <c:pt idx="10761">
                  <c:v>0</c:v>
                </c:pt>
                <c:pt idx="10762">
                  <c:v>0</c:v>
                </c:pt>
                <c:pt idx="10763">
                  <c:v>0</c:v>
                </c:pt>
                <c:pt idx="10764">
                  <c:v>0</c:v>
                </c:pt>
                <c:pt idx="10765">
                  <c:v>0</c:v>
                </c:pt>
                <c:pt idx="10766">
                  <c:v>0</c:v>
                </c:pt>
                <c:pt idx="10767">
                  <c:v>0</c:v>
                </c:pt>
                <c:pt idx="10768">
                  <c:v>0</c:v>
                </c:pt>
                <c:pt idx="10769">
                  <c:v>0</c:v>
                </c:pt>
                <c:pt idx="10770">
                  <c:v>0</c:v>
                </c:pt>
                <c:pt idx="10771">
                  <c:v>0</c:v>
                </c:pt>
                <c:pt idx="10772">
                  <c:v>0</c:v>
                </c:pt>
                <c:pt idx="10773">
                  <c:v>0</c:v>
                </c:pt>
                <c:pt idx="10774">
                  <c:v>0</c:v>
                </c:pt>
                <c:pt idx="10775">
                  <c:v>0</c:v>
                </c:pt>
                <c:pt idx="10776">
                  <c:v>0</c:v>
                </c:pt>
                <c:pt idx="10777">
                  <c:v>0</c:v>
                </c:pt>
                <c:pt idx="10778">
                  <c:v>0</c:v>
                </c:pt>
                <c:pt idx="10779">
                  <c:v>0</c:v>
                </c:pt>
                <c:pt idx="10780">
                  <c:v>0</c:v>
                </c:pt>
                <c:pt idx="10781">
                  <c:v>0</c:v>
                </c:pt>
                <c:pt idx="10782">
                  <c:v>0</c:v>
                </c:pt>
                <c:pt idx="10783">
                  <c:v>0</c:v>
                </c:pt>
                <c:pt idx="10784">
                  <c:v>0</c:v>
                </c:pt>
                <c:pt idx="10785">
                  <c:v>0</c:v>
                </c:pt>
                <c:pt idx="10786">
                  <c:v>0</c:v>
                </c:pt>
                <c:pt idx="10787">
                  <c:v>0</c:v>
                </c:pt>
                <c:pt idx="10788">
                  <c:v>0</c:v>
                </c:pt>
                <c:pt idx="10789">
                  <c:v>0</c:v>
                </c:pt>
                <c:pt idx="10790">
                  <c:v>0</c:v>
                </c:pt>
                <c:pt idx="10791">
                  <c:v>0</c:v>
                </c:pt>
                <c:pt idx="10792">
                  <c:v>0</c:v>
                </c:pt>
                <c:pt idx="10793">
                  <c:v>0</c:v>
                </c:pt>
                <c:pt idx="10794">
                  <c:v>0</c:v>
                </c:pt>
                <c:pt idx="10795">
                  <c:v>0</c:v>
                </c:pt>
                <c:pt idx="10796">
                  <c:v>0</c:v>
                </c:pt>
                <c:pt idx="10797">
                  <c:v>0</c:v>
                </c:pt>
                <c:pt idx="10798">
                  <c:v>0</c:v>
                </c:pt>
                <c:pt idx="10799">
                  <c:v>0</c:v>
                </c:pt>
                <c:pt idx="10800">
                  <c:v>0</c:v>
                </c:pt>
                <c:pt idx="10801">
                  <c:v>0</c:v>
                </c:pt>
                <c:pt idx="10802">
                  <c:v>0</c:v>
                </c:pt>
                <c:pt idx="10803">
                  <c:v>0</c:v>
                </c:pt>
                <c:pt idx="10804">
                  <c:v>0</c:v>
                </c:pt>
                <c:pt idx="10805">
                  <c:v>0</c:v>
                </c:pt>
                <c:pt idx="10806">
                  <c:v>0</c:v>
                </c:pt>
                <c:pt idx="10807">
                  <c:v>0</c:v>
                </c:pt>
                <c:pt idx="10808">
                  <c:v>0</c:v>
                </c:pt>
                <c:pt idx="10809">
                  <c:v>0</c:v>
                </c:pt>
                <c:pt idx="10810">
                  <c:v>0</c:v>
                </c:pt>
                <c:pt idx="10811">
                  <c:v>0</c:v>
                </c:pt>
                <c:pt idx="10812">
                  <c:v>0</c:v>
                </c:pt>
                <c:pt idx="10813">
                  <c:v>0</c:v>
                </c:pt>
                <c:pt idx="10814">
                  <c:v>0</c:v>
                </c:pt>
                <c:pt idx="10815">
                  <c:v>0</c:v>
                </c:pt>
                <c:pt idx="10816">
                  <c:v>0</c:v>
                </c:pt>
                <c:pt idx="10817">
                  <c:v>0</c:v>
                </c:pt>
                <c:pt idx="10818">
                  <c:v>0</c:v>
                </c:pt>
                <c:pt idx="10819">
                  <c:v>0</c:v>
                </c:pt>
                <c:pt idx="10820">
                  <c:v>0</c:v>
                </c:pt>
                <c:pt idx="10821">
                  <c:v>0</c:v>
                </c:pt>
                <c:pt idx="10822">
                  <c:v>0</c:v>
                </c:pt>
                <c:pt idx="10823">
                  <c:v>0</c:v>
                </c:pt>
                <c:pt idx="10824">
                  <c:v>0</c:v>
                </c:pt>
                <c:pt idx="10825">
                  <c:v>0</c:v>
                </c:pt>
                <c:pt idx="10826">
                  <c:v>0</c:v>
                </c:pt>
                <c:pt idx="10827">
                  <c:v>0</c:v>
                </c:pt>
                <c:pt idx="10828">
                  <c:v>0</c:v>
                </c:pt>
                <c:pt idx="10829">
                  <c:v>0</c:v>
                </c:pt>
                <c:pt idx="10830">
                  <c:v>0</c:v>
                </c:pt>
                <c:pt idx="10831">
                  <c:v>0</c:v>
                </c:pt>
                <c:pt idx="10832">
                  <c:v>0</c:v>
                </c:pt>
                <c:pt idx="10833">
                  <c:v>0</c:v>
                </c:pt>
                <c:pt idx="10834">
                  <c:v>0</c:v>
                </c:pt>
                <c:pt idx="10835">
                  <c:v>0</c:v>
                </c:pt>
                <c:pt idx="10836">
                  <c:v>0</c:v>
                </c:pt>
                <c:pt idx="10837">
                  <c:v>0</c:v>
                </c:pt>
                <c:pt idx="10838">
                  <c:v>0</c:v>
                </c:pt>
                <c:pt idx="10839">
                  <c:v>0</c:v>
                </c:pt>
                <c:pt idx="10840">
                  <c:v>0</c:v>
                </c:pt>
                <c:pt idx="10841">
                  <c:v>0</c:v>
                </c:pt>
                <c:pt idx="10842">
                  <c:v>0</c:v>
                </c:pt>
                <c:pt idx="10843">
                  <c:v>0</c:v>
                </c:pt>
                <c:pt idx="10844">
                  <c:v>0</c:v>
                </c:pt>
                <c:pt idx="10845">
                  <c:v>0</c:v>
                </c:pt>
                <c:pt idx="10846">
                  <c:v>0</c:v>
                </c:pt>
                <c:pt idx="10847">
                  <c:v>0</c:v>
                </c:pt>
                <c:pt idx="10848">
                  <c:v>0</c:v>
                </c:pt>
                <c:pt idx="10849">
                  <c:v>0</c:v>
                </c:pt>
                <c:pt idx="10850">
                  <c:v>0</c:v>
                </c:pt>
                <c:pt idx="10851">
                  <c:v>0</c:v>
                </c:pt>
                <c:pt idx="10852">
                  <c:v>0</c:v>
                </c:pt>
                <c:pt idx="10853">
                  <c:v>0</c:v>
                </c:pt>
                <c:pt idx="10854">
                  <c:v>0</c:v>
                </c:pt>
                <c:pt idx="10855">
                  <c:v>0</c:v>
                </c:pt>
                <c:pt idx="10856">
                  <c:v>0</c:v>
                </c:pt>
                <c:pt idx="10857">
                  <c:v>0</c:v>
                </c:pt>
                <c:pt idx="10858">
                  <c:v>0</c:v>
                </c:pt>
                <c:pt idx="10859">
                  <c:v>0</c:v>
                </c:pt>
                <c:pt idx="10860">
                  <c:v>0</c:v>
                </c:pt>
                <c:pt idx="10861">
                  <c:v>0</c:v>
                </c:pt>
                <c:pt idx="10862">
                  <c:v>0</c:v>
                </c:pt>
                <c:pt idx="10863">
                  <c:v>0</c:v>
                </c:pt>
                <c:pt idx="10864">
                  <c:v>0</c:v>
                </c:pt>
                <c:pt idx="10865">
                  <c:v>0</c:v>
                </c:pt>
                <c:pt idx="10866">
                  <c:v>0</c:v>
                </c:pt>
                <c:pt idx="10867">
                  <c:v>0</c:v>
                </c:pt>
                <c:pt idx="10868">
                  <c:v>0</c:v>
                </c:pt>
                <c:pt idx="10869">
                  <c:v>0</c:v>
                </c:pt>
                <c:pt idx="10870">
                  <c:v>0</c:v>
                </c:pt>
                <c:pt idx="10871">
                  <c:v>0</c:v>
                </c:pt>
                <c:pt idx="10872">
                  <c:v>0</c:v>
                </c:pt>
                <c:pt idx="10873">
                  <c:v>0</c:v>
                </c:pt>
                <c:pt idx="10874">
                  <c:v>0</c:v>
                </c:pt>
                <c:pt idx="10875">
                  <c:v>0</c:v>
                </c:pt>
                <c:pt idx="10876">
                  <c:v>0</c:v>
                </c:pt>
                <c:pt idx="10877">
                  <c:v>0</c:v>
                </c:pt>
                <c:pt idx="10878">
                  <c:v>0</c:v>
                </c:pt>
                <c:pt idx="10879">
                  <c:v>0</c:v>
                </c:pt>
                <c:pt idx="10880">
                  <c:v>0</c:v>
                </c:pt>
                <c:pt idx="10881">
                  <c:v>0</c:v>
                </c:pt>
                <c:pt idx="10882">
                  <c:v>0</c:v>
                </c:pt>
                <c:pt idx="10883">
                  <c:v>0</c:v>
                </c:pt>
                <c:pt idx="10884">
                  <c:v>0</c:v>
                </c:pt>
                <c:pt idx="10885">
                  <c:v>0</c:v>
                </c:pt>
                <c:pt idx="10886">
                  <c:v>0</c:v>
                </c:pt>
                <c:pt idx="10887">
                  <c:v>0</c:v>
                </c:pt>
                <c:pt idx="10888">
                  <c:v>0</c:v>
                </c:pt>
                <c:pt idx="10889">
                  <c:v>0</c:v>
                </c:pt>
                <c:pt idx="10890">
                  <c:v>0</c:v>
                </c:pt>
                <c:pt idx="10891">
                  <c:v>0</c:v>
                </c:pt>
                <c:pt idx="10892">
                  <c:v>0</c:v>
                </c:pt>
                <c:pt idx="10893">
                  <c:v>0</c:v>
                </c:pt>
                <c:pt idx="10894">
                  <c:v>0</c:v>
                </c:pt>
                <c:pt idx="10895">
                  <c:v>0</c:v>
                </c:pt>
                <c:pt idx="10896">
                  <c:v>0</c:v>
                </c:pt>
                <c:pt idx="10897">
                  <c:v>0</c:v>
                </c:pt>
                <c:pt idx="10898">
                  <c:v>0</c:v>
                </c:pt>
                <c:pt idx="10899">
                  <c:v>0</c:v>
                </c:pt>
                <c:pt idx="10900">
                  <c:v>0</c:v>
                </c:pt>
                <c:pt idx="10901">
                  <c:v>0</c:v>
                </c:pt>
                <c:pt idx="10902">
                  <c:v>0</c:v>
                </c:pt>
                <c:pt idx="10903">
                  <c:v>0</c:v>
                </c:pt>
                <c:pt idx="10904">
                  <c:v>0</c:v>
                </c:pt>
                <c:pt idx="10905">
                  <c:v>0</c:v>
                </c:pt>
                <c:pt idx="10906">
                  <c:v>0</c:v>
                </c:pt>
                <c:pt idx="10907">
                  <c:v>0</c:v>
                </c:pt>
                <c:pt idx="10908">
                  <c:v>0</c:v>
                </c:pt>
                <c:pt idx="10909">
                  <c:v>0</c:v>
                </c:pt>
                <c:pt idx="10910">
                  <c:v>0</c:v>
                </c:pt>
                <c:pt idx="10911">
                  <c:v>0</c:v>
                </c:pt>
                <c:pt idx="10912">
                  <c:v>0</c:v>
                </c:pt>
                <c:pt idx="10913">
                  <c:v>0</c:v>
                </c:pt>
                <c:pt idx="10914">
                  <c:v>0</c:v>
                </c:pt>
                <c:pt idx="10915">
                  <c:v>0</c:v>
                </c:pt>
                <c:pt idx="10916">
                  <c:v>0</c:v>
                </c:pt>
                <c:pt idx="10917">
                  <c:v>0</c:v>
                </c:pt>
                <c:pt idx="10918">
                  <c:v>0</c:v>
                </c:pt>
                <c:pt idx="10919">
                  <c:v>0</c:v>
                </c:pt>
                <c:pt idx="10920">
                  <c:v>0</c:v>
                </c:pt>
                <c:pt idx="10921">
                  <c:v>0</c:v>
                </c:pt>
                <c:pt idx="10922">
                  <c:v>0</c:v>
                </c:pt>
                <c:pt idx="10923">
                  <c:v>0</c:v>
                </c:pt>
                <c:pt idx="10924">
                  <c:v>0</c:v>
                </c:pt>
                <c:pt idx="10925">
                  <c:v>0</c:v>
                </c:pt>
                <c:pt idx="10926">
                  <c:v>0</c:v>
                </c:pt>
                <c:pt idx="10927">
                  <c:v>0</c:v>
                </c:pt>
                <c:pt idx="10928">
                  <c:v>0</c:v>
                </c:pt>
                <c:pt idx="10929">
                  <c:v>0</c:v>
                </c:pt>
                <c:pt idx="10930">
                  <c:v>0</c:v>
                </c:pt>
                <c:pt idx="10931">
                  <c:v>0</c:v>
                </c:pt>
                <c:pt idx="10932">
                  <c:v>0</c:v>
                </c:pt>
                <c:pt idx="10933">
                  <c:v>0</c:v>
                </c:pt>
                <c:pt idx="10934">
                  <c:v>0</c:v>
                </c:pt>
                <c:pt idx="10935">
                  <c:v>0</c:v>
                </c:pt>
                <c:pt idx="10936">
                  <c:v>0</c:v>
                </c:pt>
                <c:pt idx="10937">
                  <c:v>0</c:v>
                </c:pt>
                <c:pt idx="10938">
                  <c:v>0</c:v>
                </c:pt>
                <c:pt idx="10939">
                  <c:v>0</c:v>
                </c:pt>
                <c:pt idx="10940">
                  <c:v>0</c:v>
                </c:pt>
                <c:pt idx="10941">
                  <c:v>0</c:v>
                </c:pt>
                <c:pt idx="10942">
                  <c:v>0</c:v>
                </c:pt>
                <c:pt idx="10943">
                  <c:v>0</c:v>
                </c:pt>
                <c:pt idx="10944">
                  <c:v>0</c:v>
                </c:pt>
                <c:pt idx="10945">
                  <c:v>0</c:v>
                </c:pt>
                <c:pt idx="10946">
                  <c:v>0</c:v>
                </c:pt>
                <c:pt idx="10947">
                  <c:v>0</c:v>
                </c:pt>
                <c:pt idx="10948">
                  <c:v>0</c:v>
                </c:pt>
                <c:pt idx="10949">
                  <c:v>0</c:v>
                </c:pt>
                <c:pt idx="10950">
                  <c:v>0</c:v>
                </c:pt>
                <c:pt idx="10951">
                  <c:v>0</c:v>
                </c:pt>
                <c:pt idx="10952">
                  <c:v>0</c:v>
                </c:pt>
                <c:pt idx="10953">
                  <c:v>0</c:v>
                </c:pt>
                <c:pt idx="10954">
                  <c:v>0</c:v>
                </c:pt>
                <c:pt idx="10955">
                  <c:v>0</c:v>
                </c:pt>
                <c:pt idx="10956">
                  <c:v>0</c:v>
                </c:pt>
                <c:pt idx="10957">
                  <c:v>0</c:v>
                </c:pt>
                <c:pt idx="10958">
                  <c:v>0</c:v>
                </c:pt>
                <c:pt idx="10959">
                  <c:v>0</c:v>
                </c:pt>
                <c:pt idx="10960">
                  <c:v>0</c:v>
                </c:pt>
                <c:pt idx="10961">
                  <c:v>0</c:v>
                </c:pt>
                <c:pt idx="10962">
                  <c:v>0</c:v>
                </c:pt>
                <c:pt idx="10963">
                  <c:v>0</c:v>
                </c:pt>
                <c:pt idx="10964">
                  <c:v>0</c:v>
                </c:pt>
                <c:pt idx="10965">
                  <c:v>0</c:v>
                </c:pt>
                <c:pt idx="10966">
                  <c:v>0</c:v>
                </c:pt>
                <c:pt idx="10967">
                  <c:v>0</c:v>
                </c:pt>
                <c:pt idx="10968">
                  <c:v>0</c:v>
                </c:pt>
                <c:pt idx="10969">
                  <c:v>0</c:v>
                </c:pt>
                <c:pt idx="10970">
                  <c:v>0</c:v>
                </c:pt>
                <c:pt idx="10971">
                  <c:v>0</c:v>
                </c:pt>
                <c:pt idx="10972">
                  <c:v>0</c:v>
                </c:pt>
                <c:pt idx="10973">
                  <c:v>0</c:v>
                </c:pt>
                <c:pt idx="10974">
                  <c:v>0</c:v>
                </c:pt>
                <c:pt idx="10975">
                  <c:v>0</c:v>
                </c:pt>
                <c:pt idx="10976">
                  <c:v>0</c:v>
                </c:pt>
                <c:pt idx="10977">
                  <c:v>0</c:v>
                </c:pt>
                <c:pt idx="10978">
                  <c:v>0</c:v>
                </c:pt>
                <c:pt idx="10979">
                  <c:v>0</c:v>
                </c:pt>
                <c:pt idx="10980">
                  <c:v>0</c:v>
                </c:pt>
                <c:pt idx="10981">
                  <c:v>0</c:v>
                </c:pt>
                <c:pt idx="10982">
                  <c:v>0</c:v>
                </c:pt>
                <c:pt idx="10983">
                  <c:v>0</c:v>
                </c:pt>
                <c:pt idx="10984">
                  <c:v>0</c:v>
                </c:pt>
                <c:pt idx="10985">
                  <c:v>0</c:v>
                </c:pt>
                <c:pt idx="10986">
                  <c:v>0</c:v>
                </c:pt>
                <c:pt idx="10987">
                  <c:v>0</c:v>
                </c:pt>
                <c:pt idx="10988">
                  <c:v>0</c:v>
                </c:pt>
                <c:pt idx="10989">
                  <c:v>0</c:v>
                </c:pt>
                <c:pt idx="10990">
                  <c:v>0</c:v>
                </c:pt>
                <c:pt idx="10991">
                  <c:v>0</c:v>
                </c:pt>
                <c:pt idx="10992">
                  <c:v>0</c:v>
                </c:pt>
                <c:pt idx="10993">
                  <c:v>0</c:v>
                </c:pt>
                <c:pt idx="10994">
                  <c:v>0</c:v>
                </c:pt>
                <c:pt idx="10995">
                  <c:v>0</c:v>
                </c:pt>
                <c:pt idx="10996">
                  <c:v>0</c:v>
                </c:pt>
                <c:pt idx="10997">
                  <c:v>0</c:v>
                </c:pt>
                <c:pt idx="10998">
                  <c:v>0</c:v>
                </c:pt>
                <c:pt idx="10999">
                  <c:v>0</c:v>
                </c:pt>
                <c:pt idx="11000">
                  <c:v>0</c:v>
                </c:pt>
                <c:pt idx="11001">
                  <c:v>0</c:v>
                </c:pt>
                <c:pt idx="11002">
                  <c:v>0</c:v>
                </c:pt>
                <c:pt idx="11003">
                  <c:v>0</c:v>
                </c:pt>
                <c:pt idx="11004">
                  <c:v>0</c:v>
                </c:pt>
                <c:pt idx="11005">
                  <c:v>0</c:v>
                </c:pt>
                <c:pt idx="11006">
                  <c:v>0</c:v>
                </c:pt>
                <c:pt idx="11007">
                  <c:v>0</c:v>
                </c:pt>
                <c:pt idx="11008">
                  <c:v>0</c:v>
                </c:pt>
                <c:pt idx="11009">
                  <c:v>0</c:v>
                </c:pt>
                <c:pt idx="11010">
                  <c:v>0</c:v>
                </c:pt>
                <c:pt idx="11011">
                  <c:v>0</c:v>
                </c:pt>
                <c:pt idx="11012">
                  <c:v>0</c:v>
                </c:pt>
                <c:pt idx="11013">
                  <c:v>0</c:v>
                </c:pt>
                <c:pt idx="11014">
                  <c:v>0</c:v>
                </c:pt>
                <c:pt idx="11015">
                  <c:v>0</c:v>
                </c:pt>
                <c:pt idx="11016">
                  <c:v>0</c:v>
                </c:pt>
                <c:pt idx="11017">
                  <c:v>0</c:v>
                </c:pt>
                <c:pt idx="11018">
                  <c:v>0</c:v>
                </c:pt>
                <c:pt idx="11019">
                  <c:v>0</c:v>
                </c:pt>
                <c:pt idx="11020">
                  <c:v>0</c:v>
                </c:pt>
                <c:pt idx="11021">
                  <c:v>0</c:v>
                </c:pt>
                <c:pt idx="11022">
                  <c:v>0</c:v>
                </c:pt>
                <c:pt idx="11023">
                  <c:v>0</c:v>
                </c:pt>
                <c:pt idx="11024">
                  <c:v>0</c:v>
                </c:pt>
                <c:pt idx="11025">
                  <c:v>0</c:v>
                </c:pt>
                <c:pt idx="11026">
                  <c:v>0</c:v>
                </c:pt>
                <c:pt idx="11027">
                  <c:v>0</c:v>
                </c:pt>
                <c:pt idx="11028">
                  <c:v>0</c:v>
                </c:pt>
                <c:pt idx="11029">
                  <c:v>0</c:v>
                </c:pt>
                <c:pt idx="11030">
                  <c:v>0</c:v>
                </c:pt>
                <c:pt idx="11031">
                  <c:v>0</c:v>
                </c:pt>
                <c:pt idx="11032">
                  <c:v>0</c:v>
                </c:pt>
                <c:pt idx="11033">
                  <c:v>0</c:v>
                </c:pt>
                <c:pt idx="11034">
                  <c:v>0</c:v>
                </c:pt>
                <c:pt idx="11035">
                  <c:v>0</c:v>
                </c:pt>
                <c:pt idx="11036">
                  <c:v>0</c:v>
                </c:pt>
                <c:pt idx="11037">
                  <c:v>0</c:v>
                </c:pt>
                <c:pt idx="11038">
                  <c:v>0</c:v>
                </c:pt>
                <c:pt idx="11039">
                  <c:v>0</c:v>
                </c:pt>
                <c:pt idx="11040">
                  <c:v>0</c:v>
                </c:pt>
                <c:pt idx="11041">
                  <c:v>0</c:v>
                </c:pt>
                <c:pt idx="11042">
                  <c:v>0</c:v>
                </c:pt>
                <c:pt idx="11043">
                  <c:v>0</c:v>
                </c:pt>
                <c:pt idx="11044">
                  <c:v>0</c:v>
                </c:pt>
                <c:pt idx="11045">
                  <c:v>0</c:v>
                </c:pt>
                <c:pt idx="11046">
                  <c:v>0</c:v>
                </c:pt>
                <c:pt idx="11047">
                  <c:v>0</c:v>
                </c:pt>
                <c:pt idx="11048">
                  <c:v>0</c:v>
                </c:pt>
                <c:pt idx="11049">
                  <c:v>0</c:v>
                </c:pt>
                <c:pt idx="11050">
                  <c:v>0</c:v>
                </c:pt>
                <c:pt idx="11051">
                  <c:v>0</c:v>
                </c:pt>
                <c:pt idx="11052">
                  <c:v>0</c:v>
                </c:pt>
                <c:pt idx="11053">
                  <c:v>0</c:v>
                </c:pt>
                <c:pt idx="11054">
                  <c:v>0</c:v>
                </c:pt>
                <c:pt idx="11055">
                  <c:v>0</c:v>
                </c:pt>
                <c:pt idx="11056">
                  <c:v>0</c:v>
                </c:pt>
                <c:pt idx="11057">
                  <c:v>0</c:v>
                </c:pt>
                <c:pt idx="11058">
                  <c:v>0</c:v>
                </c:pt>
                <c:pt idx="11059">
                  <c:v>0</c:v>
                </c:pt>
                <c:pt idx="11060">
                  <c:v>0</c:v>
                </c:pt>
                <c:pt idx="11061">
                  <c:v>0</c:v>
                </c:pt>
                <c:pt idx="11062">
                  <c:v>0</c:v>
                </c:pt>
                <c:pt idx="11063">
                  <c:v>0</c:v>
                </c:pt>
                <c:pt idx="11064">
                  <c:v>0</c:v>
                </c:pt>
                <c:pt idx="11065">
                  <c:v>0</c:v>
                </c:pt>
                <c:pt idx="11066">
                  <c:v>0</c:v>
                </c:pt>
                <c:pt idx="11067">
                  <c:v>0</c:v>
                </c:pt>
                <c:pt idx="11068">
                  <c:v>0</c:v>
                </c:pt>
                <c:pt idx="11069">
                  <c:v>0</c:v>
                </c:pt>
                <c:pt idx="11070">
                  <c:v>0</c:v>
                </c:pt>
                <c:pt idx="11071">
                  <c:v>0</c:v>
                </c:pt>
                <c:pt idx="11072">
                  <c:v>0</c:v>
                </c:pt>
                <c:pt idx="11073">
                  <c:v>0</c:v>
                </c:pt>
                <c:pt idx="11074">
                  <c:v>0</c:v>
                </c:pt>
                <c:pt idx="11075">
                  <c:v>0</c:v>
                </c:pt>
                <c:pt idx="11076">
                  <c:v>0</c:v>
                </c:pt>
                <c:pt idx="11077">
                  <c:v>0</c:v>
                </c:pt>
                <c:pt idx="11078">
                  <c:v>0</c:v>
                </c:pt>
                <c:pt idx="11079">
                  <c:v>0</c:v>
                </c:pt>
                <c:pt idx="11080">
                  <c:v>0</c:v>
                </c:pt>
                <c:pt idx="11081">
                  <c:v>0</c:v>
                </c:pt>
                <c:pt idx="11082">
                  <c:v>0</c:v>
                </c:pt>
                <c:pt idx="11083">
                  <c:v>0</c:v>
                </c:pt>
                <c:pt idx="11084">
                  <c:v>0</c:v>
                </c:pt>
                <c:pt idx="11085">
                  <c:v>0</c:v>
                </c:pt>
                <c:pt idx="11086">
                  <c:v>0</c:v>
                </c:pt>
                <c:pt idx="11087">
                  <c:v>0</c:v>
                </c:pt>
                <c:pt idx="11088">
                  <c:v>0</c:v>
                </c:pt>
                <c:pt idx="11089">
                  <c:v>0</c:v>
                </c:pt>
                <c:pt idx="11090">
                  <c:v>0</c:v>
                </c:pt>
                <c:pt idx="11091">
                  <c:v>0</c:v>
                </c:pt>
                <c:pt idx="11092">
                  <c:v>0</c:v>
                </c:pt>
                <c:pt idx="11093">
                  <c:v>0</c:v>
                </c:pt>
                <c:pt idx="11094">
                  <c:v>0</c:v>
                </c:pt>
                <c:pt idx="11095">
                  <c:v>0</c:v>
                </c:pt>
                <c:pt idx="11096">
                  <c:v>0</c:v>
                </c:pt>
                <c:pt idx="11097">
                  <c:v>0</c:v>
                </c:pt>
                <c:pt idx="11098">
                  <c:v>0</c:v>
                </c:pt>
                <c:pt idx="11099">
                  <c:v>0</c:v>
                </c:pt>
                <c:pt idx="11100">
                  <c:v>0</c:v>
                </c:pt>
                <c:pt idx="11101">
                  <c:v>0</c:v>
                </c:pt>
                <c:pt idx="11102">
                  <c:v>0</c:v>
                </c:pt>
                <c:pt idx="11103">
                  <c:v>0</c:v>
                </c:pt>
                <c:pt idx="11104">
                  <c:v>0</c:v>
                </c:pt>
                <c:pt idx="11105">
                  <c:v>0</c:v>
                </c:pt>
                <c:pt idx="11106">
                  <c:v>0</c:v>
                </c:pt>
                <c:pt idx="11107">
                  <c:v>0</c:v>
                </c:pt>
                <c:pt idx="11108">
                  <c:v>0</c:v>
                </c:pt>
                <c:pt idx="11109">
                  <c:v>0</c:v>
                </c:pt>
                <c:pt idx="11110">
                  <c:v>0</c:v>
                </c:pt>
                <c:pt idx="11111">
                  <c:v>0</c:v>
                </c:pt>
                <c:pt idx="11112">
                  <c:v>0</c:v>
                </c:pt>
                <c:pt idx="11113">
                  <c:v>0</c:v>
                </c:pt>
                <c:pt idx="11114">
                  <c:v>0</c:v>
                </c:pt>
                <c:pt idx="11115">
                  <c:v>0</c:v>
                </c:pt>
                <c:pt idx="11116">
                  <c:v>0</c:v>
                </c:pt>
                <c:pt idx="11117">
                  <c:v>0</c:v>
                </c:pt>
                <c:pt idx="11118">
                  <c:v>0</c:v>
                </c:pt>
                <c:pt idx="11119">
                  <c:v>0</c:v>
                </c:pt>
                <c:pt idx="11120">
                  <c:v>0</c:v>
                </c:pt>
                <c:pt idx="11121">
                  <c:v>0</c:v>
                </c:pt>
                <c:pt idx="11122">
                  <c:v>0</c:v>
                </c:pt>
                <c:pt idx="11123">
                  <c:v>0</c:v>
                </c:pt>
                <c:pt idx="11124">
                  <c:v>0</c:v>
                </c:pt>
                <c:pt idx="11125">
                  <c:v>0</c:v>
                </c:pt>
                <c:pt idx="11126">
                  <c:v>0</c:v>
                </c:pt>
                <c:pt idx="11127">
                  <c:v>0</c:v>
                </c:pt>
                <c:pt idx="11128">
                  <c:v>0</c:v>
                </c:pt>
                <c:pt idx="11129">
                  <c:v>0</c:v>
                </c:pt>
                <c:pt idx="11130">
                  <c:v>0</c:v>
                </c:pt>
                <c:pt idx="11131">
                  <c:v>0</c:v>
                </c:pt>
                <c:pt idx="11132">
                  <c:v>0</c:v>
                </c:pt>
                <c:pt idx="11133">
                  <c:v>0</c:v>
                </c:pt>
                <c:pt idx="11134">
                  <c:v>0</c:v>
                </c:pt>
                <c:pt idx="11135">
                  <c:v>0</c:v>
                </c:pt>
                <c:pt idx="11136">
                  <c:v>0</c:v>
                </c:pt>
                <c:pt idx="11137">
                  <c:v>0</c:v>
                </c:pt>
                <c:pt idx="11138">
                  <c:v>0</c:v>
                </c:pt>
                <c:pt idx="11139">
                  <c:v>0</c:v>
                </c:pt>
                <c:pt idx="11140">
                  <c:v>0</c:v>
                </c:pt>
                <c:pt idx="11141">
                  <c:v>0</c:v>
                </c:pt>
                <c:pt idx="11142">
                  <c:v>0</c:v>
                </c:pt>
                <c:pt idx="11143">
                  <c:v>0</c:v>
                </c:pt>
                <c:pt idx="11144">
                  <c:v>0</c:v>
                </c:pt>
                <c:pt idx="11145">
                  <c:v>0</c:v>
                </c:pt>
                <c:pt idx="11146">
                  <c:v>0</c:v>
                </c:pt>
                <c:pt idx="11147">
                  <c:v>0</c:v>
                </c:pt>
                <c:pt idx="11148">
                  <c:v>0</c:v>
                </c:pt>
                <c:pt idx="11149">
                  <c:v>0</c:v>
                </c:pt>
                <c:pt idx="11150">
                  <c:v>0</c:v>
                </c:pt>
                <c:pt idx="11151">
                  <c:v>0</c:v>
                </c:pt>
                <c:pt idx="11152">
                  <c:v>0</c:v>
                </c:pt>
                <c:pt idx="11153">
                  <c:v>0</c:v>
                </c:pt>
                <c:pt idx="11154">
                  <c:v>0</c:v>
                </c:pt>
                <c:pt idx="11155">
                  <c:v>0</c:v>
                </c:pt>
                <c:pt idx="11156">
                  <c:v>0</c:v>
                </c:pt>
                <c:pt idx="11157">
                  <c:v>0</c:v>
                </c:pt>
                <c:pt idx="11158">
                  <c:v>0</c:v>
                </c:pt>
                <c:pt idx="11159">
                  <c:v>0</c:v>
                </c:pt>
                <c:pt idx="11160">
                  <c:v>0</c:v>
                </c:pt>
                <c:pt idx="11161">
                  <c:v>0</c:v>
                </c:pt>
                <c:pt idx="11162">
                  <c:v>0</c:v>
                </c:pt>
                <c:pt idx="11163">
                  <c:v>0</c:v>
                </c:pt>
                <c:pt idx="11164">
                  <c:v>0</c:v>
                </c:pt>
                <c:pt idx="11165">
                  <c:v>0</c:v>
                </c:pt>
                <c:pt idx="11166">
                  <c:v>0</c:v>
                </c:pt>
                <c:pt idx="11167">
                  <c:v>0</c:v>
                </c:pt>
                <c:pt idx="11168">
                  <c:v>0</c:v>
                </c:pt>
                <c:pt idx="11169">
                  <c:v>0</c:v>
                </c:pt>
                <c:pt idx="11170">
                  <c:v>0</c:v>
                </c:pt>
                <c:pt idx="11171">
                  <c:v>0</c:v>
                </c:pt>
                <c:pt idx="11172">
                  <c:v>0</c:v>
                </c:pt>
                <c:pt idx="11173">
                  <c:v>0</c:v>
                </c:pt>
                <c:pt idx="11174">
                  <c:v>0</c:v>
                </c:pt>
                <c:pt idx="11175">
                  <c:v>0</c:v>
                </c:pt>
                <c:pt idx="11176">
                  <c:v>0</c:v>
                </c:pt>
                <c:pt idx="11177">
                  <c:v>0</c:v>
                </c:pt>
                <c:pt idx="11178">
                  <c:v>0</c:v>
                </c:pt>
                <c:pt idx="11179">
                  <c:v>0</c:v>
                </c:pt>
                <c:pt idx="11180">
                  <c:v>0</c:v>
                </c:pt>
                <c:pt idx="11181">
                  <c:v>0</c:v>
                </c:pt>
                <c:pt idx="11182">
                  <c:v>0</c:v>
                </c:pt>
                <c:pt idx="11183">
                  <c:v>0</c:v>
                </c:pt>
                <c:pt idx="11184">
                  <c:v>0</c:v>
                </c:pt>
                <c:pt idx="11185">
                  <c:v>0</c:v>
                </c:pt>
                <c:pt idx="11186">
                  <c:v>0</c:v>
                </c:pt>
                <c:pt idx="11187">
                  <c:v>0</c:v>
                </c:pt>
                <c:pt idx="11188">
                  <c:v>0</c:v>
                </c:pt>
                <c:pt idx="11189">
                  <c:v>0</c:v>
                </c:pt>
                <c:pt idx="11190">
                  <c:v>0</c:v>
                </c:pt>
                <c:pt idx="11191">
                  <c:v>0</c:v>
                </c:pt>
                <c:pt idx="11192">
                  <c:v>0</c:v>
                </c:pt>
                <c:pt idx="11193">
                  <c:v>0</c:v>
                </c:pt>
                <c:pt idx="11194">
                  <c:v>0</c:v>
                </c:pt>
                <c:pt idx="11195">
                  <c:v>0</c:v>
                </c:pt>
                <c:pt idx="11196">
                  <c:v>0</c:v>
                </c:pt>
                <c:pt idx="11197">
                  <c:v>0</c:v>
                </c:pt>
                <c:pt idx="11198">
                  <c:v>0</c:v>
                </c:pt>
                <c:pt idx="11199">
                  <c:v>0</c:v>
                </c:pt>
                <c:pt idx="11200">
                  <c:v>0</c:v>
                </c:pt>
                <c:pt idx="11201">
                  <c:v>0</c:v>
                </c:pt>
                <c:pt idx="11202">
                  <c:v>0</c:v>
                </c:pt>
                <c:pt idx="11203">
                  <c:v>0</c:v>
                </c:pt>
                <c:pt idx="11204">
                  <c:v>0</c:v>
                </c:pt>
                <c:pt idx="11205">
                  <c:v>0</c:v>
                </c:pt>
                <c:pt idx="11206">
                  <c:v>0</c:v>
                </c:pt>
                <c:pt idx="11207">
                  <c:v>0</c:v>
                </c:pt>
                <c:pt idx="11208">
                  <c:v>0</c:v>
                </c:pt>
                <c:pt idx="11209">
                  <c:v>0</c:v>
                </c:pt>
                <c:pt idx="11210">
                  <c:v>0</c:v>
                </c:pt>
                <c:pt idx="11211">
                  <c:v>0</c:v>
                </c:pt>
                <c:pt idx="11212">
                  <c:v>0</c:v>
                </c:pt>
                <c:pt idx="11213">
                  <c:v>0</c:v>
                </c:pt>
                <c:pt idx="11214">
                  <c:v>0</c:v>
                </c:pt>
                <c:pt idx="11215">
                  <c:v>0</c:v>
                </c:pt>
                <c:pt idx="11216">
                  <c:v>0</c:v>
                </c:pt>
                <c:pt idx="11217">
                  <c:v>0</c:v>
                </c:pt>
                <c:pt idx="11218">
                  <c:v>0</c:v>
                </c:pt>
                <c:pt idx="11219">
                  <c:v>0</c:v>
                </c:pt>
                <c:pt idx="11220">
                  <c:v>0</c:v>
                </c:pt>
                <c:pt idx="11221">
                  <c:v>0</c:v>
                </c:pt>
                <c:pt idx="11222">
                  <c:v>0</c:v>
                </c:pt>
                <c:pt idx="11223">
                  <c:v>0</c:v>
                </c:pt>
                <c:pt idx="11224">
                  <c:v>0</c:v>
                </c:pt>
                <c:pt idx="11225">
                  <c:v>0</c:v>
                </c:pt>
                <c:pt idx="11226">
                  <c:v>0</c:v>
                </c:pt>
                <c:pt idx="11227">
                  <c:v>0</c:v>
                </c:pt>
                <c:pt idx="11228">
                  <c:v>0</c:v>
                </c:pt>
                <c:pt idx="11229">
                  <c:v>0</c:v>
                </c:pt>
                <c:pt idx="11230">
                  <c:v>0</c:v>
                </c:pt>
                <c:pt idx="11231">
                  <c:v>0</c:v>
                </c:pt>
                <c:pt idx="11232">
                  <c:v>0</c:v>
                </c:pt>
                <c:pt idx="11233">
                  <c:v>0</c:v>
                </c:pt>
                <c:pt idx="11234">
                  <c:v>0</c:v>
                </c:pt>
                <c:pt idx="11235">
                  <c:v>0</c:v>
                </c:pt>
                <c:pt idx="11236">
                  <c:v>0</c:v>
                </c:pt>
                <c:pt idx="11237">
                  <c:v>0</c:v>
                </c:pt>
                <c:pt idx="11238">
                  <c:v>0</c:v>
                </c:pt>
                <c:pt idx="11239">
                  <c:v>0</c:v>
                </c:pt>
                <c:pt idx="11240">
                  <c:v>0</c:v>
                </c:pt>
                <c:pt idx="11241">
                  <c:v>0</c:v>
                </c:pt>
                <c:pt idx="11242">
                  <c:v>0</c:v>
                </c:pt>
                <c:pt idx="11243">
                  <c:v>0</c:v>
                </c:pt>
                <c:pt idx="11244">
                  <c:v>0</c:v>
                </c:pt>
                <c:pt idx="11245">
                  <c:v>0</c:v>
                </c:pt>
                <c:pt idx="11246">
                  <c:v>0</c:v>
                </c:pt>
                <c:pt idx="11247">
                  <c:v>0</c:v>
                </c:pt>
                <c:pt idx="11248">
                  <c:v>0</c:v>
                </c:pt>
                <c:pt idx="11249">
                  <c:v>0</c:v>
                </c:pt>
                <c:pt idx="11250">
                  <c:v>0</c:v>
                </c:pt>
                <c:pt idx="11251">
                  <c:v>0</c:v>
                </c:pt>
                <c:pt idx="11252">
                  <c:v>0</c:v>
                </c:pt>
                <c:pt idx="11253">
                  <c:v>0</c:v>
                </c:pt>
                <c:pt idx="11254">
                  <c:v>0</c:v>
                </c:pt>
                <c:pt idx="11255">
                  <c:v>0</c:v>
                </c:pt>
                <c:pt idx="11256">
                  <c:v>0</c:v>
                </c:pt>
                <c:pt idx="11257">
                  <c:v>0</c:v>
                </c:pt>
                <c:pt idx="11258">
                  <c:v>0</c:v>
                </c:pt>
                <c:pt idx="11259">
                  <c:v>0</c:v>
                </c:pt>
                <c:pt idx="11260">
                  <c:v>0</c:v>
                </c:pt>
                <c:pt idx="11261">
                  <c:v>0</c:v>
                </c:pt>
                <c:pt idx="11262">
                  <c:v>0</c:v>
                </c:pt>
                <c:pt idx="11263">
                  <c:v>0</c:v>
                </c:pt>
                <c:pt idx="11264">
                  <c:v>0</c:v>
                </c:pt>
                <c:pt idx="11265">
                  <c:v>0</c:v>
                </c:pt>
                <c:pt idx="11266">
                  <c:v>0</c:v>
                </c:pt>
                <c:pt idx="11267">
                  <c:v>0</c:v>
                </c:pt>
                <c:pt idx="11268">
                  <c:v>0</c:v>
                </c:pt>
                <c:pt idx="11269">
                  <c:v>0</c:v>
                </c:pt>
                <c:pt idx="11270">
                  <c:v>0</c:v>
                </c:pt>
                <c:pt idx="11271">
                  <c:v>0</c:v>
                </c:pt>
                <c:pt idx="11272">
                  <c:v>0</c:v>
                </c:pt>
                <c:pt idx="11273">
                  <c:v>0</c:v>
                </c:pt>
                <c:pt idx="11274">
                  <c:v>0</c:v>
                </c:pt>
                <c:pt idx="11275">
                  <c:v>0</c:v>
                </c:pt>
                <c:pt idx="11276">
                  <c:v>0</c:v>
                </c:pt>
                <c:pt idx="11277">
                  <c:v>0</c:v>
                </c:pt>
                <c:pt idx="11278">
                  <c:v>0</c:v>
                </c:pt>
                <c:pt idx="11279">
                  <c:v>0</c:v>
                </c:pt>
                <c:pt idx="11280">
                  <c:v>0</c:v>
                </c:pt>
                <c:pt idx="11281">
                  <c:v>0</c:v>
                </c:pt>
                <c:pt idx="11282">
                  <c:v>0</c:v>
                </c:pt>
                <c:pt idx="11283">
                  <c:v>0</c:v>
                </c:pt>
                <c:pt idx="11284">
                  <c:v>0</c:v>
                </c:pt>
                <c:pt idx="11285">
                  <c:v>0</c:v>
                </c:pt>
                <c:pt idx="11286">
                  <c:v>0</c:v>
                </c:pt>
                <c:pt idx="11287">
                  <c:v>0</c:v>
                </c:pt>
                <c:pt idx="11288">
                  <c:v>0</c:v>
                </c:pt>
                <c:pt idx="11289">
                  <c:v>0</c:v>
                </c:pt>
                <c:pt idx="11290">
                  <c:v>0</c:v>
                </c:pt>
                <c:pt idx="11291">
                  <c:v>0</c:v>
                </c:pt>
                <c:pt idx="11292">
                  <c:v>0</c:v>
                </c:pt>
                <c:pt idx="11293">
                  <c:v>0</c:v>
                </c:pt>
                <c:pt idx="11294">
                  <c:v>0</c:v>
                </c:pt>
                <c:pt idx="11295">
                  <c:v>0</c:v>
                </c:pt>
                <c:pt idx="11296">
                  <c:v>0</c:v>
                </c:pt>
                <c:pt idx="11297">
                  <c:v>0</c:v>
                </c:pt>
                <c:pt idx="11298">
                  <c:v>0</c:v>
                </c:pt>
                <c:pt idx="11299">
                  <c:v>0</c:v>
                </c:pt>
                <c:pt idx="11300">
                  <c:v>0</c:v>
                </c:pt>
                <c:pt idx="11301">
                  <c:v>0</c:v>
                </c:pt>
                <c:pt idx="11302">
                  <c:v>0</c:v>
                </c:pt>
                <c:pt idx="11303">
                  <c:v>0</c:v>
                </c:pt>
                <c:pt idx="11304">
                  <c:v>0</c:v>
                </c:pt>
                <c:pt idx="11305">
                  <c:v>0</c:v>
                </c:pt>
                <c:pt idx="11306">
                  <c:v>0</c:v>
                </c:pt>
                <c:pt idx="11307">
                  <c:v>0</c:v>
                </c:pt>
                <c:pt idx="11308">
                  <c:v>0</c:v>
                </c:pt>
                <c:pt idx="11309">
                  <c:v>0</c:v>
                </c:pt>
                <c:pt idx="11310">
                  <c:v>0</c:v>
                </c:pt>
                <c:pt idx="11311">
                  <c:v>0</c:v>
                </c:pt>
                <c:pt idx="11312">
                  <c:v>0</c:v>
                </c:pt>
                <c:pt idx="11313">
                  <c:v>0</c:v>
                </c:pt>
                <c:pt idx="11314">
                  <c:v>0</c:v>
                </c:pt>
                <c:pt idx="11315">
                  <c:v>0</c:v>
                </c:pt>
                <c:pt idx="11316">
                  <c:v>0</c:v>
                </c:pt>
                <c:pt idx="11317">
                  <c:v>0</c:v>
                </c:pt>
                <c:pt idx="11318">
                  <c:v>0</c:v>
                </c:pt>
                <c:pt idx="11319">
                  <c:v>0</c:v>
                </c:pt>
                <c:pt idx="11320">
                  <c:v>0</c:v>
                </c:pt>
                <c:pt idx="11321">
                  <c:v>0</c:v>
                </c:pt>
                <c:pt idx="11322">
                  <c:v>0</c:v>
                </c:pt>
                <c:pt idx="11323">
                  <c:v>0</c:v>
                </c:pt>
                <c:pt idx="11324">
                  <c:v>0</c:v>
                </c:pt>
                <c:pt idx="11325">
                  <c:v>0</c:v>
                </c:pt>
                <c:pt idx="11326">
                  <c:v>0</c:v>
                </c:pt>
                <c:pt idx="11327">
                  <c:v>0</c:v>
                </c:pt>
                <c:pt idx="11328">
                  <c:v>0</c:v>
                </c:pt>
                <c:pt idx="11329">
                  <c:v>0</c:v>
                </c:pt>
                <c:pt idx="11330">
                  <c:v>0</c:v>
                </c:pt>
                <c:pt idx="11331">
                  <c:v>0</c:v>
                </c:pt>
                <c:pt idx="11332">
                  <c:v>0</c:v>
                </c:pt>
                <c:pt idx="11333">
                  <c:v>0</c:v>
                </c:pt>
                <c:pt idx="11334">
                  <c:v>0</c:v>
                </c:pt>
                <c:pt idx="11335">
                  <c:v>0</c:v>
                </c:pt>
                <c:pt idx="11336">
                  <c:v>0</c:v>
                </c:pt>
                <c:pt idx="11337">
                  <c:v>0</c:v>
                </c:pt>
                <c:pt idx="11338">
                  <c:v>0</c:v>
                </c:pt>
                <c:pt idx="11339">
                  <c:v>0</c:v>
                </c:pt>
                <c:pt idx="11340">
                  <c:v>0</c:v>
                </c:pt>
                <c:pt idx="11341">
                  <c:v>0</c:v>
                </c:pt>
                <c:pt idx="11342">
                  <c:v>0</c:v>
                </c:pt>
                <c:pt idx="11343">
                  <c:v>0</c:v>
                </c:pt>
                <c:pt idx="11344">
                  <c:v>0</c:v>
                </c:pt>
                <c:pt idx="11345">
                  <c:v>0</c:v>
                </c:pt>
                <c:pt idx="11346">
                  <c:v>0</c:v>
                </c:pt>
                <c:pt idx="11347">
                  <c:v>0</c:v>
                </c:pt>
                <c:pt idx="11348">
                  <c:v>0</c:v>
                </c:pt>
                <c:pt idx="11349">
                  <c:v>0</c:v>
                </c:pt>
                <c:pt idx="11350">
                  <c:v>0</c:v>
                </c:pt>
                <c:pt idx="11351">
                  <c:v>0</c:v>
                </c:pt>
                <c:pt idx="11352">
                  <c:v>0</c:v>
                </c:pt>
                <c:pt idx="11353">
                  <c:v>0</c:v>
                </c:pt>
                <c:pt idx="11354">
                  <c:v>0</c:v>
                </c:pt>
                <c:pt idx="11355">
                  <c:v>0</c:v>
                </c:pt>
                <c:pt idx="11356">
                  <c:v>0</c:v>
                </c:pt>
                <c:pt idx="11357">
                  <c:v>0</c:v>
                </c:pt>
                <c:pt idx="11358">
                  <c:v>0</c:v>
                </c:pt>
                <c:pt idx="11359">
                  <c:v>0</c:v>
                </c:pt>
                <c:pt idx="11360">
                  <c:v>0</c:v>
                </c:pt>
                <c:pt idx="11361">
                  <c:v>0</c:v>
                </c:pt>
                <c:pt idx="11362">
                  <c:v>0</c:v>
                </c:pt>
                <c:pt idx="11363">
                  <c:v>0</c:v>
                </c:pt>
                <c:pt idx="11364">
                  <c:v>0</c:v>
                </c:pt>
                <c:pt idx="11365">
                  <c:v>0</c:v>
                </c:pt>
                <c:pt idx="11366">
                  <c:v>0</c:v>
                </c:pt>
                <c:pt idx="11367">
                  <c:v>0</c:v>
                </c:pt>
                <c:pt idx="11368">
                  <c:v>0</c:v>
                </c:pt>
                <c:pt idx="11369">
                  <c:v>0</c:v>
                </c:pt>
                <c:pt idx="11370">
                  <c:v>0</c:v>
                </c:pt>
                <c:pt idx="11371">
                  <c:v>0</c:v>
                </c:pt>
                <c:pt idx="11372">
                  <c:v>0</c:v>
                </c:pt>
                <c:pt idx="11373">
                  <c:v>0</c:v>
                </c:pt>
                <c:pt idx="11374">
                  <c:v>0</c:v>
                </c:pt>
                <c:pt idx="11375">
                  <c:v>0</c:v>
                </c:pt>
                <c:pt idx="11376">
                  <c:v>0</c:v>
                </c:pt>
                <c:pt idx="11377">
                  <c:v>0</c:v>
                </c:pt>
                <c:pt idx="11378">
                  <c:v>0</c:v>
                </c:pt>
                <c:pt idx="11379">
                  <c:v>0</c:v>
                </c:pt>
                <c:pt idx="11380">
                  <c:v>0</c:v>
                </c:pt>
                <c:pt idx="11381">
                  <c:v>0</c:v>
                </c:pt>
                <c:pt idx="11382">
                  <c:v>0</c:v>
                </c:pt>
                <c:pt idx="11383">
                  <c:v>0</c:v>
                </c:pt>
                <c:pt idx="11384">
                  <c:v>0</c:v>
                </c:pt>
                <c:pt idx="11385">
                  <c:v>0</c:v>
                </c:pt>
                <c:pt idx="11386">
                  <c:v>0</c:v>
                </c:pt>
                <c:pt idx="11387">
                  <c:v>0</c:v>
                </c:pt>
                <c:pt idx="11388">
                  <c:v>0</c:v>
                </c:pt>
                <c:pt idx="11389">
                  <c:v>0</c:v>
                </c:pt>
                <c:pt idx="11390">
                  <c:v>0</c:v>
                </c:pt>
                <c:pt idx="11391">
                  <c:v>0</c:v>
                </c:pt>
                <c:pt idx="11392">
                  <c:v>0</c:v>
                </c:pt>
                <c:pt idx="11393">
                  <c:v>0</c:v>
                </c:pt>
                <c:pt idx="11394">
                  <c:v>0</c:v>
                </c:pt>
                <c:pt idx="11395">
                  <c:v>0</c:v>
                </c:pt>
                <c:pt idx="11396">
                  <c:v>0</c:v>
                </c:pt>
                <c:pt idx="11397">
                  <c:v>0</c:v>
                </c:pt>
                <c:pt idx="11398">
                  <c:v>0</c:v>
                </c:pt>
                <c:pt idx="11399">
                  <c:v>0</c:v>
                </c:pt>
                <c:pt idx="11400">
                  <c:v>0</c:v>
                </c:pt>
                <c:pt idx="11401">
                  <c:v>0</c:v>
                </c:pt>
                <c:pt idx="11402">
                  <c:v>0</c:v>
                </c:pt>
                <c:pt idx="11403">
                  <c:v>0</c:v>
                </c:pt>
                <c:pt idx="11404">
                  <c:v>0</c:v>
                </c:pt>
                <c:pt idx="11405">
                  <c:v>0</c:v>
                </c:pt>
                <c:pt idx="11406">
                  <c:v>0</c:v>
                </c:pt>
                <c:pt idx="11407">
                  <c:v>0</c:v>
                </c:pt>
                <c:pt idx="11408">
                  <c:v>0</c:v>
                </c:pt>
                <c:pt idx="11409">
                  <c:v>0</c:v>
                </c:pt>
                <c:pt idx="11410">
                  <c:v>0</c:v>
                </c:pt>
                <c:pt idx="11411">
                  <c:v>0</c:v>
                </c:pt>
                <c:pt idx="11412">
                  <c:v>0</c:v>
                </c:pt>
                <c:pt idx="11413">
                  <c:v>0</c:v>
                </c:pt>
                <c:pt idx="11414">
                  <c:v>0</c:v>
                </c:pt>
                <c:pt idx="11415">
                  <c:v>0</c:v>
                </c:pt>
                <c:pt idx="11416">
                  <c:v>0</c:v>
                </c:pt>
                <c:pt idx="11417">
                  <c:v>0</c:v>
                </c:pt>
                <c:pt idx="11418">
                  <c:v>0</c:v>
                </c:pt>
                <c:pt idx="11419">
                  <c:v>0</c:v>
                </c:pt>
                <c:pt idx="11420">
                  <c:v>0</c:v>
                </c:pt>
                <c:pt idx="11421">
                  <c:v>0</c:v>
                </c:pt>
                <c:pt idx="11422">
                  <c:v>0</c:v>
                </c:pt>
                <c:pt idx="11423">
                  <c:v>0</c:v>
                </c:pt>
                <c:pt idx="11424">
                  <c:v>0</c:v>
                </c:pt>
                <c:pt idx="11425">
                  <c:v>0</c:v>
                </c:pt>
                <c:pt idx="11426">
                  <c:v>0</c:v>
                </c:pt>
                <c:pt idx="11427">
                  <c:v>0</c:v>
                </c:pt>
                <c:pt idx="11428">
                  <c:v>0</c:v>
                </c:pt>
                <c:pt idx="11429">
                  <c:v>0</c:v>
                </c:pt>
                <c:pt idx="11430">
                  <c:v>0</c:v>
                </c:pt>
                <c:pt idx="11431">
                  <c:v>0</c:v>
                </c:pt>
                <c:pt idx="11432">
                  <c:v>0</c:v>
                </c:pt>
                <c:pt idx="11433">
                  <c:v>0</c:v>
                </c:pt>
                <c:pt idx="11434">
                  <c:v>0</c:v>
                </c:pt>
                <c:pt idx="11435">
                  <c:v>0</c:v>
                </c:pt>
                <c:pt idx="11436">
                  <c:v>0</c:v>
                </c:pt>
                <c:pt idx="11437">
                  <c:v>0</c:v>
                </c:pt>
                <c:pt idx="11438">
                  <c:v>0</c:v>
                </c:pt>
                <c:pt idx="11439">
                  <c:v>0</c:v>
                </c:pt>
                <c:pt idx="11440">
                  <c:v>0</c:v>
                </c:pt>
                <c:pt idx="11441">
                  <c:v>0</c:v>
                </c:pt>
                <c:pt idx="11442">
                  <c:v>0</c:v>
                </c:pt>
                <c:pt idx="11443">
                  <c:v>0</c:v>
                </c:pt>
                <c:pt idx="11444">
                  <c:v>0</c:v>
                </c:pt>
                <c:pt idx="11445">
                  <c:v>0</c:v>
                </c:pt>
                <c:pt idx="11446">
                  <c:v>0</c:v>
                </c:pt>
                <c:pt idx="11447">
                  <c:v>0</c:v>
                </c:pt>
                <c:pt idx="11448">
                  <c:v>0</c:v>
                </c:pt>
                <c:pt idx="11449">
                  <c:v>0</c:v>
                </c:pt>
                <c:pt idx="11450">
                  <c:v>0</c:v>
                </c:pt>
                <c:pt idx="11451">
                  <c:v>0</c:v>
                </c:pt>
                <c:pt idx="11452">
                  <c:v>0</c:v>
                </c:pt>
                <c:pt idx="11453">
                  <c:v>0</c:v>
                </c:pt>
                <c:pt idx="11454">
                  <c:v>0</c:v>
                </c:pt>
                <c:pt idx="11455">
                  <c:v>0</c:v>
                </c:pt>
                <c:pt idx="11456">
                  <c:v>0</c:v>
                </c:pt>
                <c:pt idx="11457">
                  <c:v>0</c:v>
                </c:pt>
                <c:pt idx="11458">
                  <c:v>0</c:v>
                </c:pt>
                <c:pt idx="11459">
                  <c:v>0</c:v>
                </c:pt>
                <c:pt idx="11460">
                  <c:v>0</c:v>
                </c:pt>
                <c:pt idx="11461">
                  <c:v>0</c:v>
                </c:pt>
                <c:pt idx="11462">
                  <c:v>0</c:v>
                </c:pt>
                <c:pt idx="11463">
                  <c:v>0</c:v>
                </c:pt>
                <c:pt idx="11464">
                  <c:v>0</c:v>
                </c:pt>
                <c:pt idx="11465">
                  <c:v>0</c:v>
                </c:pt>
                <c:pt idx="11466">
                  <c:v>0</c:v>
                </c:pt>
                <c:pt idx="11467">
                  <c:v>0</c:v>
                </c:pt>
                <c:pt idx="11468">
                  <c:v>0</c:v>
                </c:pt>
                <c:pt idx="11469">
                  <c:v>0</c:v>
                </c:pt>
                <c:pt idx="11470">
                  <c:v>0</c:v>
                </c:pt>
                <c:pt idx="11471">
                  <c:v>0</c:v>
                </c:pt>
                <c:pt idx="11472">
                  <c:v>0</c:v>
                </c:pt>
                <c:pt idx="11473">
                  <c:v>0</c:v>
                </c:pt>
                <c:pt idx="11474">
                  <c:v>0</c:v>
                </c:pt>
                <c:pt idx="11475">
                  <c:v>0</c:v>
                </c:pt>
                <c:pt idx="11476">
                  <c:v>0</c:v>
                </c:pt>
                <c:pt idx="11477">
                  <c:v>0</c:v>
                </c:pt>
                <c:pt idx="11478">
                  <c:v>0</c:v>
                </c:pt>
                <c:pt idx="11479">
                  <c:v>0</c:v>
                </c:pt>
                <c:pt idx="11480">
                  <c:v>0</c:v>
                </c:pt>
                <c:pt idx="11481">
                  <c:v>0</c:v>
                </c:pt>
                <c:pt idx="11482">
                  <c:v>0</c:v>
                </c:pt>
                <c:pt idx="11483">
                  <c:v>0</c:v>
                </c:pt>
                <c:pt idx="11484">
                  <c:v>0</c:v>
                </c:pt>
                <c:pt idx="11485">
                  <c:v>0</c:v>
                </c:pt>
                <c:pt idx="11486">
                  <c:v>0</c:v>
                </c:pt>
                <c:pt idx="11487">
                  <c:v>0</c:v>
                </c:pt>
                <c:pt idx="11488">
                  <c:v>0</c:v>
                </c:pt>
                <c:pt idx="11489">
                  <c:v>0</c:v>
                </c:pt>
                <c:pt idx="11490">
                  <c:v>0</c:v>
                </c:pt>
                <c:pt idx="11491">
                  <c:v>0</c:v>
                </c:pt>
                <c:pt idx="11492">
                  <c:v>0</c:v>
                </c:pt>
                <c:pt idx="11493">
                  <c:v>0</c:v>
                </c:pt>
                <c:pt idx="11494">
                  <c:v>0</c:v>
                </c:pt>
                <c:pt idx="11495">
                  <c:v>0</c:v>
                </c:pt>
                <c:pt idx="11496">
                  <c:v>0</c:v>
                </c:pt>
                <c:pt idx="11497">
                  <c:v>0</c:v>
                </c:pt>
                <c:pt idx="11498">
                  <c:v>0</c:v>
                </c:pt>
                <c:pt idx="11499">
                  <c:v>0</c:v>
                </c:pt>
                <c:pt idx="11500">
                  <c:v>0</c:v>
                </c:pt>
                <c:pt idx="11501">
                  <c:v>0</c:v>
                </c:pt>
                <c:pt idx="11502">
                  <c:v>0</c:v>
                </c:pt>
                <c:pt idx="11503">
                  <c:v>0</c:v>
                </c:pt>
                <c:pt idx="11504">
                  <c:v>0</c:v>
                </c:pt>
                <c:pt idx="11505">
                  <c:v>0</c:v>
                </c:pt>
                <c:pt idx="11506">
                  <c:v>0</c:v>
                </c:pt>
                <c:pt idx="11507">
                  <c:v>0</c:v>
                </c:pt>
                <c:pt idx="11508">
                  <c:v>0</c:v>
                </c:pt>
                <c:pt idx="11509">
                  <c:v>0</c:v>
                </c:pt>
                <c:pt idx="11510">
                  <c:v>0</c:v>
                </c:pt>
                <c:pt idx="11511">
                  <c:v>0</c:v>
                </c:pt>
                <c:pt idx="11512">
                  <c:v>0</c:v>
                </c:pt>
                <c:pt idx="11513">
                  <c:v>0</c:v>
                </c:pt>
                <c:pt idx="11514">
                  <c:v>0</c:v>
                </c:pt>
                <c:pt idx="11515">
                  <c:v>0</c:v>
                </c:pt>
                <c:pt idx="11516">
                  <c:v>0</c:v>
                </c:pt>
                <c:pt idx="11517">
                  <c:v>0</c:v>
                </c:pt>
                <c:pt idx="11518">
                  <c:v>0</c:v>
                </c:pt>
                <c:pt idx="11519">
                  <c:v>0</c:v>
                </c:pt>
                <c:pt idx="11520">
                  <c:v>0</c:v>
                </c:pt>
                <c:pt idx="11521">
                  <c:v>0</c:v>
                </c:pt>
                <c:pt idx="11522">
                  <c:v>0</c:v>
                </c:pt>
                <c:pt idx="11523">
                  <c:v>0</c:v>
                </c:pt>
                <c:pt idx="11524">
                  <c:v>0</c:v>
                </c:pt>
                <c:pt idx="11525">
                  <c:v>0</c:v>
                </c:pt>
                <c:pt idx="11526">
                  <c:v>0</c:v>
                </c:pt>
                <c:pt idx="11527">
                  <c:v>0</c:v>
                </c:pt>
                <c:pt idx="11528">
                  <c:v>0</c:v>
                </c:pt>
                <c:pt idx="11529">
                  <c:v>0</c:v>
                </c:pt>
                <c:pt idx="11530">
                  <c:v>0</c:v>
                </c:pt>
                <c:pt idx="11531">
                  <c:v>0</c:v>
                </c:pt>
                <c:pt idx="11532">
                  <c:v>0</c:v>
                </c:pt>
                <c:pt idx="11533">
                  <c:v>0</c:v>
                </c:pt>
                <c:pt idx="11534">
                  <c:v>0</c:v>
                </c:pt>
                <c:pt idx="11535">
                  <c:v>0</c:v>
                </c:pt>
                <c:pt idx="11536">
                  <c:v>0</c:v>
                </c:pt>
                <c:pt idx="11537">
                  <c:v>0</c:v>
                </c:pt>
                <c:pt idx="11538">
                  <c:v>0</c:v>
                </c:pt>
                <c:pt idx="11539">
                  <c:v>0</c:v>
                </c:pt>
                <c:pt idx="11540">
                  <c:v>0</c:v>
                </c:pt>
                <c:pt idx="11541">
                  <c:v>0</c:v>
                </c:pt>
                <c:pt idx="11542">
                  <c:v>0</c:v>
                </c:pt>
                <c:pt idx="11543">
                  <c:v>0</c:v>
                </c:pt>
                <c:pt idx="11544">
                  <c:v>0</c:v>
                </c:pt>
                <c:pt idx="11545">
                  <c:v>0</c:v>
                </c:pt>
                <c:pt idx="11546">
                  <c:v>0</c:v>
                </c:pt>
                <c:pt idx="11547">
                  <c:v>0</c:v>
                </c:pt>
                <c:pt idx="11548">
                  <c:v>0</c:v>
                </c:pt>
                <c:pt idx="11549">
                  <c:v>0</c:v>
                </c:pt>
                <c:pt idx="11550">
                  <c:v>0</c:v>
                </c:pt>
                <c:pt idx="11551">
                  <c:v>0</c:v>
                </c:pt>
                <c:pt idx="11552">
                  <c:v>0</c:v>
                </c:pt>
                <c:pt idx="11553">
                  <c:v>0</c:v>
                </c:pt>
                <c:pt idx="11554">
                  <c:v>0</c:v>
                </c:pt>
                <c:pt idx="11555">
                  <c:v>0</c:v>
                </c:pt>
                <c:pt idx="11556">
                  <c:v>0</c:v>
                </c:pt>
                <c:pt idx="11557">
                  <c:v>0</c:v>
                </c:pt>
                <c:pt idx="11558">
                  <c:v>0</c:v>
                </c:pt>
                <c:pt idx="11559">
                  <c:v>0</c:v>
                </c:pt>
                <c:pt idx="11560">
                  <c:v>0</c:v>
                </c:pt>
                <c:pt idx="11561">
                  <c:v>0</c:v>
                </c:pt>
                <c:pt idx="11562">
                  <c:v>0</c:v>
                </c:pt>
                <c:pt idx="11563">
                  <c:v>0</c:v>
                </c:pt>
                <c:pt idx="11564">
                  <c:v>0</c:v>
                </c:pt>
                <c:pt idx="11565">
                  <c:v>0</c:v>
                </c:pt>
                <c:pt idx="11566">
                  <c:v>0</c:v>
                </c:pt>
                <c:pt idx="11567">
                  <c:v>0</c:v>
                </c:pt>
                <c:pt idx="11568">
                  <c:v>0</c:v>
                </c:pt>
                <c:pt idx="11569">
                  <c:v>0</c:v>
                </c:pt>
                <c:pt idx="11570">
                  <c:v>0</c:v>
                </c:pt>
                <c:pt idx="11571">
                  <c:v>0</c:v>
                </c:pt>
                <c:pt idx="11572">
                  <c:v>0</c:v>
                </c:pt>
                <c:pt idx="11573">
                  <c:v>0</c:v>
                </c:pt>
                <c:pt idx="11574">
                  <c:v>0</c:v>
                </c:pt>
                <c:pt idx="11575">
                  <c:v>0</c:v>
                </c:pt>
                <c:pt idx="11576">
                  <c:v>0</c:v>
                </c:pt>
                <c:pt idx="11577">
                  <c:v>0</c:v>
                </c:pt>
                <c:pt idx="11578">
                  <c:v>0</c:v>
                </c:pt>
                <c:pt idx="11579">
                  <c:v>0</c:v>
                </c:pt>
                <c:pt idx="11580">
                  <c:v>0</c:v>
                </c:pt>
                <c:pt idx="11581">
                  <c:v>0</c:v>
                </c:pt>
                <c:pt idx="11582">
                  <c:v>0</c:v>
                </c:pt>
                <c:pt idx="11583">
                  <c:v>0</c:v>
                </c:pt>
                <c:pt idx="11584">
                  <c:v>0</c:v>
                </c:pt>
                <c:pt idx="11585">
                  <c:v>0</c:v>
                </c:pt>
                <c:pt idx="11586">
                  <c:v>0</c:v>
                </c:pt>
                <c:pt idx="11587">
                  <c:v>0</c:v>
                </c:pt>
                <c:pt idx="11588">
                  <c:v>0</c:v>
                </c:pt>
                <c:pt idx="11589">
                  <c:v>0</c:v>
                </c:pt>
                <c:pt idx="11590">
                  <c:v>0</c:v>
                </c:pt>
                <c:pt idx="11591">
                  <c:v>0</c:v>
                </c:pt>
                <c:pt idx="11592">
                  <c:v>0</c:v>
                </c:pt>
                <c:pt idx="11593">
                  <c:v>0</c:v>
                </c:pt>
                <c:pt idx="11594">
                  <c:v>0</c:v>
                </c:pt>
                <c:pt idx="11595">
                  <c:v>0</c:v>
                </c:pt>
                <c:pt idx="11596">
                  <c:v>0</c:v>
                </c:pt>
                <c:pt idx="11597">
                  <c:v>0</c:v>
                </c:pt>
                <c:pt idx="11598">
                  <c:v>0</c:v>
                </c:pt>
                <c:pt idx="11599">
                  <c:v>0</c:v>
                </c:pt>
                <c:pt idx="11600">
                  <c:v>0</c:v>
                </c:pt>
                <c:pt idx="11601">
                  <c:v>0</c:v>
                </c:pt>
                <c:pt idx="11602">
                  <c:v>0</c:v>
                </c:pt>
                <c:pt idx="11603">
                  <c:v>0</c:v>
                </c:pt>
                <c:pt idx="11604">
                  <c:v>0</c:v>
                </c:pt>
                <c:pt idx="11605">
                  <c:v>0</c:v>
                </c:pt>
                <c:pt idx="11606">
                  <c:v>0</c:v>
                </c:pt>
                <c:pt idx="11607">
                  <c:v>0</c:v>
                </c:pt>
                <c:pt idx="11608">
                  <c:v>0</c:v>
                </c:pt>
                <c:pt idx="11609">
                  <c:v>0</c:v>
                </c:pt>
                <c:pt idx="11610">
                  <c:v>0</c:v>
                </c:pt>
                <c:pt idx="11611">
                  <c:v>0</c:v>
                </c:pt>
                <c:pt idx="11612">
                  <c:v>0</c:v>
                </c:pt>
                <c:pt idx="11613">
                  <c:v>0</c:v>
                </c:pt>
                <c:pt idx="11614">
                  <c:v>0</c:v>
                </c:pt>
                <c:pt idx="11615">
                  <c:v>0</c:v>
                </c:pt>
                <c:pt idx="11616">
                  <c:v>0</c:v>
                </c:pt>
                <c:pt idx="11617">
                  <c:v>0</c:v>
                </c:pt>
                <c:pt idx="11618">
                  <c:v>0</c:v>
                </c:pt>
                <c:pt idx="11619">
                  <c:v>0</c:v>
                </c:pt>
                <c:pt idx="11620">
                  <c:v>0</c:v>
                </c:pt>
                <c:pt idx="11621">
                  <c:v>0</c:v>
                </c:pt>
                <c:pt idx="11622">
                  <c:v>0</c:v>
                </c:pt>
                <c:pt idx="11623">
                  <c:v>0</c:v>
                </c:pt>
                <c:pt idx="11624">
                  <c:v>0</c:v>
                </c:pt>
                <c:pt idx="11625">
                  <c:v>0</c:v>
                </c:pt>
                <c:pt idx="11626">
                  <c:v>0</c:v>
                </c:pt>
                <c:pt idx="11627">
                  <c:v>0</c:v>
                </c:pt>
                <c:pt idx="11628">
                  <c:v>0</c:v>
                </c:pt>
                <c:pt idx="11629">
                  <c:v>0</c:v>
                </c:pt>
                <c:pt idx="11630">
                  <c:v>0</c:v>
                </c:pt>
                <c:pt idx="11631">
                  <c:v>0</c:v>
                </c:pt>
                <c:pt idx="11632">
                  <c:v>0</c:v>
                </c:pt>
                <c:pt idx="11633">
                  <c:v>0</c:v>
                </c:pt>
                <c:pt idx="11634">
                  <c:v>0</c:v>
                </c:pt>
                <c:pt idx="11635">
                  <c:v>0</c:v>
                </c:pt>
                <c:pt idx="11636">
                  <c:v>0</c:v>
                </c:pt>
                <c:pt idx="11637">
                  <c:v>0</c:v>
                </c:pt>
                <c:pt idx="11638">
                  <c:v>0</c:v>
                </c:pt>
                <c:pt idx="11639">
                  <c:v>0</c:v>
                </c:pt>
                <c:pt idx="11640">
                  <c:v>0</c:v>
                </c:pt>
                <c:pt idx="11641">
                  <c:v>0</c:v>
                </c:pt>
                <c:pt idx="11642">
                  <c:v>0</c:v>
                </c:pt>
                <c:pt idx="11643">
                  <c:v>0</c:v>
                </c:pt>
                <c:pt idx="11644">
                  <c:v>0</c:v>
                </c:pt>
                <c:pt idx="11645">
                  <c:v>0</c:v>
                </c:pt>
                <c:pt idx="11646">
                  <c:v>0</c:v>
                </c:pt>
                <c:pt idx="11647">
                  <c:v>0</c:v>
                </c:pt>
                <c:pt idx="11648">
                  <c:v>0</c:v>
                </c:pt>
                <c:pt idx="11649">
                  <c:v>0</c:v>
                </c:pt>
                <c:pt idx="11650">
                  <c:v>0</c:v>
                </c:pt>
                <c:pt idx="11651">
                  <c:v>0</c:v>
                </c:pt>
                <c:pt idx="11652">
                  <c:v>0</c:v>
                </c:pt>
                <c:pt idx="11653">
                  <c:v>0</c:v>
                </c:pt>
                <c:pt idx="11654">
                  <c:v>0</c:v>
                </c:pt>
                <c:pt idx="11655">
                  <c:v>0</c:v>
                </c:pt>
                <c:pt idx="11656">
                  <c:v>0</c:v>
                </c:pt>
                <c:pt idx="11657">
                  <c:v>0</c:v>
                </c:pt>
                <c:pt idx="11658">
                  <c:v>0</c:v>
                </c:pt>
                <c:pt idx="11659">
                  <c:v>0</c:v>
                </c:pt>
                <c:pt idx="11660">
                  <c:v>0</c:v>
                </c:pt>
                <c:pt idx="11661">
                  <c:v>0</c:v>
                </c:pt>
                <c:pt idx="11662">
                  <c:v>0</c:v>
                </c:pt>
                <c:pt idx="11663">
                  <c:v>0</c:v>
                </c:pt>
                <c:pt idx="11664">
                  <c:v>0</c:v>
                </c:pt>
                <c:pt idx="11665">
                  <c:v>0</c:v>
                </c:pt>
                <c:pt idx="11666">
                  <c:v>0</c:v>
                </c:pt>
                <c:pt idx="11667">
                  <c:v>0</c:v>
                </c:pt>
                <c:pt idx="11668">
                  <c:v>0</c:v>
                </c:pt>
                <c:pt idx="11669">
                  <c:v>0</c:v>
                </c:pt>
                <c:pt idx="11670">
                  <c:v>0</c:v>
                </c:pt>
                <c:pt idx="11671">
                  <c:v>0</c:v>
                </c:pt>
                <c:pt idx="11672">
                  <c:v>0</c:v>
                </c:pt>
                <c:pt idx="11673">
                  <c:v>0</c:v>
                </c:pt>
                <c:pt idx="11674">
                  <c:v>0</c:v>
                </c:pt>
                <c:pt idx="11675">
                  <c:v>0</c:v>
                </c:pt>
                <c:pt idx="11676">
                  <c:v>0</c:v>
                </c:pt>
                <c:pt idx="11677">
                  <c:v>0</c:v>
                </c:pt>
                <c:pt idx="11678">
                  <c:v>0</c:v>
                </c:pt>
                <c:pt idx="11679">
                  <c:v>0</c:v>
                </c:pt>
                <c:pt idx="11680">
                  <c:v>0</c:v>
                </c:pt>
                <c:pt idx="11681">
                  <c:v>0</c:v>
                </c:pt>
                <c:pt idx="11682">
                  <c:v>0</c:v>
                </c:pt>
                <c:pt idx="11683">
                  <c:v>0</c:v>
                </c:pt>
                <c:pt idx="11684">
                  <c:v>0</c:v>
                </c:pt>
                <c:pt idx="11685">
                  <c:v>0</c:v>
                </c:pt>
                <c:pt idx="11686">
                  <c:v>0</c:v>
                </c:pt>
                <c:pt idx="11687">
                  <c:v>0</c:v>
                </c:pt>
                <c:pt idx="11688">
                  <c:v>0</c:v>
                </c:pt>
                <c:pt idx="11689">
                  <c:v>0</c:v>
                </c:pt>
                <c:pt idx="11690">
                  <c:v>0</c:v>
                </c:pt>
                <c:pt idx="11691">
                  <c:v>0</c:v>
                </c:pt>
                <c:pt idx="11692">
                  <c:v>0</c:v>
                </c:pt>
                <c:pt idx="11693">
                  <c:v>0</c:v>
                </c:pt>
                <c:pt idx="11694">
                  <c:v>0</c:v>
                </c:pt>
                <c:pt idx="11695">
                  <c:v>0</c:v>
                </c:pt>
                <c:pt idx="11696">
                  <c:v>0</c:v>
                </c:pt>
                <c:pt idx="11697">
                  <c:v>0</c:v>
                </c:pt>
                <c:pt idx="11698">
                  <c:v>0</c:v>
                </c:pt>
                <c:pt idx="11699">
                  <c:v>0</c:v>
                </c:pt>
                <c:pt idx="11700">
                  <c:v>0</c:v>
                </c:pt>
                <c:pt idx="11701">
                  <c:v>0</c:v>
                </c:pt>
                <c:pt idx="11702">
                  <c:v>0</c:v>
                </c:pt>
                <c:pt idx="11703">
                  <c:v>0</c:v>
                </c:pt>
                <c:pt idx="11704">
                  <c:v>0</c:v>
                </c:pt>
                <c:pt idx="11705">
                  <c:v>0</c:v>
                </c:pt>
                <c:pt idx="11706">
                  <c:v>0</c:v>
                </c:pt>
                <c:pt idx="11707">
                  <c:v>0</c:v>
                </c:pt>
                <c:pt idx="11708">
                  <c:v>0</c:v>
                </c:pt>
                <c:pt idx="11709">
                  <c:v>0</c:v>
                </c:pt>
                <c:pt idx="11710">
                  <c:v>0</c:v>
                </c:pt>
                <c:pt idx="11711">
                  <c:v>0</c:v>
                </c:pt>
                <c:pt idx="11712">
                  <c:v>0</c:v>
                </c:pt>
                <c:pt idx="11713">
                  <c:v>0</c:v>
                </c:pt>
                <c:pt idx="11714">
                  <c:v>0</c:v>
                </c:pt>
                <c:pt idx="11715">
                  <c:v>0</c:v>
                </c:pt>
                <c:pt idx="11716">
                  <c:v>0</c:v>
                </c:pt>
                <c:pt idx="11717">
                  <c:v>0</c:v>
                </c:pt>
                <c:pt idx="11718">
                  <c:v>0</c:v>
                </c:pt>
                <c:pt idx="11719">
                  <c:v>0</c:v>
                </c:pt>
                <c:pt idx="11720">
                  <c:v>0</c:v>
                </c:pt>
                <c:pt idx="11721">
                  <c:v>0</c:v>
                </c:pt>
                <c:pt idx="11722">
                  <c:v>0</c:v>
                </c:pt>
                <c:pt idx="11723">
                  <c:v>0</c:v>
                </c:pt>
                <c:pt idx="11724">
                  <c:v>0</c:v>
                </c:pt>
                <c:pt idx="11725">
                  <c:v>0</c:v>
                </c:pt>
                <c:pt idx="11726">
                  <c:v>0</c:v>
                </c:pt>
                <c:pt idx="11727">
                  <c:v>0</c:v>
                </c:pt>
                <c:pt idx="11728">
                  <c:v>0</c:v>
                </c:pt>
                <c:pt idx="11729">
                  <c:v>0</c:v>
                </c:pt>
                <c:pt idx="11730">
                  <c:v>0</c:v>
                </c:pt>
                <c:pt idx="11731">
                  <c:v>0</c:v>
                </c:pt>
                <c:pt idx="11732">
                  <c:v>0</c:v>
                </c:pt>
                <c:pt idx="11733">
                  <c:v>0</c:v>
                </c:pt>
                <c:pt idx="11734">
                  <c:v>0</c:v>
                </c:pt>
                <c:pt idx="11735">
                  <c:v>0</c:v>
                </c:pt>
                <c:pt idx="11736">
                  <c:v>0</c:v>
                </c:pt>
                <c:pt idx="11737">
                  <c:v>0</c:v>
                </c:pt>
                <c:pt idx="11738">
                  <c:v>0</c:v>
                </c:pt>
                <c:pt idx="11739">
                  <c:v>0</c:v>
                </c:pt>
                <c:pt idx="11740">
                  <c:v>0</c:v>
                </c:pt>
                <c:pt idx="11741">
                  <c:v>0</c:v>
                </c:pt>
                <c:pt idx="11742">
                  <c:v>0</c:v>
                </c:pt>
                <c:pt idx="11743">
                  <c:v>0</c:v>
                </c:pt>
                <c:pt idx="11744">
                  <c:v>0</c:v>
                </c:pt>
                <c:pt idx="11745">
                  <c:v>0</c:v>
                </c:pt>
                <c:pt idx="11746">
                  <c:v>0</c:v>
                </c:pt>
                <c:pt idx="11747">
                  <c:v>0</c:v>
                </c:pt>
                <c:pt idx="11748">
                  <c:v>0</c:v>
                </c:pt>
                <c:pt idx="11749">
                  <c:v>0</c:v>
                </c:pt>
                <c:pt idx="11750">
                  <c:v>0</c:v>
                </c:pt>
                <c:pt idx="11751">
                  <c:v>0</c:v>
                </c:pt>
                <c:pt idx="11752">
                  <c:v>0</c:v>
                </c:pt>
                <c:pt idx="11753">
                  <c:v>0</c:v>
                </c:pt>
                <c:pt idx="11754">
                  <c:v>0</c:v>
                </c:pt>
                <c:pt idx="11755">
                  <c:v>0</c:v>
                </c:pt>
                <c:pt idx="11756">
                  <c:v>0</c:v>
                </c:pt>
                <c:pt idx="11757">
                  <c:v>0</c:v>
                </c:pt>
                <c:pt idx="11758">
                  <c:v>0</c:v>
                </c:pt>
                <c:pt idx="11759">
                  <c:v>0</c:v>
                </c:pt>
                <c:pt idx="11760">
                  <c:v>0</c:v>
                </c:pt>
                <c:pt idx="11761">
                  <c:v>0</c:v>
                </c:pt>
                <c:pt idx="11762">
                  <c:v>0</c:v>
                </c:pt>
                <c:pt idx="11763">
                  <c:v>0</c:v>
                </c:pt>
                <c:pt idx="11764">
                  <c:v>0</c:v>
                </c:pt>
                <c:pt idx="11765">
                  <c:v>0</c:v>
                </c:pt>
                <c:pt idx="11766">
                  <c:v>0</c:v>
                </c:pt>
                <c:pt idx="11767">
                  <c:v>0</c:v>
                </c:pt>
                <c:pt idx="11768">
                  <c:v>0</c:v>
                </c:pt>
                <c:pt idx="11769">
                  <c:v>0</c:v>
                </c:pt>
                <c:pt idx="11770">
                  <c:v>0</c:v>
                </c:pt>
                <c:pt idx="11771">
                  <c:v>0</c:v>
                </c:pt>
                <c:pt idx="11772">
                  <c:v>0</c:v>
                </c:pt>
                <c:pt idx="11773">
                  <c:v>0</c:v>
                </c:pt>
                <c:pt idx="11774">
                  <c:v>0</c:v>
                </c:pt>
                <c:pt idx="11775">
                  <c:v>0</c:v>
                </c:pt>
                <c:pt idx="11776">
                  <c:v>0</c:v>
                </c:pt>
                <c:pt idx="11777">
                  <c:v>0</c:v>
                </c:pt>
                <c:pt idx="11778">
                  <c:v>0</c:v>
                </c:pt>
                <c:pt idx="11779">
                  <c:v>0</c:v>
                </c:pt>
                <c:pt idx="11780">
                  <c:v>0</c:v>
                </c:pt>
                <c:pt idx="11781">
                  <c:v>0</c:v>
                </c:pt>
                <c:pt idx="11782">
                  <c:v>0</c:v>
                </c:pt>
                <c:pt idx="11783">
                  <c:v>0</c:v>
                </c:pt>
                <c:pt idx="11784">
                  <c:v>0</c:v>
                </c:pt>
                <c:pt idx="11785">
                  <c:v>0</c:v>
                </c:pt>
                <c:pt idx="11786">
                  <c:v>0</c:v>
                </c:pt>
                <c:pt idx="11787">
                  <c:v>0</c:v>
                </c:pt>
                <c:pt idx="11788">
                  <c:v>0</c:v>
                </c:pt>
                <c:pt idx="11789">
                  <c:v>0</c:v>
                </c:pt>
                <c:pt idx="11790">
                  <c:v>0</c:v>
                </c:pt>
                <c:pt idx="11791">
                  <c:v>0</c:v>
                </c:pt>
                <c:pt idx="11792">
                  <c:v>0</c:v>
                </c:pt>
                <c:pt idx="11793">
                  <c:v>0</c:v>
                </c:pt>
                <c:pt idx="11794">
                  <c:v>0</c:v>
                </c:pt>
                <c:pt idx="11795">
                  <c:v>0</c:v>
                </c:pt>
                <c:pt idx="11796">
                  <c:v>0</c:v>
                </c:pt>
                <c:pt idx="11797">
                  <c:v>0</c:v>
                </c:pt>
                <c:pt idx="11798">
                  <c:v>0</c:v>
                </c:pt>
                <c:pt idx="11799">
                  <c:v>0</c:v>
                </c:pt>
                <c:pt idx="11800">
                  <c:v>0</c:v>
                </c:pt>
                <c:pt idx="11801">
                  <c:v>0</c:v>
                </c:pt>
                <c:pt idx="11802">
                  <c:v>0</c:v>
                </c:pt>
                <c:pt idx="11803">
                  <c:v>0</c:v>
                </c:pt>
                <c:pt idx="11804">
                  <c:v>0</c:v>
                </c:pt>
                <c:pt idx="11805">
                  <c:v>0</c:v>
                </c:pt>
                <c:pt idx="11806">
                  <c:v>0</c:v>
                </c:pt>
                <c:pt idx="11807">
                  <c:v>0</c:v>
                </c:pt>
                <c:pt idx="11808">
                  <c:v>0</c:v>
                </c:pt>
                <c:pt idx="11809">
                  <c:v>0</c:v>
                </c:pt>
                <c:pt idx="11810">
                  <c:v>0</c:v>
                </c:pt>
                <c:pt idx="11811">
                  <c:v>0</c:v>
                </c:pt>
                <c:pt idx="11812">
                  <c:v>0</c:v>
                </c:pt>
                <c:pt idx="11813">
                  <c:v>0</c:v>
                </c:pt>
                <c:pt idx="11814">
                  <c:v>0</c:v>
                </c:pt>
                <c:pt idx="11815">
                  <c:v>0</c:v>
                </c:pt>
                <c:pt idx="11816">
                  <c:v>0</c:v>
                </c:pt>
                <c:pt idx="11817">
                  <c:v>0</c:v>
                </c:pt>
                <c:pt idx="11818">
                  <c:v>0</c:v>
                </c:pt>
                <c:pt idx="11819">
                  <c:v>0</c:v>
                </c:pt>
                <c:pt idx="11820">
                  <c:v>0</c:v>
                </c:pt>
                <c:pt idx="11821">
                  <c:v>0</c:v>
                </c:pt>
                <c:pt idx="11822">
                  <c:v>0</c:v>
                </c:pt>
                <c:pt idx="11823">
                  <c:v>0</c:v>
                </c:pt>
                <c:pt idx="11824">
                  <c:v>0</c:v>
                </c:pt>
                <c:pt idx="11825">
                  <c:v>0</c:v>
                </c:pt>
                <c:pt idx="11826">
                  <c:v>0</c:v>
                </c:pt>
                <c:pt idx="11827">
                  <c:v>0</c:v>
                </c:pt>
                <c:pt idx="11828">
                  <c:v>0</c:v>
                </c:pt>
                <c:pt idx="11829">
                  <c:v>0</c:v>
                </c:pt>
                <c:pt idx="11830">
                  <c:v>0</c:v>
                </c:pt>
                <c:pt idx="11831">
                  <c:v>0</c:v>
                </c:pt>
                <c:pt idx="11832">
                  <c:v>0</c:v>
                </c:pt>
                <c:pt idx="11833">
                  <c:v>0</c:v>
                </c:pt>
                <c:pt idx="11834">
                  <c:v>0</c:v>
                </c:pt>
                <c:pt idx="11835">
                  <c:v>0</c:v>
                </c:pt>
                <c:pt idx="11836">
                  <c:v>0</c:v>
                </c:pt>
                <c:pt idx="11837">
                  <c:v>0</c:v>
                </c:pt>
                <c:pt idx="11838">
                  <c:v>0</c:v>
                </c:pt>
                <c:pt idx="11839">
                  <c:v>0</c:v>
                </c:pt>
                <c:pt idx="11840">
                  <c:v>0</c:v>
                </c:pt>
                <c:pt idx="11841">
                  <c:v>0</c:v>
                </c:pt>
                <c:pt idx="11842">
                  <c:v>0</c:v>
                </c:pt>
                <c:pt idx="11843">
                  <c:v>0</c:v>
                </c:pt>
                <c:pt idx="11844">
                  <c:v>0</c:v>
                </c:pt>
                <c:pt idx="11845">
                  <c:v>0</c:v>
                </c:pt>
                <c:pt idx="11846">
                  <c:v>0</c:v>
                </c:pt>
                <c:pt idx="11847">
                  <c:v>0</c:v>
                </c:pt>
                <c:pt idx="11848">
                  <c:v>0</c:v>
                </c:pt>
                <c:pt idx="11849">
                  <c:v>0</c:v>
                </c:pt>
                <c:pt idx="11850">
                  <c:v>0</c:v>
                </c:pt>
                <c:pt idx="11851">
                  <c:v>0</c:v>
                </c:pt>
                <c:pt idx="11852">
                  <c:v>0</c:v>
                </c:pt>
                <c:pt idx="11853">
                  <c:v>0</c:v>
                </c:pt>
                <c:pt idx="11854">
                  <c:v>0</c:v>
                </c:pt>
                <c:pt idx="11855">
                  <c:v>0</c:v>
                </c:pt>
                <c:pt idx="11856">
                  <c:v>0</c:v>
                </c:pt>
                <c:pt idx="11857">
                  <c:v>0</c:v>
                </c:pt>
                <c:pt idx="11858">
                  <c:v>0</c:v>
                </c:pt>
                <c:pt idx="11859">
                  <c:v>0</c:v>
                </c:pt>
                <c:pt idx="11860">
                  <c:v>0</c:v>
                </c:pt>
                <c:pt idx="11861">
                  <c:v>0</c:v>
                </c:pt>
                <c:pt idx="11862">
                  <c:v>0</c:v>
                </c:pt>
                <c:pt idx="11863">
                  <c:v>0</c:v>
                </c:pt>
                <c:pt idx="11864">
                  <c:v>0</c:v>
                </c:pt>
                <c:pt idx="11865">
                  <c:v>0</c:v>
                </c:pt>
                <c:pt idx="11866">
                  <c:v>0</c:v>
                </c:pt>
                <c:pt idx="11867">
                  <c:v>0</c:v>
                </c:pt>
                <c:pt idx="11868">
                  <c:v>0</c:v>
                </c:pt>
                <c:pt idx="11869">
                  <c:v>0</c:v>
                </c:pt>
                <c:pt idx="11870">
                  <c:v>0</c:v>
                </c:pt>
                <c:pt idx="11871">
                  <c:v>0</c:v>
                </c:pt>
                <c:pt idx="11872">
                  <c:v>0</c:v>
                </c:pt>
                <c:pt idx="11873">
                  <c:v>0</c:v>
                </c:pt>
                <c:pt idx="11874">
                  <c:v>0</c:v>
                </c:pt>
                <c:pt idx="11875">
                  <c:v>0</c:v>
                </c:pt>
                <c:pt idx="11876">
                  <c:v>0</c:v>
                </c:pt>
                <c:pt idx="11877">
                  <c:v>0</c:v>
                </c:pt>
                <c:pt idx="11878">
                  <c:v>0</c:v>
                </c:pt>
                <c:pt idx="11879">
                  <c:v>0</c:v>
                </c:pt>
                <c:pt idx="11880">
                  <c:v>0</c:v>
                </c:pt>
                <c:pt idx="11881">
                  <c:v>0</c:v>
                </c:pt>
                <c:pt idx="11882">
                  <c:v>0</c:v>
                </c:pt>
                <c:pt idx="11883">
                  <c:v>0</c:v>
                </c:pt>
                <c:pt idx="11884">
                  <c:v>0</c:v>
                </c:pt>
                <c:pt idx="11885">
                  <c:v>0</c:v>
                </c:pt>
                <c:pt idx="11886">
                  <c:v>0</c:v>
                </c:pt>
                <c:pt idx="11887">
                  <c:v>0</c:v>
                </c:pt>
                <c:pt idx="11888">
                  <c:v>0</c:v>
                </c:pt>
                <c:pt idx="11889">
                  <c:v>0</c:v>
                </c:pt>
                <c:pt idx="11890">
                  <c:v>0</c:v>
                </c:pt>
                <c:pt idx="11891">
                  <c:v>0</c:v>
                </c:pt>
                <c:pt idx="11892">
                  <c:v>0</c:v>
                </c:pt>
                <c:pt idx="11893">
                  <c:v>0</c:v>
                </c:pt>
                <c:pt idx="11894">
                  <c:v>0</c:v>
                </c:pt>
                <c:pt idx="11895">
                  <c:v>0</c:v>
                </c:pt>
                <c:pt idx="11896">
                  <c:v>0</c:v>
                </c:pt>
                <c:pt idx="11897">
                  <c:v>0</c:v>
                </c:pt>
                <c:pt idx="11898">
                  <c:v>0</c:v>
                </c:pt>
                <c:pt idx="11899">
                  <c:v>0</c:v>
                </c:pt>
                <c:pt idx="11900">
                  <c:v>0</c:v>
                </c:pt>
                <c:pt idx="11901">
                  <c:v>0</c:v>
                </c:pt>
                <c:pt idx="11902">
                  <c:v>0</c:v>
                </c:pt>
                <c:pt idx="11903">
                  <c:v>0</c:v>
                </c:pt>
                <c:pt idx="11904">
                  <c:v>0</c:v>
                </c:pt>
                <c:pt idx="11905">
                  <c:v>0</c:v>
                </c:pt>
                <c:pt idx="11906">
                  <c:v>0</c:v>
                </c:pt>
                <c:pt idx="11907">
                  <c:v>0</c:v>
                </c:pt>
                <c:pt idx="11908">
                  <c:v>0</c:v>
                </c:pt>
                <c:pt idx="11909">
                  <c:v>0</c:v>
                </c:pt>
                <c:pt idx="11910">
                  <c:v>0</c:v>
                </c:pt>
                <c:pt idx="11911">
                  <c:v>0</c:v>
                </c:pt>
                <c:pt idx="11912">
                  <c:v>0</c:v>
                </c:pt>
                <c:pt idx="11913">
                  <c:v>0</c:v>
                </c:pt>
                <c:pt idx="11914">
                  <c:v>0</c:v>
                </c:pt>
                <c:pt idx="11915">
                  <c:v>0</c:v>
                </c:pt>
                <c:pt idx="11916">
                  <c:v>0</c:v>
                </c:pt>
                <c:pt idx="11917">
                  <c:v>0</c:v>
                </c:pt>
                <c:pt idx="11918">
                  <c:v>0</c:v>
                </c:pt>
                <c:pt idx="11919">
                  <c:v>0</c:v>
                </c:pt>
                <c:pt idx="11920">
                  <c:v>0</c:v>
                </c:pt>
                <c:pt idx="11921">
                  <c:v>0</c:v>
                </c:pt>
                <c:pt idx="11922">
                  <c:v>0</c:v>
                </c:pt>
                <c:pt idx="11923">
                  <c:v>0</c:v>
                </c:pt>
                <c:pt idx="11924">
                  <c:v>0</c:v>
                </c:pt>
                <c:pt idx="11925">
                  <c:v>0</c:v>
                </c:pt>
                <c:pt idx="11926">
                  <c:v>0</c:v>
                </c:pt>
                <c:pt idx="11927">
                  <c:v>0</c:v>
                </c:pt>
                <c:pt idx="11928">
                  <c:v>0</c:v>
                </c:pt>
                <c:pt idx="11929">
                  <c:v>0</c:v>
                </c:pt>
                <c:pt idx="11930">
                  <c:v>0</c:v>
                </c:pt>
                <c:pt idx="11931">
                  <c:v>0</c:v>
                </c:pt>
                <c:pt idx="11932">
                  <c:v>0</c:v>
                </c:pt>
                <c:pt idx="11933">
                  <c:v>0</c:v>
                </c:pt>
                <c:pt idx="11934">
                  <c:v>0</c:v>
                </c:pt>
                <c:pt idx="11935">
                  <c:v>0</c:v>
                </c:pt>
                <c:pt idx="11936">
                  <c:v>0</c:v>
                </c:pt>
                <c:pt idx="11937">
                  <c:v>0</c:v>
                </c:pt>
                <c:pt idx="11938">
                  <c:v>0</c:v>
                </c:pt>
                <c:pt idx="11939">
                  <c:v>0</c:v>
                </c:pt>
                <c:pt idx="11940">
                  <c:v>0</c:v>
                </c:pt>
                <c:pt idx="11941">
                  <c:v>0</c:v>
                </c:pt>
                <c:pt idx="11942">
                  <c:v>0</c:v>
                </c:pt>
                <c:pt idx="11943">
                  <c:v>0</c:v>
                </c:pt>
                <c:pt idx="11944">
                  <c:v>0</c:v>
                </c:pt>
                <c:pt idx="11945">
                  <c:v>0</c:v>
                </c:pt>
                <c:pt idx="11946">
                  <c:v>0</c:v>
                </c:pt>
                <c:pt idx="11947">
                  <c:v>0</c:v>
                </c:pt>
                <c:pt idx="11948">
                  <c:v>0</c:v>
                </c:pt>
                <c:pt idx="11949">
                  <c:v>0</c:v>
                </c:pt>
                <c:pt idx="11950">
                  <c:v>0</c:v>
                </c:pt>
                <c:pt idx="11951">
                  <c:v>0</c:v>
                </c:pt>
                <c:pt idx="11952">
                  <c:v>0</c:v>
                </c:pt>
                <c:pt idx="11953">
                  <c:v>0</c:v>
                </c:pt>
                <c:pt idx="11954">
                  <c:v>0</c:v>
                </c:pt>
                <c:pt idx="11955">
                  <c:v>0</c:v>
                </c:pt>
                <c:pt idx="11956">
                  <c:v>0</c:v>
                </c:pt>
                <c:pt idx="11957">
                  <c:v>0</c:v>
                </c:pt>
                <c:pt idx="11958">
                  <c:v>0</c:v>
                </c:pt>
                <c:pt idx="11959">
                  <c:v>0</c:v>
                </c:pt>
                <c:pt idx="11960">
                  <c:v>0</c:v>
                </c:pt>
                <c:pt idx="11961">
                  <c:v>0</c:v>
                </c:pt>
                <c:pt idx="11962">
                  <c:v>0</c:v>
                </c:pt>
                <c:pt idx="11963">
                  <c:v>0</c:v>
                </c:pt>
                <c:pt idx="11964">
                  <c:v>0</c:v>
                </c:pt>
                <c:pt idx="11965">
                  <c:v>0</c:v>
                </c:pt>
                <c:pt idx="11966">
                  <c:v>0</c:v>
                </c:pt>
                <c:pt idx="11967">
                  <c:v>0</c:v>
                </c:pt>
                <c:pt idx="11968">
                  <c:v>0</c:v>
                </c:pt>
                <c:pt idx="11969">
                  <c:v>0</c:v>
                </c:pt>
                <c:pt idx="11970">
                  <c:v>0</c:v>
                </c:pt>
                <c:pt idx="11971">
                  <c:v>0</c:v>
                </c:pt>
                <c:pt idx="11972">
                  <c:v>0</c:v>
                </c:pt>
                <c:pt idx="11973">
                  <c:v>0</c:v>
                </c:pt>
                <c:pt idx="11974">
                  <c:v>0</c:v>
                </c:pt>
                <c:pt idx="11975">
                  <c:v>0</c:v>
                </c:pt>
                <c:pt idx="11976">
                  <c:v>0</c:v>
                </c:pt>
                <c:pt idx="11977">
                  <c:v>0</c:v>
                </c:pt>
                <c:pt idx="11978">
                  <c:v>0</c:v>
                </c:pt>
                <c:pt idx="11979">
                  <c:v>0</c:v>
                </c:pt>
                <c:pt idx="11980">
                  <c:v>0</c:v>
                </c:pt>
                <c:pt idx="11981">
                  <c:v>0</c:v>
                </c:pt>
                <c:pt idx="11982">
                  <c:v>0</c:v>
                </c:pt>
                <c:pt idx="11983">
                  <c:v>0</c:v>
                </c:pt>
                <c:pt idx="11984">
                  <c:v>0</c:v>
                </c:pt>
                <c:pt idx="11985">
                  <c:v>0</c:v>
                </c:pt>
                <c:pt idx="11986">
                  <c:v>0</c:v>
                </c:pt>
                <c:pt idx="11987">
                  <c:v>0</c:v>
                </c:pt>
                <c:pt idx="11988">
                  <c:v>0</c:v>
                </c:pt>
                <c:pt idx="11989">
                  <c:v>0</c:v>
                </c:pt>
                <c:pt idx="11990">
                  <c:v>0</c:v>
                </c:pt>
                <c:pt idx="11991">
                  <c:v>0</c:v>
                </c:pt>
                <c:pt idx="11992">
                  <c:v>0</c:v>
                </c:pt>
                <c:pt idx="11993">
                  <c:v>0</c:v>
                </c:pt>
                <c:pt idx="11994">
                  <c:v>0</c:v>
                </c:pt>
                <c:pt idx="11995">
                  <c:v>0</c:v>
                </c:pt>
                <c:pt idx="11996">
                  <c:v>0</c:v>
                </c:pt>
                <c:pt idx="11997">
                  <c:v>0</c:v>
                </c:pt>
                <c:pt idx="11998">
                  <c:v>0</c:v>
                </c:pt>
                <c:pt idx="11999">
                  <c:v>0</c:v>
                </c:pt>
                <c:pt idx="12000">
                  <c:v>0</c:v>
                </c:pt>
                <c:pt idx="12001">
                  <c:v>0</c:v>
                </c:pt>
                <c:pt idx="12002">
                  <c:v>0</c:v>
                </c:pt>
                <c:pt idx="12003">
                  <c:v>0</c:v>
                </c:pt>
                <c:pt idx="12004">
                  <c:v>0</c:v>
                </c:pt>
                <c:pt idx="12005">
                  <c:v>0</c:v>
                </c:pt>
                <c:pt idx="12006">
                  <c:v>0</c:v>
                </c:pt>
                <c:pt idx="12007">
                  <c:v>0</c:v>
                </c:pt>
                <c:pt idx="12008">
                  <c:v>0</c:v>
                </c:pt>
                <c:pt idx="12009">
                  <c:v>0</c:v>
                </c:pt>
                <c:pt idx="12010">
                  <c:v>0</c:v>
                </c:pt>
                <c:pt idx="12011">
                  <c:v>0</c:v>
                </c:pt>
                <c:pt idx="12012">
                  <c:v>0</c:v>
                </c:pt>
                <c:pt idx="12013">
                  <c:v>0</c:v>
                </c:pt>
                <c:pt idx="12014">
                  <c:v>0</c:v>
                </c:pt>
                <c:pt idx="12015">
                  <c:v>0</c:v>
                </c:pt>
                <c:pt idx="12016">
                  <c:v>0</c:v>
                </c:pt>
                <c:pt idx="12017">
                  <c:v>0</c:v>
                </c:pt>
                <c:pt idx="12018">
                  <c:v>0</c:v>
                </c:pt>
                <c:pt idx="12019">
                  <c:v>0</c:v>
                </c:pt>
                <c:pt idx="12020">
                  <c:v>0</c:v>
                </c:pt>
                <c:pt idx="12021">
                  <c:v>0</c:v>
                </c:pt>
                <c:pt idx="12022">
                  <c:v>0</c:v>
                </c:pt>
                <c:pt idx="12023">
                  <c:v>0</c:v>
                </c:pt>
                <c:pt idx="12024">
                  <c:v>0</c:v>
                </c:pt>
                <c:pt idx="12025">
                  <c:v>0</c:v>
                </c:pt>
                <c:pt idx="12026">
                  <c:v>0</c:v>
                </c:pt>
                <c:pt idx="12027">
                  <c:v>0</c:v>
                </c:pt>
                <c:pt idx="12028">
                  <c:v>0</c:v>
                </c:pt>
                <c:pt idx="12029">
                  <c:v>0</c:v>
                </c:pt>
                <c:pt idx="12030">
                  <c:v>0</c:v>
                </c:pt>
                <c:pt idx="12031">
                  <c:v>0</c:v>
                </c:pt>
                <c:pt idx="12032">
                  <c:v>0</c:v>
                </c:pt>
                <c:pt idx="12033">
                  <c:v>0</c:v>
                </c:pt>
                <c:pt idx="12034">
                  <c:v>0</c:v>
                </c:pt>
                <c:pt idx="12035">
                  <c:v>0</c:v>
                </c:pt>
                <c:pt idx="12036">
                  <c:v>0</c:v>
                </c:pt>
                <c:pt idx="12037">
                  <c:v>0</c:v>
                </c:pt>
                <c:pt idx="12038">
                  <c:v>0</c:v>
                </c:pt>
                <c:pt idx="12039">
                  <c:v>0</c:v>
                </c:pt>
                <c:pt idx="12040">
                  <c:v>0</c:v>
                </c:pt>
                <c:pt idx="12041">
                  <c:v>0</c:v>
                </c:pt>
                <c:pt idx="12042">
                  <c:v>0</c:v>
                </c:pt>
                <c:pt idx="12043">
                  <c:v>0</c:v>
                </c:pt>
                <c:pt idx="12044">
                  <c:v>0</c:v>
                </c:pt>
                <c:pt idx="12045">
                  <c:v>0</c:v>
                </c:pt>
                <c:pt idx="12046">
                  <c:v>0</c:v>
                </c:pt>
                <c:pt idx="12047">
                  <c:v>0</c:v>
                </c:pt>
                <c:pt idx="12048">
                  <c:v>0</c:v>
                </c:pt>
                <c:pt idx="12049">
                  <c:v>0</c:v>
                </c:pt>
                <c:pt idx="12050">
                  <c:v>0</c:v>
                </c:pt>
                <c:pt idx="12051">
                  <c:v>0</c:v>
                </c:pt>
                <c:pt idx="12052">
                  <c:v>0</c:v>
                </c:pt>
                <c:pt idx="12053">
                  <c:v>0</c:v>
                </c:pt>
                <c:pt idx="12054">
                  <c:v>0</c:v>
                </c:pt>
                <c:pt idx="12055">
                  <c:v>0</c:v>
                </c:pt>
                <c:pt idx="12056">
                  <c:v>0</c:v>
                </c:pt>
                <c:pt idx="12057">
                  <c:v>0</c:v>
                </c:pt>
                <c:pt idx="12058">
                  <c:v>0</c:v>
                </c:pt>
                <c:pt idx="12059">
                  <c:v>0</c:v>
                </c:pt>
                <c:pt idx="12060">
                  <c:v>0</c:v>
                </c:pt>
                <c:pt idx="12061">
                  <c:v>0</c:v>
                </c:pt>
                <c:pt idx="12062">
                  <c:v>0</c:v>
                </c:pt>
                <c:pt idx="12063">
                  <c:v>0</c:v>
                </c:pt>
                <c:pt idx="12064">
                  <c:v>0</c:v>
                </c:pt>
                <c:pt idx="12065">
                  <c:v>0</c:v>
                </c:pt>
                <c:pt idx="12066">
                  <c:v>0</c:v>
                </c:pt>
                <c:pt idx="12067">
                  <c:v>0</c:v>
                </c:pt>
                <c:pt idx="12068">
                  <c:v>0</c:v>
                </c:pt>
                <c:pt idx="12069">
                  <c:v>0</c:v>
                </c:pt>
                <c:pt idx="12070">
                  <c:v>0</c:v>
                </c:pt>
                <c:pt idx="12071">
                  <c:v>0</c:v>
                </c:pt>
                <c:pt idx="12072">
                  <c:v>0</c:v>
                </c:pt>
                <c:pt idx="12073">
                  <c:v>0</c:v>
                </c:pt>
                <c:pt idx="12074">
                  <c:v>0</c:v>
                </c:pt>
                <c:pt idx="12075">
                  <c:v>0</c:v>
                </c:pt>
                <c:pt idx="12076">
                  <c:v>0</c:v>
                </c:pt>
                <c:pt idx="12077">
                  <c:v>0</c:v>
                </c:pt>
                <c:pt idx="12078">
                  <c:v>0</c:v>
                </c:pt>
                <c:pt idx="12079">
                  <c:v>0</c:v>
                </c:pt>
                <c:pt idx="12080">
                  <c:v>0</c:v>
                </c:pt>
                <c:pt idx="12081">
                  <c:v>0</c:v>
                </c:pt>
                <c:pt idx="12082">
                  <c:v>0</c:v>
                </c:pt>
                <c:pt idx="12083">
                  <c:v>0</c:v>
                </c:pt>
                <c:pt idx="12084">
                  <c:v>0</c:v>
                </c:pt>
                <c:pt idx="12085">
                  <c:v>0</c:v>
                </c:pt>
                <c:pt idx="12086">
                  <c:v>0</c:v>
                </c:pt>
                <c:pt idx="12087">
                  <c:v>0</c:v>
                </c:pt>
                <c:pt idx="12088">
                  <c:v>0</c:v>
                </c:pt>
                <c:pt idx="12089">
                  <c:v>0</c:v>
                </c:pt>
                <c:pt idx="12090">
                  <c:v>0</c:v>
                </c:pt>
                <c:pt idx="12091">
                  <c:v>0</c:v>
                </c:pt>
                <c:pt idx="12092">
                  <c:v>0</c:v>
                </c:pt>
                <c:pt idx="12093">
                  <c:v>0</c:v>
                </c:pt>
                <c:pt idx="12094">
                  <c:v>0</c:v>
                </c:pt>
                <c:pt idx="12095">
                  <c:v>0</c:v>
                </c:pt>
                <c:pt idx="12096">
                  <c:v>0</c:v>
                </c:pt>
                <c:pt idx="12097">
                  <c:v>0</c:v>
                </c:pt>
                <c:pt idx="12098">
                  <c:v>0</c:v>
                </c:pt>
                <c:pt idx="12099">
                  <c:v>0</c:v>
                </c:pt>
                <c:pt idx="12100">
                  <c:v>0</c:v>
                </c:pt>
                <c:pt idx="12101">
                  <c:v>0</c:v>
                </c:pt>
                <c:pt idx="12102">
                  <c:v>0</c:v>
                </c:pt>
                <c:pt idx="12103">
                  <c:v>0</c:v>
                </c:pt>
                <c:pt idx="12104">
                  <c:v>0</c:v>
                </c:pt>
                <c:pt idx="12105">
                  <c:v>0</c:v>
                </c:pt>
                <c:pt idx="12106">
                  <c:v>0</c:v>
                </c:pt>
                <c:pt idx="12107">
                  <c:v>0</c:v>
                </c:pt>
                <c:pt idx="12108">
                  <c:v>0</c:v>
                </c:pt>
                <c:pt idx="12109">
                  <c:v>0</c:v>
                </c:pt>
                <c:pt idx="12110">
                  <c:v>0</c:v>
                </c:pt>
                <c:pt idx="12111">
                  <c:v>0</c:v>
                </c:pt>
                <c:pt idx="12112">
                  <c:v>0</c:v>
                </c:pt>
                <c:pt idx="12113">
                  <c:v>0</c:v>
                </c:pt>
                <c:pt idx="12114">
                  <c:v>0</c:v>
                </c:pt>
                <c:pt idx="12115">
                  <c:v>0</c:v>
                </c:pt>
                <c:pt idx="12116">
                  <c:v>0</c:v>
                </c:pt>
                <c:pt idx="12117">
                  <c:v>0</c:v>
                </c:pt>
                <c:pt idx="12118">
                  <c:v>0</c:v>
                </c:pt>
                <c:pt idx="12119">
                  <c:v>0</c:v>
                </c:pt>
                <c:pt idx="12120">
                  <c:v>0</c:v>
                </c:pt>
                <c:pt idx="12121">
                  <c:v>0</c:v>
                </c:pt>
                <c:pt idx="12122">
                  <c:v>0</c:v>
                </c:pt>
                <c:pt idx="12123">
                  <c:v>0</c:v>
                </c:pt>
                <c:pt idx="12124">
                  <c:v>0</c:v>
                </c:pt>
                <c:pt idx="12125">
                  <c:v>0</c:v>
                </c:pt>
                <c:pt idx="12126">
                  <c:v>0</c:v>
                </c:pt>
                <c:pt idx="12127">
                  <c:v>0</c:v>
                </c:pt>
                <c:pt idx="12128">
                  <c:v>0</c:v>
                </c:pt>
                <c:pt idx="12129">
                  <c:v>0</c:v>
                </c:pt>
                <c:pt idx="12130">
                  <c:v>0</c:v>
                </c:pt>
                <c:pt idx="12131">
                  <c:v>0</c:v>
                </c:pt>
                <c:pt idx="12132">
                  <c:v>0</c:v>
                </c:pt>
                <c:pt idx="12133">
                  <c:v>0</c:v>
                </c:pt>
                <c:pt idx="12134">
                  <c:v>0</c:v>
                </c:pt>
                <c:pt idx="12135">
                  <c:v>0</c:v>
                </c:pt>
                <c:pt idx="12136">
                  <c:v>0</c:v>
                </c:pt>
                <c:pt idx="12137">
                  <c:v>0</c:v>
                </c:pt>
                <c:pt idx="12138">
                  <c:v>0</c:v>
                </c:pt>
                <c:pt idx="12139">
                  <c:v>0</c:v>
                </c:pt>
                <c:pt idx="12140">
                  <c:v>0</c:v>
                </c:pt>
                <c:pt idx="12141">
                  <c:v>0</c:v>
                </c:pt>
                <c:pt idx="12142">
                  <c:v>0</c:v>
                </c:pt>
                <c:pt idx="12143">
                  <c:v>0</c:v>
                </c:pt>
                <c:pt idx="12144">
                  <c:v>0</c:v>
                </c:pt>
                <c:pt idx="12145">
                  <c:v>0</c:v>
                </c:pt>
                <c:pt idx="12146">
                  <c:v>0</c:v>
                </c:pt>
                <c:pt idx="12147">
                  <c:v>0</c:v>
                </c:pt>
                <c:pt idx="12148">
                  <c:v>0</c:v>
                </c:pt>
                <c:pt idx="12149">
                  <c:v>0</c:v>
                </c:pt>
                <c:pt idx="12150">
                  <c:v>0</c:v>
                </c:pt>
                <c:pt idx="12151">
                  <c:v>0</c:v>
                </c:pt>
                <c:pt idx="12152">
                  <c:v>0</c:v>
                </c:pt>
                <c:pt idx="12153">
                  <c:v>0</c:v>
                </c:pt>
                <c:pt idx="12154">
                  <c:v>0</c:v>
                </c:pt>
                <c:pt idx="12155">
                  <c:v>0</c:v>
                </c:pt>
                <c:pt idx="12156">
                  <c:v>0</c:v>
                </c:pt>
                <c:pt idx="12157">
                  <c:v>0</c:v>
                </c:pt>
                <c:pt idx="12158">
                  <c:v>0</c:v>
                </c:pt>
                <c:pt idx="12159">
                  <c:v>0</c:v>
                </c:pt>
                <c:pt idx="12160">
                  <c:v>0</c:v>
                </c:pt>
                <c:pt idx="12161">
                  <c:v>0</c:v>
                </c:pt>
                <c:pt idx="12162">
                  <c:v>0</c:v>
                </c:pt>
                <c:pt idx="12163">
                  <c:v>0</c:v>
                </c:pt>
                <c:pt idx="12164">
                  <c:v>0</c:v>
                </c:pt>
                <c:pt idx="12165">
                  <c:v>0</c:v>
                </c:pt>
                <c:pt idx="12166">
                  <c:v>0</c:v>
                </c:pt>
                <c:pt idx="12167">
                  <c:v>0</c:v>
                </c:pt>
                <c:pt idx="12168">
                  <c:v>0</c:v>
                </c:pt>
                <c:pt idx="12169">
                  <c:v>0</c:v>
                </c:pt>
                <c:pt idx="12170">
                  <c:v>0</c:v>
                </c:pt>
                <c:pt idx="12171">
                  <c:v>0</c:v>
                </c:pt>
                <c:pt idx="12172">
                  <c:v>0</c:v>
                </c:pt>
                <c:pt idx="12173">
                  <c:v>0</c:v>
                </c:pt>
                <c:pt idx="12174">
                  <c:v>0</c:v>
                </c:pt>
                <c:pt idx="12175">
                  <c:v>0</c:v>
                </c:pt>
                <c:pt idx="12176">
                  <c:v>0</c:v>
                </c:pt>
                <c:pt idx="12177">
                  <c:v>0</c:v>
                </c:pt>
                <c:pt idx="12178">
                  <c:v>0</c:v>
                </c:pt>
                <c:pt idx="12179">
                  <c:v>0</c:v>
                </c:pt>
                <c:pt idx="12180">
                  <c:v>0</c:v>
                </c:pt>
                <c:pt idx="12181">
                  <c:v>0</c:v>
                </c:pt>
                <c:pt idx="12182">
                  <c:v>0</c:v>
                </c:pt>
                <c:pt idx="12183">
                  <c:v>0</c:v>
                </c:pt>
                <c:pt idx="12184">
                  <c:v>0</c:v>
                </c:pt>
                <c:pt idx="12185">
                  <c:v>0</c:v>
                </c:pt>
                <c:pt idx="12186">
                  <c:v>0</c:v>
                </c:pt>
                <c:pt idx="12187">
                  <c:v>0</c:v>
                </c:pt>
                <c:pt idx="12188">
                  <c:v>0</c:v>
                </c:pt>
                <c:pt idx="12189">
                  <c:v>0</c:v>
                </c:pt>
                <c:pt idx="12190">
                  <c:v>0</c:v>
                </c:pt>
                <c:pt idx="12191">
                  <c:v>0</c:v>
                </c:pt>
                <c:pt idx="12192">
                  <c:v>0</c:v>
                </c:pt>
                <c:pt idx="12193">
                  <c:v>0</c:v>
                </c:pt>
                <c:pt idx="12194">
                  <c:v>0</c:v>
                </c:pt>
                <c:pt idx="12195">
                  <c:v>0</c:v>
                </c:pt>
                <c:pt idx="12196">
                  <c:v>0</c:v>
                </c:pt>
                <c:pt idx="12197">
                  <c:v>0</c:v>
                </c:pt>
                <c:pt idx="12198">
                  <c:v>0</c:v>
                </c:pt>
                <c:pt idx="12199">
                  <c:v>0</c:v>
                </c:pt>
                <c:pt idx="12200">
                  <c:v>0</c:v>
                </c:pt>
                <c:pt idx="12201">
                  <c:v>0</c:v>
                </c:pt>
                <c:pt idx="12202">
                  <c:v>0</c:v>
                </c:pt>
                <c:pt idx="12203">
                  <c:v>0</c:v>
                </c:pt>
                <c:pt idx="12204">
                  <c:v>0</c:v>
                </c:pt>
                <c:pt idx="12205">
                  <c:v>0</c:v>
                </c:pt>
                <c:pt idx="12206">
                  <c:v>0</c:v>
                </c:pt>
                <c:pt idx="12207">
                  <c:v>0</c:v>
                </c:pt>
                <c:pt idx="12208">
                  <c:v>0</c:v>
                </c:pt>
                <c:pt idx="12209">
                  <c:v>0</c:v>
                </c:pt>
                <c:pt idx="12210">
                  <c:v>0</c:v>
                </c:pt>
                <c:pt idx="12211">
                  <c:v>0</c:v>
                </c:pt>
                <c:pt idx="12212">
                  <c:v>0</c:v>
                </c:pt>
                <c:pt idx="12213">
                  <c:v>0</c:v>
                </c:pt>
                <c:pt idx="12214">
                  <c:v>0</c:v>
                </c:pt>
                <c:pt idx="12215">
                  <c:v>0</c:v>
                </c:pt>
                <c:pt idx="12216">
                  <c:v>0</c:v>
                </c:pt>
                <c:pt idx="12217">
                  <c:v>0</c:v>
                </c:pt>
                <c:pt idx="12218">
                  <c:v>0</c:v>
                </c:pt>
                <c:pt idx="12219">
                  <c:v>0</c:v>
                </c:pt>
                <c:pt idx="12220">
                  <c:v>0</c:v>
                </c:pt>
                <c:pt idx="12221">
                  <c:v>0</c:v>
                </c:pt>
                <c:pt idx="12222">
                  <c:v>0</c:v>
                </c:pt>
                <c:pt idx="12223">
                  <c:v>0</c:v>
                </c:pt>
                <c:pt idx="12224">
                  <c:v>0</c:v>
                </c:pt>
                <c:pt idx="12225">
                  <c:v>0</c:v>
                </c:pt>
                <c:pt idx="12226">
                  <c:v>0</c:v>
                </c:pt>
                <c:pt idx="12227">
                  <c:v>0</c:v>
                </c:pt>
                <c:pt idx="12228">
                  <c:v>0</c:v>
                </c:pt>
                <c:pt idx="12229">
                  <c:v>0</c:v>
                </c:pt>
                <c:pt idx="12230">
                  <c:v>0</c:v>
                </c:pt>
                <c:pt idx="12231">
                  <c:v>0</c:v>
                </c:pt>
                <c:pt idx="12232">
                  <c:v>0</c:v>
                </c:pt>
                <c:pt idx="12233">
                  <c:v>0</c:v>
                </c:pt>
                <c:pt idx="12234">
                  <c:v>0</c:v>
                </c:pt>
                <c:pt idx="12235">
                  <c:v>0</c:v>
                </c:pt>
                <c:pt idx="12236">
                  <c:v>0</c:v>
                </c:pt>
                <c:pt idx="12237">
                  <c:v>0</c:v>
                </c:pt>
                <c:pt idx="12238">
                  <c:v>0</c:v>
                </c:pt>
                <c:pt idx="12239">
                  <c:v>0</c:v>
                </c:pt>
                <c:pt idx="12240">
                  <c:v>0</c:v>
                </c:pt>
                <c:pt idx="12241">
                  <c:v>0</c:v>
                </c:pt>
                <c:pt idx="12242">
                  <c:v>0</c:v>
                </c:pt>
                <c:pt idx="12243">
                  <c:v>0</c:v>
                </c:pt>
                <c:pt idx="12244">
                  <c:v>0</c:v>
                </c:pt>
                <c:pt idx="12245">
                  <c:v>0</c:v>
                </c:pt>
                <c:pt idx="12246">
                  <c:v>0</c:v>
                </c:pt>
                <c:pt idx="12247">
                  <c:v>0</c:v>
                </c:pt>
                <c:pt idx="12248">
                  <c:v>0</c:v>
                </c:pt>
                <c:pt idx="12249">
                  <c:v>0</c:v>
                </c:pt>
                <c:pt idx="12250">
                  <c:v>0</c:v>
                </c:pt>
                <c:pt idx="12251">
                  <c:v>0</c:v>
                </c:pt>
                <c:pt idx="12252">
                  <c:v>0</c:v>
                </c:pt>
                <c:pt idx="12253">
                  <c:v>0</c:v>
                </c:pt>
                <c:pt idx="12254">
                  <c:v>0</c:v>
                </c:pt>
                <c:pt idx="12255">
                  <c:v>0</c:v>
                </c:pt>
                <c:pt idx="12256">
                  <c:v>0</c:v>
                </c:pt>
                <c:pt idx="12257">
                  <c:v>0</c:v>
                </c:pt>
                <c:pt idx="12258">
                  <c:v>0</c:v>
                </c:pt>
                <c:pt idx="12259">
                  <c:v>0</c:v>
                </c:pt>
                <c:pt idx="12260">
                  <c:v>0</c:v>
                </c:pt>
                <c:pt idx="12261">
                  <c:v>0</c:v>
                </c:pt>
                <c:pt idx="12262">
                  <c:v>0</c:v>
                </c:pt>
                <c:pt idx="12263">
                  <c:v>0</c:v>
                </c:pt>
                <c:pt idx="12264">
                  <c:v>0</c:v>
                </c:pt>
                <c:pt idx="12265">
                  <c:v>0</c:v>
                </c:pt>
                <c:pt idx="12266">
                  <c:v>0</c:v>
                </c:pt>
                <c:pt idx="12267">
                  <c:v>0</c:v>
                </c:pt>
                <c:pt idx="12268">
                  <c:v>0</c:v>
                </c:pt>
                <c:pt idx="12269">
                  <c:v>0</c:v>
                </c:pt>
                <c:pt idx="12270">
                  <c:v>0</c:v>
                </c:pt>
                <c:pt idx="12271">
                  <c:v>0</c:v>
                </c:pt>
                <c:pt idx="12272">
                  <c:v>0</c:v>
                </c:pt>
                <c:pt idx="12273">
                  <c:v>0</c:v>
                </c:pt>
                <c:pt idx="12274">
                  <c:v>0</c:v>
                </c:pt>
                <c:pt idx="12275">
                  <c:v>0</c:v>
                </c:pt>
                <c:pt idx="12276">
                  <c:v>0</c:v>
                </c:pt>
                <c:pt idx="12277">
                  <c:v>0</c:v>
                </c:pt>
                <c:pt idx="12278">
                  <c:v>0</c:v>
                </c:pt>
                <c:pt idx="12279">
                  <c:v>0</c:v>
                </c:pt>
                <c:pt idx="12280">
                  <c:v>0</c:v>
                </c:pt>
                <c:pt idx="12281">
                  <c:v>0</c:v>
                </c:pt>
                <c:pt idx="12282">
                  <c:v>0</c:v>
                </c:pt>
                <c:pt idx="12283">
                  <c:v>0</c:v>
                </c:pt>
                <c:pt idx="12284">
                  <c:v>0</c:v>
                </c:pt>
                <c:pt idx="12285">
                  <c:v>0</c:v>
                </c:pt>
                <c:pt idx="12286">
                  <c:v>0</c:v>
                </c:pt>
                <c:pt idx="12287">
                  <c:v>0</c:v>
                </c:pt>
                <c:pt idx="12288">
                  <c:v>0</c:v>
                </c:pt>
                <c:pt idx="12289">
                  <c:v>0</c:v>
                </c:pt>
                <c:pt idx="12290">
                  <c:v>0</c:v>
                </c:pt>
                <c:pt idx="12291">
                  <c:v>0</c:v>
                </c:pt>
                <c:pt idx="12292">
                  <c:v>0</c:v>
                </c:pt>
                <c:pt idx="12293">
                  <c:v>0</c:v>
                </c:pt>
                <c:pt idx="12294">
                  <c:v>0</c:v>
                </c:pt>
                <c:pt idx="12295">
                  <c:v>0</c:v>
                </c:pt>
                <c:pt idx="12296">
                  <c:v>0</c:v>
                </c:pt>
                <c:pt idx="12297">
                  <c:v>0</c:v>
                </c:pt>
                <c:pt idx="12298">
                  <c:v>0</c:v>
                </c:pt>
                <c:pt idx="12299">
                  <c:v>0</c:v>
                </c:pt>
                <c:pt idx="12300">
                  <c:v>0</c:v>
                </c:pt>
                <c:pt idx="12301">
                  <c:v>0</c:v>
                </c:pt>
                <c:pt idx="12302">
                  <c:v>0</c:v>
                </c:pt>
                <c:pt idx="12303">
                  <c:v>0</c:v>
                </c:pt>
                <c:pt idx="12304">
                  <c:v>0</c:v>
                </c:pt>
                <c:pt idx="12305">
                  <c:v>0</c:v>
                </c:pt>
                <c:pt idx="12306">
                  <c:v>0</c:v>
                </c:pt>
                <c:pt idx="12307">
                  <c:v>0</c:v>
                </c:pt>
                <c:pt idx="12308">
                  <c:v>0</c:v>
                </c:pt>
                <c:pt idx="12309">
                  <c:v>0</c:v>
                </c:pt>
                <c:pt idx="12310">
                  <c:v>0</c:v>
                </c:pt>
                <c:pt idx="12311">
                  <c:v>0</c:v>
                </c:pt>
                <c:pt idx="12312">
                  <c:v>0</c:v>
                </c:pt>
                <c:pt idx="12313">
                  <c:v>0</c:v>
                </c:pt>
                <c:pt idx="12314">
                  <c:v>0</c:v>
                </c:pt>
                <c:pt idx="12315">
                  <c:v>0</c:v>
                </c:pt>
                <c:pt idx="12316">
                  <c:v>0</c:v>
                </c:pt>
                <c:pt idx="12317">
                  <c:v>0</c:v>
                </c:pt>
                <c:pt idx="12318">
                  <c:v>0</c:v>
                </c:pt>
                <c:pt idx="12319">
                  <c:v>0</c:v>
                </c:pt>
                <c:pt idx="12320">
                  <c:v>0</c:v>
                </c:pt>
                <c:pt idx="12321">
                  <c:v>0</c:v>
                </c:pt>
                <c:pt idx="12322">
                  <c:v>0</c:v>
                </c:pt>
                <c:pt idx="12323">
                  <c:v>0</c:v>
                </c:pt>
                <c:pt idx="12324">
                  <c:v>0</c:v>
                </c:pt>
                <c:pt idx="12325">
                  <c:v>0</c:v>
                </c:pt>
                <c:pt idx="12326">
                  <c:v>0</c:v>
                </c:pt>
                <c:pt idx="12327">
                  <c:v>0</c:v>
                </c:pt>
                <c:pt idx="12328">
                  <c:v>0</c:v>
                </c:pt>
                <c:pt idx="12329">
                  <c:v>0</c:v>
                </c:pt>
                <c:pt idx="12330">
                  <c:v>0</c:v>
                </c:pt>
                <c:pt idx="12331">
                  <c:v>0</c:v>
                </c:pt>
                <c:pt idx="12332">
                  <c:v>0</c:v>
                </c:pt>
                <c:pt idx="12333">
                  <c:v>0</c:v>
                </c:pt>
                <c:pt idx="12334">
                  <c:v>0</c:v>
                </c:pt>
                <c:pt idx="12335">
                  <c:v>0</c:v>
                </c:pt>
                <c:pt idx="12336">
                  <c:v>0</c:v>
                </c:pt>
                <c:pt idx="12337">
                  <c:v>0</c:v>
                </c:pt>
                <c:pt idx="12338">
                  <c:v>0</c:v>
                </c:pt>
                <c:pt idx="12339">
                  <c:v>0</c:v>
                </c:pt>
                <c:pt idx="12340">
                  <c:v>0</c:v>
                </c:pt>
                <c:pt idx="12341">
                  <c:v>0</c:v>
                </c:pt>
                <c:pt idx="12342">
                  <c:v>0</c:v>
                </c:pt>
                <c:pt idx="12343">
                  <c:v>0</c:v>
                </c:pt>
                <c:pt idx="12344">
                  <c:v>0</c:v>
                </c:pt>
                <c:pt idx="12345">
                  <c:v>0</c:v>
                </c:pt>
                <c:pt idx="12346">
                  <c:v>0</c:v>
                </c:pt>
                <c:pt idx="12347">
                  <c:v>0</c:v>
                </c:pt>
                <c:pt idx="12348">
                  <c:v>0</c:v>
                </c:pt>
                <c:pt idx="12349">
                  <c:v>0</c:v>
                </c:pt>
                <c:pt idx="12350">
                  <c:v>0</c:v>
                </c:pt>
                <c:pt idx="12351">
                  <c:v>0</c:v>
                </c:pt>
                <c:pt idx="12352">
                  <c:v>0</c:v>
                </c:pt>
                <c:pt idx="12353">
                  <c:v>0</c:v>
                </c:pt>
                <c:pt idx="12354">
                  <c:v>0</c:v>
                </c:pt>
                <c:pt idx="12355">
                  <c:v>0</c:v>
                </c:pt>
                <c:pt idx="12356">
                  <c:v>0</c:v>
                </c:pt>
                <c:pt idx="12357">
                  <c:v>0</c:v>
                </c:pt>
                <c:pt idx="12358">
                  <c:v>0</c:v>
                </c:pt>
                <c:pt idx="12359">
                  <c:v>0</c:v>
                </c:pt>
                <c:pt idx="12360">
                  <c:v>0</c:v>
                </c:pt>
                <c:pt idx="12361">
                  <c:v>0</c:v>
                </c:pt>
                <c:pt idx="12362">
                  <c:v>0</c:v>
                </c:pt>
                <c:pt idx="12363">
                  <c:v>0</c:v>
                </c:pt>
                <c:pt idx="12364">
                  <c:v>0</c:v>
                </c:pt>
                <c:pt idx="12365">
                  <c:v>0</c:v>
                </c:pt>
                <c:pt idx="12366">
                  <c:v>0</c:v>
                </c:pt>
                <c:pt idx="12367">
                  <c:v>0</c:v>
                </c:pt>
                <c:pt idx="12368">
                  <c:v>0</c:v>
                </c:pt>
                <c:pt idx="12369">
                  <c:v>0</c:v>
                </c:pt>
                <c:pt idx="12370">
                  <c:v>0</c:v>
                </c:pt>
                <c:pt idx="12371">
                  <c:v>0</c:v>
                </c:pt>
                <c:pt idx="12372">
                  <c:v>0</c:v>
                </c:pt>
                <c:pt idx="12373">
                  <c:v>0</c:v>
                </c:pt>
                <c:pt idx="12374">
                  <c:v>0</c:v>
                </c:pt>
                <c:pt idx="12375">
                  <c:v>0</c:v>
                </c:pt>
                <c:pt idx="12376">
                  <c:v>0</c:v>
                </c:pt>
                <c:pt idx="12377">
                  <c:v>0</c:v>
                </c:pt>
                <c:pt idx="12378">
                  <c:v>0</c:v>
                </c:pt>
                <c:pt idx="12379">
                  <c:v>0</c:v>
                </c:pt>
                <c:pt idx="12380">
                  <c:v>0</c:v>
                </c:pt>
                <c:pt idx="12381">
                  <c:v>0</c:v>
                </c:pt>
                <c:pt idx="12382">
                  <c:v>0</c:v>
                </c:pt>
                <c:pt idx="12383">
                  <c:v>0</c:v>
                </c:pt>
                <c:pt idx="12384">
                  <c:v>0</c:v>
                </c:pt>
                <c:pt idx="12385">
                  <c:v>0</c:v>
                </c:pt>
                <c:pt idx="12386">
                  <c:v>0</c:v>
                </c:pt>
                <c:pt idx="12387">
                  <c:v>0</c:v>
                </c:pt>
                <c:pt idx="12388">
                  <c:v>0</c:v>
                </c:pt>
                <c:pt idx="12389">
                  <c:v>0</c:v>
                </c:pt>
                <c:pt idx="12390">
                  <c:v>0</c:v>
                </c:pt>
                <c:pt idx="12391">
                  <c:v>0</c:v>
                </c:pt>
                <c:pt idx="12392">
                  <c:v>0</c:v>
                </c:pt>
                <c:pt idx="12393">
                  <c:v>0</c:v>
                </c:pt>
                <c:pt idx="12394">
                  <c:v>0</c:v>
                </c:pt>
                <c:pt idx="12395">
                  <c:v>0</c:v>
                </c:pt>
                <c:pt idx="12396">
                  <c:v>0</c:v>
                </c:pt>
                <c:pt idx="12397">
                  <c:v>0</c:v>
                </c:pt>
                <c:pt idx="12398">
                  <c:v>0</c:v>
                </c:pt>
                <c:pt idx="12399">
                  <c:v>0</c:v>
                </c:pt>
                <c:pt idx="12400">
                  <c:v>0</c:v>
                </c:pt>
                <c:pt idx="12401">
                  <c:v>0</c:v>
                </c:pt>
                <c:pt idx="12402">
                  <c:v>0</c:v>
                </c:pt>
                <c:pt idx="12403">
                  <c:v>0</c:v>
                </c:pt>
                <c:pt idx="12404">
                  <c:v>0</c:v>
                </c:pt>
                <c:pt idx="12405">
                  <c:v>0</c:v>
                </c:pt>
                <c:pt idx="12406">
                  <c:v>0</c:v>
                </c:pt>
                <c:pt idx="12407">
                  <c:v>0</c:v>
                </c:pt>
                <c:pt idx="12408">
                  <c:v>0</c:v>
                </c:pt>
                <c:pt idx="12409">
                  <c:v>0</c:v>
                </c:pt>
                <c:pt idx="12410">
                  <c:v>0</c:v>
                </c:pt>
                <c:pt idx="12411">
                  <c:v>0</c:v>
                </c:pt>
                <c:pt idx="12412">
                  <c:v>0</c:v>
                </c:pt>
                <c:pt idx="12413">
                  <c:v>0</c:v>
                </c:pt>
                <c:pt idx="12414">
                  <c:v>0</c:v>
                </c:pt>
                <c:pt idx="12415">
                  <c:v>0</c:v>
                </c:pt>
                <c:pt idx="12416">
                  <c:v>0</c:v>
                </c:pt>
                <c:pt idx="12417">
                  <c:v>0</c:v>
                </c:pt>
                <c:pt idx="12418">
                  <c:v>0</c:v>
                </c:pt>
                <c:pt idx="12419">
                  <c:v>0</c:v>
                </c:pt>
                <c:pt idx="12420">
                  <c:v>0</c:v>
                </c:pt>
                <c:pt idx="12421">
                  <c:v>0</c:v>
                </c:pt>
                <c:pt idx="12422">
                  <c:v>0</c:v>
                </c:pt>
                <c:pt idx="12423">
                  <c:v>0</c:v>
                </c:pt>
                <c:pt idx="12424">
                  <c:v>0</c:v>
                </c:pt>
                <c:pt idx="12425">
                  <c:v>0</c:v>
                </c:pt>
                <c:pt idx="12426">
                  <c:v>0</c:v>
                </c:pt>
                <c:pt idx="12427">
                  <c:v>0</c:v>
                </c:pt>
                <c:pt idx="12428">
                  <c:v>0</c:v>
                </c:pt>
                <c:pt idx="12429">
                  <c:v>0</c:v>
                </c:pt>
                <c:pt idx="12430">
                  <c:v>0</c:v>
                </c:pt>
                <c:pt idx="12431">
                  <c:v>0</c:v>
                </c:pt>
                <c:pt idx="12432">
                  <c:v>0</c:v>
                </c:pt>
                <c:pt idx="12433">
                  <c:v>0</c:v>
                </c:pt>
                <c:pt idx="12434">
                  <c:v>0</c:v>
                </c:pt>
                <c:pt idx="12435">
                  <c:v>0</c:v>
                </c:pt>
                <c:pt idx="12436">
                  <c:v>0</c:v>
                </c:pt>
                <c:pt idx="12437">
                  <c:v>0</c:v>
                </c:pt>
                <c:pt idx="12438">
                  <c:v>0</c:v>
                </c:pt>
                <c:pt idx="12439">
                  <c:v>0</c:v>
                </c:pt>
                <c:pt idx="12440">
                  <c:v>0</c:v>
                </c:pt>
                <c:pt idx="12441">
                  <c:v>0</c:v>
                </c:pt>
                <c:pt idx="12442">
                  <c:v>0</c:v>
                </c:pt>
                <c:pt idx="12443">
                  <c:v>0</c:v>
                </c:pt>
                <c:pt idx="12444">
                  <c:v>0</c:v>
                </c:pt>
                <c:pt idx="12445">
                  <c:v>0</c:v>
                </c:pt>
                <c:pt idx="12446">
                  <c:v>0</c:v>
                </c:pt>
                <c:pt idx="12447">
                  <c:v>0</c:v>
                </c:pt>
                <c:pt idx="12448">
                  <c:v>0</c:v>
                </c:pt>
                <c:pt idx="12449">
                  <c:v>0</c:v>
                </c:pt>
                <c:pt idx="12450">
                  <c:v>0</c:v>
                </c:pt>
                <c:pt idx="12451">
                  <c:v>0</c:v>
                </c:pt>
                <c:pt idx="12452">
                  <c:v>0</c:v>
                </c:pt>
                <c:pt idx="12453">
                  <c:v>0</c:v>
                </c:pt>
                <c:pt idx="12454">
                  <c:v>0</c:v>
                </c:pt>
                <c:pt idx="12455">
                  <c:v>0</c:v>
                </c:pt>
                <c:pt idx="12456">
                  <c:v>0</c:v>
                </c:pt>
                <c:pt idx="12457">
                  <c:v>0</c:v>
                </c:pt>
                <c:pt idx="12458">
                  <c:v>0</c:v>
                </c:pt>
                <c:pt idx="12459">
                  <c:v>0</c:v>
                </c:pt>
                <c:pt idx="12460">
                  <c:v>0</c:v>
                </c:pt>
                <c:pt idx="12461">
                  <c:v>0</c:v>
                </c:pt>
                <c:pt idx="12462">
                  <c:v>0</c:v>
                </c:pt>
                <c:pt idx="12463">
                  <c:v>0</c:v>
                </c:pt>
                <c:pt idx="12464">
                  <c:v>0</c:v>
                </c:pt>
                <c:pt idx="12465">
                  <c:v>0</c:v>
                </c:pt>
                <c:pt idx="12466">
                  <c:v>0</c:v>
                </c:pt>
                <c:pt idx="12467">
                  <c:v>0</c:v>
                </c:pt>
                <c:pt idx="12468">
                  <c:v>0</c:v>
                </c:pt>
                <c:pt idx="12469">
                  <c:v>0</c:v>
                </c:pt>
                <c:pt idx="12470">
                  <c:v>0</c:v>
                </c:pt>
                <c:pt idx="12471">
                  <c:v>0</c:v>
                </c:pt>
                <c:pt idx="12472">
                  <c:v>0</c:v>
                </c:pt>
                <c:pt idx="12473">
                  <c:v>0</c:v>
                </c:pt>
                <c:pt idx="12474">
                  <c:v>0</c:v>
                </c:pt>
                <c:pt idx="12475">
                  <c:v>0</c:v>
                </c:pt>
                <c:pt idx="12476">
                  <c:v>0</c:v>
                </c:pt>
                <c:pt idx="12477">
                  <c:v>0</c:v>
                </c:pt>
                <c:pt idx="12478">
                  <c:v>0</c:v>
                </c:pt>
                <c:pt idx="12479">
                  <c:v>0</c:v>
                </c:pt>
                <c:pt idx="12480">
                  <c:v>0</c:v>
                </c:pt>
                <c:pt idx="12481">
                  <c:v>0</c:v>
                </c:pt>
                <c:pt idx="12482">
                  <c:v>0</c:v>
                </c:pt>
                <c:pt idx="12483">
                  <c:v>0</c:v>
                </c:pt>
                <c:pt idx="12484">
                  <c:v>0</c:v>
                </c:pt>
                <c:pt idx="12485">
                  <c:v>0</c:v>
                </c:pt>
                <c:pt idx="12486">
                  <c:v>0</c:v>
                </c:pt>
                <c:pt idx="12487">
                  <c:v>0</c:v>
                </c:pt>
                <c:pt idx="12488">
                  <c:v>0</c:v>
                </c:pt>
                <c:pt idx="12489">
                  <c:v>0</c:v>
                </c:pt>
                <c:pt idx="12490">
                  <c:v>0</c:v>
                </c:pt>
                <c:pt idx="12491">
                  <c:v>0</c:v>
                </c:pt>
                <c:pt idx="12492">
                  <c:v>0</c:v>
                </c:pt>
                <c:pt idx="12493">
                  <c:v>0</c:v>
                </c:pt>
                <c:pt idx="12494">
                  <c:v>0</c:v>
                </c:pt>
                <c:pt idx="12495">
                  <c:v>0</c:v>
                </c:pt>
                <c:pt idx="12496">
                  <c:v>0</c:v>
                </c:pt>
                <c:pt idx="12497">
                  <c:v>0</c:v>
                </c:pt>
                <c:pt idx="12498">
                  <c:v>0</c:v>
                </c:pt>
                <c:pt idx="12499">
                  <c:v>0</c:v>
                </c:pt>
                <c:pt idx="12500">
                  <c:v>0</c:v>
                </c:pt>
                <c:pt idx="12501">
                  <c:v>0</c:v>
                </c:pt>
                <c:pt idx="12502">
                  <c:v>0</c:v>
                </c:pt>
                <c:pt idx="12503">
                  <c:v>0</c:v>
                </c:pt>
                <c:pt idx="12504">
                  <c:v>0</c:v>
                </c:pt>
                <c:pt idx="12505">
                  <c:v>0</c:v>
                </c:pt>
                <c:pt idx="12506">
                  <c:v>0</c:v>
                </c:pt>
                <c:pt idx="12507">
                  <c:v>0</c:v>
                </c:pt>
                <c:pt idx="12508">
                  <c:v>0</c:v>
                </c:pt>
                <c:pt idx="12509">
                  <c:v>0</c:v>
                </c:pt>
                <c:pt idx="12510">
                  <c:v>0</c:v>
                </c:pt>
                <c:pt idx="12511">
                  <c:v>0</c:v>
                </c:pt>
                <c:pt idx="12512">
                  <c:v>0</c:v>
                </c:pt>
                <c:pt idx="12513">
                  <c:v>0</c:v>
                </c:pt>
                <c:pt idx="12514">
                  <c:v>0</c:v>
                </c:pt>
                <c:pt idx="12515">
                  <c:v>0</c:v>
                </c:pt>
                <c:pt idx="12516">
                  <c:v>0</c:v>
                </c:pt>
                <c:pt idx="12517">
                  <c:v>0</c:v>
                </c:pt>
                <c:pt idx="12518">
                  <c:v>0</c:v>
                </c:pt>
                <c:pt idx="12519">
                  <c:v>0</c:v>
                </c:pt>
                <c:pt idx="12520">
                  <c:v>0</c:v>
                </c:pt>
                <c:pt idx="12521">
                  <c:v>0</c:v>
                </c:pt>
                <c:pt idx="12522">
                  <c:v>0</c:v>
                </c:pt>
                <c:pt idx="12523">
                  <c:v>0</c:v>
                </c:pt>
                <c:pt idx="12524">
                  <c:v>0</c:v>
                </c:pt>
                <c:pt idx="12525">
                  <c:v>0</c:v>
                </c:pt>
                <c:pt idx="12526">
                  <c:v>0</c:v>
                </c:pt>
                <c:pt idx="12527">
                  <c:v>0</c:v>
                </c:pt>
                <c:pt idx="12528">
                  <c:v>0</c:v>
                </c:pt>
                <c:pt idx="12529">
                  <c:v>0</c:v>
                </c:pt>
                <c:pt idx="12530">
                  <c:v>0</c:v>
                </c:pt>
                <c:pt idx="12531">
                  <c:v>0</c:v>
                </c:pt>
                <c:pt idx="12532">
                  <c:v>0</c:v>
                </c:pt>
                <c:pt idx="12533">
                  <c:v>0</c:v>
                </c:pt>
                <c:pt idx="12534">
                  <c:v>0</c:v>
                </c:pt>
                <c:pt idx="12535">
                  <c:v>0</c:v>
                </c:pt>
                <c:pt idx="12536">
                  <c:v>0</c:v>
                </c:pt>
                <c:pt idx="12537">
                  <c:v>0</c:v>
                </c:pt>
                <c:pt idx="12538">
                  <c:v>0</c:v>
                </c:pt>
                <c:pt idx="12539">
                  <c:v>0</c:v>
                </c:pt>
                <c:pt idx="12540">
                  <c:v>0</c:v>
                </c:pt>
                <c:pt idx="12541">
                  <c:v>0</c:v>
                </c:pt>
                <c:pt idx="12542">
                  <c:v>0</c:v>
                </c:pt>
                <c:pt idx="12543">
                  <c:v>0</c:v>
                </c:pt>
                <c:pt idx="12544">
                  <c:v>0</c:v>
                </c:pt>
                <c:pt idx="12545">
                  <c:v>0</c:v>
                </c:pt>
                <c:pt idx="12546">
                  <c:v>0</c:v>
                </c:pt>
                <c:pt idx="12547">
                  <c:v>0</c:v>
                </c:pt>
                <c:pt idx="12548">
                  <c:v>0</c:v>
                </c:pt>
                <c:pt idx="12549">
                  <c:v>0</c:v>
                </c:pt>
                <c:pt idx="12550">
                  <c:v>0</c:v>
                </c:pt>
                <c:pt idx="12551">
                  <c:v>0</c:v>
                </c:pt>
                <c:pt idx="12552">
                  <c:v>0</c:v>
                </c:pt>
                <c:pt idx="12553">
                  <c:v>0</c:v>
                </c:pt>
                <c:pt idx="12554">
                  <c:v>0</c:v>
                </c:pt>
                <c:pt idx="12555">
                  <c:v>0</c:v>
                </c:pt>
                <c:pt idx="12556">
                  <c:v>0</c:v>
                </c:pt>
                <c:pt idx="12557">
                  <c:v>0</c:v>
                </c:pt>
                <c:pt idx="12558">
                  <c:v>0</c:v>
                </c:pt>
                <c:pt idx="12559">
                  <c:v>0</c:v>
                </c:pt>
                <c:pt idx="12560">
                  <c:v>0</c:v>
                </c:pt>
                <c:pt idx="12561">
                  <c:v>0</c:v>
                </c:pt>
                <c:pt idx="12562">
                  <c:v>0</c:v>
                </c:pt>
                <c:pt idx="12563">
                  <c:v>0</c:v>
                </c:pt>
                <c:pt idx="12564">
                  <c:v>0</c:v>
                </c:pt>
                <c:pt idx="12565">
                  <c:v>0</c:v>
                </c:pt>
                <c:pt idx="12566">
                  <c:v>0</c:v>
                </c:pt>
                <c:pt idx="12567">
                  <c:v>0</c:v>
                </c:pt>
                <c:pt idx="12568">
                  <c:v>0</c:v>
                </c:pt>
                <c:pt idx="12569">
                  <c:v>0</c:v>
                </c:pt>
                <c:pt idx="12570">
                  <c:v>0</c:v>
                </c:pt>
                <c:pt idx="12571">
                  <c:v>0</c:v>
                </c:pt>
                <c:pt idx="12572">
                  <c:v>0</c:v>
                </c:pt>
                <c:pt idx="12573">
                  <c:v>0</c:v>
                </c:pt>
                <c:pt idx="12574">
                  <c:v>0</c:v>
                </c:pt>
                <c:pt idx="12575">
                  <c:v>0</c:v>
                </c:pt>
                <c:pt idx="12576">
                  <c:v>0</c:v>
                </c:pt>
                <c:pt idx="12577">
                  <c:v>0</c:v>
                </c:pt>
                <c:pt idx="12578">
                  <c:v>0</c:v>
                </c:pt>
                <c:pt idx="12579">
                  <c:v>0</c:v>
                </c:pt>
                <c:pt idx="12580">
                  <c:v>0</c:v>
                </c:pt>
                <c:pt idx="12581">
                  <c:v>0</c:v>
                </c:pt>
                <c:pt idx="12582">
                  <c:v>0</c:v>
                </c:pt>
                <c:pt idx="12583">
                  <c:v>0</c:v>
                </c:pt>
                <c:pt idx="12584">
                  <c:v>0</c:v>
                </c:pt>
                <c:pt idx="12585">
                  <c:v>0</c:v>
                </c:pt>
                <c:pt idx="12586">
                  <c:v>0</c:v>
                </c:pt>
                <c:pt idx="12587">
                  <c:v>0</c:v>
                </c:pt>
                <c:pt idx="12588">
                  <c:v>0</c:v>
                </c:pt>
                <c:pt idx="12589">
                  <c:v>0</c:v>
                </c:pt>
                <c:pt idx="12590">
                  <c:v>0</c:v>
                </c:pt>
                <c:pt idx="12591">
                  <c:v>0</c:v>
                </c:pt>
                <c:pt idx="12592">
                  <c:v>0</c:v>
                </c:pt>
                <c:pt idx="12593">
                  <c:v>0</c:v>
                </c:pt>
                <c:pt idx="12594">
                  <c:v>0</c:v>
                </c:pt>
                <c:pt idx="12595">
                  <c:v>0</c:v>
                </c:pt>
                <c:pt idx="12596">
                  <c:v>0</c:v>
                </c:pt>
                <c:pt idx="12597">
                  <c:v>0</c:v>
                </c:pt>
                <c:pt idx="12598">
                  <c:v>0</c:v>
                </c:pt>
                <c:pt idx="12599">
                  <c:v>0</c:v>
                </c:pt>
                <c:pt idx="12600">
                  <c:v>0</c:v>
                </c:pt>
                <c:pt idx="12601">
                  <c:v>0</c:v>
                </c:pt>
                <c:pt idx="12602">
                  <c:v>0</c:v>
                </c:pt>
                <c:pt idx="12603">
                  <c:v>0</c:v>
                </c:pt>
                <c:pt idx="12604">
                  <c:v>0</c:v>
                </c:pt>
                <c:pt idx="12605">
                  <c:v>0</c:v>
                </c:pt>
                <c:pt idx="12606">
                  <c:v>0</c:v>
                </c:pt>
                <c:pt idx="12607">
                  <c:v>0</c:v>
                </c:pt>
                <c:pt idx="12608">
                  <c:v>0</c:v>
                </c:pt>
                <c:pt idx="12609">
                  <c:v>0</c:v>
                </c:pt>
                <c:pt idx="12610">
                  <c:v>0</c:v>
                </c:pt>
                <c:pt idx="12611">
                  <c:v>0</c:v>
                </c:pt>
                <c:pt idx="12612">
                  <c:v>0</c:v>
                </c:pt>
                <c:pt idx="12613">
                  <c:v>0</c:v>
                </c:pt>
                <c:pt idx="12614">
                  <c:v>0</c:v>
                </c:pt>
                <c:pt idx="12615">
                  <c:v>0</c:v>
                </c:pt>
                <c:pt idx="12616">
                  <c:v>0</c:v>
                </c:pt>
                <c:pt idx="12617">
                  <c:v>0</c:v>
                </c:pt>
                <c:pt idx="12618">
                  <c:v>0</c:v>
                </c:pt>
                <c:pt idx="12619">
                  <c:v>0</c:v>
                </c:pt>
                <c:pt idx="12620">
                  <c:v>0</c:v>
                </c:pt>
                <c:pt idx="12621">
                  <c:v>0</c:v>
                </c:pt>
                <c:pt idx="12622">
                  <c:v>0</c:v>
                </c:pt>
                <c:pt idx="12623">
                  <c:v>0</c:v>
                </c:pt>
                <c:pt idx="12624">
                  <c:v>0</c:v>
                </c:pt>
                <c:pt idx="12625">
                  <c:v>0</c:v>
                </c:pt>
                <c:pt idx="12626">
                  <c:v>0</c:v>
                </c:pt>
                <c:pt idx="12627">
                  <c:v>0</c:v>
                </c:pt>
                <c:pt idx="12628">
                  <c:v>0</c:v>
                </c:pt>
                <c:pt idx="12629">
                  <c:v>0</c:v>
                </c:pt>
                <c:pt idx="12630">
                  <c:v>0</c:v>
                </c:pt>
                <c:pt idx="12631">
                  <c:v>0</c:v>
                </c:pt>
                <c:pt idx="12632">
                  <c:v>0</c:v>
                </c:pt>
                <c:pt idx="12633">
                  <c:v>0</c:v>
                </c:pt>
                <c:pt idx="12634">
                  <c:v>0</c:v>
                </c:pt>
                <c:pt idx="12635">
                  <c:v>0</c:v>
                </c:pt>
                <c:pt idx="12636">
                  <c:v>0</c:v>
                </c:pt>
                <c:pt idx="12637">
                  <c:v>0</c:v>
                </c:pt>
                <c:pt idx="12638">
                  <c:v>0</c:v>
                </c:pt>
                <c:pt idx="12639">
                  <c:v>0</c:v>
                </c:pt>
                <c:pt idx="12640">
                  <c:v>0</c:v>
                </c:pt>
                <c:pt idx="12641">
                  <c:v>0</c:v>
                </c:pt>
                <c:pt idx="12642">
                  <c:v>0</c:v>
                </c:pt>
                <c:pt idx="12643">
                  <c:v>0</c:v>
                </c:pt>
                <c:pt idx="12644">
                  <c:v>0</c:v>
                </c:pt>
                <c:pt idx="12645">
                  <c:v>0</c:v>
                </c:pt>
                <c:pt idx="12646">
                  <c:v>0</c:v>
                </c:pt>
                <c:pt idx="12647">
                  <c:v>0</c:v>
                </c:pt>
                <c:pt idx="12648">
                  <c:v>0</c:v>
                </c:pt>
                <c:pt idx="12649">
                  <c:v>0</c:v>
                </c:pt>
                <c:pt idx="12650">
                  <c:v>0</c:v>
                </c:pt>
                <c:pt idx="12651">
                  <c:v>0</c:v>
                </c:pt>
                <c:pt idx="12652">
                  <c:v>0</c:v>
                </c:pt>
                <c:pt idx="12653">
                  <c:v>0</c:v>
                </c:pt>
                <c:pt idx="12654">
                  <c:v>0</c:v>
                </c:pt>
                <c:pt idx="12655">
                  <c:v>0</c:v>
                </c:pt>
                <c:pt idx="12656">
                  <c:v>0</c:v>
                </c:pt>
                <c:pt idx="12657">
                  <c:v>0</c:v>
                </c:pt>
                <c:pt idx="12658">
                  <c:v>0</c:v>
                </c:pt>
                <c:pt idx="12659">
                  <c:v>0</c:v>
                </c:pt>
                <c:pt idx="12660">
                  <c:v>0</c:v>
                </c:pt>
                <c:pt idx="12661">
                  <c:v>-0.26741580729750603</c:v>
                </c:pt>
                <c:pt idx="12662">
                  <c:v>-0.19937979778898801</c:v>
                </c:pt>
                <c:pt idx="12663">
                  <c:v>-0.29532656508770599</c:v>
                </c:pt>
                <c:pt idx="12664">
                  <c:v>-0.25307797517893399</c:v>
                </c:pt>
                <c:pt idx="12665">
                  <c:v>-0.29179151342461601</c:v>
                </c:pt>
                <c:pt idx="12666">
                  <c:v>-0.288457403817106</c:v>
                </c:pt>
                <c:pt idx="12667">
                  <c:v>-0.31930954377429299</c:v>
                </c:pt>
                <c:pt idx="12668">
                  <c:v>-0.33924960002653298</c:v>
                </c:pt>
                <c:pt idx="12669">
                  <c:v>-0.27725288345000298</c:v>
                </c:pt>
                <c:pt idx="12670">
                  <c:v>-0.26891598718642901</c:v>
                </c:pt>
                <c:pt idx="12671">
                  <c:v>-0.22328599022182899</c:v>
                </c:pt>
                <c:pt idx="12672">
                  <c:v>-0.249451428909268</c:v>
                </c:pt>
                <c:pt idx="12673">
                  <c:v>-0.22429603588261299</c:v>
                </c:pt>
                <c:pt idx="12674">
                  <c:v>-0.23671716774804299</c:v>
                </c:pt>
                <c:pt idx="12675">
                  <c:v>-0.27041032699408102</c:v>
                </c:pt>
                <c:pt idx="12676">
                  <c:v>-0.25375427101005299</c:v>
                </c:pt>
                <c:pt idx="12677">
                  <c:v>-0.26505028598373298</c:v>
                </c:pt>
                <c:pt idx="12678">
                  <c:v>-0.21336030345350701</c:v>
                </c:pt>
                <c:pt idx="12679">
                  <c:v>-0.21462132840939999</c:v>
                </c:pt>
                <c:pt idx="12680">
                  <c:v>-0.18787411668770801</c:v>
                </c:pt>
                <c:pt idx="12681">
                  <c:v>0</c:v>
                </c:pt>
                <c:pt idx="12682">
                  <c:v>0</c:v>
                </c:pt>
                <c:pt idx="12683">
                  <c:v>0</c:v>
                </c:pt>
                <c:pt idx="12684">
                  <c:v>0</c:v>
                </c:pt>
                <c:pt idx="12685">
                  <c:v>0</c:v>
                </c:pt>
                <c:pt idx="12686">
                  <c:v>0</c:v>
                </c:pt>
                <c:pt idx="12687">
                  <c:v>0</c:v>
                </c:pt>
                <c:pt idx="12688">
                  <c:v>0</c:v>
                </c:pt>
                <c:pt idx="12689">
                  <c:v>0</c:v>
                </c:pt>
                <c:pt idx="12690">
                  <c:v>0</c:v>
                </c:pt>
                <c:pt idx="12691">
                  <c:v>0</c:v>
                </c:pt>
                <c:pt idx="12692">
                  <c:v>0</c:v>
                </c:pt>
                <c:pt idx="12693">
                  <c:v>0</c:v>
                </c:pt>
                <c:pt idx="12694">
                  <c:v>0</c:v>
                </c:pt>
                <c:pt idx="12695">
                  <c:v>0</c:v>
                </c:pt>
                <c:pt idx="12696">
                  <c:v>0</c:v>
                </c:pt>
                <c:pt idx="12697">
                  <c:v>0</c:v>
                </c:pt>
                <c:pt idx="12698">
                  <c:v>0</c:v>
                </c:pt>
                <c:pt idx="12699">
                  <c:v>0</c:v>
                </c:pt>
                <c:pt idx="12700">
                  <c:v>0</c:v>
                </c:pt>
                <c:pt idx="12701">
                  <c:v>0</c:v>
                </c:pt>
                <c:pt idx="12702">
                  <c:v>0</c:v>
                </c:pt>
                <c:pt idx="12703">
                  <c:v>0</c:v>
                </c:pt>
                <c:pt idx="12704">
                  <c:v>0</c:v>
                </c:pt>
                <c:pt idx="12705">
                  <c:v>0</c:v>
                </c:pt>
                <c:pt idx="12706">
                  <c:v>0</c:v>
                </c:pt>
                <c:pt idx="12707">
                  <c:v>0</c:v>
                </c:pt>
                <c:pt idx="12708">
                  <c:v>0</c:v>
                </c:pt>
                <c:pt idx="12709">
                  <c:v>0</c:v>
                </c:pt>
                <c:pt idx="12710">
                  <c:v>0</c:v>
                </c:pt>
                <c:pt idx="12711">
                  <c:v>0</c:v>
                </c:pt>
                <c:pt idx="12712">
                  <c:v>0</c:v>
                </c:pt>
                <c:pt idx="12713">
                  <c:v>0</c:v>
                </c:pt>
                <c:pt idx="12714">
                  <c:v>0</c:v>
                </c:pt>
                <c:pt idx="12715">
                  <c:v>0</c:v>
                </c:pt>
                <c:pt idx="12716">
                  <c:v>0</c:v>
                </c:pt>
                <c:pt idx="12717">
                  <c:v>0</c:v>
                </c:pt>
                <c:pt idx="12718">
                  <c:v>0</c:v>
                </c:pt>
                <c:pt idx="12719">
                  <c:v>0</c:v>
                </c:pt>
                <c:pt idx="12720">
                  <c:v>0</c:v>
                </c:pt>
                <c:pt idx="12721">
                  <c:v>0</c:v>
                </c:pt>
                <c:pt idx="12722">
                  <c:v>0</c:v>
                </c:pt>
                <c:pt idx="12723">
                  <c:v>0</c:v>
                </c:pt>
                <c:pt idx="12724">
                  <c:v>0</c:v>
                </c:pt>
                <c:pt idx="12725">
                  <c:v>0</c:v>
                </c:pt>
                <c:pt idx="12726">
                  <c:v>0</c:v>
                </c:pt>
                <c:pt idx="12727">
                  <c:v>0</c:v>
                </c:pt>
                <c:pt idx="12728">
                  <c:v>0</c:v>
                </c:pt>
                <c:pt idx="12729">
                  <c:v>0</c:v>
                </c:pt>
                <c:pt idx="12730">
                  <c:v>0</c:v>
                </c:pt>
                <c:pt idx="12731">
                  <c:v>0</c:v>
                </c:pt>
                <c:pt idx="12732">
                  <c:v>0</c:v>
                </c:pt>
                <c:pt idx="12733">
                  <c:v>0</c:v>
                </c:pt>
                <c:pt idx="12734">
                  <c:v>0</c:v>
                </c:pt>
                <c:pt idx="12735">
                  <c:v>0</c:v>
                </c:pt>
                <c:pt idx="12736">
                  <c:v>0</c:v>
                </c:pt>
                <c:pt idx="12737">
                  <c:v>0</c:v>
                </c:pt>
                <c:pt idx="12738">
                  <c:v>0</c:v>
                </c:pt>
                <c:pt idx="12739">
                  <c:v>0</c:v>
                </c:pt>
                <c:pt idx="12740">
                  <c:v>0</c:v>
                </c:pt>
                <c:pt idx="12741">
                  <c:v>0</c:v>
                </c:pt>
                <c:pt idx="12742">
                  <c:v>0</c:v>
                </c:pt>
                <c:pt idx="12743">
                  <c:v>0</c:v>
                </c:pt>
                <c:pt idx="12744">
                  <c:v>0</c:v>
                </c:pt>
                <c:pt idx="12745">
                  <c:v>0</c:v>
                </c:pt>
                <c:pt idx="12746">
                  <c:v>0</c:v>
                </c:pt>
                <c:pt idx="12747">
                  <c:v>0</c:v>
                </c:pt>
                <c:pt idx="12748">
                  <c:v>0</c:v>
                </c:pt>
                <c:pt idx="12749">
                  <c:v>0</c:v>
                </c:pt>
                <c:pt idx="12750">
                  <c:v>0</c:v>
                </c:pt>
                <c:pt idx="12751">
                  <c:v>0</c:v>
                </c:pt>
                <c:pt idx="12752">
                  <c:v>0</c:v>
                </c:pt>
                <c:pt idx="12753">
                  <c:v>0</c:v>
                </c:pt>
                <c:pt idx="12754">
                  <c:v>0</c:v>
                </c:pt>
                <c:pt idx="12755">
                  <c:v>0</c:v>
                </c:pt>
                <c:pt idx="12756">
                  <c:v>0</c:v>
                </c:pt>
                <c:pt idx="12757">
                  <c:v>0</c:v>
                </c:pt>
                <c:pt idx="12758">
                  <c:v>0</c:v>
                </c:pt>
                <c:pt idx="12759">
                  <c:v>0</c:v>
                </c:pt>
                <c:pt idx="12760">
                  <c:v>0</c:v>
                </c:pt>
                <c:pt idx="12761">
                  <c:v>0</c:v>
                </c:pt>
                <c:pt idx="12762">
                  <c:v>0</c:v>
                </c:pt>
                <c:pt idx="12763">
                  <c:v>0</c:v>
                </c:pt>
                <c:pt idx="12764">
                  <c:v>0</c:v>
                </c:pt>
                <c:pt idx="12765">
                  <c:v>0</c:v>
                </c:pt>
                <c:pt idx="12766">
                  <c:v>0</c:v>
                </c:pt>
                <c:pt idx="12767">
                  <c:v>0</c:v>
                </c:pt>
                <c:pt idx="12768">
                  <c:v>0</c:v>
                </c:pt>
                <c:pt idx="12769">
                  <c:v>0</c:v>
                </c:pt>
                <c:pt idx="12770">
                  <c:v>0</c:v>
                </c:pt>
                <c:pt idx="12771">
                  <c:v>0</c:v>
                </c:pt>
                <c:pt idx="12772">
                  <c:v>0</c:v>
                </c:pt>
                <c:pt idx="12773">
                  <c:v>0</c:v>
                </c:pt>
                <c:pt idx="12774">
                  <c:v>0</c:v>
                </c:pt>
                <c:pt idx="12775">
                  <c:v>0</c:v>
                </c:pt>
                <c:pt idx="12776">
                  <c:v>0</c:v>
                </c:pt>
                <c:pt idx="12777">
                  <c:v>0</c:v>
                </c:pt>
                <c:pt idx="12778">
                  <c:v>0</c:v>
                </c:pt>
                <c:pt idx="12779">
                  <c:v>0</c:v>
                </c:pt>
                <c:pt idx="12780">
                  <c:v>0</c:v>
                </c:pt>
                <c:pt idx="12781">
                  <c:v>0</c:v>
                </c:pt>
                <c:pt idx="12782">
                  <c:v>0</c:v>
                </c:pt>
                <c:pt idx="12783">
                  <c:v>0</c:v>
                </c:pt>
                <c:pt idx="12784">
                  <c:v>0</c:v>
                </c:pt>
                <c:pt idx="12785">
                  <c:v>0</c:v>
                </c:pt>
                <c:pt idx="12786">
                  <c:v>0</c:v>
                </c:pt>
                <c:pt idx="12787">
                  <c:v>0</c:v>
                </c:pt>
                <c:pt idx="12788">
                  <c:v>0</c:v>
                </c:pt>
                <c:pt idx="12789">
                  <c:v>0</c:v>
                </c:pt>
                <c:pt idx="12790">
                  <c:v>0</c:v>
                </c:pt>
                <c:pt idx="12791">
                  <c:v>0</c:v>
                </c:pt>
                <c:pt idx="12792">
                  <c:v>0</c:v>
                </c:pt>
                <c:pt idx="12793">
                  <c:v>0</c:v>
                </c:pt>
                <c:pt idx="12794">
                  <c:v>0</c:v>
                </c:pt>
                <c:pt idx="12795">
                  <c:v>0</c:v>
                </c:pt>
                <c:pt idx="12796">
                  <c:v>0</c:v>
                </c:pt>
                <c:pt idx="12797">
                  <c:v>0</c:v>
                </c:pt>
                <c:pt idx="12798">
                  <c:v>0</c:v>
                </c:pt>
                <c:pt idx="12799">
                  <c:v>0</c:v>
                </c:pt>
                <c:pt idx="12800">
                  <c:v>0</c:v>
                </c:pt>
                <c:pt idx="12801">
                  <c:v>0</c:v>
                </c:pt>
                <c:pt idx="12802">
                  <c:v>0</c:v>
                </c:pt>
                <c:pt idx="12803">
                  <c:v>0</c:v>
                </c:pt>
                <c:pt idx="12804">
                  <c:v>0</c:v>
                </c:pt>
                <c:pt idx="12805">
                  <c:v>0</c:v>
                </c:pt>
                <c:pt idx="12806">
                  <c:v>0</c:v>
                </c:pt>
                <c:pt idx="12807">
                  <c:v>0</c:v>
                </c:pt>
                <c:pt idx="12808">
                  <c:v>0</c:v>
                </c:pt>
                <c:pt idx="12809">
                  <c:v>0</c:v>
                </c:pt>
                <c:pt idx="12810">
                  <c:v>0</c:v>
                </c:pt>
                <c:pt idx="12811">
                  <c:v>0</c:v>
                </c:pt>
                <c:pt idx="12812">
                  <c:v>0</c:v>
                </c:pt>
                <c:pt idx="12813">
                  <c:v>0</c:v>
                </c:pt>
                <c:pt idx="12814">
                  <c:v>0</c:v>
                </c:pt>
                <c:pt idx="12815">
                  <c:v>0</c:v>
                </c:pt>
                <c:pt idx="12816">
                  <c:v>0</c:v>
                </c:pt>
                <c:pt idx="12817">
                  <c:v>0</c:v>
                </c:pt>
                <c:pt idx="12818">
                  <c:v>0</c:v>
                </c:pt>
                <c:pt idx="12819">
                  <c:v>0</c:v>
                </c:pt>
                <c:pt idx="12820">
                  <c:v>0</c:v>
                </c:pt>
                <c:pt idx="12821">
                  <c:v>0</c:v>
                </c:pt>
                <c:pt idx="12822">
                  <c:v>0</c:v>
                </c:pt>
                <c:pt idx="12823">
                  <c:v>0</c:v>
                </c:pt>
                <c:pt idx="12824">
                  <c:v>0</c:v>
                </c:pt>
                <c:pt idx="12825">
                  <c:v>0</c:v>
                </c:pt>
                <c:pt idx="12826">
                  <c:v>0</c:v>
                </c:pt>
                <c:pt idx="12827">
                  <c:v>0</c:v>
                </c:pt>
                <c:pt idx="12828">
                  <c:v>0</c:v>
                </c:pt>
                <c:pt idx="12829">
                  <c:v>0</c:v>
                </c:pt>
                <c:pt idx="12830">
                  <c:v>0</c:v>
                </c:pt>
                <c:pt idx="12831">
                  <c:v>0</c:v>
                </c:pt>
                <c:pt idx="12832">
                  <c:v>0</c:v>
                </c:pt>
                <c:pt idx="12833">
                  <c:v>0</c:v>
                </c:pt>
                <c:pt idx="12834">
                  <c:v>0</c:v>
                </c:pt>
                <c:pt idx="12835">
                  <c:v>0</c:v>
                </c:pt>
                <c:pt idx="12836">
                  <c:v>0</c:v>
                </c:pt>
                <c:pt idx="12837">
                  <c:v>0</c:v>
                </c:pt>
                <c:pt idx="12838">
                  <c:v>0</c:v>
                </c:pt>
                <c:pt idx="12839">
                  <c:v>0</c:v>
                </c:pt>
                <c:pt idx="12840">
                  <c:v>0</c:v>
                </c:pt>
                <c:pt idx="12841">
                  <c:v>0</c:v>
                </c:pt>
                <c:pt idx="12842">
                  <c:v>0</c:v>
                </c:pt>
                <c:pt idx="12843">
                  <c:v>0</c:v>
                </c:pt>
                <c:pt idx="12844">
                  <c:v>0</c:v>
                </c:pt>
                <c:pt idx="12845">
                  <c:v>0</c:v>
                </c:pt>
                <c:pt idx="12846">
                  <c:v>0</c:v>
                </c:pt>
                <c:pt idx="12847">
                  <c:v>0</c:v>
                </c:pt>
                <c:pt idx="12848">
                  <c:v>0</c:v>
                </c:pt>
                <c:pt idx="12849">
                  <c:v>0</c:v>
                </c:pt>
                <c:pt idx="12850">
                  <c:v>0</c:v>
                </c:pt>
                <c:pt idx="12851">
                  <c:v>0</c:v>
                </c:pt>
                <c:pt idx="12852">
                  <c:v>0</c:v>
                </c:pt>
                <c:pt idx="12853">
                  <c:v>0</c:v>
                </c:pt>
                <c:pt idx="12854">
                  <c:v>0</c:v>
                </c:pt>
                <c:pt idx="12855">
                  <c:v>0</c:v>
                </c:pt>
                <c:pt idx="12856">
                  <c:v>0</c:v>
                </c:pt>
                <c:pt idx="12857">
                  <c:v>0</c:v>
                </c:pt>
                <c:pt idx="12858">
                  <c:v>0</c:v>
                </c:pt>
                <c:pt idx="12859">
                  <c:v>0</c:v>
                </c:pt>
                <c:pt idx="12860">
                  <c:v>0</c:v>
                </c:pt>
                <c:pt idx="12861">
                  <c:v>0</c:v>
                </c:pt>
                <c:pt idx="12862">
                  <c:v>0</c:v>
                </c:pt>
                <c:pt idx="12863">
                  <c:v>0</c:v>
                </c:pt>
                <c:pt idx="12864">
                  <c:v>0</c:v>
                </c:pt>
                <c:pt idx="12865">
                  <c:v>0</c:v>
                </c:pt>
                <c:pt idx="12866">
                  <c:v>0</c:v>
                </c:pt>
                <c:pt idx="12867">
                  <c:v>0</c:v>
                </c:pt>
                <c:pt idx="12868">
                  <c:v>0</c:v>
                </c:pt>
                <c:pt idx="12869">
                  <c:v>0</c:v>
                </c:pt>
                <c:pt idx="12870">
                  <c:v>0</c:v>
                </c:pt>
                <c:pt idx="12871">
                  <c:v>0</c:v>
                </c:pt>
                <c:pt idx="12872">
                  <c:v>0</c:v>
                </c:pt>
                <c:pt idx="12873">
                  <c:v>0</c:v>
                </c:pt>
                <c:pt idx="12874">
                  <c:v>0</c:v>
                </c:pt>
                <c:pt idx="12875">
                  <c:v>0</c:v>
                </c:pt>
                <c:pt idx="12876">
                  <c:v>0</c:v>
                </c:pt>
                <c:pt idx="12877">
                  <c:v>0</c:v>
                </c:pt>
                <c:pt idx="12878">
                  <c:v>0</c:v>
                </c:pt>
                <c:pt idx="12879">
                  <c:v>0</c:v>
                </c:pt>
                <c:pt idx="12880">
                  <c:v>0</c:v>
                </c:pt>
                <c:pt idx="12881">
                  <c:v>0</c:v>
                </c:pt>
                <c:pt idx="12882">
                  <c:v>0</c:v>
                </c:pt>
                <c:pt idx="12883">
                  <c:v>0</c:v>
                </c:pt>
                <c:pt idx="12884">
                  <c:v>0</c:v>
                </c:pt>
                <c:pt idx="12885">
                  <c:v>0</c:v>
                </c:pt>
                <c:pt idx="12886">
                  <c:v>0</c:v>
                </c:pt>
                <c:pt idx="12887">
                  <c:v>0</c:v>
                </c:pt>
                <c:pt idx="12888">
                  <c:v>0</c:v>
                </c:pt>
                <c:pt idx="12889">
                  <c:v>0</c:v>
                </c:pt>
                <c:pt idx="12890">
                  <c:v>0</c:v>
                </c:pt>
                <c:pt idx="12891">
                  <c:v>0</c:v>
                </c:pt>
                <c:pt idx="12892">
                  <c:v>0</c:v>
                </c:pt>
                <c:pt idx="12893">
                  <c:v>0</c:v>
                </c:pt>
                <c:pt idx="12894">
                  <c:v>0</c:v>
                </c:pt>
                <c:pt idx="12895">
                  <c:v>0</c:v>
                </c:pt>
                <c:pt idx="12896">
                  <c:v>0</c:v>
                </c:pt>
                <c:pt idx="12897">
                  <c:v>0</c:v>
                </c:pt>
                <c:pt idx="12898">
                  <c:v>0</c:v>
                </c:pt>
                <c:pt idx="12899">
                  <c:v>0</c:v>
                </c:pt>
                <c:pt idx="12900">
                  <c:v>0</c:v>
                </c:pt>
                <c:pt idx="12901">
                  <c:v>0</c:v>
                </c:pt>
                <c:pt idx="12902">
                  <c:v>0</c:v>
                </c:pt>
                <c:pt idx="12903">
                  <c:v>0</c:v>
                </c:pt>
                <c:pt idx="12904">
                  <c:v>0</c:v>
                </c:pt>
                <c:pt idx="12905">
                  <c:v>0</c:v>
                </c:pt>
                <c:pt idx="12906">
                  <c:v>0</c:v>
                </c:pt>
                <c:pt idx="12907">
                  <c:v>0</c:v>
                </c:pt>
                <c:pt idx="12908">
                  <c:v>0</c:v>
                </c:pt>
                <c:pt idx="12909">
                  <c:v>0</c:v>
                </c:pt>
                <c:pt idx="12910">
                  <c:v>0</c:v>
                </c:pt>
                <c:pt idx="12911">
                  <c:v>0</c:v>
                </c:pt>
                <c:pt idx="12912">
                  <c:v>0</c:v>
                </c:pt>
                <c:pt idx="12913">
                  <c:v>0</c:v>
                </c:pt>
                <c:pt idx="12914">
                  <c:v>0</c:v>
                </c:pt>
                <c:pt idx="12915">
                  <c:v>0</c:v>
                </c:pt>
                <c:pt idx="12916">
                  <c:v>0</c:v>
                </c:pt>
                <c:pt idx="12917">
                  <c:v>0</c:v>
                </c:pt>
                <c:pt idx="12918">
                  <c:v>0</c:v>
                </c:pt>
                <c:pt idx="12919">
                  <c:v>0</c:v>
                </c:pt>
                <c:pt idx="12920">
                  <c:v>0</c:v>
                </c:pt>
                <c:pt idx="12921">
                  <c:v>0</c:v>
                </c:pt>
                <c:pt idx="12922">
                  <c:v>0</c:v>
                </c:pt>
                <c:pt idx="12923">
                  <c:v>0</c:v>
                </c:pt>
                <c:pt idx="12924">
                  <c:v>0</c:v>
                </c:pt>
                <c:pt idx="12925">
                  <c:v>0</c:v>
                </c:pt>
                <c:pt idx="12926">
                  <c:v>0</c:v>
                </c:pt>
                <c:pt idx="12927">
                  <c:v>0</c:v>
                </c:pt>
                <c:pt idx="12928">
                  <c:v>0</c:v>
                </c:pt>
                <c:pt idx="12929">
                  <c:v>0</c:v>
                </c:pt>
                <c:pt idx="12930">
                  <c:v>0</c:v>
                </c:pt>
                <c:pt idx="12931">
                  <c:v>0</c:v>
                </c:pt>
                <c:pt idx="12932">
                  <c:v>0</c:v>
                </c:pt>
                <c:pt idx="12933">
                  <c:v>0</c:v>
                </c:pt>
                <c:pt idx="12934">
                  <c:v>0</c:v>
                </c:pt>
                <c:pt idx="12935">
                  <c:v>0</c:v>
                </c:pt>
                <c:pt idx="12936">
                  <c:v>0</c:v>
                </c:pt>
                <c:pt idx="12937">
                  <c:v>0</c:v>
                </c:pt>
                <c:pt idx="12938">
                  <c:v>0</c:v>
                </c:pt>
                <c:pt idx="12939">
                  <c:v>0</c:v>
                </c:pt>
                <c:pt idx="12940">
                  <c:v>0</c:v>
                </c:pt>
                <c:pt idx="12941">
                  <c:v>0</c:v>
                </c:pt>
                <c:pt idx="12942">
                  <c:v>0</c:v>
                </c:pt>
                <c:pt idx="12943">
                  <c:v>0</c:v>
                </c:pt>
                <c:pt idx="12944">
                  <c:v>0</c:v>
                </c:pt>
                <c:pt idx="12945">
                  <c:v>0</c:v>
                </c:pt>
                <c:pt idx="12946">
                  <c:v>0</c:v>
                </c:pt>
                <c:pt idx="12947">
                  <c:v>0</c:v>
                </c:pt>
                <c:pt idx="12948">
                  <c:v>0</c:v>
                </c:pt>
                <c:pt idx="12949">
                  <c:v>0</c:v>
                </c:pt>
                <c:pt idx="12950">
                  <c:v>0</c:v>
                </c:pt>
                <c:pt idx="12951">
                  <c:v>0</c:v>
                </c:pt>
                <c:pt idx="12952">
                  <c:v>0</c:v>
                </c:pt>
                <c:pt idx="12953">
                  <c:v>0</c:v>
                </c:pt>
                <c:pt idx="12954">
                  <c:v>0</c:v>
                </c:pt>
                <c:pt idx="12955">
                  <c:v>0</c:v>
                </c:pt>
                <c:pt idx="12956">
                  <c:v>0</c:v>
                </c:pt>
                <c:pt idx="12957">
                  <c:v>0</c:v>
                </c:pt>
                <c:pt idx="12958">
                  <c:v>0</c:v>
                </c:pt>
                <c:pt idx="12959">
                  <c:v>0</c:v>
                </c:pt>
                <c:pt idx="12960">
                  <c:v>0</c:v>
                </c:pt>
                <c:pt idx="12961">
                  <c:v>0</c:v>
                </c:pt>
                <c:pt idx="12962">
                  <c:v>0</c:v>
                </c:pt>
                <c:pt idx="12963">
                  <c:v>0</c:v>
                </c:pt>
                <c:pt idx="12964">
                  <c:v>0</c:v>
                </c:pt>
                <c:pt idx="12965">
                  <c:v>0</c:v>
                </c:pt>
                <c:pt idx="12966">
                  <c:v>0</c:v>
                </c:pt>
                <c:pt idx="12967">
                  <c:v>0</c:v>
                </c:pt>
                <c:pt idx="12968">
                  <c:v>0</c:v>
                </c:pt>
                <c:pt idx="12969">
                  <c:v>0</c:v>
                </c:pt>
                <c:pt idx="12970">
                  <c:v>0</c:v>
                </c:pt>
                <c:pt idx="12971">
                  <c:v>0</c:v>
                </c:pt>
                <c:pt idx="12972">
                  <c:v>0</c:v>
                </c:pt>
                <c:pt idx="12973">
                  <c:v>0</c:v>
                </c:pt>
                <c:pt idx="12974">
                  <c:v>0</c:v>
                </c:pt>
                <c:pt idx="12975">
                  <c:v>0</c:v>
                </c:pt>
                <c:pt idx="12976">
                  <c:v>0</c:v>
                </c:pt>
                <c:pt idx="12977">
                  <c:v>0</c:v>
                </c:pt>
                <c:pt idx="12978">
                  <c:v>0</c:v>
                </c:pt>
                <c:pt idx="12979">
                  <c:v>0</c:v>
                </c:pt>
                <c:pt idx="12980">
                  <c:v>0</c:v>
                </c:pt>
                <c:pt idx="12981">
                  <c:v>0</c:v>
                </c:pt>
                <c:pt idx="12982">
                  <c:v>0</c:v>
                </c:pt>
                <c:pt idx="12983">
                  <c:v>0</c:v>
                </c:pt>
                <c:pt idx="12984">
                  <c:v>0</c:v>
                </c:pt>
                <c:pt idx="12985">
                  <c:v>0</c:v>
                </c:pt>
                <c:pt idx="12986">
                  <c:v>0</c:v>
                </c:pt>
                <c:pt idx="12987">
                  <c:v>0</c:v>
                </c:pt>
                <c:pt idx="12988">
                  <c:v>0</c:v>
                </c:pt>
                <c:pt idx="12989">
                  <c:v>0</c:v>
                </c:pt>
                <c:pt idx="12990">
                  <c:v>0</c:v>
                </c:pt>
                <c:pt idx="12991">
                  <c:v>0</c:v>
                </c:pt>
                <c:pt idx="12992">
                  <c:v>0</c:v>
                </c:pt>
                <c:pt idx="12993">
                  <c:v>0</c:v>
                </c:pt>
                <c:pt idx="12994">
                  <c:v>0</c:v>
                </c:pt>
                <c:pt idx="12995">
                  <c:v>0</c:v>
                </c:pt>
                <c:pt idx="12996">
                  <c:v>0</c:v>
                </c:pt>
                <c:pt idx="12997">
                  <c:v>0</c:v>
                </c:pt>
                <c:pt idx="12998">
                  <c:v>0</c:v>
                </c:pt>
                <c:pt idx="12999">
                  <c:v>0</c:v>
                </c:pt>
                <c:pt idx="13000">
                  <c:v>0</c:v>
                </c:pt>
                <c:pt idx="13001">
                  <c:v>0</c:v>
                </c:pt>
                <c:pt idx="13002">
                  <c:v>0</c:v>
                </c:pt>
                <c:pt idx="13003">
                  <c:v>0</c:v>
                </c:pt>
                <c:pt idx="13004">
                  <c:v>0</c:v>
                </c:pt>
                <c:pt idx="13005">
                  <c:v>0</c:v>
                </c:pt>
                <c:pt idx="13006">
                  <c:v>0</c:v>
                </c:pt>
                <c:pt idx="13007">
                  <c:v>0</c:v>
                </c:pt>
                <c:pt idx="13008">
                  <c:v>0</c:v>
                </c:pt>
                <c:pt idx="13009">
                  <c:v>0</c:v>
                </c:pt>
                <c:pt idx="13010">
                  <c:v>0</c:v>
                </c:pt>
                <c:pt idx="13011">
                  <c:v>0</c:v>
                </c:pt>
                <c:pt idx="13012">
                  <c:v>0</c:v>
                </c:pt>
                <c:pt idx="13013">
                  <c:v>0</c:v>
                </c:pt>
                <c:pt idx="13014">
                  <c:v>0</c:v>
                </c:pt>
                <c:pt idx="13015">
                  <c:v>0</c:v>
                </c:pt>
                <c:pt idx="13016">
                  <c:v>0</c:v>
                </c:pt>
                <c:pt idx="13017">
                  <c:v>0</c:v>
                </c:pt>
                <c:pt idx="13018">
                  <c:v>0</c:v>
                </c:pt>
                <c:pt idx="13019">
                  <c:v>0</c:v>
                </c:pt>
                <c:pt idx="13020">
                  <c:v>0</c:v>
                </c:pt>
                <c:pt idx="13021">
                  <c:v>0</c:v>
                </c:pt>
                <c:pt idx="13022">
                  <c:v>0</c:v>
                </c:pt>
                <c:pt idx="13023">
                  <c:v>0</c:v>
                </c:pt>
                <c:pt idx="13024">
                  <c:v>0</c:v>
                </c:pt>
                <c:pt idx="13025">
                  <c:v>0</c:v>
                </c:pt>
                <c:pt idx="13026">
                  <c:v>0</c:v>
                </c:pt>
                <c:pt idx="13027">
                  <c:v>0</c:v>
                </c:pt>
                <c:pt idx="13028">
                  <c:v>0</c:v>
                </c:pt>
                <c:pt idx="13029">
                  <c:v>0</c:v>
                </c:pt>
                <c:pt idx="13030">
                  <c:v>0</c:v>
                </c:pt>
                <c:pt idx="13031">
                  <c:v>0</c:v>
                </c:pt>
                <c:pt idx="13032">
                  <c:v>0</c:v>
                </c:pt>
                <c:pt idx="13033">
                  <c:v>0</c:v>
                </c:pt>
                <c:pt idx="13034">
                  <c:v>0</c:v>
                </c:pt>
                <c:pt idx="13035">
                  <c:v>0</c:v>
                </c:pt>
                <c:pt idx="13036">
                  <c:v>0</c:v>
                </c:pt>
                <c:pt idx="13037">
                  <c:v>0</c:v>
                </c:pt>
                <c:pt idx="13038">
                  <c:v>0</c:v>
                </c:pt>
                <c:pt idx="13039">
                  <c:v>0</c:v>
                </c:pt>
                <c:pt idx="13040">
                  <c:v>0</c:v>
                </c:pt>
                <c:pt idx="13041">
                  <c:v>0</c:v>
                </c:pt>
                <c:pt idx="13042">
                  <c:v>0</c:v>
                </c:pt>
                <c:pt idx="13043">
                  <c:v>0</c:v>
                </c:pt>
                <c:pt idx="13044">
                  <c:v>0</c:v>
                </c:pt>
                <c:pt idx="13045">
                  <c:v>0</c:v>
                </c:pt>
                <c:pt idx="13046">
                  <c:v>0</c:v>
                </c:pt>
                <c:pt idx="13047">
                  <c:v>0</c:v>
                </c:pt>
                <c:pt idx="13048">
                  <c:v>0</c:v>
                </c:pt>
                <c:pt idx="13049">
                  <c:v>0</c:v>
                </c:pt>
                <c:pt idx="13050">
                  <c:v>0</c:v>
                </c:pt>
                <c:pt idx="13051">
                  <c:v>0</c:v>
                </c:pt>
                <c:pt idx="13052">
                  <c:v>0</c:v>
                </c:pt>
                <c:pt idx="13053">
                  <c:v>0</c:v>
                </c:pt>
                <c:pt idx="13054">
                  <c:v>0</c:v>
                </c:pt>
                <c:pt idx="13055">
                  <c:v>0</c:v>
                </c:pt>
                <c:pt idx="13056">
                  <c:v>0</c:v>
                </c:pt>
                <c:pt idx="13057">
                  <c:v>0</c:v>
                </c:pt>
                <c:pt idx="13058">
                  <c:v>0</c:v>
                </c:pt>
                <c:pt idx="13059">
                  <c:v>0</c:v>
                </c:pt>
                <c:pt idx="13060">
                  <c:v>0</c:v>
                </c:pt>
                <c:pt idx="13061">
                  <c:v>0</c:v>
                </c:pt>
                <c:pt idx="13062">
                  <c:v>0</c:v>
                </c:pt>
                <c:pt idx="13063">
                  <c:v>0</c:v>
                </c:pt>
                <c:pt idx="13064">
                  <c:v>0</c:v>
                </c:pt>
                <c:pt idx="13065">
                  <c:v>0</c:v>
                </c:pt>
                <c:pt idx="13066">
                  <c:v>0</c:v>
                </c:pt>
                <c:pt idx="13067">
                  <c:v>0</c:v>
                </c:pt>
                <c:pt idx="13068">
                  <c:v>0</c:v>
                </c:pt>
                <c:pt idx="13069">
                  <c:v>0</c:v>
                </c:pt>
                <c:pt idx="13070">
                  <c:v>0</c:v>
                </c:pt>
                <c:pt idx="13071">
                  <c:v>0</c:v>
                </c:pt>
                <c:pt idx="13072">
                  <c:v>0</c:v>
                </c:pt>
                <c:pt idx="13073">
                  <c:v>0</c:v>
                </c:pt>
                <c:pt idx="13074">
                  <c:v>0</c:v>
                </c:pt>
                <c:pt idx="13075">
                  <c:v>0</c:v>
                </c:pt>
                <c:pt idx="13076">
                  <c:v>0</c:v>
                </c:pt>
                <c:pt idx="13077">
                  <c:v>0</c:v>
                </c:pt>
                <c:pt idx="13078">
                  <c:v>0</c:v>
                </c:pt>
                <c:pt idx="13079">
                  <c:v>0</c:v>
                </c:pt>
                <c:pt idx="13080">
                  <c:v>0</c:v>
                </c:pt>
                <c:pt idx="13081">
                  <c:v>0</c:v>
                </c:pt>
                <c:pt idx="13082">
                  <c:v>0</c:v>
                </c:pt>
                <c:pt idx="13083">
                  <c:v>0</c:v>
                </c:pt>
                <c:pt idx="13084">
                  <c:v>0</c:v>
                </c:pt>
                <c:pt idx="13085">
                  <c:v>0</c:v>
                </c:pt>
                <c:pt idx="13086">
                  <c:v>0</c:v>
                </c:pt>
                <c:pt idx="13087">
                  <c:v>0</c:v>
                </c:pt>
                <c:pt idx="13088">
                  <c:v>0</c:v>
                </c:pt>
                <c:pt idx="13089">
                  <c:v>0</c:v>
                </c:pt>
                <c:pt idx="13090">
                  <c:v>0</c:v>
                </c:pt>
                <c:pt idx="13091">
                  <c:v>0</c:v>
                </c:pt>
                <c:pt idx="13092">
                  <c:v>0</c:v>
                </c:pt>
                <c:pt idx="13093">
                  <c:v>0</c:v>
                </c:pt>
                <c:pt idx="13094">
                  <c:v>0</c:v>
                </c:pt>
                <c:pt idx="13095">
                  <c:v>0</c:v>
                </c:pt>
                <c:pt idx="13096">
                  <c:v>0</c:v>
                </c:pt>
                <c:pt idx="13097">
                  <c:v>0</c:v>
                </c:pt>
                <c:pt idx="13098">
                  <c:v>0</c:v>
                </c:pt>
                <c:pt idx="13099">
                  <c:v>0</c:v>
                </c:pt>
                <c:pt idx="13100">
                  <c:v>0</c:v>
                </c:pt>
                <c:pt idx="13101">
                  <c:v>0</c:v>
                </c:pt>
                <c:pt idx="13102">
                  <c:v>0</c:v>
                </c:pt>
                <c:pt idx="13103">
                  <c:v>0</c:v>
                </c:pt>
                <c:pt idx="13104">
                  <c:v>0</c:v>
                </c:pt>
                <c:pt idx="13105">
                  <c:v>0</c:v>
                </c:pt>
                <c:pt idx="13106">
                  <c:v>0</c:v>
                </c:pt>
                <c:pt idx="13107">
                  <c:v>0</c:v>
                </c:pt>
                <c:pt idx="13108">
                  <c:v>0</c:v>
                </c:pt>
                <c:pt idx="13109">
                  <c:v>0</c:v>
                </c:pt>
                <c:pt idx="13110">
                  <c:v>0</c:v>
                </c:pt>
                <c:pt idx="13111">
                  <c:v>0</c:v>
                </c:pt>
                <c:pt idx="13112">
                  <c:v>0</c:v>
                </c:pt>
                <c:pt idx="13113">
                  <c:v>0</c:v>
                </c:pt>
                <c:pt idx="13114">
                  <c:v>0</c:v>
                </c:pt>
                <c:pt idx="13115">
                  <c:v>0</c:v>
                </c:pt>
                <c:pt idx="13116">
                  <c:v>0</c:v>
                </c:pt>
                <c:pt idx="13117">
                  <c:v>0</c:v>
                </c:pt>
                <c:pt idx="13118">
                  <c:v>0</c:v>
                </c:pt>
                <c:pt idx="13119">
                  <c:v>0</c:v>
                </c:pt>
                <c:pt idx="13120">
                  <c:v>0</c:v>
                </c:pt>
                <c:pt idx="13121">
                  <c:v>0</c:v>
                </c:pt>
                <c:pt idx="13122">
                  <c:v>0</c:v>
                </c:pt>
                <c:pt idx="13123">
                  <c:v>0</c:v>
                </c:pt>
                <c:pt idx="13124">
                  <c:v>0</c:v>
                </c:pt>
                <c:pt idx="13125">
                  <c:v>0</c:v>
                </c:pt>
                <c:pt idx="13126">
                  <c:v>0</c:v>
                </c:pt>
                <c:pt idx="13127">
                  <c:v>0</c:v>
                </c:pt>
                <c:pt idx="13128">
                  <c:v>0</c:v>
                </c:pt>
                <c:pt idx="13129">
                  <c:v>0</c:v>
                </c:pt>
                <c:pt idx="13130">
                  <c:v>0</c:v>
                </c:pt>
                <c:pt idx="13131">
                  <c:v>0</c:v>
                </c:pt>
                <c:pt idx="13132">
                  <c:v>0</c:v>
                </c:pt>
                <c:pt idx="13133">
                  <c:v>0</c:v>
                </c:pt>
                <c:pt idx="13134">
                  <c:v>0</c:v>
                </c:pt>
                <c:pt idx="13135">
                  <c:v>0</c:v>
                </c:pt>
                <c:pt idx="13136">
                  <c:v>0</c:v>
                </c:pt>
                <c:pt idx="13137">
                  <c:v>0</c:v>
                </c:pt>
                <c:pt idx="13138">
                  <c:v>0</c:v>
                </c:pt>
                <c:pt idx="13139">
                  <c:v>0</c:v>
                </c:pt>
                <c:pt idx="13140">
                  <c:v>0</c:v>
                </c:pt>
                <c:pt idx="13141">
                  <c:v>0</c:v>
                </c:pt>
                <c:pt idx="13142">
                  <c:v>0</c:v>
                </c:pt>
                <c:pt idx="13143">
                  <c:v>0</c:v>
                </c:pt>
                <c:pt idx="13144">
                  <c:v>0</c:v>
                </c:pt>
                <c:pt idx="13145">
                  <c:v>0</c:v>
                </c:pt>
                <c:pt idx="13146">
                  <c:v>0</c:v>
                </c:pt>
                <c:pt idx="13147">
                  <c:v>0</c:v>
                </c:pt>
                <c:pt idx="13148">
                  <c:v>0</c:v>
                </c:pt>
                <c:pt idx="13149">
                  <c:v>0</c:v>
                </c:pt>
                <c:pt idx="13150">
                  <c:v>0</c:v>
                </c:pt>
                <c:pt idx="13151">
                  <c:v>0</c:v>
                </c:pt>
                <c:pt idx="13152">
                  <c:v>0</c:v>
                </c:pt>
                <c:pt idx="13153">
                  <c:v>0</c:v>
                </c:pt>
                <c:pt idx="13154">
                  <c:v>0</c:v>
                </c:pt>
                <c:pt idx="13155">
                  <c:v>0</c:v>
                </c:pt>
                <c:pt idx="13156">
                  <c:v>0</c:v>
                </c:pt>
                <c:pt idx="13157">
                  <c:v>0</c:v>
                </c:pt>
                <c:pt idx="13158">
                  <c:v>0</c:v>
                </c:pt>
                <c:pt idx="13159">
                  <c:v>0</c:v>
                </c:pt>
                <c:pt idx="13160">
                  <c:v>0</c:v>
                </c:pt>
                <c:pt idx="13161">
                  <c:v>0</c:v>
                </c:pt>
                <c:pt idx="13162">
                  <c:v>0</c:v>
                </c:pt>
                <c:pt idx="13163">
                  <c:v>0</c:v>
                </c:pt>
                <c:pt idx="13164">
                  <c:v>0</c:v>
                </c:pt>
                <c:pt idx="13165">
                  <c:v>0</c:v>
                </c:pt>
                <c:pt idx="13166">
                  <c:v>0</c:v>
                </c:pt>
                <c:pt idx="13167">
                  <c:v>0</c:v>
                </c:pt>
                <c:pt idx="13168">
                  <c:v>0</c:v>
                </c:pt>
                <c:pt idx="13169">
                  <c:v>0</c:v>
                </c:pt>
                <c:pt idx="13170">
                  <c:v>0</c:v>
                </c:pt>
                <c:pt idx="13171">
                  <c:v>0</c:v>
                </c:pt>
                <c:pt idx="13172">
                  <c:v>0</c:v>
                </c:pt>
                <c:pt idx="13173">
                  <c:v>0</c:v>
                </c:pt>
                <c:pt idx="13174">
                  <c:v>0</c:v>
                </c:pt>
                <c:pt idx="13175">
                  <c:v>0</c:v>
                </c:pt>
                <c:pt idx="13176">
                  <c:v>0</c:v>
                </c:pt>
                <c:pt idx="13177">
                  <c:v>0</c:v>
                </c:pt>
                <c:pt idx="13178">
                  <c:v>0</c:v>
                </c:pt>
                <c:pt idx="13179">
                  <c:v>0</c:v>
                </c:pt>
                <c:pt idx="13180">
                  <c:v>0</c:v>
                </c:pt>
                <c:pt idx="13181">
                  <c:v>0</c:v>
                </c:pt>
                <c:pt idx="13182">
                  <c:v>0</c:v>
                </c:pt>
                <c:pt idx="13183">
                  <c:v>0</c:v>
                </c:pt>
                <c:pt idx="13184">
                  <c:v>0</c:v>
                </c:pt>
                <c:pt idx="13185">
                  <c:v>0</c:v>
                </c:pt>
                <c:pt idx="13186">
                  <c:v>0</c:v>
                </c:pt>
                <c:pt idx="13187">
                  <c:v>0</c:v>
                </c:pt>
                <c:pt idx="13188">
                  <c:v>0</c:v>
                </c:pt>
                <c:pt idx="13189">
                  <c:v>0</c:v>
                </c:pt>
                <c:pt idx="13190">
                  <c:v>0</c:v>
                </c:pt>
                <c:pt idx="13191">
                  <c:v>0</c:v>
                </c:pt>
                <c:pt idx="13192">
                  <c:v>0</c:v>
                </c:pt>
                <c:pt idx="13193">
                  <c:v>0</c:v>
                </c:pt>
                <c:pt idx="13194">
                  <c:v>0</c:v>
                </c:pt>
                <c:pt idx="13195">
                  <c:v>0</c:v>
                </c:pt>
                <c:pt idx="13196">
                  <c:v>0</c:v>
                </c:pt>
                <c:pt idx="13197">
                  <c:v>0</c:v>
                </c:pt>
                <c:pt idx="13198">
                  <c:v>0</c:v>
                </c:pt>
                <c:pt idx="13199">
                  <c:v>0</c:v>
                </c:pt>
                <c:pt idx="13200">
                  <c:v>0</c:v>
                </c:pt>
                <c:pt idx="13201">
                  <c:v>0</c:v>
                </c:pt>
                <c:pt idx="13202">
                  <c:v>0</c:v>
                </c:pt>
                <c:pt idx="13203">
                  <c:v>0</c:v>
                </c:pt>
                <c:pt idx="13204">
                  <c:v>0</c:v>
                </c:pt>
                <c:pt idx="13205">
                  <c:v>0</c:v>
                </c:pt>
                <c:pt idx="13206">
                  <c:v>0</c:v>
                </c:pt>
                <c:pt idx="13207">
                  <c:v>0</c:v>
                </c:pt>
                <c:pt idx="13208">
                  <c:v>0</c:v>
                </c:pt>
                <c:pt idx="13209">
                  <c:v>0</c:v>
                </c:pt>
                <c:pt idx="13210">
                  <c:v>0</c:v>
                </c:pt>
                <c:pt idx="13211">
                  <c:v>0</c:v>
                </c:pt>
                <c:pt idx="13212">
                  <c:v>0</c:v>
                </c:pt>
                <c:pt idx="13213">
                  <c:v>0</c:v>
                </c:pt>
                <c:pt idx="13214">
                  <c:v>0</c:v>
                </c:pt>
                <c:pt idx="13215">
                  <c:v>0</c:v>
                </c:pt>
                <c:pt idx="13216">
                  <c:v>0</c:v>
                </c:pt>
                <c:pt idx="13217">
                  <c:v>0</c:v>
                </c:pt>
                <c:pt idx="13218">
                  <c:v>0</c:v>
                </c:pt>
                <c:pt idx="13219">
                  <c:v>0</c:v>
                </c:pt>
                <c:pt idx="13220">
                  <c:v>0</c:v>
                </c:pt>
                <c:pt idx="13221">
                  <c:v>0</c:v>
                </c:pt>
                <c:pt idx="13222">
                  <c:v>0</c:v>
                </c:pt>
                <c:pt idx="13223">
                  <c:v>0</c:v>
                </c:pt>
                <c:pt idx="13224">
                  <c:v>0</c:v>
                </c:pt>
                <c:pt idx="13225">
                  <c:v>0</c:v>
                </c:pt>
                <c:pt idx="13226">
                  <c:v>0</c:v>
                </c:pt>
                <c:pt idx="13227">
                  <c:v>0</c:v>
                </c:pt>
                <c:pt idx="13228">
                  <c:v>0</c:v>
                </c:pt>
                <c:pt idx="13229">
                  <c:v>-0.218266875217276</c:v>
                </c:pt>
                <c:pt idx="13230">
                  <c:v>-0.22121688567704201</c:v>
                </c:pt>
                <c:pt idx="13231">
                  <c:v>-0.20985248929719</c:v>
                </c:pt>
                <c:pt idx="13232">
                  <c:v>-0.23554172683365299</c:v>
                </c:pt>
                <c:pt idx="13233">
                  <c:v>-0.23385925684249401</c:v>
                </c:pt>
                <c:pt idx="13234">
                  <c:v>-0.21510624425158201</c:v>
                </c:pt>
                <c:pt idx="13235">
                  <c:v>-0.21612784023380999</c:v>
                </c:pt>
                <c:pt idx="13236">
                  <c:v>-0.208655800385917</c:v>
                </c:pt>
                <c:pt idx="13237">
                  <c:v>-0.184469715285664</c:v>
                </c:pt>
                <c:pt idx="13238">
                  <c:v>-0.18689434516007999</c:v>
                </c:pt>
                <c:pt idx="13239">
                  <c:v>-0.20327276169903299</c:v>
                </c:pt>
                <c:pt idx="13240">
                  <c:v>-0.20383982865324499</c:v>
                </c:pt>
                <c:pt idx="13241">
                  <c:v>-0.21081361713996899</c:v>
                </c:pt>
                <c:pt idx="13242">
                  <c:v>-0.20248469082100801</c:v>
                </c:pt>
                <c:pt idx="13243">
                  <c:v>-0.20122132407919699</c:v>
                </c:pt>
                <c:pt idx="13244">
                  <c:v>-0.19836715663844001</c:v>
                </c:pt>
                <c:pt idx="13245">
                  <c:v>-0.18637105143812899</c:v>
                </c:pt>
                <c:pt idx="13246">
                  <c:v>-0.187046584389956</c:v>
                </c:pt>
                <c:pt idx="13247">
                  <c:v>-0.196417873526916</c:v>
                </c:pt>
                <c:pt idx="13248">
                  <c:v>-0.203846089243441</c:v>
                </c:pt>
                <c:pt idx="13249">
                  <c:v>-0.207394469608398</c:v>
                </c:pt>
                <c:pt idx="13250">
                  <c:v>-0.20977120342286301</c:v>
                </c:pt>
                <c:pt idx="13251">
                  <c:v>-0.194597823248778</c:v>
                </c:pt>
                <c:pt idx="13252">
                  <c:v>-0.20133386200539399</c:v>
                </c:pt>
                <c:pt idx="13253">
                  <c:v>-0.17926808101712699</c:v>
                </c:pt>
                <c:pt idx="13254">
                  <c:v>-0.17442920468617901</c:v>
                </c:pt>
                <c:pt idx="13255">
                  <c:v>-0.166287943375761</c:v>
                </c:pt>
                <c:pt idx="13256">
                  <c:v>-0.17406853361198901</c:v>
                </c:pt>
                <c:pt idx="13257">
                  <c:v>-0.17298229576351501</c:v>
                </c:pt>
                <c:pt idx="13258">
                  <c:v>-0.18252872872862699</c:v>
                </c:pt>
                <c:pt idx="13259">
                  <c:v>-0.16114672634756699</c:v>
                </c:pt>
                <c:pt idx="13260">
                  <c:v>-0.15096863546110301</c:v>
                </c:pt>
                <c:pt idx="13261">
                  <c:v>-0.13890580153114701</c:v>
                </c:pt>
                <c:pt idx="13262">
                  <c:v>-0.141336742894866</c:v>
                </c:pt>
                <c:pt idx="13263">
                  <c:v>-0.14705749715855701</c:v>
                </c:pt>
                <c:pt idx="13264">
                  <c:v>-0.1337187753064</c:v>
                </c:pt>
                <c:pt idx="13265">
                  <c:v>-0.134392170495722</c:v>
                </c:pt>
                <c:pt idx="13266">
                  <c:v>-0.135799429013815</c:v>
                </c:pt>
                <c:pt idx="13267">
                  <c:v>-0.13686892105599399</c:v>
                </c:pt>
                <c:pt idx="13268">
                  <c:v>-0.14053609993734301</c:v>
                </c:pt>
                <c:pt idx="13269">
                  <c:v>-0.122237565475339</c:v>
                </c:pt>
                <c:pt idx="13270">
                  <c:v>-0.122856804014514</c:v>
                </c:pt>
                <c:pt idx="13271">
                  <c:v>-0.10766260610555201</c:v>
                </c:pt>
                <c:pt idx="13272">
                  <c:v>-0.10412043543168301</c:v>
                </c:pt>
                <c:pt idx="13273">
                  <c:v>-0.102440052303923</c:v>
                </c:pt>
                <c:pt idx="13274">
                  <c:v>-0.108936407164355</c:v>
                </c:pt>
                <c:pt idx="13275">
                  <c:v>-0.106914083833884</c:v>
                </c:pt>
                <c:pt idx="13276">
                  <c:v>-0.11843489317040901</c:v>
                </c:pt>
                <c:pt idx="13277">
                  <c:v>-0.13730044368751801</c:v>
                </c:pt>
                <c:pt idx="13278">
                  <c:v>-0.13923104682667001</c:v>
                </c:pt>
                <c:pt idx="13279">
                  <c:v>-0.13672090645202201</c:v>
                </c:pt>
                <c:pt idx="13280">
                  <c:v>-0.124555918013754</c:v>
                </c:pt>
                <c:pt idx="13281">
                  <c:v>-0.154047929653362</c:v>
                </c:pt>
                <c:pt idx="13282">
                  <c:v>-0.15968734714361801</c:v>
                </c:pt>
                <c:pt idx="13283">
                  <c:v>-0.168954445807975</c:v>
                </c:pt>
                <c:pt idx="13284">
                  <c:v>-0.1754507497693</c:v>
                </c:pt>
                <c:pt idx="13285">
                  <c:v>-0.17298020890011601</c:v>
                </c:pt>
                <c:pt idx="13286">
                  <c:v>-0.18185950726610201</c:v>
                </c:pt>
                <c:pt idx="13287">
                  <c:v>-0.18520983920462999</c:v>
                </c:pt>
                <c:pt idx="13288">
                  <c:v>-0.17026575950884401</c:v>
                </c:pt>
                <c:pt idx="13289">
                  <c:v>-0.164780617212755</c:v>
                </c:pt>
                <c:pt idx="13290">
                  <c:v>-0.152025606322891</c:v>
                </c:pt>
                <c:pt idx="13291">
                  <c:v>-0.14305041403878799</c:v>
                </c:pt>
                <c:pt idx="13292">
                  <c:v>-0.18010201199081199</c:v>
                </c:pt>
                <c:pt idx="13293">
                  <c:v>-0.17732500759669201</c:v>
                </c:pt>
                <c:pt idx="13294">
                  <c:v>-0.186635828594202</c:v>
                </c:pt>
                <c:pt idx="13295">
                  <c:v>-0.19247751913679201</c:v>
                </c:pt>
                <c:pt idx="13296">
                  <c:v>-0.186940256154847</c:v>
                </c:pt>
                <c:pt idx="13297">
                  <c:v>-0.196105149411784</c:v>
                </c:pt>
                <c:pt idx="13298">
                  <c:v>-0.20986501047758099</c:v>
                </c:pt>
                <c:pt idx="13299">
                  <c:v>-0.21652393708666701</c:v>
                </c:pt>
                <c:pt idx="13300">
                  <c:v>-0.230025281586586</c:v>
                </c:pt>
                <c:pt idx="13301">
                  <c:v>-0.23798722534205499</c:v>
                </c:pt>
                <c:pt idx="13302">
                  <c:v>-0.239602966603569</c:v>
                </c:pt>
                <c:pt idx="13303">
                  <c:v>-0.2246443297631</c:v>
                </c:pt>
                <c:pt idx="13304">
                  <c:v>-0.24102483316545101</c:v>
                </c:pt>
                <c:pt idx="13305">
                  <c:v>-0.25246008110263801</c:v>
                </c:pt>
                <c:pt idx="13306">
                  <c:v>-0.23311083636904101</c:v>
                </c:pt>
                <c:pt idx="13307">
                  <c:v>-0.20965652773415999</c:v>
                </c:pt>
                <c:pt idx="13308">
                  <c:v>-0.21125140036168899</c:v>
                </c:pt>
                <c:pt idx="13309">
                  <c:v>-0.21933219353265801</c:v>
                </c:pt>
                <c:pt idx="13310">
                  <c:v>-0.241193716403408</c:v>
                </c:pt>
                <c:pt idx="13311">
                  <c:v>-0.24687904488843199</c:v>
                </c:pt>
                <c:pt idx="13312">
                  <c:v>-0.25178877277671402</c:v>
                </c:pt>
                <c:pt idx="13313">
                  <c:v>-0.25425096619230397</c:v>
                </c:pt>
                <c:pt idx="13314">
                  <c:v>-0.234887113414918</c:v>
                </c:pt>
                <c:pt idx="13315">
                  <c:v>-0.25299172227818301</c:v>
                </c:pt>
                <c:pt idx="13316">
                  <c:v>-0.233210904013955</c:v>
                </c:pt>
                <c:pt idx="13317">
                  <c:v>-0.22444836820007</c:v>
                </c:pt>
                <c:pt idx="13318">
                  <c:v>-0.229622924143533</c:v>
                </c:pt>
                <c:pt idx="13319">
                  <c:v>-0.23574812271367601</c:v>
                </c:pt>
                <c:pt idx="13320">
                  <c:v>-0.21761638462623001</c:v>
                </c:pt>
                <c:pt idx="13321">
                  <c:v>-0.20832012077340201</c:v>
                </c:pt>
                <c:pt idx="13322">
                  <c:v>-0.19544213764034801</c:v>
                </c:pt>
                <c:pt idx="13323">
                  <c:v>-0.20138598269124999</c:v>
                </c:pt>
                <c:pt idx="13324">
                  <c:v>-0.20624364079278401</c:v>
                </c:pt>
                <c:pt idx="13325">
                  <c:v>-0.18669629673365201</c:v>
                </c:pt>
                <c:pt idx="13326">
                  <c:v>-0.19275899120005299</c:v>
                </c:pt>
                <c:pt idx="13327">
                  <c:v>-0.19606967273400999</c:v>
                </c:pt>
                <c:pt idx="13328">
                  <c:v>-0.216169526602673</c:v>
                </c:pt>
                <c:pt idx="13329">
                  <c:v>-0.224467149970657</c:v>
                </c:pt>
                <c:pt idx="13330">
                  <c:v>-0.213905381613512</c:v>
                </c:pt>
                <c:pt idx="13331">
                  <c:v>-0.20634788216449501</c:v>
                </c:pt>
                <c:pt idx="13332">
                  <c:v>-0.20190510268640399</c:v>
                </c:pt>
                <c:pt idx="13333">
                  <c:v>-0.21848782824197999</c:v>
                </c:pt>
                <c:pt idx="13334">
                  <c:v>-0.17516510397924101</c:v>
                </c:pt>
                <c:pt idx="13335">
                  <c:v>-0.16754301356308501</c:v>
                </c:pt>
                <c:pt idx="13336">
                  <c:v>-0.174981663596602</c:v>
                </c:pt>
                <c:pt idx="13337">
                  <c:v>-0.167793182675369</c:v>
                </c:pt>
                <c:pt idx="13338">
                  <c:v>-0.17466059202787601</c:v>
                </c:pt>
                <c:pt idx="13339">
                  <c:v>-0.17721033190798899</c:v>
                </c:pt>
                <c:pt idx="13340">
                  <c:v>-0.17329501987864601</c:v>
                </c:pt>
                <c:pt idx="13341">
                  <c:v>-0.176505684666797</c:v>
                </c:pt>
                <c:pt idx="13342">
                  <c:v>-0.165322641806185</c:v>
                </c:pt>
                <c:pt idx="13343">
                  <c:v>-0.160385784693722</c:v>
                </c:pt>
                <c:pt idx="13344">
                  <c:v>-0.16062343262561499</c:v>
                </c:pt>
                <c:pt idx="13345">
                  <c:v>-0.17358692625889999</c:v>
                </c:pt>
                <c:pt idx="13346">
                  <c:v>-0.17490246458567399</c:v>
                </c:pt>
                <c:pt idx="13347">
                  <c:v>-0.14936745134427101</c:v>
                </c:pt>
                <c:pt idx="13348">
                  <c:v>-0.150105488399839</c:v>
                </c:pt>
                <c:pt idx="13349">
                  <c:v>-0.151120823791872</c:v>
                </c:pt>
                <c:pt idx="13350">
                  <c:v>-0.166310847974037</c:v>
                </c:pt>
                <c:pt idx="13351">
                  <c:v>-0.17831530062794201</c:v>
                </c:pt>
                <c:pt idx="13352">
                  <c:v>-0.179845582288332</c:v>
                </c:pt>
                <c:pt idx="13353">
                  <c:v>-0.17367655958682099</c:v>
                </c:pt>
                <c:pt idx="13354">
                  <c:v>-0.17974968837021599</c:v>
                </c:pt>
                <c:pt idx="13355">
                  <c:v>-0.16803709119745799</c:v>
                </c:pt>
                <c:pt idx="13356">
                  <c:v>-0.16197236076676499</c:v>
                </c:pt>
                <c:pt idx="13357">
                  <c:v>-0.16704471130280801</c:v>
                </c:pt>
                <c:pt idx="13358">
                  <c:v>-0.18780335231700401</c:v>
                </c:pt>
                <c:pt idx="13359">
                  <c:v>-0.19684939615844099</c:v>
                </c:pt>
                <c:pt idx="13360">
                  <c:v>-0.204083788074441</c:v>
                </c:pt>
                <c:pt idx="13361">
                  <c:v>-0.203258153655243</c:v>
                </c:pt>
                <c:pt idx="13362">
                  <c:v>-0.19141220082141</c:v>
                </c:pt>
                <c:pt idx="13363">
                  <c:v>-0.203097668769987</c:v>
                </c:pt>
                <c:pt idx="13364">
                  <c:v>-0.19842136418769399</c:v>
                </c:pt>
                <c:pt idx="13365">
                  <c:v>-0.20166745475451101</c:v>
                </c:pt>
                <c:pt idx="13366">
                  <c:v>-0.21126392154208001</c:v>
                </c:pt>
                <c:pt idx="13367">
                  <c:v>-0.197491539295892</c:v>
                </c:pt>
                <c:pt idx="13368">
                  <c:v>-0.19953050663444399</c:v>
                </c:pt>
                <c:pt idx="13369">
                  <c:v>-0.202732823969</c:v>
                </c:pt>
                <c:pt idx="13370">
                  <c:v>-0.19672225018845399</c:v>
                </c:pt>
                <c:pt idx="13371">
                  <c:v>-0.20607684441822599</c:v>
                </c:pt>
                <c:pt idx="13372">
                  <c:v>-0.18794301946738201</c:v>
                </c:pt>
                <c:pt idx="13373">
                  <c:v>-0.18856638083424701</c:v>
                </c:pt>
                <c:pt idx="13374">
                  <c:v>-0.18290400784660599</c:v>
                </c:pt>
                <c:pt idx="13375">
                  <c:v>-0.172404794492309</c:v>
                </c:pt>
                <c:pt idx="13376">
                  <c:v>-0.16957780717484</c:v>
                </c:pt>
                <c:pt idx="13377">
                  <c:v>-0.166258727288182</c:v>
                </c:pt>
                <c:pt idx="13378">
                  <c:v>-0.167951631596333</c:v>
                </c:pt>
                <c:pt idx="13379">
                  <c:v>-0.18090046628672199</c:v>
                </c:pt>
                <c:pt idx="13380">
                  <c:v>-0.187157035452755</c:v>
                </c:pt>
                <c:pt idx="13381">
                  <c:v>-0.171779346262046</c:v>
                </c:pt>
                <c:pt idx="13382">
                  <c:v>-0.16193897095238799</c:v>
                </c:pt>
                <c:pt idx="13383">
                  <c:v>-0.16253525399418001</c:v>
                </c:pt>
                <c:pt idx="13384">
                  <c:v>-0.162687442324949</c:v>
                </c:pt>
                <c:pt idx="13385">
                  <c:v>-0.15347042838215699</c:v>
                </c:pt>
                <c:pt idx="13386">
                  <c:v>-0.15135847172376399</c:v>
                </c:pt>
                <c:pt idx="13387">
                  <c:v>-0.16236428389282501</c:v>
                </c:pt>
                <c:pt idx="13388">
                  <c:v>-0.15009922780964299</c:v>
                </c:pt>
                <c:pt idx="13389">
                  <c:v>-0.141215806615968</c:v>
                </c:pt>
                <c:pt idx="13390">
                  <c:v>-0.12859221722110201</c:v>
                </c:pt>
                <c:pt idx="13391">
                  <c:v>-0.137615305565156</c:v>
                </c:pt>
                <c:pt idx="13392">
                  <c:v>-0.14291074688840999</c:v>
                </c:pt>
                <c:pt idx="13393">
                  <c:v>-0.13187785639427699</c:v>
                </c:pt>
                <c:pt idx="13394">
                  <c:v>-0.14149727867922901</c:v>
                </c:pt>
                <c:pt idx="13395">
                  <c:v>-0.149077682726523</c:v>
                </c:pt>
                <c:pt idx="13396">
                  <c:v>-0.147209685489326</c:v>
                </c:pt>
                <c:pt idx="13397">
                  <c:v>-0.137446422327199</c:v>
                </c:pt>
                <c:pt idx="13398">
                  <c:v>-0.13768829488499601</c:v>
                </c:pt>
                <c:pt idx="13399">
                  <c:v>-0.135296953026741</c:v>
                </c:pt>
                <c:pt idx="13400">
                  <c:v>-0.14722011980631899</c:v>
                </c:pt>
                <c:pt idx="13401">
                  <c:v>-0.14958010781448899</c:v>
                </c:pt>
                <c:pt idx="13402">
                  <c:v>-0.166623572089169</c:v>
                </c:pt>
                <c:pt idx="13403">
                  <c:v>-0.167934936689145</c:v>
                </c:pt>
                <c:pt idx="13404">
                  <c:v>-0.16350050466464899</c:v>
                </c:pt>
                <c:pt idx="13405">
                  <c:v>-0.172315161164388</c:v>
                </c:pt>
                <c:pt idx="13406">
                  <c:v>-0.169771681874472</c:v>
                </c:pt>
                <c:pt idx="13407">
                  <c:v>-0.172292256566112</c:v>
                </c:pt>
                <c:pt idx="13408">
                  <c:v>-0.17620339486865699</c:v>
                </c:pt>
                <c:pt idx="13409">
                  <c:v>-0.16995720912050899</c:v>
                </c:pt>
                <c:pt idx="13410">
                  <c:v>-0.156553896301213</c:v>
                </c:pt>
                <c:pt idx="13411">
                  <c:v>-0.15597430816660901</c:v>
                </c:pt>
                <c:pt idx="13412">
                  <c:v>-0.168910621676606</c:v>
                </c:pt>
                <c:pt idx="13413">
                  <c:v>-0.16773480139931801</c:v>
                </c:pt>
                <c:pt idx="13414">
                  <c:v>-0.18309788254623799</c:v>
                </c:pt>
                <c:pt idx="13415">
                  <c:v>-0.19492510450859199</c:v>
                </c:pt>
                <c:pt idx="13416">
                  <c:v>-0.196140575190452</c:v>
                </c:pt>
                <c:pt idx="13417">
                  <c:v>-0.182895660393012</c:v>
                </c:pt>
                <c:pt idx="13418">
                  <c:v>-0.18859977064862299</c:v>
                </c:pt>
                <c:pt idx="13419">
                  <c:v>-0.17434995477614301</c:v>
                </c:pt>
                <c:pt idx="13420">
                  <c:v>-0.183448170202543</c:v>
                </c:pt>
                <c:pt idx="13421">
                  <c:v>-0.17616583132748401</c:v>
                </c:pt>
                <c:pt idx="13422">
                  <c:v>-0.16547065641015701</c:v>
                </c:pt>
                <c:pt idx="13423">
                  <c:v>-0.17920969974107601</c:v>
                </c:pt>
                <c:pt idx="13424">
                  <c:v>-0.17676002750587799</c:v>
                </c:pt>
                <c:pt idx="13425">
                  <c:v>-0.17211711273795999</c:v>
                </c:pt>
                <c:pt idx="13426">
                  <c:v>-0.17075362745212799</c:v>
                </c:pt>
                <c:pt idx="13427">
                  <c:v>-0.172058731461909</c:v>
                </c:pt>
                <c:pt idx="13428">
                  <c:v>-0.16027110900501901</c:v>
                </c:pt>
                <c:pt idx="13429">
                  <c:v>-0.155471832179535</c:v>
                </c:pt>
                <c:pt idx="13430">
                  <c:v>-0.143279765416194</c:v>
                </c:pt>
                <c:pt idx="13431">
                  <c:v>-0.14011088879512101</c:v>
                </c:pt>
                <c:pt idx="13432">
                  <c:v>-0.14509564196753599</c:v>
                </c:pt>
                <c:pt idx="13433">
                  <c:v>-0.14722638039651401</c:v>
                </c:pt>
                <c:pt idx="13434">
                  <c:v>-0.14417416452932799</c:v>
                </c:pt>
                <c:pt idx="13435">
                  <c:v>-0.14332150268416399</c:v>
                </c:pt>
                <c:pt idx="13436">
                  <c:v>-0.14335692846283199</c:v>
                </c:pt>
                <c:pt idx="13437">
                  <c:v>-0.14689904823759301</c:v>
                </c:pt>
                <c:pt idx="13438">
                  <c:v>-0.13558463478109101</c:v>
                </c:pt>
                <c:pt idx="13439">
                  <c:v>-0.13737343300735899</c:v>
                </c:pt>
                <c:pt idx="13440">
                  <c:v>-0.13452145422821399</c:v>
                </c:pt>
                <c:pt idx="13441">
                  <c:v>-0.13378127941014001</c:v>
                </c:pt>
                <c:pt idx="13442">
                  <c:v>-0.13385426872998099</c:v>
                </c:pt>
                <c:pt idx="13443">
                  <c:v>-0.13901004290285801</c:v>
                </c:pt>
                <c:pt idx="13444">
                  <c:v>-0.13823240634182499</c:v>
                </c:pt>
                <c:pt idx="13445">
                  <c:v>-0.137498543013054</c:v>
                </c:pt>
                <c:pt idx="13446">
                  <c:v>-0.151135431835661</c:v>
                </c:pt>
                <c:pt idx="13447">
                  <c:v>-0.154396079547161</c:v>
                </c:pt>
                <c:pt idx="13448">
                  <c:v>-0.13785086663365001</c:v>
                </c:pt>
                <c:pt idx="13449">
                  <c:v>-0.13073537503225699</c:v>
                </c:pt>
                <c:pt idx="13450">
                  <c:v>-0.13107100374566499</c:v>
                </c:pt>
                <c:pt idx="13451">
                  <c:v>-0.14113864356933001</c:v>
                </c:pt>
                <c:pt idx="13452">
                  <c:v>-0.14714921734987699</c:v>
                </c:pt>
                <c:pt idx="13453">
                  <c:v>-0.153305718870997</c:v>
                </c:pt>
                <c:pt idx="13454">
                  <c:v>-0.13766325252421399</c:v>
                </c:pt>
                <c:pt idx="13455">
                  <c:v>-0.137273365362445</c:v>
                </c:pt>
                <c:pt idx="13456">
                  <c:v>-0.14122415406956201</c:v>
                </c:pt>
                <c:pt idx="13457">
                  <c:v>-0.13737343300735899</c:v>
                </c:pt>
                <c:pt idx="13458">
                  <c:v>-0.13883698593810401</c:v>
                </c:pt>
                <c:pt idx="13459">
                  <c:v>-0.140200471223935</c:v>
                </c:pt>
                <c:pt idx="13460">
                  <c:v>-0.13765704283312599</c:v>
                </c:pt>
                <c:pt idx="13461">
                  <c:v>-0.143156793173005</c:v>
                </c:pt>
                <c:pt idx="13462">
                  <c:v>-0.13296821707044101</c:v>
                </c:pt>
                <c:pt idx="13463">
                  <c:v>-0.124779059700072</c:v>
                </c:pt>
                <c:pt idx="13464">
                  <c:v>-0.12604451330528099</c:v>
                </c:pt>
                <c:pt idx="13465">
                  <c:v>-0.1259090198817</c:v>
                </c:pt>
                <c:pt idx="13466">
                  <c:v>-0.13571809224038001</c:v>
                </c:pt>
                <c:pt idx="13467">
                  <c:v>-0.14204342610035001</c:v>
                </c:pt>
                <c:pt idx="13468">
                  <c:v>-0.134529801681808</c:v>
                </c:pt>
                <c:pt idx="13469">
                  <c:v>-0.123236205960184</c:v>
                </c:pt>
                <c:pt idx="13470">
                  <c:v>-0.123221648815501</c:v>
                </c:pt>
                <c:pt idx="13471">
                  <c:v>-0.128577558278205</c:v>
                </c:pt>
                <c:pt idx="13472">
                  <c:v>-0.119990166292473</c:v>
                </c:pt>
                <c:pt idx="13473">
                  <c:v>-0.107199729623942</c:v>
                </c:pt>
                <c:pt idx="13474">
                  <c:v>-0.10898852785021</c:v>
                </c:pt>
                <c:pt idx="13475">
                  <c:v>-0.106891179235607</c:v>
                </c:pt>
                <c:pt idx="13476">
                  <c:v>-0.110295718723389</c:v>
                </c:pt>
                <c:pt idx="13477">
                  <c:v>-0.10478965689420799</c:v>
                </c:pt>
                <c:pt idx="13478">
                  <c:v>0</c:v>
                </c:pt>
                <c:pt idx="13479">
                  <c:v>0</c:v>
                </c:pt>
                <c:pt idx="13480">
                  <c:v>0</c:v>
                </c:pt>
                <c:pt idx="13481">
                  <c:v>0</c:v>
                </c:pt>
                <c:pt idx="13482">
                  <c:v>0</c:v>
                </c:pt>
                <c:pt idx="13483">
                  <c:v>0</c:v>
                </c:pt>
                <c:pt idx="13484">
                  <c:v>0</c:v>
                </c:pt>
                <c:pt idx="13485">
                  <c:v>0</c:v>
                </c:pt>
                <c:pt idx="13486">
                  <c:v>0</c:v>
                </c:pt>
                <c:pt idx="13487">
                  <c:v>0</c:v>
                </c:pt>
                <c:pt idx="13488">
                  <c:v>0</c:v>
                </c:pt>
                <c:pt idx="13489">
                  <c:v>0</c:v>
                </c:pt>
                <c:pt idx="13490">
                  <c:v>0</c:v>
                </c:pt>
                <c:pt idx="13491">
                  <c:v>0</c:v>
                </c:pt>
                <c:pt idx="13492">
                  <c:v>0</c:v>
                </c:pt>
                <c:pt idx="13493">
                  <c:v>0</c:v>
                </c:pt>
                <c:pt idx="13494">
                  <c:v>0</c:v>
                </c:pt>
                <c:pt idx="13495">
                  <c:v>0</c:v>
                </c:pt>
                <c:pt idx="13496">
                  <c:v>0</c:v>
                </c:pt>
                <c:pt idx="13497">
                  <c:v>0</c:v>
                </c:pt>
                <c:pt idx="13498">
                  <c:v>0</c:v>
                </c:pt>
                <c:pt idx="13499">
                  <c:v>0</c:v>
                </c:pt>
                <c:pt idx="13500">
                  <c:v>0</c:v>
                </c:pt>
                <c:pt idx="13501">
                  <c:v>0</c:v>
                </c:pt>
                <c:pt idx="13502">
                  <c:v>0</c:v>
                </c:pt>
                <c:pt idx="13503">
                  <c:v>0</c:v>
                </c:pt>
                <c:pt idx="13504">
                  <c:v>0</c:v>
                </c:pt>
                <c:pt idx="13505">
                  <c:v>0</c:v>
                </c:pt>
                <c:pt idx="13506">
                  <c:v>0</c:v>
                </c:pt>
                <c:pt idx="13507">
                  <c:v>0</c:v>
                </c:pt>
                <c:pt idx="13508">
                  <c:v>0</c:v>
                </c:pt>
                <c:pt idx="13509">
                  <c:v>0</c:v>
                </c:pt>
                <c:pt idx="13510">
                  <c:v>0</c:v>
                </c:pt>
                <c:pt idx="13511">
                  <c:v>0</c:v>
                </c:pt>
                <c:pt idx="13512">
                  <c:v>0</c:v>
                </c:pt>
                <c:pt idx="13513">
                  <c:v>0</c:v>
                </c:pt>
                <c:pt idx="13514">
                  <c:v>0</c:v>
                </c:pt>
                <c:pt idx="13515">
                  <c:v>0</c:v>
                </c:pt>
                <c:pt idx="13516">
                  <c:v>0</c:v>
                </c:pt>
                <c:pt idx="13517">
                  <c:v>0</c:v>
                </c:pt>
                <c:pt idx="13518">
                  <c:v>0</c:v>
                </c:pt>
                <c:pt idx="13519">
                  <c:v>0</c:v>
                </c:pt>
                <c:pt idx="13520">
                  <c:v>0</c:v>
                </c:pt>
                <c:pt idx="13521">
                  <c:v>0</c:v>
                </c:pt>
                <c:pt idx="13522">
                  <c:v>0</c:v>
                </c:pt>
                <c:pt idx="13523">
                  <c:v>0</c:v>
                </c:pt>
                <c:pt idx="13524">
                  <c:v>0</c:v>
                </c:pt>
                <c:pt idx="13525">
                  <c:v>0</c:v>
                </c:pt>
                <c:pt idx="13526">
                  <c:v>0</c:v>
                </c:pt>
                <c:pt idx="13527">
                  <c:v>0</c:v>
                </c:pt>
                <c:pt idx="13528">
                  <c:v>0</c:v>
                </c:pt>
                <c:pt idx="13529">
                  <c:v>0</c:v>
                </c:pt>
                <c:pt idx="13530">
                  <c:v>0</c:v>
                </c:pt>
                <c:pt idx="13531">
                  <c:v>0</c:v>
                </c:pt>
                <c:pt idx="13532">
                  <c:v>0</c:v>
                </c:pt>
                <c:pt idx="13533">
                  <c:v>0</c:v>
                </c:pt>
                <c:pt idx="13534">
                  <c:v>0</c:v>
                </c:pt>
                <c:pt idx="13535">
                  <c:v>0</c:v>
                </c:pt>
                <c:pt idx="13536">
                  <c:v>0</c:v>
                </c:pt>
                <c:pt idx="13537">
                  <c:v>0</c:v>
                </c:pt>
                <c:pt idx="13538">
                  <c:v>0</c:v>
                </c:pt>
                <c:pt idx="13539">
                  <c:v>0</c:v>
                </c:pt>
                <c:pt idx="13540">
                  <c:v>0</c:v>
                </c:pt>
                <c:pt idx="13541">
                  <c:v>0</c:v>
                </c:pt>
                <c:pt idx="13542">
                  <c:v>0</c:v>
                </c:pt>
                <c:pt idx="13543">
                  <c:v>0</c:v>
                </c:pt>
                <c:pt idx="13544">
                  <c:v>0</c:v>
                </c:pt>
                <c:pt idx="13545">
                  <c:v>0</c:v>
                </c:pt>
                <c:pt idx="13546">
                  <c:v>0</c:v>
                </c:pt>
                <c:pt idx="13547">
                  <c:v>0</c:v>
                </c:pt>
                <c:pt idx="13548">
                  <c:v>0</c:v>
                </c:pt>
                <c:pt idx="13549">
                  <c:v>0</c:v>
                </c:pt>
                <c:pt idx="13550">
                  <c:v>0</c:v>
                </c:pt>
                <c:pt idx="13551">
                  <c:v>0</c:v>
                </c:pt>
                <c:pt idx="13552">
                  <c:v>0</c:v>
                </c:pt>
                <c:pt idx="13553">
                  <c:v>0</c:v>
                </c:pt>
                <c:pt idx="13554">
                  <c:v>0</c:v>
                </c:pt>
                <c:pt idx="13555">
                  <c:v>0</c:v>
                </c:pt>
                <c:pt idx="13556">
                  <c:v>0</c:v>
                </c:pt>
                <c:pt idx="13557">
                  <c:v>0</c:v>
                </c:pt>
                <c:pt idx="13558">
                  <c:v>0</c:v>
                </c:pt>
                <c:pt idx="13559">
                  <c:v>0</c:v>
                </c:pt>
                <c:pt idx="13560">
                  <c:v>0</c:v>
                </c:pt>
                <c:pt idx="13561">
                  <c:v>0</c:v>
                </c:pt>
                <c:pt idx="13562">
                  <c:v>0</c:v>
                </c:pt>
                <c:pt idx="13563">
                  <c:v>0</c:v>
                </c:pt>
                <c:pt idx="13564">
                  <c:v>0</c:v>
                </c:pt>
                <c:pt idx="13565">
                  <c:v>0</c:v>
                </c:pt>
                <c:pt idx="13566">
                  <c:v>0</c:v>
                </c:pt>
                <c:pt idx="13567">
                  <c:v>0</c:v>
                </c:pt>
                <c:pt idx="13568">
                  <c:v>0</c:v>
                </c:pt>
                <c:pt idx="13569">
                  <c:v>0</c:v>
                </c:pt>
                <c:pt idx="13570">
                  <c:v>0</c:v>
                </c:pt>
                <c:pt idx="13571">
                  <c:v>0</c:v>
                </c:pt>
                <c:pt idx="13572">
                  <c:v>0</c:v>
                </c:pt>
                <c:pt idx="13573">
                  <c:v>0</c:v>
                </c:pt>
                <c:pt idx="13574">
                  <c:v>0</c:v>
                </c:pt>
                <c:pt idx="13575">
                  <c:v>0</c:v>
                </c:pt>
                <c:pt idx="13576">
                  <c:v>0</c:v>
                </c:pt>
                <c:pt idx="13577">
                  <c:v>0</c:v>
                </c:pt>
                <c:pt idx="13578">
                  <c:v>0</c:v>
                </c:pt>
                <c:pt idx="13579">
                  <c:v>0</c:v>
                </c:pt>
                <c:pt idx="13580">
                  <c:v>0</c:v>
                </c:pt>
                <c:pt idx="13581">
                  <c:v>0</c:v>
                </c:pt>
                <c:pt idx="13582">
                  <c:v>0</c:v>
                </c:pt>
                <c:pt idx="13583">
                  <c:v>0</c:v>
                </c:pt>
                <c:pt idx="13584">
                  <c:v>0</c:v>
                </c:pt>
                <c:pt idx="13585">
                  <c:v>0</c:v>
                </c:pt>
                <c:pt idx="13586">
                  <c:v>0</c:v>
                </c:pt>
                <c:pt idx="13587">
                  <c:v>0</c:v>
                </c:pt>
                <c:pt idx="13588">
                  <c:v>0</c:v>
                </c:pt>
                <c:pt idx="13589">
                  <c:v>0</c:v>
                </c:pt>
                <c:pt idx="13590">
                  <c:v>0</c:v>
                </c:pt>
                <c:pt idx="13591">
                  <c:v>0</c:v>
                </c:pt>
                <c:pt idx="13592">
                  <c:v>0</c:v>
                </c:pt>
                <c:pt idx="13593">
                  <c:v>0</c:v>
                </c:pt>
                <c:pt idx="13594">
                  <c:v>0</c:v>
                </c:pt>
                <c:pt idx="13595">
                  <c:v>0</c:v>
                </c:pt>
                <c:pt idx="13596">
                  <c:v>0</c:v>
                </c:pt>
                <c:pt idx="13597">
                  <c:v>0</c:v>
                </c:pt>
                <c:pt idx="13598">
                  <c:v>0</c:v>
                </c:pt>
                <c:pt idx="13599">
                  <c:v>0</c:v>
                </c:pt>
                <c:pt idx="13600">
                  <c:v>0</c:v>
                </c:pt>
                <c:pt idx="13601">
                  <c:v>0</c:v>
                </c:pt>
                <c:pt idx="13602">
                  <c:v>0</c:v>
                </c:pt>
                <c:pt idx="13603">
                  <c:v>0</c:v>
                </c:pt>
                <c:pt idx="13604">
                  <c:v>0</c:v>
                </c:pt>
                <c:pt idx="13605">
                  <c:v>0</c:v>
                </c:pt>
                <c:pt idx="13606">
                  <c:v>0</c:v>
                </c:pt>
                <c:pt idx="13607">
                  <c:v>0</c:v>
                </c:pt>
                <c:pt idx="13608">
                  <c:v>0</c:v>
                </c:pt>
                <c:pt idx="13609">
                  <c:v>0</c:v>
                </c:pt>
                <c:pt idx="13610">
                  <c:v>0</c:v>
                </c:pt>
                <c:pt idx="13611">
                  <c:v>0</c:v>
                </c:pt>
                <c:pt idx="13612">
                  <c:v>0</c:v>
                </c:pt>
                <c:pt idx="13613">
                  <c:v>0</c:v>
                </c:pt>
                <c:pt idx="13614">
                  <c:v>0</c:v>
                </c:pt>
                <c:pt idx="13615">
                  <c:v>0</c:v>
                </c:pt>
                <c:pt idx="13616">
                  <c:v>0</c:v>
                </c:pt>
                <c:pt idx="13617">
                  <c:v>0</c:v>
                </c:pt>
                <c:pt idx="13618">
                  <c:v>0</c:v>
                </c:pt>
                <c:pt idx="13619">
                  <c:v>0</c:v>
                </c:pt>
                <c:pt idx="13620">
                  <c:v>0</c:v>
                </c:pt>
                <c:pt idx="13621">
                  <c:v>0</c:v>
                </c:pt>
                <c:pt idx="13622">
                  <c:v>0</c:v>
                </c:pt>
                <c:pt idx="13623">
                  <c:v>0</c:v>
                </c:pt>
                <c:pt idx="13624">
                  <c:v>0</c:v>
                </c:pt>
                <c:pt idx="13625">
                  <c:v>0</c:v>
                </c:pt>
                <c:pt idx="13626">
                  <c:v>0</c:v>
                </c:pt>
                <c:pt idx="13627">
                  <c:v>0</c:v>
                </c:pt>
                <c:pt idx="13628">
                  <c:v>0</c:v>
                </c:pt>
                <c:pt idx="13629">
                  <c:v>0</c:v>
                </c:pt>
                <c:pt idx="13630">
                  <c:v>0</c:v>
                </c:pt>
                <c:pt idx="13631">
                  <c:v>0</c:v>
                </c:pt>
                <c:pt idx="13632">
                  <c:v>0</c:v>
                </c:pt>
                <c:pt idx="13633">
                  <c:v>0</c:v>
                </c:pt>
                <c:pt idx="13634">
                  <c:v>0</c:v>
                </c:pt>
                <c:pt idx="13635">
                  <c:v>0</c:v>
                </c:pt>
                <c:pt idx="13636">
                  <c:v>0</c:v>
                </c:pt>
                <c:pt idx="13637">
                  <c:v>0</c:v>
                </c:pt>
                <c:pt idx="13638">
                  <c:v>0</c:v>
                </c:pt>
                <c:pt idx="13639">
                  <c:v>0</c:v>
                </c:pt>
                <c:pt idx="13640">
                  <c:v>0</c:v>
                </c:pt>
                <c:pt idx="13641">
                  <c:v>0</c:v>
                </c:pt>
                <c:pt idx="13642">
                  <c:v>0</c:v>
                </c:pt>
                <c:pt idx="13643">
                  <c:v>0</c:v>
                </c:pt>
                <c:pt idx="13644">
                  <c:v>0</c:v>
                </c:pt>
                <c:pt idx="13645">
                  <c:v>0</c:v>
                </c:pt>
                <c:pt idx="13646">
                  <c:v>0</c:v>
                </c:pt>
                <c:pt idx="13647">
                  <c:v>0</c:v>
                </c:pt>
                <c:pt idx="13648">
                  <c:v>0</c:v>
                </c:pt>
                <c:pt idx="13649">
                  <c:v>0</c:v>
                </c:pt>
                <c:pt idx="13650">
                  <c:v>0</c:v>
                </c:pt>
                <c:pt idx="13651">
                  <c:v>0</c:v>
                </c:pt>
                <c:pt idx="13652">
                  <c:v>0</c:v>
                </c:pt>
                <c:pt idx="13653">
                  <c:v>0</c:v>
                </c:pt>
                <c:pt idx="13654">
                  <c:v>0</c:v>
                </c:pt>
                <c:pt idx="13655">
                  <c:v>0</c:v>
                </c:pt>
                <c:pt idx="13656">
                  <c:v>0</c:v>
                </c:pt>
                <c:pt idx="13657">
                  <c:v>0</c:v>
                </c:pt>
                <c:pt idx="13658">
                  <c:v>0</c:v>
                </c:pt>
                <c:pt idx="13659">
                  <c:v>0</c:v>
                </c:pt>
                <c:pt idx="13660">
                  <c:v>0</c:v>
                </c:pt>
                <c:pt idx="13661">
                  <c:v>0</c:v>
                </c:pt>
                <c:pt idx="13662">
                  <c:v>0</c:v>
                </c:pt>
                <c:pt idx="13663">
                  <c:v>0</c:v>
                </c:pt>
                <c:pt idx="13664">
                  <c:v>0</c:v>
                </c:pt>
                <c:pt idx="13665">
                  <c:v>0</c:v>
                </c:pt>
                <c:pt idx="13666">
                  <c:v>0</c:v>
                </c:pt>
                <c:pt idx="13667">
                  <c:v>0</c:v>
                </c:pt>
                <c:pt idx="13668">
                  <c:v>0</c:v>
                </c:pt>
                <c:pt idx="13669">
                  <c:v>0</c:v>
                </c:pt>
                <c:pt idx="13670">
                  <c:v>0</c:v>
                </c:pt>
                <c:pt idx="13671">
                  <c:v>0</c:v>
                </c:pt>
                <c:pt idx="13672">
                  <c:v>0</c:v>
                </c:pt>
                <c:pt idx="13673">
                  <c:v>0</c:v>
                </c:pt>
                <c:pt idx="13674">
                  <c:v>0</c:v>
                </c:pt>
                <c:pt idx="13675">
                  <c:v>0</c:v>
                </c:pt>
                <c:pt idx="13676">
                  <c:v>0</c:v>
                </c:pt>
                <c:pt idx="13677">
                  <c:v>0</c:v>
                </c:pt>
                <c:pt idx="13678">
                  <c:v>0</c:v>
                </c:pt>
                <c:pt idx="13679">
                  <c:v>0</c:v>
                </c:pt>
                <c:pt idx="13680">
                  <c:v>0</c:v>
                </c:pt>
                <c:pt idx="13681">
                  <c:v>0</c:v>
                </c:pt>
                <c:pt idx="13682">
                  <c:v>0</c:v>
                </c:pt>
                <c:pt idx="13683">
                  <c:v>0</c:v>
                </c:pt>
                <c:pt idx="13684">
                  <c:v>0</c:v>
                </c:pt>
                <c:pt idx="13685">
                  <c:v>0</c:v>
                </c:pt>
                <c:pt idx="13686">
                  <c:v>0</c:v>
                </c:pt>
                <c:pt idx="13687">
                  <c:v>0</c:v>
                </c:pt>
                <c:pt idx="13688">
                  <c:v>0</c:v>
                </c:pt>
                <c:pt idx="13689">
                  <c:v>0</c:v>
                </c:pt>
                <c:pt idx="13690">
                  <c:v>0</c:v>
                </c:pt>
                <c:pt idx="13691">
                  <c:v>0</c:v>
                </c:pt>
                <c:pt idx="13692">
                  <c:v>0</c:v>
                </c:pt>
                <c:pt idx="13693">
                  <c:v>0</c:v>
                </c:pt>
                <c:pt idx="13694">
                  <c:v>0</c:v>
                </c:pt>
                <c:pt idx="13695">
                  <c:v>0</c:v>
                </c:pt>
                <c:pt idx="13696">
                  <c:v>0</c:v>
                </c:pt>
                <c:pt idx="13697">
                  <c:v>0</c:v>
                </c:pt>
                <c:pt idx="13698">
                  <c:v>0</c:v>
                </c:pt>
                <c:pt idx="13699">
                  <c:v>0</c:v>
                </c:pt>
                <c:pt idx="13700">
                  <c:v>0</c:v>
                </c:pt>
                <c:pt idx="13701">
                  <c:v>0</c:v>
                </c:pt>
                <c:pt idx="13702">
                  <c:v>0</c:v>
                </c:pt>
                <c:pt idx="13703">
                  <c:v>0</c:v>
                </c:pt>
                <c:pt idx="13704">
                  <c:v>0</c:v>
                </c:pt>
                <c:pt idx="13705">
                  <c:v>0</c:v>
                </c:pt>
                <c:pt idx="13706">
                  <c:v>0</c:v>
                </c:pt>
                <c:pt idx="13707">
                  <c:v>0</c:v>
                </c:pt>
                <c:pt idx="13708">
                  <c:v>0</c:v>
                </c:pt>
                <c:pt idx="13709">
                  <c:v>0</c:v>
                </c:pt>
                <c:pt idx="13710">
                  <c:v>0</c:v>
                </c:pt>
                <c:pt idx="13711">
                  <c:v>0</c:v>
                </c:pt>
                <c:pt idx="13712">
                  <c:v>0</c:v>
                </c:pt>
                <c:pt idx="13713">
                  <c:v>0</c:v>
                </c:pt>
                <c:pt idx="13714">
                  <c:v>0</c:v>
                </c:pt>
                <c:pt idx="13715">
                  <c:v>0</c:v>
                </c:pt>
                <c:pt idx="13716">
                  <c:v>0</c:v>
                </c:pt>
                <c:pt idx="13717">
                  <c:v>0</c:v>
                </c:pt>
                <c:pt idx="13718">
                  <c:v>0</c:v>
                </c:pt>
                <c:pt idx="13719">
                  <c:v>0</c:v>
                </c:pt>
                <c:pt idx="13720">
                  <c:v>0</c:v>
                </c:pt>
                <c:pt idx="13721">
                  <c:v>0</c:v>
                </c:pt>
                <c:pt idx="13722">
                  <c:v>0</c:v>
                </c:pt>
                <c:pt idx="13723">
                  <c:v>0</c:v>
                </c:pt>
                <c:pt idx="13724">
                  <c:v>0</c:v>
                </c:pt>
                <c:pt idx="13725">
                  <c:v>0</c:v>
                </c:pt>
                <c:pt idx="13726">
                  <c:v>0</c:v>
                </c:pt>
                <c:pt idx="13727">
                  <c:v>0</c:v>
                </c:pt>
                <c:pt idx="13728">
                  <c:v>0</c:v>
                </c:pt>
                <c:pt idx="13729">
                  <c:v>0</c:v>
                </c:pt>
                <c:pt idx="13730">
                  <c:v>0</c:v>
                </c:pt>
                <c:pt idx="13731">
                  <c:v>0</c:v>
                </c:pt>
                <c:pt idx="13732">
                  <c:v>0</c:v>
                </c:pt>
                <c:pt idx="13733">
                  <c:v>0</c:v>
                </c:pt>
                <c:pt idx="13734">
                  <c:v>0</c:v>
                </c:pt>
                <c:pt idx="13735">
                  <c:v>0</c:v>
                </c:pt>
                <c:pt idx="13736">
                  <c:v>0</c:v>
                </c:pt>
                <c:pt idx="13737">
                  <c:v>0</c:v>
                </c:pt>
                <c:pt idx="13738">
                  <c:v>0</c:v>
                </c:pt>
                <c:pt idx="13739">
                  <c:v>0</c:v>
                </c:pt>
                <c:pt idx="13740">
                  <c:v>0</c:v>
                </c:pt>
                <c:pt idx="13741">
                  <c:v>0</c:v>
                </c:pt>
                <c:pt idx="13742">
                  <c:v>0</c:v>
                </c:pt>
                <c:pt idx="13743">
                  <c:v>0</c:v>
                </c:pt>
                <c:pt idx="13744">
                  <c:v>0</c:v>
                </c:pt>
                <c:pt idx="13745">
                  <c:v>0</c:v>
                </c:pt>
                <c:pt idx="13746">
                  <c:v>0</c:v>
                </c:pt>
                <c:pt idx="13747">
                  <c:v>0</c:v>
                </c:pt>
                <c:pt idx="13748">
                  <c:v>0</c:v>
                </c:pt>
                <c:pt idx="13749">
                  <c:v>0</c:v>
                </c:pt>
                <c:pt idx="13750">
                  <c:v>0</c:v>
                </c:pt>
                <c:pt idx="13751">
                  <c:v>0</c:v>
                </c:pt>
                <c:pt idx="13752">
                  <c:v>0</c:v>
                </c:pt>
                <c:pt idx="13753">
                  <c:v>0</c:v>
                </c:pt>
                <c:pt idx="13754">
                  <c:v>0</c:v>
                </c:pt>
                <c:pt idx="13755">
                  <c:v>0</c:v>
                </c:pt>
                <c:pt idx="13756">
                  <c:v>0</c:v>
                </c:pt>
                <c:pt idx="13757">
                  <c:v>0</c:v>
                </c:pt>
                <c:pt idx="13758">
                  <c:v>0</c:v>
                </c:pt>
                <c:pt idx="13759">
                  <c:v>0</c:v>
                </c:pt>
                <c:pt idx="13760">
                  <c:v>0</c:v>
                </c:pt>
                <c:pt idx="13761">
                  <c:v>0</c:v>
                </c:pt>
                <c:pt idx="13762">
                  <c:v>0</c:v>
                </c:pt>
                <c:pt idx="13763">
                  <c:v>0</c:v>
                </c:pt>
                <c:pt idx="13764">
                  <c:v>0</c:v>
                </c:pt>
                <c:pt idx="13765">
                  <c:v>0</c:v>
                </c:pt>
                <c:pt idx="13766">
                  <c:v>0</c:v>
                </c:pt>
                <c:pt idx="13767">
                  <c:v>0</c:v>
                </c:pt>
                <c:pt idx="13768">
                  <c:v>0</c:v>
                </c:pt>
                <c:pt idx="13769">
                  <c:v>0</c:v>
                </c:pt>
                <c:pt idx="13770">
                  <c:v>0</c:v>
                </c:pt>
                <c:pt idx="13771">
                  <c:v>0</c:v>
                </c:pt>
                <c:pt idx="13772">
                  <c:v>0</c:v>
                </c:pt>
                <c:pt idx="13773">
                  <c:v>0</c:v>
                </c:pt>
                <c:pt idx="13774">
                  <c:v>0</c:v>
                </c:pt>
                <c:pt idx="13775">
                  <c:v>0</c:v>
                </c:pt>
                <c:pt idx="13776">
                  <c:v>0</c:v>
                </c:pt>
                <c:pt idx="13777">
                  <c:v>0</c:v>
                </c:pt>
                <c:pt idx="13778">
                  <c:v>0</c:v>
                </c:pt>
                <c:pt idx="13779">
                  <c:v>0</c:v>
                </c:pt>
                <c:pt idx="13780">
                  <c:v>0</c:v>
                </c:pt>
                <c:pt idx="13781">
                  <c:v>0</c:v>
                </c:pt>
                <c:pt idx="13782">
                  <c:v>0</c:v>
                </c:pt>
                <c:pt idx="13783">
                  <c:v>0</c:v>
                </c:pt>
                <c:pt idx="13784">
                  <c:v>0</c:v>
                </c:pt>
                <c:pt idx="13785">
                  <c:v>0</c:v>
                </c:pt>
                <c:pt idx="13786">
                  <c:v>0</c:v>
                </c:pt>
                <c:pt idx="13787">
                  <c:v>0</c:v>
                </c:pt>
                <c:pt idx="13788">
                  <c:v>0</c:v>
                </c:pt>
                <c:pt idx="13789">
                  <c:v>0</c:v>
                </c:pt>
                <c:pt idx="13790">
                  <c:v>0</c:v>
                </c:pt>
                <c:pt idx="13791">
                  <c:v>0</c:v>
                </c:pt>
                <c:pt idx="13792">
                  <c:v>0</c:v>
                </c:pt>
                <c:pt idx="13793">
                  <c:v>0</c:v>
                </c:pt>
                <c:pt idx="13794">
                  <c:v>0</c:v>
                </c:pt>
                <c:pt idx="13795">
                  <c:v>0</c:v>
                </c:pt>
                <c:pt idx="13796">
                  <c:v>0</c:v>
                </c:pt>
                <c:pt idx="13797">
                  <c:v>0</c:v>
                </c:pt>
                <c:pt idx="13798">
                  <c:v>0</c:v>
                </c:pt>
                <c:pt idx="13799">
                  <c:v>0</c:v>
                </c:pt>
                <c:pt idx="13800">
                  <c:v>0</c:v>
                </c:pt>
                <c:pt idx="13801">
                  <c:v>0</c:v>
                </c:pt>
                <c:pt idx="13802">
                  <c:v>0</c:v>
                </c:pt>
                <c:pt idx="13803">
                  <c:v>0</c:v>
                </c:pt>
                <c:pt idx="13804">
                  <c:v>0</c:v>
                </c:pt>
                <c:pt idx="13805">
                  <c:v>0</c:v>
                </c:pt>
                <c:pt idx="13806">
                  <c:v>0</c:v>
                </c:pt>
                <c:pt idx="13807">
                  <c:v>0</c:v>
                </c:pt>
                <c:pt idx="13808">
                  <c:v>0</c:v>
                </c:pt>
                <c:pt idx="13809">
                  <c:v>0</c:v>
                </c:pt>
                <c:pt idx="13810">
                  <c:v>0</c:v>
                </c:pt>
                <c:pt idx="13811">
                  <c:v>0</c:v>
                </c:pt>
                <c:pt idx="13812">
                  <c:v>0</c:v>
                </c:pt>
                <c:pt idx="13813">
                  <c:v>0</c:v>
                </c:pt>
                <c:pt idx="13814">
                  <c:v>0</c:v>
                </c:pt>
                <c:pt idx="13815">
                  <c:v>0</c:v>
                </c:pt>
                <c:pt idx="13816">
                  <c:v>0</c:v>
                </c:pt>
                <c:pt idx="13817">
                  <c:v>0</c:v>
                </c:pt>
                <c:pt idx="13818">
                  <c:v>0</c:v>
                </c:pt>
                <c:pt idx="13819">
                  <c:v>0</c:v>
                </c:pt>
                <c:pt idx="13820">
                  <c:v>0</c:v>
                </c:pt>
                <c:pt idx="13821">
                  <c:v>0</c:v>
                </c:pt>
                <c:pt idx="13822">
                  <c:v>0</c:v>
                </c:pt>
                <c:pt idx="13823">
                  <c:v>0</c:v>
                </c:pt>
                <c:pt idx="13824">
                  <c:v>0</c:v>
                </c:pt>
                <c:pt idx="13825">
                  <c:v>0</c:v>
                </c:pt>
                <c:pt idx="13826">
                  <c:v>0</c:v>
                </c:pt>
                <c:pt idx="13827">
                  <c:v>0</c:v>
                </c:pt>
                <c:pt idx="13828">
                  <c:v>0</c:v>
                </c:pt>
                <c:pt idx="13829">
                  <c:v>0</c:v>
                </c:pt>
                <c:pt idx="13830">
                  <c:v>0</c:v>
                </c:pt>
                <c:pt idx="13831">
                  <c:v>0</c:v>
                </c:pt>
                <c:pt idx="13832">
                  <c:v>0</c:v>
                </c:pt>
                <c:pt idx="13833">
                  <c:v>0</c:v>
                </c:pt>
                <c:pt idx="13834">
                  <c:v>0</c:v>
                </c:pt>
                <c:pt idx="13835">
                  <c:v>0</c:v>
                </c:pt>
                <c:pt idx="13836">
                  <c:v>0</c:v>
                </c:pt>
                <c:pt idx="13837">
                  <c:v>0</c:v>
                </c:pt>
                <c:pt idx="13838">
                  <c:v>0</c:v>
                </c:pt>
                <c:pt idx="13839">
                  <c:v>0</c:v>
                </c:pt>
                <c:pt idx="13840">
                  <c:v>0</c:v>
                </c:pt>
                <c:pt idx="13841">
                  <c:v>0</c:v>
                </c:pt>
                <c:pt idx="13842">
                  <c:v>0</c:v>
                </c:pt>
                <c:pt idx="13843">
                  <c:v>0</c:v>
                </c:pt>
                <c:pt idx="13844">
                  <c:v>0</c:v>
                </c:pt>
                <c:pt idx="13845">
                  <c:v>0</c:v>
                </c:pt>
                <c:pt idx="13846">
                  <c:v>0</c:v>
                </c:pt>
                <c:pt idx="13847">
                  <c:v>0</c:v>
                </c:pt>
                <c:pt idx="13848">
                  <c:v>0</c:v>
                </c:pt>
                <c:pt idx="13849">
                  <c:v>0</c:v>
                </c:pt>
                <c:pt idx="13850">
                  <c:v>0</c:v>
                </c:pt>
                <c:pt idx="13851">
                  <c:v>0</c:v>
                </c:pt>
                <c:pt idx="13852">
                  <c:v>0</c:v>
                </c:pt>
                <c:pt idx="13853">
                  <c:v>0</c:v>
                </c:pt>
                <c:pt idx="13854">
                  <c:v>0</c:v>
                </c:pt>
                <c:pt idx="13855">
                  <c:v>0</c:v>
                </c:pt>
                <c:pt idx="13856">
                  <c:v>0</c:v>
                </c:pt>
                <c:pt idx="13857">
                  <c:v>0</c:v>
                </c:pt>
                <c:pt idx="13858">
                  <c:v>0</c:v>
                </c:pt>
                <c:pt idx="13859">
                  <c:v>0</c:v>
                </c:pt>
                <c:pt idx="13860">
                  <c:v>0</c:v>
                </c:pt>
                <c:pt idx="13861">
                  <c:v>0</c:v>
                </c:pt>
                <c:pt idx="13862">
                  <c:v>0</c:v>
                </c:pt>
                <c:pt idx="13863">
                  <c:v>0</c:v>
                </c:pt>
                <c:pt idx="13864">
                  <c:v>0</c:v>
                </c:pt>
                <c:pt idx="13865">
                  <c:v>0</c:v>
                </c:pt>
                <c:pt idx="13866">
                  <c:v>0</c:v>
                </c:pt>
                <c:pt idx="13867">
                  <c:v>0</c:v>
                </c:pt>
                <c:pt idx="13868">
                  <c:v>0</c:v>
                </c:pt>
                <c:pt idx="13869">
                  <c:v>0</c:v>
                </c:pt>
                <c:pt idx="13870">
                  <c:v>0</c:v>
                </c:pt>
                <c:pt idx="13871">
                  <c:v>0</c:v>
                </c:pt>
                <c:pt idx="13872">
                  <c:v>0</c:v>
                </c:pt>
                <c:pt idx="13873">
                  <c:v>0</c:v>
                </c:pt>
                <c:pt idx="13874">
                  <c:v>0</c:v>
                </c:pt>
                <c:pt idx="13875">
                  <c:v>0</c:v>
                </c:pt>
                <c:pt idx="13876">
                  <c:v>0</c:v>
                </c:pt>
                <c:pt idx="13877">
                  <c:v>0</c:v>
                </c:pt>
                <c:pt idx="13878">
                  <c:v>0</c:v>
                </c:pt>
                <c:pt idx="13879">
                  <c:v>0</c:v>
                </c:pt>
                <c:pt idx="13880">
                  <c:v>0</c:v>
                </c:pt>
                <c:pt idx="13881">
                  <c:v>0</c:v>
                </c:pt>
                <c:pt idx="13882">
                  <c:v>0</c:v>
                </c:pt>
                <c:pt idx="13883">
                  <c:v>0</c:v>
                </c:pt>
                <c:pt idx="13884">
                  <c:v>0</c:v>
                </c:pt>
                <c:pt idx="13885">
                  <c:v>0</c:v>
                </c:pt>
                <c:pt idx="13886">
                  <c:v>0</c:v>
                </c:pt>
                <c:pt idx="13887">
                  <c:v>0</c:v>
                </c:pt>
                <c:pt idx="13888">
                  <c:v>0</c:v>
                </c:pt>
                <c:pt idx="13889">
                  <c:v>0</c:v>
                </c:pt>
                <c:pt idx="13890">
                  <c:v>0</c:v>
                </c:pt>
                <c:pt idx="13891">
                  <c:v>0</c:v>
                </c:pt>
                <c:pt idx="13892">
                  <c:v>0</c:v>
                </c:pt>
                <c:pt idx="13893">
                  <c:v>0</c:v>
                </c:pt>
                <c:pt idx="13894">
                  <c:v>0</c:v>
                </c:pt>
                <c:pt idx="13895">
                  <c:v>0</c:v>
                </c:pt>
                <c:pt idx="13896">
                  <c:v>0</c:v>
                </c:pt>
                <c:pt idx="13897">
                  <c:v>0</c:v>
                </c:pt>
                <c:pt idx="13898">
                  <c:v>0</c:v>
                </c:pt>
                <c:pt idx="13899">
                  <c:v>0</c:v>
                </c:pt>
                <c:pt idx="13900">
                  <c:v>0</c:v>
                </c:pt>
                <c:pt idx="13901">
                  <c:v>0</c:v>
                </c:pt>
                <c:pt idx="13902">
                  <c:v>0</c:v>
                </c:pt>
                <c:pt idx="13903">
                  <c:v>0</c:v>
                </c:pt>
                <c:pt idx="13904">
                  <c:v>0</c:v>
                </c:pt>
                <c:pt idx="13905">
                  <c:v>0</c:v>
                </c:pt>
                <c:pt idx="13906">
                  <c:v>0</c:v>
                </c:pt>
                <c:pt idx="13907">
                  <c:v>0</c:v>
                </c:pt>
                <c:pt idx="13908">
                  <c:v>0</c:v>
                </c:pt>
                <c:pt idx="13909">
                  <c:v>0</c:v>
                </c:pt>
                <c:pt idx="13910">
                  <c:v>0</c:v>
                </c:pt>
                <c:pt idx="13911">
                  <c:v>0</c:v>
                </c:pt>
                <c:pt idx="13912">
                  <c:v>0</c:v>
                </c:pt>
                <c:pt idx="13913">
                  <c:v>0</c:v>
                </c:pt>
                <c:pt idx="13914">
                  <c:v>0</c:v>
                </c:pt>
                <c:pt idx="13915">
                  <c:v>0</c:v>
                </c:pt>
                <c:pt idx="13916">
                  <c:v>0</c:v>
                </c:pt>
                <c:pt idx="13917">
                  <c:v>0</c:v>
                </c:pt>
                <c:pt idx="13918">
                  <c:v>0</c:v>
                </c:pt>
                <c:pt idx="13919">
                  <c:v>0</c:v>
                </c:pt>
                <c:pt idx="13920">
                  <c:v>0</c:v>
                </c:pt>
                <c:pt idx="13921">
                  <c:v>0</c:v>
                </c:pt>
                <c:pt idx="13922">
                  <c:v>0</c:v>
                </c:pt>
                <c:pt idx="13923">
                  <c:v>0</c:v>
                </c:pt>
                <c:pt idx="13924">
                  <c:v>0</c:v>
                </c:pt>
                <c:pt idx="13925">
                  <c:v>0</c:v>
                </c:pt>
                <c:pt idx="13926">
                  <c:v>0</c:v>
                </c:pt>
                <c:pt idx="13927">
                  <c:v>0</c:v>
                </c:pt>
                <c:pt idx="13928">
                  <c:v>0</c:v>
                </c:pt>
                <c:pt idx="13929">
                  <c:v>0</c:v>
                </c:pt>
                <c:pt idx="13930">
                  <c:v>0</c:v>
                </c:pt>
                <c:pt idx="13931">
                  <c:v>0</c:v>
                </c:pt>
                <c:pt idx="13932">
                  <c:v>0</c:v>
                </c:pt>
                <c:pt idx="13933">
                  <c:v>0</c:v>
                </c:pt>
                <c:pt idx="13934">
                  <c:v>0</c:v>
                </c:pt>
                <c:pt idx="13935">
                  <c:v>0</c:v>
                </c:pt>
              </c:numCache>
            </c:numRef>
          </c:val>
          <c:extLst>
            <c:ext xmlns:c16="http://schemas.microsoft.com/office/drawing/2014/chart" uri="{C3380CC4-5D6E-409C-BE32-E72D297353CC}">
              <c16:uniqueId val="{00000001-3EAE-4BF2-A9C2-17E49E64655E}"/>
            </c:ext>
          </c:extLst>
        </c:ser>
        <c:dLbls>
          <c:showLegendKey val="0"/>
          <c:showVal val="0"/>
          <c:showCatName val="0"/>
          <c:showSerName val="0"/>
          <c:showPercent val="0"/>
          <c:showBubbleSize val="0"/>
        </c:dLbls>
        <c:axId val="1996161808"/>
        <c:axId val="2011556768"/>
      </c:areaChart>
      <c:dateAx>
        <c:axId val="1996161808"/>
        <c:scaling>
          <c:orientation val="minMax"/>
        </c:scaling>
        <c:delete val="0"/>
        <c:axPos val="b"/>
        <c:numFmt formatCode="yyyy" sourceLinked="0"/>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s-MX"/>
          </a:p>
        </c:txPr>
        <c:crossAx val="2011556768"/>
        <c:crosses val="autoZero"/>
        <c:auto val="1"/>
        <c:lblOffset val="100"/>
        <c:baseTimeUnit val="days"/>
        <c:majorUnit val="5"/>
        <c:majorTimeUnit val="years"/>
      </c:dateAx>
      <c:valAx>
        <c:axId val="2011556768"/>
        <c:scaling>
          <c:orientation val="minMax"/>
          <c:min val="-3.5"/>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s-MX"/>
          </a:p>
        </c:txPr>
        <c:crossAx val="199616180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s-MX"/>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chemeClr val="tx1"/>
          </a:solidFill>
        </a:defRPr>
      </a:pPr>
      <a:endParaRPr lang="es-MX"/>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Rendimiento Anual</c:v>
                </c:pt>
              </c:strCache>
            </c:strRef>
          </c:tx>
          <c:spPr>
            <a:solidFill>
              <a:srgbClr val="002060"/>
            </a:solidFill>
            <a:ln>
              <a:solidFill>
                <a:srgbClr val="00206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2060"/>
                    </a:solidFill>
                    <a:latin typeface="+mn-lt"/>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Sheet1!$A$2:$A$47</c:f>
              <c:numCache>
                <c:formatCode>General</c:formatCode>
                <c:ptCount val="46"/>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pt idx="43">
                  <c:v>2023</c:v>
                </c:pt>
                <c:pt idx="44">
                  <c:v>2024</c:v>
                </c:pt>
                <c:pt idx="45">
                  <c:v>2025</c:v>
                </c:pt>
              </c:numCache>
            </c:numRef>
          </c:cat>
          <c:val>
            <c:numRef>
              <c:f>Sheet1!$B$2:$B$47</c:f>
              <c:numCache>
                <c:formatCode>0%</c:formatCode>
                <c:ptCount val="46"/>
                <c:pt idx="0">
                  <c:v>0.283661041647504</c:v>
                </c:pt>
                <c:pt idx="1">
                  <c:v>-9.7304006994585995E-2</c:v>
                </c:pt>
                <c:pt idx="2">
                  <c:v>0.14761318553578801</c:v>
                </c:pt>
                <c:pt idx="3">
                  <c:v>0.17271041945070301</c:v>
                </c:pt>
                <c:pt idx="4">
                  <c:v>1.4006020250809201E-2</c:v>
                </c:pt>
                <c:pt idx="5">
                  <c:v>0.263334081796194</c:v>
                </c:pt>
                <c:pt idx="6">
                  <c:v>0.146204087315979</c:v>
                </c:pt>
                <c:pt idx="7">
                  <c:v>2.0275028695685201E-2</c:v>
                </c:pt>
                <c:pt idx="8">
                  <c:v>0.12400841493679</c:v>
                </c:pt>
                <c:pt idx="9">
                  <c:v>0.27250465340319002</c:v>
                </c:pt>
                <c:pt idx="10">
                  <c:v>-6.55913782572701E-2</c:v>
                </c:pt>
                <c:pt idx="11">
                  <c:v>0.26306703045260899</c:v>
                </c:pt>
                <c:pt idx="12">
                  <c:v>4.4642631759749002E-2</c:v>
                </c:pt>
                <c:pt idx="13">
                  <c:v>7.0551562632968398E-2</c:v>
                </c:pt>
                <c:pt idx="14">
                  <c:v>-1.53929102914731E-2</c:v>
                </c:pt>
                <c:pt idx="15">
                  <c:v>0.34110655477086999</c:v>
                </c:pt>
                <c:pt idx="16">
                  <c:v>0.20263666170303199</c:v>
                </c:pt>
                <c:pt idx="17">
                  <c:v>0.31008181746570801</c:v>
                </c:pt>
                <c:pt idx="18">
                  <c:v>0.266685891559653</c:v>
                </c:pt>
                <c:pt idx="19">
                  <c:v>0.19526046658878399</c:v>
                </c:pt>
                <c:pt idx="20">
                  <c:v>-0.101391846658584</c:v>
                </c:pt>
                <c:pt idx="21">
                  <c:v>-0.130426931727426</c:v>
                </c:pt>
                <c:pt idx="22">
                  <c:v>-0.233659639571035</c:v>
                </c:pt>
                <c:pt idx="23">
                  <c:v>0.26380399932819798</c:v>
                </c:pt>
                <c:pt idx="24">
                  <c:v>8.9934524109467506E-2</c:v>
                </c:pt>
                <c:pt idx="25">
                  <c:v>3.0010226581274901E-2</c:v>
                </c:pt>
                <c:pt idx="26">
                  <c:v>0.13619431738260701</c:v>
                </c:pt>
                <c:pt idx="27">
                  <c:v>3.5295730663479498E-2</c:v>
                </c:pt>
                <c:pt idx="28">
                  <c:v>-0.38485793060906698</c:v>
                </c:pt>
                <c:pt idx="29">
                  <c:v>0.23454190488340701</c:v>
                </c:pt>
                <c:pt idx="30">
                  <c:v>0.127827138537601</c:v>
                </c:pt>
                <c:pt idx="31">
                  <c:v>-3.1836663936912703E-5</c:v>
                </c:pt>
                <c:pt idx="32">
                  <c:v>0.13405690926621</c:v>
                </c:pt>
                <c:pt idx="33">
                  <c:v>0.29601249573324301</c:v>
                </c:pt>
                <c:pt idx="34">
                  <c:v>0.113906337867481</c:v>
                </c:pt>
                <c:pt idx="35">
                  <c:v>-7.2659972058235402E-3</c:v>
                </c:pt>
                <c:pt idx="36">
                  <c:v>9.5350226672836505E-2</c:v>
                </c:pt>
                <c:pt idx="37">
                  <c:v>0.19419965523287899</c:v>
                </c:pt>
                <c:pt idx="38">
                  <c:v>-6.2372598496206799E-2</c:v>
                </c:pt>
                <c:pt idx="39">
                  <c:v>0.28878070225158398</c:v>
                </c:pt>
                <c:pt idx="40">
                  <c:v>0.16258923055706101</c:v>
                </c:pt>
                <c:pt idx="41">
                  <c:v>0.26892738661371202</c:v>
                </c:pt>
                <c:pt idx="42">
                  <c:v>-0.194428272034292</c:v>
                </c:pt>
                <c:pt idx="43">
                  <c:v>0.242305007976298</c:v>
                </c:pt>
                <c:pt idx="44">
                  <c:v>0.23309002343424001</c:v>
                </c:pt>
                <c:pt idx="45" formatCode="0.0%">
                  <c:v>0.13308045491880899</c:v>
                </c:pt>
              </c:numCache>
            </c:numRef>
          </c:val>
          <c:extLst>
            <c:ext xmlns:c16="http://schemas.microsoft.com/office/drawing/2014/chart" uri="{C3380CC4-5D6E-409C-BE32-E72D297353CC}">
              <c16:uniqueId val="{00000000-E52A-400A-AA51-D26E6DA0F778}"/>
            </c:ext>
          </c:extLst>
        </c:ser>
        <c:dLbls>
          <c:showLegendKey val="0"/>
          <c:showVal val="0"/>
          <c:showCatName val="0"/>
          <c:showSerName val="0"/>
          <c:showPercent val="0"/>
          <c:showBubbleSize val="0"/>
        </c:dLbls>
        <c:gapWidth val="219"/>
        <c:axId val="1550141968"/>
        <c:axId val="1550178992"/>
      </c:barChart>
      <c:lineChart>
        <c:grouping val="standard"/>
        <c:varyColors val="0"/>
        <c:ser>
          <c:idx val="1"/>
          <c:order val="1"/>
          <c:tx>
            <c:strRef>
              <c:f>Sheet1!$C$1</c:f>
              <c:strCache>
                <c:ptCount val="1"/>
                <c:pt idx="0">
                  <c:v>Caída Máxima</c:v>
                </c:pt>
              </c:strCache>
            </c:strRef>
          </c:tx>
          <c:spPr>
            <a:ln w="28575" cap="rnd">
              <a:noFill/>
              <a:round/>
            </a:ln>
            <a:effectLst/>
          </c:spPr>
          <c:marker>
            <c:symbol val="circle"/>
            <c:size val="4"/>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C00000"/>
                    </a:solidFill>
                    <a:latin typeface="+mn-lt"/>
                    <a:ea typeface="+mn-ea"/>
                    <a:cs typeface="+mn-cs"/>
                  </a:defRPr>
                </a:pPr>
                <a:endParaRPr lang="es-MX"/>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Sheet1!$A$2:$A$47</c:f>
              <c:numCache>
                <c:formatCode>General</c:formatCode>
                <c:ptCount val="46"/>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pt idx="43">
                  <c:v>2023</c:v>
                </c:pt>
                <c:pt idx="44">
                  <c:v>2024</c:v>
                </c:pt>
                <c:pt idx="45">
                  <c:v>2025</c:v>
                </c:pt>
              </c:numCache>
            </c:numRef>
          </c:cat>
          <c:val>
            <c:numRef>
              <c:f>Sheet1!$C$2:$C$47</c:f>
              <c:numCache>
                <c:formatCode>0%</c:formatCode>
                <c:ptCount val="46"/>
                <c:pt idx="0">
                  <c:v>-0.17071935835788399</c:v>
                </c:pt>
                <c:pt idx="1">
                  <c:v>-0.183536051044694</c:v>
                </c:pt>
                <c:pt idx="2">
                  <c:v>-0.16555320228518799</c:v>
                </c:pt>
                <c:pt idx="3">
                  <c:v>-6.9068439312114996E-2</c:v>
                </c:pt>
                <c:pt idx="4">
                  <c:v>-0.126772162156364</c:v>
                </c:pt>
                <c:pt idx="5">
                  <c:v>-7.6616359325346994E-2</c:v>
                </c:pt>
                <c:pt idx="6">
                  <c:v>-9.4236291992252696E-2</c:v>
                </c:pt>
                <c:pt idx="7">
                  <c:v>-0.33509515255572597</c:v>
                </c:pt>
                <c:pt idx="8">
                  <c:v>-7.6404690209709095E-2</c:v>
                </c:pt>
                <c:pt idx="9">
                  <c:v>-7.5569770327650804E-2</c:v>
                </c:pt>
                <c:pt idx="10">
                  <c:v>-0.19918693134699</c:v>
                </c:pt>
                <c:pt idx="11">
                  <c:v>-5.6719795642571902E-2</c:v>
                </c:pt>
                <c:pt idx="12">
                  <c:v>-6.2433133777557201E-2</c:v>
                </c:pt>
                <c:pt idx="13">
                  <c:v>-4.9941881309469097E-2</c:v>
                </c:pt>
                <c:pt idx="14">
                  <c:v>-8.9377565502625697E-2</c:v>
                </c:pt>
                <c:pt idx="15">
                  <c:v>-2.5334169663576701E-2</c:v>
                </c:pt>
                <c:pt idx="16">
                  <c:v>-7.6432159592569895E-2</c:v>
                </c:pt>
                <c:pt idx="17">
                  <c:v>-0.107952239207749</c:v>
                </c:pt>
                <c:pt idx="18">
                  <c:v>-0.193359992166104</c:v>
                </c:pt>
                <c:pt idx="19">
                  <c:v>-0.120786867293385</c:v>
                </c:pt>
                <c:pt idx="20">
                  <c:v>-0.171997942611783</c:v>
                </c:pt>
                <c:pt idx="21">
                  <c:v>-0.296950636934185</c:v>
                </c:pt>
                <c:pt idx="22">
                  <c:v>-0.33752377097327002</c:v>
                </c:pt>
                <c:pt idx="23">
                  <c:v>-0.14053409661238001</c:v>
                </c:pt>
                <c:pt idx="24">
                  <c:v>-8.1649071050581098E-2</c:v>
                </c:pt>
                <c:pt idx="25">
                  <c:v>-7.1663541793272098E-2</c:v>
                </c:pt>
                <c:pt idx="26">
                  <c:v>-7.6989853071084496E-2</c:v>
                </c:pt>
                <c:pt idx="27">
                  <c:v>-0.10090409944571301</c:v>
                </c:pt>
                <c:pt idx="28">
                  <c:v>-0.48756435073974502</c:v>
                </c:pt>
                <c:pt idx="29">
                  <c:v>-0.27620624750026501</c:v>
                </c:pt>
                <c:pt idx="30">
                  <c:v>-0.15994677274011701</c:v>
                </c:pt>
                <c:pt idx="31">
                  <c:v>-0.193882420723584</c:v>
                </c:pt>
                <c:pt idx="32">
                  <c:v>-9.9362946864524501E-2</c:v>
                </c:pt>
                <c:pt idx="33">
                  <c:v>-5.7555936154791001E-2</c:v>
                </c:pt>
                <c:pt idx="34">
                  <c:v>-7.4014595199957095E-2</c:v>
                </c:pt>
                <c:pt idx="35">
                  <c:v>-0.123525250637643</c:v>
                </c:pt>
                <c:pt idx="36">
                  <c:v>-0.105120498405514</c:v>
                </c:pt>
                <c:pt idx="37">
                  <c:v>-2.79679171848118E-2</c:v>
                </c:pt>
                <c:pt idx="38">
                  <c:v>-0.19778210435681901</c:v>
                </c:pt>
                <c:pt idx="39">
                  <c:v>-6.8361080446738498E-2</c:v>
                </c:pt>
                <c:pt idx="40">
                  <c:v>-0.33924960002653198</c:v>
                </c:pt>
                <c:pt idx="41">
                  <c:v>-5.2125375901048598E-2</c:v>
                </c:pt>
                <c:pt idx="42">
                  <c:v>-0.25425096619230297</c:v>
                </c:pt>
                <c:pt idx="43">
                  <c:v>-0.102766170932913</c:v>
                </c:pt>
                <c:pt idx="44">
                  <c:v>-8.4851443502073701E-2</c:v>
                </c:pt>
                <c:pt idx="45" formatCode="0.0%">
                  <c:v>-0.18902206184284001</c:v>
                </c:pt>
              </c:numCache>
            </c:numRef>
          </c:val>
          <c:smooth val="0"/>
          <c:extLst>
            <c:ext xmlns:c16="http://schemas.microsoft.com/office/drawing/2014/chart" uri="{C3380CC4-5D6E-409C-BE32-E72D297353CC}">
              <c16:uniqueId val="{00000001-E52A-400A-AA51-D26E6DA0F778}"/>
            </c:ext>
          </c:extLst>
        </c:ser>
        <c:dLbls>
          <c:showLegendKey val="0"/>
          <c:showVal val="0"/>
          <c:showCatName val="0"/>
          <c:showSerName val="0"/>
          <c:showPercent val="0"/>
          <c:showBubbleSize val="0"/>
        </c:dLbls>
        <c:marker val="1"/>
        <c:smooth val="0"/>
        <c:axId val="1550141968"/>
        <c:axId val="1550178992"/>
      </c:lineChart>
      <c:dateAx>
        <c:axId val="1550141968"/>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s-MX"/>
          </a:p>
        </c:txPr>
        <c:crossAx val="1550178992"/>
        <c:crosses val="autoZero"/>
        <c:auto val="0"/>
        <c:lblOffset val="100"/>
        <c:baseTimeUnit val="days"/>
        <c:majorUnit val="5"/>
        <c:majorTimeUnit val="days"/>
      </c:dateAx>
      <c:valAx>
        <c:axId val="1550178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s-MX"/>
          </a:p>
        </c:txPr>
        <c:crossAx val="1550141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s-MX"/>
        </a:p>
      </c:txPr>
    </c:legend>
    <c:plotVisOnly val="1"/>
    <c:dispBlanksAs val="gap"/>
    <c:showDLblsOverMax val="0"/>
  </c:chart>
  <c:spPr>
    <a:noFill/>
    <a:ln w="9525" cap="flat" cmpd="sng" algn="ctr">
      <a:noFill/>
      <a:round/>
    </a:ln>
    <a:effectLst/>
  </c:spPr>
  <c:txPr>
    <a:bodyPr/>
    <a:lstStyle/>
    <a:p>
      <a:pPr>
        <a:defRPr/>
      </a:pPr>
      <a:endParaRPr lang="es-MX"/>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Sheet1!$U$1</c:f>
              <c:strCache>
                <c:ptCount val="1"/>
                <c:pt idx="0">
                  <c:v>Cupón anual</c:v>
                </c:pt>
              </c:strCache>
            </c:strRef>
          </c:tx>
          <c:spPr>
            <a:solidFill>
              <a:schemeClr val="bg2">
                <a:lumMod val="75000"/>
              </a:schemeClr>
            </a:solidFill>
            <a:ln>
              <a:noFill/>
            </a:ln>
            <a:effectLst/>
          </c:spPr>
          <c:invertIfNegative val="0"/>
          <c:cat>
            <c:strRef>
              <c:f>Sheet1!$T$2:$T$29</c:f>
              <c:strCache>
                <c:ptCount val="28"/>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pt idx="24">
                  <c:v>2023</c:v>
                </c:pt>
                <c:pt idx="25">
                  <c:v>2024</c:v>
                </c:pt>
                <c:pt idx="26">
                  <c:v>2025</c:v>
                </c:pt>
                <c:pt idx="27">
                  <c:v>2026 YTD</c:v>
                </c:pt>
              </c:strCache>
            </c:strRef>
          </c:cat>
          <c:val>
            <c:numRef>
              <c:f>Sheet1!$U$2:$U$29</c:f>
              <c:numCache>
                <c:formatCode>General</c:formatCode>
                <c:ptCount val="28"/>
                <c:pt idx="0">
                  <c:v>0</c:v>
                </c:pt>
                <c:pt idx="1">
                  <c:v>44693.55779217388</c:v>
                </c:pt>
                <c:pt idx="2">
                  <c:v>44693.55779217388</c:v>
                </c:pt>
                <c:pt idx="3">
                  <c:v>44693.55779217388</c:v>
                </c:pt>
                <c:pt idx="4">
                  <c:v>44693.55779217388</c:v>
                </c:pt>
                <c:pt idx="5">
                  <c:v>44693.55779217388</c:v>
                </c:pt>
                <c:pt idx="6">
                  <c:v>44693.55779217388</c:v>
                </c:pt>
                <c:pt idx="7">
                  <c:v>44693.55779217388</c:v>
                </c:pt>
                <c:pt idx="8">
                  <c:v>122373.50849543985</c:v>
                </c:pt>
                <c:pt idx="9">
                  <c:v>63311.869302782805</c:v>
                </c:pt>
                <c:pt idx="10">
                  <c:v>10404.784100762474</c:v>
                </c:pt>
                <c:pt idx="11">
                  <c:v>2373.5051264338808</c:v>
                </c:pt>
                <c:pt idx="12">
                  <c:v>2318.3073327958837</c:v>
                </c:pt>
                <c:pt idx="13">
                  <c:v>137.99448409499306</c:v>
                </c:pt>
                <c:pt idx="14">
                  <c:v>165.59338091399167</c:v>
                </c:pt>
                <c:pt idx="15">
                  <c:v>0</c:v>
                </c:pt>
                <c:pt idx="16">
                  <c:v>938.36249184595283</c:v>
                </c:pt>
                <c:pt idx="17">
                  <c:v>10294.388513486483</c:v>
                </c:pt>
                <c:pt idx="18">
                  <c:v>21996.320764741897</c:v>
                </c:pt>
                <c:pt idx="19">
                  <c:v>50395.585591491472</c:v>
                </c:pt>
                <c:pt idx="20">
                  <c:v>66734.132508338647</c:v>
                </c:pt>
                <c:pt idx="21">
                  <c:v>22603.496494759864</c:v>
                </c:pt>
                <c:pt idx="22">
                  <c:v>0</c:v>
                </c:pt>
                <c:pt idx="23">
                  <c:v>42033.11985533488</c:v>
                </c:pt>
                <c:pt idx="24">
                  <c:v>143873.04911743978</c:v>
                </c:pt>
                <c:pt idx="25">
                  <c:v>152677.0972027003</c:v>
                </c:pt>
                <c:pt idx="26">
                  <c:v>124333.03016958873</c:v>
                </c:pt>
                <c:pt idx="27">
                  <c:v>44958.602918148739</c:v>
                </c:pt>
              </c:numCache>
            </c:numRef>
          </c:val>
          <c:extLst>
            <c:ext xmlns:c16="http://schemas.microsoft.com/office/drawing/2014/chart" uri="{C3380CC4-5D6E-409C-BE32-E72D297353CC}">
              <c16:uniqueId val="{00000000-B9E1-2943-9DFB-E8E16E3EF134}"/>
            </c:ext>
          </c:extLst>
        </c:ser>
        <c:dLbls>
          <c:showLegendKey val="0"/>
          <c:showVal val="0"/>
          <c:showCatName val="0"/>
          <c:showSerName val="0"/>
          <c:showPercent val="0"/>
          <c:showBubbleSize val="0"/>
        </c:dLbls>
        <c:gapWidth val="150"/>
        <c:axId val="545548192"/>
        <c:axId val="546191200"/>
      </c:barChart>
      <c:lineChart>
        <c:grouping val="standard"/>
        <c:varyColors val="0"/>
        <c:ser>
          <c:idx val="1"/>
          <c:order val="1"/>
          <c:tx>
            <c:strRef>
              <c:f>Sheet1!$V$1</c:f>
              <c:strCache>
                <c:ptCount val="1"/>
                <c:pt idx="0">
                  <c:v>Capital</c:v>
                </c:pt>
              </c:strCache>
            </c:strRef>
          </c:tx>
          <c:spPr>
            <a:ln w="19050" cap="rnd">
              <a:solidFill>
                <a:srgbClr val="002060"/>
              </a:solidFill>
              <a:round/>
            </a:ln>
            <a:effectLst/>
          </c:spPr>
          <c:marker>
            <c:symbol val="none"/>
          </c:marker>
          <c:dLbls>
            <c:dLbl>
              <c:idx val="27"/>
              <c:layout>
                <c:manualLayout>
                  <c:x val="-0.10963119072708113"/>
                  <c:y val="-4.668467595396729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9E1-2943-9DFB-E8E16E3EF134}"/>
                </c:ext>
              </c:extLst>
            </c:dLbl>
            <c:numFmt formatCode="&quot;$&quot;#,##0" sourceLinked="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Arial" panose="020B0604020202020204" pitchFamily="34" charset="0"/>
                    <a:ea typeface="+mn-ea"/>
                    <a:cs typeface="Arial" panose="020B0604020202020204" pitchFamily="34" charset="0"/>
                  </a:defRPr>
                </a:pPr>
                <a:endParaRPr lang="en-MX"/>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Sheet1!$T$2:$T$29</c:f>
              <c:strCache>
                <c:ptCount val="28"/>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pt idx="24">
                  <c:v>2023</c:v>
                </c:pt>
                <c:pt idx="25">
                  <c:v>2024</c:v>
                </c:pt>
                <c:pt idx="26">
                  <c:v>2025</c:v>
                </c:pt>
                <c:pt idx="27">
                  <c:v>2026 YTD</c:v>
                </c:pt>
              </c:strCache>
            </c:strRef>
          </c:cat>
          <c:val>
            <c:numRef>
              <c:f>Sheet1!$V$2:$V$29</c:f>
              <c:numCache>
                <c:formatCode>General</c:formatCode>
                <c:ptCount val="28"/>
                <c:pt idx="0">
                  <c:v>3000000</c:v>
                </c:pt>
                <c:pt idx="1">
                  <c:v>3000000</c:v>
                </c:pt>
                <c:pt idx="2">
                  <c:v>3000000</c:v>
                </c:pt>
                <c:pt idx="3">
                  <c:v>3000000</c:v>
                </c:pt>
                <c:pt idx="4">
                  <c:v>3000000</c:v>
                </c:pt>
                <c:pt idx="5">
                  <c:v>3000000</c:v>
                </c:pt>
                <c:pt idx="6">
                  <c:v>3000000</c:v>
                </c:pt>
                <c:pt idx="7">
                  <c:v>3000000</c:v>
                </c:pt>
                <c:pt idx="8">
                  <c:v>3024839.0492496728</c:v>
                </c:pt>
                <c:pt idx="9">
                  <c:v>3046642.203004227</c:v>
                </c:pt>
                <c:pt idx="10">
                  <c:v>3041122.5078655761</c:v>
                </c:pt>
                <c:pt idx="11">
                  <c:v>3042502.3263688032</c:v>
                </c:pt>
                <c:pt idx="12">
                  <c:v>3042226.4890058809</c:v>
                </c:pt>
                <c:pt idx="13">
                  <c:v>3043054.4222203912</c:v>
                </c:pt>
                <c:pt idx="14">
                  <c:v>3042778.3742945972</c:v>
                </c:pt>
                <c:pt idx="15">
                  <c:v>3042778.3742945972</c:v>
                </c:pt>
                <c:pt idx="16">
                  <c:v>3041950.4410800859</c:v>
                </c:pt>
                <c:pt idx="17">
                  <c:v>3044158.403360696</c:v>
                </c:pt>
                <c:pt idx="18">
                  <c:v>3042502.3263688032</c:v>
                </c:pt>
                <c:pt idx="19">
                  <c:v>3044158.403360696</c:v>
                </c:pt>
                <c:pt idx="20">
                  <c:v>3048574.1173590422</c:v>
                </c:pt>
                <c:pt idx="21">
                  <c:v>3050506.0317138568</c:v>
                </c:pt>
                <c:pt idx="22">
                  <c:v>3047470.1362187369</c:v>
                </c:pt>
                <c:pt idx="23">
                  <c:v>3033670.6878092382</c:v>
                </c:pt>
                <c:pt idx="24">
                  <c:v>3039466.4308736832</c:v>
                </c:pt>
                <c:pt idx="25">
                  <c:v>3038914.5455849669</c:v>
                </c:pt>
                <c:pt idx="26">
                  <c:v>3040018.5267252722</c:v>
                </c:pt>
                <c:pt idx="27">
                  <c:v>3039052.4642664278</c:v>
                </c:pt>
              </c:numCache>
            </c:numRef>
          </c:val>
          <c:smooth val="0"/>
          <c:extLst>
            <c:ext xmlns:c16="http://schemas.microsoft.com/office/drawing/2014/chart" uri="{C3380CC4-5D6E-409C-BE32-E72D297353CC}">
              <c16:uniqueId val="{00000002-B9E1-2943-9DFB-E8E16E3EF134}"/>
            </c:ext>
          </c:extLst>
        </c:ser>
        <c:dLbls>
          <c:showLegendKey val="0"/>
          <c:showVal val="0"/>
          <c:showCatName val="0"/>
          <c:showSerName val="0"/>
          <c:showPercent val="0"/>
          <c:showBubbleSize val="0"/>
        </c:dLbls>
        <c:marker val="1"/>
        <c:smooth val="0"/>
        <c:axId val="852730464"/>
        <c:axId val="1699460704"/>
      </c:lineChart>
      <c:lineChart>
        <c:grouping val="standard"/>
        <c:varyColors val="0"/>
        <c:ser>
          <c:idx val="2"/>
          <c:order val="2"/>
          <c:tx>
            <c:strRef>
              <c:f>Sheet1!$W$1</c:f>
              <c:strCache>
                <c:ptCount val="1"/>
                <c:pt idx="0">
                  <c:v>Cupón promedio</c:v>
                </c:pt>
              </c:strCache>
            </c:strRef>
          </c:tx>
          <c:spPr>
            <a:ln w="19050">
              <a:solidFill>
                <a:srgbClr val="FF0000"/>
              </a:solidFill>
              <a:prstDash val="dash"/>
            </a:ln>
          </c:spPr>
          <c:marker>
            <c:symbol val="none"/>
          </c:marker>
          <c:dLbls>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9E1-2943-9DFB-E8E16E3EF134}"/>
                </c:ext>
              </c:extLst>
            </c:dLbl>
            <c:numFmt formatCode="&quot;$&quot;#,##0" sourceLinked="0"/>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Sheet1!$T$2:$T$29</c:f>
              <c:strCache>
                <c:ptCount val="28"/>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pt idx="24">
                  <c:v>2023</c:v>
                </c:pt>
                <c:pt idx="25">
                  <c:v>2024</c:v>
                </c:pt>
                <c:pt idx="26">
                  <c:v>2025</c:v>
                </c:pt>
                <c:pt idx="27">
                  <c:v>2026 YTD</c:v>
                </c:pt>
              </c:strCache>
            </c:strRef>
          </c:cat>
          <c:val>
            <c:numRef>
              <c:f>Sheet1!$W$2:$W$29</c:f>
              <c:numCache>
                <c:formatCode>General</c:formatCode>
                <c:ptCount val="28"/>
                <c:pt idx="0">
                  <c:v>44251.024162826587</c:v>
                </c:pt>
                <c:pt idx="1">
                  <c:v>44251.024162826587</c:v>
                </c:pt>
                <c:pt idx="2">
                  <c:v>44251.024162826587</c:v>
                </c:pt>
                <c:pt idx="3">
                  <c:v>44251.024162826587</c:v>
                </c:pt>
                <c:pt idx="4">
                  <c:v>44251.024162826587</c:v>
                </c:pt>
                <c:pt idx="5">
                  <c:v>44251.024162826587</c:v>
                </c:pt>
                <c:pt idx="6">
                  <c:v>44251.024162826587</c:v>
                </c:pt>
                <c:pt idx="7">
                  <c:v>44251.024162826587</c:v>
                </c:pt>
                <c:pt idx="8">
                  <c:v>44251.024162826587</c:v>
                </c:pt>
                <c:pt idx="9">
                  <c:v>44251.024162826587</c:v>
                </c:pt>
                <c:pt idx="10">
                  <c:v>44251.024162826587</c:v>
                </c:pt>
                <c:pt idx="11">
                  <c:v>44251.024162826587</c:v>
                </c:pt>
                <c:pt idx="12">
                  <c:v>44251.024162826587</c:v>
                </c:pt>
                <c:pt idx="13">
                  <c:v>44251.024162826587</c:v>
                </c:pt>
                <c:pt idx="14">
                  <c:v>44251.024162826587</c:v>
                </c:pt>
                <c:pt idx="15">
                  <c:v>44251.024162826587</c:v>
                </c:pt>
                <c:pt idx="16">
                  <c:v>44251.024162826587</c:v>
                </c:pt>
                <c:pt idx="17">
                  <c:v>44251.024162826587</c:v>
                </c:pt>
                <c:pt idx="18">
                  <c:v>44251.024162826587</c:v>
                </c:pt>
                <c:pt idx="19">
                  <c:v>44251.024162826587</c:v>
                </c:pt>
                <c:pt idx="20">
                  <c:v>44251.024162826587</c:v>
                </c:pt>
                <c:pt idx="21">
                  <c:v>44251.024162826587</c:v>
                </c:pt>
                <c:pt idx="22">
                  <c:v>44251.024162826587</c:v>
                </c:pt>
                <c:pt idx="23">
                  <c:v>44251.024162826587</c:v>
                </c:pt>
                <c:pt idx="24">
                  <c:v>44251.024162826587</c:v>
                </c:pt>
                <c:pt idx="25">
                  <c:v>44251.024162826587</c:v>
                </c:pt>
                <c:pt idx="26">
                  <c:v>44251.024162826587</c:v>
                </c:pt>
                <c:pt idx="27">
                  <c:v>44251.024162826587</c:v>
                </c:pt>
              </c:numCache>
            </c:numRef>
          </c:val>
          <c:smooth val="0"/>
          <c:extLst>
            <c:ext xmlns:c16="http://schemas.microsoft.com/office/drawing/2014/chart" uri="{C3380CC4-5D6E-409C-BE32-E72D297353CC}">
              <c16:uniqueId val="{00000004-B9E1-2943-9DFB-E8E16E3EF134}"/>
            </c:ext>
          </c:extLst>
        </c:ser>
        <c:dLbls>
          <c:showLegendKey val="0"/>
          <c:showVal val="0"/>
          <c:showCatName val="0"/>
          <c:showSerName val="0"/>
          <c:showPercent val="0"/>
          <c:showBubbleSize val="0"/>
        </c:dLbls>
        <c:marker val="1"/>
        <c:smooth val="0"/>
        <c:axId val="545548192"/>
        <c:axId val="546191200"/>
      </c:lineChart>
      <c:catAx>
        <c:axId val="85273046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MX"/>
          </a:p>
        </c:txPr>
        <c:crossAx val="1699460704"/>
        <c:crosses val="autoZero"/>
        <c:auto val="1"/>
        <c:lblAlgn val="ctr"/>
        <c:lblOffset val="100"/>
        <c:noMultiLvlLbl val="0"/>
      </c:catAx>
      <c:valAx>
        <c:axId val="1699460704"/>
        <c:scaling>
          <c:orientation val="minMax"/>
          <c:max val="4500000"/>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r>
                  <a:rPr lang="en-US"/>
                  <a:t>Capital (USD)</a:t>
                </a:r>
              </a:p>
            </c:rich>
          </c:tx>
          <c:overlay val="0"/>
          <c:spPr>
            <a:noFill/>
            <a:ln>
              <a:noFill/>
            </a:ln>
            <a:effectLst/>
          </c:spPr>
        </c:title>
        <c:numFmt formatCode="&quot;$&quot;#,##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MX"/>
          </a:p>
        </c:txPr>
        <c:crossAx val="852730464"/>
        <c:crosses val="autoZero"/>
        <c:crossBetween val="between"/>
      </c:valAx>
      <c:valAx>
        <c:axId val="546191200"/>
        <c:scaling>
          <c:orientation val="minMax"/>
          <c:max val="500000"/>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r>
                  <a:rPr lang="en-US"/>
                  <a:t>Flujo (USD)</a:t>
                </a:r>
              </a:p>
            </c:rich>
          </c:tx>
          <c:overlay val="0"/>
          <c:spPr>
            <a:noFill/>
            <a:ln>
              <a:noFill/>
            </a:ln>
            <a:effectLst/>
          </c:spPr>
        </c:title>
        <c:numFmt formatCode="&quot;$&quot;#,##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MX"/>
          </a:p>
        </c:txPr>
        <c:crossAx val="545548192"/>
        <c:crosses val="max"/>
        <c:crossBetween val="between"/>
      </c:valAx>
      <c:catAx>
        <c:axId val="545548192"/>
        <c:scaling>
          <c:orientation val="minMax"/>
        </c:scaling>
        <c:delete val="1"/>
        <c:axPos val="b"/>
        <c:numFmt formatCode="General" sourceLinked="1"/>
        <c:majorTickMark val="out"/>
        <c:minorTickMark val="none"/>
        <c:tickLblPos val="nextTo"/>
        <c:crossAx val="546191200"/>
        <c:crosses val="autoZero"/>
        <c:auto val="1"/>
        <c:lblAlgn val="ctr"/>
        <c:lblOffset val="100"/>
        <c:noMultiLvlLbl val="0"/>
      </c:catAx>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MX"/>
        </a:p>
      </c:txPr>
    </c:legend>
    <c:plotVisOnly val="1"/>
    <c:dispBlanksAs val="gap"/>
    <c:showDLblsOverMax val="0"/>
    <c:extLst/>
  </c:chart>
  <c:spPr>
    <a:solidFill>
      <a:schemeClr val="bg1"/>
    </a:solidFill>
    <a:ln w="9525" cap="flat" cmpd="sng" algn="ctr">
      <a:noFill/>
      <a:round/>
    </a:ln>
    <a:effectLst/>
  </c:spPr>
  <c:txPr>
    <a:bodyPr/>
    <a:lstStyle/>
    <a:p>
      <a:pPr>
        <a:defRPr>
          <a:solidFill>
            <a:schemeClr val="tx1"/>
          </a:solidFill>
          <a:latin typeface="Arial" panose="020B0604020202020204" pitchFamily="34" charset="0"/>
          <a:cs typeface="Arial" panose="020B0604020202020204" pitchFamily="34" charset="0"/>
        </a:defRPr>
      </a:pPr>
      <a:endParaRPr lang="en-MX"/>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Sheet1!$T$1</c:f>
              <c:strCache>
                <c:ptCount val="1"/>
                <c:pt idx="0">
                  <c:v>Cupón anual</c:v>
                </c:pt>
              </c:strCache>
            </c:strRef>
          </c:tx>
          <c:spPr>
            <a:solidFill>
              <a:schemeClr val="bg2">
                <a:lumMod val="75000"/>
              </a:schemeClr>
            </a:solidFill>
            <a:ln>
              <a:noFill/>
            </a:ln>
            <a:effectLst/>
          </c:spPr>
          <c:invertIfNegative val="0"/>
          <c:cat>
            <c:strRef>
              <c:f>Sheet1!$S$2:$S$19</c:f>
              <c:strCache>
                <c:ptCount val="18"/>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pt idx="17">
                  <c:v>2026 YTD</c:v>
                </c:pt>
              </c:strCache>
            </c:strRef>
          </c:cat>
          <c:val>
            <c:numRef>
              <c:f>Sheet1!$T$2:$T$19</c:f>
              <c:numCache>
                <c:formatCode>General</c:formatCode>
                <c:ptCount val="18"/>
                <c:pt idx="0">
                  <c:v>0</c:v>
                </c:pt>
                <c:pt idx="1">
                  <c:v>2341.4102394379379</c:v>
                </c:pt>
                <c:pt idx="2">
                  <c:v>2286.9588385207767</c:v>
                </c:pt>
                <c:pt idx="3">
                  <c:v>136.12850229290336</c:v>
                </c:pt>
                <c:pt idx="4">
                  <c:v>163.35420275148405</c:v>
                </c:pt>
                <c:pt idx="5">
                  <c:v>0</c:v>
                </c:pt>
                <c:pt idx="6">
                  <c:v>925.67381559174305</c:v>
                </c:pt>
                <c:pt idx="7">
                  <c:v>10155.186271050592</c:v>
                </c:pt>
                <c:pt idx="8">
                  <c:v>21698.883265488799</c:v>
                </c:pt>
                <c:pt idx="9">
                  <c:v>49714.129037368322</c:v>
                </c:pt>
                <c:pt idx="10">
                  <c:v>65831.74370884808</c:v>
                </c:pt>
                <c:pt idx="11">
                  <c:v>22297.84867557757</c:v>
                </c:pt>
                <c:pt idx="12">
                  <c:v>0</c:v>
                </c:pt>
                <c:pt idx="13">
                  <c:v>41464.74179841837</c:v>
                </c:pt>
                <c:pt idx="14">
                  <c:v>141927.57649058106</c:v>
                </c:pt>
                <c:pt idx="15">
                  <c:v>150612.5749368683</c:v>
                </c:pt>
                <c:pt idx="16">
                  <c:v>122651.78056590594</c:v>
                </c:pt>
                <c:pt idx="17">
                  <c:v>44350.666047027917</c:v>
                </c:pt>
              </c:numCache>
            </c:numRef>
          </c:val>
          <c:extLst>
            <c:ext xmlns:c16="http://schemas.microsoft.com/office/drawing/2014/chart" uri="{C3380CC4-5D6E-409C-BE32-E72D297353CC}">
              <c16:uniqueId val="{00000000-B1D2-194E-8153-4D360AEA6222}"/>
            </c:ext>
          </c:extLst>
        </c:ser>
        <c:dLbls>
          <c:showLegendKey val="0"/>
          <c:showVal val="0"/>
          <c:showCatName val="0"/>
          <c:showSerName val="0"/>
          <c:showPercent val="0"/>
          <c:showBubbleSize val="0"/>
        </c:dLbls>
        <c:gapWidth val="150"/>
        <c:axId val="545548192"/>
        <c:axId val="546191200"/>
      </c:barChart>
      <c:lineChart>
        <c:grouping val="standard"/>
        <c:varyColors val="0"/>
        <c:ser>
          <c:idx val="1"/>
          <c:order val="1"/>
          <c:tx>
            <c:strRef>
              <c:f>Sheet1!$U$1</c:f>
              <c:strCache>
                <c:ptCount val="1"/>
                <c:pt idx="0">
                  <c:v>Capital</c:v>
                </c:pt>
              </c:strCache>
            </c:strRef>
          </c:tx>
          <c:spPr>
            <a:ln w="19050" cap="rnd">
              <a:solidFill>
                <a:srgbClr val="002060"/>
              </a:solidFill>
              <a:round/>
            </a:ln>
            <a:effectLst/>
          </c:spPr>
          <c:marker>
            <c:symbol val="none"/>
          </c:marker>
          <c:dLbls>
            <c:dLbl>
              <c:idx val="17"/>
              <c:layout>
                <c:manualLayout>
                  <c:x val="-0.10960000000000009"/>
                  <c:y val="-3.26681862135654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1D2-194E-8153-4D360AEA6222}"/>
                </c:ext>
              </c:extLst>
            </c:dLbl>
            <c:dLbl>
              <c:idx val="27"/>
              <c:layout>
                <c:manualLayout>
                  <c:x val="-0.10963119072708113"/>
                  <c:y val="-4.668467595396729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1D2-194E-8153-4D360AEA6222}"/>
                </c:ext>
              </c:extLst>
            </c:dLbl>
            <c:numFmt formatCode="&quot;$&quot;#,##0" sourceLinked="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Arial" panose="020B0604020202020204" pitchFamily="34" charset="0"/>
                    <a:ea typeface="+mn-ea"/>
                    <a:cs typeface="Arial" panose="020B0604020202020204" pitchFamily="34" charset="0"/>
                  </a:defRPr>
                </a:pPr>
                <a:endParaRPr lang="en-MX"/>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Sheet1!$S$2:$S$19</c:f>
              <c:strCache>
                <c:ptCount val="18"/>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pt idx="17">
                  <c:v>2026 YTD</c:v>
                </c:pt>
              </c:strCache>
            </c:strRef>
          </c:cat>
          <c:val>
            <c:numRef>
              <c:f>Sheet1!$U$2:$U$19</c:f>
              <c:numCache>
                <c:formatCode>General</c:formatCode>
                <c:ptCount val="18"/>
                <c:pt idx="0">
                  <c:v>3000000</c:v>
                </c:pt>
                <c:pt idx="1">
                  <c:v>3001361.1603935631</c:v>
                </c:pt>
                <c:pt idx="2">
                  <c:v>3001089.0529442159</c:v>
                </c:pt>
                <c:pt idx="3">
                  <c:v>3001905.7907234761</c:v>
                </c:pt>
                <c:pt idx="4">
                  <c:v>3001633.4755585189</c:v>
                </c:pt>
                <c:pt idx="5">
                  <c:v>3001633.4755585189</c:v>
                </c:pt>
                <c:pt idx="6">
                  <c:v>3000816.7377792601</c:v>
                </c:pt>
                <c:pt idx="7">
                  <c:v>3002994.843667693</c:v>
                </c:pt>
                <c:pt idx="8">
                  <c:v>3001361.1603935631</c:v>
                </c:pt>
                <c:pt idx="9">
                  <c:v>3002994.843667693</c:v>
                </c:pt>
                <c:pt idx="10">
                  <c:v>3007350.8477289481</c:v>
                </c:pt>
                <c:pt idx="11">
                  <c:v>3009256.6384524242</c:v>
                </c:pt>
                <c:pt idx="12">
                  <c:v>3006261.7947847322</c:v>
                </c:pt>
                <c:pt idx="13">
                  <c:v>2992648.9445554409</c:v>
                </c:pt>
                <c:pt idx="14">
                  <c:v>2998366.3167258701</c:v>
                </c:pt>
                <c:pt idx="15">
                  <c:v>2997821.8941115672</c:v>
                </c:pt>
                <c:pt idx="16">
                  <c:v>2998910.9470557841</c:v>
                </c:pt>
                <c:pt idx="17">
                  <c:v>2997957.9478362398</c:v>
                </c:pt>
              </c:numCache>
            </c:numRef>
          </c:val>
          <c:smooth val="0"/>
          <c:extLst>
            <c:ext xmlns:c16="http://schemas.microsoft.com/office/drawing/2014/chart" uri="{C3380CC4-5D6E-409C-BE32-E72D297353CC}">
              <c16:uniqueId val="{00000003-B1D2-194E-8153-4D360AEA6222}"/>
            </c:ext>
          </c:extLst>
        </c:ser>
        <c:dLbls>
          <c:showLegendKey val="0"/>
          <c:showVal val="0"/>
          <c:showCatName val="0"/>
          <c:showSerName val="0"/>
          <c:showPercent val="0"/>
          <c:showBubbleSize val="0"/>
        </c:dLbls>
        <c:marker val="1"/>
        <c:smooth val="0"/>
        <c:axId val="852730464"/>
        <c:axId val="1699460704"/>
      </c:lineChart>
      <c:lineChart>
        <c:grouping val="standard"/>
        <c:varyColors val="0"/>
        <c:ser>
          <c:idx val="2"/>
          <c:order val="2"/>
          <c:tx>
            <c:strRef>
              <c:f>Sheet1!$V$1</c:f>
              <c:strCache>
                <c:ptCount val="1"/>
                <c:pt idx="0">
                  <c:v>Cupón promedio</c:v>
                </c:pt>
              </c:strCache>
            </c:strRef>
          </c:tx>
          <c:spPr>
            <a:ln w="19050">
              <a:solidFill>
                <a:srgbClr val="FF0000"/>
              </a:solidFill>
              <a:prstDash val="dash"/>
            </a:ln>
          </c:spPr>
          <c:marker>
            <c:symbol val="none"/>
          </c:marker>
          <c:dLbls>
            <c:dLbl>
              <c:idx val="14"/>
              <c:layout>
                <c:manualLayout>
                  <c:x val="-0.14299700299700308"/>
                  <c:y val="-3.72807017543859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1D2-194E-8153-4D360AEA6222}"/>
                </c:ext>
              </c:extLst>
            </c:dLbl>
            <c:numFmt formatCode="&quot;$&quot;#,##0" sourceLinked="0"/>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Sheet1!$S$2:$S$19</c:f>
              <c:strCache>
                <c:ptCount val="18"/>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pt idx="17">
                  <c:v>2026 YTD</c:v>
                </c:pt>
              </c:strCache>
            </c:strRef>
          </c:cat>
          <c:val>
            <c:numRef>
              <c:f>Sheet1!$V$2:$V$19</c:f>
              <c:numCache>
                <c:formatCode>General</c:formatCode>
                <c:ptCount val="18"/>
                <c:pt idx="0">
                  <c:v>39797.568023278225</c:v>
                </c:pt>
                <c:pt idx="1">
                  <c:v>39797.568023278225</c:v>
                </c:pt>
                <c:pt idx="2">
                  <c:v>39797.568023278225</c:v>
                </c:pt>
                <c:pt idx="3">
                  <c:v>39797.568023278225</c:v>
                </c:pt>
                <c:pt idx="4">
                  <c:v>39797.568023278225</c:v>
                </c:pt>
                <c:pt idx="5">
                  <c:v>39797.568023278225</c:v>
                </c:pt>
                <c:pt idx="6">
                  <c:v>39797.568023278225</c:v>
                </c:pt>
                <c:pt idx="7">
                  <c:v>39797.568023278225</c:v>
                </c:pt>
                <c:pt idx="8">
                  <c:v>39797.568023278225</c:v>
                </c:pt>
                <c:pt idx="9">
                  <c:v>39797.568023278225</c:v>
                </c:pt>
                <c:pt idx="10">
                  <c:v>39797.568023278225</c:v>
                </c:pt>
                <c:pt idx="11">
                  <c:v>39797.568023278225</c:v>
                </c:pt>
                <c:pt idx="12">
                  <c:v>39797.568023278225</c:v>
                </c:pt>
                <c:pt idx="13">
                  <c:v>39797.568023278225</c:v>
                </c:pt>
                <c:pt idx="14">
                  <c:v>39797.568023278225</c:v>
                </c:pt>
                <c:pt idx="15">
                  <c:v>39797.568023278225</c:v>
                </c:pt>
                <c:pt idx="16">
                  <c:v>39797.568023278225</c:v>
                </c:pt>
                <c:pt idx="17">
                  <c:v>39797.568023278225</c:v>
                </c:pt>
              </c:numCache>
            </c:numRef>
          </c:val>
          <c:smooth val="0"/>
          <c:extLst>
            <c:ext xmlns:c16="http://schemas.microsoft.com/office/drawing/2014/chart" uri="{C3380CC4-5D6E-409C-BE32-E72D297353CC}">
              <c16:uniqueId val="{00000005-B1D2-194E-8153-4D360AEA6222}"/>
            </c:ext>
          </c:extLst>
        </c:ser>
        <c:dLbls>
          <c:showLegendKey val="0"/>
          <c:showVal val="0"/>
          <c:showCatName val="0"/>
          <c:showSerName val="0"/>
          <c:showPercent val="0"/>
          <c:showBubbleSize val="0"/>
        </c:dLbls>
        <c:marker val="1"/>
        <c:smooth val="0"/>
        <c:axId val="545548192"/>
        <c:axId val="546191200"/>
      </c:lineChart>
      <c:catAx>
        <c:axId val="85273046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MX"/>
          </a:p>
        </c:txPr>
        <c:crossAx val="1699460704"/>
        <c:crosses val="autoZero"/>
        <c:auto val="1"/>
        <c:lblAlgn val="ctr"/>
        <c:lblOffset val="100"/>
        <c:noMultiLvlLbl val="0"/>
      </c:catAx>
      <c:valAx>
        <c:axId val="1699460704"/>
        <c:scaling>
          <c:orientation val="minMax"/>
          <c:max val="4500000"/>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r>
                  <a:rPr lang="en-US"/>
                  <a:t>Capital (USD)</a:t>
                </a:r>
              </a:p>
            </c:rich>
          </c:tx>
          <c:overlay val="0"/>
          <c:spPr>
            <a:noFill/>
            <a:ln>
              <a:noFill/>
            </a:ln>
            <a:effectLst/>
          </c:spPr>
        </c:title>
        <c:numFmt formatCode="&quot;$&quot;#,##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MX"/>
          </a:p>
        </c:txPr>
        <c:crossAx val="852730464"/>
        <c:crosses val="autoZero"/>
        <c:crossBetween val="between"/>
      </c:valAx>
      <c:valAx>
        <c:axId val="546191200"/>
        <c:scaling>
          <c:orientation val="minMax"/>
          <c:max val="500000"/>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r>
                  <a:rPr lang="en-US"/>
                  <a:t>Flujo (USD)</a:t>
                </a:r>
              </a:p>
            </c:rich>
          </c:tx>
          <c:overlay val="0"/>
          <c:spPr>
            <a:noFill/>
            <a:ln>
              <a:noFill/>
            </a:ln>
            <a:effectLst/>
          </c:spPr>
        </c:title>
        <c:numFmt formatCode="&quot;$&quot;#,##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MX"/>
          </a:p>
        </c:txPr>
        <c:crossAx val="545548192"/>
        <c:crosses val="max"/>
        <c:crossBetween val="between"/>
      </c:valAx>
      <c:catAx>
        <c:axId val="545548192"/>
        <c:scaling>
          <c:orientation val="minMax"/>
        </c:scaling>
        <c:delete val="1"/>
        <c:axPos val="b"/>
        <c:numFmt formatCode="General" sourceLinked="1"/>
        <c:majorTickMark val="out"/>
        <c:minorTickMark val="none"/>
        <c:tickLblPos val="nextTo"/>
        <c:crossAx val="546191200"/>
        <c:crosses val="autoZero"/>
        <c:auto val="1"/>
        <c:lblAlgn val="ctr"/>
        <c:lblOffset val="100"/>
        <c:noMultiLvlLbl val="0"/>
      </c:catAx>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MX"/>
        </a:p>
      </c:txPr>
    </c:legend>
    <c:plotVisOnly val="1"/>
    <c:dispBlanksAs val="gap"/>
    <c:showDLblsOverMax val="0"/>
    <c:extLst/>
  </c:chart>
  <c:spPr>
    <a:solidFill>
      <a:schemeClr val="bg1"/>
    </a:solidFill>
    <a:ln w="9525" cap="flat" cmpd="sng" algn="ctr">
      <a:noFill/>
      <a:round/>
    </a:ln>
    <a:effectLst/>
  </c:spPr>
  <c:txPr>
    <a:bodyPr/>
    <a:lstStyle/>
    <a:p>
      <a:pPr>
        <a:defRPr>
          <a:solidFill>
            <a:schemeClr val="tx1"/>
          </a:solidFill>
          <a:latin typeface="Arial" panose="020B0604020202020204" pitchFamily="34" charset="0"/>
          <a:cs typeface="Arial" panose="020B0604020202020204" pitchFamily="34" charset="0"/>
        </a:defRPr>
      </a:pPr>
      <a:endParaRPr lang="en-MX"/>
    </a:p>
  </c:txPr>
  <c:externalData r:id="rId2">
    <c:autoUpdate val="0"/>
  </c:externalData>
  <c:userShapes r:id="rId3"/>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v>Flujos</c:v>
          </c:tx>
          <c:spPr>
            <a:solidFill>
              <a:schemeClr val="bg2">
                <a:lumMod val="75000"/>
              </a:schemeClr>
            </a:solidFill>
            <a:ln>
              <a:noFill/>
            </a:ln>
            <a:effectLst/>
          </c:spPr>
          <c:invertIfNegative val="0"/>
          <c:cat>
            <c:strRef>
              <c:f>Backtest_Mensual!$V$4:$V$30</c:f>
              <c:strCache>
                <c:ptCount val="27"/>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pt idx="24">
                  <c:v>2023</c:v>
                </c:pt>
                <c:pt idx="25">
                  <c:v>2024</c:v>
                </c:pt>
                <c:pt idx="26">
                  <c:v>2025 YTD</c:v>
                </c:pt>
              </c:strCache>
            </c:strRef>
          </c:cat>
          <c:val>
            <c:numRef>
              <c:f>Backtest_Mensual!$W$4:$W$30</c:f>
              <c:numCache>
                <c:formatCode>_(* #,##0_);_(* \(#,##0\);_(* "-"??_);_(@_)</c:formatCode>
                <c:ptCount val="27"/>
                <c:pt idx="0" formatCode="General">
                  <c:v>0</c:v>
                </c:pt>
                <c:pt idx="1">
                  <c:v>161075.48377762808</c:v>
                </c:pt>
                <c:pt idx="2">
                  <c:v>131084.8380235864</c:v>
                </c:pt>
                <c:pt idx="3">
                  <c:v>108413.17289184284</c:v>
                </c:pt>
                <c:pt idx="4">
                  <c:v>102998.62735329155</c:v>
                </c:pt>
                <c:pt idx="5">
                  <c:v>117248.15044384579</c:v>
                </c:pt>
                <c:pt idx="6">
                  <c:v>116697.8051324413</c:v>
                </c:pt>
                <c:pt idx="7">
                  <c:v>120425.69280352208</c:v>
                </c:pt>
                <c:pt idx="8">
                  <c:v>130635.792790234</c:v>
                </c:pt>
                <c:pt idx="9">
                  <c:v>107446.37290707472</c:v>
                </c:pt>
                <c:pt idx="10">
                  <c:v>77077.954056602393</c:v>
                </c:pt>
                <c:pt idx="11">
                  <c:v>80347.694200295373</c:v>
                </c:pt>
                <c:pt idx="12">
                  <c:v>87926.877025908674</c:v>
                </c:pt>
                <c:pt idx="13">
                  <c:v>94529.368385568203</c:v>
                </c:pt>
                <c:pt idx="14">
                  <c:v>103424.87407998073</c:v>
                </c:pt>
                <c:pt idx="15">
                  <c:v>113586.45416519129</c:v>
                </c:pt>
                <c:pt idx="16">
                  <c:v>117215.92607430283</c:v>
                </c:pt>
                <c:pt idx="17">
                  <c:v>116963.46119119502</c:v>
                </c:pt>
                <c:pt idx="18">
                  <c:v>127124.60565056784</c:v>
                </c:pt>
                <c:pt idx="19">
                  <c:v>136521.15779401595</c:v>
                </c:pt>
                <c:pt idx="20">
                  <c:v>142221.53622382955</c:v>
                </c:pt>
                <c:pt idx="21">
                  <c:v>139824.20643755991</c:v>
                </c:pt>
                <c:pt idx="22">
                  <c:v>158130.14165351255</c:v>
                </c:pt>
                <c:pt idx="23">
                  <c:v>155625.56192813261</c:v>
                </c:pt>
                <c:pt idx="24">
                  <c:v>168246.25130323711</c:v>
                </c:pt>
                <c:pt idx="25">
                  <c:v>185587.71665262364</c:v>
                </c:pt>
                <c:pt idx="26">
                  <c:v>160373.95536587719</c:v>
                </c:pt>
              </c:numCache>
            </c:numRef>
          </c:val>
          <c:extLst>
            <c:ext xmlns:c16="http://schemas.microsoft.com/office/drawing/2014/chart" uri="{C3380CC4-5D6E-409C-BE32-E72D297353CC}">
              <c16:uniqueId val="{00000000-F69D-0D48-916C-B362B09ECB58}"/>
            </c:ext>
          </c:extLst>
        </c:ser>
        <c:dLbls>
          <c:showLegendKey val="0"/>
          <c:showVal val="0"/>
          <c:showCatName val="0"/>
          <c:showSerName val="0"/>
          <c:showPercent val="0"/>
          <c:showBubbleSize val="0"/>
        </c:dLbls>
        <c:gapWidth val="150"/>
        <c:axId val="545548192"/>
        <c:axId val="546191200"/>
      </c:barChart>
      <c:lineChart>
        <c:grouping val="standard"/>
        <c:varyColors val="0"/>
        <c:ser>
          <c:idx val="1"/>
          <c:order val="1"/>
          <c:tx>
            <c:v>Capital</c:v>
          </c:tx>
          <c:spPr>
            <a:ln w="19050" cap="rnd">
              <a:solidFill>
                <a:srgbClr val="002060"/>
              </a:solidFill>
              <a:round/>
            </a:ln>
            <a:effectLst/>
          </c:spPr>
          <c:marker>
            <c:symbol val="none"/>
          </c:marker>
          <c:dLbls>
            <c:dLbl>
              <c:idx val="26"/>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69D-0D48-916C-B362B09ECB58}"/>
                </c:ext>
              </c:extLst>
            </c:dLbl>
            <c:numFmt formatCode="&quot;$&quot;#,##0" sourceLinked="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Arial" panose="020B0604020202020204" pitchFamily="34" charset="0"/>
                    <a:ea typeface="+mn-ea"/>
                    <a:cs typeface="Arial" panose="020B0604020202020204" pitchFamily="34" charset="0"/>
                  </a:defRPr>
                </a:pPr>
                <a:endParaRPr lang="en-MX"/>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Backtest_Mensual!$V$4:$V$30</c:f>
              <c:strCache>
                <c:ptCount val="27"/>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pt idx="24">
                  <c:v>2023</c:v>
                </c:pt>
                <c:pt idx="25">
                  <c:v>2024</c:v>
                </c:pt>
                <c:pt idx="26">
                  <c:v>2025 YTD</c:v>
                </c:pt>
              </c:strCache>
            </c:strRef>
          </c:cat>
          <c:val>
            <c:numRef>
              <c:f>Backtest_Mensual!$X$4:$X$30</c:f>
              <c:numCache>
                <c:formatCode>_(* #,##0_);_(* \(#,##0\);_(* "-"??_);_(@_)</c:formatCode>
                <c:ptCount val="27"/>
                <c:pt idx="0" formatCode="General">
                  <c:v>3000000</c:v>
                </c:pt>
                <c:pt idx="1">
                  <c:v>2607332.9972027871</c:v>
                </c:pt>
                <c:pt idx="2">
                  <c:v>2224759.1492666071</c:v>
                </c:pt>
                <c:pt idx="3">
                  <c:v>1723566.000069977</c:v>
                </c:pt>
                <c:pt idx="4">
                  <c:v>2021617.233040351</c:v>
                </c:pt>
                <c:pt idx="5">
                  <c:v>2094448.9525282299</c:v>
                </c:pt>
                <c:pt idx="6">
                  <c:v>2075220.759240994</c:v>
                </c:pt>
                <c:pt idx="7">
                  <c:v>2251361.6042854232</c:v>
                </c:pt>
                <c:pt idx="8">
                  <c:v>2209663.351806927</c:v>
                </c:pt>
                <c:pt idx="9">
                  <c:v>1464437.152136887</c:v>
                </c:pt>
                <c:pt idx="10">
                  <c:v>1638672.9382350501</c:v>
                </c:pt>
                <c:pt idx="11">
                  <c:v>1746765.95728779</c:v>
                </c:pt>
                <c:pt idx="12">
                  <c:v>1733811.6526952281</c:v>
                </c:pt>
                <c:pt idx="13">
                  <c:v>1845396.8428748341</c:v>
                </c:pt>
                <c:pt idx="14">
                  <c:v>2213171.8217765982</c:v>
                </c:pt>
                <c:pt idx="15">
                  <c:v>2350349.5978731341</c:v>
                </c:pt>
                <c:pt idx="16">
                  <c:v>2248783.9569164058</c:v>
                </c:pt>
                <c:pt idx="17">
                  <c:v>2402985.2350629838</c:v>
                </c:pt>
                <c:pt idx="18">
                  <c:v>2669470.827028905</c:v>
                </c:pt>
                <c:pt idx="19">
                  <c:v>2422930.5267116348</c:v>
                </c:pt>
                <c:pt idx="20">
                  <c:v>2862610.5656931051</c:v>
                </c:pt>
                <c:pt idx="21">
                  <c:v>2957097.9657391729</c:v>
                </c:pt>
                <c:pt idx="22">
                  <c:v>3512363.1464854931</c:v>
                </c:pt>
                <c:pt idx="23">
                  <c:v>3042862.489632688</c:v>
                </c:pt>
                <c:pt idx="24">
                  <c:v>3311143.4416988441</c:v>
                </c:pt>
                <c:pt idx="25">
                  <c:v>3768800.0700231828</c:v>
                </c:pt>
                <c:pt idx="26">
                  <c:v>4091877.8116830909</c:v>
                </c:pt>
              </c:numCache>
            </c:numRef>
          </c:val>
          <c:smooth val="0"/>
          <c:extLst>
            <c:ext xmlns:c16="http://schemas.microsoft.com/office/drawing/2014/chart" uri="{C3380CC4-5D6E-409C-BE32-E72D297353CC}">
              <c16:uniqueId val="{00000002-F69D-0D48-916C-B362B09ECB58}"/>
            </c:ext>
          </c:extLst>
        </c:ser>
        <c:dLbls>
          <c:showLegendKey val="0"/>
          <c:showVal val="0"/>
          <c:showCatName val="0"/>
          <c:showSerName val="0"/>
          <c:showPercent val="0"/>
          <c:showBubbleSize val="0"/>
        </c:dLbls>
        <c:marker val="1"/>
        <c:smooth val="0"/>
        <c:axId val="852730464"/>
        <c:axId val="1699460704"/>
      </c:lineChart>
      <c:lineChart>
        <c:grouping val="standard"/>
        <c:varyColors val="0"/>
        <c:ser>
          <c:idx val="2"/>
          <c:order val="2"/>
          <c:tx>
            <c:v>Flujo promedio</c:v>
          </c:tx>
          <c:spPr>
            <a:ln w="19050" cap="rnd">
              <a:solidFill>
                <a:srgbClr val="FF0000"/>
              </a:solidFill>
              <a:prstDash val="dash"/>
              <a:round/>
            </a:ln>
            <a:effectLst/>
          </c:spPr>
          <c:marker>
            <c:symbol val="none"/>
          </c:marker>
          <c:dLbls>
            <c:dLbl>
              <c:idx val="13"/>
              <c:tx>
                <c:rich>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r>
                      <a:rPr lang="en-US" dirty="0"/>
                      <a:t>$130,000</a:t>
                    </a:r>
                  </a:p>
                </c:rich>
              </c:tx>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MX"/>
                </a:p>
              </c:txPr>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F69D-0D48-916C-B362B09ECB58}"/>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MX"/>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Backtest_Mensual!$AA$4:$AA$30</c:f>
              <c:numCache>
                <c:formatCode>General</c:formatCode>
                <c:ptCount val="27"/>
                <c:pt idx="0">
                  <c:v>125413.60301199491</c:v>
                </c:pt>
                <c:pt idx="1">
                  <c:v>125413.60301199491</c:v>
                </c:pt>
                <c:pt idx="2">
                  <c:v>125413.60301199491</c:v>
                </c:pt>
                <c:pt idx="3">
                  <c:v>125413.60301199491</c:v>
                </c:pt>
                <c:pt idx="4">
                  <c:v>125413.60301199491</c:v>
                </c:pt>
                <c:pt idx="5">
                  <c:v>125413.60301199491</c:v>
                </c:pt>
                <c:pt idx="6">
                  <c:v>125413.60301199491</c:v>
                </c:pt>
                <c:pt idx="7">
                  <c:v>125413.60301199491</c:v>
                </c:pt>
                <c:pt idx="8">
                  <c:v>125413.60301199491</c:v>
                </c:pt>
                <c:pt idx="9">
                  <c:v>125413.60301199491</c:v>
                </c:pt>
                <c:pt idx="10">
                  <c:v>125413.60301199491</c:v>
                </c:pt>
                <c:pt idx="11">
                  <c:v>125413.60301199491</c:v>
                </c:pt>
                <c:pt idx="12">
                  <c:v>125413.60301199491</c:v>
                </c:pt>
                <c:pt idx="13">
                  <c:v>125413.60301199491</c:v>
                </c:pt>
                <c:pt idx="14">
                  <c:v>125413.60301199491</c:v>
                </c:pt>
                <c:pt idx="15">
                  <c:v>125413.60301199491</c:v>
                </c:pt>
                <c:pt idx="16">
                  <c:v>125413.60301199491</c:v>
                </c:pt>
                <c:pt idx="17">
                  <c:v>125413.60301199491</c:v>
                </c:pt>
                <c:pt idx="18">
                  <c:v>125413.60301199491</c:v>
                </c:pt>
                <c:pt idx="19">
                  <c:v>125413.60301199491</c:v>
                </c:pt>
                <c:pt idx="20">
                  <c:v>125413.60301199491</c:v>
                </c:pt>
                <c:pt idx="21">
                  <c:v>125413.60301199491</c:v>
                </c:pt>
                <c:pt idx="22">
                  <c:v>125413.60301199491</c:v>
                </c:pt>
                <c:pt idx="23">
                  <c:v>125413.60301199491</c:v>
                </c:pt>
                <c:pt idx="24">
                  <c:v>125413.60301199491</c:v>
                </c:pt>
                <c:pt idx="25">
                  <c:v>125413.60301199491</c:v>
                </c:pt>
                <c:pt idx="26">
                  <c:v>125413.60301199491</c:v>
                </c:pt>
              </c:numCache>
            </c:numRef>
          </c:val>
          <c:smooth val="0"/>
          <c:extLst>
            <c:ext xmlns:c16="http://schemas.microsoft.com/office/drawing/2014/chart" uri="{C3380CC4-5D6E-409C-BE32-E72D297353CC}">
              <c16:uniqueId val="{00000004-F69D-0D48-916C-B362B09ECB58}"/>
            </c:ext>
          </c:extLst>
        </c:ser>
        <c:dLbls>
          <c:showLegendKey val="0"/>
          <c:showVal val="0"/>
          <c:showCatName val="0"/>
          <c:showSerName val="0"/>
          <c:showPercent val="0"/>
          <c:showBubbleSize val="0"/>
        </c:dLbls>
        <c:marker val="1"/>
        <c:smooth val="0"/>
        <c:axId val="545548192"/>
        <c:axId val="546191200"/>
      </c:lineChart>
      <c:catAx>
        <c:axId val="85273046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MX"/>
          </a:p>
        </c:txPr>
        <c:crossAx val="1699460704"/>
        <c:crosses val="autoZero"/>
        <c:auto val="1"/>
        <c:lblAlgn val="ctr"/>
        <c:lblOffset val="100"/>
        <c:noMultiLvlLbl val="0"/>
      </c:catAx>
      <c:valAx>
        <c:axId val="1699460704"/>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r>
                  <a:rPr lang="en-US"/>
                  <a:t>Capital (USD)</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MX"/>
            </a:p>
          </c:txPr>
        </c:title>
        <c:numFmt formatCode="&quot;$&quot;#,##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MX"/>
          </a:p>
        </c:txPr>
        <c:crossAx val="852730464"/>
        <c:crosses val="autoZero"/>
        <c:crossBetween val="between"/>
      </c:valAx>
      <c:valAx>
        <c:axId val="546191200"/>
        <c:scaling>
          <c:orientation val="minMax"/>
          <c:max val="500000"/>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r>
                  <a:rPr lang="en-US"/>
                  <a:t>Flujo (USD)</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MX"/>
            </a:p>
          </c:txPr>
        </c:title>
        <c:numFmt formatCode="&quot;$&quot;#,##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MX"/>
          </a:p>
        </c:txPr>
        <c:crossAx val="545548192"/>
        <c:crosses val="max"/>
        <c:crossBetween val="between"/>
      </c:valAx>
      <c:catAx>
        <c:axId val="545548192"/>
        <c:scaling>
          <c:orientation val="minMax"/>
        </c:scaling>
        <c:delete val="1"/>
        <c:axPos val="b"/>
        <c:numFmt formatCode="General" sourceLinked="1"/>
        <c:majorTickMark val="out"/>
        <c:minorTickMark val="none"/>
        <c:tickLblPos val="nextTo"/>
        <c:crossAx val="546191200"/>
        <c:crosses val="autoZero"/>
        <c:auto val="1"/>
        <c:lblAlgn val="ctr"/>
        <c:lblOffset val="100"/>
        <c:noMultiLvlLbl val="0"/>
      </c:cat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MX"/>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chemeClr val="tx1"/>
          </a:solidFill>
          <a:latin typeface="Arial" panose="020B0604020202020204" pitchFamily="34" charset="0"/>
          <a:cs typeface="Arial" panose="020B0604020202020204" pitchFamily="34" charset="0"/>
        </a:defRPr>
      </a:pPr>
      <a:endParaRPr lang="en-MX"/>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Backtest_Mensual!$X$2:$X$3</c:f>
              <c:strCache>
                <c:ptCount val="2"/>
                <c:pt idx="0">
                  <c:v>Flujo Total anual</c:v>
                </c:pt>
                <c:pt idx="1">
                  <c:v>USD</c:v>
                </c:pt>
              </c:strCache>
            </c:strRef>
          </c:tx>
          <c:spPr>
            <a:solidFill>
              <a:schemeClr val="bg2">
                <a:lumMod val="75000"/>
              </a:schemeClr>
            </a:solidFill>
            <a:ln>
              <a:noFill/>
            </a:ln>
            <a:effectLst/>
          </c:spPr>
          <c:invertIfNegative val="0"/>
          <c:cat>
            <c:strRef>
              <c:f>Backtest_Mensual!$U$4:$U$20</c:f>
              <c:strCache>
                <c:ptCount val="17"/>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 YTD</c:v>
                </c:pt>
              </c:strCache>
            </c:strRef>
          </c:cat>
          <c:val>
            <c:numRef>
              <c:f>Backtest_Mensual!$X$4:$X$20</c:f>
              <c:numCache>
                <c:formatCode>_(* #,##0_);_(* \(#,##0\);_(* "-"??_);_(@_)</c:formatCode>
                <c:ptCount val="17"/>
                <c:pt idx="0" formatCode="General">
                  <c:v>0</c:v>
                </c:pt>
                <c:pt idx="1">
                  <c:v>250008</c:v>
                </c:pt>
                <c:pt idx="2">
                  <c:v>250008</c:v>
                </c:pt>
                <c:pt idx="3">
                  <c:v>252036.12573651894</c:v>
                </c:pt>
                <c:pt idx="4">
                  <c:v>251149.76757583962</c:v>
                </c:pt>
                <c:pt idx="5">
                  <c:v>252609.88786746073</c:v>
                </c:pt>
                <c:pt idx="6">
                  <c:v>254336.85565795915</c:v>
                </c:pt>
                <c:pt idx="7">
                  <c:v>255937.60528511007</c:v>
                </c:pt>
                <c:pt idx="8">
                  <c:v>257628.8891517061</c:v>
                </c:pt>
                <c:pt idx="9">
                  <c:v>262748.55566323246</c:v>
                </c:pt>
                <c:pt idx="10">
                  <c:v>268102.44684040977</c:v>
                </c:pt>
                <c:pt idx="11">
                  <c:v>265316.10166630539</c:v>
                </c:pt>
                <c:pt idx="12">
                  <c:v>265370.54404608684</c:v>
                </c:pt>
                <c:pt idx="13">
                  <c:v>272444.90483581467</c:v>
                </c:pt>
                <c:pt idx="14">
                  <c:v>280026.58436189737</c:v>
                </c:pt>
                <c:pt idx="15">
                  <c:v>280908.95223185676</c:v>
                </c:pt>
                <c:pt idx="16">
                  <c:v>269172.27157858043</c:v>
                </c:pt>
              </c:numCache>
            </c:numRef>
          </c:val>
          <c:extLst>
            <c:ext xmlns:c16="http://schemas.microsoft.com/office/drawing/2014/chart" uri="{C3380CC4-5D6E-409C-BE32-E72D297353CC}">
              <c16:uniqueId val="{00000000-12B1-894E-AEAE-9B460D00BB35}"/>
            </c:ext>
          </c:extLst>
        </c:ser>
        <c:dLbls>
          <c:showLegendKey val="0"/>
          <c:showVal val="0"/>
          <c:showCatName val="0"/>
          <c:showSerName val="0"/>
          <c:showPercent val="0"/>
          <c:showBubbleSize val="0"/>
        </c:dLbls>
        <c:gapWidth val="150"/>
        <c:axId val="545548192"/>
        <c:axId val="546191200"/>
      </c:barChart>
      <c:lineChart>
        <c:grouping val="standard"/>
        <c:varyColors val="0"/>
        <c:ser>
          <c:idx val="1"/>
          <c:order val="1"/>
          <c:tx>
            <c:strRef>
              <c:f>Backtest_Mensual!$Y$2:$Y$3</c:f>
              <c:strCache>
                <c:ptCount val="2"/>
                <c:pt idx="0">
                  <c:v>Inversión al final del año</c:v>
                </c:pt>
                <c:pt idx="1">
                  <c:v>USD</c:v>
                </c:pt>
              </c:strCache>
            </c:strRef>
          </c:tx>
          <c:spPr>
            <a:ln w="19050" cap="rnd">
              <a:solidFill>
                <a:srgbClr val="002060"/>
              </a:solidFill>
              <a:round/>
            </a:ln>
            <a:effectLst/>
          </c:spPr>
          <c:marker>
            <c:symbol val="none"/>
          </c:marker>
          <c:dLbls>
            <c:dLbl>
              <c:idx val="16"/>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2B1-894E-AEAE-9B460D00BB35}"/>
                </c:ext>
              </c:extLst>
            </c:dLbl>
            <c:dLbl>
              <c:idx val="26"/>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2B1-894E-AEAE-9B460D00BB35}"/>
                </c:ext>
              </c:extLst>
            </c:dLbl>
            <c:numFmt formatCode="&quot;$&quot;#,##0" sourceLinked="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Arial" panose="020B0604020202020204" pitchFamily="34" charset="0"/>
                    <a:ea typeface="+mn-ea"/>
                    <a:cs typeface="Arial" panose="020B0604020202020204" pitchFamily="34" charset="0"/>
                  </a:defRPr>
                </a:pPr>
                <a:endParaRPr lang="en-MX"/>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Backtest_Mensual!$U$4:$U$20</c:f>
              <c:strCache>
                <c:ptCount val="17"/>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 YTD</c:v>
                </c:pt>
              </c:strCache>
            </c:strRef>
          </c:cat>
          <c:val>
            <c:numRef>
              <c:f>Backtest_Mensual!$Y$4:$Y$20</c:f>
              <c:numCache>
                <c:formatCode>_(* #,##0_);_(* \(#,##0\);_(* "-"??_);_(@_)</c:formatCode>
                <c:ptCount val="17"/>
                <c:pt idx="0" formatCode="General">
                  <c:v>3000000</c:v>
                </c:pt>
                <c:pt idx="1">
                  <c:v>3120331.133180493</c:v>
                </c:pt>
                <c:pt idx="2">
                  <c:v>2991160.8574340972</c:v>
                </c:pt>
                <c:pt idx="3">
                  <c:v>3131872.684996028</c:v>
                </c:pt>
                <c:pt idx="4">
                  <c:v>3741772.4035372338</c:v>
                </c:pt>
                <c:pt idx="5">
                  <c:v>3935890.372101828</c:v>
                </c:pt>
                <c:pt idx="6">
                  <c:v>3713604.662502361</c:v>
                </c:pt>
                <c:pt idx="7">
                  <c:v>3910312.0579034919</c:v>
                </c:pt>
                <c:pt idx="8">
                  <c:v>4339961.0316010835</c:v>
                </c:pt>
                <c:pt idx="9">
                  <c:v>3894481.100680985</c:v>
                </c:pt>
                <c:pt idx="10">
                  <c:v>4624884.3213086016</c:v>
                </c:pt>
                <c:pt idx="11">
                  <c:v>4811426.1528377738</c:v>
                </c:pt>
                <c:pt idx="12">
                  <c:v>5766521.0702413237</c:v>
                </c:pt>
                <c:pt idx="13">
                  <c:v>4878366.2117046863</c:v>
                </c:pt>
                <c:pt idx="14">
                  <c:v>5393066.6667498713</c:v>
                </c:pt>
                <c:pt idx="15">
                  <c:v>6222051.9250500966</c:v>
                </c:pt>
                <c:pt idx="16">
                  <c:v>6917312.2208156409</c:v>
                </c:pt>
              </c:numCache>
            </c:numRef>
          </c:val>
          <c:smooth val="0"/>
          <c:extLst>
            <c:ext xmlns:c16="http://schemas.microsoft.com/office/drawing/2014/chart" uri="{C3380CC4-5D6E-409C-BE32-E72D297353CC}">
              <c16:uniqueId val="{00000003-12B1-894E-AEAE-9B460D00BB35}"/>
            </c:ext>
          </c:extLst>
        </c:ser>
        <c:dLbls>
          <c:showLegendKey val="0"/>
          <c:showVal val="0"/>
          <c:showCatName val="0"/>
          <c:showSerName val="0"/>
          <c:showPercent val="0"/>
          <c:showBubbleSize val="0"/>
        </c:dLbls>
        <c:marker val="1"/>
        <c:smooth val="0"/>
        <c:axId val="852730464"/>
        <c:axId val="1699460704"/>
      </c:lineChart>
      <c:lineChart>
        <c:grouping val="standard"/>
        <c:varyColors val="0"/>
        <c:ser>
          <c:idx val="2"/>
          <c:order val="2"/>
          <c:tx>
            <c:v>Flujo promedio</c:v>
          </c:tx>
          <c:spPr>
            <a:ln w="15875">
              <a:solidFill>
                <a:srgbClr val="FF0000"/>
              </a:solidFill>
              <a:prstDash val="dash"/>
            </a:ln>
          </c:spPr>
          <c:marker>
            <c:symbol val="none"/>
          </c:marker>
          <c:dLbls>
            <c:dLbl>
              <c:idx val="2"/>
              <c:tx>
                <c:rich>
                  <a:bodyPr/>
                  <a:lstStyle/>
                  <a:p>
                    <a:r>
                      <a:rPr lang="en-US" dirty="0"/>
                      <a:t>$270,000</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12B1-894E-AEAE-9B460D00BB35}"/>
                </c:ext>
              </c:extLst>
            </c:dLbl>
            <c:numFmt formatCode="&quot;$&quot;#,##0" sourceLinked="0"/>
            <c:spPr>
              <a:noFill/>
              <a:ln>
                <a:noFill/>
              </a:ln>
              <a:effectLst/>
            </c:spPr>
            <c:txPr>
              <a:bodyPr wrap="square" lIns="38100" tIns="19050" rIns="38100" bIns="19050" anchor="ctr">
                <a:spAutoFit/>
              </a:bodyPr>
              <a:lstStyle/>
              <a:p>
                <a:pPr>
                  <a:defRPr b="1"/>
                </a:pPr>
                <a:endParaRPr lang="en-MX"/>
              </a:p>
            </c:txPr>
            <c:showLegendKey val="0"/>
            <c:showVal val="0"/>
            <c:showCatName val="0"/>
            <c:showSerName val="0"/>
            <c:showPercent val="0"/>
            <c:showBubbleSize val="0"/>
            <c:extLst>
              <c:ext xmlns:c15="http://schemas.microsoft.com/office/drawing/2012/chart" uri="{CE6537A1-D6FC-4f65-9D91-7224C49458BB}">
                <c15:showLeaderLines val="1"/>
              </c:ext>
            </c:extLst>
          </c:dLbls>
          <c:cat>
            <c:strRef>
              <c:f>Backtest_Mensual!$U$4:$U$20</c:f>
              <c:strCache>
                <c:ptCount val="17"/>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 YTD</c:v>
                </c:pt>
              </c:strCache>
            </c:strRef>
          </c:cat>
          <c:val>
            <c:numRef>
              <c:f>Backtest_Mensual!$Z$4:$Z$20</c:f>
              <c:numCache>
                <c:formatCode>General</c:formatCode>
                <c:ptCount val="17"/>
                <c:pt idx="1">
                  <c:v>261737.84328117364</c:v>
                </c:pt>
                <c:pt idx="2">
                  <c:v>261737.84328117364</c:v>
                </c:pt>
                <c:pt idx="3">
                  <c:v>261737.84328117364</c:v>
                </c:pt>
                <c:pt idx="4">
                  <c:v>261737.84328117364</c:v>
                </c:pt>
                <c:pt idx="5">
                  <c:v>261737.84328117364</c:v>
                </c:pt>
                <c:pt idx="6">
                  <c:v>261737.84328117364</c:v>
                </c:pt>
                <c:pt idx="7">
                  <c:v>261737.84328117364</c:v>
                </c:pt>
                <c:pt idx="8">
                  <c:v>261737.84328117364</c:v>
                </c:pt>
                <c:pt idx="9">
                  <c:v>261737.84328117364</c:v>
                </c:pt>
                <c:pt idx="10">
                  <c:v>261737.84328117364</c:v>
                </c:pt>
                <c:pt idx="11">
                  <c:v>261737.84328117364</c:v>
                </c:pt>
                <c:pt idx="12">
                  <c:v>261737.84328117364</c:v>
                </c:pt>
                <c:pt idx="13">
                  <c:v>261737.84328117364</c:v>
                </c:pt>
                <c:pt idx="14">
                  <c:v>261737.84328117364</c:v>
                </c:pt>
                <c:pt idx="15">
                  <c:v>261737.84328117364</c:v>
                </c:pt>
                <c:pt idx="16">
                  <c:v>261737.84328117364</c:v>
                </c:pt>
              </c:numCache>
            </c:numRef>
          </c:val>
          <c:smooth val="0"/>
          <c:extLst>
            <c:ext xmlns:c16="http://schemas.microsoft.com/office/drawing/2014/chart" uri="{C3380CC4-5D6E-409C-BE32-E72D297353CC}">
              <c16:uniqueId val="{00000005-12B1-894E-AEAE-9B460D00BB35}"/>
            </c:ext>
          </c:extLst>
        </c:ser>
        <c:dLbls>
          <c:showLegendKey val="0"/>
          <c:showVal val="0"/>
          <c:showCatName val="0"/>
          <c:showSerName val="0"/>
          <c:showPercent val="0"/>
          <c:showBubbleSize val="0"/>
        </c:dLbls>
        <c:marker val="1"/>
        <c:smooth val="0"/>
        <c:axId val="545548192"/>
        <c:axId val="546191200"/>
      </c:lineChart>
      <c:catAx>
        <c:axId val="85273046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MX"/>
          </a:p>
        </c:txPr>
        <c:crossAx val="1699460704"/>
        <c:crosses val="autoZero"/>
        <c:auto val="1"/>
        <c:lblAlgn val="ctr"/>
        <c:lblOffset val="100"/>
        <c:noMultiLvlLbl val="0"/>
      </c:catAx>
      <c:valAx>
        <c:axId val="1699460704"/>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r>
                  <a:rPr lang="en-US"/>
                  <a:t>Capital (USD)</a:t>
                </a:r>
              </a:p>
            </c:rich>
          </c:tx>
          <c:overlay val="0"/>
          <c:spPr>
            <a:noFill/>
            <a:ln>
              <a:noFill/>
            </a:ln>
            <a:effectLst/>
          </c:spPr>
        </c:title>
        <c:numFmt formatCode="&quot;$&quot;#,##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MX"/>
          </a:p>
        </c:txPr>
        <c:crossAx val="852730464"/>
        <c:crosses val="autoZero"/>
        <c:crossBetween val="between"/>
      </c:valAx>
      <c:valAx>
        <c:axId val="546191200"/>
        <c:scaling>
          <c:orientation val="minMax"/>
          <c:max val="500000"/>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r>
                  <a:rPr lang="en-US"/>
                  <a:t>Flujo (USD)</a:t>
                </a:r>
              </a:p>
            </c:rich>
          </c:tx>
          <c:overlay val="0"/>
          <c:spPr>
            <a:noFill/>
            <a:ln>
              <a:noFill/>
            </a:ln>
            <a:effectLst/>
          </c:spPr>
        </c:title>
        <c:numFmt formatCode="&quot;$&quot;#,##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MX"/>
          </a:p>
        </c:txPr>
        <c:crossAx val="545548192"/>
        <c:crosses val="max"/>
        <c:crossBetween val="between"/>
      </c:valAx>
      <c:catAx>
        <c:axId val="545548192"/>
        <c:scaling>
          <c:orientation val="minMax"/>
        </c:scaling>
        <c:delete val="1"/>
        <c:axPos val="b"/>
        <c:numFmt formatCode="General" sourceLinked="1"/>
        <c:majorTickMark val="out"/>
        <c:minorTickMark val="none"/>
        <c:tickLblPos val="nextTo"/>
        <c:crossAx val="546191200"/>
        <c:crosses val="autoZero"/>
        <c:auto val="1"/>
        <c:lblAlgn val="ctr"/>
        <c:lblOffset val="100"/>
        <c:noMultiLvlLbl val="0"/>
      </c:catAx>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MX"/>
        </a:p>
      </c:txPr>
    </c:legend>
    <c:plotVisOnly val="1"/>
    <c:dispBlanksAs val="gap"/>
    <c:showDLblsOverMax val="0"/>
    <c:extLst/>
  </c:chart>
  <c:spPr>
    <a:solidFill>
      <a:schemeClr val="bg1"/>
    </a:solidFill>
    <a:ln w="9525" cap="flat" cmpd="sng" algn="ctr">
      <a:noFill/>
      <a:round/>
    </a:ln>
    <a:effectLst/>
  </c:spPr>
  <c:txPr>
    <a:bodyPr/>
    <a:lstStyle/>
    <a:p>
      <a:pPr>
        <a:defRPr>
          <a:solidFill>
            <a:schemeClr val="tx1"/>
          </a:solidFill>
          <a:latin typeface="Arial" panose="020B0604020202020204" pitchFamily="34" charset="0"/>
          <a:cs typeface="Arial" panose="020B0604020202020204" pitchFamily="34" charset="0"/>
        </a:defRPr>
      </a:pPr>
      <a:endParaRPr lang="en-MX"/>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11B_C8FBBD6C.xml><?xml version="1.0" encoding="utf-8"?>
<p188:cmLst xmlns:a="http://schemas.openxmlformats.org/drawingml/2006/main" xmlns:r="http://schemas.openxmlformats.org/officeDocument/2006/relationships" xmlns:p188="http://schemas.microsoft.com/office/powerpoint/2018/8/main">
  <p188:cm id="{9718CA24-11F6-4748-8442-460D734BAB83}" authorId="{E43D997A-90D3-63F8-4E3C-49901123FAAF}" created="2026-05-11T16:24:25.432">
    <pc:sldMkLst xmlns:pc="http://schemas.microsoft.com/office/powerpoint/2013/main/command">
      <pc:docMk/>
      <pc:sldMk cId="3371941228" sldId="283"/>
    </pc:sldMkLst>
    <p188:txBody>
      <a:bodyPr/>
      <a:lstStyle/>
      <a:p>
        <a:r>
          <a:rPr lang="en-MX"/>
          <a:t>ajustar a 25 años</a:t>
        </a:r>
      </a:p>
    </p188:txBody>
  </p188:cm>
</p188:cmLst>
</file>

<file path=ppt/drawings/drawing1.xml><?xml version="1.0" encoding="utf-8"?>
<c:userShapes xmlns:c="http://schemas.openxmlformats.org/drawingml/2006/chart">
  <cdr:relSizeAnchor xmlns:cdr="http://schemas.openxmlformats.org/drawingml/2006/chartDrawing">
    <cdr:from>
      <cdr:x>0.22969</cdr:x>
      <cdr:y>0.17391</cdr:y>
    </cdr:from>
    <cdr:to>
      <cdr:x>0.30594</cdr:x>
      <cdr:y>0.17391</cdr:y>
    </cdr:to>
    <cdr:cxnSp macro="">
      <cdr:nvCxnSpPr>
        <cdr:cNvPr id="2" name="Straight Arrow Connector 1">
          <a:extLst xmlns:a="http://schemas.openxmlformats.org/drawingml/2006/main">
            <a:ext uri="{FF2B5EF4-FFF2-40B4-BE49-F238E27FC236}">
              <a16:creationId xmlns:a16="http://schemas.microsoft.com/office/drawing/2014/main" id="{C7202F86-5821-8C3D-5E43-72E7EC81B2E6}"/>
            </a:ext>
          </a:extLst>
        </cdr:cNvPr>
        <cdr:cNvCxnSpPr/>
      </cdr:nvCxnSpPr>
      <cdr:spPr>
        <a:xfrm xmlns:a="http://schemas.openxmlformats.org/drawingml/2006/main">
          <a:off x="1249560" y="717830"/>
          <a:ext cx="414771" cy="0"/>
        </a:xfrm>
        <a:prstGeom xmlns:a="http://schemas.openxmlformats.org/drawingml/2006/main" prst="straightConnector1">
          <a:avLst/>
        </a:prstGeom>
        <a:ln xmlns:a="http://schemas.openxmlformats.org/drawingml/2006/main" w="12700">
          <a:solidFill>
            <a:srgbClr val="B5A166"/>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0.23489</cdr:x>
      <cdr:y>0.12862</cdr:y>
    </cdr:from>
    <cdr:to>
      <cdr:x>0.30594</cdr:x>
      <cdr:y>0.12862</cdr:y>
    </cdr:to>
    <cdr:cxnSp macro="">
      <cdr:nvCxnSpPr>
        <cdr:cNvPr id="3" name="Straight Arrow Connector 2">
          <a:extLst xmlns:a="http://schemas.openxmlformats.org/drawingml/2006/main">
            <a:ext uri="{FF2B5EF4-FFF2-40B4-BE49-F238E27FC236}">
              <a16:creationId xmlns:a16="http://schemas.microsoft.com/office/drawing/2014/main" id="{C41B78C0-BB83-C3B7-5570-B007EB5AFF81}"/>
            </a:ext>
          </a:extLst>
        </cdr:cNvPr>
        <cdr:cNvCxnSpPr>
          <a:cxnSpLocks xmlns:a="http://schemas.openxmlformats.org/drawingml/2006/main"/>
        </cdr:cNvCxnSpPr>
      </cdr:nvCxnSpPr>
      <cdr:spPr>
        <a:xfrm xmlns:a="http://schemas.openxmlformats.org/drawingml/2006/main" flipH="1">
          <a:off x="1277836" y="530862"/>
          <a:ext cx="386495" cy="0"/>
        </a:xfrm>
        <a:prstGeom xmlns:a="http://schemas.openxmlformats.org/drawingml/2006/main" prst="straightConnector1">
          <a:avLst/>
        </a:prstGeom>
        <a:ln xmlns:a="http://schemas.openxmlformats.org/drawingml/2006/main" w="12700">
          <a:solidFill>
            <a:srgbClr val="00206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0.22969</cdr:x>
      <cdr:y>0.22454</cdr:y>
    </cdr:from>
    <cdr:to>
      <cdr:x>0.30594</cdr:x>
      <cdr:y>0.22454</cdr:y>
    </cdr:to>
    <cdr:cxnSp macro="">
      <cdr:nvCxnSpPr>
        <cdr:cNvPr id="4" name="Straight Arrow Connector 3">
          <a:extLst xmlns:a="http://schemas.openxmlformats.org/drawingml/2006/main">
            <a:ext uri="{FF2B5EF4-FFF2-40B4-BE49-F238E27FC236}">
              <a16:creationId xmlns:a16="http://schemas.microsoft.com/office/drawing/2014/main" id="{09E6E425-F47E-4D79-A43D-62BFEA64A65A}"/>
            </a:ext>
          </a:extLst>
        </cdr:cNvPr>
        <cdr:cNvCxnSpPr/>
      </cdr:nvCxnSpPr>
      <cdr:spPr>
        <a:xfrm xmlns:a="http://schemas.openxmlformats.org/drawingml/2006/main">
          <a:off x="1249560" y="926778"/>
          <a:ext cx="414771" cy="0"/>
        </a:xfrm>
        <a:prstGeom xmlns:a="http://schemas.openxmlformats.org/drawingml/2006/main" prst="straightConnector1">
          <a:avLst/>
        </a:prstGeom>
        <a:ln xmlns:a="http://schemas.openxmlformats.org/drawingml/2006/main" w="12700">
          <a:solidFill>
            <a:srgbClr val="FF0000"/>
          </a:solidFill>
          <a:prstDash val="dash"/>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0.24459</cdr:x>
      <cdr:y>0.18793</cdr:y>
    </cdr:from>
    <cdr:to>
      <cdr:x>0.32276</cdr:x>
      <cdr:y>0.18793</cdr:y>
    </cdr:to>
    <cdr:cxnSp macro="">
      <cdr:nvCxnSpPr>
        <cdr:cNvPr id="2" name="Straight Arrow Connector 1">
          <a:extLst xmlns:a="http://schemas.openxmlformats.org/drawingml/2006/main">
            <a:ext uri="{FF2B5EF4-FFF2-40B4-BE49-F238E27FC236}">
              <a16:creationId xmlns:a16="http://schemas.microsoft.com/office/drawing/2014/main" id="{0A89AD48-BDAB-CD00-A67C-3A01332552D5}"/>
            </a:ext>
          </a:extLst>
        </cdr:cNvPr>
        <cdr:cNvCxnSpPr/>
      </cdr:nvCxnSpPr>
      <cdr:spPr>
        <a:xfrm xmlns:a="http://schemas.openxmlformats.org/drawingml/2006/main">
          <a:off x="1364837" y="816254"/>
          <a:ext cx="436173" cy="0"/>
        </a:xfrm>
        <a:prstGeom xmlns:a="http://schemas.openxmlformats.org/drawingml/2006/main" prst="straightConnector1">
          <a:avLst/>
        </a:prstGeom>
        <a:ln xmlns:a="http://schemas.openxmlformats.org/drawingml/2006/main" w="12700">
          <a:solidFill>
            <a:srgbClr val="B5A166"/>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0.24992</cdr:x>
      <cdr:y>0.14203</cdr:y>
    </cdr:from>
    <cdr:to>
      <cdr:x>0.32276</cdr:x>
      <cdr:y>0.14203</cdr:y>
    </cdr:to>
    <cdr:cxnSp macro="">
      <cdr:nvCxnSpPr>
        <cdr:cNvPr id="3" name="Straight Arrow Connector 2">
          <a:extLst xmlns:a="http://schemas.openxmlformats.org/drawingml/2006/main">
            <a:ext uri="{FF2B5EF4-FFF2-40B4-BE49-F238E27FC236}">
              <a16:creationId xmlns:a16="http://schemas.microsoft.com/office/drawing/2014/main" id="{253EDA13-69C9-D993-F397-59CC09D77202}"/>
            </a:ext>
          </a:extLst>
        </cdr:cNvPr>
        <cdr:cNvCxnSpPr>
          <a:cxnSpLocks xmlns:a="http://schemas.openxmlformats.org/drawingml/2006/main"/>
        </cdr:cNvCxnSpPr>
      </cdr:nvCxnSpPr>
      <cdr:spPr>
        <a:xfrm xmlns:a="http://schemas.openxmlformats.org/drawingml/2006/main" flipH="1">
          <a:off x="1394572" y="616882"/>
          <a:ext cx="406438" cy="0"/>
        </a:xfrm>
        <a:prstGeom xmlns:a="http://schemas.openxmlformats.org/drawingml/2006/main" prst="straightConnector1">
          <a:avLst/>
        </a:prstGeom>
        <a:ln xmlns:a="http://schemas.openxmlformats.org/drawingml/2006/main" w="12700">
          <a:solidFill>
            <a:srgbClr val="00206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0.24459</cdr:x>
      <cdr:y>0.23923</cdr:y>
    </cdr:from>
    <cdr:to>
      <cdr:x>0.32276</cdr:x>
      <cdr:y>0.23923</cdr:y>
    </cdr:to>
    <cdr:cxnSp macro="">
      <cdr:nvCxnSpPr>
        <cdr:cNvPr id="4" name="Straight Arrow Connector 3">
          <a:extLst xmlns:a="http://schemas.openxmlformats.org/drawingml/2006/main">
            <a:ext uri="{FF2B5EF4-FFF2-40B4-BE49-F238E27FC236}">
              <a16:creationId xmlns:a16="http://schemas.microsoft.com/office/drawing/2014/main" id="{3F6FDEB0-2306-7CE8-ECB1-7043C365118D}"/>
            </a:ext>
          </a:extLst>
        </cdr:cNvPr>
        <cdr:cNvCxnSpPr/>
      </cdr:nvCxnSpPr>
      <cdr:spPr>
        <a:xfrm xmlns:a="http://schemas.openxmlformats.org/drawingml/2006/main">
          <a:off x="1364837" y="1039065"/>
          <a:ext cx="436173" cy="0"/>
        </a:xfrm>
        <a:prstGeom xmlns:a="http://schemas.openxmlformats.org/drawingml/2006/main" prst="straightConnector1">
          <a:avLst/>
        </a:prstGeom>
        <a:ln xmlns:a="http://schemas.openxmlformats.org/drawingml/2006/main" w="12700">
          <a:solidFill>
            <a:srgbClr val="FF0000"/>
          </a:solidFill>
          <a:prstDash val="dash"/>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s-ES_tradnl"/>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FC8FAEB0-C724-6A41-A7B2-2F42C34A50EE}" type="datetimeFigureOut">
              <a:rPr lang="es-ES_tradnl" smtClean="0"/>
              <a:t>14/10/2026</a:t>
            </a:fld>
            <a:endParaRPr lang="es-ES_tradnl"/>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s-ES_tradnl"/>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s-ES_tradnl"/>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C4403450-091A-3349-84C4-F1931EC32715}" type="slidenum">
              <a:rPr lang="es-ES_tradnl" smtClean="0"/>
              <a:t>‹Nº›</a:t>
            </a:fld>
            <a:endParaRPr lang="es-ES_tradnl"/>
          </a:p>
        </p:txBody>
      </p:sp>
    </p:spTree>
    <p:extLst>
      <p:ext uri="{BB962C8B-B14F-4D97-AF65-F5344CB8AC3E}">
        <p14:creationId xmlns:p14="http://schemas.microsoft.com/office/powerpoint/2010/main" val="1337115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A0E7A-F3F8-8AE5-970E-B44092AE7C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1CC46D-BF01-1EA3-8DB0-A27D6865F3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D35B83-5F35-0EC9-A8BA-024075DF71C5}"/>
              </a:ext>
            </a:extLst>
          </p:cNvPr>
          <p:cNvSpPr>
            <a:spLocks noGrp="1"/>
          </p:cNvSpPr>
          <p:nvPr>
            <p:ph type="body" idx="1"/>
          </p:nvPr>
        </p:nvSpPr>
        <p:spPr/>
        <p:txBody>
          <a:bodyPr/>
          <a:lstStyle/>
          <a:p>
            <a:r>
              <a:rPr lang="en-US" dirty="0"/>
              <a:t>“se </a:t>
            </a:r>
            <a:r>
              <a:rPr lang="en-US" dirty="0" err="1"/>
              <a:t>obtienen</a:t>
            </a:r>
            <a:r>
              <a:rPr lang="en-US" dirty="0"/>
              <a:t> $$ al </a:t>
            </a:r>
            <a:r>
              <a:rPr lang="en-US" dirty="0" err="1"/>
              <a:t>año</a:t>
            </a:r>
            <a:r>
              <a:rPr lang="en-US" dirty="0"/>
              <a:t> y $ </a:t>
            </a:r>
            <a:r>
              <a:rPr lang="en-US" dirty="0" err="1"/>
              <a:t>mes</a:t>
            </a:r>
            <a:endParaRPr lang="en-US" dirty="0"/>
          </a:p>
          <a:p>
            <a:r>
              <a:rPr lang="en-US" dirty="0" err="1"/>
              <a:t>Desglose</a:t>
            </a:r>
            <a:r>
              <a:rPr lang="en-US" dirty="0"/>
              <a:t> de </a:t>
            </a:r>
            <a:r>
              <a:rPr lang="en-US" dirty="0" err="1"/>
              <a:t>dividendos</a:t>
            </a:r>
            <a:r>
              <a:rPr lang="en-US" dirty="0"/>
              <a:t>, </a:t>
            </a:r>
            <a:r>
              <a:rPr lang="en-US" dirty="0" err="1"/>
              <a:t>cupón</a:t>
            </a:r>
            <a:r>
              <a:rPr lang="en-US" dirty="0"/>
              <a:t> y </a:t>
            </a:r>
            <a:r>
              <a:rPr lang="en-US" dirty="0" err="1"/>
              <a:t>venta</a:t>
            </a:r>
            <a:r>
              <a:rPr lang="en-US" dirty="0"/>
              <a:t> VOO</a:t>
            </a:r>
          </a:p>
          <a:p>
            <a:r>
              <a:rPr lang="en-US" dirty="0"/>
              <a:t>Capital </a:t>
            </a:r>
            <a:r>
              <a:rPr lang="en-US" dirty="0" err="1"/>
              <a:t>inicial</a:t>
            </a:r>
            <a:r>
              <a:rPr lang="en-US" dirty="0"/>
              <a:t> 3 MMD se </a:t>
            </a:r>
            <a:r>
              <a:rPr lang="en-US" dirty="0" err="1"/>
              <a:t>convierte</a:t>
            </a:r>
            <a:r>
              <a:rPr lang="en-US" dirty="0"/>
              <a:t> </a:t>
            </a:r>
            <a:r>
              <a:rPr lang="en-US" dirty="0" err="1"/>
              <a:t>en</a:t>
            </a:r>
            <a:r>
              <a:rPr lang="en-US" dirty="0"/>
              <a:t> $$</a:t>
            </a:r>
          </a:p>
          <a:p>
            <a:r>
              <a:rPr lang="en-US" dirty="0"/>
              <a:t>H</a:t>
            </a:r>
            <a:r>
              <a:rPr lang="en-MX" dirty="0"/>
              <a:t>orizonte de 15 a 25 años</a:t>
            </a:r>
          </a:p>
          <a:p>
            <a:r>
              <a:rPr lang="en-MX" dirty="0"/>
              <a:t>Inversión en equity con Flujo a</a:t>
            </a:r>
            <a:r>
              <a:rPr lang="en-US" dirty="0" err="1"/>
              <a:t>nual</a:t>
            </a:r>
            <a:r>
              <a:rPr lang="en-US" dirty="0"/>
              <a:t> de …</a:t>
            </a:r>
          </a:p>
          <a:p>
            <a:r>
              <a:rPr lang="en-US" dirty="0"/>
              <a:t>capital </a:t>
            </a:r>
            <a:r>
              <a:rPr lang="en-US" dirty="0" err="1"/>
              <a:t>cuánto</a:t>
            </a:r>
            <a:r>
              <a:rPr lang="en-US" dirty="0"/>
              <a:t> </a:t>
            </a:r>
            <a:r>
              <a:rPr lang="en-US" dirty="0" err="1"/>
              <a:t>sube</a:t>
            </a:r>
            <a:r>
              <a:rPr lang="en-US" dirty="0"/>
              <a:t>.</a:t>
            </a:r>
            <a:endParaRPr lang="en-MX" dirty="0"/>
          </a:p>
          <a:p>
            <a:r>
              <a:rPr lang="en-MX" dirty="0"/>
              <a:t>Fact: S&amp;P 500 tiene cambio en weights diario, se cambian empresas cada 6 meses por market cap</a:t>
            </a:r>
          </a:p>
          <a:p>
            <a:endParaRPr lang="en-MX" dirty="0"/>
          </a:p>
        </p:txBody>
      </p:sp>
      <p:sp>
        <p:nvSpPr>
          <p:cNvPr id="4" name="Slide Number Placeholder 3">
            <a:extLst>
              <a:ext uri="{FF2B5EF4-FFF2-40B4-BE49-F238E27FC236}">
                <a16:creationId xmlns:a16="http://schemas.microsoft.com/office/drawing/2014/main" id="{2FA691DA-A2CA-DA72-860F-85E48D7ED8B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BE9C76-31BB-E444-918B-3F4C9102C1F1}" type="slidenum">
              <a:rPr kumimoji="0" lang="en-MX"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MX"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03249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A3E0C-AA92-E408-3A14-31FF62DB89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6E8E62-9B80-6E94-DF16-423D06B6F4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01331E-870A-08E1-22F5-C8E206BE0FF2}"/>
              </a:ext>
            </a:extLst>
          </p:cNvPr>
          <p:cNvSpPr>
            <a:spLocks noGrp="1"/>
          </p:cNvSpPr>
          <p:nvPr>
            <p:ph type="body" idx="1"/>
          </p:nvPr>
        </p:nvSpPr>
        <p:spPr/>
        <p:txBody>
          <a:bodyPr/>
          <a:lstStyle/>
          <a:p>
            <a:r>
              <a:rPr lang="en-US" dirty="0"/>
              <a:t>“se </a:t>
            </a:r>
            <a:r>
              <a:rPr lang="en-US" dirty="0" err="1"/>
              <a:t>obtienen</a:t>
            </a:r>
            <a:r>
              <a:rPr lang="en-US" dirty="0"/>
              <a:t> $$ al </a:t>
            </a:r>
            <a:r>
              <a:rPr lang="en-US" dirty="0" err="1"/>
              <a:t>año</a:t>
            </a:r>
            <a:r>
              <a:rPr lang="en-US" dirty="0"/>
              <a:t> y $ </a:t>
            </a:r>
            <a:r>
              <a:rPr lang="en-US" dirty="0" err="1"/>
              <a:t>mes</a:t>
            </a:r>
            <a:endParaRPr lang="en-US" dirty="0"/>
          </a:p>
          <a:p>
            <a:r>
              <a:rPr lang="en-US" dirty="0" err="1"/>
              <a:t>Desglose</a:t>
            </a:r>
            <a:r>
              <a:rPr lang="en-US" dirty="0"/>
              <a:t> de </a:t>
            </a:r>
            <a:r>
              <a:rPr lang="en-US" dirty="0" err="1"/>
              <a:t>dividendos</a:t>
            </a:r>
            <a:r>
              <a:rPr lang="en-US" dirty="0"/>
              <a:t>, </a:t>
            </a:r>
            <a:r>
              <a:rPr lang="en-US" dirty="0" err="1"/>
              <a:t>cupón</a:t>
            </a:r>
            <a:r>
              <a:rPr lang="en-US" dirty="0"/>
              <a:t> y </a:t>
            </a:r>
            <a:r>
              <a:rPr lang="en-US" dirty="0" err="1"/>
              <a:t>venta</a:t>
            </a:r>
            <a:r>
              <a:rPr lang="en-US" dirty="0"/>
              <a:t> VOO</a:t>
            </a:r>
          </a:p>
          <a:p>
            <a:r>
              <a:rPr lang="en-US" dirty="0"/>
              <a:t>Capital </a:t>
            </a:r>
            <a:r>
              <a:rPr lang="en-US" dirty="0" err="1"/>
              <a:t>inicial</a:t>
            </a:r>
            <a:r>
              <a:rPr lang="en-US" dirty="0"/>
              <a:t> 3 MMD se </a:t>
            </a:r>
            <a:r>
              <a:rPr lang="en-US" dirty="0" err="1"/>
              <a:t>convierte</a:t>
            </a:r>
            <a:r>
              <a:rPr lang="en-US" dirty="0"/>
              <a:t> </a:t>
            </a:r>
            <a:r>
              <a:rPr lang="en-US" dirty="0" err="1"/>
              <a:t>en</a:t>
            </a:r>
            <a:r>
              <a:rPr lang="en-US" dirty="0"/>
              <a:t> $$</a:t>
            </a:r>
          </a:p>
          <a:p>
            <a:r>
              <a:rPr lang="en-US" dirty="0"/>
              <a:t>H</a:t>
            </a:r>
            <a:r>
              <a:rPr lang="en-MX" dirty="0"/>
              <a:t>orizonte de 15 a 25 años</a:t>
            </a:r>
          </a:p>
          <a:p>
            <a:r>
              <a:rPr lang="en-MX" dirty="0"/>
              <a:t>Inversión en equity con Flujo a</a:t>
            </a:r>
            <a:r>
              <a:rPr lang="en-US" dirty="0" err="1"/>
              <a:t>nual</a:t>
            </a:r>
            <a:r>
              <a:rPr lang="en-US" dirty="0"/>
              <a:t> de …</a:t>
            </a:r>
          </a:p>
          <a:p>
            <a:r>
              <a:rPr lang="en-US" dirty="0"/>
              <a:t>capital </a:t>
            </a:r>
            <a:r>
              <a:rPr lang="en-US" dirty="0" err="1"/>
              <a:t>cuánto</a:t>
            </a:r>
            <a:r>
              <a:rPr lang="en-US" dirty="0"/>
              <a:t> </a:t>
            </a:r>
            <a:r>
              <a:rPr lang="en-US" dirty="0" err="1"/>
              <a:t>sube</a:t>
            </a:r>
            <a:r>
              <a:rPr lang="en-US" dirty="0"/>
              <a:t>.</a:t>
            </a:r>
            <a:endParaRPr lang="en-MX" dirty="0"/>
          </a:p>
          <a:p>
            <a:r>
              <a:rPr lang="en-MX" dirty="0"/>
              <a:t>Fact: S&amp;P 500 tiene cambio en weights diario, se cambian empresas cada 6 meses por market cap</a:t>
            </a:r>
          </a:p>
          <a:p>
            <a:endParaRPr lang="en-MX" dirty="0"/>
          </a:p>
        </p:txBody>
      </p:sp>
      <p:sp>
        <p:nvSpPr>
          <p:cNvPr id="4" name="Slide Number Placeholder 3">
            <a:extLst>
              <a:ext uri="{FF2B5EF4-FFF2-40B4-BE49-F238E27FC236}">
                <a16:creationId xmlns:a16="http://schemas.microsoft.com/office/drawing/2014/main" id="{B2AB47D1-BA0D-0276-C811-D92D1A511AE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BE9C76-31BB-E444-918B-3F4C9102C1F1}" type="slidenum">
              <a:rPr kumimoji="0" lang="en-MX"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MX"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3967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DBB39-28A4-E1C8-FABC-09A1DCB15D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0667FC-0015-0BE1-3979-64BE5534E4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5061C7-9277-B35D-5C63-716E14A7F9AA}"/>
              </a:ext>
            </a:extLst>
          </p:cNvPr>
          <p:cNvSpPr>
            <a:spLocks noGrp="1"/>
          </p:cNvSpPr>
          <p:nvPr>
            <p:ph type="body" idx="1"/>
          </p:nvPr>
        </p:nvSpPr>
        <p:spPr/>
        <p:txBody>
          <a:bodyPr/>
          <a:lstStyle/>
          <a:p>
            <a:r>
              <a:rPr lang="en-US" dirty="0"/>
              <a:t>“se </a:t>
            </a:r>
            <a:r>
              <a:rPr lang="en-US" dirty="0" err="1"/>
              <a:t>obtienen</a:t>
            </a:r>
            <a:r>
              <a:rPr lang="en-US" dirty="0"/>
              <a:t> $$ al </a:t>
            </a:r>
            <a:r>
              <a:rPr lang="en-US" dirty="0" err="1"/>
              <a:t>año</a:t>
            </a:r>
            <a:r>
              <a:rPr lang="en-US" dirty="0"/>
              <a:t> y $ </a:t>
            </a:r>
            <a:r>
              <a:rPr lang="en-US" dirty="0" err="1"/>
              <a:t>mes</a:t>
            </a:r>
            <a:endParaRPr lang="en-US" dirty="0"/>
          </a:p>
          <a:p>
            <a:r>
              <a:rPr lang="en-US" dirty="0" err="1"/>
              <a:t>Desglose</a:t>
            </a:r>
            <a:r>
              <a:rPr lang="en-US" dirty="0"/>
              <a:t> de </a:t>
            </a:r>
            <a:r>
              <a:rPr lang="en-US" dirty="0" err="1"/>
              <a:t>dividendos</a:t>
            </a:r>
            <a:r>
              <a:rPr lang="en-US" dirty="0"/>
              <a:t>, </a:t>
            </a:r>
            <a:r>
              <a:rPr lang="en-US" dirty="0" err="1"/>
              <a:t>cupón</a:t>
            </a:r>
            <a:r>
              <a:rPr lang="en-US" dirty="0"/>
              <a:t> y </a:t>
            </a:r>
            <a:r>
              <a:rPr lang="en-US" dirty="0" err="1"/>
              <a:t>venta</a:t>
            </a:r>
            <a:r>
              <a:rPr lang="en-US" dirty="0"/>
              <a:t> VOO</a:t>
            </a:r>
          </a:p>
          <a:p>
            <a:r>
              <a:rPr lang="en-US" dirty="0"/>
              <a:t>Capital </a:t>
            </a:r>
            <a:r>
              <a:rPr lang="en-US" dirty="0" err="1"/>
              <a:t>inicial</a:t>
            </a:r>
            <a:r>
              <a:rPr lang="en-US" dirty="0"/>
              <a:t> 3 MMD se </a:t>
            </a:r>
            <a:r>
              <a:rPr lang="en-US" dirty="0" err="1"/>
              <a:t>convierte</a:t>
            </a:r>
            <a:r>
              <a:rPr lang="en-US" dirty="0"/>
              <a:t> </a:t>
            </a:r>
            <a:r>
              <a:rPr lang="en-US" dirty="0" err="1"/>
              <a:t>en</a:t>
            </a:r>
            <a:r>
              <a:rPr lang="en-US" dirty="0"/>
              <a:t> $$</a:t>
            </a:r>
          </a:p>
          <a:p>
            <a:r>
              <a:rPr lang="en-US" dirty="0"/>
              <a:t>H</a:t>
            </a:r>
            <a:r>
              <a:rPr lang="en-MX" dirty="0"/>
              <a:t>orizonte de 15 a 25 años</a:t>
            </a:r>
          </a:p>
          <a:p>
            <a:r>
              <a:rPr lang="en-MX" dirty="0"/>
              <a:t>Inversión en equity con Flujo a</a:t>
            </a:r>
            <a:r>
              <a:rPr lang="en-US" dirty="0" err="1"/>
              <a:t>nual</a:t>
            </a:r>
            <a:r>
              <a:rPr lang="en-US" dirty="0"/>
              <a:t> de …</a:t>
            </a:r>
          </a:p>
          <a:p>
            <a:r>
              <a:rPr lang="en-US" dirty="0"/>
              <a:t>capital </a:t>
            </a:r>
            <a:r>
              <a:rPr lang="en-US" dirty="0" err="1"/>
              <a:t>cuánto</a:t>
            </a:r>
            <a:r>
              <a:rPr lang="en-US" dirty="0"/>
              <a:t> </a:t>
            </a:r>
            <a:r>
              <a:rPr lang="en-US" dirty="0" err="1"/>
              <a:t>sube</a:t>
            </a:r>
            <a:r>
              <a:rPr lang="en-US" dirty="0"/>
              <a:t>.</a:t>
            </a:r>
            <a:endParaRPr lang="en-MX" dirty="0"/>
          </a:p>
          <a:p>
            <a:r>
              <a:rPr lang="en-MX" dirty="0"/>
              <a:t>Fact: S&amp;P 500 tiene cambio en weights diario, se cambian empresas cada 6 meses por market cap</a:t>
            </a:r>
          </a:p>
          <a:p>
            <a:endParaRPr lang="en-MX" dirty="0"/>
          </a:p>
        </p:txBody>
      </p:sp>
      <p:sp>
        <p:nvSpPr>
          <p:cNvPr id="4" name="Slide Number Placeholder 3">
            <a:extLst>
              <a:ext uri="{FF2B5EF4-FFF2-40B4-BE49-F238E27FC236}">
                <a16:creationId xmlns:a16="http://schemas.microsoft.com/office/drawing/2014/main" id="{8E19830C-A9B4-E083-F8C8-F38ADA1971A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BE9C76-31BB-E444-918B-3F4C9102C1F1}" type="slidenum">
              <a:rPr kumimoji="0" lang="en-MX"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MX"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73379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X"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CD3768-C550-E247-BAF6-42DDC9FA20B1}" type="slidenum">
              <a:rPr kumimoji="0" lang="en-MX"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MX"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89104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0DF7B-1653-A04E-7C2E-4BD0299904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33EB78-98BD-5230-6E6A-6CC1618F65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E56FFA-DAFB-CE70-BCA6-2533124132DC}"/>
              </a:ext>
            </a:extLst>
          </p:cNvPr>
          <p:cNvSpPr>
            <a:spLocks noGrp="1"/>
          </p:cNvSpPr>
          <p:nvPr>
            <p:ph type="body" idx="1"/>
          </p:nvPr>
        </p:nvSpPr>
        <p:spPr/>
        <p:txBody>
          <a:bodyPr/>
          <a:lstStyle/>
          <a:p>
            <a:r>
              <a:rPr lang="en-US" dirty="0"/>
              <a:t>“se </a:t>
            </a:r>
            <a:r>
              <a:rPr lang="en-US" dirty="0" err="1"/>
              <a:t>obtienen</a:t>
            </a:r>
            <a:r>
              <a:rPr lang="en-US" dirty="0"/>
              <a:t> $$ al </a:t>
            </a:r>
            <a:r>
              <a:rPr lang="en-US" dirty="0" err="1"/>
              <a:t>año</a:t>
            </a:r>
            <a:r>
              <a:rPr lang="en-US" dirty="0"/>
              <a:t> y $ </a:t>
            </a:r>
            <a:r>
              <a:rPr lang="en-US" dirty="0" err="1"/>
              <a:t>mes</a:t>
            </a:r>
            <a:endParaRPr lang="en-US" dirty="0"/>
          </a:p>
          <a:p>
            <a:r>
              <a:rPr lang="en-US" dirty="0" err="1"/>
              <a:t>Desglose</a:t>
            </a:r>
            <a:r>
              <a:rPr lang="en-US" dirty="0"/>
              <a:t> de </a:t>
            </a:r>
            <a:r>
              <a:rPr lang="en-US" dirty="0" err="1"/>
              <a:t>dividendos</a:t>
            </a:r>
            <a:r>
              <a:rPr lang="en-US" dirty="0"/>
              <a:t>, </a:t>
            </a:r>
            <a:r>
              <a:rPr lang="en-US" dirty="0" err="1"/>
              <a:t>cupón</a:t>
            </a:r>
            <a:r>
              <a:rPr lang="en-US" dirty="0"/>
              <a:t> y </a:t>
            </a:r>
            <a:r>
              <a:rPr lang="en-US" dirty="0" err="1"/>
              <a:t>venta</a:t>
            </a:r>
            <a:r>
              <a:rPr lang="en-US" dirty="0"/>
              <a:t> VOO</a:t>
            </a:r>
          </a:p>
          <a:p>
            <a:r>
              <a:rPr lang="en-US" dirty="0"/>
              <a:t>Capital </a:t>
            </a:r>
            <a:r>
              <a:rPr lang="en-US" dirty="0" err="1"/>
              <a:t>inicial</a:t>
            </a:r>
            <a:r>
              <a:rPr lang="en-US" dirty="0"/>
              <a:t> 3 MMD se </a:t>
            </a:r>
            <a:r>
              <a:rPr lang="en-US" dirty="0" err="1"/>
              <a:t>convierte</a:t>
            </a:r>
            <a:r>
              <a:rPr lang="en-US" dirty="0"/>
              <a:t> </a:t>
            </a:r>
            <a:r>
              <a:rPr lang="en-US" dirty="0" err="1"/>
              <a:t>en</a:t>
            </a:r>
            <a:r>
              <a:rPr lang="en-US" dirty="0"/>
              <a:t> $$</a:t>
            </a:r>
          </a:p>
          <a:p>
            <a:r>
              <a:rPr lang="en-US" dirty="0"/>
              <a:t>H</a:t>
            </a:r>
            <a:r>
              <a:rPr lang="en-MX" dirty="0"/>
              <a:t>orizonte de 15 a 25 años</a:t>
            </a:r>
          </a:p>
          <a:p>
            <a:r>
              <a:rPr lang="en-MX" dirty="0"/>
              <a:t>Inversión en equity con Flujo a</a:t>
            </a:r>
            <a:r>
              <a:rPr lang="en-US" dirty="0" err="1"/>
              <a:t>nual</a:t>
            </a:r>
            <a:r>
              <a:rPr lang="en-US" dirty="0"/>
              <a:t> de …</a:t>
            </a:r>
          </a:p>
          <a:p>
            <a:r>
              <a:rPr lang="en-US" dirty="0"/>
              <a:t>capital </a:t>
            </a:r>
            <a:r>
              <a:rPr lang="en-US" dirty="0" err="1"/>
              <a:t>cuánto</a:t>
            </a:r>
            <a:r>
              <a:rPr lang="en-US" dirty="0"/>
              <a:t> </a:t>
            </a:r>
            <a:r>
              <a:rPr lang="en-US" dirty="0" err="1"/>
              <a:t>sube</a:t>
            </a:r>
            <a:r>
              <a:rPr lang="en-US" dirty="0"/>
              <a:t>.</a:t>
            </a:r>
            <a:endParaRPr lang="en-MX" dirty="0"/>
          </a:p>
          <a:p>
            <a:r>
              <a:rPr lang="en-MX" dirty="0"/>
              <a:t>Fact: S&amp;P 500 tiene cambio en weights diario, se cambian empresas cada 6 meses por market cap</a:t>
            </a:r>
          </a:p>
          <a:p>
            <a:endParaRPr lang="en-MX" dirty="0"/>
          </a:p>
        </p:txBody>
      </p:sp>
      <p:sp>
        <p:nvSpPr>
          <p:cNvPr id="4" name="Slide Number Placeholder 3">
            <a:extLst>
              <a:ext uri="{FF2B5EF4-FFF2-40B4-BE49-F238E27FC236}">
                <a16:creationId xmlns:a16="http://schemas.microsoft.com/office/drawing/2014/main" id="{1D97EF04-8EFE-B2E7-5F20-C23D02CB833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BE9C76-31BB-E444-918B-3F4C9102C1F1}" type="slidenum">
              <a:rPr kumimoji="0" lang="en-MX"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MX"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68498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4400" b="1" i="0">
                <a:solidFill>
                  <a:schemeClr val="bg1"/>
                </a:solidFill>
                <a:latin typeface="Trebuchet MS"/>
                <a:cs typeface="Trebuchet MS"/>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chemeClr val="bg1"/>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chemeClr val="bg1"/>
                </a:solidFill>
                <a:latin typeface="Trebuchet MS"/>
                <a:cs typeface="Trebuchet MS"/>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2000" cy="6857999"/>
          </a:xfrm>
          <a:prstGeom prst="rect">
            <a:avLst/>
          </a:prstGeom>
        </p:spPr>
      </p:pic>
      <p:sp>
        <p:nvSpPr>
          <p:cNvPr id="17" name="bg object 17"/>
          <p:cNvSpPr/>
          <p:nvPr/>
        </p:nvSpPr>
        <p:spPr>
          <a:xfrm>
            <a:off x="1" y="0"/>
            <a:ext cx="198120" cy="6858000"/>
          </a:xfrm>
          <a:custGeom>
            <a:avLst/>
            <a:gdLst/>
            <a:ahLst/>
            <a:cxnLst/>
            <a:rect l="l" t="t" r="r" b="b"/>
            <a:pathLst>
              <a:path w="198120" h="6858000">
                <a:moveTo>
                  <a:pt x="198120" y="0"/>
                </a:moveTo>
                <a:lnTo>
                  <a:pt x="0" y="0"/>
                </a:lnTo>
                <a:lnTo>
                  <a:pt x="0" y="6857999"/>
                </a:lnTo>
                <a:lnTo>
                  <a:pt x="198120" y="6857999"/>
                </a:lnTo>
                <a:lnTo>
                  <a:pt x="198120" y="0"/>
                </a:lnTo>
                <a:close/>
              </a:path>
            </a:pathLst>
          </a:custGeom>
          <a:solidFill>
            <a:srgbClr val="0F6FF5"/>
          </a:solidFill>
        </p:spPr>
        <p:txBody>
          <a:bodyPr wrap="square" lIns="0" tIns="0" rIns="0" bIns="0" rtlCol="0"/>
          <a:lstStyle/>
          <a:p>
            <a:endParaRPr/>
          </a:p>
        </p:txBody>
      </p:sp>
      <p:pic>
        <p:nvPicPr>
          <p:cNvPr id="18" name="bg object 18"/>
          <p:cNvPicPr/>
          <p:nvPr/>
        </p:nvPicPr>
        <p:blipFill>
          <a:blip r:embed="rId3" cstate="print"/>
          <a:stretch>
            <a:fillRect/>
          </a:stretch>
        </p:blipFill>
        <p:spPr>
          <a:xfrm>
            <a:off x="11436095" y="6245351"/>
            <a:ext cx="615696" cy="536448"/>
          </a:xfrm>
          <a:prstGeom prst="rect">
            <a:avLst/>
          </a:prstGeom>
        </p:spPr>
      </p:pic>
      <p:pic>
        <p:nvPicPr>
          <p:cNvPr id="19" name="bg object 19"/>
          <p:cNvPicPr/>
          <p:nvPr/>
        </p:nvPicPr>
        <p:blipFill>
          <a:blip r:embed="rId4" cstate="print"/>
          <a:stretch>
            <a:fillRect/>
          </a:stretch>
        </p:blipFill>
        <p:spPr>
          <a:xfrm>
            <a:off x="11905488" y="6501383"/>
            <a:ext cx="54863" cy="51816"/>
          </a:xfrm>
          <a:prstGeom prst="rect">
            <a:avLst/>
          </a:prstGeom>
        </p:spPr>
      </p:pic>
      <p:sp>
        <p:nvSpPr>
          <p:cNvPr id="2" name="Holder 2"/>
          <p:cNvSpPr>
            <a:spLocks noGrp="1"/>
          </p:cNvSpPr>
          <p:nvPr>
            <p:ph type="title"/>
          </p:nvPr>
        </p:nvSpPr>
        <p:spPr/>
        <p:txBody>
          <a:bodyPr lIns="0" tIns="0" rIns="0" bIns="0"/>
          <a:lstStyle>
            <a:lvl1pPr>
              <a:defRPr sz="4400" b="1" i="0">
                <a:solidFill>
                  <a:schemeClr val="bg1"/>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80616" cy="1325879"/>
          </a:xfrm>
          <a:prstGeom prst="rect">
            <a:avLst/>
          </a:prstGeom>
        </p:spPr>
      </p:pic>
      <p:pic>
        <p:nvPicPr>
          <p:cNvPr id="17" name="bg object 17"/>
          <p:cNvPicPr/>
          <p:nvPr/>
        </p:nvPicPr>
        <p:blipFill>
          <a:blip r:embed="rId3" cstate="print"/>
          <a:stretch>
            <a:fillRect/>
          </a:stretch>
        </p:blipFill>
        <p:spPr>
          <a:xfrm>
            <a:off x="0" y="0"/>
            <a:ext cx="1776760" cy="1135379"/>
          </a:xfrm>
          <a:prstGeom prst="rect">
            <a:avLst/>
          </a:prstGeom>
        </p:spPr>
      </p:pic>
      <p:pic>
        <p:nvPicPr>
          <p:cNvPr id="18" name="bg object 18"/>
          <p:cNvPicPr/>
          <p:nvPr/>
        </p:nvPicPr>
        <p:blipFill>
          <a:blip r:embed="rId4" cstate="print"/>
          <a:stretch>
            <a:fillRect/>
          </a:stretch>
        </p:blipFill>
        <p:spPr>
          <a:xfrm>
            <a:off x="1673351" y="0"/>
            <a:ext cx="10515600" cy="1325879"/>
          </a:xfrm>
          <a:prstGeom prst="rect">
            <a:avLst/>
          </a:prstGeom>
        </p:spPr>
      </p:pic>
      <p:sp>
        <p:nvSpPr>
          <p:cNvPr id="19" name="bg object 19"/>
          <p:cNvSpPr/>
          <p:nvPr/>
        </p:nvSpPr>
        <p:spPr>
          <a:xfrm>
            <a:off x="1776760" y="60960"/>
            <a:ext cx="10415270" cy="1074420"/>
          </a:xfrm>
          <a:custGeom>
            <a:avLst/>
            <a:gdLst/>
            <a:ahLst/>
            <a:cxnLst/>
            <a:rect l="l" t="t" r="r" b="b"/>
            <a:pathLst>
              <a:path w="10415270" h="1074420">
                <a:moveTo>
                  <a:pt x="0" y="1074420"/>
                </a:moveTo>
                <a:lnTo>
                  <a:pt x="10415239" y="1074420"/>
                </a:lnTo>
                <a:lnTo>
                  <a:pt x="10415239" y="0"/>
                </a:lnTo>
                <a:lnTo>
                  <a:pt x="0" y="0"/>
                </a:lnTo>
                <a:lnTo>
                  <a:pt x="0" y="1074420"/>
                </a:lnTo>
                <a:close/>
              </a:path>
            </a:pathLst>
          </a:custGeom>
          <a:solidFill>
            <a:srgbClr val="FFFFFF"/>
          </a:solidFill>
        </p:spPr>
        <p:txBody>
          <a:bodyPr wrap="square" lIns="0" tIns="0" rIns="0" bIns="0" rtlCol="0"/>
          <a:lstStyle/>
          <a:p>
            <a:endParaRPr/>
          </a:p>
        </p:txBody>
      </p:sp>
      <p:pic>
        <p:nvPicPr>
          <p:cNvPr id="20" name="bg object 20"/>
          <p:cNvPicPr/>
          <p:nvPr/>
        </p:nvPicPr>
        <p:blipFill>
          <a:blip r:embed="rId5" cstate="print"/>
          <a:stretch>
            <a:fillRect/>
          </a:stretch>
        </p:blipFill>
        <p:spPr>
          <a:xfrm>
            <a:off x="384927" y="567690"/>
            <a:ext cx="1006902" cy="542629"/>
          </a:xfrm>
          <a:prstGeom prst="rect">
            <a:avLst/>
          </a:prstGeom>
        </p:spPr>
      </p:pic>
      <p:sp>
        <p:nvSpPr>
          <p:cNvPr id="21" name="bg object 21"/>
          <p:cNvSpPr/>
          <p:nvPr/>
        </p:nvSpPr>
        <p:spPr>
          <a:xfrm>
            <a:off x="1776760" y="0"/>
            <a:ext cx="10415270" cy="60960"/>
          </a:xfrm>
          <a:custGeom>
            <a:avLst/>
            <a:gdLst/>
            <a:ahLst/>
            <a:cxnLst/>
            <a:rect l="l" t="t" r="r" b="b"/>
            <a:pathLst>
              <a:path w="10415270" h="60960">
                <a:moveTo>
                  <a:pt x="10415238" y="0"/>
                </a:moveTo>
                <a:lnTo>
                  <a:pt x="0" y="0"/>
                </a:lnTo>
                <a:lnTo>
                  <a:pt x="0" y="60959"/>
                </a:lnTo>
                <a:lnTo>
                  <a:pt x="10415238" y="60959"/>
                </a:lnTo>
                <a:lnTo>
                  <a:pt x="10415238" y="0"/>
                </a:lnTo>
                <a:close/>
              </a:path>
            </a:pathLst>
          </a:custGeom>
          <a:solidFill>
            <a:srgbClr val="0F6FF5"/>
          </a:solidFill>
        </p:spPr>
        <p:txBody>
          <a:bodyPr wrap="square" lIns="0" tIns="0" rIns="0" bIns="0" rtlCol="0"/>
          <a:lstStyle/>
          <a:p>
            <a:endParaRPr/>
          </a:p>
        </p:txBody>
      </p:sp>
      <p:sp>
        <p:nvSpPr>
          <p:cNvPr id="22" name="bg object 22"/>
          <p:cNvSpPr/>
          <p:nvPr/>
        </p:nvSpPr>
        <p:spPr>
          <a:xfrm>
            <a:off x="111124" y="6483349"/>
            <a:ext cx="45720" cy="298450"/>
          </a:xfrm>
          <a:custGeom>
            <a:avLst/>
            <a:gdLst/>
            <a:ahLst/>
            <a:cxnLst/>
            <a:rect l="l" t="t" r="r" b="b"/>
            <a:pathLst>
              <a:path w="45719" h="298450">
                <a:moveTo>
                  <a:pt x="45718" y="0"/>
                </a:moveTo>
                <a:lnTo>
                  <a:pt x="0" y="0"/>
                </a:lnTo>
                <a:lnTo>
                  <a:pt x="0" y="298449"/>
                </a:lnTo>
                <a:lnTo>
                  <a:pt x="45718" y="298449"/>
                </a:lnTo>
                <a:lnTo>
                  <a:pt x="45718" y="0"/>
                </a:lnTo>
                <a:close/>
              </a:path>
            </a:pathLst>
          </a:custGeom>
          <a:solidFill>
            <a:srgbClr val="0F6FF5"/>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Diapositiva de títul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748EF985-6D3D-00BB-B4BA-24BBC09AE740}"/>
              </a:ext>
            </a:extLst>
          </p:cNvPr>
          <p:cNvSpPr/>
          <p:nvPr userDrawn="1"/>
        </p:nvSpPr>
        <p:spPr>
          <a:xfrm>
            <a:off x="0" y="0"/>
            <a:ext cx="12192000" cy="6858000"/>
          </a:xfrm>
          <a:prstGeom prst="rect">
            <a:avLst/>
          </a:prstGeom>
          <a:gradFill>
            <a:gsLst>
              <a:gs pos="0">
                <a:schemeClr val="accent1">
                  <a:alpha val="0"/>
                  <a:lumMod val="0"/>
                </a:schemeClr>
              </a:gs>
              <a:gs pos="81000">
                <a:schemeClr val="tx1">
                  <a:lumMod val="95000"/>
                  <a:lumOff val="5000"/>
                </a:schemeClr>
              </a:gs>
            </a:gsLst>
            <a:lin ang="13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Imagen 9">
            <a:extLst>
              <a:ext uri="{FF2B5EF4-FFF2-40B4-BE49-F238E27FC236}">
                <a16:creationId xmlns:a16="http://schemas.microsoft.com/office/drawing/2014/main" id="{6EF3C0EA-C7D8-FCCF-0466-FA83525F0D0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92355" y="425629"/>
            <a:ext cx="2175386" cy="604274"/>
          </a:xfrm>
          <a:prstGeom prst="rect">
            <a:avLst/>
          </a:prstGeom>
        </p:spPr>
      </p:pic>
    </p:spTree>
    <p:extLst>
      <p:ext uri="{BB962C8B-B14F-4D97-AF65-F5344CB8AC3E}">
        <p14:creationId xmlns:p14="http://schemas.microsoft.com/office/powerpoint/2010/main" val="3814401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
        <p:nvSpPr>
          <p:cNvPr id="6" name="Rectángulo 5"/>
          <p:cNvSpPr/>
          <p:nvPr userDrawn="1"/>
        </p:nvSpPr>
        <p:spPr>
          <a:xfrm>
            <a:off x="0" y="6309321"/>
            <a:ext cx="12192000" cy="552476"/>
          </a:xfrm>
          <a:prstGeom prst="rect">
            <a:avLst/>
          </a:prstGeom>
          <a:solidFill>
            <a:srgbClr val="151A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800" dirty="0">
              <a:latin typeface="Arial" panose="020B0604020202020204" pitchFamily="34" charset="0"/>
              <a:cs typeface="Arial" panose="020B0604020202020204" pitchFamily="34" charset="0"/>
            </a:endParaRPr>
          </a:p>
        </p:txBody>
      </p:sp>
      <p:sp>
        <p:nvSpPr>
          <p:cNvPr id="8" name="22 Marcador de texto"/>
          <p:cNvSpPr>
            <a:spLocks noGrp="1"/>
          </p:cNvSpPr>
          <p:nvPr>
            <p:ph type="body" sz="quarter" idx="11" hasCustomPrompt="1"/>
          </p:nvPr>
        </p:nvSpPr>
        <p:spPr>
          <a:xfrm>
            <a:off x="523607" y="6309319"/>
            <a:ext cx="5295489" cy="548680"/>
          </a:xfrm>
          <a:prstGeom prst="rect">
            <a:avLst/>
          </a:prstGeom>
        </p:spPr>
        <p:txBody>
          <a:bodyPr anchor="t">
            <a:normAutofit/>
          </a:bodyPr>
          <a:lstStyle>
            <a:lvl1pPr marL="0" indent="0" algn="just">
              <a:buNone/>
              <a:defRPr sz="900" b="0" baseline="0">
                <a:solidFill>
                  <a:schemeClr val="bg1"/>
                </a:solidFill>
                <a:latin typeface="+mn-lt"/>
                <a:cs typeface="Arial" panose="020B0604020202020204" pitchFamily="34" charset="0"/>
              </a:defRPr>
            </a:lvl1pPr>
          </a:lstStyle>
          <a:p>
            <a:pPr lvl="0"/>
            <a:r>
              <a:rPr lang="es-ES" dirty="0"/>
              <a:t>Insertar pie de página</a:t>
            </a:r>
            <a:endParaRPr lang="es-MX" dirty="0"/>
          </a:p>
        </p:txBody>
      </p:sp>
      <p:sp>
        <p:nvSpPr>
          <p:cNvPr id="9" name="5 Marcador de número de diapositiva"/>
          <p:cNvSpPr txBox="1">
            <a:spLocks/>
          </p:cNvSpPr>
          <p:nvPr userDrawn="1"/>
        </p:nvSpPr>
        <p:spPr>
          <a:xfrm>
            <a:off x="5790220" y="6453336"/>
            <a:ext cx="611560" cy="260648"/>
          </a:xfrm>
          <a:prstGeom prst="rect">
            <a:avLst/>
          </a:prstGeom>
          <a:noFill/>
        </p:spPr>
        <p:txBody>
          <a:bodyPr anchor="ctr"/>
          <a:lstStyle>
            <a:defPPr>
              <a:defRPr lang="en-US"/>
            </a:defPPr>
            <a:lvl1pPr marL="0" algn="ctr" defTabSz="914400" rtl="0" eaLnBrk="1" latinLnBrk="0" hangingPunct="1">
              <a:defRPr sz="900" kern="1200">
                <a:solidFill>
                  <a:schemeClr val="bg1">
                    <a:lumMod val="95000"/>
                  </a:schemeClr>
                </a:solidFill>
                <a:latin typeface="Verdana" pitchFamily="34" charset="0"/>
                <a:ea typeface="Verdana" pitchFamily="34" charset="0"/>
                <a:cs typeface="Verdan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A388428-1D1A-4145-87E5-E111017B2B15}" type="slidenum">
              <a:rPr lang="en-US" sz="1000" smtClean="0">
                <a:solidFill>
                  <a:srgbClr val="B6A269"/>
                </a:solidFill>
                <a:latin typeface="+mn-lt"/>
              </a:rPr>
              <a:pPr/>
              <a:t>‹Nº›</a:t>
            </a:fld>
            <a:endParaRPr lang="en-US" sz="1000" dirty="0">
              <a:solidFill>
                <a:srgbClr val="B6A269"/>
              </a:solidFill>
              <a:latin typeface="+mn-lt"/>
            </a:endParaRPr>
          </a:p>
        </p:txBody>
      </p:sp>
      <p:pic>
        <p:nvPicPr>
          <p:cNvPr id="11" name="Imagen 10" descr="logo primari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77866" y="6446887"/>
            <a:ext cx="1169436" cy="273545"/>
          </a:xfrm>
          <a:prstGeom prst="rect">
            <a:avLst/>
          </a:prstGeom>
        </p:spPr>
      </p:pic>
      <p:cxnSp>
        <p:nvCxnSpPr>
          <p:cNvPr id="13" name="Conector recto 12"/>
          <p:cNvCxnSpPr/>
          <p:nvPr userDrawn="1"/>
        </p:nvCxnSpPr>
        <p:spPr>
          <a:xfrm flipH="1" flipV="1">
            <a:off x="516000" y="927279"/>
            <a:ext cx="11160000" cy="0"/>
          </a:xfrm>
          <a:prstGeom prst="line">
            <a:avLst/>
          </a:prstGeom>
          <a:ln w="28575">
            <a:solidFill>
              <a:srgbClr val="B5A166"/>
            </a:solidFill>
          </a:ln>
        </p:spPr>
        <p:style>
          <a:lnRef idx="1">
            <a:schemeClr val="accent1"/>
          </a:lnRef>
          <a:fillRef idx="0">
            <a:schemeClr val="accent1"/>
          </a:fillRef>
          <a:effectRef idx="0">
            <a:schemeClr val="accent1"/>
          </a:effectRef>
          <a:fontRef idx="minor">
            <a:schemeClr val="tx1"/>
          </a:fontRef>
        </p:style>
      </p:cxnSp>
      <p:sp>
        <p:nvSpPr>
          <p:cNvPr id="15" name="Título 9"/>
          <p:cNvSpPr>
            <a:spLocks noGrp="1"/>
          </p:cNvSpPr>
          <p:nvPr>
            <p:ph type="title" hasCustomPrompt="1"/>
          </p:nvPr>
        </p:nvSpPr>
        <p:spPr>
          <a:xfrm>
            <a:off x="516000" y="309396"/>
            <a:ext cx="11160000" cy="476518"/>
          </a:xfrm>
        </p:spPr>
        <p:txBody>
          <a:bodyPr>
            <a:normAutofit/>
          </a:bodyPr>
          <a:lstStyle>
            <a:lvl1pPr algn="l">
              <a:defRPr sz="2400" i="0">
                <a:solidFill>
                  <a:srgbClr val="18233C"/>
                </a:solidFill>
                <a:latin typeface="Arial" panose="020B0604020202020204" pitchFamily="34" charset="0"/>
                <a:cs typeface="Arial" panose="020B0604020202020204" pitchFamily="34" charset="0"/>
              </a:defRPr>
            </a:lvl1pPr>
          </a:lstStyle>
          <a:p>
            <a:r>
              <a:rPr lang="es-ES" dirty="0"/>
              <a:t>Titulo</a:t>
            </a:r>
            <a:endParaRPr lang="es-MX" dirty="0"/>
          </a:p>
        </p:txBody>
      </p:sp>
    </p:spTree>
    <p:extLst>
      <p:ext uri="{BB962C8B-B14F-4D97-AF65-F5344CB8AC3E}">
        <p14:creationId xmlns:p14="http://schemas.microsoft.com/office/powerpoint/2010/main" val="1246198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2350" b="1" i="0">
                <a:solidFill>
                  <a:srgbClr val="17223B"/>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3977448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6310934"/>
            <a:ext cx="12189460" cy="549275"/>
          </a:xfrm>
          <a:custGeom>
            <a:avLst/>
            <a:gdLst/>
            <a:ahLst/>
            <a:cxnLst/>
            <a:rect l="l" t="t" r="r" b="b"/>
            <a:pathLst>
              <a:path w="12189460" h="549275">
                <a:moveTo>
                  <a:pt x="12188952" y="0"/>
                </a:moveTo>
                <a:lnTo>
                  <a:pt x="0" y="0"/>
                </a:lnTo>
                <a:lnTo>
                  <a:pt x="0" y="548779"/>
                </a:lnTo>
                <a:lnTo>
                  <a:pt x="12188952" y="548779"/>
                </a:lnTo>
                <a:lnTo>
                  <a:pt x="12188952" y="0"/>
                </a:lnTo>
                <a:close/>
              </a:path>
            </a:pathLst>
          </a:custGeom>
          <a:solidFill>
            <a:srgbClr val="151A35"/>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350" b="1" i="0">
                <a:solidFill>
                  <a:srgbClr val="17223B"/>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1427814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50" b="1" i="0">
                <a:solidFill>
                  <a:srgbClr val="17223B"/>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423552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88952" cy="6858000"/>
          </a:xfrm>
          <a:prstGeom prst="rect">
            <a:avLst/>
          </a:prstGeom>
        </p:spPr>
      </p:pic>
      <p:pic>
        <p:nvPicPr>
          <p:cNvPr id="17" name="bg object 17"/>
          <p:cNvPicPr/>
          <p:nvPr/>
        </p:nvPicPr>
        <p:blipFill>
          <a:blip r:embed="rId3" cstate="print"/>
          <a:stretch>
            <a:fillRect/>
          </a:stretch>
        </p:blipFill>
        <p:spPr>
          <a:xfrm>
            <a:off x="594359" y="429869"/>
            <a:ext cx="2176272" cy="603656"/>
          </a:xfrm>
          <a:prstGeom prst="rect">
            <a:avLst/>
          </a:prstGeom>
        </p:spPr>
      </p:pic>
      <p:sp>
        <p:nvSpPr>
          <p:cNvPr id="2" name="Holder 2"/>
          <p:cNvSpPr>
            <a:spLocks noGrp="1"/>
          </p:cNvSpPr>
          <p:nvPr>
            <p:ph type="title"/>
          </p:nvPr>
        </p:nvSpPr>
        <p:spPr/>
        <p:txBody>
          <a:bodyPr lIns="0" tIns="0" rIns="0" bIns="0"/>
          <a:lstStyle>
            <a:lvl1pPr>
              <a:defRPr sz="2350" b="1" i="0">
                <a:solidFill>
                  <a:srgbClr val="17223B"/>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6430568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168809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
        <p:nvSpPr>
          <p:cNvPr id="6" name="Rectángulo 5"/>
          <p:cNvSpPr/>
          <p:nvPr userDrawn="1"/>
        </p:nvSpPr>
        <p:spPr>
          <a:xfrm>
            <a:off x="0" y="6309321"/>
            <a:ext cx="12192000" cy="552476"/>
          </a:xfrm>
          <a:prstGeom prst="rect">
            <a:avLst/>
          </a:prstGeom>
          <a:solidFill>
            <a:srgbClr val="151A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800" dirty="0">
              <a:latin typeface="Arial" panose="020B0604020202020204" pitchFamily="34" charset="0"/>
              <a:cs typeface="Arial" panose="020B0604020202020204" pitchFamily="34" charset="0"/>
            </a:endParaRPr>
          </a:p>
        </p:txBody>
      </p:sp>
      <p:sp>
        <p:nvSpPr>
          <p:cNvPr id="8" name="22 Marcador de texto"/>
          <p:cNvSpPr>
            <a:spLocks noGrp="1"/>
          </p:cNvSpPr>
          <p:nvPr>
            <p:ph type="body" sz="quarter" idx="11" hasCustomPrompt="1"/>
          </p:nvPr>
        </p:nvSpPr>
        <p:spPr>
          <a:xfrm>
            <a:off x="523607" y="6309319"/>
            <a:ext cx="5295489" cy="548680"/>
          </a:xfrm>
          <a:prstGeom prst="rect">
            <a:avLst/>
          </a:prstGeom>
        </p:spPr>
        <p:txBody>
          <a:bodyPr anchor="t">
            <a:normAutofit/>
          </a:bodyPr>
          <a:lstStyle>
            <a:lvl1pPr marL="0" indent="0" algn="just">
              <a:buNone/>
              <a:defRPr sz="900" b="0" baseline="0">
                <a:solidFill>
                  <a:schemeClr val="bg1"/>
                </a:solidFill>
                <a:latin typeface="+mn-lt"/>
                <a:cs typeface="Arial" panose="020B0604020202020204" pitchFamily="34" charset="0"/>
              </a:defRPr>
            </a:lvl1pPr>
          </a:lstStyle>
          <a:p>
            <a:pPr lvl="0"/>
            <a:r>
              <a:rPr lang="es-ES" dirty="0"/>
              <a:t>Insertar pie de página</a:t>
            </a:r>
            <a:endParaRPr lang="es-MX" dirty="0"/>
          </a:p>
        </p:txBody>
      </p:sp>
      <p:sp>
        <p:nvSpPr>
          <p:cNvPr id="9" name="5 Marcador de número de diapositiva"/>
          <p:cNvSpPr txBox="1">
            <a:spLocks/>
          </p:cNvSpPr>
          <p:nvPr userDrawn="1"/>
        </p:nvSpPr>
        <p:spPr>
          <a:xfrm>
            <a:off x="5790220" y="6453336"/>
            <a:ext cx="611560" cy="260648"/>
          </a:xfrm>
          <a:prstGeom prst="rect">
            <a:avLst/>
          </a:prstGeom>
          <a:noFill/>
        </p:spPr>
        <p:txBody>
          <a:bodyPr anchor="ctr"/>
          <a:lstStyle>
            <a:defPPr>
              <a:defRPr lang="en-US"/>
            </a:defPPr>
            <a:lvl1pPr marL="0" algn="ctr" defTabSz="914400" rtl="0" eaLnBrk="1" latinLnBrk="0" hangingPunct="1">
              <a:defRPr sz="900" kern="1200">
                <a:solidFill>
                  <a:schemeClr val="bg1">
                    <a:lumMod val="95000"/>
                  </a:schemeClr>
                </a:solidFill>
                <a:latin typeface="Verdana" pitchFamily="34" charset="0"/>
                <a:ea typeface="Verdana" pitchFamily="34" charset="0"/>
                <a:cs typeface="Verdan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A388428-1D1A-4145-87E5-E111017B2B15}" type="slidenum">
              <a:rPr lang="en-US" sz="1000" smtClean="0">
                <a:solidFill>
                  <a:srgbClr val="B6A269"/>
                </a:solidFill>
                <a:latin typeface="+mn-lt"/>
              </a:rPr>
              <a:pPr/>
              <a:t>‹Nº›</a:t>
            </a:fld>
            <a:endParaRPr lang="en-US" sz="1000" dirty="0">
              <a:solidFill>
                <a:srgbClr val="B6A269"/>
              </a:solidFill>
              <a:latin typeface="+mn-lt"/>
            </a:endParaRPr>
          </a:p>
        </p:txBody>
      </p:sp>
      <p:pic>
        <p:nvPicPr>
          <p:cNvPr id="11" name="Imagen 10" descr="logo primari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77866" y="6446887"/>
            <a:ext cx="1169436" cy="273545"/>
          </a:xfrm>
          <a:prstGeom prst="rect">
            <a:avLst/>
          </a:prstGeom>
        </p:spPr>
      </p:pic>
      <p:cxnSp>
        <p:nvCxnSpPr>
          <p:cNvPr id="13" name="Conector recto 12"/>
          <p:cNvCxnSpPr/>
          <p:nvPr userDrawn="1"/>
        </p:nvCxnSpPr>
        <p:spPr>
          <a:xfrm flipH="1" flipV="1">
            <a:off x="516000" y="927279"/>
            <a:ext cx="11160000" cy="0"/>
          </a:xfrm>
          <a:prstGeom prst="line">
            <a:avLst/>
          </a:prstGeom>
          <a:ln w="28575">
            <a:solidFill>
              <a:srgbClr val="B5A166"/>
            </a:solidFill>
          </a:ln>
        </p:spPr>
        <p:style>
          <a:lnRef idx="1">
            <a:schemeClr val="accent1"/>
          </a:lnRef>
          <a:fillRef idx="0">
            <a:schemeClr val="accent1"/>
          </a:fillRef>
          <a:effectRef idx="0">
            <a:schemeClr val="accent1"/>
          </a:effectRef>
          <a:fontRef idx="minor">
            <a:schemeClr val="tx1"/>
          </a:fontRef>
        </p:style>
      </p:cxnSp>
      <p:sp>
        <p:nvSpPr>
          <p:cNvPr id="15" name="Título 9"/>
          <p:cNvSpPr>
            <a:spLocks noGrp="1"/>
          </p:cNvSpPr>
          <p:nvPr>
            <p:ph type="title" hasCustomPrompt="1"/>
          </p:nvPr>
        </p:nvSpPr>
        <p:spPr>
          <a:xfrm>
            <a:off x="516000" y="309396"/>
            <a:ext cx="11160000" cy="476518"/>
          </a:xfrm>
        </p:spPr>
        <p:txBody>
          <a:bodyPr>
            <a:normAutofit/>
          </a:bodyPr>
          <a:lstStyle>
            <a:lvl1pPr algn="l">
              <a:defRPr sz="2400" i="0">
                <a:solidFill>
                  <a:srgbClr val="18233C"/>
                </a:solidFill>
                <a:latin typeface="Arial" panose="020B0604020202020204" pitchFamily="34" charset="0"/>
                <a:cs typeface="Arial" panose="020B0604020202020204" pitchFamily="34" charset="0"/>
              </a:defRPr>
            </a:lvl1pPr>
          </a:lstStyle>
          <a:p>
            <a:r>
              <a:rPr lang="es-ES" dirty="0"/>
              <a:t>Titulo</a:t>
            </a:r>
            <a:endParaRPr lang="es-MX" dirty="0"/>
          </a:p>
        </p:txBody>
      </p:sp>
    </p:spTree>
    <p:extLst>
      <p:ext uri="{BB962C8B-B14F-4D97-AF65-F5344CB8AC3E}">
        <p14:creationId xmlns:p14="http://schemas.microsoft.com/office/powerpoint/2010/main" val="24669072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Diapositiva de títul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748EF985-6D3D-00BB-B4BA-24BBC09AE740}"/>
              </a:ext>
            </a:extLst>
          </p:cNvPr>
          <p:cNvSpPr/>
          <p:nvPr userDrawn="1"/>
        </p:nvSpPr>
        <p:spPr>
          <a:xfrm>
            <a:off x="0" y="0"/>
            <a:ext cx="12192000" cy="6858000"/>
          </a:xfrm>
          <a:prstGeom prst="rect">
            <a:avLst/>
          </a:prstGeom>
          <a:gradFill>
            <a:gsLst>
              <a:gs pos="0">
                <a:schemeClr val="accent1">
                  <a:alpha val="0"/>
                  <a:lumMod val="0"/>
                </a:schemeClr>
              </a:gs>
              <a:gs pos="81000">
                <a:schemeClr val="tx1">
                  <a:lumMod val="95000"/>
                  <a:lumOff val="5000"/>
                </a:schemeClr>
              </a:gs>
            </a:gsLst>
            <a:lin ang="13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 name="Imagen 9">
            <a:extLst>
              <a:ext uri="{FF2B5EF4-FFF2-40B4-BE49-F238E27FC236}">
                <a16:creationId xmlns:a16="http://schemas.microsoft.com/office/drawing/2014/main" id="{6EF3C0EA-C7D8-FCCF-0466-FA83525F0D0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92355" y="425629"/>
            <a:ext cx="2175386" cy="604274"/>
          </a:xfrm>
          <a:prstGeom prst="rect">
            <a:avLst/>
          </a:prstGeom>
        </p:spPr>
      </p:pic>
    </p:spTree>
    <p:extLst>
      <p:ext uri="{BB962C8B-B14F-4D97-AF65-F5344CB8AC3E}">
        <p14:creationId xmlns:p14="http://schemas.microsoft.com/office/powerpoint/2010/main" val="37422865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ítulo y contenido">
    <p:spTree>
      <p:nvGrpSpPr>
        <p:cNvPr id="1" name=""/>
        <p:cNvGrpSpPr/>
        <p:nvPr/>
      </p:nvGrpSpPr>
      <p:grpSpPr>
        <a:xfrm>
          <a:off x="0" y="0"/>
          <a:ext cx="0" cy="0"/>
          <a:chOff x="0" y="0"/>
          <a:chExt cx="0" cy="0"/>
        </a:xfrm>
      </p:grpSpPr>
      <p:sp>
        <p:nvSpPr>
          <p:cNvPr id="7" name="object 8">
            <a:extLst>
              <a:ext uri="{FF2B5EF4-FFF2-40B4-BE49-F238E27FC236}">
                <a16:creationId xmlns:a16="http://schemas.microsoft.com/office/drawing/2014/main" id="{02E471A4-F479-2840-2B92-03C6E37D68A2}"/>
              </a:ext>
            </a:extLst>
          </p:cNvPr>
          <p:cNvSpPr txBox="1"/>
          <p:nvPr userDrawn="1"/>
        </p:nvSpPr>
        <p:spPr>
          <a:xfrm>
            <a:off x="444500" y="449756"/>
            <a:ext cx="1249546" cy="135935"/>
          </a:xfrm>
          <a:prstGeom prst="rect">
            <a:avLst/>
          </a:prstGeom>
        </p:spPr>
        <p:txBody>
          <a:bodyPr vert="horz" wrap="square" lIns="0" tIns="12700" rIns="0" bIns="0" rtlCol="0">
            <a:spAutoFit/>
          </a:bodyPr>
          <a:lstStyle/>
          <a:p>
            <a:pPr marL="12700">
              <a:lnSpc>
                <a:spcPct val="100000"/>
              </a:lnSpc>
              <a:spcBef>
                <a:spcPts val="100"/>
              </a:spcBef>
            </a:pPr>
            <a:r>
              <a:rPr sz="800" spc="0" dirty="0">
                <a:solidFill>
                  <a:srgbClr val="C1C3C3"/>
                </a:solidFill>
                <a:latin typeface="Verdana" panose="020B0604030504040204" pitchFamily="34" charset="0"/>
                <a:ea typeface="Verdana" panose="020B0604030504040204" pitchFamily="34" charset="0"/>
                <a:cs typeface="Verdana" panose="020B0604030504040204" pitchFamily="34" charset="0"/>
              </a:rPr>
              <a:t>Actinver | House View</a:t>
            </a:r>
            <a:endParaRPr sz="800" spc="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177964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7928D-48EB-AD41-E28E-F9E56CC7936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s-ES_tradnl"/>
          </a:p>
        </p:txBody>
      </p:sp>
      <p:sp>
        <p:nvSpPr>
          <p:cNvPr id="3" name="Subtitle 2">
            <a:extLst>
              <a:ext uri="{FF2B5EF4-FFF2-40B4-BE49-F238E27FC236}">
                <a16:creationId xmlns:a16="http://schemas.microsoft.com/office/drawing/2014/main" id="{5784288C-6A83-3401-9274-643082C700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ES_tradnl"/>
          </a:p>
        </p:txBody>
      </p:sp>
      <p:sp>
        <p:nvSpPr>
          <p:cNvPr id="4" name="Date Placeholder 3">
            <a:extLst>
              <a:ext uri="{FF2B5EF4-FFF2-40B4-BE49-F238E27FC236}">
                <a16:creationId xmlns:a16="http://schemas.microsoft.com/office/drawing/2014/main" id="{6F9B7E72-C5EC-A076-0B23-E27E0A854137}"/>
              </a:ext>
            </a:extLst>
          </p:cNvPr>
          <p:cNvSpPr>
            <a:spLocks noGrp="1"/>
          </p:cNvSpPr>
          <p:nvPr>
            <p:ph type="dt" sz="half" idx="10"/>
          </p:nvPr>
        </p:nvSpPr>
        <p:spPr/>
        <p:txBody>
          <a:bodyPr/>
          <a:lstStyle/>
          <a:p>
            <a:fld id="{7C64B08D-45DB-F242-B81D-373F95B3B1B0}" type="datetimeFigureOut">
              <a:rPr lang="es-ES_tradnl" smtClean="0"/>
              <a:t>14/10/2026</a:t>
            </a:fld>
            <a:endParaRPr lang="es-ES_tradnl"/>
          </a:p>
        </p:txBody>
      </p:sp>
      <p:sp>
        <p:nvSpPr>
          <p:cNvPr id="5" name="Footer Placeholder 4">
            <a:extLst>
              <a:ext uri="{FF2B5EF4-FFF2-40B4-BE49-F238E27FC236}">
                <a16:creationId xmlns:a16="http://schemas.microsoft.com/office/drawing/2014/main" id="{A5DD635C-B312-A119-62BA-DEB9A1A930CD}"/>
              </a:ext>
            </a:extLst>
          </p:cNvPr>
          <p:cNvSpPr>
            <a:spLocks noGrp="1"/>
          </p:cNvSpPr>
          <p:nvPr>
            <p:ph type="ftr" sz="quarter" idx="11"/>
          </p:nvPr>
        </p:nvSpPr>
        <p:spPr/>
        <p:txBody>
          <a:bodyPr/>
          <a:lstStyle/>
          <a:p>
            <a:endParaRPr lang="es-ES_tradnl"/>
          </a:p>
        </p:txBody>
      </p:sp>
      <p:sp>
        <p:nvSpPr>
          <p:cNvPr id="6" name="Slide Number Placeholder 5">
            <a:extLst>
              <a:ext uri="{FF2B5EF4-FFF2-40B4-BE49-F238E27FC236}">
                <a16:creationId xmlns:a16="http://schemas.microsoft.com/office/drawing/2014/main" id="{EEE72594-AF03-559F-0279-2E6E92C9DCDC}"/>
              </a:ext>
            </a:extLst>
          </p:cNvPr>
          <p:cNvSpPr>
            <a:spLocks noGrp="1"/>
          </p:cNvSpPr>
          <p:nvPr>
            <p:ph type="sldNum" sz="quarter" idx="12"/>
          </p:nvPr>
        </p:nvSpPr>
        <p:spPr/>
        <p:txBody>
          <a:bodyPr/>
          <a:lstStyle/>
          <a:p>
            <a:fld id="{6DF95706-A8E4-734F-BB7D-09BBEEAA3FD1}" type="slidenum">
              <a:rPr lang="es-ES_tradnl" smtClean="0"/>
              <a:t>‹Nº›</a:t>
            </a:fld>
            <a:endParaRPr lang="es-ES_tradnl"/>
          </a:p>
        </p:txBody>
      </p:sp>
    </p:spTree>
    <p:extLst>
      <p:ext uri="{BB962C8B-B14F-4D97-AF65-F5344CB8AC3E}">
        <p14:creationId xmlns:p14="http://schemas.microsoft.com/office/powerpoint/2010/main" val="22869574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2E112-470C-06CA-8AAC-727D80C74EBD}"/>
              </a:ext>
            </a:extLst>
          </p:cNvPr>
          <p:cNvSpPr>
            <a:spLocks noGrp="1"/>
          </p:cNvSpPr>
          <p:nvPr>
            <p:ph type="title"/>
          </p:nvPr>
        </p:nvSpPr>
        <p:spPr/>
        <p:txBody>
          <a:bodyPr/>
          <a:lstStyle/>
          <a:p>
            <a:r>
              <a:rPr lang="en-US"/>
              <a:t>Click to edit Master title style</a:t>
            </a:r>
            <a:endParaRPr lang="es-ES_tradnl"/>
          </a:p>
        </p:txBody>
      </p:sp>
      <p:sp>
        <p:nvSpPr>
          <p:cNvPr id="3" name="Content Placeholder 2">
            <a:extLst>
              <a:ext uri="{FF2B5EF4-FFF2-40B4-BE49-F238E27FC236}">
                <a16:creationId xmlns:a16="http://schemas.microsoft.com/office/drawing/2014/main" id="{416BEAEF-9AB9-E9AA-CEC6-5C5E82A412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Date Placeholder 3">
            <a:extLst>
              <a:ext uri="{FF2B5EF4-FFF2-40B4-BE49-F238E27FC236}">
                <a16:creationId xmlns:a16="http://schemas.microsoft.com/office/drawing/2014/main" id="{DF5F6330-366A-6ABA-1BBB-7FB54FB0FC3C}"/>
              </a:ext>
            </a:extLst>
          </p:cNvPr>
          <p:cNvSpPr>
            <a:spLocks noGrp="1"/>
          </p:cNvSpPr>
          <p:nvPr>
            <p:ph type="dt" sz="half" idx="10"/>
          </p:nvPr>
        </p:nvSpPr>
        <p:spPr/>
        <p:txBody>
          <a:bodyPr/>
          <a:lstStyle/>
          <a:p>
            <a:fld id="{7C64B08D-45DB-F242-B81D-373F95B3B1B0}" type="datetimeFigureOut">
              <a:rPr lang="es-ES_tradnl" smtClean="0"/>
              <a:t>14/10/2026</a:t>
            </a:fld>
            <a:endParaRPr lang="es-ES_tradnl"/>
          </a:p>
        </p:txBody>
      </p:sp>
      <p:sp>
        <p:nvSpPr>
          <p:cNvPr id="5" name="Footer Placeholder 4">
            <a:extLst>
              <a:ext uri="{FF2B5EF4-FFF2-40B4-BE49-F238E27FC236}">
                <a16:creationId xmlns:a16="http://schemas.microsoft.com/office/drawing/2014/main" id="{A8F48B7D-9BEE-909A-FF80-31D35F3EE0BE}"/>
              </a:ext>
            </a:extLst>
          </p:cNvPr>
          <p:cNvSpPr>
            <a:spLocks noGrp="1"/>
          </p:cNvSpPr>
          <p:nvPr>
            <p:ph type="ftr" sz="quarter" idx="11"/>
          </p:nvPr>
        </p:nvSpPr>
        <p:spPr/>
        <p:txBody>
          <a:bodyPr/>
          <a:lstStyle/>
          <a:p>
            <a:endParaRPr lang="es-ES_tradnl"/>
          </a:p>
        </p:txBody>
      </p:sp>
      <p:sp>
        <p:nvSpPr>
          <p:cNvPr id="6" name="Slide Number Placeholder 5">
            <a:extLst>
              <a:ext uri="{FF2B5EF4-FFF2-40B4-BE49-F238E27FC236}">
                <a16:creationId xmlns:a16="http://schemas.microsoft.com/office/drawing/2014/main" id="{59EA02BD-2EE9-878C-F946-0B4266B06FE0}"/>
              </a:ext>
            </a:extLst>
          </p:cNvPr>
          <p:cNvSpPr>
            <a:spLocks noGrp="1"/>
          </p:cNvSpPr>
          <p:nvPr>
            <p:ph type="sldNum" sz="quarter" idx="12"/>
          </p:nvPr>
        </p:nvSpPr>
        <p:spPr/>
        <p:txBody>
          <a:bodyPr/>
          <a:lstStyle/>
          <a:p>
            <a:fld id="{6DF95706-A8E4-734F-BB7D-09BBEEAA3FD1}" type="slidenum">
              <a:rPr lang="es-ES_tradnl" smtClean="0"/>
              <a:t>‹Nº›</a:t>
            </a:fld>
            <a:endParaRPr lang="es-ES_tradnl"/>
          </a:p>
        </p:txBody>
      </p:sp>
    </p:spTree>
    <p:extLst>
      <p:ext uri="{BB962C8B-B14F-4D97-AF65-F5344CB8AC3E}">
        <p14:creationId xmlns:p14="http://schemas.microsoft.com/office/powerpoint/2010/main" val="13933721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FA866-A430-BFED-70B3-2452D81FB2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s-ES_tradnl"/>
          </a:p>
        </p:txBody>
      </p:sp>
      <p:sp>
        <p:nvSpPr>
          <p:cNvPr id="3" name="Text Placeholder 2">
            <a:extLst>
              <a:ext uri="{FF2B5EF4-FFF2-40B4-BE49-F238E27FC236}">
                <a16:creationId xmlns:a16="http://schemas.microsoft.com/office/drawing/2014/main" id="{54EC4F5C-5F18-53D9-F7A7-EEFC0FFC7FD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7C04AC-4373-EF67-D155-E3CAFDC85C18}"/>
              </a:ext>
            </a:extLst>
          </p:cNvPr>
          <p:cNvSpPr>
            <a:spLocks noGrp="1"/>
          </p:cNvSpPr>
          <p:nvPr>
            <p:ph type="dt" sz="half" idx="10"/>
          </p:nvPr>
        </p:nvSpPr>
        <p:spPr/>
        <p:txBody>
          <a:bodyPr/>
          <a:lstStyle/>
          <a:p>
            <a:fld id="{7C64B08D-45DB-F242-B81D-373F95B3B1B0}" type="datetimeFigureOut">
              <a:rPr lang="es-ES_tradnl" smtClean="0"/>
              <a:t>14/10/2026</a:t>
            </a:fld>
            <a:endParaRPr lang="es-ES_tradnl"/>
          </a:p>
        </p:txBody>
      </p:sp>
      <p:sp>
        <p:nvSpPr>
          <p:cNvPr id="5" name="Footer Placeholder 4">
            <a:extLst>
              <a:ext uri="{FF2B5EF4-FFF2-40B4-BE49-F238E27FC236}">
                <a16:creationId xmlns:a16="http://schemas.microsoft.com/office/drawing/2014/main" id="{1E769FCC-4CE3-1AA1-093A-16F05B3CA18E}"/>
              </a:ext>
            </a:extLst>
          </p:cNvPr>
          <p:cNvSpPr>
            <a:spLocks noGrp="1"/>
          </p:cNvSpPr>
          <p:nvPr>
            <p:ph type="ftr" sz="quarter" idx="11"/>
          </p:nvPr>
        </p:nvSpPr>
        <p:spPr/>
        <p:txBody>
          <a:bodyPr/>
          <a:lstStyle/>
          <a:p>
            <a:endParaRPr lang="es-ES_tradnl"/>
          </a:p>
        </p:txBody>
      </p:sp>
      <p:sp>
        <p:nvSpPr>
          <p:cNvPr id="6" name="Slide Number Placeholder 5">
            <a:extLst>
              <a:ext uri="{FF2B5EF4-FFF2-40B4-BE49-F238E27FC236}">
                <a16:creationId xmlns:a16="http://schemas.microsoft.com/office/drawing/2014/main" id="{EE6D36CA-0FD7-8EE8-3C75-2973FFBC74DB}"/>
              </a:ext>
            </a:extLst>
          </p:cNvPr>
          <p:cNvSpPr>
            <a:spLocks noGrp="1"/>
          </p:cNvSpPr>
          <p:nvPr>
            <p:ph type="sldNum" sz="quarter" idx="12"/>
          </p:nvPr>
        </p:nvSpPr>
        <p:spPr/>
        <p:txBody>
          <a:bodyPr/>
          <a:lstStyle/>
          <a:p>
            <a:fld id="{6DF95706-A8E4-734F-BB7D-09BBEEAA3FD1}" type="slidenum">
              <a:rPr lang="es-ES_tradnl" smtClean="0"/>
              <a:t>‹Nº›</a:t>
            </a:fld>
            <a:endParaRPr lang="es-ES_tradnl"/>
          </a:p>
        </p:txBody>
      </p:sp>
    </p:spTree>
    <p:extLst>
      <p:ext uri="{BB962C8B-B14F-4D97-AF65-F5344CB8AC3E}">
        <p14:creationId xmlns:p14="http://schemas.microsoft.com/office/powerpoint/2010/main" val="20593585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B0EA1-38D0-AC0A-A381-32BB9A3B9548}"/>
              </a:ext>
            </a:extLst>
          </p:cNvPr>
          <p:cNvSpPr>
            <a:spLocks noGrp="1"/>
          </p:cNvSpPr>
          <p:nvPr>
            <p:ph type="title"/>
          </p:nvPr>
        </p:nvSpPr>
        <p:spPr/>
        <p:txBody>
          <a:bodyPr/>
          <a:lstStyle/>
          <a:p>
            <a:r>
              <a:rPr lang="en-US"/>
              <a:t>Click to edit Master title style</a:t>
            </a:r>
            <a:endParaRPr lang="es-ES_tradnl"/>
          </a:p>
        </p:txBody>
      </p:sp>
      <p:sp>
        <p:nvSpPr>
          <p:cNvPr id="3" name="Content Placeholder 2">
            <a:extLst>
              <a:ext uri="{FF2B5EF4-FFF2-40B4-BE49-F238E27FC236}">
                <a16:creationId xmlns:a16="http://schemas.microsoft.com/office/drawing/2014/main" id="{BF900833-AEBC-7B0A-E3F9-929D9C7C341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Content Placeholder 3">
            <a:extLst>
              <a:ext uri="{FF2B5EF4-FFF2-40B4-BE49-F238E27FC236}">
                <a16:creationId xmlns:a16="http://schemas.microsoft.com/office/drawing/2014/main" id="{1671F380-7ED0-C979-49B2-3914772CC4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5" name="Date Placeholder 4">
            <a:extLst>
              <a:ext uri="{FF2B5EF4-FFF2-40B4-BE49-F238E27FC236}">
                <a16:creationId xmlns:a16="http://schemas.microsoft.com/office/drawing/2014/main" id="{62EB4343-3DD7-850C-1B64-A1208B3BD189}"/>
              </a:ext>
            </a:extLst>
          </p:cNvPr>
          <p:cNvSpPr>
            <a:spLocks noGrp="1"/>
          </p:cNvSpPr>
          <p:nvPr>
            <p:ph type="dt" sz="half" idx="10"/>
          </p:nvPr>
        </p:nvSpPr>
        <p:spPr/>
        <p:txBody>
          <a:bodyPr/>
          <a:lstStyle/>
          <a:p>
            <a:fld id="{7C64B08D-45DB-F242-B81D-373F95B3B1B0}" type="datetimeFigureOut">
              <a:rPr lang="es-ES_tradnl" smtClean="0"/>
              <a:t>14/10/2026</a:t>
            </a:fld>
            <a:endParaRPr lang="es-ES_tradnl"/>
          </a:p>
        </p:txBody>
      </p:sp>
      <p:sp>
        <p:nvSpPr>
          <p:cNvPr id="6" name="Footer Placeholder 5">
            <a:extLst>
              <a:ext uri="{FF2B5EF4-FFF2-40B4-BE49-F238E27FC236}">
                <a16:creationId xmlns:a16="http://schemas.microsoft.com/office/drawing/2014/main" id="{D583A25F-85E8-0675-5CC6-47690D5B27C3}"/>
              </a:ext>
            </a:extLst>
          </p:cNvPr>
          <p:cNvSpPr>
            <a:spLocks noGrp="1"/>
          </p:cNvSpPr>
          <p:nvPr>
            <p:ph type="ftr" sz="quarter" idx="11"/>
          </p:nvPr>
        </p:nvSpPr>
        <p:spPr/>
        <p:txBody>
          <a:bodyPr/>
          <a:lstStyle/>
          <a:p>
            <a:endParaRPr lang="es-ES_tradnl"/>
          </a:p>
        </p:txBody>
      </p:sp>
      <p:sp>
        <p:nvSpPr>
          <p:cNvPr id="7" name="Slide Number Placeholder 6">
            <a:extLst>
              <a:ext uri="{FF2B5EF4-FFF2-40B4-BE49-F238E27FC236}">
                <a16:creationId xmlns:a16="http://schemas.microsoft.com/office/drawing/2014/main" id="{565266D1-AFB6-4FBD-0F1D-10A40289F024}"/>
              </a:ext>
            </a:extLst>
          </p:cNvPr>
          <p:cNvSpPr>
            <a:spLocks noGrp="1"/>
          </p:cNvSpPr>
          <p:nvPr>
            <p:ph type="sldNum" sz="quarter" idx="12"/>
          </p:nvPr>
        </p:nvSpPr>
        <p:spPr/>
        <p:txBody>
          <a:bodyPr/>
          <a:lstStyle/>
          <a:p>
            <a:fld id="{6DF95706-A8E4-734F-BB7D-09BBEEAA3FD1}" type="slidenum">
              <a:rPr lang="es-ES_tradnl" smtClean="0"/>
              <a:t>‹Nº›</a:t>
            </a:fld>
            <a:endParaRPr lang="es-ES_tradnl"/>
          </a:p>
        </p:txBody>
      </p:sp>
    </p:spTree>
    <p:extLst>
      <p:ext uri="{BB962C8B-B14F-4D97-AF65-F5344CB8AC3E}">
        <p14:creationId xmlns:p14="http://schemas.microsoft.com/office/powerpoint/2010/main" val="38663913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D5730-9B77-128C-76DA-CBCE144C5DFF}"/>
              </a:ext>
            </a:extLst>
          </p:cNvPr>
          <p:cNvSpPr>
            <a:spLocks noGrp="1"/>
          </p:cNvSpPr>
          <p:nvPr>
            <p:ph type="title"/>
          </p:nvPr>
        </p:nvSpPr>
        <p:spPr>
          <a:xfrm>
            <a:off x="839788" y="365125"/>
            <a:ext cx="10515600" cy="1325563"/>
          </a:xfrm>
        </p:spPr>
        <p:txBody>
          <a:bodyPr/>
          <a:lstStyle/>
          <a:p>
            <a:r>
              <a:rPr lang="en-US"/>
              <a:t>Click to edit Master title style</a:t>
            </a:r>
            <a:endParaRPr lang="es-ES_tradnl"/>
          </a:p>
        </p:txBody>
      </p:sp>
      <p:sp>
        <p:nvSpPr>
          <p:cNvPr id="3" name="Text Placeholder 2">
            <a:extLst>
              <a:ext uri="{FF2B5EF4-FFF2-40B4-BE49-F238E27FC236}">
                <a16:creationId xmlns:a16="http://schemas.microsoft.com/office/drawing/2014/main" id="{3DD8363C-C391-FA68-4263-5F1A07560E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636FAE-B58E-BA5A-9767-CA7E3E5E01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5" name="Text Placeholder 4">
            <a:extLst>
              <a:ext uri="{FF2B5EF4-FFF2-40B4-BE49-F238E27FC236}">
                <a16:creationId xmlns:a16="http://schemas.microsoft.com/office/drawing/2014/main" id="{8DBFA4DA-C0F8-A096-8526-4F426F8C32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99A2417-6E94-C138-6C7D-274EA17ADF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7" name="Date Placeholder 6">
            <a:extLst>
              <a:ext uri="{FF2B5EF4-FFF2-40B4-BE49-F238E27FC236}">
                <a16:creationId xmlns:a16="http://schemas.microsoft.com/office/drawing/2014/main" id="{34198EC3-E69C-AA57-3577-FD6DAF60A13E}"/>
              </a:ext>
            </a:extLst>
          </p:cNvPr>
          <p:cNvSpPr>
            <a:spLocks noGrp="1"/>
          </p:cNvSpPr>
          <p:nvPr>
            <p:ph type="dt" sz="half" idx="10"/>
          </p:nvPr>
        </p:nvSpPr>
        <p:spPr/>
        <p:txBody>
          <a:bodyPr/>
          <a:lstStyle/>
          <a:p>
            <a:fld id="{7C64B08D-45DB-F242-B81D-373F95B3B1B0}" type="datetimeFigureOut">
              <a:rPr lang="es-ES_tradnl" smtClean="0"/>
              <a:t>14/10/2026</a:t>
            </a:fld>
            <a:endParaRPr lang="es-ES_tradnl"/>
          </a:p>
        </p:txBody>
      </p:sp>
      <p:sp>
        <p:nvSpPr>
          <p:cNvPr id="8" name="Footer Placeholder 7">
            <a:extLst>
              <a:ext uri="{FF2B5EF4-FFF2-40B4-BE49-F238E27FC236}">
                <a16:creationId xmlns:a16="http://schemas.microsoft.com/office/drawing/2014/main" id="{364FAACD-079C-B2E0-E46D-37AE0C4BBED3}"/>
              </a:ext>
            </a:extLst>
          </p:cNvPr>
          <p:cNvSpPr>
            <a:spLocks noGrp="1"/>
          </p:cNvSpPr>
          <p:nvPr>
            <p:ph type="ftr" sz="quarter" idx="11"/>
          </p:nvPr>
        </p:nvSpPr>
        <p:spPr/>
        <p:txBody>
          <a:bodyPr/>
          <a:lstStyle/>
          <a:p>
            <a:endParaRPr lang="es-ES_tradnl"/>
          </a:p>
        </p:txBody>
      </p:sp>
      <p:sp>
        <p:nvSpPr>
          <p:cNvPr id="9" name="Slide Number Placeholder 8">
            <a:extLst>
              <a:ext uri="{FF2B5EF4-FFF2-40B4-BE49-F238E27FC236}">
                <a16:creationId xmlns:a16="http://schemas.microsoft.com/office/drawing/2014/main" id="{536F053A-4352-7927-2B54-E7414645526B}"/>
              </a:ext>
            </a:extLst>
          </p:cNvPr>
          <p:cNvSpPr>
            <a:spLocks noGrp="1"/>
          </p:cNvSpPr>
          <p:nvPr>
            <p:ph type="sldNum" sz="quarter" idx="12"/>
          </p:nvPr>
        </p:nvSpPr>
        <p:spPr/>
        <p:txBody>
          <a:bodyPr/>
          <a:lstStyle/>
          <a:p>
            <a:fld id="{6DF95706-A8E4-734F-BB7D-09BBEEAA3FD1}" type="slidenum">
              <a:rPr lang="es-ES_tradnl" smtClean="0"/>
              <a:t>‹Nº›</a:t>
            </a:fld>
            <a:endParaRPr lang="es-ES_tradnl"/>
          </a:p>
        </p:txBody>
      </p:sp>
    </p:spTree>
    <p:extLst>
      <p:ext uri="{BB962C8B-B14F-4D97-AF65-F5344CB8AC3E}">
        <p14:creationId xmlns:p14="http://schemas.microsoft.com/office/powerpoint/2010/main" val="8565453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1552E-2556-E5CD-4C17-EAFB3F57343D}"/>
              </a:ext>
            </a:extLst>
          </p:cNvPr>
          <p:cNvSpPr>
            <a:spLocks noGrp="1"/>
          </p:cNvSpPr>
          <p:nvPr>
            <p:ph type="title"/>
          </p:nvPr>
        </p:nvSpPr>
        <p:spPr/>
        <p:txBody>
          <a:bodyPr/>
          <a:lstStyle/>
          <a:p>
            <a:r>
              <a:rPr lang="en-US"/>
              <a:t>Click to edit Master title style</a:t>
            </a:r>
            <a:endParaRPr lang="es-ES_tradnl"/>
          </a:p>
        </p:txBody>
      </p:sp>
      <p:sp>
        <p:nvSpPr>
          <p:cNvPr id="3" name="Date Placeholder 2">
            <a:extLst>
              <a:ext uri="{FF2B5EF4-FFF2-40B4-BE49-F238E27FC236}">
                <a16:creationId xmlns:a16="http://schemas.microsoft.com/office/drawing/2014/main" id="{B2F9A8DE-8628-DF92-2F07-D6DE5B1D6085}"/>
              </a:ext>
            </a:extLst>
          </p:cNvPr>
          <p:cNvSpPr>
            <a:spLocks noGrp="1"/>
          </p:cNvSpPr>
          <p:nvPr>
            <p:ph type="dt" sz="half" idx="10"/>
          </p:nvPr>
        </p:nvSpPr>
        <p:spPr/>
        <p:txBody>
          <a:bodyPr/>
          <a:lstStyle/>
          <a:p>
            <a:fld id="{7C64B08D-45DB-F242-B81D-373F95B3B1B0}" type="datetimeFigureOut">
              <a:rPr lang="es-ES_tradnl" smtClean="0"/>
              <a:t>14/10/2026</a:t>
            </a:fld>
            <a:endParaRPr lang="es-ES_tradnl"/>
          </a:p>
        </p:txBody>
      </p:sp>
      <p:sp>
        <p:nvSpPr>
          <p:cNvPr id="4" name="Footer Placeholder 3">
            <a:extLst>
              <a:ext uri="{FF2B5EF4-FFF2-40B4-BE49-F238E27FC236}">
                <a16:creationId xmlns:a16="http://schemas.microsoft.com/office/drawing/2014/main" id="{19EE5CFE-A7B1-AB32-B1A7-8C2BA51EECDA}"/>
              </a:ext>
            </a:extLst>
          </p:cNvPr>
          <p:cNvSpPr>
            <a:spLocks noGrp="1"/>
          </p:cNvSpPr>
          <p:nvPr>
            <p:ph type="ftr" sz="quarter" idx="11"/>
          </p:nvPr>
        </p:nvSpPr>
        <p:spPr/>
        <p:txBody>
          <a:bodyPr/>
          <a:lstStyle/>
          <a:p>
            <a:endParaRPr lang="es-ES_tradnl"/>
          </a:p>
        </p:txBody>
      </p:sp>
      <p:sp>
        <p:nvSpPr>
          <p:cNvPr id="5" name="Slide Number Placeholder 4">
            <a:extLst>
              <a:ext uri="{FF2B5EF4-FFF2-40B4-BE49-F238E27FC236}">
                <a16:creationId xmlns:a16="http://schemas.microsoft.com/office/drawing/2014/main" id="{C519AE06-1BB5-4027-7A9C-D3A852B12F03}"/>
              </a:ext>
            </a:extLst>
          </p:cNvPr>
          <p:cNvSpPr>
            <a:spLocks noGrp="1"/>
          </p:cNvSpPr>
          <p:nvPr>
            <p:ph type="sldNum" sz="quarter" idx="12"/>
          </p:nvPr>
        </p:nvSpPr>
        <p:spPr/>
        <p:txBody>
          <a:bodyPr/>
          <a:lstStyle/>
          <a:p>
            <a:fld id="{6DF95706-A8E4-734F-BB7D-09BBEEAA3FD1}" type="slidenum">
              <a:rPr lang="es-ES_tradnl" smtClean="0"/>
              <a:t>‹Nº›</a:t>
            </a:fld>
            <a:endParaRPr lang="es-ES_tradnl"/>
          </a:p>
        </p:txBody>
      </p:sp>
    </p:spTree>
    <p:extLst>
      <p:ext uri="{BB962C8B-B14F-4D97-AF65-F5344CB8AC3E}">
        <p14:creationId xmlns:p14="http://schemas.microsoft.com/office/powerpoint/2010/main" val="21149736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5B03C4-509A-15EB-BDF0-50AA7357B26D}"/>
              </a:ext>
            </a:extLst>
          </p:cNvPr>
          <p:cNvSpPr>
            <a:spLocks noGrp="1"/>
          </p:cNvSpPr>
          <p:nvPr>
            <p:ph type="dt" sz="half" idx="10"/>
          </p:nvPr>
        </p:nvSpPr>
        <p:spPr/>
        <p:txBody>
          <a:bodyPr/>
          <a:lstStyle/>
          <a:p>
            <a:fld id="{7C64B08D-45DB-F242-B81D-373F95B3B1B0}" type="datetimeFigureOut">
              <a:rPr lang="es-ES_tradnl" smtClean="0"/>
              <a:t>14/10/2026</a:t>
            </a:fld>
            <a:endParaRPr lang="es-ES_tradnl"/>
          </a:p>
        </p:txBody>
      </p:sp>
      <p:sp>
        <p:nvSpPr>
          <p:cNvPr id="3" name="Footer Placeholder 2">
            <a:extLst>
              <a:ext uri="{FF2B5EF4-FFF2-40B4-BE49-F238E27FC236}">
                <a16:creationId xmlns:a16="http://schemas.microsoft.com/office/drawing/2014/main" id="{01EA17BF-7FEF-941D-0B32-976BA76BB5DD}"/>
              </a:ext>
            </a:extLst>
          </p:cNvPr>
          <p:cNvSpPr>
            <a:spLocks noGrp="1"/>
          </p:cNvSpPr>
          <p:nvPr>
            <p:ph type="ftr" sz="quarter" idx="11"/>
          </p:nvPr>
        </p:nvSpPr>
        <p:spPr/>
        <p:txBody>
          <a:bodyPr/>
          <a:lstStyle/>
          <a:p>
            <a:endParaRPr lang="es-ES_tradnl"/>
          </a:p>
        </p:txBody>
      </p:sp>
      <p:sp>
        <p:nvSpPr>
          <p:cNvPr id="4" name="Slide Number Placeholder 3">
            <a:extLst>
              <a:ext uri="{FF2B5EF4-FFF2-40B4-BE49-F238E27FC236}">
                <a16:creationId xmlns:a16="http://schemas.microsoft.com/office/drawing/2014/main" id="{0BB793E1-11BB-A656-5279-67CCFCF3E89E}"/>
              </a:ext>
            </a:extLst>
          </p:cNvPr>
          <p:cNvSpPr>
            <a:spLocks noGrp="1"/>
          </p:cNvSpPr>
          <p:nvPr>
            <p:ph type="sldNum" sz="quarter" idx="12"/>
          </p:nvPr>
        </p:nvSpPr>
        <p:spPr/>
        <p:txBody>
          <a:bodyPr/>
          <a:lstStyle/>
          <a:p>
            <a:fld id="{6DF95706-A8E4-734F-BB7D-09BBEEAA3FD1}" type="slidenum">
              <a:rPr lang="es-ES_tradnl" smtClean="0"/>
              <a:t>‹Nº›</a:t>
            </a:fld>
            <a:endParaRPr lang="es-ES_tradnl"/>
          </a:p>
        </p:txBody>
      </p:sp>
    </p:spTree>
    <p:extLst>
      <p:ext uri="{BB962C8B-B14F-4D97-AF65-F5344CB8AC3E}">
        <p14:creationId xmlns:p14="http://schemas.microsoft.com/office/powerpoint/2010/main" val="2296418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22FE0-F125-809F-6444-17D1103022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ES_tradnl"/>
          </a:p>
        </p:txBody>
      </p:sp>
      <p:sp>
        <p:nvSpPr>
          <p:cNvPr id="3" name="Content Placeholder 2">
            <a:extLst>
              <a:ext uri="{FF2B5EF4-FFF2-40B4-BE49-F238E27FC236}">
                <a16:creationId xmlns:a16="http://schemas.microsoft.com/office/drawing/2014/main" id="{16B61315-1A28-F8C4-1C47-352AD9DC2B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Text Placeholder 3">
            <a:extLst>
              <a:ext uri="{FF2B5EF4-FFF2-40B4-BE49-F238E27FC236}">
                <a16:creationId xmlns:a16="http://schemas.microsoft.com/office/drawing/2014/main" id="{4EBA3E69-9DAC-7192-187B-9FCB4CCB5D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388F52-E7B9-4862-892E-6F903EB12D10}"/>
              </a:ext>
            </a:extLst>
          </p:cNvPr>
          <p:cNvSpPr>
            <a:spLocks noGrp="1"/>
          </p:cNvSpPr>
          <p:nvPr>
            <p:ph type="dt" sz="half" idx="10"/>
          </p:nvPr>
        </p:nvSpPr>
        <p:spPr/>
        <p:txBody>
          <a:bodyPr/>
          <a:lstStyle/>
          <a:p>
            <a:fld id="{7C64B08D-45DB-F242-B81D-373F95B3B1B0}" type="datetimeFigureOut">
              <a:rPr lang="es-ES_tradnl" smtClean="0"/>
              <a:t>14/10/2026</a:t>
            </a:fld>
            <a:endParaRPr lang="es-ES_tradnl"/>
          </a:p>
        </p:txBody>
      </p:sp>
      <p:sp>
        <p:nvSpPr>
          <p:cNvPr id="6" name="Footer Placeholder 5">
            <a:extLst>
              <a:ext uri="{FF2B5EF4-FFF2-40B4-BE49-F238E27FC236}">
                <a16:creationId xmlns:a16="http://schemas.microsoft.com/office/drawing/2014/main" id="{23CF7568-F14F-40A1-6651-7C7F3EC0BD26}"/>
              </a:ext>
            </a:extLst>
          </p:cNvPr>
          <p:cNvSpPr>
            <a:spLocks noGrp="1"/>
          </p:cNvSpPr>
          <p:nvPr>
            <p:ph type="ftr" sz="quarter" idx="11"/>
          </p:nvPr>
        </p:nvSpPr>
        <p:spPr/>
        <p:txBody>
          <a:bodyPr/>
          <a:lstStyle/>
          <a:p>
            <a:endParaRPr lang="es-ES_tradnl"/>
          </a:p>
        </p:txBody>
      </p:sp>
      <p:sp>
        <p:nvSpPr>
          <p:cNvPr id="7" name="Slide Number Placeholder 6">
            <a:extLst>
              <a:ext uri="{FF2B5EF4-FFF2-40B4-BE49-F238E27FC236}">
                <a16:creationId xmlns:a16="http://schemas.microsoft.com/office/drawing/2014/main" id="{4239CF81-985C-BA1A-B717-3A0DD20BFB42}"/>
              </a:ext>
            </a:extLst>
          </p:cNvPr>
          <p:cNvSpPr>
            <a:spLocks noGrp="1"/>
          </p:cNvSpPr>
          <p:nvPr>
            <p:ph type="sldNum" sz="quarter" idx="12"/>
          </p:nvPr>
        </p:nvSpPr>
        <p:spPr/>
        <p:txBody>
          <a:bodyPr/>
          <a:lstStyle/>
          <a:p>
            <a:fld id="{6DF95706-A8E4-734F-BB7D-09BBEEAA3FD1}" type="slidenum">
              <a:rPr lang="es-ES_tradnl" smtClean="0"/>
              <a:t>‹Nº›</a:t>
            </a:fld>
            <a:endParaRPr lang="es-ES_tradnl"/>
          </a:p>
        </p:txBody>
      </p:sp>
    </p:spTree>
    <p:extLst>
      <p:ext uri="{BB962C8B-B14F-4D97-AF65-F5344CB8AC3E}">
        <p14:creationId xmlns:p14="http://schemas.microsoft.com/office/powerpoint/2010/main" val="641774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ECACB-F186-1DBD-CB2B-C83AFC8065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ES_tradnl"/>
          </a:p>
        </p:txBody>
      </p:sp>
      <p:sp>
        <p:nvSpPr>
          <p:cNvPr id="3" name="Picture Placeholder 2">
            <a:extLst>
              <a:ext uri="{FF2B5EF4-FFF2-40B4-BE49-F238E27FC236}">
                <a16:creationId xmlns:a16="http://schemas.microsoft.com/office/drawing/2014/main" id="{1DBC9A5D-8613-1CB3-37C6-CBC8B2B45A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Text Placeholder 3">
            <a:extLst>
              <a:ext uri="{FF2B5EF4-FFF2-40B4-BE49-F238E27FC236}">
                <a16:creationId xmlns:a16="http://schemas.microsoft.com/office/drawing/2014/main" id="{00F08B51-B992-935F-A2AE-DAD7B28A07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566291-F52B-4DB4-7374-BA2DD8C7D02A}"/>
              </a:ext>
            </a:extLst>
          </p:cNvPr>
          <p:cNvSpPr>
            <a:spLocks noGrp="1"/>
          </p:cNvSpPr>
          <p:nvPr>
            <p:ph type="dt" sz="half" idx="10"/>
          </p:nvPr>
        </p:nvSpPr>
        <p:spPr/>
        <p:txBody>
          <a:bodyPr/>
          <a:lstStyle/>
          <a:p>
            <a:fld id="{7C64B08D-45DB-F242-B81D-373F95B3B1B0}" type="datetimeFigureOut">
              <a:rPr lang="es-ES_tradnl" smtClean="0"/>
              <a:t>14/10/2026</a:t>
            </a:fld>
            <a:endParaRPr lang="es-ES_tradnl"/>
          </a:p>
        </p:txBody>
      </p:sp>
      <p:sp>
        <p:nvSpPr>
          <p:cNvPr id="6" name="Footer Placeholder 5">
            <a:extLst>
              <a:ext uri="{FF2B5EF4-FFF2-40B4-BE49-F238E27FC236}">
                <a16:creationId xmlns:a16="http://schemas.microsoft.com/office/drawing/2014/main" id="{6BA04C23-0DC2-47C5-6C36-54861193A58B}"/>
              </a:ext>
            </a:extLst>
          </p:cNvPr>
          <p:cNvSpPr>
            <a:spLocks noGrp="1"/>
          </p:cNvSpPr>
          <p:nvPr>
            <p:ph type="ftr" sz="quarter" idx="11"/>
          </p:nvPr>
        </p:nvSpPr>
        <p:spPr/>
        <p:txBody>
          <a:bodyPr/>
          <a:lstStyle/>
          <a:p>
            <a:endParaRPr lang="es-ES_tradnl"/>
          </a:p>
        </p:txBody>
      </p:sp>
      <p:sp>
        <p:nvSpPr>
          <p:cNvPr id="7" name="Slide Number Placeholder 6">
            <a:extLst>
              <a:ext uri="{FF2B5EF4-FFF2-40B4-BE49-F238E27FC236}">
                <a16:creationId xmlns:a16="http://schemas.microsoft.com/office/drawing/2014/main" id="{6FA1703F-6237-78A3-4457-54AFC721B2E1}"/>
              </a:ext>
            </a:extLst>
          </p:cNvPr>
          <p:cNvSpPr>
            <a:spLocks noGrp="1"/>
          </p:cNvSpPr>
          <p:nvPr>
            <p:ph type="sldNum" sz="quarter" idx="12"/>
          </p:nvPr>
        </p:nvSpPr>
        <p:spPr/>
        <p:txBody>
          <a:bodyPr/>
          <a:lstStyle/>
          <a:p>
            <a:fld id="{6DF95706-A8E4-734F-BB7D-09BBEEAA3FD1}" type="slidenum">
              <a:rPr lang="es-ES_tradnl" smtClean="0"/>
              <a:t>‹Nº›</a:t>
            </a:fld>
            <a:endParaRPr lang="es-ES_tradnl"/>
          </a:p>
        </p:txBody>
      </p:sp>
    </p:spTree>
    <p:extLst>
      <p:ext uri="{BB962C8B-B14F-4D97-AF65-F5344CB8AC3E}">
        <p14:creationId xmlns:p14="http://schemas.microsoft.com/office/powerpoint/2010/main" val="17532030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7D789-6B3C-3255-C9A8-6C51D9FEEAF6}"/>
              </a:ext>
            </a:extLst>
          </p:cNvPr>
          <p:cNvSpPr>
            <a:spLocks noGrp="1"/>
          </p:cNvSpPr>
          <p:nvPr>
            <p:ph type="title"/>
          </p:nvPr>
        </p:nvSpPr>
        <p:spPr/>
        <p:txBody>
          <a:bodyPr/>
          <a:lstStyle/>
          <a:p>
            <a:r>
              <a:rPr lang="en-US"/>
              <a:t>Click to edit Master title style</a:t>
            </a:r>
            <a:endParaRPr lang="es-ES_tradnl"/>
          </a:p>
        </p:txBody>
      </p:sp>
      <p:sp>
        <p:nvSpPr>
          <p:cNvPr id="3" name="Vertical Text Placeholder 2">
            <a:extLst>
              <a:ext uri="{FF2B5EF4-FFF2-40B4-BE49-F238E27FC236}">
                <a16:creationId xmlns:a16="http://schemas.microsoft.com/office/drawing/2014/main" id="{5C44CB42-045F-F36D-2299-952492799A3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Date Placeholder 3">
            <a:extLst>
              <a:ext uri="{FF2B5EF4-FFF2-40B4-BE49-F238E27FC236}">
                <a16:creationId xmlns:a16="http://schemas.microsoft.com/office/drawing/2014/main" id="{E2BBF0BC-6470-6667-11A9-BF86567E02B8}"/>
              </a:ext>
            </a:extLst>
          </p:cNvPr>
          <p:cNvSpPr>
            <a:spLocks noGrp="1"/>
          </p:cNvSpPr>
          <p:nvPr>
            <p:ph type="dt" sz="half" idx="10"/>
          </p:nvPr>
        </p:nvSpPr>
        <p:spPr/>
        <p:txBody>
          <a:bodyPr/>
          <a:lstStyle/>
          <a:p>
            <a:fld id="{7C64B08D-45DB-F242-B81D-373F95B3B1B0}" type="datetimeFigureOut">
              <a:rPr lang="es-ES_tradnl" smtClean="0"/>
              <a:t>14/10/2026</a:t>
            </a:fld>
            <a:endParaRPr lang="es-ES_tradnl"/>
          </a:p>
        </p:txBody>
      </p:sp>
      <p:sp>
        <p:nvSpPr>
          <p:cNvPr id="5" name="Footer Placeholder 4">
            <a:extLst>
              <a:ext uri="{FF2B5EF4-FFF2-40B4-BE49-F238E27FC236}">
                <a16:creationId xmlns:a16="http://schemas.microsoft.com/office/drawing/2014/main" id="{410913F5-3421-2885-1A8F-EDD201921E73}"/>
              </a:ext>
            </a:extLst>
          </p:cNvPr>
          <p:cNvSpPr>
            <a:spLocks noGrp="1"/>
          </p:cNvSpPr>
          <p:nvPr>
            <p:ph type="ftr" sz="quarter" idx="11"/>
          </p:nvPr>
        </p:nvSpPr>
        <p:spPr/>
        <p:txBody>
          <a:bodyPr/>
          <a:lstStyle/>
          <a:p>
            <a:endParaRPr lang="es-ES_tradnl"/>
          </a:p>
        </p:txBody>
      </p:sp>
      <p:sp>
        <p:nvSpPr>
          <p:cNvPr id="6" name="Slide Number Placeholder 5">
            <a:extLst>
              <a:ext uri="{FF2B5EF4-FFF2-40B4-BE49-F238E27FC236}">
                <a16:creationId xmlns:a16="http://schemas.microsoft.com/office/drawing/2014/main" id="{4FCCECD1-A9EC-DFEA-AD5B-ABBAA5F66120}"/>
              </a:ext>
            </a:extLst>
          </p:cNvPr>
          <p:cNvSpPr>
            <a:spLocks noGrp="1"/>
          </p:cNvSpPr>
          <p:nvPr>
            <p:ph type="sldNum" sz="quarter" idx="12"/>
          </p:nvPr>
        </p:nvSpPr>
        <p:spPr/>
        <p:txBody>
          <a:bodyPr/>
          <a:lstStyle/>
          <a:p>
            <a:fld id="{6DF95706-A8E4-734F-BB7D-09BBEEAA3FD1}" type="slidenum">
              <a:rPr lang="es-ES_tradnl" smtClean="0"/>
              <a:t>‹Nº›</a:t>
            </a:fld>
            <a:endParaRPr lang="es-ES_tradnl"/>
          </a:p>
        </p:txBody>
      </p:sp>
    </p:spTree>
    <p:extLst>
      <p:ext uri="{BB962C8B-B14F-4D97-AF65-F5344CB8AC3E}">
        <p14:creationId xmlns:p14="http://schemas.microsoft.com/office/powerpoint/2010/main" val="28846558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D5BA17-9034-A605-8A6F-CB0EB1B4796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s-ES_tradnl"/>
          </a:p>
        </p:txBody>
      </p:sp>
      <p:sp>
        <p:nvSpPr>
          <p:cNvPr id="3" name="Vertical Text Placeholder 2">
            <a:extLst>
              <a:ext uri="{FF2B5EF4-FFF2-40B4-BE49-F238E27FC236}">
                <a16:creationId xmlns:a16="http://schemas.microsoft.com/office/drawing/2014/main" id="{4C50D363-E5B2-14B1-6C91-C871878AC8C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Date Placeholder 3">
            <a:extLst>
              <a:ext uri="{FF2B5EF4-FFF2-40B4-BE49-F238E27FC236}">
                <a16:creationId xmlns:a16="http://schemas.microsoft.com/office/drawing/2014/main" id="{6C1A89BA-1D98-8609-5939-AEE43FC4626F}"/>
              </a:ext>
            </a:extLst>
          </p:cNvPr>
          <p:cNvSpPr>
            <a:spLocks noGrp="1"/>
          </p:cNvSpPr>
          <p:nvPr>
            <p:ph type="dt" sz="half" idx="10"/>
          </p:nvPr>
        </p:nvSpPr>
        <p:spPr/>
        <p:txBody>
          <a:bodyPr/>
          <a:lstStyle/>
          <a:p>
            <a:fld id="{7C64B08D-45DB-F242-B81D-373F95B3B1B0}" type="datetimeFigureOut">
              <a:rPr lang="es-ES_tradnl" smtClean="0"/>
              <a:t>14/10/2026</a:t>
            </a:fld>
            <a:endParaRPr lang="es-ES_tradnl"/>
          </a:p>
        </p:txBody>
      </p:sp>
      <p:sp>
        <p:nvSpPr>
          <p:cNvPr id="5" name="Footer Placeholder 4">
            <a:extLst>
              <a:ext uri="{FF2B5EF4-FFF2-40B4-BE49-F238E27FC236}">
                <a16:creationId xmlns:a16="http://schemas.microsoft.com/office/drawing/2014/main" id="{FD1868E1-CA5D-C38E-BAAC-6827BAF6501D}"/>
              </a:ext>
            </a:extLst>
          </p:cNvPr>
          <p:cNvSpPr>
            <a:spLocks noGrp="1"/>
          </p:cNvSpPr>
          <p:nvPr>
            <p:ph type="ftr" sz="quarter" idx="11"/>
          </p:nvPr>
        </p:nvSpPr>
        <p:spPr/>
        <p:txBody>
          <a:bodyPr/>
          <a:lstStyle/>
          <a:p>
            <a:endParaRPr lang="es-ES_tradnl"/>
          </a:p>
        </p:txBody>
      </p:sp>
      <p:sp>
        <p:nvSpPr>
          <p:cNvPr id="6" name="Slide Number Placeholder 5">
            <a:extLst>
              <a:ext uri="{FF2B5EF4-FFF2-40B4-BE49-F238E27FC236}">
                <a16:creationId xmlns:a16="http://schemas.microsoft.com/office/drawing/2014/main" id="{BECD3FA2-0C58-110B-9656-6DC2449A8C55}"/>
              </a:ext>
            </a:extLst>
          </p:cNvPr>
          <p:cNvSpPr>
            <a:spLocks noGrp="1"/>
          </p:cNvSpPr>
          <p:nvPr>
            <p:ph type="sldNum" sz="quarter" idx="12"/>
          </p:nvPr>
        </p:nvSpPr>
        <p:spPr/>
        <p:txBody>
          <a:bodyPr/>
          <a:lstStyle/>
          <a:p>
            <a:fld id="{6DF95706-A8E4-734F-BB7D-09BBEEAA3FD1}" type="slidenum">
              <a:rPr lang="es-ES_tradnl" smtClean="0"/>
              <a:t>‹Nº›</a:t>
            </a:fld>
            <a:endParaRPr lang="es-ES_tradnl"/>
          </a:p>
        </p:txBody>
      </p:sp>
    </p:spTree>
    <p:extLst>
      <p:ext uri="{BB962C8B-B14F-4D97-AF65-F5344CB8AC3E}">
        <p14:creationId xmlns:p14="http://schemas.microsoft.com/office/powerpoint/2010/main" val="18503796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
        <p:nvSpPr>
          <p:cNvPr id="6" name="Rectángulo 5"/>
          <p:cNvSpPr/>
          <p:nvPr userDrawn="1"/>
        </p:nvSpPr>
        <p:spPr>
          <a:xfrm>
            <a:off x="0" y="6309321"/>
            <a:ext cx="12192000" cy="552476"/>
          </a:xfrm>
          <a:prstGeom prst="rect">
            <a:avLst/>
          </a:prstGeom>
          <a:solidFill>
            <a:srgbClr val="151A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800" dirty="0">
              <a:latin typeface="Arial" panose="020B0604020202020204" pitchFamily="34" charset="0"/>
              <a:cs typeface="Arial" panose="020B0604020202020204" pitchFamily="34" charset="0"/>
            </a:endParaRPr>
          </a:p>
        </p:txBody>
      </p:sp>
      <p:sp>
        <p:nvSpPr>
          <p:cNvPr id="8" name="22 Marcador de texto"/>
          <p:cNvSpPr>
            <a:spLocks noGrp="1"/>
          </p:cNvSpPr>
          <p:nvPr>
            <p:ph type="body" sz="quarter" idx="11" hasCustomPrompt="1"/>
          </p:nvPr>
        </p:nvSpPr>
        <p:spPr>
          <a:xfrm>
            <a:off x="523607" y="6309319"/>
            <a:ext cx="5295489" cy="548680"/>
          </a:xfrm>
          <a:prstGeom prst="rect">
            <a:avLst/>
          </a:prstGeom>
        </p:spPr>
        <p:txBody>
          <a:bodyPr anchor="t">
            <a:normAutofit/>
          </a:bodyPr>
          <a:lstStyle>
            <a:lvl1pPr marL="0" indent="0" algn="just">
              <a:buNone/>
              <a:defRPr sz="900" b="0" baseline="0">
                <a:solidFill>
                  <a:schemeClr val="bg1"/>
                </a:solidFill>
                <a:latin typeface="+mn-lt"/>
                <a:cs typeface="Arial" panose="020B0604020202020204" pitchFamily="34" charset="0"/>
              </a:defRPr>
            </a:lvl1pPr>
          </a:lstStyle>
          <a:p>
            <a:pPr lvl="0"/>
            <a:r>
              <a:rPr lang="es-ES" dirty="0"/>
              <a:t>Insertar pie de página</a:t>
            </a:r>
            <a:endParaRPr lang="es-MX" dirty="0"/>
          </a:p>
        </p:txBody>
      </p:sp>
      <p:sp>
        <p:nvSpPr>
          <p:cNvPr id="9" name="5 Marcador de número de diapositiva"/>
          <p:cNvSpPr txBox="1">
            <a:spLocks/>
          </p:cNvSpPr>
          <p:nvPr userDrawn="1"/>
        </p:nvSpPr>
        <p:spPr>
          <a:xfrm>
            <a:off x="5790220" y="6453336"/>
            <a:ext cx="611560" cy="260648"/>
          </a:xfrm>
          <a:prstGeom prst="rect">
            <a:avLst/>
          </a:prstGeom>
          <a:noFill/>
        </p:spPr>
        <p:txBody>
          <a:bodyPr anchor="ctr"/>
          <a:lstStyle>
            <a:defPPr>
              <a:defRPr lang="en-US"/>
            </a:defPPr>
            <a:lvl1pPr marL="0" algn="ctr" defTabSz="914400" rtl="0" eaLnBrk="1" latinLnBrk="0" hangingPunct="1">
              <a:defRPr sz="900" kern="1200">
                <a:solidFill>
                  <a:schemeClr val="bg1">
                    <a:lumMod val="95000"/>
                  </a:schemeClr>
                </a:solidFill>
                <a:latin typeface="Verdana" pitchFamily="34" charset="0"/>
                <a:ea typeface="Verdana" pitchFamily="34" charset="0"/>
                <a:cs typeface="Verdan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A388428-1D1A-4145-87E5-E111017B2B15}" type="slidenum">
              <a:rPr lang="en-US" sz="1000" smtClean="0">
                <a:solidFill>
                  <a:srgbClr val="B6A269"/>
                </a:solidFill>
                <a:latin typeface="+mn-lt"/>
              </a:rPr>
              <a:pPr/>
              <a:t>‹Nº›</a:t>
            </a:fld>
            <a:endParaRPr lang="en-US" sz="1000" dirty="0">
              <a:solidFill>
                <a:srgbClr val="B6A269"/>
              </a:solidFill>
              <a:latin typeface="+mn-lt"/>
            </a:endParaRPr>
          </a:p>
        </p:txBody>
      </p:sp>
      <p:pic>
        <p:nvPicPr>
          <p:cNvPr id="11" name="Imagen 10" descr="logo primari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77866" y="6446887"/>
            <a:ext cx="1169436" cy="273545"/>
          </a:xfrm>
          <a:prstGeom prst="rect">
            <a:avLst/>
          </a:prstGeom>
        </p:spPr>
      </p:pic>
      <p:cxnSp>
        <p:nvCxnSpPr>
          <p:cNvPr id="13" name="Conector recto 12"/>
          <p:cNvCxnSpPr/>
          <p:nvPr userDrawn="1"/>
        </p:nvCxnSpPr>
        <p:spPr>
          <a:xfrm flipH="1" flipV="1">
            <a:off x="516000" y="927279"/>
            <a:ext cx="11160000" cy="0"/>
          </a:xfrm>
          <a:prstGeom prst="line">
            <a:avLst/>
          </a:prstGeom>
          <a:ln w="28575">
            <a:solidFill>
              <a:srgbClr val="B5A166"/>
            </a:solidFill>
          </a:ln>
        </p:spPr>
        <p:style>
          <a:lnRef idx="1">
            <a:schemeClr val="accent1"/>
          </a:lnRef>
          <a:fillRef idx="0">
            <a:schemeClr val="accent1"/>
          </a:fillRef>
          <a:effectRef idx="0">
            <a:schemeClr val="accent1"/>
          </a:effectRef>
          <a:fontRef idx="minor">
            <a:schemeClr val="tx1"/>
          </a:fontRef>
        </p:style>
      </p:cxnSp>
      <p:sp>
        <p:nvSpPr>
          <p:cNvPr id="15" name="Título 9"/>
          <p:cNvSpPr>
            <a:spLocks noGrp="1"/>
          </p:cNvSpPr>
          <p:nvPr>
            <p:ph type="title" hasCustomPrompt="1"/>
          </p:nvPr>
        </p:nvSpPr>
        <p:spPr>
          <a:xfrm>
            <a:off x="516000" y="309396"/>
            <a:ext cx="11160000" cy="476518"/>
          </a:xfrm>
        </p:spPr>
        <p:txBody>
          <a:bodyPr>
            <a:normAutofit/>
          </a:bodyPr>
          <a:lstStyle>
            <a:lvl1pPr algn="l">
              <a:defRPr sz="2400" i="0">
                <a:solidFill>
                  <a:srgbClr val="18233C"/>
                </a:solidFill>
                <a:latin typeface="Arial" panose="020B0604020202020204" pitchFamily="34" charset="0"/>
                <a:cs typeface="Arial" panose="020B0604020202020204" pitchFamily="34" charset="0"/>
              </a:defRPr>
            </a:lvl1pPr>
          </a:lstStyle>
          <a:p>
            <a:r>
              <a:rPr lang="es-ES" dirty="0"/>
              <a:t>Titulo</a:t>
            </a:r>
            <a:endParaRPr lang="es-MX" dirty="0"/>
          </a:p>
        </p:txBody>
      </p:sp>
    </p:spTree>
    <p:extLst>
      <p:ext uri="{BB962C8B-B14F-4D97-AF65-F5344CB8AC3E}">
        <p14:creationId xmlns:p14="http://schemas.microsoft.com/office/powerpoint/2010/main" val="11568111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10" name="Título 9"/>
          <p:cNvSpPr>
            <a:spLocks noGrp="1"/>
          </p:cNvSpPr>
          <p:nvPr>
            <p:ph type="title" hasCustomPrompt="1"/>
          </p:nvPr>
        </p:nvSpPr>
        <p:spPr>
          <a:xfrm>
            <a:off x="838200" y="4919730"/>
            <a:ext cx="10515600" cy="721216"/>
          </a:xfrm>
        </p:spPr>
        <p:txBody>
          <a:bodyPr>
            <a:normAutofit/>
          </a:bodyPr>
          <a:lstStyle>
            <a:lvl1pPr algn="r">
              <a:defRPr sz="3200" i="0">
                <a:solidFill>
                  <a:srgbClr val="18233C"/>
                </a:solidFill>
                <a:latin typeface="Arial" panose="020B0604020202020204" pitchFamily="34" charset="0"/>
                <a:cs typeface="Arial" panose="020B0604020202020204" pitchFamily="34" charset="0"/>
              </a:defRPr>
            </a:lvl1pPr>
          </a:lstStyle>
          <a:p>
            <a:r>
              <a:rPr lang="es-ES" dirty="0"/>
              <a:t>Titulo</a:t>
            </a:r>
            <a:endParaRPr lang="es-MX" dirty="0"/>
          </a:p>
        </p:txBody>
      </p:sp>
      <p:sp>
        <p:nvSpPr>
          <p:cNvPr id="12" name="Marcador de texto 11"/>
          <p:cNvSpPr>
            <a:spLocks noGrp="1"/>
          </p:cNvSpPr>
          <p:nvPr>
            <p:ph type="body" sz="quarter" idx="10" hasCustomPrompt="1"/>
          </p:nvPr>
        </p:nvSpPr>
        <p:spPr>
          <a:xfrm>
            <a:off x="838200" y="5653267"/>
            <a:ext cx="3128963" cy="477077"/>
          </a:xfrm>
        </p:spPr>
        <p:txBody>
          <a:bodyPr anchor="ctr">
            <a:normAutofit/>
          </a:bodyPr>
          <a:lstStyle>
            <a:lvl1pPr marL="0" indent="0">
              <a:buNone/>
              <a:defRPr sz="2000" b="1" baseline="0">
                <a:latin typeface="Arial" panose="020B0604020202020204" pitchFamily="34" charset="0"/>
                <a:cs typeface="Arial" panose="020B0604020202020204" pitchFamily="34" charset="0"/>
              </a:defRPr>
            </a:lvl1pPr>
          </a:lstStyle>
          <a:p>
            <a:pPr lvl="0"/>
            <a:r>
              <a:rPr lang="es-ES" dirty="0"/>
              <a:t>Fecha</a:t>
            </a:r>
            <a:endParaRPr lang="es-MX" dirty="0"/>
          </a:p>
        </p:txBody>
      </p:sp>
      <p:cxnSp>
        <p:nvCxnSpPr>
          <p:cNvPr id="14" name="Conector recto 13"/>
          <p:cNvCxnSpPr/>
          <p:nvPr userDrawn="1"/>
        </p:nvCxnSpPr>
        <p:spPr>
          <a:xfrm flipH="1" flipV="1">
            <a:off x="838200" y="5640946"/>
            <a:ext cx="10515600" cy="0"/>
          </a:xfrm>
          <a:prstGeom prst="line">
            <a:avLst/>
          </a:prstGeom>
          <a:ln w="28575">
            <a:solidFill>
              <a:srgbClr val="B5A166"/>
            </a:solidFill>
          </a:ln>
        </p:spPr>
        <p:style>
          <a:lnRef idx="1">
            <a:schemeClr val="accent1"/>
          </a:lnRef>
          <a:fillRef idx="0">
            <a:schemeClr val="accent1"/>
          </a:fillRef>
          <a:effectRef idx="0">
            <a:schemeClr val="accent1"/>
          </a:effectRef>
          <a:fontRef idx="minor">
            <a:schemeClr val="tx1"/>
          </a:fontRef>
        </p:style>
      </p:cxnSp>
      <p:pic>
        <p:nvPicPr>
          <p:cNvPr id="8" name="Imagen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2184" y="723806"/>
            <a:ext cx="2287249" cy="532426"/>
          </a:xfrm>
          <a:prstGeom prst="rect">
            <a:avLst/>
          </a:prstGeom>
        </p:spPr>
      </p:pic>
    </p:spTree>
    <p:extLst>
      <p:ext uri="{BB962C8B-B14F-4D97-AF65-F5344CB8AC3E}">
        <p14:creationId xmlns:p14="http://schemas.microsoft.com/office/powerpoint/2010/main" val="22510695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sp>
        <p:nvSpPr>
          <p:cNvPr id="6" name="Rectángulo 5"/>
          <p:cNvSpPr/>
          <p:nvPr userDrawn="1"/>
        </p:nvSpPr>
        <p:spPr>
          <a:xfrm>
            <a:off x="0" y="6309321"/>
            <a:ext cx="12192000" cy="552476"/>
          </a:xfrm>
          <a:prstGeom prst="rect">
            <a:avLst/>
          </a:prstGeom>
          <a:solidFill>
            <a:srgbClr val="151A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800" dirty="0">
              <a:latin typeface="Arial" panose="020B0604020202020204" pitchFamily="34" charset="0"/>
              <a:cs typeface="Arial" panose="020B0604020202020204" pitchFamily="34" charset="0"/>
            </a:endParaRPr>
          </a:p>
        </p:txBody>
      </p:sp>
      <p:sp>
        <p:nvSpPr>
          <p:cNvPr id="8" name="22 Marcador de texto"/>
          <p:cNvSpPr>
            <a:spLocks noGrp="1"/>
          </p:cNvSpPr>
          <p:nvPr>
            <p:ph type="body" sz="quarter" idx="11" hasCustomPrompt="1"/>
          </p:nvPr>
        </p:nvSpPr>
        <p:spPr>
          <a:xfrm>
            <a:off x="523607" y="6309319"/>
            <a:ext cx="5295489" cy="548680"/>
          </a:xfrm>
          <a:prstGeom prst="rect">
            <a:avLst/>
          </a:prstGeom>
        </p:spPr>
        <p:txBody>
          <a:bodyPr anchor="t">
            <a:normAutofit/>
          </a:bodyPr>
          <a:lstStyle>
            <a:lvl1pPr marL="0" indent="0" algn="just">
              <a:buNone/>
              <a:defRPr sz="900" b="0" baseline="0">
                <a:solidFill>
                  <a:schemeClr val="bg1"/>
                </a:solidFill>
                <a:latin typeface="+mn-lt"/>
                <a:cs typeface="Arial" panose="020B0604020202020204" pitchFamily="34" charset="0"/>
              </a:defRPr>
            </a:lvl1pPr>
          </a:lstStyle>
          <a:p>
            <a:pPr lvl="0"/>
            <a:r>
              <a:rPr lang="es-ES" dirty="0"/>
              <a:t>Insertar pie de página</a:t>
            </a:r>
            <a:endParaRPr lang="es-MX" dirty="0"/>
          </a:p>
        </p:txBody>
      </p:sp>
      <p:sp>
        <p:nvSpPr>
          <p:cNvPr id="9" name="5 Marcador de número de diapositiva"/>
          <p:cNvSpPr txBox="1">
            <a:spLocks/>
          </p:cNvSpPr>
          <p:nvPr userDrawn="1"/>
        </p:nvSpPr>
        <p:spPr>
          <a:xfrm>
            <a:off x="5790220" y="6453336"/>
            <a:ext cx="611560" cy="260648"/>
          </a:xfrm>
          <a:prstGeom prst="rect">
            <a:avLst/>
          </a:prstGeom>
          <a:noFill/>
        </p:spPr>
        <p:txBody>
          <a:bodyPr anchor="ctr"/>
          <a:lstStyle>
            <a:defPPr>
              <a:defRPr lang="en-US"/>
            </a:defPPr>
            <a:lvl1pPr marL="0" algn="ctr" defTabSz="914400" rtl="0" eaLnBrk="1" latinLnBrk="0" hangingPunct="1">
              <a:defRPr sz="900" kern="1200">
                <a:solidFill>
                  <a:schemeClr val="bg1">
                    <a:lumMod val="95000"/>
                  </a:schemeClr>
                </a:solidFill>
                <a:latin typeface="Verdana" pitchFamily="34" charset="0"/>
                <a:ea typeface="Verdana" pitchFamily="34" charset="0"/>
                <a:cs typeface="Verdan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A388428-1D1A-4145-87E5-E111017B2B15}" type="slidenum">
              <a:rPr lang="en-US" sz="1000" smtClean="0">
                <a:solidFill>
                  <a:srgbClr val="B6A269"/>
                </a:solidFill>
                <a:latin typeface="+mn-lt"/>
              </a:rPr>
              <a:pPr/>
              <a:t>‹Nº›</a:t>
            </a:fld>
            <a:endParaRPr lang="en-US" sz="1000" dirty="0">
              <a:solidFill>
                <a:srgbClr val="B6A269"/>
              </a:solidFill>
              <a:latin typeface="+mn-lt"/>
            </a:endParaRPr>
          </a:p>
        </p:txBody>
      </p:sp>
      <p:pic>
        <p:nvPicPr>
          <p:cNvPr id="11" name="Imagen 10" descr="logo primari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77866" y="6446887"/>
            <a:ext cx="1169436" cy="273545"/>
          </a:xfrm>
          <a:prstGeom prst="rect">
            <a:avLst/>
          </a:prstGeom>
        </p:spPr>
      </p:pic>
      <p:cxnSp>
        <p:nvCxnSpPr>
          <p:cNvPr id="13" name="Conector recto 12"/>
          <p:cNvCxnSpPr/>
          <p:nvPr userDrawn="1"/>
        </p:nvCxnSpPr>
        <p:spPr>
          <a:xfrm flipH="1" flipV="1">
            <a:off x="516000" y="927279"/>
            <a:ext cx="11160000" cy="0"/>
          </a:xfrm>
          <a:prstGeom prst="line">
            <a:avLst/>
          </a:prstGeom>
          <a:ln w="28575">
            <a:solidFill>
              <a:srgbClr val="B5A166"/>
            </a:solidFill>
          </a:ln>
        </p:spPr>
        <p:style>
          <a:lnRef idx="1">
            <a:schemeClr val="accent1"/>
          </a:lnRef>
          <a:fillRef idx="0">
            <a:schemeClr val="accent1"/>
          </a:fillRef>
          <a:effectRef idx="0">
            <a:schemeClr val="accent1"/>
          </a:effectRef>
          <a:fontRef idx="minor">
            <a:schemeClr val="tx1"/>
          </a:fontRef>
        </p:style>
      </p:cxnSp>
      <p:sp>
        <p:nvSpPr>
          <p:cNvPr id="15" name="Título 9"/>
          <p:cNvSpPr>
            <a:spLocks noGrp="1"/>
          </p:cNvSpPr>
          <p:nvPr>
            <p:ph type="title" hasCustomPrompt="1"/>
          </p:nvPr>
        </p:nvSpPr>
        <p:spPr>
          <a:xfrm>
            <a:off x="516000" y="309396"/>
            <a:ext cx="11160000" cy="476518"/>
          </a:xfrm>
        </p:spPr>
        <p:txBody>
          <a:bodyPr>
            <a:normAutofit/>
          </a:bodyPr>
          <a:lstStyle>
            <a:lvl1pPr algn="l">
              <a:defRPr sz="2400" i="0">
                <a:solidFill>
                  <a:srgbClr val="18233C"/>
                </a:solidFill>
                <a:latin typeface="Arial" panose="020B0604020202020204" pitchFamily="34" charset="0"/>
                <a:cs typeface="Arial" panose="020B0604020202020204" pitchFamily="34" charset="0"/>
              </a:defRPr>
            </a:lvl1pPr>
          </a:lstStyle>
          <a:p>
            <a:r>
              <a:rPr lang="es-ES" dirty="0"/>
              <a:t>Titulo</a:t>
            </a:r>
            <a:endParaRPr lang="es-MX" dirty="0"/>
          </a:p>
        </p:txBody>
      </p:sp>
    </p:spTree>
    <p:extLst>
      <p:ext uri="{BB962C8B-B14F-4D97-AF65-F5344CB8AC3E}">
        <p14:creationId xmlns:p14="http://schemas.microsoft.com/office/powerpoint/2010/main" val="25708705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Diapositiva de título">
    <p:bg>
      <p:bgPr>
        <a:solidFill>
          <a:srgbClr val="18233C"/>
        </a:solidFill>
        <a:effectLst/>
      </p:bgPr>
    </p:bg>
    <p:spTree>
      <p:nvGrpSpPr>
        <p:cNvPr id="1" name=""/>
        <p:cNvGrpSpPr/>
        <p:nvPr/>
      </p:nvGrpSpPr>
      <p:grpSpPr>
        <a:xfrm>
          <a:off x="0" y="0"/>
          <a:ext cx="0" cy="0"/>
          <a:chOff x="0" y="0"/>
          <a:chExt cx="0" cy="0"/>
        </a:xfrm>
      </p:grpSpPr>
      <p:sp>
        <p:nvSpPr>
          <p:cNvPr id="5" name="Título 1"/>
          <p:cNvSpPr>
            <a:spLocks noGrp="1"/>
          </p:cNvSpPr>
          <p:nvPr>
            <p:ph type="title"/>
          </p:nvPr>
        </p:nvSpPr>
        <p:spPr>
          <a:xfrm>
            <a:off x="838200" y="2766218"/>
            <a:ext cx="10515600" cy="1325563"/>
          </a:xfrm>
        </p:spPr>
        <p:txBody>
          <a:bodyPr>
            <a:noAutofit/>
          </a:bodyPr>
          <a:lstStyle>
            <a:lvl1pPr algn="ctr">
              <a:defRPr sz="6000" b="1">
                <a:solidFill>
                  <a:schemeClr val="bg1"/>
                </a:solidFill>
                <a:latin typeface="Arial" panose="020B0604020202020204" pitchFamily="34" charset="0"/>
                <a:cs typeface="Arial" panose="020B0604020202020204" pitchFamily="34" charset="0"/>
              </a:defRPr>
            </a:lvl1pPr>
          </a:lstStyle>
          <a:p>
            <a:r>
              <a:rPr lang="es-ES"/>
              <a:t>Haga clic para modificar el estilo de título del patrón</a:t>
            </a:r>
            <a:endParaRPr lang="es-MX" dirty="0"/>
          </a:p>
        </p:txBody>
      </p:sp>
    </p:spTree>
    <p:extLst>
      <p:ext uri="{BB962C8B-B14F-4D97-AF65-F5344CB8AC3E}">
        <p14:creationId xmlns:p14="http://schemas.microsoft.com/office/powerpoint/2010/main" val="7917625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Diapositiva de título">
    <p:spTree>
      <p:nvGrpSpPr>
        <p:cNvPr id="1" name=""/>
        <p:cNvGrpSpPr/>
        <p:nvPr/>
      </p:nvGrpSpPr>
      <p:grpSpPr>
        <a:xfrm>
          <a:off x="0" y="0"/>
          <a:ext cx="0" cy="0"/>
          <a:chOff x="0" y="0"/>
          <a:chExt cx="0" cy="0"/>
        </a:xfrm>
      </p:grpSpPr>
      <p:pic>
        <p:nvPicPr>
          <p:cNvPr id="4" name="Imagen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64134" y="3049134"/>
            <a:ext cx="3263733" cy="759732"/>
          </a:xfrm>
          <a:prstGeom prst="rect">
            <a:avLst/>
          </a:prstGeom>
        </p:spPr>
      </p:pic>
    </p:spTree>
    <p:extLst>
      <p:ext uri="{BB962C8B-B14F-4D97-AF65-F5344CB8AC3E}">
        <p14:creationId xmlns:p14="http://schemas.microsoft.com/office/powerpoint/2010/main" val="11309309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Diapositiva de título">
    <p:bg>
      <p:bgPr>
        <a:solidFill>
          <a:srgbClr val="18233C"/>
        </a:solidFill>
        <a:effectLst/>
      </p:bgPr>
    </p:bg>
    <p:spTree>
      <p:nvGrpSpPr>
        <p:cNvPr id="1" name=""/>
        <p:cNvGrpSpPr/>
        <p:nvPr/>
      </p:nvGrpSpPr>
      <p:grpSpPr>
        <a:xfrm>
          <a:off x="0" y="0"/>
          <a:ext cx="0" cy="0"/>
          <a:chOff x="0" y="0"/>
          <a:chExt cx="0" cy="0"/>
        </a:xfrm>
      </p:grpSpPr>
      <p:pic>
        <p:nvPicPr>
          <p:cNvPr id="5" name="Imagen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64134" y="3047850"/>
            <a:ext cx="3263733" cy="761015"/>
          </a:xfrm>
          <a:prstGeom prst="rect">
            <a:avLst/>
          </a:prstGeom>
        </p:spPr>
      </p:pic>
    </p:spTree>
    <p:extLst>
      <p:ext uri="{BB962C8B-B14F-4D97-AF65-F5344CB8AC3E}">
        <p14:creationId xmlns:p14="http://schemas.microsoft.com/office/powerpoint/2010/main" val="2743368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1" cy="345351"/>
          </a:xfrm>
          <a:prstGeom prst="rect">
            <a:avLst/>
          </a:prstGeom>
        </p:spPr>
        <p:txBody>
          <a:bodyPr wrap="square" lIns="0" tIns="0" rIns="0" bIns="0">
            <a:spAutoFit/>
          </a:bodyPr>
          <a:lstStyle>
            <a:lvl1pPr>
              <a:defRPr sz="2244" b="0" i="0">
                <a:solidFill>
                  <a:schemeClr val="tx1"/>
                </a:solidFill>
                <a:latin typeface="Poppins Light"/>
                <a:cs typeface="Poppins Light"/>
              </a:defRPr>
            </a:lvl1pPr>
          </a:lstStyle>
          <a:p>
            <a:endParaRPr/>
          </a:p>
        </p:txBody>
      </p:sp>
      <p:sp>
        <p:nvSpPr>
          <p:cNvPr id="3" name="Holder 3"/>
          <p:cNvSpPr>
            <a:spLocks noGrp="1"/>
          </p:cNvSpPr>
          <p:nvPr>
            <p:ph type="subTitle" idx="4"/>
          </p:nvPr>
        </p:nvSpPr>
        <p:spPr>
          <a:xfrm>
            <a:off x="1828800" y="3840480"/>
            <a:ext cx="8534400" cy="345351"/>
          </a:xfrm>
          <a:prstGeom prst="rect">
            <a:avLst/>
          </a:prstGeom>
        </p:spPr>
        <p:txBody>
          <a:bodyPr wrap="square" lIns="0" tIns="0" rIns="0" bIns="0">
            <a:spAutoFit/>
          </a:bodyPr>
          <a:lstStyle>
            <a:lvl1pPr>
              <a:defRPr sz="2244" b="0" i="0">
                <a:solidFill>
                  <a:schemeClr val="tx1"/>
                </a:solidFill>
                <a:latin typeface="Poppins Light"/>
                <a:cs typeface="Poppins Ligh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12558056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727115" y="618798"/>
            <a:ext cx="2748784" cy="345351"/>
          </a:xfrm>
        </p:spPr>
        <p:txBody>
          <a:bodyPr lIns="0" tIns="0" rIns="0" bIns="0"/>
          <a:lstStyle>
            <a:lvl1pPr>
              <a:defRPr sz="2244" b="0" i="0">
                <a:solidFill>
                  <a:schemeClr val="tx1"/>
                </a:solidFill>
                <a:latin typeface="Poppins Light"/>
                <a:cs typeface="Poppins Light"/>
              </a:defRPr>
            </a:lvl1pPr>
          </a:lstStyle>
          <a:p>
            <a:endParaRPr/>
          </a:p>
        </p:txBody>
      </p:sp>
      <p:sp>
        <p:nvSpPr>
          <p:cNvPr id="3" name="Holder 3"/>
          <p:cNvSpPr>
            <a:spLocks noGrp="1"/>
          </p:cNvSpPr>
          <p:nvPr>
            <p:ph type="body" idx="1"/>
          </p:nvPr>
        </p:nvSpPr>
        <p:spPr>
          <a:xfrm>
            <a:off x="1471173" y="1848229"/>
            <a:ext cx="9805202" cy="345351"/>
          </a:xfrm>
        </p:spPr>
        <p:txBody>
          <a:bodyPr lIns="0" tIns="0" rIns="0" bIns="0"/>
          <a:lstStyle>
            <a:lvl1pPr>
              <a:defRPr sz="2244" b="0" i="0">
                <a:solidFill>
                  <a:schemeClr val="tx1"/>
                </a:solidFill>
                <a:latin typeface="Poppins Light"/>
                <a:cs typeface="Poppins Ligh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37505790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727115" y="618798"/>
            <a:ext cx="2748784" cy="345351"/>
          </a:xfrm>
        </p:spPr>
        <p:txBody>
          <a:bodyPr lIns="0" tIns="0" rIns="0" bIns="0"/>
          <a:lstStyle>
            <a:lvl1pPr>
              <a:defRPr sz="2244" b="0" i="0">
                <a:solidFill>
                  <a:schemeClr val="tx1"/>
                </a:solidFill>
                <a:latin typeface="Poppins Light"/>
                <a:cs typeface="Poppins Light"/>
              </a:defRPr>
            </a:lvl1pPr>
          </a:lstStyle>
          <a:p>
            <a:endParaRPr/>
          </a:p>
        </p:txBody>
      </p:sp>
      <p:sp>
        <p:nvSpPr>
          <p:cNvPr id="3" name="Holder 3"/>
          <p:cNvSpPr>
            <a:spLocks noGrp="1"/>
          </p:cNvSpPr>
          <p:nvPr>
            <p:ph sz="half" idx="2"/>
          </p:nvPr>
        </p:nvSpPr>
        <p:spPr>
          <a:xfrm>
            <a:off x="609600" y="1577340"/>
            <a:ext cx="5303520" cy="569387"/>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569387"/>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14455987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727115" y="618798"/>
            <a:ext cx="2748784" cy="345351"/>
          </a:xfrm>
        </p:spPr>
        <p:txBody>
          <a:bodyPr lIns="0" tIns="0" rIns="0" bIns="0"/>
          <a:lstStyle>
            <a:lvl1pPr>
              <a:defRPr sz="2244" b="0" i="0">
                <a:solidFill>
                  <a:schemeClr val="tx1"/>
                </a:solidFill>
                <a:latin typeface="Poppins Light"/>
                <a:cs typeface="Poppins Ligh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5795464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9011923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15899" y="1291892"/>
            <a:ext cx="4713521" cy="891424"/>
          </a:xfrm>
        </p:spPr>
        <p:txBody>
          <a:bodyPr/>
          <a:lstStyle/>
          <a:p>
            <a:r>
              <a:rPr lang="en-US"/>
              <a:t>Click to edit Master title style</a:t>
            </a:r>
          </a:p>
        </p:txBody>
      </p:sp>
      <p:sp>
        <p:nvSpPr>
          <p:cNvPr id="3" name="Subtitle 2"/>
          <p:cNvSpPr>
            <a:spLocks noGrp="1"/>
          </p:cNvSpPr>
          <p:nvPr>
            <p:ph type="subTitle" idx="1"/>
          </p:nvPr>
        </p:nvSpPr>
        <p:spPr>
          <a:xfrm>
            <a:off x="831798" y="2356595"/>
            <a:ext cx="3881723" cy="1062778"/>
          </a:xfrm>
        </p:spPr>
        <p:txBody>
          <a:bodyPr/>
          <a:lstStyle>
            <a:lvl1pPr marL="0" indent="0" algn="ctr">
              <a:buNone/>
              <a:defRPr>
                <a:solidFill>
                  <a:schemeClr val="tx1">
                    <a:tint val="75000"/>
                  </a:schemeClr>
                </a:solidFill>
              </a:defRPr>
            </a:lvl1pPr>
            <a:lvl2pPr marL="277246" indent="0" algn="ctr">
              <a:buNone/>
              <a:defRPr>
                <a:solidFill>
                  <a:schemeClr val="tx1">
                    <a:tint val="75000"/>
                  </a:schemeClr>
                </a:solidFill>
              </a:defRPr>
            </a:lvl2pPr>
            <a:lvl3pPr marL="554492" indent="0" algn="ctr">
              <a:buNone/>
              <a:defRPr>
                <a:solidFill>
                  <a:schemeClr val="tx1">
                    <a:tint val="75000"/>
                  </a:schemeClr>
                </a:solidFill>
              </a:defRPr>
            </a:lvl3pPr>
            <a:lvl4pPr marL="831738" indent="0" algn="ctr">
              <a:buNone/>
              <a:defRPr>
                <a:solidFill>
                  <a:schemeClr val="tx1">
                    <a:tint val="75000"/>
                  </a:schemeClr>
                </a:solidFill>
              </a:defRPr>
            </a:lvl4pPr>
            <a:lvl5pPr marL="1108984" indent="0" algn="ctr">
              <a:buNone/>
              <a:defRPr>
                <a:solidFill>
                  <a:schemeClr val="tx1">
                    <a:tint val="75000"/>
                  </a:schemeClr>
                </a:solidFill>
              </a:defRPr>
            </a:lvl5pPr>
            <a:lvl6pPr marL="1386230" indent="0" algn="ctr">
              <a:buNone/>
              <a:defRPr>
                <a:solidFill>
                  <a:schemeClr val="tx1">
                    <a:tint val="75000"/>
                  </a:schemeClr>
                </a:solidFill>
              </a:defRPr>
            </a:lvl6pPr>
            <a:lvl7pPr marL="1663476" indent="0" algn="ctr">
              <a:buNone/>
              <a:defRPr>
                <a:solidFill>
                  <a:schemeClr val="tx1">
                    <a:tint val="75000"/>
                  </a:schemeClr>
                </a:solidFill>
              </a:defRPr>
            </a:lvl7pPr>
            <a:lvl8pPr marL="1940723" indent="0" algn="ctr">
              <a:buNone/>
              <a:defRPr>
                <a:solidFill>
                  <a:schemeClr val="tx1">
                    <a:tint val="75000"/>
                  </a:schemeClr>
                </a:solidFill>
              </a:defRPr>
            </a:lvl8pPr>
            <a:lvl9pPr marL="221796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3336801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22697541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38042" y="2672348"/>
            <a:ext cx="4713521" cy="825964"/>
          </a:xfrm>
        </p:spPr>
        <p:txBody>
          <a:bodyPr anchor="t"/>
          <a:lstStyle>
            <a:lvl1pPr algn="l">
              <a:defRPr sz="2426" b="1" cap="all"/>
            </a:lvl1pPr>
          </a:lstStyle>
          <a:p>
            <a:r>
              <a:rPr lang="en-US"/>
              <a:t>Click to edit Master title style</a:t>
            </a:r>
          </a:p>
        </p:txBody>
      </p:sp>
      <p:sp>
        <p:nvSpPr>
          <p:cNvPr id="3" name="Text Placeholder 2"/>
          <p:cNvSpPr>
            <a:spLocks noGrp="1"/>
          </p:cNvSpPr>
          <p:nvPr>
            <p:ph type="body" idx="1"/>
          </p:nvPr>
        </p:nvSpPr>
        <p:spPr>
          <a:xfrm>
            <a:off x="438042" y="1762634"/>
            <a:ext cx="4713521" cy="909715"/>
          </a:xfrm>
        </p:spPr>
        <p:txBody>
          <a:bodyPr anchor="b"/>
          <a:lstStyle>
            <a:lvl1pPr marL="0" indent="0">
              <a:buNone/>
              <a:defRPr sz="1213">
                <a:solidFill>
                  <a:schemeClr val="tx1">
                    <a:tint val="75000"/>
                  </a:schemeClr>
                </a:solidFill>
              </a:defRPr>
            </a:lvl1pPr>
            <a:lvl2pPr marL="277246" indent="0">
              <a:buNone/>
              <a:defRPr sz="1092">
                <a:solidFill>
                  <a:schemeClr val="tx1">
                    <a:tint val="75000"/>
                  </a:schemeClr>
                </a:solidFill>
              </a:defRPr>
            </a:lvl2pPr>
            <a:lvl3pPr marL="554492" indent="0">
              <a:buNone/>
              <a:defRPr sz="970">
                <a:solidFill>
                  <a:schemeClr val="tx1">
                    <a:tint val="75000"/>
                  </a:schemeClr>
                </a:solidFill>
              </a:defRPr>
            </a:lvl3pPr>
            <a:lvl4pPr marL="831738" indent="0">
              <a:buNone/>
              <a:defRPr sz="849">
                <a:solidFill>
                  <a:schemeClr val="tx1">
                    <a:tint val="75000"/>
                  </a:schemeClr>
                </a:solidFill>
              </a:defRPr>
            </a:lvl4pPr>
            <a:lvl5pPr marL="1108984" indent="0">
              <a:buNone/>
              <a:defRPr sz="849">
                <a:solidFill>
                  <a:schemeClr val="tx1">
                    <a:tint val="75000"/>
                  </a:schemeClr>
                </a:solidFill>
              </a:defRPr>
            </a:lvl5pPr>
            <a:lvl6pPr marL="1386230" indent="0">
              <a:buNone/>
              <a:defRPr sz="849">
                <a:solidFill>
                  <a:schemeClr val="tx1">
                    <a:tint val="75000"/>
                  </a:schemeClr>
                </a:solidFill>
              </a:defRPr>
            </a:lvl6pPr>
            <a:lvl7pPr marL="1663476" indent="0">
              <a:buNone/>
              <a:defRPr sz="849">
                <a:solidFill>
                  <a:schemeClr val="tx1">
                    <a:tint val="75000"/>
                  </a:schemeClr>
                </a:solidFill>
              </a:defRPr>
            </a:lvl7pPr>
            <a:lvl8pPr marL="1940723" indent="0">
              <a:buNone/>
              <a:defRPr sz="849">
                <a:solidFill>
                  <a:schemeClr val="tx1">
                    <a:tint val="75000"/>
                  </a:schemeClr>
                </a:solidFill>
              </a:defRPr>
            </a:lvl8pPr>
            <a:lvl9pPr marL="2217969" indent="0">
              <a:buNone/>
              <a:defRPr sz="84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328523635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77266" y="970363"/>
            <a:ext cx="2449183" cy="2744548"/>
          </a:xfrm>
        </p:spPr>
        <p:txBody>
          <a:bodyPr/>
          <a:lstStyle>
            <a:lvl1pPr>
              <a:defRPr sz="1698"/>
            </a:lvl1pPr>
            <a:lvl2pPr>
              <a:defRPr sz="1455"/>
            </a:lvl2pPr>
            <a:lvl3pPr>
              <a:defRPr sz="1213"/>
            </a:lvl3pPr>
            <a:lvl4pPr>
              <a:defRPr sz="1092"/>
            </a:lvl4pPr>
            <a:lvl5pPr>
              <a:defRPr sz="1092"/>
            </a:lvl5pPr>
            <a:lvl6pPr>
              <a:defRPr sz="1092"/>
            </a:lvl6pPr>
            <a:lvl7pPr>
              <a:defRPr sz="1092"/>
            </a:lvl7pPr>
            <a:lvl8pPr>
              <a:defRPr sz="1092"/>
            </a:lvl8pPr>
            <a:lvl9pPr>
              <a:defRPr sz="109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818870" y="970363"/>
            <a:ext cx="2449183" cy="2744548"/>
          </a:xfrm>
        </p:spPr>
        <p:txBody>
          <a:bodyPr/>
          <a:lstStyle>
            <a:lvl1pPr>
              <a:defRPr sz="1698"/>
            </a:lvl1pPr>
            <a:lvl2pPr>
              <a:defRPr sz="1455"/>
            </a:lvl2pPr>
            <a:lvl3pPr>
              <a:defRPr sz="1213"/>
            </a:lvl3pPr>
            <a:lvl4pPr>
              <a:defRPr sz="1092"/>
            </a:lvl4pPr>
            <a:lvl5pPr>
              <a:defRPr sz="1092"/>
            </a:lvl5pPr>
            <a:lvl6pPr>
              <a:defRPr sz="1092"/>
            </a:lvl6pPr>
            <a:lvl7pPr>
              <a:defRPr sz="1092"/>
            </a:lvl7pPr>
            <a:lvl8pPr>
              <a:defRPr sz="1092"/>
            </a:lvl8pPr>
            <a:lvl9pPr>
              <a:defRPr sz="109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3812223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77266" y="930894"/>
            <a:ext cx="2450146" cy="387952"/>
          </a:xfrm>
        </p:spPr>
        <p:txBody>
          <a:bodyPr anchor="b"/>
          <a:lstStyle>
            <a:lvl1pPr marL="0" indent="0">
              <a:buNone/>
              <a:defRPr sz="1455" b="1"/>
            </a:lvl1pPr>
            <a:lvl2pPr marL="277246" indent="0">
              <a:buNone/>
              <a:defRPr sz="1213" b="1"/>
            </a:lvl2pPr>
            <a:lvl3pPr marL="554492" indent="0">
              <a:buNone/>
              <a:defRPr sz="1092" b="1"/>
            </a:lvl3pPr>
            <a:lvl4pPr marL="831738" indent="0">
              <a:buNone/>
              <a:defRPr sz="970" b="1"/>
            </a:lvl4pPr>
            <a:lvl5pPr marL="1108984" indent="0">
              <a:buNone/>
              <a:defRPr sz="970" b="1"/>
            </a:lvl5pPr>
            <a:lvl6pPr marL="1386230" indent="0">
              <a:buNone/>
              <a:defRPr sz="970" b="1"/>
            </a:lvl6pPr>
            <a:lvl7pPr marL="1663476" indent="0">
              <a:buNone/>
              <a:defRPr sz="970" b="1"/>
            </a:lvl7pPr>
            <a:lvl8pPr marL="1940723" indent="0">
              <a:buNone/>
              <a:defRPr sz="970" b="1"/>
            </a:lvl8pPr>
            <a:lvl9pPr marL="2217969" indent="0">
              <a:buNone/>
              <a:defRPr sz="970" b="1"/>
            </a:lvl9pPr>
          </a:lstStyle>
          <a:p>
            <a:pPr lvl="0"/>
            <a:r>
              <a:rPr lang="en-US"/>
              <a:t>Click to edit Master text styles</a:t>
            </a:r>
          </a:p>
        </p:txBody>
      </p:sp>
      <p:sp>
        <p:nvSpPr>
          <p:cNvPr id="4" name="Content Placeholder 3"/>
          <p:cNvSpPr>
            <a:spLocks noGrp="1"/>
          </p:cNvSpPr>
          <p:nvPr>
            <p:ph sz="half" idx="2"/>
          </p:nvPr>
        </p:nvSpPr>
        <p:spPr>
          <a:xfrm>
            <a:off x="277266" y="1318846"/>
            <a:ext cx="2450146" cy="2396065"/>
          </a:xfrm>
        </p:spPr>
        <p:txBody>
          <a:bodyPr/>
          <a:lstStyle>
            <a:lvl1pPr>
              <a:defRPr sz="1455"/>
            </a:lvl1pPr>
            <a:lvl2pPr>
              <a:defRPr sz="1213"/>
            </a:lvl2pPr>
            <a:lvl3pPr>
              <a:defRPr sz="1092"/>
            </a:lvl3pPr>
            <a:lvl4pPr>
              <a:defRPr sz="970"/>
            </a:lvl4pPr>
            <a:lvl5pPr>
              <a:defRPr sz="970"/>
            </a:lvl5pPr>
            <a:lvl6pPr>
              <a:defRPr sz="970"/>
            </a:lvl6pPr>
            <a:lvl7pPr>
              <a:defRPr sz="970"/>
            </a:lvl7pPr>
            <a:lvl8pPr>
              <a:defRPr sz="970"/>
            </a:lvl8pPr>
            <a:lvl9pPr>
              <a:defRPr sz="97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816945" y="930894"/>
            <a:ext cx="2451108" cy="387952"/>
          </a:xfrm>
        </p:spPr>
        <p:txBody>
          <a:bodyPr anchor="b"/>
          <a:lstStyle>
            <a:lvl1pPr marL="0" indent="0">
              <a:buNone/>
              <a:defRPr sz="1455" b="1"/>
            </a:lvl1pPr>
            <a:lvl2pPr marL="277246" indent="0">
              <a:buNone/>
              <a:defRPr sz="1213" b="1"/>
            </a:lvl2pPr>
            <a:lvl3pPr marL="554492" indent="0">
              <a:buNone/>
              <a:defRPr sz="1092" b="1"/>
            </a:lvl3pPr>
            <a:lvl4pPr marL="831738" indent="0">
              <a:buNone/>
              <a:defRPr sz="970" b="1"/>
            </a:lvl4pPr>
            <a:lvl5pPr marL="1108984" indent="0">
              <a:buNone/>
              <a:defRPr sz="970" b="1"/>
            </a:lvl5pPr>
            <a:lvl6pPr marL="1386230" indent="0">
              <a:buNone/>
              <a:defRPr sz="970" b="1"/>
            </a:lvl6pPr>
            <a:lvl7pPr marL="1663476" indent="0">
              <a:buNone/>
              <a:defRPr sz="970" b="1"/>
            </a:lvl7pPr>
            <a:lvl8pPr marL="1940723" indent="0">
              <a:buNone/>
              <a:defRPr sz="970" b="1"/>
            </a:lvl8pPr>
            <a:lvl9pPr marL="2217969" indent="0">
              <a:buNone/>
              <a:defRPr sz="970" b="1"/>
            </a:lvl9pPr>
          </a:lstStyle>
          <a:p>
            <a:pPr lvl="0"/>
            <a:r>
              <a:rPr lang="en-US"/>
              <a:t>Click to edit Master text styles</a:t>
            </a:r>
          </a:p>
        </p:txBody>
      </p:sp>
      <p:sp>
        <p:nvSpPr>
          <p:cNvPr id="6" name="Content Placeholder 5"/>
          <p:cNvSpPr>
            <a:spLocks noGrp="1"/>
          </p:cNvSpPr>
          <p:nvPr>
            <p:ph sz="quarter" idx="4"/>
          </p:nvPr>
        </p:nvSpPr>
        <p:spPr>
          <a:xfrm>
            <a:off x="2816945" y="1318846"/>
            <a:ext cx="2451108" cy="2396065"/>
          </a:xfrm>
        </p:spPr>
        <p:txBody>
          <a:bodyPr/>
          <a:lstStyle>
            <a:lvl1pPr>
              <a:defRPr sz="1455"/>
            </a:lvl1pPr>
            <a:lvl2pPr>
              <a:defRPr sz="1213"/>
            </a:lvl2pPr>
            <a:lvl3pPr>
              <a:defRPr sz="1092"/>
            </a:lvl3pPr>
            <a:lvl4pPr>
              <a:defRPr sz="970"/>
            </a:lvl4pPr>
            <a:lvl5pPr>
              <a:defRPr sz="970"/>
            </a:lvl5pPr>
            <a:lvl6pPr>
              <a:defRPr sz="970"/>
            </a:lvl6pPr>
            <a:lvl7pPr>
              <a:defRPr sz="970"/>
            </a:lvl7pPr>
            <a:lvl8pPr>
              <a:defRPr sz="970"/>
            </a:lvl8pPr>
            <a:lvl9pPr>
              <a:defRPr sz="97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25987732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10848336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6595900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77266" y="165578"/>
            <a:ext cx="1824372" cy="704668"/>
          </a:xfrm>
        </p:spPr>
        <p:txBody>
          <a:bodyPr anchor="b"/>
          <a:lstStyle>
            <a:lvl1pPr algn="l">
              <a:defRPr sz="1213" b="1"/>
            </a:lvl1pPr>
          </a:lstStyle>
          <a:p>
            <a:r>
              <a:rPr lang="en-US"/>
              <a:t>Click to edit Master title style</a:t>
            </a:r>
          </a:p>
        </p:txBody>
      </p:sp>
      <p:sp>
        <p:nvSpPr>
          <p:cNvPr id="3" name="Content Placeholder 2"/>
          <p:cNvSpPr>
            <a:spLocks noGrp="1"/>
          </p:cNvSpPr>
          <p:nvPr>
            <p:ph idx="1"/>
          </p:nvPr>
        </p:nvSpPr>
        <p:spPr>
          <a:xfrm>
            <a:off x="2168066" y="165578"/>
            <a:ext cx="3099987" cy="3549333"/>
          </a:xfrm>
        </p:spPr>
        <p:txBody>
          <a:bodyPr/>
          <a:lstStyle>
            <a:lvl1pPr>
              <a:defRPr sz="1940"/>
            </a:lvl1pPr>
            <a:lvl2pPr>
              <a:defRPr sz="1698"/>
            </a:lvl2pPr>
            <a:lvl3pPr>
              <a:defRPr sz="1455"/>
            </a:lvl3pPr>
            <a:lvl4pPr>
              <a:defRPr sz="1213"/>
            </a:lvl4pPr>
            <a:lvl5pPr>
              <a:defRPr sz="1213"/>
            </a:lvl5pPr>
            <a:lvl6pPr>
              <a:defRPr sz="1213"/>
            </a:lvl6pPr>
            <a:lvl7pPr>
              <a:defRPr sz="1213"/>
            </a:lvl7pPr>
            <a:lvl8pPr>
              <a:defRPr sz="1213"/>
            </a:lvl8pPr>
            <a:lvl9pPr>
              <a:defRPr sz="12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77266" y="870246"/>
            <a:ext cx="1824372" cy="2844665"/>
          </a:xfrm>
        </p:spPr>
        <p:txBody>
          <a:bodyPr/>
          <a:lstStyle>
            <a:lvl1pPr marL="0" indent="0">
              <a:buNone/>
              <a:defRPr sz="849"/>
            </a:lvl1pPr>
            <a:lvl2pPr marL="277246" indent="0">
              <a:buNone/>
              <a:defRPr sz="728"/>
            </a:lvl2pPr>
            <a:lvl3pPr marL="554492" indent="0">
              <a:buNone/>
              <a:defRPr sz="606"/>
            </a:lvl3pPr>
            <a:lvl4pPr marL="831738" indent="0">
              <a:buNone/>
              <a:defRPr sz="546"/>
            </a:lvl4pPr>
            <a:lvl5pPr marL="1108984" indent="0">
              <a:buNone/>
              <a:defRPr sz="546"/>
            </a:lvl5pPr>
            <a:lvl6pPr marL="1386230" indent="0">
              <a:buNone/>
              <a:defRPr sz="546"/>
            </a:lvl6pPr>
            <a:lvl7pPr marL="1663476" indent="0">
              <a:buNone/>
              <a:defRPr sz="546"/>
            </a:lvl7pPr>
            <a:lvl8pPr marL="1940723" indent="0">
              <a:buNone/>
              <a:defRPr sz="546"/>
            </a:lvl8pPr>
            <a:lvl9pPr marL="2217969" indent="0">
              <a:buNone/>
              <a:defRPr sz="546"/>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11939056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6922" y="2911088"/>
            <a:ext cx="3327191" cy="343670"/>
          </a:xfrm>
        </p:spPr>
        <p:txBody>
          <a:bodyPr anchor="b"/>
          <a:lstStyle>
            <a:lvl1pPr algn="l">
              <a:defRPr sz="1213" b="1"/>
            </a:lvl1pPr>
          </a:lstStyle>
          <a:p>
            <a:r>
              <a:rPr lang="en-US"/>
              <a:t>Click to edit Master title style</a:t>
            </a:r>
          </a:p>
        </p:txBody>
      </p:sp>
      <p:sp>
        <p:nvSpPr>
          <p:cNvPr id="3" name="Picture Placeholder 2"/>
          <p:cNvSpPr>
            <a:spLocks noGrp="1"/>
          </p:cNvSpPr>
          <p:nvPr>
            <p:ph type="pic" idx="1"/>
          </p:nvPr>
        </p:nvSpPr>
        <p:spPr>
          <a:xfrm>
            <a:off x="1086922" y="371588"/>
            <a:ext cx="3327191" cy="2495218"/>
          </a:xfrm>
        </p:spPr>
        <p:txBody>
          <a:bodyPr/>
          <a:lstStyle>
            <a:lvl1pPr marL="0" indent="0">
              <a:buNone/>
              <a:defRPr sz="1940"/>
            </a:lvl1pPr>
            <a:lvl2pPr marL="277246" indent="0">
              <a:buNone/>
              <a:defRPr sz="1698"/>
            </a:lvl2pPr>
            <a:lvl3pPr marL="554492" indent="0">
              <a:buNone/>
              <a:defRPr sz="1455"/>
            </a:lvl3pPr>
            <a:lvl4pPr marL="831738" indent="0">
              <a:buNone/>
              <a:defRPr sz="1213"/>
            </a:lvl4pPr>
            <a:lvl5pPr marL="1108984" indent="0">
              <a:buNone/>
              <a:defRPr sz="1213"/>
            </a:lvl5pPr>
            <a:lvl6pPr marL="1386230" indent="0">
              <a:buNone/>
              <a:defRPr sz="1213"/>
            </a:lvl6pPr>
            <a:lvl7pPr marL="1663476" indent="0">
              <a:buNone/>
              <a:defRPr sz="1213"/>
            </a:lvl7pPr>
            <a:lvl8pPr marL="1940723" indent="0">
              <a:buNone/>
              <a:defRPr sz="1213"/>
            </a:lvl8pPr>
            <a:lvl9pPr marL="2217969" indent="0">
              <a:buNone/>
              <a:defRPr sz="1213"/>
            </a:lvl9pPr>
          </a:lstStyle>
          <a:p>
            <a:endParaRPr lang="en-US" dirty="0"/>
          </a:p>
        </p:txBody>
      </p:sp>
      <p:sp>
        <p:nvSpPr>
          <p:cNvPr id="4" name="Text Placeholder 3"/>
          <p:cNvSpPr>
            <a:spLocks noGrp="1"/>
          </p:cNvSpPr>
          <p:nvPr>
            <p:ph type="body" sz="half" idx="2"/>
          </p:nvPr>
        </p:nvSpPr>
        <p:spPr>
          <a:xfrm>
            <a:off x="1086922" y="3254759"/>
            <a:ext cx="3327191" cy="488069"/>
          </a:xfrm>
        </p:spPr>
        <p:txBody>
          <a:bodyPr/>
          <a:lstStyle>
            <a:lvl1pPr marL="0" indent="0">
              <a:buNone/>
              <a:defRPr sz="849"/>
            </a:lvl1pPr>
            <a:lvl2pPr marL="277246" indent="0">
              <a:buNone/>
              <a:defRPr sz="728"/>
            </a:lvl2pPr>
            <a:lvl3pPr marL="554492" indent="0">
              <a:buNone/>
              <a:defRPr sz="606"/>
            </a:lvl3pPr>
            <a:lvl4pPr marL="831738" indent="0">
              <a:buNone/>
              <a:defRPr sz="546"/>
            </a:lvl4pPr>
            <a:lvl5pPr marL="1108984" indent="0">
              <a:buNone/>
              <a:defRPr sz="546"/>
            </a:lvl5pPr>
            <a:lvl6pPr marL="1386230" indent="0">
              <a:buNone/>
              <a:defRPr sz="546"/>
            </a:lvl6pPr>
            <a:lvl7pPr marL="1663476" indent="0">
              <a:buNone/>
              <a:defRPr sz="546"/>
            </a:lvl7pPr>
            <a:lvl8pPr marL="1940723" indent="0">
              <a:buNone/>
              <a:defRPr sz="546"/>
            </a:lvl8pPr>
            <a:lvl9pPr marL="2217969" indent="0">
              <a:buNone/>
              <a:defRPr sz="546"/>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31896061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9035548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020356" y="166541"/>
            <a:ext cx="1247697" cy="354837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77266" y="166541"/>
            <a:ext cx="3650668" cy="354837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412169359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823495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1600" b="1" i="0">
                <a:solidFill>
                  <a:schemeClr val="tx1"/>
                </a:solidFill>
                <a:latin typeface="Trebuchet MS"/>
                <a:cs typeface="Trebuchet MS"/>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18071139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1" i="0">
                <a:solidFill>
                  <a:schemeClr val="tx1"/>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06563952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1" i="0">
                <a:solidFill>
                  <a:schemeClr val="tx1"/>
                </a:solidFill>
                <a:latin typeface="Trebuchet MS"/>
                <a:cs typeface="Trebuchet MS"/>
              </a:defRPr>
            </a:lvl1pPr>
          </a:lstStyle>
          <a:p>
            <a:endParaRPr/>
          </a:p>
        </p:txBody>
      </p:sp>
      <p:sp>
        <p:nvSpPr>
          <p:cNvPr id="3" name="Holder 3"/>
          <p:cNvSpPr>
            <a:spLocks noGrp="1"/>
          </p:cNvSpPr>
          <p:nvPr>
            <p:ph sz="half" idx="2"/>
          </p:nvPr>
        </p:nvSpPr>
        <p:spPr>
          <a:xfrm>
            <a:off x="779780" y="1508505"/>
            <a:ext cx="4363720" cy="4789170"/>
          </a:xfrm>
          <a:prstGeom prst="rect">
            <a:avLst/>
          </a:prstGeom>
        </p:spPr>
        <p:txBody>
          <a:bodyPr wrap="square" lIns="0" tIns="0" rIns="0" bIns="0">
            <a:spAutoFit/>
          </a:bodyPr>
          <a:lstStyle>
            <a:lvl1pPr>
              <a:defRPr sz="1300" b="1" i="0">
                <a:solidFill>
                  <a:srgbClr val="0A0A0A"/>
                </a:solidFill>
                <a:latin typeface="Arial"/>
                <a:cs typeface="Arial"/>
              </a:defRPr>
            </a:lvl1pPr>
          </a:lstStyle>
          <a:p>
            <a:endParaRPr/>
          </a:p>
        </p:txBody>
      </p:sp>
      <p:sp>
        <p:nvSpPr>
          <p:cNvPr id="4" name="Holder 4"/>
          <p:cNvSpPr>
            <a:spLocks noGrp="1"/>
          </p:cNvSpPr>
          <p:nvPr>
            <p:ph sz="half" idx="3"/>
          </p:nvPr>
        </p:nvSpPr>
        <p:spPr>
          <a:xfrm>
            <a:off x="6294882" y="1508505"/>
            <a:ext cx="4363720" cy="4779645"/>
          </a:xfrm>
          <a:prstGeom prst="rect">
            <a:avLst/>
          </a:prstGeom>
        </p:spPr>
        <p:txBody>
          <a:bodyPr wrap="square" lIns="0" tIns="0" rIns="0" bIns="0">
            <a:spAutoFit/>
          </a:bodyPr>
          <a:lstStyle>
            <a:lvl1pPr>
              <a:defRPr sz="1300" b="1" i="0">
                <a:solidFill>
                  <a:srgbClr val="0A0A0A"/>
                </a:solidFill>
                <a:latin typeface="Arial"/>
                <a:cs typeface="Aria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63169498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700780" y="26949"/>
            <a:ext cx="10491219" cy="1266646"/>
          </a:xfrm>
          <a:prstGeom prst="rect">
            <a:avLst/>
          </a:prstGeom>
        </p:spPr>
      </p:pic>
      <p:sp>
        <p:nvSpPr>
          <p:cNvPr id="17" name="bg object 17"/>
          <p:cNvSpPr/>
          <p:nvPr/>
        </p:nvSpPr>
        <p:spPr>
          <a:xfrm>
            <a:off x="1776730" y="60959"/>
            <a:ext cx="10415270" cy="1074420"/>
          </a:xfrm>
          <a:custGeom>
            <a:avLst/>
            <a:gdLst/>
            <a:ahLst/>
            <a:cxnLst/>
            <a:rect l="l" t="t" r="r" b="b"/>
            <a:pathLst>
              <a:path w="10415270" h="1074420">
                <a:moveTo>
                  <a:pt x="0" y="1074420"/>
                </a:moveTo>
                <a:lnTo>
                  <a:pt x="10415270" y="1074420"/>
                </a:lnTo>
                <a:lnTo>
                  <a:pt x="10415270" y="0"/>
                </a:lnTo>
                <a:lnTo>
                  <a:pt x="0" y="0"/>
                </a:lnTo>
                <a:lnTo>
                  <a:pt x="0" y="1074420"/>
                </a:lnTo>
                <a:close/>
              </a:path>
            </a:pathLst>
          </a:custGeom>
          <a:solidFill>
            <a:srgbClr val="FFFFFF"/>
          </a:solidFill>
        </p:spPr>
        <p:txBody>
          <a:bodyPr wrap="square" lIns="0" tIns="0" rIns="0" bIns="0" rtlCol="0"/>
          <a:lstStyle/>
          <a:p>
            <a:endParaRPr/>
          </a:p>
        </p:txBody>
      </p:sp>
      <p:pic>
        <p:nvPicPr>
          <p:cNvPr id="18" name="bg object 18"/>
          <p:cNvPicPr/>
          <p:nvPr/>
        </p:nvPicPr>
        <p:blipFill>
          <a:blip r:embed="rId3" cstate="print"/>
          <a:stretch>
            <a:fillRect/>
          </a:stretch>
        </p:blipFill>
        <p:spPr>
          <a:xfrm>
            <a:off x="329730" y="372080"/>
            <a:ext cx="1002329" cy="386281"/>
          </a:xfrm>
          <a:prstGeom prst="rect">
            <a:avLst/>
          </a:prstGeom>
        </p:spPr>
      </p:pic>
      <p:sp>
        <p:nvSpPr>
          <p:cNvPr id="19" name="bg object 19"/>
          <p:cNvSpPr/>
          <p:nvPr/>
        </p:nvSpPr>
        <p:spPr>
          <a:xfrm>
            <a:off x="1776729" y="0"/>
            <a:ext cx="10415270" cy="60960"/>
          </a:xfrm>
          <a:custGeom>
            <a:avLst/>
            <a:gdLst/>
            <a:ahLst/>
            <a:cxnLst/>
            <a:rect l="l" t="t" r="r" b="b"/>
            <a:pathLst>
              <a:path w="10415270" h="60960">
                <a:moveTo>
                  <a:pt x="10415270" y="0"/>
                </a:moveTo>
                <a:lnTo>
                  <a:pt x="0" y="0"/>
                </a:lnTo>
                <a:lnTo>
                  <a:pt x="0" y="60959"/>
                </a:lnTo>
                <a:lnTo>
                  <a:pt x="10415270" y="60959"/>
                </a:lnTo>
                <a:lnTo>
                  <a:pt x="10415270" y="0"/>
                </a:lnTo>
                <a:close/>
              </a:path>
            </a:pathLst>
          </a:custGeom>
          <a:solidFill>
            <a:srgbClr val="0E6EF5"/>
          </a:solidFill>
        </p:spPr>
        <p:txBody>
          <a:bodyPr wrap="square" lIns="0" tIns="0" rIns="0" bIns="0" rtlCol="0"/>
          <a:lstStyle/>
          <a:p>
            <a:endParaRPr/>
          </a:p>
        </p:txBody>
      </p:sp>
      <p:sp>
        <p:nvSpPr>
          <p:cNvPr id="20" name="bg object 20"/>
          <p:cNvSpPr/>
          <p:nvPr/>
        </p:nvSpPr>
        <p:spPr>
          <a:xfrm>
            <a:off x="111125" y="6483348"/>
            <a:ext cx="45720" cy="298450"/>
          </a:xfrm>
          <a:custGeom>
            <a:avLst/>
            <a:gdLst/>
            <a:ahLst/>
            <a:cxnLst/>
            <a:rect l="l" t="t" r="r" b="b"/>
            <a:pathLst>
              <a:path w="45719" h="298450">
                <a:moveTo>
                  <a:pt x="45718" y="0"/>
                </a:moveTo>
                <a:lnTo>
                  <a:pt x="0" y="0"/>
                </a:lnTo>
                <a:lnTo>
                  <a:pt x="0" y="298449"/>
                </a:lnTo>
                <a:lnTo>
                  <a:pt x="45718" y="298449"/>
                </a:lnTo>
                <a:lnTo>
                  <a:pt x="45718" y="0"/>
                </a:lnTo>
                <a:close/>
              </a:path>
            </a:pathLst>
          </a:custGeom>
          <a:solidFill>
            <a:srgbClr val="0E6EF5"/>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1600" b="1" i="0">
                <a:solidFill>
                  <a:schemeClr val="tx1"/>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4055620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395736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theme" Target="../theme/theme4.xml"/><Relationship Id="rId5" Type="http://schemas.openxmlformats.org/officeDocument/2006/relationships/slideLayout" Target="../slideLayouts/slideLayout32.xml"/><Relationship Id="rId4"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theme" Target="../theme/theme5.xml"/><Relationship Id="rId5" Type="http://schemas.openxmlformats.org/officeDocument/2006/relationships/slideLayout" Target="../slideLayouts/slideLayout37.xml"/><Relationship Id="rId4" Type="http://schemas.openxmlformats.org/officeDocument/2006/relationships/slideLayout" Target="../slideLayouts/slideLayout3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6.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49.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52.xml"/><Relationship Id="rId7" Type="http://schemas.openxmlformats.org/officeDocument/2006/relationships/image" Target="../media/image16.png"/><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theme" Target="../theme/theme8.xml"/><Relationship Id="rId5" Type="http://schemas.openxmlformats.org/officeDocument/2006/relationships/slideLayout" Target="../slideLayouts/slideLayout54.xml"/><Relationship Id="rId10" Type="http://schemas.openxmlformats.org/officeDocument/2006/relationships/image" Target="../media/image19.png"/><Relationship Id="rId4" Type="http://schemas.openxmlformats.org/officeDocument/2006/relationships/slideLayout" Target="../slideLayouts/slideLayout53.xml"/><Relationship Id="rId9" Type="http://schemas.openxmlformats.org/officeDocument/2006/relationships/image" Target="../media/image18.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9" cstate="print"/>
          <a:stretch>
            <a:fillRect/>
          </a:stretch>
        </p:blipFill>
        <p:spPr>
          <a:xfrm>
            <a:off x="0" y="0"/>
            <a:ext cx="1880616" cy="1325879"/>
          </a:xfrm>
          <a:prstGeom prst="rect">
            <a:avLst/>
          </a:prstGeom>
        </p:spPr>
      </p:pic>
      <p:sp>
        <p:nvSpPr>
          <p:cNvPr id="2" name="Holder 2"/>
          <p:cNvSpPr>
            <a:spLocks noGrp="1"/>
          </p:cNvSpPr>
          <p:nvPr>
            <p:ph type="title"/>
          </p:nvPr>
        </p:nvSpPr>
        <p:spPr>
          <a:xfrm>
            <a:off x="3485196" y="3113532"/>
            <a:ext cx="5335270" cy="695960"/>
          </a:xfrm>
          <a:prstGeom prst="rect">
            <a:avLst/>
          </a:prstGeom>
        </p:spPr>
        <p:txBody>
          <a:bodyPr wrap="square" lIns="0" tIns="0" rIns="0" bIns="0">
            <a:spAutoFit/>
          </a:bodyPr>
          <a:lstStyle>
            <a:lvl1pPr>
              <a:defRPr sz="4400" b="1" i="0">
                <a:solidFill>
                  <a:schemeClr val="bg1"/>
                </a:solidFill>
                <a:latin typeface="Trebuchet MS"/>
                <a:cs typeface="Trebuchet MS"/>
              </a:defRPr>
            </a:lvl1pPr>
          </a:lstStyle>
          <a:p>
            <a:endParaRPr/>
          </a:p>
        </p:txBody>
      </p:sp>
      <p:sp>
        <p:nvSpPr>
          <p:cNvPr id="3" name="Holder 3"/>
          <p:cNvSpPr>
            <a:spLocks noGrp="1"/>
          </p:cNvSpPr>
          <p:nvPr>
            <p:ph type="body" idx="1"/>
          </p:nvPr>
        </p:nvSpPr>
        <p:spPr>
          <a:xfrm>
            <a:off x="2870376" y="1414696"/>
            <a:ext cx="6440805" cy="4791074"/>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721" r:id="rId7"/>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94906" y="315848"/>
            <a:ext cx="3729990" cy="388620"/>
          </a:xfrm>
          <a:prstGeom prst="rect">
            <a:avLst/>
          </a:prstGeom>
        </p:spPr>
        <p:txBody>
          <a:bodyPr wrap="square" lIns="0" tIns="0" rIns="0" bIns="0">
            <a:spAutoFit/>
          </a:bodyPr>
          <a:lstStyle>
            <a:lvl1pPr>
              <a:defRPr sz="2350" b="1" i="0">
                <a:solidFill>
                  <a:srgbClr val="17223B"/>
                </a:solidFill>
                <a:latin typeface="Arial"/>
                <a:cs typeface="Arial"/>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550888535"/>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4E9C83-F0F6-8567-6CAD-2217331A14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s-ES_tradnl"/>
          </a:p>
        </p:txBody>
      </p:sp>
      <p:sp>
        <p:nvSpPr>
          <p:cNvPr id="3" name="Text Placeholder 2">
            <a:extLst>
              <a:ext uri="{FF2B5EF4-FFF2-40B4-BE49-F238E27FC236}">
                <a16:creationId xmlns:a16="http://schemas.microsoft.com/office/drawing/2014/main" id="{12AA9DF7-366E-0E57-A872-8B49F7B681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Date Placeholder 3">
            <a:extLst>
              <a:ext uri="{FF2B5EF4-FFF2-40B4-BE49-F238E27FC236}">
                <a16:creationId xmlns:a16="http://schemas.microsoft.com/office/drawing/2014/main" id="{955737A2-2A1E-586E-68EC-EB2DA3BFE6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C64B08D-45DB-F242-B81D-373F95B3B1B0}" type="datetimeFigureOut">
              <a:rPr lang="es-ES_tradnl" smtClean="0"/>
              <a:t>14/10/2026</a:t>
            </a:fld>
            <a:endParaRPr lang="es-ES_tradnl"/>
          </a:p>
        </p:txBody>
      </p:sp>
      <p:sp>
        <p:nvSpPr>
          <p:cNvPr id="5" name="Footer Placeholder 4">
            <a:extLst>
              <a:ext uri="{FF2B5EF4-FFF2-40B4-BE49-F238E27FC236}">
                <a16:creationId xmlns:a16="http://schemas.microsoft.com/office/drawing/2014/main" id="{4A9C0B4C-47C8-D911-37EB-CCCC1A4A27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_tradnl"/>
          </a:p>
        </p:txBody>
      </p:sp>
      <p:sp>
        <p:nvSpPr>
          <p:cNvPr id="6" name="Slide Number Placeholder 5">
            <a:extLst>
              <a:ext uri="{FF2B5EF4-FFF2-40B4-BE49-F238E27FC236}">
                <a16:creationId xmlns:a16="http://schemas.microsoft.com/office/drawing/2014/main" id="{ACC35405-1E6E-D23D-9B83-51C8EBF5DF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DF95706-A8E4-734F-BB7D-09BBEEAA3FD1}" type="slidenum">
              <a:rPr lang="es-ES_tradnl" smtClean="0"/>
              <a:t>‹Nº›</a:t>
            </a:fld>
            <a:endParaRPr lang="es-ES_tradnl"/>
          </a:p>
        </p:txBody>
      </p:sp>
    </p:spTree>
    <p:extLst>
      <p:ext uri="{BB962C8B-B14F-4D97-AF65-F5344CB8AC3E}">
        <p14:creationId xmlns:p14="http://schemas.microsoft.com/office/powerpoint/2010/main" val="139068880"/>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dirty="0"/>
              <a:t>Editar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2C3D07DA-1B41-4D53-ABA0-69C46045DC83}" type="datetimeFigureOut">
              <a:rPr lang="es-MX" smtClean="0"/>
              <a:pPr/>
              <a:t>14/10/2026</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DB20F78A-4B76-4E65-B883-BEBA719C7B86}" type="slidenum">
              <a:rPr lang="es-MX" smtClean="0"/>
              <a:pPr/>
              <a:t>‹Nº›</a:t>
            </a:fld>
            <a:endParaRPr lang="es-MX"/>
          </a:p>
        </p:txBody>
      </p:sp>
    </p:spTree>
    <p:extLst>
      <p:ext uri="{BB962C8B-B14F-4D97-AF65-F5344CB8AC3E}">
        <p14:creationId xmlns:p14="http://schemas.microsoft.com/office/powerpoint/2010/main" val="26869110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27115" y="618798"/>
            <a:ext cx="2748784" cy="569387"/>
          </a:xfrm>
          <a:prstGeom prst="rect">
            <a:avLst/>
          </a:prstGeom>
        </p:spPr>
        <p:txBody>
          <a:bodyPr wrap="square" lIns="0" tIns="0" rIns="0" bIns="0">
            <a:spAutoFit/>
          </a:bodyPr>
          <a:lstStyle>
            <a:lvl1pPr>
              <a:defRPr sz="3700" b="0" i="0">
                <a:solidFill>
                  <a:schemeClr val="tx1"/>
                </a:solidFill>
                <a:latin typeface="Poppins Light"/>
                <a:cs typeface="Poppins Light"/>
              </a:defRPr>
            </a:lvl1pPr>
          </a:lstStyle>
          <a:p>
            <a:endParaRPr/>
          </a:p>
        </p:txBody>
      </p:sp>
      <p:sp>
        <p:nvSpPr>
          <p:cNvPr id="3" name="Holder 3"/>
          <p:cNvSpPr>
            <a:spLocks noGrp="1"/>
          </p:cNvSpPr>
          <p:nvPr>
            <p:ph type="body" idx="1"/>
          </p:nvPr>
        </p:nvSpPr>
        <p:spPr>
          <a:xfrm>
            <a:off x="1471173" y="1848229"/>
            <a:ext cx="9805202" cy="569387"/>
          </a:xfrm>
          <a:prstGeom prst="rect">
            <a:avLst/>
          </a:prstGeom>
        </p:spPr>
        <p:txBody>
          <a:bodyPr wrap="square" lIns="0" tIns="0" rIns="0" bIns="0">
            <a:spAutoFit/>
          </a:bodyPr>
          <a:lstStyle>
            <a:lvl1pPr>
              <a:defRPr sz="3700" b="0" i="0">
                <a:solidFill>
                  <a:schemeClr val="tx1"/>
                </a:solidFill>
                <a:latin typeface="Poppins Light"/>
                <a:cs typeface="Poppins Light"/>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515620307"/>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Lst>
  <p:txStyles>
    <p:titleStyle>
      <a:lvl1pPr>
        <a:defRPr>
          <a:latin typeface="+mj-lt"/>
          <a:ea typeface="+mj-ea"/>
          <a:cs typeface="+mj-cs"/>
        </a:defRPr>
      </a:lvl1pPr>
    </p:titleStyle>
    <p:body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bodyStyle>
    <p:other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7266" y="166541"/>
            <a:ext cx="4990787" cy="69311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77266" y="970363"/>
            <a:ext cx="4990787" cy="274454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77266" y="3854497"/>
            <a:ext cx="1293908" cy="221412"/>
          </a:xfrm>
          <a:prstGeom prst="rect">
            <a:avLst/>
          </a:prstGeom>
        </p:spPr>
        <p:txBody>
          <a:bodyPr vert="horz" lIns="91440" tIns="45720" rIns="91440" bIns="45720" rtlCol="0" anchor="ctr"/>
          <a:lstStyle>
            <a:lvl1pPr algn="l">
              <a:defRPr sz="728">
                <a:solidFill>
                  <a:schemeClr val="tx1">
                    <a:tint val="75000"/>
                  </a:schemeClr>
                </a:solidFill>
              </a:defRPr>
            </a:lvl1pPr>
          </a:lstStyle>
          <a:p>
            <a:fld id="{5BCAD085-E8A6-8845-BD4E-CB4CCA059FC4}" type="datetimeFigureOut">
              <a:rPr lang="en-US" smtClean="0"/>
              <a:t>10/14/2026</a:t>
            </a:fld>
            <a:endParaRPr lang="en-US" dirty="0"/>
          </a:p>
        </p:txBody>
      </p:sp>
      <p:sp>
        <p:nvSpPr>
          <p:cNvPr id="5" name="Footer Placeholder 4"/>
          <p:cNvSpPr>
            <a:spLocks noGrp="1"/>
          </p:cNvSpPr>
          <p:nvPr>
            <p:ph type="ftr" sz="quarter" idx="3"/>
          </p:nvPr>
        </p:nvSpPr>
        <p:spPr>
          <a:xfrm>
            <a:off x="1894651" y="3854497"/>
            <a:ext cx="1756018" cy="221412"/>
          </a:xfrm>
          <a:prstGeom prst="rect">
            <a:avLst/>
          </a:prstGeom>
        </p:spPr>
        <p:txBody>
          <a:bodyPr vert="horz" lIns="91440" tIns="45720" rIns="91440" bIns="45720" rtlCol="0" anchor="ctr"/>
          <a:lstStyle>
            <a:lvl1pPr algn="ctr">
              <a:defRPr sz="728">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974145" y="3854497"/>
            <a:ext cx="1293908" cy="221412"/>
          </a:xfrm>
          <a:prstGeom prst="rect">
            <a:avLst/>
          </a:prstGeom>
        </p:spPr>
        <p:txBody>
          <a:bodyPr vert="horz" lIns="91440" tIns="45720" rIns="91440" bIns="45720" rtlCol="0" anchor="ctr"/>
          <a:lstStyle>
            <a:lvl1pPr algn="r">
              <a:defRPr sz="728">
                <a:solidFill>
                  <a:schemeClr val="tx1">
                    <a:tint val="75000"/>
                  </a:schemeClr>
                </a:solidFill>
              </a:defRPr>
            </a:lvl1pPr>
          </a:lstStyle>
          <a:p>
            <a:fld id="{C1FF6DA9-008F-8B48-92A6-B652298478BF}" type="slidenum">
              <a:rPr lang="en-US" smtClean="0"/>
              <a:t>‹Nº›</a:t>
            </a:fld>
            <a:endParaRPr lang="en-US" dirty="0"/>
          </a:p>
        </p:txBody>
      </p:sp>
    </p:spTree>
    <p:extLst>
      <p:ext uri="{BB962C8B-B14F-4D97-AF65-F5344CB8AC3E}">
        <p14:creationId xmlns:p14="http://schemas.microsoft.com/office/powerpoint/2010/main" val="1566691297"/>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ctr" defTabSz="277246" rtl="0" eaLnBrk="1" latinLnBrk="0" hangingPunct="1">
        <a:spcBef>
          <a:spcPct val="0"/>
        </a:spcBef>
        <a:buNone/>
        <a:defRPr sz="2668" kern="1200">
          <a:solidFill>
            <a:schemeClr val="tx1"/>
          </a:solidFill>
          <a:latin typeface="+mj-lt"/>
          <a:ea typeface="+mj-ea"/>
          <a:cs typeface="+mj-cs"/>
        </a:defRPr>
      </a:lvl1pPr>
    </p:titleStyle>
    <p:bodyStyle>
      <a:lvl1pPr marL="207935" indent="-207935" algn="l" defTabSz="277246" rtl="0" eaLnBrk="1" latinLnBrk="0" hangingPunct="1">
        <a:spcBef>
          <a:spcPct val="20000"/>
        </a:spcBef>
        <a:buFont typeface="Arial"/>
        <a:buChar char="•"/>
        <a:defRPr sz="1940" kern="1200">
          <a:solidFill>
            <a:schemeClr val="tx1"/>
          </a:solidFill>
          <a:latin typeface="+mn-lt"/>
          <a:ea typeface="+mn-ea"/>
          <a:cs typeface="+mn-cs"/>
        </a:defRPr>
      </a:lvl1pPr>
      <a:lvl2pPr marL="450525" indent="-173279" algn="l" defTabSz="277246" rtl="0" eaLnBrk="1" latinLnBrk="0" hangingPunct="1">
        <a:spcBef>
          <a:spcPct val="20000"/>
        </a:spcBef>
        <a:buFont typeface="Arial"/>
        <a:buChar char="–"/>
        <a:defRPr sz="1698" kern="1200">
          <a:solidFill>
            <a:schemeClr val="tx1"/>
          </a:solidFill>
          <a:latin typeface="+mn-lt"/>
          <a:ea typeface="+mn-ea"/>
          <a:cs typeface="+mn-cs"/>
        </a:defRPr>
      </a:lvl2pPr>
      <a:lvl3pPr marL="693115" indent="-138623" algn="l" defTabSz="277246" rtl="0" eaLnBrk="1" latinLnBrk="0" hangingPunct="1">
        <a:spcBef>
          <a:spcPct val="20000"/>
        </a:spcBef>
        <a:buFont typeface="Arial"/>
        <a:buChar char="•"/>
        <a:defRPr sz="1455" kern="1200">
          <a:solidFill>
            <a:schemeClr val="tx1"/>
          </a:solidFill>
          <a:latin typeface="+mn-lt"/>
          <a:ea typeface="+mn-ea"/>
          <a:cs typeface="+mn-cs"/>
        </a:defRPr>
      </a:lvl3pPr>
      <a:lvl4pPr marL="970361" indent="-138623" algn="l" defTabSz="277246" rtl="0" eaLnBrk="1" latinLnBrk="0" hangingPunct="1">
        <a:spcBef>
          <a:spcPct val="20000"/>
        </a:spcBef>
        <a:buFont typeface="Arial"/>
        <a:buChar char="–"/>
        <a:defRPr sz="1213" kern="1200">
          <a:solidFill>
            <a:schemeClr val="tx1"/>
          </a:solidFill>
          <a:latin typeface="+mn-lt"/>
          <a:ea typeface="+mn-ea"/>
          <a:cs typeface="+mn-cs"/>
        </a:defRPr>
      </a:lvl4pPr>
      <a:lvl5pPr marL="1247607" indent="-138623" algn="l" defTabSz="277246" rtl="0" eaLnBrk="1" latinLnBrk="0" hangingPunct="1">
        <a:spcBef>
          <a:spcPct val="20000"/>
        </a:spcBef>
        <a:buFont typeface="Arial"/>
        <a:buChar char="»"/>
        <a:defRPr sz="1213" kern="1200">
          <a:solidFill>
            <a:schemeClr val="tx1"/>
          </a:solidFill>
          <a:latin typeface="+mn-lt"/>
          <a:ea typeface="+mn-ea"/>
          <a:cs typeface="+mn-cs"/>
        </a:defRPr>
      </a:lvl5pPr>
      <a:lvl6pPr marL="1524853" indent="-138623" algn="l" defTabSz="277246" rtl="0" eaLnBrk="1" latinLnBrk="0" hangingPunct="1">
        <a:spcBef>
          <a:spcPct val="20000"/>
        </a:spcBef>
        <a:buFont typeface="Arial"/>
        <a:buChar char="•"/>
        <a:defRPr sz="1213" kern="1200">
          <a:solidFill>
            <a:schemeClr val="tx1"/>
          </a:solidFill>
          <a:latin typeface="+mn-lt"/>
          <a:ea typeface="+mn-ea"/>
          <a:cs typeface="+mn-cs"/>
        </a:defRPr>
      </a:lvl6pPr>
      <a:lvl7pPr marL="1802100" indent="-138623" algn="l" defTabSz="277246" rtl="0" eaLnBrk="1" latinLnBrk="0" hangingPunct="1">
        <a:spcBef>
          <a:spcPct val="20000"/>
        </a:spcBef>
        <a:buFont typeface="Arial"/>
        <a:buChar char="•"/>
        <a:defRPr sz="1213" kern="1200">
          <a:solidFill>
            <a:schemeClr val="tx1"/>
          </a:solidFill>
          <a:latin typeface="+mn-lt"/>
          <a:ea typeface="+mn-ea"/>
          <a:cs typeface="+mn-cs"/>
        </a:defRPr>
      </a:lvl7pPr>
      <a:lvl8pPr marL="2079346" indent="-138623" algn="l" defTabSz="277246" rtl="0" eaLnBrk="1" latinLnBrk="0" hangingPunct="1">
        <a:spcBef>
          <a:spcPct val="20000"/>
        </a:spcBef>
        <a:buFont typeface="Arial"/>
        <a:buChar char="•"/>
        <a:defRPr sz="1213" kern="1200">
          <a:solidFill>
            <a:schemeClr val="tx1"/>
          </a:solidFill>
          <a:latin typeface="+mn-lt"/>
          <a:ea typeface="+mn-ea"/>
          <a:cs typeface="+mn-cs"/>
        </a:defRPr>
      </a:lvl8pPr>
      <a:lvl9pPr marL="2356592" indent="-138623" algn="l" defTabSz="277246" rtl="0" eaLnBrk="1" latinLnBrk="0" hangingPunct="1">
        <a:spcBef>
          <a:spcPct val="20000"/>
        </a:spcBef>
        <a:buFont typeface="Arial"/>
        <a:buChar char="•"/>
        <a:defRPr sz="1213" kern="1200">
          <a:solidFill>
            <a:schemeClr val="tx1"/>
          </a:solidFill>
          <a:latin typeface="+mn-lt"/>
          <a:ea typeface="+mn-ea"/>
          <a:cs typeface="+mn-cs"/>
        </a:defRPr>
      </a:lvl9pPr>
    </p:bodyStyle>
    <p:otherStyle>
      <a:defPPr>
        <a:defRPr lang="en-US"/>
      </a:defPPr>
      <a:lvl1pPr marL="0" algn="l" defTabSz="277246" rtl="0" eaLnBrk="1" latinLnBrk="0" hangingPunct="1">
        <a:defRPr sz="1092" kern="1200">
          <a:solidFill>
            <a:schemeClr val="tx1"/>
          </a:solidFill>
          <a:latin typeface="+mn-lt"/>
          <a:ea typeface="+mn-ea"/>
          <a:cs typeface="+mn-cs"/>
        </a:defRPr>
      </a:lvl1pPr>
      <a:lvl2pPr marL="277246" algn="l" defTabSz="277246" rtl="0" eaLnBrk="1" latinLnBrk="0" hangingPunct="1">
        <a:defRPr sz="1092" kern="1200">
          <a:solidFill>
            <a:schemeClr val="tx1"/>
          </a:solidFill>
          <a:latin typeface="+mn-lt"/>
          <a:ea typeface="+mn-ea"/>
          <a:cs typeface="+mn-cs"/>
        </a:defRPr>
      </a:lvl2pPr>
      <a:lvl3pPr marL="554492" algn="l" defTabSz="277246" rtl="0" eaLnBrk="1" latinLnBrk="0" hangingPunct="1">
        <a:defRPr sz="1092" kern="1200">
          <a:solidFill>
            <a:schemeClr val="tx1"/>
          </a:solidFill>
          <a:latin typeface="+mn-lt"/>
          <a:ea typeface="+mn-ea"/>
          <a:cs typeface="+mn-cs"/>
        </a:defRPr>
      </a:lvl3pPr>
      <a:lvl4pPr marL="831738" algn="l" defTabSz="277246" rtl="0" eaLnBrk="1" latinLnBrk="0" hangingPunct="1">
        <a:defRPr sz="1092" kern="1200">
          <a:solidFill>
            <a:schemeClr val="tx1"/>
          </a:solidFill>
          <a:latin typeface="+mn-lt"/>
          <a:ea typeface="+mn-ea"/>
          <a:cs typeface="+mn-cs"/>
        </a:defRPr>
      </a:lvl4pPr>
      <a:lvl5pPr marL="1108984" algn="l" defTabSz="277246" rtl="0" eaLnBrk="1" latinLnBrk="0" hangingPunct="1">
        <a:defRPr sz="1092" kern="1200">
          <a:solidFill>
            <a:schemeClr val="tx1"/>
          </a:solidFill>
          <a:latin typeface="+mn-lt"/>
          <a:ea typeface="+mn-ea"/>
          <a:cs typeface="+mn-cs"/>
        </a:defRPr>
      </a:lvl5pPr>
      <a:lvl6pPr marL="1386230" algn="l" defTabSz="277246" rtl="0" eaLnBrk="1" latinLnBrk="0" hangingPunct="1">
        <a:defRPr sz="1092" kern="1200">
          <a:solidFill>
            <a:schemeClr val="tx1"/>
          </a:solidFill>
          <a:latin typeface="+mn-lt"/>
          <a:ea typeface="+mn-ea"/>
          <a:cs typeface="+mn-cs"/>
        </a:defRPr>
      </a:lvl6pPr>
      <a:lvl7pPr marL="1663476" algn="l" defTabSz="277246" rtl="0" eaLnBrk="1" latinLnBrk="0" hangingPunct="1">
        <a:defRPr sz="1092" kern="1200">
          <a:solidFill>
            <a:schemeClr val="tx1"/>
          </a:solidFill>
          <a:latin typeface="+mn-lt"/>
          <a:ea typeface="+mn-ea"/>
          <a:cs typeface="+mn-cs"/>
        </a:defRPr>
      </a:lvl7pPr>
      <a:lvl8pPr marL="1940723" algn="l" defTabSz="277246" rtl="0" eaLnBrk="1" latinLnBrk="0" hangingPunct="1">
        <a:defRPr sz="1092" kern="1200">
          <a:solidFill>
            <a:schemeClr val="tx1"/>
          </a:solidFill>
          <a:latin typeface="+mn-lt"/>
          <a:ea typeface="+mn-ea"/>
          <a:cs typeface="+mn-cs"/>
        </a:defRPr>
      </a:lvl8pPr>
      <a:lvl9pPr marL="2217969" algn="l" defTabSz="277246" rtl="0" eaLnBrk="1" latinLnBrk="0" hangingPunct="1">
        <a:defRPr sz="1092"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2762322"/>
      </p:ext>
    </p:extLst>
  </p:cSld>
  <p:clrMap bg1="lt1" tx1="dk1" bg2="lt2" tx2="dk2" accent1="accent1" accent2="accent2" accent3="accent3" accent4="accent4" accent5="accent5" accent6="accent6" hlink="hlink" folHlink="folHlink"/>
  <p:sldLayoutIdLst>
    <p:sldLayoutId id="2147483714" r:id="rId1"/>
  </p:sldLayoutIdLst>
  <p:hf sldNum="0" hdr="0" ftr="0" dt="0"/>
  <p:txStyles>
    <p:titleStyle>
      <a:lvl1pPr algn="ctr" defTabSz="914358" rtl="0" eaLnBrk="1" latinLnBrk="0" hangingPunct="1">
        <a:spcBef>
          <a:spcPct val="0"/>
        </a:spcBef>
        <a:buNone/>
        <a:defRPr sz="4400" kern="1200">
          <a:solidFill>
            <a:schemeClr val="tx1"/>
          </a:solidFill>
          <a:latin typeface="+mj-lt"/>
          <a:ea typeface="+mj-ea"/>
          <a:cs typeface="+mj-cs"/>
        </a:defRPr>
      </a:lvl1pPr>
    </p:titleStyle>
    <p:bodyStyle>
      <a:lvl1pPr marL="342884" indent="-342884" algn="l" defTabSz="914358"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16" indent="-285737" algn="l" defTabSz="914358"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47" indent="-228589" algn="l" defTabSz="914358"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26" indent="-228589" algn="l" defTabSz="914358"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05" indent="-228589" algn="l" defTabSz="914358"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483" indent="-228589" algn="l" defTabSz="91435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62" indent="-228589" algn="l" defTabSz="91435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41" indent="-228589" algn="l" defTabSz="91435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20" indent="-228589" algn="l" defTabSz="91435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58" rtl="0" eaLnBrk="1" latinLnBrk="0" hangingPunct="1">
        <a:defRPr sz="1800" kern="1200">
          <a:solidFill>
            <a:schemeClr val="tx1"/>
          </a:solidFill>
          <a:latin typeface="+mn-lt"/>
          <a:ea typeface="+mn-ea"/>
          <a:cs typeface="+mn-cs"/>
        </a:defRPr>
      </a:lvl1pPr>
      <a:lvl2pPr marL="457179" algn="l" defTabSz="914358" rtl="0" eaLnBrk="1" latinLnBrk="0" hangingPunct="1">
        <a:defRPr sz="1800" kern="1200">
          <a:solidFill>
            <a:schemeClr val="tx1"/>
          </a:solidFill>
          <a:latin typeface="+mn-lt"/>
          <a:ea typeface="+mn-ea"/>
          <a:cs typeface="+mn-cs"/>
        </a:defRPr>
      </a:lvl2pPr>
      <a:lvl3pPr marL="914358" algn="l" defTabSz="914358" rtl="0" eaLnBrk="1" latinLnBrk="0" hangingPunct="1">
        <a:defRPr sz="1800" kern="1200">
          <a:solidFill>
            <a:schemeClr val="tx1"/>
          </a:solidFill>
          <a:latin typeface="+mn-lt"/>
          <a:ea typeface="+mn-ea"/>
          <a:cs typeface="+mn-cs"/>
        </a:defRPr>
      </a:lvl3pPr>
      <a:lvl4pPr marL="1371536" algn="l" defTabSz="914358" rtl="0" eaLnBrk="1" latinLnBrk="0" hangingPunct="1">
        <a:defRPr sz="1800" kern="1200">
          <a:solidFill>
            <a:schemeClr val="tx1"/>
          </a:solidFill>
          <a:latin typeface="+mn-lt"/>
          <a:ea typeface="+mn-ea"/>
          <a:cs typeface="+mn-cs"/>
        </a:defRPr>
      </a:lvl4pPr>
      <a:lvl5pPr marL="1828715" algn="l" defTabSz="914358" rtl="0" eaLnBrk="1" latinLnBrk="0" hangingPunct="1">
        <a:defRPr sz="1800" kern="1200">
          <a:solidFill>
            <a:schemeClr val="tx1"/>
          </a:solidFill>
          <a:latin typeface="+mn-lt"/>
          <a:ea typeface="+mn-ea"/>
          <a:cs typeface="+mn-cs"/>
        </a:defRPr>
      </a:lvl5pPr>
      <a:lvl6pPr marL="2285894" algn="l" defTabSz="914358" rtl="0" eaLnBrk="1" latinLnBrk="0" hangingPunct="1">
        <a:defRPr sz="1800" kern="1200">
          <a:solidFill>
            <a:schemeClr val="tx1"/>
          </a:solidFill>
          <a:latin typeface="+mn-lt"/>
          <a:ea typeface="+mn-ea"/>
          <a:cs typeface="+mn-cs"/>
        </a:defRPr>
      </a:lvl6pPr>
      <a:lvl7pPr marL="2743073" algn="l" defTabSz="914358" rtl="0" eaLnBrk="1" latinLnBrk="0" hangingPunct="1">
        <a:defRPr sz="1800" kern="1200">
          <a:solidFill>
            <a:schemeClr val="tx1"/>
          </a:solidFill>
          <a:latin typeface="+mn-lt"/>
          <a:ea typeface="+mn-ea"/>
          <a:cs typeface="+mn-cs"/>
        </a:defRPr>
      </a:lvl7pPr>
      <a:lvl8pPr marL="3200252" algn="l" defTabSz="914358" rtl="0" eaLnBrk="1" latinLnBrk="0" hangingPunct="1">
        <a:defRPr sz="1800" kern="1200">
          <a:solidFill>
            <a:schemeClr val="tx1"/>
          </a:solidFill>
          <a:latin typeface="+mn-lt"/>
          <a:ea typeface="+mn-ea"/>
          <a:cs typeface="+mn-cs"/>
        </a:defRPr>
      </a:lvl8pPr>
      <a:lvl9pPr marL="3657430" algn="l" defTabSz="91435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1700780" y="26949"/>
            <a:ext cx="10491219" cy="1266646"/>
          </a:xfrm>
          <a:prstGeom prst="rect">
            <a:avLst/>
          </a:prstGeom>
        </p:spPr>
      </p:pic>
      <p:sp>
        <p:nvSpPr>
          <p:cNvPr id="17" name="bg object 17"/>
          <p:cNvSpPr/>
          <p:nvPr/>
        </p:nvSpPr>
        <p:spPr>
          <a:xfrm>
            <a:off x="1776730" y="60959"/>
            <a:ext cx="10415270" cy="1074420"/>
          </a:xfrm>
          <a:custGeom>
            <a:avLst/>
            <a:gdLst/>
            <a:ahLst/>
            <a:cxnLst/>
            <a:rect l="l" t="t" r="r" b="b"/>
            <a:pathLst>
              <a:path w="10415270" h="1074420">
                <a:moveTo>
                  <a:pt x="0" y="1074420"/>
                </a:moveTo>
                <a:lnTo>
                  <a:pt x="10415270" y="1074420"/>
                </a:lnTo>
                <a:lnTo>
                  <a:pt x="10415270" y="0"/>
                </a:lnTo>
                <a:lnTo>
                  <a:pt x="0" y="0"/>
                </a:lnTo>
                <a:lnTo>
                  <a:pt x="0" y="1074420"/>
                </a:lnTo>
                <a:close/>
              </a:path>
            </a:pathLst>
          </a:custGeom>
          <a:solidFill>
            <a:srgbClr val="FFFFFF"/>
          </a:solidFill>
        </p:spPr>
        <p:txBody>
          <a:bodyPr wrap="square" lIns="0" tIns="0" rIns="0" bIns="0" rtlCol="0"/>
          <a:lstStyle/>
          <a:p>
            <a:endParaRPr/>
          </a:p>
        </p:txBody>
      </p:sp>
      <p:pic>
        <p:nvPicPr>
          <p:cNvPr id="18" name="bg object 18"/>
          <p:cNvPicPr/>
          <p:nvPr/>
        </p:nvPicPr>
        <p:blipFill>
          <a:blip r:embed="rId8" cstate="print"/>
          <a:stretch>
            <a:fillRect/>
          </a:stretch>
        </p:blipFill>
        <p:spPr>
          <a:xfrm>
            <a:off x="329730" y="372080"/>
            <a:ext cx="1002329" cy="386281"/>
          </a:xfrm>
          <a:prstGeom prst="rect">
            <a:avLst/>
          </a:prstGeom>
        </p:spPr>
      </p:pic>
      <p:sp>
        <p:nvSpPr>
          <p:cNvPr id="19" name="bg object 19"/>
          <p:cNvSpPr/>
          <p:nvPr/>
        </p:nvSpPr>
        <p:spPr>
          <a:xfrm>
            <a:off x="1776729" y="0"/>
            <a:ext cx="10415270" cy="60960"/>
          </a:xfrm>
          <a:custGeom>
            <a:avLst/>
            <a:gdLst/>
            <a:ahLst/>
            <a:cxnLst/>
            <a:rect l="l" t="t" r="r" b="b"/>
            <a:pathLst>
              <a:path w="10415270" h="60960">
                <a:moveTo>
                  <a:pt x="10415270" y="0"/>
                </a:moveTo>
                <a:lnTo>
                  <a:pt x="0" y="0"/>
                </a:lnTo>
                <a:lnTo>
                  <a:pt x="0" y="60959"/>
                </a:lnTo>
                <a:lnTo>
                  <a:pt x="10415270" y="60959"/>
                </a:lnTo>
                <a:lnTo>
                  <a:pt x="10415270" y="0"/>
                </a:lnTo>
                <a:close/>
              </a:path>
            </a:pathLst>
          </a:custGeom>
          <a:solidFill>
            <a:srgbClr val="0E6EF5"/>
          </a:solidFill>
        </p:spPr>
        <p:txBody>
          <a:bodyPr wrap="square" lIns="0" tIns="0" rIns="0" bIns="0" rtlCol="0"/>
          <a:lstStyle/>
          <a:p>
            <a:endParaRPr/>
          </a:p>
        </p:txBody>
      </p:sp>
      <p:sp>
        <p:nvSpPr>
          <p:cNvPr id="20" name="bg object 20"/>
          <p:cNvSpPr/>
          <p:nvPr/>
        </p:nvSpPr>
        <p:spPr>
          <a:xfrm>
            <a:off x="111125" y="6483348"/>
            <a:ext cx="45720" cy="298450"/>
          </a:xfrm>
          <a:custGeom>
            <a:avLst/>
            <a:gdLst/>
            <a:ahLst/>
            <a:cxnLst/>
            <a:rect l="l" t="t" r="r" b="b"/>
            <a:pathLst>
              <a:path w="45719" h="298450">
                <a:moveTo>
                  <a:pt x="45718" y="0"/>
                </a:moveTo>
                <a:lnTo>
                  <a:pt x="0" y="0"/>
                </a:lnTo>
                <a:lnTo>
                  <a:pt x="0" y="298449"/>
                </a:lnTo>
                <a:lnTo>
                  <a:pt x="45718" y="298449"/>
                </a:lnTo>
                <a:lnTo>
                  <a:pt x="45718" y="0"/>
                </a:lnTo>
                <a:close/>
              </a:path>
            </a:pathLst>
          </a:custGeom>
          <a:solidFill>
            <a:srgbClr val="0E6EF5"/>
          </a:solidFill>
        </p:spPr>
        <p:txBody>
          <a:bodyPr wrap="square" lIns="0" tIns="0" rIns="0" bIns="0" rtlCol="0"/>
          <a:lstStyle/>
          <a:p>
            <a:endParaRPr/>
          </a:p>
        </p:txBody>
      </p:sp>
      <p:pic>
        <p:nvPicPr>
          <p:cNvPr id="21" name="bg object 21"/>
          <p:cNvPicPr/>
          <p:nvPr/>
        </p:nvPicPr>
        <p:blipFill>
          <a:blip r:embed="rId9" cstate="print"/>
          <a:stretch>
            <a:fillRect/>
          </a:stretch>
        </p:blipFill>
        <p:spPr>
          <a:xfrm>
            <a:off x="510540" y="248411"/>
            <a:ext cx="870966" cy="454914"/>
          </a:xfrm>
          <a:prstGeom prst="rect">
            <a:avLst/>
          </a:prstGeom>
        </p:spPr>
      </p:pic>
      <p:pic>
        <p:nvPicPr>
          <p:cNvPr id="22" name="bg object 22"/>
          <p:cNvPicPr/>
          <p:nvPr/>
        </p:nvPicPr>
        <p:blipFill>
          <a:blip r:embed="rId10" cstate="print"/>
          <a:stretch>
            <a:fillRect/>
          </a:stretch>
        </p:blipFill>
        <p:spPr>
          <a:xfrm>
            <a:off x="586740" y="492252"/>
            <a:ext cx="718566" cy="454913"/>
          </a:xfrm>
          <a:prstGeom prst="rect">
            <a:avLst/>
          </a:prstGeom>
        </p:spPr>
      </p:pic>
      <p:sp>
        <p:nvSpPr>
          <p:cNvPr id="2" name="Holder 2"/>
          <p:cNvSpPr>
            <a:spLocks noGrp="1"/>
          </p:cNvSpPr>
          <p:nvPr>
            <p:ph type="title"/>
          </p:nvPr>
        </p:nvSpPr>
        <p:spPr>
          <a:xfrm>
            <a:off x="630123" y="292735"/>
            <a:ext cx="624205" cy="513080"/>
          </a:xfrm>
          <a:prstGeom prst="rect">
            <a:avLst/>
          </a:prstGeom>
        </p:spPr>
        <p:txBody>
          <a:bodyPr wrap="square" lIns="0" tIns="0" rIns="0" bIns="0">
            <a:spAutoFit/>
          </a:bodyPr>
          <a:lstStyle>
            <a:lvl1pPr>
              <a:defRPr sz="1600" b="1" i="0">
                <a:solidFill>
                  <a:schemeClr val="tx1"/>
                </a:solidFill>
                <a:latin typeface="Trebuchet MS"/>
                <a:cs typeface="Trebuchet MS"/>
              </a:defRPr>
            </a:lvl1pPr>
          </a:lstStyle>
          <a:p>
            <a:endParaRPr/>
          </a:p>
        </p:txBody>
      </p:sp>
      <p:sp>
        <p:nvSpPr>
          <p:cNvPr id="3" name="Holder 3"/>
          <p:cNvSpPr>
            <a:spLocks noGrp="1"/>
          </p:cNvSpPr>
          <p:nvPr>
            <p:ph type="body" idx="1"/>
          </p:nvPr>
        </p:nvSpPr>
        <p:spPr>
          <a:xfrm>
            <a:off x="4211065" y="1982216"/>
            <a:ext cx="7673975" cy="424053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1129175068"/>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54.xml"/><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 Id="rId5" Type="http://schemas.openxmlformats.org/officeDocument/2006/relationships/image" Target="../media/image26.png"/><Relationship Id="rId4" Type="http://schemas.openxmlformats.org/officeDocument/2006/relationships/image" Target="../media/image25.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5.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3.xml"/><Relationship Id="rId5" Type="http://schemas.openxmlformats.org/officeDocument/2006/relationships/image" Target="../media/image33.png"/><Relationship Id="rId4" Type="http://schemas.openxmlformats.org/officeDocument/2006/relationships/image" Target="../media/image32.jpg"/></Relationships>
</file>

<file path=ppt/slides/_rels/slide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jpg"/><Relationship Id="rId7" Type="http://schemas.openxmlformats.org/officeDocument/2006/relationships/image" Target="../media/image39.jpg"/><Relationship Id="rId2" Type="http://schemas.openxmlformats.org/officeDocument/2006/relationships/image" Target="../media/image34.jpg"/><Relationship Id="rId1" Type="http://schemas.openxmlformats.org/officeDocument/2006/relationships/slideLayout" Target="../slideLayouts/slideLayout54.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36.jpg"/></Relationships>
</file>

<file path=ppt/slides/_rels/slide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51.xml"/><Relationship Id="rId4" Type="http://schemas.openxmlformats.org/officeDocument/2006/relationships/image" Target="../media/image43.png"/></Relationships>
</file>

<file path=ppt/slides/_rels/slide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png"/><Relationship Id="rId1" Type="http://schemas.openxmlformats.org/officeDocument/2006/relationships/slideLayout" Target="../slideLayouts/slideLayout51.xml"/><Relationship Id="rId5" Type="http://schemas.openxmlformats.org/officeDocument/2006/relationships/image" Target="../media/image47.png"/><Relationship Id="rId4" Type="http://schemas.openxmlformats.org/officeDocument/2006/relationships/image" Target="../media/image46.jpg"/></Relationships>
</file>

<file path=ppt/slides/_rels/slide1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5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5.xml"/><Relationship Id="rId6" Type="http://schemas.openxmlformats.org/officeDocument/2006/relationships/image" Target="../media/image57.png"/><Relationship Id="rId5" Type="http://schemas.openxmlformats.org/officeDocument/2006/relationships/image" Target="../media/image24.png"/><Relationship Id="rId4" Type="http://schemas.openxmlformats.org/officeDocument/2006/relationships/image" Target="../media/image56.png"/></Relationships>
</file>

<file path=ppt/slides/_rels/slide1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63.pn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png"/></Relationships>
</file>

<file path=ppt/slides/_rels/slide1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5.xml"/><Relationship Id="rId6" Type="http://schemas.openxmlformats.org/officeDocument/2006/relationships/image" Target="../media/image77.png"/><Relationship Id="rId5" Type="http://schemas.openxmlformats.org/officeDocument/2006/relationships/image" Target="../media/image24.png"/><Relationship Id="rId4" Type="http://schemas.openxmlformats.org/officeDocument/2006/relationships/image" Target="../media/image76.png"/></Relationships>
</file>

<file path=ppt/slides/_rels/slide18.xml.rels><?xml version="1.0" encoding="UTF-8" standalone="yes"?>
<Relationships xmlns="http://schemas.openxmlformats.org/package/2006/relationships"><Relationship Id="rId13" Type="http://schemas.openxmlformats.org/officeDocument/2006/relationships/image" Target="../media/image89.png"/><Relationship Id="rId18" Type="http://schemas.openxmlformats.org/officeDocument/2006/relationships/image" Target="../media/image94.png"/><Relationship Id="rId26" Type="http://schemas.openxmlformats.org/officeDocument/2006/relationships/image" Target="../media/image102.png"/><Relationship Id="rId3" Type="http://schemas.openxmlformats.org/officeDocument/2006/relationships/image" Target="../media/image79.jpg"/><Relationship Id="rId21" Type="http://schemas.openxmlformats.org/officeDocument/2006/relationships/image" Target="../media/image97.png"/><Relationship Id="rId34" Type="http://schemas.openxmlformats.org/officeDocument/2006/relationships/image" Target="../media/image110.png"/><Relationship Id="rId7" Type="http://schemas.openxmlformats.org/officeDocument/2006/relationships/image" Target="../media/image83.png"/><Relationship Id="rId12" Type="http://schemas.openxmlformats.org/officeDocument/2006/relationships/image" Target="../media/image88.png"/><Relationship Id="rId17" Type="http://schemas.openxmlformats.org/officeDocument/2006/relationships/image" Target="../media/image93.png"/><Relationship Id="rId25" Type="http://schemas.openxmlformats.org/officeDocument/2006/relationships/image" Target="../media/image101.png"/><Relationship Id="rId33" Type="http://schemas.openxmlformats.org/officeDocument/2006/relationships/image" Target="../media/image109.png"/><Relationship Id="rId2" Type="http://schemas.openxmlformats.org/officeDocument/2006/relationships/image" Target="../media/image78.jpg"/><Relationship Id="rId16" Type="http://schemas.openxmlformats.org/officeDocument/2006/relationships/image" Target="../media/image92.png"/><Relationship Id="rId20" Type="http://schemas.openxmlformats.org/officeDocument/2006/relationships/image" Target="../media/image96.png"/><Relationship Id="rId29" Type="http://schemas.openxmlformats.org/officeDocument/2006/relationships/image" Target="../media/image105.png"/><Relationship Id="rId1" Type="http://schemas.openxmlformats.org/officeDocument/2006/relationships/slideLayout" Target="../slideLayouts/slideLayout2.xml"/><Relationship Id="rId6" Type="http://schemas.openxmlformats.org/officeDocument/2006/relationships/image" Target="../media/image82.png"/><Relationship Id="rId11" Type="http://schemas.openxmlformats.org/officeDocument/2006/relationships/image" Target="../media/image87.png"/><Relationship Id="rId24" Type="http://schemas.openxmlformats.org/officeDocument/2006/relationships/image" Target="../media/image100.png"/><Relationship Id="rId32" Type="http://schemas.openxmlformats.org/officeDocument/2006/relationships/image" Target="../media/image108.jpg"/><Relationship Id="rId5" Type="http://schemas.openxmlformats.org/officeDocument/2006/relationships/image" Target="../media/image81.png"/><Relationship Id="rId15" Type="http://schemas.openxmlformats.org/officeDocument/2006/relationships/image" Target="../media/image91.png"/><Relationship Id="rId23" Type="http://schemas.openxmlformats.org/officeDocument/2006/relationships/image" Target="../media/image99.png"/><Relationship Id="rId28" Type="http://schemas.openxmlformats.org/officeDocument/2006/relationships/image" Target="../media/image104.png"/><Relationship Id="rId10" Type="http://schemas.openxmlformats.org/officeDocument/2006/relationships/image" Target="../media/image86.jpg"/><Relationship Id="rId19" Type="http://schemas.openxmlformats.org/officeDocument/2006/relationships/image" Target="../media/image95.png"/><Relationship Id="rId31" Type="http://schemas.openxmlformats.org/officeDocument/2006/relationships/image" Target="../media/image107.png"/><Relationship Id="rId4" Type="http://schemas.openxmlformats.org/officeDocument/2006/relationships/image" Target="../media/image80.png"/><Relationship Id="rId9" Type="http://schemas.openxmlformats.org/officeDocument/2006/relationships/image" Target="../media/image85.png"/><Relationship Id="rId14" Type="http://schemas.openxmlformats.org/officeDocument/2006/relationships/image" Target="../media/image90.png"/><Relationship Id="rId22" Type="http://schemas.openxmlformats.org/officeDocument/2006/relationships/image" Target="../media/image98.png"/><Relationship Id="rId27" Type="http://schemas.openxmlformats.org/officeDocument/2006/relationships/image" Target="../media/image103.jpg"/><Relationship Id="rId30" Type="http://schemas.openxmlformats.org/officeDocument/2006/relationships/image" Target="../media/image106.png"/><Relationship Id="rId35" Type="http://schemas.openxmlformats.org/officeDocument/2006/relationships/image" Target="../media/image111.png"/><Relationship Id="rId8" Type="http://schemas.openxmlformats.org/officeDocument/2006/relationships/image" Target="../media/image84.png"/></Relationships>
</file>

<file path=ppt/slides/_rels/slide19.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83.png"/><Relationship Id="rId7" Type="http://schemas.openxmlformats.org/officeDocument/2006/relationships/image" Target="../media/image106.png"/><Relationship Id="rId2" Type="http://schemas.openxmlformats.org/officeDocument/2006/relationships/image" Target="../media/image81.png"/><Relationship Id="rId1" Type="http://schemas.openxmlformats.org/officeDocument/2006/relationships/slideLayout" Target="../slideLayouts/slideLayout2.xml"/><Relationship Id="rId6" Type="http://schemas.openxmlformats.org/officeDocument/2006/relationships/image" Target="../media/image101.png"/><Relationship Id="rId5" Type="http://schemas.openxmlformats.org/officeDocument/2006/relationships/image" Target="../media/image99.png"/><Relationship Id="rId4" Type="http://schemas.openxmlformats.org/officeDocument/2006/relationships/image" Target="../media/image112.png"/><Relationship Id="rId9" Type="http://schemas.openxmlformats.org/officeDocument/2006/relationships/image" Target="../media/image111.png"/></Relationships>
</file>

<file path=ppt/slides/_rels/slide20.xml.rels><?xml version="1.0" encoding="UTF-8" standalone="yes"?>
<Relationships xmlns="http://schemas.openxmlformats.org/package/2006/relationships"><Relationship Id="rId8" Type="http://schemas.openxmlformats.org/officeDocument/2006/relationships/image" Target="../media/image119.jpg"/><Relationship Id="rId13" Type="http://schemas.openxmlformats.org/officeDocument/2006/relationships/image" Target="../media/image124.png"/><Relationship Id="rId3" Type="http://schemas.openxmlformats.org/officeDocument/2006/relationships/image" Target="../media/image114.png"/><Relationship Id="rId7" Type="http://schemas.openxmlformats.org/officeDocument/2006/relationships/image" Target="../media/image118.png"/><Relationship Id="rId12" Type="http://schemas.openxmlformats.org/officeDocument/2006/relationships/image" Target="../media/image123.jpg"/><Relationship Id="rId2" Type="http://schemas.openxmlformats.org/officeDocument/2006/relationships/image" Target="../media/image113.png"/><Relationship Id="rId16" Type="http://schemas.openxmlformats.org/officeDocument/2006/relationships/image" Target="../media/image127.jpg"/><Relationship Id="rId1" Type="http://schemas.openxmlformats.org/officeDocument/2006/relationships/slideLayout" Target="../slideLayouts/slideLayout2.xml"/><Relationship Id="rId6" Type="http://schemas.openxmlformats.org/officeDocument/2006/relationships/image" Target="../media/image117.png"/><Relationship Id="rId11" Type="http://schemas.openxmlformats.org/officeDocument/2006/relationships/image" Target="../media/image122.jpg"/><Relationship Id="rId5" Type="http://schemas.openxmlformats.org/officeDocument/2006/relationships/image" Target="../media/image116.png"/><Relationship Id="rId15" Type="http://schemas.openxmlformats.org/officeDocument/2006/relationships/image" Target="../media/image126.png"/><Relationship Id="rId10" Type="http://schemas.openxmlformats.org/officeDocument/2006/relationships/image" Target="../media/image121.png"/><Relationship Id="rId4" Type="http://schemas.openxmlformats.org/officeDocument/2006/relationships/image" Target="../media/image115.png"/><Relationship Id="rId9" Type="http://schemas.openxmlformats.org/officeDocument/2006/relationships/image" Target="../media/image120.png"/><Relationship Id="rId14" Type="http://schemas.openxmlformats.org/officeDocument/2006/relationships/image" Target="../media/image125.jpg"/></Relationships>
</file>

<file path=ppt/slides/_rels/slide21.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128.jpg"/><Relationship Id="rId7"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129.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31.png"/></Relationships>
</file>

<file path=ppt/slides/_rels/slide22.xml.rels><?xml version="1.0" encoding="UTF-8" standalone="yes"?>
<Relationships xmlns="http://schemas.openxmlformats.org/package/2006/relationships"><Relationship Id="rId8" Type="http://schemas.openxmlformats.org/officeDocument/2006/relationships/image" Target="../media/image133.png"/><Relationship Id="rId13" Type="http://schemas.openxmlformats.org/officeDocument/2006/relationships/image" Target="../media/image138.png"/><Relationship Id="rId3" Type="http://schemas.openxmlformats.org/officeDocument/2006/relationships/image" Target="../media/image128.jpg"/><Relationship Id="rId7" Type="http://schemas.openxmlformats.org/officeDocument/2006/relationships/image" Target="../media/image24.png"/><Relationship Id="rId12" Type="http://schemas.openxmlformats.org/officeDocument/2006/relationships/image" Target="../media/image137.pn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132.png"/><Relationship Id="rId11" Type="http://schemas.openxmlformats.org/officeDocument/2006/relationships/image" Target="../media/image136.png"/><Relationship Id="rId5" Type="http://schemas.openxmlformats.org/officeDocument/2006/relationships/image" Target="../media/image7.png"/><Relationship Id="rId15" Type="http://schemas.openxmlformats.org/officeDocument/2006/relationships/image" Target="../media/image140.png"/><Relationship Id="rId10" Type="http://schemas.openxmlformats.org/officeDocument/2006/relationships/image" Target="../media/image135.png"/><Relationship Id="rId4" Type="http://schemas.openxmlformats.org/officeDocument/2006/relationships/image" Target="../media/image6.png"/><Relationship Id="rId9" Type="http://schemas.openxmlformats.org/officeDocument/2006/relationships/image" Target="../media/image134.png"/><Relationship Id="rId14" Type="http://schemas.openxmlformats.org/officeDocument/2006/relationships/image" Target="../media/image139.png"/></Relationships>
</file>

<file path=ppt/slides/_rels/slide23.xml.rels><?xml version="1.0" encoding="UTF-8" standalone="yes"?>
<Relationships xmlns="http://schemas.openxmlformats.org/package/2006/relationships"><Relationship Id="rId3" Type="http://schemas.openxmlformats.org/officeDocument/2006/relationships/image" Target="../media/image128.jpg"/><Relationship Id="rId7"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141.png"/><Relationship Id="rId5" Type="http://schemas.openxmlformats.org/officeDocument/2006/relationships/image" Target="../media/image7.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8" Type="http://schemas.openxmlformats.org/officeDocument/2006/relationships/image" Target="../media/image143.png"/><Relationship Id="rId3" Type="http://schemas.openxmlformats.org/officeDocument/2006/relationships/image" Target="../media/image128.jpg"/><Relationship Id="rId7"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142.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44.png"/></Relationships>
</file>

<file path=ppt/slides/_rels/slide25.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image" Target="../media/image128.jpg"/><Relationship Id="rId7"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145.png"/><Relationship Id="rId5" Type="http://schemas.openxmlformats.org/officeDocument/2006/relationships/image" Target="../media/image7.pn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48.png"/><Relationship Id="rId7" Type="http://schemas.openxmlformats.org/officeDocument/2006/relationships/image" Target="../media/image152.jpg"/><Relationship Id="rId2" Type="http://schemas.openxmlformats.org/officeDocument/2006/relationships/image" Target="../media/image147.png"/><Relationship Id="rId1" Type="http://schemas.openxmlformats.org/officeDocument/2006/relationships/slideLayout" Target="../slideLayouts/slideLayout2.xml"/><Relationship Id="rId6" Type="http://schemas.openxmlformats.org/officeDocument/2006/relationships/image" Target="../media/image151.png"/><Relationship Id="rId5" Type="http://schemas.openxmlformats.org/officeDocument/2006/relationships/image" Target="../media/image150.png"/><Relationship Id="rId4" Type="http://schemas.openxmlformats.org/officeDocument/2006/relationships/image" Target="../media/image14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8.jpg"/><Relationship Id="rId7"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153.png"/><Relationship Id="rId5" Type="http://schemas.openxmlformats.org/officeDocument/2006/relationships/image" Target="../media/image7.pn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128.jpg"/><Relationship Id="rId7"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154.png"/><Relationship Id="rId5" Type="http://schemas.openxmlformats.org/officeDocument/2006/relationships/image" Target="../media/image7.png"/><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image" Target="../media/image128.jpg"/><Relationship Id="rId7"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155.png"/><Relationship Id="rId11" Type="http://schemas.openxmlformats.org/officeDocument/2006/relationships/image" Target="../media/image159.png"/><Relationship Id="rId5" Type="http://schemas.openxmlformats.org/officeDocument/2006/relationships/image" Target="../media/image7.png"/><Relationship Id="rId10" Type="http://schemas.openxmlformats.org/officeDocument/2006/relationships/image" Target="../media/image158.png"/><Relationship Id="rId4" Type="http://schemas.openxmlformats.org/officeDocument/2006/relationships/image" Target="../media/image6.png"/><Relationship Id="rId9" Type="http://schemas.openxmlformats.org/officeDocument/2006/relationships/image" Target="../media/image157.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7.xml"/></Relationships>
</file>

<file path=ppt/slides/_rels/slide3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60.png"/><Relationship Id="rId1" Type="http://schemas.openxmlformats.org/officeDocument/2006/relationships/slideLayout" Target="../slideLayouts/slideLayout29.xml"/><Relationship Id="rId4" Type="http://schemas.openxmlformats.org/officeDocument/2006/relationships/chart" Target="../charts/chart5.xml"/></Relationships>
</file>

<file path=ppt/slides/_rels/slide41.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2.xml"/><Relationship Id="rId1" Type="http://schemas.openxmlformats.org/officeDocument/2006/relationships/slideLayout" Target="../slideLayouts/slideLayout29.xml"/><Relationship Id="rId5" Type="http://schemas.openxmlformats.org/officeDocument/2006/relationships/image" Target="../media/image160.png"/><Relationship Id="rId4" Type="http://schemas.openxmlformats.org/officeDocument/2006/relationships/image" Target="../media/image162.png"/></Relationships>
</file>

<file path=ppt/slides/_rels/slide42.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3" Type="http://schemas.microsoft.com/office/2018/10/relationships/comments" Target="../comments/modernComment_11B_C8FBBD6C.xml"/><Relationship Id="rId2" Type="http://schemas.openxmlformats.org/officeDocument/2006/relationships/notesSlide" Target="../notesSlides/notesSlide3.xml"/><Relationship Id="rId1" Type="http://schemas.openxmlformats.org/officeDocument/2006/relationships/slideLayout" Target="../slideLayouts/slideLayout29.xml"/><Relationship Id="rId6" Type="http://schemas.openxmlformats.org/officeDocument/2006/relationships/image" Target="../media/image160.png"/><Relationship Id="rId5" Type="http://schemas.openxmlformats.org/officeDocument/2006/relationships/image" Target="../media/image162.png"/><Relationship Id="rId4" Type="http://schemas.openxmlformats.org/officeDocument/2006/relationships/image" Target="../media/image161.png"/></Relationships>
</file>

<file path=ppt/slides/_rels/slide44.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37.xml"/></Relationships>
</file>

<file path=ppt/slides/_rels/slide48.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37.xml"/></Relationships>
</file>

<file path=ppt/slides/_rels/slide49.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37.xml"/></Relationships>
</file>

<file path=ppt/slides/_rels/slide50.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44.xml"/><Relationship Id="rId5" Type="http://schemas.openxmlformats.org/officeDocument/2006/relationships/image" Target="../media/image163.png"/><Relationship Id="rId4" Type="http://schemas.openxmlformats.org/officeDocument/2006/relationships/image" Target="../media/image166.png"/></Relationships>
</file>

<file path=ppt/slides/_rels/slide51.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37.xml"/></Relationships>
</file>

<file path=ppt/slides/_rels/slide52.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44.xml"/></Relationships>
</file>

<file path=ppt/slides/_rels/slide53.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37.xml"/><Relationship Id="rId4" Type="http://schemas.openxmlformats.org/officeDocument/2006/relationships/image" Target="../media/image163.png"/></Relationships>
</file>

<file path=ppt/slides/_rels/slide54.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44.xml"/></Relationships>
</file>

<file path=ppt/slides/_rels/slide55.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44.xml"/></Relationships>
</file>

<file path=ppt/slides/_rels/slide56.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3.png"/><Relationship Id="rId1" Type="http://schemas.openxmlformats.org/officeDocument/2006/relationships/slideLayout" Target="../slideLayouts/slideLayout44.xml"/></Relationships>
</file>

<file path=ppt/slides/_rels/slide57.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6.xml"/><Relationship Id="rId1" Type="http://schemas.openxmlformats.org/officeDocument/2006/relationships/slideLayout" Target="../slideLayouts/slideLayout49.xml"/><Relationship Id="rId5" Type="http://schemas.openxmlformats.org/officeDocument/2006/relationships/image" Target="../media/image172.png"/><Relationship Id="rId4" Type="http://schemas.openxmlformats.org/officeDocument/2006/relationships/image" Target="../media/image163.png"/></Relationships>
</file>

<file path=ppt/slides/_rels/slide58.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37.xml"/></Relationships>
</file>

<file path=ppt/slides/_rels/slide59.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74.png"/><Relationship Id="rId1" Type="http://schemas.openxmlformats.org/officeDocument/2006/relationships/slideLayout" Target="../slideLayouts/slideLayout37.xml"/></Relationships>
</file>

<file path=ppt/slides/_rels/slide60.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75.png"/><Relationship Id="rId1" Type="http://schemas.openxmlformats.org/officeDocument/2006/relationships/slideLayout" Target="../slideLayouts/slideLayout37.xml"/></Relationships>
</file>

<file path=ppt/slides/_rels/slide61.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37.xml"/></Relationships>
</file>

<file path=ppt/slides/_rels/slide62.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37.xml"/></Relationships>
</file>

<file path=ppt/slides/_rels/slide63.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4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5.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71.png"/><Relationship Id="rId1" Type="http://schemas.openxmlformats.org/officeDocument/2006/relationships/slideLayout" Target="../slideLayouts/slideLayout49.xml"/></Relationships>
</file>

<file path=ppt/slides/_rels/slide66.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7">
            <a:extLst>
              <a:ext uri="{FF2B5EF4-FFF2-40B4-BE49-F238E27FC236}">
                <a16:creationId xmlns:a16="http://schemas.microsoft.com/office/drawing/2014/main" id="{42FB305B-BB08-FB4A-16CD-C96E7EF8378A}"/>
              </a:ext>
            </a:extLst>
          </p:cNvPr>
          <p:cNvSpPr/>
          <p:nvPr/>
        </p:nvSpPr>
        <p:spPr>
          <a:xfrm>
            <a:off x="0" y="2747645"/>
            <a:ext cx="11160125" cy="1959610"/>
          </a:xfrm>
          <a:custGeom>
            <a:avLst/>
            <a:gdLst/>
            <a:ahLst/>
            <a:cxnLst/>
            <a:rect l="l" t="t" r="r" b="b"/>
            <a:pathLst>
              <a:path w="11160125" h="1959610">
                <a:moveTo>
                  <a:pt x="2" y="0"/>
                </a:moveTo>
                <a:lnTo>
                  <a:pt x="5260721" y="0"/>
                </a:lnTo>
              </a:path>
              <a:path w="11160125" h="1959610">
                <a:moveTo>
                  <a:pt x="0" y="1959482"/>
                </a:moveTo>
                <a:lnTo>
                  <a:pt x="11159998" y="1959482"/>
                </a:lnTo>
              </a:path>
            </a:pathLst>
          </a:custGeom>
          <a:ln w="28575">
            <a:solidFill>
              <a:srgbClr val="FFFFFF"/>
            </a:solidFill>
          </a:ln>
        </p:spPr>
        <p:txBody>
          <a:bodyPr wrap="square" lIns="0" tIns="0" rIns="0" bIns="0" rtlCol="0"/>
          <a:lstStyle/>
          <a:p>
            <a:endParaRPr/>
          </a:p>
        </p:txBody>
      </p:sp>
      <p:sp>
        <p:nvSpPr>
          <p:cNvPr id="3" name="object 6">
            <a:extLst>
              <a:ext uri="{FF2B5EF4-FFF2-40B4-BE49-F238E27FC236}">
                <a16:creationId xmlns:a16="http://schemas.microsoft.com/office/drawing/2014/main" id="{0D7C80A0-4DAC-BE7F-EB6D-87C57E2C8B48}"/>
              </a:ext>
            </a:extLst>
          </p:cNvPr>
          <p:cNvSpPr txBox="1"/>
          <p:nvPr/>
        </p:nvSpPr>
        <p:spPr>
          <a:xfrm>
            <a:off x="156337" y="3015716"/>
            <a:ext cx="12035663" cy="1487587"/>
          </a:xfrm>
          <a:prstGeom prst="rect">
            <a:avLst/>
          </a:prstGeom>
        </p:spPr>
        <p:txBody>
          <a:bodyPr vert="horz" wrap="square" lIns="0" tIns="12700" rIns="0" bIns="0" rtlCol="0">
            <a:spAutoFit/>
          </a:bodyPr>
          <a:lstStyle/>
          <a:p>
            <a:pPr marL="12700" marR="5080">
              <a:lnSpc>
                <a:spcPts val="5480"/>
              </a:lnSpc>
              <a:spcBef>
                <a:spcPts val="520"/>
              </a:spcBef>
            </a:pPr>
            <a:r>
              <a:rPr lang="en-US" sz="4800" dirty="0" err="1">
                <a:solidFill>
                  <a:srgbClr val="FFFFFF"/>
                </a:solidFill>
                <a:latin typeface="Verdana"/>
                <a:cs typeface="Verdana"/>
              </a:rPr>
              <a:t>Oportunidades</a:t>
            </a:r>
            <a:r>
              <a:rPr lang="en-US" sz="4800" spc="-195" dirty="0">
                <a:solidFill>
                  <a:srgbClr val="FFFFFF"/>
                </a:solidFill>
                <a:latin typeface="Verdana"/>
                <a:cs typeface="Verdana"/>
              </a:rPr>
              <a:t> </a:t>
            </a:r>
            <a:r>
              <a:rPr lang="en-US" sz="4800" dirty="0">
                <a:solidFill>
                  <a:srgbClr val="FFFFFF"/>
                </a:solidFill>
                <a:latin typeface="Verdana"/>
                <a:cs typeface="Verdana"/>
              </a:rPr>
              <a:t>de</a:t>
            </a:r>
            <a:r>
              <a:rPr lang="en-US" sz="4800" spc="-185" dirty="0">
                <a:solidFill>
                  <a:srgbClr val="FFFFFF"/>
                </a:solidFill>
                <a:latin typeface="Verdana"/>
                <a:cs typeface="Verdana"/>
              </a:rPr>
              <a:t> </a:t>
            </a:r>
            <a:r>
              <a:rPr lang="en-US" sz="4800" spc="-10" dirty="0" err="1">
                <a:solidFill>
                  <a:srgbClr val="FFFFFF"/>
                </a:solidFill>
                <a:latin typeface="Verdana"/>
                <a:cs typeface="Verdana"/>
              </a:rPr>
              <a:t>Inversión</a:t>
            </a:r>
            <a:r>
              <a:rPr lang="en-US" sz="4800" spc="-10" dirty="0">
                <a:solidFill>
                  <a:srgbClr val="FFFFFF"/>
                </a:solidFill>
                <a:latin typeface="Verdana"/>
                <a:cs typeface="Verdana"/>
              </a:rPr>
              <a:t> y</a:t>
            </a:r>
          </a:p>
          <a:p>
            <a:pPr marL="12700" marR="5080">
              <a:lnSpc>
                <a:spcPts val="5480"/>
              </a:lnSpc>
              <a:spcBef>
                <a:spcPts val="520"/>
              </a:spcBef>
            </a:pPr>
            <a:r>
              <a:rPr lang="en-US" sz="4800" spc="-10" dirty="0" err="1">
                <a:solidFill>
                  <a:srgbClr val="FFFFFF"/>
                </a:solidFill>
                <a:latin typeface="Verdana"/>
                <a:cs typeface="Verdana"/>
              </a:rPr>
              <a:t>Entorno</a:t>
            </a:r>
            <a:r>
              <a:rPr lang="en-US" sz="4800" spc="-10" dirty="0">
                <a:solidFill>
                  <a:srgbClr val="FFFFFF"/>
                </a:solidFill>
                <a:latin typeface="Verdana"/>
                <a:cs typeface="Verdana"/>
              </a:rPr>
              <a:t> Global</a:t>
            </a:r>
            <a:endParaRPr lang="en-US" sz="4800" dirty="0">
              <a:latin typeface="Verdana"/>
              <a:cs typeface="Verdana"/>
            </a:endParaRPr>
          </a:p>
        </p:txBody>
      </p:sp>
      <p:sp>
        <p:nvSpPr>
          <p:cNvPr id="5" name="object 7">
            <a:extLst>
              <a:ext uri="{FF2B5EF4-FFF2-40B4-BE49-F238E27FC236}">
                <a16:creationId xmlns:a16="http://schemas.microsoft.com/office/drawing/2014/main" id="{EE3AF390-EF9D-E998-CD99-A5573D7C2D69}"/>
              </a:ext>
            </a:extLst>
          </p:cNvPr>
          <p:cNvSpPr txBox="1"/>
          <p:nvPr/>
        </p:nvSpPr>
        <p:spPr>
          <a:xfrm>
            <a:off x="156337" y="4828920"/>
            <a:ext cx="3577463" cy="500137"/>
          </a:xfrm>
          <a:prstGeom prst="rect">
            <a:avLst/>
          </a:prstGeom>
        </p:spPr>
        <p:txBody>
          <a:bodyPr vert="horz" wrap="square" lIns="0" tIns="15240" rIns="0" bIns="0" rtlCol="0">
            <a:spAutoFit/>
          </a:bodyPr>
          <a:lstStyle/>
          <a:p>
            <a:pPr marL="12700">
              <a:lnSpc>
                <a:spcPct val="100000"/>
              </a:lnSpc>
              <a:spcBef>
                <a:spcPts val="120"/>
              </a:spcBef>
            </a:pPr>
            <a:r>
              <a:rPr lang="es-419" sz="3150" spc="-560" dirty="0">
                <a:solidFill>
                  <a:srgbClr val="FFFFFF"/>
                </a:solidFill>
                <a:latin typeface="Verdana" panose="020B0604030504040204" pitchFamily="34" charset="0"/>
                <a:ea typeface="Verdana" panose="020B0604030504040204" pitchFamily="34" charset="0"/>
                <a:cs typeface="Verdana" panose="020B0604030504040204" pitchFamily="34" charset="0"/>
              </a:rPr>
              <a:t>1</a:t>
            </a:r>
            <a:r>
              <a:rPr sz="3150" spc="-135" dirty="0">
                <a:solidFill>
                  <a:srgbClr val="FFFFFF"/>
                </a:solidFill>
                <a:latin typeface="Verdana" panose="020B0604030504040204" pitchFamily="34" charset="0"/>
                <a:ea typeface="Verdana" panose="020B0604030504040204" pitchFamily="34" charset="0"/>
                <a:cs typeface="Verdana" panose="020B0604030504040204" pitchFamily="34" charset="0"/>
              </a:rPr>
              <a:t> </a:t>
            </a:r>
            <a:r>
              <a:rPr sz="3150" spc="180" dirty="0">
                <a:solidFill>
                  <a:srgbClr val="FFFFFF"/>
                </a:solidFill>
                <a:latin typeface="Verdana" panose="020B0604030504040204" pitchFamily="34" charset="0"/>
                <a:ea typeface="Verdana" panose="020B0604030504040204" pitchFamily="34" charset="0"/>
                <a:cs typeface="Verdana" panose="020B0604030504040204" pitchFamily="34" charset="0"/>
              </a:rPr>
              <a:t>de</a:t>
            </a:r>
            <a:r>
              <a:rPr sz="3150" spc="-204" dirty="0">
                <a:solidFill>
                  <a:srgbClr val="FFFFFF"/>
                </a:solidFill>
                <a:latin typeface="Verdana" panose="020B0604030504040204" pitchFamily="34" charset="0"/>
                <a:ea typeface="Verdana" panose="020B0604030504040204" pitchFamily="34" charset="0"/>
                <a:cs typeface="Verdana" panose="020B0604030504040204" pitchFamily="34" charset="0"/>
              </a:rPr>
              <a:t> </a:t>
            </a:r>
            <a:r>
              <a:rPr lang="es-419" sz="3150" spc="-40" dirty="0">
                <a:solidFill>
                  <a:srgbClr val="FFFFFF"/>
                </a:solidFill>
                <a:latin typeface="Verdana" panose="020B0604030504040204" pitchFamily="34" charset="0"/>
                <a:ea typeface="Verdana" panose="020B0604030504040204" pitchFamily="34" charset="0"/>
                <a:cs typeface="Verdana" panose="020B0604030504040204" pitchFamily="34" charset="0"/>
              </a:rPr>
              <a:t>Oct</a:t>
            </a:r>
            <a:r>
              <a:rPr sz="3150" spc="-150" dirty="0">
                <a:solidFill>
                  <a:srgbClr val="FFFFFF"/>
                </a:solidFill>
                <a:latin typeface="Verdana" panose="020B0604030504040204" pitchFamily="34" charset="0"/>
                <a:ea typeface="Verdana" panose="020B0604030504040204" pitchFamily="34" charset="0"/>
                <a:cs typeface="Verdana" panose="020B0604030504040204" pitchFamily="34" charset="0"/>
              </a:rPr>
              <a:t> </a:t>
            </a:r>
            <a:r>
              <a:rPr sz="3150" spc="-30" dirty="0">
                <a:solidFill>
                  <a:srgbClr val="FFFFFF"/>
                </a:solidFill>
                <a:latin typeface="Verdana" panose="020B0604030504040204" pitchFamily="34" charset="0"/>
                <a:ea typeface="Verdana" panose="020B0604030504040204" pitchFamily="34" charset="0"/>
                <a:cs typeface="Verdana" panose="020B0604030504040204" pitchFamily="34" charset="0"/>
              </a:rPr>
              <a:t>2026</a:t>
            </a:r>
            <a:endParaRPr sz="315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57499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30123" y="292735"/>
            <a:ext cx="624205" cy="513080"/>
          </a:xfrm>
          <a:prstGeom prst="rect">
            <a:avLst/>
          </a:prstGeom>
        </p:spPr>
        <p:txBody>
          <a:bodyPr vert="horz" wrap="square" lIns="0" tIns="12065" rIns="0" bIns="0" rtlCol="0">
            <a:spAutoFit/>
          </a:bodyPr>
          <a:lstStyle/>
          <a:p>
            <a:pPr marL="88900" marR="5080" lvl="0" indent="-76200" defTabSz="914400" eaLnBrk="1" fontAlgn="auto" latinLnBrk="0" hangingPunct="1">
              <a:lnSpc>
                <a:spcPct val="100000"/>
              </a:lnSpc>
              <a:spcBef>
                <a:spcPts val="95"/>
              </a:spcBef>
              <a:spcAft>
                <a:spcPts val="0"/>
              </a:spcAft>
              <a:buClrTx/>
              <a:buSzTx/>
              <a:buFontTx/>
              <a:buNone/>
              <a:tabLst/>
              <a:defRPr/>
            </a:pPr>
            <a:r>
              <a:rPr kumimoji="0" sz="1600" b="1" i="0" u="none" strike="noStrike" kern="0" cap="none" spc="-10" normalizeH="0" baseline="0" noProof="0" dirty="0">
                <a:ln>
                  <a:noFill/>
                </a:ln>
                <a:solidFill>
                  <a:sysClr val="windowText" lastClr="000000"/>
                </a:solidFill>
                <a:effectLst/>
                <a:uLnTx/>
                <a:uFillTx/>
                <a:latin typeface="Trebuchet MS"/>
                <a:cs typeface="Trebuchet MS"/>
              </a:rPr>
              <a:t>House </a:t>
            </a:r>
            <a:r>
              <a:rPr kumimoji="0" sz="1600" b="1" i="0" u="none" strike="noStrike" kern="0" cap="none" spc="-20" normalizeH="0" baseline="0" noProof="0" dirty="0">
                <a:ln>
                  <a:noFill/>
                </a:ln>
                <a:solidFill>
                  <a:sysClr val="windowText" lastClr="000000"/>
                </a:solidFill>
                <a:effectLst/>
                <a:uLnTx/>
                <a:uFillTx/>
                <a:latin typeface="Trebuchet MS"/>
                <a:cs typeface="Trebuchet MS"/>
              </a:rPr>
              <a:t>View</a:t>
            </a:r>
            <a:endParaRPr kumimoji="0" sz="1600" b="0" i="0" u="none" strike="noStrike" kern="0" cap="none" spc="0" normalizeH="0" baseline="0" noProof="0">
              <a:ln>
                <a:noFill/>
              </a:ln>
              <a:solidFill>
                <a:sysClr val="windowText" lastClr="000000"/>
              </a:solidFill>
              <a:effectLst/>
              <a:uLnTx/>
              <a:uFillTx/>
              <a:latin typeface="Trebuchet MS"/>
              <a:cs typeface="Trebuchet MS"/>
            </a:endParaRPr>
          </a:p>
        </p:txBody>
      </p:sp>
      <p:sp>
        <p:nvSpPr>
          <p:cNvPr id="5" name="object 5"/>
          <p:cNvSpPr txBox="1"/>
          <p:nvPr/>
        </p:nvSpPr>
        <p:spPr>
          <a:xfrm>
            <a:off x="1982470" y="326263"/>
            <a:ext cx="9714230" cy="452755"/>
          </a:xfrm>
          <a:prstGeom prst="rect">
            <a:avLst/>
          </a:prstGeom>
        </p:spPr>
        <p:txBody>
          <a:bodyPr vert="horz" wrap="square" lIns="0" tIns="12700" rIns="0" bIns="0" rtlCol="0">
            <a:spAutoFit/>
          </a:bodyPr>
          <a:lstStyle/>
          <a:p>
            <a:pPr marL="12700" marR="5080" lvl="0" indent="0" defTabSz="914400" eaLnBrk="1" fontAlgn="auto" latinLnBrk="0" hangingPunct="1">
              <a:lnSpc>
                <a:spcPct val="100000"/>
              </a:lnSpc>
              <a:spcBef>
                <a:spcPts val="100"/>
              </a:spcBef>
              <a:spcAft>
                <a:spcPts val="0"/>
              </a:spcAft>
              <a:buClrTx/>
              <a:buSzTx/>
              <a:buFontTx/>
              <a:buNone/>
              <a:tabLst/>
              <a:defRPr/>
            </a:pPr>
            <a:r>
              <a:rPr kumimoji="0" sz="1400" b="0" i="0" u="none" strike="noStrike" kern="0" cap="none" spc="-35" normalizeH="0" baseline="0" noProof="0" dirty="0">
                <a:ln>
                  <a:noFill/>
                </a:ln>
                <a:solidFill>
                  <a:srgbClr val="212121"/>
                </a:solidFill>
                <a:effectLst/>
                <a:uLnTx/>
                <a:uFillTx/>
                <a:latin typeface="Lucida Sans Unicode"/>
                <a:cs typeface="Lucida Sans Unicode"/>
              </a:rPr>
              <a:t>Los</a:t>
            </a:r>
            <a:r>
              <a:rPr kumimoji="0" sz="1400" b="0" i="0" u="none" strike="noStrike" kern="0" cap="none" spc="-20"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inversionistas</a:t>
            </a:r>
            <a:r>
              <a:rPr kumimoji="0" sz="1400" b="0" i="0" u="none" strike="noStrike" kern="0" cap="none" spc="-45" normalizeH="0" baseline="0" noProof="0" dirty="0">
                <a:ln>
                  <a:noFill/>
                </a:ln>
                <a:solidFill>
                  <a:srgbClr val="212121"/>
                </a:solidFill>
                <a:effectLst/>
                <a:uLnTx/>
                <a:uFillTx/>
                <a:latin typeface="Lucida Sans Unicode"/>
                <a:cs typeface="Lucida Sans Unicode"/>
              </a:rPr>
              <a:t> </a:t>
            </a:r>
            <a:r>
              <a:rPr kumimoji="0" sz="1400" b="0" i="0" u="none" strike="noStrike" kern="0" cap="none" spc="50" normalizeH="0" baseline="0" noProof="0" dirty="0">
                <a:ln>
                  <a:noFill/>
                </a:ln>
                <a:solidFill>
                  <a:srgbClr val="212121"/>
                </a:solidFill>
                <a:effectLst/>
                <a:uLnTx/>
                <a:uFillTx/>
                <a:latin typeface="Lucida Sans Unicode"/>
                <a:cs typeface="Lucida Sans Unicode"/>
              </a:rPr>
              <a:t>y</a:t>
            </a:r>
            <a:r>
              <a:rPr kumimoji="0" sz="1400" b="0" i="0" u="none" strike="noStrike" kern="0" cap="none" spc="5"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los </a:t>
            </a:r>
            <a:r>
              <a:rPr kumimoji="0" sz="1400" b="0" i="0" u="none" strike="noStrike" kern="0" cap="none" spc="75" normalizeH="0" baseline="0" noProof="0" dirty="0">
                <a:ln>
                  <a:noFill/>
                </a:ln>
                <a:solidFill>
                  <a:srgbClr val="212121"/>
                </a:solidFill>
                <a:effectLst/>
                <a:uLnTx/>
                <a:uFillTx/>
                <a:latin typeface="Lucida Sans Unicode"/>
                <a:cs typeface="Lucida Sans Unicode"/>
              </a:rPr>
              <a:t>mercados</a:t>
            </a:r>
            <a:r>
              <a:rPr kumimoji="0" sz="1400" b="0" i="0" u="none" strike="noStrike" kern="0" cap="none" spc="-45"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comienzan</a:t>
            </a:r>
            <a:r>
              <a:rPr kumimoji="0" sz="1400" b="0" i="0" u="none" strike="noStrike" kern="0" cap="none" spc="-30" normalizeH="0" baseline="0" noProof="0" dirty="0">
                <a:ln>
                  <a:noFill/>
                </a:ln>
                <a:solidFill>
                  <a:srgbClr val="212121"/>
                </a:solidFill>
                <a:effectLst/>
                <a:uLnTx/>
                <a:uFillTx/>
                <a:latin typeface="Lucida Sans Unicode"/>
                <a:cs typeface="Lucida Sans Unicode"/>
              </a:rPr>
              <a:t> </a:t>
            </a:r>
            <a:r>
              <a:rPr kumimoji="0" sz="1400" b="0" i="0" u="none" strike="noStrike" kern="0" cap="none" spc="170" normalizeH="0" baseline="0" noProof="0" dirty="0">
                <a:ln>
                  <a:noFill/>
                </a:ln>
                <a:solidFill>
                  <a:srgbClr val="212121"/>
                </a:solidFill>
                <a:effectLst/>
                <a:uLnTx/>
                <a:uFillTx/>
                <a:latin typeface="Lucida Sans Unicode"/>
                <a:cs typeface="Lucida Sans Unicode"/>
              </a:rPr>
              <a:t>a</a:t>
            </a:r>
            <a:r>
              <a:rPr kumimoji="0" sz="1400" b="0" i="0" u="none" strike="noStrike" kern="0" cap="none" spc="0" normalizeH="0" baseline="0" noProof="0" dirty="0">
                <a:ln>
                  <a:noFill/>
                </a:ln>
                <a:solidFill>
                  <a:srgbClr val="212121"/>
                </a:solidFill>
                <a:effectLst/>
                <a:uLnTx/>
                <a:uFillTx/>
                <a:latin typeface="Lucida Sans Unicode"/>
                <a:cs typeface="Lucida Sans Unicode"/>
              </a:rPr>
              <a:t> visualizar</a:t>
            </a:r>
            <a:r>
              <a:rPr kumimoji="0" sz="1400" b="0" i="0" u="none" strike="noStrike" kern="0" cap="none" spc="5"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el </a:t>
            </a:r>
            <a:r>
              <a:rPr kumimoji="0" sz="1400" b="0" i="0" u="none" strike="noStrike" kern="0" cap="none" spc="45" normalizeH="0" baseline="0" noProof="0" dirty="0">
                <a:ln>
                  <a:noFill/>
                </a:ln>
                <a:solidFill>
                  <a:srgbClr val="212121"/>
                </a:solidFill>
                <a:effectLst/>
                <a:uLnTx/>
                <a:uFillTx/>
                <a:latin typeface="Lucida Sans Unicode"/>
                <a:cs typeface="Lucida Sans Unicode"/>
              </a:rPr>
              <a:t>escenario</a:t>
            </a:r>
            <a:r>
              <a:rPr kumimoji="0" sz="1400" b="0" i="0" u="none" strike="noStrike" kern="0" cap="none" spc="-40" normalizeH="0" baseline="0" noProof="0" dirty="0">
                <a:ln>
                  <a:noFill/>
                </a:ln>
                <a:solidFill>
                  <a:srgbClr val="212121"/>
                </a:solidFill>
                <a:effectLst/>
                <a:uLnTx/>
                <a:uFillTx/>
                <a:latin typeface="Lucida Sans Unicode"/>
                <a:cs typeface="Lucida Sans Unicode"/>
              </a:rPr>
              <a:t> </a:t>
            </a:r>
            <a:r>
              <a:rPr kumimoji="0" sz="1400" b="0" i="0" u="none" strike="noStrike" kern="0" cap="none" spc="90" normalizeH="0" baseline="0" noProof="0" dirty="0">
                <a:ln>
                  <a:noFill/>
                </a:ln>
                <a:solidFill>
                  <a:srgbClr val="212121"/>
                </a:solidFill>
                <a:effectLst/>
                <a:uLnTx/>
                <a:uFillTx/>
                <a:latin typeface="Lucida Sans Unicode"/>
                <a:cs typeface="Lucida Sans Unicode"/>
              </a:rPr>
              <a:t>para</a:t>
            </a:r>
            <a:r>
              <a:rPr kumimoji="0" sz="1400" b="0" i="0" u="none" strike="noStrike" kern="0" cap="none" spc="15" normalizeH="0" baseline="0" noProof="0" dirty="0">
                <a:ln>
                  <a:noFill/>
                </a:ln>
                <a:solidFill>
                  <a:srgbClr val="212121"/>
                </a:solidFill>
                <a:effectLst/>
                <a:uLnTx/>
                <a:uFillTx/>
                <a:latin typeface="Lucida Sans Unicode"/>
                <a:cs typeface="Lucida Sans Unicode"/>
              </a:rPr>
              <a:t> </a:t>
            </a:r>
            <a:r>
              <a:rPr kumimoji="0" sz="1400" b="0" i="0" u="none" strike="noStrike" kern="0" cap="none" spc="-100" normalizeH="0" baseline="0" noProof="0" dirty="0">
                <a:ln>
                  <a:noFill/>
                </a:ln>
                <a:solidFill>
                  <a:srgbClr val="212121"/>
                </a:solidFill>
                <a:effectLst/>
                <a:uLnTx/>
                <a:uFillTx/>
                <a:latin typeface="Lucida Sans Unicode"/>
                <a:cs typeface="Lucida Sans Unicode"/>
              </a:rPr>
              <a:t>2027.</a:t>
            </a:r>
            <a:r>
              <a:rPr kumimoji="0" sz="1400" b="0" i="0" u="none" strike="noStrike" kern="0" cap="none" spc="-10"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No obstante</a:t>
            </a:r>
            <a:r>
              <a:rPr kumimoji="0" sz="1400" b="0" i="0" u="none" strike="noStrike" kern="0" cap="none" spc="-30" normalizeH="0" baseline="0" noProof="0" dirty="0">
                <a:ln>
                  <a:noFill/>
                </a:ln>
                <a:solidFill>
                  <a:srgbClr val="212121"/>
                </a:solidFill>
                <a:effectLst/>
                <a:uLnTx/>
                <a:uFillTx/>
                <a:latin typeface="Lucida Sans Unicode"/>
                <a:cs typeface="Lucida Sans Unicode"/>
              </a:rPr>
              <a:t> </a:t>
            </a:r>
            <a:r>
              <a:rPr kumimoji="0" sz="1400" b="0" i="0" u="none" strike="noStrike" kern="0" cap="none" spc="65" normalizeH="0" baseline="0" noProof="0" dirty="0">
                <a:ln>
                  <a:noFill/>
                </a:ln>
                <a:solidFill>
                  <a:srgbClr val="212121"/>
                </a:solidFill>
                <a:effectLst/>
                <a:uLnTx/>
                <a:uFillTx/>
                <a:latin typeface="Lucida Sans Unicode"/>
                <a:cs typeface="Lucida Sans Unicode"/>
              </a:rPr>
              <a:t>aún</a:t>
            </a:r>
            <a:r>
              <a:rPr kumimoji="0" sz="1400" b="0" i="0" u="none" strike="noStrike" kern="0" cap="none" spc="15" normalizeH="0" baseline="0" noProof="0" dirty="0">
                <a:ln>
                  <a:noFill/>
                </a:ln>
                <a:solidFill>
                  <a:srgbClr val="212121"/>
                </a:solidFill>
                <a:effectLst/>
                <a:uLnTx/>
                <a:uFillTx/>
                <a:latin typeface="Lucida Sans Unicode"/>
                <a:cs typeface="Lucida Sans Unicode"/>
              </a:rPr>
              <a:t> </a:t>
            </a:r>
            <a:r>
              <a:rPr kumimoji="0" sz="1400" b="0" i="0" u="none" strike="noStrike" kern="0" cap="none" spc="70" normalizeH="0" baseline="0" noProof="0" dirty="0">
                <a:ln>
                  <a:noFill/>
                </a:ln>
                <a:solidFill>
                  <a:srgbClr val="212121"/>
                </a:solidFill>
                <a:effectLst/>
                <a:uLnTx/>
                <a:uFillTx/>
                <a:latin typeface="Lucida Sans Unicode"/>
                <a:cs typeface="Lucida Sans Unicode"/>
              </a:rPr>
              <a:t>quedan</a:t>
            </a:r>
            <a:r>
              <a:rPr kumimoji="0" sz="1400" b="0" i="0" u="none" strike="noStrike" kern="0" cap="none" spc="-15" normalizeH="0" baseline="0" noProof="0" dirty="0">
                <a:ln>
                  <a:noFill/>
                </a:ln>
                <a:solidFill>
                  <a:srgbClr val="212121"/>
                </a:solidFill>
                <a:effectLst/>
                <a:uLnTx/>
                <a:uFillTx/>
                <a:latin typeface="Lucida Sans Unicode"/>
                <a:cs typeface="Lucida Sans Unicode"/>
              </a:rPr>
              <a:t> </a:t>
            </a:r>
            <a:r>
              <a:rPr kumimoji="0" sz="1400" b="0" i="0" u="none" strike="noStrike" kern="0" cap="none" spc="-25" normalizeH="0" baseline="0" noProof="0" dirty="0">
                <a:ln>
                  <a:noFill/>
                </a:ln>
                <a:solidFill>
                  <a:srgbClr val="212121"/>
                </a:solidFill>
                <a:effectLst/>
                <a:uLnTx/>
                <a:uFillTx/>
                <a:latin typeface="Lucida Sans Unicode"/>
                <a:cs typeface="Lucida Sans Unicode"/>
              </a:rPr>
              <a:t>un </a:t>
            </a:r>
            <a:r>
              <a:rPr kumimoji="0" sz="1400" b="0" i="0" u="none" strike="noStrike" kern="0" cap="none" spc="55" normalizeH="0" baseline="0" noProof="0" dirty="0">
                <a:ln>
                  <a:noFill/>
                </a:ln>
                <a:solidFill>
                  <a:srgbClr val="212121"/>
                </a:solidFill>
                <a:effectLst/>
                <a:uLnTx/>
                <a:uFillTx/>
                <a:latin typeface="Lucida Sans Unicode"/>
                <a:cs typeface="Lucida Sans Unicode"/>
              </a:rPr>
              <a:t>par</a:t>
            </a:r>
            <a:r>
              <a:rPr kumimoji="0" sz="1400" b="0" i="0" u="none" strike="noStrike" kern="0" cap="none" spc="0" normalizeH="0" baseline="0" noProof="0" dirty="0">
                <a:ln>
                  <a:noFill/>
                </a:ln>
                <a:solidFill>
                  <a:srgbClr val="212121"/>
                </a:solidFill>
                <a:effectLst/>
                <a:uLnTx/>
                <a:uFillTx/>
                <a:latin typeface="Lucida Sans Unicode"/>
                <a:cs typeface="Lucida Sans Unicode"/>
              </a:rPr>
              <a:t> </a:t>
            </a:r>
            <a:r>
              <a:rPr kumimoji="0" sz="1400" b="0" i="0" u="none" strike="noStrike" kern="0" cap="none" spc="80" normalizeH="0" baseline="0" noProof="0" dirty="0">
                <a:ln>
                  <a:noFill/>
                </a:ln>
                <a:solidFill>
                  <a:srgbClr val="212121"/>
                </a:solidFill>
                <a:effectLst/>
                <a:uLnTx/>
                <a:uFillTx/>
                <a:latin typeface="Lucida Sans Unicode"/>
                <a:cs typeface="Lucida Sans Unicode"/>
              </a:rPr>
              <a:t>de</a:t>
            </a:r>
            <a:r>
              <a:rPr kumimoji="0" sz="1400" b="0" i="0" u="none" strike="noStrike" kern="0" cap="none" spc="0" normalizeH="0" baseline="0" noProof="0" dirty="0">
                <a:ln>
                  <a:noFill/>
                </a:ln>
                <a:solidFill>
                  <a:srgbClr val="212121"/>
                </a:solidFill>
                <a:effectLst/>
                <a:uLnTx/>
                <a:uFillTx/>
                <a:latin typeface="Lucida Sans Unicode"/>
                <a:cs typeface="Lucida Sans Unicode"/>
              </a:rPr>
              <a:t> </a:t>
            </a:r>
            <a:r>
              <a:rPr kumimoji="0" sz="1400" b="0" i="0" u="none" strike="noStrike" kern="0" cap="none" spc="10" normalizeH="0" baseline="0" noProof="0" dirty="0">
                <a:ln>
                  <a:noFill/>
                </a:ln>
                <a:solidFill>
                  <a:srgbClr val="212121"/>
                </a:solidFill>
                <a:effectLst/>
                <a:uLnTx/>
                <a:uFillTx/>
                <a:latin typeface="Lucida Sans Unicode"/>
                <a:cs typeface="Lucida Sans Unicode"/>
              </a:rPr>
              <a:t>eventos</a:t>
            </a:r>
            <a:r>
              <a:rPr kumimoji="0" sz="1400" b="0" i="0" u="none" strike="noStrike" kern="0" cap="none" spc="-55" normalizeH="0" baseline="0" noProof="0" dirty="0">
                <a:ln>
                  <a:noFill/>
                </a:ln>
                <a:solidFill>
                  <a:srgbClr val="212121"/>
                </a:solidFill>
                <a:effectLst/>
                <a:uLnTx/>
                <a:uFillTx/>
                <a:latin typeface="Lucida Sans Unicode"/>
                <a:cs typeface="Lucida Sans Unicode"/>
              </a:rPr>
              <a:t> </a:t>
            </a:r>
            <a:r>
              <a:rPr kumimoji="0" sz="1400" b="0" i="0" u="none" strike="noStrike" kern="0" cap="none" spc="80" normalizeH="0" baseline="0" noProof="0" dirty="0">
                <a:ln>
                  <a:noFill/>
                </a:ln>
                <a:solidFill>
                  <a:srgbClr val="212121"/>
                </a:solidFill>
                <a:effectLst/>
                <a:uLnTx/>
                <a:uFillTx/>
                <a:latin typeface="Lucida Sans Unicode"/>
                <a:cs typeface="Lucida Sans Unicode"/>
              </a:rPr>
              <a:t>de</a:t>
            </a:r>
            <a:r>
              <a:rPr kumimoji="0" sz="1400" b="0" i="0" u="none" strike="noStrike" kern="0" cap="none" spc="0" normalizeH="0" baseline="0" noProof="0" dirty="0">
                <a:ln>
                  <a:noFill/>
                </a:ln>
                <a:solidFill>
                  <a:srgbClr val="212121"/>
                </a:solidFill>
                <a:effectLst/>
                <a:uLnTx/>
                <a:uFillTx/>
                <a:latin typeface="Lucida Sans Unicode"/>
                <a:cs typeface="Lucida Sans Unicode"/>
              </a:rPr>
              <a:t> </a:t>
            </a:r>
            <a:r>
              <a:rPr kumimoji="0" sz="1400" b="0" i="0" u="none" strike="noStrike" kern="0" cap="none" spc="10" normalizeH="0" baseline="0" noProof="0" dirty="0">
                <a:ln>
                  <a:noFill/>
                </a:ln>
                <a:solidFill>
                  <a:srgbClr val="212121"/>
                </a:solidFill>
                <a:effectLst/>
                <a:uLnTx/>
                <a:uFillTx/>
                <a:latin typeface="Lucida Sans Unicode"/>
                <a:cs typeface="Lucida Sans Unicode"/>
              </a:rPr>
              <a:t>los</a:t>
            </a:r>
            <a:r>
              <a:rPr kumimoji="0" sz="1400" b="0" i="0" u="none" strike="noStrike" kern="0" cap="none" spc="0" normalizeH="0" baseline="0" noProof="0" dirty="0">
                <a:ln>
                  <a:noFill/>
                </a:ln>
                <a:solidFill>
                  <a:srgbClr val="212121"/>
                </a:solidFill>
                <a:effectLst/>
                <a:uLnTx/>
                <a:uFillTx/>
                <a:latin typeface="Lucida Sans Unicode"/>
                <a:cs typeface="Lucida Sans Unicode"/>
              </a:rPr>
              <a:t> </a:t>
            </a:r>
            <a:r>
              <a:rPr kumimoji="0" sz="1400" b="0" i="0" u="none" strike="noStrike" kern="0" cap="none" spc="60" normalizeH="0" baseline="0" noProof="0" dirty="0">
                <a:ln>
                  <a:noFill/>
                </a:ln>
                <a:solidFill>
                  <a:srgbClr val="212121"/>
                </a:solidFill>
                <a:effectLst/>
                <a:uLnTx/>
                <a:uFillTx/>
                <a:latin typeface="Lucida Sans Unicode"/>
                <a:cs typeface="Lucida Sans Unicode"/>
              </a:rPr>
              <a:t>cuales</a:t>
            </a:r>
            <a:r>
              <a:rPr kumimoji="0" sz="1400" b="0" i="0" u="none" strike="noStrike" kern="0" cap="none" spc="-35" normalizeH="0" baseline="0" noProof="0" dirty="0">
                <a:ln>
                  <a:noFill/>
                </a:ln>
                <a:solidFill>
                  <a:srgbClr val="212121"/>
                </a:solidFill>
                <a:effectLst/>
                <a:uLnTx/>
                <a:uFillTx/>
                <a:latin typeface="Lucida Sans Unicode"/>
                <a:cs typeface="Lucida Sans Unicode"/>
              </a:rPr>
              <a:t> </a:t>
            </a:r>
            <a:r>
              <a:rPr kumimoji="0" sz="1400" b="0" i="0" u="none" strike="noStrike" kern="0" cap="none" spc="10" normalizeH="0" baseline="0" noProof="0" dirty="0">
                <a:ln>
                  <a:noFill/>
                </a:ln>
                <a:solidFill>
                  <a:srgbClr val="212121"/>
                </a:solidFill>
                <a:effectLst/>
                <a:uLnTx/>
                <a:uFillTx/>
                <a:latin typeface="Lucida Sans Unicode"/>
                <a:cs typeface="Lucida Sans Unicode"/>
              </a:rPr>
              <a:t>estar</a:t>
            </a:r>
            <a:r>
              <a:rPr kumimoji="0" sz="1400" b="0" i="0" u="none" strike="noStrike" kern="0" cap="none" spc="-20" normalizeH="0" baseline="0" noProof="0" dirty="0">
                <a:ln>
                  <a:noFill/>
                </a:ln>
                <a:solidFill>
                  <a:srgbClr val="212121"/>
                </a:solidFill>
                <a:effectLst/>
                <a:uLnTx/>
                <a:uFillTx/>
                <a:latin typeface="Lucida Sans Unicode"/>
                <a:cs typeface="Lucida Sans Unicode"/>
              </a:rPr>
              <a:t> </a:t>
            </a:r>
            <a:r>
              <a:rPr kumimoji="0" sz="1400" b="0" i="0" u="none" strike="noStrike" kern="0" cap="none" spc="10" normalizeH="0" baseline="0" noProof="0" dirty="0">
                <a:ln>
                  <a:noFill/>
                </a:ln>
                <a:solidFill>
                  <a:srgbClr val="212121"/>
                </a:solidFill>
                <a:effectLst/>
                <a:uLnTx/>
                <a:uFillTx/>
                <a:latin typeface="Lucida Sans Unicode"/>
                <a:cs typeface="Lucida Sans Unicode"/>
              </a:rPr>
              <a:t>pendientes</a:t>
            </a:r>
            <a:r>
              <a:rPr kumimoji="0" sz="1400" b="0" i="0" u="none" strike="noStrike" kern="0" cap="none" spc="-45" normalizeH="0" baseline="0" noProof="0" dirty="0">
                <a:ln>
                  <a:noFill/>
                </a:ln>
                <a:solidFill>
                  <a:srgbClr val="212121"/>
                </a:solidFill>
                <a:effectLst/>
                <a:uLnTx/>
                <a:uFillTx/>
                <a:latin typeface="Lucida Sans Unicode"/>
                <a:cs typeface="Lucida Sans Unicode"/>
              </a:rPr>
              <a:t> </a:t>
            </a:r>
            <a:r>
              <a:rPr kumimoji="0" sz="1400" b="0" i="0" u="none" strike="noStrike" kern="0" cap="none" spc="55" normalizeH="0" baseline="0" noProof="0" dirty="0">
                <a:ln>
                  <a:noFill/>
                </a:ln>
                <a:solidFill>
                  <a:srgbClr val="212121"/>
                </a:solidFill>
                <a:effectLst/>
                <a:uLnTx/>
                <a:uFillTx/>
                <a:latin typeface="Lucida Sans Unicode"/>
                <a:cs typeface="Lucida Sans Unicode"/>
              </a:rPr>
              <a:t>en</a:t>
            </a:r>
            <a:r>
              <a:rPr kumimoji="0" sz="1400" b="0" i="0" u="none" strike="noStrike" kern="0" cap="none" spc="-15"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lo </a:t>
            </a:r>
            <a:r>
              <a:rPr kumimoji="0" sz="1400" b="0" i="0" u="none" strike="noStrike" kern="0" cap="none" spc="55" normalizeH="0" baseline="0" noProof="0" dirty="0">
                <a:ln>
                  <a:noFill/>
                </a:ln>
                <a:solidFill>
                  <a:srgbClr val="212121"/>
                </a:solidFill>
                <a:effectLst/>
                <a:uLnTx/>
                <a:uFillTx/>
                <a:latin typeface="Lucida Sans Unicode"/>
                <a:cs typeface="Lucida Sans Unicode"/>
              </a:rPr>
              <a:t>que</a:t>
            </a:r>
            <a:r>
              <a:rPr kumimoji="0" sz="1400" b="0" i="0" u="none" strike="noStrike" kern="0" cap="none" spc="5" normalizeH="0" baseline="0" noProof="0" dirty="0">
                <a:ln>
                  <a:noFill/>
                </a:ln>
                <a:solidFill>
                  <a:srgbClr val="212121"/>
                </a:solidFill>
                <a:effectLst/>
                <a:uLnTx/>
                <a:uFillTx/>
                <a:latin typeface="Lucida Sans Unicode"/>
                <a:cs typeface="Lucida Sans Unicode"/>
              </a:rPr>
              <a:t> </a:t>
            </a:r>
            <a:r>
              <a:rPr kumimoji="0" sz="1400" b="0" i="0" u="none" strike="noStrike" kern="0" cap="none" spc="10" normalizeH="0" baseline="0" noProof="0" dirty="0">
                <a:ln>
                  <a:noFill/>
                </a:ln>
                <a:solidFill>
                  <a:srgbClr val="212121"/>
                </a:solidFill>
                <a:effectLst/>
                <a:uLnTx/>
                <a:uFillTx/>
                <a:latin typeface="Lucida Sans Unicode"/>
                <a:cs typeface="Lucida Sans Unicode"/>
              </a:rPr>
              <a:t>resta</a:t>
            </a:r>
            <a:r>
              <a:rPr kumimoji="0" sz="1400" b="0" i="0" u="none" strike="noStrike" kern="0" cap="none" spc="-25" normalizeH="0" baseline="0" noProof="0" dirty="0">
                <a:ln>
                  <a:noFill/>
                </a:ln>
                <a:solidFill>
                  <a:srgbClr val="212121"/>
                </a:solidFill>
                <a:effectLst/>
                <a:uLnTx/>
                <a:uFillTx/>
                <a:latin typeface="Lucida Sans Unicode"/>
                <a:cs typeface="Lucida Sans Unicode"/>
              </a:rPr>
              <a:t> </a:t>
            </a:r>
            <a:r>
              <a:rPr kumimoji="0" sz="1400" b="0" i="0" u="none" strike="noStrike" kern="0" cap="none" spc="10" normalizeH="0" baseline="0" noProof="0" dirty="0">
                <a:ln>
                  <a:noFill/>
                </a:ln>
                <a:solidFill>
                  <a:srgbClr val="212121"/>
                </a:solidFill>
                <a:effectLst/>
                <a:uLnTx/>
                <a:uFillTx/>
                <a:latin typeface="Lucida Sans Unicode"/>
                <a:cs typeface="Lucida Sans Unicode"/>
              </a:rPr>
              <a:t>del</a:t>
            </a:r>
            <a:r>
              <a:rPr kumimoji="0" sz="1400" b="0" i="0" u="none" strike="noStrike" kern="0" cap="none" spc="-15" normalizeH="0" baseline="0" noProof="0" dirty="0">
                <a:ln>
                  <a:noFill/>
                </a:ln>
                <a:solidFill>
                  <a:srgbClr val="212121"/>
                </a:solidFill>
                <a:effectLst/>
                <a:uLnTx/>
                <a:uFillTx/>
                <a:latin typeface="Lucida Sans Unicode"/>
                <a:cs typeface="Lucida Sans Unicode"/>
              </a:rPr>
              <a:t> </a:t>
            </a:r>
            <a:r>
              <a:rPr kumimoji="0" sz="1400" b="0" i="0" u="none" strike="noStrike" kern="0" cap="none" spc="-10" normalizeH="0" baseline="0" noProof="0" dirty="0">
                <a:ln>
                  <a:noFill/>
                </a:ln>
                <a:solidFill>
                  <a:srgbClr val="212121"/>
                </a:solidFill>
                <a:effectLst/>
                <a:uLnTx/>
                <a:uFillTx/>
                <a:latin typeface="Lucida Sans Unicode"/>
                <a:cs typeface="Lucida Sans Unicode"/>
              </a:rPr>
              <a:t>2026.</a:t>
            </a:r>
            <a:endParaRPr kumimoji="0" sz="1400" b="0" i="0" u="none" strike="noStrike" kern="0" cap="none" spc="0" normalizeH="0" baseline="0" noProof="0">
              <a:ln>
                <a:noFill/>
              </a:ln>
              <a:solidFill>
                <a:sysClr val="windowText" lastClr="000000"/>
              </a:solidFill>
              <a:effectLst/>
              <a:uLnTx/>
              <a:uFillTx/>
              <a:latin typeface="Lucida Sans Unicode"/>
              <a:cs typeface="Lucida Sans Unicode"/>
            </a:endParaRPr>
          </a:p>
        </p:txBody>
      </p:sp>
      <p:pic>
        <p:nvPicPr>
          <p:cNvPr id="8" name="object 8"/>
          <p:cNvPicPr/>
          <p:nvPr/>
        </p:nvPicPr>
        <p:blipFill>
          <a:blip r:embed="rId2" cstate="print"/>
          <a:stretch>
            <a:fillRect/>
          </a:stretch>
        </p:blipFill>
        <p:spPr>
          <a:xfrm>
            <a:off x="2354478" y="2508630"/>
            <a:ext cx="2843149" cy="1595374"/>
          </a:xfrm>
          <a:prstGeom prst="rect">
            <a:avLst/>
          </a:prstGeom>
        </p:spPr>
      </p:pic>
      <p:pic>
        <p:nvPicPr>
          <p:cNvPr id="9" name="object 9"/>
          <p:cNvPicPr/>
          <p:nvPr/>
        </p:nvPicPr>
        <p:blipFill>
          <a:blip r:embed="rId3" cstate="print"/>
          <a:stretch>
            <a:fillRect/>
          </a:stretch>
        </p:blipFill>
        <p:spPr>
          <a:xfrm>
            <a:off x="6310249" y="2490089"/>
            <a:ext cx="2843149" cy="1613916"/>
          </a:xfrm>
          <a:prstGeom prst="rect">
            <a:avLst/>
          </a:prstGeom>
        </p:spPr>
      </p:pic>
      <p:sp>
        <p:nvSpPr>
          <p:cNvPr id="4" name="object 4"/>
          <p:cNvSpPr/>
          <p:nvPr/>
        </p:nvSpPr>
        <p:spPr>
          <a:xfrm>
            <a:off x="2325903" y="4349496"/>
            <a:ext cx="2952750" cy="1016000"/>
          </a:xfrm>
          <a:custGeom>
            <a:avLst/>
            <a:gdLst/>
            <a:ahLst/>
            <a:cxnLst/>
            <a:rect l="l" t="t" r="r" b="b"/>
            <a:pathLst>
              <a:path w="2952750" h="1016000">
                <a:moveTo>
                  <a:pt x="2783433" y="0"/>
                </a:moveTo>
                <a:lnTo>
                  <a:pt x="169290" y="0"/>
                </a:lnTo>
                <a:lnTo>
                  <a:pt x="124286" y="6039"/>
                </a:lnTo>
                <a:lnTo>
                  <a:pt x="83846" y="23085"/>
                </a:lnTo>
                <a:lnTo>
                  <a:pt x="49583" y="49529"/>
                </a:lnTo>
                <a:lnTo>
                  <a:pt x="23113" y="83763"/>
                </a:lnTo>
                <a:lnTo>
                  <a:pt x="6047" y="124177"/>
                </a:lnTo>
                <a:lnTo>
                  <a:pt x="0" y="169163"/>
                </a:lnTo>
                <a:lnTo>
                  <a:pt x="0" y="846327"/>
                </a:lnTo>
                <a:lnTo>
                  <a:pt x="6047" y="891323"/>
                </a:lnTo>
                <a:lnTo>
                  <a:pt x="23113" y="931761"/>
                </a:lnTo>
                <a:lnTo>
                  <a:pt x="49583" y="966025"/>
                </a:lnTo>
                <a:lnTo>
                  <a:pt x="83846" y="992500"/>
                </a:lnTo>
                <a:lnTo>
                  <a:pt x="124286" y="1009570"/>
                </a:lnTo>
                <a:lnTo>
                  <a:pt x="169290" y="1015618"/>
                </a:lnTo>
                <a:lnTo>
                  <a:pt x="2783433" y="1015618"/>
                </a:lnTo>
                <a:lnTo>
                  <a:pt x="2828429" y="1009570"/>
                </a:lnTo>
                <a:lnTo>
                  <a:pt x="2868866" y="992500"/>
                </a:lnTo>
                <a:lnTo>
                  <a:pt x="2903131" y="966025"/>
                </a:lnTo>
                <a:lnTo>
                  <a:pt x="2929605" y="931761"/>
                </a:lnTo>
                <a:lnTo>
                  <a:pt x="2946675" y="891323"/>
                </a:lnTo>
                <a:lnTo>
                  <a:pt x="2952724" y="846327"/>
                </a:lnTo>
                <a:lnTo>
                  <a:pt x="2952724" y="169163"/>
                </a:lnTo>
                <a:lnTo>
                  <a:pt x="2946675" y="124177"/>
                </a:lnTo>
                <a:lnTo>
                  <a:pt x="2929605" y="83763"/>
                </a:lnTo>
                <a:lnTo>
                  <a:pt x="2903131" y="49529"/>
                </a:lnTo>
                <a:lnTo>
                  <a:pt x="2868866" y="23085"/>
                </a:lnTo>
                <a:lnTo>
                  <a:pt x="2828429" y="6039"/>
                </a:lnTo>
                <a:lnTo>
                  <a:pt x="2783433" y="0"/>
                </a:lnTo>
                <a:close/>
              </a:path>
            </a:pathLst>
          </a:custGeom>
          <a:solidFill>
            <a:srgbClr val="006FC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object 7"/>
          <p:cNvSpPr txBox="1"/>
          <p:nvPr/>
        </p:nvSpPr>
        <p:spPr>
          <a:xfrm>
            <a:off x="2649778" y="4674234"/>
            <a:ext cx="2239645" cy="33083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2000" b="0" i="0" u="none" strike="noStrike" kern="0" cap="none" spc="0" normalizeH="0" baseline="0" noProof="0" dirty="0">
                <a:ln>
                  <a:noFill/>
                </a:ln>
                <a:solidFill>
                  <a:srgbClr val="FFFFFF"/>
                </a:solidFill>
                <a:effectLst/>
                <a:uLnTx/>
                <a:uFillTx/>
                <a:latin typeface="Trebuchet MS"/>
                <a:cs typeface="Trebuchet MS"/>
              </a:rPr>
              <a:t>Elecciones</a:t>
            </a:r>
            <a:r>
              <a:rPr kumimoji="0" sz="2000" b="0" i="0" u="none" strike="noStrike" kern="0" cap="none" spc="-170" normalizeH="0" baseline="0" noProof="0" dirty="0">
                <a:ln>
                  <a:noFill/>
                </a:ln>
                <a:solidFill>
                  <a:srgbClr val="FFFFFF"/>
                </a:solidFill>
                <a:effectLst/>
                <a:uLnTx/>
                <a:uFillTx/>
                <a:latin typeface="Trebuchet MS"/>
                <a:cs typeface="Trebuchet MS"/>
              </a:rPr>
              <a:t> </a:t>
            </a:r>
            <a:r>
              <a:rPr kumimoji="0" sz="2000" b="0" i="0" u="none" strike="noStrike" kern="0" cap="none" spc="-20" normalizeH="0" baseline="0" noProof="0" dirty="0">
                <a:ln>
                  <a:noFill/>
                </a:ln>
                <a:solidFill>
                  <a:srgbClr val="FFFFFF"/>
                </a:solidFill>
                <a:effectLst/>
                <a:uLnTx/>
                <a:uFillTx/>
                <a:latin typeface="Trebuchet MS"/>
                <a:cs typeface="Trebuchet MS"/>
              </a:rPr>
              <a:t>en</a:t>
            </a:r>
            <a:r>
              <a:rPr kumimoji="0" sz="2000" b="0" i="0" u="none" strike="noStrike" kern="0" cap="none" spc="-145" normalizeH="0" baseline="0" noProof="0" dirty="0">
                <a:ln>
                  <a:noFill/>
                </a:ln>
                <a:solidFill>
                  <a:srgbClr val="FFFFFF"/>
                </a:solidFill>
                <a:effectLst/>
                <a:uLnTx/>
                <a:uFillTx/>
                <a:latin typeface="Trebuchet MS"/>
                <a:cs typeface="Trebuchet MS"/>
              </a:rPr>
              <a:t> </a:t>
            </a:r>
            <a:r>
              <a:rPr kumimoji="0" sz="2000" b="0" i="0" u="none" strike="noStrike" kern="0" cap="none" spc="-20" normalizeH="0" baseline="0" noProof="0" dirty="0">
                <a:ln>
                  <a:noFill/>
                </a:ln>
                <a:solidFill>
                  <a:srgbClr val="FFFFFF"/>
                </a:solidFill>
                <a:effectLst/>
                <a:uLnTx/>
                <a:uFillTx/>
                <a:latin typeface="Trebuchet MS"/>
                <a:cs typeface="Trebuchet MS"/>
              </a:rPr>
              <a:t>EEUU</a:t>
            </a:r>
            <a:endParaRPr kumimoji="0" sz="2000" b="0" i="0" u="none" strike="noStrike" kern="0" cap="none" spc="0" normalizeH="0" baseline="0" noProof="0">
              <a:ln>
                <a:noFill/>
              </a:ln>
              <a:solidFill>
                <a:sysClr val="windowText" lastClr="000000"/>
              </a:solidFill>
              <a:effectLst/>
              <a:uLnTx/>
              <a:uFillTx/>
              <a:latin typeface="Trebuchet MS"/>
              <a:cs typeface="Trebuchet MS"/>
            </a:endParaRPr>
          </a:p>
        </p:txBody>
      </p:sp>
      <p:sp>
        <p:nvSpPr>
          <p:cNvPr id="3" name="object 3"/>
          <p:cNvSpPr/>
          <p:nvPr/>
        </p:nvSpPr>
        <p:spPr>
          <a:xfrm>
            <a:off x="6267450" y="4345559"/>
            <a:ext cx="2952750" cy="1016000"/>
          </a:xfrm>
          <a:custGeom>
            <a:avLst/>
            <a:gdLst/>
            <a:ahLst/>
            <a:cxnLst/>
            <a:rect l="l" t="t" r="r" b="b"/>
            <a:pathLst>
              <a:path w="2952750" h="1016000">
                <a:moveTo>
                  <a:pt x="2783459" y="0"/>
                </a:moveTo>
                <a:lnTo>
                  <a:pt x="169290" y="0"/>
                </a:lnTo>
                <a:lnTo>
                  <a:pt x="124251" y="6048"/>
                </a:lnTo>
                <a:lnTo>
                  <a:pt x="83801" y="23118"/>
                </a:lnTo>
                <a:lnTo>
                  <a:pt x="49545" y="49593"/>
                </a:lnTo>
                <a:lnTo>
                  <a:pt x="23090" y="83857"/>
                </a:lnTo>
                <a:lnTo>
                  <a:pt x="6040" y="124295"/>
                </a:lnTo>
                <a:lnTo>
                  <a:pt x="0" y="169291"/>
                </a:lnTo>
                <a:lnTo>
                  <a:pt x="0" y="846328"/>
                </a:lnTo>
                <a:lnTo>
                  <a:pt x="6040" y="891367"/>
                </a:lnTo>
                <a:lnTo>
                  <a:pt x="23090" y="931817"/>
                </a:lnTo>
                <a:lnTo>
                  <a:pt x="49545" y="966073"/>
                </a:lnTo>
                <a:lnTo>
                  <a:pt x="83801" y="992528"/>
                </a:lnTo>
                <a:lnTo>
                  <a:pt x="124251" y="1009578"/>
                </a:lnTo>
                <a:lnTo>
                  <a:pt x="169290" y="1015619"/>
                </a:lnTo>
                <a:lnTo>
                  <a:pt x="2783459" y="1015619"/>
                </a:lnTo>
                <a:lnTo>
                  <a:pt x="2828454" y="1009578"/>
                </a:lnTo>
                <a:lnTo>
                  <a:pt x="2868892" y="992528"/>
                </a:lnTo>
                <a:lnTo>
                  <a:pt x="2903156" y="966073"/>
                </a:lnTo>
                <a:lnTo>
                  <a:pt x="2929631" y="931817"/>
                </a:lnTo>
                <a:lnTo>
                  <a:pt x="2946701" y="891367"/>
                </a:lnTo>
                <a:lnTo>
                  <a:pt x="2952750" y="846328"/>
                </a:lnTo>
                <a:lnTo>
                  <a:pt x="2952750" y="169291"/>
                </a:lnTo>
                <a:lnTo>
                  <a:pt x="2946701" y="124295"/>
                </a:lnTo>
                <a:lnTo>
                  <a:pt x="2929631" y="83857"/>
                </a:lnTo>
                <a:lnTo>
                  <a:pt x="2903156" y="49593"/>
                </a:lnTo>
                <a:lnTo>
                  <a:pt x="2868892" y="23118"/>
                </a:lnTo>
                <a:lnTo>
                  <a:pt x="2828454" y="6048"/>
                </a:lnTo>
                <a:lnTo>
                  <a:pt x="2783459" y="0"/>
                </a:lnTo>
                <a:close/>
              </a:path>
            </a:pathLst>
          </a:custGeom>
          <a:solidFill>
            <a:srgbClr val="006FC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txBox="1"/>
          <p:nvPr/>
        </p:nvSpPr>
        <p:spPr>
          <a:xfrm>
            <a:off x="6614032" y="4667503"/>
            <a:ext cx="2260600" cy="33083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2000" b="0" i="0" u="none" strike="noStrike" kern="0" cap="none" spc="-50" normalizeH="0" baseline="0" noProof="0" dirty="0">
                <a:ln>
                  <a:noFill/>
                </a:ln>
                <a:solidFill>
                  <a:srgbClr val="FFFFFF"/>
                </a:solidFill>
                <a:effectLst/>
                <a:uLnTx/>
                <a:uFillTx/>
                <a:latin typeface="Trebuchet MS"/>
                <a:cs typeface="Trebuchet MS"/>
              </a:rPr>
              <a:t>Inteligencia</a:t>
            </a:r>
            <a:r>
              <a:rPr kumimoji="0" sz="2000" b="0" i="0" u="none" strike="noStrike" kern="0" cap="none" spc="-135" normalizeH="0" baseline="0" noProof="0" dirty="0">
                <a:ln>
                  <a:noFill/>
                </a:ln>
                <a:solidFill>
                  <a:srgbClr val="FFFFFF"/>
                </a:solidFill>
                <a:effectLst/>
                <a:uLnTx/>
                <a:uFillTx/>
                <a:latin typeface="Trebuchet MS"/>
                <a:cs typeface="Trebuchet MS"/>
              </a:rPr>
              <a:t> </a:t>
            </a:r>
            <a:r>
              <a:rPr kumimoji="0" sz="2000" b="0" i="0" u="none" strike="noStrike" kern="0" cap="none" spc="-60" normalizeH="0" baseline="0" noProof="0" dirty="0">
                <a:ln>
                  <a:noFill/>
                </a:ln>
                <a:solidFill>
                  <a:srgbClr val="FFFFFF"/>
                </a:solidFill>
                <a:effectLst/>
                <a:uLnTx/>
                <a:uFillTx/>
                <a:latin typeface="Trebuchet MS"/>
                <a:cs typeface="Trebuchet MS"/>
              </a:rPr>
              <a:t>Artificial</a:t>
            </a:r>
            <a:endParaRPr kumimoji="0" sz="2000" b="0" i="0" u="none" strike="noStrike" kern="0" cap="none" spc="0" normalizeH="0" baseline="0" noProof="0">
              <a:ln>
                <a:noFill/>
              </a:ln>
              <a:solidFill>
                <a:sysClr val="windowText" lastClr="000000"/>
              </a:solidFill>
              <a:effectLst/>
              <a:uLnTx/>
              <a:uFillTx/>
              <a:latin typeface="Trebuchet MS"/>
              <a:cs typeface="Trebuchet MS"/>
            </a:endParaRPr>
          </a:p>
        </p:txBody>
      </p:sp>
      <p:pic>
        <p:nvPicPr>
          <p:cNvPr id="6" name="object 6"/>
          <p:cNvPicPr/>
          <p:nvPr/>
        </p:nvPicPr>
        <p:blipFill>
          <a:blip r:embed="rId4" cstate="print"/>
          <a:stretch>
            <a:fillRect/>
          </a:stretch>
        </p:blipFill>
        <p:spPr>
          <a:xfrm>
            <a:off x="11763502" y="6366078"/>
            <a:ext cx="197230" cy="19190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82152" y="330707"/>
            <a:ext cx="10001250" cy="431165"/>
          </a:xfrm>
          <a:prstGeom prst="rect">
            <a:avLst/>
          </a:prstGeom>
        </p:spPr>
        <p:txBody>
          <a:bodyPr vert="horz" wrap="square" lIns="0" tIns="36830" rIns="0" bIns="0" rtlCol="0">
            <a:spAutoFit/>
          </a:bodyPr>
          <a:lstStyle/>
          <a:p>
            <a:pPr marL="12700" marR="5080">
              <a:lnSpc>
                <a:spcPts val="1510"/>
              </a:lnSpc>
              <a:spcBef>
                <a:spcPts val="290"/>
              </a:spcBef>
            </a:pPr>
            <a:r>
              <a:rPr sz="1400" dirty="0">
                <a:solidFill>
                  <a:srgbClr val="222222"/>
                </a:solidFill>
                <a:latin typeface="Lucida Sans Unicode"/>
                <a:cs typeface="Lucida Sans Unicode"/>
              </a:rPr>
              <a:t>Los</a:t>
            </a:r>
            <a:r>
              <a:rPr sz="1400" spc="105" dirty="0">
                <a:solidFill>
                  <a:srgbClr val="222222"/>
                </a:solidFill>
                <a:latin typeface="Lucida Sans Unicode"/>
                <a:cs typeface="Lucida Sans Unicode"/>
              </a:rPr>
              <a:t> </a:t>
            </a:r>
            <a:r>
              <a:rPr sz="1400" dirty="0">
                <a:solidFill>
                  <a:srgbClr val="222222"/>
                </a:solidFill>
                <a:latin typeface="Lucida Sans Unicode"/>
                <a:cs typeface="Lucida Sans Unicode"/>
              </a:rPr>
              <a:t>nuevos</a:t>
            </a:r>
            <a:r>
              <a:rPr sz="1400" spc="105" dirty="0">
                <a:solidFill>
                  <a:srgbClr val="222222"/>
                </a:solidFill>
                <a:latin typeface="Lucida Sans Unicode"/>
                <a:cs typeface="Lucida Sans Unicode"/>
              </a:rPr>
              <a:t> </a:t>
            </a:r>
            <a:r>
              <a:rPr sz="1400" dirty="0">
                <a:solidFill>
                  <a:srgbClr val="222222"/>
                </a:solidFill>
                <a:latin typeface="Lucida Sans Unicode"/>
                <a:cs typeface="Lucida Sans Unicode"/>
              </a:rPr>
              <a:t>enfrentamientos</a:t>
            </a:r>
            <a:r>
              <a:rPr sz="1400" spc="105" dirty="0">
                <a:solidFill>
                  <a:srgbClr val="222222"/>
                </a:solidFill>
                <a:latin typeface="Lucida Sans Unicode"/>
                <a:cs typeface="Lucida Sans Unicode"/>
              </a:rPr>
              <a:t> </a:t>
            </a:r>
            <a:r>
              <a:rPr sz="1400" dirty="0">
                <a:solidFill>
                  <a:srgbClr val="222222"/>
                </a:solidFill>
                <a:latin typeface="Lucida Sans Unicode"/>
                <a:cs typeface="Lucida Sans Unicode"/>
              </a:rPr>
              <a:t>provocaron</a:t>
            </a:r>
            <a:r>
              <a:rPr sz="1400" spc="125" dirty="0">
                <a:solidFill>
                  <a:srgbClr val="222222"/>
                </a:solidFill>
                <a:latin typeface="Lucida Sans Unicode"/>
                <a:cs typeface="Lucida Sans Unicode"/>
              </a:rPr>
              <a:t> </a:t>
            </a:r>
            <a:r>
              <a:rPr sz="1400" dirty="0">
                <a:solidFill>
                  <a:srgbClr val="222222"/>
                </a:solidFill>
                <a:latin typeface="Lucida Sans Unicode"/>
                <a:cs typeface="Lucida Sans Unicode"/>
              </a:rPr>
              <a:t>un</a:t>
            </a:r>
            <a:r>
              <a:rPr sz="1400" spc="114" dirty="0">
                <a:solidFill>
                  <a:srgbClr val="222222"/>
                </a:solidFill>
                <a:latin typeface="Lucida Sans Unicode"/>
                <a:cs typeface="Lucida Sans Unicode"/>
              </a:rPr>
              <a:t> </a:t>
            </a:r>
            <a:r>
              <a:rPr sz="1400" dirty="0">
                <a:solidFill>
                  <a:srgbClr val="222222"/>
                </a:solidFill>
                <a:latin typeface="Lucida Sans Unicode"/>
                <a:cs typeface="Lucida Sans Unicode"/>
              </a:rPr>
              <a:t>repunte</a:t>
            </a:r>
            <a:r>
              <a:rPr sz="1400" spc="105" dirty="0">
                <a:solidFill>
                  <a:srgbClr val="222222"/>
                </a:solidFill>
                <a:latin typeface="Lucida Sans Unicode"/>
                <a:cs typeface="Lucida Sans Unicode"/>
              </a:rPr>
              <a:t> </a:t>
            </a:r>
            <a:r>
              <a:rPr sz="1400" dirty="0">
                <a:solidFill>
                  <a:srgbClr val="222222"/>
                </a:solidFill>
                <a:latin typeface="Lucida Sans Unicode"/>
                <a:cs typeface="Lucida Sans Unicode"/>
              </a:rPr>
              <a:t>en</a:t>
            </a:r>
            <a:r>
              <a:rPr sz="1400" spc="120" dirty="0">
                <a:solidFill>
                  <a:srgbClr val="222222"/>
                </a:solidFill>
                <a:latin typeface="Lucida Sans Unicode"/>
                <a:cs typeface="Lucida Sans Unicode"/>
              </a:rPr>
              <a:t> </a:t>
            </a:r>
            <a:r>
              <a:rPr sz="1400" dirty="0">
                <a:solidFill>
                  <a:srgbClr val="222222"/>
                </a:solidFill>
                <a:latin typeface="Lucida Sans Unicode"/>
                <a:cs typeface="Lucida Sans Unicode"/>
              </a:rPr>
              <a:t>los</a:t>
            </a:r>
            <a:r>
              <a:rPr sz="1400" spc="105" dirty="0">
                <a:solidFill>
                  <a:srgbClr val="222222"/>
                </a:solidFill>
                <a:latin typeface="Lucida Sans Unicode"/>
                <a:cs typeface="Lucida Sans Unicode"/>
              </a:rPr>
              <a:t> </a:t>
            </a:r>
            <a:r>
              <a:rPr sz="1400" dirty="0">
                <a:solidFill>
                  <a:srgbClr val="222222"/>
                </a:solidFill>
                <a:latin typeface="Lucida Sans Unicode"/>
                <a:cs typeface="Lucida Sans Unicode"/>
              </a:rPr>
              <a:t>precios</a:t>
            </a:r>
            <a:r>
              <a:rPr sz="1400" spc="110" dirty="0">
                <a:solidFill>
                  <a:srgbClr val="222222"/>
                </a:solidFill>
                <a:latin typeface="Lucida Sans Unicode"/>
                <a:cs typeface="Lucida Sans Unicode"/>
              </a:rPr>
              <a:t> </a:t>
            </a:r>
            <a:r>
              <a:rPr sz="1400" dirty="0">
                <a:solidFill>
                  <a:srgbClr val="222222"/>
                </a:solidFill>
                <a:latin typeface="Lucida Sans Unicode"/>
                <a:cs typeface="Lucida Sans Unicode"/>
              </a:rPr>
              <a:t>del</a:t>
            </a:r>
            <a:r>
              <a:rPr sz="1400" spc="120" dirty="0">
                <a:solidFill>
                  <a:srgbClr val="222222"/>
                </a:solidFill>
                <a:latin typeface="Lucida Sans Unicode"/>
                <a:cs typeface="Lucida Sans Unicode"/>
              </a:rPr>
              <a:t> </a:t>
            </a:r>
            <a:r>
              <a:rPr sz="1400" dirty="0">
                <a:solidFill>
                  <a:srgbClr val="222222"/>
                </a:solidFill>
                <a:latin typeface="Lucida Sans Unicode"/>
                <a:cs typeface="Lucida Sans Unicode"/>
              </a:rPr>
              <a:t>petróleo.</a:t>
            </a:r>
            <a:r>
              <a:rPr sz="1400" spc="120" dirty="0">
                <a:solidFill>
                  <a:srgbClr val="222222"/>
                </a:solidFill>
                <a:latin typeface="Lucida Sans Unicode"/>
                <a:cs typeface="Lucida Sans Unicode"/>
              </a:rPr>
              <a:t> </a:t>
            </a:r>
            <a:r>
              <a:rPr sz="1400" dirty="0">
                <a:solidFill>
                  <a:srgbClr val="222222"/>
                </a:solidFill>
                <a:latin typeface="Lucida Sans Unicode"/>
                <a:cs typeface="Lucida Sans Unicode"/>
              </a:rPr>
              <a:t>Eurasia</a:t>
            </a:r>
            <a:r>
              <a:rPr sz="1400" spc="114" dirty="0">
                <a:solidFill>
                  <a:srgbClr val="222222"/>
                </a:solidFill>
                <a:latin typeface="Lucida Sans Unicode"/>
                <a:cs typeface="Lucida Sans Unicode"/>
              </a:rPr>
              <a:t> </a:t>
            </a:r>
            <a:r>
              <a:rPr sz="1400" spc="50" dirty="0">
                <a:solidFill>
                  <a:srgbClr val="222222"/>
                </a:solidFill>
                <a:latin typeface="Lucida Sans Unicode"/>
                <a:cs typeface="Lucida Sans Unicode"/>
              </a:rPr>
              <a:t>anticipa</a:t>
            </a:r>
            <a:r>
              <a:rPr sz="1400" spc="125" dirty="0">
                <a:solidFill>
                  <a:srgbClr val="222222"/>
                </a:solidFill>
                <a:latin typeface="Lucida Sans Unicode"/>
                <a:cs typeface="Lucida Sans Unicode"/>
              </a:rPr>
              <a:t> </a:t>
            </a:r>
            <a:r>
              <a:rPr sz="1400" spc="55" dirty="0">
                <a:solidFill>
                  <a:srgbClr val="222222"/>
                </a:solidFill>
                <a:latin typeface="Lucida Sans Unicode"/>
                <a:cs typeface="Lucida Sans Unicode"/>
              </a:rPr>
              <a:t>que</a:t>
            </a:r>
            <a:r>
              <a:rPr sz="1400" spc="105" dirty="0">
                <a:solidFill>
                  <a:srgbClr val="222222"/>
                </a:solidFill>
                <a:latin typeface="Lucida Sans Unicode"/>
                <a:cs typeface="Lucida Sans Unicode"/>
              </a:rPr>
              <a:t> </a:t>
            </a:r>
            <a:r>
              <a:rPr sz="1400" dirty="0">
                <a:solidFill>
                  <a:srgbClr val="222222"/>
                </a:solidFill>
                <a:latin typeface="Lucida Sans Unicode"/>
                <a:cs typeface="Lucida Sans Unicode"/>
              </a:rPr>
              <a:t>el</a:t>
            </a:r>
            <a:r>
              <a:rPr sz="1400" spc="120" dirty="0">
                <a:solidFill>
                  <a:srgbClr val="222222"/>
                </a:solidFill>
                <a:latin typeface="Lucida Sans Unicode"/>
                <a:cs typeface="Lucida Sans Unicode"/>
              </a:rPr>
              <a:t> </a:t>
            </a:r>
            <a:r>
              <a:rPr sz="1400" spc="-10" dirty="0">
                <a:solidFill>
                  <a:srgbClr val="222222"/>
                </a:solidFill>
                <a:latin typeface="Lucida Sans Unicode"/>
                <a:cs typeface="Lucida Sans Unicode"/>
              </a:rPr>
              <a:t>flujo</a:t>
            </a:r>
            <a:r>
              <a:rPr sz="1400" spc="114" dirty="0">
                <a:solidFill>
                  <a:srgbClr val="222222"/>
                </a:solidFill>
                <a:latin typeface="Lucida Sans Unicode"/>
                <a:cs typeface="Lucida Sans Unicode"/>
              </a:rPr>
              <a:t> </a:t>
            </a:r>
            <a:r>
              <a:rPr sz="1400" spc="45" dirty="0">
                <a:solidFill>
                  <a:srgbClr val="222222"/>
                </a:solidFill>
                <a:latin typeface="Lucida Sans Unicode"/>
                <a:cs typeface="Lucida Sans Unicode"/>
              </a:rPr>
              <a:t>de </a:t>
            </a:r>
            <a:r>
              <a:rPr sz="1400" dirty="0">
                <a:solidFill>
                  <a:srgbClr val="222222"/>
                </a:solidFill>
                <a:latin typeface="Lucida Sans Unicode"/>
                <a:cs typeface="Lucida Sans Unicode"/>
              </a:rPr>
              <a:t>buques</a:t>
            </a:r>
            <a:r>
              <a:rPr sz="1400" spc="-20" dirty="0">
                <a:solidFill>
                  <a:srgbClr val="222222"/>
                </a:solidFill>
                <a:latin typeface="Lucida Sans Unicode"/>
                <a:cs typeface="Lucida Sans Unicode"/>
              </a:rPr>
              <a:t> </a:t>
            </a:r>
            <a:r>
              <a:rPr sz="1400" dirty="0">
                <a:solidFill>
                  <a:srgbClr val="222222"/>
                </a:solidFill>
                <a:latin typeface="Lucida Sans Unicode"/>
                <a:cs typeface="Lucida Sans Unicode"/>
              </a:rPr>
              <a:t>por</a:t>
            </a:r>
            <a:r>
              <a:rPr sz="1400" spc="-5" dirty="0">
                <a:solidFill>
                  <a:srgbClr val="222222"/>
                </a:solidFill>
                <a:latin typeface="Lucida Sans Unicode"/>
                <a:cs typeface="Lucida Sans Unicode"/>
              </a:rPr>
              <a:t> </a:t>
            </a:r>
            <a:r>
              <a:rPr sz="1400" dirty="0">
                <a:solidFill>
                  <a:srgbClr val="222222"/>
                </a:solidFill>
                <a:latin typeface="Lucida Sans Unicode"/>
                <a:cs typeface="Lucida Sans Unicode"/>
              </a:rPr>
              <a:t>el</a:t>
            </a:r>
            <a:r>
              <a:rPr sz="1400" spc="-5" dirty="0">
                <a:solidFill>
                  <a:srgbClr val="222222"/>
                </a:solidFill>
                <a:latin typeface="Lucida Sans Unicode"/>
                <a:cs typeface="Lucida Sans Unicode"/>
              </a:rPr>
              <a:t> </a:t>
            </a:r>
            <a:r>
              <a:rPr sz="1400" dirty="0">
                <a:solidFill>
                  <a:srgbClr val="222222"/>
                </a:solidFill>
                <a:latin typeface="Lucida Sans Unicode"/>
                <a:cs typeface="Lucida Sans Unicode"/>
              </a:rPr>
              <a:t>estrecho</a:t>
            </a:r>
            <a:r>
              <a:rPr sz="1400" spc="-5" dirty="0">
                <a:solidFill>
                  <a:srgbClr val="222222"/>
                </a:solidFill>
                <a:latin typeface="Lucida Sans Unicode"/>
                <a:cs typeface="Lucida Sans Unicode"/>
              </a:rPr>
              <a:t> </a:t>
            </a:r>
            <a:r>
              <a:rPr sz="1400" spc="70" dirty="0">
                <a:solidFill>
                  <a:srgbClr val="222222"/>
                </a:solidFill>
                <a:latin typeface="Lucida Sans Unicode"/>
                <a:cs typeface="Lucida Sans Unicode"/>
              </a:rPr>
              <a:t>de</a:t>
            </a:r>
            <a:r>
              <a:rPr sz="1400" spc="-20" dirty="0">
                <a:solidFill>
                  <a:srgbClr val="222222"/>
                </a:solidFill>
                <a:latin typeface="Lucida Sans Unicode"/>
                <a:cs typeface="Lucida Sans Unicode"/>
              </a:rPr>
              <a:t> Ormuz</a:t>
            </a:r>
            <a:r>
              <a:rPr sz="1400" spc="-10" dirty="0">
                <a:solidFill>
                  <a:srgbClr val="222222"/>
                </a:solidFill>
                <a:latin typeface="Lucida Sans Unicode"/>
                <a:cs typeface="Lucida Sans Unicode"/>
              </a:rPr>
              <a:t> </a:t>
            </a:r>
            <a:r>
              <a:rPr sz="1400" spc="55" dirty="0">
                <a:solidFill>
                  <a:srgbClr val="222222"/>
                </a:solidFill>
                <a:latin typeface="Lucida Sans Unicode"/>
                <a:cs typeface="Lucida Sans Unicode"/>
              </a:rPr>
              <a:t>vuelva</a:t>
            </a:r>
            <a:r>
              <a:rPr sz="1400" spc="-10" dirty="0">
                <a:solidFill>
                  <a:srgbClr val="222222"/>
                </a:solidFill>
                <a:latin typeface="Lucida Sans Unicode"/>
                <a:cs typeface="Lucida Sans Unicode"/>
              </a:rPr>
              <a:t> </a:t>
            </a:r>
            <a:r>
              <a:rPr sz="1400" spc="170" dirty="0">
                <a:solidFill>
                  <a:srgbClr val="222222"/>
                </a:solidFill>
                <a:latin typeface="Lucida Sans Unicode"/>
                <a:cs typeface="Lucida Sans Unicode"/>
              </a:rPr>
              <a:t>a</a:t>
            </a:r>
            <a:r>
              <a:rPr sz="1400" spc="-10" dirty="0">
                <a:solidFill>
                  <a:srgbClr val="222222"/>
                </a:solidFill>
                <a:latin typeface="Lucida Sans Unicode"/>
                <a:cs typeface="Lucida Sans Unicode"/>
              </a:rPr>
              <a:t> </a:t>
            </a:r>
            <a:r>
              <a:rPr sz="1400" dirty="0">
                <a:solidFill>
                  <a:srgbClr val="222222"/>
                </a:solidFill>
                <a:latin typeface="Lucida Sans Unicode"/>
                <a:cs typeface="Lucida Sans Unicode"/>
              </a:rPr>
              <a:t>disminuir</a:t>
            </a:r>
            <a:r>
              <a:rPr sz="1400" spc="-5" dirty="0">
                <a:solidFill>
                  <a:srgbClr val="222222"/>
                </a:solidFill>
                <a:latin typeface="Lucida Sans Unicode"/>
                <a:cs typeface="Lucida Sans Unicode"/>
              </a:rPr>
              <a:t> </a:t>
            </a:r>
            <a:r>
              <a:rPr sz="1400" spc="170" dirty="0">
                <a:solidFill>
                  <a:srgbClr val="222222"/>
                </a:solidFill>
                <a:latin typeface="Lucida Sans Unicode"/>
                <a:cs typeface="Lucida Sans Unicode"/>
              </a:rPr>
              <a:t>a</a:t>
            </a:r>
            <a:r>
              <a:rPr sz="1400" spc="-5" dirty="0">
                <a:solidFill>
                  <a:srgbClr val="222222"/>
                </a:solidFill>
                <a:latin typeface="Lucida Sans Unicode"/>
                <a:cs typeface="Lucida Sans Unicode"/>
              </a:rPr>
              <a:t> </a:t>
            </a:r>
            <a:r>
              <a:rPr sz="1400" spc="50" dirty="0">
                <a:solidFill>
                  <a:srgbClr val="222222"/>
                </a:solidFill>
                <a:latin typeface="Lucida Sans Unicode"/>
                <a:cs typeface="Lucida Sans Unicode"/>
              </a:rPr>
              <a:t>menos</a:t>
            </a:r>
            <a:r>
              <a:rPr sz="1400" spc="-15" dirty="0">
                <a:solidFill>
                  <a:srgbClr val="222222"/>
                </a:solidFill>
                <a:latin typeface="Lucida Sans Unicode"/>
                <a:cs typeface="Lucida Sans Unicode"/>
              </a:rPr>
              <a:t> </a:t>
            </a:r>
            <a:r>
              <a:rPr sz="1400" dirty="0">
                <a:solidFill>
                  <a:srgbClr val="222222"/>
                </a:solidFill>
                <a:latin typeface="Lucida Sans Unicode"/>
                <a:cs typeface="Lucida Sans Unicode"/>
              </a:rPr>
              <a:t>del</a:t>
            </a:r>
            <a:r>
              <a:rPr sz="1400" spc="-5" dirty="0">
                <a:solidFill>
                  <a:srgbClr val="222222"/>
                </a:solidFill>
                <a:latin typeface="Lucida Sans Unicode"/>
                <a:cs typeface="Lucida Sans Unicode"/>
              </a:rPr>
              <a:t> </a:t>
            </a:r>
            <a:r>
              <a:rPr sz="1400" spc="-120" dirty="0">
                <a:solidFill>
                  <a:srgbClr val="222222"/>
                </a:solidFill>
                <a:latin typeface="Lucida Sans Unicode"/>
                <a:cs typeface="Lucida Sans Unicode"/>
              </a:rPr>
              <a:t>10%</a:t>
            </a:r>
            <a:r>
              <a:rPr sz="1400" spc="-15" dirty="0">
                <a:solidFill>
                  <a:srgbClr val="222222"/>
                </a:solidFill>
                <a:latin typeface="Lucida Sans Unicode"/>
                <a:cs typeface="Lucida Sans Unicode"/>
              </a:rPr>
              <a:t> </a:t>
            </a:r>
            <a:r>
              <a:rPr sz="1400" dirty="0">
                <a:solidFill>
                  <a:srgbClr val="222222"/>
                </a:solidFill>
                <a:latin typeface="Lucida Sans Unicode"/>
                <a:cs typeface="Lucida Sans Unicode"/>
              </a:rPr>
              <a:t>del</a:t>
            </a:r>
            <a:r>
              <a:rPr sz="1400" spc="-5" dirty="0">
                <a:solidFill>
                  <a:srgbClr val="222222"/>
                </a:solidFill>
                <a:latin typeface="Lucida Sans Unicode"/>
                <a:cs typeface="Lucida Sans Unicode"/>
              </a:rPr>
              <a:t> </a:t>
            </a:r>
            <a:r>
              <a:rPr sz="1400" dirty="0">
                <a:solidFill>
                  <a:srgbClr val="222222"/>
                </a:solidFill>
                <a:latin typeface="Lucida Sans Unicode"/>
                <a:cs typeface="Lucida Sans Unicode"/>
              </a:rPr>
              <a:t>nivel</a:t>
            </a:r>
            <a:r>
              <a:rPr sz="1400" spc="-5" dirty="0">
                <a:solidFill>
                  <a:srgbClr val="222222"/>
                </a:solidFill>
                <a:latin typeface="Lucida Sans Unicode"/>
                <a:cs typeface="Lucida Sans Unicode"/>
              </a:rPr>
              <a:t> </a:t>
            </a:r>
            <a:r>
              <a:rPr sz="1400" dirty="0">
                <a:solidFill>
                  <a:srgbClr val="222222"/>
                </a:solidFill>
                <a:latin typeface="Lucida Sans Unicode"/>
                <a:cs typeface="Lucida Sans Unicode"/>
              </a:rPr>
              <a:t>previo</a:t>
            </a:r>
            <a:r>
              <a:rPr sz="1400" spc="-5" dirty="0">
                <a:solidFill>
                  <a:srgbClr val="222222"/>
                </a:solidFill>
                <a:latin typeface="Lucida Sans Unicode"/>
                <a:cs typeface="Lucida Sans Unicode"/>
              </a:rPr>
              <a:t> </a:t>
            </a:r>
            <a:r>
              <a:rPr sz="1400" spc="50" dirty="0">
                <a:solidFill>
                  <a:srgbClr val="222222"/>
                </a:solidFill>
                <a:latin typeface="Lucida Sans Unicode"/>
                <a:cs typeface="Lucida Sans Unicode"/>
              </a:rPr>
              <a:t>al</a:t>
            </a:r>
            <a:r>
              <a:rPr sz="1400" spc="-5" dirty="0">
                <a:solidFill>
                  <a:srgbClr val="222222"/>
                </a:solidFill>
                <a:latin typeface="Lucida Sans Unicode"/>
                <a:cs typeface="Lucida Sans Unicode"/>
              </a:rPr>
              <a:t> </a:t>
            </a:r>
            <a:r>
              <a:rPr sz="1400" spc="-10" dirty="0">
                <a:solidFill>
                  <a:srgbClr val="222222"/>
                </a:solidFill>
                <a:latin typeface="Lucida Sans Unicode"/>
                <a:cs typeface="Lucida Sans Unicode"/>
              </a:rPr>
              <a:t>conflicto.</a:t>
            </a:r>
            <a:endParaRPr sz="1400">
              <a:latin typeface="Lucida Sans Unicode"/>
              <a:cs typeface="Lucida Sans Unicode"/>
            </a:endParaRPr>
          </a:p>
        </p:txBody>
      </p:sp>
      <p:grpSp>
        <p:nvGrpSpPr>
          <p:cNvPr id="3" name="object 3"/>
          <p:cNvGrpSpPr/>
          <p:nvPr/>
        </p:nvGrpSpPr>
        <p:grpSpPr>
          <a:xfrm>
            <a:off x="11591543" y="6245351"/>
            <a:ext cx="533400" cy="536575"/>
            <a:chOff x="11591543" y="6245351"/>
            <a:chExt cx="533400" cy="536575"/>
          </a:xfrm>
        </p:grpSpPr>
        <p:pic>
          <p:nvPicPr>
            <p:cNvPr id="4" name="object 4"/>
            <p:cNvPicPr/>
            <p:nvPr/>
          </p:nvPicPr>
          <p:blipFill>
            <a:blip r:embed="rId2" cstate="print"/>
            <a:stretch>
              <a:fillRect/>
            </a:stretch>
          </p:blipFill>
          <p:spPr>
            <a:xfrm>
              <a:off x="11591543" y="6245351"/>
              <a:ext cx="460248" cy="536448"/>
            </a:xfrm>
            <a:prstGeom prst="rect">
              <a:avLst/>
            </a:prstGeom>
          </p:spPr>
        </p:pic>
        <p:pic>
          <p:nvPicPr>
            <p:cNvPr id="5" name="object 5"/>
            <p:cNvPicPr/>
            <p:nvPr/>
          </p:nvPicPr>
          <p:blipFill>
            <a:blip r:embed="rId3" cstate="print"/>
            <a:stretch>
              <a:fillRect/>
            </a:stretch>
          </p:blipFill>
          <p:spPr>
            <a:xfrm>
              <a:off x="11743943" y="6245351"/>
              <a:ext cx="381000" cy="536448"/>
            </a:xfrm>
            <a:prstGeom prst="rect">
              <a:avLst/>
            </a:prstGeom>
          </p:spPr>
        </p:pic>
      </p:grpSp>
      <p:pic>
        <p:nvPicPr>
          <p:cNvPr id="6" name="object 6"/>
          <p:cNvPicPr/>
          <p:nvPr/>
        </p:nvPicPr>
        <p:blipFill>
          <a:blip r:embed="rId4" cstate="print"/>
          <a:stretch>
            <a:fillRect/>
          </a:stretch>
        </p:blipFill>
        <p:spPr>
          <a:xfrm>
            <a:off x="279398" y="2002927"/>
            <a:ext cx="5098775" cy="4124921"/>
          </a:xfrm>
          <a:prstGeom prst="rect">
            <a:avLst/>
          </a:prstGeom>
        </p:spPr>
      </p:pic>
      <p:sp>
        <p:nvSpPr>
          <p:cNvPr id="7" name="object 7"/>
          <p:cNvSpPr txBox="1"/>
          <p:nvPr/>
        </p:nvSpPr>
        <p:spPr>
          <a:xfrm>
            <a:off x="358138" y="6490208"/>
            <a:ext cx="4704080" cy="162560"/>
          </a:xfrm>
          <a:prstGeom prst="rect">
            <a:avLst/>
          </a:prstGeom>
        </p:spPr>
        <p:txBody>
          <a:bodyPr vert="horz" wrap="square" lIns="0" tIns="12700" rIns="0" bIns="0" rtlCol="0">
            <a:spAutoFit/>
          </a:bodyPr>
          <a:lstStyle/>
          <a:p>
            <a:pPr marL="12700">
              <a:lnSpc>
                <a:spcPct val="100000"/>
              </a:lnSpc>
              <a:spcBef>
                <a:spcPts val="100"/>
              </a:spcBef>
            </a:pPr>
            <a:r>
              <a:rPr sz="900" i="1" spc="10" dirty="0">
                <a:solidFill>
                  <a:srgbClr val="7F7F7F"/>
                </a:solidFill>
                <a:latin typeface="Trebuchet MS"/>
                <a:cs typeface="Trebuchet MS"/>
              </a:rPr>
              <a:t>Fuente:</a:t>
            </a:r>
            <a:r>
              <a:rPr sz="900" i="1" spc="45" dirty="0">
                <a:solidFill>
                  <a:srgbClr val="7F7F7F"/>
                </a:solidFill>
                <a:latin typeface="Trebuchet MS"/>
                <a:cs typeface="Trebuchet MS"/>
              </a:rPr>
              <a:t> </a:t>
            </a:r>
            <a:r>
              <a:rPr sz="900" i="1" spc="20" dirty="0">
                <a:solidFill>
                  <a:srgbClr val="7F7F7F"/>
                </a:solidFill>
                <a:latin typeface="Trebuchet MS"/>
                <a:cs typeface="Trebuchet MS"/>
              </a:rPr>
              <a:t>Actinver</a:t>
            </a:r>
            <a:r>
              <a:rPr sz="900" i="1" spc="55" dirty="0">
                <a:solidFill>
                  <a:srgbClr val="7F7F7F"/>
                </a:solidFill>
                <a:latin typeface="Trebuchet MS"/>
                <a:cs typeface="Trebuchet MS"/>
              </a:rPr>
              <a:t> </a:t>
            </a:r>
            <a:r>
              <a:rPr sz="900" i="1" spc="100" dirty="0">
                <a:solidFill>
                  <a:srgbClr val="7F7F7F"/>
                </a:solidFill>
                <a:latin typeface="Trebuchet MS"/>
                <a:cs typeface="Trebuchet MS"/>
              </a:rPr>
              <a:t>con</a:t>
            </a:r>
            <a:r>
              <a:rPr sz="900" i="1" spc="55" dirty="0">
                <a:solidFill>
                  <a:srgbClr val="7F7F7F"/>
                </a:solidFill>
                <a:latin typeface="Trebuchet MS"/>
                <a:cs typeface="Trebuchet MS"/>
              </a:rPr>
              <a:t> </a:t>
            </a:r>
            <a:r>
              <a:rPr sz="900" i="1" spc="45" dirty="0">
                <a:solidFill>
                  <a:srgbClr val="7F7F7F"/>
                </a:solidFill>
                <a:latin typeface="Trebuchet MS"/>
                <a:cs typeface="Trebuchet MS"/>
              </a:rPr>
              <a:t>información</a:t>
            </a:r>
            <a:r>
              <a:rPr sz="900" i="1" spc="55" dirty="0">
                <a:solidFill>
                  <a:srgbClr val="7F7F7F"/>
                </a:solidFill>
                <a:latin typeface="Trebuchet MS"/>
                <a:cs typeface="Trebuchet MS"/>
              </a:rPr>
              <a:t> </a:t>
            </a:r>
            <a:r>
              <a:rPr sz="900" i="1" spc="20" dirty="0">
                <a:solidFill>
                  <a:srgbClr val="7F7F7F"/>
                </a:solidFill>
                <a:latin typeface="Trebuchet MS"/>
                <a:cs typeface="Trebuchet MS"/>
              </a:rPr>
              <a:t>del</a:t>
            </a:r>
            <a:r>
              <a:rPr sz="900" i="1" spc="60" dirty="0">
                <a:solidFill>
                  <a:srgbClr val="7F7F7F"/>
                </a:solidFill>
                <a:latin typeface="Trebuchet MS"/>
                <a:cs typeface="Trebuchet MS"/>
              </a:rPr>
              <a:t> </a:t>
            </a:r>
            <a:r>
              <a:rPr sz="900" i="1" spc="20" dirty="0">
                <a:solidFill>
                  <a:srgbClr val="7F7F7F"/>
                </a:solidFill>
                <a:latin typeface="Trebuchet MS"/>
                <a:cs typeface="Trebuchet MS"/>
              </a:rPr>
              <a:t>Bloomberg,</a:t>
            </a:r>
            <a:r>
              <a:rPr sz="900" i="1" spc="50" dirty="0">
                <a:solidFill>
                  <a:srgbClr val="7F7F7F"/>
                </a:solidFill>
                <a:latin typeface="Trebuchet MS"/>
                <a:cs typeface="Trebuchet MS"/>
              </a:rPr>
              <a:t> </a:t>
            </a:r>
            <a:r>
              <a:rPr sz="900" i="1" spc="20" dirty="0">
                <a:solidFill>
                  <a:srgbClr val="7F7F7F"/>
                </a:solidFill>
                <a:latin typeface="Trebuchet MS"/>
                <a:cs typeface="Trebuchet MS"/>
              </a:rPr>
              <a:t>IMF</a:t>
            </a:r>
            <a:r>
              <a:rPr sz="900" i="1" spc="40" dirty="0">
                <a:solidFill>
                  <a:srgbClr val="7F7F7F"/>
                </a:solidFill>
                <a:latin typeface="Trebuchet MS"/>
                <a:cs typeface="Trebuchet MS"/>
              </a:rPr>
              <a:t> </a:t>
            </a:r>
            <a:r>
              <a:rPr sz="900" i="1" spc="20" dirty="0">
                <a:solidFill>
                  <a:srgbClr val="7F7F7F"/>
                </a:solidFill>
                <a:latin typeface="Trebuchet MS"/>
                <a:cs typeface="Trebuchet MS"/>
              </a:rPr>
              <a:t>Portwatch</a:t>
            </a:r>
            <a:r>
              <a:rPr sz="900" i="1" spc="50" dirty="0">
                <a:solidFill>
                  <a:srgbClr val="7F7F7F"/>
                </a:solidFill>
                <a:latin typeface="Trebuchet MS"/>
                <a:cs typeface="Trebuchet MS"/>
              </a:rPr>
              <a:t> y</a:t>
            </a:r>
            <a:r>
              <a:rPr sz="900" i="1" spc="60" dirty="0">
                <a:solidFill>
                  <a:srgbClr val="7F7F7F"/>
                </a:solidFill>
                <a:latin typeface="Trebuchet MS"/>
                <a:cs typeface="Trebuchet MS"/>
              </a:rPr>
              <a:t> </a:t>
            </a:r>
            <a:r>
              <a:rPr sz="900" i="1" spc="35" dirty="0">
                <a:solidFill>
                  <a:srgbClr val="7F7F7F"/>
                </a:solidFill>
                <a:latin typeface="Trebuchet MS"/>
                <a:cs typeface="Trebuchet MS"/>
              </a:rPr>
              <a:t>Polymarket.com</a:t>
            </a:r>
            <a:endParaRPr sz="900">
              <a:latin typeface="Trebuchet MS"/>
              <a:cs typeface="Trebuchet MS"/>
            </a:endParaRPr>
          </a:p>
        </p:txBody>
      </p:sp>
      <p:sp>
        <p:nvSpPr>
          <p:cNvPr id="8" name="object 8"/>
          <p:cNvSpPr txBox="1"/>
          <p:nvPr/>
        </p:nvSpPr>
        <p:spPr>
          <a:xfrm>
            <a:off x="416914" y="1631188"/>
            <a:ext cx="1804670" cy="330200"/>
          </a:xfrm>
          <a:prstGeom prst="rect">
            <a:avLst/>
          </a:prstGeom>
        </p:spPr>
        <p:txBody>
          <a:bodyPr vert="horz" wrap="square" lIns="0" tIns="12700" rIns="0" bIns="0" rtlCol="0">
            <a:spAutoFit/>
          </a:bodyPr>
          <a:lstStyle/>
          <a:p>
            <a:pPr marL="12700">
              <a:lnSpc>
                <a:spcPct val="100000"/>
              </a:lnSpc>
              <a:spcBef>
                <a:spcPts val="100"/>
              </a:spcBef>
            </a:pPr>
            <a:r>
              <a:rPr sz="1000" spc="-70" dirty="0">
                <a:latin typeface="Arial Black"/>
                <a:cs typeface="Arial Black"/>
              </a:rPr>
              <a:t>WTI</a:t>
            </a:r>
            <a:r>
              <a:rPr sz="1000" spc="-105" dirty="0">
                <a:latin typeface="Arial Black"/>
                <a:cs typeface="Arial Black"/>
              </a:rPr>
              <a:t> </a:t>
            </a:r>
            <a:r>
              <a:rPr sz="1000" spc="195" dirty="0">
                <a:latin typeface="Arial Black"/>
                <a:cs typeface="Arial Black"/>
              </a:rPr>
              <a:t>–</a:t>
            </a:r>
            <a:r>
              <a:rPr sz="1000" spc="-100" dirty="0">
                <a:latin typeface="Arial Black"/>
                <a:cs typeface="Arial Black"/>
              </a:rPr>
              <a:t> </a:t>
            </a:r>
            <a:r>
              <a:rPr sz="1000" spc="-60" dirty="0">
                <a:latin typeface="Arial Black"/>
                <a:cs typeface="Arial Black"/>
              </a:rPr>
              <a:t>Precio</a:t>
            </a:r>
            <a:r>
              <a:rPr sz="1000" spc="-105" dirty="0">
                <a:latin typeface="Arial Black"/>
                <a:cs typeface="Arial Black"/>
              </a:rPr>
              <a:t> </a:t>
            </a:r>
            <a:r>
              <a:rPr sz="1000" spc="-30" dirty="0">
                <a:latin typeface="Arial Black"/>
                <a:cs typeface="Arial Black"/>
              </a:rPr>
              <a:t>de</a:t>
            </a:r>
            <a:r>
              <a:rPr sz="1000" spc="-114" dirty="0">
                <a:latin typeface="Arial Black"/>
                <a:cs typeface="Arial Black"/>
              </a:rPr>
              <a:t> </a:t>
            </a:r>
            <a:r>
              <a:rPr sz="1000" spc="-10" dirty="0">
                <a:latin typeface="Arial Black"/>
                <a:cs typeface="Arial Black"/>
              </a:rPr>
              <a:t>Petróleo</a:t>
            </a:r>
            <a:endParaRPr sz="1000">
              <a:latin typeface="Arial Black"/>
              <a:cs typeface="Arial Black"/>
            </a:endParaRPr>
          </a:p>
          <a:p>
            <a:pPr marL="12700">
              <a:lnSpc>
                <a:spcPct val="100000"/>
              </a:lnSpc>
            </a:pPr>
            <a:r>
              <a:rPr sz="1000" dirty="0">
                <a:latin typeface="Lucida Sans Unicode"/>
                <a:cs typeface="Lucida Sans Unicode"/>
              </a:rPr>
              <a:t>(USD</a:t>
            </a:r>
            <a:r>
              <a:rPr sz="1000" spc="-15" dirty="0">
                <a:latin typeface="Lucida Sans Unicode"/>
                <a:cs typeface="Lucida Sans Unicode"/>
              </a:rPr>
              <a:t> </a:t>
            </a:r>
            <a:r>
              <a:rPr sz="1000" dirty="0">
                <a:latin typeface="Lucida Sans Unicode"/>
                <a:cs typeface="Lucida Sans Unicode"/>
              </a:rPr>
              <a:t>por</a:t>
            </a:r>
            <a:r>
              <a:rPr sz="1000" spc="-20" dirty="0">
                <a:latin typeface="Lucida Sans Unicode"/>
                <a:cs typeface="Lucida Sans Unicode"/>
              </a:rPr>
              <a:t> </a:t>
            </a:r>
            <a:r>
              <a:rPr sz="1000" dirty="0">
                <a:latin typeface="Lucida Sans Unicode"/>
                <a:cs typeface="Lucida Sans Unicode"/>
              </a:rPr>
              <a:t>barril);</a:t>
            </a:r>
            <a:r>
              <a:rPr sz="1000" spc="-25" dirty="0">
                <a:latin typeface="Lucida Sans Unicode"/>
                <a:cs typeface="Lucida Sans Unicode"/>
              </a:rPr>
              <a:t> </a:t>
            </a:r>
            <a:r>
              <a:rPr sz="1000" spc="-320" dirty="0">
                <a:latin typeface="Lucida Sans Unicode"/>
                <a:cs typeface="Lucida Sans Unicode"/>
              </a:rPr>
              <a:t>1</a:t>
            </a:r>
            <a:r>
              <a:rPr sz="1000" spc="-10" dirty="0">
                <a:latin typeface="Lucida Sans Unicode"/>
                <a:cs typeface="Lucida Sans Unicode"/>
              </a:rPr>
              <a:t> </a:t>
            </a:r>
            <a:r>
              <a:rPr sz="1000" spc="175" dirty="0">
                <a:latin typeface="Lucida Sans Unicode"/>
                <a:cs typeface="Lucida Sans Unicode"/>
              </a:rPr>
              <a:t>–</a:t>
            </a:r>
            <a:r>
              <a:rPr sz="1000" spc="-25" dirty="0">
                <a:latin typeface="Lucida Sans Unicode"/>
                <a:cs typeface="Lucida Sans Unicode"/>
              </a:rPr>
              <a:t> </a:t>
            </a:r>
            <a:r>
              <a:rPr sz="1000" dirty="0">
                <a:latin typeface="Lucida Sans Unicode"/>
                <a:cs typeface="Lucida Sans Unicode"/>
              </a:rPr>
              <a:t>Ago</a:t>
            </a:r>
            <a:r>
              <a:rPr sz="1000" spc="265" dirty="0">
                <a:latin typeface="Lucida Sans Unicode"/>
                <a:cs typeface="Lucida Sans Unicode"/>
              </a:rPr>
              <a:t> </a:t>
            </a:r>
            <a:r>
              <a:rPr sz="1000" spc="-40" dirty="0">
                <a:latin typeface="Lucida Sans Unicode"/>
                <a:cs typeface="Lucida Sans Unicode"/>
              </a:rPr>
              <a:t>-</a:t>
            </a:r>
            <a:r>
              <a:rPr sz="1000" spc="-35" dirty="0">
                <a:latin typeface="Lucida Sans Unicode"/>
                <a:cs typeface="Lucida Sans Unicode"/>
              </a:rPr>
              <a:t>26</a:t>
            </a:r>
            <a:endParaRPr sz="1000">
              <a:latin typeface="Lucida Sans Unicode"/>
              <a:cs typeface="Lucida Sans Unicode"/>
            </a:endParaRPr>
          </a:p>
        </p:txBody>
      </p:sp>
      <p:grpSp>
        <p:nvGrpSpPr>
          <p:cNvPr id="9" name="object 9"/>
          <p:cNvGrpSpPr/>
          <p:nvPr/>
        </p:nvGrpSpPr>
        <p:grpSpPr>
          <a:xfrm>
            <a:off x="303634" y="2004449"/>
            <a:ext cx="5052695" cy="1036319"/>
            <a:chOff x="303634" y="2004449"/>
            <a:chExt cx="5052695" cy="1036319"/>
          </a:xfrm>
        </p:grpSpPr>
        <p:sp>
          <p:nvSpPr>
            <p:cNvPr id="10" name="object 10"/>
            <p:cNvSpPr/>
            <p:nvPr/>
          </p:nvSpPr>
          <p:spPr>
            <a:xfrm>
              <a:off x="309984" y="2010799"/>
              <a:ext cx="5039995" cy="0"/>
            </a:xfrm>
            <a:custGeom>
              <a:avLst/>
              <a:gdLst/>
              <a:ahLst/>
              <a:cxnLst/>
              <a:rect l="l" t="t" r="r" b="b"/>
              <a:pathLst>
                <a:path w="5039995">
                  <a:moveTo>
                    <a:pt x="0" y="0"/>
                  </a:moveTo>
                  <a:lnTo>
                    <a:pt x="5040000" y="1"/>
                  </a:lnTo>
                </a:path>
              </a:pathLst>
            </a:custGeom>
            <a:ln w="12700">
              <a:solidFill>
                <a:srgbClr val="919191"/>
              </a:solidFill>
            </a:ln>
          </p:spPr>
          <p:txBody>
            <a:bodyPr wrap="square" lIns="0" tIns="0" rIns="0" bIns="0" rtlCol="0"/>
            <a:lstStyle/>
            <a:p>
              <a:endParaRPr/>
            </a:p>
          </p:txBody>
        </p:sp>
        <p:sp>
          <p:nvSpPr>
            <p:cNvPr id="11" name="object 11"/>
            <p:cNvSpPr/>
            <p:nvPr/>
          </p:nvSpPr>
          <p:spPr>
            <a:xfrm>
              <a:off x="1124273" y="2408515"/>
              <a:ext cx="269240" cy="631825"/>
            </a:xfrm>
            <a:custGeom>
              <a:avLst/>
              <a:gdLst/>
              <a:ahLst/>
              <a:cxnLst/>
              <a:rect l="l" t="t" r="r" b="b"/>
              <a:pathLst>
                <a:path w="269240" h="631825">
                  <a:moveTo>
                    <a:pt x="0" y="546715"/>
                  </a:moveTo>
                  <a:lnTo>
                    <a:pt x="6554" y="631658"/>
                  </a:lnTo>
                  <a:lnTo>
                    <a:pt x="70575" y="575449"/>
                  </a:lnTo>
                  <a:lnTo>
                    <a:pt x="70060" y="575240"/>
                  </a:lnTo>
                  <a:lnTo>
                    <a:pt x="36379" y="575240"/>
                  </a:lnTo>
                  <a:lnTo>
                    <a:pt x="24617" y="570450"/>
                  </a:lnTo>
                  <a:lnTo>
                    <a:pt x="29406" y="558688"/>
                  </a:lnTo>
                  <a:lnTo>
                    <a:pt x="0" y="546715"/>
                  </a:lnTo>
                  <a:close/>
                </a:path>
                <a:path w="269240" h="631825">
                  <a:moveTo>
                    <a:pt x="29406" y="558688"/>
                  </a:moveTo>
                  <a:lnTo>
                    <a:pt x="24617" y="570450"/>
                  </a:lnTo>
                  <a:lnTo>
                    <a:pt x="36379" y="575240"/>
                  </a:lnTo>
                  <a:lnTo>
                    <a:pt x="41168" y="563477"/>
                  </a:lnTo>
                  <a:lnTo>
                    <a:pt x="29406" y="558688"/>
                  </a:lnTo>
                  <a:close/>
                </a:path>
                <a:path w="269240" h="631825">
                  <a:moveTo>
                    <a:pt x="41168" y="563477"/>
                  </a:moveTo>
                  <a:lnTo>
                    <a:pt x="36379" y="575240"/>
                  </a:lnTo>
                  <a:lnTo>
                    <a:pt x="70060" y="575240"/>
                  </a:lnTo>
                  <a:lnTo>
                    <a:pt x="41168" y="563477"/>
                  </a:lnTo>
                  <a:close/>
                </a:path>
                <a:path w="269240" h="631825">
                  <a:moveTo>
                    <a:pt x="256866" y="0"/>
                  </a:moveTo>
                  <a:lnTo>
                    <a:pt x="29406" y="558688"/>
                  </a:lnTo>
                  <a:lnTo>
                    <a:pt x="41168" y="563477"/>
                  </a:lnTo>
                  <a:lnTo>
                    <a:pt x="268627" y="4789"/>
                  </a:lnTo>
                  <a:lnTo>
                    <a:pt x="256866" y="0"/>
                  </a:lnTo>
                  <a:close/>
                </a:path>
              </a:pathLst>
            </a:custGeom>
            <a:solidFill>
              <a:srgbClr val="000000"/>
            </a:solidFill>
          </p:spPr>
          <p:txBody>
            <a:bodyPr wrap="square" lIns="0" tIns="0" rIns="0" bIns="0" rtlCol="0"/>
            <a:lstStyle/>
            <a:p>
              <a:endParaRPr/>
            </a:p>
          </p:txBody>
        </p:sp>
      </p:grpSp>
      <p:sp>
        <p:nvSpPr>
          <p:cNvPr id="12" name="object 12"/>
          <p:cNvSpPr txBox="1"/>
          <p:nvPr/>
        </p:nvSpPr>
        <p:spPr>
          <a:xfrm>
            <a:off x="1520334" y="2200147"/>
            <a:ext cx="1372235" cy="1174750"/>
          </a:xfrm>
          <a:prstGeom prst="rect">
            <a:avLst/>
          </a:prstGeom>
        </p:spPr>
        <p:txBody>
          <a:bodyPr vert="horz" wrap="square" lIns="0" tIns="20320" rIns="0" bIns="0" rtlCol="0">
            <a:spAutoFit/>
          </a:bodyPr>
          <a:lstStyle/>
          <a:p>
            <a:pPr marL="12700" marR="466725">
              <a:lnSpc>
                <a:spcPts val="1420"/>
              </a:lnSpc>
              <a:spcBef>
                <a:spcPts val="160"/>
              </a:spcBef>
            </a:pPr>
            <a:r>
              <a:rPr sz="1200" spc="-40" dirty="0">
                <a:latin typeface="Arial Black"/>
                <a:cs typeface="Arial Black"/>
              </a:rPr>
              <a:t>Anuncio</a:t>
            </a:r>
            <a:r>
              <a:rPr sz="1200" spc="-90" dirty="0">
                <a:latin typeface="Arial Black"/>
                <a:cs typeface="Arial Black"/>
              </a:rPr>
              <a:t> </a:t>
            </a:r>
            <a:r>
              <a:rPr sz="1200" spc="-25" dirty="0">
                <a:latin typeface="Arial Black"/>
                <a:cs typeface="Arial Black"/>
              </a:rPr>
              <a:t>de </a:t>
            </a:r>
            <a:r>
              <a:rPr sz="1200" spc="-10" dirty="0">
                <a:latin typeface="Arial Black"/>
                <a:cs typeface="Arial Black"/>
              </a:rPr>
              <a:t>Tregua</a:t>
            </a:r>
            <a:endParaRPr sz="1200">
              <a:latin typeface="Arial Black"/>
              <a:cs typeface="Arial Black"/>
            </a:endParaRPr>
          </a:p>
          <a:p>
            <a:pPr>
              <a:lnSpc>
                <a:spcPct val="100000"/>
              </a:lnSpc>
              <a:spcBef>
                <a:spcPts val="1660"/>
              </a:spcBef>
            </a:pPr>
            <a:endParaRPr sz="1200">
              <a:latin typeface="Arial Black"/>
              <a:cs typeface="Arial Black"/>
            </a:endParaRPr>
          </a:p>
          <a:p>
            <a:pPr marL="474345" marR="5080">
              <a:lnSpc>
                <a:spcPts val="1420"/>
              </a:lnSpc>
            </a:pPr>
            <a:r>
              <a:rPr sz="1200" spc="-40" dirty="0">
                <a:latin typeface="Arial Black"/>
                <a:cs typeface="Arial Black"/>
              </a:rPr>
              <a:t>Anuncio</a:t>
            </a:r>
            <a:r>
              <a:rPr sz="1200" spc="-90" dirty="0">
                <a:latin typeface="Arial Black"/>
                <a:cs typeface="Arial Black"/>
              </a:rPr>
              <a:t> </a:t>
            </a:r>
            <a:r>
              <a:rPr sz="1200" spc="-25" dirty="0">
                <a:latin typeface="Arial Black"/>
                <a:cs typeface="Arial Black"/>
              </a:rPr>
              <a:t>de </a:t>
            </a:r>
            <a:r>
              <a:rPr sz="1200" spc="-10" dirty="0">
                <a:latin typeface="Arial Black"/>
                <a:cs typeface="Arial Black"/>
              </a:rPr>
              <a:t>Acuerdo</a:t>
            </a:r>
            <a:endParaRPr sz="1200">
              <a:latin typeface="Arial Black"/>
              <a:cs typeface="Arial Black"/>
            </a:endParaRPr>
          </a:p>
        </p:txBody>
      </p:sp>
      <p:sp>
        <p:nvSpPr>
          <p:cNvPr id="13" name="object 13"/>
          <p:cNvSpPr txBox="1"/>
          <p:nvPr/>
        </p:nvSpPr>
        <p:spPr>
          <a:xfrm>
            <a:off x="6906887" y="1622044"/>
            <a:ext cx="3578225" cy="330200"/>
          </a:xfrm>
          <a:prstGeom prst="rect">
            <a:avLst/>
          </a:prstGeom>
        </p:spPr>
        <p:txBody>
          <a:bodyPr vert="horz" wrap="square" lIns="0" tIns="12700" rIns="0" bIns="0" rtlCol="0">
            <a:spAutoFit/>
          </a:bodyPr>
          <a:lstStyle/>
          <a:p>
            <a:pPr marL="12700">
              <a:lnSpc>
                <a:spcPct val="100000"/>
              </a:lnSpc>
              <a:spcBef>
                <a:spcPts val="100"/>
              </a:spcBef>
            </a:pPr>
            <a:r>
              <a:rPr sz="1000" spc="-45" dirty="0">
                <a:latin typeface="Arial Black"/>
                <a:cs typeface="Arial Black"/>
              </a:rPr>
              <a:t>Llegada</a:t>
            </a:r>
            <a:r>
              <a:rPr sz="1000" spc="-95" dirty="0">
                <a:latin typeface="Arial Black"/>
                <a:cs typeface="Arial Black"/>
              </a:rPr>
              <a:t> </a:t>
            </a:r>
            <a:r>
              <a:rPr sz="1000" spc="-30" dirty="0">
                <a:latin typeface="Arial Black"/>
                <a:cs typeface="Arial Black"/>
              </a:rPr>
              <a:t>de</a:t>
            </a:r>
            <a:r>
              <a:rPr sz="1000" spc="-95" dirty="0">
                <a:latin typeface="Arial Black"/>
                <a:cs typeface="Arial Black"/>
              </a:rPr>
              <a:t> </a:t>
            </a:r>
            <a:r>
              <a:rPr sz="1000" spc="-40" dirty="0">
                <a:latin typeface="Arial Black"/>
                <a:cs typeface="Arial Black"/>
              </a:rPr>
              <a:t>Buques</a:t>
            </a:r>
            <a:r>
              <a:rPr sz="1000" spc="-85" dirty="0">
                <a:latin typeface="Arial Black"/>
                <a:cs typeface="Arial Black"/>
              </a:rPr>
              <a:t> </a:t>
            </a:r>
            <a:r>
              <a:rPr sz="1000" spc="-25" dirty="0">
                <a:latin typeface="Arial Black"/>
                <a:cs typeface="Arial Black"/>
              </a:rPr>
              <a:t>al</a:t>
            </a:r>
            <a:r>
              <a:rPr sz="1000" spc="-90" dirty="0">
                <a:latin typeface="Arial Black"/>
                <a:cs typeface="Arial Black"/>
              </a:rPr>
              <a:t> </a:t>
            </a:r>
            <a:r>
              <a:rPr sz="1000" spc="-65" dirty="0">
                <a:latin typeface="Arial Black"/>
                <a:cs typeface="Arial Black"/>
              </a:rPr>
              <a:t>Estrecho</a:t>
            </a:r>
            <a:r>
              <a:rPr sz="1000" spc="-85" dirty="0">
                <a:latin typeface="Arial Black"/>
                <a:cs typeface="Arial Black"/>
              </a:rPr>
              <a:t> </a:t>
            </a:r>
            <a:r>
              <a:rPr sz="1000" spc="-30" dirty="0">
                <a:latin typeface="Arial Black"/>
                <a:cs typeface="Arial Black"/>
              </a:rPr>
              <a:t>de</a:t>
            </a:r>
            <a:r>
              <a:rPr sz="1000" spc="-95" dirty="0">
                <a:latin typeface="Arial Black"/>
                <a:cs typeface="Arial Black"/>
              </a:rPr>
              <a:t> </a:t>
            </a:r>
            <a:r>
              <a:rPr sz="1000" spc="-20" dirty="0">
                <a:latin typeface="Arial Black"/>
                <a:cs typeface="Arial Black"/>
              </a:rPr>
              <a:t>Ormuz</a:t>
            </a:r>
            <a:endParaRPr sz="1000">
              <a:latin typeface="Arial Black"/>
              <a:cs typeface="Arial Black"/>
            </a:endParaRPr>
          </a:p>
          <a:p>
            <a:pPr marL="12700">
              <a:lnSpc>
                <a:spcPct val="100000"/>
              </a:lnSpc>
            </a:pPr>
            <a:r>
              <a:rPr sz="1000" dirty="0">
                <a:latin typeface="Lucida Sans Unicode"/>
                <a:cs typeface="Lucida Sans Unicode"/>
              </a:rPr>
              <a:t>(Acumulado</a:t>
            </a:r>
            <a:r>
              <a:rPr sz="1000" spc="35" dirty="0">
                <a:latin typeface="Lucida Sans Unicode"/>
                <a:cs typeface="Lucida Sans Unicode"/>
              </a:rPr>
              <a:t> </a:t>
            </a:r>
            <a:r>
              <a:rPr sz="1000" dirty="0">
                <a:latin typeface="Lucida Sans Unicode"/>
                <a:cs typeface="Lucida Sans Unicode"/>
              </a:rPr>
              <a:t>Mensual;</a:t>
            </a:r>
            <a:r>
              <a:rPr sz="1000" spc="35" dirty="0">
                <a:latin typeface="Lucida Sans Unicode"/>
                <a:cs typeface="Lucida Sans Unicode"/>
              </a:rPr>
              <a:t> </a:t>
            </a:r>
            <a:r>
              <a:rPr sz="1000" dirty="0">
                <a:latin typeface="Lucida Sans Unicode"/>
                <a:cs typeface="Lucida Sans Unicode"/>
              </a:rPr>
              <a:t>Número</a:t>
            </a:r>
            <a:r>
              <a:rPr sz="1000" spc="40" dirty="0">
                <a:latin typeface="Lucida Sans Unicode"/>
                <a:cs typeface="Lucida Sans Unicode"/>
              </a:rPr>
              <a:t> </a:t>
            </a:r>
            <a:r>
              <a:rPr sz="1000" spc="50" dirty="0">
                <a:latin typeface="Lucida Sans Unicode"/>
                <a:cs typeface="Lucida Sans Unicode"/>
              </a:rPr>
              <a:t>de </a:t>
            </a:r>
            <a:r>
              <a:rPr sz="1000" dirty="0">
                <a:latin typeface="Lucida Sans Unicode"/>
                <a:cs typeface="Lucida Sans Unicode"/>
              </a:rPr>
              <a:t>Buques);</a:t>
            </a:r>
            <a:r>
              <a:rPr sz="1000" spc="40" dirty="0">
                <a:latin typeface="Lucida Sans Unicode"/>
                <a:cs typeface="Lucida Sans Unicode"/>
              </a:rPr>
              <a:t> </a:t>
            </a:r>
            <a:r>
              <a:rPr sz="1000" spc="-65" dirty="0">
                <a:latin typeface="Lucida Sans Unicode"/>
                <a:cs typeface="Lucida Sans Unicode"/>
              </a:rPr>
              <a:t>23</a:t>
            </a:r>
            <a:r>
              <a:rPr sz="1000" spc="35" dirty="0">
                <a:latin typeface="Lucida Sans Unicode"/>
                <a:cs typeface="Lucida Sans Unicode"/>
              </a:rPr>
              <a:t> </a:t>
            </a:r>
            <a:r>
              <a:rPr sz="1000" spc="175" dirty="0">
                <a:latin typeface="Lucida Sans Unicode"/>
                <a:cs typeface="Lucida Sans Unicode"/>
              </a:rPr>
              <a:t>–</a:t>
            </a:r>
            <a:r>
              <a:rPr sz="1000" spc="35" dirty="0">
                <a:latin typeface="Lucida Sans Unicode"/>
                <a:cs typeface="Lucida Sans Unicode"/>
              </a:rPr>
              <a:t> </a:t>
            </a:r>
            <a:r>
              <a:rPr sz="1000" spc="55" dirty="0">
                <a:latin typeface="Lucida Sans Unicode"/>
                <a:cs typeface="Lucida Sans Unicode"/>
              </a:rPr>
              <a:t>Jul</a:t>
            </a:r>
            <a:r>
              <a:rPr sz="1000" spc="45" dirty="0">
                <a:latin typeface="Lucida Sans Unicode"/>
                <a:cs typeface="Lucida Sans Unicode"/>
              </a:rPr>
              <a:t> </a:t>
            </a:r>
            <a:r>
              <a:rPr sz="1000" spc="175" dirty="0">
                <a:latin typeface="Lucida Sans Unicode"/>
                <a:cs typeface="Lucida Sans Unicode"/>
              </a:rPr>
              <a:t>–</a:t>
            </a:r>
            <a:r>
              <a:rPr sz="1000" spc="40" dirty="0">
                <a:latin typeface="Lucida Sans Unicode"/>
                <a:cs typeface="Lucida Sans Unicode"/>
              </a:rPr>
              <a:t> </a:t>
            </a:r>
            <a:r>
              <a:rPr sz="1000" spc="-25" dirty="0">
                <a:latin typeface="Lucida Sans Unicode"/>
                <a:cs typeface="Lucida Sans Unicode"/>
              </a:rPr>
              <a:t>26</a:t>
            </a:r>
            <a:endParaRPr sz="1000">
              <a:latin typeface="Lucida Sans Unicode"/>
              <a:cs typeface="Lucida Sans Unicode"/>
            </a:endParaRPr>
          </a:p>
        </p:txBody>
      </p:sp>
      <p:sp>
        <p:nvSpPr>
          <p:cNvPr id="14" name="object 14"/>
          <p:cNvSpPr/>
          <p:nvPr/>
        </p:nvSpPr>
        <p:spPr>
          <a:xfrm>
            <a:off x="6828147" y="2020157"/>
            <a:ext cx="5039995" cy="0"/>
          </a:xfrm>
          <a:custGeom>
            <a:avLst/>
            <a:gdLst/>
            <a:ahLst/>
            <a:cxnLst/>
            <a:rect l="l" t="t" r="r" b="b"/>
            <a:pathLst>
              <a:path w="5039995">
                <a:moveTo>
                  <a:pt x="0" y="0"/>
                </a:moveTo>
                <a:lnTo>
                  <a:pt x="5040000" y="1"/>
                </a:lnTo>
              </a:path>
            </a:pathLst>
          </a:custGeom>
          <a:ln w="12700">
            <a:solidFill>
              <a:srgbClr val="919191"/>
            </a:solidFill>
          </a:ln>
        </p:spPr>
        <p:txBody>
          <a:bodyPr wrap="square" lIns="0" tIns="0" rIns="0" bIns="0" rtlCol="0"/>
          <a:lstStyle/>
          <a:p>
            <a:endParaRPr/>
          </a:p>
        </p:txBody>
      </p:sp>
      <p:grpSp>
        <p:nvGrpSpPr>
          <p:cNvPr id="15" name="object 15"/>
          <p:cNvGrpSpPr/>
          <p:nvPr/>
        </p:nvGrpSpPr>
        <p:grpSpPr>
          <a:xfrm>
            <a:off x="6987638" y="2778212"/>
            <a:ext cx="4767580" cy="3188335"/>
            <a:chOff x="6987638" y="2778212"/>
            <a:chExt cx="4767580" cy="3188335"/>
          </a:xfrm>
        </p:grpSpPr>
        <p:sp>
          <p:nvSpPr>
            <p:cNvPr id="16" name="object 16"/>
            <p:cNvSpPr/>
            <p:nvPr/>
          </p:nvSpPr>
          <p:spPr>
            <a:xfrm>
              <a:off x="10188290" y="5744186"/>
              <a:ext cx="145415" cy="187325"/>
            </a:xfrm>
            <a:custGeom>
              <a:avLst/>
              <a:gdLst/>
              <a:ahLst/>
              <a:cxnLst/>
              <a:rect l="l" t="t" r="r" b="b"/>
              <a:pathLst>
                <a:path w="145415" h="187325">
                  <a:moveTo>
                    <a:pt x="145093" y="0"/>
                  </a:moveTo>
                  <a:lnTo>
                    <a:pt x="0" y="0"/>
                  </a:lnTo>
                  <a:lnTo>
                    <a:pt x="0" y="186818"/>
                  </a:lnTo>
                  <a:lnTo>
                    <a:pt x="145093" y="186818"/>
                  </a:lnTo>
                  <a:lnTo>
                    <a:pt x="145093" y="0"/>
                  </a:lnTo>
                  <a:close/>
                </a:path>
              </a:pathLst>
            </a:custGeom>
            <a:solidFill>
              <a:srgbClr val="002060"/>
            </a:solidFill>
          </p:spPr>
          <p:txBody>
            <a:bodyPr wrap="square" lIns="0" tIns="0" rIns="0" bIns="0" rtlCol="0"/>
            <a:lstStyle/>
            <a:p>
              <a:endParaRPr/>
            </a:p>
          </p:txBody>
        </p:sp>
        <p:sp>
          <p:nvSpPr>
            <p:cNvPr id="17" name="object 17"/>
            <p:cNvSpPr/>
            <p:nvPr/>
          </p:nvSpPr>
          <p:spPr>
            <a:xfrm>
              <a:off x="10188290" y="5744186"/>
              <a:ext cx="145415" cy="187325"/>
            </a:xfrm>
            <a:custGeom>
              <a:avLst/>
              <a:gdLst/>
              <a:ahLst/>
              <a:cxnLst/>
              <a:rect l="l" t="t" r="r" b="b"/>
              <a:pathLst>
                <a:path w="145415" h="187325">
                  <a:moveTo>
                    <a:pt x="0" y="0"/>
                  </a:moveTo>
                  <a:lnTo>
                    <a:pt x="145093" y="0"/>
                  </a:lnTo>
                  <a:lnTo>
                    <a:pt x="145093" y="186817"/>
                  </a:lnTo>
                  <a:lnTo>
                    <a:pt x="0" y="186817"/>
                  </a:lnTo>
                  <a:lnTo>
                    <a:pt x="0" y="0"/>
                  </a:lnTo>
                  <a:close/>
                </a:path>
              </a:pathLst>
            </a:custGeom>
            <a:ln w="3175">
              <a:solidFill>
                <a:srgbClr val="000000"/>
              </a:solidFill>
            </a:ln>
          </p:spPr>
          <p:txBody>
            <a:bodyPr wrap="square" lIns="0" tIns="0" rIns="0" bIns="0" rtlCol="0"/>
            <a:lstStyle/>
            <a:p>
              <a:endParaRPr/>
            </a:p>
          </p:txBody>
        </p:sp>
        <p:sp>
          <p:nvSpPr>
            <p:cNvPr id="18" name="object 18"/>
            <p:cNvSpPr/>
            <p:nvPr/>
          </p:nvSpPr>
          <p:spPr>
            <a:xfrm>
              <a:off x="10386839" y="5518448"/>
              <a:ext cx="145415" cy="412750"/>
            </a:xfrm>
            <a:custGeom>
              <a:avLst/>
              <a:gdLst/>
              <a:ahLst/>
              <a:cxnLst/>
              <a:rect l="l" t="t" r="r" b="b"/>
              <a:pathLst>
                <a:path w="145415" h="412750">
                  <a:moveTo>
                    <a:pt x="145093" y="0"/>
                  </a:moveTo>
                  <a:lnTo>
                    <a:pt x="0" y="0"/>
                  </a:lnTo>
                  <a:lnTo>
                    <a:pt x="0" y="412556"/>
                  </a:lnTo>
                  <a:lnTo>
                    <a:pt x="145093" y="412556"/>
                  </a:lnTo>
                  <a:lnTo>
                    <a:pt x="145093" y="0"/>
                  </a:lnTo>
                  <a:close/>
                </a:path>
              </a:pathLst>
            </a:custGeom>
            <a:solidFill>
              <a:srgbClr val="002060"/>
            </a:solidFill>
          </p:spPr>
          <p:txBody>
            <a:bodyPr wrap="square" lIns="0" tIns="0" rIns="0" bIns="0" rtlCol="0"/>
            <a:lstStyle/>
            <a:p>
              <a:endParaRPr/>
            </a:p>
          </p:txBody>
        </p:sp>
        <p:sp>
          <p:nvSpPr>
            <p:cNvPr id="19" name="object 19"/>
            <p:cNvSpPr/>
            <p:nvPr/>
          </p:nvSpPr>
          <p:spPr>
            <a:xfrm>
              <a:off x="10386840" y="5518447"/>
              <a:ext cx="145415" cy="412750"/>
            </a:xfrm>
            <a:custGeom>
              <a:avLst/>
              <a:gdLst/>
              <a:ahLst/>
              <a:cxnLst/>
              <a:rect l="l" t="t" r="r" b="b"/>
              <a:pathLst>
                <a:path w="145415" h="412750">
                  <a:moveTo>
                    <a:pt x="0" y="0"/>
                  </a:moveTo>
                  <a:lnTo>
                    <a:pt x="145093" y="0"/>
                  </a:lnTo>
                  <a:lnTo>
                    <a:pt x="145093" y="412556"/>
                  </a:lnTo>
                  <a:lnTo>
                    <a:pt x="0" y="412556"/>
                  </a:lnTo>
                  <a:lnTo>
                    <a:pt x="0" y="0"/>
                  </a:lnTo>
                  <a:close/>
                </a:path>
              </a:pathLst>
            </a:custGeom>
            <a:ln w="3175">
              <a:solidFill>
                <a:srgbClr val="000000"/>
              </a:solidFill>
            </a:ln>
          </p:spPr>
          <p:txBody>
            <a:bodyPr wrap="square" lIns="0" tIns="0" rIns="0" bIns="0" rtlCol="0"/>
            <a:lstStyle/>
            <a:p>
              <a:endParaRPr/>
            </a:p>
          </p:txBody>
        </p:sp>
        <p:sp>
          <p:nvSpPr>
            <p:cNvPr id="20" name="object 20"/>
            <p:cNvSpPr/>
            <p:nvPr/>
          </p:nvSpPr>
          <p:spPr>
            <a:xfrm>
              <a:off x="10585388" y="5588504"/>
              <a:ext cx="145415" cy="342900"/>
            </a:xfrm>
            <a:custGeom>
              <a:avLst/>
              <a:gdLst/>
              <a:ahLst/>
              <a:cxnLst/>
              <a:rect l="l" t="t" r="r" b="b"/>
              <a:pathLst>
                <a:path w="145415" h="342900">
                  <a:moveTo>
                    <a:pt x="145093" y="0"/>
                  </a:moveTo>
                  <a:lnTo>
                    <a:pt x="0" y="0"/>
                  </a:lnTo>
                  <a:lnTo>
                    <a:pt x="0" y="342499"/>
                  </a:lnTo>
                  <a:lnTo>
                    <a:pt x="145093" y="342499"/>
                  </a:lnTo>
                  <a:lnTo>
                    <a:pt x="145093" y="0"/>
                  </a:lnTo>
                  <a:close/>
                </a:path>
              </a:pathLst>
            </a:custGeom>
            <a:solidFill>
              <a:srgbClr val="BCB14C"/>
            </a:solidFill>
          </p:spPr>
          <p:txBody>
            <a:bodyPr wrap="square" lIns="0" tIns="0" rIns="0" bIns="0" rtlCol="0"/>
            <a:lstStyle/>
            <a:p>
              <a:endParaRPr/>
            </a:p>
          </p:txBody>
        </p:sp>
        <p:sp>
          <p:nvSpPr>
            <p:cNvPr id="21" name="object 21"/>
            <p:cNvSpPr/>
            <p:nvPr/>
          </p:nvSpPr>
          <p:spPr>
            <a:xfrm>
              <a:off x="10585389" y="5588504"/>
              <a:ext cx="145415" cy="342900"/>
            </a:xfrm>
            <a:custGeom>
              <a:avLst/>
              <a:gdLst/>
              <a:ahLst/>
              <a:cxnLst/>
              <a:rect l="l" t="t" r="r" b="b"/>
              <a:pathLst>
                <a:path w="145415" h="342900">
                  <a:moveTo>
                    <a:pt x="0" y="0"/>
                  </a:moveTo>
                  <a:lnTo>
                    <a:pt x="145093" y="0"/>
                  </a:lnTo>
                  <a:lnTo>
                    <a:pt x="145093" y="342499"/>
                  </a:lnTo>
                  <a:lnTo>
                    <a:pt x="0" y="342499"/>
                  </a:lnTo>
                  <a:lnTo>
                    <a:pt x="0" y="0"/>
                  </a:lnTo>
                  <a:close/>
                </a:path>
              </a:pathLst>
            </a:custGeom>
            <a:ln w="3175">
              <a:solidFill>
                <a:srgbClr val="000000"/>
              </a:solidFill>
            </a:ln>
          </p:spPr>
          <p:txBody>
            <a:bodyPr wrap="square" lIns="0" tIns="0" rIns="0" bIns="0" rtlCol="0"/>
            <a:lstStyle/>
            <a:p>
              <a:endParaRPr/>
            </a:p>
          </p:txBody>
        </p:sp>
        <p:sp>
          <p:nvSpPr>
            <p:cNvPr id="22" name="object 22"/>
            <p:cNvSpPr/>
            <p:nvPr/>
          </p:nvSpPr>
          <p:spPr>
            <a:xfrm>
              <a:off x="7019137" y="2778454"/>
              <a:ext cx="932180" cy="3152775"/>
            </a:xfrm>
            <a:custGeom>
              <a:avLst/>
              <a:gdLst/>
              <a:ahLst/>
              <a:cxnLst/>
              <a:rect l="l" t="t" r="r" b="b"/>
              <a:pathLst>
                <a:path w="932179" h="3152775">
                  <a:moveTo>
                    <a:pt x="137452" y="778408"/>
                  </a:moveTo>
                  <a:lnTo>
                    <a:pt x="0" y="778408"/>
                  </a:lnTo>
                  <a:lnTo>
                    <a:pt x="0" y="3152559"/>
                  </a:lnTo>
                  <a:lnTo>
                    <a:pt x="137452" y="3152559"/>
                  </a:lnTo>
                  <a:lnTo>
                    <a:pt x="137452" y="778408"/>
                  </a:lnTo>
                  <a:close/>
                </a:path>
                <a:path w="932179" h="3152775">
                  <a:moveTo>
                    <a:pt x="336003" y="957440"/>
                  </a:moveTo>
                  <a:lnTo>
                    <a:pt x="198539" y="957440"/>
                  </a:lnTo>
                  <a:lnTo>
                    <a:pt x="198539" y="3152559"/>
                  </a:lnTo>
                  <a:lnTo>
                    <a:pt x="336003" y="3152559"/>
                  </a:lnTo>
                  <a:lnTo>
                    <a:pt x="336003" y="957440"/>
                  </a:lnTo>
                  <a:close/>
                </a:path>
                <a:path w="932179" h="3152775">
                  <a:moveTo>
                    <a:pt x="534555" y="467042"/>
                  </a:moveTo>
                  <a:lnTo>
                    <a:pt x="397090" y="467042"/>
                  </a:lnTo>
                  <a:lnTo>
                    <a:pt x="397090" y="3152559"/>
                  </a:lnTo>
                  <a:lnTo>
                    <a:pt x="534555" y="3152559"/>
                  </a:lnTo>
                  <a:lnTo>
                    <a:pt x="534555" y="467042"/>
                  </a:lnTo>
                  <a:close/>
                </a:path>
                <a:path w="932179" h="3152775">
                  <a:moveTo>
                    <a:pt x="733094" y="241312"/>
                  </a:moveTo>
                  <a:lnTo>
                    <a:pt x="595642" y="241312"/>
                  </a:lnTo>
                  <a:lnTo>
                    <a:pt x="595642" y="3152559"/>
                  </a:lnTo>
                  <a:lnTo>
                    <a:pt x="733094" y="3152559"/>
                  </a:lnTo>
                  <a:lnTo>
                    <a:pt x="733094" y="241312"/>
                  </a:lnTo>
                  <a:close/>
                </a:path>
                <a:path w="932179" h="3152775">
                  <a:moveTo>
                    <a:pt x="931646" y="0"/>
                  </a:moveTo>
                  <a:lnTo>
                    <a:pt x="794194" y="0"/>
                  </a:lnTo>
                  <a:lnTo>
                    <a:pt x="794194" y="3152559"/>
                  </a:lnTo>
                  <a:lnTo>
                    <a:pt x="931646" y="3152559"/>
                  </a:lnTo>
                  <a:lnTo>
                    <a:pt x="931646" y="0"/>
                  </a:lnTo>
                  <a:close/>
                </a:path>
              </a:pathLst>
            </a:custGeom>
            <a:solidFill>
              <a:srgbClr val="002060"/>
            </a:solidFill>
          </p:spPr>
          <p:txBody>
            <a:bodyPr wrap="square" lIns="0" tIns="0" rIns="0" bIns="0" rtlCol="0"/>
            <a:lstStyle/>
            <a:p>
              <a:endParaRPr/>
            </a:p>
          </p:txBody>
        </p:sp>
        <p:sp>
          <p:nvSpPr>
            <p:cNvPr id="23" name="object 23"/>
            <p:cNvSpPr/>
            <p:nvPr/>
          </p:nvSpPr>
          <p:spPr>
            <a:xfrm>
              <a:off x="7019139" y="2778450"/>
              <a:ext cx="932180" cy="3152775"/>
            </a:xfrm>
            <a:custGeom>
              <a:avLst/>
              <a:gdLst/>
              <a:ahLst/>
              <a:cxnLst/>
              <a:rect l="l" t="t" r="r" b="b"/>
              <a:pathLst>
                <a:path w="932179" h="3152775">
                  <a:moveTo>
                    <a:pt x="0" y="778408"/>
                  </a:moveTo>
                  <a:lnTo>
                    <a:pt x="137457" y="778408"/>
                  </a:lnTo>
                  <a:lnTo>
                    <a:pt x="137457" y="3152553"/>
                  </a:lnTo>
                  <a:lnTo>
                    <a:pt x="0" y="3152553"/>
                  </a:lnTo>
                  <a:lnTo>
                    <a:pt x="0" y="778408"/>
                  </a:lnTo>
                </a:path>
                <a:path w="932179" h="3152775">
                  <a:moveTo>
                    <a:pt x="198549" y="957442"/>
                  </a:moveTo>
                  <a:lnTo>
                    <a:pt x="336006" y="957442"/>
                  </a:lnTo>
                  <a:lnTo>
                    <a:pt x="336006" y="3152553"/>
                  </a:lnTo>
                  <a:lnTo>
                    <a:pt x="198549" y="3152553"/>
                  </a:lnTo>
                  <a:lnTo>
                    <a:pt x="198549" y="957442"/>
                  </a:lnTo>
                </a:path>
                <a:path w="932179" h="3152775">
                  <a:moveTo>
                    <a:pt x="397098" y="467044"/>
                  </a:moveTo>
                  <a:lnTo>
                    <a:pt x="534555" y="467044"/>
                  </a:lnTo>
                  <a:lnTo>
                    <a:pt x="534555" y="3152553"/>
                  </a:lnTo>
                  <a:lnTo>
                    <a:pt x="397098" y="3152553"/>
                  </a:lnTo>
                  <a:lnTo>
                    <a:pt x="397098" y="467044"/>
                  </a:lnTo>
                </a:path>
                <a:path w="932179" h="3152775">
                  <a:moveTo>
                    <a:pt x="595647" y="241306"/>
                  </a:moveTo>
                  <a:lnTo>
                    <a:pt x="733104" y="241306"/>
                  </a:lnTo>
                  <a:lnTo>
                    <a:pt x="733104" y="3152553"/>
                  </a:lnTo>
                  <a:lnTo>
                    <a:pt x="595647" y="3152553"/>
                  </a:lnTo>
                  <a:lnTo>
                    <a:pt x="595647" y="241306"/>
                  </a:lnTo>
                </a:path>
                <a:path w="932179" h="3152775">
                  <a:moveTo>
                    <a:pt x="794197" y="0"/>
                  </a:moveTo>
                  <a:lnTo>
                    <a:pt x="931654" y="0"/>
                  </a:lnTo>
                  <a:lnTo>
                    <a:pt x="931654" y="3152553"/>
                  </a:lnTo>
                  <a:lnTo>
                    <a:pt x="794197" y="3152553"/>
                  </a:lnTo>
                  <a:lnTo>
                    <a:pt x="794197" y="0"/>
                  </a:lnTo>
                </a:path>
              </a:pathLst>
            </a:custGeom>
            <a:ln w="3175">
              <a:solidFill>
                <a:srgbClr val="000000"/>
              </a:solidFill>
            </a:ln>
          </p:spPr>
          <p:txBody>
            <a:bodyPr wrap="square" lIns="0" tIns="0" rIns="0" bIns="0" rtlCol="0"/>
            <a:lstStyle/>
            <a:p>
              <a:endParaRPr/>
            </a:p>
          </p:txBody>
        </p:sp>
        <p:sp>
          <p:nvSpPr>
            <p:cNvPr id="24" name="object 24"/>
            <p:cNvSpPr/>
            <p:nvPr/>
          </p:nvSpPr>
          <p:spPr>
            <a:xfrm>
              <a:off x="8011884" y="3011982"/>
              <a:ext cx="2123440" cy="2919095"/>
            </a:xfrm>
            <a:custGeom>
              <a:avLst/>
              <a:gdLst/>
              <a:ahLst/>
              <a:cxnLst/>
              <a:rect l="l" t="t" r="r" b="b"/>
              <a:pathLst>
                <a:path w="2123440" h="2919095">
                  <a:moveTo>
                    <a:pt x="137452" y="194602"/>
                  </a:moveTo>
                  <a:lnTo>
                    <a:pt x="0" y="194602"/>
                  </a:lnTo>
                  <a:lnTo>
                    <a:pt x="0" y="2919031"/>
                  </a:lnTo>
                  <a:lnTo>
                    <a:pt x="137452" y="2919031"/>
                  </a:lnTo>
                  <a:lnTo>
                    <a:pt x="137452" y="194602"/>
                  </a:lnTo>
                  <a:close/>
                </a:path>
                <a:path w="2123440" h="2919095">
                  <a:moveTo>
                    <a:pt x="336003" y="0"/>
                  </a:moveTo>
                  <a:lnTo>
                    <a:pt x="198539" y="0"/>
                  </a:lnTo>
                  <a:lnTo>
                    <a:pt x="198539" y="2919031"/>
                  </a:lnTo>
                  <a:lnTo>
                    <a:pt x="336003" y="2919031"/>
                  </a:lnTo>
                  <a:lnTo>
                    <a:pt x="336003" y="0"/>
                  </a:lnTo>
                  <a:close/>
                </a:path>
                <a:path w="2123440" h="2919095">
                  <a:moveTo>
                    <a:pt x="534555" y="280225"/>
                  </a:moveTo>
                  <a:lnTo>
                    <a:pt x="397090" y="280225"/>
                  </a:lnTo>
                  <a:lnTo>
                    <a:pt x="397090" y="2919031"/>
                  </a:lnTo>
                  <a:lnTo>
                    <a:pt x="534555" y="2919031"/>
                  </a:lnTo>
                  <a:lnTo>
                    <a:pt x="534555" y="280225"/>
                  </a:lnTo>
                  <a:close/>
                </a:path>
                <a:path w="2123440" h="2919095">
                  <a:moveTo>
                    <a:pt x="733094" y="420331"/>
                  </a:moveTo>
                  <a:lnTo>
                    <a:pt x="595642" y="420331"/>
                  </a:lnTo>
                  <a:lnTo>
                    <a:pt x="595642" y="2919031"/>
                  </a:lnTo>
                  <a:lnTo>
                    <a:pt x="733094" y="2919031"/>
                  </a:lnTo>
                  <a:lnTo>
                    <a:pt x="733094" y="420331"/>
                  </a:lnTo>
                  <a:close/>
                </a:path>
                <a:path w="2123440" h="2919095">
                  <a:moveTo>
                    <a:pt x="931646" y="404774"/>
                  </a:moveTo>
                  <a:lnTo>
                    <a:pt x="786561" y="404774"/>
                  </a:lnTo>
                  <a:lnTo>
                    <a:pt x="786561" y="2919031"/>
                  </a:lnTo>
                  <a:lnTo>
                    <a:pt x="931646" y="2919031"/>
                  </a:lnTo>
                  <a:lnTo>
                    <a:pt x="931646" y="404774"/>
                  </a:lnTo>
                  <a:close/>
                </a:path>
                <a:path w="2123440" h="2919095">
                  <a:moveTo>
                    <a:pt x="1130198" y="996353"/>
                  </a:moveTo>
                  <a:lnTo>
                    <a:pt x="985100" y="996353"/>
                  </a:lnTo>
                  <a:lnTo>
                    <a:pt x="985100" y="2919031"/>
                  </a:lnTo>
                  <a:lnTo>
                    <a:pt x="1130198" y="2919031"/>
                  </a:lnTo>
                  <a:lnTo>
                    <a:pt x="1130198" y="996353"/>
                  </a:lnTo>
                  <a:close/>
                </a:path>
                <a:path w="2123440" h="2919095">
                  <a:moveTo>
                    <a:pt x="1328750" y="1175397"/>
                  </a:moveTo>
                  <a:lnTo>
                    <a:pt x="1183652" y="1175397"/>
                  </a:lnTo>
                  <a:lnTo>
                    <a:pt x="1183652" y="2919031"/>
                  </a:lnTo>
                  <a:lnTo>
                    <a:pt x="1328750" y="2919031"/>
                  </a:lnTo>
                  <a:lnTo>
                    <a:pt x="1328750" y="1175397"/>
                  </a:lnTo>
                  <a:close/>
                </a:path>
                <a:path w="2123440" h="2919095">
                  <a:moveTo>
                    <a:pt x="1527302" y="902944"/>
                  </a:moveTo>
                  <a:lnTo>
                    <a:pt x="1382204" y="902944"/>
                  </a:lnTo>
                  <a:lnTo>
                    <a:pt x="1382204" y="2919031"/>
                  </a:lnTo>
                  <a:lnTo>
                    <a:pt x="1527302" y="2919031"/>
                  </a:lnTo>
                  <a:lnTo>
                    <a:pt x="1527302" y="902944"/>
                  </a:lnTo>
                  <a:close/>
                </a:path>
                <a:path w="2123440" h="2919095">
                  <a:moveTo>
                    <a:pt x="1725841" y="646074"/>
                  </a:moveTo>
                  <a:lnTo>
                    <a:pt x="1580756" y="646074"/>
                  </a:lnTo>
                  <a:lnTo>
                    <a:pt x="1580756" y="2919031"/>
                  </a:lnTo>
                  <a:lnTo>
                    <a:pt x="1725841" y="2919031"/>
                  </a:lnTo>
                  <a:lnTo>
                    <a:pt x="1725841" y="646074"/>
                  </a:lnTo>
                  <a:close/>
                </a:path>
                <a:path w="2123440" h="2919095">
                  <a:moveTo>
                    <a:pt x="1924392" y="2778912"/>
                  </a:moveTo>
                  <a:lnTo>
                    <a:pt x="1779308" y="2778912"/>
                  </a:lnTo>
                  <a:lnTo>
                    <a:pt x="1779308" y="2919031"/>
                  </a:lnTo>
                  <a:lnTo>
                    <a:pt x="1924392" y="2919031"/>
                  </a:lnTo>
                  <a:lnTo>
                    <a:pt x="1924392" y="2778912"/>
                  </a:lnTo>
                  <a:close/>
                </a:path>
                <a:path w="2123440" h="2919095">
                  <a:moveTo>
                    <a:pt x="2122944" y="2685504"/>
                  </a:moveTo>
                  <a:lnTo>
                    <a:pt x="1977847" y="2685504"/>
                  </a:lnTo>
                  <a:lnTo>
                    <a:pt x="1977847" y="2919031"/>
                  </a:lnTo>
                  <a:lnTo>
                    <a:pt x="2122944" y="2919031"/>
                  </a:lnTo>
                  <a:lnTo>
                    <a:pt x="2122944" y="2685504"/>
                  </a:lnTo>
                  <a:close/>
                </a:path>
              </a:pathLst>
            </a:custGeom>
            <a:solidFill>
              <a:srgbClr val="002060"/>
            </a:solidFill>
          </p:spPr>
          <p:txBody>
            <a:bodyPr wrap="square" lIns="0" tIns="0" rIns="0" bIns="0" rtlCol="0"/>
            <a:lstStyle/>
            <a:p>
              <a:endParaRPr/>
            </a:p>
          </p:txBody>
        </p:sp>
        <p:sp>
          <p:nvSpPr>
            <p:cNvPr id="25" name="object 25"/>
            <p:cNvSpPr/>
            <p:nvPr/>
          </p:nvSpPr>
          <p:spPr>
            <a:xfrm>
              <a:off x="8011885" y="3011973"/>
              <a:ext cx="2123440" cy="2919095"/>
            </a:xfrm>
            <a:custGeom>
              <a:avLst/>
              <a:gdLst/>
              <a:ahLst/>
              <a:cxnLst/>
              <a:rect l="l" t="t" r="r" b="b"/>
              <a:pathLst>
                <a:path w="2123440" h="2919095">
                  <a:moveTo>
                    <a:pt x="0" y="194602"/>
                  </a:moveTo>
                  <a:lnTo>
                    <a:pt x="137457" y="194602"/>
                  </a:lnTo>
                  <a:lnTo>
                    <a:pt x="137457" y="2919030"/>
                  </a:lnTo>
                  <a:lnTo>
                    <a:pt x="0" y="2919030"/>
                  </a:lnTo>
                  <a:lnTo>
                    <a:pt x="0" y="194602"/>
                  </a:lnTo>
                  <a:close/>
                </a:path>
                <a:path w="2123440" h="2919095">
                  <a:moveTo>
                    <a:pt x="198549" y="0"/>
                  </a:moveTo>
                  <a:lnTo>
                    <a:pt x="336006" y="0"/>
                  </a:lnTo>
                  <a:lnTo>
                    <a:pt x="336006" y="2919030"/>
                  </a:lnTo>
                  <a:lnTo>
                    <a:pt x="198549" y="2919030"/>
                  </a:lnTo>
                  <a:lnTo>
                    <a:pt x="198549" y="0"/>
                  </a:lnTo>
                  <a:close/>
                </a:path>
                <a:path w="2123440" h="2919095">
                  <a:moveTo>
                    <a:pt x="397098" y="280226"/>
                  </a:moveTo>
                  <a:lnTo>
                    <a:pt x="534555" y="280226"/>
                  </a:lnTo>
                  <a:lnTo>
                    <a:pt x="534555" y="2919030"/>
                  </a:lnTo>
                  <a:lnTo>
                    <a:pt x="397098" y="2919030"/>
                  </a:lnTo>
                  <a:lnTo>
                    <a:pt x="397098" y="280226"/>
                  </a:lnTo>
                  <a:close/>
                </a:path>
                <a:path w="2123440" h="2919095">
                  <a:moveTo>
                    <a:pt x="595647" y="420340"/>
                  </a:moveTo>
                  <a:lnTo>
                    <a:pt x="733104" y="420340"/>
                  </a:lnTo>
                  <a:lnTo>
                    <a:pt x="733104" y="2919030"/>
                  </a:lnTo>
                  <a:lnTo>
                    <a:pt x="595647" y="2919030"/>
                  </a:lnTo>
                  <a:lnTo>
                    <a:pt x="595647" y="420340"/>
                  </a:lnTo>
                  <a:close/>
                </a:path>
                <a:path w="2123440" h="2919095">
                  <a:moveTo>
                    <a:pt x="786560" y="404772"/>
                  </a:moveTo>
                  <a:lnTo>
                    <a:pt x="931654" y="404772"/>
                  </a:lnTo>
                  <a:lnTo>
                    <a:pt x="931654" y="2919030"/>
                  </a:lnTo>
                  <a:lnTo>
                    <a:pt x="786560" y="2919030"/>
                  </a:lnTo>
                  <a:lnTo>
                    <a:pt x="786560" y="404772"/>
                  </a:lnTo>
                  <a:close/>
                </a:path>
                <a:path w="2123440" h="2919095">
                  <a:moveTo>
                    <a:pt x="985109" y="996362"/>
                  </a:moveTo>
                  <a:lnTo>
                    <a:pt x="1130203" y="996362"/>
                  </a:lnTo>
                  <a:lnTo>
                    <a:pt x="1130203" y="2919030"/>
                  </a:lnTo>
                  <a:lnTo>
                    <a:pt x="985109" y="2919030"/>
                  </a:lnTo>
                  <a:lnTo>
                    <a:pt x="985109" y="996362"/>
                  </a:lnTo>
                  <a:close/>
                </a:path>
                <a:path w="2123440" h="2919095">
                  <a:moveTo>
                    <a:pt x="1183659" y="1175396"/>
                  </a:moveTo>
                  <a:lnTo>
                    <a:pt x="1328752" y="1175396"/>
                  </a:lnTo>
                  <a:lnTo>
                    <a:pt x="1328752" y="2919030"/>
                  </a:lnTo>
                  <a:lnTo>
                    <a:pt x="1183659" y="2919030"/>
                  </a:lnTo>
                  <a:lnTo>
                    <a:pt x="1183659" y="1175396"/>
                  </a:lnTo>
                  <a:close/>
                </a:path>
                <a:path w="2123440" h="2919095">
                  <a:moveTo>
                    <a:pt x="1382208" y="902953"/>
                  </a:moveTo>
                  <a:lnTo>
                    <a:pt x="1527302" y="902953"/>
                  </a:lnTo>
                  <a:lnTo>
                    <a:pt x="1527302" y="2919030"/>
                  </a:lnTo>
                  <a:lnTo>
                    <a:pt x="1382208" y="2919030"/>
                  </a:lnTo>
                  <a:lnTo>
                    <a:pt x="1382208" y="902953"/>
                  </a:lnTo>
                  <a:close/>
                </a:path>
                <a:path w="2123440" h="2919095">
                  <a:moveTo>
                    <a:pt x="1580757" y="646078"/>
                  </a:moveTo>
                  <a:lnTo>
                    <a:pt x="1725851" y="646078"/>
                  </a:lnTo>
                  <a:lnTo>
                    <a:pt x="1725851" y="2919030"/>
                  </a:lnTo>
                  <a:lnTo>
                    <a:pt x="1580757" y="2919030"/>
                  </a:lnTo>
                  <a:lnTo>
                    <a:pt x="1580757" y="646078"/>
                  </a:lnTo>
                  <a:close/>
                </a:path>
                <a:path w="2123440" h="2919095">
                  <a:moveTo>
                    <a:pt x="1779306" y="2778917"/>
                  </a:moveTo>
                  <a:lnTo>
                    <a:pt x="1924400" y="2778917"/>
                  </a:lnTo>
                  <a:lnTo>
                    <a:pt x="1924400" y="2919030"/>
                  </a:lnTo>
                  <a:lnTo>
                    <a:pt x="1779306" y="2919030"/>
                  </a:lnTo>
                  <a:lnTo>
                    <a:pt x="1779306" y="2778917"/>
                  </a:lnTo>
                  <a:close/>
                </a:path>
                <a:path w="2123440" h="2919095">
                  <a:moveTo>
                    <a:pt x="1977856" y="2685508"/>
                  </a:moveTo>
                  <a:lnTo>
                    <a:pt x="2122949" y="2685508"/>
                  </a:lnTo>
                  <a:lnTo>
                    <a:pt x="2122949" y="2919030"/>
                  </a:lnTo>
                  <a:lnTo>
                    <a:pt x="1977856" y="2919030"/>
                  </a:lnTo>
                  <a:lnTo>
                    <a:pt x="1977856" y="2685508"/>
                  </a:lnTo>
                  <a:close/>
                </a:path>
              </a:pathLst>
            </a:custGeom>
            <a:ln w="3175">
              <a:solidFill>
                <a:srgbClr val="000000"/>
              </a:solidFill>
            </a:ln>
          </p:spPr>
          <p:txBody>
            <a:bodyPr wrap="square" lIns="0" tIns="0" rIns="0" bIns="0" rtlCol="0"/>
            <a:lstStyle/>
            <a:p>
              <a:endParaRPr/>
            </a:p>
          </p:txBody>
        </p:sp>
        <p:sp>
          <p:nvSpPr>
            <p:cNvPr id="26" name="object 26"/>
            <p:cNvSpPr/>
            <p:nvPr/>
          </p:nvSpPr>
          <p:spPr>
            <a:xfrm>
              <a:off x="6992411" y="5927112"/>
              <a:ext cx="4758055" cy="39370"/>
            </a:xfrm>
            <a:custGeom>
              <a:avLst/>
              <a:gdLst/>
              <a:ahLst/>
              <a:cxnLst/>
              <a:rect l="l" t="t" r="r" b="b"/>
              <a:pathLst>
                <a:path w="4758055" h="39370">
                  <a:moveTo>
                    <a:pt x="0" y="0"/>
                  </a:moveTo>
                  <a:lnTo>
                    <a:pt x="4757545" y="0"/>
                  </a:lnTo>
                </a:path>
                <a:path w="4758055" h="39370">
                  <a:moveTo>
                    <a:pt x="0" y="0"/>
                  </a:moveTo>
                  <a:lnTo>
                    <a:pt x="0" y="38920"/>
                  </a:lnTo>
                </a:path>
                <a:path w="4758055" h="39370">
                  <a:moveTo>
                    <a:pt x="595647" y="0"/>
                  </a:moveTo>
                  <a:lnTo>
                    <a:pt x="595647" y="38920"/>
                  </a:lnTo>
                </a:path>
                <a:path w="4758055" h="39370">
                  <a:moveTo>
                    <a:pt x="1183659" y="0"/>
                  </a:moveTo>
                  <a:lnTo>
                    <a:pt x="1183659" y="38920"/>
                  </a:lnTo>
                </a:path>
                <a:path w="4758055" h="39370">
                  <a:moveTo>
                    <a:pt x="1779306" y="0"/>
                  </a:moveTo>
                  <a:lnTo>
                    <a:pt x="1779306" y="38920"/>
                  </a:lnTo>
                </a:path>
                <a:path w="4758055" h="39370">
                  <a:moveTo>
                    <a:pt x="2374954" y="0"/>
                  </a:moveTo>
                  <a:lnTo>
                    <a:pt x="2374954" y="38920"/>
                  </a:lnTo>
                </a:path>
                <a:path w="4758055" h="39370">
                  <a:moveTo>
                    <a:pt x="2970602" y="0"/>
                  </a:moveTo>
                  <a:lnTo>
                    <a:pt x="2970602" y="38920"/>
                  </a:lnTo>
                </a:path>
                <a:path w="4758055" h="39370">
                  <a:moveTo>
                    <a:pt x="3566250" y="0"/>
                  </a:moveTo>
                  <a:lnTo>
                    <a:pt x="3566250" y="38920"/>
                  </a:lnTo>
                </a:path>
                <a:path w="4758055" h="39370">
                  <a:moveTo>
                    <a:pt x="4161897" y="0"/>
                  </a:moveTo>
                  <a:lnTo>
                    <a:pt x="4161897" y="38920"/>
                  </a:lnTo>
                </a:path>
                <a:path w="4758055" h="39370">
                  <a:moveTo>
                    <a:pt x="4757545" y="0"/>
                  </a:moveTo>
                  <a:lnTo>
                    <a:pt x="4757545" y="38920"/>
                  </a:lnTo>
                </a:path>
              </a:pathLst>
            </a:custGeom>
            <a:ln w="9637">
              <a:solidFill>
                <a:srgbClr val="000000"/>
              </a:solidFill>
            </a:ln>
          </p:spPr>
          <p:txBody>
            <a:bodyPr wrap="square" lIns="0" tIns="0" rIns="0" bIns="0" rtlCol="0"/>
            <a:lstStyle/>
            <a:p>
              <a:endParaRPr/>
            </a:p>
          </p:txBody>
        </p:sp>
      </p:grpSp>
      <p:sp>
        <p:nvSpPr>
          <p:cNvPr id="27" name="object 27"/>
          <p:cNvSpPr txBox="1"/>
          <p:nvPr/>
        </p:nvSpPr>
        <p:spPr>
          <a:xfrm>
            <a:off x="7008064" y="3201931"/>
            <a:ext cx="363855" cy="469900"/>
          </a:xfrm>
          <a:prstGeom prst="rect">
            <a:avLst/>
          </a:prstGeom>
        </p:spPr>
        <p:txBody>
          <a:bodyPr vert="vert270" wrap="square" lIns="0" tIns="6985" rIns="0" bIns="0" rtlCol="0">
            <a:spAutoFit/>
          </a:bodyPr>
          <a:lstStyle/>
          <a:p>
            <a:pPr marL="189865">
              <a:lnSpc>
                <a:spcPct val="100000"/>
              </a:lnSpc>
              <a:spcBef>
                <a:spcPts val="55"/>
              </a:spcBef>
            </a:pPr>
            <a:r>
              <a:rPr sz="900" b="1" spc="-10" dirty="0">
                <a:latin typeface="Calibri"/>
                <a:cs typeface="Calibri"/>
              </a:rPr>
              <a:t>2,614</a:t>
            </a:r>
            <a:endParaRPr sz="900">
              <a:latin typeface="Calibri"/>
              <a:cs typeface="Calibri"/>
            </a:endParaRPr>
          </a:p>
          <a:p>
            <a:pPr marL="12700">
              <a:lnSpc>
                <a:spcPct val="100000"/>
              </a:lnSpc>
              <a:spcBef>
                <a:spcPts val="484"/>
              </a:spcBef>
            </a:pPr>
            <a:r>
              <a:rPr sz="900" b="1" spc="-10" dirty="0">
                <a:latin typeface="Calibri"/>
                <a:cs typeface="Calibri"/>
              </a:rPr>
              <a:t>2,418</a:t>
            </a:r>
            <a:endParaRPr sz="900">
              <a:latin typeface="Calibri"/>
              <a:cs typeface="Calibri"/>
            </a:endParaRPr>
          </a:p>
        </p:txBody>
      </p:sp>
      <p:sp>
        <p:nvSpPr>
          <p:cNvPr id="28" name="object 28"/>
          <p:cNvSpPr txBox="1"/>
          <p:nvPr/>
        </p:nvSpPr>
        <p:spPr>
          <a:xfrm>
            <a:off x="7404507" y="2424229"/>
            <a:ext cx="1553210" cy="942340"/>
          </a:xfrm>
          <a:prstGeom prst="rect">
            <a:avLst/>
          </a:prstGeom>
        </p:spPr>
        <p:txBody>
          <a:bodyPr vert="vert270" wrap="square" lIns="0" tIns="6985" rIns="0" bIns="0" rtlCol="0">
            <a:spAutoFit/>
          </a:bodyPr>
          <a:lstStyle/>
          <a:p>
            <a:pPr marL="195580">
              <a:lnSpc>
                <a:spcPct val="100000"/>
              </a:lnSpc>
              <a:spcBef>
                <a:spcPts val="55"/>
              </a:spcBef>
            </a:pPr>
            <a:r>
              <a:rPr sz="900" b="1" spc="-10" dirty="0">
                <a:latin typeface="Calibri"/>
                <a:cs typeface="Calibri"/>
              </a:rPr>
              <a:t>2,957</a:t>
            </a:r>
            <a:endParaRPr sz="900">
              <a:latin typeface="Calibri"/>
              <a:cs typeface="Calibri"/>
            </a:endParaRPr>
          </a:p>
          <a:p>
            <a:pPr marL="425450">
              <a:lnSpc>
                <a:spcPct val="100000"/>
              </a:lnSpc>
              <a:spcBef>
                <a:spcPts val="484"/>
              </a:spcBef>
            </a:pPr>
            <a:r>
              <a:rPr sz="900" b="1" spc="-10" dirty="0">
                <a:latin typeface="Calibri"/>
                <a:cs typeface="Calibri"/>
              </a:rPr>
              <a:t>3,211</a:t>
            </a:r>
            <a:endParaRPr sz="900">
              <a:latin typeface="Calibri"/>
              <a:cs typeface="Calibri"/>
            </a:endParaRPr>
          </a:p>
          <a:p>
            <a:pPr marL="662305">
              <a:lnSpc>
                <a:spcPct val="100000"/>
              </a:lnSpc>
              <a:spcBef>
                <a:spcPts val="480"/>
              </a:spcBef>
            </a:pPr>
            <a:r>
              <a:rPr sz="900" b="1" spc="-10" dirty="0">
                <a:latin typeface="Calibri"/>
                <a:cs typeface="Calibri"/>
              </a:rPr>
              <a:t>3,472</a:t>
            </a:r>
            <a:endParaRPr sz="900">
              <a:latin typeface="Calibri"/>
              <a:cs typeface="Calibri"/>
            </a:endParaRPr>
          </a:p>
          <a:p>
            <a:pPr marL="240029">
              <a:lnSpc>
                <a:spcPct val="100000"/>
              </a:lnSpc>
              <a:spcBef>
                <a:spcPts val="480"/>
              </a:spcBef>
            </a:pPr>
            <a:r>
              <a:rPr sz="900" b="1" spc="-10" dirty="0">
                <a:latin typeface="Calibri"/>
                <a:cs typeface="Calibri"/>
              </a:rPr>
              <a:t>3,006</a:t>
            </a:r>
            <a:endParaRPr sz="900">
              <a:latin typeface="Calibri"/>
              <a:cs typeface="Calibri"/>
            </a:endParaRPr>
          </a:p>
          <a:p>
            <a:pPr marL="433705">
              <a:lnSpc>
                <a:spcPct val="100000"/>
              </a:lnSpc>
              <a:spcBef>
                <a:spcPts val="480"/>
              </a:spcBef>
            </a:pPr>
            <a:r>
              <a:rPr sz="900" b="1" spc="-10" dirty="0">
                <a:latin typeface="Calibri"/>
                <a:cs typeface="Calibri"/>
              </a:rPr>
              <a:t>3,220</a:t>
            </a:r>
            <a:endParaRPr sz="900">
              <a:latin typeface="Calibri"/>
              <a:cs typeface="Calibri"/>
            </a:endParaRPr>
          </a:p>
          <a:p>
            <a:pPr marL="154940">
              <a:lnSpc>
                <a:spcPct val="100000"/>
              </a:lnSpc>
              <a:spcBef>
                <a:spcPts val="480"/>
              </a:spcBef>
            </a:pPr>
            <a:r>
              <a:rPr sz="900" b="1" spc="-10" dirty="0">
                <a:latin typeface="Calibri"/>
                <a:cs typeface="Calibri"/>
              </a:rPr>
              <a:t>2,912</a:t>
            </a:r>
            <a:endParaRPr sz="900">
              <a:latin typeface="Calibri"/>
              <a:cs typeface="Calibri"/>
            </a:endParaRPr>
          </a:p>
          <a:p>
            <a:pPr marL="12700">
              <a:lnSpc>
                <a:spcPct val="100000"/>
              </a:lnSpc>
              <a:spcBef>
                <a:spcPts val="480"/>
              </a:spcBef>
            </a:pPr>
            <a:r>
              <a:rPr sz="900" b="1" spc="-10" dirty="0">
                <a:latin typeface="Calibri"/>
                <a:cs typeface="Calibri"/>
              </a:rPr>
              <a:t>2,755</a:t>
            </a:r>
            <a:endParaRPr sz="900">
              <a:latin typeface="Calibri"/>
              <a:cs typeface="Calibri"/>
            </a:endParaRPr>
          </a:p>
          <a:p>
            <a:pPr marL="26670">
              <a:lnSpc>
                <a:spcPct val="100000"/>
              </a:lnSpc>
              <a:spcBef>
                <a:spcPts val="484"/>
              </a:spcBef>
            </a:pPr>
            <a:r>
              <a:rPr sz="900" b="1" spc="-10" dirty="0">
                <a:latin typeface="Calibri"/>
                <a:cs typeface="Calibri"/>
              </a:rPr>
              <a:t>2,771</a:t>
            </a:r>
            <a:endParaRPr sz="900">
              <a:latin typeface="Calibri"/>
              <a:cs typeface="Calibri"/>
            </a:endParaRPr>
          </a:p>
        </p:txBody>
      </p:sp>
      <p:sp>
        <p:nvSpPr>
          <p:cNvPr id="29" name="object 29"/>
          <p:cNvSpPr txBox="1"/>
          <p:nvPr/>
        </p:nvSpPr>
        <p:spPr>
          <a:xfrm>
            <a:off x="8990293" y="3303451"/>
            <a:ext cx="760095" cy="816610"/>
          </a:xfrm>
          <a:prstGeom prst="rect">
            <a:avLst/>
          </a:prstGeom>
        </p:spPr>
        <p:txBody>
          <a:bodyPr vert="vert270" wrap="square" lIns="0" tIns="6985" rIns="0" bIns="0" rtlCol="0">
            <a:spAutoFit/>
          </a:bodyPr>
          <a:lstStyle/>
          <a:p>
            <a:pPr marL="193040">
              <a:lnSpc>
                <a:spcPct val="100000"/>
              </a:lnSpc>
              <a:spcBef>
                <a:spcPts val="55"/>
              </a:spcBef>
            </a:pPr>
            <a:r>
              <a:rPr sz="900" b="1" spc="-10" dirty="0">
                <a:latin typeface="Calibri"/>
                <a:cs typeface="Calibri"/>
              </a:rPr>
              <a:t>2,123</a:t>
            </a:r>
            <a:endParaRPr sz="900">
              <a:latin typeface="Calibri"/>
              <a:cs typeface="Calibri"/>
            </a:endParaRPr>
          </a:p>
          <a:p>
            <a:pPr marL="12700">
              <a:lnSpc>
                <a:spcPct val="100000"/>
              </a:lnSpc>
              <a:spcBef>
                <a:spcPts val="484"/>
              </a:spcBef>
            </a:pPr>
            <a:r>
              <a:rPr sz="900" b="1" spc="-10" dirty="0">
                <a:latin typeface="Calibri"/>
                <a:cs typeface="Calibri"/>
              </a:rPr>
              <a:t>1,924</a:t>
            </a:r>
            <a:endParaRPr sz="900">
              <a:latin typeface="Calibri"/>
              <a:cs typeface="Calibri"/>
            </a:endParaRPr>
          </a:p>
          <a:p>
            <a:pPr marL="282575">
              <a:lnSpc>
                <a:spcPct val="100000"/>
              </a:lnSpc>
              <a:spcBef>
                <a:spcPts val="480"/>
              </a:spcBef>
            </a:pPr>
            <a:r>
              <a:rPr sz="900" b="1" spc="-10" dirty="0">
                <a:latin typeface="Calibri"/>
                <a:cs typeface="Calibri"/>
              </a:rPr>
              <a:t>2,222</a:t>
            </a:r>
            <a:endParaRPr sz="900">
              <a:latin typeface="Calibri"/>
              <a:cs typeface="Calibri"/>
            </a:endParaRPr>
          </a:p>
          <a:p>
            <a:pPr marL="536575">
              <a:lnSpc>
                <a:spcPct val="100000"/>
              </a:lnSpc>
              <a:spcBef>
                <a:spcPts val="480"/>
              </a:spcBef>
            </a:pPr>
            <a:r>
              <a:rPr sz="900" b="1" spc="-10" dirty="0">
                <a:latin typeface="Calibri"/>
                <a:cs typeface="Calibri"/>
              </a:rPr>
              <a:t>2,502</a:t>
            </a:r>
            <a:endParaRPr sz="900">
              <a:latin typeface="Calibri"/>
              <a:cs typeface="Calibri"/>
            </a:endParaRPr>
          </a:p>
        </p:txBody>
      </p:sp>
      <p:sp>
        <p:nvSpPr>
          <p:cNvPr id="30" name="object 30"/>
          <p:cNvSpPr txBox="1"/>
          <p:nvPr/>
        </p:nvSpPr>
        <p:spPr>
          <a:xfrm>
            <a:off x="9783179" y="5428266"/>
            <a:ext cx="561975" cy="298450"/>
          </a:xfrm>
          <a:prstGeom prst="rect">
            <a:avLst/>
          </a:prstGeom>
        </p:spPr>
        <p:txBody>
          <a:bodyPr vert="vert270" wrap="square" lIns="0" tIns="6985" rIns="0" bIns="0" rtlCol="0">
            <a:spAutoFit/>
          </a:bodyPr>
          <a:lstStyle/>
          <a:p>
            <a:pPr marL="12700">
              <a:lnSpc>
                <a:spcPct val="100000"/>
              </a:lnSpc>
              <a:spcBef>
                <a:spcPts val="55"/>
              </a:spcBef>
            </a:pPr>
            <a:r>
              <a:rPr sz="900" b="1" spc="-25" dirty="0">
                <a:latin typeface="Calibri"/>
                <a:cs typeface="Calibri"/>
              </a:rPr>
              <a:t>149</a:t>
            </a:r>
            <a:endParaRPr sz="900">
              <a:latin typeface="Calibri"/>
              <a:cs typeface="Calibri"/>
            </a:endParaRPr>
          </a:p>
          <a:p>
            <a:pPr marL="107314">
              <a:lnSpc>
                <a:spcPct val="100000"/>
              </a:lnSpc>
              <a:spcBef>
                <a:spcPts val="484"/>
              </a:spcBef>
            </a:pPr>
            <a:r>
              <a:rPr sz="900" b="1" spc="-25" dirty="0">
                <a:latin typeface="Calibri"/>
                <a:cs typeface="Calibri"/>
              </a:rPr>
              <a:t>254</a:t>
            </a:r>
            <a:endParaRPr sz="900">
              <a:latin typeface="Calibri"/>
              <a:cs typeface="Calibri"/>
            </a:endParaRPr>
          </a:p>
          <a:p>
            <a:pPr marL="58419">
              <a:lnSpc>
                <a:spcPct val="100000"/>
              </a:lnSpc>
              <a:spcBef>
                <a:spcPts val="480"/>
              </a:spcBef>
            </a:pPr>
            <a:r>
              <a:rPr sz="900" b="1" spc="-25" dirty="0">
                <a:latin typeface="Calibri"/>
                <a:cs typeface="Calibri"/>
              </a:rPr>
              <a:t>200</a:t>
            </a:r>
            <a:endParaRPr sz="900">
              <a:latin typeface="Calibri"/>
              <a:cs typeface="Calibri"/>
            </a:endParaRPr>
          </a:p>
        </p:txBody>
      </p:sp>
      <p:sp>
        <p:nvSpPr>
          <p:cNvPr id="31" name="object 31"/>
          <p:cNvSpPr txBox="1"/>
          <p:nvPr/>
        </p:nvSpPr>
        <p:spPr>
          <a:xfrm>
            <a:off x="10377844" y="5248796"/>
            <a:ext cx="363855" cy="269240"/>
          </a:xfrm>
          <a:prstGeom prst="rect">
            <a:avLst/>
          </a:prstGeom>
        </p:spPr>
        <p:txBody>
          <a:bodyPr vert="vert270" wrap="square" lIns="0" tIns="6985" rIns="0" bIns="0" rtlCol="0">
            <a:spAutoFit/>
          </a:bodyPr>
          <a:lstStyle/>
          <a:p>
            <a:pPr marL="78740">
              <a:lnSpc>
                <a:spcPct val="100000"/>
              </a:lnSpc>
              <a:spcBef>
                <a:spcPts val="55"/>
              </a:spcBef>
            </a:pPr>
            <a:r>
              <a:rPr sz="900" b="1" spc="-25" dirty="0">
                <a:latin typeface="Calibri"/>
                <a:cs typeface="Calibri"/>
              </a:rPr>
              <a:t>452</a:t>
            </a:r>
            <a:endParaRPr sz="900">
              <a:latin typeface="Calibri"/>
              <a:cs typeface="Calibri"/>
            </a:endParaRPr>
          </a:p>
          <a:p>
            <a:pPr marL="12700">
              <a:lnSpc>
                <a:spcPct val="100000"/>
              </a:lnSpc>
              <a:spcBef>
                <a:spcPts val="484"/>
              </a:spcBef>
            </a:pPr>
            <a:r>
              <a:rPr sz="900" b="1" spc="-25" dirty="0">
                <a:latin typeface="Calibri"/>
                <a:cs typeface="Calibri"/>
              </a:rPr>
              <a:t>379</a:t>
            </a:r>
            <a:endParaRPr sz="900">
              <a:latin typeface="Calibri"/>
              <a:cs typeface="Calibri"/>
            </a:endParaRPr>
          </a:p>
        </p:txBody>
      </p:sp>
      <p:sp>
        <p:nvSpPr>
          <p:cNvPr id="32" name="object 32"/>
          <p:cNvSpPr txBox="1"/>
          <p:nvPr/>
        </p:nvSpPr>
        <p:spPr>
          <a:xfrm>
            <a:off x="7008064" y="5994758"/>
            <a:ext cx="165735" cy="357505"/>
          </a:xfrm>
          <a:prstGeom prst="rect">
            <a:avLst/>
          </a:prstGeom>
        </p:spPr>
        <p:txBody>
          <a:bodyPr vert="vert270" wrap="square" lIns="0" tIns="6985" rIns="0" bIns="0" rtlCol="0">
            <a:spAutoFit/>
          </a:bodyPr>
          <a:lstStyle/>
          <a:p>
            <a:pPr marL="12700">
              <a:lnSpc>
                <a:spcPct val="100000"/>
              </a:lnSpc>
              <a:spcBef>
                <a:spcPts val="55"/>
              </a:spcBef>
            </a:pPr>
            <a:r>
              <a:rPr sz="900" dirty="0">
                <a:latin typeface="Calibri"/>
                <a:cs typeface="Calibri"/>
              </a:rPr>
              <a:t>ene-</a:t>
            </a:r>
            <a:r>
              <a:rPr sz="900" spc="-25" dirty="0">
                <a:latin typeface="Calibri"/>
                <a:cs typeface="Calibri"/>
              </a:rPr>
              <a:t>25</a:t>
            </a:r>
            <a:endParaRPr sz="900">
              <a:latin typeface="Calibri"/>
              <a:cs typeface="Calibri"/>
            </a:endParaRPr>
          </a:p>
        </p:txBody>
      </p:sp>
      <p:sp>
        <p:nvSpPr>
          <p:cNvPr id="33" name="object 33"/>
          <p:cNvSpPr txBox="1"/>
          <p:nvPr/>
        </p:nvSpPr>
        <p:spPr>
          <a:xfrm>
            <a:off x="7602728" y="5998056"/>
            <a:ext cx="165735" cy="334645"/>
          </a:xfrm>
          <a:prstGeom prst="rect">
            <a:avLst/>
          </a:prstGeom>
        </p:spPr>
        <p:txBody>
          <a:bodyPr vert="vert270" wrap="square" lIns="0" tIns="6985" rIns="0" bIns="0" rtlCol="0">
            <a:spAutoFit/>
          </a:bodyPr>
          <a:lstStyle/>
          <a:p>
            <a:pPr marL="12700">
              <a:lnSpc>
                <a:spcPct val="100000"/>
              </a:lnSpc>
              <a:spcBef>
                <a:spcPts val="55"/>
              </a:spcBef>
            </a:pPr>
            <a:r>
              <a:rPr sz="900" spc="-10" dirty="0">
                <a:latin typeface="Calibri"/>
                <a:cs typeface="Calibri"/>
              </a:rPr>
              <a:t>abr-</a:t>
            </a:r>
            <a:r>
              <a:rPr sz="900" spc="-25" dirty="0">
                <a:latin typeface="Calibri"/>
                <a:cs typeface="Calibri"/>
              </a:rPr>
              <a:t>25</a:t>
            </a:r>
            <a:endParaRPr sz="900">
              <a:latin typeface="Calibri"/>
              <a:cs typeface="Calibri"/>
            </a:endParaRPr>
          </a:p>
        </p:txBody>
      </p:sp>
      <p:sp>
        <p:nvSpPr>
          <p:cNvPr id="34" name="object 34"/>
          <p:cNvSpPr txBox="1"/>
          <p:nvPr/>
        </p:nvSpPr>
        <p:spPr>
          <a:xfrm>
            <a:off x="8197406" y="5994435"/>
            <a:ext cx="165735" cy="295910"/>
          </a:xfrm>
          <a:prstGeom prst="rect">
            <a:avLst/>
          </a:prstGeom>
        </p:spPr>
        <p:txBody>
          <a:bodyPr vert="vert270" wrap="square" lIns="0" tIns="6985" rIns="0" bIns="0" rtlCol="0">
            <a:spAutoFit/>
          </a:bodyPr>
          <a:lstStyle/>
          <a:p>
            <a:pPr marL="12700">
              <a:lnSpc>
                <a:spcPct val="100000"/>
              </a:lnSpc>
              <a:spcBef>
                <a:spcPts val="55"/>
              </a:spcBef>
            </a:pPr>
            <a:r>
              <a:rPr sz="900" dirty="0">
                <a:latin typeface="Calibri"/>
                <a:cs typeface="Calibri"/>
              </a:rPr>
              <a:t>jul-</a:t>
            </a:r>
            <a:r>
              <a:rPr sz="900" spc="-25" dirty="0">
                <a:latin typeface="Calibri"/>
                <a:cs typeface="Calibri"/>
              </a:rPr>
              <a:t>25</a:t>
            </a:r>
            <a:endParaRPr sz="900">
              <a:latin typeface="Calibri"/>
              <a:cs typeface="Calibri"/>
            </a:endParaRPr>
          </a:p>
        </p:txBody>
      </p:sp>
      <p:sp>
        <p:nvSpPr>
          <p:cNvPr id="35" name="object 35"/>
          <p:cNvSpPr txBox="1"/>
          <p:nvPr/>
        </p:nvSpPr>
        <p:spPr>
          <a:xfrm>
            <a:off x="8792071" y="5998045"/>
            <a:ext cx="165735" cy="326390"/>
          </a:xfrm>
          <a:prstGeom prst="rect">
            <a:avLst/>
          </a:prstGeom>
        </p:spPr>
        <p:txBody>
          <a:bodyPr vert="vert270" wrap="square" lIns="0" tIns="6985" rIns="0" bIns="0" rtlCol="0">
            <a:spAutoFit/>
          </a:bodyPr>
          <a:lstStyle/>
          <a:p>
            <a:pPr marL="12700">
              <a:lnSpc>
                <a:spcPct val="100000"/>
              </a:lnSpc>
              <a:spcBef>
                <a:spcPts val="55"/>
              </a:spcBef>
            </a:pPr>
            <a:r>
              <a:rPr sz="900" dirty="0">
                <a:latin typeface="Calibri"/>
                <a:cs typeface="Calibri"/>
              </a:rPr>
              <a:t>oct-</a:t>
            </a:r>
            <a:r>
              <a:rPr sz="900" spc="-25" dirty="0">
                <a:latin typeface="Calibri"/>
                <a:cs typeface="Calibri"/>
              </a:rPr>
              <a:t>25</a:t>
            </a:r>
            <a:endParaRPr sz="900">
              <a:latin typeface="Calibri"/>
              <a:cs typeface="Calibri"/>
            </a:endParaRPr>
          </a:p>
        </p:txBody>
      </p:sp>
      <p:sp>
        <p:nvSpPr>
          <p:cNvPr id="36" name="object 36"/>
          <p:cNvSpPr txBox="1"/>
          <p:nvPr/>
        </p:nvSpPr>
        <p:spPr>
          <a:xfrm>
            <a:off x="9386736" y="5994758"/>
            <a:ext cx="165735" cy="357505"/>
          </a:xfrm>
          <a:prstGeom prst="rect">
            <a:avLst/>
          </a:prstGeom>
        </p:spPr>
        <p:txBody>
          <a:bodyPr vert="vert270" wrap="square" lIns="0" tIns="6985" rIns="0" bIns="0" rtlCol="0">
            <a:spAutoFit/>
          </a:bodyPr>
          <a:lstStyle/>
          <a:p>
            <a:pPr marL="12700">
              <a:lnSpc>
                <a:spcPct val="100000"/>
              </a:lnSpc>
              <a:spcBef>
                <a:spcPts val="55"/>
              </a:spcBef>
            </a:pPr>
            <a:r>
              <a:rPr sz="900" dirty="0">
                <a:latin typeface="Calibri"/>
                <a:cs typeface="Calibri"/>
              </a:rPr>
              <a:t>ene-</a:t>
            </a:r>
            <a:r>
              <a:rPr sz="900" spc="-25" dirty="0">
                <a:latin typeface="Calibri"/>
                <a:cs typeface="Calibri"/>
              </a:rPr>
              <a:t>26</a:t>
            </a:r>
            <a:endParaRPr sz="900">
              <a:latin typeface="Calibri"/>
              <a:cs typeface="Calibri"/>
            </a:endParaRPr>
          </a:p>
        </p:txBody>
      </p:sp>
      <p:sp>
        <p:nvSpPr>
          <p:cNvPr id="37" name="object 37"/>
          <p:cNvSpPr txBox="1"/>
          <p:nvPr/>
        </p:nvSpPr>
        <p:spPr>
          <a:xfrm>
            <a:off x="9981400" y="5998056"/>
            <a:ext cx="165735" cy="334645"/>
          </a:xfrm>
          <a:prstGeom prst="rect">
            <a:avLst/>
          </a:prstGeom>
        </p:spPr>
        <p:txBody>
          <a:bodyPr vert="vert270" wrap="square" lIns="0" tIns="6985" rIns="0" bIns="0" rtlCol="0">
            <a:spAutoFit/>
          </a:bodyPr>
          <a:lstStyle/>
          <a:p>
            <a:pPr marL="12700">
              <a:lnSpc>
                <a:spcPct val="100000"/>
              </a:lnSpc>
              <a:spcBef>
                <a:spcPts val="55"/>
              </a:spcBef>
            </a:pPr>
            <a:r>
              <a:rPr sz="900" spc="-10" dirty="0">
                <a:latin typeface="Calibri"/>
                <a:cs typeface="Calibri"/>
              </a:rPr>
              <a:t>abr-</a:t>
            </a:r>
            <a:r>
              <a:rPr sz="900" spc="-25" dirty="0">
                <a:latin typeface="Calibri"/>
                <a:cs typeface="Calibri"/>
              </a:rPr>
              <a:t>26</a:t>
            </a:r>
            <a:endParaRPr sz="900">
              <a:latin typeface="Calibri"/>
              <a:cs typeface="Calibri"/>
            </a:endParaRPr>
          </a:p>
        </p:txBody>
      </p:sp>
      <p:sp>
        <p:nvSpPr>
          <p:cNvPr id="38" name="object 38"/>
          <p:cNvSpPr txBox="1"/>
          <p:nvPr/>
        </p:nvSpPr>
        <p:spPr>
          <a:xfrm>
            <a:off x="10576066" y="5994435"/>
            <a:ext cx="165735" cy="295910"/>
          </a:xfrm>
          <a:prstGeom prst="rect">
            <a:avLst/>
          </a:prstGeom>
        </p:spPr>
        <p:txBody>
          <a:bodyPr vert="vert270" wrap="square" lIns="0" tIns="6985" rIns="0" bIns="0" rtlCol="0">
            <a:spAutoFit/>
          </a:bodyPr>
          <a:lstStyle/>
          <a:p>
            <a:pPr marL="12700">
              <a:lnSpc>
                <a:spcPct val="100000"/>
              </a:lnSpc>
              <a:spcBef>
                <a:spcPts val="55"/>
              </a:spcBef>
            </a:pPr>
            <a:r>
              <a:rPr sz="900" dirty="0">
                <a:latin typeface="Calibri"/>
                <a:cs typeface="Calibri"/>
              </a:rPr>
              <a:t>jul-</a:t>
            </a:r>
            <a:r>
              <a:rPr sz="900" spc="-25" dirty="0">
                <a:latin typeface="Calibri"/>
                <a:cs typeface="Calibri"/>
              </a:rPr>
              <a:t>26</a:t>
            </a:r>
            <a:endParaRPr sz="900">
              <a:latin typeface="Calibri"/>
              <a:cs typeface="Calibri"/>
            </a:endParaRPr>
          </a:p>
        </p:txBody>
      </p:sp>
      <p:sp>
        <p:nvSpPr>
          <p:cNvPr id="39" name="object 39"/>
          <p:cNvSpPr txBox="1"/>
          <p:nvPr/>
        </p:nvSpPr>
        <p:spPr>
          <a:xfrm>
            <a:off x="11170730" y="5998045"/>
            <a:ext cx="165735" cy="326390"/>
          </a:xfrm>
          <a:prstGeom prst="rect">
            <a:avLst/>
          </a:prstGeom>
        </p:spPr>
        <p:txBody>
          <a:bodyPr vert="vert270" wrap="square" lIns="0" tIns="6985" rIns="0" bIns="0" rtlCol="0">
            <a:spAutoFit/>
          </a:bodyPr>
          <a:lstStyle/>
          <a:p>
            <a:pPr marL="12700">
              <a:lnSpc>
                <a:spcPct val="100000"/>
              </a:lnSpc>
              <a:spcBef>
                <a:spcPts val="55"/>
              </a:spcBef>
            </a:pPr>
            <a:r>
              <a:rPr sz="900" dirty="0">
                <a:latin typeface="Calibri"/>
                <a:cs typeface="Calibri"/>
              </a:rPr>
              <a:t>oct-</a:t>
            </a:r>
            <a:r>
              <a:rPr sz="900" spc="-25" dirty="0">
                <a:latin typeface="Calibri"/>
                <a:cs typeface="Calibri"/>
              </a:rPr>
              <a:t>26</a:t>
            </a:r>
            <a:endParaRPr sz="900">
              <a:latin typeface="Calibri"/>
              <a:cs typeface="Calibri"/>
            </a:endParaRPr>
          </a:p>
        </p:txBody>
      </p:sp>
      <p:grpSp>
        <p:nvGrpSpPr>
          <p:cNvPr id="40" name="object 40"/>
          <p:cNvGrpSpPr/>
          <p:nvPr/>
        </p:nvGrpSpPr>
        <p:grpSpPr>
          <a:xfrm>
            <a:off x="1465526" y="1605861"/>
            <a:ext cx="3637915" cy="4377055"/>
            <a:chOff x="1465526" y="1605861"/>
            <a:chExt cx="3637915" cy="4377055"/>
          </a:xfrm>
        </p:grpSpPr>
        <p:sp>
          <p:nvSpPr>
            <p:cNvPr id="41" name="object 41"/>
            <p:cNvSpPr/>
            <p:nvPr/>
          </p:nvSpPr>
          <p:spPr>
            <a:xfrm>
              <a:off x="1465526" y="3194540"/>
              <a:ext cx="443230" cy="633095"/>
            </a:xfrm>
            <a:custGeom>
              <a:avLst/>
              <a:gdLst/>
              <a:ahLst/>
              <a:cxnLst/>
              <a:rect l="l" t="t" r="r" b="b"/>
              <a:pathLst>
                <a:path w="443230" h="633095">
                  <a:moveTo>
                    <a:pt x="12251" y="548581"/>
                  </a:moveTo>
                  <a:lnTo>
                    <a:pt x="0" y="632890"/>
                  </a:lnTo>
                  <a:lnTo>
                    <a:pt x="74797" y="592105"/>
                  </a:lnTo>
                  <a:lnTo>
                    <a:pt x="63718" y="584395"/>
                  </a:lnTo>
                  <a:lnTo>
                    <a:pt x="41483" y="584395"/>
                  </a:lnTo>
                  <a:lnTo>
                    <a:pt x="31057" y="577141"/>
                  </a:lnTo>
                  <a:lnTo>
                    <a:pt x="38312" y="566716"/>
                  </a:lnTo>
                  <a:lnTo>
                    <a:pt x="12251" y="548581"/>
                  </a:lnTo>
                  <a:close/>
                </a:path>
                <a:path w="443230" h="633095">
                  <a:moveTo>
                    <a:pt x="38312" y="566716"/>
                  </a:moveTo>
                  <a:lnTo>
                    <a:pt x="31057" y="577141"/>
                  </a:lnTo>
                  <a:lnTo>
                    <a:pt x="41483" y="584395"/>
                  </a:lnTo>
                  <a:lnTo>
                    <a:pt x="48737" y="573970"/>
                  </a:lnTo>
                  <a:lnTo>
                    <a:pt x="38312" y="566716"/>
                  </a:lnTo>
                  <a:close/>
                </a:path>
                <a:path w="443230" h="633095">
                  <a:moveTo>
                    <a:pt x="48737" y="573970"/>
                  </a:moveTo>
                  <a:lnTo>
                    <a:pt x="41483" y="584395"/>
                  </a:lnTo>
                  <a:lnTo>
                    <a:pt x="63718" y="584395"/>
                  </a:lnTo>
                  <a:lnTo>
                    <a:pt x="48737" y="573970"/>
                  </a:lnTo>
                  <a:close/>
                </a:path>
                <a:path w="443230" h="633095">
                  <a:moveTo>
                    <a:pt x="432673" y="0"/>
                  </a:moveTo>
                  <a:lnTo>
                    <a:pt x="38312" y="566716"/>
                  </a:lnTo>
                  <a:lnTo>
                    <a:pt x="48737" y="573970"/>
                  </a:lnTo>
                  <a:lnTo>
                    <a:pt x="443097" y="7252"/>
                  </a:lnTo>
                  <a:lnTo>
                    <a:pt x="432673" y="0"/>
                  </a:lnTo>
                  <a:close/>
                </a:path>
              </a:pathLst>
            </a:custGeom>
            <a:solidFill>
              <a:srgbClr val="000000"/>
            </a:solidFill>
          </p:spPr>
          <p:txBody>
            <a:bodyPr wrap="square" lIns="0" tIns="0" rIns="0" bIns="0" rtlCol="0"/>
            <a:lstStyle/>
            <a:p>
              <a:endParaRPr/>
            </a:p>
          </p:txBody>
        </p:sp>
        <p:pic>
          <p:nvPicPr>
            <p:cNvPr id="42" name="object 42"/>
            <p:cNvPicPr/>
            <p:nvPr/>
          </p:nvPicPr>
          <p:blipFill>
            <a:blip r:embed="rId5" cstate="print"/>
            <a:stretch>
              <a:fillRect/>
            </a:stretch>
          </p:blipFill>
          <p:spPr>
            <a:xfrm>
              <a:off x="1800224" y="1605861"/>
              <a:ext cx="3302769" cy="4376789"/>
            </a:xfrm>
            <a:prstGeom prst="rect">
              <a:avLst/>
            </a:prstGeom>
          </p:spPr>
        </p:pic>
        <p:sp>
          <p:nvSpPr>
            <p:cNvPr id="43" name="object 43"/>
            <p:cNvSpPr/>
            <p:nvPr/>
          </p:nvSpPr>
          <p:spPr>
            <a:xfrm>
              <a:off x="1684469" y="4476750"/>
              <a:ext cx="556895" cy="567055"/>
            </a:xfrm>
            <a:custGeom>
              <a:avLst/>
              <a:gdLst/>
              <a:ahLst/>
              <a:cxnLst/>
              <a:rect l="l" t="t" r="r" b="b"/>
              <a:pathLst>
                <a:path w="556894" h="567054">
                  <a:moveTo>
                    <a:pt x="57928" y="49911"/>
                  </a:moveTo>
                  <a:lnTo>
                    <a:pt x="48868" y="58810"/>
                  </a:lnTo>
                  <a:lnTo>
                    <a:pt x="547523" y="566455"/>
                  </a:lnTo>
                  <a:lnTo>
                    <a:pt x="556583" y="557555"/>
                  </a:lnTo>
                  <a:lnTo>
                    <a:pt x="57928" y="49911"/>
                  </a:lnTo>
                  <a:close/>
                </a:path>
                <a:path w="556894" h="567054">
                  <a:moveTo>
                    <a:pt x="0" y="0"/>
                  </a:moveTo>
                  <a:lnTo>
                    <a:pt x="26217" y="81059"/>
                  </a:lnTo>
                  <a:lnTo>
                    <a:pt x="48868" y="58810"/>
                  </a:lnTo>
                  <a:lnTo>
                    <a:pt x="39969" y="49750"/>
                  </a:lnTo>
                  <a:lnTo>
                    <a:pt x="49028" y="40850"/>
                  </a:lnTo>
                  <a:lnTo>
                    <a:pt x="67151" y="40850"/>
                  </a:lnTo>
                  <a:lnTo>
                    <a:pt x="80578" y="27661"/>
                  </a:lnTo>
                  <a:lnTo>
                    <a:pt x="0" y="0"/>
                  </a:lnTo>
                  <a:close/>
                </a:path>
                <a:path w="556894" h="567054">
                  <a:moveTo>
                    <a:pt x="49028" y="40850"/>
                  </a:moveTo>
                  <a:lnTo>
                    <a:pt x="39969" y="49750"/>
                  </a:lnTo>
                  <a:lnTo>
                    <a:pt x="48868" y="58810"/>
                  </a:lnTo>
                  <a:lnTo>
                    <a:pt x="57928" y="49911"/>
                  </a:lnTo>
                  <a:lnTo>
                    <a:pt x="49028" y="40850"/>
                  </a:lnTo>
                  <a:close/>
                </a:path>
                <a:path w="556894" h="567054">
                  <a:moveTo>
                    <a:pt x="67151" y="40850"/>
                  </a:moveTo>
                  <a:lnTo>
                    <a:pt x="49028" y="40850"/>
                  </a:lnTo>
                  <a:lnTo>
                    <a:pt x="57928" y="49911"/>
                  </a:lnTo>
                  <a:lnTo>
                    <a:pt x="67151" y="40850"/>
                  </a:lnTo>
                  <a:close/>
                </a:path>
              </a:pathLst>
            </a:custGeom>
            <a:solidFill>
              <a:srgbClr val="000000"/>
            </a:solidFill>
          </p:spPr>
          <p:txBody>
            <a:bodyPr wrap="square" lIns="0" tIns="0" rIns="0" bIns="0" rtlCol="0"/>
            <a:lstStyle/>
            <a:p>
              <a:endParaRPr/>
            </a:p>
          </p:txBody>
        </p:sp>
      </p:grpSp>
      <p:sp>
        <p:nvSpPr>
          <p:cNvPr id="44" name="object 44"/>
          <p:cNvSpPr txBox="1"/>
          <p:nvPr/>
        </p:nvSpPr>
        <p:spPr>
          <a:xfrm>
            <a:off x="2191509" y="5059171"/>
            <a:ext cx="935990" cy="385445"/>
          </a:xfrm>
          <a:prstGeom prst="rect">
            <a:avLst/>
          </a:prstGeom>
        </p:spPr>
        <p:txBody>
          <a:bodyPr vert="horz" wrap="square" lIns="0" tIns="23495" rIns="0" bIns="0" rtlCol="0">
            <a:spAutoFit/>
          </a:bodyPr>
          <a:lstStyle/>
          <a:p>
            <a:pPr marL="12700" marR="5080">
              <a:lnSpc>
                <a:spcPts val="1390"/>
              </a:lnSpc>
              <a:spcBef>
                <a:spcPts val="185"/>
              </a:spcBef>
            </a:pPr>
            <a:r>
              <a:rPr sz="1200" spc="-110" dirty="0">
                <a:latin typeface="Arial Black"/>
                <a:cs typeface="Arial Black"/>
              </a:rPr>
              <a:t>Se</a:t>
            </a:r>
            <a:r>
              <a:rPr sz="1200" spc="-125" dirty="0">
                <a:latin typeface="Arial Black"/>
                <a:cs typeface="Arial Black"/>
              </a:rPr>
              <a:t> </a:t>
            </a:r>
            <a:r>
              <a:rPr sz="1200" spc="-25" dirty="0">
                <a:latin typeface="Arial Black"/>
                <a:cs typeface="Arial Black"/>
              </a:rPr>
              <a:t>rompe</a:t>
            </a:r>
            <a:r>
              <a:rPr sz="1200" spc="-125" dirty="0">
                <a:latin typeface="Arial Black"/>
                <a:cs typeface="Arial Black"/>
              </a:rPr>
              <a:t> </a:t>
            </a:r>
            <a:r>
              <a:rPr sz="1200" spc="-45" dirty="0">
                <a:latin typeface="Arial Black"/>
                <a:cs typeface="Arial Black"/>
              </a:rPr>
              <a:t>el </a:t>
            </a:r>
            <a:r>
              <a:rPr sz="1200" spc="-10" dirty="0">
                <a:latin typeface="Arial Black"/>
                <a:cs typeface="Arial Black"/>
              </a:rPr>
              <a:t>acuerdo</a:t>
            </a:r>
            <a:endParaRPr sz="1200">
              <a:latin typeface="Arial Black"/>
              <a:cs typeface="Arial Black"/>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82152" y="327659"/>
            <a:ext cx="10001250" cy="431165"/>
          </a:xfrm>
          <a:prstGeom prst="rect">
            <a:avLst/>
          </a:prstGeom>
        </p:spPr>
        <p:txBody>
          <a:bodyPr vert="horz" wrap="square" lIns="0" tIns="36830" rIns="0" bIns="0" rtlCol="0">
            <a:spAutoFit/>
          </a:bodyPr>
          <a:lstStyle/>
          <a:p>
            <a:pPr marL="12700" marR="5080">
              <a:lnSpc>
                <a:spcPts val="1510"/>
              </a:lnSpc>
              <a:spcBef>
                <a:spcPts val="290"/>
              </a:spcBef>
            </a:pPr>
            <a:r>
              <a:rPr sz="1400" dirty="0">
                <a:latin typeface="Lucida Sans Unicode"/>
                <a:cs typeface="Lucida Sans Unicode"/>
              </a:rPr>
              <a:t>La</a:t>
            </a:r>
            <a:r>
              <a:rPr sz="1400" spc="35" dirty="0">
                <a:latin typeface="Lucida Sans Unicode"/>
                <a:cs typeface="Lucida Sans Unicode"/>
              </a:rPr>
              <a:t> </a:t>
            </a:r>
            <a:r>
              <a:rPr sz="1400" spc="60" dirty="0">
                <a:latin typeface="Lucida Sans Unicode"/>
                <a:cs typeface="Lucida Sans Unicode"/>
              </a:rPr>
              <a:t>economía</a:t>
            </a:r>
            <a:r>
              <a:rPr sz="1400" spc="35" dirty="0">
                <a:latin typeface="Lucida Sans Unicode"/>
                <a:cs typeface="Lucida Sans Unicode"/>
              </a:rPr>
              <a:t> </a:t>
            </a:r>
            <a:r>
              <a:rPr sz="1400" spc="70" dirty="0">
                <a:latin typeface="Lucida Sans Unicode"/>
                <a:cs typeface="Lucida Sans Unicode"/>
              </a:rPr>
              <a:t>de</a:t>
            </a:r>
            <a:r>
              <a:rPr sz="1400" spc="25" dirty="0">
                <a:latin typeface="Lucida Sans Unicode"/>
                <a:cs typeface="Lucida Sans Unicode"/>
              </a:rPr>
              <a:t> </a:t>
            </a:r>
            <a:r>
              <a:rPr sz="1400" dirty="0">
                <a:latin typeface="Lucida Sans Unicode"/>
                <a:cs typeface="Lucida Sans Unicode"/>
              </a:rPr>
              <a:t>Estados</a:t>
            </a:r>
            <a:r>
              <a:rPr sz="1400" spc="25" dirty="0">
                <a:latin typeface="Lucida Sans Unicode"/>
                <a:cs typeface="Lucida Sans Unicode"/>
              </a:rPr>
              <a:t> </a:t>
            </a:r>
            <a:r>
              <a:rPr sz="1400" dirty="0">
                <a:latin typeface="Lucida Sans Unicode"/>
                <a:cs typeface="Lucida Sans Unicode"/>
              </a:rPr>
              <a:t>Unidos</a:t>
            </a:r>
            <a:r>
              <a:rPr sz="1400" spc="25" dirty="0">
                <a:latin typeface="Lucida Sans Unicode"/>
                <a:cs typeface="Lucida Sans Unicode"/>
              </a:rPr>
              <a:t> </a:t>
            </a:r>
            <a:r>
              <a:rPr sz="1400" dirty="0">
                <a:latin typeface="Lucida Sans Unicode"/>
                <a:cs typeface="Lucida Sans Unicode"/>
              </a:rPr>
              <a:t>sigue</a:t>
            </a:r>
            <a:r>
              <a:rPr sz="1400" spc="25" dirty="0">
                <a:latin typeface="Lucida Sans Unicode"/>
                <a:cs typeface="Lucida Sans Unicode"/>
              </a:rPr>
              <a:t> </a:t>
            </a:r>
            <a:r>
              <a:rPr sz="1400" dirty="0">
                <a:latin typeface="Lucida Sans Unicode"/>
                <a:cs typeface="Lucida Sans Unicode"/>
              </a:rPr>
              <a:t>fuerte</a:t>
            </a:r>
            <a:r>
              <a:rPr sz="1400" spc="20" dirty="0">
                <a:latin typeface="Lucida Sans Unicode"/>
                <a:cs typeface="Lucida Sans Unicode"/>
              </a:rPr>
              <a:t> </a:t>
            </a:r>
            <a:r>
              <a:rPr sz="1400" spc="60" dirty="0">
                <a:latin typeface="Lucida Sans Unicode"/>
                <a:cs typeface="Lucida Sans Unicode"/>
              </a:rPr>
              <a:t>gracias</a:t>
            </a:r>
            <a:r>
              <a:rPr sz="1400" spc="25" dirty="0">
                <a:latin typeface="Lucida Sans Unicode"/>
                <a:cs typeface="Lucida Sans Unicode"/>
              </a:rPr>
              <a:t> </a:t>
            </a:r>
            <a:r>
              <a:rPr sz="1400" spc="170" dirty="0">
                <a:latin typeface="Lucida Sans Unicode"/>
                <a:cs typeface="Lucida Sans Unicode"/>
              </a:rPr>
              <a:t>a</a:t>
            </a:r>
            <a:r>
              <a:rPr sz="1400" spc="40" dirty="0">
                <a:latin typeface="Lucida Sans Unicode"/>
                <a:cs typeface="Lucida Sans Unicode"/>
              </a:rPr>
              <a:t> </a:t>
            </a:r>
            <a:r>
              <a:rPr sz="1400" spc="55" dirty="0">
                <a:latin typeface="Lucida Sans Unicode"/>
                <a:cs typeface="Lucida Sans Unicode"/>
              </a:rPr>
              <a:t>que</a:t>
            </a:r>
            <a:r>
              <a:rPr sz="1400" spc="25" dirty="0">
                <a:latin typeface="Lucida Sans Unicode"/>
                <a:cs typeface="Lucida Sans Unicode"/>
              </a:rPr>
              <a:t> </a:t>
            </a:r>
            <a:r>
              <a:rPr sz="1400" spc="55" dirty="0">
                <a:latin typeface="Lucida Sans Unicode"/>
                <a:cs typeface="Lucida Sans Unicode"/>
              </a:rPr>
              <a:t>la</a:t>
            </a:r>
            <a:r>
              <a:rPr sz="1400" spc="35" dirty="0">
                <a:latin typeface="Lucida Sans Unicode"/>
                <a:cs typeface="Lucida Sans Unicode"/>
              </a:rPr>
              <a:t> </a:t>
            </a:r>
            <a:r>
              <a:rPr sz="1400" dirty="0">
                <a:latin typeface="Lucida Sans Unicode"/>
                <a:cs typeface="Lucida Sans Unicode"/>
              </a:rPr>
              <a:t>inversión</a:t>
            </a:r>
            <a:r>
              <a:rPr sz="1400" spc="35" dirty="0">
                <a:latin typeface="Lucida Sans Unicode"/>
                <a:cs typeface="Lucida Sans Unicode"/>
              </a:rPr>
              <a:t> </a:t>
            </a:r>
            <a:r>
              <a:rPr sz="1400" dirty="0">
                <a:latin typeface="Lucida Sans Unicode"/>
                <a:cs typeface="Lucida Sans Unicode"/>
              </a:rPr>
              <a:t>y</a:t>
            </a:r>
            <a:r>
              <a:rPr sz="1400" spc="30" dirty="0">
                <a:latin typeface="Lucida Sans Unicode"/>
                <a:cs typeface="Lucida Sans Unicode"/>
              </a:rPr>
              <a:t> </a:t>
            </a:r>
            <a:r>
              <a:rPr sz="1400" dirty="0">
                <a:latin typeface="Lucida Sans Unicode"/>
                <a:cs typeface="Lucida Sans Unicode"/>
              </a:rPr>
              <a:t>el</a:t>
            </a:r>
            <a:r>
              <a:rPr sz="1400" spc="35" dirty="0">
                <a:latin typeface="Lucida Sans Unicode"/>
                <a:cs typeface="Lucida Sans Unicode"/>
              </a:rPr>
              <a:t> </a:t>
            </a:r>
            <a:r>
              <a:rPr sz="1400" spc="45" dirty="0">
                <a:latin typeface="Lucida Sans Unicode"/>
                <a:cs typeface="Lucida Sans Unicode"/>
              </a:rPr>
              <a:t>consumo</a:t>
            </a:r>
            <a:r>
              <a:rPr sz="1400" spc="35" dirty="0">
                <a:latin typeface="Lucida Sans Unicode"/>
                <a:cs typeface="Lucida Sans Unicode"/>
              </a:rPr>
              <a:t> </a:t>
            </a:r>
            <a:r>
              <a:rPr sz="1400" dirty="0">
                <a:latin typeface="Lucida Sans Unicode"/>
                <a:cs typeface="Lucida Sans Unicode"/>
              </a:rPr>
              <a:t>siguen</a:t>
            </a:r>
            <a:r>
              <a:rPr sz="1400" spc="40" dirty="0">
                <a:latin typeface="Lucida Sans Unicode"/>
                <a:cs typeface="Lucida Sans Unicode"/>
              </a:rPr>
              <a:t> </a:t>
            </a:r>
            <a:r>
              <a:rPr sz="1400" dirty="0">
                <a:latin typeface="Lucida Sans Unicode"/>
                <a:cs typeface="Lucida Sans Unicode"/>
              </a:rPr>
              <a:t>siendo</a:t>
            </a:r>
            <a:r>
              <a:rPr sz="1400" spc="35" dirty="0">
                <a:latin typeface="Lucida Sans Unicode"/>
                <a:cs typeface="Lucida Sans Unicode"/>
              </a:rPr>
              <a:t> </a:t>
            </a:r>
            <a:r>
              <a:rPr sz="1400" dirty="0">
                <a:latin typeface="Lucida Sans Unicode"/>
                <a:cs typeface="Lucida Sans Unicode"/>
              </a:rPr>
              <a:t>el</a:t>
            </a:r>
            <a:r>
              <a:rPr sz="1400" spc="35" dirty="0">
                <a:latin typeface="Lucida Sans Unicode"/>
                <a:cs typeface="Lucida Sans Unicode"/>
              </a:rPr>
              <a:t> </a:t>
            </a:r>
            <a:r>
              <a:rPr sz="1400" dirty="0">
                <a:latin typeface="Lucida Sans Unicode"/>
                <a:cs typeface="Lucida Sans Unicode"/>
              </a:rPr>
              <a:t>motor</a:t>
            </a:r>
            <a:r>
              <a:rPr sz="1400" spc="35" dirty="0">
                <a:latin typeface="Lucida Sans Unicode"/>
                <a:cs typeface="Lucida Sans Unicode"/>
              </a:rPr>
              <a:t> </a:t>
            </a:r>
            <a:r>
              <a:rPr sz="1400" spc="45" dirty="0">
                <a:latin typeface="Lucida Sans Unicode"/>
                <a:cs typeface="Lucida Sans Unicode"/>
              </a:rPr>
              <a:t>de </a:t>
            </a:r>
            <a:r>
              <a:rPr sz="1400" spc="-10" dirty="0">
                <a:latin typeface="Lucida Sans Unicode"/>
                <a:cs typeface="Lucida Sans Unicode"/>
              </a:rPr>
              <a:t>crecimiento.</a:t>
            </a:r>
            <a:endParaRPr sz="1400">
              <a:latin typeface="Lucida Sans Unicode"/>
              <a:cs typeface="Lucida Sans Unicode"/>
            </a:endParaRPr>
          </a:p>
        </p:txBody>
      </p:sp>
      <p:grpSp>
        <p:nvGrpSpPr>
          <p:cNvPr id="3" name="object 3"/>
          <p:cNvGrpSpPr/>
          <p:nvPr/>
        </p:nvGrpSpPr>
        <p:grpSpPr>
          <a:xfrm>
            <a:off x="11573256" y="6245351"/>
            <a:ext cx="551815" cy="536575"/>
            <a:chOff x="11573256" y="6245351"/>
            <a:chExt cx="551815" cy="536575"/>
          </a:xfrm>
        </p:grpSpPr>
        <p:pic>
          <p:nvPicPr>
            <p:cNvPr id="4" name="object 4"/>
            <p:cNvPicPr/>
            <p:nvPr/>
          </p:nvPicPr>
          <p:blipFill>
            <a:blip r:embed="rId2" cstate="print"/>
            <a:stretch>
              <a:fillRect/>
            </a:stretch>
          </p:blipFill>
          <p:spPr>
            <a:xfrm>
              <a:off x="11573256" y="6245351"/>
              <a:ext cx="478535" cy="536448"/>
            </a:xfrm>
            <a:prstGeom prst="rect">
              <a:avLst/>
            </a:prstGeom>
          </p:spPr>
        </p:pic>
        <p:pic>
          <p:nvPicPr>
            <p:cNvPr id="5" name="object 5"/>
            <p:cNvPicPr/>
            <p:nvPr/>
          </p:nvPicPr>
          <p:blipFill>
            <a:blip r:embed="rId3" cstate="print"/>
            <a:stretch>
              <a:fillRect/>
            </a:stretch>
          </p:blipFill>
          <p:spPr>
            <a:xfrm>
              <a:off x="11743944" y="6245351"/>
              <a:ext cx="381000" cy="536448"/>
            </a:xfrm>
            <a:prstGeom prst="rect">
              <a:avLst/>
            </a:prstGeom>
          </p:spPr>
        </p:pic>
      </p:grpSp>
      <p:sp>
        <p:nvSpPr>
          <p:cNvPr id="6" name="object 6"/>
          <p:cNvSpPr txBox="1"/>
          <p:nvPr/>
        </p:nvSpPr>
        <p:spPr>
          <a:xfrm>
            <a:off x="358138" y="6489700"/>
            <a:ext cx="2753995" cy="177800"/>
          </a:xfrm>
          <a:prstGeom prst="rect">
            <a:avLst/>
          </a:prstGeom>
        </p:spPr>
        <p:txBody>
          <a:bodyPr vert="horz" wrap="square" lIns="0" tIns="12700" rIns="0" bIns="0" rtlCol="0">
            <a:spAutoFit/>
          </a:bodyPr>
          <a:lstStyle/>
          <a:p>
            <a:pPr marL="12700">
              <a:lnSpc>
                <a:spcPct val="100000"/>
              </a:lnSpc>
              <a:spcBef>
                <a:spcPts val="100"/>
              </a:spcBef>
            </a:pPr>
            <a:r>
              <a:rPr sz="1000" i="1" dirty="0">
                <a:solidFill>
                  <a:srgbClr val="7F7F7F"/>
                </a:solidFill>
                <a:latin typeface="Trebuchet MS"/>
                <a:cs typeface="Trebuchet MS"/>
              </a:rPr>
              <a:t>Fuente:</a:t>
            </a:r>
            <a:r>
              <a:rPr sz="1000" i="1" spc="70" dirty="0">
                <a:solidFill>
                  <a:srgbClr val="7F7F7F"/>
                </a:solidFill>
                <a:latin typeface="Trebuchet MS"/>
                <a:cs typeface="Trebuchet MS"/>
              </a:rPr>
              <a:t> </a:t>
            </a:r>
            <a:r>
              <a:rPr sz="1000" i="1" dirty="0">
                <a:solidFill>
                  <a:srgbClr val="7F7F7F"/>
                </a:solidFill>
                <a:latin typeface="Trebuchet MS"/>
                <a:cs typeface="Trebuchet MS"/>
              </a:rPr>
              <a:t>Actinver</a:t>
            </a:r>
            <a:r>
              <a:rPr sz="1000" i="1" spc="80" dirty="0">
                <a:solidFill>
                  <a:srgbClr val="7F7F7F"/>
                </a:solidFill>
                <a:latin typeface="Trebuchet MS"/>
                <a:cs typeface="Trebuchet MS"/>
              </a:rPr>
              <a:t> </a:t>
            </a:r>
            <a:r>
              <a:rPr sz="1000" i="1" spc="110" dirty="0">
                <a:solidFill>
                  <a:srgbClr val="7F7F7F"/>
                </a:solidFill>
                <a:latin typeface="Trebuchet MS"/>
                <a:cs typeface="Trebuchet MS"/>
              </a:rPr>
              <a:t>con</a:t>
            </a:r>
            <a:r>
              <a:rPr sz="1000" i="1" spc="70" dirty="0">
                <a:solidFill>
                  <a:srgbClr val="7F7F7F"/>
                </a:solidFill>
                <a:latin typeface="Trebuchet MS"/>
                <a:cs typeface="Trebuchet MS"/>
              </a:rPr>
              <a:t> </a:t>
            </a:r>
            <a:r>
              <a:rPr sz="1000" i="1" spc="50" dirty="0">
                <a:solidFill>
                  <a:srgbClr val="7F7F7F"/>
                </a:solidFill>
                <a:latin typeface="Trebuchet MS"/>
                <a:cs typeface="Trebuchet MS"/>
              </a:rPr>
              <a:t>información</a:t>
            </a:r>
            <a:r>
              <a:rPr sz="1000" i="1" spc="75" dirty="0">
                <a:solidFill>
                  <a:srgbClr val="7F7F7F"/>
                </a:solidFill>
                <a:latin typeface="Trebuchet MS"/>
                <a:cs typeface="Trebuchet MS"/>
              </a:rPr>
              <a:t> </a:t>
            </a:r>
            <a:r>
              <a:rPr sz="1000" i="1" spc="90" dirty="0">
                <a:solidFill>
                  <a:srgbClr val="7F7F7F"/>
                </a:solidFill>
                <a:latin typeface="Trebuchet MS"/>
                <a:cs typeface="Trebuchet MS"/>
              </a:rPr>
              <a:t>de</a:t>
            </a:r>
            <a:r>
              <a:rPr sz="1000" i="1" spc="80" dirty="0">
                <a:solidFill>
                  <a:srgbClr val="7F7F7F"/>
                </a:solidFill>
                <a:latin typeface="Trebuchet MS"/>
                <a:cs typeface="Trebuchet MS"/>
              </a:rPr>
              <a:t> </a:t>
            </a:r>
            <a:r>
              <a:rPr sz="1000" i="1" dirty="0">
                <a:solidFill>
                  <a:srgbClr val="7F7F7F"/>
                </a:solidFill>
                <a:latin typeface="Trebuchet MS"/>
                <a:cs typeface="Trebuchet MS"/>
              </a:rPr>
              <a:t>la</a:t>
            </a:r>
            <a:r>
              <a:rPr sz="1000" i="1" spc="70" dirty="0">
                <a:solidFill>
                  <a:srgbClr val="7F7F7F"/>
                </a:solidFill>
                <a:latin typeface="Trebuchet MS"/>
                <a:cs typeface="Trebuchet MS"/>
              </a:rPr>
              <a:t> </a:t>
            </a:r>
            <a:r>
              <a:rPr sz="1000" i="1" spc="30" dirty="0">
                <a:solidFill>
                  <a:srgbClr val="7F7F7F"/>
                </a:solidFill>
                <a:latin typeface="Trebuchet MS"/>
                <a:cs typeface="Trebuchet MS"/>
              </a:rPr>
              <a:t>Fed</a:t>
            </a:r>
            <a:endParaRPr sz="1000">
              <a:latin typeface="Trebuchet MS"/>
              <a:cs typeface="Trebuchet MS"/>
            </a:endParaRPr>
          </a:p>
        </p:txBody>
      </p:sp>
      <p:sp>
        <p:nvSpPr>
          <p:cNvPr id="7" name="object 7"/>
          <p:cNvSpPr txBox="1"/>
          <p:nvPr/>
        </p:nvSpPr>
        <p:spPr>
          <a:xfrm>
            <a:off x="907441" y="1445259"/>
            <a:ext cx="1661160" cy="330200"/>
          </a:xfrm>
          <a:prstGeom prst="rect">
            <a:avLst/>
          </a:prstGeom>
        </p:spPr>
        <p:txBody>
          <a:bodyPr vert="horz" wrap="square" lIns="0" tIns="12700" rIns="0" bIns="0" rtlCol="0">
            <a:spAutoFit/>
          </a:bodyPr>
          <a:lstStyle/>
          <a:p>
            <a:pPr marL="12700">
              <a:lnSpc>
                <a:spcPct val="100000"/>
              </a:lnSpc>
              <a:spcBef>
                <a:spcPts val="100"/>
              </a:spcBef>
            </a:pPr>
            <a:r>
              <a:rPr sz="1000" spc="-110" dirty="0">
                <a:latin typeface="Arial Black"/>
                <a:cs typeface="Arial Black"/>
              </a:rPr>
              <a:t>US:</a:t>
            </a:r>
            <a:r>
              <a:rPr sz="1000" spc="-100" dirty="0">
                <a:latin typeface="Arial Black"/>
                <a:cs typeface="Arial Black"/>
              </a:rPr>
              <a:t> </a:t>
            </a:r>
            <a:r>
              <a:rPr sz="1000" spc="-110" dirty="0">
                <a:latin typeface="Arial Black"/>
                <a:cs typeface="Arial Black"/>
              </a:rPr>
              <a:t>PIB</a:t>
            </a:r>
            <a:r>
              <a:rPr sz="1000" spc="-100" dirty="0">
                <a:latin typeface="Arial Black"/>
                <a:cs typeface="Arial Black"/>
              </a:rPr>
              <a:t> </a:t>
            </a:r>
            <a:r>
              <a:rPr sz="1000" spc="-20" dirty="0">
                <a:latin typeface="Arial Black"/>
                <a:cs typeface="Arial Black"/>
              </a:rPr>
              <a:t>por</a:t>
            </a:r>
            <a:r>
              <a:rPr sz="1000" spc="-110" dirty="0">
                <a:latin typeface="Arial Black"/>
                <a:cs typeface="Arial Black"/>
              </a:rPr>
              <a:t> </a:t>
            </a:r>
            <a:r>
              <a:rPr sz="1000" spc="-10" dirty="0">
                <a:latin typeface="Arial Black"/>
                <a:cs typeface="Arial Black"/>
              </a:rPr>
              <a:t>Componentes</a:t>
            </a:r>
            <a:endParaRPr sz="1000">
              <a:latin typeface="Arial Black"/>
              <a:cs typeface="Arial Black"/>
            </a:endParaRPr>
          </a:p>
          <a:p>
            <a:pPr marL="12700">
              <a:lnSpc>
                <a:spcPct val="100000"/>
              </a:lnSpc>
            </a:pPr>
            <a:r>
              <a:rPr sz="1000" spc="-10" dirty="0">
                <a:latin typeface="Lucida Sans Unicode"/>
                <a:cs typeface="Lucida Sans Unicode"/>
              </a:rPr>
              <a:t>(YoY,</a:t>
            </a:r>
            <a:r>
              <a:rPr sz="1000" spc="-45" dirty="0">
                <a:latin typeface="Lucida Sans Unicode"/>
                <a:cs typeface="Lucida Sans Unicode"/>
              </a:rPr>
              <a:t> </a:t>
            </a:r>
            <a:r>
              <a:rPr sz="1000" spc="50" dirty="0">
                <a:latin typeface="Lucida Sans Unicode"/>
                <a:cs typeface="Lucida Sans Unicode"/>
              </a:rPr>
              <a:t>%);</a:t>
            </a:r>
            <a:r>
              <a:rPr sz="1000" spc="-50" dirty="0">
                <a:latin typeface="Lucida Sans Unicode"/>
                <a:cs typeface="Lucida Sans Unicode"/>
              </a:rPr>
              <a:t> </a:t>
            </a:r>
            <a:r>
              <a:rPr sz="1000" spc="-75" dirty="0">
                <a:latin typeface="Lucida Sans Unicode"/>
                <a:cs typeface="Lucida Sans Unicode"/>
              </a:rPr>
              <a:t>2T-</a:t>
            </a:r>
            <a:r>
              <a:rPr sz="1000" spc="-25" dirty="0">
                <a:latin typeface="Lucida Sans Unicode"/>
                <a:cs typeface="Lucida Sans Unicode"/>
              </a:rPr>
              <a:t>26</a:t>
            </a:r>
            <a:endParaRPr sz="1000">
              <a:latin typeface="Lucida Sans Unicode"/>
              <a:cs typeface="Lucida Sans Unicode"/>
            </a:endParaRPr>
          </a:p>
        </p:txBody>
      </p:sp>
      <p:sp>
        <p:nvSpPr>
          <p:cNvPr id="8" name="object 8"/>
          <p:cNvSpPr/>
          <p:nvPr/>
        </p:nvSpPr>
        <p:spPr>
          <a:xfrm>
            <a:off x="828701" y="1825368"/>
            <a:ext cx="5039995" cy="0"/>
          </a:xfrm>
          <a:custGeom>
            <a:avLst/>
            <a:gdLst/>
            <a:ahLst/>
            <a:cxnLst/>
            <a:rect l="l" t="t" r="r" b="b"/>
            <a:pathLst>
              <a:path w="5039995">
                <a:moveTo>
                  <a:pt x="0" y="0"/>
                </a:moveTo>
                <a:lnTo>
                  <a:pt x="5040000" y="1"/>
                </a:lnTo>
              </a:path>
            </a:pathLst>
          </a:custGeom>
          <a:ln w="12700">
            <a:solidFill>
              <a:srgbClr val="919191"/>
            </a:solidFill>
          </a:ln>
        </p:spPr>
        <p:txBody>
          <a:bodyPr wrap="square" lIns="0" tIns="0" rIns="0" bIns="0" rtlCol="0"/>
          <a:lstStyle/>
          <a:p>
            <a:endParaRPr/>
          </a:p>
        </p:txBody>
      </p:sp>
      <p:grpSp>
        <p:nvGrpSpPr>
          <p:cNvPr id="9" name="object 9"/>
          <p:cNvGrpSpPr/>
          <p:nvPr/>
        </p:nvGrpSpPr>
        <p:grpSpPr>
          <a:xfrm>
            <a:off x="991280" y="1972206"/>
            <a:ext cx="4588510" cy="3983354"/>
            <a:chOff x="991280" y="1972206"/>
            <a:chExt cx="4588510" cy="3983354"/>
          </a:xfrm>
        </p:grpSpPr>
        <p:sp>
          <p:nvSpPr>
            <p:cNvPr id="10" name="object 10"/>
            <p:cNvSpPr/>
            <p:nvPr/>
          </p:nvSpPr>
          <p:spPr>
            <a:xfrm>
              <a:off x="1260614" y="3815067"/>
              <a:ext cx="3521710" cy="1143000"/>
            </a:xfrm>
            <a:custGeom>
              <a:avLst/>
              <a:gdLst/>
              <a:ahLst/>
              <a:cxnLst/>
              <a:rect l="l" t="t" r="r" b="b"/>
              <a:pathLst>
                <a:path w="3521710" h="1143000">
                  <a:moveTo>
                    <a:pt x="123405" y="343776"/>
                  </a:moveTo>
                  <a:lnTo>
                    <a:pt x="0" y="343776"/>
                  </a:lnTo>
                  <a:lnTo>
                    <a:pt x="0" y="1142822"/>
                  </a:lnTo>
                  <a:lnTo>
                    <a:pt x="123405" y="1142822"/>
                  </a:lnTo>
                  <a:lnTo>
                    <a:pt x="123405" y="343776"/>
                  </a:lnTo>
                  <a:close/>
                </a:path>
                <a:path w="3521710" h="1143000">
                  <a:moveTo>
                    <a:pt x="503097" y="139369"/>
                  </a:moveTo>
                  <a:lnTo>
                    <a:pt x="379704" y="139369"/>
                  </a:lnTo>
                  <a:lnTo>
                    <a:pt x="379704" y="1142822"/>
                  </a:lnTo>
                  <a:lnTo>
                    <a:pt x="503097" y="1142822"/>
                  </a:lnTo>
                  <a:lnTo>
                    <a:pt x="503097" y="139369"/>
                  </a:lnTo>
                  <a:close/>
                </a:path>
                <a:path w="3521710" h="1143000">
                  <a:moveTo>
                    <a:pt x="882789" y="65036"/>
                  </a:moveTo>
                  <a:lnTo>
                    <a:pt x="749896" y="65036"/>
                  </a:lnTo>
                  <a:lnTo>
                    <a:pt x="749896" y="1142822"/>
                  </a:lnTo>
                  <a:lnTo>
                    <a:pt x="882789" y="1142822"/>
                  </a:lnTo>
                  <a:lnTo>
                    <a:pt x="882789" y="65036"/>
                  </a:lnTo>
                  <a:close/>
                </a:path>
                <a:path w="3521710" h="1143000">
                  <a:moveTo>
                    <a:pt x="1252994" y="0"/>
                  </a:moveTo>
                  <a:lnTo>
                    <a:pt x="1129601" y="0"/>
                  </a:lnTo>
                  <a:lnTo>
                    <a:pt x="1129601" y="1142822"/>
                  </a:lnTo>
                  <a:lnTo>
                    <a:pt x="1252994" y="1142822"/>
                  </a:lnTo>
                  <a:lnTo>
                    <a:pt x="1252994" y="0"/>
                  </a:lnTo>
                  <a:close/>
                </a:path>
                <a:path w="3521710" h="1143000">
                  <a:moveTo>
                    <a:pt x="1632686" y="92913"/>
                  </a:moveTo>
                  <a:lnTo>
                    <a:pt x="1509293" y="92913"/>
                  </a:lnTo>
                  <a:lnTo>
                    <a:pt x="1509293" y="1142822"/>
                  </a:lnTo>
                  <a:lnTo>
                    <a:pt x="1632686" y="1142822"/>
                  </a:lnTo>
                  <a:lnTo>
                    <a:pt x="1632686" y="92913"/>
                  </a:lnTo>
                  <a:close/>
                </a:path>
                <a:path w="3521710" h="1143000">
                  <a:moveTo>
                    <a:pt x="2012378" y="213702"/>
                  </a:moveTo>
                  <a:lnTo>
                    <a:pt x="1888985" y="213702"/>
                  </a:lnTo>
                  <a:lnTo>
                    <a:pt x="1888985" y="1142822"/>
                  </a:lnTo>
                  <a:lnTo>
                    <a:pt x="2012378" y="1142822"/>
                  </a:lnTo>
                  <a:lnTo>
                    <a:pt x="2012378" y="213702"/>
                  </a:lnTo>
                  <a:close/>
                </a:path>
                <a:path w="3521710" h="1143000">
                  <a:moveTo>
                    <a:pt x="2392083" y="250863"/>
                  </a:moveTo>
                  <a:lnTo>
                    <a:pt x="2259190" y="250863"/>
                  </a:lnTo>
                  <a:lnTo>
                    <a:pt x="2259190" y="1142822"/>
                  </a:lnTo>
                  <a:lnTo>
                    <a:pt x="2392083" y="1142822"/>
                  </a:lnTo>
                  <a:lnTo>
                    <a:pt x="2392083" y="250863"/>
                  </a:lnTo>
                  <a:close/>
                </a:path>
                <a:path w="3521710" h="1143000">
                  <a:moveTo>
                    <a:pt x="2762275" y="418109"/>
                  </a:moveTo>
                  <a:lnTo>
                    <a:pt x="2638882" y="418109"/>
                  </a:lnTo>
                  <a:lnTo>
                    <a:pt x="2638882" y="1142822"/>
                  </a:lnTo>
                  <a:lnTo>
                    <a:pt x="2762275" y="1142822"/>
                  </a:lnTo>
                  <a:lnTo>
                    <a:pt x="2762275" y="418109"/>
                  </a:lnTo>
                  <a:close/>
                </a:path>
                <a:path w="3521710" h="1143000">
                  <a:moveTo>
                    <a:pt x="3141980" y="418109"/>
                  </a:moveTo>
                  <a:lnTo>
                    <a:pt x="3018574" y="418109"/>
                  </a:lnTo>
                  <a:lnTo>
                    <a:pt x="3018574" y="1142822"/>
                  </a:lnTo>
                  <a:lnTo>
                    <a:pt x="3141980" y="1142822"/>
                  </a:lnTo>
                  <a:lnTo>
                    <a:pt x="3141980" y="418109"/>
                  </a:lnTo>
                  <a:close/>
                </a:path>
                <a:path w="3521710" h="1143000">
                  <a:moveTo>
                    <a:pt x="3521672" y="362356"/>
                  </a:moveTo>
                  <a:lnTo>
                    <a:pt x="3398266" y="362356"/>
                  </a:lnTo>
                  <a:lnTo>
                    <a:pt x="3398266" y="1130020"/>
                  </a:lnTo>
                  <a:lnTo>
                    <a:pt x="3521672" y="1130020"/>
                  </a:lnTo>
                  <a:lnTo>
                    <a:pt x="3521672" y="362356"/>
                  </a:lnTo>
                  <a:close/>
                </a:path>
              </a:pathLst>
            </a:custGeom>
            <a:solidFill>
              <a:srgbClr val="0070C0"/>
            </a:solidFill>
          </p:spPr>
          <p:txBody>
            <a:bodyPr wrap="square" lIns="0" tIns="0" rIns="0" bIns="0" rtlCol="0"/>
            <a:lstStyle/>
            <a:p>
              <a:endParaRPr/>
            </a:p>
          </p:txBody>
        </p:sp>
        <p:sp>
          <p:nvSpPr>
            <p:cNvPr id="11" name="object 11"/>
            <p:cNvSpPr/>
            <p:nvPr/>
          </p:nvSpPr>
          <p:spPr>
            <a:xfrm>
              <a:off x="1004332" y="3815063"/>
              <a:ext cx="3778250" cy="1143000"/>
            </a:xfrm>
            <a:custGeom>
              <a:avLst/>
              <a:gdLst/>
              <a:ahLst/>
              <a:cxnLst/>
              <a:rect l="l" t="t" r="r" b="b"/>
              <a:pathLst>
                <a:path w="3778250" h="1143000">
                  <a:moveTo>
                    <a:pt x="0" y="111494"/>
                  </a:moveTo>
                  <a:lnTo>
                    <a:pt x="0" y="1142821"/>
                  </a:lnTo>
                </a:path>
                <a:path w="3778250" h="1143000">
                  <a:moveTo>
                    <a:pt x="256293" y="343775"/>
                  </a:moveTo>
                  <a:lnTo>
                    <a:pt x="379694" y="343775"/>
                  </a:lnTo>
                  <a:lnTo>
                    <a:pt x="379694" y="1142821"/>
                  </a:lnTo>
                  <a:lnTo>
                    <a:pt x="256293" y="1142821"/>
                  </a:lnTo>
                  <a:lnTo>
                    <a:pt x="256293" y="343775"/>
                  </a:lnTo>
                </a:path>
                <a:path w="3778250" h="1143000">
                  <a:moveTo>
                    <a:pt x="635987" y="139368"/>
                  </a:moveTo>
                  <a:lnTo>
                    <a:pt x="759388" y="139368"/>
                  </a:lnTo>
                  <a:lnTo>
                    <a:pt x="759388" y="1142821"/>
                  </a:lnTo>
                  <a:lnTo>
                    <a:pt x="635987" y="1142821"/>
                  </a:lnTo>
                  <a:lnTo>
                    <a:pt x="635987" y="139368"/>
                  </a:lnTo>
                </a:path>
                <a:path w="3778250" h="1143000">
                  <a:moveTo>
                    <a:pt x="1006189" y="65038"/>
                  </a:moveTo>
                  <a:lnTo>
                    <a:pt x="1139082" y="65038"/>
                  </a:lnTo>
                  <a:lnTo>
                    <a:pt x="1139082" y="1142821"/>
                  </a:lnTo>
                  <a:lnTo>
                    <a:pt x="1006189" y="1142821"/>
                  </a:lnTo>
                  <a:lnTo>
                    <a:pt x="1006189" y="65038"/>
                  </a:lnTo>
                </a:path>
                <a:path w="3778250" h="1143000">
                  <a:moveTo>
                    <a:pt x="1385884" y="0"/>
                  </a:moveTo>
                  <a:lnTo>
                    <a:pt x="1509284" y="0"/>
                  </a:lnTo>
                  <a:lnTo>
                    <a:pt x="1509284" y="1142821"/>
                  </a:lnTo>
                  <a:lnTo>
                    <a:pt x="1385884" y="1142821"/>
                  </a:lnTo>
                  <a:lnTo>
                    <a:pt x="1385884" y="0"/>
                  </a:lnTo>
                </a:path>
                <a:path w="3778250" h="1143000">
                  <a:moveTo>
                    <a:pt x="1765578" y="92912"/>
                  </a:moveTo>
                  <a:lnTo>
                    <a:pt x="1888978" y="92912"/>
                  </a:lnTo>
                  <a:lnTo>
                    <a:pt x="1888978" y="1142821"/>
                  </a:lnTo>
                  <a:lnTo>
                    <a:pt x="1765578" y="1142821"/>
                  </a:lnTo>
                  <a:lnTo>
                    <a:pt x="1765578" y="92912"/>
                  </a:lnTo>
                </a:path>
                <a:path w="3778250" h="1143000">
                  <a:moveTo>
                    <a:pt x="2145272" y="213698"/>
                  </a:moveTo>
                  <a:lnTo>
                    <a:pt x="2268673" y="213698"/>
                  </a:lnTo>
                  <a:lnTo>
                    <a:pt x="2268673" y="1142821"/>
                  </a:lnTo>
                  <a:lnTo>
                    <a:pt x="2145272" y="1142821"/>
                  </a:lnTo>
                  <a:lnTo>
                    <a:pt x="2145272" y="213698"/>
                  </a:lnTo>
                </a:path>
                <a:path w="3778250" h="1143000">
                  <a:moveTo>
                    <a:pt x="2515474" y="250863"/>
                  </a:moveTo>
                  <a:lnTo>
                    <a:pt x="2648367" y="250863"/>
                  </a:lnTo>
                  <a:lnTo>
                    <a:pt x="2648367" y="1142821"/>
                  </a:lnTo>
                  <a:lnTo>
                    <a:pt x="2515474" y="1142821"/>
                  </a:lnTo>
                  <a:lnTo>
                    <a:pt x="2515474" y="250863"/>
                  </a:lnTo>
                </a:path>
                <a:path w="3778250" h="1143000">
                  <a:moveTo>
                    <a:pt x="2895168" y="418105"/>
                  </a:moveTo>
                  <a:lnTo>
                    <a:pt x="3018569" y="418105"/>
                  </a:lnTo>
                  <a:lnTo>
                    <a:pt x="3018569" y="1142821"/>
                  </a:lnTo>
                  <a:lnTo>
                    <a:pt x="2895168" y="1142821"/>
                  </a:lnTo>
                  <a:lnTo>
                    <a:pt x="2895168" y="418105"/>
                  </a:lnTo>
                </a:path>
                <a:path w="3778250" h="1143000">
                  <a:moveTo>
                    <a:pt x="3274862" y="418105"/>
                  </a:moveTo>
                  <a:lnTo>
                    <a:pt x="3398263" y="418105"/>
                  </a:lnTo>
                  <a:lnTo>
                    <a:pt x="3398263" y="1142821"/>
                  </a:lnTo>
                  <a:lnTo>
                    <a:pt x="3274862" y="1142821"/>
                  </a:lnTo>
                  <a:lnTo>
                    <a:pt x="3274862" y="418105"/>
                  </a:lnTo>
                </a:path>
                <a:path w="3778250" h="1143000">
                  <a:moveTo>
                    <a:pt x="3654557" y="362357"/>
                  </a:moveTo>
                  <a:lnTo>
                    <a:pt x="3777957" y="362357"/>
                  </a:lnTo>
                  <a:lnTo>
                    <a:pt x="3777957" y="1142821"/>
                  </a:lnTo>
                  <a:lnTo>
                    <a:pt x="3654557" y="1142821"/>
                  </a:lnTo>
                  <a:lnTo>
                    <a:pt x="3654557" y="362357"/>
                  </a:lnTo>
                </a:path>
              </a:pathLst>
            </a:custGeom>
            <a:ln w="3175">
              <a:solidFill>
                <a:srgbClr val="000000"/>
              </a:solidFill>
            </a:ln>
          </p:spPr>
          <p:txBody>
            <a:bodyPr wrap="square" lIns="0" tIns="0" rIns="0" bIns="0" rtlCol="0"/>
            <a:lstStyle/>
            <a:p>
              <a:endParaRPr/>
            </a:p>
          </p:txBody>
        </p:sp>
        <p:sp>
          <p:nvSpPr>
            <p:cNvPr id="12" name="object 12"/>
            <p:cNvSpPr/>
            <p:nvPr/>
          </p:nvSpPr>
          <p:spPr>
            <a:xfrm>
              <a:off x="1004332" y="3815063"/>
              <a:ext cx="3778250" cy="1143000"/>
            </a:xfrm>
            <a:custGeom>
              <a:avLst/>
              <a:gdLst/>
              <a:ahLst/>
              <a:cxnLst/>
              <a:rect l="l" t="t" r="r" b="b"/>
              <a:pathLst>
                <a:path w="3778250" h="1143000">
                  <a:moveTo>
                    <a:pt x="0" y="111494"/>
                  </a:moveTo>
                  <a:lnTo>
                    <a:pt x="0" y="1142821"/>
                  </a:lnTo>
                </a:path>
                <a:path w="3778250" h="1143000">
                  <a:moveTo>
                    <a:pt x="256293" y="343775"/>
                  </a:moveTo>
                  <a:lnTo>
                    <a:pt x="379694" y="343775"/>
                  </a:lnTo>
                  <a:lnTo>
                    <a:pt x="379694" y="1142821"/>
                  </a:lnTo>
                  <a:lnTo>
                    <a:pt x="256293" y="1142821"/>
                  </a:lnTo>
                  <a:lnTo>
                    <a:pt x="256293" y="343775"/>
                  </a:lnTo>
                </a:path>
                <a:path w="3778250" h="1143000">
                  <a:moveTo>
                    <a:pt x="635987" y="139368"/>
                  </a:moveTo>
                  <a:lnTo>
                    <a:pt x="759388" y="139368"/>
                  </a:lnTo>
                  <a:lnTo>
                    <a:pt x="759388" y="1142821"/>
                  </a:lnTo>
                  <a:lnTo>
                    <a:pt x="635987" y="1142821"/>
                  </a:lnTo>
                  <a:lnTo>
                    <a:pt x="635987" y="139368"/>
                  </a:lnTo>
                </a:path>
                <a:path w="3778250" h="1143000">
                  <a:moveTo>
                    <a:pt x="1006189" y="65038"/>
                  </a:moveTo>
                  <a:lnTo>
                    <a:pt x="1139082" y="65038"/>
                  </a:lnTo>
                  <a:lnTo>
                    <a:pt x="1139082" y="1142821"/>
                  </a:lnTo>
                  <a:lnTo>
                    <a:pt x="1006189" y="1142821"/>
                  </a:lnTo>
                  <a:lnTo>
                    <a:pt x="1006189" y="65038"/>
                  </a:lnTo>
                </a:path>
                <a:path w="3778250" h="1143000">
                  <a:moveTo>
                    <a:pt x="1385884" y="0"/>
                  </a:moveTo>
                  <a:lnTo>
                    <a:pt x="1509284" y="0"/>
                  </a:lnTo>
                  <a:lnTo>
                    <a:pt x="1509284" y="1142821"/>
                  </a:lnTo>
                  <a:lnTo>
                    <a:pt x="1385884" y="1142821"/>
                  </a:lnTo>
                  <a:lnTo>
                    <a:pt x="1385884" y="0"/>
                  </a:lnTo>
                </a:path>
                <a:path w="3778250" h="1143000">
                  <a:moveTo>
                    <a:pt x="1765578" y="92912"/>
                  </a:moveTo>
                  <a:lnTo>
                    <a:pt x="1888978" y="92912"/>
                  </a:lnTo>
                  <a:lnTo>
                    <a:pt x="1888978" y="1142821"/>
                  </a:lnTo>
                  <a:lnTo>
                    <a:pt x="1765578" y="1142821"/>
                  </a:lnTo>
                  <a:lnTo>
                    <a:pt x="1765578" y="92912"/>
                  </a:lnTo>
                </a:path>
                <a:path w="3778250" h="1143000">
                  <a:moveTo>
                    <a:pt x="2145272" y="213698"/>
                  </a:moveTo>
                  <a:lnTo>
                    <a:pt x="2268673" y="213698"/>
                  </a:lnTo>
                  <a:lnTo>
                    <a:pt x="2268673" y="1142821"/>
                  </a:lnTo>
                  <a:lnTo>
                    <a:pt x="2145272" y="1142821"/>
                  </a:lnTo>
                  <a:lnTo>
                    <a:pt x="2145272" y="213698"/>
                  </a:lnTo>
                </a:path>
                <a:path w="3778250" h="1143000">
                  <a:moveTo>
                    <a:pt x="2515474" y="250863"/>
                  </a:moveTo>
                  <a:lnTo>
                    <a:pt x="2648367" y="250863"/>
                  </a:lnTo>
                  <a:lnTo>
                    <a:pt x="2648367" y="1142821"/>
                  </a:lnTo>
                  <a:lnTo>
                    <a:pt x="2515474" y="1142821"/>
                  </a:lnTo>
                  <a:lnTo>
                    <a:pt x="2515474" y="250863"/>
                  </a:lnTo>
                </a:path>
                <a:path w="3778250" h="1143000">
                  <a:moveTo>
                    <a:pt x="2895168" y="418105"/>
                  </a:moveTo>
                  <a:lnTo>
                    <a:pt x="3018569" y="418105"/>
                  </a:lnTo>
                  <a:lnTo>
                    <a:pt x="3018569" y="1142821"/>
                  </a:lnTo>
                  <a:lnTo>
                    <a:pt x="2895168" y="1142821"/>
                  </a:lnTo>
                  <a:lnTo>
                    <a:pt x="2895168" y="418105"/>
                  </a:lnTo>
                </a:path>
                <a:path w="3778250" h="1143000">
                  <a:moveTo>
                    <a:pt x="3274862" y="418105"/>
                  </a:moveTo>
                  <a:lnTo>
                    <a:pt x="3398263" y="418105"/>
                  </a:lnTo>
                  <a:lnTo>
                    <a:pt x="3398263" y="1142821"/>
                  </a:lnTo>
                  <a:lnTo>
                    <a:pt x="3274862" y="1142821"/>
                  </a:lnTo>
                  <a:lnTo>
                    <a:pt x="3274862" y="418105"/>
                  </a:lnTo>
                </a:path>
                <a:path w="3778250" h="1143000">
                  <a:moveTo>
                    <a:pt x="3654557" y="362357"/>
                  </a:moveTo>
                  <a:lnTo>
                    <a:pt x="3777957" y="362357"/>
                  </a:lnTo>
                  <a:lnTo>
                    <a:pt x="3777957" y="1142821"/>
                  </a:lnTo>
                  <a:lnTo>
                    <a:pt x="3654557" y="1142821"/>
                  </a:lnTo>
                  <a:lnTo>
                    <a:pt x="3654557" y="362357"/>
                  </a:lnTo>
                </a:path>
              </a:pathLst>
            </a:custGeom>
            <a:ln w="25827">
              <a:solidFill>
                <a:srgbClr val="0070C0"/>
              </a:solidFill>
            </a:ln>
          </p:spPr>
          <p:txBody>
            <a:bodyPr wrap="square" lIns="0" tIns="0" rIns="0" bIns="0" rtlCol="0"/>
            <a:lstStyle/>
            <a:p>
              <a:endParaRPr/>
            </a:p>
          </p:txBody>
        </p:sp>
        <p:sp>
          <p:nvSpPr>
            <p:cNvPr id="13" name="object 13"/>
            <p:cNvSpPr/>
            <p:nvPr/>
          </p:nvSpPr>
          <p:spPr>
            <a:xfrm>
              <a:off x="1260614" y="3647820"/>
              <a:ext cx="3521710" cy="585470"/>
            </a:xfrm>
            <a:custGeom>
              <a:avLst/>
              <a:gdLst/>
              <a:ahLst/>
              <a:cxnLst/>
              <a:rect l="l" t="t" r="r" b="b"/>
              <a:pathLst>
                <a:path w="3521710" h="585470">
                  <a:moveTo>
                    <a:pt x="123405" y="46456"/>
                  </a:moveTo>
                  <a:lnTo>
                    <a:pt x="0" y="46456"/>
                  </a:lnTo>
                  <a:lnTo>
                    <a:pt x="0" y="511022"/>
                  </a:lnTo>
                  <a:lnTo>
                    <a:pt x="123405" y="511022"/>
                  </a:lnTo>
                  <a:lnTo>
                    <a:pt x="123405" y="46456"/>
                  </a:lnTo>
                  <a:close/>
                </a:path>
                <a:path w="3521710" h="585470">
                  <a:moveTo>
                    <a:pt x="503097" y="18592"/>
                  </a:moveTo>
                  <a:lnTo>
                    <a:pt x="379704" y="18592"/>
                  </a:lnTo>
                  <a:lnTo>
                    <a:pt x="379704" y="306616"/>
                  </a:lnTo>
                  <a:lnTo>
                    <a:pt x="503097" y="306616"/>
                  </a:lnTo>
                  <a:lnTo>
                    <a:pt x="503097" y="18592"/>
                  </a:lnTo>
                  <a:close/>
                </a:path>
                <a:path w="3521710" h="585470">
                  <a:moveTo>
                    <a:pt x="882789" y="0"/>
                  </a:moveTo>
                  <a:lnTo>
                    <a:pt x="749896" y="0"/>
                  </a:lnTo>
                  <a:lnTo>
                    <a:pt x="749896" y="232283"/>
                  </a:lnTo>
                  <a:lnTo>
                    <a:pt x="882789" y="232283"/>
                  </a:lnTo>
                  <a:lnTo>
                    <a:pt x="882789" y="0"/>
                  </a:lnTo>
                  <a:close/>
                </a:path>
                <a:path w="3521710" h="585470">
                  <a:moveTo>
                    <a:pt x="1252994" y="74333"/>
                  </a:moveTo>
                  <a:lnTo>
                    <a:pt x="1129601" y="74333"/>
                  </a:lnTo>
                  <a:lnTo>
                    <a:pt x="1129601" y="167246"/>
                  </a:lnTo>
                  <a:lnTo>
                    <a:pt x="1252994" y="167246"/>
                  </a:lnTo>
                  <a:lnTo>
                    <a:pt x="1252994" y="74333"/>
                  </a:lnTo>
                  <a:close/>
                </a:path>
                <a:path w="3521710" h="585470">
                  <a:moveTo>
                    <a:pt x="1632686" y="83629"/>
                  </a:moveTo>
                  <a:lnTo>
                    <a:pt x="1509293" y="83629"/>
                  </a:lnTo>
                  <a:lnTo>
                    <a:pt x="1509293" y="260159"/>
                  </a:lnTo>
                  <a:lnTo>
                    <a:pt x="1632686" y="260159"/>
                  </a:lnTo>
                  <a:lnTo>
                    <a:pt x="1632686" y="83629"/>
                  </a:lnTo>
                  <a:close/>
                </a:path>
                <a:path w="3521710" h="585470">
                  <a:moveTo>
                    <a:pt x="2012378" y="130086"/>
                  </a:moveTo>
                  <a:lnTo>
                    <a:pt x="1888985" y="130086"/>
                  </a:lnTo>
                  <a:lnTo>
                    <a:pt x="1888985" y="380949"/>
                  </a:lnTo>
                  <a:lnTo>
                    <a:pt x="2012378" y="380949"/>
                  </a:lnTo>
                  <a:lnTo>
                    <a:pt x="2012378" y="130086"/>
                  </a:lnTo>
                  <a:close/>
                </a:path>
                <a:path w="3521710" h="585470">
                  <a:moveTo>
                    <a:pt x="2392083" y="195122"/>
                  </a:moveTo>
                  <a:lnTo>
                    <a:pt x="2259190" y="195122"/>
                  </a:lnTo>
                  <a:lnTo>
                    <a:pt x="2259190" y="418109"/>
                  </a:lnTo>
                  <a:lnTo>
                    <a:pt x="2392083" y="418109"/>
                  </a:lnTo>
                  <a:lnTo>
                    <a:pt x="2392083" y="195122"/>
                  </a:lnTo>
                  <a:close/>
                </a:path>
                <a:path w="3521710" h="585470">
                  <a:moveTo>
                    <a:pt x="2762275" y="278739"/>
                  </a:moveTo>
                  <a:lnTo>
                    <a:pt x="2638882" y="278739"/>
                  </a:lnTo>
                  <a:lnTo>
                    <a:pt x="2638882" y="585355"/>
                  </a:lnTo>
                  <a:lnTo>
                    <a:pt x="2762275" y="585355"/>
                  </a:lnTo>
                  <a:lnTo>
                    <a:pt x="2762275" y="278739"/>
                  </a:lnTo>
                  <a:close/>
                </a:path>
                <a:path w="3521710" h="585470">
                  <a:moveTo>
                    <a:pt x="3141980" y="288036"/>
                  </a:moveTo>
                  <a:lnTo>
                    <a:pt x="3018574" y="288036"/>
                  </a:lnTo>
                  <a:lnTo>
                    <a:pt x="3018574" y="585355"/>
                  </a:lnTo>
                  <a:lnTo>
                    <a:pt x="3141980" y="585355"/>
                  </a:lnTo>
                  <a:lnTo>
                    <a:pt x="3141980" y="288036"/>
                  </a:lnTo>
                  <a:close/>
                </a:path>
                <a:path w="3521710" h="585470">
                  <a:moveTo>
                    <a:pt x="3521672" y="176542"/>
                  </a:moveTo>
                  <a:lnTo>
                    <a:pt x="3398266" y="176542"/>
                  </a:lnTo>
                  <a:lnTo>
                    <a:pt x="3398266" y="529602"/>
                  </a:lnTo>
                  <a:lnTo>
                    <a:pt x="3521672" y="529602"/>
                  </a:lnTo>
                  <a:lnTo>
                    <a:pt x="3521672" y="176542"/>
                  </a:lnTo>
                  <a:close/>
                </a:path>
              </a:pathLst>
            </a:custGeom>
            <a:solidFill>
              <a:srgbClr val="C00000"/>
            </a:solidFill>
          </p:spPr>
          <p:txBody>
            <a:bodyPr wrap="square" lIns="0" tIns="0" rIns="0" bIns="0" rtlCol="0"/>
            <a:lstStyle/>
            <a:p>
              <a:endParaRPr/>
            </a:p>
          </p:txBody>
        </p:sp>
        <p:sp>
          <p:nvSpPr>
            <p:cNvPr id="14" name="object 14"/>
            <p:cNvSpPr/>
            <p:nvPr/>
          </p:nvSpPr>
          <p:spPr>
            <a:xfrm>
              <a:off x="1004332" y="3415540"/>
              <a:ext cx="3778250" cy="817880"/>
            </a:xfrm>
            <a:custGeom>
              <a:avLst/>
              <a:gdLst/>
              <a:ahLst/>
              <a:cxnLst/>
              <a:rect l="l" t="t" r="r" b="b"/>
              <a:pathLst>
                <a:path w="3778250" h="817879">
                  <a:moveTo>
                    <a:pt x="0" y="0"/>
                  </a:moveTo>
                  <a:lnTo>
                    <a:pt x="0" y="511017"/>
                  </a:lnTo>
                </a:path>
                <a:path w="3778250" h="817879">
                  <a:moveTo>
                    <a:pt x="256293" y="278736"/>
                  </a:moveTo>
                  <a:lnTo>
                    <a:pt x="379694" y="278736"/>
                  </a:lnTo>
                  <a:lnTo>
                    <a:pt x="379694" y="743298"/>
                  </a:lnTo>
                  <a:lnTo>
                    <a:pt x="256293" y="743298"/>
                  </a:lnTo>
                  <a:lnTo>
                    <a:pt x="256293" y="278736"/>
                  </a:lnTo>
                </a:path>
                <a:path w="3778250" h="817879">
                  <a:moveTo>
                    <a:pt x="635987" y="250863"/>
                  </a:moveTo>
                  <a:lnTo>
                    <a:pt x="759388" y="250863"/>
                  </a:lnTo>
                  <a:lnTo>
                    <a:pt x="759388" y="538891"/>
                  </a:lnTo>
                  <a:lnTo>
                    <a:pt x="635987" y="538891"/>
                  </a:lnTo>
                  <a:lnTo>
                    <a:pt x="635987" y="250863"/>
                  </a:lnTo>
                </a:path>
                <a:path w="3778250" h="817879">
                  <a:moveTo>
                    <a:pt x="1006189" y="232280"/>
                  </a:moveTo>
                  <a:lnTo>
                    <a:pt x="1139082" y="232280"/>
                  </a:lnTo>
                  <a:lnTo>
                    <a:pt x="1139082" y="464561"/>
                  </a:lnTo>
                  <a:lnTo>
                    <a:pt x="1006189" y="464561"/>
                  </a:lnTo>
                  <a:lnTo>
                    <a:pt x="1006189" y="232280"/>
                  </a:lnTo>
                </a:path>
                <a:path w="3778250" h="817879">
                  <a:moveTo>
                    <a:pt x="1385884" y="306610"/>
                  </a:moveTo>
                  <a:lnTo>
                    <a:pt x="1509284" y="306610"/>
                  </a:lnTo>
                  <a:lnTo>
                    <a:pt x="1509284" y="399522"/>
                  </a:lnTo>
                  <a:lnTo>
                    <a:pt x="1385884" y="399522"/>
                  </a:lnTo>
                  <a:lnTo>
                    <a:pt x="1385884" y="306610"/>
                  </a:lnTo>
                </a:path>
                <a:path w="3778250" h="817879">
                  <a:moveTo>
                    <a:pt x="1765578" y="315901"/>
                  </a:moveTo>
                  <a:lnTo>
                    <a:pt x="1888978" y="315901"/>
                  </a:lnTo>
                  <a:lnTo>
                    <a:pt x="1888978" y="492435"/>
                  </a:lnTo>
                  <a:lnTo>
                    <a:pt x="1765578" y="492435"/>
                  </a:lnTo>
                  <a:lnTo>
                    <a:pt x="1765578" y="315901"/>
                  </a:lnTo>
                </a:path>
                <a:path w="3778250" h="817879">
                  <a:moveTo>
                    <a:pt x="2145272" y="362357"/>
                  </a:moveTo>
                  <a:lnTo>
                    <a:pt x="2268673" y="362357"/>
                  </a:lnTo>
                  <a:lnTo>
                    <a:pt x="2268673" y="613221"/>
                  </a:lnTo>
                  <a:lnTo>
                    <a:pt x="2145272" y="613221"/>
                  </a:lnTo>
                  <a:lnTo>
                    <a:pt x="2145272" y="362357"/>
                  </a:lnTo>
                </a:path>
                <a:path w="3778250" h="817879">
                  <a:moveTo>
                    <a:pt x="2515474" y="427396"/>
                  </a:moveTo>
                  <a:lnTo>
                    <a:pt x="2648367" y="427396"/>
                  </a:lnTo>
                  <a:lnTo>
                    <a:pt x="2648367" y="650385"/>
                  </a:lnTo>
                  <a:lnTo>
                    <a:pt x="2515474" y="650385"/>
                  </a:lnTo>
                  <a:lnTo>
                    <a:pt x="2515474" y="427396"/>
                  </a:lnTo>
                </a:path>
                <a:path w="3778250" h="817879">
                  <a:moveTo>
                    <a:pt x="2895168" y="511017"/>
                  </a:moveTo>
                  <a:lnTo>
                    <a:pt x="3018569" y="511017"/>
                  </a:lnTo>
                  <a:lnTo>
                    <a:pt x="3018569" y="817628"/>
                  </a:lnTo>
                  <a:lnTo>
                    <a:pt x="2895168" y="817628"/>
                  </a:lnTo>
                  <a:lnTo>
                    <a:pt x="2895168" y="511017"/>
                  </a:lnTo>
                </a:path>
                <a:path w="3778250" h="817879">
                  <a:moveTo>
                    <a:pt x="3274862" y="520308"/>
                  </a:moveTo>
                  <a:lnTo>
                    <a:pt x="3398263" y="520308"/>
                  </a:lnTo>
                  <a:lnTo>
                    <a:pt x="3398263" y="817628"/>
                  </a:lnTo>
                  <a:lnTo>
                    <a:pt x="3274862" y="817628"/>
                  </a:lnTo>
                  <a:lnTo>
                    <a:pt x="3274862" y="520308"/>
                  </a:lnTo>
                </a:path>
                <a:path w="3778250" h="817879">
                  <a:moveTo>
                    <a:pt x="3654557" y="408814"/>
                  </a:moveTo>
                  <a:lnTo>
                    <a:pt x="3777957" y="408814"/>
                  </a:lnTo>
                  <a:lnTo>
                    <a:pt x="3777957" y="761880"/>
                  </a:lnTo>
                  <a:lnTo>
                    <a:pt x="3654557" y="761880"/>
                  </a:lnTo>
                  <a:lnTo>
                    <a:pt x="3654557" y="408814"/>
                  </a:lnTo>
                </a:path>
              </a:pathLst>
            </a:custGeom>
            <a:ln w="3175">
              <a:solidFill>
                <a:srgbClr val="000000"/>
              </a:solidFill>
            </a:ln>
          </p:spPr>
          <p:txBody>
            <a:bodyPr wrap="square" lIns="0" tIns="0" rIns="0" bIns="0" rtlCol="0"/>
            <a:lstStyle/>
            <a:p>
              <a:endParaRPr/>
            </a:p>
          </p:txBody>
        </p:sp>
        <p:sp>
          <p:nvSpPr>
            <p:cNvPr id="15" name="object 15"/>
            <p:cNvSpPr/>
            <p:nvPr/>
          </p:nvSpPr>
          <p:spPr>
            <a:xfrm>
              <a:off x="1004332" y="3415540"/>
              <a:ext cx="3778250" cy="817880"/>
            </a:xfrm>
            <a:custGeom>
              <a:avLst/>
              <a:gdLst/>
              <a:ahLst/>
              <a:cxnLst/>
              <a:rect l="l" t="t" r="r" b="b"/>
              <a:pathLst>
                <a:path w="3778250" h="817879">
                  <a:moveTo>
                    <a:pt x="0" y="0"/>
                  </a:moveTo>
                  <a:lnTo>
                    <a:pt x="0" y="511017"/>
                  </a:lnTo>
                </a:path>
                <a:path w="3778250" h="817879">
                  <a:moveTo>
                    <a:pt x="256293" y="278736"/>
                  </a:moveTo>
                  <a:lnTo>
                    <a:pt x="379694" y="278736"/>
                  </a:lnTo>
                  <a:lnTo>
                    <a:pt x="379694" y="743298"/>
                  </a:lnTo>
                  <a:lnTo>
                    <a:pt x="256293" y="743298"/>
                  </a:lnTo>
                  <a:lnTo>
                    <a:pt x="256293" y="278736"/>
                  </a:lnTo>
                </a:path>
                <a:path w="3778250" h="817879">
                  <a:moveTo>
                    <a:pt x="635987" y="250863"/>
                  </a:moveTo>
                  <a:lnTo>
                    <a:pt x="759388" y="250863"/>
                  </a:lnTo>
                  <a:lnTo>
                    <a:pt x="759388" y="538891"/>
                  </a:lnTo>
                  <a:lnTo>
                    <a:pt x="635987" y="538891"/>
                  </a:lnTo>
                  <a:lnTo>
                    <a:pt x="635987" y="250863"/>
                  </a:lnTo>
                </a:path>
                <a:path w="3778250" h="817879">
                  <a:moveTo>
                    <a:pt x="1006189" y="232280"/>
                  </a:moveTo>
                  <a:lnTo>
                    <a:pt x="1139082" y="232280"/>
                  </a:lnTo>
                  <a:lnTo>
                    <a:pt x="1139082" y="464561"/>
                  </a:lnTo>
                  <a:lnTo>
                    <a:pt x="1006189" y="464561"/>
                  </a:lnTo>
                  <a:lnTo>
                    <a:pt x="1006189" y="232280"/>
                  </a:lnTo>
                </a:path>
                <a:path w="3778250" h="817879">
                  <a:moveTo>
                    <a:pt x="1385884" y="306610"/>
                  </a:moveTo>
                  <a:lnTo>
                    <a:pt x="1509284" y="306610"/>
                  </a:lnTo>
                  <a:lnTo>
                    <a:pt x="1509284" y="399522"/>
                  </a:lnTo>
                  <a:lnTo>
                    <a:pt x="1385884" y="399522"/>
                  </a:lnTo>
                  <a:lnTo>
                    <a:pt x="1385884" y="306610"/>
                  </a:lnTo>
                </a:path>
                <a:path w="3778250" h="817879">
                  <a:moveTo>
                    <a:pt x="1765578" y="315901"/>
                  </a:moveTo>
                  <a:lnTo>
                    <a:pt x="1888978" y="315901"/>
                  </a:lnTo>
                  <a:lnTo>
                    <a:pt x="1888978" y="492435"/>
                  </a:lnTo>
                  <a:lnTo>
                    <a:pt x="1765578" y="492435"/>
                  </a:lnTo>
                  <a:lnTo>
                    <a:pt x="1765578" y="315901"/>
                  </a:lnTo>
                </a:path>
                <a:path w="3778250" h="817879">
                  <a:moveTo>
                    <a:pt x="2145272" y="362357"/>
                  </a:moveTo>
                  <a:lnTo>
                    <a:pt x="2268673" y="362357"/>
                  </a:lnTo>
                  <a:lnTo>
                    <a:pt x="2268673" y="613221"/>
                  </a:lnTo>
                  <a:lnTo>
                    <a:pt x="2145272" y="613221"/>
                  </a:lnTo>
                  <a:lnTo>
                    <a:pt x="2145272" y="362357"/>
                  </a:lnTo>
                </a:path>
                <a:path w="3778250" h="817879">
                  <a:moveTo>
                    <a:pt x="2515474" y="427396"/>
                  </a:moveTo>
                  <a:lnTo>
                    <a:pt x="2648367" y="427396"/>
                  </a:lnTo>
                  <a:lnTo>
                    <a:pt x="2648367" y="650385"/>
                  </a:lnTo>
                  <a:lnTo>
                    <a:pt x="2515474" y="650385"/>
                  </a:lnTo>
                  <a:lnTo>
                    <a:pt x="2515474" y="427396"/>
                  </a:lnTo>
                </a:path>
                <a:path w="3778250" h="817879">
                  <a:moveTo>
                    <a:pt x="2895168" y="511017"/>
                  </a:moveTo>
                  <a:lnTo>
                    <a:pt x="3018569" y="511017"/>
                  </a:lnTo>
                  <a:lnTo>
                    <a:pt x="3018569" y="817628"/>
                  </a:lnTo>
                  <a:lnTo>
                    <a:pt x="2895168" y="817628"/>
                  </a:lnTo>
                  <a:lnTo>
                    <a:pt x="2895168" y="511017"/>
                  </a:lnTo>
                </a:path>
                <a:path w="3778250" h="817879">
                  <a:moveTo>
                    <a:pt x="3274862" y="520308"/>
                  </a:moveTo>
                  <a:lnTo>
                    <a:pt x="3398263" y="520308"/>
                  </a:lnTo>
                  <a:lnTo>
                    <a:pt x="3398263" y="817628"/>
                  </a:lnTo>
                  <a:lnTo>
                    <a:pt x="3274862" y="817628"/>
                  </a:lnTo>
                  <a:lnTo>
                    <a:pt x="3274862" y="520308"/>
                  </a:lnTo>
                </a:path>
                <a:path w="3778250" h="817879">
                  <a:moveTo>
                    <a:pt x="3654557" y="408814"/>
                  </a:moveTo>
                  <a:lnTo>
                    <a:pt x="3777957" y="408814"/>
                  </a:lnTo>
                  <a:lnTo>
                    <a:pt x="3777957" y="761880"/>
                  </a:lnTo>
                  <a:lnTo>
                    <a:pt x="3654557" y="761880"/>
                  </a:lnTo>
                  <a:lnTo>
                    <a:pt x="3654557" y="408814"/>
                  </a:lnTo>
                </a:path>
              </a:pathLst>
            </a:custGeom>
            <a:ln w="25827">
              <a:solidFill>
                <a:srgbClr val="C00000"/>
              </a:solidFill>
            </a:ln>
          </p:spPr>
          <p:txBody>
            <a:bodyPr wrap="square" lIns="0" tIns="0" rIns="0" bIns="0" rtlCol="0"/>
            <a:lstStyle/>
            <a:p>
              <a:endParaRPr/>
            </a:p>
          </p:txBody>
        </p:sp>
        <p:sp>
          <p:nvSpPr>
            <p:cNvPr id="16" name="object 16"/>
            <p:cNvSpPr/>
            <p:nvPr/>
          </p:nvSpPr>
          <p:spPr>
            <a:xfrm>
              <a:off x="1260614" y="3322637"/>
              <a:ext cx="3141980" cy="1737995"/>
            </a:xfrm>
            <a:custGeom>
              <a:avLst/>
              <a:gdLst/>
              <a:ahLst/>
              <a:cxnLst/>
              <a:rect l="l" t="t" r="r" b="b"/>
              <a:pathLst>
                <a:path w="3141979" h="1737995">
                  <a:moveTo>
                    <a:pt x="123405" y="46456"/>
                  </a:moveTo>
                  <a:lnTo>
                    <a:pt x="0" y="46456"/>
                  </a:lnTo>
                  <a:lnTo>
                    <a:pt x="0" y="371640"/>
                  </a:lnTo>
                  <a:lnTo>
                    <a:pt x="123405" y="371640"/>
                  </a:lnTo>
                  <a:lnTo>
                    <a:pt x="123405" y="46456"/>
                  </a:lnTo>
                  <a:close/>
                </a:path>
                <a:path w="3141979" h="1737995">
                  <a:moveTo>
                    <a:pt x="503097" y="18580"/>
                  </a:moveTo>
                  <a:lnTo>
                    <a:pt x="379704" y="18580"/>
                  </a:lnTo>
                  <a:lnTo>
                    <a:pt x="379704" y="343776"/>
                  </a:lnTo>
                  <a:lnTo>
                    <a:pt x="503097" y="343776"/>
                  </a:lnTo>
                  <a:lnTo>
                    <a:pt x="503097" y="18580"/>
                  </a:lnTo>
                  <a:close/>
                </a:path>
                <a:path w="3141979" h="1737995">
                  <a:moveTo>
                    <a:pt x="882789" y="0"/>
                  </a:moveTo>
                  <a:lnTo>
                    <a:pt x="749896" y="0"/>
                  </a:lnTo>
                  <a:lnTo>
                    <a:pt x="749896" y="325183"/>
                  </a:lnTo>
                  <a:lnTo>
                    <a:pt x="882789" y="325183"/>
                  </a:lnTo>
                  <a:lnTo>
                    <a:pt x="882789" y="0"/>
                  </a:lnTo>
                  <a:close/>
                </a:path>
                <a:path w="3141979" h="1737995">
                  <a:moveTo>
                    <a:pt x="1252994" y="102196"/>
                  </a:moveTo>
                  <a:lnTo>
                    <a:pt x="1129601" y="102196"/>
                  </a:lnTo>
                  <a:lnTo>
                    <a:pt x="1129601" y="399516"/>
                  </a:lnTo>
                  <a:lnTo>
                    <a:pt x="1252994" y="399516"/>
                  </a:lnTo>
                  <a:lnTo>
                    <a:pt x="1252994" y="102196"/>
                  </a:lnTo>
                  <a:close/>
                </a:path>
                <a:path w="3141979" h="1737995">
                  <a:moveTo>
                    <a:pt x="1632686" y="176530"/>
                  </a:moveTo>
                  <a:lnTo>
                    <a:pt x="1509293" y="176530"/>
                  </a:lnTo>
                  <a:lnTo>
                    <a:pt x="1509293" y="408813"/>
                  </a:lnTo>
                  <a:lnTo>
                    <a:pt x="1632686" y="408813"/>
                  </a:lnTo>
                  <a:lnTo>
                    <a:pt x="1632686" y="176530"/>
                  </a:lnTo>
                  <a:close/>
                </a:path>
                <a:path w="3141979" h="1737995">
                  <a:moveTo>
                    <a:pt x="2012378" y="297319"/>
                  </a:moveTo>
                  <a:lnTo>
                    <a:pt x="1888985" y="297319"/>
                  </a:lnTo>
                  <a:lnTo>
                    <a:pt x="1888985" y="455269"/>
                  </a:lnTo>
                  <a:lnTo>
                    <a:pt x="2012378" y="455269"/>
                  </a:lnTo>
                  <a:lnTo>
                    <a:pt x="2012378" y="297319"/>
                  </a:lnTo>
                  <a:close/>
                </a:path>
                <a:path w="3141979" h="1737995">
                  <a:moveTo>
                    <a:pt x="2392083" y="427393"/>
                  </a:moveTo>
                  <a:lnTo>
                    <a:pt x="2259190" y="427393"/>
                  </a:lnTo>
                  <a:lnTo>
                    <a:pt x="2259190" y="520306"/>
                  </a:lnTo>
                  <a:lnTo>
                    <a:pt x="2392083" y="520306"/>
                  </a:lnTo>
                  <a:lnTo>
                    <a:pt x="2392083" y="427393"/>
                  </a:lnTo>
                  <a:close/>
                </a:path>
                <a:path w="3141979" h="1737995">
                  <a:moveTo>
                    <a:pt x="2762275" y="1635252"/>
                  </a:moveTo>
                  <a:lnTo>
                    <a:pt x="2638882" y="1635252"/>
                  </a:lnTo>
                  <a:lnTo>
                    <a:pt x="2638882" y="1737461"/>
                  </a:lnTo>
                  <a:lnTo>
                    <a:pt x="2762275" y="1737461"/>
                  </a:lnTo>
                  <a:lnTo>
                    <a:pt x="2762275" y="1635252"/>
                  </a:lnTo>
                  <a:close/>
                </a:path>
                <a:path w="3141979" h="1737995">
                  <a:moveTo>
                    <a:pt x="3141980" y="603923"/>
                  </a:moveTo>
                  <a:lnTo>
                    <a:pt x="3018574" y="603923"/>
                  </a:lnTo>
                  <a:lnTo>
                    <a:pt x="3018574" y="613219"/>
                  </a:lnTo>
                  <a:lnTo>
                    <a:pt x="3141980" y="613219"/>
                  </a:lnTo>
                  <a:lnTo>
                    <a:pt x="3141980" y="603923"/>
                  </a:lnTo>
                  <a:close/>
                </a:path>
              </a:pathLst>
            </a:custGeom>
            <a:solidFill>
              <a:srgbClr val="BFBFBF"/>
            </a:solidFill>
          </p:spPr>
          <p:txBody>
            <a:bodyPr wrap="square" lIns="0" tIns="0" rIns="0" bIns="0" rtlCol="0"/>
            <a:lstStyle/>
            <a:p>
              <a:endParaRPr/>
            </a:p>
          </p:txBody>
        </p:sp>
        <p:sp>
          <p:nvSpPr>
            <p:cNvPr id="17" name="object 17"/>
            <p:cNvSpPr/>
            <p:nvPr/>
          </p:nvSpPr>
          <p:spPr>
            <a:xfrm>
              <a:off x="1004332" y="3062473"/>
              <a:ext cx="3018790" cy="1997710"/>
            </a:xfrm>
            <a:custGeom>
              <a:avLst/>
              <a:gdLst/>
              <a:ahLst/>
              <a:cxnLst/>
              <a:rect l="l" t="t" r="r" b="b"/>
              <a:pathLst>
                <a:path w="3018790" h="1997710">
                  <a:moveTo>
                    <a:pt x="0" y="0"/>
                  </a:moveTo>
                  <a:lnTo>
                    <a:pt x="0" y="353066"/>
                  </a:lnTo>
                </a:path>
                <a:path w="3018790" h="1997710">
                  <a:moveTo>
                    <a:pt x="256293" y="306610"/>
                  </a:moveTo>
                  <a:lnTo>
                    <a:pt x="379694" y="306610"/>
                  </a:lnTo>
                  <a:lnTo>
                    <a:pt x="379694" y="631803"/>
                  </a:lnTo>
                  <a:lnTo>
                    <a:pt x="256293" y="631803"/>
                  </a:lnTo>
                  <a:lnTo>
                    <a:pt x="256293" y="306610"/>
                  </a:lnTo>
                </a:path>
                <a:path w="3018790" h="1997710">
                  <a:moveTo>
                    <a:pt x="635987" y="278736"/>
                  </a:moveTo>
                  <a:lnTo>
                    <a:pt x="759388" y="278736"/>
                  </a:lnTo>
                  <a:lnTo>
                    <a:pt x="759388" y="603929"/>
                  </a:lnTo>
                  <a:lnTo>
                    <a:pt x="635987" y="603929"/>
                  </a:lnTo>
                  <a:lnTo>
                    <a:pt x="635987" y="278736"/>
                  </a:lnTo>
                </a:path>
                <a:path w="3018790" h="1997710">
                  <a:moveTo>
                    <a:pt x="1006189" y="260154"/>
                  </a:moveTo>
                  <a:lnTo>
                    <a:pt x="1139082" y="260154"/>
                  </a:lnTo>
                  <a:lnTo>
                    <a:pt x="1139082" y="585347"/>
                  </a:lnTo>
                  <a:lnTo>
                    <a:pt x="1006189" y="585347"/>
                  </a:lnTo>
                  <a:lnTo>
                    <a:pt x="1006189" y="260154"/>
                  </a:lnTo>
                </a:path>
                <a:path w="3018790" h="1997710">
                  <a:moveTo>
                    <a:pt x="1385884" y="362357"/>
                  </a:moveTo>
                  <a:lnTo>
                    <a:pt x="1509284" y="362357"/>
                  </a:lnTo>
                  <a:lnTo>
                    <a:pt x="1509284" y="659677"/>
                  </a:lnTo>
                  <a:lnTo>
                    <a:pt x="1385884" y="659677"/>
                  </a:lnTo>
                  <a:lnTo>
                    <a:pt x="1385884" y="362357"/>
                  </a:lnTo>
                </a:path>
                <a:path w="3018790" h="1997710">
                  <a:moveTo>
                    <a:pt x="1765578" y="436687"/>
                  </a:moveTo>
                  <a:lnTo>
                    <a:pt x="1888978" y="436687"/>
                  </a:lnTo>
                  <a:lnTo>
                    <a:pt x="1888978" y="668968"/>
                  </a:lnTo>
                  <a:lnTo>
                    <a:pt x="1765578" y="668968"/>
                  </a:lnTo>
                  <a:lnTo>
                    <a:pt x="1765578" y="436687"/>
                  </a:lnTo>
                </a:path>
                <a:path w="3018790" h="1997710">
                  <a:moveTo>
                    <a:pt x="2145272" y="557473"/>
                  </a:moveTo>
                  <a:lnTo>
                    <a:pt x="2268673" y="557473"/>
                  </a:lnTo>
                  <a:lnTo>
                    <a:pt x="2268673" y="715424"/>
                  </a:lnTo>
                  <a:lnTo>
                    <a:pt x="2145272" y="715424"/>
                  </a:lnTo>
                  <a:lnTo>
                    <a:pt x="2145272" y="557473"/>
                  </a:lnTo>
                </a:path>
                <a:path w="3018790" h="1997710">
                  <a:moveTo>
                    <a:pt x="2515474" y="687550"/>
                  </a:moveTo>
                  <a:lnTo>
                    <a:pt x="2648367" y="687550"/>
                  </a:lnTo>
                  <a:lnTo>
                    <a:pt x="2648367" y="780463"/>
                  </a:lnTo>
                  <a:lnTo>
                    <a:pt x="2515474" y="780463"/>
                  </a:lnTo>
                  <a:lnTo>
                    <a:pt x="2515474" y="687550"/>
                  </a:lnTo>
                </a:path>
                <a:path w="3018790" h="1997710">
                  <a:moveTo>
                    <a:pt x="2895168" y="1997614"/>
                  </a:moveTo>
                  <a:lnTo>
                    <a:pt x="3018569" y="1997614"/>
                  </a:lnTo>
                  <a:lnTo>
                    <a:pt x="3018569" y="1895410"/>
                  </a:lnTo>
                  <a:lnTo>
                    <a:pt x="2895168" y="1895410"/>
                  </a:lnTo>
                  <a:lnTo>
                    <a:pt x="2895168" y="1997614"/>
                  </a:lnTo>
                </a:path>
              </a:pathLst>
            </a:custGeom>
            <a:ln w="3175">
              <a:solidFill>
                <a:srgbClr val="000000"/>
              </a:solidFill>
            </a:ln>
          </p:spPr>
          <p:txBody>
            <a:bodyPr wrap="square" lIns="0" tIns="0" rIns="0" bIns="0" rtlCol="0"/>
            <a:lstStyle/>
            <a:p>
              <a:endParaRPr/>
            </a:p>
          </p:txBody>
        </p:sp>
        <p:sp>
          <p:nvSpPr>
            <p:cNvPr id="18" name="object 18"/>
            <p:cNvSpPr/>
            <p:nvPr/>
          </p:nvSpPr>
          <p:spPr>
            <a:xfrm>
              <a:off x="4278033" y="3931784"/>
              <a:ext cx="125730" cy="0"/>
            </a:xfrm>
            <a:custGeom>
              <a:avLst/>
              <a:gdLst/>
              <a:ahLst/>
              <a:cxnLst/>
              <a:rect l="l" t="t" r="r" b="b"/>
              <a:pathLst>
                <a:path w="125729">
                  <a:moveTo>
                    <a:pt x="0" y="0"/>
                  </a:moveTo>
                  <a:lnTo>
                    <a:pt x="125723" y="0"/>
                  </a:lnTo>
                </a:path>
              </a:pathLst>
            </a:custGeom>
            <a:ln w="10452">
              <a:solidFill>
                <a:srgbClr val="000000"/>
              </a:solidFill>
            </a:ln>
          </p:spPr>
          <p:txBody>
            <a:bodyPr wrap="square" lIns="0" tIns="0" rIns="0" bIns="0" rtlCol="0"/>
            <a:lstStyle/>
            <a:p>
              <a:endParaRPr/>
            </a:p>
          </p:txBody>
        </p:sp>
        <p:sp>
          <p:nvSpPr>
            <p:cNvPr id="19" name="object 19"/>
            <p:cNvSpPr/>
            <p:nvPr/>
          </p:nvSpPr>
          <p:spPr>
            <a:xfrm>
              <a:off x="1004332" y="3062473"/>
              <a:ext cx="3398520" cy="1997710"/>
            </a:xfrm>
            <a:custGeom>
              <a:avLst/>
              <a:gdLst/>
              <a:ahLst/>
              <a:cxnLst/>
              <a:rect l="l" t="t" r="r" b="b"/>
              <a:pathLst>
                <a:path w="3398520" h="1997710">
                  <a:moveTo>
                    <a:pt x="0" y="0"/>
                  </a:moveTo>
                  <a:lnTo>
                    <a:pt x="0" y="353066"/>
                  </a:lnTo>
                </a:path>
                <a:path w="3398520" h="1997710">
                  <a:moveTo>
                    <a:pt x="256293" y="306610"/>
                  </a:moveTo>
                  <a:lnTo>
                    <a:pt x="379694" y="306610"/>
                  </a:lnTo>
                  <a:lnTo>
                    <a:pt x="379694" y="631803"/>
                  </a:lnTo>
                  <a:lnTo>
                    <a:pt x="256293" y="631803"/>
                  </a:lnTo>
                  <a:lnTo>
                    <a:pt x="256293" y="306610"/>
                  </a:lnTo>
                </a:path>
                <a:path w="3398520" h="1997710">
                  <a:moveTo>
                    <a:pt x="635987" y="278736"/>
                  </a:moveTo>
                  <a:lnTo>
                    <a:pt x="759388" y="278736"/>
                  </a:lnTo>
                  <a:lnTo>
                    <a:pt x="759388" y="603929"/>
                  </a:lnTo>
                  <a:lnTo>
                    <a:pt x="635987" y="603929"/>
                  </a:lnTo>
                  <a:lnTo>
                    <a:pt x="635987" y="278736"/>
                  </a:lnTo>
                </a:path>
                <a:path w="3398520" h="1997710">
                  <a:moveTo>
                    <a:pt x="1006189" y="260154"/>
                  </a:moveTo>
                  <a:lnTo>
                    <a:pt x="1139082" y="260154"/>
                  </a:lnTo>
                  <a:lnTo>
                    <a:pt x="1139082" y="585347"/>
                  </a:lnTo>
                  <a:lnTo>
                    <a:pt x="1006189" y="585347"/>
                  </a:lnTo>
                  <a:lnTo>
                    <a:pt x="1006189" y="260154"/>
                  </a:lnTo>
                </a:path>
                <a:path w="3398520" h="1997710">
                  <a:moveTo>
                    <a:pt x="1385884" y="362357"/>
                  </a:moveTo>
                  <a:lnTo>
                    <a:pt x="1509284" y="362357"/>
                  </a:lnTo>
                  <a:lnTo>
                    <a:pt x="1509284" y="659677"/>
                  </a:lnTo>
                  <a:lnTo>
                    <a:pt x="1385884" y="659677"/>
                  </a:lnTo>
                  <a:lnTo>
                    <a:pt x="1385884" y="362357"/>
                  </a:lnTo>
                </a:path>
                <a:path w="3398520" h="1997710">
                  <a:moveTo>
                    <a:pt x="1765578" y="436687"/>
                  </a:moveTo>
                  <a:lnTo>
                    <a:pt x="1888978" y="436687"/>
                  </a:lnTo>
                  <a:lnTo>
                    <a:pt x="1888978" y="668968"/>
                  </a:lnTo>
                  <a:lnTo>
                    <a:pt x="1765578" y="668968"/>
                  </a:lnTo>
                  <a:lnTo>
                    <a:pt x="1765578" y="436687"/>
                  </a:lnTo>
                </a:path>
                <a:path w="3398520" h="1997710">
                  <a:moveTo>
                    <a:pt x="2145272" y="557473"/>
                  </a:moveTo>
                  <a:lnTo>
                    <a:pt x="2268673" y="557473"/>
                  </a:lnTo>
                  <a:lnTo>
                    <a:pt x="2268673" y="715424"/>
                  </a:lnTo>
                  <a:lnTo>
                    <a:pt x="2145272" y="715424"/>
                  </a:lnTo>
                  <a:lnTo>
                    <a:pt x="2145272" y="557473"/>
                  </a:lnTo>
                </a:path>
                <a:path w="3398520" h="1997710">
                  <a:moveTo>
                    <a:pt x="2515474" y="687550"/>
                  </a:moveTo>
                  <a:lnTo>
                    <a:pt x="2648367" y="687550"/>
                  </a:lnTo>
                  <a:lnTo>
                    <a:pt x="2648367" y="780463"/>
                  </a:lnTo>
                  <a:lnTo>
                    <a:pt x="2515474" y="780463"/>
                  </a:lnTo>
                  <a:lnTo>
                    <a:pt x="2515474" y="687550"/>
                  </a:lnTo>
                </a:path>
                <a:path w="3398520" h="1997710">
                  <a:moveTo>
                    <a:pt x="2895168" y="1997614"/>
                  </a:moveTo>
                  <a:lnTo>
                    <a:pt x="3018569" y="1997614"/>
                  </a:lnTo>
                  <a:lnTo>
                    <a:pt x="3018569" y="1895410"/>
                  </a:lnTo>
                  <a:lnTo>
                    <a:pt x="2895168" y="1895410"/>
                  </a:lnTo>
                  <a:lnTo>
                    <a:pt x="2895168" y="1997614"/>
                  </a:lnTo>
                </a:path>
                <a:path w="3398520" h="1997710">
                  <a:moveTo>
                    <a:pt x="3274862" y="864084"/>
                  </a:moveTo>
                  <a:lnTo>
                    <a:pt x="3398263" y="864084"/>
                  </a:lnTo>
                  <a:lnTo>
                    <a:pt x="3398263" y="873375"/>
                  </a:lnTo>
                  <a:lnTo>
                    <a:pt x="3274862" y="873375"/>
                  </a:lnTo>
                  <a:lnTo>
                    <a:pt x="3274862" y="864084"/>
                  </a:lnTo>
                </a:path>
              </a:pathLst>
            </a:custGeom>
            <a:ln w="25827">
              <a:solidFill>
                <a:srgbClr val="BFBFBF"/>
              </a:solidFill>
            </a:ln>
          </p:spPr>
          <p:txBody>
            <a:bodyPr wrap="square" lIns="0" tIns="0" rIns="0" bIns="0" rtlCol="0"/>
            <a:lstStyle/>
            <a:p>
              <a:endParaRPr/>
            </a:p>
          </p:txBody>
        </p:sp>
        <p:sp>
          <p:nvSpPr>
            <p:cNvPr id="20" name="object 20"/>
            <p:cNvSpPr/>
            <p:nvPr/>
          </p:nvSpPr>
          <p:spPr>
            <a:xfrm>
              <a:off x="1260614" y="3211144"/>
              <a:ext cx="3141980" cy="2564765"/>
            </a:xfrm>
            <a:custGeom>
              <a:avLst/>
              <a:gdLst/>
              <a:ahLst/>
              <a:cxnLst/>
              <a:rect l="l" t="t" r="r" b="b"/>
              <a:pathLst>
                <a:path w="3141979" h="2564765">
                  <a:moveTo>
                    <a:pt x="123405" y="1746745"/>
                  </a:moveTo>
                  <a:lnTo>
                    <a:pt x="0" y="1746745"/>
                  </a:lnTo>
                  <a:lnTo>
                    <a:pt x="0" y="1858238"/>
                  </a:lnTo>
                  <a:lnTo>
                    <a:pt x="123405" y="1858238"/>
                  </a:lnTo>
                  <a:lnTo>
                    <a:pt x="123405" y="1746745"/>
                  </a:lnTo>
                  <a:close/>
                </a:path>
                <a:path w="3141979" h="2564765">
                  <a:moveTo>
                    <a:pt x="503097" y="1746745"/>
                  </a:moveTo>
                  <a:lnTo>
                    <a:pt x="379704" y="1746745"/>
                  </a:lnTo>
                  <a:lnTo>
                    <a:pt x="379704" y="1960448"/>
                  </a:lnTo>
                  <a:lnTo>
                    <a:pt x="503097" y="1960448"/>
                  </a:lnTo>
                  <a:lnTo>
                    <a:pt x="503097" y="1746745"/>
                  </a:lnTo>
                  <a:close/>
                </a:path>
                <a:path w="3141979" h="2564765">
                  <a:moveTo>
                    <a:pt x="882789" y="1746745"/>
                  </a:moveTo>
                  <a:lnTo>
                    <a:pt x="749896" y="1746745"/>
                  </a:lnTo>
                  <a:lnTo>
                    <a:pt x="749896" y="2016188"/>
                  </a:lnTo>
                  <a:lnTo>
                    <a:pt x="882789" y="2016188"/>
                  </a:lnTo>
                  <a:lnTo>
                    <a:pt x="882789" y="1746745"/>
                  </a:lnTo>
                  <a:close/>
                </a:path>
                <a:path w="3141979" h="2564765">
                  <a:moveTo>
                    <a:pt x="1252994" y="1746745"/>
                  </a:moveTo>
                  <a:lnTo>
                    <a:pt x="1129601" y="1746745"/>
                  </a:lnTo>
                  <a:lnTo>
                    <a:pt x="1129601" y="1988312"/>
                  </a:lnTo>
                  <a:lnTo>
                    <a:pt x="1252994" y="1988312"/>
                  </a:lnTo>
                  <a:lnTo>
                    <a:pt x="1252994" y="1746745"/>
                  </a:lnTo>
                  <a:close/>
                </a:path>
                <a:path w="3141979" h="2564765">
                  <a:moveTo>
                    <a:pt x="1632686" y="1746745"/>
                  </a:moveTo>
                  <a:lnTo>
                    <a:pt x="1509293" y="1746745"/>
                  </a:lnTo>
                  <a:lnTo>
                    <a:pt x="1509293" y="2564371"/>
                  </a:lnTo>
                  <a:lnTo>
                    <a:pt x="1632686" y="2564371"/>
                  </a:lnTo>
                  <a:lnTo>
                    <a:pt x="1632686" y="1746745"/>
                  </a:lnTo>
                  <a:close/>
                </a:path>
                <a:path w="3141979" h="2564765">
                  <a:moveTo>
                    <a:pt x="2012378" y="1746745"/>
                  </a:moveTo>
                  <a:lnTo>
                    <a:pt x="1888985" y="1746745"/>
                  </a:lnTo>
                  <a:lnTo>
                    <a:pt x="1888985" y="1802498"/>
                  </a:lnTo>
                  <a:lnTo>
                    <a:pt x="2012378" y="1802498"/>
                  </a:lnTo>
                  <a:lnTo>
                    <a:pt x="2012378" y="1746745"/>
                  </a:lnTo>
                  <a:close/>
                </a:path>
                <a:path w="3141979" h="2564765">
                  <a:moveTo>
                    <a:pt x="2392083" y="343776"/>
                  </a:moveTo>
                  <a:lnTo>
                    <a:pt x="2259190" y="343776"/>
                  </a:lnTo>
                  <a:lnTo>
                    <a:pt x="2259190" y="538886"/>
                  </a:lnTo>
                  <a:lnTo>
                    <a:pt x="2392083" y="538886"/>
                  </a:lnTo>
                  <a:lnTo>
                    <a:pt x="2392083" y="343776"/>
                  </a:lnTo>
                  <a:close/>
                </a:path>
                <a:path w="3141979" h="2564765">
                  <a:moveTo>
                    <a:pt x="2762275" y="548182"/>
                  </a:moveTo>
                  <a:lnTo>
                    <a:pt x="2638882" y="548182"/>
                  </a:lnTo>
                  <a:lnTo>
                    <a:pt x="2638882" y="715416"/>
                  </a:lnTo>
                  <a:lnTo>
                    <a:pt x="2762275" y="715416"/>
                  </a:lnTo>
                  <a:lnTo>
                    <a:pt x="2762275" y="548182"/>
                  </a:lnTo>
                  <a:close/>
                </a:path>
                <a:path w="3141979" h="2564765">
                  <a:moveTo>
                    <a:pt x="3141980" y="0"/>
                  </a:moveTo>
                  <a:lnTo>
                    <a:pt x="3018574" y="0"/>
                  </a:lnTo>
                  <a:lnTo>
                    <a:pt x="3018574" y="715416"/>
                  </a:lnTo>
                  <a:lnTo>
                    <a:pt x="3141980" y="715416"/>
                  </a:lnTo>
                  <a:lnTo>
                    <a:pt x="3141980" y="0"/>
                  </a:lnTo>
                  <a:close/>
                </a:path>
              </a:pathLst>
            </a:custGeom>
            <a:solidFill>
              <a:srgbClr val="FFC000"/>
            </a:solidFill>
          </p:spPr>
          <p:txBody>
            <a:bodyPr wrap="square" lIns="0" tIns="0" rIns="0" bIns="0" rtlCol="0"/>
            <a:lstStyle/>
            <a:p>
              <a:endParaRPr/>
            </a:p>
          </p:txBody>
        </p:sp>
        <p:sp>
          <p:nvSpPr>
            <p:cNvPr id="21" name="object 21"/>
            <p:cNvSpPr/>
            <p:nvPr/>
          </p:nvSpPr>
          <p:spPr>
            <a:xfrm>
              <a:off x="1004332" y="3211133"/>
              <a:ext cx="3398520" cy="2564765"/>
            </a:xfrm>
            <a:custGeom>
              <a:avLst/>
              <a:gdLst/>
              <a:ahLst/>
              <a:cxnLst/>
              <a:rect l="l" t="t" r="r" b="b"/>
              <a:pathLst>
                <a:path w="3398520" h="2564765">
                  <a:moveTo>
                    <a:pt x="0" y="1746750"/>
                  </a:moveTo>
                  <a:lnTo>
                    <a:pt x="0" y="1756042"/>
                  </a:lnTo>
                </a:path>
                <a:path w="3398520" h="2564765">
                  <a:moveTo>
                    <a:pt x="256293" y="1858245"/>
                  </a:moveTo>
                  <a:lnTo>
                    <a:pt x="379694" y="1858245"/>
                  </a:lnTo>
                  <a:lnTo>
                    <a:pt x="379694" y="1746750"/>
                  </a:lnTo>
                  <a:lnTo>
                    <a:pt x="256293" y="1746750"/>
                  </a:lnTo>
                  <a:lnTo>
                    <a:pt x="256293" y="1858245"/>
                  </a:lnTo>
                </a:path>
                <a:path w="3398520" h="2564765">
                  <a:moveTo>
                    <a:pt x="635987" y="1960449"/>
                  </a:moveTo>
                  <a:lnTo>
                    <a:pt x="759388" y="1960449"/>
                  </a:lnTo>
                  <a:lnTo>
                    <a:pt x="759388" y="1746750"/>
                  </a:lnTo>
                  <a:lnTo>
                    <a:pt x="635987" y="1746750"/>
                  </a:lnTo>
                  <a:lnTo>
                    <a:pt x="635987" y="1960449"/>
                  </a:lnTo>
                </a:path>
                <a:path w="3398520" h="2564765">
                  <a:moveTo>
                    <a:pt x="1006189" y="2016196"/>
                  </a:moveTo>
                  <a:lnTo>
                    <a:pt x="1139082" y="2016196"/>
                  </a:lnTo>
                  <a:lnTo>
                    <a:pt x="1139082" y="1746750"/>
                  </a:lnTo>
                  <a:lnTo>
                    <a:pt x="1006189" y="1746750"/>
                  </a:lnTo>
                  <a:lnTo>
                    <a:pt x="1006189" y="2016196"/>
                  </a:lnTo>
                </a:path>
                <a:path w="3398520" h="2564765">
                  <a:moveTo>
                    <a:pt x="1385884" y="1988322"/>
                  </a:moveTo>
                  <a:lnTo>
                    <a:pt x="1509284" y="1988322"/>
                  </a:lnTo>
                  <a:lnTo>
                    <a:pt x="1509284" y="1746750"/>
                  </a:lnTo>
                  <a:lnTo>
                    <a:pt x="1385884" y="1746750"/>
                  </a:lnTo>
                  <a:lnTo>
                    <a:pt x="1385884" y="1988322"/>
                  </a:lnTo>
                </a:path>
                <a:path w="3398520" h="2564765">
                  <a:moveTo>
                    <a:pt x="1765578" y="2564379"/>
                  </a:moveTo>
                  <a:lnTo>
                    <a:pt x="1888978" y="2564379"/>
                  </a:lnTo>
                  <a:lnTo>
                    <a:pt x="1888978" y="1746750"/>
                  </a:lnTo>
                  <a:lnTo>
                    <a:pt x="1765578" y="1746750"/>
                  </a:lnTo>
                  <a:lnTo>
                    <a:pt x="1765578" y="2564379"/>
                  </a:lnTo>
                </a:path>
                <a:path w="3398520" h="2564765">
                  <a:moveTo>
                    <a:pt x="2145272" y="1802498"/>
                  </a:moveTo>
                  <a:lnTo>
                    <a:pt x="2268673" y="1802498"/>
                  </a:lnTo>
                  <a:lnTo>
                    <a:pt x="2268673" y="1746750"/>
                  </a:lnTo>
                  <a:lnTo>
                    <a:pt x="2145272" y="1746750"/>
                  </a:lnTo>
                  <a:lnTo>
                    <a:pt x="2145272" y="1802498"/>
                  </a:lnTo>
                </a:path>
                <a:path w="3398520" h="2564765">
                  <a:moveTo>
                    <a:pt x="2515474" y="343775"/>
                  </a:moveTo>
                  <a:lnTo>
                    <a:pt x="2648367" y="343775"/>
                  </a:lnTo>
                  <a:lnTo>
                    <a:pt x="2648367" y="538891"/>
                  </a:lnTo>
                  <a:lnTo>
                    <a:pt x="2515474" y="538891"/>
                  </a:lnTo>
                  <a:lnTo>
                    <a:pt x="2515474" y="343775"/>
                  </a:lnTo>
                </a:path>
                <a:path w="3398520" h="2564765">
                  <a:moveTo>
                    <a:pt x="2895168" y="548182"/>
                  </a:moveTo>
                  <a:lnTo>
                    <a:pt x="3018569" y="548182"/>
                  </a:lnTo>
                  <a:lnTo>
                    <a:pt x="3018569" y="715424"/>
                  </a:lnTo>
                  <a:lnTo>
                    <a:pt x="2895168" y="715424"/>
                  </a:lnTo>
                  <a:lnTo>
                    <a:pt x="2895168" y="548182"/>
                  </a:lnTo>
                </a:path>
                <a:path w="3398520" h="2564765">
                  <a:moveTo>
                    <a:pt x="3274862" y="0"/>
                  </a:moveTo>
                  <a:lnTo>
                    <a:pt x="3398263" y="0"/>
                  </a:lnTo>
                  <a:lnTo>
                    <a:pt x="3398263" y="715424"/>
                  </a:lnTo>
                  <a:lnTo>
                    <a:pt x="3274862" y="715424"/>
                  </a:lnTo>
                  <a:lnTo>
                    <a:pt x="3274862" y="0"/>
                  </a:lnTo>
                </a:path>
              </a:pathLst>
            </a:custGeom>
            <a:ln w="3175">
              <a:solidFill>
                <a:srgbClr val="000000"/>
              </a:solidFill>
            </a:ln>
          </p:spPr>
          <p:txBody>
            <a:bodyPr wrap="square" lIns="0" tIns="0" rIns="0" bIns="0" rtlCol="0"/>
            <a:lstStyle/>
            <a:p>
              <a:endParaRPr/>
            </a:p>
          </p:txBody>
        </p:sp>
        <p:sp>
          <p:nvSpPr>
            <p:cNvPr id="22" name="object 22"/>
            <p:cNvSpPr/>
            <p:nvPr/>
          </p:nvSpPr>
          <p:spPr>
            <a:xfrm>
              <a:off x="1004332" y="3211133"/>
              <a:ext cx="3778250" cy="2564765"/>
            </a:xfrm>
            <a:custGeom>
              <a:avLst/>
              <a:gdLst/>
              <a:ahLst/>
              <a:cxnLst/>
              <a:rect l="l" t="t" r="r" b="b"/>
              <a:pathLst>
                <a:path w="3778250" h="2564765">
                  <a:moveTo>
                    <a:pt x="0" y="1746750"/>
                  </a:moveTo>
                  <a:lnTo>
                    <a:pt x="0" y="1756042"/>
                  </a:lnTo>
                </a:path>
                <a:path w="3778250" h="2564765">
                  <a:moveTo>
                    <a:pt x="256293" y="1858245"/>
                  </a:moveTo>
                  <a:lnTo>
                    <a:pt x="379694" y="1858245"/>
                  </a:lnTo>
                  <a:lnTo>
                    <a:pt x="379694" y="1746750"/>
                  </a:lnTo>
                  <a:lnTo>
                    <a:pt x="256293" y="1746750"/>
                  </a:lnTo>
                  <a:lnTo>
                    <a:pt x="256293" y="1858245"/>
                  </a:lnTo>
                </a:path>
                <a:path w="3778250" h="2564765">
                  <a:moveTo>
                    <a:pt x="635987" y="1960449"/>
                  </a:moveTo>
                  <a:lnTo>
                    <a:pt x="759388" y="1960449"/>
                  </a:lnTo>
                  <a:lnTo>
                    <a:pt x="759388" y="1746750"/>
                  </a:lnTo>
                  <a:lnTo>
                    <a:pt x="635987" y="1746750"/>
                  </a:lnTo>
                  <a:lnTo>
                    <a:pt x="635987" y="1960449"/>
                  </a:lnTo>
                </a:path>
                <a:path w="3778250" h="2564765">
                  <a:moveTo>
                    <a:pt x="1006189" y="2016196"/>
                  </a:moveTo>
                  <a:lnTo>
                    <a:pt x="1139082" y="2016196"/>
                  </a:lnTo>
                  <a:lnTo>
                    <a:pt x="1139082" y="1746750"/>
                  </a:lnTo>
                  <a:lnTo>
                    <a:pt x="1006189" y="1746750"/>
                  </a:lnTo>
                  <a:lnTo>
                    <a:pt x="1006189" y="2016196"/>
                  </a:lnTo>
                </a:path>
                <a:path w="3778250" h="2564765">
                  <a:moveTo>
                    <a:pt x="1385884" y="1988322"/>
                  </a:moveTo>
                  <a:lnTo>
                    <a:pt x="1509284" y="1988322"/>
                  </a:lnTo>
                  <a:lnTo>
                    <a:pt x="1509284" y="1746750"/>
                  </a:lnTo>
                  <a:lnTo>
                    <a:pt x="1385884" y="1746750"/>
                  </a:lnTo>
                  <a:lnTo>
                    <a:pt x="1385884" y="1988322"/>
                  </a:lnTo>
                </a:path>
                <a:path w="3778250" h="2564765">
                  <a:moveTo>
                    <a:pt x="1765578" y="2564379"/>
                  </a:moveTo>
                  <a:lnTo>
                    <a:pt x="1888978" y="2564379"/>
                  </a:lnTo>
                  <a:lnTo>
                    <a:pt x="1888978" y="1746750"/>
                  </a:lnTo>
                  <a:lnTo>
                    <a:pt x="1765578" y="1746750"/>
                  </a:lnTo>
                  <a:lnTo>
                    <a:pt x="1765578" y="2564379"/>
                  </a:lnTo>
                </a:path>
                <a:path w="3778250" h="2564765">
                  <a:moveTo>
                    <a:pt x="2145272" y="1802498"/>
                  </a:moveTo>
                  <a:lnTo>
                    <a:pt x="2268673" y="1802498"/>
                  </a:lnTo>
                  <a:lnTo>
                    <a:pt x="2268673" y="1746750"/>
                  </a:lnTo>
                  <a:lnTo>
                    <a:pt x="2145272" y="1746750"/>
                  </a:lnTo>
                  <a:lnTo>
                    <a:pt x="2145272" y="1802498"/>
                  </a:lnTo>
                </a:path>
                <a:path w="3778250" h="2564765">
                  <a:moveTo>
                    <a:pt x="2515474" y="343775"/>
                  </a:moveTo>
                  <a:lnTo>
                    <a:pt x="2648367" y="343775"/>
                  </a:lnTo>
                  <a:lnTo>
                    <a:pt x="2648367" y="538891"/>
                  </a:lnTo>
                  <a:lnTo>
                    <a:pt x="2515474" y="538891"/>
                  </a:lnTo>
                  <a:lnTo>
                    <a:pt x="2515474" y="343775"/>
                  </a:lnTo>
                </a:path>
                <a:path w="3778250" h="2564765">
                  <a:moveTo>
                    <a:pt x="2895168" y="548182"/>
                  </a:moveTo>
                  <a:lnTo>
                    <a:pt x="3018569" y="548182"/>
                  </a:lnTo>
                  <a:lnTo>
                    <a:pt x="3018569" y="715424"/>
                  </a:lnTo>
                  <a:lnTo>
                    <a:pt x="2895168" y="715424"/>
                  </a:lnTo>
                  <a:lnTo>
                    <a:pt x="2895168" y="548182"/>
                  </a:lnTo>
                </a:path>
                <a:path w="3778250" h="2564765">
                  <a:moveTo>
                    <a:pt x="3274862" y="0"/>
                  </a:moveTo>
                  <a:lnTo>
                    <a:pt x="3398263" y="0"/>
                  </a:lnTo>
                  <a:lnTo>
                    <a:pt x="3398263" y="715424"/>
                  </a:lnTo>
                  <a:lnTo>
                    <a:pt x="3274862" y="715424"/>
                  </a:lnTo>
                  <a:lnTo>
                    <a:pt x="3274862" y="0"/>
                  </a:lnTo>
                </a:path>
                <a:path w="3778250" h="2564765">
                  <a:moveTo>
                    <a:pt x="3654557" y="1783915"/>
                  </a:moveTo>
                  <a:lnTo>
                    <a:pt x="3777957" y="1783915"/>
                  </a:lnTo>
                  <a:lnTo>
                    <a:pt x="3777957" y="1746750"/>
                  </a:lnTo>
                  <a:lnTo>
                    <a:pt x="3654557" y="1746750"/>
                  </a:lnTo>
                  <a:lnTo>
                    <a:pt x="3654557" y="1783915"/>
                  </a:lnTo>
                </a:path>
              </a:pathLst>
            </a:custGeom>
            <a:ln w="25827">
              <a:solidFill>
                <a:srgbClr val="FFC000"/>
              </a:solidFill>
            </a:ln>
          </p:spPr>
          <p:txBody>
            <a:bodyPr wrap="square" lIns="0" tIns="0" rIns="0" bIns="0" rtlCol="0"/>
            <a:lstStyle/>
            <a:p>
              <a:endParaRPr/>
            </a:p>
          </p:txBody>
        </p:sp>
        <p:sp>
          <p:nvSpPr>
            <p:cNvPr id="23" name="object 23"/>
            <p:cNvSpPr/>
            <p:nvPr/>
          </p:nvSpPr>
          <p:spPr>
            <a:xfrm>
              <a:off x="1260614" y="3136810"/>
              <a:ext cx="3521710" cy="2239645"/>
            </a:xfrm>
            <a:custGeom>
              <a:avLst/>
              <a:gdLst/>
              <a:ahLst/>
              <a:cxnLst/>
              <a:rect l="l" t="t" r="r" b="b"/>
              <a:pathLst>
                <a:path w="3521710" h="2239645">
                  <a:moveTo>
                    <a:pt x="123405" y="1932571"/>
                  </a:moveTo>
                  <a:lnTo>
                    <a:pt x="0" y="1932571"/>
                  </a:lnTo>
                  <a:lnTo>
                    <a:pt x="0" y="1988324"/>
                  </a:lnTo>
                  <a:lnTo>
                    <a:pt x="123405" y="1988324"/>
                  </a:lnTo>
                  <a:lnTo>
                    <a:pt x="123405" y="1932571"/>
                  </a:lnTo>
                  <a:close/>
                </a:path>
                <a:path w="3521710" h="2239645">
                  <a:moveTo>
                    <a:pt x="503097" y="55740"/>
                  </a:moveTo>
                  <a:lnTo>
                    <a:pt x="379704" y="55740"/>
                  </a:lnTo>
                  <a:lnTo>
                    <a:pt x="379704" y="204406"/>
                  </a:lnTo>
                  <a:lnTo>
                    <a:pt x="503097" y="204406"/>
                  </a:lnTo>
                  <a:lnTo>
                    <a:pt x="503097" y="55740"/>
                  </a:lnTo>
                  <a:close/>
                </a:path>
                <a:path w="3521710" h="2239645">
                  <a:moveTo>
                    <a:pt x="882789" y="167246"/>
                  </a:moveTo>
                  <a:lnTo>
                    <a:pt x="749896" y="167246"/>
                  </a:lnTo>
                  <a:lnTo>
                    <a:pt x="749896" y="185826"/>
                  </a:lnTo>
                  <a:lnTo>
                    <a:pt x="882789" y="185826"/>
                  </a:lnTo>
                  <a:lnTo>
                    <a:pt x="882789" y="167246"/>
                  </a:lnTo>
                  <a:close/>
                </a:path>
                <a:path w="3521710" h="2239645">
                  <a:moveTo>
                    <a:pt x="1252994" y="2062645"/>
                  </a:moveTo>
                  <a:lnTo>
                    <a:pt x="1129601" y="2062645"/>
                  </a:lnTo>
                  <a:lnTo>
                    <a:pt x="1129601" y="2146274"/>
                  </a:lnTo>
                  <a:lnTo>
                    <a:pt x="1252994" y="2146274"/>
                  </a:lnTo>
                  <a:lnTo>
                    <a:pt x="1252994" y="2062645"/>
                  </a:lnTo>
                  <a:close/>
                </a:path>
                <a:path w="3521710" h="2239645">
                  <a:moveTo>
                    <a:pt x="1632686" y="0"/>
                  </a:moveTo>
                  <a:lnTo>
                    <a:pt x="1509293" y="0"/>
                  </a:lnTo>
                  <a:lnTo>
                    <a:pt x="1509293" y="362356"/>
                  </a:lnTo>
                  <a:lnTo>
                    <a:pt x="1632686" y="362356"/>
                  </a:lnTo>
                  <a:lnTo>
                    <a:pt x="1632686" y="0"/>
                  </a:lnTo>
                  <a:close/>
                </a:path>
                <a:path w="3521710" h="2239645">
                  <a:moveTo>
                    <a:pt x="2012378" y="1876831"/>
                  </a:moveTo>
                  <a:lnTo>
                    <a:pt x="1888985" y="1876831"/>
                  </a:lnTo>
                  <a:lnTo>
                    <a:pt x="1888985" y="2118398"/>
                  </a:lnTo>
                  <a:lnTo>
                    <a:pt x="2012378" y="2118398"/>
                  </a:lnTo>
                  <a:lnTo>
                    <a:pt x="2012378" y="1876831"/>
                  </a:lnTo>
                  <a:close/>
                </a:path>
                <a:path w="3521710" h="2239645">
                  <a:moveTo>
                    <a:pt x="2392083" y="1821078"/>
                  </a:moveTo>
                  <a:lnTo>
                    <a:pt x="2259190" y="1821078"/>
                  </a:lnTo>
                  <a:lnTo>
                    <a:pt x="2259190" y="2071941"/>
                  </a:lnTo>
                  <a:lnTo>
                    <a:pt x="2392083" y="2071941"/>
                  </a:lnTo>
                  <a:lnTo>
                    <a:pt x="2392083" y="1821078"/>
                  </a:lnTo>
                  <a:close/>
                </a:path>
                <a:path w="3521710" h="2239645">
                  <a:moveTo>
                    <a:pt x="2762275" y="1923288"/>
                  </a:moveTo>
                  <a:lnTo>
                    <a:pt x="2638882" y="1923288"/>
                  </a:lnTo>
                  <a:lnTo>
                    <a:pt x="2638882" y="2034781"/>
                  </a:lnTo>
                  <a:lnTo>
                    <a:pt x="2762275" y="2034781"/>
                  </a:lnTo>
                  <a:lnTo>
                    <a:pt x="2762275" y="1923288"/>
                  </a:lnTo>
                  <a:close/>
                </a:path>
                <a:path w="3521710" h="2239645">
                  <a:moveTo>
                    <a:pt x="3141980" y="1821078"/>
                  </a:moveTo>
                  <a:lnTo>
                    <a:pt x="3018574" y="1821078"/>
                  </a:lnTo>
                  <a:lnTo>
                    <a:pt x="3018574" y="2239187"/>
                  </a:lnTo>
                  <a:lnTo>
                    <a:pt x="3141980" y="2239187"/>
                  </a:lnTo>
                  <a:lnTo>
                    <a:pt x="3141980" y="1821078"/>
                  </a:lnTo>
                  <a:close/>
                </a:path>
                <a:path w="3521710" h="2239645">
                  <a:moveTo>
                    <a:pt x="3521672" y="1858238"/>
                  </a:moveTo>
                  <a:lnTo>
                    <a:pt x="3398266" y="1858238"/>
                  </a:lnTo>
                  <a:lnTo>
                    <a:pt x="3398266" y="1913991"/>
                  </a:lnTo>
                  <a:lnTo>
                    <a:pt x="3521672" y="1913991"/>
                  </a:lnTo>
                  <a:lnTo>
                    <a:pt x="3521672" y="1858238"/>
                  </a:lnTo>
                  <a:close/>
                </a:path>
              </a:pathLst>
            </a:custGeom>
            <a:solidFill>
              <a:srgbClr val="FF5050"/>
            </a:solidFill>
          </p:spPr>
          <p:txBody>
            <a:bodyPr wrap="square" lIns="0" tIns="0" rIns="0" bIns="0" rtlCol="0"/>
            <a:lstStyle/>
            <a:p>
              <a:endParaRPr/>
            </a:p>
          </p:txBody>
        </p:sp>
        <p:sp>
          <p:nvSpPr>
            <p:cNvPr id="24" name="object 24"/>
            <p:cNvSpPr/>
            <p:nvPr/>
          </p:nvSpPr>
          <p:spPr>
            <a:xfrm>
              <a:off x="1004332" y="3136803"/>
              <a:ext cx="3778250" cy="2239645"/>
            </a:xfrm>
            <a:custGeom>
              <a:avLst/>
              <a:gdLst/>
              <a:ahLst/>
              <a:cxnLst/>
              <a:rect l="l" t="t" r="r" b="b"/>
              <a:pathLst>
                <a:path w="3778250" h="2239645">
                  <a:moveTo>
                    <a:pt x="0" y="2053361"/>
                  </a:moveTo>
                  <a:lnTo>
                    <a:pt x="0" y="1830371"/>
                  </a:lnTo>
                </a:path>
                <a:path w="3778250" h="2239645">
                  <a:moveTo>
                    <a:pt x="256293" y="1988322"/>
                  </a:moveTo>
                  <a:lnTo>
                    <a:pt x="379694" y="1988322"/>
                  </a:lnTo>
                  <a:lnTo>
                    <a:pt x="379694" y="1932575"/>
                  </a:lnTo>
                  <a:lnTo>
                    <a:pt x="256293" y="1932575"/>
                  </a:lnTo>
                  <a:lnTo>
                    <a:pt x="256293" y="1988322"/>
                  </a:lnTo>
                </a:path>
                <a:path w="3778250" h="2239645">
                  <a:moveTo>
                    <a:pt x="635987" y="55747"/>
                  </a:moveTo>
                  <a:lnTo>
                    <a:pt x="759388" y="55747"/>
                  </a:lnTo>
                  <a:lnTo>
                    <a:pt x="759388" y="204407"/>
                  </a:lnTo>
                  <a:lnTo>
                    <a:pt x="635987" y="204407"/>
                  </a:lnTo>
                  <a:lnTo>
                    <a:pt x="635987" y="55747"/>
                  </a:lnTo>
                </a:path>
                <a:path w="3778250" h="2239645">
                  <a:moveTo>
                    <a:pt x="1006189" y="167242"/>
                  </a:moveTo>
                  <a:lnTo>
                    <a:pt x="1139082" y="167242"/>
                  </a:lnTo>
                  <a:lnTo>
                    <a:pt x="1139082" y="185824"/>
                  </a:lnTo>
                  <a:lnTo>
                    <a:pt x="1006189" y="185824"/>
                  </a:lnTo>
                  <a:lnTo>
                    <a:pt x="1006189" y="167242"/>
                  </a:lnTo>
                </a:path>
                <a:path w="3778250" h="2239645">
                  <a:moveTo>
                    <a:pt x="1385884" y="2146273"/>
                  </a:moveTo>
                  <a:lnTo>
                    <a:pt x="1509284" y="2146273"/>
                  </a:lnTo>
                  <a:lnTo>
                    <a:pt x="1509284" y="2062652"/>
                  </a:lnTo>
                  <a:lnTo>
                    <a:pt x="1385884" y="2062652"/>
                  </a:lnTo>
                  <a:lnTo>
                    <a:pt x="1385884" y="2146273"/>
                  </a:lnTo>
                </a:path>
                <a:path w="3778250" h="2239645">
                  <a:moveTo>
                    <a:pt x="1765578" y="0"/>
                  </a:moveTo>
                  <a:lnTo>
                    <a:pt x="1888978" y="0"/>
                  </a:lnTo>
                  <a:lnTo>
                    <a:pt x="1888978" y="362357"/>
                  </a:lnTo>
                  <a:lnTo>
                    <a:pt x="1765578" y="362357"/>
                  </a:lnTo>
                  <a:lnTo>
                    <a:pt x="1765578" y="0"/>
                  </a:lnTo>
                </a:path>
                <a:path w="3778250" h="2239645">
                  <a:moveTo>
                    <a:pt x="2145272" y="2118400"/>
                  </a:moveTo>
                  <a:lnTo>
                    <a:pt x="2268673" y="2118400"/>
                  </a:lnTo>
                  <a:lnTo>
                    <a:pt x="2268673" y="1876828"/>
                  </a:lnTo>
                  <a:lnTo>
                    <a:pt x="2145272" y="1876828"/>
                  </a:lnTo>
                  <a:lnTo>
                    <a:pt x="2145272" y="2118400"/>
                  </a:lnTo>
                </a:path>
                <a:path w="3778250" h="2239645">
                  <a:moveTo>
                    <a:pt x="2515474" y="2071943"/>
                  </a:moveTo>
                  <a:lnTo>
                    <a:pt x="2648367" y="2071943"/>
                  </a:lnTo>
                  <a:lnTo>
                    <a:pt x="2648367" y="1821080"/>
                  </a:lnTo>
                  <a:lnTo>
                    <a:pt x="2515474" y="1821080"/>
                  </a:lnTo>
                  <a:lnTo>
                    <a:pt x="2515474" y="2071943"/>
                  </a:lnTo>
                </a:path>
                <a:path w="3778250" h="2239645">
                  <a:moveTo>
                    <a:pt x="2895168" y="2034779"/>
                  </a:moveTo>
                  <a:lnTo>
                    <a:pt x="3018569" y="2034779"/>
                  </a:lnTo>
                  <a:lnTo>
                    <a:pt x="3018569" y="1923284"/>
                  </a:lnTo>
                  <a:lnTo>
                    <a:pt x="2895168" y="1923284"/>
                  </a:lnTo>
                  <a:lnTo>
                    <a:pt x="2895168" y="2034779"/>
                  </a:lnTo>
                </a:path>
                <a:path w="3778250" h="2239645">
                  <a:moveTo>
                    <a:pt x="3274862" y="2239186"/>
                  </a:moveTo>
                  <a:lnTo>
                    <a:pt x="3398263" y="2239186"/>
                  </a:lnTo>
                  <a:lnTo>
                    <a:pt x="3398263" y="1821080"/>
                  </a:lnTo>
                  <a:lnTo>
                    <a:pt x="3274862" y="1821080"/>
                  </a:lnTo>
                  <a:lnTo>
                    <a:pt x="3274862" y="2239186"/>
                  </a:lnTo>
                </a:path>
                <a:path w="3778250" h="2239645">
                  <a:moveTo>
                    <a:pt x="3654557" y="1913993"/>
                  </a:moveTo>
                  <a:lnTo>
                    <a:pt x="3777957" y="1913993"/>
                  </a:lnTo>
                  <a:lnTo>
                    <a:pt x="3777957" y="1858245"/>
                  </a:lnTo>
                  <a:lnTo>
                    <a:pt x="3654557" y="1858245"/>
                  </a:lnTo>
                  <a:lnTo>
                    <a:pt x="3654557" y="1913993"/>
                  </a:lnTo>
                </a:path>
              </a:pathLst>
            </a:custGeom>
            <a:ln w="3175">
              <a:solidFill>
                <a:srgbClr val="000000"/>
              </a:solidFill>
            </a:ln>
          </p:spPr>
          <p:txBody>
            <a:bodyPr wrap="square" lIns="0" tIns="0" rIns="0" bIns="0" rtlCol="0"/>
            <a:lstStyle/>
            <a:p>
              <a:endParaRPr/>
            </a:p>
          </p:txBody>
        </p:sp>
        <p:sp>
          <p:nvSpPr>
            <p:cNvPr id="25" name="object 25"/>
            <p:cNvSpPr/>
            <p:nvPr/>
          </p:nvSpPr>
          <p:spPr>
            <a:xfrm>
              <a:off x="1004332" y="3136803"/>
              <a:ext cx="3778250" cy="2239645"/>
            </a:xfrm>
            <a:custGeom>
              <a:avLst/>
              <a:gdLst/>
              <a:ahLst/>
              <a:cxnLst/>
              <a:rect l="l" t="t" r="r" b="b"/>
              <a:pathLst>
                <a:path w="3778250" h="2239645">
                  <a:moveTo>
                    <a:pt x="0" y="2053361"/>
                  </a:moveTo>
                  <a:lnTo>
                    <a:pt x="0" y="1830371"/>
                  </a:lnTo>
                </a:path>
                <a:path w="3778250" h="2239645">
                  <a:moveTo>
                    <a:pt x="256293" y="1988322"/>
                  </a:moveTo>
                  <a:lnTo>
                    <a:pt x="379694" y="1988322"/>
                  </a:lnTo>
                  <a:lnTo>
                    <a:pt x="379694" y="1932575"/>
                  </a:lnTo>
                  <a:lnTo>
                    <a:pt x="256293" y="1932575"/>
                  </a:lnTo>
                  <a:lnTo>
                    <a:pt x="256293" y="1988322"/>
                  </a:lnTo>
                </a:path>
                <a:path w="3778250" h="2239645">
                  <a:moveTo>
                    <a:pt x="635987" y="55747"/>
                  </a:moveTo>
                  <a:lnTo>
                    <a:pt x="759388" y="55747"/>
                  </a:lnTo>
                  <a:lnTo>
                    <a:pt x="759388" y="204407"/>
                  </a:lnTo>
                  <a:lnTo>
                    <a:pt x="635987" y="204407"/>
                  </a:lnTo>
                  <a:lnTo>
                    <a:pt x="635987" y="55747"/>
                  </a:lnTo>
                </a:path>
                <a:path w="3778250" h="2239645">
                  <a:moveTo>
                    <a:pt x="1006189" y="167242"/>
                  </a:moveTo>
                  <a:lnTo>
                    <a:pt x="1139082" y="167242"/>
                  </a:lnTo>
                  <a:lnTo>
                    <a:pt x="1139082" y="185824"/>
                  </a:lnTo>
                  <a:lnTo>
                    <a:pt x="1006189" y="185824"/>
                  </a:lnTo>
                  <a:lnTo>
                    <a:pt x="1006189" y="167242"/>
                  </a:lnTo>
                </a:path>
                <a:path w="3778250" h="2239645">
                  <a:moveTo>
                    <a:pt x="1385884" y="2146273"/>
                  </a:moveTo>
                  <a:lnTo>
                    <a:pt x="1509284" y="2146273"/>
                  </a:lnTo>
                  <a:lnTo>
                    <a:pt x="1509284" y="2062652"/>
                  </a:lnTo>
                  <a:lnTo>
                    <a:pt x="1385884" y="2062652"/>
                  </a:lnTo>
                  <a:lnTo>
                    <a:pt x="1385884" y="2146273"/>
                  </a:lnTo>
                </a:path>
                <a:path w="3778250" h="2239645">
                  <a:moveTo>
                    <a:pt x="1765578" y="0"/>
                  </a:moveTo>
                  <a:lnTo>
                    <a:pt x="1888978" y="0"/>
                  </a:lnTo>
                  <a:lnTo>
                    <a:pt x="1888978" y="362357"/>
                  </a:lnTo>
                  <a:lnTo>
                    <a:pt x="1765578" y="362357"/>
                  </a:lnTo>
                  <a:lnTo>
                    <a:pt x="1765578" y="0"/>
                  </a:lnTo>
                </a:path>
                <a:path w="3778250" h="2239645">
                  <a:moveTo>
                    <a:pt x="2145272" y="2118400"/>
                  </a:moveTo>
                  <a:lnTo>
                    <a:pt x="2268673" y="2118400"/>
                  </a:lnTo>
                  <a:lnTo>
                    <a:pt x="2268673" y="1876828"/>
                  </a:lnTo>
                  <a:lnTo>
                    <a:pt x="2145272" y="1876828"/>
                  </a:lnTo>
                  <a:lnTo>
                    <a:pt x="2145272" y="2118400"/>
                  </a:lnTo>
                </a:path>
                <a:path w="3778250" h="2239645">
                  <a:moveTo>
                    <a:pt x="2515474" y="2071943"/>
                  </a:moveTo>
                  <a:lnTo>
                    <a:pt x="2648367" y="2071943"/>
                  </a:lnTo>
                  <a:lnTo>
                    <a:pt x="2648367" y="1821080"/>
                  </a:lnTo>
                  <a:lnTo>
                    <a:pt x="2515474" y="1821080"/>
                  </a:lnTo>
                  <a:lnTo>
                    <a:pt x="2515474" y="2071943"/>
                  </a:lnTo>
                </a:path>
                <a:path w="3778250" h="2239645">
                  <a:moveTo>
                    <a:pt x="2895168" y="2034779"/>
                  </a:moveTo>
                  <a:lnTo>
                    <a:pt x="3018569" y="2034779"/>
                  </a:lnTo>
                  <a:lnTo>
                    <a:pt x="3018569" y="1923284"/>
                  </a:lnTo>
                  <a:lnTo>
                    <a:pt x="2895168" y="1923284"/>
                  </a:lnTo>
                  <a:lnTo>
                    <a:pt x="2895168" y="2034779"/>
                  </a:lnTo>
                </a:path>
                <a:path w="3778250" h="2239645">
                  <a:moveTo>
                    <a:pt x="3274862" y="2239186"/>
                  </a:moveTo>
                  <a:lnTo>
                    <a:pt x="3398263" y="2239186"/>
                  </a:lnTo>
                  <a:lnTo>
                    <a:pt x="3398263" y="1821080"/>
                  </a:lnTo>
                  <a:lnTo>
                    <a:pt x="3274862" y="1821080"/>
                  </a:lnTo>
                  <a:lnTo>
                    <a:pt x="3274862" y="2239186"/>
                  </a:lnTo>
                </a:path>
                <a:path w="3778250" h="2239645">
                  <a:moveTo>
                    <a:pt x="3654557" y="1913993"/>
                  </a:moveTo>
                  <a:lnTo>
                    <a:pt x="3777957" y="1913993"/>
                  </a:lnTo>
                  <a:lnTo>
                    <a:pt x="3777957" y="1858245"/>
                  </a:lnTo>
                  <a:lnTo>
                    <a:pt x="3654557" y="1858245"/>
                  </a:lnTo>
                  <a:lnTo>
                    <a:pt x="3654557" y="1913993"/>
                  </a:lnTo>
                </a:path>
              </a:pathLst>
            </a:custGeom>
            <a:ln w="25827">
              <a:solidFill>
                <a:srgbClr val="FF5050"/>
              </a:solidFill>
            </a:ln>
          </p:spPr>
          <p:txBody>
            <a:bodyPr wrap="square" lIns="0" tIns="0" rIns="0" bIns="0" rtlCol="0"/>
            <a:lstStyle/>
            <a:p>
              <a:endParaRPr/>
            </a:p>
          </p:txBody>
        </p:sp>
        <p:sp>
          <p:nvSpPr>
            <p:cNvPr id="26" name="object 26"/>
            <p:cNvSpPr/>
            <p:nvPr/>
          </p:nvSpPr>
          <p:spPr>
            <a:xfrm>
              <a:off x="5541678" y="1975400"/>
              <a:ext cx="38100" cy="3977004"/>
            </a:xfrm>
            <a:custGeom>
              <a:avLst/>
              <a:gdLst/>
              <a:ahLst/>
              <a:cxnLst/>
              <a:rect l="l" t="t" r="r" b="b"/>
              <a:pathLst>
                <a:path w="38100" h="3977004">
                  <a:moveTo>
                    <a:pt x="0" y="3976645"/>
                  </a:moveTo>
                  <a:lnTo>
                    <a:pt x="0" y="0"/>
                  </a:lnTo>
                </a:path>
                <a:path w="38100" h="3977004">
                  <a:moveTo>
                    <a:pt x="0" y="3976645"/>
                  </a:moveTo>
                  <a:lnTo>
                    <a:pt x="37969" y="3976645"/>
                  </a:lnTo>
                </a:path>
                <a:path w="38100" h="3977004">
                  <a:moveTo>
                    <a:pt x="0" y="3484210"/>
                  </a:moveTo>
                  <a:lnTo>
                    <a:pt x="37969" y="3484210"/>
                  </a:lnTo>
                </a:path>
                <a:path w="38100" h="3977004">
                  <a:moveTo>
                    <a:pt x="0" y="2982484"/>
                  </a:moveTo>
                  <a:lnTo>
                    <a:pt x="37969" y="2982484"/>
                  </a:lnTo>
                </a:path>
                <a:path w="38100" h="3977004">
                  <a:moveTo>
                    <a:pt x="0" y="2490049"/>
                  </a:moveTo>
                  <a:lnTo>
                    <a:pt x="37969" y="2490049"/>
                  </a:lnTo>
                </a:path>
                <a:path w="38100" h="3977004">
                  <a:moveTo>
                    <a:pt x="0" y="1988322"/>
                  </a:moveTo>
                  <a:lnTo>
                    <a:pt x="37969" y="1988322"/>
                  </a:lnTo>
                </a:path>
                <a:path w="38100" h="3977004">
                  <a:moveTo>
                    <a:pt x="0" y="1495887"/>
                  </a:moveTo>
                  <a:lnTo>
                    <a:pt x="37969" y="1495887"/>
                  </a:lnTo>
                </a:path>
                <a:path w="38100" h="3977004">
                  <a:moveTo>
                    <a:pt x="0" y="994161"/>
                  </a:moveTo>
                  <a:lnTo>
                    <a:pt x="37969" y="994161"/>
                  </a:lnTo>
                </a:path>
                <a:path w="38100" h="3977004">
                  <a:moveTo>
                    <a:pt x="0" y="501726"/>
                  </a:moveTo>
                  <a:lnTo>
                    <a:pt x="37969" y="501726"/>
                  </a:lnTo>
                </a:path>
                <a:path w="38100" h="3977004">
                  <a:moveTo>
                    <a:pt x="0" y="0"/>
                  </a:moveTo>
                  <a:lnTo>
                    <a:pt x="37969" y="0"/>
                  </a:lnTo>
                </a:path>
              </a:pathLst>
            </a:custGeom>
            <a:ln w="6456">
              <a:solidFill>
                <a:srgbClr val="041E42"/>
              </a:solidFill>
            </a:ln>
          </p:spPr>
          <p:txBody>
            <a:bodyPr wrap="square" lIns="0" tIns="0" rIns="0" bIns="0" rtlCol="0"/>
            <a:lstStyle/>
            <a:p>
              <a:endParaRPr/>
            </a:p>
          </p:txBody>
        </p:sp>
        <p:sp>
          <p:nvSpPr>
            <p:cNvPr id="27" name="object 27"/>
            <p:cNvSpPr/>
            <p:nvPr/>
          </p:nvSpPr>
          <p:spPr>
            <a:xfrm>
              <a:off x="1004332" y="4957884"/>
              <a:ext cx="4537710" cy="37465"/>
            </a:xfrm>
            <a:custGeom>
              <a:avLst/>
              <a:gdLst/>
              <a:ahLst/>
              <a:cxnLst/>
              <a:rect l="l" t="t" r="r" b="b"/>
              <a:pathLst>
                <a:path w="4537710" h="37464">
                  <a:moveTo>
                    <a:pt x="0" y="0"/>
                  </a:moveTo>
                  <a:lnTo>
                    <a:pt x="4537346" y="0"/>
                  </a:lnTo>
                </a:path>
                <a:path w="4537710" h="37464">
                  <a:moveTo>
                    <a:pt x="0" y="0"/>
                  </a:moveTo>
                  <a:lnTo>
                    <a:pt x="0" y="37164"/>
                  </a:lnTo>
                </a:path>
                <a:path w="4537710" h="37464">
                  <a:moveTo>
                    <a:pt x="1509284" y="0"/>
                  </a:moveTo>
                  <a:lnTo>
                    <a:pt x="1509284" y="37164"/>
                  </a:lnTo>
                </a:path>
                <a:path w="4537710" h="37464">
                  <a:moveTo>
                    <a:pt x="3018569" y="0"/>
                  </a:moveTo>
                  <a:lnTo>
                    <a:pt x="3018569" y="37164"/>
                  </a:lnTo>
                </a:path>
                <a:path w="4537710" h="37464">
                  <a:moveTo>
                    <a:pt x="4537346" y="0"/>
                  </a:moveTo>
                  <a:lnTo>
                    <a:pt x="4537346" y="37164"/>
                  </a:lnTo>
                </a:path>
              </a:pathLst>
            </a:custGeom>
            <a:ln w="6456">
              <a:solidFill>
                <a:srgbClr val="000000"/>
              </a:solidFill>
            </a:ln>
          </p:spPr>
          <p:txBody>
            <a:bodyPr wrap="square" lIns="0" tIns="0" rIns="0" bIns="0" rtlCol="0"/>
            <a:lstStyle/>
            <a:p>
              <a:endParaRPr/>
            </a:p>
          </p:txBody>
        </p:sp>
        <p:sp>
          <p:nvSpPr>
            <p:cNvPr id="28" name="object 28"/>
            <p:cNvSpPr/>
            <p:nvPr/>
          </p:nvSpPr>
          <p:spPr>
            <a:xfrm>
              <a:off x="1004332" y="3329364"/>
              <a:ext cx="3716654" cy="639445"/>
            </a:xfrm>
            <a:custGeom>
              <a:avLst/>
              <a:gdLst/>
              <a:ahLst/>
              <a:cxnLst/>
              <a:rect l="l" t="t" r="r" b="b"/>
              <a:pathLst>
                <a:path w="3716654" h="639445">
                  <a:moveTo>
                    <a:pt x="0" y="0"/>
                  </a:moveTo>
                  <a:lnTo>
                    <a:pt x="317993" y="202316"/>
                  </a:lnTo>
                  <a:lnTo>
                    <a:pt x="697688" y="72239"/>
                  </a:lnTo>
                  <a:lnTo>
                    <a:pt x="1067890" y="239481"/>
                  </a:lnTo>
                  <a:lnTo>
                    <a:pt x="1447584" y="416014"/>
                  </a:lnTo>
                  <a:lnTo>
                    <a:pt x="1827278" y="629713"/>
                  </a:lnTo>
                  <a:lnTo>
                    <a:pt x="2206972" y="592548"/>
                  </a:lnTo>
                  <a:lnTo>
                    <a:pt x="2586667" y="471762"/>
                  </a:lnTo>
                  <a:lnTo>
                    <a:pt x="2956868" y="639004"/>
                  </a:lnTo>
                  <a:lnTo>
                    <a:pt x="3336563" y="295228"/>
                  </a:lnTo>
                  <a:lnTo>
                    <a:pt x="3716257" y="583256"/>
                  </a:lnTo>
                </a:path>
              </a:pathLst>
            </a:custGeom>
            <a:ln w="18594">
              <a:solidFill>
                <a:srgbClr val="404040"/>
              </a:solidFill>
            </a:ln>
          </p:spPr>
          <p:txBody>
            <a:bodyPr wrap="square" lIns="0" tIns="0" rIns="0" bIns="0" rtlCol="0"/>
            <a:lstStyle/>
            <a:p>
              <a:endParaRPr/>
            </a:p>
          </p:txBody>
        </p:sp>
        <p:sp>
          <p:nvSpPr>
            <p:cNvPr id="29" name="object 29"/>
            <p:cNvSpPr/>
            <p:nvPr/>
          </p:nvSpPr>
          <p:spPr>
            <a:xfrm>
              <a:off x="3462853" y="2105477"/>
              <a:ext cx="247015" cy="65405"/>
            </a:xfrm>
            <a:custGeom>
              <a:avLst/>
              <a:gdLst/>
              <a:ahLst/>
              <a:cxnLst/>
              <a:rect l="l" t="t" r="r" b="b"/>
              <a:pathLst>
                <a:path w="247014" h="65405">
                  <a:moveTo>
                    <a:pt x="246801" y="0"/>
                  </a:moveTo>
                  <a:lnTo>
                    <a:pt x="0" y="0"/>
                  </a:lnTo>
                  <a:lnTo>
                    <a:pt x="0" y="65038"/>
                  </a:lnTo>
                  <a:lnTo>
                    <a:pt x="246801" y="65038"/>
                  </a:lnTo>
                  <a:lnTo>
                    <a:pt x="246801" y="0"/>
                  </a:lnTo>
                  <a:close/>
                </a:path>
              </a:pathLst>
            </a:custGeom>
            <a:solidFill>
              <a:srgbClr val="0070C0"/>
            </a:solidFill>
          </p:spPr>
          <p:txBody>
            <a:bodyPr wrap="square" lIns="0" tIns="0" rIns="0" bIns="0" rtlCol="0"/>
            <a:lstStyle/>
            <a:p>
              <a:endParaRPr/>
            </a:p>
          </p:txBody>
        </p:sp>
        <p:sp>
          <p:nvSpPr>
            <p:cNvPr id="30" name="object 30"/>
            <p:cNvSpPr/>
            <p:nvPr/>
          </p:nvSpPr>
          <p:spPr>
            <a:xfrm>
              <a:off x="3462852" y="2105477"/>
              <a:ext cx="247015" cy="65405"/>
            </a:xfrm>
            <a:custGeom>
              <a:avLst/>
              <a:gdLst/>
              <a:ahLst/>
              <a:cxnLst/>
              <a:rect l="l" t="t" r="r" b="b"/>
              <a:pathLst>
                <a:path w="247014" h="65405">
                  <a:moveTo>
                    <a:pt x="0" y="0"/>
                  </a:moveTo>
                  <a:lnTo>
                    <a:pt x="246801" y="0"/>
                  </a:lnTo>
                  <a:lnTo>
                    <a:pt x="246801" y="65038"/>
                  </a:lnTo>
                  <a:lnTo>
                    <a:pt x="0" y="65038"/>
                  </a:lnTo>
                  <a:lnTo>
                    <a:pt x="0" y="0"/>
                  </a:lnTo>
                  <a:close/>
                </a:path>
              </a:pathLst>
            </a:custGeom>
            <a:ln w="3175">
              <a:solidFill>
                <a:srgbClr val="000000"/>
              </a:solidFill>
            </a:ln>
          </p:spPr>
          <p:txBody>
            <a:bodyPr wrap="square" lIns="0" tIns="0" rIns="0" bIns="0" rtlCol="0"/>
            <a:lstStyle/>
            <a:p>
              <a:endParaRPr/>
            </a:p>
          </p:txBody>
        </p:sp>
        <p:sp>
          <p:nvSpPr>
            <p:cNvPr id="31" name="object 31"/>
            <p:cNvSpPr/>
            <p:nvPr/>
          </p:nvSpPr>
          <p:spPr>
            <a:xfrm>
              <a:off x="3462852" y="2105477"/>
              <a:ext cx="247015" cy="65405"/>
            </a:xfrm>
            <a:custGeom>
              <a:avLst/>
              <a:gdLst/>
              <a:ahLst/>
              <a:cxnLst/>
              <a:rect l="l" t="t" r="r" b="b"/>
              <a:pathLst>
                <a:path w="247014" h="65405">
                  <a:moveTo>
                    <a:pt x="0" y="0"/>
                  </a:moveTo>
                  <a:lnTo>
                    <a:pt x="246801" y="0"/>
                  </a:lnTo>
                  <a:lnTo>
                    <a:pt x="246801" y="65038"/>
                  </a:lnTo>
                  <a:lnTo>
                    <a:pt x="0" y="65038"/>
                  </a:lnTo>
                  <a:lnTo>
                    <a:pt x="0" y="0"/>
                  </a:lnTo>
                  <a:close/>
                </a:path>
              </a:pathLst>
            </a:custGeom>
            <a:ln w="25005">
              <a:solidFill>
                <a:srgbClr val="0070C0"/>
              </a:solidFill>
            </a:ln>
          </p:spPr>
          <p:txBody>
            <a:bodyPr wrap="square" lIns="0" tIns="0" rIns="0" bIns="0" rtlCol="0"/>
            <a:lstStyle/>
            <a:p>
              <a:endParaRPr/>
            </a:p>
          </p:txBody>
        </p:sp>
        <p:sp>
          <p:nvSpPr>
            <p:cNvPr id="32" name="object 32"/>
            <p:cNvSpPr/>
            <p:nvPr/>
          </p:nvSpPr>
          <p:spPr>
            <a:xfrm>
              <a:off x="3462853" y="2263428"/>
              <a:ext cx="247015" cy="65405"/>
            </a:xfrm>
            <a:custGeom>
              <a:avLst/>
              <a:gdLst/>
              <a:ahLst/>
              <a:cxnLst/>
              <a:rect l="l" t="t" r="r" b="b"/>
              <a:pathLst>
                <a:path w="247014" h="65405">
                  <a:moveTo>
                    <a:pt x="246801" y="0"/>
                  </a:moveTo>
                  <a:lnTo>
                    <a:pt x="0" y="0"/>
                  </a:lnTo>
                  <a:lnTo>
                    <a:pt x="0" y="65038"/>
                  </a:lnTo>
                  <a:lnTo>
                    <a:pt x="246801" y="65038"/>
                  </a:lnTo>
                  <a:lnTo>
                    <a:pt x="246801" y="0"/>
                  </a:lnTo>
                  <a:close/>
                </a:path>
              </a:pathLst>
            </a:custGeom>
            <a:solidFill>
              <a:srgbClr val="C00000"/>
            </a:solidFill>
          </p:spPr>
          <p:txBody>
            <a:bodyPr wrap="square" lIns="0" tIns="0" rIns="0" bIns="0" rtlCol="0"/>
            <a:lstStyle/>
            <a:p>
              <a:endParaRPr/>
            </a:p>
          </p:txBody>
        </p:sp>
        <p:sp>
          <p:nvSpPr>
            <p:cNvPr id="33" name="object 33"/>
            <p:cNvSpPr/>
            <p:nvPr/>
          </p:nvSpPr>
          <p:spPr>
            <a:xfrm>
              <a:off x="3462852" y="2263428"/>
              <a:ext cx="247015" cy="65405"/>
            </a:xfrm>
            <a:custGeom>
              <a:avLst/>
              <a:gdLst/>
              <a:ahLst/>
              <a:cxnLst/>
              <a:rect l="l" t="t" r="r" b="b"/>
              <a:pathLst>
                <a:path w="247014" h="65405">
                  <a:moveTo>
                    <a:pt x="0" y="0"/>
                  </a:moveTo>
                  <a:lnTo>
                    <a:pt x="246801" y="0"/>
                  </a:lnTo>
                  <a:lnTo>
                    <a:pt x="246801" y="65038"/>
                  </a:lnTo>
                  <a:lnTo>
                    <a:pt x="0" y="65038"/>
                  </a:lnTo>
                  <a:lnTo>
                    <a:pt x="0" y="0"/>
                  </a:lnTo>
                  <a:close/>
                </a:path>
              </a:pathLst>
            </a:custGeom>
            <a:ln w="3175">
              <a:solidFill>
                <a:srgbClr val="000000"/>
              </a:solidFill>
            </a:ln>
          </p:spPr>
          <p:txBody>
            <a:bodyPr wrap="square" lIns="0" tIns="0" rIns="0" bIns="0" rtlCol="0"/>
            <a:lstStyle/>
            <a:p>
              <a:endParaRPr/>
            </a:p>
          </p:txBody>
        </p:sp>
        <p:sp>
          <p:nvSpPr>
            <p:cNvPr id="34" name="object 34"/>
            <p:cNvSpPr/>
            <p:nvPr/>
          </p:nvSpPr>
          <p:spPr>
            <a:xfrm>
              <a:off x="3462852" y="2263428"/>
              <a:ext cx="247015" cy="65405"/>
            </a:xfrm>
            <a:custGeom>
              <a:avLst/>
              <a:gdLst/>
              <a:ahLst/>
              <a:cxnLst/>
              <a:rect l="l" t="t" r="r" b="b"/>
              <a:pathLst>
                <a:path w="247014" h="65405">
                  <a:moveTo>
                    <a:pt x="0" y="0"/>
                  </a:moveTo>
                  <a:lnTo>
                    <a:pt x="246801" y="0"/>
                  </a:lnTo>
                  <a:lnTo>
                    <a:pt x="246801" y="65038"/>
                  </a:lnTo>
                  <a:lnTo>
                    <a:pt x="0" y="65038"/>
                  </a:lnTo>
                  <a:lnTo>
                    <a:pt x="0" y="0"/>
                  </a:lnTo>
                  <a:close/>
                </a:path>
              </a:pathLst>
            </a:custGeom>
            <a:ln w="25005">
              <a:solidFill>
                <a:srgbClr val="C00000"/>
              </a:solidFill>
            </a:ln>
          </p:spPr>
          <p:txBody>
            <a:bodyPr wrap="square" lIns="0" tIns="0" rIns="0" bIns="0" rtlCol="0"/>
            <a:lstStyle/>
            <a:p>
              <a:endParaRPr/>
            </a:p>
          </p:txBody>
        </p:sp>
        <p:sp>
          <p:nvSpPr>
            <p:cNvPr id="35" name="object 35"/>
            <p:cNvSpPr/>
            <p:nvPr/>
          </p:nvSpPr>
          <p:spPr>
            <a:xfrm>
              <a:off x="3462853" y="2430670"/>
              <a:ext cx="247015" cy="65405"/>
            </a:xfrm>
            <a:custGeom>
              <a:avLst/>
              <a:gdLst/>
              <a:ahLst/>
              <a:cxnLst/>
              <a:rect l="l" t="t" r="r" b="b"/>
              <a:pathLst>
                <a:path w="247014" h="65405">
                  <a:moveTo>
                    <a:pt x="246801" y="0"/>
                  </a:moveTo>
                  <a:lnTo>
                    <a:pt x="0" y="0"/>
                  </a:lnTo>
                  <a:lnTo>
                    <a:pt x="0" y="65038"/>
                  </a:lnTo>
                  <a:lnTo>
                    <a:pt x="246801" y="65038"/>
                  </a:lnTo>
                  <a:lnTo>
                    <a:pt x="246801" y="0"/>
                  </a:lnTo>
                  <a:close/>
                </a:path>
              </a:pathLst>
            </a:custGeom>
            <a:solidFill>
              <a:srgbClr val="BFBFBF"/>
            </a:solidFill>
          </p:spPr>
          <p:txBody>
            <a:bodyPr wrap="square" lIns="0" tIns="0" rIns="0" bIns="0" rtlCol="0"/>
            <a:lstStyle/>
            <a:p>
              <a:endParaRPr/>
            </a:p>
          </p:txBody>
        </p:sp>
        <p:sp>
          <p:nvSpPr>
            <p:cNvPr id="36" name="object 36"/>
            <p:cNvSpPr/>
            <p:nvPr/>
          </p:nvSpPr>
          <p:spPr>
            <a:xfrm>
              <a:off x="3462852" y="2430670"/>
              <a:ext cx="247015" cy="65405"/>
            </a:xfrm>
            <a:custGeom>
              <a:avLst/>
              <a:gdLst/>
              <a:ahLst/>
              <a:cxnLst/>
              <a:rect l="l" t="t" r="r" b="b"/>
              <a:pathLst>
                <a:path w="247014" h="65405">
                  <a:moveTo>
                    <a:pt x="0" y="0"/>
                  </a:moveTo>
                  <a:lnTo>
                    <a:pt x="246801" y="0"/>
                  </a:lnTo>
                  <a:lnTo>
                    <a:pt x="246801" y="65038"/>
                  </a:lnTo>
                  <a:lnTo>
                    <a:pt x="0" y="65038"/>
                  </a:lnTo>
                  <a:lnTo>
                    <a:pt x="0" y="0"/>
                  </a:lnTo>
                  <a:close/>
                </a:path>
              </a:pathLst>
            </a:custGeom>
            <a:ln w="3175">
              <a:solidFill>
                <a:srgbClr val="000000"/>
              </a:solidFill>
            </a:ln>
          </p:spPr>
          <p:txBody>
            <a:bodyPr wrap="square" lIns="0" tIns="0" rIns="0" bIns="0" rtlCol="0"/>
            <a:lstStyle/>
            <a:p>
              <a:endParaRPr/>
            </a:p>
          </p:txBody>
        </p:sp>
        <p:sp>
          <p:nvSpPr>
            <p:cNvPr id="37" name="object 37"/>
            <p:cNvSpPr/>
            <p:nvPr/>
          </p:nvSpPr>
          <p:spPr>
            <a:xfrm>
              <a:off x="3462852" y="2430670"/>
              <a:ext cx="247015" cy="65405"/>
            </a:xfrm>
            <a:custGeom>
              <a:avLst/>
              <a:gdLst/>
              <a:ahLst/>
              <a:cxnLst/>
              <a:rect l="l" t="t" r="r" b="b"/>
              <a:pathLst>
                <a:path w="247014" h="65405">
                  <a:moveTo>
                    <a:pt x="0" y="0"/>
                  </a:moveTo>
                  <a:lnTo>
                    <a:pt x="246801" y="0"/>
                  </a:lnTo>
                  <a:lnTo>
                    <a:pt x="246801" y="65038"/>
                  </a:lnTo>
                  <a:lnTo>
                    <a:pt x="0" y="65038"/>
                  </a:lnTo>
                  <a:lnTo>
                    <a:pt x="0" y="0"/>
                  </a:lnTo>
                  <a:close/>
                </a:path>
              </a:pathLst>
            </a:custGeom>
            <a:ln w="25005">
              <a:solidFill>
                <a:srgbClr val="BFBFBF"/>
              </a:solidFill>
            </a:ln>
          </p:spPr>
          <p:txBody>
            <a:bodyPr wrap="square" lIns="0" tIns="0" rIns="0" bIns="0" rtlCol="0"/>
            <a:lstStyle/>
            <a:p>
              <a:endParaRPr/>
            </a:p>
          </p:txBody>
        </p:sp>
        <p:sp>
          <p:nvSpPr>
            <p:cNvPr id="38" name="object 38"/>
            <p:cNvSpPr/>
            <p:nvPr/>
          </p:nvSpPr>
          <p:spPr>
            <a:xfrm>
              <a:off x="3462853" y="2588621"/>
              <a:ext cx="247015" cy="65405"/>
            </a:xfrm>
            <a:custGeom>
              <a:avLst/>
              <a:gdLst/>
              <a:ahLst/>
              <a:cxnLst/>
              <a:rect l="l" t="t" r="r" b="b"/>
              <a:pathLst>
                <a:path w="247014" h="65405">
                  <a:moveTo>
                    <a:pt x="246801" y="0"/>
                  </a:moveTo>
                  <a:lnTo>
                    <a:pt x="0" y="0"/>
                  </a:lnTo>
                  <a:lnTo>
                    <a:pt x="0" y="65038"/>
                  </a:lnTo>
                  <a:lnTo>
                    <a:pt x="246801" y="65038"/>
                  </a:lnTo>
                  <a:lnTo>
                    <a:pt x="246801" y="0"/>
                  </a:lnTo>
                  <a:close/>
                </a:path>
              </a:pathLst>
            </a:custGeom>
            <a:solidFill>
              <a:srgbClr val="FFC000"/>
            </a:solidFill>
          </p:spPr>
          <p:txBody>
            <a:bodyPr wrap="square" lIns="0" tIns="0" rIns="0" bIns="0" rtlCol="0"/>
            <a:lstStyle/>
            <a:p>
              <a:endParaRPr/>
            </a:p>
          </p:txBody>
        </p:sp>
        <p:sp>
          <p:nvSpPr>
            <p:cNvPr id="39" name="object 39"/>
            <p:cNvSpPr/>
            <p:nvPr/>
          </p:nvSpPr>
          <p:spPr>
            <a:xfrm>
              <a:off x="3462852" y="2588621"/>
              <a:ext cx="247015" cy="65405"/>
            </a:xfrm>
            <a:custGeom>
              <a:avLst/>
              <a:gdLst/>
              <a:ahLst/>
              <a:cxnLst/>
              <a:rect l="l" t="t" r="r" b="b"/>
              <a:pathLst>
                <a:path w="247014" h="65405">
                  <a:moveTo>
                    <a:pt x="0" y="0"/>
                  </a:moveTo>
                  <a:lnTo>
                    <a:pt x="246801" y="0"/>
                  </a:lnTo>
                  <a:lnTo>
                    <a:pt x="246801" y="65038"/>
                  </a:lnTo>
                  <a:lnTo>
                    <a:pt x="0" y="65038"/>
                  </a:lnTo>
                  <a:lnTo>
                    <a:pt x="0" y="0"/>
                  </a:lnTo>
                  <a:close/>
                </a:path>
              </a:pathLst>
            </a:custGeom>
            <a:ln w="3175">
              <a:solidFill>
                <a:srgbClr val="000000"/>
              </a:solidFill>
            </a:ln>
          </p:spPr>
          <p:txBody>
            <a:bodyPr wrap="square" lIns="0" tIns="0" rIns="0" bIns="0" rtlCol="0"/>
            <a:lstStyle/>
            <a:p>
              <a:endParaRPr/>
            </a:p>
          </p:txBody>
        </p:sp>
        <p:sp>
          <p:nvSpPr>
            <p:cNvPr id="40" name="object 40"/>
            <p:cNvSpPr/>
            <p:nvPr/>
          </p:nvSpPr>
          <p:spPr>
            <a:xfrm>
              <a:off x="3462852" y="2588621"/>
              <a:ext cx="247015" cy="65405"/>
            </a:xfrm>
            <a:custGeom>
              <a:avLst/>
              <a:gdLst/>
              <a:ahLst/>
              <a:cxnLst/>
              <a:rect l="l" t="t" r="r" b="b"/>
              <a:pathLst>
                <a:path w="247014" h="65405">
                  <a:moveTo>
                    <a:pt x="0" y="0"/>
                  </a:moveTo>
                  <a:lnTo>
                    <a:pt x="246801" y="0"/>
                  </a:lnTo>
                  <a:lnTo>
                    <a:pt x="246801" y="65038"/>
                  </a:lnTo>
                  <a:lnTo>
                    <a:pt x="0" y="65038"/>
                  </a:lnTo>
                  <a:lnTo>
                    <a:pt x="0" y="0"/>
                  </a:lnTo>
                  <a:close/>
                </a:path>
              </a:pathLst>
            </a:custGeom>
            <a:ln w="25005">
              <a:solidFill>
                <a:srgbClr val="FFC000"/>
              </a:solidFill>
            </a:ln>
          </p:spPr>
          <p:txBody>
            <a:bodyPr wrap="square" lIns="0" tIns="0" rIns="0" bIns="0" rtlCol="0"/>
            <a:lstStyle/>
            <a:p>
              <a:endParaRPr/>
            </a:p>
          </p:txBody>
        </p:sp>
        <p:sp>
          <p:nvSpPr>
            <p:cNvPr id="41" name="object 41"/>
            <p:cNvSpPr/>
            <p:nvPr/>
          </p:nvSpPr>
          <p:spPr>
            <a:xfrm>
              <a:off x="3462853" y="2755863"/>
              <a:ext cx="247015" cy="65405"/>
            </a:xfrm>
            <a:custGeom>
              <a:avLst/>
              <a:gdLst/>
              <a:ahLst/>
              <a:cxnLst/>
              <a:rect l="l" t="t" r="r" b="b"/>
              <a:pathLst>
                <a:path w="247014" h="65405">
                  <a:moveTo>
                    <a:pt x="246801" y="0"/>
                  </a:moveTo>
                  <a:lnTo>
                    <a:pt x="0" y="0"/>
                  </a:lnTo>
                  <a:lnTo>
                    <a:pt x="0" y="65038"/>
                  </a:lnTo>
                  <a:lnTo>
                    <a:pt x="246801" y="65038"/>
                  </a:lnTo>
                  <a:lnTo>
                    <a:pt x="246801" y="0"/>
                  </a:lnTo>
                  <a:close/>
                </a:path>
              </a:pathLst>
            </a:custGeom>
            <a:solidFill>
              <a:srgbClr val="FF5050"/>
            </a:solidFill>
          </p:spPr>
          <p:txBody>
            <a:bodyPr wrap="square" lIns="0" tIns="0" rIns="0" bIns="0" rtlCol="0"/>
            <a:lstStyle/>
            <a:p>
              <a:endParaRPr/>
            </a:p>
          </p:txBody>
        </p:sp>
        <p:sp>
          <p:nvSpPr>
            <p:cNvPr id="42" name="object 42"/>
            <p:cNvSpPr/>
            <p:nvPr/>
          </p:nvSpPr>
          <p:spPr>
            <a:xfrm>
              <a:off x="3462852" y="2755863"/>
              <a:ext cx="247015" cy="65405"/>
            </a:xfrm>
            <a:custGeom>
              <a:avLst/>
              <a:gdLst/>
              <a:ahLst/>
              <a:cxnLst/>
              <a:rect l="l" t="t" r="r" b="b"/>
              <a:pathLst>
                <a:path w="247014" h="65405">
                  <a:moveTo>
                    <a:pt x="0" y="0"/>
                  </a:moveTo>
                  <a:lnTo>
                    <a:pt x="246801" y="0"/>
                  </a:lnTo>
                  <a:lnTo>
                    <a:pt x="246801" y="65038"/>
                  </a:lnTo>
                  <a:lnTo>
                    <a:pt x="0" y="65038"/>
                  </a:lnTo>
                  <a:lnTo>
                    <a:pt x="0" y="0"/>
                  </a:lnTo>
                  <a:close/>
                </a:path>
              </a:pathLst>
            </a:custGeom>
            <a:ln w="3175">
              <a:solidFill>
                <a:srgbClr val="000000"/>
              </a:solidFill>
            </a:ln>
          </p:spPr>
          <p:txBody>
            <a:bodyPr wrap="square" lIns="0" tIns="0" rIns="0" bIns="0" rtlCol="0"/>
            <a:lstStyle/>
            <a:p>
              <a:endParaRPr/>
            </a:p>
          </p:txBody>
        </p:sp>
        <p:sp>
          <p:nvSpPr>
            <p:cNvPr id="43" name="object 43"/>
            <p:cNvSpPr/>
            <p:nvPr/>
          </p:nvSpPr>
          <p:spPr>
            <a:xfrm>
              <a:off x="3462852" y="2755863"/>
              <a:ext cx="247015" cy="65405"/>
            </a:xfrm>
            <a:custGeom>
              <a:avLst/>
              <a:gdLst/>
              <a:ahLst/>
              <a:cxnLst/>
              <a:rect l="l" t="t" r="r" b="b"/>
              <a:pathLst>
                <a:path w="247014" h="65405">
                  <a:moveTo>
                    <a:pt x="0" y="0"/>
                  </a:moveTo>
                  <a:lnTo>
                    <a:pt x="246801" y="0"/>
                  </a:lnTo>
                  <a:lnTo>
                    <a:pt x="246801" y="65038"/>
                  </a:lnTo>
                  <a:lnTo>
                    <a:pt x="0" y="65038"/>
                  </a:lnTo>
                  <a:lnTo>
                    <a:pt x="0" y="0"/>
                  </a:lnTo>
                  <a:close/>
                </a:path>
              </a:pathLst>
            </a:custGeom>
            <a:ln w="25005">
              <a:solidFill>
                <a:srgbClr val="FF5050"/>
              </a:solidFill>
            </a:ln>
          </p:spPr>
          <p:txBody>
            <a:bodyPr wrap="square" lIns="0" tIns="0" rIns="0" bIns="0" rtlCol="0"/>
            <a:lstStyle/>
            <a:p>
              <a:endParaRPr/>
            </a:p>
          </p:txBody>
        </p:sp>
        <p:sp>
          <p:nvSpPr>
            <p:cNvPr id="44" name="object 44"/>
            <p:cNvSpPr/>
            <p:nvPr/>
          </p:nvSpPr>
          <p:spPr>
            <a:xfrm>
              <a:off x="3467599" y="2946333"/>
              <a:ext cx="247015" cy="0"/>
            </a:xfrm>
            <a:custGeom>
              <a:avLst/>
              <a:gdLst/>
              <a:ahLst/>
              <a:cxnLst/>
              <a:rect l="l" t="t" r="r" b="b"/>
              <a:pathLst>
                <a:path w="247014">
                  <a:moveTo>
                    <a:pt x="0" y="0"/>
                  </a:moveTo>
                  <a:lnTo>
                    <a:pt x="246801" y="0"/>
                  </a:lnTo>
                </a:path>
              </a:pathLst>
            </a:custGeom>
            <a:ln w="18582">
              <a:solidFill>
                <a:srgbClr val="404040"/>
              </a:solidFill>
            </a:ln>
          </p:spPr>
          <p:txBody>
            <a:bodyPr wrap="square" lIns="0" tIns="0" rIns="0" bIns="0" rtlCol="0"/>
            <a:lstStyle/>
            <a:p>
              <a:endParaRPr/>
            </a:p>
          </p:txBody>
        </p:sp>
      </p:grpSp>
      <p:sp>
        <p:nvSpPr>
          <p:cNvPr id="45" name="object 45"/>
          <p:cNvSpPr txBox="1"/>
          <p:nvPr/>
        </p:nvSpPr>
        <p:spPr>
          <a:xfrm>
            <a:off x="5646402" y="5865011"/>
            <a:ext cx="126364" cy="170815"/>
          </a:xfrm>
          <a:prstGeom prst="rect">
            <a:avLst/>
          </a:prstGeom>
        </p:spPr>
        <p:txBody>
          <a:bodyPr vert="horz" wrap="square" lIns="0" tIns="12700" rIns="0" bIns="0" rtlCol="0">
            <a:spAutoFit/>
          </a:bodyPr>
          <a:lstStyle/>
          <a:p>
            <a:pPr marL="12700">
              <a:lnSpc>
                <a:spcPct val="100000"/>
              </a:lnSpc>
              <a:spcBef>
                <a:spcPts val="100"/>
              </a:spcBef>
            </a:pPr>
            <a:r>
              <a:rPr sz="950" dirty="0">
                <a:latin typeface="Calibri"/>
                <a:cs typeface="Calibri"/>
              </a:rPr>
              <a:t>-</a:t>
            </a:r>
            <a:r>
              <a:rPr sz="950" spc="-50" dirty="0">
                <a:latin typeface="Calibri"/>
                <a:cs typeface="Calibri"/>
              </a:rPr>
              <a:t>2</a:t>
            </a:r>
            <a:endParaRPr sz="950">
              <a:latin typeface="Calibri"/>
              <a:cs typeface="Calibri"/>
            </a:endParaRPr>
          </a:p>
        </p:txBody>
      </p:sp>
      <p:sp>
        <p:nvSpPr>
          <p:cNvPr id="46" name="object 46"/>
          <p:cNvSpPr txBox="1"/>
          <p:nvPr/>
        </p:nvSpPr>
        <p:spPr>
          <a:xfrm>
            <a:off x="5646402" y="5363290"/>
            <a:ext cx="126364" cy="170815"/>
          </a:xfrm>
          <a:prstGeom prst="rect">
            <a:avLst/>
          </a:prstGeom>
        </p:spPr>
        <p:txBody>
          <a:bodyPr vert="horz" wrap="square" lIns="0" tIns="12700" rIns="0" bIns="0" rtlCol="0">
            <a:spAutoFit/>
          </a:bodyPr>
          <a:lstStyle/>
          <a:p>
            <a:pPr marL="12700">
              <a:lnSpc>
                <a:spcPct val="100000"/>
              </a:lnSpc>
              <a:spcBef>
                <a:spcPts val="100"/>
              </a:spcBef>
            </a:pPr>
            <a:r>
              <a:rPr sz="950" dirty="0">
                <a:latin typeface="Calibri"/>
                <a:cs typeface="Calibri"/>
              </a:rPr>
              <a:t>-</a:t>
            </a:r>
            <a:r>
              <a:rPr sz="950" spc="-50" dirty="0">
                <a:latin typeface="Calibri"/>
                <a:cs typeface="Calibri"/>
              </a:rPr>
              <a:t>1</a:t>
            </a:r>
            <a:endParaRPr sz="950">
              <a:latin typeface="Calibri"/>
              <a:cs typeface="Calibri"/>
            </a:endParaRPr>
          </a:p>
        </p:txBody>
      </p:sp>
      <p:sp>
        <p:nvSpPr>
          <p:cNvPr id="47" name="object 47"/>
          <p:cNvSpPr txBox="1"/>
          <p:nvPr/>
        </p:nvSpPr>
        <p:spPr>
          <a:xfrm>
            <a:off x="5646402" y="4870850"/>
            <a:ext cx="88265" cy="170815"/>
          </a:xfrm>
          <a:prstGeom prst="rect">
            <a:avLst/>
          </a:prstGeom>
        </p:spPr>
        <p:txBody>
          <a:bodyPr vert="horz" wrap="square" lIns="0" tIns="12700" rIns="0" bIns="0" rtlCol="0">
            <a:spAutoFit/>
          </a:bodyPr>
          <a:lstStyle/>
          <a:p>
            <a:pPr marL="12700">
              <a:lnSpc>
                <a:spcPct val="100000"/>
              </a:lnSpc>
              <a:spcBef>
                <a:spcPts val="100"/>
              </a:spcBef>
            </a:pPr>
            <a:r>
              <a:rPr sz="950" spc="-50" dirty="0">
                <a:latin typeface="Calibri"/>
                <a:cs typeface="Calibri"/>
              </a:rPr>
              <a:t>0</a:t>
            </a:r>
            <a:endParaRPr sz="950">
              <a:latin typeface="Calibri"/>
              <a:cs typeface="Calibri"/>
            </a:endParaRPr>
          </a:p>
        </p:txBody>
      </p:sp>
      <p:sp>
        <p:nvSpPr>
          <p:cNvPr id="48" name="object 48"/>
          <p:cNvSpPr txBox="1"/>
          <p:nvPr/>
        </p:nvSpPr>
        <p:spPr>
          <a:xfrm>
            <a:off x="5646402" y="4369128"/>
            <a:ext cx="88265" cy="170815"/>
          </a:xfrm>
          <a:prstGeom prst="rect">
            <a:avLst/>
          </a:prstGeom>
        </p:spPr>
        <p:txBody>
          <a:bodyPr vert="horz" wrap="square" lIns="0" tIns="12700" rIns="0" bIns="0" rtlCol="0">
            <a:spAutoFit/>
          </a:bodyPr>
          <a:lstStyle/>
          <a:p>
            <a:pPr marL="12700">
              <a:lnSpc>
                <a:spcPct val="100000"/>
              </a:lnSpc>
              <a:spcBef>
                <a:spcPts val="100"/>
              </a:spcBef>
            </a:pPr>
            <a:r>
              <a:rPr sz="950" spc="-50" dirty="0">
                <a:latin typeface="Calibri"/>
                <a:cs typeface="Calibri"/>
              </a:rPr>
              <a:t>1</a:t>
            </a:r>
            <a:endParaRPr sz="950">
              <a:latin typeface="Calibri"/>
              <a:cs typeface="Calibri"/>
            </a:endParaRPr>
          </a:p>
        </p:txBody>
      </p:sp>
      <p:sp>
        <p:nvSpPr>
          <p:cNvPr id="49" name="object 49"/>
          <p:cNvSpPr txBox="1"/>
          <p:nvPr/>
        </p:nvSpPr>
        <p:spPr>
          <a:xfrm>
            <a:off x="5646402" y="3876688"/>
            <a:ext cx="88265" cy="170815"/>
          </a:xfrm>
          <a:prstGeom prst="rect">
            <a:avLst/>
          </a:prstGeom>
        </p:spPr>
        <p:txBody>
          <a:bodyPr vert="horz" wrap="square" lIns="0" tIns="12700" rIns="0" bIns="0" rtlCol="0">
            <a:spAutoFit/>
          </a:bodyPr>
          <a:lstStyle/>
          <a:p>
            <a:pPr marL="12700">
              <a:lnSpc>
                <a:spcPct val="100000"/>
              </a:lnSpc>
              <a:spcBef>
                <a:spcPts val="100"/>
              </a:spcBef>
            </a:pPr>
            <a:r>
              <a:rPr sz="950" spc="-50" dirty="0">
                <a:latin typeface="Calibri"/>
                <a:cs typeface="Calibri"/>
              </a:rPr>
              <a:t>2</a:t>
            </a:r>
            <a:endParaRPr sz="950">
              <a:latin typeface="Calibri"/>
              <a:cs typeface="Calibri"/>
            </a:endParaRPr>
          </a:p>
        </p:txBody>
      </p:sp>
      <p:sp>
        <p:nvSpPr>
          <p:cNvPr id="50" name="object 50"/>
          <p:cNvSpPr txBox="1"/>
          <p:nvPr/>
        </p:nvSpPr>
        <p:spPr>
          <a:xfrm>
            <a:off x="5646402" y="3374957"/>
            <a:ext cx="88265" cy="170815"/>
          </a:xfrm>
          <a:prstGeom prst="rect">
            <a:avLst/>
          </a:prstGeom>
        </p:spPr>
        <p:txBody>
          <a:bodyPr vert="horz" wrap="square" lIns="0" tIns="12700" rIns="0" bIns="0" rtlCol="0">
            <a:spAutoFit/>
          </a:bodyPr>
          <a:lstStyle/>
          <a:p>
            <a:pPr marL="12700">
              <a:lnSpc>
                <a:spcPct val="100000"/>
              </a:lnSpc>
              <a:spcBef>
                <a:spcPts val="100"/>
              </a:spcBef>
            </a:pPr>
            <a:r>
              <a:rPr sz="950" spc="-50" dirty="0">
                <a:latin typeface="Calibri"/>
                <a:cs typeface="Calibri"/>
              </a:rPr>
              <a:t>3</a:t>
            </a:r>
            <a:endParaRPr sz="950">
              <a:latin typeface="Calibri"/>
              <a:cs typeface="Calibri"/>
            </a:endParaRPr>
          </a:p>
        </p:txBody>
      </p:sp>
      <p:sp>
        <p:nvSpPr>
          <p:cNvPr id="51" name="object 51"/>
          <p:cNvSpPr txBox="1"/>
          <p:nvPr/>
        </p:nvSpPr>
        <p:spPr>
          <a:xfrm>
            <a:off x="5646402" y="2882527"/>
            <a:ext cx="88265" cy="170815"/>
          </a:xfrm>
          <a:prstGeom prst="rect">
            <a:avLst/>
          </a:prstGeom>
        </p:spPr>
        <p:txBody>
          <a:bodyPr vert="horz" wrap="square" lIns="0" tIns="12700" rIns="0" bIns="0" rtlCol="0">
            <a:spAutoFit/>
          </a:bodyPr>
          <a:lstStyle/>
          <a:p>
            <a:pPr marL="12700">
              <a:lnSpc>
                <a:spcPct val="100000"/>
              </a:lnSpc>
              <a:spcBef>
                <a:spcPts val="100"/>
              </a:spcBef>
            </a:pPr>
            <a:r>
              <a:rPr sz="950" spc="-50" dirty="0">
                <a:latin typeface="Calibri"/>
                <a:cs typeface="Calibri"/>
              </a:rPr>
              <a:t>4</a:t>
            </a:r>
            <a:endParaRPr sz="950">
              <a:latin typeface="Calibri"/>
              <a:cs typeface="Calibri"/>
            </a:endParaRPr>
          </a:p>
        </p:txBody>
      </p:sp>
      <p:sp>
        <p:nvSpPr>
          <p:cNvPr id="52" name="object 52"/>
          <p:cNvSpPr txBox="1"/>
          <p:nvPr/>
        </p:nvSpPr>
        <p:spPr>
          <a:xfrm>
            <a:off x="5646402" y="2380796"/>
            <a:ext cx="88265" cy="170815"/>
          </a:xfrm>
          <a:prstGeom prst="rect">
            <a:avLst/>
          </a:prstGeom>
        </p:spPr>
        <p:txBody>
          <a:bodyPr vert="horz" wrap="square" lIns="0" tIns="12700" rIns="0" bIns="0" rtlCol="0">
            <a:spAutoFit/>
          </a:bodyPr>
          <a:lstStyle/>
          <a:p>
            <a:pPr marL="12700">
              <a:lnSpc>
                <a:spcPct val="100000"/>
              </a:lnSpc>
              <a:spcBef>
                <a:spcPts val="100"/>
              </a:spcBef>
            </a:pPr>
            <a:r>
              <a:rPr sz="950" spc="-50" dirty="0">
                <a:latin typeface="Calibri"/>
                <a:cs typeface="Calibri"/>
              </a:rPr>
              <a:t>5</a:t>
            </a:r>
            <a:endParaRPr sz="950">
              <a:latin typeface="Calibri"/>
              <a:cs typeface="Calibri"/>
            </a:endParaRPr>
          </a:p>
        </p:txBody>
      </p:sp>
      <p:sp>
        <p:nvSpPr>
          <p:cNvPr id="53" name="object 53"/>
          <p:cNvSpPr txBox="1"/>
          <p:nvPr/>
        </p:nvSpPr>
        <p:spPr>
          <a:xfrm>
            <a:off x="5646402" y="1888378"/>
            <a:ext cx="88265" cy="170815"/>
          </a:xfrm>
          <a:prstGeom prst="rect">
            <a:avLst/>
          </a:prstGeom>
        </p:spPr>
        <p:txBody>
          <a:bodyPr vert="horz" wrap="square" lIns="0" tIns="12700" rIns="0" bIns="0" rtlCol="0">
            <a:spAutoFit/>
          </a:bodyPr>
          <a:lstStyle/>
          <a:p>
            <a:pPr marL="12700">
              <a:lnSpc>
                <a:spcPct val="100000"/>
              </a:lnSpc>
              <a:spcBef>
                <a:spcPts val="100"/>
              </a:spcBef>
            </a:pPr>
            <a:r>
              <a:rPr sz="950" spc="-50" dirty="0">
                <a:latin typeface="Calibri"/>
                <a:cs typeface="Calibri"/>
              </a:rPr>
              <a:t>6</a:t>
            </a:r>
            <a:endParaRPr sz="950">
              <a:latin typeface="Calibri"/>
              <a:cs typeface="Calibri"/>
            </a:endParaRPr>
          </a:p>
        </p:txBody>
      </p:sp>
      <p:sp>
        <p:nvSpPr>
          <p:cNvPr id="54" name="object 54"/>
          <p:cNvSpPr txBox="1"/>
          <p:nvPr/>
        </p:nvSpPr>
        <p:spPr>
          <a:xfrm>
            <a:off x="933907" y="6022966"/>
            <a:ext cx="275590" cy="170815"/>
          </a:xfrm>
          <a:prstGeom prst="rect">
            <a:avLst/>
          </a:prstGeom>
        </p:spPr>
        <p:txBody>
          <a:bodyPr vert="horz" wrap="square" lIns="0" tIns="12700" rIns="0" bIns="0" rtlCol="0">
            <a:spAutoFit/>
          </a:bodyPr>
          <a:lstStyle/>
          <a:p>
            <a:pPr marL="12700">
              <a:lnSpc>
                <a:spcPct val="100000"/>
              </a:lnSpc>
              <a:spcBef>
                <a:spcPts val="100"/>
              </a:spcBef>
            </a:pPr>
            <a:r>
              <a:rPr sz="950" spc="-20" dirty="0">
                <a:latin typeface="Calibri"/>
                <a:cs typeface="Calibri"/>
              </a:rPr>
              <a:t>2024</a:t>
            </a:r>
            <a:endParaRPr sz="950">
              <a:latin typeface="Calibri"/>
              <a:cs typeface="Calibri"/>
            </a:endParaRPr>
          </a:p>
        </p:txBody>
      </p:sp>
      <p:sp>
        <p:nvSpPr>
          <p:cNvPr id="55" name="object 55"/>
          <p:cNvSpPr txBox="1"/>
          <p:nvPr/>
        </p:nvSpPr>
        <p:spPr>
          <a:xfrm>
            <a:off x="2443797" y="6022966"/>
            <a:ext cx="275590" cy="170815"/>
          </a:xfrm>
          <a:prstGeom prst="rect">
            <a:avLst/>
          </a:prstGeom>
        </p:spPr>
        <p:txBody>
          <a:bodyPr vert="horz" wrap="square" lIns="0" tIns="12700" rIns="0" bIns="0" rtlCol="0">
            <a:spAutoFit/>
          </a:bodyPr>
          <a:lstStyle/>
          <a:p>
            <a:pPr marL="12700">
              <a:lnSpc>
                <a:spcPct val="100000"/>
              </a:lnSpc>
              <a:spcBef>
                <a:spcPts val="100"/>
              </a:spcBef>
            </a:pPr>
            <a:r>
              <a:rPr sz="950" spc="-20" dirty="0">
                <a:latin typeface="Calibri"/>
                <a:cs typeface="Calibri"/>
              </a:rPr>
              <a:t>2025</a:t>
            </a:r>
            <a:endParaRPr sz="950">
              <a:latin typeface="Calibri"/>
              <a:cs typeface="Calibri"/>
            </a:endParaRPr>
          </a:p>
        </p:txBody>
      </p:sp>
      <p:sp>
        <p:nvSpPr>
          <p:cNvPr id="56" name="object 56"/>
          <p:cNvSpPr txBox="1"/>
          <p:nvPr/>
        </p:nvSpPr>
        <p:spPr>
          <a:xfrm>
            <a:off x="3953688" y="6022966"/>
            <a:ext cx="275590" cy="170815"/>
          </a:xfrm>
          <a:prstGeom prst="rect">
            <a:avLst/>
          </a:prstGeom>
        </p:spPr>
        <p:txBody>
          <a:bodyPr vert="horz" wrap="square" lIns="0" tIns="12700" rIns="0" bIns="0" rtlCol="0">
            <a:spAutoFit/>
          </a:bodyPr>
          <a:lstStyle/>
          <a:p>
            <a:pPr marL="12700">
              <a:lnSpc>
                <a:spcPct val="100000"/>
              </a:lnSpc>
              <a:spcBef>
                <a:spcPts val="100"/>
              </a:spcBef>
            </a:pPr>
            <a:r>
              <a:rPr sz="950" spc="-20" dirty="0">
                <a:latin typeface="Calibri"/>
                <a:cs typeface="Calibri"/>
              </a:rPr>
              <a:t>2026</a:t>
            </a:r>
            <a:endParaRPr sz="950">
              <a:latin typeface="Calibri"/>
              <a:cs typeface="Calibri"/>
            </a:endParaRPr>
          </a:p>
        </p:txBody>
      </p:sp>
      <p:sp>
        <p:nvSpPr>
          <p:cNvPr id="57" name="object 57"/>
          <p:cNvSpPr txBox="1"/>
          <p:nvPr/>
        </p:nvSpPr>
        <p:spPr>
          <a:xfrm>
            <a:off x="3727740" y="2033303"/>
            <a:ext cx="1073785" cy="991869"/>
          </a:xfrm>
          <a:prstGeom prst="rect">
            <a:avLst/>
          </a:prstGeom>
        </p:spPr>
        <p:txBody>
          <a:bodyPr vert="horz" wrap="square" lIns="0" tIns="25400" rIns="0" bIns="0" rtlCol="0">
            <a:spAutoFit/>
          </a:bodyPr>
          <a:lstStyle/>
          <a:p>
            <a:pPr marL="12700">
              <a:lnSpc>
                <a:spcPct val="100000"/>
              </a:lnSpc>
              <a:spcBef>
                <a:spcPts val="200"/>
              </a:spcBef>
            </a:pPr>
            <a:r>
              <a:rPr sz="950" dirty="0">
                <a:latin typeface="Calibri"/>
                <a:cs typeface="Calibri"/>
              </a:rPr>
              <a:t>Consumo</a:t>
            </a:r>
            <a:r>
              <a:rPr sz="950" spc="5" dirty="0">
                <a:latin typeface="Calibri"/>
                <a:cs typeface="Calibri"/>
              </a:rPr>
              <a:t> </a:t>
            </a:r>
            <a:r>
              <a:rPr sz="950" spc="-10" dirty="0">
                <a:latin typeface="Calibri"/>
                <a:cs typeface="Calibri"/>
              </a:rPr>
              <a:t>(1.6)</a:t>
            </a:r>
            <a:endParaRPr sz="950">
              <a:latin typeface="Calibri"/>
              <a:cs typeface="Calibri"/>
            </a:endParaRPr>
          </a:p>
          <a:p>
            <a:pPr marL="12700">
              <a:lnSpc>
                <a:spcPct val="100000"/>
              </a:lnSpc>
              <a:spcBef>
                <a:spcPts val="105"/>
              </a:spcBef>
            </a:pPr>
            <a:r>
              <a:rPr sz="950" dirty="0">
                <a:latin typeface="Calibri"/>
                <a:cs typeface="Calibri"/>
              </a:rPr>
              <a:t>Inversión</a:t>
            </a:r>
            <a:r>
              <a:rPr sz="950" spc="20" dirty="0">
                <a:latin typeface="Calibri"/>
                <a:cs typeface="Calibri"/>
              </a:rPr>
              <a:t> </a:t>
            </a:r>
            <a:r>
              <a:rPr sz="950" spc="-10" dirty="0">
                <a:latin typeface="Calibri"/>
                <a:cs typeface="Calibri"/>
              </a:rPr>
              <a:t>(0.7)</a:t>
            </a:r>
            <a:endParaRPr sz="950">
              <a:latin typeface="Calibri"/>
              <a:cs typeface="Calibri"/>
            </a:endParaRPr>
          </a:p>
          <a:p>
            <a:pPr marL="12700">
              <a:lnSpc>
                <a:spcPct val="100000"/>
              </a:lnSpc>
              <a:spcBef>
                <a:spcPts val="180"/>
              </a:spcBef>
            </a:pPr>
            <a:r>
              <a:rPr sz="950" dirty="0">
                <a:latin typeface="Calibri"/>
                <a:cs typeface="Calibri"/>
              </a:rPr>
              <a:t>Gobierno</a:t>
            </a:r>
            <a:r>
              <a:rPr sz="950" spc="55" dirty="0">
                <a:latin typeface="Calibri"/>
                <a:cs typeface="Calibri"/>
              </a:rPr>
              <a:t> </a:t>
            </a:r>
            <a:r>
              <a:rPr sz="950" spc="-10" dirty="0">
                <a:latin typeface="Calibri"/>
                <a:cs typeface="Calibri"/>
              </a:rPr>
              <a:t>(0.0)</a:t>
            </a:r>
            <a:endParaRPr sz="950">
              <a:latin typeface="Calibri"/>
              <a:cs typeface="Calibri"/>
            </a:endParaRPr>
          </a:p>
          <a:p>
            <a:pPr marL="12700">
              <a:lnSpc>
                <a:spcPct val="100000"/>
              </a:lnSpc>
              <a:spcBef>
                <a:spcPts val="100"/>
              </a:spcBef>
            </a:pPr>
            <a:r>
              <a:rPr sz="950" dirty="0">
                <a:latin typeface="Calibri"/>
                <a:cs typeface="Calibri"/>
              </a:rPr>
              <a:t>Comercio</a:t>
            </a:r>
            <a:r>
              <a:rPr sz="950" spc="30" dirty="0">
                <a:latin typeface="Calibri"/>
                <a:cs typeface="Calibri"/>
              </a:rPr>
              <a:t> </a:t>
            </a:r>
            <a:r>
              <a:rPr sz="950" dirty="0">
                <a:latin typeface="Calibri"/>
                <a:cs typeface="Calibri"/>
              </a:rPr>
              <a:t>Neto</a:t>
            </a:r>
            <a:r>
              <a:rPr sz="950" spc="30" dirty="0">
                <a:latin typeface="Calibri"/>
                <a:cs typeface="Calibri"/>
              </a:rPr>
              <a:t> </a:t>
            </a:r>
            <a:r>
              <a:rPr sz="950" dirty="0">
                <a:latin typeface="Calibri"/>
                <a:cs typeface="Calibri"/>
              </a:rPr>
              <a:t>(-</a:t>
            </a:r>
            <a:r>
              <a:rPr sz="950" spc="-20" dirty="0">
                <a:latin typeface="Calibri"/>
                <a:cs typeface="Calibri"/>
              </a:rPr>
              <a:t>0.1)</a:t>
            </a:r>
            <a:endParaRPr sz="950">
              <a:latin typeface="Calibri"/>
              <a:cs typeface="Calibri"/>
            </a:endParaRPr>
          </a:p>
          <a:p>
            <a:pPr marL="12700">
              <a:lnSpc>
                <a:spcPct val="100000"/>
              </a:lnSpc>
              <a:spcBef>
                <a:spcPts val="180"/>
              </a:spcBef>
            </a:pPr>
            <a:r>
              <a:rPr sz="950" dirty="0">
                <a:latin typeface="Calibri"/>
                <a:cs typeface="Calibri"/>
              </a:rPr>
              <a:t>Inventarios</a:t>
            </a:r>
            <a:r>
              <a:rPr sz="950" spc="50" dirty="0">
                <a:latin typeface="Calibri"/>
                <a:cs typeface="Calibri"/>
              </a:rPr>
              <a:t> </a:t>
            </a:r>
            <a:r>
              <a:rPr sz="950" dirty="0">
                <a:latin typeface="Calibri"/>
                <a:cs typeface="Calibri"/>
              </a:rPr>
              <a:t>(-</a:t>
            </a:r>
            <a:r>
              <a:rPr sz="950" spc="-20" dirty="0">
                <a:latin typeface="Calibri"/>
                <a:cs typeface="Calibri"/>
              </a:rPr>
              <a:t>0.1)</a:t>
            </a:r>
            <a:endParaRPr sz="950">
              <a:latin typeface="Calibri"/>
              <a:cs typeface="Calibri"/>
            </a:endParaRPr>
          </a:p>
          <a:p>
            <a:pPr marL="12700">
              <a:lnSpc>
                <a:spcPct val="100000"/>
              </a:lnSpc>
              <a:spcBef>
                <a:spcPts val="100"/>
              </a:spcBef>
            </a:pPr>
            <a:r>
              <a:rPr sz="950" dirty="0">
                <a:latin typeface="Calibri"/>
                <a:cs typeface="Calibri"/>
              </a:rPr>
              <a:t>PIB</a:t>
            </a:r>
            <a:r>
              <a:rPr sz="950" spc="30" dirty="0">
                <a:latin typeface="Calibri"/>
                <a:cs typeface="Calibri"/>
              </a:rPr>
              <a:t> </a:t>
            </a:r>
            <a:r>
              <a:rPr sz="950" spc="-10" dirty="0">
                <a:latin typeface="Calibri"/>
                <a:cs typeface="Calibri"/>
              </a:rPr>
              <a:t>(2.1)</a:t>
            </a:r>
            <a:endParaRPr sz="950">
              <a:latin typeface="Calibri"/>
              <a:cs typeface="Calibri"/>
            </a:endParaRPr>
          </a:p>
        </p:txBody>
      </p:sp>
      <p:sp>
        <p:nvSpPr>
          <p:cNvPr id="58" name="object 58"/>
          <p:cNvSpPr txBox="1"/>
          <p:nvPr/>
        </p:nvSpPr>
        <p:spPr>
          <a:xfrm>
            <a:off x="6528834" y="1448308"/>
            <a:ext cx="1661160" cy="330200"/>
          </a:xfrm>
          <a:prstGeom prst="rect">
            <a:avLst/>
          </a:prstGeom>
        </p:spPr>
        <p:txBody>
          <a:bodyPr vert="horz" wrap="square" lIns="0" tIns="12700" rIns="0" bIns="0" rtlCol="0">
            <a:spAutoFit/>
          </a:bodyPr>
          <a:lstStyle/>
          <a:p>
            <a:pPr marL="12700">
              <a:lnSpc>
                <a:spcPct val="100000"/>
              </a:lnSpc>
              <a:spcBef>
                <a:spcPts val="100"/>
              </a:spcBef>
            </a:pPr>
            <a:r>
              <a:rPr sz="1000" spc="-110" dirty="0">
                <a:latin typeface="Arial Black"/>
                <a:cs typeface="Arial Black"/>
              </a:rPr>
              <a:t>US:</a:t>
            </a:r>
            <a:r>
              <a:rPr sz="1000" spc="-100" dirty="0">
                <a:latin typeface="Arial Black"/>
                <a:cs typeface="Arial Black"/>
              </a:rPr>
              <a:t> </a:t>
            </a:r>
            <a:r>
              <a:rPr sz="1000" spc="-110" dirty="0">
                <a:latin typeface="Arial Black"/>
                <a:cs typeface="Arial Black"/>
              </a:rPr>
              <a:t>PIB</a:t>
            </a:r>
            <a:r>
              <a:rPr sz="1000" spc="-100" dirty="0">
                <a:latin typeface="Arial Black"/>
                <a:cs typeface="Arial Black"/>
              </a:rPr>
              <a:t> </a:t>
            </a:r>
            <a:r>
              <a:rPr sz="1000" spc="-20" dirty="0">
                <a:latin typeface="Arial Black"/>
                <a:cs typeface="Arial Black"/>
              </a:rPr>
              <a:t>por</a:t>
            </a:r>
            <a:r>
              <a:rPr sz="1000" spc="-110" dirty="0">
                <a:latin typeface="Arial Black"/>
                <a:cs typeface="Arial Black"/>
              </a:rPr>
              <a:t> </a:t>
            </a:r>
            <a:r>
              <a:rPr sz="1000" spc="-10" dirty="0">
                <a:latin typeface="Arial Black"/>
                <a:cs typeface="Arial Black"/>
              </a:rPr>
              <a:t>Componentes</a:t>
            </a:r>
            <a:endParaRPr sz="1000">
              <a:latin typeface="Arial Black"/>
              <a:cs typeface="Arial Black"/>
            </a:endParaRPr>
          </a:p>
          <a:p>
            <a:pPr marL="12700">
              <a:lnSpc>
                <a:spcPct val="100000"/>
              </a:lnSpc>
            </a:pPr>
            <a:r>
              <a:rPr sz="1000" dirty="0">
                <a:latin typeface="Lucida Sans Unicode"/>
                <a:cs typeface="Lucida Sans Unicode"/>
              </a:rPr>
              <a:t>(Dic-</a:t>
            </a:r>
            <a:r>
              <a:rPr sz="1000" spc="-70" dirty="0">
                <a:latin typeface="Lucida Sans Unicode"/>
                <a:cs typeface="Lucida Sans Unicode"/>
              </a:rPr>
              <a:t>22</a:t>
            </a:r>
            <a:r>
              <a:rPr sz="1000" spc="-5" dirty="0">
                <a:latin typeface="Lucida Sans Unicode"/>
                <a:cs typeface="Lucida Sans Unicode"/>
              </a:rPr>
              <a:t> </a:t>
            </a:r>
            <a:r>
              <a:rPr sz="1000" spc="-80" dirty="0">
                <a:latin typeface="Lucida Sans Unicode"/>
                <a:cs typeface="Lucida Sans Unicode"/>
              </a:rPr>
              <a:t>=</a:t>
            </a:r>
            <a:r>
              <a:rPr sz="1000" dirty="0">
                <a:latin typeface="Lucida Sans Unicode"/>
                <a:cs typeface="Lucida Sans Unicode"/>
              </a:rPr>
              <a:t> </a:t>
            </a:r>
            <a:r>
              <a:rPr sz="1000" spc="-60" dirty="0">
                <a:latin typeface="Lucida Sans Unicode"/>
                <a:cs typeface="Lucida Sans Unicode"/>
              </a:rPr>
              <a:t>100);</a:t>
            </a:r>
            <a:r>
              <a:rPr sz="1000" spc="-5" dirty="0">
                <a:latin typeface="Lucida Sans Unicode"/>
                <a:cs typeface="Lucida Sans Unicode"/>
              </a:rPr>
              <a:t> </a:t>
            </a:r>
            <a:r>
              <a:rPr sz="1000" spc="-75" dirty="0">
                <a:latin typeface="Lucida Sans Unicode"/>
                <a:cs typeface="Lucida Sans Unicode"/>
              </a:rPr>
              <a:t>2T-</a:t>
            </a:r>
            <a:r>
              <a:rPr sz="1000" spc="-25" dirty="0">
                <a:latin typeface="Lucida Sans Unicode"/>
                <a:cs typeface="Lucida Sans Unicode"/>
              </a:rPr>
              <a:t>26</a:t>
            </a:r>
            <a:endParaRPr sz="1000">
              <a:latin typeface="Lucida Sans Unicode"/>
              <a:cs typeface="Lucida Sans Unicode"/>
            </a:endParaRPr>
          </a:p>
        </p:txBody>
      </p:sp>
      <p:sp>
        <p:nvSpPr>
          <p:cNvPr id="59" name="object 59"/>
          <p:cNvSpPr/>
          <p:nvPr/>
        </p:nvSpPr>
        <p:spPr>
          <a:xfrm>
            <a:off x="6450095" y="1828084"/>
            <a:ext cx="5039995" cy="0"/>
          </a:xfrm>
          <a:custGeom>
            <a:avLst/>
            <a:gdLst/>
            <a:ahLst/>
            <a:cxnLst/>
            <a:rect l="l" t="t" r="r" b="b"/>
            <a:pathLst>
              <a:path w="5039995">
                <a:moveTo>
                  <a:pt x="0" y="0"/>
                </a:moveTo>
                <a:lnTo>
                  <a:pt x="5040000" y="1"/>
                </a:lnTo>
              </a:path>
            </a:pathLst>
          </a:custGeom>
          <a:ln w="12700">
            <a:solidFill>
              <a:srgbClr val="919191"/>
            </a:solidFill>
          </a:ln>
        </p:spPr>
        <p:txBody>
          <a:bodyPr wrap="square" lIns="0" tIns="0" rIns="0" bIns="0" rtlCol="0"/>
          <a:lstStyle/>
          <a:p>
            <a:endParaRPr/>
          </a:p>
        </p:txBody>
      </p:sp>
      <p:grpSp>
        <p:nvGrpSpPr>
          <p:cNvPr id="60" name="object 60"/>
          <p:cNvGrpSpPr/>
          <p:nvPr/>
        </p:nvGrpSpPr>
        <p:grpSpPr>
          <a:xfrm>
            <a:off x="6718048" y="1991096"/>
            <a:ext cx="4419600" cy="3780790"/>
            <a:chOff x="6718048" y="1991096"/>
            <a:chExt cx="4419600" cy="3780790"/>
          </a:xfrm>
        </p:grpSpPr>
        <p:sp>
          <p:nvSpPr>
            <p:cNvPr id="61" name="object 61"/>
            <p:cNvSpPr/>
            <p:nvPr/>
          </p:nvSpPr>
          <p:spPr>
            <a:xfrm>
              <a:off x="11090594" y="1994300"/>
              <a:ext cx="46990" cy="3774440"/>
            </a:xfrm>
            <a:custGeom>
              <a:avLst/>
              <a:gdLst/>
              <a:ahLst/>
              <a:cxnLst/>
              <a:rect l="l" t="t" r="r" b="b"/>
              <a:pathLst>
                <a:path w="46990" h="3774440">
                  <a:moveTo>
                    <a:pt x="0" y="3774114"/>
                  </a:moveTo>
                  <a:lnTo>
                    <a:pt x="0" y="0"/>
                  </a:lnTo>
                </a:path>
                <a:path w="46990" h="3774440">
                  <a:moveTo>
                    <a:pt x="0" y="3774114"/>
                  </a:moveTo>
                  <a:lnTo>
                    <a:pt x="46615" y="3774114"/>
                  </a:lnTo>
                </a:path>
                <a:path w="46990" h="3774440">
                  <a:moveTo>
                    <a:pt x="0" y="3019291"/>
                  </a:moveTo>
                  <a:lnTo>
                    <a:pt x="46615" y="3019291"/>
                  </a:lnTo>
                </a:path>
                <a:path w="46990" h="3774440">
                  <a:moveTo>
                    <a:pt x="0" y="2264468"/>
                  </a:moveTo>
                  <a:lnTo>
                    <a:pt x="46615" y="2264468"/>
                  </a:lnTo>
                </a:path>
                <a:path w="46990" h="3774440">
                  <a:moveTo>
                    <a:pt x="0" y="1509645"/>
                  </a:moveTo>
                  <a:lnTo>
                    <a:pt x="46615" y="1509645"/>
                  </a:lnTo>
                </a:path>
                <a:path w="46990" h="3774440">
                  <a:moveTo>
                    <a:pt x="0" y="754822"/>
                  </a:moveTo>
                  <a:lnTo>
                    <a:pt x="46615" y="754822"/>
                  </a:lnTo>
                </a:path>
                <a:path w="46990" h="3774440">
                  <a:moveTo>
                    <a:pt x="0" y="0"/>
                  </a:moveTo>
                  <a:lnTo>
                    <a:pt x="46615" y="0"/>
                  </a:lnTo>
                </a:path>
              </a:pathLst>
            </a:custGeom>
            <a:ln w="6408">
              <a:solidFill>
                <a:srgbClr val="041E42"/>
              </a:solidFill>
            </a:ln>
          </p:spPr>
          <p:txBody>
            <a:bodyPr wrap="square" lIns="0" tIns="0" rIns="0" bIns="0" rtlCol="0"/>
            <a:lstStyle/>
            <a:p>
              <a:endParaRPr/>
            </a:p>
          </p:txBody>
        </p:sp>
        <p:sp>
          <p:nvSpPr>
            <p:cNvPr id="62" name="object 62"/>
            <p:cNvSpPr/>
            <p:nvPr/>
          </p:nvSpPr>
          <p:spPr>
            <a:xfrm>
              <a:off x="6727369" y="5013591"/>
              <a:ext cx="4363720" cy="37465"/>
            </a:xfrm>
            <a:custGeom>
              <a:avLst/>
              <a:gdLst/>
              <a:ahLst/>
              <a:cxnLst/>
              <a:rect l="l" t="t" r="r" b="b"/>
              <a:pathLst>
                <a:path w="4363720" h="37464">
                  <a:moveTo>
                    <a:pt x="0" y="0"/>
                  </a:moveTo>
                  <a:lnTo>
                    <a:pt x="4363224" y="0"/>
                  </a:lnTo>
                </a:path>
                <a:path w="4363720" h="37464">
                  <a:moveTo>
                    <a:pt x="0" y="0"/>
                  </a:moveTo>
                  <a:lnTo>
                    <a:pt x="0" y="37275"/>
                  </a:lnTo>
                </a:path>
                <a:path w="4363720" h="37464">
                  <a:moveTo>
                    <a:pt x="1090806" y="0"/>
                  </a:moveTo>
                  <a:lnTo>
                    <a:pt x="1090806" y="37275"/>
                  </a:lnTo>
                </a:path>
                <a:path w="4363720" h="37464">
                  <a:moveTo>
                    <a:pt x="2181612" y="0"/>
                  </a:moveTo>
                  <a:lnTo>
                    <a:pt x="2181612" y="37275"/>
                  </a:lnTo>
                </a:path>
                <a:path w="4363720" h="37464">
                  <a:moveTo>
                    <a:pt x="3272418" y="0"/>
                  </a:moveTo>
                  <a:lnTo>
                    <a:pt x="3272418" y="37275"/>
                  </a:lnTo>
                </a:path>
                <a:path w="4363720" h="37464">
                  <a:moveTo>
                    <a:pt x="4363224" y="0"/>
                  </a:moveTo>
                  <a:lnTo>
                    <a:pt x="4363224" y="37275"/>
                  </a:lnTo>
                </a:path>
              </a:pathLst>
            </a:custGeom>
            <a:ln w="6408">
              <a:solidFill>
                <a:srgbClr val="000000"/>
              </a:solidFill>
            </a:ln>
          </p:spPr>
          <p:txBody>
            <a:bodyPr wrap="square" lIns="0" tIns="0" rIns="0" bIns="0" rtlCol="0"/>
            <a:lstStyle/>
            <a:p>
              <a:endParaRPr/>
            </a:p>
          </p:txBody>
        </p:sp>
        <p:sp>
          <p:nvSpPr>
            <p:cNvPr id="63" name="object 63"/>
            <p:cNvSpPr/>
            <p:nvPr/>
          </p:nvSpPr>
          <p:spPr>
            <a:xfrm>
              <a:off x="6727369" y="4198196"/>
              <a:ext cx="3780790" cy="1289050"/>
            </a:xfrm>
            <a:custGeom>
              <a:avLst/>
              <a:gdLst/>
              <a:ahLst/>
              <a:cxnLst/>
              <a:rect l="l" t="t" r="r" b="b"/>
              <a:pathLst>
                <a:path w="3780790" h="1289050">
                  <a:moveTo>
                    <a:pt x="0" y="1288726"/>
                  </a:moveTo>
                  <a:lnTo>
                    <a:pt x="228417" y="1202125"/>
                  </a:lnTo>
                  <a:lnTo>
                    <a:pt x="498788" y="1108937"/>
                  </a:lnTo>
                  <a:lnTo>
                    <a:pt x="778482" y="931879"/>
                  </a:lnTo>
                  <a:lnTo>
                    <a:pt x="1048853" y="810735"/>
                  </a:lnTo>
                  <a:lnTo>
                    <a:pt x="1319223" y="773460"/>
                  </a:lnTo>
                  <a:lnTo>
                    <a:pt x="1589594" y="642997"/>
                  </a:lnTo>
                  <a:lnTo>
                    <a:pt x="1869288" y="521852"/>
                  </a:lnTo>
                  <a:lnTo>
                    <a:pt x="2139659" y="447302"/>
                  </a:lnTo>
                  <a:lnTo>
                    <a:pt x="2410030" y="475258"/>
                  </a:lnTo>
                  <a:lnTo>
                    <a:pt x="2680400" y="326157"/>
                  </a:lnTo>
                  <a:lnTo>
                    <a:pt x="2960094" y="158419"/>
                  </a:lnTo>
                  <a:lnTo>
                    <a:pt x="3230465" y="139781"/>
                  </a:lnTo>
                  <a:lnTo>
                    <a:pt x="3500836" y="55912"/>
                  </a:lnTo>
                  <a:lnTo>
                    <a:pt x="3780530" y="0"/>
                  </a:lnTo>
                </a:path>
              </a:pathLst>
            </a:custGeom>
            <a:ln w="18638">
              <a:solidFill>
                <a:srgbClr val="404040"/>
              </a:solidFill>
            </a:ln>
          </p:spPr>
          <p:txBody>
            <a:bodyPr wrap="square" lIns="0" tIns="0" rIns="0" bIns="0" rtlCol="0"/>
            <a:lstStyle/>
            <a:p>
              <a:endParaRPr/>
            </a:p>
          </p:txBody>
        </p:sp>
        <p:sp>
          <p:nvSpPr>
            <p:cNvPr id="64" name="object 64"/>
            <p:cNvSpPr/>
            <p:nvPr/>
          </p:nvSpPr>
          <p:spPr>
            <a:xfrm>
              <a:off x="6727369" y="4030457"/>
              <a:ext cx="3780790" cy="1400175"/>
            </a:xfrm>
            <a:custGeom>
              <a:avLst/>
              <a:gdLst/>
              <a:ahLst/>
              <a:cxnLst/>
              <a:rect l="l" t="t" r="r" b="b"/>
              <a:pathLst>
                <a:path w="3780790" h="1400175">
                  <a:moveTo>
                    <a:pt x="0" y="1399748"/>
                  </a:moveTo>
                  <a:lnTo>
                    <a:pt x="228417" y="1258037"/>
                  </a:lnTo>
                  <a:lnTo>
                    <a:pt x="498788" y="1211443"/>
                  </a:lnTo>
                  <a:lnTo>
                    <a:pt x="778482" y="1090299"/>
                  </a:lnTo>
                  <a:lnTo>
                    <a:pt x="1048853" y="978473"/>
                  </a:lnTo>
                  <a:lnTo>
                    <a:pt x="1319223" y="913242"/>
                  </a:lnTo>
                  <a:lnTo>
                    <a:pt x="1589594" y="773460"/>
                  </a:lnTo>
                  <a:lnTo>
                    <a:pt x="1869288" y="624359"/>
                  </a:lnTo>
                  <a:lnTo>
                    <a:pt x="2139659" y="475258"/>
                  </a:lnTo>
                  <a:lnTo>
                    <a:pt x="2410030" y="447302"/>
                  </a:lnTo>
                  <a:lnTo>
                    <a:pt x="2680400" y="354114"/>
                  </a:lnTo>
                  <a:lnTo>
                    <a:pt x="2960094" y="223651"/>
                  </a:lnTo>
                  <a:lnTo>
                    <a:pt x="3230465" y="149100"/>
                  </a:lnTo>
                  <a:lnTo>
                    <a:pt x="3500836" y="121144"/>
                  </a:lnTo>
                  <a:lnTo>
                    <a:pt x="3780530" y="0"/>
                  </a:lnTo>
                </a:path>
              </a:pathLst>
            </a:custGeom>
            <a:ln w="18638">
              <a:solidFill>
                <a:srgbClr val="0070C0"/>
              </a:solidFill>
            </a:ln>
          </p:spPr>
          <p:txBody>
            <a:bodyPr wrap="square" lIns="0" tIns="0" rIns="0" bIns="0" rtlCol="0"/>
            <a:lstStyle/>
            <a:p>
              <a:endParaRPr/>
            </a:p>
          </p:txBody>
        </p:sp>
        <p:sp>
          <p:nvSpPr>
            <p:cNvPr id="65" name="object 65"/>
            <p:cNvSpPr/>
            <p:nvPr/>
          </p:nvSpPr>
          <p:spPr>
            <a:xfrm>
              <a:off x="6727369" y="4431165"/>
              <a:ext cx="3780790" cy="1179195"/>
            </a:xfrm>
            <a:custGeom>
              <a:avLst/>
              <a:gdLst/>
              <a:ahLst/>
              <a:cxnLst/>
              <a:rect l="l" t="t" r="r" b="b"/>
              <a:pathLst>
                <a:path w="3780790" h="1179195">
                  <a:moveTo>
                    <a:pt x="0" y="1178989"/>
                  </a:moveTo>
                  <a:lnTo>
                    <a:pt x="228417" y="1053024"/>
                  </a:lnTo>
                  <a:lnTo>
                    <a:pt x="498788" y="941198"/>
                  </a:lnTo>
                  <a:lnTo>
                    <a:pt x="778482" y="754822"/>
                  </a:lnTo>
                  <a:lnTo>
                    <a:pt x="1048853" y="577765"/>
                  </a:lnTo>
                  <a:lnTo>
                    <a:pt x="1319223" y="493896"/>
                  </a:lnTo>
                  <a:lnTo>
                    <a:pt x="1589594" y="372751"/>
                  </a:lnTo>
                  <a:lnTo>
                    <a:pt x="1869288" y="167738"/>
                  </a:lnTo>
                  <a:lnTo>
                    <a:pt x="2139659" y="37275"/>
                  </a:lnTo>
                  <a:lnTo>
                    <a:pt x="2410030" y="74550"/>
                  </a:lnTo>
                  <a:lnTo>
                    <a:pt x="2680400" y="83869"/>
                  </a:lnTo>
                  <a:lnTo>
                    <a:pt x="2960094" y="0"/>
                  </a:lnTo>
                  <a:lnTo>
                    <a:pt x="3230465" y="223651"/>
                  </a:lnTo>
                  <a:lnTo>
                    <a:pt x="3500836" y="55912"/>
                  </a:lnTo>
                  <a:lnTo>
                    <a:pt x="3780530" y="83869"/>
                  </a:lnTo>
                </a:path>
              </a:pathLst>
            </a:custGeom>
            <a:ln w="18638">
              <a:solidFill>
                <a:srgbClr val="BFBFBF"/>
              </a:solidFill>
            </a:ln>
          </p:spPr>
          <p:txBody>
            <a:bodyPr wrap="square" lIns="0" tIns="0" rIns="0" bIns="0" rtlCol="0"/>
            <a:lstStyle/>
            <a:p>
              <a:endParaRPr/>
            </a:p>
          </p:txBody>
        </p:sp>
        <p:sp>
          <p:nvSpPr>
            <p:cNvPr id="66" name="object 66"/>
            <p:cNvSpPr/>
            <p:nvPr/>
          </p:nvSpPr>
          <p:spPr>
            <a:xfrm>
              <a:off x="6727369" y="4188877"/>
              <a:ext cx="3780790" cy="1537970"/>
            </a:xfrm>
            <a:custGeom>
              <a:avLst/>
              <a:gdLst/>
              <a:ahLst/>
              <a:cxnLst/>
              <a:rect l="l" t="t" r="r" b="b"/>
              <a:pathLst>
                <a:path w="3780790" h="1537970">
                  <a:moveTo>
                    <a:pt x="0" y="1309290"/>
                  </a:moveTo>
                  <a:lnTo>
                    <a:pt x="228417" y="1537601"/>
                  </a:lnTo>
                  <a:lnTo>
                    <a:pt x="498788" y="1285994"/>
                  </a:lnTo>
                  <a:lnTo>
                    <a:pt x="778482" y="950517"/>
                  </a:lnTo>
                  <a:lnTo>
                    <a:pt x="1048853" y="820054"/>
                  </a:lnTo>
                  <a:lnTo>
                    <a:pt x="1319223" y="885285"/>
                  </a:lnTo>
                  <a:lnTo>
                    <a:pt x="1589594" y="587084"/>
                  </a:lnTo>
                  <a:lnTo>
                    <a:pt x="1869288" y="549809"/>
                  </a:lnTo>
                  <a:lnTo>
                    <a:pt x="2139659" y="810735"/>
                  </a:lnTo>
                  <a:lnTo>
                    <a:pt x="2410030" y="0"/>
                  </a:lnTo>
                  <a:lnTo>
                    <a:pt x="2680400" y="577765"/>
                  </a:lnTo>
                  <a:lnTo>
                    <a:pt x="2960094" y="577765"/>
                  </a:lnTo>
                  <a:lnTo>
                    <a:pt x="3230465" y="493896"/>
                  </a:lnTo>
                  <a:lnTo>
                    <a:pt x="3500836" y="195694"/>
                  </a:lnTo>
                  <a:lnTo>
                    <a:pt x="3780530" y="74550"/>
                  </a:lnTo>
                </a:path>
              </a:pathLst>
            </a:custGeom>
            <a:ln w="18638">
              <a:solidFill>
                <a:srgbClr val="C00000"/>
              </a:solidFill>
            </a:ln>
          </p:spPr>
          <p:txBody>
            <a:bodyPr wrap="square" lIns="0" tIns="0" rIns="0" bIns="0" rtlCol="0"/>
            <a:lstStyle/>
            <a:p>
              <a:endParaRPr/>
            </a:p>
          </p:txBody>
        </p:sp>
        <p:sp>
          <p:nvSpPr>
            <p:cNvPr id="67" name="object 67"/>
            <p:cNvSpPr/>
            <p:nvPr/>
          </p:nvSpPr>
          <p:spPr>
            <a:xfrm>
              <a:off x="6727369" y="3760212"/>
              <a:ext cx="3780790" cy="1631314"/>
            </a:xfrm>
            <a:custGeom>
              <a:avLst/>
              <a:gdLst/>
              <a:ahLst/>
              <a:cxnLst/>
              <a:rect l="l" t="t" r="r" b="b"/>
              <a:pathLst>
                <a:path w="3780790" h="1631314">
                  <a:moveTo>
                    <a:pt x="0" y="1553187"/>
                  </a:moveTo>
                  <a:lnTo>
                    <a:pt x="228417" y="1435095"/>
                  </a:lnTo>
                  <a:lnTo>
                    <a:pt x="498788" y="1630789"/>
                  </a:lnTo>
                  <a:lnTo>
                    <a:pt x="778482" y="1472370"/>
                  </a:lnTo>
                  <a:lnTo>
                    <a:pt x="1048853" y="1248719"/>
                  </a:lnTo>
                  <a:lnTo>
                    <a:pt x="1319223" y="1080980"/>
                  </a:lnTo>
                  <a:lnTo>
                    <a:pt x="1589594" y="1053024"/>
                  </a:lnTo>
                  <a:lnTo>
                    <a:pt x="1869288" y="726866"/>
                  </a:lnTo>
                  <a:lnTo>
                    <a:pt x="2139659" y="764141"/>
                  </a:lnTo>
                  <a:lnTo>
                    <a:pt x="2410030" y="754822"/>
                  </a:lnTo>
                  <a:lnTo>
                    <a:pt x="2680400" y="829373"/>
                  </a:lnTo>
                  <a:lnTo>
                    <a:pt x="2960094" y="465939"/>
                  </a:lnTo>
                  <a:lnTo>
                    <a:pt x="3230465" y="596403"/>
                  </a:lnTo>
                  <a:lnTo>
                    <a:pt x="3500836" y="186375"/>
                  </a:lnTo>
                  <a:lnTo>
                    <a:pt x="3780530" y="0"/>
                  </a:lnTo>
                </a:path>
              </a:pathLst>
            </a:custGeom>
            <a:ln w="18638">
              <a:solidFill>
                <a:srgbClr val="5ABE7B"/>
              </a:solidFill>
            </a:ln>
          </p:spPr>
          <p:txBody>
            <a:bodyPr wrap="square" lIns="0" tIns="0" rIns="0" bIns="0" rtlCol="0"/>
            <a:lstStyle/>
            <a:p>
              <a:endParaRPr/>
            </a:p>
          </p:txBody>
        </p:sp>
        <p:sp>
          <p:nvSpPr>
            <p:cNvPr id="68" name="object 68"/>
            <p:cNvSpPr/>
            <p:nvPr/>
          </p:nvSpPr>
          <p:spPr>
            <a:xfrm>
              <a:off x="6727369" y="2725825"/>
              <a:ext cx="3780790" cy="2590800"/>
            </a:xfrm>
            <a:custGeom>
              <a:avLst/>
              <a:gdLst/>
              <a:ahLst/>
              <a:cxnLst/>
              <a:rect l="l" t="t" r="r" b="b"/>
              <a:pathLst>
                <a:path w="3780790" h="2590800">
                  <a:moveTo>
                    <a:pt x="0" y="2484584"/>
                  </a:moveTo>
                  <a:lnTo>
                    <a:pt x="228417" y="2516075"/>
                  </a:lnTo>
                  <a:lnTo>
                    <a:pt x="498788" y="2590626"/>
                  </a:lnTo>
                  <a:lnTo>
                    <a:pt x="778482" y="2478800"/>
                  </a:lnTo>
                  <a:lnTo>
                    <a:pt x="1048853" y="2283105"/>
                  </a:lnTo>
                  <a:lnTo>
                    <a:pt x="1319223" y="2031498"/>
                  </a:lnTo>
                  <a:lnTo>
                    <a:pt x="1589594" y="1723977"/>
                  </a:lnTo>
                  <a:lnTo>
                    <a:pt x="1869288" y="1341907"/>
                  </a:lnTo>
                  <a:lnTo>
                    <a:pt x="2139659" y="1351225"/>
                  </a:lnTo>
                  <a:lnTo>
                    <a:pt x="2410030" y="0"/>
                  </a:lnTo>
                  <a:lnTo>
                    <a:pt x="2680400" y="1444413"/>
                  </a:lnTo>
                  <a:lnTo>
                    <a:pt x="2960094" y="1621471"/>
                  </a:lnTo>
                  <a:lnTo>
                    <a:pt x="3230465" y="1658746"/>
                  </a:lnTo>
                  <a:lnTo>
                    <a:pt x="3500836" y="1211443"/>
                  </a:lnTo>
                  <a:lnTo>
                    <a:pt x="3780530" y="764141"/>
                  </a:lnTo>
                </a:path>
              </a:pathLst>
            </a:custGeom>
            <a:ln w="18640">
              <a:solidFill>
                <a:srgbClr val="FFC000"/>
              </a:solidFill>
            </a:ln>
          </p:spPr>
          <p:txBody>
            <a:bodyPr wrap="square" lIns="0" tIns="0" rIns="0" bIns="0" rtlCol="0"/>
            <a:lstStyle/>
            <a:p>
              <a:endParaRPr/>
            </a:p>
          </p:txBody>
        </p:sp>
        <p:sp>
          <p:nvSpPr>
            <p:cNvPr id="69" name="object 69"/>
            <p:cNvSpPr/>
            <p:nvPr/>
          </p:nvSpPr>
          <p:spPr>
            <a:xfrm>
              <a:off x="7459235" y="2138741"/>
              <a:ext cx="233679" cy="0"/>
            </a:xfrm>
            <a:custGeom>
              <a:avLst/>
              <a:gdLst/>
              <a:ahLst/>
              <a:cxnLst/>
              <a:rect l="l" t="t" r="r" b="b"/>
              <a:pathLst>
                <a:path w="233679">
                  <a:moveTo>
                    <a:pt x="0" y="0"/>
                  </a:moveTo>
                  <a:lnTo>
                    <a:pt x="233078" y="0"/>
                  </a:lnTo>
                </a:path>
              </a:pathLst>
            </a:custGeom>
            <a:ln w="18637">
              <a:solidFill>
                <a:srgbClr val="404040"/>
              </a:solidFill>
            </a:ln>
          </p:spPr>
          <p:txBody>
            <a:bodyPr wrap="square" lIns="0" tIns="0" rIns="0" bIns="0" rtlCol="0"/>
            <a:lstStyle/>
            <a:p>
              <a:endParaRPr/>
            </a:p>
          </p:txBody>
        </p:sp>
        <p:sp>
          <p:nvSpPr>
            <p:cNvPr id="70" name="object 70"/>
            <p:cNvSpPr/>
            <p:nvPr/>
          </p:nvSpPr>
          <p:spPr>
            <a:xfrm>
              <a:off x="7459235" y="2306479"/>
              <a:ext cx="233679" cy="0"/>
            </a:xfrm>
            <a:custGeom>
              <a:avLst/>
              <a:gdLst/>
              <a:ahLst/>
              <a:cxnLst/>
              <a:rect l="l" t="t" r="r" b="b"/>
              <a:pathLst>
                <a:path w="233679">
                  <a:moveTo>
                    <a:pt x="0" y="0"/>
                  </a:moveTo>
                  <a:lnTo>
                    <a:pt x="233078" y="0"/>
                  </a:lnTo>
                </a:path>
              </a:pathLst>
            </a:custGeom>
            <a:ln w="18637">
              <a:solidFill>
                <a:srgbClr val="0070C0"/>
              </a:solidFill>
            </a:ln>
          </p:spPr>
          <p:txBody>
            <a:bodyPr wrap="square" lIns="0" tIns="0" rIns="0" bIns="0" rtlCol="0"/>
            <a:lstStyle/>
            <a:p>
              <a:endParaRPr/>
            </a:p>
          </p:txBody>
        </p:sp>
        <p:sp>
          <p:nvSpPr>
            <p:cNvPr id="71" name="object 71"/>
            <p:cNvSpPr/>
            <p:nvPr/>
          </p:nvSpPr>
          <p:spPr>
            <a:xfrm>
              <a:off x="7459235" y="2474218"/>
              <a:ext cx="233679" cy="0"/>
            </a:xfrm>
            <a:custGeom>
              <a:avLst/>
              <a:gdLst/>
              <a:ahLst/>
              <a:cxnLst/>
              <a:rect l="l" t="t" r="r" b="b"/>
              <a:pathLst>
                <a:path w="233679">
                  <a:moveTo>
                    <a:pt x="0" y="0"/>
                  </a:moveTo>
                  <a:lnTo>
                    <a:pt x="233078" y="0"/>
                  </a:lnTo>
                </a:path>
              </a:pathLst>
            </a:custGeom>
            <a:ln w="18637">
              <a:solidFill>
                <a:srgbClr val="BFBFBF"/>
              </a:solidFill>
            </a:ln>
          </p:spPr>
          <p:txBody>
            <a:bodyPr wrap="square" lIns="0" tIns="0" rIns="0" bIns="0" rtlCol="0"/>
            <a:lstStyle/>
            <a:p>
              <a:endParaRPr/>
            </a:p>
          </p:txBody>
        </p:sp>
        <p:sp>
          <p:nvSpPr>
            <p:cNvPr id="72" name="object 72"/>
            <p:cNvSpPr/>
            <p:nvPr/>
          </p:nvSpPr>
          <p:spPr>
            <a:xfrm>
              <a:off x="7459235" y="2641956"/>
              <a:ext cx="233679" cy="0"/>
            </a:xfrm>
            <a:custGeom>
              <a:avLst/>
              <a:gdLst/>
              <a:ahLst/>
              <a:cxnLst/>
              <a:rect l="l" t="t" r="r" b="b"/>
              <a:pathLst>
                <a:path w="233679">
                  <a:moveTo>
                    <a:pt x="0" y="0"/>
                  </a:moveTo>
                  <a:lnTo>
                    <a:pt x="233078" y="0"/>
                  </a:lnTo>
                </a:path>
              </a:pathLst>
            </a:custGeom>
            <a:ln w="18637">
              <a:solidFill>
                <a:srgbClr val="C00000"/>
              </a:solidFill>
            </a:ln>
          </p:spPr>
          <p:txBody>
            <a:bodyPr wrap="square" lIns="0" tIns="0" rIns="0" bIns="0" rtlCol="0"/>
            <a:lstStyle/>
            <a:p>
              <a:endParaRPr/>
            </a:p>
          </p:txBody>
        </p:sp>
        <p:sp>
          <p:nvSpPr>
            <p:cNvPr id="73" name="object 73"/>
            <p:cNvSpPr/>
            <p:nvPr/>
          </p:nvSpPr>
          <p:spPr>
            <a:xfrm>
              <a:off x="7459235" y="2809695"/>
              <a:ext cx="233679" cy="0"/>
            </a:xfrm>
            <a:custGeom>
              <a:avLst/>
              <a:gdLst/>
              <a:ahLst/>
              <a:cxnLst/>
              <a:rect l="l" t="t" r="r" b="b"/>
              <a:pathLst>
                <a:path w="233679">
                  <a:moveTo>
                    <a:pt x="0" y="0"/>
                  </a:moveTo>
                  <a:lnTo>
                    <a:pt x="233078" y="0"/>
                  </a:lnTo>
                </a:path>
              </a:pathLst>
            </a:custGeom>
            <a:ln w="18637">
              <a:solidFill>
                <a:srgbClr val="5ABE7B"/>
              </a:solidFill>
            </a:ln>
          </p:spPr>
          <p:txBody>
            <a:bodyPr wrap="square" lIns="0" tIns="0" rIns="0" bIns="0" rtlCol="0"/>
            <a:lstStyle/>
            <a:p>
              <a:endParaRPr/>
            </a:p>
          </p:txBody>
        </p:sp>
        <p:sp>
          <p:nvSpPr>
            <p:cNvPr id="74" name="object 74"/>
            <p:cNvSpPr/>
            <p:nvPr/>
          </p:nvSpPr>
          <p:spPr>
            <a:xfrm>
              <a:off x="7459235" y="2977433"/>
              <a:ext cx="233679" cy="0"/>
            </a:xfrm>
            <a:custGeom>
              <a:avLst/>
              <a:gdLst/>
              <a:ahLst/>
              <a:cxnLst/>
              <a:rect l="l" t="t" r="r" b="b"/>
              <a:pathLst>
                <a:path w="233679">
                  <a:moveTo>
                    <a:pt x="0" y="0"/>
                  </a:moveTo>
                  <a:lnTo>
                    <a:pt x="233078" y="0"/>
                  </a:lnTo>
                </a:path>
              </a:pathLst>
            </a:custGeom>
            <a:ln w="18637">
              <a:solidFill>
                <a:srgbClr val="FFC000"/>
              </a:solidFill>
            </a:ln>
          </p:spPr>
          <p:txBody>
            <a:bodyPr wrap="square" lIns="0" tIns="0" rIns="0" bIns="0" rtlCol="0"/>
            <a:lstStyle/>
            <a:p>
              <a:endParaRPr/>
            </a:p>
          </p:txBody>
        </p:sp>
      </p:grpSp>
      <p:sp>
        <p:nvSpPr>
          <p:cNvPr id="75" name="object 75"/>
          <p:cNvSpPr txBox="1"/>
          <p:nvPr/>
        </p:nvSpPr>
        <p:spPr>
          <a:xfrm>
            <a:off x="11202181" y="5671843"/>
            <a:ext cx="148590" cy="170815"/>
          </a:xfrm>
          <a:prstGeom prst="rect">
            <a:avLst/>
          </a:prstGeom>
        </p:spPr>
        <p:txBody>
          <a:bodyPr vert="horz" wrap="square" lIns="0" tIns="12700" rIns="0" bIns="0" rtlCol="0">
            <a:spAutoFit/>
          </a:bodyPr>
          <a:lstStyle/>
          <a:p>
            <a:pPr marL="12700">
              <a:lnSpc>
                <a:spcPct val="100000"/>
              </a:lnSpc>
              <a:spcBef>
                <a:spcPts val="100"/>
              </a:spcBef>
            </a:pPr>
            <a:r>
              <a:rPr sz="950" spc="-25" dirty="0">
                <a:latin typeface="Calibri"/>
                <a:cs typeface="Calibri"/>
              </a:rPr>
              <a:t>95</a:t>
            </a:r>
            <a:endParaRPr sz="950">
              <a:latin typeface="Calibri"/>
              <a:cs typeface="Calibri"/>
            </a:endParaRPr>
          </a:p>
        </p:txBody>
      </p:sp>
      <p:sp>
        <p:nvSpPr>
          <p:cNvPr id="76" name="object 76"/>
          <p:cNvSpPr txBox="1"/>
          <p:nvPr/>
        </p:nvSpPr>
        <p:spPr>
          <a:xfrm>
            <a:off x="11202181" y="4917020"/>
            <a:ext cx="210185" cy="170815"/>
          </a:xfrm>
          <a:prstGeom prst="rect">
            <a:avLst/>
          </a:prstGeom>
        </p:spPr>
        <p:txBody>
          <a:bodyPr vert="horz" wrap="square" lIns="0" tIns="12700" rIns="0" bIns="0" rtlCol="0">
            <a:spAutoFit/>
          </a:bodyPr>
          <a:lstStyle/>
          <a:p>
            <a:pPr marL="12700">
              <a:lnSpc>
                <a:spcPct val="100000"/>
              </a:lnSpc>
              <a:spcBef>
                <a:spcPts val="100"/>
              </a:spcBef>
            </a:pPr>
            <a:r>
              <a:rPr sz="950" spc="-25" dirty="0">
                <a:latin typeface="Calibri"/>
                <a:cs typeface="Calibri"/>
              </a:rPr>
              <a:t>100</a:t>
            </a:r>
            <a:endParaRPr sz="950">
              <a:latin typeface="Calibri"/>
              <a:cs typeface="Calibri"/>
            </a:endParaRPr>
          </a:p>
        </p:txBody>
      </p:sp>
      <p:sp>
        <p:nvSpPr>
          <p:cNvPr id="77" name="object 77"/>
          <p:cNvSpPr txBox="1"/>
          <p:nvPr/>
        </p:nvSpPr>
        <p:spPr>
          <a:xfrm>
            <a:off x="11202181" y="4171515"/>
            <a:ext cx="210185" cy="170815"/>
          </a:xfrm>
          <a:prstGeom prst="rect">
            <a:avLst/>
          </a:prstGeom>
        </p:spPr>
        <p:txBody>
          <a:bodyPr vert="horz" wrap="square" lIns="0" tIns="12700" rIns="0" bIns="0" rtlCol="0">
            <a:spAutoFit/>
          </a:bodyPr>
          <a:lstStyle/>
          <a:p>
            <a:pPr marL="12700">
              <a:lnSpc>
                <a:spcPct val="100000"/>
              </a:lnSpc>
              <a:spcBef>
                <a:spcPts val="100"/>
              </a:spcBef>
            </a:pPr>
            <a:r>
              <a:rPr sz="950" spc="-25" dirty="0">
                <a:latin typeface="Calibri"/>
                <a:cs typeface="Calibri"/>
              </a:rPr>
              <a:t>105</a:t>
            </a:r>
            <a:endParaRPr sz="950">
              <a:latin typeface="Calibri"/>
              <a:cs typeface="Calibri"/>
            </a:endParaRPr>
          </a:p>
        </p:txBody>
      </p:sp>
      <p:sp>
        <p:nvSpPr>
          <p:cNvPr id="78" name="object 78"/>
          <p:cNvSpPr txBox="1"/>
          <p:nvPr/>
        </p:nvSpPr>
        <p:spPr>
          <a:xfrm>
            <a:off x="11202181" y="3416691"/>
            <a:ext cx="210185" cy="170815"/>
          </a:xfrm>
          <a:prstGeom prst="rect">
            <a:avLst/>
          </a:prstGeom>
        </p:spPr>
        <p:txBody>
          <a:bodyPr vert="horz" wrap="square" lIns="0" tIns="12700" rIns="0" bIns="0" rtlCol="0">
            <a:spAutoFit/>
          </a:bodyPr>
          <a:lstStyle/>
          <a:p>
            <a:pPr marL="12700">
              <a:lnSpc>
                <a:spcPct val="100000"/>
              </a:lnSpc>
              <a:spcBef>
                <a:spcPts val="100"/>
              </a:spcBef>
            </a:pPr>
            <a:r>
              <a:rPr sz="950" spc="-25" dirty="0">
                <a:latin typeface="Calibri"/>
                <a:cs typeface="Calibri"/>
              </a:rPr>
              <a:t>110</a:t>
            </a:r>
            <a:endParaRPr sz="950">
              <a:latin typeface="Calibri"/>
              <a:cs typeface="Calibri"/>
            </a:endParaRPr>
          </a:p>
        </p:txBody>
      </p:sp>
      <p:sp>
        <p:nvSpPr>
          <p:cNvPr id="79" name="object 79"/>
          <p:cNvSpPr txBox="1"/>
          <p:nvPr/>
        </p:nvSpPr>
        <p:spPr>
          <a:xfrm>
            <a:off x="11202181" y="2661868"/>
            <a:ext cx="210185" cy="170815"/>
          </a:xfrm>
          <a:prstGeom prst="rect">
            <a:avLst/>
          </a:prstGeom>
        </p:spPr>
        <p:txBody>
          <a:bodyPr vert="horz" wrap="square" lIns="0" tIns="12700" rIns="0" bIns="0" rtlCol="0">
            <a:spAutoFit/>
          </a:bodyPr>
          <a:lstStyle/>
          <a:p>
            <a:pPr marL="12700">
              <a:lnSpc>
                <a:spcPct val="100000"/>
              </a:lnSpc>
              <a:spcBef>
                <a:spcPts val="100"/>
              </a:spcBef>
            </a:pPr>
            <a:r>
              <a:rPr sz="950" spc="-25" dirty="0">
                <a:latin typeface="Calibri"/>
                <a:cs typeface="Calibri"/>
              </a:rPr>
              <a:t>115</a:t>
            </a:r>
            <a:endParaRPr sz="950">
              <a:latin typeface="Calibri"/>
              <a:cs typeface="Calibri"/>
            </a:endParaRPr>
          </a:p>
        </p:txBody>
      </p:sp>
      <p:sp>
        <p:nvSpPr>
          <p:cNvPr id="80" name="object 80"/>
          <p:cNvSpPr txBox="1"/>
          <p:nvPr/>
        </p:nvSpPr>
        <p:spPr>
          <a:xfrm>
            <a:off x="11202181" y="1907045"/>
            <a:ext cx="210185" cy="170815"/>
          </a:xfrm>
          <a:prstGeom prst="rect">
            <a:avLst/>
          </a:prstGeom>
        </p:spPr>
        <p:txBody>
          <a:bodyPr vert="horz" wrap="square" lIns="0" tIns="12700" rIns="0" bIns="0" rtlCol="0">
            <a:spAutoFit/>
          </a:bodyPr>
          <a:lstStyle/>
          <a:p>
            <a:pPr marL="12700">
              <a:lnSpc>
                <a:spcPct val="100000"/>
              </a:lnSpc>
              <a:spcBef>
                <a:spcPts val="100"/>
              </a:spcBef>
            </a:pPr>
            <a:r>
              <a:rPr sz="950" spc="-25" dirty="0">
                <a:latin typeface="Calibri"/>
                <a:cs typeface="Calibri"/>
              </a:rPr>
              <a:t>120</a:t>
            </a:r>
            <a:endParaRPr sz="950">
              <a:latin typeface="Calibri"/>
              <a:cs typeface="Calibri"/>
            </a:endParaRPr>
          </a:p>
        </p:txBody>
      </p:sp>
      <p:sp>
        <p:nvSpPr>
          <p:cNvPr id="81" name="object 81"/>
          <p:cNvSpPr txBox="1"/>
          <p:nvPr/>
        </p:nvSpPr>
        <p:spPr>
          <a:xfrm>
            <a:off x="6695271" y="5842968"/>
            <a:ext cx="173355" cy="271145"/>
          </a:xfrm>
          <a:prstGeom prst="rect">
            <a:avLst/>
          </a:prstGeom>
        </p:spPr>
        <p:txBody>
          <a:bodyPr vert="vert270" wrap="square" lIns="0" tIns="6985" rIns="0" bIns="0" rtlCol="0">
            <a:spAutoFit/>
          </a:bodyPr>
          <a:lstStyle/>
          <a:p>
            <a:pPr marL="12700">
              <a:lnSpc>
                <a:spcPct val="100000"/>
              </a:lnSpc>
              <a:spcBef>
                <a:spcPts val="55"/>
              </a:spcBef>
            </a:pPr>
            <a:r>
              <a:rPr sz="950" spc="-20" dirty="0">
                <a:latin typeface="Calibri"/>
                <a:cs typeface="Calibri"/>
              </a:rPr>
              <a:t>2023</a:t>
            </a:r>
            <a:endParaRPr sz="950">
              <a:latin typeface="Calibri"/>
              <a:cs typeface="Calibri"/>
            </a:endParaRPr>
          </a:p>
        </p:txBody>
      </p:sp>
      <p:sp>
        <p:nvSpPr>
          <p:cNvPr id="82" name="object 82"/>
          <p:cNvSpPr txBox="1"/>
          <p:nvPr/>
        </p:nvSpPr>
        <p:spPr>
          <a:xfrm>
            <a:off x="7787027" y="5842968"/>
            <a:ext cx="173355" cy="271145"/>
          </a:xfrm>
          <a:prstGeom prst="rect">
            <a:avLst/>
          </a:prstGeom>
        </p:spPr>
        <p:txBody>
          <a:bodyPr vert="vert270" wrap="square" lIns="0" tIns="6985" rIns="0" bIns="0" rtlCol="0">
            <a:spAutoFit/>
          </a:bodyPr>
          <a:lstStyle/>
          <a:p>
            <a:pPr marL="12700">
              <a:lnSpc>
                <a:spcPct val="100000"/>
              </a:lnSpc>
              <a:spcBef>
                <a:spcPts val="55"/>
              </a:spcBef>
            </a:pPr>
            <a:r>
              <a:rPr sz="950" spc="-20" dirty="0">
                <a:latin typeface="Calibri"/>
                <a:cs typeface="Calibri"/>
              </a:rPr>
              <a:t>2024</a:t>
            </a:r>
            <a:endParaRPr sz="950">
              <a:latin typeface="Calibri"/>
              <a:cs typeface="Calibri"/>
            </a:endParaRPr>
          </a:p>
        </p:txBody>
      </p:sp>
      <p:sp>
        <p:nvSpPr>
          <p:cNvPr id="83" name="object 83"/>
          <p:cNvSpPr txBox="1"/>
          <p:nvPr/>
        </p:nvSpPr>
        <p:spPr>
          <a:xfrm>
            <a:off x="8878782" y="5842968"/>
            <a:ext cx="173355" cy="271145"/>
          </a:xfrm>
          <a:prstGeom prst="rect">
            <a:avLst/>
          </a:prstGeom>
        </p:spPr>
        <p:txBody>
          <a:bodyPr vert="vert270" wrap="square" lIns="0" tIns="6985" rIns="0" bIns="0" rtlCol="0">
            <a:spAutoFit/>
          </a:bodyPr>
          <a:lstStyle/>
          <a:p>
            <a:pPr marL="12700">
              <a:lnSpc>
                <a:spcPct val="100000"/>
              </a:lnSpc>
              <a:spcBef>
                <a:spcPts val="55"/>
              </a:spcBef>
            </a:pPr>
            <a:r>
              <a:rPr sz="950" spc="-20" dirty="0">
                <a:latin typeface="Calibri"/>
                <a:cs typeface="Calibri"/>
              </a:rPr>
              <a:t>2025</a:t>
            </a:r>
            <a:endParaRPr sz="950">
              <a:latin typeface="Calibri"/>
              <a:cs typeface="Calibri"/>
            </a:endParaRPr>
          </a:p>
        </p:txBody>
      </p:sp>
      <p:sp>
        <p:nvSpPr>
          <p:cNvPr id="84" name="object 84"/>
          <p:cNvSpPr txBox="1"/>
          <p:nvPr/>
        </p:nvSpPr>
        <p:spPr>
          <a:xfrm>
            <a:off x="9970550" y="5842968"/>
            <a:ext cx="173355" cy="271145"/>
          </a:xfrm>
          <a:prstGeom prst="rect">
            <a:avLst/>
          </a:prstGeom>
        </p:spPr>
        <p:txBody>
          <a:bodyPr vert="vert270" wrap="square" lIns="0" tIns="6985" rIns="0" bIns="0" rtlCol="0">
            <a:spAutoFit/>
          </a:bodyPr>
          <a:lstStyle/>
          <a:p>
            <a:pPr marL="12700">
              <a:lnSpc>
                <a:spcPct val="100000"/>
              </a:lnSpc>
              <a:spcBef>
                <a:spcPts val="55"/>
              </a:spcBef>
            </a:pPr>
            <a:r>
              <a:rPr sz="950" spc="-20" dirty="0">
                <a:latin typeface="Calibri"/>
                <a:cs typeface="Calibri"/>
              </a:rPr>
              <a:t>2026</a:t>
            </a:r>
            <a:endParaRPr sz="950">
              <a:latin typeface="Calibri"/>
              <a:cs typeface="Calibri"/>
            </a:endParaRPr>
          </a:p>
        </p:txBody>
      </p:sp>
      <p:sp>
        <p:nvSpPr>
          <p:cNvPr id="85" name="object 85"/>
          <p:cNvSpPr txBox="1"/>
          <p:nvPr/>
        </p:nvSpPr>
        <p:spPr>
          <a:xfrm>
            <a:off x="7712747" y="2024482"/>
            <a:ext cx="744220" cy="1031875"/>
          </a:xfrm>
          <a:prstGeom prst="rect">
            <a:avLst/>
          </a:prstGeom>
        </p:spPr>
        <p:txBody>
          <a:bodyPr vert="horz" wrap="square" lIns="0" tIns="35560" rIns="0" bIns="0" rtlCol="0">
            <a:spAutoFit/>
          </a:bodyPr>
          <a:lstStyle/>
          <a:p>
            <a:pPr marL="12700" algn="just">
              <a:lnSpc>
                <a:spcPct val="100000"/>
              </a:lnSpc>
              <a:spcBef>
                <a:spcPts val="280"/>
              </a:spcBef>
            </a:pPr>
            <a:r>
              <a:rPr sz="950" dirty="0">
                <a:latin typeface="Calibri"/>
                <a:cs typeface="Calibri"/>
              </a:rPr>
              <a:t>PIB</a:t>
            </a:r>
            <a:r>
              <a:rPr sz="950" spc="10" dirty="0">
                <a:latin typeface="Calibri"/>
                <a:cs typeface="Calibri"/>
              </a:rPr>
              <a:t> </a:t>
            </a:r>
            <a:r>
              <a:rPr sz="950" spc="-10" dirty="0">
                <a:latin typeface="Calibri"/>
                <a:cs typeface="Calibri"/>
              </a:rPr>
              <a:t>(2.1)</a:t>
            </a:r>
            <a:endParaRPr sz="950">
              <a:latin typeface="Calibri"/>
              <a:cs typeface="Calibri"/>
            </a:endParaRPr>
          </a:p>
          <a:p>
            <a:pPr marL="12700" algn="just">
              <a:lnSpc>
                <a:spcPct val="100000"/>
              </a:lnSpc>
              <a:spcBef>
                <a:spcPts val="180"/>
              </a:spcBef>
            </a:pPr>
            <a:r>
              <a:rPr sz="950" dirty="0">
                <a:latin typeface="Calibri"/>
                <a:cs typeface="Calibri"/>
              </a:rPr>
              <a:t>Consumo</a:t>
            </a:r>
            <a:r>
              <a:rPr sz="950" spc="-30" dirty="0">
                <a:latin typeface="Calibri"/>
                <a:cs typeface="Calibri"/>
              </a:rPr>
              <a:t> </a:t>
            </a:r>
            <a:r>
              <a:rPr sz="950" spc="-10" dirty="0">
                <a:latin typeface="Calibri"/>
                <a:cs typeface="Calibri"/>
              </a:rPr>
              <a:t>(1.6)</a:t>
            </a:r>
            <a:endParaRPr sz="950">
              <a:latin typeface="Calibri"/>
              <a:cs typeface="Calibri"/>
            </a:endParaRPr>
          </a:p>
          <a:p>
            <a:pPr marL="12700" algn="just">
              <a:lnSpc>
                <a:spcPct val="100000"/>
              </a:lnSpc>
              <a:spcBef>
                <a:spcPts val="180"/>
              </a:spcBef>
            </a:pPr>
            <a:r>
              <a:rPr sz="950" dirty="0">
                <a:latin typeface="Calibri"/>
                <a:cs typeface="Calibri"/>
              </a:rPr>
              <a:t>Gobierno</a:t>
            </a:r>
            <a:r>
              <a:rPr sz="950" spc="-15" dirty="0">
                <a:latin typeface="Calibri"/>
                <a:cs typeface="Calibri"/>
              </a:rPr>
              <a:t> </a:t>
            </a:r>
            <a:r>
              <a:rPr sz="950" spc="-10" dirty="0">
                <a:latin typeface="Calibri"/>
                <a:cs typeface="Calibri"/>
              </a:rPr>
              <a:t>(0.0)</a:t>
            </a:r>
            <a:endParaRPr sz="950">
              <a:latin typeface="Calibri"/>
              <a:cs typeface="Calibri"/>
            </a:endParaRPr>
          </a:p>
          <a:p>
            <a:pPr marL="12700" marR="13970" algn="just">
              <a:lnSpc>
                <a:spcPct val="115900"/>
              </a:lnSpc>
            </a:pPr>
            <a:r>
              <a:rPr sz="950" dirty="0">
                <a:latin typeface="Calibri"/>
                <a:cs typeface="Calibri"/>
              </a:rPr>
              <a:t>Inversión</a:t>
            </a:r>
            <a:r>
              <a:rPr sz="950" spc="-50" dirty="0">
                <a:latin typeface="Calibri"/>
                <a:cs typeface="Calibri"/>
              </a:rPr>
              <a:t> </a:t>
            </a:r>
            <a:r>
              <a:rPr sz="950" spc="-10" dirty="0">
                <a:latin typeface="Calibri"/>
                <a:cs typeface="Calibri"/>
              </a:rPr>
              <a:t>(0.7) Exportaciones Importaciones</a:t>
            </a:r>
            <a:endParaRPr sz="950">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82152" y="461771"/>
            <a:ext cx="3020060" cy="238760"/>
          </a:xfrm>
          <a:prstGeom prst="rect">
            <a:avLst/>
          </a:prstGeom>
        </p:spPr>
        <p:txBody>
          <a:bodyPr vert="horz" wrap="square" lIns="0" tIns="12700" rIns="0" bIns="0" rtlCol="0">
            <a:spAutoFit/>
          </a:bodyPr>
          <a:lstStyle/>
          <a:p>
            <a:pPr marL="12700">
              <a:lnSpc>
                <a:spcPct val="100000"/>
              </a:lnSpc>
              <a:spcBef>
                <a:spcPts val="100"/>
              </a:spcBef>
            </a:pPr>
            <a:r>
              <a:rPr sz="1400" spc="-40" dirty="0">
                <a:solidFill>
                  <a:srgbClr val="222222"/>
                </a:solidFill>
                <a:latin typeface="Lucida Sans Unicode"/>
                <a:cs typeface="Lucida Sans Unicode"/>
              </a:rPr>
              <a:t>US:</a:t>
            </a:r>
            <a:r>
              <a:rPr sz="1400" spc="-10" dirty="0">
                <a:solidFill>
                  <a:srgbClr val="222222"/>
                </a:solidFill>
                <a:latin typeface="Lucida Sans Unicode"/>
                <a:cs typeface="Lucida Sans Unicode"/>
              </a:rPr>
              <a:t> </a:t>
            </a:r>
            <a:r>
              <a:rPr sz="1400" spc="45" dirty="0">
                <a:solidFill>
                  <a:srgbClr val="222222"/>
                </a:solidFill>
                <a:latin typeface="Lucida Sans Unicode"/>
                <a:cs typeface="Lucida Sans Unicode"/>
              </a:rPr>
              <a:t>Economía</a:t>
            </a:r>
            <a:r>
              <a:rPr sz="1400" dirty="0">
                <a:solidFill>
                  <a:srgbClr val="222222"/>
                </a:solidFill>
                <a:latin typeface="Lucida Sans Unicode"/>
                <a:cs typeface="Lucida Sans Unicode"/>
              </a:rPr>
              <a:t> y</a:t>
            </a:r>
            <a:r>
              <a:rPr sz="1400" spc="-5" dirty="0">
                <a:solidFill>
                  <a:srgbClr val="222222"/>
                </a:solidFill>
                <a:latin typeface="Lucida Sans Unicode"/>
                <a:cs typeface="Lucida Sans Unicode"/>
              </a:rPr>
              <a:t> </a:t>
            </a:r>
            <a:r>
              <a:rPr sz="1400" dirty="0">
                <a:solidFill>
                  <a:srgbClr val="222222"/>
                </a:solidFill>
                <a:latin typeface="Lucida Sans Unicode"/>
                <a:cs typeface="Lucida Sans Unicode"/>
              </a:rPr>
              <a:t>Política</a:t>
            </a:r>
            <a:r>
              <a:rPr sz="1400" spc="-5" dirty="0">
                <a:solidFill>
                  <a:srgbClr val="222222"/>
                </a:solidFill>
                <a:latin typeface="Lucida Sans Unicode"/>
                <a:cs typeface="Lucida Sans Unicode"/>
              </a:rPr>
              <a:t> </a:t>
            </a:r>
            <a:r>
              <a:rPr sz="1400" spc="-10" dirty="0">
                <a:solidFill>
                  <a:srgbClr val="222222"/>
                </a:solidFill>
                <a:latin typeface="Lucida Sans Unicode"/>
                <a:cs typeface="Lucida Sans Unicode"/>
              </a:rPr>
              <a:t>Monetaria</a:t>
            </a:r>
            <a:endParaRPr sz="1400">
              <a:latin typeface="Lucida Sans Unicode"/>
              <a:cs typeface="Lucida Sans Unicode"/>
            </a:endParaRPr>
          </a:p>
        </p:txBody>
      </p:sp>
      <p:grpSp>
        <p:nvGrpSpPr>
          <p:cNvPr id="3" name="object 3"/>
          <p:cNvGrpSpPr/>
          <p:nvPr/>
        </p:nvGrpSpPr>
        <p:grpSpPr>
          <a:xfrm>
            <a:off x="11579352" y="6245351"/>
            <a:ext cx="546100" cy="536575"/>
            <a:chOff x="11579352" y="6245351"/>
            <a:chExt cx="546100" cy="536575"/>
          </a:xfrm>
        </p:grpSpPr>
        <p:pic>
          <p:nvPicPr>
            <p:cNvPr id="4" name="object 4"/>
            <p:cNvPicPr/>
            <p:nvPr/>
          </p:nvPicPr>
          <p:blipFill>
            <a:blip r:embed="rId2" cstate="print"/>
            <a:stretch>
              <a:fillRect/>
            </a:stretch>
          </p:blipFill>
          <p:spPr>
            <a:xfrm>
              <a:off x="11579352" y="6245351"/>
              <a:ext cx="472440" cy="536448"/>
            </a:xfrm>
            <a:prstGeom prst="rect">
              <a:avLst/>
            </a:prstGeom>
          </p:spPr>
        </p:pic>
        <p:pic>
          <p:nvPicPr>
            <p:cNvPr id="5" name="object 5"/>
            <p:cNvPicPr/>
            <p:nvPr/>
          </p:nvPicPr>
          <p:blipFill>
            <a:blip r:embed="rId3" cstate="print"/>
            <a:stretch>
              <a:fillRect/>
            </a:stretch>
          </p:blipFill>
          <p:spPr>
            <a:xfrm>
              <a:off x="11743944" y="6245351"/>
              <a:ext cx="381000" cy="536448"/>
            </a:xfrm>
            <a:prstGeom prst="rect">
              <a:avLst/>
            </a:prstGeom>
          </p:spPr>
        </p:pic>
      </p:grpSp>
      <p:sp>
        <p:nvSpPr>
          <p:cNvPr id="6" name="object 6"/>
          <p:cNvSpPr txBox="1"/>
          <p:nvPr/>
        </p:nvSpPr>
        <p:spPr>
          <a:xfrm>
            <a:off x="358138" y="6490208"/>
            <a:ext cx="3592195" cy="162560"/>
          </a:xfrm>
          <a:prstGeom prst="rect">
            <a:avLst/>
          </a:prstGeom>
        </p:spPr>
        <p:txBody>
          <a:bodyPr vert="horz" wrap="square" lIns="0" tIns="12700" rIns="0" bIns="0" rtlCol="0">
            <a:spAutoFit/>
          </a:bodyPr>
          <a:lstStyle/>
          <a:p>
            <a:pPr marL="12700">
              <a:lnSpc>
                <a:spcPct val="100000"/>
              </a:lnSpc>
              <a:spcBef>
                <a:spcPts val="100"/>
              </a:spcBef>
            </a:pPr>
            <a:r>
              <a:rPr sz="900" i="1" dirty="0">
                <a:solidFill>
                  <a:srgbClr val="7F7F7F"/>
                </a:solidFill>
                <a:latin typeface="Trebuchet MS"/>
                <a:cs typeface="Trebuchet MS"/>
              </a:rPr>
              <a:t>Fuente:</a:t>
            </a:r>
            <a:r>
              <a:rPr sz="900" i="1" spc="60" dirty="0">
                <a:solidFill>
                  <a:srgbClr val="7F7F7F"/>
                </a:solidFill>
                <a:latin typeface="Trebuchet MS"/>
                <a:cs typeface="Trebuchet MS"/>
              </a:rPr>
              <a:t> </a:t>
            </a:r>
            <a:r>
              <a:rPr sz="900" i="1" dirty="0">
                <a:solidFill>
                  <a:srgbClr val="7F7F7F"/>
                </a:solidFill>
                <a:latin typeface="Trebuchet MS"/>
                <a:cs typeface="Trebuchet MS"/>
              </a:rPr>
              <a:t>Actinver</a:t>
            </a:r>
            <a:r>
              <a:rPr sz="900" i="1" spc="65" dirty="0">
                <a:solidFill>
                  <a:srgbClr val="7F7F7F"/>
                </a:solidFill>
                <a:latin typeface="Trebuchet MS"/>
                <a:cs typeface="Trebuchet MS"/>
              </a:rPr>
              <a:t> </a:t>
            </a:r>
            <a:r>
              <a:rPr sz="900" i="1" spc="100" dirty="0">
                <a:solidFill>
                  <a:srgbClr val="7F7F7F"/>
                </a:solidFill>
                <a:latin typeface="Trebuchet MS"/>
                <a:cs typeface="Trebuchet MS"/>
              </a:rPr>
              <a:t>con</a:t>
            </a:r>
            <a:r>
              <a:rPr sz="900" i="1" spc="65" dirty="0">
                <a:solidFill>
                  <a:srgbClr val="7F7F7F"/>
                </a:solidFill>
                <a:latin typeface="Trebuchet MS"/>
                <a:cs typeface="Trebuchet MS"/>
              </a:rPr>
              <a:t> </a:t>
            </a:r>
            <a:r>
              <a:rPr sz="900" i="1" spc="45" dirty="0">
                <a:solidFill>
                  <a:srgbClr val="7F7F7F"/>
                </a:solidFill>
                <a:latin typeface="Trebuchet MS"/>
                <a:cs typeface="Trebuchet MS"/>
              </a:rPr>
              <a:t>información</a:t>
            </a:r>
            <a:r>
              <a:rPr sz="900" i="1" spc="65" dirty="0">
                <a:solidFill>
                  <a:srgbClr val="7F7F7F"/>
                </a:solidFill>
                <a:latin typeface="Trebuchet MS"/>
                <a:cs typeface="Trebuchet MS"/>
              </a:rPr>
              <a:t> </a:t>
            </a:r>
            <a:r>
              <a:rPr sz="900" i="1" spc="85" dirty="0">
                <a:solidFill>
                  <a:srgbClr val="7F7F7F"/>
                </a:solidFill>
                <a:latin typeface="Trebuchet MS"/>
                <a:cs typeface="Trebuchet MS"/>
              </a:rPr>
              <a:t>de</a:t>
            </a:r>
            <a:r>
              <a:rPr sz="900" i="1" spc="75" dirty="0">
                <a:solidFill>
                  <a:srgbClr val="7F7F7F"/>
                </a:solidFill>
                <a:latin typeface="Trebuchet MS"/>
                <a:cs typeface="Trebuchet MS"/>
              </a:rPr>
              <a:t> </a:t>
            </a:r>
            <a:r>
              <a:rPr sz="900" i="1" dirty="0">
                <a:solidFill>
                  <a:srgbClr val="7F7F7F"/>
                </a:solidFill>
                <a:latin typeface="Trebuchet MS"/>
                <a:cs typeface="Trebuchet MS"/>
              </a:rPr>
              <a:t>la</a:t>
            </a:r>
            <a:r>
              <a:rPr sz="900" i="1" spc="70" dirty="0">
                <a:solidFill>
                  <a:srgbClr val="7F7F7F"/>
                </a:solidFill>
                <a:latin typeface="Trebuchet MS"/>
                <a:cs typeface="Trebuchet MS"/>
              </a:rPr>
              <a:t> </a:t>
            </a:r>
            <a:r>
              <a:rPr sz="900" i="1" spc="60" dirty="0">
                <a:solidFill>
                  <a:srgbClr val="7F7F7F"/>
                </a:solidFill>
                <a:latin typeface="Trebuchet MS"/>
                <a:cs typeface="Trebuchet MS"/>
              </a:rPr>
              <a:t>Reserva</a:t>
            </a:r>
            <a:r>
              <a:rPr sz="900" i="1" spc="75" dirty="0">
                <a:solidFill>
                  <a:srgbClr val="7F7F7F"/>
                </a:solidFill>
                <a:latin typeface="Trebuchet MS"/>
                <a:cs typeface="Trebuchet MS"/>
              </a:rPr>
              <a:t> </a:t>
            </a:r>
            <a:r>
              <a:rPr sz="900" i="1" dirty="0">
                <a:solidFill>
                  <a:srgbClr val="7F7F7F"/>
                </a:solidFill>
                <a:latin typeface="Trebuchet MS"/>
                <a:cs typeface="Trebuchet MS"/>
              </a:rPr>
              <a:t>Federal</a:t>
            </a:r>
            <a:r>
              <a:rPr sz="900" i="1" spc="75" dirty="0">
                <a:solidFill>
                  <a:srgbClr val="7F7F7F"/>
                </a:solidFill>
                <a:latin typeface="Trebuchet MS"/>
                <a:cs typeface="Trebuchet MS"/>
              </a:rPr>
              <a:t> </a:t>
            </a:r>
            <a:r>
              <a:rPr sz="900" i="1" spc="50" dirty="0">
                <a:solidFill>
                  <a:srgbClr val="7F7F7F"/>
                </a:solidFill>
                <a:latin typeface="Trebuchet MS"/>
                <a:cs typeface="Trebuchet MS"/>
              </a:rPr>
              <a:t>y</a:t>
            </a:r>
            <a:r>
              <a:rPr sz="900" i="1" spc="70" dirty="0">
                <a:solidFill>
                  <a:srgbClr val="7F7F7F"/>
                </a:solidFill>
                <a:latin typeface="Trebuchet MS"/>
                <a:cs typeface="Trebuchet MS"/>
              </a:rPr>
              <a:t> </a:t>
            </a:r>
            <a:r>
              <a:rPr sz="900" i="1" spc="-20" dirty="0">
                <a:solidFill>
                  <a:srgbClr val="7F7F7F"/>
                </a:solidFill>
                <a:latin typeface="Trebuchet MS"/>
                <a:cs typeface="Trebuchet MS"/>
              </a:rPr>
              <a:t>CME.</a:t>
            </a:r>
            <a:endParaRPr sz="900">
              <a:latin typeface="Trebuchet MS"/>
              <a:cs typeface="Trebuchet MS"/>
            </a:endParaRPr>
          </a:p>
        </p:txBody>
      </p:sp>
      <p:sp>
        <p:nvSpPr>
          <p:cNvPr id="7" name="object 7"/>
          <p:cNvSpPr txBox="1"/>
          <p:nvPr/>
        </p:nvSpPr>
        <p:spPr>
          <a:xfrm>
            <a:off x="4553368" y="1350771"/>
            <a:ext cx="1039494" cy="330200"/>
          </a:xfrm>
          <a:prstGeom prst="rect">
            <a:avLst/>
          </a:prstGeom>
        </p:spPr>
        <p:txBody>
          <a:bodyPr vert="horz" wrap="square" lIns="0" tIns="12700" rIns="0" bIns="0" rtlCol="0">
            <a:spAutoFit/>
          </a:bodyPr>
          <a:lstStyle/>
          <a:p>
            <a:pPr marL="12700">
              <a:lnSpc>
                <a:spcPct val="100000"/>
              </a:lnSpc>
              <a:spcBef>
                <a:spcPts val="100"/>
              </a:spcBef>
            </a:pPr>
            <a:r>
              <a:rPr sz="1000" spc="-110" dirty="0">
                <a:latin typeface="Arial Black"/>
                <a:cs typeface="Arial Black"/>
              </a:rPr>
              <a:t>US:</a:t>
            </a:r>
            <a:r>
              <a:rPr sz="1000" spc="-105" dirty="0">
                <a:latin typeface="Arial Black"/>
                <a:cs typeface="Arial Black"/>
              </a:rPr>
              <a:t> </a:t>
            </a:r>
            <a:r>
              <a:rPr sz="1000" spc="-10" dirty="0">
                <a:latin typeface="Arial Black"/>
                <a:cs typeface="Arial Black"/>
              </a:rPr>
              <a:t>Inflación</a:t>
            </a:r>
            <a:endParaRPr sz="1000">
              <a:latin typeface="Arial Black"/>
              <a:cs typeface="Arial Black"/>
            </a:endParaRPr>
          </a:p>
          <a:p>
            <a:pPr marL="12700">
              <a:lnSpc>
                <a:spcPct val="100000"/>
              </a:lnSpc>
            </a:pPr>
            <a:r>
              <a:rPr sz="1000" spc="-10" dirty="0">
                <a:latin typeface="Lucida Sans Unicode"/>
                <a:cs typeface="Lucida Sans Unicode"/>
              </a:rPr>
              <a:t>(YoY,</a:t>
            </a:r>
            <a:r>
              <a:rPr sz="1000" spc="-50" dirty="0">
                <a:latin typeface="Lucida Sans Unicode"/>
                <a:cs typeface="Lucida Sans Unicode"/>
              </a:rPr>
              <a:t> </a:t>
            </a:r>
            <a:r>
              <a:rPr sz="1000" spc="50" dirty="0">
                <a:latin typeface="Lucida Sans Unicode"/>
                <a:cs typeface="Lucida Sans Unicode"/>
              </a:rPr>
              <a:t>%);</a:t>
            </a:r>
            <a:r>
              <a:rPr sz="1000" spc="-55" dirty="0">
                <a:latin typeface="Lucida Sans Unicode"/>
                <a:cs typeface="Lucida Sans Unicode"/>
              </a:rPr>
              <a:t> </a:t>
            </a:r>
            <a:r>
              <a:rPr sz="1000" spc="-195" dirty="0">
                <a:latin typeface="Lucida Sans Unicode"/>
                <a:cs typeface="Lucida Sans Unicode"/>
              </a:rPr>
              <a:t>31</a:t>
            </a:r>
            <a:r>
              <a:rPr sz="1000" spc="-45" dirty="0">
                <a:latin typeface="Lucida Sans Unicode"/>
                <a:cs typeface="Lucida Sans Unicode"/>
              </a:rPr>
              <a:t> </a:t>
            </a:r>
            <a:r>
              <a:rPr sz="1000" spc="175" dirty="0">
                <a:latin typeface="Lucida Sans Unicode"/>
                <a:cs typeface="Lucida Sans Unicode"/>
              </a:rPr>
              <a:t>–</a:t>
            </a:r>
            <a:r>
              <a:rPr sz="1000" spc="-55" dirty="0">
                <a:latin typeface="Lucida Sans Unicode"/>
                <a:cs typeface="Lucida Sans Unicode"/>
              </a:rPr>
              <a:t> </a:t>
            </a:r>
            <a:r>
              <a:rPr sz="1000" spc="30" dirty="0">
                <a:latin typeface="Lucida Sans Unicode"/>
                <a:cs typeface="Lucida Sans Unicode"/>
              </a:rPr>
              <a:t>Jul</a:t>
            </a:r>
            <a:endParaRPr sz="1000">
              <a:latin typeface="Lucida Sans Unicode"/>
              <a:cs typeface="Lucida Sans Unicode"/>
            </a:endParaRPr>
          </a:p>
        </p:txBody>
      </p:sp>
      <p:sp>
        <p:nvSpPr>
          <p:cNvPr id="8" name="object 8"/>
          <p:cNvSpPr txBox="1"/>
          <p:nvPr/>
        </p:nvSpPr>
        <p:spPr>
          <a:xfrm>
            <a:off x="429837" y="1350771"/>
            <a:ext cx="1077595" cy="330200"/>
          </a:xfrm>
          <a:prstGeom prst="rect">
            <a:avLst/>
          </a:prstGeom>
        </p:spPr>
        <p:txBody>
          <a:bodyPr vert="horz" wrap="square" lIns="0" tIns="12700" rIns="0" bIns="0" rtlCol="0">
            <a:spAutoFit/>
          </a:bodyPr>
          <a:lstStyle/>
          <a:p>
            <a:pPr marL="12700">
              <a:lnSpc>
                <a:spcPct val="100000"/>
              </a:lnSpc>
              <a:spcBef>
                <a:spcPts val="100"/>
              </a:spcBef>
            </a:pPr>
            <a:r>
              <a:rPr sz="1000" spc="-110" dirty="0">
                <a:latin typeface="Arial Black"/>
                <a:cs typeface="Arial Black"/>
              </a:rPr>
              <a:t>US:</a:t>
            </a:r>
            <a:r>
              <a:rPr sz="1000" spc="-105" dirty="0">
                <a:latin typeface="Arial Black"/>
                <a:cs typeface="Arial Black"/>
              </a:rPr>
              <a:t> </a:t>
            </a:r>
            <a:r>
              <a:rPr sz="1000" spc="-25" dirty="0">
                <a:latin typeface="Arial Black"/>
                <a:cs typeface="Arial Black"/>
              </a:rPr>
              <a:t>PIB</a:t>
            </a:r>
            <a:endParaRPr sz="1000">
              <a:latin typeface="Arial Black"/>
              <a:cs typeface="Arial Black"/>
            </a:endParaRPr>
          </a:p>
          <a:p>
            <a:pPr marL="12700">
              <a:lnSpc>
                <a:spcPct val="100000"/>
              </a:lnSpc>
            </a:pPr>
            <a:r>
              <a:rPr sz="1000" spc="-10" dirty="0">
                <a:latin typeface="Lucida Sans Unicode"/>
                <a:cs typeface="Lucida Sans Unicode"/>
              </a:rPr>
              <a:t>(YoY,</a:t>
            </a:r>
            <a:r>
              <a:rPr sz="1000" spc="-55" dirty="0">
                <a:latin typeface="Lucida Sans Unicode"/>
                <a:cs typeface="Lucida Sans Unicode"/>
              </a:rPr>
              <a:t> </a:t>
            </a:r>
            <a:r>
              <a:rPr sz="1000" spc="50" dirty="0">
                <a:latin typeface="Lucida Sans Unicode"/>
                <a:cs typeface="Lucida Sans Unicode"/>
              </a:rPr>
              <a:t>%);</a:t>
            </a:r>
            <a:r>
              <a:rPr sz="1000" spc="-60" dirty="0">
                <a:latin typeface="Lucida Sans Unicode"/>
                <a:cs typeface="Lucida Sans Unicode"/>
              </a:rPr>
              <a:t> </a:t>
            </a:r>
            <a:r>
              <a:rPr sz="1000" spc="-35" dirty="0">
                <a:latin typeface="Lucida Sans Unicode"/>
                <a:cs typeface="Lucida Sans Unicode"/>
              </a:rPr>
              <a:t>30</a:t>
            </a:r>
            <a:r>
              <a:rPr sz="1000" spc="-60" dirty="0">
                <a:latin typeface="Lucida Sans Unicode"/>
                <a:cs typeface="Lucida Sans Unicode"/>
              </a:rPr>
              <a:t> </a:t>
            </a:r>
            <a:r>
              <a:rPr sz="1000" spc="175" dirty="0">
                <a:latin typeface="Lucida Sans Unicode"/>
                <a:cs typeface="Lucida Sans Unicode"/>
              </a:rPr>
              <a:t>–</a:t>
            </a:r>
            <a:r>
              <a:rPr sz="1000" spc="-55" dirty="0">
                <a:latin typeface="Lucida Sans Unicode"/>
                <a:cs typeface="Lucida Sans Unicode"/>
              </a:rPr>
              <a:t> </a:t>
            </a:r>
            <a:r>
              <a:rPr sz="1000" spc="30" dirty="0">
                <a:latin typeface="Lucida Sans Unicode"/>
                <a:cs typeface="Lucida Sans Unicode"/>
              </a:rPr>
              <a:t>Jul</a:t>
            </a:r>
            <a:endParaRPr sz="1000">
              <a:latin typeface="Lucida Sans Unicode"/>
              <a:cs typeface="Lucida Sans Unicode"/>
            </a:endParaRPr>
          </a:p>
        </p:txBody>
      </p:sp>
      <p:sp>
        <p:nvSpPr>
          <p:cNvPr id="9" name="object 9"/>
          <p:cNvSpPr txBox="1"/>
          <p:nvPr/>
        </p:nvSpPr>
        <p:spPr>
          <a:xfrm>
            <a:off x="8698838" y="1350771"/>
            <a:ext cx="1779270" cy="330200"/>
          </a:xfrm>
          <a:prstGeom prst="rect">
            <a:avLst/>
          </a:prstGeom>
        </p:spPr>
        <p:txBody>
          <a:bodyPr vert="horz" wrap="square" lIns="0" tIns="12700" rIns="0" bIns="0" rtlCol="0">
            <a:spAutoFit/>
          </a:bodyPr>
          <a:lstStyle/>
          <a:p>
            <a:pPr marL="12700">
              <a:lnSpc>
                <a:spcPct val="100000"/>
              </a:lnSpc>
              <a:spcBef>
                <a:spcPts val="100"/>
              </a:spcBef>
            </a:pPr>
            <a:r>
              <a:rPr sz="1000" spc="-110" dirty="0">
                <a:latin typeface="Arial Black"/>
                <a:cs typeface="Arial Black"/>
              </a:rPr>
              <a:t>US:</a:t>
            </a:r>
            <a:r>
              <a:rPr sz="1000" spc="-90" dirty="0">
                <a:latin typeface="Arial Black"/>
                <a:cs typeface="Arial Black"/>
              </a:rPr>
              <a:t> </a:t>
            </a:r>
            <a:r>
              <a:rPr sz="1000" spc="-55" dirty="0">
                <a:latin typeface="Arial Black"/>
                <a:cs typeface="Arial Black"/>
              </a:rPr>
              <a:t>Expectativa</a:t>
            </a:r>
            <a:r>
              <a:rPr sz="1000" spc="-95" dirty="0">
                <a:latin typeface="Arial Black"/>
                <a:cs typeface="Arial Black"/>
              </a:rPr>
              <a:t> </a:t>
            </a:r>
            <a:r>
              <a:rPr sz="1000" dirty="0">
                <a:latin typeface="Arial Black"/>
                <a:cs typeface="Arial Black"/>
              </a:rPr>
              <a:t>para</a:t>
            </a:r>
            <a:r>
              <a:rPr sz="1000" spc="-95" dirty="0">
                <a:latin typeface="Arial Black"/>
                <a:cs typeface="Arial Black"/>
              </a:rPr>
              <a:t> </a:t>
            </a:r>
            <a:r>
              <a:rPr sz="1000" spc="-20" dirty="0">
                <a:latin typeface="Arial Black"/>
                <a:cs typeface="Arial Black"/>
              </a:rPr>
              <a:t>la</a:t>
            </a:r>
            <a:r>
              <a:rPr sz="1000" spc="-95" dirty="0">
                <a:latin typeface="Arial Black"/>
                <a:cs typeface="Arial Black"/>
              </a:rPr>
              <a:t> </a:t>
            </a:r>
            <a:r>
              <a:rPr sz="1000" spc="-25" dirty="0">
                <a:latin typeface="Arial Black"/>
                <a:cs typeface="Arial Black"/>
              </a:rPr>
              <a:t>Fed</a:t>
            </a:r>
            <a:endParaRPr sz="1000">
              <a:latin typeface="Arial Black"/>
              <a:cs typeface="Arial Black"/>
            </a:endParaRPr>
          </a:p>
          <a:p>
            <a:pPr marL="12700">
              <a:lnSpc>
                <a:spcPct val="100000"/>
              </a:lnSpc>
            </a:pPr>
            <a:r>
              <a:rPr sz="1000" dirty="0">
                <a:latin typeface="Lucida Sans Unicode"/>
                <a:cs typeface="Lucida Sans Unicode"/>
              </a:rPr>
              <a:t>(Puntos);</a:t>
            </a:r>
            <a:r>
              <a:rPr sz="1000" spc="20" dirty="0">
                <a:latin typeface="Lucida Sans Unicode"/>
                <a:cs typeface="Lucida Sans Unicode"/>
              </a:rPr>
              <a:t> </a:t>
            </a:r>
            <a:r>
              <a:rPr sz="1000" spc="-195" dirty="0">
                <a:latin typeface="Lucida Sans Unicode"/>
                <a:cs typeface="Lucida Sans Unicode"/>
              </a:rPr>
              <a:t>31</a:t>
            </a:r>
            <a:r>
              <a:rPr sz="1000" spc="35" dirty="0">
                <a:latin typeface="Lucida Sans Unicode"/>
                <a:cs typeface="Lucida Sans Unicode"/>
              </a:rPr>
              <a:t> </a:t>
            </a:r>
            <a:r>
              <a:rPr sz="1000" spc="175" dirty="0">
                <a:latin typeface="Lucida Sans Unicode"/>
                <a:cs typeface="Lucida Sans Unicode"/>
              </a:rPr>
              <a:t>–</a:t>
            </a:r>
            <a:r>
              <a:rPr sz="1000" spc="25" dirty="0">
                <a:latin typeface="Lucida Sans Unicode"/>
                <a:cs typeface="Lucida Sans Unicode"/>
              </a:rPr>
              <a:t> </a:t>
            </a:r>
            <a:r>
              <a:rPr sz="1000" spc="30" dirty="0">
                <a:latin typeface="Lucida Sans Unicode"/>
                <a:cs typeface="Lucida Sans Unicode"/>
              </a:rPr>
              <a:t>Jul</a:t>
            </a:r>
            <a:endParaRPr sz="1000">
              <a:latin typeface="Lucida Sans Unicode"/>
              <a:cs typeface="Lucida Sans Unicode"/>
            </a:endParaRPr>
          </a:p>
        </p:txBody>
      </p:sp>
      <p:pic>
        <p:nvPicPr>
          <p:cNvPr id="10" name="object 10"/>
          <p:cNvPicPr/>
          <p:nvPr/>
        </p:nvPicPr>
        <p:blipFill>
          <a:blip r:embed="rId4" cstate="print"/>
          <a:stretch>
            <a:fillRect/>
          </a:stretch>
        </p:blipFill>
        <p:spPr>
          <a:xfrm>
            <a:off x="4474629" y="1752296"/>
            <a:ext cx="3240000" cy="4353413"/>
          </a:xfrm>
          <a:prstGeom prst="rect">
            <a:avLst/>
          </a:prstGeom>
        </p:spPr>
      </p:pic>
      <p:pic>
        <p:nvPicPr>
          <p:cNvPr id="11" name="object 11"/>
          <p:cNvPicPr/>
          <p:nvPr/>
        </p:nvPicPr>
        <p:blipFill>
          <a:blip r:embed="rId5" cstate="print"/>
          <a:stretch>
            <a:fillRect/>
          </a:stretch>
        </p:blipFill>
        <p:spPr>
          <a:xfrm>
            <a:off x="351097" y="1752296"/>
            <a:ext cx="3240000" cy="4353413"/>
          </a:xfrm>
          <a:prstGeom prst="rect">
            <a:avLst/>
          </a:prstGeom>
        </p:spPr>
      </p:pic>
      <p:pic>
        <p:nvPicPr>
          <p:cNvPr id="12" name="object 12"/>
          <p:cNvPicPr/>
          <p:nvPr/>
        </p:nvPicPr>
        <p:blipFill>
          <a:blip r:embed="rId6" cstate="print"/>
          <a:stretch>
            <a:fillRect/>
          </a:stretch>
        </p:blipFill>
        <p:spPr>
          <a:xfrm>
            <a:off x="8620098" y="1750554"/>
            <a:ext cx="3240000" cy="435515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42823" y="317806"/>
            <a:ext cx="598805" cy="491490"/>
          </a:xfrm>
          <a:prstGeom prst="rect">
            <a:avLst/>
          </a:prstGeom>
        </p:spPr>
        <p:txBody>
          <a:bodyPr vert="horz" wrap="square" lIns="0" tIns="0" rIns="0" bIns="0" rtlCol="0">
            <a:spAutoFit/>
          </a:bodyPr>
          <a:lstStyle/>
          <a:p>
            <a:pPr marL="0" marR="0" lvl="0" indent="0" defTabSz="914400" eaLnBrk="1" fontAlgn="auto" latinLnBrk="0" hangingPunct="1">
              <a:lnSpc>
                <a:spcPts val="1820"/>
              </a:lnSpc>
              <a:spcBef>
                <a:spcPts val="0"/>
              </a:spcBef>
              <a:spcAft>
                <a:spcPts val="0"/>
              </a:spcAft>
              <a:buClrTx/>
              <a:buSzTx/>
              <a:buFontTx/>
              <a:buNone/>
              <a:tabLst/>
              <a:defRPr/>
            </a:pPr>
            <a:r>
              <a:rPr kumimoji="0" sz="1600" b="1" i="0" u="none" strike="noStrike" kern="0" cap="none" spc="-10" normalizeH="0" baseline="0" noProof="0" dirty="0">
                <a:ln>
                  <a:noFill/>
                </a:ln>
                <a:solidFill>
                  <a:sysClr val="windowText" lastClr="000000"/>
                </a:solidFill>
                <a:effectLst/>
                <a:uLnTx/>
                <a:uFillTx/>
                <a:latin typeface="Trebuchet MS"/>
                <a:cs typeface="Trebuchet MS"/>
              </a:rPr>
              <a:t>House</a:t>
            </a:r>
            <a:endParaRPr kumimoji="0" sz="1600" b="0" i="0" u="none" strike="noStrike" kern="0" cap="none" spc="0" normalizeH="0" baseline="0" noProof="0">
              <a:ln>
                <a:noFill/>
              </a:ln>
              <a:solidFill>
                <a:sysClr val="windowText" lastClr="000000"/>
              </a:solidFill>
              <a:effectLst/>
              <a:uLnTx/>
              <a:uFillTx/>
              <a:latin typeface="Trebuchet MS"/>
              <a:cs typeface="Trebuchet MS"/>
            </a:endParaRPr>
          </a:p>
          <a:p>
            <a:pPr marL="76200" marR="0" lvl="0" indent="0" defTabSz="914400" eaLnBrk="1" fontAlgn="auto" latinLnBrk="0" hangingPunct="1">
              <a:lnSpc>
                <a:spcPct val="100000"/>
              </a:lnSpc>
              <a:spcBef>
                <a:spcPts val="0"/>
              </a:spcBef>
              <a:spcAft>
                <a:spcPts val="0"/>
              </a:spcAft>
              <a:buClrTx/>
              <a:buSzTx/>
              <a:buFontTx/>
              <a:buNone/>
              <a:tabLst/>
              <a:defRPr/>
            </a:pPr>
            <a:r>
              <a:rPr kumimoji="0" sz="1600" b="1" i="0" u="none" strike="noStrike" kern="0" cap="none" spc="-20" normalizeH="0" baseline="0" noProof="0" dirty="0">
                <a:ln>
                  <a:noFill/>
                </a:ln>
                <a:solidFill>
                  <a:sysClr val="windowText" lastClr="000000"/>
                </a:solidFill>
                <a:effectLst/>
                <a:uLnTx/>
                <a:uFillTx/>
                <a:latin typeface="Trebuchet MS"/>
                <a:cs typeface="Trebuchet MS"/>
              </a:rPr>
              <a:t>View</a:t>
            </a:r>
            <a:endParaRPr kumimoji="0" sz="1600" b="0" i="0" u="none" strike="noStrike" kern="0" cap="none" spc="0" normalizeH="0" baseline="0" noProof="0">
              <a:ln>
                <a:noFill/>
              </a:ln>
              <a:solidFill>
                <a:sysClr val="windowText" lastClr="000000"/>
              </a:solidFill>
              <a:effectLst/>
              <a:uLnTx/>
              <a:uFillTx/>
              <a:latin typeface="Trebuchet MS"/>
              <a:cs typeface="Trebuchet MS"/>
            </a:endParaRPr>
          </a:p>
        </p:txBody>
      </p:sp>
      <p:grpSp>
        <p:nvGrpSpPr>
          <p:cNvPr id="3" name="object 3"/>
          <p:cNvGrpSpPr/>
          <p:nvPr/>
        </p:nvGrpSpPr>
        <p:grpSpPr>
          <a:xfrm>
            <a:off x="510540" y="248411"/>
            <a:ext cx="871219" cy="699135"/>
            <a:chOff x="510540" y="248411"/>
            <a:chExt cx="871219" cy="699135"/>
          </a:xfrm>
        </p:grpSpPr>
        <p:pic>
          <p:nvPicPr>
            <p:cNvPr id="4" name="object 4"/>
            <p:cNvPicPr/>
            <p:nvPr/>
          </p:nvPicPr>
          <p:blipFill>
            <a:blip r:embed="rId2" cstate="print"/>
            <a:stretch>
              <a:fillRect/>
            </a:stretch>
          </p:blipFill>
          <p:spPr>
            <a:xfrm>
              <a:off x="510540" y="248411"/>
              <a:ext cx="870966" cy="454914"/>
            </a:xfrm>
            <a:prstGeom prst="rect">
              <a:avLst/>
            </a:prstGeom>
          </p:spPr>
        </p:pic>
        <p:pic>
          <p:nvPicPr>
            <p:cNvPr id="5" name="object 5"/>
            <p:cNvPicPr/>
            <p:nvPr/>
          </p:nvPicPr>
          <p:blipFill>
            <a:blip r:embed="rId3" cstate="print"/>
            <a:stretch>
              <a:fillRect/>
            </a:stretch>
          </p:blipFill>
          <p:spPr>
            <a:xfrm>
              <a:off x="586740" y="492252"/>
              <a:ext cx="718566" cy="454913"/>
            </a:xfrm>
            <a:prstGeom prst="rect">
              <a:avLst/>
            </a:prstGeom>
          </p:spPr>
        </p:pic>
      </p:grpSp>
      <p:grpSp>
        <p:nvGrpSpPr>
          <p:cNvPr id="6" name="object 6"/>
          <p:cNvGrpSpPr/>
          <p:nvPr/>
        </p:nvGrpSpPr>
        <p:grpSpPr>
          <a:xfrm>
            <a:off x="3239" y="0"/>
            <a:ext cx="12185650" cy="6858000"/>
            <a:chOff x="3239" y="0"/>
            <a:chExt cx="12185650" cy="6858000"/>
          </a:xfrm>
        </p:grpSpPr>
        <p:pic>
          <p:nvPicPr>
            <p:cNvPr id="7" name="object 7"/>
            <p:cNvPicPr/>
            <p:nvPr/>
          </p:nvPicPr>
          <p:blipFill>
            <a:blip r:embed="rId4" cstate="print"/>
            <a:stretch>
              <a:fillRect/>
            </a:stretch>
          </p:blipFill>
          <p:spPr>
            <a:xfrm>
              <a:off x="3239" y="0"/>
              <a:ext cx="12185522" cy="6857999"/>
            </a:xfrm>
            <a:prstGeom prst="rect">
              <a:avLst/>
            </a:prstGeom>
          </p:spPr>
        </p:pic>
        <p:pic>
          <p:nvPicPr>
            <p:cNvPr id="8" name="object 8"/>
            <p:cNvPicPr/>
            <p:nvPr/>
          </p:nvPicPr>
          <p:blipFill>
            <a:blip r:embed="rId5" cstate="print"/>
            <a:stretch>
              <a:fillRect/>
            </a:stretch>
          </p:blipFill>
          <p:spPr>
            <a:xfrm>
              <a:off x="11755628" y="6365824"/>
              <a:ext cx="129286" cy="191655"/>
            </a:xfrm>
            <a:prstGeom prst="rect">
              <a:avLst/>
            </a:prstGeom>
          </p:spPr>
        </p:pic>
        <p:sp>
          <p:nvSpPr>
            <p:cNvPr id="9" name="object 9"/>
            <p:cNvSpPr/>
            <p:nvPr/>
          </p:nvSpPr>
          <p:spPr>
            <a:xfrm>
              <a:off x="11909044" y="6510642"/>
              <a:ext cx="52069" cy="47625"/>
            </a:xfrm>
            <a:custGeom>
              <a:avLst/>
              <a:gdLst/>
              <a:ahLst/>
              <a:cxnLst/>
              <a:rect l="l" t="t" r="r" b="b"/>
              <a:pathLst>
                <a:path w="52070" h="47625">
                  <a:moveTo>
                    <a:pt x="33400" y="0"/>
                  </a:moveTo>
                  <a:lnTo>
                    <a:pt x="18287" y="0"/>
                  </a:lnTo>
                  <a:lnTo>
                    <a:pt x="12064" y="2298"/>
                  </a:lnTo>
                  <a:lnTo>
                    <a:pt x="2412" y="11455"/>
                  </a:lnTo>
                  <a:lnTo>
                    <a:pt x="0" y="17144"/>
                  </a:lnTo>
                  <a:lnTo>
                    <a:pt x="0" y="30543"/>
                  </a:lnTo>
                  <a:lnTo>
                    <a:pt x="2412" y="36106"/>
                  </a:lnTo>
                  <a:lnTo>
                    <a:pt x="12064" y="45097"/>
                  </a:lnTo>
                  <a:lnTo>
                    <a:pt x="18287" y="47345"/>
                  </a:lnTo>
                  <a:lnTo>
                    <a:pt x="26034" y="47345"/>
                  </a:lnTo>
                  <a:lnTo>
                    <a:pt x="33400" y="47345"/>
                  </a:lnTo>
                  <a:lnTo>
                    <a:pt x="39624" y="45097"/>
                  </a:lnTo>
                  <a:lnTo>
                    <a:pt x="49275" y="36106"/>
                  </a:lnTo>
                  <a:lnTo>
                    <a:pt x="51688" y="30543"/>
                  </a:lnTo>
                  <a:lnTo>
                    <a:pt x="51688" y="17144"/>
                  </a:lnTo>
                  <a:lnTo>
                    <a:pt x="49275" y="11455"/>
                  </a:lnTo>
                  <a:lnTo>
                    <a:pt x="39624" y="2298"/>
                  </a:lnTo>
                  <a:lnTo>
                    <a:pt x="33400" y="0"/>
                  </a:lnTo>
                  <a:close/>
                </a:path>
              </a:pathLst>
            </a:custGeom>
            <a:solidFill>
              <a:srgbClr val="242424">
                <a:alpha val="25097"/>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p:nvPr/>
          </p:nvSpPr>
          <p:spPr>
            <a:xfrm>
              <a:off x="1016000" y="4920996"/>
              <a:ext cx="2952750" cy="1016000"/>
            </a:xfrm>
            <a:custGeom>
              <a:avLst/>
              <a:gdLst/>
              <a:ahLst/>
              <a:cxnLst/>
              <a:rect l="l" t="t" r="r" b="b"/>
              <a:pathLst>
                <a:path w="2952750" h="1016000">
                  <a:moveTo>
                    <a:pt x="2783459" y="0"/>
                  </a:moveTo>
                  <a:lnTo>
                    <a:pt x="169278" y="0"/>
                  </a:lnTo>
                  <a:lnTo>
                    <a:pt x="124279" y="6039"/>
                  </a:lnTo>
                  <a:lnTo>
                    <a:pt x="83842" y="23085"/>
                  </a:lnTo>
                  <a:lnTo>
                    <a:pt x="49582" y="49529"/>
                  </a:lnTo>
                  <a:lnTo>
                    <a:pt x="23112" y="83763"/>
                  </a:lnTo>
                  <a:lnTo>
                    <a:pt x="6047" y="124177"/>
                  </a:lnTo>
                  <a:lnTo>
                    <a:pt x="0" y="169163"/>
                  </a:lnTo>
                  <a:lnTo>
                    <a:pt x="0" y="846327"/>
                  </a:lnTo>
                  <a:lnTo>
                    <a:pt x="6047" y="891327"/>
                  </a:lnTo>
                  <a:lnTo>
                    <a:pt x="23112" y="931763"/>
                  </a:lnTo>
                  <a:lnTo>
                    <a:pt x="49582" y="966023"/>
                  </a:lnTo>
                  <a:lnTo>
                    <a:pt x="83842" y="992493"/>
                  </a:lnTo>
                  <a:lnTo>
                    <a:pt x="124279" y="1009559"/>
                  </a:lnTo>
                  <a:lnTo>
                    <a:pt x="169278" y="1015606"/>
                  </a:lnTo>
                  <a:lnTo>
                    <a:pt x="2783459" y="1015606"/>
                  </a:lnTo>
                  <a:lnTo>
                    <a:pt x="2828454" y="1009559"/>
                  </a:lnTo>
                  <a:lnTo>
                    <a:pt x="2868892" y="992493"/>
                  </a:lnTo>
                  <a:lnTo>
                    <a:pt x="2903156" y="966023"/>
                  </a:lnTo>
                  <a:lnTo>
                    <a:pt x="2929631" y="931763"/>
                  </a:lnTo>
                  <a:lnTo>
                    <a:pt x="2946701" y="891327"/>
                  </a:lnTo>
                  <a:lnTo>
                    <a:pt x="2952750" y="846327"/>
                  </a:lnTo>
                  <a:lnTo>
                    <a:pt x="2952750" y="169163"/>
                  </a:lnTo>
                  <a:lnTo>
                    <a:pt x="2946701" y="124177"/>
                  </a:lnTo>
                  <a:lnTo>
                    <a:pt x="2929631" y="83763"/>
                  </a:lnTo>
                  <a:lnTo>
                    <a:pt x="2903156" y="49529"/>
                  </a:lnTo>
                  <a:lnTo>
                    <a:pt x="2868892" y="23085"/>
                  </a:lnTo>
                  <a:lnTo>
                    <a:pt x="2828454" y="6039"/>
                  </a:lnTo>
                  <a:lnTo>
                    <a:pt x="2783459" y="0"/>
                  </a:lnTo>
                  <a:close/>
                </a:path>
              </a:pathLst>
            </a:custGeom>
            <a:solidFill>
              <a:srgbClr val="006FC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1" name="object 11" descr="$PPTXTitle"/>
          <p:cNvSpPr txBox="1">
            <a:spLocks noGrp="1"/>
          </p:cNvSpPr>
          <p:nvPr>
            <p:ph type="title"/>
          </p:nvPr>
        </p:nvSpPr>
        <p:spPr>
          <a:xfrm>
            <a:off x="1339722" y="5245734"/>
            <a:ext cx="2239645" cy="330835"/>
          </a:xfrm>
          <a:prstGeom prst="rect">
            <a:avLst/>
          </a:prstGeom>
        </p:spPr>
        <p:txBody>
          <a:bodyPr vert="horz" wrap="square" lIns="0" tIns="12700" rIns="0" bIns="0" rtlCol="0">
            <a:spAutoFit/>
          </a:bodyPr>
          <a:lstStyle/>
          <a:p>
            <a:pPr marL="12700">
              <a:lnSpc>
                <a:spcPct val="100000"/>
              </a:lnSpc>
              <a:spcBef>
                <a:spcPts val="100"/>
              </a:spcBef>
            </a:pPr>
            <a:r>
              <a:rPr sz="2000" b="0" dirty="0">
                <a:solidFill>
                  <a:srgbClr val="FFFFFF"/>
                </a:solidFill>
                <a:latin typeface="Trebuchet MS"/>
                <a:cs typeface="Trebuchet MS"/>
              </a:rPr>
              <a:t>Elecciones</a:t>
            </a:r>
            <a:r>
              <a:rPr sz="2000" b="0" spc="-170" dirty="0">
                <a:solidFill>
                  <a:srgbClr val="FFFFFF"/>
                </a:solidFill>
                <a:latin typeface="Trebuchet MS"/>
                <a:cs typeface="Trebuchet MS"/>
              </a:rPr>
              <a:t> </a:t>
            </a:r>
            <a:r>
              <a:rPr sz="2000" b="0" spc="-20" dirty="0">
                <a:solidFill>
                  <a:srgbClr val="FFFFFF"/>
                </a:solidFill>
                <a:latin typeface="Trebuchet MS"/>
                <a:cs typeface="Trebuchet MS"/>
              </a:rPr>
              <a:t>en</a:t>
            </a:r>
            <a:r>
              <a:rPr sz="2000" b="0" spc="-145" dirty="0">
                <a:solidFill>
                  <a:srgbClr val="FFFFFF"/>
                </a:solidFill>
                <a:latin typeface="Trebuchet MS"/>
                <a:cs typeface="Trebuchet MS"/>
              </a:rPr>
              <a:t> </a:t>
            </a:r>
            <a:r>
              <a:rPr sz="2000" b="0" spc="-20" dirty="0">
                <a:solidFill>
                  <a:srgbClr val="FFFFFF"/>
                </a:solidFill>
                <a:latin typeface="Trebuchet MS"/>
                <a:cs typeface="Trebuchet MS"/>
              </a:rPr>
              <a:t>EEUU</a:t>
            </a:r>
            <a:endParaRPr sz="2000">
              <a:latin typeface="Trebuchet MS"/>
              <a:cs typeface="Trebuchet M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30123" y="292735"/>
            <a:ext cx="624205" cy="513080"/>
          </a:xfrm>
          <a:prstGeom prst="rect">
            <a:avLst/>
          </a:prstGeom>
        </p:spPr>
        <p:txBody>
          <a:bodyPr vert="horz" wrap="square" lIns="0" tIns="12065" rIns="0" bIns="0" rtlCol="0">
            <a:spAutoFit/>
          </a:bodyPr>
          <a:lstStyle/>
          <a:p>
            <a:pPr marL="88900" marR="5080" lvl="0" indent="-76200" defTabSz="914400" eaLnBrk="1" fontAlgn="auto" latinLnBrk="0" hangingPunct="1">
              <a:lnSpc>
                <a:spcPct val="100000"/>
              </a:lnSpc>
              <a:spcBef>
                <a:spcPts val="95"/>
              </a:spcBef>
              <a:spcAft>
                <a:spcPts val="0"/>
              </a:spcAft>
              <a:buClrTx/>
              <a:buSzTx/>
              <a:buFontTx/>
              <a:buNone/>
              <a:tabLst/>
              <a:defRPr/>
            </a:pPr>
            <a:r>
              <a:rPr kumimoji="0" sz="1600" b="1" i="0" u="none" strike="noStrike" kern="0" cap="none" spc="-10" normalizeH="0" baseline="0" noProof="0" dirty="0">
                <a:ln>
                  <a:noFill/>
                </a:ln>
                <a:solidFill>
                  <a:sysClr val="windowText" lastClr="000000"/>
                </a:solidFill>
                <a:effectLst/>
                <a:uLnTx/>
                <a:uFillTx/>
                <a:latin typeface="Trebuchet MS"/>
                <a:cs typeface="Trebuchet MS"/>
              </a:rPr>
              <a:t>House </a:t>
            </a:r>
            <a:r>
              <a:rPr kumimoji="0" sz="1600" b="1" i="0" u="none" strike="noStrike" kern="0" cap="none" spc="-20" normalizeH="0" baseline="0" noProof="0" dirty="0">
                <a:ln>
                  <a:noFill/>
                </a:ln>
                <a:solidFill>
                  <a:sysClr val="windowText" lastClr="000000"/>
                </a:solidFill>
                <a:effectLst/>
                <a:uLnTx/>
                <a:uFillTx/>
                <a:latin typeface="Trebuchet MS"/>
                <a:cs typeface="Trebuchet MS"/>
              </a:rPr>
              <a:t>View</a:t>
            </a:r>
            <a:endParaRPr kumimoji="0" sz="1600" b="0" i="0" u="none" strike="noStrike" kern="0" cap="none" spc="0" normalizeH="0" baseline="0" noProof="0">
              <a:ln>
                <a:noFill/>
              </a:ln>
              <a:solidFill>
                <a:sysClr val="windowText" lastClr="000000"/>
              </a:solidFill>
              <a:effectLst/>
              <a:uLnTx/>
              <a:uFillTx/>
              <a:latin typeface="Trebuchet MS"/>
              <a:cs typeface="Trebuchet MS"/>
            </a:endParaRPr>
          </a:p>
        </p:txBody>
      </p:sp>
      <p:sp>
        <p:nvSpPr>
          <p:cNvPr id="12" name="object 12"/>
          <p:cNvSpPr txBox="1"/>
          <p:nvPr/>
        </p:nvSpPr>
        <p:spPr>
          <a:xfrm>
            <a:off x="1982470" y="326263"/>
            <a:ext cx="9565640" cy="452755"/>
          </a:xfrm>
          <a:prstGeom prst="rect">
            <a:avLst/>
          </a:prstGeom>
        </p:spPr>
        <p:txBody>
          <a:bodyPr vert="horz" wrap="square" lIns="0" tIns="12700" rIns="0" bIns="0" rtlCol="0">
            <a:spAutoFit/>
          </a:bodyPr>
          <a:lstStyle/>
          <a:p>
            <a:pPr marL="12700" marR="5080" lvl="0" indent="0" defTabSz="914400" eaLnBrk="1" fontAlgn="auto" latinLnBrk="0" hangingPunct="1">
              <a:lnSpc>
                <a:spcPct val="100000"/>
              </a:lnSpc>
              <a:spcBef>
                <a:spcPts val="100"/>
              </a:spcBef>
              <a:spcAft>
                <a:spcPts val="0"/>
              </a:spcAft>
              <a:buClrTx/>
              <a:buSzTx/>
              <a:buFontTx/>
              <a:buNone/>
              <a:tabLst/>
              <a:defRPr/>
            </a:pPr>
            <a:r>
              <a:rPr kumimoji="0" sz="1400" b="0" i="0" u="none" strike="noStrike" kern="0" cap="none" spc="0" normalizeH="0" baseline="0" noProof="0" dirty="0">
                <a:ln>
                  <a:noFill/>
                </a:ln>
                <a:solidFill>
                  <a:srgbClr val="212121"/>
                </a:solidFill>
                <a:effectLst/>
                <a:uLnTx/>
                <a:uFillTx/>
                <a:latin typeface="Lucida Sans Unicode"/>
                <a:cs typeface="Lucida Sans Unicode"/>
              </a:rPr>
              <a:t>En</a:t>
            </a:r>
            <a:r>
              <a:rPr kumimoji="0" sz="1400" b="0" i="0" u="none" strike="noStrike" kern="0" cap="none" spc="25"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las</a:t>
            </a:r>
            <a:r>
              <a:rPr kumimoji="0" sz="1400" b="0" i="0" u="none" strike="noStrike" kern="0" cap="none" spc="25"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elecciones</a:t>
            </a:r>
            <a:r>
              <a:rPr kumimoji="0" sz="1400" b="0" i="0" u="none" strike="noStrike" kern="0" cap="none" spc="-25"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del</a:t>
            </a:r>
            <a:r>
              <a:rPr kumimoji="0" sz="1400" b="0" i="0" u="none" strike="noStrike" kern="0" cap="none" spc="5" normalizeH="0" baseline="0" noProof="0" dirty="0">
                <a:ln>
                  <a:noFill/>
                </a:ln>
                <a:solidFill>
                  <a:srgbClr val="212121"/>
                </a:solidFill>
                <a:effectLst/>
                <a:uLnTx/>
                <a:uFillTx/>
                <a:latin typeface="Lucida Sans Unicode"/>
                <a:cs typeface="Lucida Sans Unicode"/>
              </a:rPr>
              <a:t> </a:t>
            </a:r>
            <a:r>
              <a:rPr kumimoji="0" sz="1400" b="0" i="0" u="none" strike="noStrike" kern="0" cap="none" spc="-70" normalizeH="0" baseline="0" noProof="0" dirty="0">
                <a:ln>
                  <a:noFill/>
                </a:ln>
                <a:solidFill>
                  <a:srgbClr val="212121"/>
                </a:solidFill>
                <a:effectLst/>
                <a:uLnTx/>
                <a:uFillTx/>
                <a:latin typeface="Lucida Sans Unicode"/>
                <a:cs typeface="Lucida Sans Unicode"/>
              </a:rPr>
              <a:t>3</a:t>
            </a:r>
            <a:r>
              <a:rPr kumimoji="0" sz="1400" b="0" i="0" u="none" strike="noStrike" kern="0" cap="none" spc="25" normalizeH="0" baseline="0" noProof="0" dirty="0">
                <a:ln>
                  <a:noFill/>
                </a:ln>
                <a:solidFill>
                  <a:srgbClr val="212121"/>
                </a:solidFill>
                <a:effectLst/>
                <a:uLnTx/>
                <a:uFillTx/>
                <a:latin typeface="Lucida Sans Unicode"/>
                <a:cs typeface="Lucida Sans Unicode"/>
              </a:rPr>
              <a:t> </a:t>
            </a:r>
            <a:r>
              <a:rPr kumimoji="0" sz="1400" b="0" i="0" u="none" strike="noStrike" kern="0" cap="none" spc="80" normalizeH="0" baseline="0" noProof="0" dirty="0">
                <a:ln>
                  <a:noFill/>
                </a:ln>
                <a:solidFill>
                  <a:srgbClr val="212121"/>
                </a:solidFill>
                <a:effectLst/>
                <a:uLnTx/>
                <a:uFillTx/>
                <a:latin typeface="Lucida Sans Unicode"/>
                <a:cs typeface="Lucida Sans Unicode"/>
              </a:rPr>
              <a:t>de</a:t>
            </a:r>
            <a:r>
              <a:rPr kumimoji="0" sz="1400" b="0" i="0" u="none" strike="noStrike" kern="0" cap="none" spc="25"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noviembre</a:t>
            </a:r>
            <a:r>
              <a:rPr kumimoji="0" sz="1400" b="0" i="0" u="none" strike="noStrike" kern="0" cap="none" spc="-30" normalizeH="0" baseline="0" noProof="0" dirty="0">
                <a:ln>
                  <a:noFill/>
                </a:ln>
                <a:solidFill>
                  <a:srgbClr val="212121"/>
                </a:solidFill>
                <a:effectLst/>
                <a:uLnTx/>
                <a:uFillTx/>
                <a:latin typeface="Lucida Sans Unicode"/>
                <a:cs typeface="Lucida Sans Unicode"/>
              </a:rPr>
              <a:t> </a:t>
            </a:r>
            <a:r>
              <a:rPr kumimoji="0" sz="1400" b="0" i="0" u="none" strike="noStrike" kern="0" cap="none" spc="50" normalizeH="0" baseline="0" noProof="0" dirty="0">
                <a:ln>
                  <a:noFill/>
                </a:ln>
                <a:solidFill>
                  <a:srgbClr val="212121"/>
                </a:solidFill>
                <a:effectLst/>
                <a:uLnTx/>
                <a:uFillTx/>
                <a:latin typeface="Lucida Sans Unicode"/>
                <a:cs typeface="Lucida Sans Unicode"/>
              </a:rPr>
              <a:t>se</a:t>
            </a:r>
            <a:r>
              <a:rPr kumimoji="0" sz="1400" b="0" i="0" u="none" strike="noStrike" kern="0" cap="none" spc="5" normalizeH="0" baseline="0" noProof="0" dirty="0">
                <a:ln>
                  <a:noFill/>
                </a:ln>
                <a:solidFill>
                  <a:srgbClr val="212121"/>
                </a:solidFill>
                <a:effectLst/>
                <a:uLnTx/>
                <a:uFillTx/>
                <a:latin typeface="Lucida Sans Unicode"/>
                <a:cs typeface="Lucida Sans Unicode"/>
              </a:rPr>
              <a:t> </a:t>
            </a:r>
            <a:r>
              <a:rPr kumimoji="0" sz="1400" b="0" i="0" u="none" strike="noStrike" kern="0" cap="none" spc="50" normalizeH="0" baseline="0" noProof="0" dirty="0">
                <a:ln>
                  <a:noFill/>
                </a:ln>
                <a:solidFill>
                  <a:srgbClr val="212121"/>
                </a:solidFill>
                <a:effectLst/>
                <a:uLnTx/>
                <a:uFillTx/>
                <a:latin typeface="Lucida Sans Unicode"/>
                <a:cs typeface="Lucida Sans Unicode"/>
              </a:rPr>
              <a:t>renovará</a:t>
            </a:r>
            <a:r>
              <a:rPr kumimoji="0" sz="1400" b="0" i="0" u="none" strike="noStrike" kern="0" cap="none" spc="-5"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el</a:t>
            </a:r>
            <a:r>
              <a:rPr kumimoji="0" sz="1400" b="0" i="0" u="none" strike="noStrike" kern="0" cap="none" spc="25" normalizeH="0" baseline="0" noProof="0" dirty="0">
                <a:ln>
                  <a:noFill/>
                </a:ln>
                <a:solidFill>
                  <a:srgbClr val="212121"/>
                </a:solidFill>
                <a:effectLst/>
                <a:uLnTx/>
                <a:uFillTx/>
                <a:latin typeface="Lucida Sans Unicode"/>
                <a:cs typeface="Lucida Sans Unicode"/>
              </a:rPr>
              <a:t> </a:t>
            </a:r>
            <a:r>
              <a:rPr kumimoji="0" sz="1400" b="0" i="0" u="none" strike="noStrike" kern="0" cap="none" spc="-100" normalizeH="0" baseline="0" noProof="0" dirty="0">
                <a:ln>
                  <a:noFill/>
                </a:ln>
                <a:solidFill>
                  <a:srgbClr val="212121"/>
                </a:solidFill>
                <a:effectLst/>
                <a:uLnTx/>
                <a:uFillTx/>
                <a:latin typeface="Lucida Sans Unicode"/>
                <a:cs typeface="Lucida Sans Unicode"/>
              </a:rPr>
              <a:t>100%</a:t>
            </a:r>
            <a:r>
              <a:rPr kumimoji="0" sz="1400" b="0" i="0" u="none" strike="noStrike" kern="0" cap="none" spc="25" normalizeH="0" baseline="0" noProof="0" dirty="0">
                <a:ln>
                  <a:noFill/>
                </a:ln>
                <a:solidFill>
                  <a:srgbClr val="212121"/>
                </a:solidFill>
                <a:effectLst/>
                <a:uLnTx/>
                <a:uFillTx/>
                <a:latin typeface="Lucida Sans Unicode"/>
                <a:cs typeface="Lucida Sans Unicode"/>
              </a:rPr>
              <a:t> </a:t>
            </a:r>
            <a:r>
              <a:rPr kumimoji="0" sz="1400" b="0" i="0" u="none" strike="noStrike" kern="0" cap="none" spc="80" normalizeH="0" baseline="0" noProof="0" dirty="0">
                <a:ln>
                  <a:noFill/>
                </a:ln>
                <a:solidFill>
                  <a:srgbClr val="212121"/>
                </a:solidFill>
                <a:effectLst/>
                <a:uLnTx/>
                <a:uFillTx/>
                <a:latin typeface="Lucida Sans Unicode"/>
                <a:cs typeface="Lucida Sans Unicode"/>
              </a:rPr>
              <a:t>de</a:t>
            </a:r>
            <a:r>
              <a:rPr kumimoji="0" sz="1400" b="0" i="0" u="none" strike="noStrike" kern="0" cap="none" spc="15" normalizeH="0" baseline="0" noProof="0" dirty="0">
                <a:ln>
                  <a:noFill/>
                </a:ln>
                <a:solidFill>
                  <a:srgbClr val="212121"/>
                </a:solidFill>
                <a:effectLst/>
                <a:uLnTx/>
                <a:uFillTx/>
                <a:latin typeface="Lucida Sans Unicode"/>
                <a:cs typeface="Lucida Sans Unicode"/>
              </a:rPr>
              <a:t> </a:t>
            </a:r>
            <a:r>
              <a:rPr kumimoji="0" sz="1400" b="0" i="0" u="none" strike="noStrike" kern="0" cap="none" spc="55" normalizeH="0" baseline="0" noProof="0" dirty="0">
                <a:ln>
                  <a:noFill/>
                </a:ln>
                <a:solidFill>
                  <a:srgbClr val="212121"/>
                </a:solidFill>
                <a:effectLst/>
                <a:uLnTx/>
                <a:uFillTx/>
                <a:latin typeface="Lucida Sans Unicode"/>
                <a:cs typeface="Lucida Sans Unicode"/>
              </a:rPr>
              <a:t>la</a:t>
            </a:r>
            <a:r>
              <a:rPr kumimoji="0" sz="1400" b="0" i="0" u="none" strike="noStrike" kern="0" cap="none" spc="35" normalizeH="0" baseline="0" noProof="0" dirty="0">
                <a:ln>
                  <a:noFill/>
                </a:ln>
                <a:solidFill>
                  <a:srgbClr val="212121"/>
                </a:solidFill>
                <a:effectLst/>
                <a:uLnTx/>
                <a:uFillTx/>
                <a:latin typeface="Lucida Sans Unicode"/>
                <a:cs typeface="Lucida Sans Unicode"/>
              </a:rPr>
              <a:t> </a:t>
            </a:r>
            <a:r>
              <a:rPr kumimoji="0" sz="1400" b="0" i="0" u="none" strike="noStrike" kern="0" cap="none" spc="114" normalizeH="0" baseline="0" noProof="0" dirty="0">
                <a:ln>
                  <a:noFill/>
                </a:ln>
                <a:solidFill>
                  <a:srgbClr val="212121"/>
                </a:solidFill>
                <a:effectLst/>
                <a:uLnTx/>
                <a:uFillTx/>
                <a:latin typeface="Lucida Sans Unicode"/>
                <a:cs typeface="Lucida Sans Unicode"/>
              </a:rPr>
              <a:t>Cámara</a:t>
            </a:r>
            <a:r>
              <a:rPr kumimoji="0" sz="1400" b="0" i="0" u="none" strike="noStrike" kern="0" cap="none" spc="-5" normalizeH="0" baseline="0" noProof="0" dirty="0">
                <a:ln>
                  <a:noFill/>
                </a:ln>
                <a:solidFill>
                  <a:srgbClr val="212121"/>
                </a:solidFill>
                <a:effectLst/>
                <a:uLnTx/>
                <a:uFillTx/>
                <a:latin typeface="Lucida Sans Unicode"/>
                <a:cs typeface="Lucida Sans Unicode"/>
              </a:rPr>
              <a:t> </a:t>
            </a:r>
            <a:r>
              <a:rPr kumimoji="0" sz="1400" b="0" i="0" u="none" strike="noStrike" kern="0" cap="none" spc="80" normalizeH="0" baseline="0" noProof="0" dirty="0">
                <a:ln>
                  <a:noFill/>
                </a:ln>
                <a:solidFill>
                  <a:srgbClr val="212121"/>
                </a:solidFill>
                <a:effectLst/>
                <a:uLnTx/>
                <a:uFillTx/>
                <a:latin typeface="Lucida Sans Unicode"/>
                <a:cs typeface="Lucida Sans Unicode"/>
              </a:rPr>
              <a:t>de</a:t>
            </a:r>
            <a:r>
              <a:rPr kumimoji="0" sz="1400" b="0" i="0" u="none" strike="noStrike" kern="0" cap="none" spc="25"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Representantes</a:t>
            </a:r>
            <a:r>
              <a:rPr kumimoji="0" sz="1400" b="0" i="0" u="none" strike="noStrike" kern="0" cap="none" spc="5" normalizeH="0" baseline="0" noProof="0" dirty="0">
                <a:ln>
                  <a:noFill/>
                </a:ln>
                <a:solidFill>
                  <a:srgbClr val="212121"/>
                </a:solidFill>
                <a:effectLst/>
                <a:uLnTx/>
                <a:uFillTx/>
                <a:latin typeface="Lucida Sans Unicode"/>
                <a:cs typeface="Lucida Sans Unicode"/>
              </a:rPr>
              <a:t> </a:t>
            </a:r>
            <a:r>
              <a:rPr kumimoji="0" sz="1400" b="0" i="0" u="none" strike="noStrike" kern="0" cap="none" spc="50" normalizeH="0" baseline="0" noProof="0" dirty="0">
                <a:ln>
                  <a:noFill/>
                </a:ln>
                <a:solidFill>
                  <a:srgbClr val="212121"/>
                </a:solidFill>
                <a:effectLst/>
                <a:uLnTx/>
                <a:uFillTx/>
                <a:latin typeface="Lucida Sans Unicode"/>
                <a:cs typeface="Lucida Sans Unicode"/>
              </a:rPr>
              <a:t>y</a:t>
            </a:r>
            <a:r>
              <a:rPr kumimoji="0" sz="1400" b="0" i="0" u="none" strike="noStrike" kern="0" cap="none" spc="-10"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sólo</a:t>
            </a:r>
            <a:r>
              <a:rPr kumimoji="0" sz="1400" b="0" i="0" u="none" strike="noStrike" kern="0" cap="none" spc="5" normalizeH="0" baseline="0" noProof="0" dirty="0">
                <a:ln>
                  <a:noFill/>
                </a:ln>
                <a:solidFill>
                  <a:srgbClr val="212121"/>
                </a:solidFill>
                <a:effectLst/>
                <a:uLnTx/>
                <a:uFillTx/>
                <a:latin typeface="Lucida Sans Unicode"/>
                <a:cs typeface="Lucida Sans Unicode"/>
              </a:rPr>
              <a:t> </a:t>
            </a:r>
            <a:r>
              <a:rPr kumimoji="0" sz="1400" b="0" i="0" u="none" strike="noStrike" kern="0" cap="none" spc="65" normalizeH="0" baseline="0" noProof="0" dirty="0">
                <a:ln>
                  <a:noFill/>
                </a:ln>
                <a:solidFill>
                  <a:srgbClr val="212121"/>
                </a:solidFill>
                <a:effectLst/>
                <a:uLnTx/>
                <a:uFillTx/>
                <a:latin typeface="Lucida Sans Unicode"/>
                <a:cs typeface="Lucida Sans Unicode"/>
              </a:rPr>
              <a:t>una</a:t>
            </a:r>
            <a:r>
              <a:rPr kumimoji="0" sz="1400" b="0" i="0" u="none" strike="noStrike" kern="0" cap="none" spc="40" normalizeH="0" baseline="0" noProof="0" dirty="0">
                <a:ln>
                  <a:noFill/>
                </a:ln>
                <a:solidFill>
                  <a:srgbClr val="212121"/>
                </a:solidFill>
                <a:effectLst/>
                <a:uLnTx/>
                <a:uFillTx/>
                <a:latin typeface="Lucida Sans Unicode"/>
                <a:cs typeface="Lucida Sans Unicode"/>
              </a:rPr>
              <a:t> parte </a:t>
            </a:r>
            <a:r>
              <a:rPr kumimoji="0" sz="1400" b="0" i="0" u="none" strike="noStrike" kern="0" cap="none" spc="80" normalizeH="0" baseline="0" noProof="0" dirty="0">
                <a:ln>
                  <a:noFill/>
                </a:ln>
                <a:solidFill>
                  <a:srgbClr val="212121"/>
                </a:solidFill>
                <a:effectLst/>
                <a:uLnTx/>
                <a:uFillTx/>
                <a:latin typeface="Lucida Sans Unicode"/>
                <a:cs typeface="Lucida Sans Unicode"/>
              </a:rPr>
              <a:t>de</a:t>
            </a:r>
            <a:r>
              <a:rPr kumimoji="0" sz="1400" b="0" i="0" u="none" strike="noStrike" kern="0" cap="none" spc="-80" normalizeH="0" baseline="0" noProof="0" dirty="0">
                <a:ln>
                  <a:noFill/>
                </a:ln>
                <a:solidFill>
                  <a:srgbClr val="212121"/>
                </a:solidFill>
                <a:effectLst/>
                <a:uLnTx/>
                <a:uFillTx/>
                <a:latin typeface="Lucida Sans Unicode"/>
                <a:cs typeface="Lucida Sans Unicode"/>
              </a:rPr>
              <a:t> </a:t>
            </a:r>
            <a:r>
              <a:rPr kumimoji="0" sz="1400" b="0" i="0" u="none" strike="noStrike" kern="0" cap="none" spc="55" normalizeH="0" baseline="0" noProof="0" dirty="0">
                <a:ln>
                  <a:noFill/>
                </a:ln>
                <a:solidFill>
                  <a:srgbClr val="212121"/>
                </a:solidFill>
                <a:effectLst/>
                <a:uLnTx/>
                <a:uFillTx/>
                <a:latin typeface="Lucida Sans Unicode"/>
                <a:cs typeface="Lucida Sans Unicode"/>
              </a:rPr>
              <a:t>la</a:t>
            </a:r>
            <a:r>
              <a:rPr kumimoji="0" sz="1400" b="0" i="0" u="none" strike="noStrike" kern="0" cap="none" spc="-55" normalizeH="0" baseline="0" noProof="0" dirty="0">
                <a:ln>
                  <a:noFill/>
                </a:ln>
                <a:solidFill>
                  <a:srgbClr val="212121"/>
                </a:solidFill>
                <a:effectLst/>
                <a:uLnTx/>
                <a:uFillTx/>
                <a:latin typeface="Lucida Sans Unicode"/>
                <a:cs typeface="Lucida Sans Unicode"/>
              </a:rPr>
              <a:t> </a:t>
            </a:r>
            <a:r>
              <a:rPr kumimoji="0" sz="1400" b="0" i="0" u="none" strike="noStrike" kern="0" cap="none" spc="114" normalizeH="0" baseline="0" noProof="0" dirty="0">
                <a:ln>
                  <a:noFill/>
                </a:ln>
                <a:solidFill>
                  <a:srgbClr val="212121"/>
                </a:solidFill>
                <a:effectLst/>
                <a:uLnTx/>
                <a:uFillTx/>
                <a:latin typeface="Lucida Sans Unicode"/>
                <a:cs typeface="Lucida Sans Unicode"/>
              </a:rPr>
              <a:t>Cámara</a:t>
            </a:r>
            <a:r>
              <a:rPr kumimoji="0" sz="1400" b="0" i="0" u="none" strike="noStrike" kern="0" cap="none" spc="-80" normalizeH="0" baseline="0" noProof="0" dirty="0">
                <a:ln>
                  <a:noFill/>
                </a:ln>
                <a:solidFill>
                  <a:srgbClr val="212121"/>
                </a:solidFill>
                <a:effectLst/>
                <a:uLnTx/>
                <a:uFillTx/>
                <a:latin typeface="Lucida Sans Unicode"/>
                <a:cs typeface="Lucida Sans Unicode"/>
              </a:rPr>
              <a:t> </a:t>
            </a:r>
            <a:r>
              <a:rPr kumimoji="0" sz="1400" b="0" i="0" u="none" strike="noStrike" kern="0" cap="none" spc="80" normalizeH="0" baseline="0" noProof="0" dirty="0">
                <a:ln>
                  <a:noFill/>
                </a:ln>
                <a:solidFill>
                  <a:srgbClr val="212121"/>
                </a:solidFill>
                <a:effectLst/>
                <a:uLnTx/>
                <a:uFillTx/>
                <a:latin typeface="Lucida Sans Unicode"/>
                <a:cs typeface="Lucida Sans Unicode"/>
              </a:rPr>
              <a:t>de</a:t>
            </a:r>
            <a:r>
              <a:rPr kumimoji="0" sz="1400" b="0" i="0" u="none" strike="noStrike" kern="0" cap="none" spc="-80" normalizeH="0" baseline="0" noProof="0" dirty="0">
                <a:ln>
                  <a:noFill/>
                </a:ln>
                <a:solidFill>
                  <a:srgbClr val="212121"/>
                </a:solidFill>
                <a:effectLst/>
                <a:uLnTx/>
                <a:uFillTx/>
                <a:latin typeface="Lucida Sans Unicode"/>
                <a:cs typeface="Lucida Sans Unicode"/>
              </a:rPr>
              <a:t> </a:t>
            </a:r>
            <a:r>
              <a:rPr kumimoji="0" sz="1400" b="0" i="0" u="none" strike="noStrike" kern="0" cap="none" spc="-10" normalizeH="0" baseline="0" noProof="0" dirty="0">
                <a:ln>
                  <a:noFill/>
                </a:ln>
                <a:solidFill>
                  <a:srgbClr val="212121"/>
                </a:solidFill>
                <a:effectLst/>
                <a:uLnTx/>
                <a:uFillTx/>
                <a:latin typeface="Lucida Sans Unicode"/>
                <a:cs typeface="Lucida Sans Unicode"/>
              </a:rPr>
              <a:t>Senadores.</a:t>
            </a:r>
            <a:endParaRPr kumimoji="0" sz="1400" b="0" i="0" u="none" strike="noStrike" kern="0" cap="none" spc="0" normalizeH="0" baseline="0" noProof="0">
              <a:ln>
                <a:noFill/>
              </a:ln>
              <a:solidFill>
                <a:sysClr val="windowText" lastClr="000000"/>
              </a:solidFill>
              <a:effectLst/>
              <a:uLnTx/>
              <a:uFillTx/>
              <a:latin typeface="Lucida Sans Unicode"/>
              <a:cs typeface="Lucida Sans Unicode"/>
            </a:endParaRPr>
          </a:p>
        </p:txBody>
      </p:sp>
      <p:sp>
        <p:nvSpPr>
          <p:cNvPr id="18" name="object 18"/>
          <p:cNvSpPr txBox="1"/>
          <p:nvPr/>
        </p:nvSpPr>
        <p:spPr>
          <a:xfrm>
            <a:off x="492658" y="1456435"/>
            <a:ext cx="1919605" cy="20827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0" i="0" u="none" strike="noStrike" kern="0" cap="none" spc="-80" normalizeH="0" baseline="0" noProof="0" dirty="0">
                <a:ln>
                  <a:noFill/>
                </a:ln>
                <a:solidFill>
                  <a:srgbClr val="585858"/>
                </a:solidFill>
                <a:effectLst/>
                <a:uLnTx/>
                <a:uFillTx/>
                <a:latin typeface="Arial Black"/>
                <a:cs typeface="Arial Black"/>
              </a:rPr>
              <a:t>Elecciones</a:t>
            </a:r>
            <a:r>
              <a:rPr kumimoji="0" sz="1200" b="0" i="0" u="none" strike="noStrike" kern="0" cap="none" spc="-120" normalizeH="0" baseline="0" noProof="0" dirty="0">
                <a:ln>
                  <a:noFill/>
                </a:ln>
                <a:solidFill>
                  <a:srgbClr val="585858"/>
                </a:solidFill>
                <a:effectLst/>
                <a:uLnTx/>
                <a:uFillTx/>
                <a:latin typeface="Arial Black"/>
                <a:cs typeface="Arial Black"/>
              </a:rPr>
              <a:t> </a:t>
            </a:r>
            <a:r>
              <a:rPr kumimoji="0" sz="1200" b="0" i="0" u="none" strike="noStrike" kern="0" cap="none" spc="-40" normalizeH="0" baseline="0" noProof="0" dirty="0">
                <a:ln>
                  <a:noFill/>
                </a:ln>
                <a:solidFill>
                  <a:srgbClr val="585858"/>
                </a:solidFill>
                <a:effectLst/>
                <a:uLnTx/>
                <a:uFillTx/>
                <a:latin typeface="Arial Black"/>
                <a:cs typeface="Arial Black"/>
              </a:rPr>
              <a:t>del</a:t>
            </a:r>
            <a:r>
              <a:rPr kumimoji="0" sz="1200" b="0" i="0" u="none" strike="noStrike" kern="0" cap="none" spc="-120" normalizeH="0" baseline="0" noProof="0" dirty="0">
                <a:ln>
                  <a:noFill/>
                </a:ln>
                <a:solidFill>
                  <a:srgbClr val="585858"/>
                </a:solidFill>
                <a:effectLst/>
                <a:uLnTx/>
                <a:uFillTx/>
                <a:latin typeface="Arial Black"/>
                <a:cs typeface="Arial Black"/>
              </a:rPr>
              <a:t> </a:t>
            </a:r>
            <a:r>
              <a:rPr kumimoji="0" sz="1200" b="0" i="0" u="none" strike="noStrike" kern="0" cap="none" spc="-20" normalizeH="0" baseline="0" noProof="0" dirty="0">
                <a:ln>
                  <a:noFill/>
                </a:ln>
                <a:solidFill>
                  <a:srgbClr val="585858"/>
                </a:solidFill>
                <a:effectLst/>
                <a:uLnTx/>
                <a:uFillTx/>
                <a:latin typeface="Arial Black"/>
                <a:cs typeface="Arial Black"/>
              </a:rPr>
              <a:t>Congreso</a:t>
            </a:r>
            <a:endParaRPr kumimoji="0" sz="1200" b="0" i="0" u="none" strike="noStrike" kern="0" cap="none" spc="0" normalizeH="0" baseline="0" noProof="0">
              <a:ln>
                <a:noFill/>
              </a:ln>
              <a:solidFill>
                <a:sysClr val="windowText" lastClr="000000"/>
              </a:solidFill>
              <a:effectLst/>
              <a:uLnTx/>
              <a:uFillTx/>
              <a:latin typeface="Arial Black"/>
              <a:cs typeface="Arial Black"/>
            </a:endParaRPr>
          </a:p>
        </p:txBody>
      </p:sp>
      <p:sp>
        <p:nvSpPr>
          <p:cNvPr id="23" name="object 23"/>
          <p:cNvSpPr txBox="1"/>
          <p:nvPr/>
        </p:nvSpPr>
        <p:spPr>
          <a:xfrm>
            <a:off x="5688584" y="1463421"/>
            <a:ext cx="3128645" cy="20827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0" i="0" u="none" strike="noStrike" kern="0" cap="none" spc="-80" normalizeH="0" baseline="0" noProof="0" dirty="0">
                <a:ln>
                  <a:noFill/>
                </a:ln>
                <a:solidFill>
                  <a:srgbClr val="585858"/>
                </a:solidFill>
                <a:effectLst/>
                <a:uLnTx/>
                <a:uFillTx/>
                <a:latin typeface="Arial Black"/>
                <a:cs typeface="Arial Black"/>
              </a:rPr>
              <a:t>Elecciones</a:t>
            </a:r>
            <a:r>
              <a:rPr kumimoji="0" sz="1200" b="0" i="0" u="none" strike="noStrike" kern="0" cap="none" spc="-140" normalizeH="0" baseline="0" noProof="0" dirty="0">
                <a:ln>
                  <a:noFill/>
                </a:ln>
                <a:solidFill>
                  <a:srgbClr val="585858"/>
                </a:solidFill>
                <a:effectLst/>
                <a:uLnTx/>
                <a:uFillTx/>
                <a:latin typeface="Arial Black"/>
                <a:cs typeface="Arial Black"/>
              </a:rPr>
              <a:t> </a:t>
            </a:r>
            <a:r>
              <a:rPr kumimoji="0" sz="1200" b="0" i="0" u="none" strike="noStrike" kern="0" cap="none" spc="-25" normalizeH="0" baseline="0" noProof="0" dirty="0">
                <a:ln>
                  <a:noFill/>
                </a:ln>
                <a:solidFill>
                  <a:srgbClr val="585858"/>
                </a:solidFill>
                <a:effectLst/>
                <a:uLnTx/>
                <a:uFillTx/>
                <a:latin typeface="Arial Black"/>
                <a:cs typeface="Arial Black"/>
              </a:rPr>
              <a:t>al</a:t>
            </a:r>
            <a:r>
              <a:rPr kumimoji="0" sz="1200" b="0" i="0" u="none" strike="noStrike" kern="0" cap="none" spc="-135" normalizeH="0" baseline="0" noProof="0" dirty="0">
                <a:ln>
                  <a:noFill/>
                </a:ln>
                <a:solidFill>
                  <a:srgbClr val="585858"/>
                </a:solidFill>
                <a:effectLst/>
                <a:uLnTx/>
                <a:uFillTx/>
                <a:latin typeface="Arial Black"/>
                <a:cs typeface="Arial Black"/>
              </a:rPr>
              <a:t> </a:t>
            </a:r>
            <a:r>
              <a:rPr kumimoji="0" sz="1200" b="0" i="0" u="none" strike="noStrike" kern="0" cap="none" spc="0" normalizeH="0" baseline="0" noProof="0" dirty="0">
                <a:ln>
                  <a:noFill/>
                </a:ln>
                <a:solidFill>
                  <a:srgbClr val="585858"/>
                </a:solidFill>
                <a:effectLst/>
                <a:uLnTx/>
                <a:uFillTx/>
                <a:latin typeface="Arial Black"/>
                <a:cs typeface="Arial Black"/>
              </a:rPr>
              <a:t>Senado–</a:t>
            </a:r>
            <a:r>
              <a:rPr kumimoji="0" sz="1200" b="0" i="0" u="none" strike="noStrike" kern="0" cap="none" spc="-120" normalizeH="0" baseline="0" noProof="0" dirty="0">
                <a:ln>
                  <a:noFill/>
                </a:ln>
                <a:solidFill>
                  <a:srgbClr val="585858"/>
                </a:solidFill>
                <a:effectLst/>
                <a:uLnTx/>
                <a:uFillTx/>
                <a:latin typeface="Arial Black"/>
                <a:cs typeface="Arial Black"/>
              </a:rPr>
              <a:t> </a:t>
            </a:r>
            <a:r>
              <a:rPr kumimoji="0" sz="1200" b="0" i="0" u="none" strike="noStrike" kern="0" cap="none" spc="-60" normalizeH="0" baseline="0" noProof="0" dirty="0">
                <a:ln>
                  <a:noFill/>
                </a:ln>
                <a:solidFill>
                  <a:srgbClr val="585858"/>
                </a:solidFill>
                <a:effectLst/>
                <a:uLnTx/>
                <a:uFillTx/>
                <a:latin typeface="Arial Black"/>
                <a:cs typeface="Arial Black"/>
              </a:rPr>
              <a:t>35</a:t>
            </a:r>
            <a:r>
              <a:rPr kumimoji="0" sz="1200" b="0" i="0" u="none" strike="noStrike" kern="0" cap="none" spc="-140" normalizeH="0" baseline="0" noProof="0" dirty="0">
                <a:ln>
                  <a:noFill/>
                </a:ln>
                <a:solidFill>
                  <a:srgbClr val="585858"/>
                </a:solidFill>
                <a:effectLst/>
                <a:uLnTx/>
                <a:uFillTx/>
                <a:latin typeface="Arial Black"/>
                <a:cs typeface="Arial Black"/>
              </a:rPr>
              <a:t> </a:t>
            </a:r>
            <a:r>
              <a:rPr kumimoji="0" sz="1200" b="0" i="0" u="none" strike="noStrike" kern="0" cap="none" spc="-55" normalizeH="0" baseline="0" noProof="0" dirty="0">
                <a:ln>
                  <a:noFill/>
                </a:ln>
                <a:solidFill>
                  <a:srgbClr val="585858"/>
                </a:solidFill>
                <a:effectLst/>
                <a:uLnTx/>
                <a:uFillTx/>
                <a:latin typeface="Arial Black"/>
                <a:cs typeface="Arial Black"/>
              </a:rPr>
              <a:t>sillas</a:t>
            </a:r>
            <a:r>
              <a:rPr kumimoji="0" sz="1200" b="0" i="0" u="none" strike="noStrike" kern="0" cap="none" spc="-135" normalizeH="0" baseline="0" noProof="0" dirty="0">
                <a:ln>
                  <a:noFill/>
                </a:ln>
                <a:solidFill>
                  <a:srgbClr val="585858"/>
                </a:solidFill>
                <a:effectLst/>
                <a:uLnTx/>
                <a:uFillTx/>
                <a:latin typeface="Arial Black"/>
                <a:cs typeface="Arial Black"/>
              </a:rPr>
              <a:t> </a:t>
            </a:r>
            <a:r>
              <a:rPr kumimoji="0" sz="1200" b="0" i="0" u="none" strike="noStrike" kern="0" cap="none" spc="-35" normalizeH="0" baseline="0" noProof="0" dirty="0">
                <a:ln>
                  <a:noFill/>
                </a:ln>
                <a:solidFill>
                  <a:srgbClr val="585858"/>
                </a:solidFill>
                <a:effectLst/>
                <a:uLnTx/>
                <a:uFillTx/>
                <a:latin typeface="Arial Black"/>
                <a:cs typeface="Arial Black"/>
              </a:rPr>
              <a:t>en</a:t>
            </a:r>
            <a:r>
              <a:rPr kumimoji="0" sz="1200" b="0" i="0" u="none" strike="noStrike" kern="0" cap="none" spc="-120" normalizeH="0" baseline="0" noProof="0" dirty="0">
                <a:ln>
                  <a:noFill/>
                </a:ln>
                <a:solidFill>
                  <a:srgbClr val="585858"/>
                </a:solidFill>
                <a:effectLst/>
                <a:uLnTx/>
                <a:uFillTx/>
                <a:latin typeface="Arial Black"/>
                <a:cs typeface="Arial Black"/>
              </a:rPr>
              <a:t> </a:t>
            </a:r>
            <a:r>
              <a:rPr kumimoji="0" sz="1200" b="0" i="0" u="none" strike="noStrike" kern="0" cap="none" spc="-20" normalizeH="0" baseline="0" noProof="0" dirty="0">
                <a:ln>
                  <a:noFill/>
                </a:ln>
                <a:solidFill>
                  <a:srgbClr val="585858"/>
                </a:solidFill>
                <a:effectLst/>
                <a:uLnTx/>
                <a:uFillTx/>
                <a:latin typeface="Arial Black"/>
                <a:cs typeface="Arial Black"/>
              </a:rPr>
              <a:t>juego</a:t>
            </a:r>
            <a:endParaRPr kumimoji="0" sz="1200" b="0" i="0" u="none" strike="noStrike" kern="0" cap="none" spc="0" normalizeH="0" baseline="0" noProof="0">
              <a:ln>
                <a:noFill/>
              </a:ln>
              <a:solidFill>
                <a:sysClr val="windowText" lastClr="000000"/>
              </a:solidFill>
              <a:effectLst/>
              <a:uLnTx/>
              <a:uFillTx/>
              <a:latin typeface="Arial Black"/>
              <a:cs typeface="Arial Black"/>
            </a:endParaRPr>
          </a:p>
        </p:txBody>
      </p:sp>
      <p:sp>
        <p:nvSpPr>
          <p:cNvPr id="24" name="object 24"/>
          <p:cNvSpPr txBox="1"/>
          <p:nvPr/>
        </p:nvSpPr>
        <p:spPr>
          <a:xfrm>
            <a:off x="9752203" y="1275334"/>
            <a:ext cx="2202815" cy="626745"/>
          </a:xfrm>
          <a:prstGeom prst="rect">
            <a:avLst/>
          </a:prstGeom>
        </p:spPr>
        <p:txBody>
          <a:bodyPr vert="horz" wrap="square" lIns="0" tIns="12700" rIns="0" bIns="0" rtlCol="0">
            <a:spAutoFit/>
          </a:bodyPr>
          <a:lstStyle/>
          <a:p>
            <a:pPr marL="104902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0" normalizeH="0" baseline="0" noProof="0" dirty="0">
                <a:ln>
                  <a:noFill/>
                </a:ln>
                <a:solidFill>
                  <a:sysClr val="windowText" lastClr="000000"/>
                </a:solidFill>
                <a:effectLst/>
                <a:uLnTx/>
                <a:uFillTx/>
                <a:latin typeface="Trebuchet MS"/>
                <a:cs typeface="Trebuchet MS"/>
              </a:rPr>
              <a:t>Antes</a:t>
            </a:r>
            <a:r>
              <a:rPr kumimoji="0" sz="1200" b="1" i="0" u="none" strike="noStrike" kern="0" cap="none" spc="120" normalizeH="0" baseline="0" noProof="0" dirty="0">
                <a:ln>
                  <a:noFill/>
                </a:ln>
                <a:solidFill>
                  <a:sysClr val="windowText" lastClr="000000"/>
                </a:solidFill>
                <a:effectLst/>
                <a:uLnTx/>
                <a:uFillTx/>
                <a:latin typeface="Trebuchet MS"/>
                <a:cs typeface="Trebuchet MS"/>
              </a:rPr>
              <a:t>  </a:t>
            </a:r>
            <a:r>
              <a:rPr kumimoji="0" sz="1200" b="1" i="0" u="none" strike="noStrike" kern="0" cap="none" spc="-10" normalizeH="0" baseline="0" noProof="0" dirty="0">
                <a:ln>
                  <a:noFill/>
                </a:ln>
                <a:solidFill>
                  <a:sysClr val="windowText" lastClr="000000"/>
                </a:solidFill>
                <a:effectLst/>
                <a:uLnTx/>
                <a:uFillTx/>
                <a:latin typeface="Trebuchet MS"/>
                <a:cs typeface="Trebuchet MS"/>
              </a:rPr>
              <a:t>Después</a:t>
            </a:r>
            <a:endParaRPr kumimoji="0" sz="1200" b="0" i="0" u="none" strike="noStrike" kern="0" cap="none" spc="0" normalizeH="0" baseline="0" noProof="0">
              <a:ln>
                <a:noFill/>
              </a:ln>
              <a:solidFill>
                <a:sysClr val="windowText" lastClr="000000"/>
              </a:solidFill>
              <a:effectLst/>
              <a:uLnTx/>
              <a:uFillTx/>
              <a:latin typeface="Trebuchet MS"/>
              <a:cs typeface="Trebuchet MS"/>
            </a:endParaRPr>
          </a:p>
          <a:p>
            <a:pPr marL="12700" marR="0" lvl="0" indent="0" defTabSz="914400" eaLnBrk="1" fontAlgn="auto" latinLnBrk="0" hangingPunct="1">
              <a:lnSpc>
                <a:spcPct val="100000"/>
              </a:lnSpc>
              <a:spcBef>
                <a:spcPts val="50"/>
              </a:spcBef>
              <a:spcAft>
                <a:spcPts val="0"/>
              </a:spcAft>
              <a:buClrTx/>
              <a:buSzTx/>
              <a:buFontTx/>
              <a:buNone/>
              <a:tabLst>
                <a:tab pos="1207770" algn="l"/>
                <a:tab pos="1788160" algn="l"/>
              </a:tabLst>
              <a:defRPr/>
            </a:pPr>
            <a:r>
              <a:rPr kumimoji="0" sz="1100" b="0" i="0" u="none" strike="noStrike" kern="0" cap="none" spc="-10" normalizeH="0" baseline="0" noProof="0" dirty="0">
                <a:ln>
                  <a:noFill/>
                </a:ln>
                <a:solidFill>
                  <a:srgbClr val="585858"/>
                </a:solidFill>
                <a:effectLst/>
                <a:uLnTx/>
                <a:uFillTx/>
                <a:latin typeface="Arial Black"/>
                <a:cs typeface="Arial Black"/>
              </a:rPr>
              <a:t>Demócratas</a:t>
            </a:r>
            <a:r>
              <a:rPr kumimoji="0" sz="1100" b="0" i="0" u="none" strike="noStrike" kern="0" cap="none" spc="0" normalizeH="0" baseline="0" noProof="0" dirty="0">
                <a:ln>
                  <a:noFill/>
                </a:ln>
                <a:solidFill>
                  <a:srgbClr val="585858"/>
                </a:solidFill>
                <a:effectLst/>
                <a:uLnTx/>
                <a:uFillTx/>
                <a:latin typeface="Arial Black"/>
                <a:cs typeface="Arial Black"/>
              </a:rPr>
              <a:t>	</a:t>
            </a:r>
            <a:r>
              <a:rPr kumimoji="0" sz="1100" b="0" i="0" u="none" strike="noStrike" kern="0" cap="none" spc="-25" normalizeH="0" baseline="0" noProof="0" dirty="0">
                <a:ln>
                  <a:noFill/>
                </a:ln>
                <a:solidFill>
                  <a:srgbClr val="585858"/>
                </a:solidFill>
                <a:effectLst/>
                <a:uLnTx/>
                <a:uFillTx/>
                <a:latin typeface="Arial Black"/>
                <a:cs typeface="Arial Black"/>
              </a:rPr>
              <a:t>22</a:t>
            </a:r>
            <a:r>
              <a:rPr kumimoji="0" sz="1100" b="0" i="0" u="none" strike="noStrike" kern="0" cap="none" spc="0" normalizeH="0" baseline="0" noProof="0" dirty="0">
                <a:ln>
                  <a:noFill/>
                </a:ln>
                <a:solidFill>
                  <a:srgbClr val="585858"/>
                </a:solidFill>
                <a:effectLst/>
                <a:uLnTx/>
                <a:uFillTx/>
                <a:latin typeface="Arial Black"/>
                <a:cs typeface="Arial Black"/>
              </a:rPr>
              <a:t>	</a:t>
            </a:r>
            <a:r>
              <a:rPr kumimoji="0" sz="1100" b="0" i="0" u="none" strike="noStrike" kern="0" cap="none" spc="-25" normalizeH="0" baseline="0" noProof="0" dirty="0">
                <a:ln>
                  <a:noFill/>
                </a:ln>
                <a:solidFill>
                  <a:srgbClr val="585858"/>
                </a:solidFill>
                <a:effectLst/>
                <a:uLnTx/>
                <a:uFillTx/>
                <a:latin typeface="Arial Black"/>
                <a:cs typeface="Arial Black"/>
              </a:rPr>
              <a:t>15</a:t>
            </a:r>
            <a:endParaRPr kumimoji="0" sz="1100" b="0" i="0" u="none" strike="noStrike" kern="0" cap="none" spc="0" normalizeH="0" baseline="0" noProof="0">
              <a:ln>
                <a:noFill/>
              </a:ln>
              <a:solidFill>
                <a:sysClr val="windowText" lastClr="000000"/>
              </a:solidFill>
              <a:effectLst/>
              <a:uLnTx/>
              <a:uFillTx/>
              <a:latin typeface="Arial Black"/>
              <a:cs typeface="Arial Black"/>
            </a:endParaRPr>
          </a:p>
          <a:p>
            <a:pPr marL="12700" marR="0" lvl="0" indent="0" defTabSz="914400" eaLnBrk="1" fontAlgn="auto" latinLnBrk="0" hangingPunct="1">
              <a:lnSpc>
                <a:spcPct val="100000"/>
              </a:lnSpc>
              <a:spcBef>
                <a:spcPts val="600"/>
              </a:spcBef>
              <a:spcAft>
                <a:spcPts val="0"/>
              </a:spcAft>
              <a:buClrTx/>
              <a:buSzTx/>
              <a:buFontTx/>
              <a:buNone/>
              <a:tabLst>
                <a:tab pos="1237615" algn="l"/>
                <a:tab pos="1764664" algn="l"/>
              </a:tabLst>
              <a:defRPr/>
            </a:pPr>
            <a:r>
              <a:rPr kumimoji="0" sz="1100" b="0" i="0" u="none" strike="noStrike" kern="0" cap="none" spc="-10" normalizeH="0" baseline="0" noProof="0" dirty="0">
                <a:ln>
                  <a:noFill/>
                </a:ln>
                <a:solidFill>
                  <a:srgbClr val="585858"/>
                </a:solidFill>
                <a:effectLst/>
                <a:uLnTx/>
                <a:uFillTx/>
                <a:latin typeface="Arial Black"/>
                <a:cs typeface="Arial Black"/>
              </a:rPr>
              <a:t>Republicanos</a:t>
            </a:r>
            <a:r>
              <a:rPr kumimoji="0" sz="1100" b="0" i="0" u="none" strike="noStrike" kern="0" cap="none" spc="0" normalizeH="0" baseline="0" noProof="0" dirty="0">
                <a:ln>
                  <a:noFill/>
                </a:ln>
                <a:solidFill>
                  <a:srgbClr val="585858"/>
                </a:solidFill>
                <a:effectLst/>
                <a:uLnTx/>
                <a:uFillTx/>
                <a:latin typeface="Arial Black"/>
                <a:cs typeface="Arial Black"/>
              </a:rPr>
              <a:t>	</a:t>
            </a:r>
            <a:r>
              <a:rPr kumimoji="0" sz="1100" b="0" i="0" u="none" strike="noStrike" kern="0" cap="none" spc="-25" normalizeH="0" baseline="0" noProof="0" dirty="0">
                <a:ln>
                  <a:noFill/>
                </a:ln>
                <a:solidFill>
                  <a:srgbClr val="585858"/>
                </a:solidFill>
                <a:effectLst/>
                <a:uLnTx/>
                <a:uFillTx/>
                <a:latin typeface="Arial Black"/>
                <a:cs typeface="Arial Black"/>
              </a:rPr>
              <a:t>13</a:t>
            </a:r>
            <a:r>
              <a:rPr kumimoji="0" sz="1100" b="0" i="0" u="none" strike="noStrike" kern="0" cap="none" spc="0" normalizeH="0" baseline="0" noProof="0" dirty="0">
                <a:ln>
                  <a:noFill/>
                </a:ln>
                <a:solidFill>
                  <a:srgbClr val="585858"/>
                </a:solidFill>
                <a:effectLst/>
                <a:uLnTx/>
                <a:uFillTx/>
                <a:latin typeface="Arial Black"/>
                <a:cs typeface="Arial Black"/>
              </a:rPr>
              <a:t>	</a:t>
            </a:r>
            <a:r>
              <a:rPr kumimoji="0" sz="1100" b="0" i="0" u="none" strike="noStrike" kern="0" cap="none" spc="-25" normalizeH="0" baseline="0" noProof="0" dirty="0">
                <a:ln>
                  <a:noFill/>
                </a:ln>
                <a:solidFill>
                  <a:srgbClr val="585858"/>
                </a:solidFill>
                <a:effectLst/>
                <a:uLnTx/>
                <a:uFillTx/>
                <a:latin typeface="Arial Black"/>
                <a:cs typeface="Arial Black"/>
              </a:rPr>
              <a:t>20</a:t>
            </a:r>
            <a:endParaRPr kumimoji="0" sz="1100" b="0" i="0" u="none" strike="noStrike" kern="0" cap="none" spc="0" normalizeH="0" baseline="0" noProof="0">
              <a:ln>
                <a:noFill/>
              </a:ln>
              <a:solidFill>
                <a:sysClr val="windowText" lastClr="000000"/>
              </a:solidFill>
              <a:effectLst/>
              <a:uLnTx/>
              <a:uFillTx/>
              <a:latin typeface="Arial Black"/>
              <a:cs typeface="Arial Black"/>
            </a:endParaRPr>
          </a:p>
        </p:txBody>
      </p:sp>
      <p:grpSp>
        <p:nvGrpSpPr>
          <p:cNvPr id="8" name="object 8"/>
          <p:cNvGrpSpPr/>
          <p:nvPr/>
        </p:nvGrpSpPr>
        <p:grpSpPr>
          <a:xfrm>
            <a:off x="413766" y="1931276"/>
            <a:ext cx="5005705" cy="4326890"/>
            <a:chOff x="413766" y="1931276"/>
            <a:chExt cx="5005705" cy="4326890"/>
          </a:xfrm>
        </p:grpSpPr>
        <p:pic>
          <p:nvPicPr>
            <p:cNvPr id="9" name="object 9"/>
            <p:cNvPicPr/>
            <p:nvPr/>
          </p:nvPicPr>
          <p:blipFill>
            <a:blip r:embed="rId2" cstate="print"/>
            <a:stretch>
              <a:fillRect/>
            </a:stretch>
          </p:blipFill>
          <p:spPr>
            <a:xfrm>
              <a:off x="413766" y="1931276"/>
              <a:ext cx="5005324" cy="834021"/>
            </a:xfrm>
            <a:prstGeom prst="rect">
              <a:avLst/>
            </a:prstGeom>
          </p:spPr>
        </p:pic>
        <p:pic>
          <p:nvPicPr>
            <p:cNvPr id="10" name="object 10"/>
            <p:cNvPicPr/>
            <p:nvPr/>
          </p:nvPicPr>
          <p:blipFill>
            <a:blip r:embed="rId3" cstate="print"/>
            <a:stretch>
              <a:fillRect/>
            </a:stretch>
          </p:blipFill>
          <p:spPr>
            <a:xfrm>
              <a:off x="413766" y="2727096"/>
              <a:ext cx="5005324" cy="3530980"/>
            </a:xfrm>
            <a:prstGeom prst="rect">
              <a:avLst/>
            </a:prstGeom>
          </p:spPr>
        </p:pic>
        <p:sp>
          <p:nvSpPr>
            <p:cNvPr id="11" name="object 11"/>
            <p:cNvSpPr/>
            <p:nvPr/>
          </p:nvSpPr>
          <p:spPr>
            <a:xfrm>
              <a:off x="623316" y="2677896"/>
              <a:ext cx="1689100" cy="646430"/>
            </a:xfrm>
            <a:custGeom>
              <a:avLst/>
              <a:gdLst/>
              <a:ahLst/>
              <a:cxnLst/>
              <a:rect l="l" t="t" r="r" b="b"/>
              <a:pathLst>
                <a:path w="1689100" h="646429">
                  <a:moveTo>
                    <a:pt x="1689100" y="0"/>
                  </a:moveTo>
                  <a:lnTo>
                    <a:pt x="0" y="0"/>
                  </a:lnTo>
                  <a:lnTo>
                    <a:pt x="0" y="646328"/>
                  </a:lnTo>
                  <a:lnTo>
                    <a:pt x="1689100" y="646328"/>
                  </a:lnTo>
                  <a:lnTo>
                    <a:pt x="1689100" y="0"/>
                  </a:lnTo>
                  <a:close/>
                </a:path>
              </a:pathLst>
            </a:custGeom>
            <a:solidFill>
              <a:srgbClr val="FFFFFF">
                <a:alpha val="74900"/>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9" name="object 19"/>
          <p:cNvSpPr txBox="1"/>
          <p:nvPr/>
        </p:nvSpPr>
        <p:spPr>
          <a:xfrm>
            <a:off x="670051" y="2075433"/>
            <a:ext cx="1582420" cy="510540"/>
          </a:xfrm>
          <a:prstGeom prst="rect">
            <a:avLst/>
          </a:prstGeom>
        </p:spPr>
        <p:txBody>
          <a:bodyPr vert="horz" wrap="square" lIns="0" tIns="13335" rIns="0" bIns="0" rtlCol="0">
            <a:spAutoFit/>
          </a:bodyPr>
          <a:lstStyle/>
          <a:p>
            <a:pPr marL="0" marR="0" lvl="0" indent="0" algn="ctr" defTabSz="914400" eaLnBrk="1" fontAlgn="auto" latinLnBrk="0" hangingPunct="1">
              <a:lnSpc>
                <a:spcPts val="1664"/>
              </a:lnSpc>
              <a:spcBef>
                <a:spcPts val="105"/>
              </a:spcBef>
              <a:spcAft>
                <a:spcPts val="0"/>
              </a:spcAft>
              <a:buClrTx/>
              <a:buSzTx/>
              <a:buFontTx/>
              <a:buNone/>
              <a:tabLst/>
              <a:defRPr/>
            </a:pPr>
            <a:r>
              <a:rPr kumimoji="0" sz="1400" b="0" i="0" u="none" strike="noStrike" kern="0" cap="none" spc="-170" normalizeH="0" baseline="0" noProof="0" dirty="0">
                <a:ln>
                  <a:noFill/>
                </a:ln>
                <a:solidFill>
                  <a:srgbClr val="FFFFFF"/>
                </a:solidFill>
                <a:effectLst/>
                <a:uLnTx/>
                <a:uFillTx/>
                <a:latin typeface="Arial Black"/>
                <a:cs typeface="Arial Black"/>
              </a:rPr>
              <a:t>REPRESENTANTES</a:t>
            </a:r>
            <a:endParaRPr kumimoji="0" sz="1400" b="0" i="0" u="none" strike="noStrike" kern="0" cap="none" spc="0" normalizeH="0" baseline="0" noProof="0">
              <a:ln>
                <a:noFill/>
              </a:ln>
              <a:solidFill>
                <a:sysClr val="windowText" lastClr="000000"/>
              </a:solidFill>
              <a:effectLst/>
              <a:uLnTx/>
              <a:uFillTx/>
              <a:latin typeface="Arial Black"/>
              <a:cs typeface="Arial Black"/>
            </a:endParaRPr>
          </a:p>
          <a:p>
            <a:pPr marL="1270" marR="0" lvl="0" indent="0" algn="ctr" defTabSz="914400" eaLnBrk="1" fontAlgn="auto" latinLnBrk="0" hangingPunct="1">
              <a:lnSpc>
                <a:spcPts val="2145"/>
              </a:lnSpc>
              <a:spcBef>
                <a:spcPts val="0"/>
              </a:spcBef>
              <a:spcAft>
                <a:spcPts val="0"/>
              </a:spcAft>
              <a:buClrTx/>
              <a:buSzTx/>
              <a:buFontTx/>
              <a:buNone/>
              <a:tabLst/>
              <a:defRPr/>
            </a:pPr>
            <a:r>
              <a:rPr kumimoji="0" sz="1800" b="0" i="0" u="none" strike="noStrike" kern="0" cap="none" spc="-10" normalizeH="0" baseline="0" noProof="0" dirty="0">
                <a:ln>
                  <a:noFill/>
                </a:ln>
                <a:solidFill>
                  <a:srgbClr val="FFFFFF"/>
                </a:solidFill>
                <a:effectLst/>
                <a:uLnTx/>
                <a:uFillTx/>
                <a:latin typeface="Arial Black"/>
                <a:cs typeface="Arial Black"/>
              </a:rPr>
              <a:t>435/435</a:t>
            </a:r>
            <a:endParaRPr kumimoji="0" sz="1800" b="0" i="0" u="none" strike="noStrike" kern="0" cap="none" spc="0" normalizeH="0" baseline="0" noProof="0">
              <a:ln>
                <a:noFill/>
              </a:ln>
              <a:solidFill>
                <a:sysClr val="windowText" lastClr="000000"/>
              </a:solidFill>
              <a:effectLst/>
              <a:uLnTx/>
              <a:uFillTx/>
              <a:latin typeface="Arial Black"/>
              <a:cs typeface="Arial Black"/>
            </a:endParaRPr>
          </a:p>
        </p:txBody>
      </p:sp>
      <p:sp>
        <p:nvSpPr>
          <p:cNvPr id="22" name="object 22"/>
          <p:cNvSpPr txBox="1"/>
          <p:nvPr/>
        </p:nvSpPr>
        <p:spPr>
          <a:xfrm>
            <a:off x="3955160" y="2073910"/>
            <a:ext cx="800100" cy="510540"/>
          </a:xfrm>
          <a:prstGeom prst="rect">
            <a:avLst/>
          </a:prstGeom>
        </p:spPr>
        <p:txBody>
          <a:bodyPr vert="horz" wrap="square" lIns="0" tIns="13335" rIns="0" bIns="0" rtlCol="0">
            <a:spAutoFit/>
          </a:bodyPr>
          <a:lstStyle/>
          <a:p>
            <a:pPr marL="29209" marR="0" lvl="0" indent="0" defTabSz="914400" eaLnBrk="1" fontAlgn="auto" latinLnBrk="0" hangingPunct="1">
              <a:lnSpc>
                <a:spcPts val="1664"/>
              </a:lnSpc>
              <a:spcBef>
                <a:spcPts val="105"/>
              </a:spcBef>
              <a:spcAft>
                <a:spcPts val="0"/>
              </a:spcAft>
              <a:buClrTx/>
              <a:buSzTx/>
              <a:buFontTx/>
              <a:buNone/>
              <a:tabLst/>
              <a:defRPr/>
            </a:pPr>
            <a:r>
              <a:rPr kumimoji="0" sz="1400" b="0" i="0" u="none" strike="noStrike" kern="0" cap="none" spc="-90" normalizeH="0" baseline="0" noProof="0" dirty="0">
                <a:ln>
                  <a:noFill/>
                </a:ln>
                <a:solidFill>
                  <a:srgbClr val="FFFFFF"/>
                </a:solidFill>
                <a:effectLst/>
                <a:uLnTx/>
                <a:uFillTx/>
                <a:latin typeface="Arial Black"/>
                <a:cs typeface="Arial Black"/>
              </a:rPr>
              <a:t>SENADO</a:t>
            </a:r>
            <a:endParaRPr kumimoji="0" sz="1400" b="0" i="0" u="none" strike="noStrike" kern="0" cap="none" spc="0" normalizeH="0" baseline="0" noProof="0">
              <a:ln>
                <a:noFill/>
              </a:ln>
              <a:solidFill>
                <a:sysClr val="windowText" lastClr="000000"/>
              </a:solidFill>
              <a:effectLst/>
              <a:uLnTx/>
              <a:uFillTx/>
              <a:latin typeface="Arial Black"/>
              <a:cs typeface="Arial Black"/>
            </a:endParaRPr>
          </a:p>
          <a:p>
            <a:pPr marL="12700" marR="0" lvl="0" indent="0" defTabSz="914400" eaLnBrk="1" fontAlgn="auto" latinLnBrk="0" hangingPunct="1">
              <a:lnSpc>
                <a:spcPts val="2145"/>
              </a:lnSpc>
              <a:spcBef>
                <a:spcPts val="0"/>
              </a:spcBef>
              <a:spcAft>
                <a:spcPts val="0"/>
              </a:spcAft>
              <a:buClrTx/>
              <a:buSzTx/>
              <a:buFontTx/>
              <a:buNone/>
              <a:tabLst/>
              <a:defRPr/>
            </a:pPr>
            <a:r>
              <a:rPr kumimoji="0" sz="1800" b="0" i="0" u="none" strike="noStrike" kern="0" cap="none" spc="-65" normalizeH="0" baseline="0" noProof="0" dirty="0">
                <a:ln>
                  <a:noFill/>
                </a:ln>
                <a:solidFill>
                  <a:srgbClr val="FFFFFF"/>
                </a:solidFill>
                <a:effectLst/>
                <a:uLnTx/>
                <a:uFillTx/>
                <a:latin typeface="Arial Black"/>
                <a:cs typeface="Arial Black"/>
              </a:rPr>
              <a:t>35/100</a:t>
            </a:r>
            <a:endParaRPr kumimoji="0" sz="1800" b="0" i="0" u="none" strike="noStrike" kern="0" cap="none" spc="0" normalizeH="0" baseline="0" noProof="0">
              <a:ln>
                <a:noFill/>
              </a:ln>
              <a:solidFill>
                <a:sysClr val="windowText" lastClr="000000"/>
              </a:solidFill>
              <a:effectLst/>
              <a:uLnTx/>
              <a:uFillTx/>
              <a:latin typeface="Arial Black"/>
              <a:cs typeface="Arial Black"/>
            </a:endParaRPr>
          </a:p>
        </p:txBody>
      </p:sp>
      <p:sp>
        <p:nvSpPr>
          <p:cNvPr id="17" name="object 17"/>
          <p:cNvSpPr txBox="1"/>
          <p:nvPr/>
        </p:nvSpPr>
        <p:spPr>
          <a:xfrm>
            <a:off x="803249" y="2699384"/>
            <a:ext cx="1332230" cy="574040"/>
          </a:xfrm>
          <a:prstGeom prst="rect">
            <a:avLst/>
          </a:prstGeom>
        </p:spPr>
        <p:txBody>
          <a:bodyPr vert="horz" wrap="square" lIns="0" tIns="12700" rIns="0" bIns="0" rtlCol="0">
            <a:spAutoFit/>
          </a:bodyPr>
          <a:lstStyle/>
          <a:p>
            <a:pPr marL="12700" marR="5080" lvl="0" indent="-1905" algn="ctr" defTabSz="914400" eaLnBrk="1" fontAlgn="auto" latinLnBrk="0" hangingPunct="1">
              <a:lnSpc>
                <a:spcPct val="100000"/>
              </a:lnSpc>
              <a:spcBef>
                <a:spcPts val="100"/>
              </a:spcBef>
              <a:spcAft>
                <a:spcPts val="0"/>
              </a:spcAft>
              <a:buClrTx/>
              <a:buSzTx/>
              <a:buFontTx/>
              <a:buNone/>
              <a:tabLst/>
              <a:defRPr/>
            </a:pPr>
            <a:r>
              <a:rPr kumimoji="0" sz="1200" b="0" i="0" u="none" strike="noStrike" kern="0" cap="none" spc="-65" normalizeH="0" baseline="0" noProof="0" dirty="0">
                <a:ln>
                  <a:noFill/>
                </a:ln>
                <a:solidFill>
                  <a:srgbClr val="001F5F"/>
                </a:solidFill>
                <a:effectLst/>
                <a:uLnTx/>
                <a:uFillTx/>
                <a:latin typeface="Arial Black"/>
                <a:cs typeface="Arial Black"/>
              </a:rPr>
              <a:t>84%</a:t>
            </a:r>
            <a:r>
              <a:rPr kumimoji="0" sz="1200" b="0" i="0" u="none" strike="noStrike" kern="0" cap="none" spc="-130" normalizeH="0" baseline="0" noProof="0" dirty="0">
                <a:ln>
                  <a:noFill/>
                </a:ln>
                <a:solidFill>
                  <a:srgbClr val="001F5F"/>
                </a:solidFill>
                <a:effectLst/>
                <a:uLnTx/>
                <a:uFillTx/>
                <a:latin typeface="Arial Black"/>
                <a:cs typeface="Arial Black"/>
              </a:rPr>
              <a:t> </a:t>
            </a:r>
            <a:r>
              <a:rPr kumimoji="0" sz="1200" b="0" i="0" u="none" strike="noStrike" kern="0" cap="none" spc="-10" normalizeH="0" baseline="0" noProof="0" dirty="0">
                <a:ln>
                  <a:noFill/>
                </a:ln>
                <a:solidFill>
                  <a:srgbClr val="001F5F"/>
                </a:solidFill>
                <a:effectLst/>
                <a:uLnTx/>
                <a:uFillTx/>
                <a:latin typeface="Arial Black"/>
                <a:cs typeface="Arial Black"/>
              </a:rPr>
              <a:t>prob. Demócratas </a:t>
            </a:r>
            <a:r>
              <a:rPr kumimoji="0" sz="1200" b="0" i="0" u="none" strike="noStrike" kern="0" cap="none" spc="-35" normalizeH="0" baseline="0" noProof="0" dirty="0">
                <a:ln>
                  <a:noFill/>
                </a:ln>
                <a:solidFill>
                  <a:srgbClr val="001F5F"/>
                </a:solidFill>
                <a:effectLst/>
                <a:uLnTx/>
                <a:uFillTx/>
                <a:latin typeface="Arial Black"/>
                <a:cs typeface="Arial Black"/>
              </a:rPr>
              <a:t>Tengan</a:t>
            </a:r>
            <a:r>
              <a:rPr kumimoji="0" sz="1200" b="0" i="0" u="none" strike="noStrike" kern="0" cap="none" spc="-125" normalizeH="0" baseline="0" noProof="0" dirty="0">
                <a:ln>
                  <a:noFill/>
                </a:ln>
                <a:solidFill>
                  <a:srgbClr val="001F5F"/>
                </a:solidFill>
                <a:effectLst/>
                <a:uLnTx/>
                <a:uFillTx/>
                <a:latin typeface="Arial Black"/>
                <a:cs typeface="Arial Black"/>
              </a:rPr>
              <a:t> </a:t>
            </a:r>
            <a:r>
              <a:rPr kumimoji="0" sz="1200" b="0" i="0" u="none" strike="noStrike" kern="0" cap="none" spc="-10" normalizeH="0" baseline="0" noProof="0" dirty="0">
                <a:ln>
                  <a:noFill/>
                </a:ln>
                <a:solidFill>
                  <a:srgbClr val="001F5F"/>
                </a:solidFill>
                <a:effectLst/>
                <a:uLnTx/>
                <a:uFillTx/>
                <a:latin typeface="Arial Black"/>
                <a:cs typeface="Arial Black"/>
              </a:rPr>
              <a:t>mayoría</a:t>
            </a:r>
            <a:endParaRPr kumimoji="0" sz="1200" b="0" i="0" u="none" strike="noStrike" kern="0" cap="none" spc="0" normalizeH="0" baseline="0" noProof="0">
              <a:ln>
                <a:noFill/>
              </a:ln>
              <a:solidFill>
                <a:sysClr val="windowText" lastClr="000000"/>
              </a:solidFill>
              <a:effectLst/>
              <a:uLnTx/>
              <a:uFillTx/>
              <a:latin typeface="Arial Black"/>
              <a:cs typeface="Arial Black"/>
            </a:endParaRPr>
          </a:p>
        </p:txBody>
      </p:sp>
      <p:sp>
        <p:nvSpPr>
          <p:cNvPr id="20" name="object 20"/>
          <p:cNvSpPr/>
          <p:nvPr/>
        </p:nvSpPr>
        <p:spPr>
          <a:xfrm>
            <a:off x="3509390" y="2677896"/>
            <a:ext cx="1689100" cy="646430"/>
          </a:xfrm>
          <a:custGeom>
            <a:avLst/>
            <a:gdLst/>
            <a:ahLst/>
            <a:cxnLst/>
            <a:rect l="l" t="t" r="r" b="b"/>
            <a:pathLst>
              <a:path w="1689100" h="646429">
                <a:moveTo>
                  <a:pt x="1689100" y="0"/>
                </a:moveTo>
                <a:lnTo>
                  <a:pt x="0" y="0"/>
                </a:lnTo>
                <a:lnTo>
                  <a:pt x="0" y="646328"/>
                </a:lnTo>
                <a:lnTo>
                  <a:pt x="1689100" y="646328"/>
                </a:lnTo>
                <a:lnTo>
                  <a:pt x="1689100" y="0"/>
                </a:lnTo>
                <a:close/>
              </a:path>
            </a:pathLst>
          </a:custGeom>
          <a:solidFill>
            <a:srgbClr val="FFFFFF">
              <a:alpha val="74900"/>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1" name="object 21"/>
          <p:cNvSpPr txBox="1"/>
          <p:nvPr/>
        </p:nvSpPr>
        <p:spPr>
          <a:xfrm>
            <a:off x="3689730" y="2699384"/>
            <a:ext cx="1329690" cy="574040"/>
          </a:xfrm>
          <a:prstGeom prst="rect">
            <a:avLst/>
          </a:prstGeom>
        </p:spPr>
        <p:txBody>
          <a:bodyPr vert="horz" wrap="square" lIns="0" tIns="12700" rIns="0" bIns="0" rtlCol="0">
            <a:spAutoFit/>
          </a:bodyPr>
          <a:lstStyle/>
          <a:p>
            <a:pPr marL="635" marR="0" lvl="0" indent="0" algn="ctr" defTabSz="914400" eaLnBrk="1" fontAlgn="auto" latinLnBrk="0" hangingPunct="1">
              <a:lnSpc>
                <a:spcPct val="100000"/>
              </a:lnSpc>
              <a:spcBef>
                <a:spcPts val="100"/>
              </a:spcBef>
              <a:spcAft>
                <a:spcPts val="0"/>
              </a:spcAft>
              <a:buClrTx/>
              <a:buSzTx/>
              <a:buFontTx/>
              <a:buNone/>
              <a:tabLst/>
              <a:defRPr/>
            </a:pPr>
            <a:r>
              <a:rPr kumimoji="0" sz="1200" b="0" i="0" u="none" strike="noStrike" kern="0" cap="none" spc="-75" normalizeH="0" baseline="0" noProof="0" dirty="0">
                <a:ln>
                  <a:noFill/>
                </a:ln>
                <a:solidFill>
                  <a:srgbClr val="C00000"/>
                </a:solidFill>
                <a:effectLst/>
                <a:uLnTx/>
                <a:uFillTx/>
                <a:latin typeface="Arial Black"/>
                <a:cs typeface="Arial Black"/>
              </a:rPr>
              <a:t>55%</a:t>
            </a:r>
            <a:r>
              <a:rPr kumimoji="0" sz="1200" b="0" i="0" u="none" strike="noStrike" kern="0" cap="none" spc="-140" normalizeH="0" baseline="0" noProof="0" dirty="0">
                <a:ln>
                  <a:noFill/>
                </a:ln>
                <a:solidFill>
                  <a:srgbClr val="C00000"/>
                </a:solidFill>
                <a:effectLst/>
                <a:uLnTx/>
                <a:uFillTx/>
                <a:latin typeface="Arial Black"/>
                <a:cs typeface="Arial Black"/>
              </a:rPr>
              <a:t> </a:t>
            </a:r>
            <a:r>
              <a:rPr kumimoji="0" sz="1200" b="0" i="0" u="none" strike="noStrike" kern="0" cap="none" spc="-20" normalizeH="0" baseline="0" noProof="0" dirty="0">
                <a:ln>
                  <a:noFill/>
                </a:ln>
                <a:solidFill>
                  <a:srgbClr val="C00000"/>
                </a:solidFill>
                <a:effectLst/>
                <a:uLnTx/>
                <a:uFillTx/>
                <a:latin typeface="Arial Black"/>
                <a:cs typeface="Arial Black"/>
              </a:rPr>
              <a:t>prob.</a:t>
            </a:r>
            <a:endParaRPr kumimoji="0" sz="1200" b="0" i="0" u="none" strike="noStrike" kern="0" cap="none" spc="0" normalizeH="0" baseline="0" noProof="0">
              <a:ln>
                <a:noFill/>
              </a:ln>
              <a:solidFill>
                <a:sysClr val="windowText" lastClr="000000"/>
              </a:solidFill>
              <a:effectLst/>
              <a:uLnTx/>
              <a:uFillTx/>
              <a:latin typeface="Arial Black"/>
              <a:cs typeface="Arial Black"/>
            </a:endParaRPr>
          </a:p>
          <a:p>
            <a:pPr marL="12700" marR="5080" lvl="0" indent="1270" algn="ctr" defTabSz="914400" eaLnBrk="1" fontAlgn="auto" latinLnBrk="0" hangingPunct="1">
              <a:lnSpc>
                <a:spcPct val="100000"/>
              </a:lnSpc>
              <a:spcBef>
                <a:spcPts val="0"/>
              </a:spcBef>
              <a:spcAft>
                <a:spcPts val="0"/>
              </a:spcAft>
              <a:buClrTx/>
              <a:buSzTx/>
              <a:buFontTx/>
              <a:buNone/>
              <a:tabLst/>
              <a:defRPr/>
            </a:pPr>
            <a:r>
              <a:rPr kumimoji="0" sz="1200" b="0" i="0" u="none" strike="noStrike" kern="0" cap="none" spc="-10" normalizeH="0" baseline="0" noProof="0" dirty="0">
                <a:ln>
                  <a:noFill/>
                </a:ln>
                <a:solidFill>
                  <a:srgbClr val="C00000"/>
                </a:solidFill>
                <a:effectLst/>
                <a:uLnTx/>
                <a:uFillTx/>
                <a:latin typeface="Arial Black"/>
                <a:cs typeface="Arial Black"/>
              </a:rPr>
              <a:t>Republicanos </a:t>
            </a:r>
            <a:r>
              <a:rPr kumimoji="0" sz="1200" b="0" i="0" u="none" strike="noStrike" kern="0" cap="none" spc="-40" normalizeH="0" baseline="0" noProof="0" dirty="0">
                <a:ln>
                  <a:noFill/>
                </a:ln>
                <a:solidFill>
                  <a:srgbClr val="C00000"/>
                </a:solidFill>
                <a:effectLst/>
                <a:uLnTx/>
                <a:uFillTx/>
                <a:latin typeface="Arial Black"/>
                <a:cs typeface="Arial Black"/>
              </a:rPr>
              <a:t>Tengan</a:t>
            </a:r>
            <a:r>
              <a:rPr kumimoji="0" sz="1200" b="0" i="0" u="none" strike="noStrike" kern="0" cap="none" spc="-105" normalizeH="0" baseline="0" noProof="0" dirty="0">
                <a:ln>
                  <a:noFill/>
                </a:ln>
                <a:solidFill>
                  <a:srgbClr val="C00000"/>
                </a:solidFill>
                <a:effectLst/>
                <a:uLnTx/>
                <a:uFillTx/>
                <a:latin typeface="Arial Black"/>
                <a:cs typeface="Arial Black"/>
              </a:rPr>
              <a:t> </a:t>
            </a:r>
            <a:r>
              <a:rPr kumimoji="0" sz="1200" b="0" i="0" u="none" strike="noStrike" kern="0" cap="none" spc="-10" normalizeH="0" baseline="0" noProof="0" dirty="0">
                <a:ln>
                  <a:noFill/>
                </a:ln>
                <a:solidFill>
                  <a:srgbClr val="C00000"/>
                </a:solidFill>
                <a:effectLst/>
                <a:uLnTx/>
                <a:uFillTx/>
                <a:latin typeface="Arial Black"/>
                <a:cs typeface="Arial Black"/>
              </a:rPr>
              <a:t>mayoría</a:t>
            </a:r>
            <a:endParaRPr kumimoji="0" sz="1200" b="0" i="0" u="none" strike="noStrike" kern="0" cap="none" spc="0" normalizeH="0" baseline="0" noProof="0">
              <a:ln>
                <a:noFill/>
              </a:ln>
              <a:solidFill>
                <a:sysClr val="windowText" lastClr="000000"/>
              </a:solidFill>
              <a:effectLst/>
              <a:uLnTx/>
              <a:uFillTx/>
              <a:latin typeface="Arial Black"/>
              <a:cs typeface="Arial Black"/>
            </a:endParaRPr>
          </a:p>
        </p:txBody>
      </p:sp>
      <p:grpSp>
        <p:nvGrpSpPr>
          <p:cNvPr id="3" name="object 3"/>
          <p:cNvGrpSpPr/>
          <p:nvPr/>
        </p:nvGrpSpPr>
        <p:grpSpPr>
          <a:xfrm>
            <a:off x="5719445" y="2154682"/>
            <a:ext cx="6472555" cy="3483610"/>
            <a:chOff x="5719445" y="2154682"/>
            <a:chExt cx="6472555" cy="3483610"/>
          </a:xfrm>
        </p:grpSpPr>
        <p:pic>
          <p:nvPicPr>
            <p:cNvPr id="4" name="object 4"/>
            <p:cNvPicPr/>
            <p:nvPr/>
          </p:nvPicPr>
          <p:blipFill>
            <a:blip r:embed="rId4" cstate="print"/>
            <a:stretch>
              <a:fillRect/>
            </a:stretch>
          </p:blipFill>
          <p:spPr>
            <a:xfrm>
              <a:off x="5793994" y="2154682"/>
              <a:ext cx="6398006" cy="3251454"/>
            </a:xfrm>
            <a:prstGeom prst="rect">
              <a:avLst/>
            </a:prstGeom>
          </p:spPr>
        </p:pic>
        <p:sp>
          <p:nvSpPr>
            <p:cNvPr id="5" name="object 5"/>
            <p:cNvSpPr/>
            <p:nvPr/>
          </p:nvSpPr>
          <p:spPr>
            <a:xfrm>
              <a:off x="5719445" y="5058473"/>
              <a:ext cx="520700" cy="473075"/>
            </a:xfrm>
            <a:custGeom>
              <a:avLst/>
              <a:gdLst/>
              <a:ahLst/>
              <a:cxnLst/>
              <a:rect l="l" t="t" r="r" b="b"/>
              <a:pathLst>
                <a:path w="520700" h="473075">
                  <a:moveTo>
                    <a:pt x="520560" y="0"/>
                  </a:moveTo>
                  <a:lnTo>
                    <a:pt x="0" y="0"/>
                  </a:lnTo>
                  <a:lnTo>
                    <a:pt x="0" y="472630"/>
                  </a:lnTo>
                  <a:lnTo>
                    <a:pt x="520560" y="472630"/>
                  </a:lnTo>
                  <a:lnTo>
                    <a:pt x="520560"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6" name="object 6"/>
            <p:cNvPicPr/>
            <p:nvPr/>
          </p:nvPicPr>
          <p:blipFill>
            <a:blip r:embed="rId5" cstate="print"/>
            <a:stretch>
              <a:fillRect/>
            </a:stretch>
          </p:blipFill>
          <p:spPr>
            <a:xfrm>
              <a:off x="7544308" y="4951526"/>
              <a:ext cx="728840" cy="686536"/>
            </a:xfrm>
            <a:prstGeom prst="rect">
              <a:avLst/>
            </a:prstGeom>
          </p:spPr>
        </p:pic>
        <p:pic>
          <p:nvPicPr>
            <p:cNvPr id="7" name="object 7"/>
            <p:cNvPicPr/>
            <p:nvPr/>
          </p:nvPicPr>
          <p:blipFill>
            <a:blip r:embed="rId6" cstate="print"/>
            <a:stretch>
              <a:fillRect/>
            </a:stretch>
          </p:blipFill>
          <p:spPr>
            <a:xfrm>
              <a:off x="6150610" y="4605794"/>
              <a:ext cx="1145463" cy="989037"/>
            </a:xfrm>
            <a:prstGeom prst="rect">
              <a:avLst/>
            </a:prstGeom>
          </p:spPr>
        </p:pic>
      </p:grpSp>
      <p:pic>
        <p:nvPicPr>
          <p:cNvPr id="25" name="object 25"/>
          <p:cNvPicPr/>
          <p:nvPr/>
        </p:nvPicPr>
        <p:blipFill>
          <a:blip r:embed="rId7" cstate="print"/>
          <a:stretch>
            <a:fillRect/>
          </a:stretch>
        </p:blipFill>
        <p:spPr>
          <a:xfrm>
            <a:off x="6374080" y="5767578"/>
            <a:ext cx="4847266" cy="276521"/>
          </a:xfrm>
          <a:prstGeom prst="rect">
            <a:avLst/>
          </a:prstGeom>
        </p:spPr>
      </p:pic>
      <p:grpSp>
        <p:nvGrpSpPr>
          <p:cNvPr id="13" name="object 13"/>
          <p:cNvGrpSpPr/>
          <p:nvPr/>
        </p:nvGrpSpPr>
        <p:grpSpPr>
          <a:xfrm>
            <a:off x="11739118" y="6372707"/>
            <a:ext cx="221615" cy="185420"/>
            <a:chOff x="11739118" y="6372707"/>
            <a:chExt cx="221615" cy="185420"/>
          </a:xfrm>
        </p:grpSpPr>
        <p:pic>
          <p:nvPicPr>
            <p:cNvPr id="14" name="object 14"/>
            <p:cNvPicPr/>
            <p:nvPr/>
          </p:nvPicPr>
          <p:blipFill>
            <a:blip r:embed="rId8" cstate="print"/>
            <a:stretch>
              <a:fillRect/>
            </a:stretch>
          </p:blipFill>
          <p:spPr>
            <a:xfrm>
              <a:off x="11739118" y="6372707"/>
              <a:ext cx="149986" cy="183235"/>
            </a:xfrm>
            <a:prstGeom prst="rect">
              <a:avLst/>
            </a:prstGeom>
          </p:spPr>
        </p:pic>
        <p:sp>
          <p:nvSpPr>
            <p:cNvPr id="15" name="object 15"/>
            <p:cNvSpPr/>
            <p:nvPr/>
          </p:nvSpPr>
          <p:spPr>
            <a:xfrm>
              <a:off x="11909044" y="6510642"/>
              <a:ext cx="52069" cy="47625"/>
            </a:xfrm>
            <a:custGeom>
              <a:avLst/>
              <a:gdLst/>
              <a:ahLst/>
              <a:cxnLst/>
              <a:rect l="l" t="t" r="r" b="b"/>
              <a:pathLst>
                <a:path w="52070" h="47625">
                  <a:moveTo>
                    <a:pt x="33400" y="0"/>
                  </a:moveTo>
                  <a:lnTo>
                    <a:pt x="18287" y="0"/>
                  </a:lnTo>
                  <a:lnTo>
                    <a:pt x="12064" y="2298"/>
                  </a:lnTo>
                  <a:lnTo>
                    <a:pt x="2412" y="11455"/>
                  </a:lnTo>
                  <a:lnTo>
                    <a:pt x="0" y="17144"/>
                  </a:lnTo>
                  <a:lnTo>
                    <a:pt x="0" y="30543"/>
                  </a:lnTo>
                  <a:lnTo>
                    <a:pt x="2412" y="36106"/>
                  </a:lnTo>
                  <a:lnTo>
                    <a:pt x="12064" y="45097"/>
                  </a:lnTo>
                  <a:lnTo>
                    <a:pt x="18287" y="47345"/>
                  </a:lnTo>
                  <a:lnTo>
                    <a:pt x="26034" y="47345"/>
                  </a:lnTo>
                  <a:lnTo>
                    <a:pt x="33400" y="47345"/>
                  </a:lnTo>
                  <a:lnTo>
                    <a:pt x="39624" y="45097"/>
                  </a:lnTo>
                  <a:lnTo>
                    <a:pt x="49275" y="36106"/>
                  </a:lnTo>
                  <a:lnTo>
                    <a:pt x="51688" y="30543"/>
                  </a:lnTo>
                  <a:lnTo>
                    <a:pt x="51688" y="17144"/>
                  </a:lnTo>
                  <a:lnTo>
                    <a:pt x="49275" y="11455"/>
                  </a:lnTo>
                  <a:lnTo>
                    <a:pt x="39624" y="2298"/>
                  </a:lnTo>
                  <a:lnTo>
                    <a:pt x="33400" y="0"/>
                  </a:lnTo>
                  <a:close/>
                </a:path>
              </a:pathLst>
            </a:custGeom>
            <a:solidFill>
              <a:srgbClr val="242424">
                <a:alpha val="25097"/>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6" name="object 16"/>
          <p:cNvSpPr txBox="1"/>
          <p:nvPr/>
        </p:nvSpPr>
        <p:spPr>
          <a:xfrm>
            <a:off x="358241" y="6532574"/>
            <a:ext cx="7015480" cy="1625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900" b="0" i="1" u="none" strike="noStrike" kern="0" cap="none" spc="0" normalizeH="0" baseline="0" noProof="0" dirty="0">
                <a:ln>
                  <a:noFill/>
                </a:ln>
                <a:solidFill>
                  <a:srgbClr val="7E7E7E"/>
                </a:solidFill>
                <a:effectLst/>
                <a:uLnTx/>
                <a:uFillTx/>
                <a:latin typeface="Arial"/>
                <a:cs typeface="Arial"/>
              </a:rPr>
              <a:t>Fuente:</a:t>
            </a:r>
            <a:r>
              <a:rPr kumimoji="0" sz="900" b="0" i="1" u="none" strike="noStrike" kern="0" cap="none" spc="155" normalizeH="0" baseline="0" noProof="0" dirty="0">
                <a:ln>
                  <a:noFill/>
                </a:ln>
                <a:solidFill>
                  <a:srgbClr val="7E7E7E"/>
                </a:solidFill>
                <a:effectLst/>
                <a:uLnTx/>
                <a:uFillTx/>
                <a:latin typeface="Arial"/>
                <a:cs typeface="Arial"/>
              </a:rPr>
              <a:t> </a:t>
            </a:r>
            <a:r>
              <a:rPr kumimoji="0" sz="900" b="0" i="1" u="none" strike="noStrike" kern="0" cap="none" spc="45" normalizeH="0" baseline="0" noProof="0" dirty="0">
                <a:ln>
                  <a:noFill/>
                </a:ln>
                <a:solidFill>
                  <a:srgbClr val="7E7E7E"/>
                </a:solidFill>
                <a:effectLst/>
                <a:uLnTx/>
                <a:uFillTx/>
                <a:latin typeface="Arial"/>
                <a:cs typeface="Arial"/>
              </a:rPr>
              <a:t>Actinver</a:t>
            </a:r>
            <a:r>
              <a:rPr kumimoji="0" sz="900" b="0" i="1" u="none" strike="noStrike" kern="0" cap="none" spc="160" normalizeH="0" baseline="0" noProof="0" dirty="0">
                <a:ln>
                  <a:noFill/>
                </a:ln>
                <a:solidFill>
                  <a:srgbClr val="7E7E7E"/>
                </a:solidFill>
                <a:effectLst/>
                <a:uLnTx/>
                <a:uFillTx/>
                <a:latin typeface="Arial"/>
                <a:cs typeface="Arial"/>
              </a:rPr>
              <a:t> </a:t>
            </a:r>
            <a:r>
              <a:rPr kumimoji="0" sz="900" b="0" i="1" u="none" strike="noStrike" kern="0" cap="none" spc="80" normalizeH="0" baseline="0" noProof="0" dirty="0">
                <a:ln>
                  <a:noFill/>
                </a:ln>
                <a:solidFill>
                  <a:srgbClr val="7E7E7E"/>
                </a:solidFill>
                <a:effectLst/>
                <a:uLnTx/>
                <a:uFillTx/>
                <a:latin typeface="Arial"/>
                <a:cs typeface="Arial"/>
              </a:rPr>
              <a:t>con</a:t>
            </a:r>
            <a:r>
              <a:rPr kumimoji="0" sz="900" b="0" i="1" u="none" strike="noStrike" kern="0" cap="none" spc="125" normalizeH="0" baseline="0" noProof="0" dirty="0">
                <a:ln>
                  <a:noFill/>
                </a:ln>
                <a:solidFill>
                  <a:srgbClr val="7E7E7E"/>
                </a:solidFill>
                <a:effectLst/>
                <a:uLnTx/>
                <a:uFillTx/>
                <a:latin typeface="Arial"/>
                <a:cs typeface="Arial"/>
              </a:rPr>
              <a:t> </a:t>
            </a:r>
            <a:r>
              <a:rPr kumimoji="0" sz="900" b="0" i="1" u="none" strike="noStrike" kern="0" cap="none" spc="65" normalizeH="0" baseline="0" noProof="0" dirty="0">
                <a:ln>
                  <a:noFill/>
                </a:ln>
                <a:solidFill>
                  <a:srgbClr val="7E7E7E"/>
                </a:solidFill>
                <a:effectLst/>
                <a:uLnTx/>
                <a:uFillTx/>
                <a:latin typeface="Arial"/>
                <a:cs typeface="Arial"/>
              </a:rPr>
              <a:t>información</a:t>
            </a:r>
            <a:r>
              <a:rPr kumimoji="0" sz="900" b="0" i="1" u="none" strike="noStrike" kern="0" cap="none" spc="175" normalizeH="0" baseline="0" noProof="0" dirty="0">
                <a:ln>
                  <a:noFill/>
                </a:ln>
                <a:solidFill>
                  <a:srgbClr val="7E7E7E"/>
                </a:solidFill>
                <a:effectLst/>
                <a:uLnTx/>
                <a:uFillTx/>
                <a:latin typeface="Arial"/>
                <a:cs typeface="Arial"/>
              </a:rPr>
              <a:t> </a:t>
            </a:r>
            <a:r>
              <a:rPr kumimoji="0" sz="900" b="0" i="1" u="none" strike="noStrike" kern="0" cap="none" spc="80" normalizeH="0" baseline="0" noProof="0" dirty="0">
                <a:ln>
                  <a:noFill/>
                </a:ln>
                <a:solidFill>
                  <a:srgbClr val="7E7E7E"/>
                </a:solidFill>
                <a:effectLst/>
                <a:uLnTx/>
                <a:uFillTx/>
                <a:latin typeface="Arial"/>
                <a:cs typeface="Arial"/>
              </a:rPr>
              <a:t>de</a:t>
            </a:r>
            <a:r>
              <a:rPr kumimoji="0" sz="900" b="0" i="1" u="none" strike="noStrike" kern="0" cap="none" spc="130" normalizeH="0" baseline="0" noProof="0" dirty="0">
                <a:ln>
                  <a:noFill/>
                </a:ln>
                <a:solidFill>
                  <a:srgbClr val="7E7E7E"/>
                </a:solidFill>
                <a:effectLst/>
                <a:uLnTx/>
                <a:uFillTx/>
                <a:latin typeface="Arial"/>
                <a:cs typeface="Arial"/>
              </a:rPr>
              <a:t> </a:t>
            </a:r>
            <a:r>
              <a:rPr kumimoji="0" sz="900" b="0" i="1" u="none" strike="noStrike" kern="0" cap="none" spc="-65" normalizeH="0" baseline="0" noProof="0" dirty="0">
                <a:ln>
                  <a:noFill/>
                </a:ln>
                <a:solidFill>
                  <a:srgbClr val="7E7E7E"/>
                </a:solidFill>
                <a:effectLst/>
                <a:uLnTx/>
                <a:uFillTx/>
                <a:latin typeface="Arial"/>
                <a:cs typeface="Arial"/>
              </a:rPr>
              <a:t>BEA,</a:t>
            </a:r>
            <a:r>
              <a:rPr kumimoji="0" sz="900" b="0" i="1" u="none" strike="noStrike" kern="0" cap="none" spc="145" normalizeH="0" baseline="0" noProof="0" dirty="0">
                <a:ln>
                  <a:noFill/>
                </a:ln>
                <a:solidFill>
                  <a:srgbClr val="7E7E7E"/>
                </a:solidFill>
                <a:effectLst/>
                <a:uLnTx/>
                <a:uFillTx/>
                <a:latin typeface="Arial"/>
                <a:cs typeface="Arial"/>
              </a:rPr>
              <a:t> </a:t>
            </a:r>
            <a:r>
              <a:rPr kumimoji="0" sz="900" b="0" i="1" u="none" strike="noStrike" kern="0" cap="none" spc="-35" normalizeH="0" baseline="0" noProof="0" dirty="0">
                <a:ln>
                  <a:noFill/>
                </a:ln>
                <a:solidFill>
                  <a:srgbClr val="7E7E7E"/>
                </a:solidFill>
                <a:effectLst/>
                <a:uLnTx/>
                <a:uFillTx/>
                <a:latin typeface="Arial"/>
                <a:cs typeface="Arial"/>
              </a:rPr>
              <a:t>US</a:t>
            </a:r>
            <a:r>
              <a:rPr kumimoji="0" sz="900" b="0" i="1" u="none" strike="noStrike" kern="0" cap="none" spc="165" normalizeH="0" baseline="0" noProof="0" dirty="0">
                <a:ln>
                  <a:noFill/>
                </a:ln>
                <a:solidFill>
                  <a:srgbClr val="7E7E7E"/>
                </a:solidFill>
                <a:effectLst/>
                <a:uLnTx/>
                <a:uFillTx/>
                <a:latin typeface="Arial"/>
                <a:cs typeface="Arial"/>
              </a:rPr>
              <a:t> </a:t>
            </a:r>
            <a:r>
              <a:rPr kumimoji="0" sz="900" b="0" i="1" u="none" strike="noStrike" kern="0" cap="none" spc="0" normalizeH="0" baseline="0" noProof="0" dirty="0">
                <a:ln>
                  <a:noFill/>
                </a:ln>
                <a:solidFill>
                  <a:srgbClr val="7E7E7E"/>
                </a:solidFill>
                <a:effectLst/>
                <a:uLnTx/>
                <a:uFillTx/>
                <a:latin typeface="Arial"/>
                <a:cs typeface="Arial"/>
              </a:rPr>
              <a:t>Census</a:t>
            </a:r>
            <a:r>
              <a:rPr kumimoji="0" sz="900" b="0" i="1" u="none" strike="noStrike" kern="0" cap="none" spc="165" normalizeH="0" baseline="0" noProof="0" dirty="0">
                <a:ln>
                  <a:noFill/>
                </a:ln>
                <a:solidFill>
                  <a:srgbClr val="7E7E7E"/>
                </a:solidFill>
                <a:effectLst/>
                <a:uLnTx/>
                <a:uFillTx/>
                <a:latin typeface="Arial"/>
                <a:cs typeface="Arial"/>
              </a:rPr>
              <a:t> </a:t>
            </a:r>
            <a:r>
              <a:rPr kumimoji="0" sz="900" b="0" i="1" u="none" strike="noStrike" kern="0" cap="none" spc="0" normalizeH="0" baseline="0" noProof="0" dirty="0">
                <a:ln>
                  <a:noFill/>
                </a:ln>
                <a:solidFill>
                  <a:srgbClr val="7E7E7E"/>
                </a:solidFill>
                <a:effectLst/>
                <a:uLnTx/>
                <a:uFillTx/>
                <a:latin typeface="Arial"/>
                <a:cs typeface="Arial"/>
              </a:rPr>
              <a:t>Bureau,</a:t>
            </a:r>
            <a:r>
              <a:rPr kumimoji="0" sz="900" b="0" i="1" u="none" strike="noStrike" kern="0" cap="none" spc="145" normalizeH="0" baseline="0" noProof="0" dirty="0">
                <a:ln>
                  <a:noFill/>
                </a:ln>
                <a:solidFill>
                  <a:srgbClr val="7E7E7E"/>
                </a:solidFill>
                <a:effectLst/>
                <a:uLnTx/>
                <a:uFillTx/>
                <a:latin typeface="Arial"/>
                <a:cs typeface="Arial"/>
              </a:rPr>
              <a:t> </a:t>
            </a:r>
            <a:r>
              <a:rPr kumimoji="0" sz="900" b="0" i="1" u="none" strike="noStrike" kern="0" cap="none" spc="50" normalizeH="0" baseline="0" noProof="0" dirty="0">
                <a:ln>
                  <a:noFill/>
                </a:ln>
                <a:solidFill>
                  <a:srgbClr val="7E7E7E"/>
                </a:solidFill>
                <a:effectLst/>
                <a:uLnTx/>
                <a:uFillTx/>
                <a:latin typeface="Arial"/>
                <a:cs typeface="Arial"/>
              </a:rPr>
              <a:t>Cook</a:t>
            </a:r>
            <a:r>
              <a:rPr kumimoji="0" sz="900" b="0" i="1" u="none" strike="noStrike" kern="0" cap="none" spc="145" normalizeH="0" baseline="0" noProof="0" dirty="0">
                <a:ln>
                  <a:noFill/>
                </a:ln>
                <a:solidFill>
                  <a:srgbClr val="7E7E7E"/>
                </a:solidFill>
                <a:effectLst/>
                <a:uLnTx/>
                <a:uFillTx/>
                <a:latin typeface="Arial"/>
                <a:cs typeface="Arial"/>
              </a:rPr>
              <a:t> </a:t>
            </a:r>
            <a:r>
              <a:rPr kumimoji="0" sz="900" b="0" i="1" u="none" strike="noStrike" kern="0" cap="none" spc="0" normalizeH="0" baseline="0" noProof="0" dirty="0">
                <a:ln>
                  <a:noFill/>
                </a:ln>
                <a:solidFill>
                  <a:srgbClr val="7E7E7E"/>
                </a:solidFill>
                <a:effectLst/>
                <a:uLnTx/>
                <a:uFillTx/>
                <a:latin typeface="Arial"/>
                <a:cs typeface="Arial"/>
              </a:rPr>
              <a:t>Political</a:t>
            </a:r>
            <a:r>
              <a:rPr kumimoji="0" sz="900" b="0" i="1" u="none" strike="noStrike" kern="0" cap="none" spc="190" normalizeH="0" baseline="0" noProof="0" dirty="0">
                <a:ln>
                  <a:noFill/>
                </a:ln>
                <a:solidFill>
                  <a:srgbClr val="7E7E7E"/>
                </a:solidFill>
                <a:effectLst/>
                <a:uLnTx/>
                <a:uFillTx/>
                <a:latin typeface="Arial"/>
                <a:cs typeface="Arial"/>
              </a:rPr>
              <a:t> </a:t>
            </a:r>
            <a:r>
              <a:rPr kumimoji="0" sz="900" b="0" i="1" u="none" strike="noStrike" kern="0" cap="none" spc="0" normalizeH="0" baseline="0" noProof="0" dirty="0">
                <a:ln>
                  <a:noFill/>
                </a:ln>
                <a:solidFill>
                  <a:srgbClr val="7E7E7E"/>
                </a:solidFill>
                <a:effectLst/>
                <a:uLnTx/>
                <a:uFillTx/>
                <a:latin typeface="Arial"/>
                <a:cs typeface="Arial"/>
              </a:rPr>
              <a:t>Report,</a:t>
            </a:r>
            <a:r>
              <a:rPr kumimoji="0" sz="900" b="0" i="1" u="none" strike="noStrike" kern="0" cap="none" spc="160" normalizeH="0" baseline="0" noProof="0" dirty="0">
                <a:ln>
                  <a:noFill/>
                </a:ln>
                <a:solidFill>
                  <a:srgbClr val="7E7E7E"/>
                </a:solidFill>
                <a:effectLst/>
                <a:uLnTx/>
                <a:uFillTx/>
                <a:latin typeface="Arial"/>
                <a:cs typeface="Arial"/>
              </a:rPr>
              <a:t> </a:t>
            </a:r>
            <a:r>
              <a:rPr kumimoji="0" sz="900" b="0" i="1" u="none" strike="noStrike" kern="0" cap="none" spc="0" normalizeH="0" baseline="0" noProof="0" dirty="0">
                <a:ln>
                  <a:noFill/>
                </a:ln>
                <a:solidFill>
                  <a:srgbClr val="7E7E7E"/>
                </a:solidFill>
                <a:effectLst/>
                <a:uLnTx/>
                <a:uFillTx/>
                <a:latin typeface="Arial"/>
                <a:cs typeface="Arial"/>
              </a:rPr>
              <a:t>Universidad</a:t>
            </a:r>
            <a:r>
              <a:rPr kumimoji="0" sz="900" b="0" i="1" u="none" strike="noStrike" kern="0" cap="none" spc="175" normalizeH="0" baseline="0" noProof="0" dirty="0">
                <a:ln>
                  <a:noFill/>
                </a:ln>
                <a:solidFill>
                  <a:srgbClr val="7E7E7E"/>
                </a:solidFill>
                <a:effectLst/>
                <a:uLnTx/>
                <a:uFillTx/>
                <a:latin typeface="Arial"/>
                <a:cs typeface="Arial"/>
              </a:rPr>
              <a:t> </a:t>
            </a:r>
            <a:r>
              <a:rPr kumimoji="0" sz="900" b="0" i="1" u="none" strike="noStrike" kern="0" cap="none" spc="80" normalizeH="0" baseline="0" noProof="0" dirty="0">
                <a:ln>
                  <a:noFill/>
                </a:ln>
                <a:solidFill>
                  <a:srgbClr val="7E7E7E"/>
                </a:solidFill>
                <a:effectLst/>
                <a:uLnTx/>
                <a:uFillTx/>
                <a:latin typeface="Arial"/>
                <a:cs typeface="Arial"/>
              </a:rPr>
              <a:t>de</a:t>
            </a:r>
            <a:r>
              <a:rPr kumimoji="0" sz="900" b="0" i="1" u="none" strike="noStrike" kern="0" cap="none" spc="145" normalizeH="0" baseline="0" noProof="0" dirty="0">
                <a:ln>
                  <a:noFill/>
                </a:ln>
                <a:solidFill>
                  <a:srgbClr val="7E7E7E"/>
                </a:solidFill>
                <a:effectLst/>
                <a:uLnTx/>
                <a:uFillTx/>
                <a:latin typeface="Arial"/>
                <a:cs typeface="Arial"/>
              </a:rPr>
              <a:t> </a:t>
            </a:r>
            <a:r>
              <a:rPr kumimoji="0" sz="900" b="0" i="1" u="none" strike="noStrike" kern="0" cap="none" spc="0" normalizeH="0" baseline="0" noProof="0" dirty="0">
                <a:ln>
                  <a:noFill/>
                </a:ln>
                <a:solidFill>
                  <a:srgbClr val="7E7E7E"/>
                </a:solidFill>
                <a:effectLst/>
                <a:uLnTx/>
                <a:uFillTx/>
                <a:latin typeface="Arial"/>
                <a:cs typeface="Arial"/>
              </a:rPr>
              <a:t>Virginia,</a:t>
            </a:r>
            <a:r>
              <a:rPr kumimoji="0" sz="900" b="0" i="1" u="none" strike="noStrike" kern="0" cap="none" spc="195" normalizeH="0" baseline="0" noProof="0" dirty="0">
                <a:ln>
                  <a:noFill/>
                </a:ln>
                <a:solidFill>
                  <a:srgbClr val="7E7E7E"/>
                </a:solidFill>
                <a:effectLst/>
                <a:uLnTx/>
                <a:uFillTx/>
                <a:latin typeface="Arial"/>
                <a:cs typeface="Arial"/>
              </a:rPr>
              <a:t> </a:t>
            </a:r>
            <a:r>
              <a:rPr kumimoji="0" sz="900" b="0" i="1" u="none" strike="noStrike" kern="0" cap="none" spc="0" normalizeH="0" baseline="0" noProof="0" dirty="0">
                <a:ln>
                  <a:noFill/>
                </a:ln>
                <a:solidFill>
                  <a:srgbClr val="7E7E7E"/>
                </a:solidFill>
                <a:effectLst/>
                <a:uLnTx/>
                <a:uFillTx/>
                <a:latin typeface="Arial"/>
                <a:cs typeface="Arial"/>
              </a:rPr>
              <a:t>Inside</a:t>
            </a:r>
            <a:r>
              <a:rPr kumimoji="0" sz="900" b="0" i="1" u="none" strike="noStrike" kern="0" cap="none" spc="190" normalizeH="0" baseline="0" noProof="0" dirty="0">
                <a:ln>
                  <a:noFill/>
                </a:ln>
                <a:solidFill>
                  <a:srgbClr val="7E7E7E"/>
                </a:solidFill>
                <a:effectLst/>
                <a:uLnTx/>
                <a:uFillTx/>
                <a:latin typeface="Arial"/>
                <a:cs typeface="Arial"/>
              </a:rPr>
              <a:t> </a:t>
            </a:r>
            <a:r>
              <a:rPr kumimoji="0" sz="900" b="0" i="1" u="none" strike="noStrike" kern="0" cap="none" spc="-10" normalizeH="0" baseline="0" noProof="0" dirty="0">
                <a:ln>
                  <a:noFill/>
                </a:ln>
                <a:solidFill>
                  <a:srgbClr val="7E7E7E"/>
                </a:solidFill>
                <a:effectLst/>
                <a:uLnTx/>
                <a:uFillTx/>
                <a:latin typeface="Arial"/>
                <a:cs typeface="Arial"/>
              </a:rPr>
              <a:t>Elections.</a:t>
            </a:r>
            <a:endParaRPr kumimoji="0" sz="900" b="0" i="0" u="none" strike="noStrike" kern="0" cap="none" spc="0" normalizeH="0" baseline="0" noProof="0">
              <a:ln>
                <a:noFill/>
              </a:ln>
              <a:solidFill>
                <a:sysClr val="windowText" lastClr="000000"/>
              </a:solidFill>
              <a:effectLst/>
              <a:uLnTx/>
              <a:uFillTx/>
              <a:latin typeface="Arial"/>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065" rIns="0" bIns="0" rtlCol="0">
            <a:spAutoFit/>
          </a:bodyPr>
          <a:lstStyle/>
          <a:p>
            <a:pPr marL="88900" marR="5080" indent="-76200">
              <a:lnSpc>
                <a:spcPct val="100000"/>
              </a:lnSpc>
              <a:spcBef>
                <a:spcPts val="95"/>
              </a:spcBef>
            </a:pPr>
            <a:r>
              <a:rPr spc="-10" dirty="0"/>
              <a:t>House </a:t>
            </a:r>
            <a:r>
              <a:rPr spc="-20" dirty="0"/>
              <a:t>View</a:t>
            </a:r>
          </a:p>
        </p:txBody>
      </p:sp>
      <p:sp>
        <p:nvSpPr>
          <p:cNvPr id="3" name="object 3"/>
          <p:cNvSpPr txBox="1"/>
          <p:nvPr/>
        </p:nvSpPr>
        <p:spPr>
          <a:xfrm>
            <a:off x="1982470" y="219582"/>
            <a:ext cx="9131300" cy="666115"/>
          </a:xfrm>
          <a:prstGeom prst="rect">
            <a:avLst/>
          </a:prstGeom>
        </p:spPr>
        <p:txBody>
          <a:bodyPr vert="horz" wrap="square" lIns="0" tIns="12700" rIns="0" bIns="0" rtlCol="0">
            <a:spAutoFit/>
          </a:bodyPr>
          <a:lstStyle/>
          <a:p>
            <a:pPr marL="12700" marR="5080" algn="just">
              <a:lnSpc>
                <a:spcPct val="100000"/>
              </a:lnSpc>
              <a:spcBef>
                <a:spcPts val="100"/>
              </a:spcBef>
            </a:pPr>
            <a:r>
              <a:rPr sz="1400" spc="-20" dirty="0">
                <a:solidFill>
                  <a:srgbClr val="212121"/>
                </a:solidFill>
                <a:latin typeface="Lucida Sans Unicode"/>
                <a:cs typeface="Lucida Sans Unicode"/>
              </a:rPr>
              <a:t>En</a:t>
            </a:r>
            <a:r>
              <a:rPr sz="1400" spc="-70" dirty="0">
                <a:solidFill>
                  <a:srgbClr val="212121"/>
                </a:solidFill>
                <a:latin typeface="Lucida Sans Unicode"/>
                <a:cs typeface="Lucida Sans Unicode"/>
              </a:rPr>
              <a:t> </a:t>
            </a:r>
            <a:r>
              <a:rPr sz="1400" spc="55" dirty="0">
                <a:solidFill>
                  <a:srgbClr val="212121"/>
                </a:solidFill>
                <a:latin typeface="Lucida Sans Unicode"/>
                <a:cs typeface="Lucida Sans Unicode"/>
              </a:rPr>
              <a:t>estas</a:t>
            </a:r>
            <a:r>
              <a:rPr sz="1400" spc="-110" dirty="0">
                <a:solidFill>
                  <a:srgbClr val="212121"/>
                </a:solidFill>
                <a:latin typeface="Lucida Sans Unicode"/>
                <a:cs typeface="Lucida Sans Unicode"/>
              </a:rPr>
              <a:t> </a:t>
            </a:r>
            <a:r>
              <a:rPr sz="1400" spc="25" dirty="0">
                <a:solidFill>
                  <a:srgbClr val="212121"/>
                </a:solidFill>
                <a:latin typeface="Lucida Sans Unicode"/>
                <a:cs typeface="Lucida Sans Unicode"/>
              </a:rPr>
              <a:t>elecciones,</a:t>
            </a:r>
            <a:r>
              <a:rPr sz="1400" spc="-85" dirty="0">
                <a:solidFill>
                  <a:srgbClr val="212121"/>
                </a:solidFill>
                <a:latin typeface="Lucida Sans Unicode"/>
                <a:cs typeface="Lucida Sans Unicode"/>
              </a:rPr>
              <a:t> </a:t>
            </a:r>
            <a:r>
              <a:rPr sz="1400" spc="-5" dirty="0">
                <a:solidFill>
                  <a:srgbClr val="212121"/>
                </a:solidFill>
                <a:latin typeface="Lucida Sans Unicode"/>
                <a:cs typeface="Lucida Sans Unicode"/>
              </a:rPr>
              <a:t>los</a:t>
            </a:r>
            <a:r>
              <a:rPr sz="1400" spc="-95" dirty="0">
                <a:solidFill>
                  <a:srgbClr val="212121"/>
                </a:solidFill>
                <a:latin typeface="Lucida Sans Unicode"/>
                <a:cs typeface="Lucida Sans Unicode"/>
              </a:rPr>
              <a:t> </a:t>
            </a:r>
            <a:r>
              <a:rPr sz="1400" dirty="0">
                <a:solidFill>
                  <a:srgbClr val="212121"/>
                </a:solidFill>
                <a:latin typeface="Lucida Sans Unicode"/>
                <a:cs typeface="Lucida Sans Unicode"/>
              </a:rPr>
              <a:t>Millenials</a:t>
            </a:r>
            <a:r>
              <a:rPr sz="1400" spc="-95" dirty="0">
                <a:solidFill>
                  <a:srgbClr val="212121"/>
                </a:solidFill>
                <a:latin typeface="Lucida Sans Unicode"/>
                <a:cs typeface="Lucida Sans Unicode"/>
              </a:rPr>
              <a:t> </a:t>
            </a:r>
            <a:r>
              <a:rPr sz="1400" spc="50" dirty="0">
                <a:solidFill>
                  <a:srgbClr val="212121"/>
                </a:solidFill>
                <a:latin typeface="Lucida Sans Unicode"/>
                <a:cs typeface="Lucida Sans Unicode"/>
              </a:rPr>
              <a:t>y</a:t>
            </a:r>
            <a:r>
              <a:rPr sz="1400" spc="-70" dirty="0">
                <a:solidFill>
                  <a:srgbClr val="212121"/>
                </a:solidFill>
                <a:latin typeface="Lucida Sans Unicode"/>
                <a:cs typeface="Lucida Sans Unicode"/>
              </a:rPr>
              <a:t> </a:t>
            </a:r>
            <a:r>
              <a:rPr sz="1400" spc="55" dirty="0">
                <a:solidFill>
                  <a:srgbClr val="212121"/>
                </a:solidFill>
                <a:latin typeface="Lucida Sans Unicode"/>
                <a:cs typeface="Lucida Sans Unicode"/>
              </a:rPr>
              <a:t>la</a:t>
            </a:r>
            <a:r>
              <a:rPr sz="1400" spc="-60" dirty="0">
                <a:solidFill>
                  <a:srgbClr val="212121"/>
                </a:solidFill>
                <a:latin typeface="Lucida Sans Unicode"/>
                <a:cs typeface="Lucida Sans Unicode"/>
              </a:rPr>
              <a:t> </a:t>
            </a:r>
            <a:r>
              <a:rPr sz="1400" spc="20" dirty="0">
                <a:solidFill>
                  <a:srgbClr val="212121"/>
                </a:solidFill>
                <a:latin typeface="Lucida Sans Unicode"/>
                <a:cs typeface="Lucida Sans Unicode"/>
              </a:rPr>
              <a:t>Generazión</a:t>
            </a:r>
            <a:r>
              <a:rPr sz="1400" spc="-100" dirty="0">
                <a:solidFill>
                  <a:srgbClr val="212121"/>
                </a:solidFill>
                <a:latin typeface="Lucida Sans Unicode"/>
                <a:cs typeface="Lucida Sans Unicode"/>
              </a:rPr>
              <a:t> </a:t>
            </a:r>
            <a:r>
              <a:rPr sz="1400" spc="-95" dirty="0">
                <a:solidFill>
                  <a:srgbClr val="212121"/>
                </a:solidFill>
                <a:latin typeface="Lucida Sans Unicode"/>
                <a:cs typeface="Lucida Sans Unicode"/>
              </a:rPr>
              <a:t>Z</a:t>
            </a:r>
            <a:r>
              <a:rPr sz="1400" spc="-65" dirty="0">
                <a:solidFill>
                  <a:srgbClr val="212121"/>
                </a:solidFill>
                <a:latin typeface="Lucida Sans Unicode"/>
                <a:cs typeface="Lucida Sans Unicode"/>
              </a:rPr>
              <a:t> </a:t>
            </a:r>
            <a:r>
              <a:rPr sz="1400" spc="40" dirty="0">
                <a:solidFill>
                  <a:srgbClr val="212121"/>
                </a:solidFill>
                <a:latin typeface="Lucida Sans Unicode"/>
                <a:cs typeface="Lucida Sans Unicode"/>
              </a:rPr>
              <a:t>comienzan</a:t>
            </a:r>
            <a:r>
              <a:rPr sz="1400" spc="-100" dirty="0">
                <a:solidFill>
                  <a:srgbClr val="212121"/>
                </a:solidFill>
                <a:latin typeface="Lucida Sans Unicode"/>
                <a:cs typeface="Lucida Sans Unicode"/>
              </a:rPr>
              <a:t> </a:t>
            </a:r>
            <a:r>
              <a:rPr sz="1400" spc="25" dirty="0">
                <a:solidFill>
                  <a:srgbClr val="212121"/>
                </a:solidFill>
                <a:latin typeface="Lucida Sans Unicode"/>
                <a:cs typeface="Lucida Sans Unicode"/>
              </a:rPr>
              <a:t>tienen</a:t>
            </a:r>
            <a:r>
              <a:rPr sz="1400" spc="-95" dirty="0">
                <a:solidFill>
                  <a:srgbClr val="212121"/>
                </a:solidFill>
                <a:latin typeface="Lucida Sans Unicode"/>
                <a:cs typeface="Lucida Sans Unicode"/>
              </a:rPr>
              <a:t> </a:t>
            </a:r>
            <a:r>
              <a:rPr sz="1400" spc="130" dirty="0">
                <a:solidFill>
                  <a:srgbClr val="212121"/>
                </a:solidFill>
                <a:latin typeface="Lucida Sans Unicode"/>
                <a:cs typeface="Lucida Sans Unicode"/>
              </a:rPr>
              <a:t>cada</a:t>
            </a:r>
            <a:r>
              <a:rPr sz="1400" spc="-65" dirty="0">
                <a:solidFill>
                  <a:srgbClr val="212121"/>
                </a:solidFill>
                <a:latin typeface="Lucida Sans Unicode"/>
                <a:cs typeface="Lucida Sans Unicode"/>
              </a:rPr>
              <a:t> </a:t>
            </a:r>
            <a:r>
              <a:rPr sz="1400" spc="-10" dirty="0">
                <a:solidFill>
                  <a:srgbClr val="212121"/>
                </a:solidFill>
                <a:latin typeface="Lucida Sans Unicode"/>
                <a:cs typeface="Lucida Sans Unicode"/>
              </a:rPr>
              <a:t>vez</a:t>
            </a:r>
            <a:r>
              <a:rPr sz="1400" spc="-90" dirty="0">
                <a:solidFill>
                  <a:srgbClr val="212121"/>
                </a:solidFill>
                <a:latin typeface="Lucida Sans Unicode"/>
                <a:cs typeface="Lucida Sans Unicode"/>
              </a:rPr>
              <a:t> </a:t>
            </a:r>
            <a:r>
              <a:rPr sz="1400" spc="105" dirty="0">
                <a:solidFill>
                  <a:srgbClr val="212121"/>
                </a:solidFill>
                <a:latin typeface="Lucida Sans Unicode"/>
                <a:cs typeface="Lucida Sans Unicode"/>
              </a:rPr>
              <a:t>más</a:t>
            </a:r>
            <a:r>
              <a:rPr sz="1400" spc="-100" dirty="0">
                <a:solidFill>
                  <a:srgbClr val="212121"/>
                </a:solidFill>
                <a:latin typeface="Lucida Sans Unicode"/>
                <a:cs typeface="Lucida Sans Unicode"/>
              </a:rPr>
              <a:t> </a:t>
            </a:r>
            <a:r>
              <a:rPr sz="1400" spc="50" dirty="0">
                <a:solidFill>
                  <a:srgbClr val="212121"/>
                </a:solidFill>
                <a:latin typeface="Lucida Sans Unicode"/>
                <a:cs typeface="Lucida Sans Unicode"/>
              </a:rPr>
              <a:t>peso</a:t>
            </a:r>
            <a:r>
              <a:rPr sz="1400" spc="-85" dirty="0">
                <a:solidFill>
                  <a:srgbClr val="212121"/>
                </a:solidFill>
                <a:latin typeface="Lucida Sans Unicode"/>
                <a:cs typeface="Lucida Sans Unicode"/>
              </a:rPr>
              <a:t> </a:t>
            </a:r>
            <a:r>
              <a:rPr sz="1400" spc="55" dirty="0">
                <a:solidFill>
                  <a:srgbClr val="212121"/>
                </a:solidFill>
                <a:latin typeface="Lucida Sans Unicode"/>
                <a:cs typeface="Lucida Sans Unicode"/>
              </a:rPr>
              <a:t>en</a:t>
            </a:r>
            <a:r>
              <a:rPr sz="1400" spc="-85" dirty="0">
                <a:solidFill>
                  <a:srgbClr val="212121"/>
                </a:solidFill>
                <a:latin typeface="Lucida Sans Unicode"/>
                <a:cs typeface="Lucida Sans Unicode"/>
              </a:rPr>
              <a:t> </a:t>
            </a:r>
            <a:r>
              <a:rPr sz="1400" dirty="0">
                <a:solidFill>
                  <a:srgbClr val="212121"/>
                </a:solidFill>
                <a:latin typeface="Lucida Sans Unicode"/>
                <a:cs typeface="Lucida Sans Unicode"/>
              </a:rPr>
              <a:t>los</a:t>
            </a:r>
            <a:r>
              <a:rPr sz="1400" spc="-70" dirty="0">
                <a:solidFill>
                  <a:srgbClr val="212121"/>
                </a:solidFill>
                <a:latin typeface="Lucida Sans Unicode"/>
                <a:cs typeface="Lucida Sans Unicode"/>
              </a:rPr>
              <a:t> </a:t>
            </a:r>
            <a:r>
              <a:rPr sz="1400" spc="80" dirty="0">
                <a:solidFill>
                  <a:srgbClr val="212121"/>
                </a:solidFill>
                <a:latin typeface="Lucida Sans Unicode"/>
                <a:cs typeface="Lucida Sans Unicode"/>
              </a:rPr>
              <a:t>temas</a:t>
            </a:r>
            <a:r>
              <a:rPr sz="1400" spc="55" dirty="0">
                <a:solidFill>
                  <a:srgbClr val="212121"/>
                </a:solidFill>
                <a:latin typeface="Lucida Sans Unicode"/>
                <a:cs typeface="Lucida Sans Unicode"/>
              </a:rPr>
              <a:t> </a:t>
            </a:r>
            <a:r>
              <a:rPr sz="1400" spc="40" dirty="0">
                <a:solidFill>
                  <a:srgbClr val="212121"/>
                </a:solidFill>
                <a:latin typeface="Lucida Sans Unicode"/>
                <a:cs typeface="Lucida Sans Unicode"/>
              </a:rPr>
              <a:t>impulsados</a:t>
            </a:r>
            <a:r>
              <a:rPr sz="1400" spc="-85" dirty="0">
                <a:solidFill>
                  <a:srgbClr val="212121"/>
                </a:solidFill>
                <a:latin typeface="Lucida Sans Unicode"/>
                <a:cs typeface="Lucida Sans Unicode"/>
              </a:rPr>
              <a:t> </a:t>
            </a:r>
            <a:r>
              <a:rPr sz="1400" spc="15" dirty="0">
                <a:solidFill>
                  <a:srgbClr val="212121"/>
                </a:solidFill>
                <a:latin typeface="Lucida Sans Unicode"/>
                <a:cs typeface="Lucida Sans Unicode"/>
              </a:rPr>
              <a:t>por</a:t>
            </a:r>
            <a:r>
              <a:rPr sz="1400" spc="-70" dirty="0">
                <a:solidFill>
                  <a:srgbClr val="212121"/>
                </a:solidFill>
                <a:latin typeface="Lucida Sans Unicode"/>
                <a:cs typeface="Lucida Sans Unicode"/>
              </a:rPr>
              <a:t> </a:t>
            </a:r>
            <a:r>
              <a:rPr sz="1400" spc="15" dirty="0">
                <a:solidFill>
                  <a:srgbClr val="212121"/>
                </a:solidFill>
                <a:latin typeface="Lucida Sans Unicode"/>
                <a:cs typeface="Lucida Sans Unicode"/>
              </a:rPr>
              <a:t>el</a:t>
            </a:r>
            <a:r>
              <a:rPr sz="1400" spc="-80" dirty="0">
                <a:solidFill>
                  <a:srgbClr val="212121"/>
                </a:solidFill>
                <a:latin typeface="Lucida Sans Unicode"/>
                <a:cs typeface="Lucida Sans Unicode"/>
              </a:rPr>
              <a:t> </a:t>
            </a:r>
            <a:r>
              <a:rPr sz="1400" spc="30" dirty="0">
                <a:solidFill>
                  <a:srgbClr val="212121"/>
                </a:solidFill>
                <a:latin typeface="Lucida Sans Unicode"/>
                <a:cs typeface="Lucida Sans Unicode"/>
              </a:rPr>
              <a:t>partido</a:t>
            </a:r>
            <a:r>
              <a:rPr sz="1400" spc="-60" dirty="0">
                <a:solidFill>
                  <a:srgbClr val="212121"/>
                </a:solidFill>
                <a:latin typeface="Lucida Sans Unicode"/>
                <a:cs typeface="Lucida Sans Unicode"/>
              </a:rPr>
              <a:t> </a:t>
            </a:r>
            <a:r>
              <a:rPr sz="1400" spc="45" dirty="0">
                <a:solidFill>
                  <a:srgbClr val="212121"/>
                </a:solidFill>
                <a:latin typeface="Lucida Sans Unicode"/>
                <a:cs typeface="Lucida Sans Unicode"/>
              </a:rPr>
              <a:t>Demócrata.</a:t>
            </a:r>
            <a:r>
              <a:rPr sz="1400" spc="-105" dirty="0">
                <a:solidFill>
                  <a:srgbClr val="212121"/>
                </a:solidFill>
                <a:latin typeface="Lucida Sans Unicode"/>
                <a:cs typeface="Lucida Sans Unicode"/>
              </a:rPr>
              <a:t> </a:t>
            </a:r>
            <a:r>
              <a:rPr sz="1400" spc="5" dirty="0">
                <a:solidFill>
                  <a:srgbClr val="212121"/>
                </a:solidFill>
                <a:latin typeface="Lucida Sans Unicode"/>
                <a:cs typeface="Lucida Sans Unicode"/>
              </a:rPr>
              <a:t>Si</a:t>
            </a:r>
            <a:r>
              <a:rPr sz="1400" spc="-55" dirty="0">
                <a:solidFill>
                  <a:srgbClr val="212121"/>
                </a:solidFill>
                <a:latin typeface="Lucida Sans Unicode"/>
                <a:cs typeface="Lucida Sans Unicode"/>
              </a:rPr>
              <a:t> </a:t>
            </a:r>
            <a:r>
              <a:rPr sz="1400" spc="-10" dirty="0">
                <a:solidFill>
                  <a:srgbClr val="212121"/>
                </a:solidFill>
                <a:latin typeface="Lucida Sans Unicode"/>
                <a:cs typeface="Lucida Sans Unicode"/>
              </a:rPr>
              <a:t>bien,</a:t>
            </a:r>
            <a:r>
              <a:rPr sz="1400" spc="-85" dirty="0">
                <a:solidFill>
                  <a:srgbClr val="212121"/>
                </a:solidFill>
                <a:latin typeface="Lucida Sans Unicode"/>
                <a:cs typeface="Lucida Sans Unicode"/>
              </a:rPr>
              <a:t> </a:t>
            </a:r>
            <a:r>
              <a:rPr sz="1400" spc="60" dirty="0">
                <a:solidFill>
                  <a:srgbClr val="212121"/>
                </a:solidFill>
                <a:latin typeface="Lucida Sans Unicode"/>
                <a:cs typeface="Lucida Sans Unicode"/>
              </a:rPr>
              <a:t>algunas</a:t>
            </a:r>
            <a:r>
              <a:rPr sz="1400" spc="-70" dirty="0">
                <a:solidFill>
                  <a:srgbClr val="212121"/>
                </a:solidFill>
                <a:latin typeface="Lucida Sans Unicode"/>
                <a:cs typeface="Lucida Sans Unicode"/>
              </a:rPr>
              <a:t> </a:t>
            </a:r>
            <a:r>
              <a:rPr sz="1400" spc="30" dirty="0">
                <a:solidFill>
                  <a:srgbClr val="212121"/>
                </a:solidFill>
                <a:latin typeface="Lucida Sans Unicode"/>
                <a:cs typeface="Lucida Sans Unicode"/>
              </a:rPr>
              <a:t>posturas</a:t>
            </a:r>
            <a:r>
              <a:rPr sz="1400" spc="-85" dirty="0">
                <a:solidFill>
                  <a:srgbClr val="212121"/>
                </a:solidFill>
                <a:latin typeface="Lucida Sans Unicode"/>
                <a:cs typeface="Lucida Sans Unicode"/>
              </a:rPr>
              <a:t> </a:t>
            </a:r>
            <a:r>
              <a:rPr sz="1400" spc="85" dirty="0">
                <a:solidFill>
                  <a:srgbClr val="212121"/>
                </a:solidFill>
                <a:latin typeface="Lucida Sans Unicode"/>
                <a:cs typeface="Lucida Sans Unicode"/>
              </a:rPr>
              <a:t>chocan</a:t>
            </a:r>
            <a:r>
              <a:rPr sz="1400" spc="-70" dirty="0">
                <a:solidFill>
                  <a:srgbClr val="212121"/>
                </a:solidFill>
                <a:latin typeface="Lucida Sans Unicode"/>
                <a:cs typeface="Lucida Sans Unicode"/>
              </a:rPr>
              <a:t> </a:t>
            </a:r>
            <a:r>
              <a:rPr sz="1400" spc="65" dirty="0">
                <a:solidFill>
                  <a:srgbClr val="212121"/>
                </a:solidFill>
                <a:latin typeface="Lucida Sans Unicode"/>
                <a:cs typeface="Lucida Sans Unicode"/>
              </a:rPr>
              <a:t>con</a:t>
            </a:r>
            <a:r>
              <a:rPr sz="1400" spc="-70" dirty="0">
                <a:solidFill>
                  <a:srgbClr val="212121"/>
                </a:solidFill>
                <a:latin typeface="Lucida Sans Unicode"/>
                <a:cs typeface="Lucida Sans Unicode"/>
              </a:rPr>
              <a:t> </a:t>
            </a:r>
            <a:r>
              <a:rPr sz="1400" spc="40" dirty="0">
                <a:solidFill>
                  <a:srgbClr val="212121"/>
                </a:solidFill>
                <a:latin typeface="Lucida Sans Unicode"/>
                <a:cs typeface="Lucida Sans Unicode"/>
              </a:rPr>
              <a:t>las</a:t>
            </a:r>
            <a:r>
              <a:rPr sz="1400" spc="-70" dirty="0">
                <a:solidFill>
                  <a:srgbClr val="212121"/>
                </a:solidFill>
                <a:latin typeface="Lucida Sans Unicode"/>
                <a:cs typeface="Lucida Sans Unicode"/>
              </a:rPr>
              <a:t> </a:t>
            </a:r>
            <a:r>
              <a:rPr sz="1400" spc="25" dirty="0">
                <a:solidFill>
                  <a:srgbClr val="212121"/>
                </a:solidFill>
                <a:latin typeface="Lucida Sans Unicode"/>
                <a:cs typeface="Lucida Sans Unicode"/>
              </a:rPr>
              <a:t>prioridades</a:t>
            </a:r>
            <a:r>
              <a:rPr sz="1400" spc="-85" dirty="0">
                <a:solidFill>
                  <a:srgbClr val="212121"/>
                </a:solidFill>
                <a:latin typeface="Lucida Sans Unicode"/>
                <a:cs typeface="Lucida Sans Unicode"/>
              </a:rPr>
              <a:t> </a:t>
            </a:r>
            <a:r>
              <a:rPr sz="1400" spc="80" dirty="0">
                <a:solidFill>
                  <a:srgbClr val="212121"/>
                </a:solidFill>
                <a:latin typeface="Lucida Sans Unicode"/>
                <a:cs typeface="Lucida Sans Unicode"/>
              </a:rPr>
              <a:t>de</a:t>
            </a:r>
            <a:r>
              <a:rPr sz="1400" spc="-70" dirty="0">
                <a:solidFill>
                  <a:srgbClr val="212121"/>
                </a:solidFill>
                <a:latin typeface="Lucida Sans Unicode"/>
                <a:cs typeface="Lucida Sans Unicode"/>
              </a:rPr>
              <a:t> </a:t>
            </a:r>
            <a:r>
              <a:rPr sz="1400" spc="-25" dirty="0">
                <a:solidFill>
                  <a:srgbClr val="212121"/>
                </a:solidFill>
                <a:latin typeface="Lucida Sans Unicode"/>
                <a:cs typeface="Lucida Sans Unicode"/>
              </a:rPr>
              <a:t>Trump,</a:t>
            </a:r>
            <a:r>
              <a:rPr sz="1400" spc="-35" dirty="0">
                <a:solidFill>
                  <a:srgbClr val="212121"/>
                </a:solidFill>
                <a:latin typeface="Lucida Sans Unicode"/>
                <a:cs typeface="Lucida Sans Unicode"/>
              </a:rPr>
              <a:t> </a:t>
            </a:r>
            <a:r>
              <a:rPr sz="1400" spc="55" dirty="0">
                <a:solidFill>
                  <a:srgbClr val="212121"/>
                </a:solidFill>
                <a:latin typeface="Lucida Sans Unicode"/>
                <a:cs typeface="Lucida Sans Unicode"/>
              </a:rPr>
              <a:t>estee</a:t>
            </a:r>
            <a:r>
              <a:rPr sz="1400" spc="-114" dirty="0">
                <a:solidFill>
                  <a:srgbClr val="212121"/>
                </a:solidFill>
                <a:latin typeface="Lucida Sans Unicode"/>
                <a:cs typeface="Lucida Sans Unicode"/>
              </a:rPr>
              <a:t> </a:t>
            </a:r>
            <a:r>
              <a:rPr sz="1400" spc="35" dirty="0">
                <a:solidFill>
                  <a:srgbClr val="212121"/>
                </a:solidFill>
                <a:latin typeface="Lucida Sans Unicode"/>
                <a:cs typeface="Lucida Sans Unicode"/>
              </a:rPr>
              <a:t>seguirá</a:t>
            </a:r>
            <a:r>
              <a:rPr sz="1400" spc="-85" dirty="0">
                <a:solidFill>
                  <a:srgbClr val="212121"/>
                </a:solidFill>
                <a:latin typeface="Lucida Sans Unicode"/>
                <a:cs typeface="Lucida Sans Unicode"/>
              </a:rPr>
              <a:t> </a:t>
            </a:r>
            <a:r>
              <a:rPr sz="1400" spc="30" dirty="0">
                <a:solidFill>
                  <a:srgbClr val="212121"/>
                </a:solidFill>
                <a:latin typeface="Lucida Sans Unicode"/>
                <a:cs typeface="Lucida Sans Unicode"/>
              </a:rPr>
              <a:t>teniendo</a:t>
            </a:r>
            <a:r>
              <a:rPr sz="1400" spc="-95" dirty="0">
                <a:solidFill>
                  <a:srgbClr val="212121"/>
                </a:solidFill>
                <a:latin typeface="Lucida Sans Unicode"/>
                <a:cs typeface="Lucida Sans Unicode"/>
              </a:rPr>
              <a:t> </a:t>
            </a:r>
            <a:r>
              <a:rPr sz="1400" spc="55" dirty="0">
                <a:solidFill>
                  <a:srgbClr val="212121"/>
                </a:solidFill>
                <a:latin typeface="Lucida Sans Unicode"/>
                <a:cs typeface="Lucida Sans Unicode"/>
              </a:rPr>
              <a:t>la</a:t>
            </a:r>
            <a:r>
              <a:rPr sz="1400" spc="-70" dirty="0">
                <a:solidFill>
                  <a:srgbClr val="212121"/>
                </a:solidFill>
                <a:latin typeface="Lucida Sans Unicode"/>
                <a:cs typeface="Lucida Sans Unicode"/>
              </a:rPr>
              <a:t> </a:t>
            </a:r>
            <a:r>
              <a:rPr sz="1400" spc="55" dirty="0">
                <a:solidFill>
                  <a:srgbClr val="212121"/>
                </a:solidFill>
                <a:latin typeface="Lucida Sans Unicode"/>
                <a:cs typeface="Lucida Sans Unicode"/>
              </a:rPr>
              <a:t>facultad</a:t>
            </a:r>
            <a:r>
              <a:rPr sz="1400" spc="-65" dirty="0">
                <a:solidFill>
                  <a:srgbClr val="212121"/>
                </a:solidFill>
                <a:latin typeface="Lucida Sans Unicode"/>
                <a:cs typeface="Lucida Sans Unicode"/>
              </a:rPr>
              <a:t> </a:t>
            </a:r>
            <a:r>
              <a:rPr sz="1400" spc="80" dirty="0">
                <a:solidFill>
                  <a:srgbClr val="212121"/>
                </a:solidFill>
                <a:latin typeface="Lucida Sans Unicode"/>
                <a:cs typeface="Lucida Sans Unicode"/>
              </a:rPr>
              <a:t>de</a:t>
            </a:r>
            <a:r>
              <a:rPr sz="1400" spc="-70" dirty="0">
                <a:solidFill>
                  <a:srgbClr val="212121"/>
                </a:solidFill>
                <a:latin typeface="Lucida Sans Unicode"/>
                <a:cs typeface="Lucida Sans Unicode"/>
              </a:rPr>
              <a:t> </a:t>
            </a:r>
            <a:r>
              <a:rPr sz="1400" spc="40" dirty="0">
                <a:solidFill>
                  <a:srgbClr val="212121"/>
                </a:solidFill>
                <a:latin typeface="Lucida Sans Unicode"/>
                <a:cs typeface="Lucida Sans Unicode"/>
              </a:rPr>
              <a:t>gobernar</a:t>
            </a:r>
            <a:r>
              <a:rPr sz="1400" spc="-85" dirty="0">
                <a:solidFill>
                  <a:srgbClr val="212121"/>
                </a:solidFill>
                <a:latin typeface="Lucida Sans Unicode"/>
                <a:cs typeface="Lucida Sans Unicode"/>
              </a:rPr>
              <a:t> </a:t>
            </a:r>
            <a:r>
              <a:rPr sz="1400" spc="170" dirty="0">
                <a:solidFill>
                  <a:srgbClr val="212121"/>
                </a:solidFill>
                <a:latin typeface="Lucida Sans Unicode"/>
                <a:cs typeface="Lucida Sans Unicode"/>
              </a:rPr>
              <a:t>a</a:t>
            </a:r>
            <a:r>
              <a:rPr sz="1400" spc="-70" dirty="0">
                <a:solidFill>
                  <a:srgbClr val="212121"/>
                </a:solidFill>
                <a:latin typeface="Lucida Sans Unicode"/>
                <a:cs typeface="Lucida Sans Unicode"/>
              </a:rPr>
              <a:t> </a:t>
            </a:r>
            <a:r>
              <a:rPr sz="1400" spc="45" dirty="0">
                <a:solidFill>
                  <a:srgbClr val="212121"/>
                </a:solidFill>
                <a:latin typeface="Lucida Sans Unicode"/>
                <a:cs typeface="Lucida Sans Unicode"/>
              </a:rPr>
              <a:t>través</a:t>
            </a:r>
            <a:r>
              <a:rPr sz="1400" spc="-100" dirty="0">
                <a:solidFill>
                  <a:srgbClr val="212121"/>
                </a:solidFill>
                <a:latin typeface="Lucida Sans Unicode"/>
                <a:cs typeface="Lucida Sans Unicode"/>
              </a:rPr>
              <a:t> </a:t>
            </a:r>
            <a:r>
              <a:rPr sz="1400" spc="80" dirty="0">
                <a:solidFill>
                  <a:srgbClr val="212121"/>
                </a:solidFill>
                <a:latin typeface="Lucida Sans Unicode"/>
                <a:cs typeface="Lucida Sans Unicode"/>
              </a:rPr>
              <a:t>de</a:t>
            </a:r>
            <a:r>
              <a:rPr sz="1400" spc="-85" dirty="0">
                <a:solidFill>
                  <a:srgbClr val="212121"/>
                </a:solidFill>
                <a:latin typeface="Lucida Sans Unicode"/>
                <a:cs typeface="Lucida Sans Unicode"/>
              </a:rPr>
              <a:t> </a:t>
            </a:r>
            <a:r>
              <a:rPr sz="1400" spc="35" dirty="0">
                <a:solidFill>
                  <a:srgbClr val="212121"/>
                </a:solidFill>
                <a:latin typeface="Lucida Sans Unicode"/>
                <a:cs typeface="Lucida Sans Unicode"/>
              </a:rPr>
              <a:t>Órdenes</a:t>
            </a:r>
            <a:r>
              <a:rPr sz="1400" spc="-110" dirty="0">
                <a:solidFill>
                  <a:srgbClr val="212121"/>
                </a:solidFill>
                <a:latin typeface="Lucida Sans Unicode"/>
                <a:cs typeface="Lucida Sans Unicode"/>
              </a:rPr>
              <a:t> </a:t>
            </a:r>
            <a:r>
              <a:rPr sz="1400" spc="10" dirty="0">
                <a:solidFill>
                  <a:srgbClr val="212121"/>
                </a:solidFill>
                <a:latin typeface="Lucida Sans Unicode"/>
                <a:cs typeface="Lucida Sans Unicode"/>
              </a:rPr>
              <a:t>Ejecutivas.</a:t>
            </a:r>
            <a:endParaRPr sz="1400">
              <a:latin typeface="Lucida Sans Unicode"/>
              <a:cs typeface="Lucida Sans Unicode"/>
            </a:endParaRPr>
          </a:p>
        </p:txBody>
      </p:sp>
      <p:sp>
        <p:nvSpPr>
          <p:cNvPr id="37" name="object 37"/>
          <p:cNvSpPr txBox="1"/>
          <p:nvPr/>
        </p:nvSpPr>
        <p:spPr>
          <a:xfrm>
            <a:off x="618540" y="1496694"/>
            <a:ext cx="2496185" cy="330200"/>
          </a:xfrm>
          <a:prstGeom prst="rect">
            <a:avLst/>
          </a:prstGeom>
        </p:spPr>
        <p:txBody>
          <a:bodyPr vert="horz" wrap="square" lIns="0" tIns="12065" rIns="0" bIns="0" rtlCol="0">
            <a:spAutoFit/>
          </a:bodyPr>
          <a:lstStyle/>
          <a:p>
            <a:pPr marL="12700">
              <a:lnSpc>
                <a:spcPct val="100000"/>
              </a:lnSpc>
              <a:spcBef>
                <a:spcPts val="95"/>
              </a:spcBef>
            </a:pPr>
            <a:r>
              <a:rPr sz="1000" spc="-45" dirty="0">
                <a:solidFill>
                  <a:srgbClr val="666666"/>
                </a:solidFill>
                <a:latin typeface="Arial Black"/>
                <a:cs typeface="Arial Black"/>
              </a:rPr>
              <a:t>Votantes</a:t>
            </a:r>
            <a:r>
              <a:rPr sz="1000" spc="-85" dirty="0">
                <a:solidFill>
                  <a:srgbClr val="666666"/>
                </a:solidFill>
                <a:latin typeface="Arial Black"/>
                <a:cs typeface="Arial Black"/>
              </a:rPr>
              <a:t> </a:t>
            </a:r>
            <a:r>
              <a:rPr sz="1000" spc="-35" dirty="0">
                <a:solidFill>
                  <a:srgbClr val="666666"/>
                </a:solidFill>
                <a:latin typeface="Arial Black"/>
                <a:cs typeface="Arial Black"/>
              </a:rPr>
              <a:t>Demócratas</a:t>
            </a:r>
            <a:r>
              <a:rPr sz="1000" spc="-60" dirty="0">
                <a:solidFill>
                  <a:srgbClr val="666666"/>
                </a:solidFill>
                <a:latin typeface="Arial Black"/>
                <a:cs typeface="Arial Black"/>
              </a:rPr>
              <a:t> </a:t>
            </a:r>
            <a:r>
              <a:rPr sz="1000" spc="-25" dirty="0">
                <a:solidFill>
                  <a:srgbClr val="666666"/>
                </a:solidFill>
                <a:latin typeface="Arial Black"/>
                <a:cs typeface="Arial Black"/>
              </a:rPr>
              <a:t>por</a:t>
            </a:r>
            <a:r>
              <a:rPr sz="1000" spc="-60" dirty="0">
                <a:solidFill>
                  <a:srgbClr val="666666"/>
                </a:solidFill>
                <a:latin typeface="Arial Black"/>
                <a:cs typeface="Arial Black"/>
              </a:rPr>
              <a:t> </a:t>
            </a:r>
            <a:r>
              <a:rPr sz="1000" spc="-10" dirty="0">
                <a:solidFill>
                  <a:srgbClr val="666666"/>
                </a:solidFill>
                <a:latin typeface="Arial Black"/>
                <a:cs typeface="Arial Black"/>
              </a:rPr>
              <a:t>Generación</a:t>
            </a:r>
            <a:endParaRPr sz="1000">
              <a:latin typeface="Arial Black"/>
              <a:cs typeface="Arial Black"/>
            </a:endParaRPr>
          </a:p>
          <a:p>
            <a:pPr marL="12700">
              <a:lnSpc>
                <a:spcPct val="100000"/>
              </a:lnSpc>
            </a:pPr>
            <a:r>
              <a:rPr sz="1000" spc="105" dirty="0">
                <a:solidFill>
                  <a:srgbClr val="666666"/>
                </a:solidFill>
                <a:latin typeface="Lucida Sans Unicode"/>
                <a:cs typeface="Lucida Sans Unicode"/>
              </a:rPr>
              <a:t>(%</a:t>
            </a:r>
            <a:r>
              <a:rPr sz="1000" spc="20" dirty="0">
                <a:solidFill>
                  <a:srgbClr val="666666"/>
                </a:solidFill>
                <a:latin typeface="Lucida Sans Unicode"/>
                <a:cs typeface="Lucida Sans Unicode"/>
              </a:rPr>
              <a:t> </a:t>
            </a:r>
            <a:r>
              <a:rPr sz="1000" dirty="0">
                <a:solidFill>
                  <a:srgbClr val="666666"/>
                </a:solidFill>
                <a:latin typeface="Lucida Sans Unicode"/>
                <a:cs typeface="Lucida Sans Unicode"/>
              </a:rPr>
              <a:t>del</a:t>
            </a:r>
            <a:r>
              <a:rPr sz="1000" spc="50" dirty="0">
                <a:solidFill>
                  <a:srgbClr val="666666"/>
                </a:solidFill>
                <a:latin typeface="Lucida Sans Unicode"/>
                <a:cs typeface="Lucida Sans Unicode"/>
              </a:rPr>
              <a:t> </a:t>
            </a:r>
            <a:r>
              <a:rPr sz="1000" dirty="0">
                <a:solidFill>
                  <a:srgbClr val="666666"/>
                </a:solidFill>
                <a:latin typeface="Lucida Sans Unicode"/>
                <a:cs typeface="Lucida Sans Unicode"/>
              </a:rPr>
              <a:t>total</a:t>
            </a:r>
            <a:r>
              <a:rPr sz="1000" spc="25" dirty="0">
                <a:solidFill>
                  <a:srgbClr val="666666"/>
                </a:solidFill>
                <a:latin typeface="Lucida Sans Unicode"/>
                <a:cs typeface="Lucida Sans Unicode"/>
              </a:rPr>
              <a:t> </a:t>
            </a:r>
            <a:r>
              <a:rPr sz="1000" dirty="0">
                <a:solidFill>
                  <a:srgbClr val="666666"/>
                </a:solidFill>
                <a:latin typeface="Lucida Sans Unicode"/>
                <a:cs typeface="Lucida Sans Unicode"/>
              </a:rPr>
              <a:t>del</a:t>
            </a:r>
            <a:r>
              <a:rPr sz="1000" spc="50" dirty="0">
                <a:solidFill>
                  <a:srgbClr val="666666"/>
                </a:solidFill>
                <a:latin typeface="Lucida Sans Unicode"/>
                <a:cs typeface="Lucida Sans Unicode"/>
              </a:rPr>
              <a:t> </a:t>
            </a:r>
            <a:r>
              <a:rPr sz="1000" dirty="0">
                <a:solidFill>
                  <a:srgbClr val="666666"/>
                </a:solidFill>
                <a:latin typeface="Lucida Sans Unicode"/>
                <a:cs typeface="Lucida Sans Unicode"/>
              </a:rPr>
              <a:t>electorado</a:t>
            </a:r>
            <a:r>
              <a:rPr sz="1000" spc="95" dirty="0">
                <a:solidFill>
                  <a:srgbClr val="666666"/>
                </a:solidFill>
                <a:latin typeface="Lucida Sans Unicode"/>
                <a:cs typeface="Lucida Sans Unicode"/>
              </a:rPr>
              <a:t> </a:t>
            </a:r>
            <a:r>
              <a:rPr sz="1000" spc="45" dirty="0">
                <a:solidFill>
                  <a:srgbClr val="666666"/>
                </a:solidFill>
                <a:latin typeface="Lucida Sans Unicode"/>
                <a:cs typeface="Lucida Sans Unicode"/>
              </a:rPr>
              <a:t>demócrata)</a:t>
            </a:r>
            <a:endParaRPr sz="1000">
              <a:latin typeface="Lucida Sans Unicode"/>
              <a:cs typeface="Lucida Sans Unicode"/>
            </a:endParaRPr>
          </a:p>
        </p:txBody>
      </p:sp>
      <p:sp>
        <p:nvSpPr>
          <p:cNvPr id="38" name="object 38"/>
          <p:cNvSpPr/>
          <p:nvPr/>
        </p:nvSpPr>
        <p:spPr>
          <a:xfrm>
            <a:off x="525119" y="1872614"/>
            <a:ext cx="4968240" cy="0"/>
          </a:xfrm>
          <a:custGeom>
            <a:avLst/>
            <a:gdLst/>
            <a:ahLst/>
            <a:cxnLst/>
            <a:rect l="l" t="t" r="r" b="b"/>
            <a:pathLst>
              <a:path w="4968240">
                <a:moveTo>
                  <a:pt x="0" y="0"/>
                </a:moveTo>
                <a:lnTo>
                  <a:pt x="4968011" y="0"/>
                </a:lnTo>
              </a:path>
            </a:pathLst>
          </a:custGeom>
          <a:ln w="12700">
            <a:solidFill>
              <a:srgbClr val="919191"/>
            </a:solidFill>
          </a:ln>
        </p:spPr>
        <p:txBody>
          <a:bodyPr wrap="square" lIns="0" tIns="0" rIns="0" bIns="0" rtlCol="0"/>
          <a:lstStyle/>
          <a:p>
            <a:endParaRPr/>
          </a:p>
        </p:txBody>
      </p:sp>
      <p:sp>
        <p:nvSpPr>
          <p:cNvPr id="29" name="object 29"/>
          <p:cNvSpPr/>
          <p:nvPr/>
        </p:nvSpPr>
        <p:spPr>
          <a:xfrm>
            <a:off x="820363" y="2046845"/>
            <a:ext cx="73025" cy="73025"/>
          </a:xfrm>
          <a:custGeom>
            <a:avLst/>
            <a:gdLst/>
            <a:ahLst/>
            <a:cxnLst/>
            <a:rect l="l" t="t" r="r" b="b"/>
            <a:pathLst>
              <a:path w="73025" h="73025">
                <a:moveTo>
                  <a:pt x="72841" y="0"/>
                </a:moveTo>
                <a:lnTo>
                  <a:pt x="0" y="0"/>
                </a:lnTo>
                <a:lnTo>
                  <a:pt x="0" y="72816"/>
                </a:lnTo>
                <a:lnTo>
                  <a:pt x="72841" y="72816"/>
                </a:lnTo>
                <a:lnTo>
                  <a:pt x="72841" y="0"/>
                </a:lnTo>
                <a:close/>
              </a:path>
            </a:pathLst>
          </a:custGeom>
          <a:solidFill>
            <a:srgbClr val="FCCA00"/>
          </a:solidFill>
        </p:spPr>
        <p:txBody>
          <a:bodyPr wrap="square" lIns="0" tIns="0" rIns="0" bIns="0" rtlCol="0"/>
          <a:lstStyle/>
          <a:p>
            <a:endParaRPr/>
          </a:p>
        </p:txBody>
      </p:sp>
      <p:sp>
        <p:nvSpPr>
          <p:cNvPr id="30" name="object 30"/>
          <p:cNvSpPr txBox="1"/>
          <p:nvPr/>
        </p:nvSpPr>
        <p:spPr>
          <a:xfrm>
            <a:off x="911219" y="1912556"/>
            <a:ext cx="1183005" cy="469265"/>
          </a:xfrm>
          <a:prstGeom prst="rect">
            <a:avLst/>
          </a:prstGeom>
        </p:spPr>
        <p:txBody>
          <a:bodyPr vert="horz" wrap="square" lIns="0" tIns="73660" rIns="0" bIns="0" rtlCol="0">
            <a:spAutoFit/>
          </a:bodyPr>
          <a:lstStyle/>
          <a:p>
            <a:pPr marL="12700">
              <a:lnSpc>
                <a:spcPct val="100000"/>
              </a:lnSpc>
              <a:spcBef>
                <a:spcPts val="580"/>
              </a:spcBef>
            </a:pPr>
            <a:r>
              <a:rPr sz="1050" dirty="0">
                <a:latin typeface="Calibri"/>
                <a:cs typeface="Calibri"/>
              </a:rPr>
              <a:t>Gen</a:t>
            </a:r>
            <a:r>
              <a:rPr sz="1050" spc="30" dirty="0">
                <a:latin typeface="Calibri"/>
                <a:cs typeface="Calibri"/>
              </a:rPr>
              <a:t> </a:t>
            </a:r>
            <a:r>
              <a:rPr sz="1050" dirty="0">
                <a:latin typeface="Calibri"/>
                <a:cs typeface="Calibri"/>
              </a:rPr>
              <a:t>Z</a:t>
            </a:r>
            <a:r>
              <a:rPr sz="1050" spc="25" dirty="0">
                <a:latin typeface="Calibri"/>
                <a:cs typeface="Calibri"/>
              </a:rPr>
              <a:t> </a:t>
            </a:r>
            <a:r>
              <a:rPr sz="1050" spc="-25" dirty="0">
                <a:latin typeface="Calibri"/>
                <a:cs typeface="Calibri"/>
              </a:rPr>
              <a:t>(1997-</a:t>
            </a:r>
            <a:r>
              <a:rPr sz="1050" spc="-10" dirty="0">
                <a:latin typeface="Calibri"/>
                <a:cs typeface="Calibri"/>
              </a:rPr>
              <a:t>2012)</a:t>
            </a:r>
            <a:endParaRPr sz="1050">
              <a:latin typeface="Calibri"/>
              <a:cs typeface="Calibri"/>
            </a:endParaRPr>
          </a:p>
          <a:p>
            <a:pPr marL="12700">
              <a:lnSpc>
                <a:spcPct val="100000"/>
              </a:lnSpc>
              <a:spcBef>
                <a:spcPts val="484"/>
              </a:spcBef>
            </a:pPr>
            <a:r>
              <a:rPr sz="1050" dirty="0">
                <a:latin typeface="Calibri"/>
                <a:cs typeface="Calibri"/>
              </a:rPr>
              <a:t>Boomers</a:t>
            </a:r>
            <a:r>
              <a:rPr sz="1050" spc="30" dirty="0">
                <a:latin typeface="Calibri"/>
                <a:cs typeface="Calibri"/>
              </a:rPr>
              <a:t> </a:t>
            </a:r>
            <a:r>
              <a:rPr sz="1050" spc="-20" dirty="0">
                <a:latin typeface="Calibri"/>
                <a:cs typeface="Calibri"/>
              </a:rPr>
              <a:t>(1946-</a:t>
            </a:r>
            <a:r>
              <a:rPr sz="1050" spc="-10" dirty="0">
                <a:latin typeface="Calibri"/>
                <a:cs typeface="Calibri"/>
              </a:rPr>
              <a:t>1964)</a:t>
            </a:r>
            <a:endParaRPr sz="1050">
              <a:latin typeface="Calibri"/>
              <a:cs typeface="Calibri"/>
            </a:endParaRPr>
          </a:p>
        </p:txBody>
      </p:sp>
      <p:sp>
        <p:nvSpPr>
          <p:cNvPr id="31" name="object 31"/>
          <p:cNvSpPr/>
          <p:nvPr/>
        </p:nvSpPr>
        <p:spPr>
          <a:xfrm>
            <a:off x="2368220" y="2046845"/>
            <a:ext cx="73025" cy="73025"/>
          </a:xfrm>
          <a:custGeom>
            <a:avLst/>
            <a:gdLst/>
            <a:ahLst/>
            <a:cxnLst/>
            <a:rect l="l" t="t" r="r" b="b"/>
            <a:pathLst>
              <a:path w="73025" h="73025">
                <a:moveTo>
                  <a:pt x="72841" y="0"/>
                </a:moveTo>
                <a:lnTo>
                  <a:pt x="0" y="0"/>
                </a:lnTo>
                <a:lnTo>
                  <a:pt x="0" y="72816"/>
                </a:lnTo>
                <a:lnTo>
                  <a:pt x="72841" y="72816"/>
                </a:lnTo>
                <a:lnTo>
                  <a:pt x="72841" y="0"/>
                </a:lnTo>
                <a:close/>
              </a:path>
            </a:pathLst>
          </a:custGeom>
          <a:solidFill>
            <a:srgbClr val="08A3DF"/>
          </a:solidFill>
        </p:spPr>
        <p:txBody>
          <a:bodyPr wrap="square" lIns="0" tIns="0" rIns="0" bIns="0" rtlCol="0"/>
          <a:lstStyle/>
          <a:p>
            <a:endParaRPr/>
          </a:p>
        </p:txBody>
      </p:sp>
      <p:sp>
        <p:nvSpPr>
          <p:cNvPr id="32" name="object 32"/>
          <p:cNvSpPr txBox="1"/>
          <p:nvPr/>
        </p:nvSpPr>
        <p:spPr>
          <a:xfrm>
            <a:off x="2457953" y="1912556"/>
            <a:ext cx="1246505" cy="469265"/>
          </a:xfrm>
          <a:prstGeom prst="rect">
            <a:avLst/>
          </a:prstGeom>
        </p:spPr>
        <p:txBody>
          <a:bodyPr vert="horz" wrap="square" lIns="0" tIns="73660" rIns="0" bIns="0" rtlCol="0">
            <a:spAutoFit/>
          </a:bodyPr>
          <a:lstStyle/>
          <a:p>
            <a:pPr marL="12700">
              <a:lnSpc>
                <a:spcPct val="100000"/>
              </a:lnSpc>
              <a:spcBef>
                <a:spcPts val="580"/>
              </a:spcBef>
            </a:pPr>
            <a:r>
              <a:rPr sz="1050" dirty="0">
                <a:latin typeface="Calibri"/>
                <a:cs typeface="Calibri"/>
              </a:rPr>
              <a:t>Millennial</a:t>
            </a:r>
            <a:r>
              <a:rPr sz="1050" spc="135" dirty="0">
                <a:latin typeface="Calibri"/>
                <a:cs typeface="Calibri"/>
              </a:rPr>
              <a:t> </a:t>
            </a:r>
            <a:r>
              <a:rPr sz="1050" spc="-20" dirty="0">
                <a:latin typeface="Calibri"/>
                <a:cs typeface="Calibri"/>
              </a:rPr>
              <a:t>(1981-1996)</a:t>
            </a:r>
            <a:endParaRPr sz="1050">
              <a:latin typeface="Calibri"/>
              <a:cs typeface="Calibri"/>
            </a:endParaRPr>
          </a:p>
          <a:p>
            <a:pPr marL="12700">
              <a:lnSpc>
                <a:spcPct val="100000"/>
              </a:lnSpc>
              <a:spcBef>
                <a:spcPts val="484"/>
              </a:spcBef>
            </a:pPr>
            <a:r>
              <a:rPr sz="1050" dirty="0">
                <a:latin typeface="Calibri"/>
                <a:cs typeface="Calibri"/>
              </a:rPr>
              <a:t>Silenciosa</a:t>
            </a:r>
            <a:r>
              <a:rPr sz="1050" spc="85" dirty="0">
                <a:latin typeface="Calibri"/>
                <a:cs typeface="Calibri"/>
              </a:rPr>
              <a:t> </a:t>
            </a:r>
            <a:r>
              <a:rPr sz="1050" spc="-20" dirty="0">
                <a:latin typeface="Calibri"/>
                <a:cs typeface="Calibri"/>
              </a:rPr>
              <a:t>(1928-</a:t>
            </a:r>
            <a:r>
              <a:rPr sz="1050" spc="-10" dirty="0">
                <a:latin typeface="Calibri"/>
                <a:cs typeface="Calibri"/>
              </a:rPr>
              <a:t>1945)</a:t>
            </a:r>
            <a:endParaRPr sz="1050">
              <a:latin typeface="Calibri"/>
              <a:cs typeface="Calibri"/>
            </a:endParaRPr>
          </a:p>
        </p:txBody>
      </p:sp>
      <p:sp>
        <p:nvSpPr>
          <p:cNvPr id="33" name="object 33"/>
          <p:cNvSpPr/>
          <p:nvPr/>
        </p:nvSpPr>
        <p:spPr>
          <a:xfrm>
            <a:off x="3906988" y="2046845"/>
            <a:ext cx="73025" cy="73025"/>
          </a:xfrm>
          <a:custGeom>
            <a:avLst/>
            <a:gdLst/>
            <a:ahLst/>
            <a:cxnLst/>
            <a:rect l="l" t="t" r="r" b="b"/>
            <a:pathLst>
              <a:path w="73025" h="73025">
                <a:moveTo>
                  <a:pt x="72841" y="0"/>
                </a:moveTo>
                <a:lnTo>
                  <a:pt x="0" y="0"/>
                </a:lnTo>
                <a:lnTo>
                  <a:pt x="0" y="72816"/>
                </a:lnTo>
                <a:lnTo>
                  <a:pt x="72841" y="72816"/>
                </a:lnTo>
                <a:lnTo>
                  <a:pt x="72841" y="0"/>
                </a:lnTo>
                <a:close/>
              </a:path>
            </a:pathLst>
          </a:custGeom>
          <a:solidFill>
            <a:srgbClr val="9DAAB7"/>
          </a:solidFill>
        </p:spPr>
        <p:txBody>
          <a:bodyPr wrap="square" lIns="0" tIns="0" rIns="0" bIns="0" rtlCol="0"/>
          <a:lstStyle/>
          <a:p>
            <a:endParaRPr/>
          </a:p>
        </p:txBody>
      </p:sp>
      <p:sp>
        <p:nvSpPr>
          <p:cNvPr id="34" name="object 34"/>
          <p:cNvSpPr txBox="1"/>
          <p:nvPr/>
        </p:nvSpPr>
        <p:spPr>
          <a:xfrm>
            <a:off x="4005067" y="1970051"/>
            <a:ext cx="1011555" cy="189865"/>
          </a:xfrm>
          <a:prstGeom prst="rect">
            <a:avLst/>
          </a:prstGeom>
        </p:spPr>
        <p:txBody>
          <a:bodyPr vert="horz" wrap="square" lIns="0" tIns="15875" rIns="0" bIns="0" rtlCol="0">
            <a:spAutoFit/>
          </a:bodyPr>
          <a:lstStyle/>
          <a:p>
            <a:pPr marL="12700">
              <a:lnSpc>
                <a:spcPct val="100000"/>
              </a:lnSpc>
              <a:spcBef>
                <a:spcPts val="125"/>
              </a:spcBef>
            </a:pPr>
            <a:r>
              <a:rPr sz="1050" dirty="0">
                <a:latin typeface="Calibri"/>
                <a:cs typeface="Calibri"/>
              </a:rPr>
              <a:t>Gen</a:t>
            </a:r>
            <a:r>
              <a:rPr sz="1050" spc="20" dirty="0">
                <a:latin typeface="Calibri"/>
                <a:cs typeface="Calibri"/>
              </a:rPr>
              <a:t> </a:t>
            </a:r>
            <a:r>
              <a:rPr sz="1050" dirty="0">
                <a:latin typeface="Calibri"/>
                <a:cs typeface="Calibri"/>
              </a:rPr>
              <a:t>X</a:t>
            </a:r>
            <a:r>
              <a:rPr sz="1050" spc="-55" dirty="0">
                <a:latin typeface="Calibri"/>
                <a:cs typeface="Calibri"/>
              </a:rPr>
              <a:t> </a:t>
            </a:r>
            <a:r>
              <a:rPr sz="1050" spc="-20" dirty="0">
                <a:latin typeface="Calibri"/>
                <a:cs typeface="Calibri"/>
              </a:rPr>
              <a:t>(1965-</a:t>
            </a:r>
            <a:r>
              <a:rPr sz="1050" spc="-10" dirty="0">
                <a:latin typeface="Calibri"/>
                <a:cs typeface="Calibri"/>
              </a:rPr>
              <a:t>1980)</a:t>
            </a:r>
            <a:endParaRPr sz="1050">
              <a:latin typeface="Calibri"/>
              <a:cs typeface="Calibri"/>
            </a:endParaRPr>
          </a:p>
        </p:txBody>
      </p:sp>
      <p:sp>
        <p:nvSpPr>
          <p:cNvPr id="35" name="object 35"/>
          <p:cNvSpPr/>
          <p:nvPr/>
        </p:nvSpPr>
        <p:spPr>
          <a:xfrm>
            <a:off x="820363" y="2265294"/>
            <a:ext cx="73025" cy="81915"/>
          </a:xfrm>
          <a:custGeom>
            <a:avLst/>
            <a:gdLst/>
            <a:ahLst/>
            <a:cxnLst/>
            <a:rect l="l" t="t" r="r" b="b"/>
            <a:pathLst>
              <a:path w="73025" h="81914">
                <a:moveTo>
                  <a:pt x="72841" y="0"/>
                </a:moveTo>
                <a:lnTo>
                  <a:pt x="0" y="0"/>
                </a:lnTo>
                <a:lnTo>
                  <a:pt x="0" y="81918"/>
                </a:lnTo>
                <a:lnTo>
                  <a:pt x="72841" y="81918"/>
                </a:lnTo>
                <a:lnTo>
                  <a:pt x="72841" y="0"/>
                </a:lnTo>
                <a:close/>
              </a:path>
            </a:pathLst>
          </a:custGeom>
          <a:solidFill>
            <a:srgbClr val="5F83A9"/>
          </a:solidFill>
        </p:spPr>
        <p:txBody>
          <a:bodyPr wrap="square" lIns="0" tIns="0" rIns="0" bIns="0" rtlCol="0"/>
          <a:lstStyle/>
          <a:p>
            <a:endParaRPr/>
          </a:p>
        </p:txBody>
      </p:sp>
      <p:sp>
        <p:nvSpPr>
          <p:cNvPr id="36" name="object 36"/>
          <p:cNvSpPr/>
          <p:nvPr/>
        </p:nvSpPr>
        <p:spPr>
          <a:xfrm>
            <a:off x="2368220" y="2265294"/>
            <a:ext cx="73025" cy="81915"/>
          </a:xfrm>
          <a:custGeom>
            <a:avLst/>
            <a:gdLst/>
            <a:ahLst/>
            <a:cxnLst/>
            <a:rect l="l" t="t" r="r" b="b"/>
            <a:pathLst>
              <a:path w="73025" h="81914">
                <a:moveTo>
                  <a:pt x="72841" y="0"/>
                </a:moveTo>
                <a:lnTo>
                  <a:pt x="0" y="0"/>
                </a:lnTo>
                <a:lnTo>
                  <a:pt x="0" y="81918"/>
                </a:lnTo>
                <a:lnTo>
                  <a:pt x="72841" y="81918"/>
                </a:lnTo>
                <a:lnTo>
                  <a:pt x="72841" y="0"/>
                </a:lnTo>
                <a:close/>
              </a:path>
            </a:pathLst>
          </a:custGeom>
          <a:solidFill>
            <a:srgbClr val="082762"/>
          </a:solidFill>
        </p:spPr>
        <p:txBody>
          <a:bodyPr wrap="square" lIns="0" tIns="0" rIns="0" bIns="0" rtlCol="0"/>
          <a:lstStyle/>
          <a:p>
            <a:endParaRPr/>
          </a:p>
        </p:txBody>
      </p:sp>
      <p:grpSp>
        <p:nvGrpSpPr>
          <p:cNvPr id="8" name="object 8"/>
          <p:cNvGrpSpPr/>
          <p:nvPr/>
        </p:nvGrpSpPr>
        <p:grpSpPr>
          <a:xfrm>
            <a:off x="834101" y="2552088"/>
            <a:ext cx="4184015" cy="3299460"/>
            <a:chOff x="834101" y="2552088"/>
            <a:chExt cx="4184015" cy="3299460"/>
          </a:xfrm>
        </p:grpSpPr>
        <p:sp>
          <p:nvSpPr>
            <p:cNvPr id="9" name="object 9"/>
            <p:cNvSpPr/>
            <p:nvPr/>
          </p:nvSpPr>
          <p:spPr>
            <a:xfrm>
              <a:off x="838573" y="2556561"/>
              <a:ext cx="4143375" cy="2931160"/>
            </a:xfrm>
            <a:custGeom>
              <a:avLst/>
              <a:gdLst/>
              <a:ahLst/>
              <a:cxnLst/>
              <a:rect l="l" t="t" r="r" b="b"/>
              <a:pathLst>
                <a:path w="4143375" h="2931160">
                  <a:moveTo>
                    <a:pt x="0" y="2930851"/>
                  </a:moveTo>
                  <a:lnTo>
                    <a:pt x="4142820" y="2930851"/>
                  </a:lnTo>
                </a:path>
                <a:path w="4143375" h="2931160">
                  <a:moveTo>
                    <a:pt x="0" y="2603177"/>
                  </a:moveTo>
                  <a:lnTo>
                    <a:pt x="4142820" y="2603177"/>
                  </a:lnTo>
                </a:path>
                <a:path w="4143375" h="2931160">
                  <a:moveTo>
                    <a:pt x="0" y="2284604"/>
                  </a:moveTo>
                  <a:lnTo>
                    <a:pt x="4142820" y="2284604"/>
                  </a:lnTo>
                </a:path>
                <a:path w="4143375" h="2931160">
                  <a:moveTo>
                    <a:pt x="0" y="1956945"/>
                  </a:moveTo>
                  <a:lnTo>
                    <a:pt x="4142820" y="1956945"/>
                  </a:lnTo>
                </a:path>
                <a:path w="4143375" h="2931160">
                  <a:moveTo>
                    <a:pt x="0" y="1629270"/>
                  </a:moveTo>
                  <a:lnTo>
                    <a:pt x="4142820" y="1629270"/>
                  </a:lnTo>
                </a:path>
                <a:path w="4143375" h="2931160">
                  <a:moveTo>
                    <a:pt x="0" y="1301596"/>
                  </a:moveTo>
                  <a:lnTo>
                    <a:pt x="4142820" y="1301596"/>
                  </a:lnTo>
                </a:path>
                <a:path w="4143375" h="2931160">
                  <a:moveTo>
                    <a:pt x="0" y="983023"/>
                  </a:moveTo>
                  <a:lnTo>
                    <a:pt x="4142820" y="983023"/>
                  </a:lnTo>
                </a:path>
                <a:path w="4143375" h="2931160">
                  <a:moveTo>
                    <a:pt x="0" y="655349"/>
                  </a:moveTo>
                  <a:lnTo>
                    <a:pt x="4142820" y="655349"/>
                  </a:lnTo>
                </a:path>
                <a:path w="4143375" h="2931160">
                  <a:moveTo>
                    <a:pt x="0" y="327674"/>
                  </a:moveTo>
                  <a:lnTo>
                    <a:pt x="4142820" y="327674"/>
                  </a:lnTo>
                </a:path>
                <a:path w="4143375" h="2931160">
                  <a:moveTo>
                    <a:pt x="0" y="0"/>
                  </a:moveTo>
                  <a:lnTo>
                    <a:pt x="4142820" y="0"/>
                  </a:lnTo>
                </a:path>
              </a:pathLst>
            </a:custGeom>
            <a:ln w="8945">
              <a:solidFill>
                <a:srgbClr val="868686"/>
              </a:solidFill>
            </a:ln>
          </p:spPr>
          <p:txBody>
            <a:bodyPr wrap="square" lIns="0" tIns="0" rIns="0" bIns="0" rtlCol="0"/>
            <a:lstStyle/>
            <a:p>
              <a:endParaRPr/>
            </a:p>
          </p:txBody>
        </p:sp>
        <p:sp>
          <p:nvSpPr>
            <p:cNvPr id="10" name="object 10"/>
            <p:cNvSpPr/>
            <p:nvPr/>
          </p:nvSpPr>
          <p:spPr>
            <a:xfrm>
              <a:off x="2386431" y="5305371"/>
              <a:ext cx="2595245" cy="509905"/>
            </a:xfrm>
            <a:custGeom>
              <a:avLst/>
              <a:gdLst/>
              <a:ahLst/>
              <a:cxnLst/>
              <a:rect l="l" t="t" r="r" b="b"/>
              <a:pathLst>
                <a:path w="2595245" h="509904">
                  <a:moveTo>
                    <a:pt x="1556977" y="172939"/>
                  </a:moveTo>
                  <a:lnTo>
                    <a:pt x="1037985" y="318572"/>
                  </a:lnTo>
                  <a:lnTo>
                    <a:pt x="518992" y="400491"/>
                  </a:lnTo>
                  <a:lnTo>
                    <a:pt x="0" y="509715"/>
                  </a:lnTo>
                  <a:lnTo>
                    <a:pt x="2594962" y="509715"/>
                  </a:lnTo>
                  <a:lnTo>
                    <a:pt x="2594962" y="191143"/>
                  </a:lnTo>
                  <a:lnTo>
                    <a:pt x="2075970" y="191143"/>
                  </a:lnTo>
                  <a:lnTo>
                    <a:pt x="1556977" y="172939"/>
                  </a:lnTo>
                  <a:close/>
                </a:path>
                <a:path w="2595245" h="509904">
                  <a:moveTo>
                    <a:pt x="2594962" y="0"/>
                  </a:moveTo>
                  <a:lnTo>
                    <a:pt x="2075970" y="191143"/>
                  </a:lnTo>
                  <a:lnTo>
                    <a:pt x="2594962" y="191143"/>
                  </a:lnTo>
                  <a:lnTo>
                    <a:pt x="2594962" y="0"/>
                  </a:lnTo>
                  <a:close/>
                </a:path>
              </a:pathLst>
            </a:custGeom>
            <a:solidFill>
              <a:srgbClr val="FCCA00"/>
            </a:solidFill>
          </p:spPr>
          <p:txBody>
            <a:bodyPr wrap="square" lIns="0" tIns="0" rIns="0" bIns="0" rtlCol="0"/>
            <a:lstStyle/>
            <a:p>
              <a:endParaRPr/>
            </a:p>
          </p:txBody>
        </p:sp>
        <p:sp>
          <p:nvSpPr>
            <p:cNvPr id="11" name="object 11"/>
            <p:cNvSpPr/>
            <p:nvPr/>
          </p:nvSpPr>
          <p:spPr>
            <a:xfrm>
              <a:off x="838573" y="4422485"/>
              <a:ext cx="4143375" cy="1393190"/>
            </a:xfrm>
            <a:custGeom>
              <a:avLst/>
              <a:gdLst/>
              <a:ahLst/>
              <a:cxnLst/>
              <a:rect l="l" t="t" r="r" b="b"/>
              <a:pathLst>
                <a:path w="4143375" h="1393189">
                  <a:moveTo>
                    <a:pt x="4142820" y="0"/>
                  </a:moveTo>
                  <a:lnTo>
                    <a:pt x="3623827" y="245740"/>
                  </a:lnTo>
                  <a:lnTo>
                    <a:pt x="3104835" y="154735"/>
                  </a:lnTo>
                  <a:lnTo>
                    <a:pt x="2585842" y="400475"/>
                  </a:lnTo>
                  <a:lnTo>
                    <a:pt x="2066849" y="436884"/>
                  </a:lnTo>
                  <a:lnTo>
                    <a:pt x="1547857" y="782762"/>
                  </a:lnTo>
                  <a:lnTo>
                    <a:pt x="1037985" y="664435"/>
                  </a:lnTo>
                  <a:lnTo>
                    <a:pt x="518992" y="901089"/>
                  </a:lnTo>
                  <a:lnTo>
                    <a:pt x="0" y="828273"/>
                  </a:lnTo>
                  <a:lnTo>
                    <a:pt x="0" y="1392601"/>
                  </a:lnTo>
                  <a:lnTo>
                    <a:pt x="1547857" y="1392601"/>
                  </a:lnTo>
                  <a:lnTo>
                    <a:pt x="2066849" y="1283376"/>
                  </a:lnTo>
                  <a:lnTo>
                    <a:pt x="2585842" y="1201458"/>
                  </a:lnTo>
                  <a:lnTo>
                    <a:pt x="3104835" y="1055825"/>
                  </a:lnTo>
                  <a:lnTo>
                    <a:pt x="3623827" y="1074029"/>
                  </a:lnTo>
                  <a:lnTo>
                    <a:pt x="4142820" y="882885"/>
                  </a:lnTo>
                  <a:lnTo>
                    <a:pt x="4142820" y="0"/>
                  </a:lnTo>
                  <a:close/>
                </a:path>
              </a:pathLst>
            </a:custGeom>
            <a:solidFill>
              <a:srgbClr val="08A3DF"/>
            </a:solidFill>
          </p:spPr>
          <p:txBody>
            <a:bodyPr wrap="square" lIns="0" tIns="0" rIns="0" bIns="0" rtlCol="0"/>
            <a:lstStyle/>
            <a:p>
              <a:endParaRPr/>
            </a:p>
          </p:txBody>
        </p:sp>
        <p:sp>
          <p:nvSpPr>
            <p:cNvPr id="12" name="object 12"/>
            <p:cNvSpPr/>
            <p:nvPr/>
          </p:nvSpPr>
          <p:spPr>
            <a:xfrm>
              <a:off x="838573" y="3621503"/>
              <a:ext cx="4143375" cy="1702435"/>
            </a:xfrm>
            <a:custGeom>
              <a:avLst/>
              <a:gdLst/>
              <a:ahLst/>
              <a:cxnLst/>
              <a:rect l="l" t="t" r="r" b="b"/>
              <a:pathLst>
                <a:path w="4143375" h="1702435">
                  <a:moveTo>
                    <a:pt x="4142820" y="0"/>
                  </a:moveTo>
                  <a:lnTo>
                    <a:pt x="3623827" y="209347"/>
                  </a:lnTo>
                  <a:lnTo>
                    <a:pt x="3104835" y="154735"/>
                  </a:lnTo>
                  <a:lnTo>
                    <a:pt x="2585842" y="373184"/>
                  </a:lnTo>
                  <a:lnTo>
                    <a:pt x="2066849" y="400491"/>
                  </a:lnTo>
                  <a:lnTo>
                    <a:pt x="1547857" y="764573"/>
                  </a:lnTo>
                  <a:lnTo>
                    <a:pt x="1037985" y="618940"/>
                  </a:lnTo>
                  <a:lnTo>
                    <a:pt x="518992" y="273062"/>
                  </a:lnTo>
                  <a:lnTo>
                    <a:pt x="0" y="764573"/>
                  </a:lnTo>
                  <a:lnTo>
                    <a:pt x="0" y="1629255"/>
                  </a:lnTo>
                  <a:lnTo>
                    <a:pt x="518992" y="1702071"/>
                  </a:lnTo>
                  <a:lnTo>
                    <a:pt x="1037985" y="1465418"/>
                  </a:lnTo>
                  <a:lnTo>
                    <a:pt x="1547857" y="1583745"/>
                  </a:lnTo>
                  <a:lnTo>
                    <a:pt x="2066849" y="1237866"/>
                  </a:lnTo>
                  <a:lnTo>
                    <a:pt x="2585842" y="1201458"/>
                  </a:lnTo>
                  <a:lnTo>
                    <a:pt x="3104835" y="955717"/>
                  </a:lnTo>
                  <a:lnTo>
                    <a:pt x="3623827" y="1046722"/>
                  </a:lnTo>
                  <a:lnTo>
                    <a:pt x="4142820" y="800982"/>
                  </a:lnTo>
                  <a:lnTo>
                    <a:pt x="4142820" y="0"/>
                  </a:lnTo>
                  <a:close/>
                </a:path>
              </a:pathLst>
            </a:custGeom>
            <a:solidFill>
              <a:srgbClr val="9DAAB7"/>
            </a:solidFill>
          </p:spPr>
          <p:txBody>
            <a:bodyPr wrap="square" lIns="0" tIns="0" rIns="0" bIns="0" rtlCol="0"/>
            <a:lstStyle/>
            <a:p>
              <a:endParaRPr/>
            </a:p>
          </p:txBody>
        </p:sp>
        <p:sp>
          <p:nvSpPr>
            <p:cNvPr id="13" name="object 13"/>
            <p:cNvSpPr/>
            <p:nvPr/>
          </p:nvSpPr>
          <p:spPr>
            <a:xfrm>
              <a:off x="838573" y="3621503"/>
              <a:ext cx="4143375" cy="1702435"/>
            </a:xfrm>
            <a:custGeom>
              <a:avLst/>
              <a:gdLst/>
              <a:ahLst/>
              <a:cxnLst/>
              <a:rect l="l" t="t" r="r" b="b"/>
              <a:pathLst>
                <a:path w="4143375" h="1702435">
                  <a:moveTo>
                    <a:pt x="0" y="764573"/>
                  </a:moveTo>
                  <a:lnTo>
                    <a:pt x="518992" y="273062"/>
                  </a:lnTo>
                  <a:lnTo>
                    <a:pt x="1037985" y="618940"/>
                  </a:lnTo>
                  <a:lnTo>
                    <a:pt x="1547857" y="764573"/>
                  </a:lnTo>
                  <a:lnTo>
                    <a:pt x="2066849" y="400491"/>
                  </a:lnTo>
                  <a:lnTo>
                    <a:pt x="2585842" y="373184"/>
                  </a:lnTo>
                  <a:lnTo>
                    <a:pt x="3104835" y="154735"/>
                  </a:lnTo>
                  <a:lnTo>
                    <a:pt x="3623827" y="209347"/>
                  </a:lnTo>
                  <a:lnTo>
                    <a:pt x="4142820" y="0"/>
                  </a:lnTo>
                  <a:lnTo>
                    <a:pt x="4142820" y="800982"/>
                  </a:lnTo>
                  <a:lnTo>
                    <a:pt x="3623827" y="1046722"/>
                  </a:lnTo>
                  <a:lnTo>
                    <a:pt x="3104835" y="955717"/>
                  </a:lnTo>
                  <a:lnTo>
                    <a:pt x="2585842" y="1201458"/>
                  </a:lnTo>
                  <a:lnTo>
                    <a:pt x="2066849" y="1237866"/>
                  </a:lnTo>
                  <a:lnTo>
                    <a:pt x="1547857" y="1583745"/>
                  </a:lnTo>
                  <a:lnTo>
                    <a:pt x="1037985" y="1465418"/>
                  </a:lnTo>
                  <a:lnTo>
                    <a:pt x="518992" y="1702071"/>
                  </a:lnTo>
                  <a:lnTo>
                    <a:pt x="0" y="1629255"/>
                  </a:lnTo>
                  <a:lnTo>
                    <a:pt x="0" y="764573"/>
                  </a:lnTo>
                  <a:close/>
                </a:path>
              </a:pathLst>
            </a:custGeom>
            <a:ln w="8944">
              <a:solidFill>
                <a:srgbClr val="FFFFFF"/>
              </a:solidFill>
            </a:ln>
          </p:spPr>
          <p:txBody>
            <a:bodyPr wrap="square" lIns="0" tIns="0" rIns="0" bIns="0" rtlCol="0"/>
            <a:lstStyle/>
            <a:p>
              <a:endParaRPr/>
            </a:p>
          </p:txBody>
        </p:sp>
        <p:sp>
          <p:nvSpPr>
            <p:cNvPr id="14" name="object 14"/>
            <p:cNvSpPr/>
            <p:nvPr/>
          </p:nvSpPr>
          <p:spPr>
            <a:xfrm>
              <a:off x="838573" y="2747704"/>
              <a:ext cx="4143375" cy="1638935"/>
            </a:xfrm>
            <a:custGeom>
              <a:avLst/>
              <a:gdLst/>
              <a:ahLst/>
              <a:cxnLst/>
              <a:rect l="l" t="t" r="r" b="b"/>
              <a:pathLst>
                <a:path w="4143375" h="1638935">
                  <a:moveTo>
                    <a:pt x="4142820" y="0"/>
                  </a:moveTo>
                  <a:lnTo>
                    <a:pt x="3623827" y="72816"/>
                  </a:lnTo>
                  <a:lnTo>
                    <a:pt x="3104835" y="91020"/>
                  </a:lnTo>
                  <a:lnTo>
                    <a:pt x="2585842" y="172939"/>
                  </a:lnTo>
                  <a:lnTo>
                    <a:pt x="2066849" y="209347"/>
                  </a:lnTo>
                  <a:lnTo>
                    <a:pt x="1547857" y="400491"/>
                  </a:lnTo>
                  <a:lnTo>
                    <a:pt x="1037985" y="373184"/>
                  </a:lnTo>
                  <a:lnTo>
                    <a:pt x="518992" y="518817"/>
                  </a:lnTo>
                  <a:lnTo>
                    <a:pt x="0" y="464205"/>
                  </a:lnTo>
                  <a:lnTo>
                    <a:pt x="0" y="1638372"/>
                  </a:lnTo>
                  <a:lnTo>
                    <a:pt x="518992" y="1146860"/>
                  </a:lnTo>
                  <a:lnTo>
                    <a:pt x="1037985" y="1492739"/>
                  </a:lnTo>
                  <a:lnTo>
                    <a:pt x="1547857" y="1638372"/>
                  </a:lnTo>
                  <a:lnTo>
                    <a:pt x="2066849" y="1274289"/>
                  </a:lnTo>
                  <a:lnTo>
                    <a:pt x="2585842" y="1246983"/>
                  </a:lnTo>
                  <a:lnTo>
                    <a:pt x="3104835" y="1028533"/>
                  </a:lnTo>
                  <a:lnTo>
                    <a:pt x="3623827" y="1083146"/>
                  </a:lnTo>
                  <a:lnTo>
                    <a:pt x="4142820" y="873798"/>
                  </a:lnTo>
                  <a:lnTo>
                    <a:pt x="4142820" y="0"/>
                  </a:lnTo>
                  <a:close/>
                </a:path>
              </a:pathLst>
            </a:custGeom>
            <a:solidFill>
              <a:srgbClr val="5F83A9"/>
            </a:solidFill>
          </p:spPr>
          <p:txBody>
            <a:bodyPr wrap="square" lIns="0" tIns="0" rIns="0" bIns="0" rtlCol="0"/>
            <a:lstStyle/>
            <a:p>
              <a:endParaRPr/>
            </a:p>
          </p:txBody>
        </p:sp>
        <p:sp>
          <p:nvSpPr>
            <p:cNvPr id="15" name="object 15"/>
            <p:cNvSpPr/>
            <p:nvPr/>
          </p:nvSpPr>
          <p:spPr>
            <a:xfrm>
              <a:off x="838573" y="2747704"/>
              <a:ext cx="4143375" cy="1638935"/>
            </a:xfrm>
            <a:custGeom>
              <a:avLst/>
              <a:gdLst/>
              <a:ahLst/>
              <a:cxnLst/>
              <a:rect l="l" t="t" r="r" b="b"/>
              <a:pathLst>
                <a:path w="4143375" h="1638935">
                  <a:moveTo>
                    <a:pt x="0" y="464205"/>
                  </a:moveTo>
                  <a:lnTo>
                    <a:pt x="518992" y="518817"/>
                  </a:lnTo>
                  <a:lnTo>
                    <a:pt x="1037985" y="373184"/>
                  </a:lnTo>
                  <a:lnTo>
                    <a:pt x="1547857" y="400491"/>
                  </a:lnTo>
                  <a:lnTo>
                    <a:pt x="2066849" y="209347"/>
                  </a:lnTo>
                  <a:lnTo>
                    <a:pt x="2585842" y="172939"/>
                  </a:lnTo>
                  <a:lnTo>
                    <a:pt x="3104835" y="91020"/>
                  </a:lnTo>
                  <a:lnTo>
                    <a:pt x="3623827" y="72816"/>
                  </a:lnTo>
                  <a:lnTo>
                    <a:pt x="4142820" y="0"/>
                  </a:lnTo>
                  <a:lnTo>
                    <a:pt x="4142820" y="873798"/>
                  </a:lnTo>
                  <a:lnTo>
                    <a:pt x="3623827" y="1083146"/>
                  </a:lnTo>
                  <a:lnTo>
                    <a:pt x="3104835" y="1028533"/>
                  </a:lnTo>
                  <a:lnTo>
                    <a:pt x="2585842" y="1246983"/>
                  </a:lnTo>
                  <a:lnTo>
                    <a:pt x="2066849" y="1274289"/>
                  </a:lnTo>
                  <a:lnTo>
                    <a:pt x="1547857" y="1638372"/>
                  </a:lnTo>
                  <a:lnTo>
                    <a:pt x="1037985" y="1492739"/>
                  </a:lnTo>
                  <a:lnTo>
                    <a:pt x="518992" y="1146860"/>
                  </a:lnTo>
                  <a:lnTo>
                    <a:pt x="0" y="1638372"/>
                  </a:lnTo>
                  <a:lnTo>
                    <a:pt x="0" y="464205"/>
                  </a:lnTo>
                  <a:close/>
                </a:path>
              </a:pathLst>
            </a:custGeom>
            <a:ln w="8944">
              <a:solidFill>
                <a:srgbClr val="FFFFFF"/>
              </a:solidFill>
            </a:ln>
          </p:spPr>
          <p:txBody>
            <a:bodyPr wrap="square" lIns="0" tIns="0" rIns="0" bIns="0" rtlCol="0"/>
            <a:lstStyle/>
            <a:p>
              <a:endParaRPr/>
            </a:p>
          </p:txBody>
        </p:sp>
        <p:sp>
          <p:nvSpPr>
            <p:cNvPr id="16" name="object 16"/>
            <p:cNvSpPr/>
            <p:nvPr/>
          </p:nvSpPr>
          <p:spPr>
            <a:xfrm>
              <a:off x="838573" y="2556561"/>
              <a:ext cx="4143375" cy="710565"/>
            </a:xfrm>
            <a:custGeom>
              <a:avLst/>
              <a:gdLst/>
              <a:ahLst/>
              <a:cxnLst/>
              <a:rect l="l" t="t" r="r" b="b"/>
              <a:pathLst>
                <a:path w="4143375" h="710564">
                  <a:moveTo>
                    <a:pt x="4142820" y="0"/>
                  </a:moveTo>
                  <a:lnTo>
                    <a:pt x="0" y="0"/>
                  </a:lnTo>
                  <a:lnTo>
                    <a:pt x="0" y="655349"/>
                  </a:lnTo>
                  <a:lnTo>
                    <a:pt x="518992" y="709961"/>
                  </a:lnTo>
                  <a:lnTo>
                    <a:pt x="1037985" y="564328"/>
                  </a:lnTo>
                  <a:lnTo>
                    <a:pt x="1547857" y="591634"/>
                  </a:lnTo>
                  <a:lnTo>
                    <a:pt x="2066849" y="400491"/>
                  </a:lnTo>
                  <a:lnTo>
                    <a:pt x="2585842" y="364082"/>
                  </a:lnTo>
                  <a:lnTo>
                    <a:pt x="3104835" y="282164"/>
                  </a:lnTo>
                  <a:lnTo>
                    <a:pt x="3623827" y="263960"/>
                  </a:lnTo>
                  <a:lnTo>
                    <a:pt x="4142820" y="191143"/>
                  </a:lnTo>
                  <a:lnTo>
                    <a:pt x="4142820" y="0"/>
                  </a:lnTo>
                  <a:close/>
                </a:path>
              </a:pathLst>
            </a:custGeom>
            <a:solidFill>
              <a:srgbClr val="082762"/>
            </a:solidFill>
          </p:spPr>
          <p:txBody>
            <a:bodyPr wrap="square" lIns="0" tIns="0" rIns="0" bIns="0" rtlCol="0"/>
            <a:lstStyle/>
            <a:p>
              <a:endParaRPr/>
            </a:p>
          </p:txBody>
        </p:sp>
        <p:sp>
          <p:nvSpPr>
            <p:cNvPr id="17" name="object 17"/>
            <p:cNvSpPr/>
            <p:nvPr/>
          </p:nvSpPr>
          <p:spPr>
            <a:xfrm>
              <a:off x="838573" y="2556561"/>
              <a:ext cx="4143375" cy="710565"/>
            </a:xfrm>
            <a:custGeom>
              <a:avLst/>
              <a:gdLst/>
              <a:ahLst/>
              <a:cxnLst/>
              <a:rect l="l" t="t" r="r" b="b"/>
              <a:pathLst>
                <a:path w="4143375" h="710564">
                  <a:moveTo>
                    <a:pt x="0" y="0"/>
                  </a:moveTo>
                  <a:lnTo>
                    <a:pt x="518992" y="0"/>
                  </a:lnTo>
                  <a:lnTo>
                    <a:pt x="1037985" y="0"/>
                  </a:lnTo>
                  <a:lnTo>
                    <a:pt x="1547857" y="0"/>
                  </a:lnTo>
                  <a:lnTo>
                    <a:pt x="2066849" y="0"/>
                  </a:lnTo>
                  <a:lnTo>
                    <a:pt x="2585842" y="0"/>
                  </a:lnTo>
                  <a:lnTo>
                    <a:pt x="3104835" y="0"/>
                  </a:lnTo>
                  <a:lnTo>
                    <a:pt x="3623827" y="0"/>
                  </a:lnTo>
                  <a:lnTo>
                    <a:pt x="4142820" y="0"/>
                  </a:lnTo>
                  <a:lnTo>
                    <a:pt x="4142820" y="191143"/>
                  </a:lnTo>
                  <a:lnTo>
                    <a:pt x="3623827" y="263960"/>
                  </a:lnTo>
                  <a:lnTo>
                    <a:pt x="3104835" y="282164"/>
                  </a:lnTo>
                  <a:lnTo>
                    <a:pt x="2585842" y="364082"/>
                  </a:lnTo>
                  <a:lnTo>
                    <a:pt x="2066849" y="400491"/>
                  </a:lnTo>
                  <a:lnTo>
                    <a:pt x="1547857" y="591634"/>
                  </a:lnTo>
                  <a:lnTo>
                    <a:pt x="1037985" y="564328"/>
                  </a:lnTo>
                  <a:lnTo>
                    <a:pt x="518992" y="709961"/>
                  </a:lnTo>
                  <a:lnTo>
                    <a:pt x="0" y="655349"/>
                  </a:lnTo>
                  <a:lnTo>
                    <a:pt x="0" y="0"/>
                  </a:lnTo>
                  <a:close/>
                </a:path>
              </a:pathLst>
            </a:custGeom>
            <a:ln w="8944">
              <a:solidFill>
                <a:srgbClr val="FFFFFF"/>
              </a:solidFill>
            </a:ln>
          </p:spPr>
          <p:txBody>
            <a:bodyPr wrap="square" lIns="0" tIns="0" rIns="0" bIns="0" rtlCol="0"/>
            <a:lstStyle/>
            <a:p>
              <a:endParaRPr/>
            </a:p>
          </p:txBody>
        </p:sp>
        <p:sp>
          <p:nvSpPr>
            <p:cNvPr id="18" name="object 18"/>
            <p:cNvSpPr/>
            <p:nvPr/>
          </p:nvSpPr>
          <p:spPr>
            <a:xfrm>
              <a:off x="838573" y="2556561"/>
              <a:ext cx="4179570" cy="3295015"/>
            </a:xfrm>
            <a:custGeom>
              <a:avLst/>
              <a:gdLst/>
              <a:ahLst/>
              <a:cxnLst/>
              <a:rect l="l" t="t" r="r" b="b"/>
              <a:pathLst>
                <a:path w="4179570" h="3295015">
                  <a:moveTo>
                    <a:pt x="4142820" y="3258526"/>
                  </a:moveTo>
                  <a:lnTo>
                    <a:pt x="4142820" y="0"/>
                  </a:lnTo>
                </a:path>
                <a:path w="4179570" h="3295015">
                  <a:moveTo>
                    <a:pt x="4142820" y="3258526"/>
                  </a:moveTo>
                  <a:lnTo>
                    <a:pt x="4179240" y="3258526"/>
                  </a:lnTo>
                </a:path>
                <a:path w="4179570" h="3295015">
                  <a:moveTo>
                    <a:pt x="4142820" y="2930851"/>
                  </a:moveTo>
                  <a:lnTo>
                    <a:pt x="4179240" y="2930851"/>
                  </a:lnTo>
                </a:path>
                <a:path w="4179570" h="3295015">
                  <a:moveTo>
                    <a:pt x="4142820" y="2603177"/>
                  </a:moveTo>
                  <a:lnTo>
                    <a:pt x="4179240" y="2603177"/>
                  </a:lnTo>
                </a:path>
                <a:path w="4179570" h="3295015">
                  <a:moveTo>
                    <a:pt x="4142820" y="2284604"/>
                  </a:moveTo>
                  <a:lnTo>
                    <a:pt x="4179240" y="2284604"/>
                  </a:lnTo>
                </a:path>
                <a:path w="4179570" h="3295015">
                  <a:moveTo>
                    <a:pt x="4142820" y="1956945"/>
                  </a:moveTo>
                  <a:lnTo>
                    <a:pt x="4179240" y="1956945"/>
                  </a:lnTo>
                </a:path>
                <a:path w="4179570" h="3295015">
                  <a:moveTo>
                    <a:pt x="4142820" y="1629270"/>
                  </a:moveTo>
                  <a:lnTo>
                    <a:pt x="4179240" y="1629270"/>
                  </a:lnTo>
                </a:path>
                <a:path w="4179570" h="3295015">
                  <a:moveTo>
                    <a:pt x="4142820" y="1301596"/>
                  </a:moveTo>
                  <a:lnTo>
                    <a:pt x="4179240" y="1301596"/>
                  </a:lnTo>
                </a:path>
                <a:path w="4179570" h="3295015">
                  <a:moveTo>
                    <a:pt x="4142820" y="983023"/>
                  </a:moveTo>
                  <a:lnTo>
                    <a:pt x="4179240" y="983023"/>
                  </a:lnTo>
                </a:path>
                <a:path w="4179570" h="3295015">
                  <a:moveTo>
                    <a:pt x="4142820" y="655349"/>
                  </a:moveTo>
                  <a:lnTo>
                    <a:pt x="4179240" y="655349"/>
                  </a:lnTo>
                </a:path>
                <a:path w="4179570" h="3295015">
                  <a:moveTo>
                    <a:pt x="4142820" y="327674"/>
                  </a:moveTo>
                  <a:lnTo>
                    <a:pt x="4179240" y="327674"/>
                  </a:lnTo>
                </a:path>
                <a:path w="4179570" h="3295015">
                  <a:moveTo>
                    <a:pt x="4142820" y="0"/>
                  </a:moveTo>
                  <a:lnTo>
                    <a:pt x="4179240" y="0"/>
                  </a:lnTo>
                </a:path>
                <a:path w="4179570" h="3295015">
                  <a:moveTo>
                    <a:pt x="0" y="3258526"/>
                  </a:moveTo>
                  <a:lnTo>
                    <a:pt x="4142820" y="3258526"/>
                  </a:lnTo>
                </a:path>
                <a:path w="4179570" h="3295015">
                  <a:moveTo>
                    <a:pt x="0" y="3258526"/>
                  </a:moveTo>
                  <a:lnTo>
                    <a:pt x="0" y="3294934"/>
                  </a:lnTo>
                </a:path>
                <a:path w="4179570" h="3295015">
                  <a:moveTo>
                    <a:pt x="518992" y="3258526"/>
                  </a:moveTo>
                  <a:lnTo>
                    <a:pt x="518992" y="3294934"/>
                  </a:lnTo>
                </a:path>
                <a:path w="4179570" h="3295015">
                  <a:moveTo>
                    <a:pt x="1037985" y="3258526"/>
                  </a:moveTo>
                  <a:lnTo>
                    <a:pt x="1037985" y="3294934"/>
                  </a:lnTo>
                </a:path>
                <a:path w="4179570" h="3295015">
                  <a:moveTo>
                    <a:pt x="1547857" y="3258526"/>
                  </a:moveTo>
                  <a:lnTo>
                    <a:pt x="1547857" y="3294934"/>
                  </a:lnTo>
                </a:path>
                <a:path w="4179570" h="3295015">
                  <a:moveTo>
                    <a:pt x="2066849" y="3258526"/>
                  </a:moveTo>
                  <a:lnTo>
                    <a:pt x="2066849" y="3294934"/>
                  </a:lnTo>
                </a:path>
                <a:path w="4179570" h="3295015">
                  <a:moveTo>
                    <a:pt x="2585842" y="3258526"/>
                  </a:moveTo>
                  <a:lnTo>
                    <a:pt x="2585842" y="3294934"/>
                  </a:lnTo>
                </a:path>
                <a:path w="4179570" h="3295015">
                  <a:moveTo>
                    <a:pt x="3104835" y="3258526"/>
                  </a:moveTo>
                  <a:lnTo>
                    <a:pt x="3104835" y="3294934"/>
                  </a:lnTo>
                </a:path>
                <a:path w="4179570" h="3295015">
                  <a:moveTo>
                    <a:pt x="3623827" y="3258526"/>
                  </a:moveTo>
                  <a:lnTo>
                    <a:pt x="3623827" y="3294934"/>
                  </a:lnTo>
                </a:path>
                <a:path w="4179570" h="3295015">
                  <a:moveTo>
                    <a:pt x="4142820" y="3258526"/>
                  </a:moveTo>
                  <a:lnTo>
                    <a:pt x="4142820" y="3294934"/>
                  </a:lnTo>
                </a:path>
              </a:pathLst>
            </a:custGeom>
            <a:ln w="6069">
              <a:solidFill>
                <a:srgbClr val="000000"/>
              </a:solidFill>
            </a:ln>
          </p:spPr>
          <p:txBody>
            <a:bodyPr wrap="square" lIns="0" tIns="0" rIns="0" bIns="0" rtlCol="0"/>
            <a:lstStyle/>
            <a:p>
              <a:endParaRPr/>
            </a:p>
          </p:txBody>
        </p:sp>
      </p:grpSp>
      <p:sp>
        <p:nvSpPr>
          <p:cNvPr id="19" name="object 19"/>
          <p:cNvSpPr txBox="1"/>
          <p:nvPr/>
        </p:nvSpPr>
        <p:spPr>
          <a:xfrm>
            <a:off x="5079473" y="2463838"/>
            <a:ext cx="308610" cy="3430270"/>
          </a:xfrm>
          <a:prstGeom prst="rect">
            <a:avLst/>
          </a:prstGeom>
        </p:spPr>
        <p:txBody>
          <a:bodyPr vert="horz" wrap="square" lIns="0" tIns="17145" rIns="0" bIns="0" rtlCol="0">
            <a:spAutoFit/>
          </a:bodyPr>
          <a:lstStyle/>
          <a:p>
            <a:pPr marL="15875">
              <a:lnSpc>
                <a:spcPct val="100000"/>
              </a:lnSpc>
              <a:spcBef>
                <a:spcPts val="135"/>
              </a:spcBef>
            </a:pPr>
            <a:r>
              <a:rPr sz="900" spc="-20" dirty="0">
                <a:latin typeface="Calibri"/>
                <a:cs typeface="Calibri"/>
              </a:rPr>
              <a:t>100%</a:t>
            </a:r>
            <a:endParaRPr sz="900">
              <a:latin typeface="Calibri"/>
              <a:cs typeface="Calibri"/>
            </a:endParaRPr>
          </a:p>
          <a:p>
            <a:pPr>
              <a:lnSpc>
                <a:spcPct val="100000"/>
              </a:lnSpc>
              <a:spcBef>
                <a:spcPts val="385"/>
              </a:spcBef>
            </a:pPr>
            <a:endParaRPr sz="900">
              <a:latin typeface="Calibri"/>
              <a:cs typeface="Calibri"/>
            </a:endParaRPr>
          </a:p>
          <a:p>
            <a:pPr marL="12700">
              <a:lnSpc>
                <a:spcPct val="100000"/>
              </a:lnSpc>
              <a:spcBef>
                <a:spcPts val="5"/>
              </a:spcBef>
            </a:pPr>
            <a:r>
              <a:rPr sz="900" spc="25" dirty="0">
                <a:latin typeface="Calibri"/>
                <a:cs typeface="Calibri"/>
              </a:rPr>
              <a:t>90%</a:t>
            </a:r>
            <a:endParaRPr sz="900">
              <a:latin typeface="Calibri"/>
              <a:cs typeface="Calibri"/>
            </a:endParaRPr>
          </a:p>
          <a:p>
            <a:pPr>
              <a:lnSpc>
                <a:spcPct val="100000"/>
              </a:lnSpc>
              <a:spcBef>
                <a:spcPts val="385"/>
              </a:spcBef>
            </a:pPr>
            <a:endParaRPr sz="900">
              <a:latin typeface="Calibri"/>
              <a:cs typeface="Calibri"/>
            </a:endParaRPr>
          </a:p>
          <a:p>
            <a:pPr marL="12700">
              <a:lnSpc>
                <a:spcPct val="100000"/>
              </a:lnSpc>
            </a:pPr>
            <a:r>
              <a:rPr sz="900" spc="25" dirty="0">
                <a:latin typeface="Calibri"/>
                <a:cs typeface="Calibri"/>
              </a:rPr>
              <a:t>80%</a:t>
            </a:r>
            <a:endParaRPr sz="900">
              <a:latin typeface="Calibri"/>
              <a:cs typeface="Calibri"/>
            </a:endParaRPr>
          </a:p>
          <a:p>
            <a:pPr>
              <a:lnSpc>
                <a:spcPct val="100000"/>
              </a:lnSpc>
              <a:spcBef>
                <a:spcPts val="390"/>
              </a:spcBef>
            </a:pPr>
            <a:endParaRPr sz="900">
              <a:latin typeface="Calibri"/>
              <a:cs typeface="Calibri"/>
            </a:endParaRPr>
          </a:p>
          <a:p>
            <a:pPr marL="12700">
              <a:lnSpc>
                <a:spcPct val="100000"/>
              </a:lnSpc>
            </a:pPr>
            <a:r>
              <a:rPr sz="900" spc="25" dirty="0">
                <a:latin typeface="Calibri"/>
                <a:cs typeface="Calibri"/>
              </a:rPr>
              <a:t>70%</a:t>
            </a:r>
            <a:endParaRPr sz="900">
              <a:latin typeface="Calibri"/>
              <a:cs typeface="Calibri"/>
            </a:endParaRPr>
          </a:p>
          <a:p>
            <a:pPr>
              <a:lnSpc>
                <a:spcPct val="100000"/>
              </a:lnSpc>
              <a:spcBef>
                <a:spcPts val="395"/>
              </a:spcBef>
            </a:pPr>
            <a:endParaRPr sz="900">
              <a:latin typeface="Calibri"/>
              <a:cs typeface="Calibri"/>
            </a:endParaRPr>
          </a:p>
          <a:p>
            <a:pPr marL="12700">
              <a:lnSpc>
                <a:spcPct val="100000"/>
              </a:lnSpc>
            </a:pPr>
            <a:r>
              <a:rPr sz="900" spc="-25" dirty="0">
                <a:latin typeface="Calibri"/>
                <a:cs typeface="Calibri"/>
              </a:rPr>
              <a:t>60%</a:t>
            </a:r>
            <a:endParaRPr sz="900">
              <a:latin typeface="Calibri"/>
              <a:cs typeface="Calibri"/>
            </a:endParaRPr>
          </a:p>
          <a:p>
            <a:pPr>
              <a:lnSpc>
                <a:spcPct val="100000"/>
              </a:lnSpc>
              <a:spcBef>
                <a:spcPts val="385"/>
              </a:spcBef>
            </a:pPr>
            <a:endParaRPr sz="900">
              <a:latin typeface="Calibri"/>
              <a:cs typeface="Calibri"/>
            </a:endParaRPr>
          </a:p>
          <a:p>
            <a:pPr marL="12700">
              <a:lnSpc>
                <a:spcPct val="100000"/>
              </a:lnSpc>
              <a:spcBef>
                <a:spcPts val="5"/>
              </a:spcBef>
            </a:pPr>
            <a:r>
              <a:rPr sz="900" spc="25" dirty="0">
                <a:latin typeface="Calibri"/>
                <a:cs typeface="Calibri"/>
              </a:rPr>
              <a:t>50%</a:t>
            </a:r>
            <a:endParaRPr sz="900">
              <a:latin typeface="Calibri"/>
              <a:cs typeface="Calibri"/>
            </a:endParaRPr>
          </a:p>
          <a:p>
            <a:pPr>
              <a:lnSpc>
                <a:spcPct val="100000"/>
              </a:lnSpc>
              <a:spcBef>
                <a:spcPts val="385"/>
              </a:spcBef>
            </a:pPr>
            <a:endParaRPr sz="900">
              <a:latin typeface="Calibri"/>
              <a:cs typeface="Calibri"/>
            </a:endParaRPr>
          </a:p>
          <a:p>
            <a:pPr marL="12700">
              <a:lnSpc>
                <a:spcPct val="100000"/>
              </a:lnSpc>
              <a:spcBef>
                <a:spcPts val="5"/>
              </a:spcBef>
            </a:pPr>
            <a:r>
              <a:rPr sz="900" spc="25" dirty="0">
                <a:latin typeface="Calibri"/>
                <a:cs typeface="Calibri"/>
              </a:rPr>
              <a:t>40%</a:t>
            </a:r>
            <a:endParaRPr sz="900">
              <a:latin typeface="Calibri"/>
              <a:cs typeface="Calibri"/>
            </a:endParaRPr>
          </a:p>
          <a:p>
            <a:pPr>
              <a:lnSpc>
                <a:spcPct val="100000"/>
              </a:lnSpc>
              <a:spcBef>
                <a:spcPts val="385"/>
              </a:spcBef>
            </a:pPr>
            <a:endParaRPr sz="900">
              <a:latin typeface="Calibri"/>
              <a:cs typeface="Calibri"/>
            </a:endParaRPr>
          </a:p>
          <a:p>
            <a:pPr marL="12700">
              <a:lnSpc>
                <a:spcPct val="100000"/>
              </a:lnSpc>
              <a:spcBef>
                <a:spcPts val="5"/>
              </a:spcBef>
            </a:pPr>
            <a:r>
              <a:rPr sz="900" spc="25" dirty="0">
                <a:latin typeface="Calibri"/>
                <a:cs typeface="Calibri"/>
              </a:rPr>
              <a:t>30%</a:t>
            </a:r>
            <a:endParaRPr sz="900">
              <a:latin typeface="Calibri"/>
              <a:cs typeface="Calibri"/>
            </a:endParaRPr>
          </a:p>
          <a:p>
            <a:pPr>
              <a:lnSpc>
                <a:spcPct val="100000"/>
              </a:lnSpc>
              <a:spcBef>
                <a:spcPts val="385"/>
              </a:spcBef>
            </a:pPr>
            <a:endParaRPr sz="900">
              <a:latin typeface="Calibri"/>
              <a:cs typeface="Calibri"/>
            </a:endParaRPr>
          </a:p>
          <a:p>
            <a:pPr marL="12700">
              <a:lnSpc>
                <a:spcPct val="100000"/>
              </a:lnSpc>
            </a:pPr>
            <a:r>
              <a:rPr sz="900" spc="25" dirty="0">
                <a:latin typeface="Calibri"/>
                <a:cs typeface="Calibri"/>
              </a:rPr>
              <a:t>20%</a:t>
            </a:r>
            <a:endParaRPr sz="900">
              <a:latin typeface="Calibri"/>
              <a:cs typeface="Calibri"/>
            </a:endParaRPr>
          </a:p>
          <a:p>
            <a:pPr>
              <a:lnSpc>
                <a:spcPct val="100000"/>
              </a:lnSpc>
              <a:spcBef>
                <a:spcPts val="395"/>
              </a:spcBef>
            </a:pPr>
            <a:endParaRPr sz="900">
              <a:latin typeface="Calibri"/>
              <a:cs typeface="Calibri"/>
            </a:endParaRPr>
          </a:p>
          <a:p>
            <a:pPr marL="12700">
              <a:lnSpc>
                <a:spcPct val="100000"/>
              </a:lnSpc>
            </a:pPr>
            <a:r>
              <a:rPr sz="900" spc="-25" dirty="0">
                <a:latin typeface="Calibri"/>
                <a:cs typeface="Calibri"/>
              </a:rPr>
              <a:t>10%</a:t>
            </a:r>
            <a:endParaRPr sz="900">
              <a:latin typeface="Calibri"/>
              <a:cs typeface="Calibri"/>
            </a:endParaRPr>
          </a:p>
          <a:p>
            <a:pPr>
              <a:lnSpc>
                <a:spcPct val="100000"/>
              </a:lnSpc>
              <a:spcBef>
                <a:spcPts val="390"/>
              </a:spcBef>
            </a:pPr>
            <a:endParaRPr sz="900">
              <a:latin typeface="Calibri"/>
              <a:cs typeface="Calibri"/>
            </a:endParaRPr>
          </a:p>
          <a:p>
            <a:pPr marL="18415">
              <a:lnSpc>
                <a:spcPct val="100000"/>
              </a:lnSpc>
            </a:pPr>
            <a:r>
              <a:rPr sz="900" spc="-25" dirty="0">
                <a:latin typeface="Calibri"/>
                <a:cs typeface="Calibri"/>
              </a:rPr>
              <a:t>0%</a:t>
            </a:r>
            <a:endParaRPr sz="900">
              <a:latin typeface="Calibri"/>
              <a:cs typeface="Calibri"/>
            </a:endParaRPr>
          </a:p>
        </p:txBody>
      </p:sp>
      <p:grpSp>
        <p:nvGrpSpPr>
          <p:cNvPr id="39" name="object 39"/>
          <p:cNvGrpSpPr/>
          <p:nvPr/>
        </p:nvGrpSpPr>
        <p:grpSpPr>
          <a:xfrm>
            <a:off x="6086475" y="1906879"/>
            <a:ext cx="5647690" cy="4073525"/>
            <a:chOff x="6086475" y="1906879"/>
            <a:chExt cx="5647690" cy="4073525"/>
          </a:xfrm>
        </p:grpSpPr>
        <p:pic>
          <p:nvPicPr>
            <p:cNvPr id="40" name="object 40"/>
            <p:cNvPicPr/>
            <p:nvPr/>
          </p:nvPicPr>
          <p:blipFill>
            <a:blip r:embed="rId2" cstate="print"/>
            <a:stretch>
              <a:fillRect/>
            </a:stretch>
          </p:blipFill>
          <p:spPr>
            <a:xfrm>
              <a:off x="7924800" y="1909305"/>
              <a:ext cx="3809365" cy="4070858"/>
            </a:xfrm>
            <a:prstGeom prst="rect">
              <a:avLst/>
            </a:prstGeom>
          </p:spPr>
        </p:pic>
        <p:pic>
          <p:nvPicPr>
            <p:cNvPr id="41" name="object 41"/>
            <p:cNvPicPr/>
            <p:nvPr/>
          </p:nvPicPr>
          <p:blipFill>
            <a:blip r:embed="rId3" cstate="print"/>
            <a:stretch>
              <a:fillRect/>
            </a:stretch>
          </p:blipFill>
          <p:spPr>
            <a:xfrm>
              <a:off x="6086475" y="1906879"/>
              <a:ext cx="4254754" cy="4063746"/>
            </a:xfrm>
            <a:prstGeom prst="rect">
              <a:avLst/>
            </a:prstGeom>
          </p:spPr>
        </p:pic>
      </p:grpSp>
      <p:graphicFrame>
        <p:nvGraphicFramePr>
          <p:cNvPr id="42" name="object 42"/>
          <p:cNvGraphicFramePr>
            <a:graphicFrameLocks noGrp="1"/>
          </p:cNvGraphicFramePr>
          <p:nvPr/>
        </p:nvGraphicFramePr>
        <p:xfrm>
          <a:off x="6188075" y="2057526"/>
          <a:ext cx="4255135" cy="3746500"/>
        </p:xfrm>
        <a:graphic>
          <a:graphicData uri="http://schemas.openxmlformats.org/drawingml/2006/table">
            <a:tbl>
              <a:tblPr firstRow="1" bandRow="1">
                <a:tableStyleId>{2D5ABB26-0587-4C30-8999-92F81FD0307C}</a:tableStyleId>
              </a:tblPr>
              <a:tblGrid>
                <a:gridCol w="1291590">
                  <a:extLst>
                    <a:ext uri="{9D8B030D-6E8A-4147-A177-3AD203B41FA5}">
                      <a16:colId xmlns:a16="http://schemas.microsoft.com/office/drawing/2014/main" val="20000"/>
                    </a:ext>
                  </a:extLst>
                </a:gridCol>
                <a:gridCol w="2963545">
                  <a:extLst>
                    <a:ext uri="{9D8B030D-6E8A-4147-A177-3AD203B41FA5}">
                      <a16:colId xmlns:a16="http://schemas.microsoft.com/office/drawing/2014/main" val="20001"/>
                    </a:ext>
                  </a:extLst>
                </a:gridCol>
              </a:tblGrid>
              <a:tr h="364490">
                <a:tc>
                  <a:txBody>
                    <a:bodyPr/>
                    <a:lstStyle/>
                    <a:p>
                      <a:pPr marL="92075">
                        <a:lnSpc>
                          <a:spcPct val="100000"/>
                        </a:lnSpc>
                        <a:spcBef>
                          <a:spcPts val="285"/>
                        </a:spcBef>
                      </a:pPr>
                      <a:r>
                        <a:rPr sz="1050" spc="-20" dirty="0">
                          <a:solidFill>
                            <a:srgbClr val="FFFFFF"/>
                          </a:solidFill>
                          <a:latin typeface="Arial Black"/>
                          <a:cs typeface="Arial Black"/>
                        </a:rPr>
                        <a:t>Tema</a:t>
                      </a:r>
                      <a:endParaRPr sz="1050">
                        <a:latin typeface="Arial Black"/>
                        <a:cs typeface="Arial Black"/>
                      </a:endParaRPr>
                    </a:p>
                  </a:txBody>
                  <a:tcPr marL="0" marR="0" marT="361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9F2B92"/>
                    </a:solidFill>
                  </a:tcPr>
                </a:tc>
                <a:tc>
                  <a:txBody>
                    <a:bodyPr/>
                    <a:lstStyle/>
                    <a:p>
                      <a:pPr marL="92075">
                        <a:lnSpc>
                          <a:spcPct val="100000"/>
                        </a:lnSpc>
                        <a:spcBef>
                          <a:spcPts val="285"/>
                        </a:spcBef>
                      </a:pPr>
                      <a:r>
                        <a:rPr sz="1050" spc="-45" dirty="0">
                          <a:solidFill>
                            <a:srgbClr val="FFFFFF"/>
                          </a:solidFill>
                          <a:latin typeface="Arial Black"/>
                          <a:cs typeface="Arial Black"/>
                        </a:rPr>
                        <a:t>Temas</a:t>
                      </a:r>
                      <a:r>
                        <a:rPr sz="1050" spc="-95" dirty="0">
                          <a:solidFill>
                            <a:srgbClr val="FFFFFF"/>
                          </a:solidFill>
                          <a:latin typeface="Arial Black"/>
                          <a:cs typeface="Arial Black"/>
                        </a:rPr>
                        <a:t> </a:t>
                      </a:r>
                      <a:r>
                        <a:rPr sz="1050" spc="-10" dirty="0">
                          <a:solidFill>
                            <a:srgbClr val="FFFFFF"/>
                          </a:solidFill>
                          <a:latin typeface="Arial Black"/>
                          <a:cs typeface="Arial Black"/>
                        </a:rPr>
                        <a:t>que</a:t>
                      </a:r>
                      <a:r>
                        <a:rPr sz="1050" spc="-90" dirty="0">
                          <a:solidFill>
                            <a:srgbClr val="FFFFFF"/>
                          </a:solidFill>
                          <a:latin typeface="Arial Black"/>
                          <a:cs typeface="Arial Black"/>
                        </a:rPr>
                        <a:t> </a:t>
                      </a:r>
                      <a:r>
                        <a:rPr sz="1050" spc="-10" dirty="0">
                          <a:solidFill>
                            <a:srgbClr val="FFFFFF"/>
                          </a:solidFill>
                          <a:latin typeface="Arial Black"/>
                          <a:cs typeface="Arial Black"/>
                        </a:rPr>
                        <a:t>impulsarán</a:t>
                      </a:r>
                      <a:r>
                        <a:rPr sz="1050" spc="-110" dirty="0">
                          <a:solidFill>
                            <a:srgbClr val="FFFFFF"/>
                          </a:solidFill>
                          <a:latin typeface="Arial Black"/>
                          <a:cs typeface="Arial Black"/>
                        </a:rPr>
                        <a:t> </a:t>
                      </a:r>
                      <a:r>
                        <a:rPr sz="1050" spc="-45" dirty="0">
                          <a:solidFill>
                            <a:srgbClr val="FFFFFF"/>
                          </a:solidFill>
                          <a:latin typeface="Arial Black"/>
                          <a:cs typeface="Arial Black"/>
                        </a:rPr>
                        <a:t>los</a:t>
                      </a:r>
                      <a:r>
                        <a:rPr sz="1050" spc="-85" dirty="0">
                          <a:solidFill>
                            <a:srgbClr val="FFFFFF"/>
                          </a:solidFill>
                          <a:latin typeface="Arial Black"/>
                          <a:cs typeface="Arial Black"/>
                        </a:rPr>
                        <a:t> </a:t>
                      </a:r>
                      <a:r>
                        <a:rPr sz="1050" spc="-10" dirty="0">
                          <a:solidFill>
                            <a:srgbClr val="FFFFFF"/>
                          </a:solidFill>
                          <a:latin typeface="Arial Black"/>
                          <a:cs typeface="Arial Black"/>
                        </a:rPr>
                        <a:t>demócratas</a:t>
                      </a:r>
                      <a:endParaRPr sz="1050">
                        <a:latin typeface="Arial Black"/>
                        <a:cs typeface="Arial Black"/>
                      </a:endParaRPr>
                    </a:p>
                  </a:txBody>
                  <a:tcPr marL="0" marR="0" marT="361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9F2B92"/>
                    </a:solidFill>
                  </a:tcPr>
                </a:tc>
                <a:extLst>
                  <a:ext uri="{0D108BD9-81ED-4DB2-BD59-A6C34878D82A}">
                    <a16:rowId xmlns:a16="http://schemas.microsoft.com/office/drawing/2014/main" val="10000"/>
                  </a:ext>
                </a:extLst>
              </a:tr>
              <a:tr h="762000">
                <a:tc>
                  <a:txBody>
                    <a:bodyPr/>
                    <a:lstStyle/>
                    <a:p>
                      <a:pPr marL="92075">
                        <a:lnSpc>
                          <a:spcPct val="100000"/>
                        </a:lnSpc>
                        <a:spcBef>
                          <a:spcPts val="285"/>
                        </a:spcBef>
                      </a:pPr>
                      <a:r>
                        <a:rPr sz="1050" spc="-10" dirty="0">
                          <a:solidFill>
                            <a:srgbClr val="FFFFFF"/>
                          </a:solidFill>
                          <a:latin typeface="Lucida Sans Unicode"/>
                          <a:cs typeface="Lucida Sans Unicode"/>
                        </a:rPr>
                        <a:t>Israel/Irán</a:t>
                      </a:r>
                      <a:endParaRPr sz="1050">
                        <a:latin typeface="Lucida Sans Unicode"/>
                        <a:cs typeface="Lucida Sans Unicode"/>
                      </a:endParaRPr>
                    </a:p>
                  </a:txBody>
                  <a:tcPr marL="0" marR="0" marT="361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92075" marR="261620">
                        <a:lnSpc>
                          <a:spcPct val="100000"/>
                        </a:lnSpc>
                        <a:spcBef>
                          <a:spcPts val="285"/>
                        </a:spcBef>
                      </a:pPr>
                      <a:r>
                        <a:rPr sz="1000" dirty="0">
                          <a:solidFill>
                            <a:srgbClr val="FFFFFF"/>
                          </a:solidFill>
                          <a:latin typeface="Lucida Sans Unicode"/>
                          <a:cs typeface="Lucida Sans Unicode"/>
                        </a:rPr>
                        <a:t>Ayuda</a:t>
                      </a:r>
                      <a:r>
                        <a:rPr sz="1000" spc="80" dirty="0">
                          <a:solidFill>
                            <a:srgbClr val="FFFFFF"/>
                          </a:solidFill>
                          <a:latin typeface="Lucida Sans Unicode"/>
                          <a:cs typeface="Lucida Sans Unicode"/>
                        </a:rPr>
                        <a:t> </a:t>
                      </a:r>
                      <a:r>
                        <a:rPr sz="1000" dirty="0">
                          <a:solidFill>
                            <a:srgbClr val="FFFFFF"/>
                          </a:solidFill>
                          <a:latin typeface="Lucida Sans Unicode"/>
                          <a:cs typeface="Lucida Sans Unicode"/>
                        </a:rPr>
                        <a:t>militar</a:t>
                      </a:r>
                      <a:r>
                        <a:rPr sz="1000" spc="125" dirty="0">
                          <a:solidFill>
                            <a:srgbClr val="FFFFFF"/>
                          </a:solidFill>
                          <a:latin typeface="Lucida Sans Unicode"/>
                          <a:cs typeface="Lucida Sans Unicode"/>
                        </a:rPr>
                        <a:t> </a:t>
                      </a:r>
                      <a:r>
                        <a:rPr sz="1000" dirty="0">
                          <a:solidFill>
                            <a:srgbClr val="FFFFFF"/>
                          </a:solidFill>
                          <a:latin typeface="Lucida Sans Unicode"/>
                          <a:cs typeface="Lucida Sans Unicode"/>
                        </a:rPr>
                        <a:t>condicionada</a:t>
                      </a:r>
                      <a:r>
                        <a:rPr sz="1000" spc="160" dirty="0">
                          <a:solidFill>
                            <a:srgbClr val="FFFFFF"/>
                          </a:solidFill>
                          <a:latin typeface="Lucida Sans Unicode"/>
                          <a:cs typeface="Lucida Sans Unicode"/>
                        </a:rPr>
                        <a:t> </a:t>
                      </a:r>
                      <a:r>
                        <a:rPr sz="1000" spc="120" dirty="0">
                          <a:solidFill>
                            <a:srgbClr val="FFFFFF"/>
                          </a:solidFill>
                          <a:latin typeface="Lucida Sans Unicode"/>
                          <a:cs typeface="Lucida Sans Unicode"/>
                        </a:rPr>
                        <a:t>a</a:t>
                      </a:r>
                      <a:r>
                        <a:rPr sz="1000" spc="75" dirty="0">
                          <a:solidFill>
                            <a:srgbClr val="FFFFFF"/>
                          </a:solidFill>
                          <a:latin typeface="Lucida Sans Unicode"/>
                          <a:cs typeface="Lucida Sans Unicode"/>
                        </a:rPr>
                        <a:t> </a:t>
                      </a:r>
                      <a:r>
                        <a:rPr sz="1000" dirty="0">
                          <a:solidFill>
                            <a:srgbClr val="FFFFFF"/>
                          </a:solidFill>
                          <a:latin typeface="Lucida Sans Unicode"/>
                          <a:cs typeface="Lucida Sans Unicode"/>
                        </a:rPr>
                        <a:t>respeto</a:t>
                      </a:r>
                      <a:r>
                        <a:rPr sz="1000" spc="140" dirty="0">
                          <a:solidFill>
                            <a:srgbClr val="FFFFFF"/>
                          </a:solidFill>
                          <a:latin typeface="Lucida Sans Unicode"/>
                          <a:cs typeface="Lucida Sans Unicode"/>
                        </a:rPr>
                        <a:t> </a:t>
                      </a:r>
                      <a:r>
                        <a:rPr sz="1000" spc="-25" dirty="0">
                          <a:solidFill>
                            <a:srgbClr val="FFFFFF"/>
                          </a:solidFill>
                          <a:latin typeface="Lucida Sans Unicode"/>
                          <a:cs typeface="Lucida Sans Unicode"/>
                        </a:rPr>
                        <a:t>de </a:t>
                      </a:r>
                      <a:r>
                        <a:rPr sz="1000" dirty="0">
                          <a:solidFill>
                            <a:srgbClr val="FFFFFF"/>
                          </a:solidFill>
                          <a:latin typeface="Lucida Sans Unicode"/>
                          <a:cs typeface="Lucida Sans Unicode"/>
                        </a:rPr>
                        <a:t>derechos</a:t>
                      </a:r>
                      <a:r>
                        <a:rPr sz="1000" spc="200" dirty="0">
                          <a:solidFill>
                            <a:srgbClr val="FFFFFF"/>
                          </a:solidFill>
                          <a:latin typeface="Lucida Sans Unicode"/>
                          <a:cs typeface="Lucida Sans Unicode"/>
                        </a:rPr>
                        <a:t> </a:t>
                      </a:r>
                      <a:r>
                        <a:rPr sz="1000" spc="-10" dirty="0">
                          <a:solidFill>
                            <a:srgbClr val="FFFFFF"/>
                          </a:solidFill>
                          <a:latin typeface="Lucida Sans Unicode"/>
                          <a:cs typeface="Lucida Sans Unicode"/>
                        </a:rPr>
                        <a:t>humanos.</a:t>
                      </a:r>
                      <a:endParaRPr sz="1000">
                        <a:latin typeface="Lucida Sans Unicode"/>
                        <a:cs typeface="Lucida Sans Unicode"/>
                      </a:endParaRPr>
                    </a:p>
                    <a:p>
                      <a:pPr marL="92075" marR="351790">
                        <a:lnSpc>
                          <a:spcPct val="100000"/>
                        </a:lnSpc>
                        <a:spcBef>
                          <a:spcPts val="484"/>
                        </a:spcBef>
                      </a:pPr>
                      <a:r>
                        <a:rPr sz="1000" dirty="0">
                          <a:solidFill>
                            <a:srgbClr val="FFFFFF"/>
                          </a:solidFill>
                          <a:latin typeface="Lucida Sans Unicode"/>
                          <a:cs typeface="Lucida Sans Unicode"/>
                        </a:rPr>
                        <a:t>Presión</a:t>
                      </a:r>
                      <a:r>
                        <a:rPr sz="1000" spc="40" dirty="0">
                          <a:solidFill>
                            <a:srgbClr val="FFFFFF"/>
                          </a:solidFill>
                          <a:latin typeface="Lucida Sans Unicode"/>
                          <a:cs typeface="Lucida Sans Unicode"/>
                        </a:rPr>
                        <a:t> </a:t>
                      </a:r>
                      <a:r>
                        <a:rPr sz="1000" dirty="0">
                          <a:solidFill>
                            <a:srgbClr val="FFFFFF"/>
                          </a:solidFill>
                          <a:latin typeface="Lucida Sans Unicode"/>
                          <a:cs typeface="Lucida Sans Unicode"/>
                        </a:rPr>
                        <a:t>por terminar</a:t>
                      </a:r>
                      <a:r>
                        <a:rPr sz="1000" spc="60" dirty="0">
                          <a:solidFill>
                            <a:srgbClr val="FFFFFF"/>
                          </a:solidFill>
                          <a:latin typeface="Lucida Sans Unicode"/>
                          <a:cs typeface="Lucida Sans Unicode"/>
                        </a:rPr>
                        <a:t> </a:t>
                      </a:r>
                      <a:r>
                        <a:rPr sz="1000" dirty="0">
                          <a:solidFill>
                            <a:srgbClr val="FFFFFF"/>
                          </a:solidFill>
                          <a:latin typeface="Lucida Sans Unicode"/>
                          <a:cs typeface="Lucida Sans Unicode"/>
                        </a:rPr>
                        <a:t>la</a:t>
                      </a:r>
                      <a:r>
                        <a:rPr sz="1000" spc="15" dirty="0">
                          <a:solidFill>
                            <a:srgbClr val="FFFFFF"/>
                          </a:solidFill>
                          <a:latin typeface="Lucida Sans Unicode"/>
                          <a:cs typeface="Lucida Sans Unicode"/>
                        </a:rPr>
                        <a:t> </a:t>
                      </a:r>
                      <a:r>
                        <a:rPr sz="1000" dirty="0">
                          <a:solidFill>
                            <a:srgbClr val="FFFFFF"/>
                          </a:solidFill>
                          <a:latin typeface="Lucida Sans Unicode"/>
                          <a:cs typeface="Lucida Sans Unicode"/>
                        </a:rPr>
                        <a:t>guerra</a:t>
                      </a:r>
                      <a:r>
                        <a:rPr sz="1000" spc="35" dirty="0">
                          <a:solidFill>
                            <a:srgbClr val="FFFFFF"/>
                          </a:solidFill>
                          <a:latin typeface="Lucida Sans Unicode"/>
                          <a:cs typeface="Lucida Sans Unicode"/>
                        </a:rPr>
                        <a:t> </a:t>
                      </a:r>
                      <a:r>
                        <a:rPr sz="1000" dirty="0">
                          <a:solidFill>
                            <a:srgbClr val="FFFFFF"/>
                          </a:solidFill>
                          <a:latin typeface="Lucida Sans Unicode"/>
                          <a:cs typeface="Lucida Sans Unicode"/>
                        </a:rPr>
                        <a:t>en</a:t>
                      </a:r>
                      <a:r>
                        <a:rPr sz="1000" spc="20" dirty="0">
                          <a:solidFill>
                            <a:srgbClr val="FFFFFF"/>
                          </a:solidFill>
                          <a:latin typeface="Lucida Sans Unicode"/>
                          <a:cs typeface="Lucida Sans Unicode"/>
                        </a:rPr>
                        <a:t> </a:t>
                      </a:r>
                      <a:r>
                        <a:rPr sz="1000" spc="-20" dirty="0">
                          <a:solidFill>
                            <a:srgbClr val="FFFFFF"/>
                          </a:solidFill>
                          <a:latin typeface="Lucida Sans Unicode"/>
                          <a:cs typeface="Lucida Sans Unicode"/>
                        </a:rPr>
                        <a:t>Medio </a:t>
                      </a:r>
                      <a:r>
                        <a:rPr sz="1000" spc="-10" dirty="0">
                          <a:solidFill>
                            <a:srgbClr val="FFFFFF"/>
                          </a:solidFill>
                          <a:latin typeface="Lucida Sans Unicode"/>
                          <a:cs typeface="Lucida Sans Unicode"/>
                        </a:rPr>
                        <a:t>Oriente</a:t>
                      </a:r>
                      <a:endParaRPr sz="1000">
                        <a:latin typeface="Lucida Sans Unicode"/>
                        <a:cs typeface="Lucida Sans Unicode"/>
                      </a:endParaRPr>
                    </a:p>
                  </a:txBody>
                  <a:tcPr marL="0" marR="0" marT="361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r h="548005">
                <a:tc>
                  <a:txBody>
                    <a:bodyPr/>
                    <a:lstStyle/>
                    <a:p>
                      <a:pPr marL="92075">
                        <a:lnSpc>
                          <a:spcPct val="100000"/>
                        </a:lnSpc>
                        <a:spcBef>
                          <a:spcPts val="285"/>
                        </a:spcBef>
                      </a:pPr>
                      <a:r>
                        <a:rPr sz="1050" spc="-10" dirty="0">
                          <a:solidFill>
                            <a:srgbClr val="FFFFFF"/>
                          </a:solidFill>
                          <a:latin typeface="Lucida Sans Unicode"/>
                          <a:cs typeface="Lucida Sans Unicode"/>
                        </a:rPr>
                        <a:t>Salud</a:t>
                      </a:r>
                      <a:endParaRPr sz="1050">
                        <a:latin typeface="Lucida Sans Unicode"/>
                        <a:cs typeface="Lucida Sans Unicode"/>
                      </a:endParaRPr>
                    </a:p>
                  </a:txBody>
                  <a:tcPr marL="0" marR="0" marT="361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92075" marR="306070">
                        <a:lnSpc>
                          <a:spcPct val="100000"/>
                        </a:lnSpc>
                        <a:spcBef>
                          <a:spcPts val="285"/>
                        </a:spcBef>
                      </a:pPr>
                      <a:r>
                        <a:rPr sz="1000" dirty="0">
                          <a:solidFill>
                            <a:srgbClr val="FFFFFF"/>
                          </a:solidFill>
                          <a:latin typeface="Lucida Sans Unicode"/>
                          <a:cs typeface="Lucida Sans Unicode"/>
                        </a:rPr>
                        <a:t>Ampliar</a:t>
                      </a:r>
                      <a:r>
                        <a:rPr sz="1000" spc="40" dirty="0">
                          <a:solidFill>
                            <a:srgbClr val="FFFFFF"/>
                          </a:solidFill>
                          <a:latin typeface="Lucida Sans Unicode"/>
                          <a:cs typeface="Lucida Sans Unicode"/>
                        </a:rPr>
                        <a:t> </a:t>
                      </a:r>
                      <a:r>
                        <a:rPr sz="1000" dirty="0">
                          <a:solidFill>
                            <a:srgbClr val="FFFFFF"/>
                          </a:solidFill>
                          <a:latin typeface="Lucida Sans Unicode"/>
                          <a:cs typeface="Lucida Sans Unicode"/>
                        </a:rPr>
                        <a:t>la</a:t>
                      </a:r>
                      <a:r>
                        <a:rPr sz="1000" spc="15" dirty="0">
                          <a:solidFill>
                            <a:srgbClr val="FFFFFF"/>
                          </a:solidFill>
                          <a:latin typeface="Lucida Sans Unicode"/>
                          <a:cs typeface="Lucida Sans Unicode"/>
                        </a:rPr>
                        <a:t> </a:t>
                      </a:r>
                      <a:r>
                        <a:rPr sz="1000" spc="65" dirty="0">
                          <a:solidFill>
                            <a:srgbClr val="FFFFFF"/>
                          </a:solidFill>
                          <a:latin typeface="Lucida Sans Unicode"/>
                          <a:cs typeface="Lucida Sans Unicode"/>
                        </a:rPr>
                        <a:t>capacidad</a:t>
                      </a:r>
                      <a:r>
                        <a:rPr sz="1000" spc="55" dirty="0">
                          <a:solidFill>
                            <a:srgbClr val="FFFFFF"/>
                          </a:solidFill>
                          <a:latin typeface="Lucida Sans Unicode"/>
                          <a:cs typeface="Lucida Sans Unicode"/>
                        </a:rPr>
                        <a:t> </a:t>
                      </a:r>
                      <a:r>
                        <a:rPr sz="1000" dirty="0">
                          <a:solidFill>
                            <a:srgbClr val="FFFFFF"/>
                          </a:solidFill>
                          <a:latin typeface="Lucida Sans Unicode"/>
                          <a:cs typeface="Lucida Sans Unicode"/>
                        </a:rPr>
                        <a:t>del</a:t>
                      </a:r>
                      <a:r>
                        <a:rPr sz="1000" spc="25" dirty="0">
                          <a:solidFill>
                            <a:srgbClr val="FFFFFF"/>
                          </a:solidFill>
                          <a:latin typeface="Lucida Sans Unicode"/>
                          <a:cs typeface="Lucida Sans Unicode"/>
                        </a:rPr>
                        <a:t> </a:t>
                      </a:r>
                      <a:r>
                        <a:rPr sz="1000" dirty="0">
                          <a:solidFill>
                            <a:srgbClr val="FFFFFF"/>
                          </a:solidFill>
                          <a:latin typeface="Lucida Sans Unicode"/>
                          <a:cs typeface="Lucida Sans Unicode"/>
                        </a:rPr>
                        <a:t>gobierno</a:t>
                      </a:r>
                      <a:r>
                        <a:rPr sz="1000" spc="45" dirty="0">
                          <a:solidFill>
                            <a:srgbClr val="FFFFFF"/>
                          </a:solidFill>
                          <a:latin typeface="Lucida Sans Unicode"/>
                          <a:cs typeface="Lucida Sans Unicode"/>
                        </a:rPr>
                        <a:t> </a:t>
                      </a:r>
                      <a:r>
                        <a:rPr sz="1000" spc="35" dirty="0">
                          <a:solidFill>
                            <a:srgbClr val="FFFFFF"/>
                          </a:solidFill>
                          <a:latin typeface="Lucida Sans Unicode"/>
                          <a:cs typeface="Lucida Sans Unicode"/>
                        </a:rPr>
                        <a:t>para </a:t>
                      </a:r>
                      <a:r>
                        <a:rPr sz="1000" dirty="0">
                          <a:solidFill>
                            <a:srgbClr val="FFFFFF"/>
                          </a:solidFill>
                          <a:latin typeface="Lucida Sans Unicode"/>
                          <a:cs typeface="Lucida Sans Unicode"/>
                        </a:rPr>
                        <a:t>negociar</a:t>
                      </a:r>
                      <a:r>
                        <a:rPr sz="1000" spc="135" dirty="0">
                          <a:solidFill>
                            <a:srgbClr val="FFFFFF"/>
                          </a:solidFill>
                          <a:latin typeface="Lucida Sans Unicode"/>
                          <a:cs typeface="Lucida Sans Unicode"/>
                        </a:rPr>
                        <a:t> </a:t>
                      </a:r>
                      <a:r>
                        <a:rPr sz="1000" dirty="0">
                          <a:solidFill>
                            <a:srgbClr val="FFFFFF"/>
                          </a:solidFill>
                          <a:latin typeface="Lucida Sans Unicode"/>
                          <a:cs typeface="Lucida Sans Unicode"/>
                        </a:rPr>
                        <a:t>precios</a:t>
                      </a:r>
                      <a:r>
                        <a:rPr sz="1000" spc="125" dirty="0">
                          <a:solidFill>
                            <a:srgbClr val="FFFFFF"/>
                          </a:solidFill>
                          <a:latin typeface="Lucida Sans Unicode"/>
                          <a:cs typeface="Lucida Sans Unicode"/>
                        </a:rPr>
                        <a:t> </a:t>
                      </a:r>
                      <a:r>
                        <a:rPr sz="1000" dirty="0">
                          <a:solidFill>
                            <a:srgbClr val="FFFFFF"/>
                          </a:solidFill>
                          <a:latin typeface="Lucida Sans Unicode"/>
                          <a:cs typeface="Lucida Sans Unicode"/>
                        </a:rPr>
                        <a:t>de</a:t>
                      </a:r>
                      <a:r>
                        <a:rPr sz="1000" spc="80" dirty="0">
                          <a:solidFill>
                            <a:srgbClr val="FFFFFF"/>
                          </a:solidFill>
                          <a:latin typeface="Lucida Sans Unicode"/>
                          <a:cs typeface="Lucida Sans Unicode"/>
                        </a:rPr>
                        <a:t> </a:t>
                      </a:r>
                      <a:r>
                        <a:rPr sz="1000" spc="-10" dirty="0">
                          <a:solidFill>
                            <a:srgbClr val="FFFFFF"/>
                          </a:solidFill>
                          <a:latin typeface="Lucida Sans Unicode"/>
                          <a:cs typeface="Lucida Sans Unicode"/>
                        </a:rPr>
                        <a:t>medicamentos, </a:t>
                      </a:r>
                      <a:r>
                        <a:rPr sz="1000" dirty="0">
                          <a:solidFill>
                            <a:srgbClr val="FFFFFF"/>
                          </a:solidFill>
                          <a:latin typeface="Lucida Sans Unicode"/>
                          <a:cs typeface="Lucida Sans Unicode"/>
                        </a:rPr>
                        <a:t>subsidios</a:t>
                      </a:r>
                      <a:r>
                        <a:rPr sz="1000" spc="25" dirty="0">
                          <a:solidFill>
                            <a:srgbClr val="FFFFFF"/>
                          </a:solidFill>
                          <a:latin typeface="Lucida Sans Unicode"/>
                          <a:cs typeface="Lucida Sans Unicode"/>
                        </a:rPr>
                        <a:t> </a:t>
                      </a:r>
                      <a:r>
                        <a:rPr sz="1000" spc="55" dirty="0">
                          <a:solidFill>
                            <a:srgbClr val="FFFFFF"/>
                          </a:solidFill>
                          <a:latin typeface="Lucida Sans Unicode"/>
                          <a:cs typeface="Lucida Sans Unicode"/>
                        </a:rPr>
                        <a:t>para</a:t>
                      </a:r>
                      <a:r>
                        <a:rPr sz="1000" spc="-30" dirty="0">
                          <a:solidFill>
                            <a:srgbClr val="FFFFFF"/>
                          </a:solidFill>
                          <a:latin typeface="Lucida Sans Unicode"/>
                          <a:cs typeface="Lucida Sans Unicode"/>
                        </a:rPr>
                        <a:t> </a:t>
                      </a:r>
                      <a:r>
                        <a:rPr sz="1000" dirty="0">
                          <a:solidFill>
                            <a:srgbClr val="FFFFFF"/>
                          </a:solidFill>
                          <a:latin typeface="Lucida Sans Unicode"/>
                          <a:cs typeface="Lucida Sans Unicode"/>
                        </a:rPr>
                        <a:t>seguros</a:t>
                      </a:r>
                      <a:r>
                        <a:rPr sz="1000" spc="20" dirty="0">
                          <a:solidFill>
                            <a:srgbClr val="FFFFFF"/>
                          </a:solidFill>
                          <a:latin typeface="Lucida Sans Unicode"/>
                          <a:cs typeface="Lucida Sans Unicode"/>
                        </a:rPr>
                        <a:t> </a:t>
                      </a:r>
                      <a:r>
                        <a:rPr sz="1000" spc="-10" dirty="0">
                          <a:solidFill>
                            <a:srgbClr val="FFFFFF"/>
                          </a:solidFill>
                          <a:latin typeface="Lucida Sans Unicode"/>
                          <a:cs typeface="Lucida Sans Unicode"/>
                        </a:rPr>
                        <a:t>médicos.</a:t>
                      </a:r>
                      <a:endParaRPr sz="1000">
                        <a:latin typeface="Lucida Sans Unicode"/>
                        <a:cs typeface="Lucida Sans Unicode"/>
                      </a:endParaRPr>
                    </a:p>
                  </a:txBody>
                  <a:tcPr marL="0" marR="0" marT="361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2"/>
                  </a:ext>
                </a:extLst>
              </a:tr>
              <a:tr h="395605">
                <a:tc>
                  <a:txBody>
                    <a:bodyPr/>
                    <a:lstStyle/>
                    <a:p>
                      <a:pPr marL="92075">
                        <a:lnSpc>
                          <a:spcPct val="100000"/>
                        </a:lnSpc>
                        <a:spcBef>
                          <a:spcPts val="290"/>
                        </a:spcBef>
                      </a:pPr>
                      <a:r>
                        <a:rPr sz="1050" spc="-10" dirty="0">
                          <a:solidFill>
                            <a:srgbClr val="FFFFFF"/>
                          </a:solidFill>
                          <a:latin typeface="Lucida Sans Unicode"/>
                          <a:cs typeface="Lucida Sans Unicode"/>
                        </a:rPr>
                        <a:t>Impuestos</a:t>
                      </a:r>
                      <a:endParaRPr sz="1050">
                        <a:latin typeface="Lucida Sans Unicode"/>
                        <a:cs typeface="Lucida Sans Unicode"/>
                      </a:endParaRPr>
                    </a:p>
                  </a:txBody>
                  <a:tcPr marL="0" marR="0" marT="368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92075" marR="185420">
                        <a:lnSpc>
                          <a:spcPct val="100000"/>
                        </a:lnSpc>
                        <a:spcBef>
                          <a:spcPts val="290"/>
                        </a:spcBef>
                      </a:pPr>
                      <a:r>
                        <a:rPr sz="1000" dirty="0">
                          <a:solidFill>
                            <a:srgbClr val="FFFFFF"/>
                          </a:solidFill>
                          <a:latin typeface="Lucida Sans Unicode"/>
                          <a:cs typeface="Lucida Sans Unicode"/>
                        </a:rPr>
                        <a:t>Aumento</a:t>
                      </a:r>
                      <a:r>
                        <a:rPr sz="1000" spc="95" dirty="0">
                          <a:solidFill>
                            <a:srgbClr val="FFFFFF"/>
                          </a:solidFill>
                          <a:latin typeface="Lucida Sans Unicode"/>
                          <a:cs typeface="Lucida Sans Unicode"/>
                        </a:rPr>
                        <a:t> </a:t>
                      </a:r>
                      <a:r>
                        <a:rPr sz="1000" dirty="0">
                          <a:solidFill>
                            <a:srgbClr val="FFFFFF"/>
                          </a:solidFill>
                          <a:latin typeface="Lucida Sans Unicode"/>
                          <a:cs typeface="Lucida Sans Unicode"/>
                        </a:rPr>
                        <a:t>de</a:t>
                      </a:r>
                      <a:r>
                        <a:rPr sz="1000" spc="70" dirty="0">
                          <a:solidFill>
                            <a:srgbClr val="FFFFFF"/>
                          </a:solidFill>
                          <a:latin typeface="Lucida Sans Unicode"/>
                          <a:cs typeface="Lucida Sans Unicode"/>
                        </a:rPr>
                        <a:t> </a:t>
                      </a:r>
                      <a:r>
                        <a:rPr sz="1000" dirty="0">
                          <a:solidFill>
                            <a:srgbClr val="FFFFFF"/>
                          </a:solidFill>
                          <a:latin typeface="Lucida Sans Unicode"/>
                          <a:cs typeface="Lucida Sans Unicode"/>
                        </a:rPr>
                        <a:t>impuestos</a:t>
                      </a:r>
                      <a:r>
                        <a:rPr sz="1000" spc="150" dirty="0">
                          <a:solidFill>
                            <a:srgbClr val="FFFFFF"/>
                          </a:solidFill>
                          <a:latin typeface="Lucida Sans Unicode"/>
                          <a:cs typeface="Lucida Sans Unicode"/>
                        </a:rPr>
                        <a:t> </a:t>
                      </a:r>
                      <a:r>
                        <a:rPr sz="1000" dirty="0">
                          <a:solidFill>
                            <a:srgbClr val="FFFFFF"/>
                          </a:solidFill>
                          <a:latin typeface="Lucida Sans Unicode"/>
                          <a:cs typeface="Lucida Sans Unicode"/>
                        </a:rPr>
                        <a:t>corporativos</a:t>
                      </a:r>
                      <a:r>
                        <a:rPr sz="1000" spc="125" dirty="0">
                          <a:solidFill>
                            <a:srgbClr val="FFFFFF"/>
                          </a:solidFill>
                          <a:latin typeface="Lucida Sans Unicode"/>
                          <a:cs typeface="Lucida Sans Unicode"/>
                        </a:rPr>
                        <a:t> </a:t>
                      </a:r>
                      <a:r>
                        <a:rPr sz="1000" spc="-25" dirty="0">
                          <a:solidFill>
                            <a:srgbClr val="FFFFFF"/>
                          </a:solidFill>
                          <a:latin typeface="Lucida Sans Unicode"/>
                          <a:cs typeface="Lucida Sans Unicode"/>
                        </a:rPr>
                        <a:t>y/o </a:t>
                      </a:r>
                      <a:r>
                        <a:rPr sz="1000" dirty="0">
                          <a:solidFill>
                            <a:srgbClr val="FFFFFF"/>
                          </a:solidFill>
                          <a:latin typeface="Lucida Sans Unicode"/>
                          <a:cs typeface="Lucida Sans Unicode"/>
                        </a:rPr>
                        <a:t>recorte</a:t>
                      </a:r>
                      <a:r>
                        <a:rPr sz="1000" spc="95" dirty="0">
                          <a:solidFill>
                            <a:srgbClr val="FFFFFF"/>
                          </a:solidFill>
                          <a:latin typeface="Lucida Sans Unicode"/>
                          <a:cs typeface="Lucida Sans Unicode"/>
                        </a:rPr>
                        <a:t> </a:t>
                      </a:r>
                      <a:r>
                        <a:rPr sz="1000" dirty="0">
                          <a:solidFill>
                            <a:srgbClr val="FFFFFF"/>
                          </a:solidFill>
                          <a:latin typeface="Lucida Sans Unicode"/>
                          <a:cs typeface="Lucida Sans Unicode"/>
                        </a:rPr>
                        <a:t>de</a:t>
                      </a:r>
                      <a:r>
                        <a:rPr sz="1000" spc="45" dirty="0">
                          <a:solidFill>
                            <a:srgbClr val="FFFFFF"/>
                          </a:solidFill>
                          <a:latin typeface="Lucida Sans Unicode"/>
                          <a:cs typeface="Lucida Sans Unicode"/>
                        </a:rPr>
                        <a:t> </a:t>
                      </a:r>
                      <a:r>
                        <a:rPr sz="1000" dirty="0">
                          <a:solidFill>
                            <a:srgbClr val="FFFFFF"/>
                          </a:solidFill>
                          <a:latin typeface="Lucida Sans Unicode"/>
                          <a:cs typeface="Lucida Sans Unicode"/>
                        </a:rPr>
                        <a:t>impuestos</a:t>
                      </a:r>
                      <a:r>
                        <a:rPr sz="1000" spc="114" dirty="0">
                          <a:solidFill>
                            <a:srgbClr val="FFFFFF"/>
                          </a:solidFill>
                          <a:latin typeface="Lucida Sans Unicode"/>
                          <a:cs typeface="Lucida Sans Unicode"/>
                        </a:rPr>
                        <a:t> </a:t>
                      </a:r>
                      <a:r>
                        <a:rPr sz="1000" spc="120" dirty="0">
                          <a:solidFill>
                            <a:srgbClr val="FFFFFF"/>
                          </a:solidFill>
                          <a:latin typeface="Lucida Sans Unicode"/>
                          <a:cs typeface="Lucida Sans Unicode"/>
                        </a:rPr>
                        <a:t>a</a:t>
                      </a:r>
                      <a:r>
                        <a:rPr sz="1000" spc="40" dirty="0">
                          <a:solidFill>
                            <a:srgbClr val="FFFFFF"/>
                          </a:solidFill>
                          <a:latin typeface="Lucida Sans Unicode"/>
                          <a:cs typeface="Lucida Sans Unicode"/>
                        </a:rPr>
                        <a:t> </a:t>
                      </a:r>
                      <a:r>
                        <a:rPr sz="1000" dirty="0">
                          <a:solidFill>
                            <a:srgbClr val="FFFFFF"/>
                          </a:solidFill>
                          <a:latin typeface="Lucida Sans Unicode"/>
                          <a:cs typeface="Lucida Sans Unicode"/>
                        </a:rPr>
                        <a:t>clase</a:t>
                      </a:r>
                      <a:r>
                        <a:rPr sz="1000" spc="95" dirty="0">
                          <a:solidFill>
                            <a:srgbClr val="FFFFFF"/>
                          </a:solidFill>
                          <a:latin typeface="Lucida Sans Unicode"/>
                          <a:cs typeface="Lucida Sans Unicode"/>
                        </a:rPr>
                        <a:t> </a:t>
                      </a:r>
                      <a:r>
                        <a:rPr sz="1000" spc="-10" dirty="0">
                          <a:solidFill>
                            <a:srgbClr val="FFFFFF"/>
                          </a:solidFill>
                          <a:latin typeface="Lucida Sans Unicode"/>
                          <a:cs typeface="Lucida Sans Unicode"/>
                        </a:rPr>
                        <a:t>trabajadora.</a:t>
                      </a:r>
                      <a:endParaRPr sz="1000">
                        <a:latin typeface="Lucida Sans Unicode"/>
                        <a:cs typeface="Lucida Sans Unicode"/>
                      </a:endParaRPr>
                    </a:p>
                  </a:txBody>
                  <a:tcPr marL="0" marR="0" marT="368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3"/>
                  </a:ext>
                </a:extLst>
              </a:tr>
              <a:tr h="548640">
                <a:tc>
                  <a:txBody>
                    <a:bodyPr/>
                    <a:lstStyle/>
                    <a:p>
                      <a:pPr marL="92075">
                        <a:lnSpc>
                          <a:spcPct val="100000"/>
                        </a:lnSpc>
                        <a:spcBef>
                          <a:spcPts val="290"/>
                        </a:spcBef>
                      </a:pPr>
                      <a:r>
                        <a:rPr sz="1050" spc="40" dirty="0">
                          <a:solidFill>
                            <a:srgbClr val="FFFFFF"/>
                          </a:solidFill>
                          <a:latin typeface="Lucida Sans Unicode"/>
                          <a:cs typeface="Lucida Sans Unicode"/>
                        </a:rPr>
                        <a:t>Competencia</a:t>
                      </a:r>
                      <a:endParaRPr sz="1050">
                        <a:latin typeface="Lucida Sans Unicode"/>
                        <a:cs typeface="Lucida Sans Unicode"/>
                      </a:endParaRPr>
                    </a:p>
                  </a:txBody>
                  <a:tcPr marL="0" marR="0" marT="368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92075" marR="297815">
                        <a:lnSpc>
                          <a:spcPct val="100000"/>
                        </a:lnSpc>
                        <a:spcBef>
                          <a:spcPts val="290"/>
                        </a:spcBef>
                      </a:pPr>
                      <a:r>
                        <a:rPr sz="1000" dirty="0">
                          <a:solidFill>
                            <a:srgbClr val="FFFFFF"/>
                          </a:solidFill>
                          <a:latin typeface="Lucida Sans Unicode"/>
                          <a:cs typeface="Lucida Sans Unicode"/>
                        </a:rPr>
                        <a:t>Medidas</a:t>
                      </a:r>
                      <a:r>
                        <a:rPr sz="1000" spc="100" dirty="0">
                          <a:solidFill>
                            <a:srgbClr val="FFFFFF"/>
                          </a:solidFill>
                          <a:latin typeface="Lucida Sans Unicode"/>
                          <a:cs typeface="Lucida Sans Unicode"/>
                        </a:rPr>
                        <a:t> </a:t>
                      </a:r>
                      <a:r>
                        <a:rPr sz="1000" dirty="0">
                          <a:solidFill>
                            <a:srgbClr val="FFFFFF"/>
                          </a:solidFill>
                          <a:latin typeface="Lucida Sans Unicode"/>
                          <a:cs typeface="Lucida Sans Unicode"/>
                        </a:rPr>
                        <a:t>contra</a:t>
                      </a:r>
                      <a:r>
                        <a:rPr sz="1000" spc="80" dirty="0">
                          <a:solidFill>
                            <a:srgbClr val="FFFFFF"/>
                          </a:solidFill>
                          <a:latin typeface="Lucida Sans Unicode"/>
                          <a:cs typeface="Lucida Sans Unicode"/>
                        </a:rPr>
                        <a:t> </a:t>
                      </a:r>
                      <a:r>
                        <a:rPr sz="1000" dirty="0">
                          <a:solidFill>
                            <a:srgbClr val="FFFFFF"/>
                          </a:solidFill>
                          <a:latin typeface="Lucida Sans Unicode"/>
                          <a:cs typeface="Lucida Sans Unicode"/>
                        </a:rPr>
                        <a:t>el</a:t>
                      </a:r>
                      <a:r>
                        <a:rPr sz="1000" spc="75" dirty="0">
                          <a:solidFill>
                            <a:srgbClr val="FFFFFF"/>
                          </a:solidFill>
                          <a:latin typeface="Lucida Sans Unicode"/>
                          <a:cs typeface="Lucida Sans Unicode"/>
                        </a:rPr>
                        <a:t> </a:t>
                      </a:r>
                      <a:r>
                        <a:rPr sz="1000" dirty="0">
                          <a:solidFill>
                            <a:srgbClr val="FFFFFF"/>
                          </a:solidFill>
                          <a:latin typeface="Lucida Sans Unicode"/>
                          <a:cs typeface="Lucida Sans Unicode"/>
                        </a:rPr>
                        <a:t>monopolio</a:t>
                      </a:r>
                      <a:r>
                        <a:rPr sz="1000" spc="95" dirty="0">
                          <a:solidFill>
                            <a:srgbClr val="FFFFFF"/>
                          </a:solidFill>
                          <a:latin typeface="Lucida Sans Unicode"/>
                          <a:cs typeface="Lucida Sans Unicode"/>
                        </a:rPr>
                        <a:t> </a:t>
                      </a:r>
                      <a:r>
                        <a:rPr sz="1000" dirty="0">
                          <a:solidFill>
                            <a:srgbClr val="FFFFFF"/>
                          </a:solidFill>
                          <a:latin typeface="Lucida Sans Unicode"/>
                          <a:cs typeface="Lucida Sans Unicode"/>
                        </a:rPr>
                        <a:t>de</a:t>
                      </a:r>
                      <a:r>
                        <a:rPr sz="1000" spc="60" dirty="0">
                          <a:solidFill>
                            <a:srgbClr val="FFFFFF"/>
                          </a:solidFill>
                          <a:latin typeface="Lucida Sans Unicode"/>
                          <a:cs typeface="Lucida Sans Unicode"/>
                        </a:rPr>
                        <a:t> </a:t>
                      </a:r>
                      <a:r>
                        <a:rPr sz="1000" spc="-25" dirty="0">
                          <a:solidFill>
                            <a:srgbClr val="FFFFFF"/>
                          </a:solidFill>
                          <a:latin typeface="Lucida Sans Unicode"/>
                          <a:cs typeface="Lucida Sans Unicode"/>
                        </a:rPr>
                        <a:t>las </a:t>
                      </a:r>
                      <a:r>
                        <a:rPr sz="1000" spc="10" dirty="0">
                          <a:solidFill>
                            <a:srgbClr val="FFFFFF"/>
                          </a:solidFill>
                          <a:latin typeface="Lucida Sans Unicode"/>
                          <a:cs typeface="Lucida Sans Unicode"/>
                        </a:rPr>
                        <a:t>grandes</a:t>
                      </a:r>
                      <a:r>
                        <a:rPr sz="1000" spc="80" dirty="0">
                          <a:solidFill>
                            <a:srgbClr val="FFFFFF"/>
                          </a:solidFill>
                          <a:latin typeface="Lucida Sans Unicode"/>
                          <a:cs typeface="Lucida Sans Unicode"/>
                        </a:rPr>
                        <a:t> </a:t>
                      </a:r>
                      <a:r>
                        <a:rPr sz="1000" spc="10" dirty="0">
                          <a:solidFill>
                            <a:srgbClr val="FFFFFF"/>
                          </a:solidFill>
                          <a:latin typeface="Lucida Sans Unicode"/>
                          <a:cs typeface="Lucida Sans Unicode"/>
                        </a:rPr>
                        <a:t>tecnológicas</a:t>
                      </a:r>
                      <a:r>
                        <a:rPr sz="1000" spc="114" dirty="0">
                          <a:solidFill>
                            <a:srgbClr val="FFFFFF"/>
                          </a:solidFill>
                          <a:latin typeface="Lucida Sans Unicode"/>
                          <a:cs typeface="Lucida Sans Unicode"/>
                        </a:rPr>
                        <a:t> </a:t>
                      </a:r>
                      <a:r>
                        <a:rPr sz="1000" spc="10" dirty="0">
                          <a:solidFill>
                            <a:srgbClr val="FFFFFF"/>
                          </a:solidFill>
                          <a:latin typeface="Lucida Sans Unicode"/>
                          <a:cs typeface="Lucida Sans Unicode"/>
                        </a:rPr>
                        <a:t>y</a:t>
                      </a:r>
                      <a:r>
                        <a:rPr sz="1000" spc="50" dirty="0">
                          <a:solidFill>
                            <a:srgbClr val="FFFFFF"/>
                          </a:solidFill>
                          <a:latin typeface="Lucida Sans Unicode"/>
                          <a:cs typeface="Lucida Sans Unicode"/>
                        </a:rPr>
                        <a:t> </a:t>
                      </a:r>
                      <a:r>
                        <a:rPr sz="1000" spc="10" dirty="0">
                          <a:solidFill>
                            <a:srgbClr val="FFFFFF"/>
                          </a:solidFill>
                          <a:latin typeface="Lucida Sans Unicode"/>
                          <a:cs typeface="Lucida Sans Unicode"/>
                        </a:rPr>
                        <a:t>la</a:t>
                      </a:r>
                      <a:r>
                        <a:rPr sz="1000" spc="55" dirty="0">
                          <a:solidFill>
                            <a:srgbClr val="FFFFFF"/>
                          </a:solidFill>
                          <a:latin typeface="Lucida Sans Unicode"/>
                          <a:cs typeface="Lucida Sans Unicode"/>
                        </a:rPr>
                        <a:t> </a:t>
                      </a:r>
                      <a:r>
                        <a:rPr sz="1000" spc="-10" dirty="0">
                          <a:solidFill>
                            <a:srgbClr val="FFFFFF"/>
                          </a:solidFill>
                          <a:latin typeface="Lucida Sans Unicode"/>
                          <a:cs typeface="Lucida Sans Unicode"/>
                        </a:rPr>
                        <a:t>consolidación empresarial.</a:t>
                      </a:r>
                      <a:endParaRPr sz="1000">
                        <a:latin typeface="Lucida Sans Unicode"/>
                        <a:cs typeface="Lucida Sans Unicode"/>
                      </a:endParaRPr>
                    </a:p>
                  </a:txBody>
                  <a:tcPr marL="0" marR="0" marT="368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4"/>
                  </a:ext>
                </a:extLst>
              </a:tr>
              <a:tr h="1127760">
                <a:tc>
                  <a:txBody>
                    <a:bodyPr/>
                    <a:lstStyle/>
                    <a:p>
                      <a:pPr marL="92075" marR="409575">
                        <a:lnSpc>
                          <a:spcPct val="100000"/>
                        </a:lnSpc>
                        <a:spcBef>
                          <a:spcPts val="290"/>
                        </a:spcBef>
                      </a:pPr>
                      <a:r>
                        <a:rPr sz="1050" spc="-10" dirty="0">
                          <a:solidFill>
                            <a:srgbClr val="FFFFFF"/>
                          </a:solidFill>
                          <a:latin typeface="Lucida Sans Unicode"/>
                          <a:cs typeface="Lucida Sans Unicode"/>
                        </a:rPr>
                        <a:t>Inteligencia Artificial</a:t>
                      </a:r>
                      <a:endParaRPr sz="1050">
                        <a:latin typeface="Lucida Sans Unicode"/>
                        <a:cs typeface="Lucida Sans Unicode"/>
                      </a:endParaRPr>
                    </a:p>
                  </a:txBody>
                  <a:tcPr marL="0" marR="0" marT="368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92075" marR="109855">
                        <a:lnSpc>
                          <a:spcPct val="100000"/>
                        </a:lnSpc>
                        <a:spcBef>
                          <a:spcPts val="290"/>
                        </a:spcBef>
                      </a:pPr>
                      <a:r>
                        <a:rPr sz="1000" dirty="0">
                          <a:solidFill>
                            <a:srgbClr val="FFFFFF"/>
                          </a:solidFill>
                          <a:latin typeface="Lucida Sans Unicode"/>
                          <a:cs typeface="Lucida Sans Unicode"/>
                        </a:rPr>
                        <a:t>Freno</a:t>
                      </a:r>
                      <a:r>
                        <a:rPr sz="1000" spc="15" dirty="0">
                          <a:solidFill>
                            <a:srgbClr val="FFFFFF"/>
                          </a:solidFill>
                          <a:latin typeface="Lucida Sans Unicode"/>
                          <a:cs typeface="Lucida Sans Unicode"/>
                        </a:rPr>
                        <a:t> </a:t>
                      </a:r>
                      <a:r>
                        <a:rPr sz="1000" spc="120" dirty="0">
                          <a:solidFill>
                            <a:srgbClr val="FFFFFF"/>
                          </a:solidFill>
                          <a:latin typeface="Lucida Sans Unicode"/>
                          <a:cs typeface="Lucida Sans Unicode"/>
                        </a:rPr>
                        <a:t>a</a:t>
                      </a:r>
                      <a:r>
                        <a:rPr sz="1000" spc="10" dirty="0">
                          <a:solidFill>
                            <a:srgbClr val="FFFFFF"/>
                          </a:solidFill>
                          <a:latin typeface="Lucida Sans Unicode"/>
                          <a:cs typeface="Lucida Sans Unicode"/>
                        </a:rPr>
                        <a:t> </a:t>
                      </a:r>
                      <a:r>
                        <a:rPr sz="1000" dirty="0">
                          <a:solidFill>
                            <a:srgbClr val="FFFFFF"/>
                          </a:solidFill>
                          <a:latin typeface="Lucida Sans Unicode"/>
                          <a:cs typeface="Lucida Sans Unicode"/>
                        </a:rPr>
                        <a:t>construcción</a:t>
                      </a:r>
                      <a:r>
                        <a:rPr sz="1000" spc="75" dirty="0">
                          <a:solidFill>
                            <a:srgbClr val="FFFFFF"/>
                          </a:solidFill>
                          <a:latin typeface="Lucida Sans Unicode"/>
                          <a:cs typeface="Lucida Sans Unicode"/>
                        </a:rPr>
                        <a:t> </a:t>
                      </a:r>
                      <a:r>
                        <a:rPr sz="1000" spc="50" dirty="0">
                          <a:solidFill>
                            <a:srgbClr val="FFFFFF"/>
                          </a:solidFill>
                          <a:latin typeface="Lucida Sans Unicode"/>
                          <a:cs typeface="Lucida Sans Unicode"/>
                        </a:rPr>
                        <a:t>acelerada</a:t>
                      </a:r>
                      <a:r>
                        <a:rPr sz="1000" spc="75" dirty="0">
                          <a:solidFill>
                            <a:srgbClr val="FFFFFF"/>
                          </a:solidFill>
                          <a:latin typeface="Lucida Sans Unicode"/>
                          <a:cs typeface="Lucida Sans Unicode"/>
                        </a:rPr>
                        <a:t> </a:t>
                      </a:r>
                      <a:r>
                        <a:rPr sz="1000" dirty="0">
                          <a:solidFill>
                            <a:srgbClr val="FFFFFF"/>
                          </a:solidFill>
                          <a:latin typeface="Lucida Sans Unicode"/>
                          <a:cs typeface="Lucida Sans Unicode"/>
                        </a:rPr>
                        <a:t>de</a:t>
                      </a:r>
                      <a:r>
                        <a:rPr sz="1000" spc="15" dirty="0">
                          <a:solidFill>
                            <a:srgbClr val="FFFFFF"/>
                          </a:solidFill>
                          <a:latin typeface="Lucida Sans Unicode"/>
                          <a:cs typeface="Lucida Sans Unicode"/>
                        </a:rPr>
                        <a:t> </a:t>
                      </a:r>
                      <a:r>
                        <a:rPr sz="1000" spc="-10" dirty="0">
                          <a:solidFill>
                            <a:srgbClr val="FFFFFF"/>
                          </a:solidFill>
                          <a:latin typeface="Lucida Sans Unicode"/>
                          <a:cs typeface="Lucida Sans Unicode"/>
                        </a:rPr>
                        <a:t>Centros </a:t>
                      </a:r>
                      <a:r>
                        <a:rPr sz="1000" dirty="0">
                          <a:solidFill>
                            <a:srgbClr val="FFFFFF"/>
                          </a:solidFill>
                          <a:latin typeface="Lucida Sans Unicode"/>
                          <a:cs typeface="Lucida Sans Unicode"/>
                        </a:rPr>
                        <a:t>de</a:t>
                      </a:r>
                      <a:r>
                        <a:rPr sz="1000" spc="45" dirty="0">
                          <a:solidFill>
                            <a:srgbClr val="FFFFFF"/>
                          </a:solidFill>
                          <a:latin typeface="Lucida Sans Unicode"/>
                          <a:cs typeface="Lucida Sans Unicode"/>
                        </a:rPr>
                        <a:t> </a:t>
                      </a:r>
                      <a:r>
                        <a:rPr sz="1000" spc="-10" dirty="0">
                          <a:solidFill>
                            <a:srgbClr val="FFFFFF"/>
                          </a:solidFill>
                          <a:latin typeface="Lucida Sans Unicode"/>
                          <a:cs typeface="Lucida Sans Unicode"/>
                        </a:rPr>
                        <a:t>Datos.</a:t>
                      </a:r>
                      <a:endParaRPr sz="1000">
                        <a:latin typeface="Lucida Sans Unicode"/>
                        <a:cs typeface="Lucida Sans Unicode"/>
                      </a:endParaRPr>
                    </a:p>
                    <a:p>
                      <a:pPr marL="92075">
                        <a:lnSpc>
                          <a:spcPct val="100000"/>
                        </a:lnSpc>
                        <a:spcBef>
                          <a:spcPts val="480"/>
                        </a:spcBef>
                      </a:pPr>
                      <a:r>
                        <a:rPr sz="1000" dirty="0">
                          <a:solidFill>
                            <a:srgbClr val="FFFFFF"/>
                          </a:solidFill>
                          <a:latin typeface="Lucida Sans Unicode"/>
                          <a:cs typeface="Lucida Sans Unicode"/>
                        </a:rPr>
                        <a:t>Regulación</a:t>
                      </a:r>
                      <a:r>
                        <a:rPr sz="1000" spc="160" dirty="0">
                          <a:solidFill>
                            <a:srgbClr val="FFFFFF"/>
                          </a:solidFill>
                          <a:latin typeface="Lucida Sans Unicode"/>
                          <a:cs typeface="Lucida Sans Unicode"/>
                        </a:rPr>
                        <a:t> </a:t>
                      </a:r>
                      <a:r>
                        <a:rPr sz="1000" dirty="0">
                          <a:solidFill>
                            <a:srgbClr val="FFFFFF"/>
                          </a:solidFill>
                          <a:latin typeface="Lucida Sans Unicode"/>
                          <a:cs typeface="Lucida Sans Unicode"/>
                        </a:rPr>
                        <a:t>ambiental</a:t>
                      </a:r>
                      <a:r>
                        <a:rPr sz="1000" spc="145" dirty="0">
                          <a:solidFill>
                            <a:srgbClr val="FFFFFF"/>
                          </a:solidFill>
                          <a:latin typeface="Lucida Sans Unicode"/>
                          <a:cs typeface="Lucida Sans Unicode"/>
                        </a:rPr>
                        <a:t> </a:t>
                      </a:r>
                      <a:r>
                        <a:rPr sz="1000" dirty="0">
                          <a:solidFill>
                            <a:srgbClr val="FFFFFF"/>
                          </a:solidFill>
                          <a:latin typeface="Lucida Sans Unicode"/>
                          <a:cs typeface="Lucida Sans Unicode"/>
                        </a:rPr>
                        <a:t>estricta</a:t>
                      </a:r>
                      <a:r>
                        <a:rPr sz="1000" spc="150" dirty="0">
                          <a:solidFill>
                            <a:srgbClr val="FFFFFF"/>
                          </a:solidFill>
                          <a:latin typeface="Lucida Sans Unicode"/>
                          <a:cs typeface="Lucida Sans Unicode"/>
                        </a:rPr>
                        <a:t> </a:t>
                      </a:r>
                      <a:r>
                        <a:rPr sz="1000" spc="55" dirty="0">
                          <a:solidFill>
                            <a:srgbClr val="FFFFFF"/>
                          </a:solidFill>
                          <a:latin typeface="Lucida Sans Unicode"/>
                          <a:cs typeface="Lucida Sans Unicode"/>
                        </a:rPr>
                        <a:t>para</a:t>
                      </a:r>
                      <a:r>
                        <a:rPr sz="1000" spc="95" dirty="0">
                          <a:solidFill>
                            <a:srgbClr val="FFFFFF"/>
                          </a:solidFill>
                          <a:latin typeface="Lucida Sans Unicode"/>
                          <a:cs typeface="Lucida Sans Unicode"/>
                        </a:rPr>
                        <a:t> </a:t>
                      </a:r>
                      <a:r>
                        <a:rPr sz="1000" spc="-10" dirty="0">
                          <a:solidFill>
                            <a:srgbClr val="FFFFFF"/>
                          </a:solidFill>
                          <a:latin typeface="Lucida Sans Unicode"/>
                          <a:cs typeface="Lucida Sans Unicode"/>
                        </a:rPr>
                        <a:t>reducir</a:t>
                      </a:r>
                      <a:endParaRPr sz="1000">
                        <a:latin typeface="Lucida Sans Unicode"/>
                        <a:cs typeface="Lucida Sans Unicode"/>
                      </a:endParaRPr>
                    </a:p>
                    <a:p>
                      <a:pPr marL="92075">
                        <a:lnSpc>
                          <a:spcPct val="100000"/>
                        </a:lnSpc>
                      </a:pPr>
                      <a:r>
                        <a:rPr sz="1000" spc="-10" dirty="0">
                          <a:solidFill>
                            <a:srgbClr val="FFFFFF"/>
                          </a:solidFill>
                          <a:latin typeface="Lucida Sans Unicode"/>
                          <a:cs typeface="Lucida Sans Unicode"/>
                        </a:rPr>
                        <a:t>emisiones.</a:t>
                      </a:r>
                      <a:endParaRPr sz="1000">
                        <a:latin typeface="Lucida Sans Unicode"/>
                        <a:cs typeface="Lucida Sans Unicode"/>
                      </a:endParaRPr>
                    </a:p>
                    <a:p>
                      <a:pPr marL="92075" marR="246379">
                        <a:lnSpc>
                          <a:spcPct val="100000"/>
                        </a:lnSpc>
                        <a:spcBef>
                          <a:spcPts val="484"/>
                        </a:spcBef>
                      </a:pPr>
                      <a:r>
                        <a:rPr sz="1000" dirty="0">
                          <a:solidFill>
                            <a:srgbClr val="FFFFFF"/>
                          </a:solidFill>
                          <a:latin typeface="Lucida Sans Unicode"/>
                          <a:cs typeface="Lucida Sans Unicode"/>
                        </a:rPr>
                        <a:t>Protección</a:t>
                      </a:r>
                      <a:r>
                        <a:rPr sz="1000" spc="130" dirty="0">
                          <a:solidFill>
                            <a:srgbClr val="FFFFFF"/>
                          </a:solidFill>
                          <a:latin typeface="Lucida Sans Unicode"/>
                          <a:cs typeface="Lucida Sans Unicode"/>
                        </a:rPr>
                        <a:t> </a:t>
                      </a:r>
                      <a:r>
                        <a:rPr sz="1000" spc="120" dirty="0">
                          <a:solidFill>
                            <a:srgbClr val="FFFFFF"/>
                          </a:solidFill>
                          <a:latin typeface="Lucida Sans Unicode"/>
                          <a:cs typeface="Lucida Sans Unicode"/>
                        </a:rPr>
                        <a:t>a</a:t>
                      </a:r>
                      <a:r>
                        <a:rPr sz="1000" spc="50" dirty="0">
                          <a:solidFill>
                            <a:srgbClr val="FFFFFF"/>
                          </a:solidFill>
                          <a:latin typeface="Lucida Sans Unicode"/>
                          <a:cs typeface="Lucida Sans Unicode"/>
                        </a:rPr>
                        <a:t> </a:t>
                      </a:r>
                      <a:r>
                        <a:rPr sz="1000" dirty="0">
                          <a:solidFill>
                            <a:srgbClr val="FFFFFF"/>
                          </a:solidFill>
                          <a:latin typeface="Lucida Sans Unicode"/>
                          <a:cs typeface="Lucida Sans Unicode"/>
                        </a:rPr>
                        <a:t>consumidores</a:t>
                      </a:r>
                      <a:r>
                        <a:rPr sz="1000" spc="130" dirty="0">
                          <a:solidFill>
                            <a:srgbClr val="FFFFFF"/>
                          </a:solidFill>
                          <a:latin typeface="Lucida Sans Unicode"/>
                          <a:cs typeface="Lucida Sans Unicode"/>
                        </a:rPr>
                        <a:t> </a:t>
                      </a:r>
                      <a:r>
                        <a:rPr sz="1000" dirty="0">
                          <a:solidFill>
                            <a:srgbClr val="FFFFFF"/>
                          </a:solidFill>
                          <a:latin typeface="Lucida Sans Unicode"/>
                          <a:cs typeface="Lucida Sans Unicode"/>
                        </a:rPr>
                        <a:t>de</a:t>
                      </a:r>
                      <a:r>
                        <a:rPr sz="1000" spc="60" dirty="0">
                          <a:solidFill>
                            <a:srgbClr val="FFFFFF"/>
                          </a:solidFill>
                          <a:latin typeface="Lucida Sans Unicode"/>
                          <a:cs typeface="Lucida Sans Unicode"/>
                        </a:rPr>
                        <a:t> </a:t>
                      </a:r>
                      <a:r>
                        <a:rPr sz="1000" spc="-10" dirty="0">
                          <a:solidFill>
                            <a:srgbClr val="FFFFFF"/>
                          </a:solidFill>
                          <a:latin typeface="Lucida Sans Unicode"/>
                          <a:cs typeface="Lucida Sans Unicode"/>
                        </a:rPr>
                        <a:t>aumentos </a:t>
                      </a:r>
                      <a:r>
                        <a:rPr sz="1000" dirty="0">
                          <a:solidFill>
                            <a:srgbClr val="FFFFFF"/>
                          </a:solidFill>
                          <a:latin typeface="Lucida Sans Unicode"/>
                          <a:cs typeface="Lucida Sans Unicode"/>
                        </a:rPr>
                        <a:t>de</a:t>
                      </a:r>
                      <a:r>
                        <a:rPr sz="1000" spc="40" dirty="0">
                          <a:solidFill>
                            <a:srgbClr val="FFFFFF"/>
                          </a:solidFill>
                          <a:latin typeface="Lucida Sans Unicode"/>
                          <a:cs typeface="Lucida Sans Unicode"/>
                        </a:rPr>
                        <a:t> </a:t>
                      </a:r>
                      <a:r>
                        <a:rPr sz="1000" dirty="0">
                          <a:solidFill>
                            <a:srgbClr val="FFFFFF"/>
                          </a:solidFill>
                          <a:latin typeface="Lucida Sans Unicode"/>
                          <a:cs typeface="Lucida Sans Unicode"/>
                        </a:rPr>
                        <a:t>tarifas</a:t>
                      </a:r>
                      <a:r>
                        <a:rPr sz="1000" spc="70" dirty="0">
                          <a:solidFill>
                            <a:srgbClr val="FFFFFF"/>
                          </a:solidFill>
                          <a:latin typeface="Lucida Sans Unicode"/>
                          <a:cs typeface="Lucida Sans Unicode"/>
                        </a:rPr>
                        <a:t> </a:t>
                      </a:r>
                      <a:r>
                        <a:rPr sz="1000" spc="-10" dirty="0">
                          <a:solidFill>
                            <a:srgbClr val="FFFFFF"/>
                          </a:solidFill>
                          <a:latin typeface="Lucida Sans Unicode"/>
                          <a:cs typeface="Lucida Sans Unicode"/>
                        </a:rPr>
                        <a:t>eléctricas</a:t>
                      </a:r>
                      <a:endParaRPr sz="1000">
                        <a:latin typeface="Lucida Sans Unicode"/>
                        <a:cs typeface="Lucida Sans Unicode"/>
                      </a:endParaRPr>
                    </a:p>
                  </a:txBody>
                  <a:tcPr marL="0" marR="0" marT="368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5"/>
                  </a:ext>
                </a:extLst>
              </a:tr>
            </a:tbl>
          </a:graphicData>
        </a:graphic>
      </p:graphicFrame>
      <p:sp>
        <p:nvSpPr>
          <p:cNvPr id="20" name="object 20"/>
          <p:cNvSpPr txBox="1"/>
          <p:nvPr/>
        </p:nvSpPr>
        <p:spPr>
          <a:xfrm>
            <a:off x="692696" y="5884677"/>
            <a:ext cx="280670" cy="167640"/>
          </a:xfrm>
          <a:prstGeom prst="rect">
            <a:avLst/>
          </a:prstGeom>
        </p:spPr>
        <p:txBody>
          <a:bodyPr vert="horz" wrap="square" lIns="0" tIns="16510" rIns="0" bIns="0" rtlCol="0">
            <a:spAutoFit/>
          </a:bodyPr>
          <a:lstStyle/>
          <a:p>
            <a:pPr marL="12700">
              <a:lnSpc>
                <a:spcPct val="100000"/>
              </a:lnSpc>
              <a:spcBef>
                <a:spcPts val="130"/>
              </a:spcBef>
            </a:pPr>
            <a:r>
              <a:rPr sz="900" spc="-20" dirty="0">
                <a:latin typeface="Calibri"/>
                <a:cs typeface="Calibri"/>
              </a:rPr>
              <a:t>2008</a:t>
            </a:r>
            <a:endParaRPr sz="900">
              <a:latin typeface="Calibri"/>
              <a:cs typeface="Calibri"/>
            </a:endParaRPr>
          </a:p>
        </p:txBody>
      </p:sp>
      <p:sp>
        <p:nvSpPr>
          <p:cNvPr id="21" name="object 21"/>
          <p:cNvSpPr txBox="1"/>
          <p:nvPr/>
        </p:nvSpPr>
        <p:spPr>
          <a:xfrm>
            <a:off x="1211309" y="5884677"/>
            <a:ext cx="280670" cy="167640"/>
          </a:xfrm>
          <a:prstGeom prst="rect">
            <a:avLst/>
          </a:prstGeom>
        </p:spPr>
        <p:txBody>
          <a:bodyPr vert="horz" wrap="square" lIns="0" tIns="16510" rIns="0" bIns="0" rtlCol="0">
            <a:spAutoFit/>
          </a:bodyPr>
          <a:lstStyle/>
          <a:p>
            <a:pPr marL="12700">
              <a:lnSpc>
                <a:spcPct val="100000"/>
              </a:lnSpc>
              <a:spcBef>
                <a:spcPts val="130"/>
              </a:spcBef>
            </a:pPr>
            <a:r>
              <a:rPr sz="900" spc="-20" dirty="0">
                <a:latin typeface="Calibri"/>
                <a:cs typeface="Calibri"/>
              </a:rPr>
              <a:t>2010</a:t>
            </a:r>
            <a:endParaRPr sz="900">
              <a:latin typeface="Calibri"/>
              <a:cs typeface="Calibri"/>
            </a:endParaRPr>
          </a:p>
        </p:txBody>
      </p:sp>
      <p:sp>
        <p:nvSpPr>
          <p:cNvPr id="22" name="object 22"/>
          <p:cNvSpPr txBox="1"/>
          <p:nvPr/>
        </p:nvSpPr>
        <p:spPr>
          <a:xfrm>
            <a:off x="1729922" y="5884677"/>
            <a:ext cx="281940" cy="167640"/>
          </a:xfrm>
          <a:prstGeom prst="rect">
            <a:avLst/>
          </a:prstGeom>
        </p:spPr>
        <p:txBody>
          <a:bodyPr vert="horz" wrap="square" lIns="0" tIns="16510" rIns="0" bIns="0" rtlCol="0">
            <a:spAutoFit/>
          </a:bodyPr>
          <a:lstStyle/>
          <a:p>
            <a:pPr marL="12700">
              <a:lnSpc>
                <a:spcPct val="100000"/>
              </a:lnSpc>
              <a:spcBef>
                <a:spcPts val="130"/>
              </a:spcBef>
            </a:pPr>
            <a:r>
              <a:rPr sz="900" spc="-20" dirty="0">
                <a:latin typeface="Calibri"/>
                <a:cs typeface="Calibri"/>
              </a:rPr>
              <a:t>2012</a:t>
            </a:r>
            <a:endParaRPr sz="900">
              <a:latin typeface="Calibri"/>
              <a:cs typeface="Calibri"/>
            </a:endParaRPr>
          </a:p>
        </p:txBody>
      </p:sp>
      <p:sp>
        <p:nvSpPr>
          <p:cNvPr id="23" name="object 23"/>
          <p:cNvSpPr txBox="1"/>
          <p:nvPr/>
        </p:nvSpPr>
        <p:spPr>
          <a:xfrm>
            <a:off x="2248839" y="5884677"/>
            <a:ext cx="280670" cy="167640"/>
          </a:xfrm>
          <a:prstGeom prst="rect">
            <a:avLst/>
          </a:prstGeom>
        </p:spPr>
        <p:txBody>
          <a:bodyPr vert="horz" wrap="square" lIns="0" tIns="16510" rIns="0" bIns="0" rtlCol="0">
            <a:spAutoFit/>
          </a:bodyPr>
          <a:lstStyle/>
          <a:p>
            <a:pPr marL="12700">
              <a:lnSpc>
                <a:spcPct val="100000"/>
              </a:lnSpc>
              <a:spcBef>
                <a:spcPts val="130"/>
              </a:spcBef>
            </a:pPr>
            <a:r>
              <a:rPr sz="900" spc="-20" dirty="0">
                <a:latin typeface="Calibri"/>
                <a:cs typeface="Calibri"/>
              </a:rPr>
              <a:t>2014</a:t>
            </a:r>
            <a:endParaRPr sz="900">
              <a:latin typeface="Calibri"/>
              <a:cs typeface="Calibri"/>
            </a:endParaRPr>
          </a:p>
        </p:txBody>
      </p:sp>
      <p:sp>
        <p:nvSpPr>
          <p:cNvPr id="24" name="object 24"/>
          <p:cNvSpPr txBox="1"/>
          <p:nvPr/>
        </p:nvSpPr>
        <p:spPr>
          <a:xfrm>
            <a:off x="2767528" y="5884677"/>
            <a:ext cx="280670" cy="167640"/>
          </a:xfrm>
          <a:prstGeom prst="rect">
            <a:avLst/>
          </a:prstGeom>
        </p:spPr>
        <p:txBody>
          <a:bodyPr vert="horz" wrap="square" lIns="0" tIns="16510" rIns="0" bIns="0" rtlCol="0">
            <a:spAutoFit/>
          </a:bodyPr>
          <a:lstStyle/>
          <a:p>
            <a:pPr marL="12700">
              <a:lnSpc>
                <a:spcPct val="100000"/>
              </a:lnSpc>
              <a:spcBef>
                <a:spcPts val="130"/>
              </a:spcBef>
            </a:pPr>
            <a:r>
              <a:rPr sz="900" spc="-20" dirty="0">
                <a:latin typeface="Calibri"/>
                <a:cs typeface="Calibri"/>
              </a:rPr>
              <a:t>2016</a:t>
            </a:r>
            <a:endParaRPr sz="900">
              <a:latin typeface="Calibri"/>
              <a:cs typeface="Calibri"/>
            </a:endParaRPr>
          </a:p>
        </p:txBody>
      </p:sp>
      <p:sp>
        <p:nvSpPr>
          <p:cNvPr id="25" name="object 25"/>
          <p:cNvSpPr txBox="1"/>
          <p:nvPr/>
        </p:nvSpPr>
        <p:spPr>
          <a:xfrm>
            <a:off x="3286521" y="5884677"/>
            <a:ext cx="280670" cy="167640"/>
          </a:xfrm>
          <a:prstGeom prst="rect">
            <a:avLst/>
          </a:prstGeom>
        </p:spPr>
        <p:txBody>
          <a:bodyPr vert="horz" wrap="square" lIns="0" tIns="16510" rIns="0" bIns="0" rtlCol="0">
            <a:spAutoFit/>
          </a:bodyPr>
          <a:lstStyle/>
          <a:p>
            <a:pPr marL="12700">
              <a:lnSpc>
                <a:spcPct val="100000"/>
              </a:lnSpc>
              <a:spcBef>
                <a:spcPts val="130"/>
              </a:spcBef>
            </a:pPr>
            <a:r>
              <a:rPr sz="900" spc="-20" dirty="0">
                <a:latin typeface="Calibri"/>
                <a:cs typeface="Calibri"/>
              </a:rPr>
              <a:t>2018</a:t>
            </a:r>
            <a:endParaRPr sz="900">
              <a:latin typeface="Calibri"/>
              <a:cs typeface="Calibri"/>
            </a:endParaRPr>
          </a:p>
        </p:txBody>
      </p:sp>
      <p:sp>
        <p:nvSpPr>
          <p:cNvPr id="26" name="object 26"/>
          <p:cNvSpPr txBox="1"/>
          <p:nvPr/>
        </p:nvSpPr>
        <p:spPr>
          <a:xfrm>
            <a:off x="3805209" y="5884677"/>
            <a:ext cx="280670" cy="167640"/>
          </a:xfrm>
          <a:prstGeom prst="rect">
            <a:avLst/>
          </a:prstGeom>
        </p:spPr>
        <p:txBody>
          <a:bodyPr vert="horz" wrap="square" lIns="0" tIns="16510" rIns="0" bIns="0" rtlCol="0">
            <a:spAutoFit/>
          </a:bodyPr>
          <a:lstStyle/>
          <a:p>
            <a:pPr marL="12700">
              <a:lnSpc>
                <a:spcPct val="100000"/>
              </a:lnSpc>
              <a:spcBef>
                <a:spcPts val="130"/>
              </a:spcBef>
            </a:pPr>
            <a:r>
              <a:rPr sz="900" spc="-20" dirty="0">
                <a:latin typeface="Calibri"/>
                <a:cs typeface="Calibri"/>
              </a:rPr>
              <a:t>2020</a:t>
            </a:r>
            <a:endParaRPr sz="900">
              <a:latin typeface="Calibri"/>
              <a:cs typeface="Calibri"/>
            </a:endParaRPr>
          </a:p>
        </p:txBody>
      </p:sp>
      <p:sp>
        <p:nvSpPr>
          <p:cNvPr id="27" name="object 27"/>
          <p:cNvSpPr txBox="1"/>
          <p:nvPr/>
        </p:nvSpPr>
        <p:spPr>
          <a:xfrm>
            <a:off x="4323747" y="5884677"/>
            <a:ext cx="281940" cy="167640"/>
          </a:xfrm>
          <a:prstGeom prst="rect">
            <a:avLst/>
          </a:prstGeom>
        </p:spPr>
        <p:txBody>
          <a:bodyPr vert="horz" wrap="square" lIns="0" tIns="16510" rIns="0" bIns="0" rtlCol="0">
            <a:spAutoFit/>
          </a:bodyPr>
          <a:lstStyle/>
          <a:p>
            <a:pPr marL="12700">
              <a:lnSpc>
                <a:spcPct val="100000"/>
              </a:lnSpc>
              <a:spcBef>
                <a:spcPts val="130"/>
              </a:spcBef>
            </a:pPr>
            <a:r>
              <a:rPr sz="900" spc="-20" dirty="0">
                <a:latin typeface="Calibri"/>
                <a:cs typeface="Calibri"/>
              </a:rPr>
              <a:t>2022</a:t>
            </a:r>
            <a:endParaRPr sz="900">
              <a:latin typeface="Calibri"/>
              <a:cs typeface="Calibri"/>
            </a:endParaRPr>
          </a:p>
        </p:txBody>
      </p:sp>
      <p:sp>
        <p:nvSpPr>
          <p:cNvPr id="28" name="object 28"/>
          <p:cNvSpPr txBox="1"/>
          <p:nvPr/>
        </p:nvSpPr>
        <p:spPr>
          <a:xfrm>
            <a:off x="4842740" y="5884677"/>
            <a:ext cx="280670" cy="167640"/>
          </a:xfrm>
          <a:prstGeom prst="rect">
            <a:avLst/>
          </a:prstGeom>
        </p:spPr>
        <p:txBody>
          <a:bodyPr vert="horz" wrap="square" lIns="0" tIns="16510" rIns="0" bIns="0" rtlCol="0">
            <a:spAutoFit/>
          </a:bodyPr>
          <a:lstStyle/>
          <a:p>
            <a:pPr marL="12700">
              <a:lnSpc>
                <a:spcPct val="100000"/>
              </a:lnSpc>
              <a:spcBef>
                <a:spcPts val="130"/>
              </a:spcBef>
            </a:pPr>
            <a:r>
              <a:rPr sz="900" spc="-20" dirty="0">
                <a:latin typeface="Calibri"/>
                <a:cs typeface="Calibri"/>
              </a:rPr>
              <a:t>2024</a:t>
            </a:r>
            <a:endParaRPr sz="900">
              <a:latin typeface="Calibri"/>
              <a:cs typeface="Calibri"/>
            </a:endParaRPr>
          </a:p>
        </p:txBody>
      </p:sp>
      <p:grpSp>
        <p:nvGrpSpPr>
          <p:cNvPr id="4" name="object 4"/>
          <p:cNvGrpSpPr/>
          <p:nvPr/>
        </p:nvGrpSpPr>
        <p:grpSpPr>
          <a:xfrm>
            <a:off x="11655806" y="6365824"/>
            <a:ext cx="305435" cy="192405"/>
            <a:chOff x="11655806" y="6365824"/>
            <a:chExt cx="305435" cy="192405"/>
          </a:xfrm>
        </p:grpSpPr>
        <p:pic>
          <p:nvPicPr>
            <p:cNvPr id="5" name="object 5"/>
            <p:cNvPicPr/>
            <p:nvPr/>
          </p:nvPicPr>
          <p:blipFill>
            <a:blip r:embed="rId4" cstate="print"/>
            <a:stretch>
              <a:fillRect/>
            </a:stretch>
          </p:blipFill>
          <p:spPr>
            <a:xfrm>
              <a:off x="11655806" y="6365824"/>
              <a:ext cx="229108" cy="191655"/>
            </a:xfrm>
            <a:prstGeom prst="rect">
              <a:avLst/>
            </a:prstGeom>
          </p:spPr>
        </p:pic>
        <p:sp>
          <p:nvSpPr>
            <p:cNvPr id="6" name="object 6"/>
            <p:cNvSpPr/>
            <p:nvPr/>
          </p:nvSpPr>
          <p:spPr>
            <a:xfrm>
              <a:off x="11909044" y="6510642"/>
              <a:ext cx="52069" cy="47625"/>
            </a:xfrm>
            <a:custGeom>
              <a:avLst/>
              <a:gdLst/>
              <a:ahLst/>
              <a:cxnLst/>
              <a:rect l="l" t="t" r="r" b="b"/>
              <a:pathLst>
                <a:path w="52070" h="47625">
                  <a:moveTo>
                    <a:pt x="33400" y="0"/>
                  </a:moveTo>
                  <a:lnTo>
                    <a:pt x="18287" y="0"/>
                  </a:lnTo>
                  <a:lnTo>
                    <a:pt x="12064" y="2298"/>
                  </a:lnTo>
                  <a:lnTo>
                    <a:pt x="2412" y="11455"/>
                  </a:lnTo>
                  <a:lnTo>
                    <a:pt x="0" y="17144"/>
                  </a:lnTo>
                  <a:lnTo>
                    <a:pt x="0" y="30543"/>
                  </a:lnTo>
                  <a:lnTo>
                    <a:pt x="2412" y="36106"/>
                  </a:lnTo>
                  <a:lnTo>
                    <a:pt x="12064" y="45097"/>
                  </a:lnTo>
                  <a:lnTo>
                    <a:pt x="18287" y="47345"/>
                  </a:lnTo>
                  <a:lnTo>
                    <a:pt x="26034" y="47345"/>
                  </a:lnTo>
                  <a:lnTo>
                    <a:pt x="33400" y="47345"/>
                  </a:lnTo>
                  <a:lnTo>
                    <a:pt x="39624" y="45097"/>
                  </a:lnTo>
                  <a:lnTo>
                    <a:pt x="49275" y="36106"/>
                  </a:lnTo>
                  <a:lnTo>
                    <a:pt x="51688" y="30543"/>
                  </a:lnTo>
                  <a:lnTo>
                    <a:pt x="51688" y="17144"/>
                  </a:lnTo>
                  <a:lnTo>
                    <a:pt x="49275" y="11455"/>
                  </a:lnTo>
                  <a:lnTo>
                    <a:pt x="39624" y="2298"/>
                  </a:lnTo>
                  <a:lnTo>
                    <a:pt x="33400" y="0"/>
                  </a:lnTo>
                  <a:close/>
                </a:path>
              </a:pathLst>
            </a:custGeom>
            <a:solidFill>
              <a:srgbClr val="242424">
                <a:alpha val="25097"/>
              </a:srgbClr>
            </a:solidFill>
          </p:spPr>
          <p:txBody>
            <a:bodyPr wrap="square" lIns="0" tIns="0" rIns="0" bIns="0" rtlCol="0"/>
            <a:lstStyle/>
            <a:p>
              <a:endParaRPr/>
            </a:p>
          </p:txBody>
        </p:sp>
      </p:grpSp>
      <p:sp>
        <p:nvSpPr>
          <p:cNvPr id="7" name="object 7"/>
          <p:cNvSpPr txBox="1"/>
          <p:nvPr/>
        </p:nvSpPr>
        <p:spPr>
          <a:xfrm>
            <a:off x="358241" y="6532574"/>
            <a:ext cx="2961640" cy="162560"/>
          </a:xfrm>
          <a:prstGeom prst="rect">
            <a:avLst/>
          </a:prstGeom>
        </p:spPr>
        <p:txBody>
          <a:bodyPr vert="horz" wrap="square" lIns="0" tIns="12700" rIns="0" bIns="0" rtlCol="0">
            <a:spAutoFit/>
          </a:bodyPr>
          <a:lstStyle/>
          <a:p>
            <a:pPr marL="12700">
              <a:lnSpc>
                <a:spcPct val="100000"/>
              </a:lnSpc>
              <a:spcBef>
                <a:spcPts val="100"/>
              </a:spcBef>
            </a:pPr>
            <a:r>
              <a:rPr sz="900" i="1" dirty="0">
                <a:solidFill>
                  <a:srgbClr val="7E7E7E"/>
                </a:solidFill>
                <a:latin typeface="Arial"/>
                <a:cs typeface="Arial"/>
              </a:rPr>
              <a:t>Fuente:</a:t>
            </a:r>
            <a:r>
              <a:rPr sz="900" i="1" spc="95" dirty="0">
                <a:solidFill>
                  <a:srgbClr val="7E7E7E"/>
                </a:solidFill>
                <a:latin typeface="Arial"/>
                <a:cs typeface="Arial"/>
              </a:rPr>
              <a:t> </a:t>
            </a:r>
            <a:r>
              <a:rPr sz="900" i="1" spc="45" dirty="0">
                <a:solidFill>
                  <a:srgbClr val="7E7E7E"/>
                </a:solidFill>
                <a:latin typeface="Arial"/>
                <a:cs typeface="Arial"/>
              </a:rPr>
              <a:t>Actinver</a:t>
            </a:r>
            <a:r>
              <a:rPr sz="900" i="1" spc="100" dirty="0">
                <a:solidFill>
                  <a:srgbClr val="7E7E7E"/>
                </a:solidFill>
                <a:latin typeface="Arial"/>
                <a:cs typeface="Arial"/>
              </a:rPr>
              <a:t> </a:t>
            </a:r>
            <a:r>
              <a:rPr sz="900" i="1" spc="80" dirty="0">
                <a:solidFill>
                  <a:srgbClr val="7E7E7E"/>
                </a:solidFill>
                <a:latin typeface="Arial"/>
                <a:cs typeface="Arial"/>
              </a:rPr>
              <a:t>con</a:t>
            </a:r>
            <a:r>
              <a:rPr sz="900" i="1" spc="65" dirty="0">
                <a:solidFill>
                  <a:srgbClr val="7E7E7E"/>
                </a:solidFill>
                <a:latin typeface="Arial"/>
                <a:cs typeface="Arial"/>
              </a:rPr>
              <a:t> información</a:t>
            </a:r>
            <a:r>
              <a:rPr sz="900" i="1" spc="110" dirty="0">
                <a:solidFill>
                  <a:srgbClr val="7E7E7E"/>
                </a:solidFill>
                <a:latin typeface="Arial"/>
                <a:cs typeface="Arial"/>
              </a:rPr>
              <a:t> </a:t>
            </a:r>
            <a:r>
              <a:rPr sz="900" i="1" spc="80" dirty="0">
                <a:solidFill>
                  <a:srgbClr val="7E7E7E"/>
                </a:solidFill>
                <a:latin typeface="Arial"/>
                <a:cs typeface="Arial"/>
              </a:rPr>
              <a:t>de</a:t>
            </a:r>
            <a:r>
              <a:rPr sz="900" i="1" spc="75" dirty="0">
                <a:solidFill>
                  <a:srgbClr val="7E7E7E"/>
                </a:solidFill>
                <a:latin typeface="Arial"/>
                <a:cs typeface="Arial"/>
              </a:rPr>
              <a:t> </a:t>
            </a:r>
            <a:r>
              <a:rPr sz="900" i="1" dirty="0">
                <a:solidFill>
                  <a:srgbClr val="7E7E7E"/>
                </a:solidFill>
                <a:latin typeface="Arial"/>
                <a:cs typeface="Arial"/>
              </a:rPr>
              <a:t>Eurasia</a:t>
            </a:r>
            <a:r>
              <a:rPr sz="900" i="1" spc="110" dirty="0">
                <a:solidFill>
                  <a:srgbClr val="7E7E7E"/>
                </a:solidFill>
                <a:latin typeface="Arial"/>
                <a:cs typeface="Arial"/>
              </a:rPr>
              <a:t> </a:t>
            </a:r>
            <a:r>
              <a:rPr sz="900" i="1" spc="-10" dirty="0">
                <a:solidFill>
                  <a:srgbClr val="7E7E7E"/>
                </a:solidFill>
                <a:latin typeface="Arial"/>
                <a:cs typeface="Arial"/>
              </a:rPr>
              <a:t>Group.</a:t>
            </a:r>
            <a:endParaRPr sz="900">
              <a:latin typeface="Arial"/>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065" rIns="0" bIns="0" rtlCol="0">
            <a:spAutoFit/>
          </a:bodyPr>
          <a:lstStyle/>
          <a:p>
            <a:pPr marL="88900" marR="5080" indent="-76200">
              <a:lnSpc>
                <a:spcPct val="100000"/>
              </a:lnSpc>
              <a:spcBef>
                <a:spcPts val="95"/>
              </a:spcBef>
            </a:pPr>
            <a:r>
              <a:rPr spc="-10" dirty="0"/>
              <a:t>House </a:t>
            </a:r>
            <a:r>
              <a:rPr spc="-20" dirty="0"/>
              <a:t>View</a:t>
            </a:r>
          </a:p>
        </p:txBody>
      </p:sp>
      <p:sp>
        <p:nvSpPr>
          <p:cNvPr id="3" name="object 3"/>
          <p:cNvSpPr txBox="1"/>
          <p:nvPr/>
        </p:nvSpPr>
        <p:spPr>
          <a:xfrm>
            <a:off x="1982470" y="326263"/>
            <a:ext cx="9097010" cy="452755"/>
          </a:xfrm>
          <a:prstGeom prst="rect">
            <a:avLst/>
          </a:prstGeom>
        </p:spPr>
        <p:txBody>
          <a:bodyPr vert="horz" wrap="square" lIns="0" tIns="12700" rIns="0" bIns="0" rtlCol="0">
            <a:spAutoFit/>
          </a:bodyPr>
          <a:lstStyle/>
          <a:p>
            <a:pPr marL="12700" marR="5080" lvl="0" indent="0" defTabSz="914400" eaLnBrk="1" fontAlgn="auto" latinLnBrk="0" hangingPunct="1">
              <a:lnSpc>
                <a:spcPct val="100000"/>
              </a:lnSpc>
              <a:spcBef>
                <a:spcPts val="100"/>
              </a:spcBef>
              <a:spcAft>
                <a:spcPts val="0"/>
              </a:spcAft>
              <a:buClrTx/>
              <a:buSzTx/>
              <a:buFontTx/>
              <a:buNone/>
              <a:tabLst/>
              <a:defRPr/>
            </a:pPr>
            <a:r>
              <a:rPr kumimoji="0" sz="1400" b="0" i="0" u="none" strike="noStrike" kern="0" cap="none" spc="0" normalizeH="0" baseline="0" noProof="0" dirty="0">
                <a:ln>
                  <a:noFill/>
                </a:ln>
                <a:solidFill>
                  <a:srgbClr val="212121"/>
                </a:solidFill>
                <a:effectLst/>
                <a:uLnTx/>
                <a:uFillTx/>
                <a:latin typeface="Lucida Sans Unicode"/>
                <a:cs typeface="Lucida Sans Unicode"/>
              </a:rPr>
              <a:t>Desde</a:t>
            </a:r>
            <a:r>
              <a:rPr kumimoji="0" sz="1400" b="0" i="0" u="none" strike="noStrike" kern="0" cap="none" spc="10" normalizeH="0" baseline="0" noProof="0" dirty="0">
                <a:ln>
                  <a:noFill/>
                </a:ln>
                <a:solidFill>
                  <a:srgbClr val="212121"/>
                </a:solidFill>
                <a:effectLst/>
                <a:uLnTx/>
                <a:uFillTx/>
                <a:latin typeface="Lucida Sans Unicode"/>
                <a:cs typeface="Lucida Sans Unicode"/>
              </a:rPr>
              <a:t> </a:t>
            </a:r>
            <a:r>
              <a:rPr kumimoji="0" sz="1400" b="0" i="0" u="none" strike="noStrike" kern="0" cap="none" spc="-130" normalizeH="0" baseline="0" noProof="0" dirty="0">
                <a:ln>
                  <a:noFill/>
                </a:ln>
                <a:solidFill>
                  <a:srgbClr val="212121"/>
                </a:solidFill>
                <a:effectLst/>
                <a:uLnTx/>
                <a:uFillTx/>
                <a:latin typeface="Lucida Sans Unicode"/>
                <a:cs typeface="Lucida Sans Unicode"/>
              </a:rPr>
              <a:t>1990,</a:t>
            </a:r>
            <a:r>
              <a:rPr kumimoji="0" sz="1400" b="0" i="0" u="none" strike="noStrike" kern="0" cap="none" spc="60"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las</a:t>
            </a:r>
            <a:r>
              <a:rPr kumimoji="0" sz="1400" b="0" i="0" u="none" strike="noStrike" kern="0" cap="none" spc="60"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elecciones</a:t>
            </a:r>
            <a:r>
              <a:rPr kumimoji="0" sz="1400" b="0" i="0" u="none" strike="noStrike" kern="0" cap="none" spc="45"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intermedias</a:t>
            </a:r>
            <a:r>
              <a:rPr kumimoji="0" sz="1400" b="0" i="0" u="none" strike="noStrike" kern="0" cap="none" spc="5" normalizeH="0" baseline="0" noProof="0" dirty="0">
                <a:ln>
                  <a:noFill/>
                </a:ln>
                <a:solidFill>
                  <a:srgbClr val="212121"/>
                </a:solidFill>
                <a:effectLst/>
                <a:uLnTx/>
                <a:uFillTx/>
                <a:latin typeface="Lucida Sans Unicode"/>
                <a:cs typeface="Lucida Sans Unicode"/>
              </a:rPr>
              <a:t> </a:t>
            </a:r>
            <a:r>
              <a:rPr kumimoji="0" sz="1400" b="0" i="0" u="none" strike="noStrike" kern="0" cap="none" spc="65" normalizeH="0" baseline="0" noProof="0" dirty="0">
                <a:ln>
                  <a:noFill/>
                </a:ln>
                <a:solidFill>
                  <a:srgbClr val="212121"/>
                </a:solidFill>
                <a:effectLst/>
                <a:uLnTx/>
                <a:uFillTx/>
                <a:latin typeface="Lucida Sans Unicode"/>
                <a:cs typeface="Lucida Sans Unicode"/>
              </a:rPr>
              <a:t>han </a:t>
            </a:r>
            <a:r>
              <a:rPr kumimoji="0" sz="1400" b="0" i="0" u="none" strike="noStrike" kern="0" cap="none" spc="0" normalizeH="0" baseline="0" noProof="0" dirty="0">
                <a:ln>
                  <a:noFill/>
                </a:ln>
                <a:solidFill>
                  <a:srgbClr val="212121"/>
                </a:solidFill>
                <a:effectLst/>
                <a:uLnTx/>
                <a:uFillTx/>
                <a:latin typeface="Lucida Sans Unicode"/>
                <a:cs typeface="Lucida Sans Unicode"/>
              </a:rPr>
              <a:t>tenido</a:t>
            </a:r>
            <a:r>
              <a:rPr kumimoji="0" sz="1400" b="0" i="0" u="none" strike="noStrike" kern="0" cap="none" spc="60"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un</a:t>
            </a:r>
            <a:r>
              <a:rPr kumimoji="0" sz="1400" b="0" i="0" u="none" strike="noStrike" kern="0" cap="none" spc="65" normalizeH="0" baseline="0" noProof="0" dirty="0">
                <a:ln>
                  <a:noFill/>
                </a:ln>
                <a:solidFill>
                  <a:srgbClr val="212121"/>
                </a:solidFill>
                <a:effectLst/>
                <a:uLnTx/>
                <a:uFillTx/>
                <a:latin typeface="Lucida Sans Unicode"/>
                <a:cs typeface="Lucida Sans Unicode"/>
              </a:rPr>
              <a:t> </a:t>
            </a:r>
            <a:r>
              <a:rPr kumimoji="0" sz="1400" b="0" i="0" u="none" strike="noStrike" kern="0" cap="none" spc="60" normalizeH="0" baseline="0" noProof="0" dirty="0">
                <a:ln>
                  <a:noFill/>
                </a:ln>
                <a:solidFill>
                  <a:srgbClr val="212121"/>
                </a:solidFill>
                <a:effectLst/>
                <a:uLnTx/>
                <a:uFillTx/>
                <a:latin typeface="Lucida Sans Unicode"/>
                <a:cs typeface="Lucida Sans Unicode"/>
              </a:rPr>
              <a:t>impacto</a:t>
            </a:r>
            <a:r>
              <a:rPr kumimoji="0" sz="1400" b="0" i="0" u="none" strike="noStrike" kern="0" cap="none" spc="45" normalizeH="0" baseline="0" noProof="0" dirty="0">
                <a:ln>
                  <a:noFill/>
                </a:ln>
                <a:solidFill>
                  <a:srgbClr val="212121"/>
                </a:solidFill>
                <a:effectLst/>
                <a:uLnTx/>
                <a:uFillTx/>
                <a:latin typeface="Lucida Sans Unicode"/>
                <a:cs typeface="Lucida Sans Unicode"/>
              </a:rPr>
              <a:t> </a:t>
            </a:r>
            <a:r>
              <a:rPr kumimoji="0" sz="1400" b="0" i="0" u="none" strike="noStrike" kern="0" cap="none" spc="55" normalizeH="0" baseline="0" noProof="0" dirty="0">
                <a:ln>
                  <a:noFill/>
                </a:ln>
                <a:solidFill>
                  <a:srgbClr val="212121"/>
                </a:solidFill>
                <a:effectLst/>
                <a:uLnTx/>
                <a:uFillTx/>
                <a:latin typeface="Lucida Sans Unicode"/>
                <a:cs typeface="Lucida Sans Unicode"/>
              </a:rPr>
              <a:t>en</a:t>
            </a:r>
            <a:r>
              <a:rPr kumimoji="0" sz="1400" b="0" i="0" u="none" strike="noStrike" kern="0" cap="none" spc="45"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los</a:t>
            </a:r>
            <a:r>
              <a:rPr kumimoji="0" sz="1400" b="0" i="0" u="none" strike="noStrike" kern="0" cap="none" spc="60" normalizeH="0" baseline="0" noProof="0" dirty="0">
                <a:ln>
                  <a:noFill/>
                </a:ln>
                <a:solidFill>
                  <a:srgbClr val="212121"/>
                </a:solidFill>
                <a:effectLst/>
                <a:uLnTx/>
                <a:uFillTx/>
                <a:latin typeface="Lucida Sans Unicode"/>
                <a:cs typeface="Lucida Sans Unicode"/>
              </a:rPr>
              <a:t> </a:t>
            </a:r>
            <a:r>
              <a:rPr kumimoji="0" sz="1400" b="0" i="0" u="none" strike="noStrike" kern="0" cap="none" spc="45" normalizeH="0" baseline="0" noProof="0" dirty="0">
                <a:ln>
                  <a:noFill/>
                </a:ln>
                <a:solidFill>
                  <a:srgbClr val="212121"/>
                </a:solidFill>
                <a:effectLst/>
                <a:uLnTx/>
                <a:uFillTx/>
                <a:latin typeface="Lucida Sans Unicode"/>
                <a:cs typeface="Lucida Sans Unicode"/>
              </a:rPr>
              <a:t>mercados.</a:t>
            </a:r>
            <a:r>
              <a:rPr kumimoji="0" sz="1400" b="0" i="0" u="none" strike="noStrike" kern="0" cap="none" spc="15"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Un</a:t>
            </a:r>
            <a:r>
              <a:rPr kumimoji="0" sz="1400" b="0" i="0" u="none" strike="noStrike" kern="0" cap="none" spc="80"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Congreso</a:t>
            </a:r>
            <a:r>
              <a:rPr kumimoji="0" sz="1400" b="0" i="0" u="none" strike="noStrike" kern="0" cap="none" spc="25" normalizeH="0" baseline="0" noProof="0" dirty="0">
                <a:ln>
                  <a:noFill/>
                </a:ln>
                <a:solidFill>
                  <a:srgbClr val="212121"/>
                </a:solidFill>
                <a:effectLst/>
                <a:uLnTx/>
                <a:uFillTx/>
                <a:latin typeface="Lucida Sans Unicode"/>
                <a:cs typeface="Lucida Sans Unicode"/>
              </a:rPr>
              <a:t> </a:t>
            </a:r>
            <a:r>
              <a:rPr kumimoji="0" sz="1400" b="0" i="0" u="none" strike="noStrike" kern="0" cap="none" spc="-10" normalizeH="0" baseline="0" noProof="0" dirty="0">
                <a:ln>
                  <a:noFill/>
                </a:ln>
                <a:solidFill>
                  <a:srgbClr val="212121"/>
                </a:solidFill>
                <a:effectLst/>
                <a:uLnTx/>
                <a:uFillTx/>
                <a:latin typeface="Lucida Sans Unicode"/>
                <a:cs typeface="Lucida Sans Unicode"/>
              </a:rPr>
              <a:t>dividido </a:t>
            </a:r>
            <a:r>
              <a:rPr kumimoji="0" sz="1400" b="0" i="0" u="none" strike="noStrike" kern="0" cap="none" spc="55" normalizeH="0" baseline="0" noProof="0" dirty="0">
                <a:ln>
                  <a:noFill/>
                </a:ln>
                <a:solidFill>
                  <a:srgbClr val="212121"/>
                </a:solidFill>
                <a:effectLst/>
                <a:uLnTx/>
                <a:uFillTx/>
                <a:latin typeface="Lucida Sans Unicode"/>
                <a:cs typeface="Lucida Sans Unicode"/>
              </a:rPr>
              <a:t>desafía</a:t>
            </a:r>
            <a:r>
              <a:rPr kumimoji="0" sz="1400" b="0" i="0" u="none" strike="noStrike" kern="0" cap="none" spc="20"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las</a:t>
            </a:r>
            <a:r>
              <a:rPr kumimoji="0" sz="1400" b="0" i="0" u="none" strike="noStrike" kern="0" cap="none" spc="20"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políticas</a:t>
            </a:r>
            <a:r>
              <a:rPr kumimoji="0" sz="1400" b="0" i="0" u="none" strike="noStrike" kern="0" cap="none" spc="20"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presidenciales</a:t>
            </a:r>
            <a:r>
              <a:rPr kumimoji="0" sz="1400" b="0" i="0" u="none" strike="noStrike" kern="0" cap="none" spc="-30" normalizeH="0" baseline="0" noProof="0" dirty="0">
                <a:ln>
                  <a:noFill/>
                </a:ln>
                <a:solidFill>
                  <a:srgbClr val="212121"/>
                </a:solidFill>
                <a:effectLst/>
                <a:uLnTx/>
                <a:uFillTx/>
                <a:latin typeface="Lucida Sans Unicode"/>
                <a:cs typeface="Lucida Sans Unicode"/>
              </a:rPr>
              <a:t> </a:t>
            </a:r>
            <a:r>
              <a:rPr kumimoji="0" sz="1400" b="0" i="0" u="none" strike="noStrike" kern="0" cap="none" spc="50" normalizeH="0" baseline="0" noProof="0" dirty="0">
                <a:ln>
                  <a:noFill/>
                </a:ln>
                <a:solidFill>
                  <a:srgbClr val="212121"/>
                </a:solidFill>
                <a:effectLst/>
                <a:uLnTx/>
                <a:uFillTx/>
                <a:latin typeface="Lucida Sans Unicode"/>
                <a:cs typeface="Lucida Sans Unicode"/>
              </a:rPr>
              <a:t>y</a:t>
            </a:r>
            <a:r>
              <a:rPr kumimoji="0" sz="1400" b="0" i="0" u="none" strike="noStrike" kern="0" cap="none" spc="20" normalizeH="0" baseline="0" noProof="0" dirty="0">
                <a:ln>
                  <a:noFill/>
                </a:ln>
                <a:solidFill>
                  <a:srgbClr val="212121"/>
                </a:solidFill>
                <a:effectLst/>
                <a:uLnTx/>
                <a:uFillTx/>
                <a:latin typeface="Lucida Sans Unicode"/>
                <a:cs typeface="Lucida Sans Unicode"/>
              </a:rPr>
              <a:t> </a:t>
            </a:r>
            <a:r>
              <a:rPr kumimoji="0" sz="1400" b="0" i="0" u="none" strike="noStrike" kern="0" cap="none" spc="120" normalizeH="0" baseline="0" noProof="0" dirty="0">
                <a:ln>
                  <a:noFill/>
                </a:ln>
                <a:solidFill>
                  <a:srgbClr val="212121"/>
                </a:solidFill>
                <a:effectLst/>
                <a:uLnTx/>
                <a:uFillTx/>
                <a:latin typeface="Lucida Sans Unicode"/>
                <a:cs typeface="Lucida Sans Unicode"/>
              </a:rPr>
              <a:t>da</a:t>
            </a:r>
            <a:r>
              <a:rPr kumimoji="0" sz="1400" b="0" i="0" u="none" strike="noStrike" kern="0" cap="none" spc="30" normalizeH="0" baseline="0" noProof="0" dirty="0">
                <a:ln>
                  <a:noFill/>
                </a:ln>
                <a:solidFill>
                  <a:srgbClr val="212121"/>
                </a:solidFill>
                <a:effectLst/>
                <a:uLnTx/>
                <a:uFillTx/>
                <a:latin typeface="Lucida Sans Unicode"/>
                <a:cs typeface="Lucida Sans Unicode"/>
              </a:rPr>
              <a:t> </a:t>
            </a:r>
            <a:r>
              <a:rPr kumimoji="0" sz="1400" b="0" i="0" u="none" strike="noStrike" kern="0" cap="none" spc="65" normalizeH="0" baseline="0" noProof="0" dirty="0">
                <a:ln>
                  <a:noFill/>
                </a:ln>
                <a:solidFill>
                  <a:srgbClr val="212121"/>
                </a:solidFill>
                <a:effectLst/>
                <a:uLnTx/>
                <a:uFillTx/>
                <a:latin typeface="Lucida Sans Unicode"/>
                <a:cs typeface="Lucida Sans Unicode"/>
              </a:rPr>
              <a:t>una</a:t>
            </a:r>
            <a:r>
              <a:rPr kumimoji="0" sz="1400" b="0" i="0" u="none" strike="noStrike" kern="0" cap="none" spc="20"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visión</a:t>
            </a:r>
            <a:r>
              <a:rPr kumimoji="0" sz="1400" b="0" i="0" u="none" strike="noStrike" kern="0" cap="none" spc="20" normalizeH="0" baseline="0" noProof="0" dirty="0">
                <a:ln>
                  <a:noFill/>
                </a:ln>
                <a:solidFill>
                  <a:srgbClr val="212121"/>
                </a:solidFill>
                <a:effectLst/>
                <a:uLnTx/>
                <a:uFillTx/>
                <a:latin typeface="Lucida Sans Unicode"/>
                <a:cs typeface="Lucida Sans Unicode"/>
              </a:rPr>
              <a:t> </a:t>
            </a:r>
            <a:r>
              <a:rPr kumimoji="0" sz="1400" b="0" i="0" u="none" strike="noStrike" kern="0" cap="none" spc="80" normalizeH="0" baseline="0" noProof="0" dirty="0">
                <a:ln>
                  <a:noFill/>
                </a:ln>
                <a:solidFill>
                  <a:srgbClr val="212121"/>
                </a:solidFill>
                <a:effectLst/>
                <a:uLnTx/>
                <a:uFillTx/>
                <a:latin typeface="Lucida Sans Unicode"/>
                <a:cs typeface="Lucida Sans Unicode"/>
              </a:rPr>
              <a:t>de</a:t>
            </a:r>
            <a:r>
              <a:rPr kumimoji="0" sz="1400" b="0" i="0" u="none" strike="noStrike" kern="0" cap="none" spc="5" normalizeH="0" baseline="0" noProof="0" dirty="0">
                <a:ln>
                  <a:noFill/>
                </a:ln>
                <a:solidFill>
                  <a:srgbClr val="212121"/>
                </a:solidFill>
                <a:effectLst/>
                <a:uLnTx/>
                <a:uFillTx/>
                <a:latin typeface="Lucida Sans Unicode"/>
                <a:cs typeface="Lucida Sans Unicode"/>
              </a:rPr>
              <a:t> </a:t>
            </a:r>
            <a:r>
              <a:rPr kumimoji="0" sz="1400" b="0" i="0" u="none" strike="noStrike" kern="0" cap="none" spc="85" normalizeH="0" baseline="0" noProof="0" dirty="0">
                <a:ln>
                  <a:noFill/>
                </a:ln>
                <a:solidFill>
                  <a:srgbClr val="212121"/>
                </a:solidFill>
                <a:effectLst/>
                <a:uLnTx/>
                <a:uFillTx/>
                <a:latin typeface="Lucida Sans Unicode"/>
                <a:cs typeface="Lucida Sans Unicode"/>
              </a:rPr>
              <a:t>balance</a:t>
            </a:r>
            <a:r>
              <a:rPr kumimoji="0" sz="1400" b="0" i="0" u="none" strike="noStrike" kern="0" cap="none" spc="25" normalizeH="0" baseline="0" noProof="0" dirty="0">
                <a:ln>
                  <a:noFill/>
                </a:ln>
                <a:solidFill>
                  <a:srgbClr val="212121"/>
                </a:solidFill>
                <a:effectLst/>
                <a:uLnTx/>
                <a:uFillTx/>
                <a:latin typeface="Lucida Sans Unicode"/>
                <a:cs typeface="Lucida Sans Unicode"/>
              </a:rPr>
              <a:t> </a:t>
            </a:r>
            <a:r>
              <a:rPr kumimoji="0" sz="1400" b="0" i="0" u="none" strike="noStrike" kern="0" cap="none" spc="80" normalizeH="0" baseline="0" noProof="0" dirty="0">
                <a:ln>
                  <a:noFill/>
                </a:ln>
                <a:solidFill>
                  <a:srgbClr val="212121"/>
                </a:solidFill>
                <a:effectLst/>
                <a:uLnTx/>
                <a:uFillTx/>
                <a:latin typeface="Lucida Sans Unicode"/>
                <a:cs typeface="Lucida Sans Unicode"/>
              </a:rPr>
              <a:t>de</a:t>
            </a:r>
            <a:r>
              <a:rPr kumimoji="0" sz="1400" b="0" i="0" u="none" strike="noStrike" kern="0" cap="none" spc="0" normalizeH="0" baseline="0" noProof="0" dirty="0">
                <a:ln>
                  <a:noFill/>
                </a:ln>
                <a:solidFill>
                  <a:srgbClr val="212121"/>
                </a:solidFill>
                <a:effectLst/>
                <a:uLnTx/>
                <a:uFillTx/>
                <a:latin typeface="Lucida Sans Unicode"/>
                <a:cs typeface="Lucida Sans Unicode"/>
              </a:rPr>
              <a:t> </a:t>
            </a:r>
            <a:r>
              <a:rPr kumimoji="0" sz="1400" b="0" i="0" u="none" strike="noStrike" kern="0" cap="none" spc="-10" normalizeH="0" baseline="0" noProof="0" dirty="0">
                <a:ln>
                  <a:noFill/>
                </a:ln>
                <a:solidFill>
                  <a:srgbClr val="212121"/>
                </a:solidFill>
                <a:effectLst/>
                <a:uLnTx/>
                <a:uFillTx/>
                <a:latin typeface="Lucida Sans Unicode"/>
                <a:cs typeface="Lucida Sans Unicode"/>
              </a:rPr>
              <a:t>poderes.</a:t>
            </a:r>
            <a:endParaRPr kumimoji="0" sz="1400" b="0" i="0" u="none" strike="noStrike" kern="0" cap="none" spc="0" normalizeH="0" baseline="0" noProof="0">
              <a:ln>
                <a:noFill/>
              </a:ln>
              <a:solidFill>
                <a:sysClr val="windowText" lastClr="000000"/>
              </a:solidFill>
              <a:effectLst/>
              <a:uLnTx/>
              <a:uFillTx/>
              <a:latin typeface="Lucida Sans Unicode"/>
              <a:cs typeface="Lucida Sans Unicode"/>
            </a:endParaRPr>
          </a:p>
        </p:txBody>
      </p:sp>
      <p:sp>
        <p:nvSpPr>
          <p:cNvPr id="8" name="object 8"/>
          <p:cNvSpPr txBox="1"/>
          <p:nvPr/>
        </p:nvSpPr>
        <p:spPr>
          <a:xfrm>
            <a:off x="589889" y="1448815"/>
            <a:ext cx="5881370" cy="193675"/>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1100" b="0" i="0" u="none" strike="noStrike" kern="0" cap="none" spc="-85" normalizeH="0" baseline="0" noProof="0" dirty="0">
                <a:ln>
                  <a:noFill/>
                </a:ln>
                <a:solidFill>
                  <a:srgbClr val="666666"/>
                </a:solidFill>
                <a:effectLst/>
                <a:uLnTx/>
                <a:uFillTx/>
                <a:latin typeface="Arial Black"/>
                <a:cs typeface="Arial Black"/>
              </a:rPr>
              <a:t>Efecto</a:t>
            </a:r>
            <a:r>
              <a:rPr kumimoji="0" sz="1100" b="0" i="0" u="none" strike="noStrike" kern="0" cap="none" spc="-105" normalizeH="0" baseline="0" noProof="0" dirty="0">
                <a:ln>
                  <a:noFill/>
                </a:ln>
                <a:solidFill>
                  <a:srgbClr val="666666"/>
                </a:solidFill>
                <a:effectLst/>
                <a:uLnTx/>
                <a:uFillTx/>
                <a:latin typeface="Arial Black"/>
                <a:cs typeface="Arial Black"/>
              </a:rPr>
              <a:t> </a:t>
            </a:r>
            <a:r>
              <a:rPr kumimoji="0" sz="1100" b="0" i="0" u="none" strike="noStrike" kern="0" cap="none" spc="-35" normalizeH="0" baseline="0" noProof="0" dirty="0">
                <a:ln>
                  <a:noFill/>
                </a:ln>
                <a:solidFill>
                  <a:srgbClr val="666666"/>
                </a:solidFill>
                <a:effectLst/>
                <a:uLnTx/>
                <a:uFillTx/>
                <a:latin typeface="Arial Black"/>
                <a:cs typeface="Arial Black"/>
              </a:rPr>
              <a:t>en</a:t>
            </a:r>
            <a:r>
              <a:rPr kumimoji="0" sz="1100" b="0" i="0" u="none" strike="noStrike" kern="0" cap="none" spc="-100" normalizeH="0" baseline="0" noProof="0" dirty="0">
                <a:ln>
                  <a:noFill/>
                </a:ln>
                <a:solidFill>
                  <a:srgbClr val="666666"/>
                </a:solidFill>
                <a:effectLst/>
                <a:uLnTx/>
                <a:uFillTx/>
                <a:latin typeface="Arial Black"/>
                <a:cs typeface="Arial Black"/>
              </a:rPr>
              <a:t> </a:t>
            </a:r>
            <a:r>
              <a:rPr kumimoji="0" sz="1100" b="0" i="0" u="none" strike="noStrike" kern="0" cap="none" spc="-30" normalizeH="0" baseline="0" noProof="0" dirty="0">
                <a:ln>
                  <a:noFill/>
                </a:ln>
                <a:solidFill>
                  <a:srgbClr val="666666"/>
                </a:solidFill>
                <a:effectLst/>
                <a:uLnTx/>
                <a:uFillTx/>
                <a:latin typeface="Arial Black"/>
                <a:cs typeface="Arial Black"/>
              </a:rPr>
              <a:t>mercados</a:t>
            </a:r>
            <a:r>
              <a:rPr kumimoji="0" sz="1100" b="0" i="0" u="none" strike="noStrike" kern="0" cap="none" spc="-105" normalizeH="0" baseline="0" noProof="0" dirty="0">
                <a:ln>
                  <a:noFill/>
                </a:ln>
                <a:solidFill>
                  <a:srgbClr val="666666"/>
                </a:solidFill>
                <a:effectLst/>
                <a:uLnTx/>
                <a:uFillTx/>
                <a:latin typeface="Arial Black"/>
                <a:cs typeface="Arial Black"/>
              </a:rPr>
              <a:t> </a:t>
            </a:r>
            <a:r>
              <a:rPr kumimoji="0" sz="1100" b="0" i="0" u="none" strike="noStrike" kern="0" cap="none" spc="-40" normalizeH="0" baseline="0" noProof="0" dirty="0">
                <a:ln>
                  <a:noFill/>
                </a:ln>
                <a:solidFill>
                  <a:srgbClr val="666666"/>
                </a:solidFill>
                <a:effectLst/>
                <a:uLnTx/>
                <a:uFillTx/>
                <a:latin typeface="Arial Black"/>
                <a:cs typeface="Arial Black"/>
              </a:rPr>
              <a:t>tras</a:t>
            </a:r>
            <a:r>
              <a:rPr kumimoji="0" sz="1100" b="0" i="0" u="none" strike="noStrike" kern="0" cap="none" spc="-80" normalizeH="0" baseline="0" noProof="0" dirty="0">
                <a:ln>
                  <a:noFill/>
                </a:ln>
                <a:solidFill>
                  <a:srgbClr val="666666"/>
                </a:solidFill>
                <a:effectLst/>
                <a:uLnTx/>
                <a:uFillTx/>
                <a:latin typeface="Arial Black"/>
                <a:cs typeface="Arial Black"/>
              </a:rPr>
              <a:t> </a:t>
            </a:r>
            <a:r>
              <a:rPr kumimoji="0" sz="1100" b="0" i="0" u="none" strike="noStrike" kern="0" cap="none" spc="-25" normalizeH="0" baseline="0" noProof="0" dirty="0">
                <a:ln>
                  <a:noFill/>
                </a:ln>
                <a:solidFill>
                  <a:srgbClr val="666666"/>
                </a:solidFill>
                <a:effectLst/>
                <a:uLnTx/>
                <a:uFillTx/>
                <a:latin typeface="Arial Black"/>
                <a:cs typeface="Arial Black"/>
              </a:rPr>
              <a:t>la</a:t>
            </a:r>
            <a:r>
              <a:rPr kumimoji="0" sz="1100" b="0" i="0" u="none" strike="noStrike" kern="0" cap="none" spc="-80" normalizeH="0" baseline="0" noProof="0" dirty="0">
                <a:ln>
                  <a:noFill/>
                </a:ln>
                <a:solidFill>
                  <a:srgbClr val="666666"/>
                </a:solidFill>
                <a:effectLst/>
                <a:uLnTx/>
                <a:uFillTx/>
                <a:latin typeface="Arial Black"/>
                <a:cs typeface="Arial Black"/>
              </a:rPr>
              <a:t> </a:t>
            </a:r>
            <a:r>
              <a:rPr kumimoji="0" sz="1100" b="0" i="0" u="none" strike="noStrike" kern="0" cap="none" spc="-20" normalizeH="0" baseline="0" noProof="0" dirty="0">
                <a:ln>
                  <a:noFill/>
                </a:ln>
                <a:solidFill>
                  <a:srgbClr val="666666"/>
                </a:solidFill>
                <a:effectLst/>
                <a:uLnTx/>
                <a:uFillTx/>
                <a:latin typeface="Arial Black"/>
                <a:cs typeface="Arial Black"/>
              </a:rPr>
              <a:t>pérdida</a:t>
            </a:r>
            <a:r>
              <a:rPr kumimoji="0" sz="1100" b="0" i="0" u="none" strike="noStrike" kern="0" cap="none" spc="-60" normalizeH="0" baseline="0" noProof="0" dirty="0">
                <a:ln>
                  <a:noFill/>
                </a:ln>
                <a:solidFill>
                  <a:srgbClr val="666666"/>
                </a:solidFill>
                <a:effectLst/>
                <a:uLnTx/>
                <a:uFillTx/>
                <a:latin typeface="Arial Black"/>
                <a:cs typeface="Arial Black"/>
              </a:rPr>
              <a:t> </a:t>
            </a:r>
            <a:r>
              <a:rPr kumimoji="0" sz="1100" b="0" i="0" u="none" strike="noStrike" kern="0" cap="none" spc="-35" normalizeH="0" baseline="0" noProof="0" dirty="0">
                <a:ln>
                  <a:noFill/>
                </a:ln>
                <a:solidFill>
                  <a:srgbClr val="666666"/>
                </a:solidFill>
                <a:effectLst/>
                <a:uLnTx/>
                <a:uFillTx/>
                <a:latin typeface="Arial Black"/>
                <a:cs typeface="Arial Black"/>
              </a:rPr>
              <a:t>de</a:t>
            </a:r>
            <a:r>
              <a:rPr kumimoji="0" sz="1100" b="0" i="0" u="none" strike="noStrike" kern="0" cap="none" spc="-95" normalizeH="0" baseline="0" noProof="0" dirty="0">
                <a:ln>
                  <a:noFill/>
                </a:ln>
                <a:solidFill>
                  <a:srgbClr val="666666"/>
                </a:solidFill>
                <a:effectLst/>
                <a:uLnTx/>
                <a:uFillTx/>
                <a:latin typeface="Arial Black"/>
                <a:cs typeface="Arial Black"/>
              </a:rPr>
              <a:t> </a:t>
            </a:r>
            <a:r>
              <a:rPr kumimoji="0" sz="1100" b="0" i="0" u="none" strike="noStrike" kern="0" cap="none" spc="-35" normalizeH="0" baseline="0" noProof="0" dirty="0">
                <a:ln>
                  <a:noFill/>
                </a:ln>
                <a:solidFill>
                  <a:srgbClr val="666666"/>
                </a:solidFill>
                <a:effectLst/>
                <a:uLnTx/>
                <a:uFillTx/>
                <a:latin typeface="Arial Black"/>
                <a:cs typeface="Arial Black"/>
              </a:rPr>
              <a:t>Congreso</a:t>
            </a:r>
            <a:r>
              <a:rPr kumimoji="0" sz="1100" b="0" i="0" u="none" strike="noStrike" kern="0" cap="none" spc="-110" normalizeH="0" baseline="0" noProof="0" dirty="0">
                <a:ln>
                  <a:noFill/>
                </a:ln>
                <a:solidFill>
                  <a:srgbClr val="666666"/>
                </a:solidFill>
                <a:effectLst/>
                <a:uLnTx/>
                <a:uFillTx/>
                <a:latin typeface="Arial Black"/>
                <a:cs typeface="Arial Black"/>
              </a:rPr>
              <a:t> </a:t>
            </a:r>
            <a:r>
              <a:rPr kumimoji="0" sz="1100" b="0" i="0" u="none" strike="noStrike" kern="0" cap="none" spc="-30" normalizeH="0" baseline="0" noProof="0" dirty="0">
                <a:ln>
                  <a:noFill/>
                </a:ln>
                <a:solidFill>
                  <a:srgbClr val="666666"/>
                </a:solidFill>
                <a:effectLst/>
                <a:uLnTx/>
                <a:uFillTx/>
                <a:latin typeface="Arial Black"/>
                <a:cs typeface="Arial Black"/>
              </a:rPr>
              <a:t>unificado</a:t>
            </a:r>
            <a:r>
              <a:rPr kumimoji="0" sz="1100" b="0" i="0" u="none" strike="noStrike" kern="0" cap="none" spc="-90" normalizeH="0" baseline="0" noProof="0" dirty="0">
                <a:ln>
                  <a:noFill/>
                </a:ln>
                <a:solidFill>
                  <a:srgbClr val="666666"/>
                </a:solidFill>
                <a:effectLst/>
                <a:uLnTx/>
                <a:uFillTx/>
                <a:latin typeface="Arial Black"/>
                <a:cs typeface="Arial Black"/>
              </a:rPr>
              <a:t> </a:t>
            </a:r>
            <a:r>
              <a:rPr kumimoji="0" sz="1100" b="0" i="0" u="none" strike="noStrike" kern="0" cap="none" spc="-70" normalizeH="0" baseline="0" noProof="0" dirty="0">
                <a:ln>
                  <a:noFill/>
                </a:ln>
                <a:solidFill>
                  <a:srgbClr val="666666"/>
                </a:solidFill>
                <a:effectLst/>
                <a:uLnTx/>
                <a:uFillTx/>
                <a:latin typeface="Arial Black"/>
                <a:cs typeface="Arial Black"/>
              </a:rPr>
              <a:t>(1994,</a:t>
            </a:r>
            <a:r>
              <a:rPr kumimoji="0" sz="1100" b="0" i="0" u="none" strike="noStrike" kern="0" cap="none" spc="-125" normalizeH="0" baseline="0" noProof="0" dirty="0">
                <a:ln>
                  <a:noFill/>
                </a:ln>
                <a:solidFill>
                  <a:srgbClr val="666666"/>
                </a:solidFill>
                <a:effectLst/>
                <a:uLnTx/>
                <a:uFillTx/>
                <a:latin typeface="Arial Black"/>
                <a:cs typeface="Arial Black"/>
              </a:rPr>
              <a:t> </a:t>
            </a:r>
            <a:r>
              <a:rPr kumimoji="0" sz="1100" b="0" i="0" u="none" strike="noStrike" kern="0" cap="none" spc="-55" normalizeH="0" baseline="0" noProof="0" dirty="0">
                <a:ln>
                  <a:noFill/>
                </a:ln>
                <a:solidFill>
                  <a:srgbClr val="666666"/>
                </a:solidFill>
                <a:effectLst/>
                <a:uLnTx/>
                <a:uFillTx/>
                <a:latin typeface="Arial Black"/>
                <a:cs typeface="Arial Black"/>
              </a:rPr>
              <a:t>2006,</a:t>
            </a:r>
            <a:r>
              <a:rPr kumimoji="0" sz="1100" b="0" i="0" u="none" strike="noStrike" kern="0" cap="none" spc="-130" normalizeH="0" baseline="0" noProof="0" dirty="0">
                <a:ln>
                  <a:noFill/>
                </a:ln>
                <a:solidFill>
                  <a:srgbClr val="666666"/>
                </a:solidFill>
                <a:effectLst/>
                <a:uLnTx/>
                <a:uFillTx/>
                <a:latin typeface="Arial Black"/>
                <a:cs typeface="Arial Black"/>
              </a:rPr>
              <a:t> </a:t>
            </a:r>
            <a:r>
              <a:rPr kumimoji="0" sz="1100" b="0" i="0" u="none" strike="noStrike" kern="0" cap="none" spc="-110" normalizeH="0" baseline="0" noProof="0" dirty="0">
                <a:ln>
                  <a:noFill/>
                </a:ln>
                <a:solidFill>
                  <a:srgbClr val="666666"/>
                </a:solidFill>
                <a:effectLst/>
                <a:uLnTx/>
                <a:uFillTx/>
                <a:latin typeface="Arial Black"/>
                <a:cs typeface="Arial Black"/>
              </a:rPr>
              <a:t>2018,</a:t>
            </a:r>
            <a:r>
              <a:rPr kumimoji="0" sz="1100" b="0" i="0" u="none" strike="noStrike" kern="0" cap="none" spc="-135" normalizeH="0" baseline="0" noProof="0" dirty="0">
                <a:ln>
                  <a:noFill/>
                </a:ln>
                <a:solidFill>
                  <a:srgbClr val="666666"/>
                </a:solidFill>
                <a:effectLst/>
                <a:uLnTx/>
                <a:uFillTx/>
                <a:latin typeface="Arial Black"/>
                <a:cs typeface="Arial Black"/>
              </a:rPr>
              <a:t> </a:t>
            </a:r>
            <a:r>
              <a:rPr kumimoji="0" sz="1100" b="0" i="0" u="none" strike="noStrike" kern="0" cap="none" spc="-10" normalizeH="0" baseline="0" noProof="0" dirty="0">
                <a:ln>
                  <a:noFill/>
                </a:ln>
                <a:solidFill>
                  <a:srgbClr val="666666"/>
                </a:solidFill>
                <a:effectLst/>
                <a:uLnTx/>
                <a:uFillTx/>
                <a:latin typeface="Arial Black"/>
                <a:cs typeface="Arial Black"/>
              </a:rPr>
              <a:t>2022)</a:t>
            </a:r>
            <a:endParaRPr kumimoji="0" sz="1100" b="0" i="0" u="none" strike="noStrike" kern="0" cap="none" spc="0" normalizeH="0" baseline="0" noProof="0">
              <a:ln>
                <a:noFill/>
              </a:ln>
              <a:solidFill>
                <a:sysClr val="windowText" lastClr="000000"/>
              </a:solidFill>
              <a:effectLst/>
              <a:uLnTx/>
              <a:uFillTx/>
              <a:latin typeface="Arial Black"/>
              <a:cs typeface="Arial Black"/>
            </a:endParaRPr>
          </a:p>
        </p:txBody>
      </p:sp>
      <p:grpSp>
        <p:nvGrpSpPr>
          <p:cNvPr id="9" name="object 9"/>
          <p:cNvGrpSpPr/>
          <p:nvPr/>
        </p:nvGrpSpPr>
        <p:grpSpPr>
          <a:xfrm>
            <a:off x="525119" y="1691639"/>
            <a:ext cx="6355080" cy="2406015"/>
            <a:chOff x="525119" y="1691639"/>
            <a:chExt cx="6355080" cy="2406015"/>
          </a:xfrm>
        </p:grpSpPr>
        <p:sp>
          <p:nvSpPr>
            <p:cNvPr id="10" name="object 10"/>
            <p:cNvSpPr/>
            <p:nvPr/>
          </p:nvSpPr>
          <p:spPr>
            <a:xfrm>
              <a:off x="525119" y="1872614"/>
              <a:ext cx="4968240" cy="0"/>
            </a:xfrm>
            <a:custGeom>
              <a:avLst/>
              <a:gdLst/>
              <a:ahLst/>
              <a:cxnLst/>
              <a:rect l="l" t="t" r="r" b="b"/>
              <a:pathLst>
                <a:path w="4968240">
                  <a:moveTo>
                    <a:pt x="0" y="0"/>
                  </a:moveTo>
                  <a:lnTo>
                    <a:pt x="4968011" y="0"/>
                  </a:lnTo>
                </a:path>
              </a:pathLst>
            </a:custGeom>
            <a:ln w="12700">
              <a:solidFill>
                <a:srgbClr val="919191"/>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1" name="object 11"/>
            <p:cNvPicPr/>
            <p:nvPr/>
          </p:nvPicPr>
          <p:blipFill>
            <a:blip r:embed="rId2" cstate="print"/>
            <a:stretch>
              <a:fillRect/>
            </a:stretch>
          </p:blipFill>
          <p:spPr>
            <a:xfrm>
              <a:off x="539775" y="1691639"/>
              <a:ext cx="6339967" cy="2405506"/>
            </a:xfrm>
            <a:prstGeom prst="rect">
              <a:avLst/>
            </a:prstGeom>
          </p:spPr>
        </p:pic>
      </p:grpSp>
      <p:pic>
        <p:nvPicPr>
          <p:cNvPr id="13" name="object 13"/>
          <p:cNvPicPr/>
          <p:nvPr/>
        </p:nvPicPr>
        <p:blipFill>
          <a:blip r:embed="rId3" cstate="print"/>
          <a:stretch>
            <a:fillRect/>
          </a:stretch>
        </p:blipFill>
        <p:spPr>
          <a:xfrm>
            <a:off x="8388441" y="1720227"/>
            <a:ext cx="2206636" cy="1105512"/>
          </a:xfrm>
          <a:prstGeom prst="rect">
            <a:avLst/>
          </a:prstGeom>
        </p:spPr>
      </p:pic>
      <p:pic>
        <p:nvPicPr>
          <p:cNvPr id="12" name="object 12"/>
          <p:cNvPicPr/>
          <p:nvPr/>
        </p:nvPicPr>
        <p:blipFill>
          <a:blip r:embed="rId4" cstate="print"/>
          <a:stretch>
            <a:fillRect/>
          </a:stretch>
        </p:blipFill>
        <p:spPr>
          <a:xfrm>
            <a:off x="654583" y="4209354"/>
            <a:ext cx="6175680" cy="2206039"/>
          </a:xfrm>
          <a:prstGeom prst="rect">
            <a:avLst/>
          </a:prstGeom>
        </p:spPr>
      </p:pic>
      <p:sp>
        <p:nvSpPr>
          <p:cNvPr id="14" name="object 14"/>
          <p:cNvSpPr txBox="1"/>
          <p:nvPr/>
        </p:nvSpPr>
        <p:spPr>
          <a:xfrm>
            <a:off x="7531100" y="3145282"/>
            <a:ext cx="4044950" cy="2669540"/>
          </a:xfrm>
          <a:prstGeom prst="rect">
            <a:avLst/>
          </a:prstGeom>
        </p:spPr>
        <p:txBody>
          <a:bodyPr vert="horz" wrap="square" lIns="0" tIns="13335" rIns="0" bIns="0" rtlCol="0">
            <a:spAutoFit/>
          </a:bodyPr>
          <a:lstStyle/>
          <a:p>
            <a:pPr marL="240029" marR="6350" lvl="0" indent="-227329" algn="just" defTabSz="914400" eaLnBrk="1" fontAlgn="auto" latinLnBrk="0" hangingPunct="1">
              <a:lnSpc>
                <a:spcPct val="100000"/>
              </a:lnSpc>
              <a:spcBef>
                <a:spcPts val="105"/>
              </a:spcBef>
              <a:spcAft>
                <a:spcPts val="0"/>
              </a:spcAft>
              <a:buClrTx/>
              <a:buSzTx/>
              <a:buFont typeface="Arial MT"/>
              <a:buChar char="•"/>
              <a:tabLst>
                <a:tab pos="241300" algn="l"/>
              </a:tabLst>
              <a:defRPr/>
            </a:pPr>
            <a:r>
              <a:rPr kumimoji="0" sz="1400" b="0" i="0" u="none" strike="noStrike" kern="0" cap="none" spc="0" normalizeH="0" baseline="0" noProof="0" dirty="0">
                <a:ln>
                  <a:noFill/>
                </a:ln>
                <a:solidFill>
                  <a:srgbClr val="212121"/>
                </a:solidFill>
                <a:effectLst/>
                <a:uLnTx/>
                <a:uFillTx/>
                <a:latin typeface="Lucida Sans Unicode"/>
                <a:cs typeface="Lucida Sans Unicode"/>
              </a:rPr>
              <a:t>Un</a:t>
            </a:r>
            <a:r>
              <a:rPr kumimoji="0" sz="1400" b="0" i="0" u="none" strike="noStrike" kern="0" cap="none" spc="-50" normalizeH="0" baseline="0" noProof="0" dirty="0">
                <a:ln>
                  <a:noFill/>
                </a:ln>
                <a:solidFill>
                  <a:srgbClr val="212121"/>
                </a:solidFill>
                <a:effectLst/>
                <a:uLnTx/>
                <a:uFillTx/>
                <a:latin typeface="Lucida Sans Unicode"/>
                <a:cs typeface="Lucida Sans Unicode"/>
              </a:rPr>
              <a:t> </a:t>
            </a:r>
            <a:r>
              <a:rPr kumimoji="0" sz="1400" b="0" i="0" u="none" strike="noStrike" kern="0" cap="none" spc="65" normalizeH="0" baseline="0" noProof="0" dirty="0">
                <a:ln>
                  <a:noFill/>
                </a:ln>
                <a:solidFill>
                  <a:srgbClr val="212121"/>
                </a:solidFill>
                <a:effectLst/>
                <a:uLnTx/>
                <a:uFillTx/>
                <a:latin typeface="Lucida Sans Unicode"/>
                <a:cs typeface="Lucida Sans Unicode"/>
              </a:rPr>
              <a:t>mes</a:t>
            </a:r>
            <a:r>
              <a:rPr kumimoji="0" sz="1400" b="0" i="0" u="none" strike="noStrike" kern="0" cap="none" spc="-45" normalizeH="0" baseline="0" noProof="0" dirty="0">
                <a:ln>
                  <a:noFill/>
                </a:ln>
                <a:solidFill>
                  <a:srgbClr val="212121"/>
                </a:solidFill>
                <a:effectLst/>
                <a:uLnTx/>
                <a:uFillTx/>
                <a:latin typeface="Lucida Sans Unicode"/>
                <a:cs typeface="Lucida Sans Unicode"/>
              </a:rPr>
              <a:t> </a:t>
            </a:r>
            <a:r>
              <a:rPr kumimoji="0" sz="1400" b="0" i="0" u="none" strike="noStrike" kern="0" cap="none" spc="50" normalizeH="0" baseline="0" noProof="0" dirty="0">
                <a:ln>
                  <a:noFill/>
                </a:ln>
                <a:solidFill>
                  <a:srgbClr val="212121"/>
                </a:solidFill>
                <a:effectLst/>
                <a:uLnTx/>
                <a:uFillTx/>
                <a:latin typeface="Lucida Sans Unicode"/>
                <a:cs typeface="Lucida Sans Unicode"/>
              </a:rPr>
              <a:t>antes</a:t>
            </a:r>
            <a:r>
              <a:rPr kumimoji="0" sz="1400" b="0" i="0" u="none" strike="noStrike" kern="0" cap="none" spc="-50" normalizeH="0" baseline="0" noProof="0" dirty="0">
                <a:ln>
                  <a:noFill/>
                </a:ln>
                <a:solidFill>
                  <a:srgbClr val="212121"/>
                </a:solidFill>
                <a:effectLst/>
                <a:uLnTx/>
                <a:uFillTx/>
                <a:latin typeface="Lucida Sans Unicode"/>
                <a:cs typeface="Lucida Sans Unicode"/>
              </a:rPr>
              <a:t> </a:t>
            </a:r>
            <a:r>
              <a:rPr kumimoji="0" sz="1400" b="0" i="0" u="none" strike="noStrike" kern="0" cap="none" spc="50" normalizeH="0" baseline="0" noProof="0" dirty="0">
                <a:ln>
                  <a:noFill/>
                </a:ln>
                <a:solidFill>
                  <a:srgbClr val="212121"/>
                </a:solidFill>
                <a:effectLst/>
                <a:uLnTx/>
                <a:uFillTx/>
                <a:latin typeface="Lucida Sans Unicode"/>
                <a:cs typeface="Lucida Sans Unicode"/>
              </a:rPr>
              <a:t>y</a:t>
            </a:r>
            <a:r>
              <a:rPr kumimoji="0" sz="1400" b="0" i="0" u="none" strike="noStrike" kern="0" cap="none" spc="-45" normalizeH="0" baseline="0" noProof="0" dirty="0">
                <a:ln>
                  <a:noFill/>
                </a:ln>
                <a:solidFill>
                  <a:srgbClr val="212121"/>
                </a:solidFill>
                <a:effectLst/>
                <a:uLnTx/>
                <a:uFillTx/>
                <a:latin typeface="Lucida Sans Unicode"/>
                <a:cs typeface="Lucida Sans Unicode"/>
              </a:rPr>
              <a:t> </a:t>
            </a:r>
            <a:r>
              <a:rPr kumimoji="0" sz="1400" b="0" i="0" u="none" strike="noStrike" kern="0" cap="none" spc="50" normalizeH="0" baseline="0" noProof="0" dirty="0">
                <a:ln>
                  <a:noFill/>
                </a:ln>
                <a:solidFill>
                  <a:srgbClr val="212121"/>
                </a:solidFill>
                <a:effectLst/>
                <a:uLnTx/>
                <a:uFillTx/>
                <a:latin typeface="Lucida Sans Unicode"/>
                <a:cs typeface="Lucida Sans Unicode"/>
              </a:rPr>
              <a:t>después</a:t>
            </a:r>
            <a:r>
              <a:rPr kumimoji="0" sz="1400" b="0" i="0" u="none" strike="noStrike" kern="0" cap="none" spc="-55" normalizeH="0" baseline="0" noProof="0" dirty="0">
                <a:ln>
                  <a:noFill/>
                </a:ln>
                <a:solidFill>
                  <a:srgbClr val="212121"/>
                </a:solidFill>
                <a:effectLst/>
                <a:uLnTx/>
                <a:uFillTx/>
                <a:latin typeface="Lucida Sans Unicode"/>
                <a:cs typeface="Lucida Sans Unicode"/>
              </a:rPr>
              <a:t> </a:t>
            </a:r>
            <a:r>
              <a:rPr kumimoji="0" sz="1400" b="0" i="0" u="none" strike="noStrike" kern="0" cap="none" spc="75" normalizeH="0" baseline="0" noProof="0" dirty="0">
                <a:ln>
                  <a:noFill/>
                </a:ln>
                <a:solidFill>
                  <a:srgbClr val="212121"/>
                </a:solidFill>
                <a:effectLst/>
                <a:uLnTx/>
                <a:uFillTx/>
                <a:latin typeface="Lucida Sans Unicode"/>
                <a:cs typeface="Lucida Sans Unicode"/>
              </a:rPr>
              <a:t>de</a:t>
            </a:r>
            <a:r>
              <a:rPr kumimoji="0" sz="1400" b="0" i="0" u="none" strike="noStrike" kern="0" cap="none" spc="-45" normalizeH="0" baseline="0" noProof="0" dirty="0">
                <a:ln>
                  <a:noFill/>
                </a:ln>
                <a:solidFill>
                  <a:srgbClr val="212121"/>
                </a:solidFill>
                <a:effectLst/>
                <a:uLnTx/>
                <a:uFillTx/>
                <a:latin typeface="Lucida Sans Unicode"/>
                <a:cs typeface="Lucida Sans Unicode"/>
              </a:rPr>
              <a:t> </a:t>
            </a:r>
            <a:r>
              <a:rPr kumimoji="0" sz="1400" b="0" i="0" u="none" strike="noStrike" kern="0" cap="none" spc="55" normalizeH="0" baseline="0" noProof="0" dirty="0">
                <a:ln>
                  <a:noFill/>
                </a:ln>
                <a:solidFill>
                  <a:srgbClr val="212121"/>
                </a:solidFill>
                <a:effectLst/>
                <a:uLnTx/>
                <a:uFillTx/>
                <a:latin typeface="Lucida Sans Unicode"/>
                <a:cs typeface="Lucida Sans Unicode"/>
              </a:rPr>
              <a:t>la</a:t>
            </a:r>
            <a:r>
              <a:rPr kumimoji="0" sz="1400" b="0" i="0" u="none" strike="noStrike" kern="0" cap="none" spc="-45" normalizeH="0" baseline="0" noProof="0" dirty="0">
                <a:ln>
                  <a:noFill/>
                </a:ln>
                <a:solidFill>
                  <a:srgbClr val="212121"/>
                </a:solidFill>
                <a:effectLst/>
                <a:uLnTx/>
                <a:uFillTx/>
                <a:latin typeface="Lucida Sans Unicode"/>
                <a:cs typeface="Lucida Sans Unicode"/>
              </a:rPr>
              <a:t> </a:t>
            </a:r>
            <a:r>
              <a:rPr kumimoji="0" sz="1400" b="0" i="0" u="none" strike="noStrike" kern="0" cap="none" spc="40" normalizeH="0" baseline="0" noProof="0" dirty="0">
                <a:ln>
                  <a:noFill/>
                </a:ln>
                <a:solidFill>
                  <a:srgbClr val="212121"/>
                </a:solidFill>
                <a:effectLst/>
                <a:uLnTx/>
                <a:uFillTx/>
                <a:latin typeface="Lucida Sans Unicode"/>
                <a:cs typeface="Lucida Sans Unicode"/>
              </a:rPr>
              <a:t>celebración 	</a:t>
            </a:r>
            <a:r>
              <a:rPr kumimoji="0" sz="1400" b="0" i="0" u="none" strike="noStrike" kern="0" cap="none" spc="80" normalizeH="0" baseline="0" noProof="0" dirty="0">
                <a:ln>
                  <a:noFill/>
                </a:ln>
                <a:solidFill>
                  <a:srgbClr val="212121"/>
                </a:solidFill>
                <a:effectLst/>
                <a:uLnTx/>
                <a:uFillTx/>
                <a:latin typeface="Lucida Sans Unicode"/>
                <a:cs typeface="Lucida Sans Unicode"/>
              </a:rPr>
              <a:t>de</a:t>
            </a:r>
            <a:r>
              <a:rPr kumimoji="0" sz="1400" b="0" i="0" u="none" strike="noStrike" kern="0" cap="none" spc="254"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las</a:t>
            </a:r>
            <a:r>
              <a:rPr kumimoji="0" sz="1400" b="0" i="0" u="none" strike="noStrike" kern="0" cap="none" spc="250"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elecciones,</a:t>
            </a:r>
            <a:r>
              <a:rPr kumimoji="0" sz="1400" b="0" i="0" u="none" strike="noStrike" kern="0" cap="none" spc="245"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el</a:t>
            </a:r>
            <a:r>
              <a:rPr kumimoji="0" sz="1400" b="0" i="0" u="none" strike="noStrike" kern="0" cap="none" spc="260" normalizeH="0" baseline="0" noProof="0" dirty="0">
                <a:ln>
                  <a:noFill/>
                </a:ln>
                <a:solidFill>
                  <a:srgbClr val="212121"/>
                </a:solidFill>
                <a:effectLst/>
                <a:uLnTx/>
                <a:uFillTx/>
                <a:latin typeface="Lucida Sans Unicode"/>
                <a:cs typeface="Lucida Sans Unicode"/>
              </a:rPr>
              <a:t>  </a:t>
            </a:r>
            <a:r>
              <a:rPr kumimoji="0" sz="1400" b="0" i="0" u="none" strike="noStrike" kern="0" cap="none" spc="50" normalizeH="0" baseline="0" noProof="0" dirty="0">
                <a:ln>
                  <a:noFill/>
                </a:ln>
                <a:solidFill>
                  <a:srgbClr val="212121"/>
                </a:solidFill>
                <a:effectLst/>
                <a:uLnTx/>
                <a:uFillTx/>
                <a:latin typeface="Lucida Sans Unicode"/>
                <a:cs typeface="Lucida Sans Unicode"/>
              </a:rPr>
              <a:t>S&amp;P</a:t>
            </a:r>
            <a:r>
              <a:rPr kumimoji="0" sz="1400" b="0" i="0" u="none" strike="noStrike" kern="0" cap="none" spc="254"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500</a:t>
            </a:r>
            <a:r>
              <a:rPr kumimoji="0" sz="1400" b="0" i="0" u="none" strike="noStrike" kern="0" cap="none" spc="250" normalizeH="0" baseline="0" noProof="0" dirty="0">
                <a:ln>
                  <a:noFill/>
                </a:ln>
                <a:solidFill>
                  <a:srgbClr val="212121"/>
                </a:solidFill>
                <a:effectLst/>
                <a:uLnTx/>
                <a:uFillTx/>
                <a:latin typeface="Lucida Sans Unicode"/>
                <a:cs typeface="Lucida Sans Unicode"/>
              </a:rPr>
              <a:t>  </a:t>
            </a:r>
            <a:r>
              <a:rPr kumimoji="0" sz="1400" b="0" i="0" u="none" strike="noStrike" kern="0" cap="none" spc="-10" normalizeH="0" baseline="0" noProof="0" dirty="0">
                <a:ln>
                  <a:noFill/>
                </a:ln>
                <a:solidFill>
                  <a:srgbClr val="212121"/>
                </a:solidFill>
                <a:effectLst/>
                <a:uLnTx/>
                <a:uFillTx/>
                <a:latin typeface="Lucida Sans Unicode"/>
                <a:cs typeface="Lucida Sans Unicode"/>
              </a:rPr>
              <a:t>suele 	</a:t>
            </a:r>
            <a:r>
              <a:rPr kumimoji="0" sz="1400" b="0" i="0" u="none" strike="noStrike" kern="0" cap="none" spc="10" normalizeH="0" baseline="0" noProof="0" dirty="0">
                <a:ln>
                  <a:noFill/>
                </a:ln>
                <a:solidFill>
                  <a:srgbClr val="212121"/>
                </a:solidFill>
                <a:effectLst/>
                <a:uLnTx/>
                <a:uFillTx/>
                <a:latin typeface="Lucida Sans Unicode"/>
                <a:cs typeface="Lucida Sans Unicode"/>
              </a:rPr>
              <a:t>presentar</a:t>
            </a:r>
            <a:r>
              <a:rPr kumimoji="0" sz="1400" b="0" i="0" u="none" strike="noStrike" kern="0" cap="none" spc="155" normalizeH="0" baseline="0" noProof="0" dirty="0">
                <a:ln>
                  <a:noFill/>
                </a:ln>
                <a:solidFill>
                  <a:srgbClr val="212121"/>
                </a:solidFill>
                <a:effectLst/>
                <a:uLnTx/>
                <a:uFillTx/>
                <a:latin typeface="Lucida Sans Unicode"/>
                <a:cs typeface="Lucida Sans Unicode"/>
              </a:rPr>
              <a:t> </a:t>
            </a:r>
            <a:r>
              <a:rPr kumimoji="0" sz="1400" b="0" i="0" u="none" strike="noStrike" kern="0" cap="none" spc="-10" normalizeH="0" baseline="0" noProof="0" dirty="0">
                <a:ln>
                  <a:noFill/>
                </a:ln>
                <a:solidFill>
                  <a:srgbClr val="212121"/>
                </a:solidFill>
                <a:effectLst/>
                <a:uLnTx/>
                <a:uFillTx/>
                <a:latin typeface="Lucida Sans Unicode"/>
                <a:cs typeface="Lucida Sans Unicode"/>
              </a:rPr>
              <a:t>volatilidad.</a:t>
            </a:r>
            <a:endParaRPr kumimoji="0" sz="1400" b="0" i="0" u="none" strike="noStrike" kern="0" cap="none" spc="0" normalizeH="0" baseline="0" noProof="0">
              <a:ln>
                <a:noFill/>
              </a:ln>
              <a:solidFill>
                <a:sysClr val="windowText" lastClr="000000"/>
              </a:solidFill>
              <a:effectLst/>
              <a:uLnTx/>
              <a:uFillTx/>
              <a:latin typeface="Lucida Sans Unicode"/>
              <a:cs typeface="Lucida Sans Unicode"/>
            </a:endParaRPr>
          </a:p>
          <a:p>
            <a:pPr marL="240029" marR="5080" lvl="0" indent="-227329" algn="just" defTabSz="914400" eaLnBrk="1" fontAlgn="auto" latinLnBrk="0" hangingPunct="1">
              <a:lnSpc>
                <a:spcPct val="100000"/>
              </a:lnSpc>
              <a:spcBef>
                <a:spcPts val="2000"/>
              </a:spcBef>
              <a:spcAft>
                <a:spcPts val="0"/>
              </a:spcAft>
              <a:buClrTx/>
              <a:buSzTx/>
              <a:buFont typeface="Arial MT"/>
              <a:buChar char="•"/>
              <a:tabLst>
                <a:tab pos="241300" algn="l"/>
              </a:tabLst>
              <a:defRPr/>
            </a:pPr>
            <a:r>
              <a:rPr kumimoji="0" sz="1400" b="0" i="0" u="none" strike="noStrike" kern="0" cap="none" spc="0" normalizeH="0" baseline="0" noProof="0" dirty="0">
                <a:ln>
                  <a:noFill/>
                </a:ln>
                <a:solidFill>
                  <a:srgbClr val="212121"/>
                </a:solidFill>
                <a:effectLst/>
                <a:uLnTx/>
                <a:uFillTx/>
                <a:latin typeface="Lucida Sans Unicode"/>
                <a:cs typeface="Lucida Sans Unicode"/>
              </a:rPr>
              <a:t>No</a:t>
            </a:r>
            <a:r>
              <a:rPr kumimoji="0" sz="1400" b="0" i="0" u="none" strike="noStrike" kern="0" cap="none" spc="210"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obstante,</a:t>
            </a:r>
            <a:r>
              <a:rPr kumimoji="0" sz="1400" b="0" i="0" u="none" strike="noStrike" kern="0" cap="none" spc="215"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las</a:t>
            </a:r>
            <a:r>
              <a:rPr kumimoji="0" sz="1400" b="0" i="0" u="none" strike="noStrike" kern="0" cap="none" spc="215" normalizeH="0" baseline="0" noProof="0" dirty="0">
                <a:ln>
                  <a:noFill/>
                </a:ln>
                <a:solidFill>
                  <a:srgbClr val="212121"/>
                </a:solidFill>
                <a:effectLst/>
                <a:uLnTx/>
                <a:uFillTx/>
                <a:latin typeface="Lucida Sans Unicode"/>
                <a:cs typeface="Lucida Sans Unicode"/>
              </a:rPr>
              <a:t>  </a:t>
            </a:r>
            <a:r>
              <a:rPr kumimoji="0" sz="1400" b="0" i="0" u="none" strike="noStrike" kern="0" cap="none" spc="65" normalizeH="0" baseline="0" noProof="0" dirty="0">
                <a:ln>
                  <a:noFill/>
                </a:ln>
                <a:solidFill>
                  <a:srgbClr val="212121"/>
                </a:solidFill>
                <a:effectLst/>
                <a:uLnTx/>
                <a:uFillTx/>
                <a:latin typeface="Lucida Sans Unicode"/>
                <a:cs typeface="Lucida Sans Unicode"/>
              </a:rPr>
              <a:t>dudas</a:t>
            </a:r>
            <a:r>
              <a:rPr kumimoji="0" sz="1400" b="0" i="0" u="none" strike="noStrike" kern="0" cap="none" spc="215"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se</a:t>
            </a:r>
            <a:r>
              <a:rPr kumimoji="0" sz="1400" b="0" i="0" u="none" strike="noStrike" kern="0" cap="none" spc="215"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disipan</a:t>
            </a:r>
            <a:r>
              <a:rPr kumimoji="0" sz="1400" b="0" i="0" u="none" strike="noStrike" kern="0" cap="none" spc="215"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y 	después</a:t>
            </a:r>
            <a:r>
              <a:rPr kumimoji="0" sz="1400" b="0" i="0" u="none" strike="noStrike" kern="0" cap="none" spc="295" normalizeH="0" baseline="0" noProof="0" dirty="0">
                <a:ln>
                  <a:noFill/>
                </a:ln>
                <a:solidFill>
                  <a:srgbClr val="212121"/>
                </a:solidFill>
                <a:effectLst/>
                <a:uLnTx/>
                <a:uFillTx/>
                <a:latin typeface="Lucida Sans Unicode"/>
                <a:cs typeface="Lucida Sans Unicode"/>
              </a:rPr>
              <a:t>  </a:t>
            </a:r>
            <a:r>
              <a:rPr kumimoji="0" sz="1400" b="0" i="0" u="none" strike="noStrike" kern="0" cap="none" spc="75" normalizeH="0" baseline="0" noProof="0" dirty="0">
                <a:ln>
                  <a:noFill/>
                </a:ln>
                <a:solidFill>
                  <a:srgbClr val="212121"/>
                </a:solidFill>
                <a:effectLst/>
                <a:uLnTx/>
                <a:uFillTx/>
                <a:latin typeface="Lucida Sans Unicode"/>
                <a:cs typeface="Lucida Sans Unicode"/>
              </a:rPr>
              <a:t>de</a:t>
            </a:r>
            <a:r>
              <a:rPr kumimoji="0" sz="1400" b="0" i="0" u="none" strike="noStrike" kern="0" cap="none" spc="295"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tres</a:t>
            </a:r>
            <a:r>
              <a:rPr kumimoji="0" sz="1400" b="0" i="0" u="none" strike="noStrike" kern="0" cap="none" spc="290"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meses,</a:t>
            </a:r>
            <a:r>
              <a:rPr kumimoji="0" sz="1400" b="0" i="0" u="none" strike="noStrike" kern="0" cap="none" spc="285"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el</a:t>
            </a:r>
            <a:r>
              <a:rPr kumimoji="0" sz="1400" b="0" i="0" u="none" strike="noStrike" kern="0" cap="none" spc="290" normalizeH="0" baseline="0" noProof="0" dirty="0">
                <a:ln>
                  <a:noFill/>
                </a:ln>
                <a:solidFill>
                  <a:srgbClr val="212121"/>
                </a:solidFill>
                <a:effectLst/>
                <a:uLnTx/>
                <a:uFillTx/>
                <a:latin typeface="Lucida Sans Unicode"/>
                <a:cs typeface="Lucida Sans Unicode"/>
              </a:rPr>
              <a:t>  </a:t>
            </a:r>
            <a:r>
              <a:rPr kumimoji="0" sz="1400" b="0" i="0" u="none" strike="noStrike" kern="0" cap="none" spc="65" normalizeH="0" baseline="0" noProof="0" dirty="0">
                <a:ln>
                  <a:noFill/>
                </a:ln>
                <a:solidFill>
                  <a:srgbClr val="212121"/>
                </a:solidFill>
                <a:effectLst/>
                <a:uLnTx/>
                <a:uFillTx/>
                <a:latin typeface="Lucida Sans Unicode"/>
                <a:cs typeface="Lucida Sans Unicode"/>
              </a:rPr>
              <a:t>mercado 	</a:t>
            </a:r>
            <a:r>
              <a:rPr kumimoji="0" sz="1400" b="0" i="0" u="none" strike="noStrike" kern="0" cap="none" spc="50" normalizeH="0" baseline="0" noProof="0" dirty="0">
                <a:ln>
                  <a:noFill/>
                </a:ln>
                <a:solidFill>
                  <a:srgbClr val="212121"/>
                </a:solidFill>
                <a:effectLst/>
                <a:uLnTx/>
                <a:uFillTx/>
                <a:latin typeface="Lucida Sans Unicode"/>
                <a:cs typeface="Lucida Sans Unicode"/>
              </a:rPr>
              <a:t>accionario</a:t>
            </a:r>
            <a:r>
              <a:rPr kumimoji="0" sz="1400" b="0" i="0" u="none" strike="noStrike" kern="0" cap="none" spc="-50" normalizeH="0" baseline="0" noProof="0" dirty="0">
                <a:ln>
                  <a:noFill/>
                </a:ln>
                <a:solidFill>
                  <a:srgbClr val="212121"/>
                </a:solidFill>
                <a:effectLst/>
                <a:uLnTx/>
                <a:uFillTx/>
                <a:latin typeface="Lucida Sans Unicode"/>
                <a:cs typeface="Lucida Sans Unicode"/>
              </a:rPr>
              <a:t> </a:t>
            </a:r>
            <a:r>
              <a:rPr kumimoji="0" sz="1400" b="0" i="0" u="none" strike="noStrike" kern="0" cap="none" spc="55" normalizeH="0" baseline="0" noProof="0" dirty="0">
                <a:ln>
                  <a:noFill/>
                </a:ln>
                <a:solidFill>
                  <a:srgbClr val="212121"/>
                </a:solidFill>
                <a:effectLst/>
                <a:uLnTx/>
                <a:uFillTx/>
                <a:latin typeface="Lucida Sans Unicode"/>
                <a:cs typeface="Lucida Sans Unicode"/>
              </a:rPr>
              <a:t>retoma</a:t>
            </a:r>
            <a:r>
              <a:rPr kumimoji="0" sz="1400" b="0" i="0" u="none" strike="noStrike" kern="0" cap="none" spc="-75" normalizeH="0" baseline="0" noProof="0" dirty="0">
                <a:ln>
                  <a:noFill/>
                </a:ln>
                <a:solidFill>
                  <a:srgbClr val="212121"/>
                </a:solidFill>
                <a:effectLst/>
                <a:uLnTx/>
                <a:uFillTx/>
                <a:latin typeface="Lucida Sans Unicode"/>
                <a:cs typeface="Lucida Sans Unicode"/>
              </a:rPr>
              <a:t> </a:t>
            </a:r>
            <a:r>
              <a:rPr kumimoji="0" sz="1400" b="0" i="0" u="none" strike="noStrike" kern="0" cap="none" spc="55" normalizeH="0" baseline="0" noProof="0" dirty="0">
                <a:ln>
                  <a:noFill/>
                </a:ln>
                <a:solidFill>
                  <a:srgbClr val="212121"/>
                </a:solidFill>
                <a:effectLst/>
                <a:uLnTx/>
                <a:uFillTx/>
                <a:latin typeface="Lucida Sans Unicode"/>
                <a:cs typeface="Lucida Sans Unicode"/>
              </a:rPr>
              <a:t>la</a:t>
            </a:r>
            <a:r>
              <a:rPr kumimoji="0" sz="1400" b="0" i="0" u="none" strike="noStrike" kern="0" cap="none" spc="-55" normalizeH="0" baseline="0" noProof="0" dirty="0">
                <a:ln>
                  <a:noFill/>
                </a:ln>
                <a:solidFill>
                  <a:srgbClr val="212121"/>
                </a:solidFill>
                <a:effectLst/>
                <a:uLnTx/>
                <a:uFillTx/>
                <a:latin typeface="Lucida Sans Unicode"/>
                <a:cs typeface="Lucida Sans Unicode"/>
              </a:rPr>
              <a:t> </a:t>
            </a:r>
            <a:r>
              <a:rPr kumimoji="0" sz="1400" b="0" i="0" u="none" strike="noStrike" kern="0" cap="none" spc="90" normalizeH="0" baseline="0" noProof="0" dirty="0">
                <a:ln>
                  <a:noFill/>
                </a:ln>
                <a:solidFill>
                  <a:srgbClr val="212121"/>
                </a:solidFill>
                <a:effectLst/>
                <a:uLnTx/>
                <a:uFillTx/>
                <a:latin typeface="Lucida Sans Unicode"/>
                <a:cs typeface="Lucida Sans Unicode"/>
              </a:rPr>
              <a:t>racha</a:t>
            </a:r>
            <a:r>
              <a:rPr kumimoji="0" sz="1400" b="0" i="0" u="none" strike="noStrike" kern="0" cap="none" spc="-40" normalizeH="0" baseline="0" noProof="0" dirty="0">
                <a:ln>
                  <a:noFill/>
                </a:ln>
                <a:solidFill>
                  <a:srgbClr val="212121"/>
                </a:solidFill>
                <a:effectLst/>
                <a:uLnTx/>
                <a:uFillTx/>
                <a:latin typeface="Lucida Sans Unicode"/>
                <a:cs typeface="Lucida Sans Unicode"/>
              </a:rPr>
              <a:t> </a:t>
            </a:r>
            <a:r>
              <a:rPr kumimoji="0" sz="1400" b="0" i="0" u="none" strike="noStrike" kern="0" cap="none" spc="-10" normalizeH="0" baseline="0" noProof="0" dirty="0">
                <a:ln>
                  <a:noFill/>
                </a:ln>
                <a:solidFill>
                  <a:srgbClr val="212121"/>
                </a:solidFill>
                <a:effectLst/>
                <a:uLnTx/>
                <a:uFillTx/>
                <a:latin typeface="Lucida Sans Unicode"/>
                <a:cs typeface="Lucida Sans Unicode"/>
              </a:rPr>
              <a:t>positiva.</a:t>
            </a:r>
            <a:endParaRPr kumimoji="0" sz="1400" b="0" i="0" u="none" strike="noStrike" kern="0" cap="none" spc="0" normalizeH="0" baseline="0" noProof="0">
              <a:ln>
                <a:noFill/>
              </a:ln>
              <a:solidFill>
                <a:sysClr val="windowText" lastClr="000000"/>
              </a:solidFill>
              <a:effectLst/>
              <a:uLnTx/>
              <a:uFillTx/>
              <a:latin typeface="Lucida Sans Unicode"/>
              <a:cs typeface="Lucida Sans Unicode"/>
            </a:endParaRPr>
          </a:p>
          <a:p>
            <a:pPr marL="240029" marR="5080" lvl="0" indent="-227329" algn="just" defTabSz="914400" eaLnBrk="1" fontAlgn="auto" latinLnBrk="0" hangingPunct="1">
              <a:lnSpc>
                <a:spcPct val="100000"/>
              </a:lnSpc>
              <a:spcBef>
                <a:spcPts val="2010"/>
              </a:spcBef>
              <a:spcAft>
                <a:spcPts val="0"/>
              </a:spcAft>
              <a:buClrTx/>
              <a:buSzTx/>
              <a:buFont typeface="Arial MT"/>
              <a:buChar char="•"/>
              <a:tabLst>
                <a:tab pos="241300" algn="l"/>
              </a:tabLst>
              <a:defRPr/>
            </a:pPr>
            <a:r>
              <a:rPr kumimoji="0" sz="1400" b="0" i="0" u="none" strike="noStrike" kern="0" cap="none" spc="0" normalizeH="0" baseline="0" noProof="0" dirty="0">
                <a:ln>
                  <a:noFill/>
                </a:ln>
                <a:solidFill>
                  <a:srgbClr val="212121"/>
                </a:solidFill>
                <a:effectLst/>
                <a:uLnTx/>
                <a:uFillTx/>
                <a:latin typeface="Lucida Sans Unicode"/>
                <a:cs typeface="Lucida Sans Unicode"/>
              </a:rPr>
              <a:t>La</a:t>
            </a:r>
            <a:r>
              <a:rPr kumimoji="0" sz="1400" b="0" i="0" u="none" strike="noStrike" kern="0" cap="none" spc="140" normalizeH="0" baseline="0" noProof="0" dirty="0">
                <a:ln>
                  <a:noFill/>
                </a:ln>
                <a:solidFill>
                  <a:srgbClr val="212121"/>
                </a:solidFill>
                <a:effectLst/>
                <a:uLnTx/>
                <a:uFillTx/>
                <a:latin typeface="Lucida Sans Unicode"/>
                <a:cs typeface="Lucida Sans Unicode"/>
              </a:rPr>
              <a:t> </a:t>
            </a:r>
            <a:r>
              <a:rPr kumimoji="0" sz="1400" b="0" i="0" u="none" strike="noStrike" kern="0" cap="none" spc="85" normalizeH="0" baseline="0" noProof="0" dirty="0">
                <a:ln>
                  <a:noFill/>
                </a:ln>
                <a:solidFill>
                  <a:srgbClr val="212121"/>
                </a:solidFill>
                <a:effectLst/>
                <a:uLnTx/>
                <a:uFillTx/>
                <a:latin typeface="Lucida Sans Unicode"/>
                <a:cs typeface="Lucida Sans Unicode"/>
              </a:rPr>
              <a:t>tasa</a:t>
            </a:r>
            <a:r>
              <a:rPr kumimoji="0" sz="1400" b="0" i="0" u="none" strike="noStrike" kern="0" cap="none" spc="155" normalizeH="0" baseline="0" noProof="0" dirty="0">
                <a:ln>
                  <a:noFill/>
                </a:ln>
                <a:solidFill>
                  <a:srgbClr val="212121"/>
                </a:solidFill>
                <a:effectLst/>
                <a:uLnTx/>
                <a:uFillTx/>
                <a:latin typeface="Lucida Sans Unicode"/>
                <a:cs typeface="Lucida Sans Unicode"/>
              </a:rPr>
              <a:t> </a:t>
            </a:r>
            <a:r>
              <a:rPr kumimoji="0" sz="1400" b="0" i="0" u="none" strike="noStrike" kern="0" cap="none" spc="75" normalizeH="0" baseline="0" noProof="0" dirty="0">
                <a:ln>
                  <a:noFill/>
                </a:ln>
                <a:solidFill>
                  <a:srgbClr val="212121"/>
                </a:solidFill>
                <a:effectLst/>
                <a:uLnTx/>
                <a:uFillTx/>
                <a:latin typeface="Lucida Sans Unicode"/>
                <a:cs typeface="Lucida Sans Unicode"/>
              </a:rPr>
              <a:t>de</a:t>
            </a:r>
            <a:r>
              <a:rPr kumimoji="0" sz="1400" b="0" i="0" u="none" strike="noStrike" kern="0" cap="none" spc="160" normalizeH="0" baseline="0" noProof="0" dirty="0">
                <a:ln>
                  <a:noFill/>
                </a:ln>
                <a:solidFill>
                  <a:srgbClr val="212121"/>
                </a:solidFill>
                <a:effectLst/>
                <a:uLnTx/>
                <a:uFillTx/>
                <a:latin typeface="Lucida Sans Unicode"/>
                <a:cs typeface="Lucida Sans Unicode"/>
              </a:rPr>
              <a:t> </a:t>
            </a:r>
            <a:r>
              <a:rPr kumimoji="0" sz="1400" b="0" i="0" u="none" strike="noStrike" kern="0" cap="none" spc="-270" normalizeH="0" baseline="0" noProof="0" dirty="0">
                <a:ln>
                  <a:noFill/>
                </a:ln>
                <a:solidFill>
                  <a:srgbClr val="212121"/>
                </a:solidFill>
                <a:effectLst/>
                <a:uLnTx/>
                <a:uFillTx/>
                <a:latin typeface="Lucida Sans Unicode"/>
                <a:cs typeface="Lucida Sans Unicode"/>
              </a:rPr>
              <a:t>10</a:t>
            </a:r>
            <a:r>
              <a:rPr kumimoji="0" sz="1400" b="0" i="0" u="none" strike="noStrike" kern="0" cap="none" spc="160" normalizeH="0" baseline="0" noProof="0" dirty="0">
                <a:ln>
                  <a:noFill/>
                </a:ln>
                <a:solidFill>
                  <a:srgbClr val="212121"/>
                </a:solidFill>
                <a:effectLst/>
                <a:uLnTx/>
                <a:uFillTx/>
                <a:latin typeface="Lucida Sans Unicode"/>
                <a:cs typeface="Lucida Sans Unicode"/>
              </a:rPr>
              <a:t> </a:t>
            </a:r>
            <a:r>
              <a:rPr kumimoji="0" sz="1400" b="0" i="0" u="none" strike="noStrike" kern="0" cap="none" spc="55" normalizeH="0" baseline="0" noProof="0" dirty="0">
                <a:ln>
                  <a:noFill/>
                </a:ln>
                <a:solidFill>
                  <a:srgbClr val="212121"/>
                </a:solidFill>
                <a:effectLst/>
                <a:uLnTx/>
                <a:uFillTx/>
                <a:latin typeface="Lucida Sans Unicode"/>
                <a:cs typeface="Lucida Sans Unicode"/>
              </a:rPr>
              <a:t>años</a:t>
            </a:r>
            <a:r>
              <a:rPr kumimoji="0" sz="1400" b="0" i="0" u="none" strike="noStrike" kern="0" cap="none" spc="160"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suele</a:t>
            </a:r>
            <a:r>
              <a:rPr kumimoji="0" sz="1400" b="0" i="0" u="none" strike="noStrike" kern="0" cap="none" spc="165"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disminuir</a:t>
            </a:r>
            <a:r>
              <a:rPr kumimoji="0" sz="1400" b="0" i="0" u="none" strike="noStrike" kern="0" cap="none" spc="165"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tras</a:t>
            </a:r>
            <a:r>
              <a:rPr kumimoji="0" sz="1400" b="0" i="0" u="none" strike="noStrike" kern="0" cap="none" spc="145" normalizeH="0" baseline="0" noProof="0" dirty="0">
                <a:ln>
                  <a:noFill/>
                </a:ln>
                <a:solidFill>
                  <a:srgbClr val="212121"/>
                </a:solidFill>
                <a:effectLst/>
                <a:uLnTx/>
                <a:uFillTx/>
                <a:latin typeface="Lucida Sans Unicode"/>
                <a:cs typeface="Lucida Sans Unicode"/>
              </a:rPr>
              <a:t> </a:t>
            </a:r>
            <a:r>
              <a:rPr kumimoji="0" sz="1400" b="0" i="0" u="none" strike="noStrike" kern="0" cap="none" spc="-25" normalizeH="0" baseline="0" noProof="0" dirty="0">
                <a:ln>
                  <a:noFill/>
                </a:ln>
                <a:solidFill>
                  <a:srgbClr val="212121"/>
                </a:solidFill>
                <a:effectLst/>
                <a:uLnTx/>
                <a:uFillTx/>
                <a:latin typeface="Lucida Sans Unicode"/>
                <a:cs typeface="Lucida Sans Unicode"/>
              </a:rPr>
              <a:t>el 	</a:t>
            </a:r>
            <a:r>
              <a:rPr kumimoji="0" sz="1400" b="0" i="0" u="none" strike="noStrike" kern="0" cap="none" spc="0" normalizeH="0" baseline="0" noProof="0" dirty="0">
                <a:ln>
                  <a:noFill/>
                </a:ln>
                <a:solidFill>
                  <a:srgbClr val="212121"/>
                </a:solidFill>
                <a:effectLst/>
                <a:uLnTx/>
                <a:uFillTx/>
                <a:latin typeface="Lucida Sans Unicode"/>
                <a:cs typeface="Lucida Sans Unicode"/>
              </a:rPr>
              <a:t>resultado</a:t>
            </a:r>
            <a:r>
              <a:rPr kumimoji="0" sz="1400" b="0" i="0" u="none" strike="noStrike" kern="0" cap="none" spc="135" normalizeH="0" baseline="0" noProof="0" dirty="0">
                <a:ln>
                  <a:noFill/>
                </a:ln>
                <a:solidFill>
                  <a:srgbClr val="212121"/>
                </a:solidFill>
                <a:effectLst/>
                <a:uLnTx/>
                <a:uFillTx/>
                <a:latin typeface="Lucida Sans Unicode"/>
                <a:cs typeface="Lucida Sans Unicode"/>
              </a:rPr>
              <a:t> </a:t>
            </a:r>
            <a:r>
              <a:rPr kumimoji="0" sz="1400" b="0" i="0" u="none" strike="noStrike" kern="0" cap="none" spc="75" normalizeH="0" baseline="0" noProof="0" dirty="0">
                <a:ln>
                  <a:noFill/>
                </a:ln>
                <a:solidFill>
                  <a:srgbClr val="212121"/>
                </a:solidFill>
                <a:effectLst/>
                <a:uLnTx/>
                <a:uFillTx/>
                <a:latin typeface="Lucida Sans Unicode"/>
                <a:cs typeface="Lucida Sans Unicode"/>
              </a:rPr>
              <a:t>de</a:t>
            </a:r>
            <a:r>
              <a:rPr kumimoji="0" sz="1400" b="0" i="0" u="none" strike="noStrike" kern="0" cap="none" spc="135"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un</a:t>
            </a:r>
            <a:r>
              <a:rPr kumimoji="0" sz="1400" b="0" i="0" u="none" strike="noStrike" kern="0" cap="none" spc="130"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Congreso</a:t>
            </a:r>
            <a:r>
              <a:rPr kumimoji="0" sz="1400" b="0" i="0" u="none" strike="noStrike" kern="0" cap="none" spc="125"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dividido,</a:t>
            </a:r>
            <a:r>
              <a:rPr kumimoji="0" sz="1400" b="0" i="0" u="none" strike="noStrike" kern="0" cap="none" spc="130"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tal</a:t>
            </a:r>
            <a:r>
              <a:rPr kumimoji="0" sz="1400" b="0" i="0" u="none" strike="noStrike" kern="0" cap="none" spc="135" normalizeH="0" baseline="0" noProof="0" dirty="0">
                <a:ln>
                  <a:noFill/>
                </a:ln>
                <a:solidFill>
                  <a:srgbClr val="212121"/>
                </a:solidFill>
                <a:effectLst/>
                <a:uLnTx/>
                <a:uFillTx/>
                <a:latin typeface="Lucida Sans Unicode"/>
                <a:cs typeface="Lucida Sans Unicode"/>
              </a:rPr>
              <a:t> </a:t>
            </a:r>
            <a:r>
              <a:rPr kumimoji="0" sz="1400" b="0" i="0" u="none" strike="noStrike" kern="0" cap="none" spc="-25" normalizeH="0" baseline="0" noProof="0" dirty="0">
                <a:ln>
                  <a:noFill/>
                </a:ln>
                <a:solidFill>
                  <a:srgbClr val="212121"/>
                </a:solidFill>
                <a:effectLst/>
                <a:uLnTx/>
                <a:uFillTx/>
                <a:latin typeface="Lucida Sans Unicode"/>
                <a:cs typeface="Lucida Sans Unicode"/>
              </a:rPr>
              <a:t>vez 	</a:t>
            </a:r>
            <a:r>
              <a:rPr kumimoji="0" sz="1400" b="0" i="0" u="none" strike="noStrike" kern="0" cap="none" spc="80" normalizeH="0" baseline="0" noProof="0" dirty="0">
                <a:ln>
                  <a:noFill/>
                </a:ln>
                <a:solidFill>
                  <a:srgbClr val="212121"/>
                </a:solidFill>
                <a:effectLst/>
                <a:uLnTx/>
                <a:uFillTx/>
                <a:latin typeface="Lucida Sans Unicode"/>
                <a:cs typeface="Lucida Sans Unicode"/>
              </a:rPr>
              <a:t>como</a:t>
            </a:r>
            <a:r>
              <a:rPr kumimoji="0" sz="1400" b="0" i="0" u="none" strike="noStrike" kern="0" cap="none" spc="360" normalizeH="0" baseline="0" noProof="0" dirty="0">
                <a:ln>
                  <a:noFill/>
                </a:ln>
                <a:solidFill>
                  <a:srgbClr val="212121"/>
                </a:solidFill>
                <a:effectLst/>
                <a:uLnTx/>
                <a:uFillTx/>
                <a:latin typeface="Lucida Sans Unicode"/>
                <a:cs typeface="Lucida Sans Unicode"/>
              </a:rPr>
              <a:t> </a:t>
            </a:r>
            <a:r>
              <a:rPr kumimoji="0" sz="1400" b="0" i="0" u="none" strike="noStrike" kern="0" cap="none" spc="65" normalizeH="0" baseline="0" noProof="0" dirty="0">
                <a:ln>
                  <a:noFill/>
                </a:ln>
                <a:solidFill>
                  <a:srgbClr val="212121"/>
                </a:solidFill>
                <a:effectLst/>
                <a:uLnTx/>
                <a:uFillTx/>
                <a:latin typeface="Lucida Sans Unicode"/>
                <a:cs typeface="Lucida Sans Unicode"/>
              </a:rPr>
              <a:t>una</a:t>
            </a:r>
            <a:r>
              <a:rPr kumimoji="0" sz="1400" b="0" i="0" u="none" strike="noStrike" kern="0" cap="none" spc="365" normalizeH="0" baseline="0" noProof="0" dirty="0">
                <a:ln>
                  <a:noFill/>
                </a:ln>
                <a:solidFill>
                  <a:srgbClr val="212121"/>
                </a:solidFill>
                <a:effectLst/>
                <a:uLnTx/>
                <a:uFillTx/>
                <a:latin typeface="Lucida Sans Unicode"/>
                <a:cs typeface="Lucida Sans Unicode"/>
              </a:rPr>
              <a:t> </a:t>
            </a:r>
            <a:r>
              <a:rPr kumimoji="0" sz="1400" b="0" i="0" u="none" strike="noStrike" kern="0" cap="none" spc="0" normalizeH="0" baseline="0" noProof="0" dirty="0">
                <a:ln>
                  <a:noFill/>
                </a:ln>
                <a:solidFill>
                  <a:srgbClr val="212121"/>
                </a:solidFill>
                <a:effectLst/>
                <a:uLnTx/>
                <a:uFillTx/>
                <a:latin typeface="Lucida Sans Unicode"/>
                <a:cs typeface="Lucida Sans Unicode"/>
              </a:rPr>
              <a:t>interpretación</a:t>
            </a:r>
            <a:r>
              <a:rPr kumimoji="0" sz="1400" b="0" i="0" u="none" strike="noStrike" kern="0" cap="none" spc="370" normalizeH="0" baseline="0" noProof="0" dirty="0">
                <a:ln>
                  <a:noFill/>
                </a:ln>
                <a:solidFill>
                  <a:srgbClr val="212121"/>
                </a:solidFill>
                <a:effectLst/>
                <a:uLnTx/>
                <a:uFillTx/>
                <a:latin typeface="Lucida Sans Unicode"/>
                <a:cs typeface="Lucida Sans Unicode"/>
              </a:rPr>
              <a:t> </a:t>
            </a:r>
            <a:r>
              <a:rPr kumimoji="0" sz="1400" b="0" i="0" u="none" strike="noStrike" kern="0" cap="none" spc="80" normalizeH="0" baseline="0" noProof="0" dirty="0">
                <a:ln>
                  <a:noFill/>
                </a:ln>
                <a:solidFill>
                  <a:srgbClr val="212121"/>
                </a:solidFill>
                <a:effectLst/>
                <a:uLnTx/>
                <a:uFillTx/>
                <a:latin typeface="Lucida Sans Unicode"/>
                <a:cs typeface="Lucida Sans Unicode"/>
              </a:rPr>
              <a:t>de</a:t>
            </a:r>
            <a:r>
              <a:rPr kumimoji="0" sz="1400" b="0" i="0" u="none" strike="noStrike" kern="0" cap="none" spc="375" normalizeH="0" baseline="0" noProof="0" dirty="0">
                <a:ln>
                  <a:noFill/>
                </a:ln>
                <a:solidFill>
                  <a:srgbClr val="212121"/>
                </a:solidFill>
                <a:effectLst/>
                <a:uLnTx/>
                <a:uFillTx/>
                <a:latin typeface="Lucida Sans Unicode"/>
                <a:cs typeface="Lucida Sans Unicode"/>
              </a:rPr>
              <a:t> </a:t>
            </a:r>
            <a:r>
              <a:rPr kumimoji="0" sz="1400" b="0" i="0" u="none" strike="noStrike" kern="0" cap="none" spc="80" normalizeH="0" baseline="0" noProof="0" dirty="0">
                <a:ln>
                  <a:noFill/>
                </a:ln>
                <a:solidFill>
                  <a:srgbClr val="212121"/>
                </a:solidFill>
                <a:effectLst/>
                <a:uLnTx/>
                <a:uFillTx/>
                <a:latin typeface="Lucida Sans Unicode"/>
                <a:cs typeface="Lucida Sans Unicode"/>
              </a:rPr>
              <a:t>Balance</a:t>
            </a:r>
            <a:r>
              <a:rPr kumimoji="0" sz="1400" b="0" i="0" u="none" strike="noStrike" kern="0" cap="none" spc="370" normalizeH="0" baseline="0" noProof="0" dirty="0">
                <a:ln>
                  <a:noFill/>
                </a:ln>
                <a:solidFill>
                  <a:srgbClr val="212121"/>
                </a:solidFill>
                <a:effectLst/>
                <a:uLnTx/>
                <a:uFillTx/>
                <a:latin typeface="Lucida Sans Unicode"/>
                <a:cs typeface="Lucida Sans Unicode"/>
              </a:rPr>
              <a:t> </a:t>
            </a:r>
            <a:r>
              <a:rPr kumimoji="0" sz="1400" b="0" i="0" u="none" strike="noStrike" kern="0" cap="none" spc="40" normalizeH="0" baseline="0" noProof="0" dirty="0">
                <a:ln>
                  <a:noFill/>
                </a:ln>
                <a:solidFill>
                  <a:srgbClr val="212121"/>
                </a:solidFill>
                <a:effectLst/>
                <a:uLnTx/>
                <a:uFillTx/>
                <a:latin typeface="Lucida Sans Unicode"/>
                <a:cs typeface="Lucida Sans Unicode"/>
              </a:rPr>
              <a:t>de 	</a:t>
            </a:r>
            <a:r>
              <a:rPr kumimoji="0" sz="1400" b="0" i="0" u="none" strike="noStrike" kern="0" cap="none" spc="10" normalizeH="0" baseline="0" noProof="0" dirty="0">
                <a:ln>
                  <a:noFill/>
                </a:ln>
                <a:solidFill>
                  <a:srgbClr val="212121"/>
                </a:solidFill>
                <a:effectLst/>
                <a:uLnTx/>
                <a:uFillTx/>
                <a:latin typeface="Lucida Sans Unicode"/>
                <a:cs typeface="Lucida Sans Unicode"/>
              </a:rPr>
              <a:t>Poderes</a:t>
            </a:r>
            <a:r>
              <a:rPr kumimoji="0" sz="1400" b="0" i="0" u="none" strike="noStrike" kern="0" cap="none" spc="20" normalizeH="0" baseline="0" noProof="0" dirty="0">
                <a:ln>
                  <a:noFill/>
                </a:ln>
                <a:solidFill>
                  <a:srgbClr val="212121"/>
                </a:solidFill>
                <a:effectLst/>
                <a:uLnTx/>
                <a:uFillTx/>
                <a:latin typeface="Lucida Sans Unicode"/>
                <a:cs typeface="Lucida Sans Unicode"/>
              </a:rPr>
              <a:t> </a:t>
            </a:r>
            <a:r>
              <a:rPr kumimoji="0" sz="1400" b="0" i="0" u="none" strike="noStrike" kern="0" cap="none" spc="50" normalizeH="0" baseline="0" noProof="0" dirty="0">
                <a:ln>
                  <a:noFill/>
                </a:ln>
                <a:solidFill>
                  <a:srgbClr val="212121"/>
                </a:solidFill>
                <a:effectLst/>
                <a:uLnTx/>
                <a:uFillTx/>
                <a:latin typeface="Lucida Sans Unicode"/>
                <a:cs typeface="Lucida Sans Unicode"/>
              </a:rPr>
              <a:t>y</a:t>
            </a:r>
            <a:r>
              <a:rPr kumimoji="0" sz="1400" b="0" i="0" u="none" strike="noStrike" kern="0" cap="none" spc="70" normalizeH="0" baseline="0" noProof="0" dirty="0">
                <a:ln>
                  <a:noFill/>
                </a:ln>
                <a:solidFill>
                  <a:srgbClr val="212121"/>
                </a:solidFill>
                <a:effectLst/>
                <a:uLnTx/>
                <a:uFillTx/>
                <a:latin typeface="Lucida Sans Unicode"/>
                <a:cs typeface="Lucida Sans Unicode"/>
              </a:rPr>
              <a:t> </a:t>
            </a:r>
            <a:r>
              <a:rPr kumimoji="0" sz="1400" b="0" i="0" u="none" strike="noStrike" kern="0" cap="none" spc="10" normalizeH="0" baseline="0" noProof="0" dirty="0">
                <a:ln>
                  <a:noFill/>
                </a:ln>
                <a:solidFill>
                  <a:srgbClr val="212121"/>
                </a:solidFill>
                <a:effectLst/>
                <a:uLnTx/>
                <a:uFillTx/>
                <a:latin typeface="Lucida Sans Unicode"/>
                <a:cs typeface="Lucida Sans Unicode"/>
              </a:rPr>
              <a:t>contención</a:t>
            </a:r>
            <a:r>
              <a:rPr kumimoji="0" sz="1400" b="0" i="0" u="none" strike="noStrike" kern="0" cap="none" spc="55" normalizeH="0" baseline="0" noProof="0" dirty="0">
                <a:ln>
                  <a:noFill/>
                </a:ln>
                <a:solidFill>
                  <a:srgbClr val="212121"/>
                </a:solidFill>
                <a:effectLst/>
                <a:uLnTx/>
                <a:uFillTx/>
                <a:latin typeface="Lucida Sans Unicode"/>
                <a:cs typeface="Lucida Sans Unicode"/>
              </a:rPr>
              <a:t> </a:t>
            </a:r>
            <a:r>
              <a:rPr kumimoji="0" sz="1400" b="0" i="0" u="none" strike="noStrike" kern="0" cap="none" spc="10" normalizeH="0" baseline="0" noProof="0" dirty="0">
                <a:ln>
                  <a:noFill/>
                </a:ln>
                <a:solidFill>
                  <a:srgbClr val="212121"/>
                </a:solidFill>
                <a:effectLst/>
                <a:uLnTx/>
                <a:uFillTx/>
                <a:latin typeface="Lucida Sans Unicode"/>
                <a:cs typeface="Lucida Sans Unicode"/>
              </a:rPr>
              <a:t>del</a:t>
            </a:r>
            <a:r>
              <a:rPr kumimoji="0" sz="1400" b="0" i="0" u="none" strike="noStrike" kern="0" cap="none" spc="55" normalizeH="0" baseline="0" noProof="0" dirty="0">
                <a:ln>
                  <a:noFill/>
                </a:ln>
                <a:solidFill>
                  <a:srgbClr val="212121"/>
                </a:solidFill>
                <a:effectLst/>
                <a:uLnTx/>
                <a:uFillTx/>
                <a:latin typeface="Lucida Sans Unicode"/>
                <a:cs typeface="Lucida Sans Unicode"/>
              </a:rPr>
              <a:t> </a:t>
            </a:r>
            <a:r>
              <a:rPr kumimoji="0" sz="1400" b="0" i="0" u="none" strike="noStrike" kern="0" cap="none" spc="10" normalizeH="0" baseline="0" noProof="0" dirty="0">
                <a:ln>
                  <a:noFill/>
                </a:ln>
                <a:solidFill>
                  <a:srgbClr val="212121"/>
                </a:solidFill>
                <a:effectLst/>
                <a:uLnTx/>
                <a:uFillTx/>
                <a:latin typeface="Lucida Sans Unicode"/>
                <a:cs typeface="Lucida Sans Unicode"/>
              </a:rPr>
              <a:t>déficit</a:t>
            </a:r>
            <a:r>
              <a:rPr kumimoji="0" sz="1400" b="0" i="0" u="none" strike="noStrike" kern="0" cap="none" spc="80" normalizeH="0" baseline="0" noProof="0" dirty="0">
                <a:ln>
                  <a:noFill/>
                </a:ln>
                <a:solidFill>
                  <a:srgbClr val="212121"/>
                </a:solidFill>
                <a:effectLst/>
                <a:uLnTx/>
                <a:uFillTx/>
                <a:latin typeface="Lucida Sans Unicode"/>
                <a:cs typeface="Lucida Sans Unicode"/>
              </a:rPr>
              <a:t> </a:t>
            </a:r>
            <a:r>
              <a:rPr kumimoji="0" sz="1400" b="0" i="0" u="none" strike="noStrike" kern="0" cap="none" spc="-10" normalizeH="0" baseline="0" noProof="0" dirty="0">
                <a:ln>
                  <a:noFill/>
                </a:ln>
                <a:solidFill>
                  <a:srgbClr val="212121"/>
                </a:solidFill>
                <a:effectLst/>
                <a:uLnTx/>
                <a:uFillTx/>
                <a:latin typeface="Lucida Sans Unicode"/>
                <a:cs typeface="Lucida Sans Unicode"/>
              </a:rPr>
              <a:t>público</a:t>
            </a:r>
            <a:endParaRPr kumimoji="0" sz="1400" b="0" i="0" u="none" strike="noStrike" kern="0" cap="none" spc="0" normalizeH="0" baseline="0" noProof="0">
              <a:ln>
                <a:noFill/>
              </a:ln>
              <a:solidFill>
                <a:sysClr val="windowText" lastClr="000000"/>
              </a:solidFill>
              <a:effectLst/>
              <a:uLnTx/>
              <a:uFillTx/>
              <a:latin typeface="Lucida Sans Unicode"/>
              <a:cs typeface="Lucida Sans Unicode"/>
            </a:endParaRPr>
          </a:p>
        </p:txBody>
      </p:sp>
      <p:grpSp>
        <p:nvGrpSpPr>
          <p:cNvPr id="4" name="object 4"/>
          <p:cNvGrpSpPr/>
          <p:nvPr/>
        </p:nvGrpSpPr>
        <p:grpSpPr>
          <a:xfrm>
            <a:off x="11753088" y="6366332"/>
            <a:ext cx="207645" cy="191770"/>
            <a:chOff x="11753088" y="6366332"/>
            <a:chExt cx="207645" cy="191770"/>
          </a:xfrm>
        </p:grpSpPr>
        <p:pic>
          <p:nvPicPr>
            <p:cNvPr id="5" name="object 5"/>
            <p:cNvPicPr/>
            <p:nvPr/>
          </p:nvPicPr>
          <p:blipFill>
            <a:blip r:embed="rId5" cstate="print"/>
            <a:stretch>
              <a:fillRect/>
            </a:stretch>
          </p:blipFill>
          <p:spPr>
            <a:xfrm>
              <a:off x="11753088" y="6366332"/>
              <a:ext cx="133095" cy="190626"/>
            </a:xfrm>
            <a:prstGeom prst="rect">
              <a:avLst/>
            </a:prstGeom>
          </p:spPr>
        </p:pic>
        <p:sp>
          <p:nvSpPr>
            <p:cNvPr id="6" name="object 6"/>
            <p:cNvSpPr/>
            <p:nvPr/>
          </p:nvSpPr>
          <p:spPr>
            <a:xfrm>
              <a:off x="11909044" y="6510642"/>
              <a:ext cx="52069" cy="47625"/>
            </a:xfrm>
            <a:custGeom>
              <a:avLst/>
              <a:gdLst/>
              <a:ahLst/>
              <a:cxnLst/>
              <a:rect l="l" t="t" r="r" b="b"/>
              <a:pathLst>
                <a:path w="52070" h="47625">
                  <a:moveTo>
                    <a:pt x="33400" y="0"/>
                  </a:moveTo>
                  <a:lnTo>
                    <a:pt x="18287" y="0"/>
                  </a:lnTo>
                  <a:lnTo>
                    <a:pt x="12064" y="2298"/>
                  </a:lnTo>
                  <a:lnTo>
                    <a:pt x="2412" y="11455"/>
                  </a:lnTo>
                  <a:lnTo>
                    <a:pt x="0" y="17144"/>
                  </a:lnTo>
                  <a:lnTo>
                    <a:pt x="0" y="30543"/>
                  </a:lnTo>
                  <a:lnTo>
                    <a:pt x="2412" y="36106"/>
                  </a:lnTo>
                  <a:lnTo>
                    <a:pt x="12064" y="45097"/>
                  </a:lnTo>
                  <a:lnTo>
                    <a:pt x="18287" y="47345"/>
                  </a:lnTo>
                  <a:lnTo>
                    <a:pt x="26034" y="47345"/>
                  </a:lnTo>
                  <a:lnTo>
                    <a:pt x="33400" y="47345"/>
                  </a:lnTo>
                  <a:lnTo>
                    <a:pt x="39624" y="45097"/>
                  </a:lnTo>
                  <a:lnTo>
                    <a:pt x="49275" y="36106"/>
                  </a:lnTo>
                  <a:lnTo>
                    <a:pt x="51688" y="30543"/>
                  </a:lnTo>
                  <a:lnTo>
                    <a:pt x="51688" y="17144"/>
                  </a:lnTo>
                  <a:lnTo>
                    <a:pt x="49275" y="11455"/>
                  </a:lnTo>
                  <a:lnTo>
                    <a:pt x="39624" y="2298"/>
                  </a:lnTo>
                  <a:lnTo>
                    <a:pt x="33400" y="0"/>
                  </a:lnTo>
                  <a:close/>
                </a:path>
              </a:pathLst>
            </a:custGeom>
            <a:solidFill>
              <a:srgbClr val="242424">
                <a:alpha val="25097"/>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7" name="object 7"/>
          <p:cNvSpPr txBox="1"/>
          <p:nvPr/>
        </p:nvSpPr>
        <p:spPr>
          <a:xfrm>
            <a:off x="358241" y="6532574"/>
            <a:ext cx="2783840" cy="1625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900" b="0" i="1" u="none" strike="noStrike" kern="0" cap="none" spc="0" normalizeH="0" baseline="0" noProof="0" dirty="0">
                <a:ln>
                  <a:noFill/>
                </a:ln>
                <a:solidFill>
                  <a:srgbClr val="7E7E7E"/>
                </a:solidFill>
                <a:effectLst/>
                <a:uLnTx/>
                <a:uFillTx/>
                <a:latin typeface="Arial"/>
                <a:cs typeface="Arial"/>
              </a:rPr>
              <a:t>Fuente:</a:t>
            </a:r>
            <a:r>
              <a:rPr kumimoji="0" sz="900" b="0" i="1" u="none" strike="noStrike" kern="0" cap="none" spc="75" normalizeH="0" baseline="0" noProof="0" dirty="0">
                <a:ln>
                  <a:noFill/>
                </a:ln>
                <a:solidFill>
                  <a:srgbClr val="7E7E7E"/>
                </a:solidFill>
                <a:effectLst/>
                <a:uLnTx/>
                <a:uFillTx/>
                <a:latin typeface="Arial"/>
                <a:cs typeface="Arial"/>
              </a:rPr>
              <a:t> </a:t>
            </a:r>
            <a:r>
              <a:rPr kumimoji="0" sz="900" b="0" i="1" u="none" strike="noStrike" kern="0" cap="none" spc="45" normalizeH="0" baseline="0" noProof="0" dirty="0">
                <a:ln>
                  <a:noFill/>
                </a:ln>
                <a:solidFill>
                  <a:srgbClr val="7E7E7E"/>
                </a:solidFill>
                <a:effectLst/>
                <a:uLnTx/>
                <a:uFillTx/>
                <a:latin typeface="Arial"/>
                <a:cs typeface="Arial"/>
              </a:rPr>
              <a:t>Actinver</a:t>
            </a:r>
            <a:r>
              <a:rPr kumimoji="0" sz="900" b="0" i="1" u="none" strike="noStrike" kern="0" cap="none" spc="70" normalizeH="0" baseline="0" noProof="0" dirty="0">
                <a:ln>
                  <a:noFill/>
                </a:ln>
                <a:solidFill>
                  <a:srgbClr val="7E7E7E"/>
                </a:solidFill>
                <a:effectLst/>
                <a:uLnTx/>
                <a:uFillTx/>
                <a:latin typeface="Arial"/>
                <a:cs typeface="Arial"/>
              </a:rPr>
              <a:t> </a:t>
            </a:r>
            <a:r>
              <a:rPr kumimoji="0" sz="900" b="0" i="1" u="none" strike="noStrike" kern="0" cap="none" spc="80" normalizeH="0" baseline="0" noProof="0" dirty="0">
                <a:ln>
                  <a:noFill/>
                </a:ln>
                <a:solidFill>
                  <a:srgbClr val="7E7E7E"/>
                </a:solidFill>
                <a:effectLst/>
                <a:uLnTx/>
                <a:uFillTx/>
                <a:latin typeface="Arial"/>
                <a:cs typeface="Arial"/>
              </a:rPr>
              <a:t>con</a:t>
            </a:r>
            <a:r>
              <a:rPr kumimoji="0" sz="900" b="0" i="1" u="none" strike="noStrike" kern="0" cap="none" spc="50" normalizeH="0" baseline="0" noProof="0" dirty="0">
                <a:ln>
                  <a:noFill/>
                </a:ln>
                <a:solidFill>
                  <a:srgbClr val="7E7E7E"/>
                </a:solidFill>
                <a:effectLst/>
                <a:uLnTx/>
                <a:uFillTx/>
                <a:latin typeface="Arial"/>
                <a:cs typeface="Arial"/>
              </a:rPr>
              <a:t> </a:t>
            </a:r>
            <a:r>
              <a:rPr kumimoji="0" sz="900" b="0" i="1" u="none" strike="noStrike" kern="0" cap="none" spc="65" normalizeH="0" baseline="0" noProof="0" dirty="0">
                <a:ln>
                  <a:noFill/>
                </a:ln>
                <a:solidFill>
                  <a:srgbClr val="7E7E7E"/>
                </a:solidFill>
                <a:effectLst/>
                <a:uLnTx/>
                <a:uFillTx/>
                <a:latin typeface="Arial"/>
                <a:cs typeface="Arial"/>
              </a:rPr>
              <a:t>información</a:t>
            </a:r>
            <a:r>
              <a:rPr kumimoji="0" sz="900" b="0" i="1" u="none" strike="noStrike" kern="0" cap="none" spc="85" normalizeH="0" baseline="0" noProof="0" dirty="0">
                <a:ln>
                  <a:noFill/>
                </a:ln>
                <a:solidFill>
                  <a:srgbClr val="7E7E7E"/>
                </a:solidFill>
                <a:effectLst/>
                <a:uLnTx/>
                <a:uFillTx/>
                <a:latin typeface="Arial"/>
                <a:cs typeface="Arial"/>
              </a:rPr>
              <a:t> </a:t>
            </a:r>
            <a:r>
              <a:rPr kumimoji="0" sz="900" b="0" i="1" u="none" strike="noStrike" kern="0" cap="none" spc="80" normalizeH="0" baseline="0" noProof="0" dirty="0">
                <a:ln>
                  <a:noFill/>
                </a:ln>
                <a:solidFill>
                  <a:srgbClr val="7E7E7E"/>
                </a:solidFill>
                <a:effectLst/>
                <a:uLnTx/>
                <a:uFillTx/>
                <a:latin typeface="Arial"/>
                <a:cs typeface="Arial"/>
              </a:rPr>
              <a:t>de</a:t>
            </a:r>
            <a:r>
              <a:rPr kumimoji="0" sz="900" b="0" i="1" u="none" strike="noStrike" kern="0" cap="none" spc="50" normalizeH="0" baseline="0" noProof="0" dirty="0">
                <a:ln>
                  <a:noFill/>
                </a:ln>
                <a:solidFill>
                  <a:srgbClr val="7E7E7E"/>
                </a:solidFill>
                <a:effectLst/>
                <a:uLnTx/>
                <a:uFillTx/>
                <a:latin typeface="Arial"/>
                <a:cs typeface="Arial"/>
              </a:rPr>
              <a:t> </a:t>
            </a:r>
            <a:r>
              <a:rPr kumimoji="0" sz="900" b="0" i="1" u="none" strike="noStrike" kern="0" cap="none" spc="40" normalizeH="0" baseline="0" noProof="0" dirty="0">
                <a:ln>
                  <a:noFill/>
                </a:ln>
                <a:solidFill>
                  <a:srgbClr val="7E7E7E"/>
                </a:solidFill>
                <a:effectLst/>
                <a:uLnTx/>
                <a:uFillTx/>
                <a:latin typeface="Arial"/>
                <a:cs typeface="Arial"/>
              </a:rPr>
              <a:t>Bloomberg.</a:t>
            </a:r>
            <a:endParaRPr kumimoji="0" sz="900" b="0" i="0" u="none" strike="noStrike" kern="0" cap="none" spc="0" normalizeH="0" baseline="0" noProof="0">
              <a:ln>
                <a:noFill/>
              </a:ln>
              <a:solidFill>
                <a:sysClr val="windowText" lastClr="000000"/>
              </a:solidFill>
              <a:effectLst/>
              <a:uLnTx/>
              <a:uFillTx/>
              <a:latin typeface="Arial"/>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065" rIns="0" bIns="0" rtlCol="0">
            <a:spAutoFit/>
          </a:bodyPr>
          <a:lstStyle/>
          <a:p>
            <a:pPr marL="88900" marR="5080" indent="-76200">
              <a:lnSpc>
                <a:spcPct val="100000"/>
              </a:lnSpc>
              <a:spcBef>
                <a:spcPts val="95"/>
              </a:spcBef>
            </a:pPr>
            <a:r>
              <a:rPr spc="-10" dirty="0"/>
              <a:t>House </a:t>
            </a:r>
            <a:r>
              <a:rPr spc="-20" dirty="0"/>
              <a:t>View</a:t>
            </a:r>
          </a:p>
        </p:txBody>
      </p:sp>
      <p:sp>
        <p:nvSpPr>
          <p:cNvPr id="3" name="object 3"/>
          <p:cNvSpPr txBox="1"/>
          <p:nvPr/>
        </p:nvSpPr>
        <p:spPr>
          <a:xfrm>
            <a:off x="1982470" y="432943"/>
            <a:ext cx="9505315" cy="239395"/>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1400" b="0" i="0" u="none" strike="noStrike" kern="0" cap="none" spc="10" normalizeH="0" baseline="0" noProof="0" dirty="0">
                <a:ln>
                  <a:noFill/>
                </a:ln>
                <a:solidFill>
                  <a:srgbClr val="212121"/>
                </a:solidFill>
                <a:effectLst/>
                <a:uLnTx/>
                <a:uFillTx/>
                <a:latin typeface="Lucida Sans Unicode"/>
                <a:cs typeface="Lucida Sans Unicode"/>
              </a:rPr>
              <a:t>Trump</a:t>
            </a:r>
            <a:r>
              <a:rPr kumimoji="0" sz="1400" b="0" i="0" u="none" strike="noStrike" kern="0" cap="none" spc="-50" normalizeH="0" baseline="0" noProof="0" dirty="0">
                <a:ln>
                  <a:noFill/>
                </a:ln>
                <a:solidFill>
                  <a:srgbClr val="212121"/>
                </a:solidFill>
                <a:effectLst/>
                <a:uLnTx/>
                <a:uFillTx/>
                <a:latin typeface="Lucida Sans Unicode"/>
                <a:cs typeface="Lucida Sans Unicode"/>
              </a:rPr>
              <a:t> </a:t>
            </a:r>
            <a:r>
              <a:rPr kumimoji="0" sz="1400" b="0" i="0" u="none" strike="noStrike" kern="0" cap="none" spc="20" normalizeH="0" baseline="0" noProof="0" dirty="0">
                <a:ln>
                  <a:noFill/>
                </a:ln>
                <a:solidFill>
                  <a:srgbClr val="212121"/>
                </a:solidFill>
                <a:effectLst/>
                <a:uLnTx/>
                <a:uFillTx/>
                <a:latin typeface="Lucida Sans Unicode"/>
                <a:cs typeface="Lucida Sans Unicode"/>
              </a:rPr>
              <a:t>llega</a:t>
            </a:r>
            <a:r>
              <a:rPr kumimoji="0" sz="1400" b="0" i="0" u="none" strike="noStrike" kern="0" cap="none" spc="-35" normalizeH="0" baseline="0" noProof="0" dirty="0">
                <a:ln>
                  <a:noFill/>
                </a:ln>
                <a:solidFill>
                  <a:srgbClr val="212121"/>
                </a:solidFill>
                <a:effectLst/>
                <a:uLnTx/>
                <a:uFillTx/>
                <a:latin typeface="Lucida Sans Unicode"/>
                <a:cs typeface="Lucida Sans Unicode"/>
              </a:rPr>
              <a:t> </a:t>
            </a:r>
            <a:r>
              <a:rPr kumimoji="0" sz="1400" b="0" i="0" u="none" strike="noStrike" kern="0" cap="none" spc="170" normalizeH="0" baseline="0" noProof="0" dirty="0">
                <a:ln>
                  <a:noFill/>
                </a:ln>
                <a:solidFill>
                  <a:srgbClr val="212121"/>
                </a:solidFill>
                <a:effectLst/>
                <a:uLnTx/>
                <a:uFillTx/>
                <a:latin typeface="Lucida Sans Unicode"/>
                <a:cs typeface="Lucida Sans Unicode"/>
              </a:rPr>
              <a:t>a</a:t>
            </a:r>
            <a:r>
              <a:rPr kumimoji="0" sz="1400" b="0" i="0" u="none" strike="noStrike" kern="0" cap="none" spc="-25" normalizeH="0" baseline="0" noProof="0" dirty="0">
                <a:ln>
                  <a:noFill/>
                </a:ln>
                <a:solidFill>
                  <a:srgbClr val="212121"/>
                </a:solidFill>
                <a:effectLst/>
                <a:uLnTx/>
                <a:uFillTx/>
                <a:latin typeface="Lucida Sans Unicode"/>
                <a:cs typeface="Lucida Sans Unicode"/>
              </a:rPr>
              <a:t> </a:t>
            </a:r>
            <a:r>
              <a:rPr kumimoji="0" sz="1400" b="0" i="0" u="none" strike="noStrike" kern="0" cap="none" spc="55" normalizeH="0" baseline="0" noProof="0" dirty="0">
                <a:ln>
                  <a:noFill/>
                </a:ln>
                <a:solidFill>
                  <a:srgbClr val="212121"/>
                </a:solidFill>
                <a:effectLst/>
                <a:uLnTx/>
                <a:uFillTx/>
                <a:latin typeface="Lucida Sans Unicode"/>
                <a:cs typeface="Lucida Sans Unicode"/>
              </a:rPr>
              <a:t>estas</a:t>
            </a:r>
            <a:r>
              <a:rPr kumimoji="0" sz="1400" b="0" i="0" u="none" strike="noStrike" kern="0" cap="none" spc="-55" normalizeH="0" baseline="0" noProof="0" dirty="0">
                <a:ln>
                  <a:noFill/>
                </a:ln>
                <a:solidFill>
                  <a:srgbClr val="212121"/>
                </a:solidFill>
                <a:effectLst/>
                <a:uLnTx/>
                <a:uFillTx/>
                <a:latin typeface="Lucida Sans Unicode"/>
                <a:cs typeface="Lucida Sans Unicode"/>
              </a:rPr>
              <a:t> </a:t>
            </a:r>
            <a:r>
              <a:rPr kumimoji="0" sz="1400" b="0" i="0" u="none" strike="noStrike" kern="0" cap="none" spc="20" normalizeH="0" baseline="0" noProof="0" dirty="0">
                <a:ln>
                  <a:noFill/>
                </a:ln>
                <a:solidFill>
                  <a:srgbClr val="212121"/>
                </a:solidFill>
                <a:effectLst/>
                <a:uLnTx/>
                <a:uFillTx/>
                <a:latin typeface="Lucida Sans Unicode"/>
                <a:cs typeface="Lucida Sans Unicode"/>
              </a:rPr>
              <a:t>elecciones</a:t>
            </a:r>
            <a:r>
              <a:rPr kumimoji="0" sz="1400" b="0" i="0" u="none" strike="noStrike" kern="0" cap="none" spc="-75" normalizeH="0" baseline="0" noProof="0" dirty="0">
                <a:ln>
                  <a:noFill/>
                </a:ln>
                <a:solidFill>
                  <a:srgbClr val="212121"/>
                </a:solidFill>
                <a:effectLst/>
                <a:uLnTx/>
                <a:uFillTx/>
                <a:latin typeface="Lucida Sans Unicode"/>
                <a:cs typeface="Lucida Sans Unicode"/>
              </a:rPr>
              <a:t> </a:t>
            </a:r>
            <a:r>
              <a:rPr kumimoji="0" sz="1400" b="0" i="0" u="none" strike="noStrike" kern="0" cap="none" spc="55" normalizeH="0" baseline="0" noProof="0" dirty="0">
                <a:ln>
                  <a:noFill/>
                </a:ln>
                <a:solidFill>
                  <a:srgbClr val="212121"/>
                </a:solidFill>
                <a:effectLst/>
                <a:uLnTx/>
                <a:uFillTx/>
                <a:latin typeface="Lucida Sans Unicode"/>
                <a:cs typeface="Lucida Sans Unicode"/>
              </a:rPr>
              <a:t>en</a:t>
            </a:r>
            <a:r>
              <a:rPr kumimoji="0" sz="1400" b="0" i="0" u="none" strike="noStrike" kern="0" cap="none" spc="-45" normalizeH="0" baseline="0" noProof="0" dirty="0">
                <a:ln>
                  <a:noFill/>
                </a:ln>
                <a:solidFill>
                  <a:srgbClr val="212121"/>
                </a:solidFill>
                <a:effectLst/>
                <a:uLnTx/>
                <a:uFillTx/>
                <a:latin typeface="Lucida Sans Unicode"/>
                <a:cs typeface="Lucida Sans Unicode"/>
              </a:rPr>
              <a:t> </a:t>
            </a:r>
            <a:r>
              <a:rPr kumimoji="0" sz="1400" b="0" i="0" u="none" strike="noStrike" kern="0" cap="none" spc="50" normalizeH="0" baseline="0" noProof="0" dirty="0">
                <a:ln>
                  <a:noFill/>
                </a:ln>
                <a:solidFill>
                  <a:srgbClr val="212121"/>
                </a:solidFill>
                <a:effectLst/>
                <a:uLnTx/>
                <a:uFillTx/>
                <a:latin typeface="Lucida Sans Unicode"/>
                <a:cs typeface="Lucida Sans Unicode"/>
              </a:rPr>
              <a:t>medio</a:t>
            </a:r>
            <a:r>
              <a:rPr kumimoji="0" sz="1400" b="0" i="0" u="none" strike="noStrike" kern="0" cap="none" spc="-60" normalizeH="0" baseline="0" noProof="0" dirty="0">
                <a:ln>
                  <a:noFill/>
                </a:ln>
                <a:solidFill>
                  <a:srgbClr val="212121"/>
                </a:solidFill>
                <a:effectLst/>
                <a:uLnTx/>
                <a:uFillTx/>
                <a:latin typeface="Lucida Sans Unicode"/>
                <a:cs typeface="Lucida Sans Unicode"/>
              </a:rPr>
              <a:t> </a:t>
            </a:r>
            <a:r>
              <a:rPr kumimoji="0" sz="1400" b="0" i="0" u="none" strike="noStrike" kern="0" cap="none" spc="80" normalizeH="0" baseline="0" noProof="0" dirty="0">
                <a:ln>
                  <a:noFill/>
                </a:ln>
                <a:solidFill>
                  <a:srgbClr val="212121"/>
                </a:solidFill>
                <a:effectLst/>
                <a:uLnTx/>
                <a:uFillTx/>
                <a:latin typeface="Lucida Sans Unicode"/>
                <a:cs typeface="Lucida Sans Unicode"/>
              </a:rPr>
              <a:t>de</a:t>
            </a:r>
            <a:r>
              <a:rPr kumimoji="0" sz="1400" b="0" i="0" u="none" strike="noStrike" kern="0" cap="none" spc="-30" normalizeH="0" baseline="0" noProof="0" dirty="0">
                <a:ln>
                  <a:noFill/>
                </a:ln>
                <a:solidFill>
                  <a:srgbClr val="212121"/>
                </a:solidFill>
                <a:effectLst/>
                <a:uLnTx/>
                <a:uFillTx/>
                <a:latin typeface="Lucida Sans Unicode"/>
                <a:cs typeface="Lucida Sans Unicode"/>
              </a:rPr>
              <a:t> </a:t>
            </a:r>
            <a:r>
              <a:rPr kumimoji="0" sz="1400" b="0" i="0" u="none" strike="noStrike" kern="0" cap="none" spc="65" normalizeH="0" baseline="0" noProof="0" dirty="0">
                <a:ln>
                  <a:noFill/>
                </a:ln>
                <a:solidFill>
                  <a:srgbClr val="212121"/>
                </a:solidFill>
                <a:effectLst/>
                <a:uLnTx/>
                <a:uFillTx/>
                <a:latin typeface="Lucida Sans Unicode"/>
                <a:cs typeface="Lucida Sans Unicode"/>
              </a:rPr>
              <a:t>una</a:t>
            </a:r>
            <a:r>
              <a:rPr kumimoji="0" sz="1400" b="0" i="0" u="none" strike="noStrike" kern="0" cap="none" spc="-30" normalizeH="0" baseline="0" noProof="0" dirty="0">
                <a:ln>
                  <a:noFill/>
                </a:ln>
                <a:solidFill>
                  <a:srgbClr val="212121"/>
                </a:solidFill>
                <a:effectLst/>
                <a:uLnTx/>
                <a:uFillTx/>
                <a:latin typeface="Lucida Sans Unicode"/>
                <a:cs typeface="Lucida Sans Unicode"/>
              </a:rPr>
              <a:t> </a:t>
            </a:r>
            <a:r>
              <a:rPr kumimoji="0" sz="1400" b="0" i="0" u="none" strike="noStrike" kern="0" cap="none" spc="95" normalizeH="0" baseline="0" noProof="0" dirty="0">
                <a:ln>
                  <a:noFill/>
                </a:ln>
                <a:solidFill>
                  <a:srgbClr val="212121"/>
                </a:solidFill>
                <a:effectLst/>
                <a:uLnTx/>
                <a:uFillTx/>
                <a:latin typeface="Lucida Sans Unicode"/>
                <a:cs typeface="Lucida Sans Unicode"/>
              </a:rPr>
              <a:t>caída</a:t>
            </a:r>
            <a:r>
              <a:rPr kumimoji="0" sz="1400" b="0" i="0" u="none" strike="noStrike" kern="0" cap="none" spc="-15" normalizeH="0" baseline="0" noProof="0" dirty="0">
                <a:ln>
                  <a:noFill/>
                </a:ln>
                <a:solidFill>
                  <a:srgbClr val="212121"/>
                </a:solidFill>
                <a:effectLst/>
                <a:uLnTx/>
                <a:uFillTx/>
                <a:latin typeface="Lucida Sans Unicode"/>
                <a:cs typeface="Lucida Sans Unicode"/>
              </a:rPr>
              <a:t> </a:t>
            </a:r>
            <a:r>
              <a:rPr kumimoji="0" sz="1400" b="0" i="0" u="none" strike="noStrike" kern="0" cap="none" spc="55" normalizeH="0" baseline="0" noProof="0" dirty="0">
                <a:ln>
                  <a:noFill/>
                </a:ln>
                <a:solidFill>
                  <a:srgbClr val="212121"/>
                </a:solidFill>
                <a:effectLst/>
                <a:uLnTx/>
                <a:uFillTx/>
                <a:latin typeface="Lucida Sans Unicode"/>
                <a:cs typeface="Lucida Sans Unicode"/>
              </a:rPr>
              <a:t>en</a:t>
            </a:r>
            <a:r>
              <a:rPr kumimoji="0" sz="1400" b="0" i="0" u="none" strike="noStrike" kern="0" cap="none" spc="-50" normalizeH="0" baseline="0" noProof="0" dirty="0">
                <a:ln>
                  <a:noFill/>
                </a:ln>
                <a:solidFill>
                  <a:srgbClr val="212121"/>
                </a:solidFill>
                <a:effectLst/>
                <a:uLnTx/>
                <a:uFillTx/>
                <a:latin typeface="Lucida Sans Unicode"/>
                <a:cs typeface="Lucida Sans Unicode"/>
              </a:rPr>
              <a:t> </a:t>
            </a:r>
            <a:r>
              <a:rPr kumimoji="0" sz="1400" b="0" i="0" u="none" strike="noStrike" kern="0" cap="none" spc="20" normalizeH="0" baseline="0" noProof="0" dirty="0">
                <a:ln>
                  <a:noFill/>
                </a:ln>
                <a:solidFill>
                  <a:srgbClr val="212121"/>
                </a:solidFill>
                <a:effectLst/>
                <a:uLnTx/>
                <a:uFillTx/>
                <a:latin typeface="Lucida Sans Unicode"/>
                <a:cs typeface="Lucida Sans Unicode"/>
              </a:rPr>
              <a:t>su</a:t>
            </a:r>
            <a:r>
              <a:rPr kumimoji="0" sz="1400" b="0" i="0" u="none" strike="noStrike" kern="0" cap="none" spc="-45" normalizeH="0" baseline="0" noProof="0" dirty="0">
                <a:ln>
                  <a:noFill/>
                </a:ln>
                <a:solidFill>
                  <a:srgbClr val="212121"/>
                </a:solidFill>
                <a:effectLst/>
                <a:uLnTx/>
                <a:uFillTx/>
                <a:latin typeface="Lucida Sans Unicode"/>
                <a:cs typeface="Lucida Sans Unicode"/>
              </a:rPr>
              <a:t> </a:t>
            </a:r>
            <a:r>
              <a:rPr kumimoji="0" sz="1400" b="0" i="0" u="none" strike="noStrike" kern="0" cap="none" spc="20" normalizeH="0" baseline="0" noProof="0" dirty="0">
                <a:ln>
                  <a:noFill/>
                </a:ln>
                <a:solidFill>
                  <a:srgbClr val="212121"/>
                </a:solidFill>
                <a:effectLst/>
                <a:uLnTx/>
                <a:uFillTx/>
                <a:latin typeface="Lucida Sans Unicode"/>
                <a:cs typeface="Lucida Sans Unicode"/>
              </a:rPr>
              <a:t>aprobación;</a:t>
            </a:r>
            <a:r>
              <a:rPr kumimoji="0" sz="1400" b="0" i="0" u="none" strike="noStrike" kern="0" cap="none" spc="-20" normalizeH="0" baseline="0" noProof="0" dirty="0">
                <a:ln>
                  <a:noFill/>
                </a:ln>
                <a:solidFill>
                  <a:srgbClr val="212121"/>
                </a:solidFill>
                <a:effectLst/>
                <a:uLnTx/>
                <a:uFillTx/>
                <a:latin typeface="Lucida Sans Unicode"/>
                <a:cs typeface="Lucida Sans Unicode"/>
              </a:rPr>
              <a:t> </a:t>
            </a:r>
            <a:r>
              <a:rPr kumimoji="0" sz="1400" b="0" i="0" u="none" strike="noStrike" kern="0" cap="none" spc="55" normalizeH="0" baseline="0" noProof="0" dirty="0">
                <a:ln>
                  <a:noFill/>
                </a:ln>
                <a:solidFill>
                  <a:srgbClr val="212121"/>
                </a:solidFill>
                <a:effectLst/>
                <a:uLnTx/>
                <a:uFillTx/>
                <a:latin typeface="Lucida Sans Unicode"/>
                <a:cs typeface="Lucida Sans Unicode"/>
              </a:rPr>
              <a:t>en</a:t>
            </a:r>
            <a:r>
              <a:rPr kumimoji="0" sz="1400" b="0" i="0" u="none" strike="noStrike" kern="0" cap="none" spc="-30" normalizeH="0" baseline="0" noProof="0" dirty="0">
                <a:ln>
                  <a:noFill/>
                </a:ln>
                <a:solidFill>
                  <a:srgbClr val="212121"/>
                </a:solidFill>
                <a:effectLst/>
                <a:uLnTx/>
                <a:uFillTx/>
                <a:latin typeface="Lucida Sans Unicode"/>
                <a:cs typeface="Lucida Sans Unicode"/>
              </a:rPr>
              <a:t> </a:t>
            </a:r>
            <a:r>
              <a:rPr kumimoji="0" sz="1400" b="0" i="0" u="none" strike="noStrike" kern="0" cap="none" spc="55" normalizeH="0" baseline="0" noProof="0" dirty="0">
                <a:ln>
                  <a:noFill/>
                </a:ln>
                <a:solidFill>
                  <a:srgbClr val="212121"/>
                </a:solidFill>
                <a:effectLst/>
                <a:uLnTx/>
                <a:uFillTx/>
                <a:latin typeface="Lucida Sans Unicode"/>
                <a:cs typeface="Lucida Sans Unicode"/>
              </a:rPr>
              <a:t>especial</a:t>
            </a:r>
            <a:r>
              <a:rPr kumimoji="0" sz="1400" b="0" i="0" u="none" strike="noStrike" kern="0" cap="none" spc="-65" normalizeH="0" baseline="0" noProof="0" dirty="0">
                <a:ln>
                  <a:noFill/>
                </a:ln>
                <a:solidFill>
                  <a:srgbClr val="212121"/>
                </a:solidFill>
                <a:effectLst/>
                <a:uLnTx/>
                <a:uFillTx/>
                <a:latin typeface="Lucida Sans Unicode"/>
                <a:cs typeface="Lucida Sans Unicode"/>
              </a:rPr>
              <a:t> </a:t>
            </a:r>
            <a:r>
              <a:rPr kumimoji="0" sz="1400" b="0" i="0" u="none" strike="noStrike" kern="0" cap="none" spc="20" normalizeH="0" baseline="0" noProof="0" dirty="0">
                <a:ln>
                  <a:noFill/>
                </a:ln>
                <a:solidFill>
                  <a:srgbClr val="212121"/>
                </a:solidFill>
                <a:effectLst/>
                <a:uLnTx/>
                <a:uFillTx/>
                <a:latin typeface="Lucida Sans Unicode"/>
                <a:cs typeface="Lucida Sans Unicode"/>
              </a:rPr>
              <a:t>el</a:t>
            </a:r>
            <a:r>
              <a:rPr kumimoji="0" sz="1400" b="0" i="0" u="none" strike="noStrike" kern="0" cap="none" spc="-30" normalizeH="0" baseline="0" noProof="0" dirty="0">
                <a:ln>
                  <a:noFill/>
                </a:ln>
                <a:solidFill>
                  <a:srgbClr val="212121"/>
                </a:solidFill>
                <a:effectLst/>
                <a:uLnTx/>
                <a:uFillTx/>
                <a:latin typeface="Lucida Sans Unicode"/>
                <a:cs typeface="Lucida Sans Unicode"/>
              </a:rPr>
              <a:t> </a:t>
            </a:r>
            <a:r>
              <a:rPr kumimoji="0" sz="1400" b="0" i="0" u="none" strike="noStrike" kern="0" cap="none" spc="10" normalizeH="0" baseline="0" noProof="0" dirty="0">
                <a:ln>
                  <a:noFill/>
                </a:ln>
                <a:solidFill>
                  <a:srgbClr val="212121"/>
                </a:solidFill>
                <a:effectLst/>
                <a:uLnTx/>
                <a:uFillTx/>
                <a:latin typeface="Lucida Sans Unicode"/>
                <a:cs typeface="Lucida Sans Unicode"/>
              </a:rPr>
              <a:t>rubro</a:t>
            </a:r>
            <a:r>
              <a:rPr kumimoji="0" sz="1400" b="0" i="0" u="none" strike="noStrike" kern="0" cap="none" spc="-30" normalizeH="0" baseline="0" noProof="0" dirty="0">
                <a:ln>
                  <a:noFill/>
                </a:ln>
                <a:solidFill>
                  <a:srgbClr val="212121"/>
                </a:solidFill>
                <a:effectLst/>
                <a:uLnTx/>
                <a:uFillTx/>
                <a:latin typeface="Lucida Sans Unicode"/>
                <a:cs typeface="Lucida Sans Unicode"/>
              </a:rPr>
              <a:t> </a:t>
            </a:r>
            <a:r>
              <a:rPr kumimoji="0" sz="1400" b="0" i="0" u="none" strike="noStrike" kern="0" cap="none" spc="80" normalizeH="0" baseline="0" noProof="0" dirty="0">
                <a:ln>
                  <a:noFill/>
                </a:ln>
                <a:solidFill>
                  <a:srgbClr val="212121"/>
                </a:solidFill>
                <a:effectLst/>
                <a:uLnTx/>
                <a:uFillTx/>
                <a:latin typeface="Lucida Sans Unicode"/>
                <a:cs typeface="Lucida Sans Unicode"/>
              </a:rPr>
              <a:t>de</a:t>
            </a:r>
            <a:r>
              <a:rPr kumimoji="0" sz="1400" b="0" i="0" u="none" strike="noStrike" kern="0" cap="none" spc="-50" normalizeH="0" baseline="0" noProof="0" dirty="0">
                <a:ln>
                  <a:noFill/>
                </a:ln>
                <a:solidFill>
                  <a:srgbClr val="212121"/>
                </a:solidFill>
                <a:effectLst/>
                <a:uLnTx/>
                <a:uFillTx/>
                <a:latin typeface="Lucida Sans Unicode"/>
                <a:cs typeface="Lucida Sans Unicode"/>
              </a:rPr>
              <a:t> </a:t>
            </a:r>
            <a:r>
              <a:rPr kumimoji="0" sz="1400" b="0" i="0" u="none" strike="noStrike" kern="0" cap="none" spc="-10" normalizeH="0" baseline="0" noProof="0" dirty="0">
                <a:ln>
                  <a:noFill/>
                </a:ln>
                <a:solidFill>
                  <a:srgbClr val="212121"/>
                </a:solidFill>
                <a:effectLst/>
                <a:uLnTx/>
                <a:uFillTx/>
                <a:latin typeface="Lucida Sans Unicode"/>
                <a:cs typeface="Lucida Sans Unicode"/>
              </a:rPr>
              <a:t>inflación.</a:t>
            </a:r>
            <a:endParaRPr kumimoji="0" sz="1400" b="0" i="0" u="none" strike="noStrike" kern="0" cap="none" spc="0" normalizeH="0" baseline="0" noProof="0">
              <a:ln>
                <a:noFill/>
              </a:ln>
              <a:solidFill>
                <a:sysClr val="windowText" lastClr="000000"/>
              </a:solidFill>
              <a:effectLst/>
              <a:uLnTx/>
              <a:uFillTx/>
              <a:latin typeface="Lucida Sans Unicode"/>
              <a:cs typeface="Lucida Sans Unicode"/>
            </a:endParaRPr>
          </a:p>
        </p:txBody>
      </p:sp>
      <p:sp>
        <p:nvSpPr>
          <p:cNvPr id="32" name="object 32"/>
          <p:cNvSpPr txBox="1"/>
          <p:nvPr/>
        </p:nvSpPr>
        <p:spPr>
          <a:xfrm>
            <a:off x="756005" y="1496694"/>
            <a:ext cx="1621790" cy="330200"/>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1000" b="0" i="0" u="none" strike="noStrike" kern="0" cap="none" spc="-30" normalizeH="0" baseline="0" noProof="0" dirty="0">
                <a:ln>
                  <a:noFill/>
                </a:ln>
                <a:solidFill>
                  <a:srgbClr val="666666"/>
                </a:solidFill>
                <a:effectLst/>
                <a:uLnTx/>
                <a:uFillTx/>
                <a:latin typeface="Arial Black"/>
                <a:cs typeface="Arial Black"/>
              </a:rPr>
              <a:t>Aprobación</a:t>
            </a:r>
            <a:r>
              <a:rPr kumimoji="0" sz="1000" b="0" i="0" u="none" strike="noStrike" kern="0" cap="none" spc="-35" normalizeH="0" baseline="0" noProof="0" dirty="0">
                <a:ln>
                  <a:noFill/>
                </a:ln>
                <a:solidFill>
                  <a:srgbClr val="666666"/>
                </a:solidFill>
                <a:effectLst/>
                <a:uLnTx/>
                <a:uFillTx/>
                <a:latin typeface="Arial Black"/>
                <a:cs typeface="Arial Black"/>
              </a:rPr>
              <a:t> </a:t>
            </a:r>
            <a:r>
              <a:rPr kumimoji="0" sz="1000" b="0" i="0" u="none" strike="noStrike" kern="0" cap="none" spc="-40" normalizeH="0" baseline="0" noProof="0" dirty="0">
                <a:ln>
                  <a:noFill/>
                </a:ln>
                <a:solidFill>
                  <a:srgbClr val="666666"/>
                </a:solidFill>
                <a:effectLst/>
                <a:uLnTx/>
                <a:uFillTx/>
                <a:latin typeface="Arial Black"/>
                <a:cs typeface="Arial Black"/>
              </a:rPr>
              <a:t>Presidencial</a:t>
            </a:r>
            <a:endParaRPr kumimoji="0" sz="1000" b="0" i="0" u="none" strike="noStrike" kern="0" cap="none" spc="0" normalizeH="0" baseline="0" noProof="0">
              <a:ln>
                <a:noFill/>
              </a:ln>
              <a:solidFill>
                <a:sysClr val="windowText" lastClr="000000"/>
              </a:solidFill>
              <a:effectLst/>
              <a:uLnTx/>
              <a:uFillTx/>
              <a:latin typeface="Arial Black"/>
              <a:cs typeface="Arial Black"/>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1000" b="0" i="0" u="none" strike="noStrike" kern="0" cap="none" spc="70" normalizeH="0" baseline="0" noProof="0" dirty="0">
                <a:ln>
                  <a:noFill/>
                </a:ln>
                <a:solidFill>
                  <a:srgbClr val="666666"/>
                </a:solidFill>
                <a:effectLst/>
                <a:uLnTx/>
                <a:uFillTx/>
                <a:latin typeface="Lucida Sans Unicode"/>
                <a:cs typeface="Lucida Sans Unicode"/>
              </a:rPr>
              <a:t>(%);</a:t>
            </a:r>
            <a:r>
              <a:rPr kumimoji="0" sz="1000" b="0" i="0" u="none" strike="noStrike" kern="0" cap="none" spc="-50" normalizeH="0" baseline="0" noProof="0" dirty="0">
                <a:ln>
                  <a:noFill/>
                </a:ln>
                <a:solidFill>
                  <a:srgbClr val="666666"/>
                </a:solidFill>
                <a:effectLst/>
                <a:uLnTx/>
                <a:uFillTx/>
                <a:latin typeface="Lucida Sans Unicode"/>
                <a:cs typeface="Lucida Sans Unicode"/>
              </a:rPr>
              <a:t> </a:t>
            </a:r>
            <a:r>
              <a:rPr kumimoji="0" sz="1000" b="0" i="0" u="none" strike="noStrike" kern="0" cap="none" spc="0" normalizeH="0" baseline="0" noProof="0" dirty="0">
                <a:ln>
                  <a:noFill/>
                </a:ln>
                <a:solidFill>
                  <a:srgbClr val="666666"/>
                </a:solidFill>
                <a:effectLst/>
                <a:uLnTx/>
                <a:uFillTx/>
                <a:latin typeface="Lucida Sans Unicode"/>
                <a:cs typeface="Lucida Sans Unicode"/>
              </a:rPr>
              <a:t>Ago-</a:t>
            </a:r>
            <a:r>
              <a:rPr kumimoji="0" sz="1000" b="0" i="0" u="none" strike="noStrike" kern="0" cap="none" spc="-25" normalizeH="0" baseline="0" noProof="0" dirty="0">
                <a:ln>
                  <a:noFill/>
                </a:ln>
                <a:solidFill>
                  <a:srgbClr val="666666"/>
                </a:solidFill>
                <a:effectLst/>
                <a:uLnTx/>
                <a:uFillTx/>
                <a:latin typeface="Lucida Sans Unicode"/>
                <a:cs typeface="Lucida Sans Unicode"/>
              </a:rPr>
              <a:t>26</a:t>
            </a:r>
            <a:endParaRPr kumimoji="0" sz="1000" b="0" i="0" u="none" strike="noStrike" kern="0" cap="none" spc="0" normalizeH="0" baseline="0" noProof="0">
              <a:ln>
                <a:noFill/>
              </a:ln>
              <a:solidFill>
                <a:sysClr val="windowText" lastClr="000000"/>
              </a:solidFill>
              <a:effectLst/>
              <a:uLnTx/>
              <a:uFillTx/>
              <a:latin typeface="Lucida Sans Unicode"/>
              <a:cs typeface="Lucida Sans Unicode"/>
            </a:endParaRPr>
          </a:p>
        </p:txBody>
      </p:sp>
      <p:sp>
        <p:nvSpPr>
          <p:cNvPr id="6" name="object 6"/>
          <p:cNvSpPr txBox="1"/>
          <p:nvPr/>
        </p:nvSpPr>
        <p:spPr>
          <a:xfrm>
            <a:off x="6801104" y="1496694"/>
            <a:ext cx="3615690" cy="330200"/>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1000" b="0" i="0" u="none" strike="noStrike" kern="0" cap="none" spc="-10" normalizeH="0" baseline="0" noProof="0" dirty="0">
                <a:ln>
                  <a:noFill/>
                </a:ln>
                <a:solidFill>
                  <a:srgbClr val="666666"/>
                </a:solidFill>
                <a:effectLst/>
                <a:uLnTx/>
                <a:uFillTx/>
                <a:latin typeface="Arial Black"/>
                <a:cs typeface="Arial Black"/>
              </a:rPr>
              <a:t>Cambio</a:t>
            </a:r>
            <a:r>
              <a:rPr kumimoji="0" sz="1000" b="0" i="0" u="none" strike="noStrike" kern="0" cap="none" spc="-70" normalizeH="0" baseline="0" noProof="0" dirty="0">
                <a:ln>
                  <a:noFill/>
                </a:ln>
                <a:solidFill>
                  <a:srgbClr val="666666"/>
                </a:solidFill>
                <a:effectLst/>
                <a:uLnTx/>
                <a:uFillTx/>
                <a:latin typeface="Arial Black"/>
                <a:cs typeface="Arial Black"/>
              </a:rPr>
              <a:t> </a:t>
            </a:r>
            <a:r>
              <a:rPr kumimoji="0" sz="1000" b="0" i="0" u="none" strike="noStrike" kern="0" cap="none" spc="-35" normalizeH="0" baseline="0" noProof="0" dirty="0">
                <a:ln>
                  <a:noFill/>
                </a:ln>
                <a:solidFill>
                  <a:srgbClr val="666666"/>
                </a:solidFill>
                <a:effectLst/>
                <a:uLnTx/>
                <a:uFillTx/>
                <a:latin typeface="Arial Black"/>
                <a:cs typeface="Arial Black"/>
              </a:rPr>
              <a:t>en</a:t>
            </a:r>
            <a:r>
              <a:rPr kumimoji="0" sz="1000" b="0" i="0" u="none" strike="noStrike" kern="0" cap="none" spc="-100" normalizeH="0" baseline="0" noProof="0" dirty="0">
                <a:ln>
                  <a:noFill/>
                </a:ln>
                <a:solidFill>
                  <a:srgbClr val="666666"/>
                </a:solidFill>
                <a:effectLst/>
                <a:uLnTx/>
                <a:uFillTx/>
                <a:latin typeface="Arial Black"/>
                <a:cs typeface="Arial Black"/>
              </a:rPr>
              <a:t> </a:t>
            </a:r>
            <a:r>
              <a:rPr kumimoji="0" sz="1000" b="0" i="0" u="none" strike="noStrike" kern="0" cap="none" spc="-25" normalizeH="0" baseline="0" noProof="0" dirty="0">
                <a:ln>
                  <a:noFill/>
                </a:ln>
                <a:solidFill>
                  <a:srgbClr val="666666"/>
                </a:solidFill>
                <a:effectLst/>
                <a:uLnTx/>
                <a:uFillTx/>
                <a:latin typeface="Arial Black"/>
                <a:cs typeface="Arial Black"/>
              </a:rPr>
              <a:t>aprobación</a:t>
            </a:r>
            <a:r>
              <a:rPr kumimoji="0" sz="1000" b="0" i="0" u="none" strike="noStrike" kern="0" cap="none" spc="-70" normalizeH="0" baseline="0" noProof="0" dirty="0">
                <a:ln>
                  <a:noFill/>
                </a:ln>
                <a:solidFill>
                  <a:srgbClr val="666666"/>
                </a:solidFill>
                <a:effectLst/>
                <a:uLnTx/>
                <a:uFillTx/>
                <a:latin typeface="Arial Black"/>
                <a:cs typeface="Arial Black"/>
              </a:rPr>
              <a:t> </a:t>
            </a:r>
            <a:r>
              <a:rPr kumimoji="0" sz="1000" b="0" i="0" u="none" strike="noStrike" kern="0" cap="none" spc="-30" normalizeH="0" baseline="0" noProof="0" dirty="0">
                <a:ln>
                  <a:noFill/>
                </a:ln>
                <a:solidFill>
                  <a:srgbClr val="666666"/>
                </a:solidFill>
                <a:effectLst/>
                <a:uLnTx/>
                <a:uFillTx/>
                <a:latin typeface="Arial Black"/>
                <a:cs typeface="Arial Black"/>
              </a:rPr>
              <a:t>de</a:t>
            </a:r>
            <a:r>
              <a:rPr kumimoji="0" sz="1000" b="0" i="0" u="none" strike="noStrike" kern="0" cap="none" spc="-100" normalizeH="0" baseline="0" noProof="0" dirty="0">
                <a:ln>
                  <a:noFill/>
                </a:ln>
                <a:solidFill>
                  <a:srgbClr val="666666"/>
                </a:solidFill>
                <a:effectLst/>
                <a:uLnTx/>
                <a:uFillTx/>
                <a:latin typeface="Arial Black"/>
                <a:cs typeface="Arial Black"/>
              </a:rPr>
              <a:t> </a:t>
            </a:r>
            <a:r>
              <a:rPr kumimoji="0" sz="1000" b="0" i="0" u="none" strike="noStrike" kern="0" cap="none" spc="-25" normalizeH="0" baseline="0" noProof="0" dirty="0">
                <a:ln>
                  <a:noFill/>
                </a:ln>
                <a:solidFill>
                  <a:srgbClr val="666666"/>
                </a:solidFill>
                <a:effectLst/>
                <a:uLnTx/>
                <a:uFillTx/>
                <a:latin typeface="Arial Black"/>
                <a:cs typeface="Arial Black"/>
              </a:rPr>
              <a:t>Trump</a:t>
            </a:r>
            <a:r>
              <a:rPr kumimoji="0" sz="1000" b="0" i="0" u="none" strike="noStrike" kern="0" cap="none" spc="-105" normalizeH="0" baseline="0" noProof="0" dirty="0">
                <a:ln>
                  <a:noFill/>
                </a:ln>
                <a:solidFill>
                  <a:srgbClr val="666666"/>
                </a:solidFill>
                <a:effectLst/>
                <a:uLnTx/>
                <a:uFillTx/>
                <a:latin typeface="Arial Black"/>
                <a:cs typeface="Arial Black"/>
              </a:rPr>
              <a:t> </a:t>
            </a:r>
            <a:r>
              <a:rPr kumimoji="0" sz="1000" b="0" i="0" u="none" strike="noStrike" kern="0" cap="none" spc="-35" normalizeH="0" baseline="0" noProof="0" dirty="0">
                <a:ln>
                  <a:noFill/>
                </a:ln>
                <a:solidFill>
                  <a:srgbClr val="666666"/>
                </a:solidFill>
                <a:effectLst/>
                <a:uLnTx/>
                <a:uFillTx/>
                <a:latin typeface="Arial Black"/>
                <a:cs typeface="Arial Black"/>
              </a:rPr>
              <a:t>en</a:t>
            </a:r>
            <a:r>
              <a:rPr kumimoji="0" sz="1000" b="0" i="0" u="none" strike="noStrike" kern="0" cap="none" spc="-95" normalizeH="0" baseline="0" noProof="0" dirty="0">
                <a:ln>
                  <a:noFill/>
                </a:ln>
                <a:solidFill>
                  <a:srgbClr val="666666"/>
                </a:solidFill>
                <a:effectLst/>
                <a:uLnTx/>
                <a:uFillTx/>
                <a:latin typeface="Arial Black"/>
                <a:cs typeface="Arial Black"/>
              </a:rPr>
              <a:t> </a:t>
            </a:r>
            <a:r>
              <a:rPr kumimoji="0" sz="1000" b="0" i="0" u="none" strike="noStrike" kern="0" cap="none" spc="-35" normalizeH="0" baseline="0" noProof="0" dirty="0">
                <a:ln>
                  <a:noFill/>
                </a:ln>
                <a:solidFill>
                  <a:srgbClr val="666666"/>
                </a:solidFill>
                <a:effectLst/>
                <a:uLnTx/>
                <a:uFillTx/>
                <a:latin typeface="Arial Black"/>
                <a:cs typeface="Arial Black"/>
              </a:rPr>
              <a:t>su</a:t>
            </a:r>
            <a:r>
              <a:rPr kumimoji="0" sz="1000" b="0" i="0" u="none" strike="noStrike" kern="0" cap="none" spc="-85" normalizeH="0" baseline="0" noProof="0" dirty="0">
                <a:ln>
                  <a:noFill/>
                </a:ln>
                <a:solidFill>
                  <a:srgbClr val="666666"/>
                </a:solidFill>
                <a:effectLst/>
                <a:uLnTx/>
                <a:uFillTx/>
                <a:latin typeface="Arial Black"/>
                <a:cs typeface="Arial Black"/>
              </a:rPr>
              <a:t> </a:t>
            </a:r>
            <a:r>
              <a:rPr kumimoji="0" sz="1000" b="0" i="0" u="none" strike="noStrike" kern="0" cap="none" spc="-50" normalizeH="0" baseline="0" noProof="0" dirty="0">
                <a:ln>
                  <a:noFill/>
                </a:ln>
                <a:solidFill>
                  <a:srgbClr val="666666"/>
                </a:solidFill>
                <a:effectLst/>
                <a:uLnTx/>
                <a:uFillTx/>
                <a:latin typeface="Arial Black"/>
                <a:cs typeface="Arial Black"/>
              </a:rPr>
              <a:t>2do</a:t>
            </a:r>
            <a:r>
              <a:rPr kumimoji="0" sz="1000" b="0" i="0" u="none" strike="noStrike" kern="0" cap="none" spc="-90" normalizeH="0" baseline="0" noProof="0" dirty="0">
                <a:ln>
                  <a:noFill/>
                </a:ln>
                <a:solidFill>
                  <a:srgbClr val="666666"/>
                </a:solidFill>
                <a:effectLst/>
                <a:uLnTx/>
                <a:uFillTx/>
                <a:latin typeface="Arial Black"/>
                <a:cs typeface="Arial Black"/>
              </a:rPr>
              <a:t> </a:t>
            </a:r>
            <a:r>
              <a:rPr kumimoji="0" sz="1000" b="0" i="0" u="none" strike="noStrike" kern="0" cap="none" spc="-20" normalizeH="0" baseline="0" noProof="0" dirty="0">
                <a:ln>
                  <a:noFill/>
                </a:ln>
                <a:solidFill>
                  <a:srgbClr val="666666"/>
                </a:solidFill>
                <a:effectLst/>
                <a:uLnTx/>
                <a:uFillTx/>
                <a:latin typeface="Arial Black"/>
                <a:cs typeface="Arial Black"/>
              </a:rPr>
              <a:t>presidencia</a:t>
            </a:r>
            <a:endParaRPr kumimoji="0" sz="1000" b="0" i="0" u="none" strike="noStrike" kern="0" cap="none" spc="0" normalizeH="0" baseline="0" noProof="0">
              <a:ln>
                <a:noFill/>
              </a:ln>
              <a:solidFill>
                <a:sysClr val="windowText" lastClr="000000"/>
              </a:solidFill>
              <a:effectLst/>
              <a:uLnTx/>
              <a:uFillTx/>
              <a:latin typeface="Arial Black"/>
              <a:cs typeface="Arial Black"/>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1000" b="0" i="0" u="none" strike="noStrike" kern="0" cap="none" spc="105" normalizeH="0" baseline="0" noProof="0" dirty="0">
                <a:ln>
                  <a:noFill/>
                </a:ln>
                <a:solidFill>
                  <a:srgbClr val="666666"/>
                </a:solidFill>
                <a:effectLst/>
                <a:uLnTx/>
                <a:uFillTx/>
                <a:latin typeface="Lucida Sans Unicode"/>
                <a:cs typeface="Lucida Sans Unicode"/>
              </a:rPr>
              <a:t>(%</a:t>
            </a:r>
            <a:r>
              <a:rPr kumimoji="0" sz="1000" b="0" i="0" u="none" strike="noStrike" kern="0" cap="none" spc="0" normalizeH="0" baseline="0" noProof="0" dirty="0">
                <a:ln>
                  <a:noFill/>
                </a:ln>
                <a:solidFill>
                  <a:srgbClr val="666666"/>
                </a:solidFill>
                <a:effectLst/>
                <a:uLnTx/>
                <a:uFillTx/>
                <a:latin typeface="Lucida Sans Unicode"/>
                <a:cs typeface="Lucida Sans Unicode"/>
              </a:rPr>
              <a:t> respecto</a:t>
            </a:r>
            <a:r>
              <a:rPr kumimoji="0" sz="1000" b="0" i="0" u="none" strike="noStrike" kern="0" cap="none" spc="70" normalizeH="0" baseline="0" noProof="0" dirty="0">
                <a:ln>
                  <a:noFill/>
                </a:ln>
                <a:solidFill>
                  <a:srgbClr val="666666"/>
                </a:solidFill>
                <a:effectLst/>
                <a:uLnTx/>
                <a:uFillTx/>
                <a:latin typeface="Lucida Sans Unicode"/>
                <a:cs typeface="Lucida Sans Unicode"/>
              </a:rPr>
              <a:t> </a:t>
            </a:r>
            <a:r>
              <a:rPr kumimoji="0" sz="1000" b="0" i="0" u="none" strike="noStrike" kern="0" cap="none" spc="0" normalizeH="0" baseline="0" noProof="0" dirty="0">
                <a:ln>
                  <a:noFill/>
                </a:ln>
                <a:solidFill>
                  <a:srgbClr val="666666"/>
                </a:solidFill>
                <a:effectLst/>
                <a:uLnTx/>
                <a:uFillTx/>
                <a:latin typeface="Lucida Sans Unicode"/>
                <a:cs typeface="Lucida Sans Unicode"/>
              </a:rPr>
              <a:t>al</a:t>
            </a:r>
            <a:r>
              <a:rPr kumimoji="0" sz="1000" b="0" i="0" u="none" strike="noStrike" kern="0" cap="none" spc="10" normalizeH="0" baseline="0" noProof="0" dirty="0">
                <a:ln>
                  <a:noFill/>
                </a:ln>
                <a:solidFill>
                  <a:srgbClr val="666666"/>
                </a:solidFill>
                <a:effectLst/>
                <a:uLnTx/>
                <a:uFillTx/>
                <a:latin typeface="Lucida Sans Unicode"/>
                <a:cs typeface="Lucida Sans Unicode"/>
              </a:rPr>
              <a:t> </a:t>
            </a:r>
            <a:r>
              <a:rPr kumimoji="0" sz="1000" b="0" i="0" u="none" strike="noStrike" kern="0" cap="none" spc="0" normalizeH="0" baseline="0" noProof="0" dirty="0">
                <a:ln>
                  <a:noFill/>
                </a:ln>
                <a:solidFill>
                  <a:srgbClr val="666666"/>
                </a:solidFill>
                <a:effectLst/>
                <a:uLnTx/>
                <a:uFillTx/>
                <a:latin typeface="Lucida Sans Unicode"/>
                <a:cs typeface="Lucida Sans Unicode"/>
              </a:rPr>
              <a:t>inicio</a:t>
            </a:r>
            <a:r>
              <a:rPr kumimoji="0" sz="1000" b="0" i="0" u="none" strike="noStrike" kern="0" cap="none" spc="50" normalizeH="0" baseline="0" noProof="0" dirty="0">
                <a:ln>
                  <a:noFill/>
                </a:ln>
                <a:solidFill>
                  <a:srgbClr val="666666"/>
                </a:solidFill>
                <a:effectLst/>
                <a:uLnTx/>
                <a:uFillTx/>
                <a:latin typeface="Lucida Sans Unicode"/>
                <a:cs typeface="Lucida Sans Unicode"/>
              </a:rPr>
              <a:t> </a:t>
            </a:r>
            <a:r>
              <a:rPr kumimoji="0" sz="1000" b="0" i="0" u="none" strike="noStrike" kern="0" cap="none" spc="0" normalizeH="0" baseline="0" noProof="0" dirty="0">
                <a:ln>
                  <a:noFill/>
                </a:ln>
                <a:solidFill>
                  <a:srgbClr val="666666"/>
                </a:solidFill>
                <a:effectLst/>
                <a:uLnTx/>
                <a:uFillTx/>
                <a:latin typeface="Lucida Sans Unicode"/>
                <a:cs typeface="Lucida Sans Unicode"/>
              </a:rPr>
              <a:t>de</a:t>
            </a:r>
            <a:r>
              <a:rPr kumimoji="0" sz="1000" b="0" i="0" u="none" strike="noStrike" kern="0" cap="none" spc="5" normalizeH="0" baseline="0" noProof="0" dirty="0">
                <a:ln>
                  <a:noFill/>
                </a:ln>
                <a:solidFill>
                  <a:srgbClr val="666666"/>
                </a:solidFill>
                <a:effectLst/>
                <a:uLnTx/>
                <a:uFillTx/>
                <a:latin typeface="Lucida Sans Unicode"/>
                <a:cs typeface="Lucida Sans Unicode"/>
              </a:rPr>
              <a:t> </a:t>
            </a:r>
            <a:r>
              <a:rPr kumimoji="0" sz="1000" b="0" i="0" u="none" strike="noStrike" kern="0" cap="none" spc="45" normalizeH="0" baseline="0" noProof="0" dirty="0">
                <a:ln>
                  <a:noFill/>
                </a:ln>
                <a:solidFill>
                  <a:srgbClr val="666666"/>
                </a:solidFill>
                <a:effectLst/>
                <a:uLnTx/>
                <a:uFillTx/>
                <a:latin typeface="Lucida Sans Unicode"/>
                <a:cs typeface="Lucida Sans Unicode"/>
              </a:rPr>
              <a:t>mandato);</a:t>
            </a:r>
            <a:r>
              <a:rPr kumimoji="0" sz="1000" b="0" i="0" u="none" strike="noStrike" kern="0" cap="none" spc="25" normalizeH="0" baseline="0" noProof="0" dirty="0">
                <a:ln>
                  <a:noFill/>
                </a:ln>
                <a:solidFill>
                  <a:srgbClr val="666666"/>
                </a:solidFill>
                <a:effectLst/>
                <a:uLnTx/>
                <a:uFillTx/>
                <a:latin typeface="Lucida Sans Unicode"/>
                <a:cs typeface="Lucida Sans Unicode"/>
              </a:rPr>
              <a:t> </a:t>
            </a:r>
            <a:r>
              <a:rPr kumimoji="0" sz="1000" b="0" i="0" u="none" strike="noStrike" kern="0" cap="none" spc="0" normalizeH="0" baseline="0" noProof="0" dirty="0">
                <a:ln>
                  <a:noFill/>
                </a:ln>
                <a:solidFill>
                  <a:srgbClr val="666666"/>
                </a:solidFill>
                <a:effectLst/>
                <a:uLnTx/>
                <a:uFillTx/>
                <a:latin typeface="Lucida Sans Unicode"/>
                <a:cs typeface="Lucida Sans Unicode"/>
              </a:rPr>
              <a:t>Ago-</a:t>
            </a:r>
            <a:r>
              <a:rPr kumimoji="0" sz="1000" b="0" i="0" u="none" strike="noStrike" kern="0" cap="none" spc="-25" normalizeH="0" baseline="0" noProof="0" dirty="0">
                <a:ln>
                  <a:noFill/>
                </a:ln>
                <a:solidFill>
                  <a:srgbClr val="666666"/>
                </a:solidFill>
                <a:effectLst/>
                <a:uLnTx/>
                <a:uFillTx/>
                <a:latin typeface="Lucida Sans Unicode"/>
                <a:cs typeface="Lucida Sans Unicode"/>
              </a:rPr>
              <a:t>26</a:t>
            </a:r>
            <a:endParaRPr kumimoji="0" sz="1000" b="0" i="0" u="none" strike="noStrike" kern="0" cap="none" spc="0" normalizeH="0" baseline="0" noProof="0">
              <a:ln>
                <a:noFill/>
              </a:ln>
              <a:solidFill>
                <a:sysClr val="windowText" lastClr="000000"/>
              </a:solidFill>
              <a:effectLst/>
              <a:uLnTx/>
              <a:uFillTx/>
              <a:latin typeface="Lucida Sans Unicode"/>
              <a:cs typeface="Lucida Sans Unicode"/>
            </a:endParaRPr>
          </a:p>
        </p:txBody>
      </p:sp>
      <p:sp>
        <p:nvSpPr>
          <p:cNvPr id="7" name="object 7"/>
          <p:cNvSpPr/>
          <p:nvPr/>
        </p:nvSpPr>
        <p:spPr>
          <a:xfrm>
            <a:off x="6706869" y="1872614"/>
            <a:ext cx="4968240" cy="0"/>
          </a:xfrm>
          <a:custGeom>
            <a:avLst/>
            <a:gdLst/>
            <a:ahLst/>
            <a:cxnLst/>
            <a:rect l="l" t="t" r="r" b="b"/>
            <a:pathLst>
              <a:path w="4968240">
                <a:moveTo>
                  <a:pt x="0" y="0"/>
                </a:moveTo>
                <a:lnTo>
                  <a:pt x="4967985" y="0"/>
                </a:lnTo>
              </a:path>
            </a:pathLst>
          </a:custGeom>
          <a:ln w="12700">
            <a:solidFill>
              <a:srgbClr val="919191"/>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3" name="object 33"/>
          <p:cNvSpPr/>
          <p:nvPr/>
        </p:nvSpPr>
        <p:spPr>
          <a:xfrm>
            <a:off x="662520" y="1872614"/>
            <a:ext cx="4968240" cy="0"/>
          </a:xfrm>
          <a:custGeom>
            <a:avLst/>
            <a:gdLst/>
            <a:ahLst/>
            <a:cxnLst/>
            <a:rect l="l" t="t" r="r" b="b"/>
            <a:pathLst>
              <a:path w="4968240">
                <a:moveTo>
                  <a:pt x="0" y="0"/>
                </a:moveTo>
                <a:lnTo>
                  <a:pt x="4968024" y="0"/>
                </a:lnTo>
              </a:path>
            </a:pathLst>
          </a:custGeom>
          <a:ln w="12700">
            <a:solidFill>
              <a:srgbClr val="919191"/>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4" name="object 24"/>
          <p:cNvSpPr txBox="1"/>
          <p:nvPr/>
        </p:nvSpPr>
        <p:spPr>
          <a:xfrm>
            <a:off x="779865" y="1934917"/>
            <a:ext cx="158750" cy="173990"/>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950" b="0" i="0" u="none" strike="noStrike" kern="0" cap="none" spc="-25" normalizeH="0" baseline="0" noProof="0" dirty="0">
                <a:ln>
                  <a:noFill/>
                </a:ln>
                <a:solidFill>
                  <a:sysClr val="windowText" lastClr="000000"/>
                </a:solidFill>
                <a:effectLst/>
                <a:uLnTx/>
                <a:uFillTx/>
                <a:latin typeface="Calibri"/>
                <a:cs typeface="Calibri"/>
              </a:rPr>
              <a:t>90</a:t>
            </a:r>
            <a:endParaRPr kumimoji="0" sz="950" b="0" i="0" u="none" strike="noStrike" kern="0" cap="none" spc="0" normalizeH="0" baseline="0" noProof="0">
              <a:ln>
                <a:noFill/>
              </a:ln>
              <a:solidFill>
                <a:sysClr val="windowText" lastClr="000000"/>
              </a:solidFill>
              <a:effectLst/>
              <a:uLnTx/>
              <a:uFillTx/>
              <a:latin typeface="Calibri"/>
              <a:cs typeface="Calibri"/>
            </a:endParaRPr>
          </a:p>
        </p:txBody>
      </p:sp>
      <p:sp>
        <p:nvSpPr>
          <p:cNvPr id="15" name="object 15"/>
          <p:cNvSpPr/>
          <p:nvPr/>
        </p:nvSpPr>
        <p:spPr>
          <a:xfrm>
            <a:off x="1005998" y="2034525"/>
            <a:ext cx="47625" cy="4034790"/>
          </a:xfrm>
          <a:custGeom>
            <a:avLst/>
            <a:gdLst/>
            <a:ahLst/>
            <a:cxnLst/>
            <a:rect l="l" t="t" r="r" b="b"/>
            <a:pathLst>
              <a:path w="47625" h="4034790">
                <a:moveTo>
                  <a:pt x="47602" y="4034541"/>
                </a:moveTo>
                <a:lnTo>
                  <a:pt x="47602" y="0"/>
                </a:lnTo>
              </a:path>
              <a:path w="47625" h="4034790">
                <a:moveTo>
                  <a:pt x="0" y="4034541"/>
                </a:moveTo>
                <a:lnTo>
                  <a:pt x="47602" y="4034541"/>
                </a:lnTo>
              </a:path>
              <a:path w="47625" h="4034790">
                <a:moveTo>
                  <a:pt x="0" y="3463610"/>
                </a:moveTo>
                <a:lnTo>
                  <a:pt x="47602" y="3463610"/>
                </a:lnTo>
              </a:path>
              <a:path w="47625" h="4034790">
                <a:moveTo>
                  <a:pt x="0" y="2883164"/>
                </a:moveTo>
                <a:lnTo>
                  <a:pt x="47602" y="2883164"/>
                </a:lnTo>
              </a:path>
              <a:path w="47625" h="4034790">
                <a:moveTo>
                  <a:pt x="0" y="2302751"/>
                </a:moveTo>
                <a:lnTo>
                  <a:pt x="47602" y="2302751"/>
                </a:lnTo>
              </a:path>
              <a:path w="47625" h="4034790">
                <a:moveTo>
                  <a:pt x="0" y="1731821"/>
                </a:moveTo>
                <a:lnTo>
                  <a:pt x="47602" y="1731821"/>
                </a:lnTo>
              </a:path>
              <a:path w="47625" h="4034790">
                <a:moveTo>
                  <a:pt x="0" y="1151375"/>
                </a:moveTo>
                <a:lnTo>
                  <a:pt x="47602" y="1151375"/>
                </a:lnTo>
              </a:path>
              <a:path w="47625" h="4034790">
                <a:moveTo>
                  <a:pt x="0" y="580445"/>
                </a:moveTo>
                <a:lnTo>
                  <a:pt x="47602" y="580445"/>
                </a:lnTo>
              </a:path>
              <a:path w="47625" h="4034790">
                <a:moveTo>
                  <a:pt x="0" y="0"/>
                </a:moveTo>
                <a:lnTo>
                  <a:pt x="47602" y="0"/>
                </a:lnTo>
              </a:path>
            </a:pathLst>
          </a:custGeom>
          <a:ln w="6345">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8" name="object 8"/>
          <p:cNvGrpSpPr/>
          <p:nvPr/>
        </p:nvGrpSpPr>
        <p:grpSpPr>
          <a:xfrm>
            <a:off x="1145634" y="2029762"/>
            <a:ext cx="4351020" cy="4044315"/>
            <a:chOff x="1145634" y="2029762"/>
            <a:chExt cx="4351020" cy="4044315"/>
          </a:xfrm>
        </p:grpSpPr>
        <p:sp>
          <p:nvSpPr>
            <p:cNvPr id="9" name="object 9"/>
            <p:cNvSpPr/>
            <p:nvPr/>
          </p:nvSpPr>
          <p:spPr>
            <a:xfrm>
              <a:off x="2186536" y="2034525"/>
              <a:ext cx="2256790" cy="4034790"/>
            </a:xfrm>
            <a:custGeom>
              <a:avLst/>
              <a:gdLst/>
              <a:ahLst/>
              <a:cxnLst/>
              <a:rect l="l" t="t" r="r" b="b"/>
              <a:pathLst>
                <a:path w="2256790" h="4034790">
                  <a:moveTo>
                    <a:pt x="0" y="0"/>
                  </a:moveTo>
                  <a:lnTo>
                    <a:pt x="0" y="4034542"/>
                  </a:lnTo>
                </a:path>
                <a:path w="2256790" h="4034790">
                  <a:moveTo>
                    <a:pt x="1123399" y="0"/>
                  </a:moveTo>
                  <a:lnTo>
                    <a:pt x="1123399" y="4034542"/>
                  </a:lnTo>
                </a:path>
                <a:path w="2256790" h="4034790">
                  <a:moveTo>
                    <a:pt x="2256335" y="0"/>
                  </a:moveTo>
                  <a:lnTo>
                    <a:pt x="2256335" y="4034541"/>
                  </a:lnTo>
                </a:path>
              </a:pathLst>
            </a:custGeom>
            <a:ln w="9353">
              <a:solidFill>
                <a:srgbClr val="868686"/>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0" name="object 10"/>
            <p:cNvPicPr/>
            <p:nvPr/>
          </p:nvPicPr>
          <p:blipFill>
            <a:blip r:embed="rId2" cstate="print"/>
            <a:stretch>
              <a:fillRect/>
            </a:stretch>
          </p:blipFill>
          <p:spPr>
            <a:xfrm>
              <a:off x="1145634" y="2476714"/>
              <a:ext cx="4350834" cy="3560015"/>
            </a:xfrm>
            <a:prstGeom prst="rect">
              <a:avLst/>
            </a:prstGeom>
          </p:spPr>
        </p:pic>
      </p:grpSp>
      <p:sp>
        <p:nvSpPr>
          <p:cNvPr id="25" name="object 25"/>
          <p:cNvSpPr txBox="1"/>
          <p:nvPr/>
        </p:nvSpPr>
        <p:spPr>
          <a:xfrm>
            <a:off x="1400679" y="2042045"/>
            <a:ext cx="355600" cy="19748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1100" b="0" i="0" u="none" strike="noStrike" kern="0" cap="none" spc="0" normalizeH="0" baseline="0" noProof="0" dirty="0">
                <a:ln>
                  <a:noFill/>
                </a:ln>
                <a:solidFill>
                  <a:sysClr val="windowText" lastClr="000000"/>
                </a:solidFill>
                <a:effectLst/>
                <a:uLnTx/>
                <a:uFillTx/>
                <a:latin typeface="Calibri"/>
                <a:cs typeface="Calibri"/>
              </a:rPr>
              <a:t>Año</a:t>
            </a:r>
            <a:r>
              <a:rPr kumimoji="0" sz="1100" b="0" i="0" u="none" strike="noStrike" kern="0" cap="none" spc="-25" normalizeH="0" baseline="0" noProof="0" dirty="0">
                <a:ln>
                  <a:noFill/>
                </a:ln>
                <a:solidFill>
                  <a:sysClr val="windowText" lastClr="000000"/>
                </a:solidFill>
                <a:effectLst/>
                <a:uLnTx/>
                <a:uFillTx/>
                <a:latin typeface="Calibri"/>
                <a:cs typeface="Calibri"/>
              </a:rPr>
              <a:t> </a:t>
            </a:r>
            <a:r>
              <a:rPr kumimoji="0" sz="1100" b="0" i="0" u="none" strike="noStrike" kern="0" cap="none" spc="-50" normalizeH="0" baseline="0" noProof="0" dirty="0">
                <a:ln>
                  <a:noFill/>
                </a:ln>
                <a:solidFill>
                  <a:sysClr val="windowText" lastClr="000000"/>
                </a:solidFill>
                <a:effectLst/>
                <a:uLnTx/>
                <a:uFillTx/>
                <a:latin typeface="Calibri"/>
                <a:cs typeface="Calibri"/>
              </a:rPr>
              <a:t>1</a:t>
            </a:r>
            <a:endParaRPr kumimoji="0" sz="1100" b="0" i="0" u="none" strike="noStrike" kern="0" cap="none" spc="0" normalizeH="0" baseline="0" noProof="0">
              <a:ln>
                <a:noFill/>
              </a:ln>
              <a:solidFill>
                <a:sysClr val="windowText" lastClr="000000"/>
              </a:solidFill>
              <a:effectLst/>
              <a:uLnTx/>
              <a:uFillTx/>
              <a:latin typeface="Calibri"/>
              <a:cs typeface="Calibri"/>
            </a:endParaRPr>
          </a:p>
        </p:txBody>
      </p:sp>
      <p:sp>
        <p:nvSpPr>
          <p:cNvPr id="26" name="object 26"/>
          <p:cNvSpPr txBox="1"/>
          <p:nvPr/>
        </p:nvSpPr>
        <p:spPr>
          <a:xfrm>
            <a:off x="2546229" y="2048389"/>
            <a:ext cx="355600" cy="19748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1100" b="0" i="0" u="none" strike="noStrike" kern="0" cap="none" spc="0" normalizeH="0" baseline="0" noProof="0" dirty="0">
                <a:ln>
                  <a:noFill/>
                </a:ln>
                <a:solidFill>
                  <a:sysClr val="windowText" lastClr="000000"/>
                </a:solidFill>
                <a:effectLst/>
                <a:uLnTx/>
                <a:uFillTx/>
                <a:latin typeface="Calibri"/>
                <a:cs typeface="Calibri"/>
              </a:rPr>
              <a:t>Año</a:t>
            </a:r>
            <a:r>
              <a:rPr kumimoji="0" sz="1100" b="0" i="0" u="none" strike="noStrike" kern="0" cap="none" spc="-20" normalizeH="0" baseline="0" noProof="0" dirty="0">
                <a:ln>
                  <a:noFill/>
                </a:ln>
                <a:solidFill>
                  <a:sysClr val="windowText" lastClr="000000"/>
                </a:solidFill>
                <a:effectLst/>
                <a:uLnTx/>
                <a:uFillTx/>
                <a:latin typeface="Calibri"/>
                <a:cs typeface="Calibri"/>
              </a:rPr>
              <a:t> </a:t>
            </a:r>
            <a:r>
              <a:rPr kumimoji="0" sz="1100" b="0" i="0" u="none" strike="noStrike" kern="0" cap="none" spc="-50" normalizeH="0" baseline="0" noProof="0" dirty="0">
                <a:ln>
                  <a:noFill/>
                </a:ln>
                <a:solidFill>
                  <a:sysClr val="windowText" lastClr="000000"/>
                </a:solidFill>
                <a:effectLst/>
                <a:uLnTx/>
                <a:uFillTx/>
                <a:latin typeface="Calibri"/>
                <a:cs typeface="Calibri"/>
              </a:rPr>
              <a:t>2</a:t>
            </a:r>
            <a:endParaRPr kumimoji="0" sz="1100" b="0" i="0" u="none" strike="noStrike" kern="0" cap="none" spc="0" normalizeH="0" baseline="0" noProof="0">
              <a:ln>
                <a:noFill/>
              </a:ln>
              <a:solidFill>
                <a:sysClr val="windowText" lastClr="000000"/>
              </a:solidFill>
              <a:effectLst/>
              <a:uLnTx/>
              <a:uFillTx/>
              <a:latin typeface="Calibri"/>
              <a:cs typeface="Calibri"/>
            </a:endParaRPr>
          </a:p>
        </p:txBody>
      </p:sp>
      <p:sp>
        <p:nvSpPr>
          <p:cNvPr id="27" name="object 27"/>
          <p:cNvSpPr txBox="1"/>
          <p:nvPr/>
        </p:nvSpPr>
        <p:spPr>
          <a:xfrm>
            <a:off x="3691224" y="2050768"/>
            <a:ext cx="355600" cy="19748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1100" b="0" i="0" u="none" strike="noStrike" kern="0" cap="none" spc="0" normalizeH="0" baseline="0" noProof="0" dirty="0">
                <a:ln>
                  <a:noFill/>
                </a:ln>
                <a:solidFill>
                  <a:sysClr val="windowText" lastClr="000000"/>
                </a:solidFill>
                <a:effectLst/>
                <a:uLnTx/>
                <a:uFillTx/>
                <a:latin typeface="Calibri"/>
                <a:cs typeface="Calibri"/>
              </a:rPr>
              <a:t>Año</a:t>
            </a:r>
            <a:r>
              <a:rPr kumimoji="0" sz="1100" b="0" i="0" u="none" strike="noStrike" kern="0" cap="none" spc="-20" normalizeH="0" baseline="0" noProof="0" dirty="0">
                <a:ln>
                  <a:noFill/>
                </a:ln>
                <a:solidFill>
                  <a:sysClr val="windowText" lastClr="000000"/>
                </a:solidFill>
                <a:effectLst/>
                <a:uLnTx/>
                <a:uFillTx/>
                <a:latin typeface="Calibri"/>
                <a:cs typeface="Calibri"/>
              </a:rPr>
              <a:t> </a:t>
            </a:r>
            <a:r>
              <a:rPr kumimoji="0" sz="1100" b="0" i="0" u="none" strike="noStrike" kern="0" cap="none" spc="-50" normalizeH="0" baseline="0" noProof="0" dirty="0">
                <a:ln>
                  <a:noFill/>
                </a:ln>
                <a:solidFill>
                  <a:sysClr val="windowText" lastClr="000000"/>
                </a:solidFill>
                <a:effectLst/>
                <a:uLnTx/>
                <a:uFillTx/>
                <a:latin typeface="Calibri"/>
                <a:cs typeface="Calibri"/>
              </a:rPr>
              <a:t>3</a:t>
            </a:r>
            <a:endParaRPr kumimoji="0" sz="1100" b="0" i="0" u="none" strike="noStrike" kern="0" cap="none" spc="0" normalizeH="0" baseline="0" noProof="0">
              <a:ln>
                <a:noFill/>
              </a:ln>
              <a:solidFill>
                <a:sysClr val="windowText" lastClr="000000"/>
              </a:solidFill>
              <a:effectLst/>
              <a:uLnTx/>
              <a:uFillTx/>
              <a:latin typeface="Calibri"/>
              <a:cs typeface="Calibri"/>
            </a:endParaRPr>
          </a:p>
        </p:txBody>
      </p:sp>
      <p:sp>
        <p:nvSpPr>
          <p:cNvPr id="28" name="object 28"/>
          <p:cNvSpPr txBox="1"/>
          <p:nvPr/>
        </p:nvSpPr>
        <p:spPr>
          <a:xfrm>
            <a:off x="4830824" y="2047120"/>
            <a:ext cx="356235" cy="19748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1100" b="0" i="0" u="none" strike="noStrike" kern="0" cap="none" spc="0" normalizeH="0" baseline="0" noProof="0" dirty="0">
                <a:ln>
                  <a:noFill/>
                </a:ln>
                <a:solidFill>
                  <a:sysClr val="windowText" lastClr="000000"/>
                </a:solidFill>
                <a:effectLst/>
                <a:uLnTx/>
                <a:uFillTx/>
                <a:latin typeface="Calibri"/>
                <a:cs typeface="Calibri"/>
              </a:rPr>
              <a:t>Año</a:t>
            </a:r>
            <a:r>
              <a:rPr kumimoji="0" sz="1100" b="0" i="0" u="none" strike="noStrike" kern="0" cap="none" spc="-25" normalizeH="0" baseline="0" noProof="0" dirty="0">
                <a:ln>
                  <a:noFill/>
                </a:ln>
                <a:solidFill>
                  <a:sysClr val="windowText" lastClr="000000"/>
                </a:solidFill>
                <a:effectLst/>
                <a:uLnTx/>
                <a:uFillTx/>
                <a:latin typeface="Calibri"/>
                <a:cs typeface="Calibri"/>
              </a:rPr>
              <a:t> </a:t>
            </a:r>
            <a:r>
              <a:rPr kumimoji="0" sz="1100" b="0" i="0" u="none" strike="noStrike" kern="0" cap="none" spc="-50" normalizeH="0" baseline="0" noProof="0" dirty="0">
                <a:ln>
                  <a:noFill/>
                </a:ln>
                <a:solidFill>
                  <a:sysClr val="windowText" lastClr="000000"/>
                </a:solidFill>
                <a:effectLst/>
                <a:uLnTx/>
                <a:uFillTx/>
                <a:latin typeface="Calibri"/>
                <a:cs typeface="Calibri"/>
              </a:rPr>
              <a:t>4</a:t>
            </a:r>
            <a:endParaRPr kumimoji="0" sz="1100" b="0" i="0" u="none" strike="noStrike" kern="0" cap="none" spc="0" normalizeH="0" baseline="0" noProof="0">
              <a:ln>
                <a:noFill/>
              </a:ln>
              <a:solidFill>
                <a:sysClr val="windowText" lastClr="000000"/>
              </a:solidFill>
              <a:effectLst/>
              <a:uLnTx/>
              <a:uFillTx/>
              <a:latin typeface="Calibri"/>
              <a:cs typeface="Calibri"/>
            </a:endParaRPr>
          </a:p>
        </p:txBody>
      </p:sp>
      <p:sp>
        <p:nvSpPr>
          <p:cNvPr id="23" name="object 23"/>
          <p:cNvSpPr txBox="1"/>
          <p:nvPr/>
        </p:nvSpPr>
        <p:spPr>
          <a:xfrm>
            <a:off x="779865" y="2511794"/>
            <a:ext cx="158750" cy="17462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950" b="0" i="0" u="none" strike="noStrike" kern="0" cap="none" spc="-25" normalizeH="0" baseline="0" noProof="0" dirty="0">
                <a:ln>
                  <a:noFill/>
                </a:ln>
                <a:solidFill>
                  <a:sysClr val="windowText" lastClr="000000"/>
                </a:solidFill>
                <a:effectLst/>
                <a:uLnTx/>
                <a:uFillTx/>
                <a:latin typeface="Calibri"/>
                <a:cs typeface="Calibri"/>
              </a:rPr>
              <a:t>85</a:t>
            </a:r>
            <a:endParaRPr kumimoji="0" sz="950" b="0" i="0" u="none" strike="noStrike" kern="0" cap="none" spc="0" normalizeH="0" baseline="0" noProof="0">
              <a:ln>
                <a:noFill/>
              </a:ln>
              <a:solidFill>
                <a:sysClr val="windowText" lastClr="000000"/>
              </a:solidFill>
              <a:effectLst/>
              <a:uLnTx/>
              <a:uFillTx/>
              <a:latin typeface="Calibri"/>
              <a:cs typeface="Calibri"/>
            </a:endParaRPr>
          </a:p>
        </p:txBody>
      </p:sp>
      <p:sp>
        <p:nvSpPr>
          <p:cNvPr id="29" name="object 29"/>
          <p:cNvSpPr txBox="1"/>
          <p:nvPr/>
        </p:nvSpPr>
        <p:spPr>
          <a:xfrm>
            <a:off x="1688673" y="2684659"/>
            <a:ext cx="654685" cy="368935"/>
          </a:xfrm>
          <a:prstGeom prst="rect">
            <a:avLst/>
          </a:prstGeom>
        </p:spPr>
        <p:txBody>
          <a:bodyPr vert="horz" wrap="square" lIns="0" tIns="11430" rIns="0" bIns="0" rtlCol="0">
            <a:spAutoFit/>
          </a:bodyPr>
          <a:lstStyle/>
          <a:p>
            <a:pPr marL="12700" marR="5080" lvl="0" indent="0" defTabSz="914400" eaLnBrk="1" fontAlgn="auto" latinLnBrk="0" hangingPunct="1">
              <a:lnSpc>
                <a:spcPct val="102499"/>
              </a:lnSpc>
              <a:spcBef>
                <a:spcPts val="90"/>
              </a:spcBef>
              <a:spcAft>
                <a:spcPts val="0"/>
              </a:spcAft>
              <a:buClrTx/>
              <a:buSzTx/>
              <a:buFontTx/>
              <a:buNone/>
              <a:tabLst/>
              <a:defRPr/>
            </a:pPr>
            <a:r>
              <a:rPr kumimoji="0" sz="1100" b="1" i="0" u="none" strike="noStrike" kern="0" cap="none" spc="-10" normalizeH="0" baseline="0" noProof="0" dirty="0">
                <a:ln>
                  <a:noFill/>
                </a:ln>
                <a:solidFill>
                  <a:srgbClr val="9A0000"/>
                </a:solidFill>
                <a:effectLst/>
                <a:uLnTx/>
                <a:uFillTx/>
                <a:latin typeface="Calibri"/>
                <a:cs typeface="Calibri"/>
              </a:rPr>
              <a:t>Trump</a:t>
            </a:r>
            <a:r>
              <a:rPr kumimoji="0" sz="1100" b="1" i="0" u="none" strike="noStrike" kern="0" cap="none" spc="-30" normalizeH="0" baseline="0" noProof="0" dirty="0">
                <a:ln>
                  <a:noFill/>
                </a:ln>
                <a:solidFill>
                  <a:srgbClr val="9A0000"/>
                </a:solidFill>
                <a:effectLst/>
                <a:uLnTx/>
                <a:uFillTx/>
                <a:latin typeface="Calibri"/>
                <a:cs typeface="Calibri"/>
              </a:rPr>
              <a:t> </a:t>
            </a:r>
            <a:r>
              <a:rPr kumimoji="0" sz="1100" b="1" i="0" u="none" strike="noStrike" kern="0" cap="none" spc="-25" normalizeH="0" baseline="0" noProof="0" dirty="0">
                <a:ln>
                  <a:noFill/>
                </a:ln>
                <a:solidFill>
                  <a:srgbClr val="9A0000"/>
                </a:solidFill>
                <a:effectLst/>
                <a:uLnTx/>
                <a:uFillTx/>
                <a:latin typeface="Calibri"/>
                <a:cs typeface="Calibri"/>
              </a:rPr>
              <a:t>2do </a:t>
            </a:r>
            <a:r>
              <a:rPr kumimoji="0" sz="1100" b="1" i="0" u="none" strike="noStrike" kern="0" cap="none" spc="-10" normalizeH="0" baseline="0" noProof="0" dirty="0">
                <a:ln>
                  <a:noFill/>
                </a:ln>
                <a:solidFill>
                  <a:srgbClr val="9A0000"/>
                </a:solidFill>
                <a:effectLst/>
                <a:uLnTx/>
                <a:uFillTx/>
                <a:latin typeface="Calibri"/>
                <a:cs typeface="Calibri"/>
              </a:rPr>
              <a:t>Término</a:t>
            </a:r>
            <a:endParaRPr kumimoji="0" sz="1100" b="0" i="0" u="none" strike="noStrike" kern="0" cap="none" spc="0" normalizeH="0" baseline="0" noProof="0">
              <a:ln>
                <a:noFill/>
              </a:ln>
              <a:solidFill>
                <a:sysClr val="windowText" lastClr="000000"/>
              </a:solidFill>
              <a:effectLst/>
              <a:uLnTx/>
              <a:uFillTx/>
              <a:latin typeface="Calibri"/>
              <a:cs typeface="Calibri"/>
            </a:endParaRPr>
          </a:p>
        </p:txBody>
      </p:sp>
      <p:sp>
        <p:nvSpPr>
          <p:cNvPr id="30" name="object 30"/>
          <p:cNvSpPr txBox="1"/>
          <p:nvPr/>
        </p:nvSpPr>
        <p:spPr>
          <a:xfrm>
            <a:off x="2572093" y="2778307"/>
            <a:ext cx="629920" cy="368300"/>
          </a:xfrm>
          <a:prstGeom prst="rect">
            <a:avLst/>
          </a:prstGeom>
        </p:spPr>
        <p:txBody>
          <a:bodyPr vert="horz" wrap="square" lIns="0" tIns="11430" rIns="0" bIns="0" rtlCol="0">
            <a:spAutoFit/>
          </a:bodyPr>
          <a:lstStyle/>
          <a:p>
            <a:pPr marL="12700" marR="5080" lvl="0" indent="0" defTabSz="914400" eaLnBrk="1" fontAlgn="auto" latinLnBrk="0" hangingPunct="1">
              <a:lnSpc>
                <a:spcPct val="102400"/>
              </a:lnSpc>
              <a:spcBef>
                <a:spcPts val="90"/>
              </a:spcBef>
              <a:spcAft>
                <a:spcPts val="0"/>
              </a:spcAft>
              <a:buClrTx/>
              <a:buSzTx/>
              <a:buFontTx/>
              <a:buNone/>
              <a:tabLst/>
              <a:defRPr/>
            </a:pPr>
            <a:r>
              <a:rPr kumimoji="0" sz="1100" b="0" i="0" u="none" strike="noStrike" kern="0" cap="none" spc="0" normalizeH="0" baseline="0" noProof="0" dirty="0">
                <a:ln>
                  <a:noFill/>
                </a:ln>
                <a:solidFill>
                  <a:srgbClr val="FF0000"/>
                </a:solidFill>
                <a:effectLst/>
                <a:uLnTx/>
                <a:uFillTx/>
                <a:latin typeface="Calibri"/>
                <a:cs typeface="Calibri"/>
              </a:rPr>
              <a:t>Trump</a:t>
            </a:r>
            <a:r>
              <a:rPr kumimoji="0" sz="1100" b="0" i="0" u="none" strike="noStrike" kern="0" cap="none" spc="5" normalizeH="0" baseline="0" noProof="0" dirty="0">
                <a:ln>
                  <a:noFill/>
                </a:ln>
                <a:solidFill>
                  <a:srgbClr val="FF0000"/>
                </a:solidFill>
                <a:effectLst/>
                <a:uLnTx/>
                <a:uFillTx/>
                <a:latin typeface="Calibri"/>
                <a:cs typeface="Calibri"/>
              </a:rPr>
              <a:t> </a:t>
            </a:r>
            <a:r>
              <a:rPr kumimoji="0" sz="1100" b="0" i="0" u="none" strike="noStrike" kern="0" cap="none" spc="-25" normalizeH="0" baseline="0" noProof="0" dirty="0">
                <a:ln>
                  <a:noFill/>
                </a:ln>
                <a:solidFill>
                  <a:srgbClr val="FF0000"/>
                </a:solidFill>
                <a:effectLst/>
                <a:uLnTx/>
                <a:uFillTx/>
                <a:latin typeface="Calibri"/>
                <a:cs typeface="Calibri"/>
              </a:rPr>
              <a:t>1er </a:t>
            </a:r>
            <a:r>
              <a:rPr kumimoji="0" sz="1100" b="0" i="0" u="none" strike="noStrike" kern="0" cap="none" spc="-10" normalizeH="0" baseline="0" noProof="0" dirty="0">
                <a:ln>
                  <a:noFill/>
                </a:ln>
                <a:solidFill>
                  <a:srgbClr val="FF0000"/>
                </a:solidFill>
                <a:effectLst/>
                <a:uLnTx/>
                <a:uFillTx/>
                <a:latin typeface="Calibri"/>
                <a:cs typeface="Calibri"/>
              </a:rPr>
              <a:t>Término</a:t>
            </a:r>
            <a:endParaRPr kumimoji="0" sz="1100" b="0" i="0" u="none" strike="noStrike" kern="0" cap="none" spc="0" normalizeH="0" baseline="0" noProof="0">
              <a:ln>
                <a:noFill/>
              </a:ln>
              <a:solidFill>
                <a:sysClr val="windowText" lastClr="000000"/>
              </a:solidFill>
              <a:effectLst/>
              <a:uLnTx/>
              <a:uFillTx/>
              <a:latin typeface="Calibri"/>
              <a:cs typeface="Calibri"/>
            </a:endParaRPr>
          </a:p>
        </p:txBody>
      </p:sp>
      <p:sp>
        <p:nvSpPr>
          <p:cNvPr id="22" name="object 22"/>
          <p:cNvSpPr txBox="1"/>
          <p:nvPr/>
        </p:nvSpPr>
        <p:spPr>
          <a:xfrm>
            <a:off x="779865" y="3089543"/>
            <a:ext cx="158750" cy="17462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950" b="0" i="0" u="none" strike="noStrike" kern="0" cap="none" spc="-25" normalizeH="0" baseline="0" noProof="0" dirty="0">
                <a:ln>
                  <a:noFill/>
                </a:ln>
                <a:solidFill>
                  <a:sysClr val="windowText" lastClr="000000"/>
                </a:solidFill>
                <a:effectLst/>
                <a:uLnTx/>
                <a:uFillTx/>
                <a:latin typeface="Calibri"/>
                <a:cs typeface="Calibri"/>
              </a:rPr>
              <a:t>80</a:t>
            </a:r>
            <a:endParaRPr kumimoji="0" sz="950" b="0" i="0" u="none" strike="noStrike" kern="0" cap="none" spc="0" normalizeH="0" baseline="0" noProof="0">
              <a:ln>
                <a:noFill/>
              </a:ln>
              <a:solidFill>
                <a:sysClr val="windowText" lastClr="000000"/>
              </a:solidFill>
              <a:effectLst/>
              <a:uLnTx/>
              <a:uFillTx/>
              <a:latin typeface="Calibri"/>
              <a:cs typeface="Calibri"/>
            </a:endParaRPr>
          </a:p>
        </p:txBody>
      </p:sp>
      <p:sp>
        <p:nvSpPr>
          <p:cNvPr id="21" name="object 21"/>
          <p:cNvSpPr txBox="1"/>
          <p:nvPr/>
        </p:nvSpPr>
        <p:spPr>
          <a:xfrm>
            <a:off x="779865" y="3667134"/>
            <a:ext cx="158750" cy="17462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950" b="0" i="0" u="none" strike="noStrike" kern="0" cap="none" spc="-25" normalizeH="0" baseline="0" noProof="0" dirty="0">
                <a:ln>
                  <a:noFill/>
                </a:ln>
                <a:solidFill>
                  <a:sysClr val="windowText" lastClr="000000"/>
                </a:solidFill>
                <a:effectLst/>
                <a:uLnTx/>
                <a:uFillTx/>
                <a:latin typeface="Calibri"/>
                <a:cs typeface="Calibri"/>
              </a:rPr>
              <a:t>75</a:t>
            </a:r>
            <a:endParaRPr kumimoji="0" sz="950" b="0" i="0" u="none" strike="noStrike" kern="0" cap="none" spc="0" normalizeH="0" baseline="0" noProof="0">
              <a:ln>
                <a:noFill/>
              </a:ln>
              <a:solidFill>
                <a:sysClr val="windowText" lastClr="000000"/>
              </a:solidFill>
              <a:effectLst/>
              <a:uLnTx/>
              <a:uFillTx/>
              <a:latin typeface="Calibri"/>
              <a:cs typeface="Calibri"/>
            </a:endParaRPr>
          </a:p>
        </p:txBody>
      </p:sp>
      <p:sp>
        <p:nvSpPr>
          <p:cNvPr id="20" name="object 20"/>
          <p:cNvSpPr txBox="1"/>
          <p:nvPr/>
        </p:nvSpPr>
        <p:spPr>
          <a:xfrm>
            <a:off x="779865" y="4245280"/>
            <a:ext cx="158750" cy="173990"/>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950" b="0" i="0" u="none" strike="noStrike" kern="0" cap="none" spc="-25" normalizeH="0" baseline="0" noProof="0" dirty="0">
                <a:ln>
                  <a:noFill/>
                </a:ln>
                <a:solidFill>
                  <a:sysClr val="windowText" lastClr="000000"/>
                </a:solidFill>
                <a:effectLst/>
                <a:uLnTx/>
                <a:uFillTx/>
                <a:latin typeface="Calibri"/>
                <a:cs typeface="Calibri"/>
              </a:rPr>
              <a:t>70</a:t>
            </a:r>
            <a:endParaRPr kumimoji="0" sz="950" b="0" i="0" u="none" strike="noStrike" kern="0" cap="none" spc="0" normalizeH="0" baseline="0" noProof="0">
              <a:ln>
                <a:noFill/>
              </a:ln>
              <a:solidFill>
                <a:sysClr val="windowText" lastClr="000000"/>
              </a:solidFill>
              <a:effectLst/>
              <a:uLnTx/>
              <a:uFillTx/>
              <a:latin typeface="Calibri"/>
              <a:cs typeface="Calibri"/>
            </a:endParaRPr>
          </a:p>
        </p:txBody>
      </p:sp>
      <p:sp>
        <p:nvSpPr>
          <p:cNvPr id="31" name="object 31"/>
          <p:cNvSpPr txBox="1"/>
          <p:nvPr/>
        </p:nvSpPr>
        <p:spPr>
          <a:xfrm>
            <a:off x="4803850" y="4278505"/>
            <a:ext cx="367030" cy="19748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1100" b="0" i="0" u="none" strike="noStrike" kern="0" cap="none" spc="-10" normalizeH="0" baseline="0" noProof="0" dirty="0">
                <a:ln>
                  <a:noFill/>
                </a:ln>
                <a:solidFill>
                  <a:srgbClr val="2F81F1"/>
                </a:solidFill>
                <a:effectLst/>
                <a:uLnTx/>
                <a:uFillTx/>
                <a:latin typeface="Calibri"/>
                <a:cs typeface="Calibri"/>
              </a:rPr>
              <a:t>Biden</a:t>
            </a:r>
            <a:endParaRPr kumimoji="0" sz="1100" b="0" i="0" u="none" strike="noStrike" kern="0" cap="none" spc="0" normalizeH="0" baseline="0" noProof="0">
              <a:ln>
                <a:noFill/>
              </a:ln>
              <a:solidFill>
                <a:sysClr val="windowText" lastClr="000000"/>
              </a:solidFill>
              <a:effectLst/>
              <a:uLnTx/>
              <a:uFillTx/>
              <a:latin typeface="Calibri"/>
              <a:cs typeface="Calibri"/>
            </a:endParaRPr>
          </a:p>
        </p:txBody>
      </p:sp>
      <p:sp>
        <p:nvSpPr>
          <p:cNvPr id="19" name="object 19"/>
          <p:cNvSpPr txBox="1"/>
          <p:nvPr/>
        </p:nvSpPr>
        <p:spPr>
          <a:xfrm>
            <a:off x="779865" y="4822110"/>
            <a:ext cx="158750" cy="17462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950" b="0" i="0" u="none" strike="noStrike" kern="0" cap="none" spc="-25" normalizeH="0" baseline="0" noProof="0" dirty="0">
                <a:ln>
                  <a:noFill/>
                </a:ln>
                <a:solidFill>
                  <a:sysClr val="windowText" lastClr="000000"/>
                </a:solidFill>
                <a:effectLst/>
                <a:uLnTx/>
                <a:uFillTx/>
                <a:latin typeface="Calibri"/>
                <a:cs typeface="Calibri"/>
              </a:rPr>
              <a:t>65</a:t>
            </a:r>
            <a:endParaRPr kumimoji="0" sz="950" b="0" i="0" u="none" strike="noStrike" kern="0" cap="none" spc="0" normalizeH="0" baseline="0" noProof="0">
              <a:ln>
                <a:noFill/>
              </a:ln>
              <a:solidFill>
                <a:sysClr val="windowText" lastClr="000000"/>
              </a:solidFill>
              <a:effectLst/>
              <a:uLnTx/>
              <a:uFillTx/>
              <a:latin typeface="Calibri"/>
              <a:cs typeface="Calibri"/>
            </a:endParaRPr>
          </a:p>
        </p:txBody>
      </p:sp>
      <p:sp>
        <p:nvSpPr>
          <p:cNvPr id="16" name="object 16"/>
          <p:cNvSpPr txBox="1"/>
          <p:nvPr/>
        </p:nvSpPr>
        <p:spPr>
          <a:xfrm>
            <a:off x="2920701" y="5056032"/>
            <a:ext cx="177800" cy="196850"/>
          </a:xfrm>
          <a:prstGeom prst="rect">
            <a:avLst/>
          </a:prstGeom>
        </p:spPr>
        <p:txBody>
          <a:bodyPr vert="horz" wrap="square" lIns="0" tIns="15240" rIns="0" bIns="0" rtlCol="0">
            <a:spAutoFit/>
          </a:bodyPr>
          <a:lstStyle/>
          <a:p>
            <a:pPr marL="12700" marR="0" lvl="0" indent="0" defTabSz="914400" eaLnBrk="1" fontAlgn="auto" latinLnBrk="0" hangingPunct="1">
              <a:lnSpc>
                <a:spcPct val="100000"/>
              </a:lnSpc>
              <a:spcBef>
                <a:spcPts val="120"/>
              </a:spcBef>
              <a:spcAft>
                <a:spcPts val="0"/>
              </a:spcAft>
              <a:buClrTx/>
              <a:buSzTx/>
              <a:buFontTx/>
              <a:buNone/>
              <a:tabLst/>
              <a:defRPr/>
            </a:pPr>
            <a:r>
              <a:rPr kumimoji="0" sz="1100" b="1" i="0" u="none" strike="noStrike" kern="0" cap="none" spc="-25" normalizeH="0" baseline="0" noProof="0" dirty="0">
                <a:ln>
                  <a:noFill/>
                </a:ln>
                <a:solidFill>
                  <a:srgbClr val="8A0000"/>
                </a:solidFill>
                <a:effectLst/>
                <a:uLnTx/>
                <a:uFillTx/>
                <a:latin typeface="Arial"/>
                <a:cs typeface="Arial"/>
              </a:rPr>
              <a:t>64</a:t>
            </a:r>
            <a:endParaRPr kumimoji="0" sz="1100" b="0" i="0" u="none" strike="noStrike" kern="0" cap="none" spc="0" normalizeH="0" baseline="0" noProof="0">
              <a:ln>
                <a:noFill/>
              </a:ln>
              <a:solidFill>
                <a:sysClr val="windowText" lastClr="000000"/>
              </a:solidFill>
              <a:effectLst/>
              <a:uLnTx/>
              <a:uFillTx/>
              <a:latin typeface="Arial"/>
              <a:cs typeface="Arial"/>
            </a:endParaRPr>
          </a:p>
        </p:txBody>
      </p:sp>
      <p:sp>
        <p:nvSpPr>
          <p:cNvPr id="18" name="object 18"/>
          <p:cNvSpPr txBox="1"/>
          <p:nvPr/>
        </p:nvSpPr>
        <p:spPr>
          <a:xfrm>
            <a:off x="779865" y="5399780"/>
            <a:ext cx="158750" cy="17462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950" b="0" i="0" u="none" strike="noStrike" kern="0" cap="none" spc="-25" normalizeH="0" baseline="0" noProof="0" dirty="0">
                <a:ln>
                  <a:noFill/>
                </a:ln>
                <a:solidFill>
                  <a:sysClr val="windowText" lastClr="000000"/>
                </a:solidFill>
                <a:effectLst/>
                <a:uLnTx/>
                <a:uFillTx/>
                <a:latin typeface="Calibri"/>
                <a:cs typeface="Calibri"/>
              </a:rPr>
              <a:t>60</a:t>
            </a:r>
            <a:endParaRPr kumimoji="0" sz="950" b="0" i="0" u="none" strike="noStrike" kern="0" cap="none" spc="0" normalizeH="0" baseline="0" noProof="0">
              <a:ln>
                <a:noFill/>
              </a:ln>
              <a:solidFill>
                <a:sysClr val="windowText" lastClr="000000"/>
              </a:solidFill>
              <a:effectLst/>
              <a:uLnTx/>
              <a:uFillTx/>
              <a:latin typeface="Calibri"/>
              <a:cs typeface="Calibri"/>
            </a:endParaRPr>
          </a:p>
        </p:txBody>
      </p:sp>
      <p:pic>
        <p:nvPicPr>
          <p:cNvPr id="34" name="object 34"/>
          <p:cNvPicPr/>
          <p:nvPr/>
        </p:nvPicPr>
        <p:blipFill>
          <a:blip r:embed="rId3" cstate="print"/>
          <a:stretch>
            <a:fillRect/>
          </a:stretch>
        </p:blipFill>
        <p:spPr>
          <a:xfrm>
            <a:off x="2915157" y="4695825"/>
            <a:ext cx="933449" cy="933450"/>
          </a:xfrm>
          <a:prstGeom prst="rect">
            <a:avLst/>
          </a:prstGeom>
        </p:spPr>
      </p:pic>
      <p:grpSp>
        <p:nvGrpSpPr>
          <p:cNvPr id="11" name="object 11"/>
          <p:cNvGrpSpPr/>
          <p:nvPr/>
        </p:nvGrpSpPr>
        <p:grpSpPr>
          <a:xfrm>
            <a:off x="5562346" y="2034525"/>
            <a:ext cx="492125" cy="4034790"/>
            <a:chOff x="5562346" y="2034525"/>
            <a:chExt cx="492125" cy="4034790"/>
          </a:xfrm>
        </p:grpSpPr>
        <p:sp>
          <p:nvSpPr>
            <p:cNvPr id="12" name="object 12"/>
            <p:cNvSpPr/>
            <p:nvPr/>
          </p:nvSpPr>
          <p:spPr>
            <a:xfrm>
              <a:off x="5575807" y="2034525"/>
              <a:ext cx="0" cy="4034790"/>
            </a:xfrm>
            <a:custGeom>
              <a:avLst/>
              <a:gdLst/>
              <a:ahLst/>
              <a:cxnLst/>
              <a:rect l="l" t="t" r="r" b="b"/>
              <a:pathLst>
                <a:path h="4034790">
                  <a:moveTo>
                    <a:pt x="0" y="0"/>
                  </a:moveTo>
                  <a:lnTo>
                    <a:pt x="0" y="4034541"/>
                  </a:lnTo>
                </a:path>
              </a:pathLst>
            </a:custGeom>
            <a:ln w="9355">
              <a:solidFill>
                <a:srgbClr val="868686"/>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3" name="object 13"/>
            <p:cNvPicPr/>
            <p:nvPr/>
          </p:nvPicPr>
          <p:blipFill>
            <a:blip r:embed="rId4" cstate="print"/>
            <a:stretch>
              <a:fillRect/>
            </a:stretch>
          </p:blipFill>
          <p:spPr>
            <a:xfrm>
              <a:off x="5562346" y="5001996"/>
              <a:ext cx="470458" cy="627278"/>
            </a:xfrm>
            <a:prstGeom prst="rect">
              <a:avLst/>
            </a:prstGeom>
          </p:spPr>
        </p:pic>
        <p:pic>
          <p:nvPicPr>
            <p:cNvPr id="14" name="object 14" descr="Donald Trump announces he's running for president in 2016 - ABC30 Fresno"/>
            <p:cNvPicPr/>
            <p:nvPr/>
          </p:nvPicPr>
          <p:blipFill>
            <a:blip r:embed="rId5" cstate="print"/>
            <a:stretch>
              <a:fillRect/>
            </a:stretch>
          </p:blipFill>
          <p:spPr>
            <a:xfrm>
              <a:off x="5562346" y="3083534"/>
              <a:ext cx="492023" cy="566826"/>
            </a:xfrm>
            <a:prstGeom prst="rect">
              <a:avLst/>
            </a:prstGeom>
          </p:spPr>
        </p:pic>
      </p:grpSp>
      <p:sp>
        <p:nvSpPr>
          <p:cNvPr id="17" name="object 17"/>
          <p:cNvSpPr txBox="1"/>
          <p:nvPr/>
        </p:nvSpPr>
        <p:spPr>
          <a:xfrm>
            <a:off x="779865" y="5977458"/>
            <a:ext cx="158750" cy="17462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950" b="0" i="0" u="none" strike="noStrike" kern="0" cap="none" spc="-25" normalizeH="0" baseline="0" noProof="0" dirty="0">
                <a:ln>
                  <a:noFill/>
                </a:ln>
                <a:solidFill>
                  <a:sysClr val="windowText" lastClr="000000"/>
                </a:solidFill>
                <a:effectLst/>
                <a:uLnTx/>
                <a:uFillTx/>
                <a:latin typeface="Calibri"/>
                <a:cs typeface="Calibri"/>
              </a:rPr>
              <a:t>55</a:t>
            </a:r>
            <a:endParaRPr kumimoji="0" sz="950" b="0" i="0" u="none" strike="noStrike" kern="0" cap="none" spc="0" normalizeH="0" baseline="0" noProof="0">
              <a:ln>
                <a:noFill/>
              </a:ln>
              <a:solidFill>
                <a:sysClr val="windowText" lastClr="000000"/>
              </a:solidFill>
              <a:effectLst/>
              <a:uLnTx/>
              <a:uFillTx/>
              <a:latin typeface="Calibri"/>
              <a:cs typeface="Calibri"/>
            </a:endParaRPr>
          </a:p>
        </p:txBody>
      </p:sp>
      <p:grpSp>
        <p:nvGrpSpPr>
          <p:cNvPr id="35" name="object 35"/>
          <p:cNvGrpSpPr/>
          <p:nvPr/>
        </p:nvGrpSpPr>
        <p:grpSpPr>
          <a:xfrm>
            <a:off x="6811319" y="2051292"/>
            <a:ext cx="3733165" cy="4043045"/>
            <a:chOff x="6811319" y="2051292"/>
            <a:chExt cx="3733165" cy="4043045"/>
          </a:xfrm>
        </p:grpSpPr>
        <p:sp>
          <p:nvSpPr>
            <p:cNvPr id="36" name="object 36"/>
            <p:cNvSpPr/>
            <p:nvPr/>
          </p:nvSpPr>
          <p:spPr>
            <a:xfrm>
              <a:off x="7227329" y="2172639"/>
              <a:ext cx="3271520" cy="3800475"/>
            </a:xfrm>
            <a:custGeom>
              <a:avLst/>
              <a:gdLst/>
              <a:ahLst/>
              <a:cxnLst/>
              <a:rect l="l" t="t" r="r" b="b"/>
              <a:pathLst>
                <a:path w="3271520" h="3800475">
                  <a:moveTo>
                    <a:pt x="3271393" y="2420023"/>
                  </a:moveTo>
                  <a:lnTo>
                    <a:pt x="1162939" y="2420023"/>
                  </a:lnTo>
                  <a:lnTo>
                    <a:pt x="1162939" y="2996730"/>
                  </a:lnTo>
                  <a:lnTo>
                    <a:pt x="3271393" y="2996730"/>
                  </a:lnTo>
                  <a:lnTo>
                    <a:pt x="3271393" y="2420023"/>
                  </a:lnTo>
                  <a:close/>
                </a:path>
                <a:path w="3271520" h="3800475">
                  <a:moveTo>
                    <a:pt x="3271393" y="1616494"/>
                  </a:moveTo>
                  <a:lnTo>
                    <a:pt x="1673504" y="1616494"/>
                  </a:lnTo>
                  <a:lnTo>
                    <a:pt x="1673504" y="2193150"/>
                  </a:lnTo>
                  <a:lnTo>
                    <a:pt x="3271393" y="2193150"/>
                  </a:lnTo>
                  <a:lnTo>
                    <a:pt x="3271393" y="1616494"/>
                  </a:lnTo>
                  <a:close/>
                </a:path>
                <a:path w="3271520" h="3800475">
                  <a:moveTo>
                    <a:pt x="3271393" y="803529"/>
                  </a:moveTo>
                  <a:lnTo>
                    <a:pt x="2401544" y="803529"/>
                  </a:lnTo>
                  <a:lnTo>
                    <a:pt x="2401544" y="1380172"/>
                  </a:lnTo>
                  <a:lnTo>
                    <a:pt x="3271393" y="1380172"/>
                  </a:lnTo>
                  <a:lnTo>
                    <a:pt x="3271393" y="803529"/>
                  </a:lnTo>
                  <a:close/>
                </a:path>
                <a:path w="3271520" h="3800475">
                  <a:moveTo>
                    <a:pt x="3271393" y="0"/>
                  </a:moveTo>
                  <a:lnTo>
                    <a:pt x="2685186" y="0"/>
                  </a:lnTo>
                  <a:lnTo>
                    <a:pt x="2685186" y="576643"/>
                  </a:lnTo>
                  <a:lnTo>
                    <a:pt x="3271393" y="576643"/>
                  </a:lnTo>
                  <a:lnTo>
                    <a:pt x="3271393" y="0"/>
                  </a:lnTo>
                  <a:close/>
                </a:path>
                <a:path w="3271520" h="3800475">
                  <a:moveTo>
                    <a:pt x="3271405" y="3223615"/>
                  </a:moveTo>
                  <a:lnTo>
                    <a:pt x="0" y="3223615"/>
                  </a:lnTo>
                  <a:lnTo>
                    <a:pt x="0" y="3800259"/>
                  </a:lnTo>
                  <a:lnTo>
                    <a:pt x="3271405" y="3800259"/>
                  </a:lnTo>
                  <a:lnTo>
                    <a:pt x="3271405" y="3223615"/>
                  </a:lnTo>
                  <a:close/>
                </a:path>
              </a:pathLst>
            </a:custGeom>
            <a:solidFill>
              <a:srgbClr val="C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7" name="object 37"/>
            <p:cNvSpPr/>
            <p:nvPr/>
          </p:nvSpPr>
          <p:spPr>
            <a:xfrm>
              <a:off x="10494001" y="2054467"/>
              <a:ext cx="47625" cy="4036695"/>
            </a:xfrm>
            <a:custGeom>
              <a:avLst/>
              <a:gdLst/>
              <a:ahLst/>
              <a:cxnLst/>
              <a:rect l="l" t="t" r="r" b="b"/>
              <a:pathLst>
                <a:path w="47625" h="4036695">
                  <a:moveTo>
                    <a:pt x="0" y="4036594"/>
                  </a:moveTo>
                  <a:lnTo>
                    <a:pt x="0" y="0"/>
                  </a:lnTo>
                </a:path>
                <a:path w="47625" h="4036695">
                  <a:moveTo>
                    <a:pt x="0" y="4036594"/>
                  </a:moveTo>
                  <a:lnTo>
                    <a:pt x="47275" y="4036594"/>
                  </a:lnTo>
                </a:path>
                <a:path w="47625" h="4036695">
                  <a:moveTo>
                    <a:pt x="0" y="3233064"/>
                  </a:moveTo>
                  <a:lnTo>
                    <a:pt x="47275" y="3233064"/>
                  </a:lnTo>
                </a:path>
                <a:path w="47625" h="4036695">
                  <a:moveTo>
                    <a:pt x="0" y="2420024"/>
                  </a:moveTo>
                  <a:lnTo>
                    <a:pt x="47275" y="2420024"/>
                  </a:lnTo>
                </a:path>
                <a:path w="47625" h="4036695">
                  <a:moveTo>
                    <a:pt x="0" y="1616500"/>
                  </a:moveTo>
                  <a:lnTo>
                    <a:pt x="47275" y="1616500"/>
                  </a:lnTo>
                </a:path>
                <a:path w="47625" h="4036695">
                  <a:moveTo>
                    <a:pt x="0" y="803523"/>
                  </a:moveTo>
                  <a:lnTo>
                    <a:pt x="47274" y="803523"/>
                  </a:lnTo>
                </a:path>
                <a:path w="47625" h="4036695">
                  <a:moveTo>
                    <a:pt x="0" y="0"/>
                  </a:moveTo>
                  <a:lnTo>
                    <a:pt x="47274" y="0"/>
                  </a:lnTo>
                </a:path>
              </a:pathLst>
            </a:custGeom>
            <a:ln w="6302">
              <a:solidFill>
                <a:srgbClr val="041E42"/>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8" name="object 38"/>
            <p:cNvSpPr/>
            <p:nvPr/>
          </p:nvSpPr>
          <p:spPr>
            <a:xfrm>
              <a:off x="6811319" y="5575855"/>
              <a:ext cx="378460" cy="227329"/>
            </a:xfrm>
            <a:custGeom>
              <a:avLst/>
              <a:gdLst/>
              <a:ahLst/>
              <a:cxnLst/>
              <a:rect l="l" t="t" r="r" b="b"/>
              <a:pathLst>
                <a:path w="378459" h="227329">
                  <a:moveTo>
                    <a:pt x="378198" y="0"/>
                  </a:moveTo>
                  <a:lnTo>
                    <a:pt x="0" y="0"/>
                  </a:lnTo>
                  <a:lnTo>
                    <a:pt x="0" y="226877"/>
                  </a:lnTo>
                  <a:lnTo>
                    <a:pt x="378198" y="226877"/>
                  </a:lnTo>
                  <a:lnTo>
                    <a:pt x="378198" y="0"/>
                  </a:lnTo>
                  <a:close/>
                </a:path>
              </a:pathLst>
            </a:custGeom>
            <a:solidFill>
              <a:srgbClr val="C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46" name="object 46"/>
          <p:cNvSpPr/>
          <p:nvPr/>
        </p:nvSpPr>
        <p:spPr>
          <a:xfrm>
            <a:off x="9572143" y="2342790"/>
            <a:ext cx="302895" cy="227329"/>
          </a:xfrm>
          <a:custGeom>
            <a:avLst/>
            <a:gdLst/>
            <a:ahLst/>
            <a:cxnLst/>
            <a:rect l="l" t="t" r="r" b="b"/>
            <a:pathLst>
              <a:path w="302895" h="227330">
                <a:moveTo>
                  <a:pt x="302558" y="0"/>
                </a:moveTo>
                <a:lnTo>
                  <a:pt x="0" y="0"/>
                </a:lnTo>
                <a:lnTo>
                  <a:pt x="0" y="226877"/>
                </a:lnTo>
                <a:lnTo>
                  <a:pt x="302558" y="226877"/>
                </a:lnTo>
                <a:lnTo>
                  <a:pt x="302558" y="0"/>
                </a:lnTo>
                <a:close/>
              </a:path>
            </a:pathLst>
          </a:custGeom>
          <a:solidFill>
            <a:srgbClr val="C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7" name="object 47"/>
          <p:cNvSpPr txBox="1"/>
          <p:nvPr/>
        </p:nvSpPr>
        <p:spPr>
          <a:xfrm>
            <a:off x="9572143" y="2340411"/>
            <a:ext cx="302895" cy="207645"/>
          </a:xfrm>
          <a:prstGeom prst="rect">
            <a:avLst/>
          </a:prstGeom>
        </p:spPr>
        <p:txBody>
          <a:bodyPr vert="horz" wrap="square" lIns="0" tIns="12065" rIns="0" bIns="0" rtlCol="0">
            <a:spAutoFit/>
          </a:bodyPr>
          <a:lstStyle/>
          <a:p>
            <a:pPr marL="36195" marR="0" lvl="0" indent="0" defTabSz="914400" eaLnBrk="1" fontAlgn="auto" latinLnBrk="0" hangingPunct="1">
              <a:lnSpc>
                <a:spcPct val="100000"/>
              </a:lnSpc>
              <a:spcBef>
                <a:spcPts val="95"/>
              </a:spcBef>
              <a:spcAft>
                <a:spcPts val="0"/>
              </a:spcAft>
              <a:buClrTx/>
              <a:buSzTx/>
              <a:buFontTx/>
              <a:buNone/>
              <a:tabLst/>
              <a:defRPr/>
            </a:pPr>
            <a:r>
              <a:rPr kumimoji="0" sz="1200" b="0" i="0" u="none" strike="noStrike" kern="0" cap="none" spc="0" normalizeH="0" baseline="0" noProof="0" dirty="0">
                <a:ln>
                  <a:noFill/>
                </a:ln>
                <a:solidFill>
                  <a:srgbClr val="FFFFFF"/>
                </a:solidFill>
                <a:effectLst/>
                <a:uLnTx/>
                <a:uFillTx/>
                <a:latin typeface="Calibri"/>
                <a:cs typeface="Calibri"/>
              </a:rPr>
              <a:t>-</a:t>
            </a:r>
            <a:r>
              <a:rPr kumimoji="0" sz="1200" b="0" i="0" u="none" strike="noStrike" kern="0" cap="none" spc="-25" normalizeH="0" baseline="0" noProof="0" dirty="0">
                <a:ln>
                  <a:noFill/>
                </a:ln>
                <a:solidFill>
                  <a:srgbClr val="FFFFFF"/>
                </a:solidFill>
                <a:effectLst/>
                <a:uLnTx/>
                <a:uFillTx/>
                <a:latin typeface="Calibri"/>
                <a:cs typeface="Calibri"/>
              </a:rPr>
              <a:t>8%</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sp>
        <p:nvSpPr>
          <p:cNvPr id="52" name="object 52"/>
          <p:cNvSpPr txBox="1"/>
          <p:nvPr/>
        </p:nvSpPr>
        <p:spPr>
          <a:xfrm>
            <a:off x="10628168" y="2332060"/>
            <a:ext cx="474345" cy="207645"/>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1200" b="0" i="0" u="none" strike="noStrike" kern="0" cap="none" spc="-10" normalizeH="0" baseline="0" noProof="0" dirty="0">
                <a:ln>
                  <a:noFill/>
                </a:ln>
                <a:solidFill>
                  <a:sysClr val="windowText" lastClr="000000"/>
                </a:solidFill>
                <a:effectLst/>
                <a:uLnTx/>
                <a:uFillTx/>
                <a:latin typeface="Calibri"/>
                <a:cs typeface="Calibri"/>
              </a:rPr>
              <a:t>Crimen</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sp>
        <p:nvSpPr>
          <p:cNvPr id="44" name="object 44"/>
          <p:cNvSpPr/>
          <p:nvPr/>
        </p:nvSpPr>
        <p:spPr>
          <a:xfrm>
            <a:off x="9203400" y="3155768"/>
            <a:ext cx="387985" cy="217804"/>
          </a:xfrm>
          <a:custGeom>
            <a:avLst/>
            <a:gdLst/>
            <a:ahLst/>
            <a:cxnLst/>
            <a:rect l="l" t="t" r="r" b="b"/>
            <a:pathLst>
              <a:path w="387984" h="217804">
                <a:moveTo>
                  <a:pt x="387653" y="0"/>
                </a:moveTo>
                <a:lnTo>
                  <a:pt x="0" y="0"/>
                </a:lnTo>
                <a:lnTo>
                  <a:pt x="0" y="217424"/>
                </a:lnTo>
                <a:lnTo>
                  <a:pt x="387653" y="217424"/>
                </a:lnTo>
                <a:lnTo>
                  <a:pt x="387653" y="0"/>
                </a:lnTo>
                <a:close/>
              </a:path>
            </a:pathLst>
          </a:custGeom>
          <a:solidFill>
            <a:srgbClr val="C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5" name="object 45"/>
          <p:cNvSpPr txBox="1"/>
          <p:nvPr/>
        </p:nvSpPr>
        <p:spPr>
          <a:xfrm>
            <a:off x="9203400" y="3149449"/>
            <a:ext cx="387985" cy="207645"/>
          </a:xfrm>
          <a:prstGeom prst="rect">
            <a:avLst/>
          </a:prstGeom>
        </p:spPr>
        <p:txBody>
          <a:bodyPr vert="horz" wrap="square" lIns="0" tIns="12065" rIns="0" bIns="0" rtlCol="0">
            <a:spAutoFit/>
          </a:bodyPr>
          <a:lstStyle/>
          <a:p>
            <a:pPr marL="37465" marR="0" lvl="0" indent="0" defTabSz="914400" eaLnBrk="1" fontAlgn="auto" latinLnBrk="0" hangingPunct="1">
              <a:lnSpc>
                <a:spcPct val="100000"/>
              </a:lnSpc>
              <a:spcBef>
                <a:spcPts val="95"/>
              </a:spcBef>
              <a:spcAft>
                <a:spcPts val="0"/>
              </a:spcAft>
              <a:buClrTx/>
              <a:buSzTx/>
              <a:buFontTx/>
              <a:buNone/>
              <a:tabLst/>
              <a:defRPr/>
            </a:pPr>
            <a:r>
              <a:rPr kumimoji="0" sz="1200" b="0" i="0" u="none" strike="noStrike" kern="0" cap="none" spc="0" normalizeH="0" baseline="0" noProof="0" dirty="0">
                <a:ln>
                  <a:noFill/>
                </a:ln>
                <a:solidFill>
                  <a:srgbClr val="FFFFFF"/>
                </a:solidFill>
                <a:effectLst/>
                <a:uLnTx/>
                <a:uFillTx/>
                <a:latin typeface="Calibri"/>
                <a:cs typeface="Calibri"/>
              </a:rPr>
              <a:t>-</a:t>
            </a:r>
            <a:r>
              <a:rPr kumimoji="0" sz="1200" b="0" i="0" u="none" strike="noStrike" kern="0" cap="none" spc="-25" normalizeH="0" baseline="0" noProof="0" dirty="0">
                <a:ln>
                  <a:noFill/>
                </a:ln>
                <a:solidFill>
                  <a:srgbClr val="FFFFFF"/>
                </a:solidFill>
                <a:effectLst/>
                <a:uLnTx/>
                <a:uFillTx/>
                <a:latin typeface="Calibri"/>
                <a:cs typeface="Calibri"/>
              </a:rPr>
              <a:t>12%</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sp>
        <p:nvSpPr>
          <p:cNvPr id="51" name="object 51"/>
          <p:cNvSpPr txBox="1"/>
          <p:nvPr/>
        </p:nvSpPr>
        <p:spPr>
          <a:xfrm>
            <a:off x="10628169" y="3141098"/>
            <a:ext cx="757555" cy="207645"/>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1200" b="0" i="0" u="none" strike="noStrike" kern="0" cap="none" spc="-10" normalizeH="0" baseline="0" noProof="0" dirty="0">
                <a:ln>
                  <a:noFill/>
                </a:ln>
                <a:solidFill>
                  <a:sysClr val="windowText" lastClr="000000"/>
                </a:solidFill>
                <a:effectLst/>
                <a:uLnTx/>
                <a:uFillTx/>
                <a:latin typeface="Calibri"/>
                <a:cs typeface="Calibri"/>
              </a:rPr>
              <a:t>Inmigración</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sp>
        <p:nvSpPr>
          <p:cNvPr id="42" name="object 42"/>
          <p:cNvSpPr/>
          <p:nvPr/>
        </p:nvSpPr>
        <p:spPr>
          <a:xfrm>
            <a:off x="8475368" y="3959291"/>
            <a:ext cx="387985" cy="227329"/>
          </a:xfrm>
          <a:custGeom>
            <a:avLst/>
            <a:gdLst/>
            <a:ahLst/>
            <a:cxnLst/>
            <a:rect l="l" t="t" r="r" b="b"/>
            <a:pathLst>
              <a:path w="387984" h="227329">
                <a:moveTo>
                  <a:pt x="387653" y="0"/>
                </a:moveTo>
                <a:lnTo>
                  <a:pt x="0" y="0"/>
                </a:lnTo>
                <a:lnTo>
                  <a:pt x="0" y="226877"/>
                </a:lnTo>
                <a:lnTo>
                  <a:pt x="387653" y="226877"/>
                </a:lnTo>
                <a:lnTo>
                  <a:pt x="387653" y="0"/>
                </a:lnTo>
                <a:close/>
              </a:path>
            </a:pathLst>
          </a:custGeom>
          <a:solidFill>
            <a:srgbClr val="C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3" name="object 43"/>
          <p:cNvSpPr txBox="1"/>
          <p:nvPr/>
        </p:nvSpPr>
        <p:spPr>
          <a:xfrm>
            <a:off x="8475368" y="3958487"/>
            <a:ext cx="387985" cy="207645"/>
          </a:xfrm>
          <a:prstGeom prst="rect">
            <a:avLst/>
          </a:prstGeom>
        </p:spPr>
        <p:txBody>
          <a:bodyPr vert="horz" wrap="square" lIns="0" tIns="12065" rIns="0" bIns="0" rtlCol="0">
            <a:spAutoFit/>
          </a:bodyPr>
          <a:lstStyle/>
          <a:p>
            <a:pPr marL="38100" marR="0" lvl="0" indent="0" defTabSz="914400" eaLnBrk="1" fontAlgn="auto" latinLnBrk="0" hangingPunct="1">
              <a:lnSpc>
                <a:spcPct val="100000"/>
              </a:lnSpc>
              <a:spcBef>
                <a:spcPts val="95"/>
              </a:spcBef>
              <a:spcAft>
                <a:spcPts val="0"/>
              </a:spcAft>
              <a:buClrTx/>
              <a:buSzTx/>
              <a:buFontTx/>
              <a:buNone/>
              <a:tabLst/>
              <a:defRPr/>
            </a:pPr>
            <a:r>
              <a:rPr kumimoji="0" sz="1200" b="0" i="0" u="none" strike="noStrike" kern="0" cap="none" spc="0" normalizeH="0" baseline="0" noProof="0" dirty="0">
                <a:ln>
                  <a:noFill/>
                </a:ln>
                <a:solidFill>
                  <a:srgbClr val="FFFFFF"/>
                </a:solidFill>
                <a:effectLst/>
                <a:uLnTx/>
                <a:uFillTx/>
                <a:latin typeface="Calibri"/>
                <a:cs typeface="Calibri"/>
              </a:rPr>
              <a:t>-</a:t>
            </a:r>
            <a:r>
              <a:rPr kumimoji="0" sz="1200" b="0" i="0" u="none" strike="noStrike" kern="0" cap="none" spc="-25" normalizeH="0" baseline="0" noProof="0" dirty="0">
                <a:ln>
                  <a:noFill/>
                </a:ln>
                <a:solidFill>
                  <a:srgbClr val="FFFFFF"/>
                </a:solidFill>
                <a:effectLst/>
                <a:uLnTx/>
                <a:uFillTx/>
                <a:latin typeface="Calibri"/>
                <a:cs typeface="Calibri"/>
              </a:rPr>
              <a:t>22%</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sp>
        <p:nvSpPr>
          <p:cNvPr id="50" name="object 50"/>
          <p:cNvSpPr txBox="1"/>
          <p:nvPr/>
        </p:nvSpPr>
        <p:spPr>
          <a:xfrm>
            <a:off x="10628169" y="3950136"/>
            <a:ext cx="628015" cy="207645"/>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1200" b="0" i="0" u="none" strike="noStrike" kern="0" cap="none" spc="-10" normalizeH="0" baseline="0" noProof="0" dirty="0">
                <a:ln>
                  <a:noFill/>
                </a:ln>
                <a:solidFill>
                  <a:sysClr val="windowText" lastClr="000000"/>
                </a:solidFill>
                <a:effectLst/>
                <a:uLnTx/>
                <a:uFillTx/>
                <a:latin typeface="Calibri"/>
                <a:cs typeface="Calibri"/>
              </a:rPr>
              <a:t>Economía</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sp>
        <p:nvSpPr>
          <p:cNvPr id="40" name="object 40"/>
          <p:cNvSpPr/>
          <p:nvPr/>
        </p:nvSpPr>
        <p:spPr>
          <a:xfrm>
            <a:off x="7974272" y="4772331"/>
            <a:ext cx="378460" cy="217804"/>
          </a:xfrm>
          <a:custGeom>
            <a:avLst/>
            <a:gdLst/>
            <a:ahLst/>
            <a:cxnLst/>
            <a:rect l="l" t="t" r="r" b="b"/>
            <a:pathLst>
              <a:path w="378459" h="217804">
                <a:moveTo>
                  <a:pt x="378198" y="0"/>
                </a:moveTo>
                <a:lnTo>
                  <a:pt x="0" y="0"/>
                </a:lnTo>
                <a:lnTo>
                  <a:pt x="0" y="217424"/>
                </a:lnTo>
                <a:lnTo>
                  <a:pt x="378198" y="217424"/>
                </a:lnTo>
                <a:lnTo>
                  <a:pt x="378198" y="0"/>
                </a:lnTo>
                <a:close/>
              </a:path>
            </a:pathLst>
          </a:custGeom>
          <a:solidFill>
            <a:srgbClr val="C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1" name="object 41"/>
          <p:cNvSpPr txBox="1"/>
          <p:nvPr/>
        </p:nvSpPr>
        <p:spPr>
          <a:xfrm>
            <a:off x="7974272" y="4767509"/>
            <a:ext cx="378460" cy="207645"/>
          </a:xfrm>
          <a:prstGeom prst="rect">
            <a:avLst/>
          </a:prstGeom>
        </p:spPr>
        <p:txBody>
          <a:bodyPr vert="horz" wrap="square" lIns="0" tIns="12065" rIns="0" bIns="0" rtlCol="0">
            <a:spAutoFit/>
          </a:bodyPr>
          <a:lstStyle/>
          <a:p>
            <a:pPr marL="29845" marR="0" lvl="0" indent="0" defTabSz="914400" eaLnBrk="1" fontAlgn="auto" latinLnBrk="0" hangingPunct="1">
              <a:lnSpc>
                <a:spcPct val="100000"/>
              </a:lnSpc>
              <a:spcBef>
                <a:spcPts val="95"/>
              </a:spcBef>
              <a:spcAft>
                <a:spcPts val="0"/>
              </a:spcAft>
              <a:buClrTx/>
              <a:buSzTx/>
              <a:buFontTx/>
              <a:buNone/>
              <a:tabLst/>
              <a:defRPr/>
            </a:pPr>
            <a:r>
              <a:rPr kumimoji="0" sz="1200" b="0" i="0" u="none" strike="noStrike" kern="0" cap="none" spc="0" normalizeH="0" baseline="0" noProof="0" dirty="0">
                <a:ln>
                  <a:noFill/>
                </a:ln>
                <a:solidFill>
                  <a:srgbClr val="FFFFFF"/>
                </a:solidFill>
                <a:effectLst/>
                <a:uLnTx/>
                <a:uFillTx/>
                <a:latin typeface="Calibri"/>
                <a:cs typeface="Calibri"/>
              </a:rPr>
              <a:t>-</a:t>
            </a:r>
            <a:r>
              <a:rPr kumimoji="0" sz="1200" b="0" i="0" u="none" strike="noStrike" kern="0" cap="none" spc="-25" normalizeH="0" baseline="0" noProof="0" dirty="0">
                <a:ln>
                  <a:noFill/>
                </a:ln>
                <a:solidFill>
                  <a:srgbClr val="FFFFFF"/>
                </a:solidFill>
                <a:effectLst/>
                <a:uLnTx/>
                <a:uFillTx/>
                <a:latin typeface="Calibri"/>
                <a:cs typeface="Calibri"/>
              </a:rPr>
              <a:t>29%</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sp>
        <p:nvSpPr>
          <p:cNvPr id="49" name="object 49"/>
          <p:cNvSpPr txBox="1"/>
          <p:nvPr/>
        </p:nvSpPr>
        <p:spPr>
          <a:xfrm>
            <a:off x="10628169" y="4759237"/>
            <a:ext cx="995044" cy="207645"/>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1200" b="0" i="0" u="none" strike="noStrike" kern="0" cap="none" spc="-10" normalizeH="0" baseline="0" noProof="0" dirty="0">
                <a:ln>
                  <a:noFill/>
                </a:ln>
                <a:solidFill>
                  <a:sysClr val="windowText" lastClr="000000"/>
                </a:solidFill>
                <a:effectLst/>
                <a:uLnTx/>
                <a:uFillTx/>
                <a:latin typeface="Calibri"/>
                <a:cs typeface="Calibri"/>
              </a:rPr>
              <a:t>Política</a:t>
            </a:r>
            <a:r>
              <a:rPr kumimoji="0" sz="1200" b="0" i="0" u="none" strike="noStrike" kern="0" cap="none" spc="-20"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Exterior</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sp>
        <p:nvSpPr>
          <p:cNvPr id="39" name="object 39"/>
          <p:cNvSpPr txBox="1"/>
          <p:nvPr/>
        </p:nvSpPr>
        <p:spPr>
          <a:xfrm>
            <a:off x="6811319" y="5576547"/>
            <a:ext cx="378460" cy="207645"/>
          </a:xfrm>
          <a:prstGeom prst="rect">
            <a:avLst/>
          </a:prstGeom>
        </p:spPr>
        <p:txBody>
          <a:bodyPr vert="horz" wrap="square" lIns="0" tIns="12065" rIns="0" bIns="0" rtlCol="0">
            <a:spAutoFit/>
          </a:bodyPr>
          <a:lstStyle/>
          <a:p>
            <a:pPr marL="29209" marR="0" lvl="0" indent="0" defTabSz="914400" eaLnBrk="1" fontAlgn="auto" latinLnBrk="0" hangingPunct="1">
              <a:lnSpc>
                <a:spcPct val="100000"/>
              </a:lnSpc>
              <a:spcBef>
                <a:spcPts val="95"/>
              </a:spcBef>
              <a:spcAft>
                <a:spcPts val="0"/>
              </a:spcAft>
              <a:buClrTx/>
              <a:buSzTx/>
              <a:buFontTx/>
              <a:buNone/>
              <a:tabLst/>
              <a:defRPr/>
            </a:pPr>
            <a:r>
              <a:rPr kumimoji="0" sz="1200" b="0" i="0" u="none" strike="noStrike" kern="0" cap="none" spc="0" normalizeH="0" baseline="0" noProof="0" dirty="0">
                <a:ln>
                  <a:noFill/>
                </a:ln>
                <a:solidFill>
                  <a:srgbClr val="FFFFFF"/>
                </a:solidFill>
                <a:effectLst/>
                <a:uLnTx/>
                <a:uFillTx/>
                <a:latin typeface="Calibri"/>
                <a:cs typeface="Calibri"/>
              </a:rPr>
              <a:t>-</a:t>
            </a:r>
            <a:r>
              <a:rPr kumimoji="0" sz="1200" b="0" i="0" u="none" strike="noStrike" kern="0" cap="none" spc="-25" normalizeH="0" baseline="0" noProof="0" dirty="0">
                <a:ln>
                  <a:noFill/>
                </a:ln>
                <a:solidFill>
                  <a:srgbClr val="FFFFFF"/>
                </a:solidFill>
                <a:effectLst/>
                <a:uLnTx/>
                <a:uFillTx/>
                <a:latin typeface="Calibri"/>
                <a:cs typeface="Calibri"/>
              </a:rPr>
              <a:t>45%</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sp>
        <p:nvSpPr>
          <p:cNvPr id="48" name="object 48"/>
          <p:cNvSpPr txBox="1"/>
          <p:nvPr/>
        </p:nvSpPr>
        <p:spPr>
          <a:xfrm>
            <a:off x="10628169" y="5568276"/>
            <a:ext cx="558800" cy="207645"/>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1200" b="0" i="0" u="none" strike="noStrike" kern="0" cap="none" spc="-10" normalizeH="0" baseline="0" noProof="0" dirty="0">
                <a:ln>
                  <a:noFill/>
                </a:ln>
                <a:solidFill>
                  <a:sysClr val="windowText" lastClr="000000"/>
                </a:solidFill>
                <a:effectLst/>
                <a:uLnTx/>
                <a:uFillTx/>
                <a:latin typeface="Calibri"/>
                <a:cs typeface="Calibri"/>
              </a:rPr>
              <a:t>Inflación</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pic>
        <p:nvPicPr>
          <p:cNvPr id="4" name="object 4"/>
          <p:cNvPicPr/>
          <p:nvPr/>
        </p:nvPicPr>
        <p:blipFill>
          <a:blip r:embed="rId6" cstate="print"/>
          <a:stretch>
            <a:fillRect/>
          </a:stretch>
        </p:blipFill>
        <p:spPr>
          <a:xfrm>
            <a:off x="11770359" y="6370408"/>
            <a:ext cx="190373" cy="187579"/>
          </a:xfrm>
          <a:prstGeom prst="rect">
            <a:avLst/>
          </a:prstGeom>
        </p:spPr>
      </p:pic>
      <p:sp>
        <p:nvSpPr>
          <p:cNvPr id="5" name="object 5"/>
          <p:cNvSpPr txBox="1"/>
          <p:nvPr/>
        </p:nvSpPr>
        <p:spPr>
          <a:xfrm>
            <a:off x="358241" y="6532574"/>
            <a:ext cx="3926204" cy="1625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900" b="0" i="1" u="none" strike="noStrike" kern="0" cap="none" spc="0" normalizeH="0" baseline="0" noProof="0" dirty="0">
                <a:ln>
                  <a:noFill/>
                </a:ln>
                <a:solidFill>
                  <a:srgbClr val="7E7E7E"/>
                </a:solidFill>
                <a:effectLst/>
                <a:uLnTx/>
                <a:uFillTx/>
                <a:latin typeface="Arial"/>
                <a:cs typeface="Arial"/>
              </a:rPr>
              <a:t>Fuente:</a:t>
            </a:r>
            <a:r>
              <a:rPr kumimoji="0" sz="900" b="0" i="1" u="none" strike="noStrike" kern="0" cap="none" spc="80" normalizeH="0" baseline="0" noProof="0" dirty="0">
                <a:ln>
                  <a:noFill/>
                </a:ln>
                <a:solidFill>
                  <a:srgbClr val="7E7E7E"/>
                </a:solidFill>
                <a:effectLst/>
                <a:uLnTx/>
                <a:uFillTx/>
                <a:latin typeface="Arial"/>
                <a:cs typeface="Arial"/>
              </a:rPr>
              <a:t> </a:t>
            </a:r>
            <a:r>
              <a:rPr kumimoji="0" sz="900" b="0" i="1" u="none" strike="noStrike" kern="0" cap="none" spc="45" normalizeH="0" baseline="0" noProof="0" dirty="0">
                <a:ln>
                  <a:noFill/>
                </a:ln>
                <a:solidFill>
                  <a:srgbClr val="7E7E7E"/>
                </a:solidFill>
                <a:effectLst/>
                <a:uLnTx/>
                <a:uFillTx/>
                <a:latin typeface="Arial"/>
                <a:cs typeface="Arial"/>
              </a:rPr>
              <a:t>Actinver</a:t>
            </a:r>
            <a:r>
              <a:rPr kumimoji="0" sz="900" b="0" i="1" u="none" strike="noStrike" kern="0" cap="none" spc="85" normalizeH="0" baseline="0" noProof="0" dirty="0">
                <a:ln>
                  <a:noFill/>
                </a:ln>
                <a:solidFill>
                  <a:srgbClr val="7E7E7E"/>
                </a:solidFill>
                <a:effectLst/>
                <a:uLnTx/>
                <a:uFillTx/>
                <a:latin typeface="Arial"/>
                <a:cs typeface="Arial"/>
              </a:rPr>
              <a:t> </a:t>
            </a:r>
            <a:r>
              <a:rPr kumimoji="0" sz="900" b="0" i="1" u="none" strike="noStrike" kern="0" cap="none" spc="80" normalizeH="0" baseline="0" noProof="0" dirty="0">
                <a:ln>
                  <a:noFill/>
                </a:ln>
                <a:solidFill>
                  <a:srgbClr val="7E7E7E"/>
                </a:solidFill>
                <a:effectLst/>
                <a:uLnTx/>
                <a:uFillTx/>
                <a:latin typeface="Arial"/>
                <a:cs typeface="Arial"/>
              </a:rPr>
              <a:t>con</a:t>
            </a:r>
            <a:r>
              <a:rPr kumimoji="0" sz="900" b="0" i="1" u="none" strike="noStrike" kern="0" cap="none" spc="50" normalizeH="0" baseline="0" noProof="0" dirty="0">
                <a:ln>
                  <a:noFill/>
                </a:ln>
                <a:solidFill>
                  <a:srgbClr val="7E7E7E"/>
                </a:solidFill>
                <a:effectLst/>
                <a:uLnTx/>
                <a:uFillTx/>
                <a:latin typeface="Arial"/>
                <a:cs typeface="Arial"/>
              </a:rPr>
              <a:t> </a:t>
            </a:r>
            <a:r>
              <a:rPr kumimoji="0" sz="900" b="0" i="1" u="none" strike="noStrike" kern="0" cap="none" spc="65" normalizeH="0" baseline="0" noProof="0" dirty="0">
                <a:ln>
                  <a:noFill/>
                </a:ln>
                <a:solidFill>
                  <a:srgbClr val="7E7E7E"/>
                </a:solidFill>
                <a:effectLst/>
                <a:uLnTx/>
                <a:uFillTx/>
                <a:latin typeface="Arial"/>
                <a:cs typeface="Arial"/>
              </a:rPr>
              <a:t>información</a:t>
            </a:r>
            <a:r>
              <a:rPr kumimoji="0" sz="900" b="0" i="1" u="none" strike="noStrike" kern="0" cap="none" spc="95" normalizeH="0" baseline="0" noProof="0" dirty="0">
                <a:ln>
                  <a:noFill/>
                </a:ln>
                <a:solidFill>
                  <a:srgbClr val="7E7E7E"/>
                </a:solidFill>
                <a:effectLst/>
                <a:uLnTx/>
                <a:uFillTx/>
                <a:latin typeface="Arial"/>
                <a:cs typeface="Arial"/>
              </a:rPr>
              <a:t> </a:t>
            </a:r>
            <a:r>
              <a:rPr kumimoji="0" sz="900" b="0" i="1" u="none" strike="noStrike" kern="0" cap="none" spc="80" normalizeH="0" baseline="0" noProof="0" dirty="0">
                <a:ln>
                  <a:noFill/>
                </a:ln>
                <a:solidFill>
                  <a:srgbClr val="7E7E7E"/>
                </a:solidFill>
                <a:effectLst/>
                <a:uLnTx/>
                <a:uFillTx/>
                <a:latin typeface="Arial"/>
                <a:cs typeface="Arial"/>
              </a:rPr>
              <a:t>de</a:t>
            </a:r>
            <a:r>
              <a:rPr kumimoji="0" sz="900" b="0" i="1" u="none" strike="noStrike" kern="0" cap="none" spc="60" normalizeH="0" baseline="0" noProof="0" dirty="0">
                <a:ln>
                  <a:noFill/>
                </a:ln>
                <a:solidFill>
                  <a:srgbClr val="7E7E7E"/>
                </a:solidFill>
                <a:effectLst/>
                <a:uLnTx/>
                <a:uFillTx/>
                <a:latin typeface="Arial"/>
                <a:cs typeface="Arial"/>
              </a:rPr>
              <a:t> </a:t>
            </a:r>
            <a:r>
              <a:rPr kumimoji="0" sz="900" b="0" i="1" u="none" strike="noStrike" kern="0" cap="none" spc="0" normalizeH="0" baseline="0" noProof="0" dirty="0">
                <a:ln>
                  <a:noFill/>
                </a:ln>
                <a:solidFill>
                  <a:srgbClr val="7E7E7E"/>
                </a:solidFill>
                <a:effectLst/>
                <a:uLnTx/>
                <a:uFillTx/>
                <a:latin typeface="Arial"/>
                <a:cs typeface="Arial"/>
              </a:rPr>
              <a:t>Eurasia</a:t>
            </a:r>
            <a:r>
              <a:rPr kumimoji="0" sz="900" b="0" i="1" u="none" strike="noStrike" kern="0" cap="none" spc="95" normalizeH="0" baseline="0" noProof="0" dirty="0">
                <a:ln>
                  <a:noFill/>
                </a:ln>
                <a:solidFill>
                  <a:srgbClr val="7E7E7E"/>
                </a:solidFill>
                <a:effectLst/>
                <a:uLnTx/>
                <a:uFillTx/>
                <a:latin typeface="Arial"/>
                <a:cs typeface="Arial"/>
              </a:rPr>
              <a:t> </a:t>
            </a:r>
            <a:r>
              <a:rPr kumimoji="0" sz="900" b="0" i="1" u="none" strike="noStrike" kern="0" cap="none" spc="55" normalizeH="0" baseline="0" noProof="0" dirty="0">
                <a:ln>
                  <a:noFill/>
                </a:ln>
                <a:solidFill>
                  <a:srgbClr val="7E7E7E"/>
                </a:solidFill>
                <a:effectLst/>
                <a:uLnTx/>
                <a:uFillTx/>
                <a:latin typeface="Arial"/>
                <a:cs typeface="Arial"/>
              </a:rPr>
              <a:t>Group</a:t>
            </a:r>
            <a:r>
              <a:rPr kumimoji="0" sz="900" b="0" i="1" u="none" strike="noStrike" kern="0" cap="none" spc="70" normalizeH="0" baseline="0" noProof="0" dirty="0">
                <a:ln>
                  <a:noFill/>
                </a:ln>
                <a:solidFill>
                  <a:srgbClr val="7E7E7E"/>
                </a:solidFill>
                <a:effectLst/>
                <a:uLnTx/>
                <a:uFillTx/>
                <a:latin typeface="Arial"/>
                <a:cs typeface="Arial"/>
              </a:rPr>
              <a:t> </a:t>
            </a:r>
            <a:r>
              <a:rPr kumimoji="0" sz="900" b="0" i="1" u="none" strike="noStrike" kern="0" cap="none" spc="50" normalizeH="0" baseline="0" noProof="0" dirty="0">
                <a:ln>
                  <a:noFill/>
                </a:ln>
                <a:solidFill>
                  <a:srgbClr val="7E7E7E"/>
                </a:solidFill>
                <a:effectLst/>
                <a:uLnTx/>
                <a:uFillTx/>
                <a:latin typeface="Arial"/>
                <a:cs typeface="Arial"/>
              </a:rPr>
              <a:t>y</a:t>
            </a:r>
            <a:r>
              <a:rPr kumimoji="0" sz="900" b="0" i="1" u="none" strike="noStrike" kern="0" cap="none" spc="75" normalizeH="0" baseline="0" noProof="0" dirty="0">
                <a:ln>
                  <a:noFill/>
                </a:ln>
                <a:solidFill>
                  <a:srgbClr val="7E7E7E"/>
                </a:solidFill>
                <a:effectLst/>
                <a:uLnTx/>
                <a:uFillTx/>
                <a:latin typeface="Arial"/>
                <a:cs typeface="Arial"/>
              </a:rPr>
              <a:t> </a:t>
            </a:r>
            <a:r>
              <a:rPr kumimoji="0" sz="900" b="0" i="1" u="none" strike="noStrike" kern="0" cap="none" spc="0" normalizeH="0" baseline="0" noProof="0" dirty="0">
                <a:ln>
                  <a:noFill/>
                </a:ln>
                <a:solidFill>
                  <a:srgbClr val="7E7E7E"/>
                </a:solidFill>
                <a:effectLst/>
                <a:uLnTx/>
                <a:uFillTx/>
                <a:latin typeface="Arial"/>
                <a:cs typeface="Arial"/>
              </a:rPr>
              <a:t>The</a:t>
            </a:r>
            <a:r>
              <a:rPr kumimoji="0" sz="900" b="0" i="1" u="none" strike="noStrike" kern="0" cap="none" spc="60" normalizeH="0" baseline="0" noProof="0" dirty="0">
                <a:ln>
                  <a:noFill/>
                </a:ln>
                <a:solidFill>
                  <a:srgbClr val="7E7E7E"/>
                </a:solidFill>
                <a:effectLst/>
                <a:uLnTx/>
                <a:uFillTx/>
                <a:latin typeface="Arial"/>
                <a:cs typeface="Arial"/>
              </a:rPr>
              <a:t> </a:t>
            </a:r>
            <a:r>
              <a:rPr kumimoji="0" sz="900" b="0" i="1" u="none" strike="noStrike" kern="0" cap="none" spc="-10" normalizeH="0" baseline="0" noProof="0" dirty="0">
                <a:ln>
                  <a:noFill/>
                </a:ln>
                <a:solidFill>
                  <a:srgbClr val="7E7E7E"/>
                </a:solidFill>
                <a:effectLst/>
                <a:uLnTx/>
                <a:uFillTx/>
                <a:latin typeface="Arial"/>
                <a:cs typeface="Arial"/>
              </a:rPr>
              <a:t>Economist.</a:t>
            </a:r>
            <a:endParaRPr kumimoji="0" sz="900" b="0" i="0" u="none" strike="noStrike" kern="0" cap="none" spc="0" normalizeH="0" baseline="0" noProof="0">
              <a:ln>
                <a:noFill/>
              </a:ln>
              <a:solidFill>
                <a:sysClr val="windowText" lastClr="000000"/>
              </a:solidFill>
              <a:effectLst/>
              <a:uLnTx/>
              <a:uFillTx/>
              <a:latin typeface="Arial"/>
              <a:cs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30123" y="292735"/>
            <a:ext cx="624205" cy="513080"/>
          </a:xfrm>
          <a:prstGeom prst="rect">
            <a:avLst/>
          </a:prstGeom>
        </p:spPr>
        <p:txBody>
          <a:bodyPr vert="horz" wrap="square" lIns="0" tIns="12065" rIns="0" bIns="0" rtlCol="0">
            <a:spAutoFit/>
          </a:bodyPr>
          <a:lstStyle/>
          <a:p>
            <a:pPr marL="88900" marR="5080" indent="-76200">
              <a:lnSpc>
                <a:spcPct val="100000"/>
              </a:lnSpc>
              <a:spcBef>
                <a:spcPts val="95"/>
              </a:spcBef>
            </a:pPr>
            <a:r>
              <a:rPr sz="1600" b="1" spc="-10" dirty="0">
                <a:latin typeface="Trebuchet MS"/>
                <a:cs typeface="Trebuchet MS"/>
              </a:rPr>
              <a:t>House </a:t>
            </a:r>
            <a:r>
              <a:rPr sz="1600" b="1" spc="-20" dirty="0">
                <a:latin typeface="Trebuchet MS"/>
                <a:cs typeface="Trebuchet MS"/>
              </a:rPr>
              <a:t>View</a:t>
            </a:r>
            <a:endParaRPr sz="1600">
              <a:latin typeface="Trebuchet MS"/>
              <a:cs typeface="Trebuchet MS"/>
            </a:endParaRPr>
          </a:p>
        </p:txBody>
      </p:sp>
      <p:sp>
        <p:nvSpPr>
          <p:cNvPr id="3" name="object 3" descr="$PPTXTitle"/>
          <p:cNvSpPr txBox="1">
            <a:spLocks noGrp="1"/>
          </p:cNvSpPr>
          <p:nvPr>
            <p:ph type="title"/>
          </p:nvPr>
        </p:nvSpPr>
        <p:spPr>
          <a:xfrm>
            <a:off x="1982470" y="220802"/>
            <a:ext cx="10001885" cy="269240"/>
          </a:xfrm>
          <a:prstGeom prst="rect">
            <a:avLst/>
          </a:prstGeom>
        </p:spPr>
        <p:txBody>
          <a:bodyPr vert="horz" wrap="square" lIns="0" tIns="12065" rIns="0" bIns="0" rtlCol="0">
            <a:spAutoFit/>
          </a:bodyPr>
          <a:lstStyle/>
          <a:p>
            <a:pPr marL="12700">
              <a:lnSpc>
                <a:spcPct val="100000"/>
              </a:lnSpc>
              <a:spcBef>
                <a:spcPts val="95"/>
              </a:spcBef>
            </a:pPr>
            <a:r>
              <a:rPr b="0" dirty="0">
                <a:latin typeface="Lucida Sans Unicode"/>
                <a:cs typeface="Lucida Sans Unicode"/>
              </a:rPr>
              <a:t>El</a:t>
            </a:r>
            <a:r>
              <a:rPr b="0" spc="20" dirty="0">
                <a:latin typeface="Lucida Sans Unicode"/>
                <a:cs typeface="Lucida Sans Unicode"/>
              </a:rPr>
              <a:t> </a:t>
            </a:r>
            <a:r>
              <a:rPr b="0" dirty="0">
                <a:latin typeface="Lucida Sans Unicode"/>
                <a:cs typeface="Lucida Sans Unicode"/>
              </a:rPr>
              <a:t>conflicto</a:t>
            </a:r>
            <a:r>
              <a:rPr b="0" spc="20" dirty="0">
                <a:latin typeface="Lucida Sans Unicode"/>
                <a:cs typeface="Lucida Sans Unicode"/>
              </a:rPr>
              <a:t> </a:t>
            </a:r>
            <a:r>
              <a:rPr b="0" spc="65" dirty="0">
                <a:latin typeface="Lucida Sans Unicode"/>
                <a:cs typeface="Lucida Sans Unicode"/>
              </a:rPr>
              <a:t>con</a:t>
            </a:r>
            <a:r>
              <a:rPr b="0" spc="25" dirty="0">
                <a:latin typeface="Lucida Sans Unicode"/>
                <a:cs typeface="Lucida Sans Unicode"/>
              </a:rPr>
              <a:t> </a:t>
            </a:r>
            <a:r>
              <a:rPr b="0" dirty="0">
                <a:latin typeface="Lucida Sans Unicode"/>
                <a:cs typeface="Lucida Sans Unicode"/>
              </a:rPr>
              <a:t>Irán</a:t>
            </a:r>
            <a:r>
              <a:rPr b="0" spc="25" dirty="0">
                <a:latin typeface="Lucida Sans Unicode"/>
                <a:cs typeface="Lucida Sans Unicode"/>
              </a:rPr>
              <a:t> </a:t>
            </a:r>
            <a:r>
              <a:rPr b="0" spc="55" dirty="0">
                <a:latin typeface="Lucida Sans Unicode"/>
                <a:cs typeface="Lucida Sans Unicode"/>
              </a:rPr>
              <a:t>afectó</a:t>
            </a:r>
            <a:r>
              <a:rPr b="0" spc="15" dirty="0">
                <a:latin typeface="Lucida Sans Unicode"/>
                <a:cs typeface="Lucida Sans Unicode"/>
              </a:rPr>
              <a:t> </a:t>
            </a:r>
            <a:r>
              <a:rPr b="0" spc="55" dirty="0">
                <a:latin typeface="Lucida Sans Unicode"/>
                <a:cs typeface="Lucida Sans Unicode"/>
              </a:rPr>
              <a:t>al</a:t>
            </a:r>
            <a:r>
              <a:rPr b="0" spc="20" dirty="0">
                <a:latin typeface="Lucida Sans Unicode"/>
                <a:cs typeface="Lucida Sans Unicode"/>
              </a:rPr>
              <a:t> </a:t>
            </a:r>
            <a:r>
              <a:rPr b="0" spc="50" dirty="0">
                <a:latin typeface="Lucida Sans Unicode"/>
                <a:cs typeface="Lucida Sans Unicode"/>
              </a:rPr>
              <a:t>mercado,</a:t>
            </a:r>
            <a:r>
              <a:rPr b="0" spc="20" dirty="0">
                <a:latin typeface="Lucida Sans Unicode"/>
                <a:cs typeface="Lucida Sans Unicode"/>
              </a:rPr>
              <a:t> </a:t>
            </a:r>
            <a:r>
              <a:rPr b="0" spc="60" dirty="0">
                <a:latin typeface="Lucida Sans Unicode"/>
                <a:cs typeface="Lucida Sans Unicode"/>
              </a:rPr>
              <a:t>en</a:t>
            </a:r>
            <a:r>
              <a:rPr b="0" spc="20" dirty="0">
                <a:latin typeface="Lucida Sans Unicode"/>
                <a:cs typeface="Lucida Sans Unicode"/>
              </a:rPr>
              <a:t> </a:t>
            </a:r>
            <a:r>
              <a:rPr b="0" spc="50" dirty="0">
                <a:latin typeface="Lucida Sans Unicode"/>
                <a:cs typeface="Lucida Sans Unicode"/>
              </a:rPr>
              <a:t>agregado,</a:t>
            </a:r>
            <a:r>
              <a:rPr b="0" spc="15" dirty="0">
                <a:latin typeface="Lucida Sans Unicode"/>
                <a:cs typeface="Lucida Sans Unicode"/>
              </a:rPr>
              <a:t> </a:t>
            </a:r>
            <a:r>
              <a:rPr b="0" spc="60" dirty="0">
                <a:latin typeface="Lucida Sans Unicode"/>
                <a:cs typeface="Lucida Sans Unicode"/>
              </a:rPr>
              <a:t>en</a:t>
            </a:r>
            <a:r>
              <a:rPr b="0" spc="20" dirty="0">
                <a:latin typeface="Lucida Sans Unicode"/>
                <a:cs typeface="Lucida Sans Unicode"/>
              </a:rPr>
              <a:t> </a:t>
            </a:r>
            <a:r>
              <a:rPr b="0" dirty="0">
                <a:latin typeface="Lucida Sans Unicode"/>
                <a:cs typeface="Lucida Sans Unicode"/>
              </a:rPr>
              <a:t>los</a:t>
            </a:r>
            <a:r>
              <a:rPr b="0" spc="10" dirty="0">
                <a:latin typeface="Lucida Sans Unicode"/>
                <a:cs typeface="Lucida Sans Unicode"/>
              </a:rPr>
              <a:t> </a:t>
            </a:r>
            <a:r>
              <a:rPr b="0" spc="75" dirty="0">
                <a:latin typeface="Lucida Sans Unicode"/>
                <a:cs typeface="Lucida Sans Unicode"/>
              </a:rPr>
              <a:t>meses</a:t>
            </a:r>
            <a:r>
              <a:rPr b="0" spc="20" dirty="0">
                <a:latin typeface="Lucida Sans Unicode"/>
                <a:cs typeface="Lucida Sans Unicode"/>
              </a:rPr>
              <a:t> </a:t>
            </a:r>
            <a:r>
              <a:rPr b="0" spc="80" dirty="0">
                <a:latin typeface="Lucida Sans Unicode"/>
                <a:cs typeface="Lucida Sans Unicode"/>
              </a:rPr>
              <a:t>de</a:t>
            </a:r>
            <a:r>
              <a:rPr b="0" spc="15" dirty="0">
                <a:latin typeface="Lucida Sans Unicode"/>
                <a:cs typeface="Lucida Sans Unicode"/>
              </a:rPr>
              <a:t> </a:t>
            </a:r>
            <a:r>
              <a:rPr b="0" dirty="0">
                <a:latin typeface="Lucida Sans Unicode"/>
                <a:cs typeface="Lucida Sans Unicode"/>
              </a:rPr>
              <a:t>marzo</a:t>
            </a:r>
            <a:r>
              <a:rPr b="0" spc="20" dirty="0">
                <a:latin typeface="Lucida Sans Unicode"/>
                <a:cs typeface="Lucida Sans Unicode"/>
              </a:rPr>
              <a:t> </a:t>
            </a:r>
            <a:r>
              <a:rPr b="0" spc="55" dirty="0">
                <a:latin typeface="Lucida Sans Unicode"/>
                <a:cs typeface="Lucida Sans Unicode"/>
              </a:rPr>
              <a:t>y</a:t>
            </a:r>
            <a:r>
              <a:rPr b="0" spc="20" dirty="0">
                <a:latin typeface="Lucida Sans Unicode"/>
                <a:cs typeface="Lucida Sans Unicode"/>
              </a:rPr>
              <a:t> </a:t>
            </a:r>
            <a:r>
              <a:rPr b="0" spc="-10" dirty="0">
                <a:latin typeface="Lucida Sans Unicode"/>
                <a:cs typeface="Lucida Sans Unicode"/>
              </a:rPr>
              <a:t>abril.</a:t>
            </a:r>
            <a:r>
              <a:rPr b="0" spc="10" dirty="0">
                <a:latin typeface="Lucida Sans Unicode"/>
                <a:cs typeface="Lucida Sans Unicode"/>
              </a:rPr>
              <a:t> </a:t>
            </a:r>
            <a:r>
              <a:rPr b="0" dirty="0">
                <a:latin typeface="Lucida Sans Unicode"/>
                <a:cs typeface="Lucida Sans Unicode"/>
              </a:rPr>
              <a:t>No</a:t>
            </a:r>
            <a:r>
              <a:rPr b="0" spc="25" dirty="0">
                <a:latin typeface="Lucida Sans Unicode"/>
                <a:cs typeface="Lucida Sans Unicode"/>
              </a:rPr>
              <a:t> </a:t>
            </a:r>
            <a:r>
              <a:rPr b="0" spc="35" dirty="0">
                <a:latin typeface="Lucida Sans Unicode"/>
                <a:cs typeface="Lucida Sans Unicode"/>
              </a:rPr>
              <a:t>obstante</a:t>
            </a:r>
          </a:p>
        </p:txBody>
      </p:sp>
      <p:sp>
        <p:nvSpPr>
          <p:cNvPr id="4" name="object 4"/>
          <p:cNvSpPr txBox="1"/>
          <p:nvPr/>
        </p:nvSpPr>
        <p:spPr>
          <a:xfrm>
            <a:off x="1982470" y="416433"/>
            <a:ext cx="9999345" cy="464184"/>
          </a:xfrm>
          <a:prstGeom prst="rect">
            <a:avLst/>
          </a:prstGeom>
        </p:spPr>
        <p:txBody>
          <a:bodyPr vert="horz" wrap="square" lIns="0" tIns="60960" rIns="0" bIns="0" rtlCol="0">
            <a:spAutoFit/>
          </a:bodyPr>
          <a:lstStyle/>
          <a:p>
            <a:pPr marL="12700" marR="5080">
              <a:lnSpc>
                <a:spcPct val="80000"/>
              </a:lnSpc>
              <a:spcBef>
                <a:spcPts val="480"/>
              </a:spcBef>
            </a:pPr>
            <a:r>
              <a:rPr sz="1600" dirty="0">
                <a:latin typeface="Lucida Sans Unicode"/>
                <a:cs typeface="Lucida Sans Unicode"/>
              </a:rPr>
              <a:t>el</a:t>
            </a:r>
            <a:r>
              <a:rPr sz="1600" spc="415" dirty="0">
                <a:latin typeface="Lucida Sans Unicode"/>
                <a:cs typeface="Lucida Sans Unicode"/>
              </a:rPr>
              <a:t> </a:t>
            </a:r>
            <a:r>
              <a:rPr sz="1600" dirty="0">
                <a:latin typeface="Lucida Sans Unicode"/>
                <a:cs typeface="Lucida Sans Unicode"/>
              </a:rPr>
              <a:t>efecto</a:t>
            </a:r>
            <a:r>
              <a:rPr sz="1600" spc="405" dirty="0">
                <a:latin typeface="Lucida Sans Unicode"/>
                <a:cs typeface="Lucida Sans Unicode"/>
              </a:rPr>
              <a:t> </a:t>
            </a:r>
            <a:r>
              <a:rPr sz="1600" dirty="0">
                <a:latin typeface="Lucida Sans Unicode"/>
                <a:cs typeface="Lucida Sans Unicode"/>
              </a:rPr>
              <a:t>fue</a:t>
            </a:r>
            <a:r>
              <a:rPr sz="1600" spc="395" dirty="0">
                <a:latin typeface="Lucida Sans Unicode"/>
                <a:cs typeface="Lucida Sans Unicode"/>
              </a:rPr>
              <a:t> </a:t>
            </a:r>
            <a:r>
              <a:rPr sz="1600" spc="45" dirty="0">
                <a:latin typeface="Lucida Sans Unicode"/>
                <a:cs typeface="Lucida Sans Unicode"/>
              </a:rPr>
              <a:t>heterogéneo</a:t>
            </a:r>
            <a:r>
              <a:rPr sz="1600" spc="415" dirty="0">
                <a:latin typeface="Lucida Sans Unicode"/>
                <a:cs typeface="Lucida Sans Unicode"/>
              </a:rPr>
              <a:t> </a:t>
            </a:r>
            <a:r>
              <a:rPr sz="1600" spc="185" dirty="0">
                <a:latin typeface="Lucida Sans Unicode"/>
                <a:cs typeface="Lucida Sans Unicode"/>
              </a:rPr>
              <a:t>a</a:t>
            </a:r>
            <a:r>
              <a:rPr sz="1600" spc="425" dirty="0">
                <a:latin typeface="Lucida Sans Unicode"/>
                <a:cs typeface="Lucida Sans Unicode"/>
              </a:rPr>
              <a:t> </a:t>
            </a:r>
            <a:r>
              <a:rPr sz="1600" dirty="0">
                <a:latin typeface="Lucida Sans Unicode"/>
                <a:cs typeface="Lucida Sans Unicode"/>
              </a:rPr>
              <a:t>través</a:t>
            </a:r>
            <a:r>
              <a:rPr sz="1600" spc="409" dirty="0">
                <a:latin typeface="Lucida Sans Unicode"/>
                <a:cs typeface="Lucida Sans Unicode"/>
              </a:rPr>
              <a:t> </a:t>
            </a:r>
            <a:r>
              <a:rPr sz="1600" spc="75" dirty="0">
                <a:latin typeface="Lucida Sans Unicode"/>
                <a:cs typeface="Lucida Sans Unicode"/>
              </a:rPr>
              <a:t>de</a:t>
            </a:r>
            <a:r>
              <a:rPr sz="1600" spc="415" dirty="0">
                <a:latin typeface="Lucida Sans Unicode"/>
                <a:cs typeface="Lucida Sans Unicode"/>
              </a:rPr>
              <a:t> </a:t>
            </a:r>
            <a:r>
              <a:rPr sz="1600" dirty="0">
                <a:latin typeface="Lucida Sans Unicode"/>
                <a:cs typeface="Lucida Sans Unicode"/>
              </a:rPr>
              <a:t>los</a:t>
            </a:r>
            <a:r>
              <a:rPr sz="1600" spc="409" dirty="0">
                <a:latin typeface="Lucida Sans Unicode"/>
                <a:cs typeface="Lucida Sans Unicode"/>
              </a:rPr>
              <a:t> </a:t>
            </a:r>
            <a:r>
              <a:rPr sz="1600" dirty="0">
                <a:latin typeface="Lucida Sans Unicode"/>
                <a:cs typeface="Lucida Sans Unicode"/>
              </a:rPr>
              <a:t>sectores.</a:t>
            </a:r>
            <a:r>
              <a:rPr sz="1600" spc="415" dirty="0">
                <a:latin typeface="Lucida Sans Unicode"/>
                <a:cs typeface="Lucida Sans Unicode"/>
              </a:rPr>
              <a:t> </a:t>
            </a:r>
            <a:r>
              <a:rPr sz="1600" dirty="0">
                <a:latin typeface="Lucida Sans Unicode"/>
                <a:cs typeface="Lucida Sans Unicode"/>
              </a:rPr>
              <a:t>Mientras</a:t>
            </a:r>
            <a:r>
              <a:rPr sz="1600" spc="415" dirty="0">
                <a:latin typeface="Lucida Sans Unicode"/>
                <a:cs typeface="Lucida Sans Unicode"/>
              </a:rPr>
              <a:t> </a:t>
            </a:r>
            <a:r>
              <a:rPr sz="1600" dirty="0">
                <a:latin typeface="Lucida Sans Unicode"/>
                <a:cs typeface="Lucida Sans Unicode"/>
              </a:rPr>
              <a:t>Energía</a:t>
            </a:r>
            <a:r>
              <a:rPr sz="1600" spc="409" dirty="0">
                <a:latin typeface="Lucida Sans Unicode"/>
                <a:cs typeface="Lucida Sans Unicode"/>
              </a:rPr>
              <a:t> </a:t>
            </a:r>
            <a:r>
              <a:rPr sz="1600" spc="50" dirty="0">
                <a:latin typeface="Lucida Sans Unicode"/>
                <a:cs typeface="Lucida Sans Unicode"/>
              </a:rPr>
              <a:t>es</a:t>
            </a:r>
            <a:r>
              <a:rPr sz="1600" spc="415" dirty="0">
                <a:latin typeface="Lucida Sans Unicode"/>
                <a:cs typeface="Lucida Sans Unicode"/>
              </a:rPr>
              <a:t> </a:t>
            </a:r>
            <a:r>
              <a:rPr sz="1600" dirty="0">
                <a:latin typeface="Lucida Sans Unicode"/>
                <a:cs typeface="Lucida Sans Unicode"/>
              </a:rPr>
              <a:t>el</a:t>
            </a:r>
            <a:r>
              <a:rPr sz="1600" spc="415" dirty="0">
                <a:latin typeface="Lucida Sans Unicode"/>
                <a:cs typeface="Lucida Sans Unicode"/>
              </a:rPr>
              <a:t> </a:t>
            </a:r>
            <a:r>
              <a:rPr sz="1600" dirty="0">
                <a:latin typeface="Lucida Sans Unicode"/>
                <a:cs typeface="Lucida Sans Unicode"/>
              </a:rPr>
              <a:t>sector</a:t>
            </a:r>
            <a:r>
              <a:rPr sz="1600" spc="415" dirty="0">
                <a:latin typeface="Lucida Sans Unicode"/>
                <a:cs typeface="Lucida Sans Unicode"/>
              </a:rPr>
              <a:t> </a:t>
            </a:r>
            <a:r>
              <a:rPr sz="1600" spc="65" dirty="0">
                <a:latin typeface="Lucida Sans Unicode"/>
                <a:cs typeface="Lucida Sans Unicode"/>
              </a:rPr>
              <a:t>con</a:t>
            </a:r>
            <a:r>
              <a:rPr sz="1600" spc="415" dirty="0">
                <a:latin typeface="Lucida Sans Unicode"/>
                <a:cs typeface="Lucida Sans Unicode"/>
              </a:rPr>
              <a:t> </a:t>
            </a:r>
            <a:r>
              <a:rPr sz="1600" spc="-10" dirty="0">
                <a:latin typeface="Lucida Sans Unicode"/>
                <a:cs typeface="Lucida Sans Unicode"/>
              </a:rPr>
              <a:t>mayor </a:t>
            </a:r>
            <a:r>
              <a:rPr sz="1600" dirty="0">
                <a:latin typeface="Lucida Sans Unicode"/>
                <a:cs typeface="Lucida Sans Unicode"/>
              </a:rPr>
              <a:t>rendimiento</a:t>
            </a:r>
            <a:r>
              <a:rPr sz="1600" spc="-20" dirty="0">
                <a:latin typeface="Lucida Sans Unicode"/>
                <a:cs typeface="Lucida Sans Unicode"/>
              </a:rPr>
              <a:t> </a:t>
            </a:r>
            <a:r>
              <a:rPr sz="1600" spc="80" dirty="0">
                <a:latin typeface="Lucida Sans Unicode"/>
                <a:cs typeface="Lucida Sans Unicode"/>
              </a:rPr>
              <a:t>acumulado</a:t>
            </a:r>
            <a:r>
              <a:rPr sz="1600" dirty="0">
                <a:latin typeface="Lucida Sans Unicode"/>
                <a:cs typeface="Lucida Sans Unicode"/>
              </a:rPr>
              <a:t> </a:t>
            </a:r>
            <a:r>
              <a:rPr sz="1600" spc="60" dirty="0">
                <a:latin typeface="Lucida Sans Unicode"/>
                <a:cs typeface="Lucida Sans Unicode"/>
              </a:rPr>
              <a:t>en</a:t>
            </a:r>
            <a:r>
              <a:rPr sz="1600" spc="-45" dirty="0">
                <a:latin typeface="Lucida Sans Unicode"/>
                <a:cs typeface="Lucida Sans Unicode"/>
              </a:rPr>
              <a:t> </a:t>
            </a:r>
            <a:r>
              <a:rPr sz="1600" dirty="0">
                <a:latin typeface="Lucida Sans Unicode"/>
                <a:cs typeface="Lucida Sans Unicode"/>
              </a:rPr>
              <a:t>el</a:t>
            </a:r>
            <a:r>
              <a:rPr sz="1600" spc="-50" dirty="0">
                <a:latin typeface="Lucida Sans Unicode"/>
                <a:cs typeface="Lucida Sans Unicode"/>
              </a:rPr>
              <a:t> </a:t>
            </a:r>
            <a:r>
              <a:rPr sz="1600" dirty="0">
                <a:latin typeface="Lucida Sans Unicode"/>
                <a:cs typeface="Lucida Sans Unicode"/>
              </a:rPr>
              <a:t>año,</a:t>
            </a:r>
            <a:r>
              <a:rPr sz="1600" spc="-35" dirty="0">
                <a:latin typeface="Lucida Sans Unicode"/>
                <a:cs typeface="Lucida Sans Unicode"/>
              </a:rPr>
              <a:t> </a:t>
            </a:r>
            <a:r>
              <a:rPr sz="1600" spc="50" dirty="0">
                <a:latin typeface="Lucida Sans Unicode"/>
                <a:cs typeface="Lucida Sans Unicode"/>
              </a:rPr>
              <a:t>Consumo</a:t>
            </a:r>
            <a:r>
              <a:rPr sz="1600" spc="-20" dirty="0">
                <a:latin typeface="Lucida Sans Unicode"/>
                <a:cs typeface="Lucida Sans Unicode"/>
              </a:rPr>
              <a:t> </a:t>
            </a:r>
            <a:r>
              <a:rPr sz="1600" spc="110" dirty="0">
                <a:latin typeface="Lucida Sans Unicode"/>
                <a:cs typeface="Lucida Sans Unicode"/>
              </a:rPr>
              <a:t>ha</a:t>
            </a:r>
            <a:r>
              <a:rPr sz="1600" spc="-30" dirty="0">
                <a:latin typeface="Lucida Sans Unicode"/>
                <a:cs typeface="Lucida Sans Unicode"/>
              </a:rPr>
              <a:t> </a:t>
            </a:r>
            <a:r>
              <a:rPr sz="1600" dirty="0">
                <a:latin typeface="Lucida Sans Unicode"/>
                <a:cs typeface="Lucida Sans Unicode"/>
              </a:rPr>
              <a:t>sido</a:t>
            </a:r>
            <a:r>
              <a:rPr sz="1600" spc="-40" dirty="0">
                <a:latin typeface="Lucida Sans Unicode"/>
                <a:cs typeface="Lucida Sans Unicode"/>
              </a:rPr>
              <a:t> </a:t>
            </a:r>
            <a:r>
              <a:rPr sz="1600" dirty="0">
                <a:latin typeface="Lucida Sans Unicode"/>
                <a:cs typeface="Lucida Sans Unicode"/>
              </a:rPr>
              <a:t>uno</a:t>
            </a:r>
            <a:r>
              <a:rPr sz="1600" spc="-30" dirty="0">
                <a:latin typeface="Lucida Sans Unicode"/>
                <a:cs typeface="Lucida Sans Unicode"/>
              </a:rPr>
              <a:t> </a:t>
            </a:r>
            <a:r>
              <a:rPr sz="1600" spc="75" dirty="0">
                <a:latin typeface="Lucida Sans Unicode"/>
                <a:cs typeface="Lucida Sans Unicode"/>
              </a:rPr>
              <a:t>de</a:t>
            </a:r>
            <a:r>
              <a:rPr sz="1600" spc="-45" dirty="0">
                <a:latin typeface="Lucida Sans Unicode"/>
                <a:cs typeface="Lucida Sans Unicode"/>
              </a:rPr>
              <a:t> </a:t>
            </a:r>
            <a:r>
              <a:rPr sz="1600" dirty="0">
                <a:latin typeface="Lucida Sans Unicode"/>
                <a:cs typeface="Lucida Sans Unicode"/>
              </a:rPr>
              <a:t>los</a:t>
            </a:r>
            <a:r>
              <a:rPr sz="1600" spc="-50" dirty="0">
                <a:latin typeface="Lucida Sans Unicode"/>
                <a:cs typeface="Lucida Sans Unicode"/>
              </a:rPr>
              <a:t> </a:t>
            </a:r>
            <a:r>
              <a:rPr sz="1600" spc="114" dirty="0">
                <a:latin typeface="Lucida Sans Unicode"/>
                <a:cs typeface="Lucida Sans Unicode"/>
              </a:rPr>
              <a:t>más</a:t>
            </a:r>
            <a:r>
              <a:rPr sz="1600" spc="-25" dirty="0">
                <a:latin typeface="Lucida Sans Unicode"/>
                <a:cs typeface="Lucida Sans Unicode"/>
              </a:rPr>
              <a:t> </a:t>
            </a:r>
            <a:r>
              <a:rPr sz="1600" spc="-10" dirty="0">
                <a:latin typeface="Lucida Sans Unicode"/>
                <a:cs typeface="Lucida Sans Unicode"/>
              </a:rPr>
              <a:t>afectados.</a:t>
            </a:r>
            <a:endParaRPr sz="1600">
              <a:latin typeface="Lucida Sans Unicode"/>
              <a:cs typeface="Lucida Sans Unicode"/>
            </a:endParaRPr>
          </a:p>
        </p:txBody>
      </p:sp>
      <p:pic>
        <p:nvPicPr>
          <p:cNvPr id="6" name="object 6"/>
          <p:cNvPicPr/>
          <p:nvPr/>
        </p:nvPicPr>
        <p:blipFill>
          <a:blip r:embed="rId2" cstate="print"/>
          <a:stretch>
            <a:fillRect/>
          </a:stretch>
        </p:blipFill>
        <p:spPr>
          <a:xfrm>
            <a:off x="1086385" y="1423368"/>
            <a:ext cx="3590553" cy="4913296"/>
          </a:xfrm>
          <a:prstGeom prst="rect">
            <a:avLst/>
          </a:prstGeom>
        </p:spPr>
      </p:pic>
      <p:sp>
        <p:nvSpPr>
          <p:cNvPr id="8" name="object 8"/>
          <p:cNvSpPr txBox="1"/>
          <p:nvPr/>
        </p:nvSpPr>
        <p:spPr>
          <a:xfrm>
            <a:off x="1366774" y="3499865"/>
            <a:ext cx="587375" cy="361315"/>
          </a:xfrm>
          <a:prstGeom prst="rect">
            <a:avLst/>
          </a:prstGeom>
        </p:spPr>
        <p:txBody>
          <a:bodyPr vert="horz" wrap="square" lIns="0" tIns="13335" rIns="0" bIns="0" rtlCol="0">
            <a:spAutoFit/>
          </a:bodyPr>
          <a:lstStyle/>
          <a:p>
            <a:pPr marL="12700" marR="5080" indent="24130">
              <a:lnSpc>
                <a:spcPct val="100000"/>
              </a:lnSpc>
              <a:spcBef>
                <a:spcPts val="105"/>
              </a:spcBef>
            </a:pPr>
            <a:r>
              <a:rPr sz="1100" spc="-20" dirty="0">
                <a:solidFill>
                  <a:srgbClr val="FF0000"/>
                </a:solidFill>
                <a:latin typeface="Trebuchet MS"/>
                <a:cs typeface="Trebuchet MS"/>
              </a:rPr>
              <a:t>Inicio</a:t>
            </a:r>
            <a:r>
              <a:rPr sz="1100" spc="-80" dirty="0">
                <a:solidFill>
                  <a:srgbClr val="FF0000"/>
                </a:solidFill>
                <a:latin typeface="Trebuchet MS"/>
                <a:cs typeface="Trebuchet MS"/>
              </a:rPr>
              <a:t> </a:t>
            </a:r>
            <a:r>
              <a:rPr sz="1100" spc="-25" dirty="0">
                <a:solidFill>
                  <a:srgbClr val="FF0000"/>
                </a:solidFill>
                <a:latin typeface="Trebuchet MS"/>
                <a:cs typeface="Trebuchet MS"/>
              </a:rPr>
              <a:t>de </a:t>
            </a:r>
            <a:r>
              <a:rPr sz="1100" spc="-10" dirty="0">
                <a:solidFill>
                  <a:srgbClr val="FF0000"/>
                </a:solidFill>
                <a:latin typeface="Trebuchet MS"/>
                <a:cs typeface="Trebuchet MS"/>
              </a:rPr>
              <a:t>Conflicto</a:t>
            </a:r>
            <a:endParaRPr sz="1100">
              <a:latin typeface="Trebuchet MS"/>
              <a:cs typeface="Trebuchet MS"/>
            </a:endParaRPr>
          </a:p>
        </p:txBody>
      </p:sp>
      <p:sp>
        <p:nvSpPr>
          <p:cNvPr id="9" name="object 9"/>
          <p:cNvSpPr/>
          <p:nvPr/>
        </p:nvSpPr>
        <p:spPr>
          <a:xfrm>
            <a:off x="1641855" y="3857878"/>
            <a:ext cx="161290" cy="433070"/>
          </a:xfrm>
          <a:custGeom>
            <a:avLst/>
            <a:gdLst/>
            <a:ahLst/>
            <a:cxnLst/>
            <a:rect l="l" t="t" r="r" b="b"/>
            <a:pathLst>
              <a:path w="161289" h="433070">
                <a:moveTo>
                  <a:pt x="118820" y="362612"/>
                </a:moveTo>
                <a:lnTo>
                  <a:pt x="88645" y="372618"/>
                </a:lnTo>
                <a:lnTo>
                  <a:pt x="148844" y="432943"/>
                </a:lnTo>
                <a:lnTo>
                  <a:pt x="157271" y="374650"/>
                </a:lnTo>
                <a:lnTo>
                  <a:pt x="122808" y="374650"/>
                </a:lnTo>
                <a:lnTo>
                  <a:pt x="118820" y="362612"/>
                </a:lnTo>
                <a:close/>
              </a:path>
              <a:path w="161289" h="433070">
                <a:moveTo>
                  <a:pt x="130900" y="358607"/>
                </a:moveTo>
                <a:lnTo>
                  <a:pt x="118820" y="362612"/>
                </a:lnTo>
                <a:lnTo>
                  <a:pt x="122808" y="374650"/>
                </a:lnTo>
                <a:lnTo>
                  <a:pt x="134874" y="370586"/>
                </a:lnTo>
                <a:lnTo>
                  <a:pt x="130900" y="358607"/>
                </a:lnTo>
                <a:close/>
              </a:path>
              <a:path w="161289" h="433070">
                <a:moveTo>
                  <a:pt x="161036" y="348615"/>
                </a:moveTo>
                <a:lnTo>
                  <a:pt x="130900" y="358607"/>
                </a:lnTo>
                <a:lnTo>
                  <a:pt x="134874" y="370586"/>
                </a:lnTo>
                <a:lnTo>
                  <a:pt x="122808" y="374650"/>
                </a:lnTo>
                <a:lnTo>
                  <a:pt x="157271" y="374650"/>
                </a:lnTo>
                <a:lnTo>
                  <a:pt x="161036" y="348615"/>
                </a:lnTo>
                <a:close/>
              </a:path>
              <a:path w="161289" h="433070">
                <a:moveTo>
                  <a:pt x="11937" y="0"/>
                </a:moveTo>
                <a:lnTo>
                  <a:pt x="0" y="4064"/>
                </a:lnTo>
                <a:lnTo>
                  <a:pt x="118820" y="362612"/>
                </a:lnTo>
                <a:lnTo>
                  <a:pt x="130900" y="358607"/>
                </a:lnTo>
                <a:lnTo>
                  <a:pt x="11937" y="0"/>
                </a:lnTo>
                <a:close/>
              </a:path>
            </a:pathLst>
          </a:custGeom>
          <a:solidFill>
            <a:srgbClr val="FF0000"/>
          </a:solidFill>
        </p:spPr>
        <p:txBody>
          <a:bodyPr wrap="square" lIns="0" tIns="0" rIns="0" bIns="0" rtlCol="0"/>
          <a:lstStyle/>
          <a:p>
            <a:endParaRPr/>
          </a:p>
        </p:txBody>
      </p:sp>
      <p:sp>
        <p:nvSpPr>
          <p:cNvPr id="10" name="object 10"/>
          <p:cNvSpPr txBox="1"/>
          <p:nvPr/>
        </p:nvSpPr>
        <p:spPr>
          <a:xfrm>
            <a:off x="2337054" y="4538217"/>
            <a:ext cx="619760" cy="361315"/>
          </a:xfrm>
          <a:prstGeom prst="rect">
            <a:avLst/>
          </a:prstGeom>
        </p:spPr>
        <p:txBody>
          <a:bodyPr vert="horz" wrap="square" lIns="0" tIns="12700" rIns="0" bIns="0" rtlCol="0">
            <a:spAutoFit/>
          </a:bodyPr>
          <a:lstStyle/>
          <a:p>
            <a:pPr marL="29209" marR="5080" indent="-17145">
              <a:lnSpc>
                <a:spcPct val="100000"/>
              </a:lnSpc>
              <a:spcBef>
                <a:spcPts val="100"/>
              </a:spcBef>
            </a:pPr>
            <a:r>
              <a:rPr sz="1100" dirty="0">
                <a:solidFill>
                  <a:srgbClr val="FF0000"/>
                </a:solidFill>
                <a:latin typeface="Trebuchet MS"/>
                <a:cs typeface="Trebuchet MS"/>
              </a:rPr>
              <a:t>Pausa</a:t>
            </a:r>
            <a:r>
              <a:rPr sz="1100" spc="20" dirty="0">
                <a:solidFill>
                  <a:srgbClr val="FF0000"/>
                </a:solidFill>
                <a:latin typeface="Trebuchet MS"/>
                <a:cs typeface="Trebuchet MS"/>
              </a:rPr>
              <a:t> </a:t>
            </a:r>
            <a:r>
              <a:rPr sz="1100" spc="-30" dirty="0">
                <a:solidFill>
                  <a:srgbClr val="FF0000"/>
                </a:solidFill>
                <a:latin typeface="Trebuchet MS"/>
                <a:cs typeface="Trebuchet MS"/>
              </a:rPr>
              <a:t>del </a:t>
            </a:r>
            <a:r>
              <a:rPr sz="1100" spc="-10" dirty="0">
                <a:solidFill>
                  <a:srgbClr val="FF0000"/>
                </a:solidFill>
                <a:latin typeface="Trebuchet MS"/>
                <a:cs typeface="Trebuchet MS"/>
              </a:rPr>
              <a:t>Conflicto</a:t>
            </a:r>
            <a:endParaRPr sz="1100">
              <a:latin typeface="Trebuchet MS"/>
              <a:cs typeface="Trebuchet MS"/>
            </a:endParaRPr>
          </a:p>
        </p:txBody>
      </p:sp>
      <p:sp>
        <p:nvSpPr>
          <p:cNvPr id="11" name="object 11"/>
          <p:cNvSpPr/>
          <p:nvPr/>
        </p:nvSpPr>
        <p:spPr>
          <a:xfrm>
            <a:off x="2104847" y="4901310"/>
            <a:ext cx="467995" cy="76200"/>
          </a:xfrm>
          <a:custGeom>
            <a:avLst/>
            <a:gdLst/>
            <a:ahLst/>
            <a:cxnLst/>
            <a:rect l="l" t="t" r="r" b="b"/>
            <a:pathLst>
              <a:path w="467994" h="76200">
                <a:moveTo>
                  <a:pt x="73075" y="253"/>
                </a:moveTo>
                <a:lnTo>
                  <a:pt x="0" y="44557"/>
                </a:lnTo>
                <a:lnTo>
                  <a:pt x="445" y="44557"/>
                </a:lnTo>
                <a:lnTo>
                  <a:pt x="79171" y="76200"/>
                </a:lnTo>
                <a:lnTo>
                  <a:pt x="76714" y="45593"/>
                </a:lnTo>
                <a:lnTo>
                  <a:pt x="63931" y="45593"/>
                </a:lnTo>
                <a:lnTo>
                  <a:pt x="62915" y="32893"/>
                </a:lnTo>
                <a:lnTo>
                  <a:pt x="75612" y="31857"/>
                </a:lnTo>
                <a:lnTo>
                  <a:pt x="73075" y="253"/>
                </a:lnTo>
                <a:close/>
              </a:path>
              <a:path w="467994" h="76200">
                <a:moveTo>
                  <a:pt x="75612" y="31857"/>
                </a:moveTo>
                <a:lnTo>
                  <a:pt x="62915" y="32893"/>
                </a:lnTo>
                <a:lnTo>
                  <a:pt x="63848" y="44557"/>
                </a:lnTo>
                <a:lnTo>
                  <a:pt x="63931" y="45593"/>
                </a:lnTo>
                <a:lnTo>
                  <a:pt x="76631" y="44557"/>
                </a:lnTo>
                <a:lnTo>
                  <a:pt x="75695" y="32893"/>
                </a:lnTo>
                <a:lnTo>
                  <a:pt x="75612" y="31857"/>
                </a:lnTo>
                <a:close/>
              </a:path>
              <a:path w="467994" h="76200">
                <a:moveTo>
                  <a:pt x="76631" y="44557"/>
                </a:moveTo>
                <a:lnTo>
                  <a:pt x="63931" y="45593"/>
                </a:lnTo>
                <a:lnTo>
                  <a:pt x="76714" y="45593"/>
                </a:lnTo>
                <a:lnTo>
                  <a:pt x="76631" y="44557"/>
                </a:lnTo>
                <a:close/>
              </a:path>
              <a:path w="467994" h="76200">
                <a:moveTo>
                  <a:pt x="466394" y="0"/>
                </a:moveTo>
                <a:lnTo>
                  <a:pt x="75612" y="31857"/>
                </a:lnTo>
                <a:lnTo>
                  <a:pt x="76631" y="44557"/>
                </a:lnTo>
                <a:lnTo>
                  <a:pt x="467410" y="12700"/>
                </a:lnTo>
                <a:lnTo>
                  <a:pt x="466414" y="253"/>
                </a:lnTo>
                <a:lnTo>
                  <a:pt x="466394" y="0"/>
                </a:lnTo>
                <a:close/>
              </a:path>
            </a:pathLst>
          </a:custGeom>
          <a:solidFill>
            <a:srgbClr val="FF0000"/>
          </a:solidFill>
        </p:spPr>
        <p:txBody>
          <a:bodyPr wrap="square" lIns="0" tIns="0" rIns="0" bIns="0" rtlCol="0"/>
          <a:lstStyle/>
          <a:p>
            <a:endParaRPr/>
          </a:p>
        </p:txBody>
      </p:sp>
      <p:graphicFrame>
        <p:nvGraphicFramePr>
          <p:cNvPr id="7" name="object 7"/>
          <p:cNvGraphicFramePr>
            <a:graphicFrameLocks noGrp="1"/>
          </p:cNvGraphicFramePr>
          <p:nvPr/>
        </p:nvGraphicFramePr>
        <p:xfrm>
          <a:off x="5728334" y="1864805"/>
          <a:ext cx="5293992" cy="4193538"/>
        </p:xfrm>
        <a:graphic>
          <a:graphicData uri="http://schemas.openxmlformats.org/drawingml/2006/table">
            <a:tbl>
              <a:tblPr firstRow="1" bandRow="1">
                <a:tableStyleId>{2D5ABB26-0587-4C30-8999-92F81FD0307C}</a:tableStyleId>
              </a:tblPr>
              <a:tblGrid>
                <a:gridCol w="1539240">
                  <a:extLst>
                    <a:ext uri="{9D8B030D-6E8A-4147-A177-3AD203B41FA5}">
                      <a16:colId xmlns:a16="http://schemas.microsoft.com/office/drawing/2014/main" val="20000"/>
                    </a:ext>
                  </a:extLst>
                </a:gridCol>
                <a:gridCol w="1061085">
                  <a:extLst>
                    <a:ext uri="{9D8B030D-6E8A-4147-A177-3AD203B41FA5}">
                      <a16:colId xmlns:a16="http://schemas.microsoft.com/office/drawing/2014/main" val="20001"/>
                    </a:ext>
                  </a:extLst>
                </a:gridCol>
                <a:gridCol w="897889">
                  <a:extLst>
                    <a:ext uri="{9D8B030D-6E8A-4147-A177-3AD203B41FA5}">
                      <a16:colId xmlns:a16="http://schemas.microsoft.com/office/drawing/2014/main" val="20002"/>
                    </a:ext>
                  </a:extLst>
                </a:gridCol>
                <a:gridCol w="897889">
                  <a:extLst>
                    <a:ext uri="{9D8B030D-6E8A-4147-A177-3AD203B41FA5}">
                      <a16:colId xmlns:a16="http://schemas.microsoft.com/office/drawing/2014/main" val="20003"/>
                    </a:ext>
                  </a:extLst>
                </a:gridCol>
                <a:gridCol w="897889">
                  <a:extLst>
                    <a:ext uri="{9D8B030D-6E8A-4147-A177-3AD203B41FA5}">
                      <a16:colId xmlns:a16="http://schemas.microsoft.com/office/drawing/2014/main" val="20004"/>
                    </a:ext>
                  </a:extLst>
                </a:gridCol>
              </a:tblGrid>
              <a:tr h="419734">
                <a:tc>
                  <a:txBody>
                    <a:bodyPr/>
                    <a:lstStyle/>
                    <a:p>
                      <a:pPr>
                        <a:lnSpc>
                          <a:spcPct val="100000"/>
                        </a:lnSpc>
                      </a:pPr>
                      <a:endParaRPr sz="12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5"/>
                        </a:spcBef>
                      </a:pPr>
                      <a:endParaRPr sz="900">
                        <a:latin typeface="Times New Roman"/>
                        <a:cs typeface="Times New Roman"/>
                      </a:endParaRPr>
                    </a:p>
                    <a:p>
                      <a:pPr marL="285115">
                        <a:lnSpc>
                          <a:spcPct val="100000"/>
                        </a:lnSpc>
                      </a:pPr>
                      <a:r>
                        <a:rPr sz="900" b="1" dirty="0">
                          <a:latin typeface="Arial"/>
                          <a:cs typeface="Arial"/>
                        </a:rPr>
                        <a:t>2</a:t>
                      </a:r>
                      <a:r>
                        <a:rPr sz="900" b="1" spc="-120" dirty="0">
                          <a:latin typeface="Arial"/>
                          <a:cs typeface="Arial"/>
                        </a:rPr>
                        <a:t> </a:t>
                      </a:r>
                      <a:r>
                        <a:rPr sz="900" b="1" dirty="0">
                          <a:latin typeface="Arial"/>
                          <a:cs typeface="Arial"/>
                        </a:rPr>
                        <a:t>8</a:t>
                      </a:r>
                      <a:r>
                        <a:rPr sz="900" b="1" spc="-120" dirty="0">
                          <a:latin typeface="Arial"/>
                          <a:cs typeface="Arial"/>
                        </a:rPr>
                        <a:t> </a:t>
                      </a:r>
                      <a:r>
                        <a:rPr sz="900" b="1" dirty="0">
                          <a:latin typeface="Arial"/>
                          <a:cs typeface="Arial"/>
                        </a:rPr>
                        <a:t>-</a:t>
                      </a:r>
                      <a:r>
                        <a:rPr sz="900" b="1" spc="5" dirty="0">
                          <a:latin typeface="Arial"/>
                          <a:cs typeface="Arial"/>
                        </a:rPr>
                        <a:t> </a:t>
                      </a:r>
                      <a:r>
                        <a:rPr sz="900" b="1" dirty="0">
                          <a:latin typeface="Arial"/>
                          <a:cs typeface="Arial"/>
                        </a:rPr>
                        <a:t>a</a:t>
                      </a:r>
                      <a:r>
                        <a:rPr sz="900" b="1" spc="-114" dirty="0">
                          <a:latin typeface="Arial"/>
                          <a:cs typeface="Arial"/>
                        </a:rPr>
                        <a:t> </a:t>
                      </a:r>
                      <a:r>
                        <a:rPr sz="900" b="1" spc="-25" dirty="0">
                          <a:latin typeface="Arial"/>
                          <a:cs typeface="Arial"/>
                        </a:rPr>
                        <a:t>go</a:t>
                      </a:r>
                      <a:endParaRPr sz="900">
                        <a:latin typeface="Arial"/>
                        <a:cs typeface="Arial"/>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153670" algn="r">
                        <a:lnSpc>
                          <a:spcPct val="100000"/>
                        </a:lnSpc>
                        <a:spcBef>
                          <a:spcPts val="869"/>
                        </a:spcBef>
                      </a:pPr>
                      <a:r>
                        <a:rPr sz="1100" spc="40" dirty="0">
                          <a:latin typeface="Franklin Gothic Medium"/>
                          <a:cs typeface="Franklin Gothic Medium"/>
                        </a:rPr>
                        <a:t>Semanal</a:t>
                      </a:r>
                      <a:endParaRPr sz="1100">
                        <a:latin typeface="Franklin Gothic Medium"/>
                        <a:cs typeface="Franklin Gothic Medium"/>
                      </a:endParaRPr>
                    </a:p>
                  </a:txBody>
                  <a:tcPr marL="0" marR="0" marT="11048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20040" marR="57150" indent="-280035">
                        <a:lnSpc>
                          <a:spcPct val="110700"/>
                        </a:lnSpc>
                        <a:spcBef>
                          <a:spcPts val="315"/>
                        </a:spcBef>
                      </a:pPr>
                      <a:r>
                        <a:rPr sz="900" b="1" spc="20" dirty="0">
                          <a:latin typeface="Arial"/>
                          <a:cs typeface="Arial"/>
                        </a:rPr>
                        <a:t>Re</a:t>
                      </a:r>
                      <a:r>
                        <a:rPr sz="900" b="1" spc="-40" dirty="0">
                          <a:latin typeface="Arial"/>
                          <a:cs typeface="Arial"/>
                        </a:rPr>
                        <a:t> </a:t>
                      </a:r>
                      <a:r>
                        <a:rPr sz="900" b="1" spc="20" dirty="0">
                          <a:latin typeface="Arial"/>
                          <a:cs typeface="Arial"/>
                        </a:rPr>
                        <a:t>ndimie</a:t>
                      </a:r>
                      <a:r>
                        <a:rPr sz="900" b="1" spc="-40" dirty="0">
                          <a:latin typeface="Arial"/>
                          <a:cs typeface="Arial"/>
                        </a:rPr>
                        <a:t> </a:t>
                      </a:r>
                      <a:r>
                        <a:rPr sz="900" b="1" spc="25" dirty="0">
                          <a:latin typeface="Arial"/>
                          <a:cs typeface="Arial"/>
                        </a:rPr>
                        <a:t>nto </a:t>
                      </a:r>
                      <a:r>
                        <a:rPr sz="900" b="1" spc="30" dirty="0">
                          <a:latin typeface="Arial"/>
                          <a:cs typeface="Arial"/>
                        </a:rPr>
                        <a:t>Ago</a:t>
                      </a:r>
                      <a:endParaRPr sz="900">
                        <a:latin typeface="Arial"/>
                        <a:cs typeface="Arial"/>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85115" marR="57150" indent="-245110">
                        <a:lnSpc>
                          <a:spcPct val="110700"/>
                        </a:lnSpc>
                        <a:spcBef>
                          <a:spcPts val="315"/>
                        </a:spcBef>
                      </a:pPr>
                      <a:r>
                        <a:rPr sz="900" b="1" spc="20" dirty="0">
                          <a:latin typeface="Arial"/>
                          <a:cs typeface="Arial"/>
                        </a:rPr>
                        <a:t>Re</a:t>
                      </a:r>
                      <a:r>
                        <a:rPr sz="900" b="1" spc="-40" dirty="0">
                          <a:latin typeface="Arial"/>
                          <a:cs typeface="Arial"/>
                        </a:rPr>
                        <a:t> </a:t>
                      </a:r>
                      <a:r>
                        <a:rPr sz="900" b="1" spc="20" dirty="0">
                          <a:latin typeface="Arial"/>
                          <a:cs typeface="Arial"/>
                        </a:rPr>
                        <a:t>ndimie</a:t>
                      </a:r>
                      <a:r>
                        <a:rPr sz="900" b="1" spc="-40" dirty="0">
                          <a:latin typeface="Arial"/>
                          <a:cs typeface="Arial"/>
                        </a:rPr>
                        <a:t> </a:t>
                      </a:r>
                      <a:r>
                        <a:rPr sz="900" b="1" spc="25" dirty="0">
                          <a:latin typeface="Arial"/>
                          <a:cs typeface="Arial"/>
                        </a:rPr>
                        <a:t>nto </a:t>
                      </a:r>
                      <a:r>
                        <a:rPr sz="900" b="1" spc="80" dirty="0">
                          <a:latin typeface="Arial"/>
                          <a:cs typeface="Arial"/>
                        </a:rPr>
                        <a:t>2026 </a:t>
                      </a:r>
                      <a:endParaRPr sz="900">
                        <a:latin typeface="Arial"/>
                        <a:cs typeface="Arial"/>
                      </a:endParaRPr>
                    </a:p>
                  </a:txBody>
                  <a:tcPr marL="0" marR="0" marT="400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210185">
                <a:tc>
                  <a:txBody>
                    <a:bodyPr/>
                    <a:lstStyle/>
                    <a:p>
                      <a:pPr marL="28575">
                        <a:lnSpc>
                          <a:spcPct val="100000"/>
                        </a:lnSpc>
                        <a:spcBef>
                          <a:spcPts val="140"/>
                        </a:spcBef>
                      </a:pPr>
                      <a:r>
                        <a:rPr sz="1100" spc="50" dirty="0">
                          <a:latin typeface="Franklin Gothic Medium"/>
                          <a:cs typeface="Franklin Gothic Medium"/>
                        </a:rPr>
                        <a:t>Bolsas</a:t>
                      </a:r>
                      <a:endParaRPr sz="1100">
                        <a:latin typeface="Franklin Gothic Medium"/>
                        <a:cs typeface="Franklin Gothic Medium"/>
                      </a:endParaRPr>
                    </a:p>
                  </a:txBody>
                  <a:tcPr marL="0" marR="0" marT="177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D9D9"/>
                    </a:solidFill>
                  </a:tcPr>
                </a:tc>
                <a:tc>
                  <a:txBody>
                    <a:bodyPr/>
                    <a:lstStyle/>
                    <a:p>
                      <a:pPr>
                        <a:lnSpc>
                          <a:spcPct val="100000"/>
                        </a:lnSpc>
                      </a:pPr>
                      <a:endParaRPr sz="12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D9D9"/>
                    </a:solidFill>
                  </a:tcPr>
                </a:tc>
                <a:tc>
                  <a:txBody>
                    <a:bodyPr/>
                    <a:lstStyle/>
                    <a:p>
                      <a:pPr marR="7620" algn="ctr">
                        <a:lnSpc>
                          <a:spcPct val="100000"/>
                        </a:lnSpc>
                        <a:spcBef>
                          <a:spcPts val="140"/>
                        </a:spcBef>
                      </a:pPr>
                      <a:r>
                        <a:rPr sz="1100" spc="-50" dirty="0">
                          <a:latin typeface="Franklin Gothic Medium"/>
                          <a:cs typeface="Franklin Gothic Medium"/>
                        </a:rPr>
                        <a:t>%</a:t>
                      </a:r>
                      <a:endParaRPr sz="1100">
                        <a:latin typeface="Franklin Gothic Medium"/>
                        <a:cs typeface="Franklin Gothic Medium"/>
                      </a:endParaRPr>
                    </a:p>
                  </a:txBody>
                  <a:tcPr marL="0" marR="0" marT="177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D9D9"/>
                    </a:solidFill>
                  </a:tcPr>
                </a:tc>
                <a:tc>
                  <a:txBody>
                    <a:bodyPr/>
                    <a:lstStyle/>
                    <a:p>
                      <a:pPr marL="390525">
                        <a:lnSpc>
                          <a:spcPct val="100000"/>
                        </a:lnSpc>
                        <a:spcBef>
                          <a:spcPts val="140"/>
                        </a:spcBef>
                      </a:pPr>
                      <a:r>
                        <a:rPr sz="1100" spc="-50" dirty="0">
                          <a:latin typeface="Franklin Gothic Medium"/>
                          <a:cs typeface="Franklin Gothic Medium"/>
                        </a:rPr>
                        <a:t>%</a:t>
                      </a:r>
                      <a:endParaRPr sz="1100">
                        <a:latin typeface="Franklin Gothic Medium"/>
                        <a:cs typeface="Franklin Gothic Medium"/>
                      </a:endParaRPr>
                    </a:p>
                  </a:txBody>
                  <a:tcPr marL="0" marR="0" marT="177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D9D9"/>
                    </a:solidFill>
                  </a:tcPr>
                </a:tc>
                <a:tc>
                  <a:txBody>
                    <a:bodyPr/>
                    <a:lstStyle/>
                    <a:p>
                      <a:pPr marL="390525">
                        <a:lnSpc>
                          <a:spcPct val="100000"/>
                        </a:lnSpc>
                        <a:spcBef>
                          <a:spcPts val="140"/>
                        </a:spcBef>
                      </a:pPr>
                      <a:r>
                        <a:rPr sz="1100" spc="-50" dirty="0">
                          <a:latin typeface="Franklin Gothic Medium"/>
                          <a:cs typeface="Franklin Gothic Medium"/>
                        </a:rPr>
                        <a:t>%</a:t>
                      </a:r>
                      <a:endParaRPr sz="1100">
                        <a:latin typeface="Franklin Gothic Medium"/>
                        <a:cs typeface="Franklin Gothic Medium"/>
                      </a:endParaRPr>
                    </a:p>
                  </a:txBody>
                  <a:tcPr marL="0" marR="0" marT="177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D9D9"/>
                    </a:solidFill>
                  </a:tcPr>
                </a:tc>
                <a:extLst>
                  <a:ext uri="{0D108BD9-81ED-4DB2-BD59-A6C34878D82A}">
                    <a16:rowId xmlns:a16="http://schemas.microsoft.com/office/drawing/2014/main" val="10001"/>
                  </a:ext>
                </a:extLst>
              </a:tr>
              <a:tr h="212725">
                <a:tc>
                  <a:txBody>
                    <a:bodyPr/>
                    <a:lstStyle/>
                    <a:p>
                      <a:pPr marL="133985">
                        <a:lnSpc>
                          <a:spcPct val="100000"/>
                        </a:lnSpc>
                        <a:spcBef>
                          <a:spcPts val="135"/>
                        </a:spcBef>
                      </a:pPr>
                      <a:r>
                        <a:rPr sz="1100" spc="-10" dirty="0">
                          <a:latin typeface="Franklin Gothic Medium"/>
                          <a:cs typeface="Franklin Gothic Medium"/>
                        </a:rPr>
                        <a:t>Desarrollados</a:t>
                      </a:r>
                      <a:endParaRPr sz="1100">
                        <a:latin typeface="Franklin Gothic Medium"/>
                        <a:cs typeface="Franklin Gothic Medium"/>
                      </a:endParaRPr>
                    </a:p>
                  </a:txBody>
                  <a:tcPr marL="0" marR="0" marT="17145" marB="0">
                    <a:lnL w="12700">
                      <a:solidFill>
                        <a:srgbClr val="000000"/>
                      </a:solidFill>
                      <a:prstDash val="solid"/>
                    </a:lnL>
                    <a:lnR w="12700">
                      <a:solidFill>
                        <a:srgbClr val="000000"/>
                      </a:solidFill>
                      <a:prstDash val="solid"/>
                    </a:lnR>
                    <a:lnT w="12700">
                      <a:solidFill>
                        <a:srgbClr val="000000"/>
                      </a:solidFill>
                      <a:prstDash val="solid"/>
                    </a:lnT>
                  </a:tcPr>
                </a:tc>
                <a:tc>
                  <a:txBody>
                    <a:bodyPr/>
                    <a:lstStyle/>
                    <a:p>
                      <a:pPr marR="21590" algn="r">
                        <a:lnSpc>
                          <a:spcPct val="100000"/>
                        </a:lnSpc>
                        <a:spcBef>
                          <a:spcPts val="135"/>
                        </a:spcBef>
                      </a:pPr>
                      <a:r>
                        <a:rPr sz="1100" spc="-25" dirty="0">
                          <a:latin typeface="Franklin Gothic Medium"/>
                          <a:cs typeface="Franklin Gothic Medium"/>
                        </a:rPr>
                        <a:t>819</a:t>
                      </a:r>
                      <a:endParaRPr sz="1100">
                        <a:latin typeface="Franklin Gothic Medium"/>
                        <a:cs typeface="Franklin Gothic Medium"/>
                      </a:endParaRPr>
                    </a:p>
                  </a:txBody>
                  <a:tcPr marL="0" marR="0" marT="17145" marB="0">
                    <a:lnL w="12700">
                      <a:solidFill>
                        <a:srgbClr val="000000"/>
                      </a:solidFill>
                      <a:prstDash val="solid"/>
                    </a:lnL>
                    <a:lnR w="12700">
                      <a:solidFill>
                        <a:srgbClr val="000000"/>
                      </a:solidFill>
                      <a:prstDash val="solid"/>
                    </a:lnR>
                    <a:lnT w="12700">
                      <a:solidFill>
                        <a:srgbClr val="000000"/>
                      </a:solidFill>
                      <a:prstDash val="solid"/>
                    </a:lnT>
                  </a:tcPr>
                </a:tc>
                <a:tc>
                  <a:txBody>
                    <a:bodyPr/>
                    <a:lstStyle/>
                    <a:p>
                      <a:pPr marR="130810" algn="r">
                        <a:lnSpc>
                          <a:spcPct val="100000"/>
                        </a:lnSpc>
                        <a:spcBef>
                          <a:spcPts val="135"/>
                        </a:spcBef>
                      </a:pPr>
                      <a:r>
                        <a:rPr sz="1100" spc="-10" dirty="0">
                          <a:solidFill>
                            <a:srgbClr val="FF0000"/>
                          </a:solidFill>
                          <a:latin typeface="Franklin Gothic Medium"/>
                          <a:cs typeface="Franklin Gothic Medium"/>
                        </a:rPr>
                        <a:t>-</a:t>
                      </a:r>
                      <a:r>
                        <a:rPr sz="1100" spc="-20" dirty="0">
                          <a:solidFill>
                            <a:srgbClr val="FF0000"/>
                          </a:solidFill>
                          <a:latin typeface="Franklin Gothic Medium"/>
                          <a:cs typeface="Franklin Gothic Medium"/>
                        </a:rPr>
                        <a:t>0.1%</a:t>
                      </a:r>
                      <a:endParaRPr sz="1100">
                        <a:latin typeface="Franklin Gothic Medium"/>
                        <a:cs typeface="Franklin Gothic Medium"/>
                      </a:endParaRPr>
                    </a:p>
                  </a:txBody>
                  <a:tcPr marL="0" marR="0" marT="17145" marB="0">
                    <a:lnL w="12700">
                      <a:solidFill>
                        <a:srgbClr val="000000"/>
                      </a:solidFill>
                      <a:prstDash val="solid"/>
                    </a:lnL>
                    <a:lnR w="12700">
                      <a:solidFill>
                        <a:srgbClr val="000000"/>
                      </a:solidFill>
                      <a:prstDash val="solid"/>
                    </a:lnR>
                    <a:lnT w="12700">
                      <a:solidFill>
                        <a:srgbClr val="000000"/>
                      </a:solidFill>
                      <a:prstDash val="solid"/>
                    </a:lnT>
                  </a:tcPr>
                </a:tc>
                <a:tc>
                  <a:txBody>
                    <a:bodyPr/>
                    <a:lstStyle/>
                    <a:p>
                      <a:pPr marR="130810" algn="r">
                        <a:lnSpc>
                          <a:spcPct val="100000"/>
                        </a:lnSpc>
                        <a:spcBef>
                          <a:spcPts val="135"/>
                        </a:spcBef>
                      </a:pPr>
                      <a:r>
                        <a:rPr sz="1100" spc="-20" dirty="0">
                          <a:solidFill>
                            <a:srgbClr val="00AF50"/>
                          </a:solidFill>
                          <a:latin typeface="Franklin Gothic Medium"/>
                          <a:cs typeface="Franklin Gothic Medium"/>
                        </a:rPr>
                        <a:t>3.0%</a:t>
                      </a:r>
                      <a:endParaRPr sz="1100">
                        <a:latin typeface="Franklin Gothic Medium"/>
                        <a:cs typeface="Franklin Gothic Medium"/>
                      </a:endParaRPr>
                    </a:p>
                  </a:txBody>
                  <a:tcPr marL="0" marR="0" marT="17145" marB="0">
                    <a:lnL w="12700">
                      <a:solidFill>
                        <a:srgbClr val="000000"/>
                      </a:solidFill>
                      <a:prstDash val="solid"/>
                    </a:lnL>
                    <a:lnR w="12700">
                      <a:solidFill>
                        <a:srgbClr val="000000"/>
                      </a:solidFill>
                      <a:prstDash val="solid"/>
                    </a:lnR>
                    <a:lnT w="12700">
                      <a:solidFill>
                        <a:srgbClr val="000000"/>
                      </a:solidFill>
                      <a:prstDash val="solid"/>
                    </a:lnT>
                  </a:tcPr>
                </a:tc>
                <a:tc>
                  <a:txBody>
                    <a:bodyPr/>
                    <a:lstStyle/>
                    <a:p>
                      <a:pPr marR="130810" algn="r">
                        <a:lnSpc>
                          <a:spcPct val="100000"/>
                        </a:lnSpc>
                        <a:spcBef>
                          <a:spcPts val="135"/>
                        </a:spcBef>
                      </a:pPr>
                      <a:r>
                        <a:rPr sz="1100" spc="-10" dirty="0">
                          <a:solidFill>
                            <a:srgbClr val="00AF50"/>
                          </a:solidFill>
                          <a:latin typeface="Franklin Gothic Medium"/>
                          <a:cs typeface="Franklin Gothic Medium"/>
                        </a:rPr>
                        <a:t>16.1%</a:t>
                      </a:r>
                      <a:endParaRPr sz="1100">
                        <a:latin typeface="Franklin Gothic Medium"/>
                        <a:cs typeface="Franklin Gothic Medium"/>
                      </a:endParaRPr>
                    </a:p>
                  </a:txBody>
                  <a:tcPr marL="0" marR="0" marT="17145" marB="0">
                    <a:lnL w="12700">
                      <a:solidFill>
                        <a:srgbClr val="000000"/>
                      </a:solidFill>
                      <a:prstDash val="solid"/>
                    </a:lnL>
                    <a:lnR w="12700">
                      <a:solidFill>
                        <a:srgbClr val="000000"/>
                      </a:solidFill>
                      <a:prstDash val="solid"/>
                    </a:lnR>
                    <a:lnT w="12700">
                      <a:solidFill>
                        <a:srgbClr val="000000"/>
                      </a:solidFill>
                      <a:prstDash val="solid"/>
                    </a:lnT>
                  </a:tcPr>
                </a:tc>
                <a:extLst>
                  <a:ext uri="{0D108BD9-81ED-4DB2-BD59-A6C34878D82A}">
                    <a16:rowId xmlns:a16="http://schemas.microsoft.com/office/drawing/2014/main" val="10002"/>
                  </a:ext>
                </a:extLst>
              </a:tr>
              <a:tr h="209550">
                <a:tc>
                  <a:txBody>
                    <a:bodyPr/>
                    <a:lstStyle/>
                    <a:p>
                      <a:pPr marL="133985">
                        <a:lnSpc>
                          <a:spcPct val="100000"/>
                        </a:lnSpc>
                        <a:spcBef>
                          <a:spcPts val="110"/>
                        </a:spcBef>
                      </a:pPr>
                      <a:r>
                        <a:rPr sz="1100" dirty="0">
                          <a:latin typeface="Franklin Gothic Medium"/>
                          <a:cs typeface="Franklin Gothic Medium"/>
                        </a:rPr>
                        <a:t>SP</a:t>
                      </a:r>
                      <a:r>
                        <a:rPr sz="1100" spc="-20" dirty="0">
                          <a:latin typeface="Franklin Gothic Medium"/>
                          <a:cs typeface="Franklin Gothic Medium"/>
                        </a:rPr>
                        <a:t> </a:t>
                      </a:r>
                      <a:r>
                        <a:rPr sz="1100" spc="-25" dirty="0">
                          <a:latin typeface="Franklin Gothic Medium"/>
                          <a:cs typeface="Franklin Gothic Medium"/>
                        </a:rPr>
                        <a:t>500</a:t>
                      </a:r>
                      <a:endParaRPr sz="1100">
                        <a:latin typeface="Franklin Gothic Medium"/>
                        <a:cs typeface="Franklin Gothic Medium"/>
                      </a:endParaRPr>
                    </a:p>
                  </a:txBody>
                  <a:tcPr marL="0" marR="0" marT="13970" marB="0">
                    <a:lnL w="12700">
                      <a:solidFill>
                        <a:srgbClr val="000000"/>
                      </a:solidFill>
                      <a:prstDash val="solid"/>
                    </a:lnL>
                    <a:lnR w="12700">
                      <a:solidFill>
                        <a:srgbClr val="000000"/>
                      </a:solidFill>
                      <a:prstDash val="solid"/>
                    </a:lnR>
                  </a:tcPr>
                </a:tc>
                <a:tc>
                  <a:txBody>
                    <a:bodyPr/>
                    <a:lstStyle/>
                    <a:p>
                      <a:pPr marR="21590" algn="r">
                        <a:lnSpc>
                          <a:spcPct val="100000"/>
                        </a:lnSpc>
                        <a:spcBef>
                          <a:spcPts val="110"/>
                        </a:spcBef>
                      </a:pPr>
                      <a:r>
                        <a:rPr sz="1100" spc="-10" dirty="0">
                          <a:latin typeface="Franklin Gothic Medium"/>
                          <a:cs typeface="Franklin Gothic Medium"/>
                        </a:rPr>
                        <a:t>7,712</a:t>
                      </a:r>
                      <a:endParaRPr sz="1100">
                        <a:latin typeface="Franklin Gothic Medium"/>
                        <a:cs typeface="Franklin Gothic Medium"/>
                      </a:endParaRPr>
                    </a:p>
                  </a:txBody>
                  <a:tcPr marL="0" marR="0" marT="13970" marB="0">
                    <a:lnL w="12700">
                      <a:solidFill>
                        <a:srgbClr val="000000"/>
                      </a:solidFill>
                      <a:prstDash val="solid"/>
                    </a:lnL>
                    <a:lnR w="12700">
                      <a:solidFill>
                        <a:srgbClr val="000000"/>
                      </a:solidFill>
                      <a:prstDash val="solid"/>
                    </a:lnR>
                  </a:tcPr>
                </a:tc>
                <a:tc>
                  <a:txBody>
                    <a:bodyPr/>
                    <a:lstStyle/>
                    <a:p>
                      <a:pPr marR="130810" algn="r">
                        <a:lnSpc>
                          <a:spcPct val="100000"/>
                        </a:lnSpc>
                        <a:spcBef>
                          <a:spcPts val="110"/>
                        </a:spcBef>
                      </a:pPr>
                      <a:r>
                        <a:rPr sz="1100" spc="-20" dirty="0">
                          <a:solidFill>
                            <a:srgbClr val="00AF50"/>
                          </a:solidFill>
                          <a:latin typeface="Franklin Gothic Medium"/>
                          <a:cs typeface="Franklin Gothic Medium"/>
                        </a:rPr>
                        <a:t>0.5%</a:t>
                      </a:r>
                      <a:endParaRPr sz="1100">
                        <a:latin typeface="Franklin Gothic Medium"/>
                        <a:cs typeface="Franklin Gothic Medium"/>
                      </a:endParaRPr>
                    </a:p>
                  </a:txBody>
                  <a:tcPr marL="0" marR="0" marT="13970" marB="0">
                    <a:lnL w="12700">
                      <a:solidFill>
                        <a:srgbClr val="000000"/>
                      </a:solidFill>
                      <a:prstDash val="solid"/>
                    </a:lnL>
                    <a:lnR w="12700">
                      <a:solidFill>
                        <a:srgbClr val="000000"/>
                      </a:solidFill>
                      <a:prstDash val="solid"/>
                    </a:lnR>
                  </a:tcPr>
                </a:tc>
                <a:tc>
                  <a:txBody>
                    <a:bodyPr/>
                    <a:lstStyle/>
                    <a:p>
                      <a:pPr marR="130810" algn="r">
                        <a:lnSpc>
                          <a:spcPct val="100000"/>
                        </a:lnSpc>
                        <a:spcBef>
                          <a:spcPts val="110"/>
                        </a:spcBef>
                      </a:pPr>
                      <a:r>
                        <a:rPr sz="1100" spc="-20" dirty="0">
                          <a:solidFill>
                            <a:srgbClr val="00AF50"/>
                          </a:solidFill>
                          <a:latin typeface="Franklin Gothic Medium"/>
                          <a:cs typeface="Franklin Gothic Medium"/>
                        </a:rPr>
                        <a:t>3.0%</a:t>
                      </a:r>
                      <a:endParaRPr sz="1100">
                        <a:latin typeface="Franklin Gothic Medium"/>
                        <a:cs typeface="Franklin Gothic Medium"/>
                      </a:endParaRPr>
                    </a:p>
                  </a:txBody>
                  <a:tcPr marL="0" marR="0" marT="13970" marB="0">
                    <a:lnL w="12700">
                      <a:solidFill>
                        <a:srgbClr val="000000"/>
                      </a:solidFill>
                      <a:prstDash val="solid"/>
                    </a:lnL>
                    <a:lnR w="12700">
                      <a:solidFill>
                        <a:srgbClr val="000000"/>
                      </a:solidFill>
                      <a:prstDash val="solid"/>
                    </a:lnR>
                  </a:tcPr>
                </a:tc>
                <a:tc>
                  <a:txBody>
                    <a:bodyPr/>
                    <a:lstStyle/>
                    <a:p>
                      <a:pPr marR="130810" algn="r">
                        <a:lnSpc>
                          <a:spcPct val="100000"/>
                        </a:lnSpc>
                        <a:spcBef>
                          <a:spcPts val="110"/>
                        </a:spcBef>
                      </a:pPr>
                      <a:r>
                        <a:rPr sz="1100" spc="-10" dirty="0">
                          <a:solidFill>
                            <a:srgbClr val="00AF50"/>
                          </a:solidFill>
                          <a:latin typeface="Franklin Gothic Medium"/>
                          <a:cs typeface="Franklin Gothic Medium"/>
                        </a:rPr>
                        <a:t>12.7%</a:t>
                      </a:r>
                      <a:endParaRPr sz="1100">
                        <a:latin typeface="Franklin Gothic Medium"/>
                        <a:cs typeface="Franklin Gothic Medium"/>
                      </a:endParaRPr>
                    </a:p>
                  </a:txBody>
                  <a:tcPr marL="0" marR="0" marT="13970" marB="0">
                    <a:lnL w="12700">
                      <a:solidFill>
                        <a:srgbClr val="000000"/>
                      </a:solidFill>
                      <a:prstDash val="solid"/>
                    </a:lnL>
                    <a:lnR w="12700">
                      <a:solidFill>
                        <a:srgbClr val="000000"/>
                      </a:solidFill>
                      <a:prstDash val="solid"/>
                    </a:lnR>
                  </a:tcPr>
                </a:tc>
                <a:extLst>
                  <a:ext uri="{0D108BD9-81ED-4DB2-BD59-A6C34878D82A}">
                    <a16:rowId xmlns:a16="http://schemas.microsoft.com/office/drawing/2014/main" val="10003"/>
                  </a:ext>
                </a:extLst>
              </a:tr>
              <a:tr h="209550">
                <a:tc>
                  <a:txBody>
                    <a:bodyPr/>
                    <a:lstStyle/>
                    <a:p>
                      <a:pPr marL="133985">
                        <a:lnSpc>
                          <a:spcPct val="100000"/>
                        </a:lnSpc>
                        <a:spcBef>
                          <a:spcPts val="110"/>
                        </a:spcBef>
                      </a:pPr>
                      <a:r>
                        <a:rPr sz="1100" spc="-10" dirty="0">
                          <a:latin typeface="Franklin Gothic Medium"/>
                          <a:cs typeface="Franklin Gothic Medium"/>
                        </a:rPr>
                        <a:t>Emergentes</a:t>
                      </a:r>
                      <a:endParaRPr sz="1100">
                        <a:latin typeface="Franklin Gothic Medium"/>
                        <a:cs typeface="Franklin Gothic Medium"/>
                      </a:endParaRPr>
                    </a:p>
                  </a:txBody>
                  <a:tcPr marL="0" marR="0" marT="13970" marB="0">
                    <a:lnL w="12700">
                      <a:solidFill>
                        <a:srgbClr val="000000"/>
                      </a:solidFill>
                      <a:prstDash val="solid"/>
                    </a:lnL>
                    <a:lnR w="12700">
                      <a:solidFill>
                        <a:srgbClr val="000000"/>
                      </a:solidFill>
                      <a:prstDash val="solid"/>
                    </a:lnR>
                  </a:tcPr>
                </a:tc>
                <a:tc>
                  <a:txBody>
                    <a:bodyPr/>
                    <a:lstStyle/>
                    <a:p>
                      <a:pPr marR="21590" algn="r">
                        <a:lnSpc>
                          <a:spcPct val="100000"/>
                        </a:lnSpc>
                        <a:spcBef>
                          <a:spcPts val="110"/>
                        </a:spcBef>
                      </a:pPr>
                      <a:r>
                        <a:rPr sz="1100" spc="-25" dirty="0">
                          <a:latin typeface="Franklin Gothic Medium"/>
                          <a:cs typeface="Franklin Gothic Medium"/>
                        </a:rPr>
                        <a:t>782</a:t>
                      </a:r>
                      <a:endParaRPr sz="1100">
                        <a:latin typeface="Franklin Gothic Medium"/>
                        <a:cs typeface="Franklin Gothic Medium"/>
                      </a:endParaRPr>
                    </a:p>
                  </a:txBody>
                  <a:tcPr marL="0" marR="0" marT="13970" marB="0">
                    <a:lnL w="12700">
                      <a:solidFill>
                        <a:srgbClr val="000000"/>
                      </a:solidFill>
                      <a:prstDash val="solid"/>
                    </a:lnL>
                    <a:lnR w="12700">
                      <a:solidFill>
                        <a:srgbClr val="000000"/>
                      </a:solidFill>
                      <a:prstDash val="solid"/>
                    </a:lnR>
                  </a:tcPr>
                </a:tc>
                <a:tc>
                  <a:txBody>
                    <a:bodyPr/>
                    <a:lstStyle/>
                    <a:p>
                      <a:pPr marR="130810" algn="r">
                        <a:lnSpc>
                          <a:spcPct val="100000"/>
                        </a:lnSpc>
                        <a:spcBef>
                          <a:spcPts val="110"/>
                        </a:spcBef>
                      </a:pPr>
                      <a:r>
                        <a:rPr sz="1100" spc="-20" dirty="0">
                          <a:solidFill>
                            <a:srgbClr val="00AF50"/>
                          </a:solidFill>
                          <a:latin typeface="Franklin Gothic Medium"/>
                          <a:cs typeface="Franklin Gothic Medium"/>
                        </a:rPr>
                        <a:t>0.8%</a:t>
                      </a:r>
                      <a:endParaRPr sz="1100">
                        <a:latin typeface="Franklin Gothic Medium"/>
                        <a:cs typeface="Franklin Gothic Medium"/>
                      </a:endParaRPr>
                    </a:p>
                  </a:txBody>
                  <a:tcPr marL="0" marR="0" marT="13970" marB="0">
                    <a:lnL w="12700">
                      <a:solidFill>
                        <a:srgbClr val="000000"/>
                      </a:solidFill>
                      <a:prstDash val="solid"/>
                    </a:lnL>
                    <a:lnR w="12700">
                      <a:solidFill>
                        <a:srgbClr val="000000"/>
                      </a:solidFill>
                      <a:prstDash val="solid"/>
                    </a:lnR>
                  </a:tcPr>
                </a:tc>
                <a:tc>
                  <a:txBody>
                    <a:bodyPr/>
                    <a:lstStyle/>
                    <a:p>
                      <a:pPr marR="130810" algn="r">
                        <a:lnSpc>
                          <a:spcPct val="100000"/>
                        </a:lnSpc>
                        <a:spcBef>
                          <a:spcPts val="110"/>
                        </a:spcBef>
                      </a:pPr>
                      <a:r>
                        <a:rPr sz="1100" spc="-20" dirty="0">
                          <a:solidFill>
                            <a:srgbClr val="00AF50"/>
                          </a:solidFill>
                          <a:latin typeface="Franklin Gothic Medium"/>
                          <a:cs typeface="Franklin Gothic Medium"/>
                        </a:rPr>
                        <a:t>3.1%</a:t>
                      </a:r>
                      <a:endParaRPr sz="1100">
                        <a:latin typeface="Franklin Gothic Medium"/>
                        <a:cs typeface="Franklin Gothic Medium"/>
                      </a:endParaRPr>
                    </a:p>
                  </a:txBody>
                  <a:tcPr marL="0" marR="0" marT="13970" marB="0">
                    <a:lnL w="12700">
                      <a:solidFill>
                        <a:srgbClr val="000000"/>
                      </a:solidFill>
                      <a:prstDash val="solid"/>
                    </a:lnL>
                    <a:lnR w="12700">
                      <a:solidFill>
                        <a:srgbClr val="000000"/>
                      </a:solidFill>
                      <a:prstDash val="solid"/>
                    </a:lnR>
                  </a:tcPr>
                </a:tc>
                <a:tc>
                  <a:txBody>
                    <a:bodyPr/>
                    <a:lstStyle/>
                    <a:p>
                      <a:pPr marR="130810" algn="r">
                        <a:lnSpc>
                          <a:spcPct val="100000"/>
                        </a:lnSpc>
                        <a:spcBef>
                          <a:spcPts val="110"/>
                        </a:spcBef>
                      </a:pPr>
                      <a:r>
                        <a:rPr sz="1100" spc="-10" dirty="0">
                          <a:solidFill>
                            <a:srgbClr val="00AF50"/>
                          </a:solidFill>
                          <a:latin typeface="Franklin Gothic Medium"/>
                          <a:cs typeface="Franklin Gothic Medium"/>
                        </a:rPr>
                        <a:t>11.5%</a:t>
                      </a:r>
                      <a:endParaRPr sz="1100">
                        <a:latin typeface="Franklin Gothic Medium"/>
                        <a:cs typeface="Franklin Gothic Medium"/>
                      </a:endParaRPr>
                    </a:p>
                  </a:txBody>
                  <a:tcPr marL="0" marR="0" marT="13970" marB="0">
                    <a:lnL w="12700">
                      <a:solidFill>
                        <a:srgbClr val="000000"/>
                      </a:solidFill>
                      <a:prstDash val="solid"/>
                    </a:lnL>
                    <a:lnR w="12700">
                      <a:solidFill>
                        <a:srgbClr val="000000"/>
                      </a:solidFill>
                      <a:prstDash val="solid"/>
                    </a:lnR>
                  </a:tcPr>
                </a:tc>
                <a:extLst>
                  <a:ext uri="{0D108BD9-81ED-4DB2-BD59-A6C34878D82A}">
                    <a16:rowId xmlns:a16="http://schemas.microsoft.com/office/drawing/2014/main" val="10004"/>
                  </a:ext>
                </a:extLst>
              </a:tr>
              <a:tr h="209550">
                <a:tc>
                  <a:txBody>
                    <a:bodyPr/>
                    <a:lstStyle/>
                    <a:p>
                      <a:pPr marL="133985">
                        <a:lnSpc>
                          <a:spcPct val="100000"/>
                        </a:lnSpc>
                        <a:spcBef>
                          <a:spcPts val="110"/>
                        </a:spcBef>
                      </a:pPr>
                      <a:r>
                        <a:rPr sz="1100" dirty="0">
                          <a:latin typeface="Franklin Gothic Medium"/>
                          <a:cs typeface="Franklin Gothic Medium"/>
                        </a:rPr>
                        <a:t>México</a:t>
                      </a:r>
                      <a:r>
                        <a:rPr sz="1100" spc="-40" dirty="0">
                          <a:latin typeface="Franklin Gothic Medium"/>
                          <a:cs typeface="Franklin Gothic Medium"/>
                        </a:rPr>
                        <a:t> </a:t>
                      </a:r>
                      <a:r>
                        <a:rPr sz="1100" spc="-10" dirty="0">
                          <a:latin typeface="Franklin Gothic Medium"/>
                          <a:cs typeface="Franklin Gothic Medium"/>
                        </a:rPr>
                        <a:t>(USD)</a:t>
                      </a:r>
                      <a:endParaRPr sz="1100">
                        <a:latin typeface="Franklin Gothic Medium"/>
                        <a:cs typeface="Franklin Gothic Medium"/>
                      </a:endParaRPr>
                    </a:p>
                  </a:txBody>
                  <a:tcPr marL="0" marR="0" marT="13970" marB="0">
                    <a:lnL w="12700">
                      <a:solidFill>
                        <a:srgbClr val="000000"/>
                      </a:solidFill>
                      <a:prstDash val="solid"/>
                    </a:lnL>
                    <a:lnR w="12700">
                      <a:solidFill>
                        <a:srgbClr val="000000"/>
                      </a:solidFill>
                      <a:prstDash val="solid"/>
                    </a:lnR>
                  </a:tcPr>
                </a:tc>
                <a:tc>
                  <a:txBody>
                    <a:bodyPr/>
                    <a:lstStyle/>
                    <a:p>
                      <a:pPr marR="21590" algn="r">
                        <a:lnSpc>
                          <a:spcPct val="100000"/>
                        </a:lnSpc>
                        <a:spcBef>
                          <a:spcPts val="110"/>
                        </a:spcBef>
                      </a:pPr>
                      <a:r>
                        <a:rPr sz="1100" spc="-25" dirty="0">
                          <a:latin typeface="Franklin Gothic Medium"/>
                          <a:cs typeface="Franklin Gothic Medium"/>
                        </a:rPr>
                        <a:t>76</a:t>
                      </a:r>
                      <a:endParaRPr sz="1100">
                        <a:latin typeface="Franklin Gothic Medium"/>
                        <a:cs typeface="Franklin Gothic Medium"/>
                      </a:endParaRPr>
                    </a:p>
                  </a:txBody>
                  <a:tcPr marL="0" marR="0" marT="13970" marB="0">
                    <a:lnL w="12700">
                      <a:solidFill>
                        <a:srgbClr val="000000"/>
                      </a:solidFill>
                      <a:prstDash val="solid"/>
                    </a:lnL>
                    <a:lnR w="12700">
                      <a:solidFill>
                        <a:srgbClr val="000000"/>
                      </a:solidFill>
                      <a:prstDash val="solid"/>
                    </a:lnR>
                  </a:tcPr>
                </a:tc>
                <a:tc>
                  <a:txBody>
                    <a:bodyPr/>
                    <a:lstStyle/>
                    <a:p>
                      <a:pPr marR="130810" algn="r">
                        <a:lnSpc>
                          <a:spcPct val="100000"/>
                        </a:lnSpc>
                        <a:spcBef>
                          <a:spcPts val="110"/>
                        </a:spcBef>
                      </a:pPr>
                      <a:r>
                        <a:rPr sz="1100" spc="-10" dirty="0">
                          <a:solidFill>
                            <a:srgbClr val="FF0000"/>
                          </a:solidFill>
                          <a:latin typeface="Franklin Gothic Medium"/>
                          <a:cs typeface="Franklin Gothic Medium"/>
                        </a:rPr>
                        <a:t>-</a:t>
                      </a:r>
                      <a:r>
                        <a:rPr sz="1100" spc="-20" dirty="0">
                          <a:solidFill>
                            <a:srgbClr val="FF0000"/>
                          </a:solidFill>
                          <a:latin typeface="Franklin Gothic Medium"/>
                          <a:cs typeface="Franklin Gothic Medium"/>
                        </a:rPr>
                        <a:t>1.2%</a:t>
                      </a:r>
                      <a:endParaRPr sz="1100">
                        <a:latin typeface="Franklin Gothic Medium"/>
                        <a:cs typeface="Franklin Gothic Medium"/>
                      </a:endParaRPr>
                    </a:p>
                  </a:txBody>
                  <a:tcPr marL="0" marR="0" marT="13970" marB="0">
                    <a:lnL w="12700">
                      <a:solidFill>
                        <a:srgbClr val="000000"/>
                      </a:solidFill>
                      <a:prstDash val="solid"/>
                    </a:lnL>
                    <a:lnR w="12700">
                      <a:solidFill>
                        <a:srgbClr val="000000"/>
                      </a:solidFill>
                      <a:prstDash val="solid"/>
                    </a:lnR>
                  </a:tcPr>
                </a:tc>
                <a:tc>
                  <a:txBody>
                    <a:bodyPr/>
                    <a:lstStyle/>
                    <a:p>
                      <a:pPr marR="130810" algn="r">
                        <a:lnSpc>
                          <a:spcPct val="100000"/>
                        </a:lnSpc>
                        <a:spcBef>
                          <a:spcPts val="110"/>
                        </a:spcBef>
                      </a:pPr>
                      <a:r>
                        <a:rPr sz="1100" spc="-10" dirty="0">
                          <a:solidFill>
                            <a:srgbClr val="FF0000"/>
                          </a:solidFill>
                          <a:latin typeface="Franklin Gothic Medium"/>
                          <a:cs typeface="Franklin Gothic Medium"/>
                        </a:rPr>
                        <a:t>-</a:t>
                      </a:r>
                      <a:r>
                        <a:rPr sz="1100" spc="-20" dirty="0">
                          <a:solidFill>
                            <a:srgbClr val="FF0000"/>
                          </a:solidFill>
                          <a:latin typeface="Franklin Gothic Medium"/>
                          <a:cs typeface="Franklin Gothic Medium"/>
                        </a:rPr>
                        <a:t>0.4%</a:t>
                      </a:r>
                      <a:endParaRPr sz="1100">
                        <a:latin typeface="Franklin Gothic Medium"/>
                        <a:cs typeface="Franklin Gothic Medium"/>
                      </a:endParaRPr>
                    </a:p>
                  </a:txBody>
                  <a:tcPr marL="0" marR="0" marT="13970" marB="0">
                    <a:lnL w="12700">
                      <a:solidFill>
                        <a:srgbClr val="000000"/>
                      </a:solidFill>
                      <a:prstDash val="solid"/>
                    </a:lnL>
                    <a:lnR w="12700">
                      <a:solidFill>
                        <a:srgbClr val="000000"/>
                      </a:solidFill>
                      <a:prstDash val="solid"/>
                    </a:lnR>
                  </a:tcPr>
                </a:tc>
                <a:tc>
                  <a:txBody>
                    <a:bodyPr/>
                    <a:lstStyle/>
                    <a:p>
                      <a:pPr marR="130810" algn="r">
                        <a:lnSpc>
                          <a:spcPct val="100000"/>
                        </a:lnSpc>
                        <a:spcBef>
                          <a:spcPts val="110"/>
                        </a:spcBef>
                      </a:pPr>
                      <a:r>
                        <a:rPr sz="1100" spc="-10" dirty="0">
                          <a:solidFill>
                            <a:srgbClr val="00AF50"/>
                          </a:solidFill>
                          <a:latin typeface="Franklin Gothic Medium"/>
                          <a:cs typeface="Franklin Gothic Medium"/>
                        </a:rPr>
                        <a:t>10.3%</a:t>
                      </a:r>
                      <a:endParaRPr sz="1100">
                        <a:latin typeface="Franklin Gothic Medium"/>
                        <a:cs typeface="Franklin Gothic Medium"/>
                      </a:endParaRPr>
                    </a:p>
                  </a:txBody>
                  <a:tcPr marL="0" marR="0" marT="13970" marB="0">
                    <a:lnL w="12700">
                      <a:solidFill>
                        <a:srgbClr val="000000"/>
                      </a:solidFill>
                      <a:prstDash val="solid"/>
                    </a:lnL>
                    <a:lnR w="12700">
                      <a:solidFill>
                        <a:srgbClr val="000000"/>
                      </a:solidFill>
                      <a:prstDash val="solid"/>
                    </a:lnR>
                  </a:tcPr>
                </a:tc>
                <a:extLst>
                  <a:ext uri="{0D108BD9-81ED-4DB2-BD59-A6C34878D82A}">
                    <a16:rowId xmlns:a16="http://schemas.microsoft.com/office/drawing/2014/main" val="10005"/>
                  </a:ext>
                </a:extLst>
              </a:tr>
              <a:tr h="205740">
                <a:tc>
                  <a:txBody>
                    <a:bodyPr/>
                    <a:lstStyle/>
                    <a:p>
                      <a:pPr marL="133985">
                        <a:lnSpc>
                          <a:spcPct val="100000"/>
                        </a:lnSpc>
                        <a:spcBef>
                          <a:spcPts val="110"/>
                        </a:spcBef>
                      </a:pPr>
                      <a:r>
                        <a:rPr sz="1100" dirty="0">
                          <a:latin typeface="Franklin Gothic Medium"/>
                          <a:cs typeface="Franklin Gothic Medium"/>
                        </a:rPr>
                        <a:t>México</a:t>
                      </a:r>
                      <a:r>
                        <a:rPr sz="1100" spc="-40" dirty="0">
                          <a:latin typeface="Franklin Gothic Medium"/>
                          <a:cs typeface="Franklin Gothic Medium"/>
                        </a:rPr>
                        <a:t> </a:t>
                      </a:r>
                      <a:r>
                        <a:rPr sz="1100" spc="-10" dirty="0">
                          <a:latin typeface="Franklin Gothic Medium"/>
                          <a:cs typeface="Franklin Gothic Medium"/>
                        </a:rPr>
                        <a:t>(MXN)</a:t>
                      </a:r>
                      <a:endParaRPr sz="1100">
                        <a:latin typeface="Franklin Gothic Medium"/>
                        <a:cs typeface="Franklin Gothic Medium"/>
                      </a:endParaRPr>
                    </a:p>
                  </a:txBody>
                  <a:tcPr marL="0" marR="0" marT="13970" marB="0">
                    <a:lnL w="12700">
                      <a:solidFill>
                        <a:srgbClr val="000000"/>
                      </a:solidFill>
                      <a:prstDash val="solid"/>
                    </a:lnL>
                    <a:lnR w="12700">
                      <a:solidFill>
                        <a:srgbClr val="000000"/>
                      </a:solidFill>
                      <a:prstDash val="solid"/>
                    </a:lnR>
                    <a:lnB w="12700">
                      <a:solidFill>
                        <a:srgbClr val="000000"/>
                      </a:solidFill>
                      <a:prstDash val="solid"/>
                    </a:lnB>
                  </a:tcPr>
                </a:tc>
                <a:tc>
                  <a:txBody>
                    <a:bodyPr/>
                    <a:lstStyle/>
                    <a:p>
                      <a:pPr marR="21590" algn="r">
                        <a:lnSpc>
                          <a:spcPct val="100000"/>
                        </a:lnSpc>
                        <a:spcBef>
                          <a:spcPts val="110"/>
                        </a:spcBef>
                      </a:pPr>
                      <a:r>
                        <a:rPr sz="1100" spc="-10" dirty="0">
                          <a:latin typeface="Franklin Gothic Medium"/>
                          <a:cs typeface="Franklin Gothic Medium"/>
                        </a:rPr>
                        <a:t>65,474</a:t>
                      </a:r>
                      <a:endParaRPr sz="1100">
                        <a:latin typeface="Franklin Gothic Medium"/>
                        <a:cs typeface="Franklin Gothic Medium"/>
                      </a:endParaRPr>
                    </a:p>
                  </a:txBody>
                  <a:tcPr marL="0" marR="0" marT="13970" marB="0">
                    <a:lnL w="12700">
                      <a:solidFill>
                        <a:srgbClr val="000000"/>
                      </a:solidFill>
                      <a:prstDash val="solid"/>
                    </a:lnL>
                    <a:lnR w="12700">
                      <a:solidFill>
                        <a:srgbClr val="000000"/>
                      </a:solidFill>
                      <a:prstDash val="solid"/>
                    </a:lnR>
                    <a:lnB w="12700">
                      <a:solidFill>
                        <a:srgbClr val="000000"/>
                      </a:solidFill>
                      <a:prstDash val="solid"/>
                    </a:lnB>
                  </a:tcPr>
                </a:tc>
                <a:tc>
                  <a:txBody>
                    <a:bodyPr/>
                    <a:lstStyle/>
                    <a:p>
                      <a:pPr marR="130810" algn="r">
                        <a:lnSpc>
                          <a:spcPct val="100000"/>
                        </a:lnSpc>
                        <a:spcBef>
                          <a:spcPts val="110"/>
                        </a:spcBef>
                      </a:pPr>
                      <a:r>
                        <a:rPr sz="1100" spc="-10" dirty="0">
                          <a:solidFill>
                            <a:srgbClr val="FF0000"/>
                          </a:solidFill>
                          <a:latin typeface="Franklin Gothic Medium"/>
                          <a:cs typeface="Franklin Gothic Medium"/>
                        </a:rPr>
                        <a:t>-</a:t>
                      </a:r>
                      <a:r>
                        <a:rPr sz="1100" spc="-20" dirty="0">
                          <a:solidFill>
                            <a:srgbClr val="FF0000"/>
                          </a:solidFill>
                          <a:latin typeface="Franklin Gothic Medium"/>
                          <a:cs typeface="Franklin Gothic Medium"/>
                        </a:rPr>
                        <a:t>0.5%</a:t>
                      </a:r>
                      <a:endParaRPr sz="1100">
                        <a:latin typeface="Franklin Gothic Medium"/>
                        <a:cs typeface="Franklin Gothic Medium"/>
                      </a:endParaRPr>
                    </a:p>
                  </a:txBody>
                  <a:tcPr marL="0" marR="0" marT="13970" marB="0">
                    <a:lnL w="12700">
                      <a:solidFill>
                        <a:srgbClr val="000000"/>
                      </a:solidFill>
                      <a:prstDash val="solid"/>
                    </a:lnL>
                    <a:lnR w="12700">
                      <a:solidFill>
                        <a:srgbClr val="000000"/>
                      </a:solidFill>
                      <a:prstDash val="solid"/>
                    </a:lnR>
                    <a:lnB w="12700">
                      <a:solidFill>
                        <a:srgbClr val="000000"/>
                      </a:solidFill>
                      <a:prstDash val="solid"/>
                    </a:lnB>
                  </a:tcPr>
                </a:tc>
                <a:tc>
                  <a:txBody>
                    <a:bodyPr/>
                    <a:lstStyle/>
                    <a:p>
                      <a:pPr marR="130810" algn="r">
                        <a:lnSpc>
                          <a:spcPct val="100000"/>
                        </a:lnSpc>
                        <a:spcBef>
                          <a:spcPts val="110"/>
                        </a:spcBef>
                      </a:pPr>
                      <a:r>
                        <a:rPr sz="1100" spc="-10" dirty="0">
                          <a:solidFill>
                            <a:srgbClr val="FF0000"/>
                          </a:solidFill>
                          <a:latin typeface="Franklin Gothic Medium"/>
                          <a:cs typeface="Franklin Gothic Medium"/>
                        </a:rPr>
                        <a:t>-</a:t>
                      </a:r>
                      <a:r>
                        <a:rPr sz="1100" spc="-20" dirty="0">
                          <a:solidFill>
                            <a:srgbClr val="FF0000"/>
                          </a:solidFill>
                          <a:latin typeface="Franklin Gothic Medium"/>
                          <a:cs typeface="Franklin Gothic Medium"/>
                        </a:rPr>
                        <a:t>2.2%</a:t>
                      </a:r>
                      <a:endParaRPr sz="1100">
                        <a:latin typeface="Franklin Gothic Medium"/>
                        <a:cs typeface="Franklin Gothic Medium"/>
                      </a:endParaRPr>
                    </a:p>
                  </a:txBody>
                  <a:tcPr marL="0" marR="0" marT="13970" marB="0">
                    <a:lnL w="12700">
                      <a:solidFill>
                        <a:srgbClr val="000000"/>
                      </a:solidFill>
                      <a:prstDash val="solid"/>
                    </a:lnL>
                    <a:lnR w="12700">
                      <a:solidFill>
                        <a:srgbClr val="000000"/>
                      </a:solidFill>
                      <a:prstDash val="solid"/>
                    </a:lnR>
                    <a:lnB w="12700">
                      <a:solidFill>
                        <a:srgbClr val="000000"/>
                      </a:solidFill>
                      <a:prstDash val="solid"/>
                    </a:lnB>
                  </a:tcPr>
                </a:tc>
                <a:tc>
                  <a:txBody>
                    <a:bodyPr/>
                    <a:lstStyle/>
                    <a:p>
                      <a:pPr marR="130810" algn="r">
                        <a:lnSpc>
                          <a:spcPct val="100000"/>
                        </a:lnSpc>
                        <a:spcBef>
                          <a:spcPts val="110"/>
                        </a:spcBef>
                      </a:pPr>
                      <a:r>
                        <a:rPr sz="1100" spc="-20" dirty="0">
                          <a:solidFill>
                            <a:srgbClr val="00AF50"/>
                          </a:solidFill>
                          <a:latin typeface="Franklin Gothic Medium"/>
                          <a:cs typeface="Franklin Gothic Medium"/>
                        </a:rPr>
                        <a:t>1.8%</a:t>
                      </a:r>
                      <a:endParaRPr sz="1100">
                        <a:latin typeface="Franklin Gothic Medium"/>
                        <a:cs typeface="Franklin Gothic Medium"/>
                      </a:endParaRPr>
                    </a:p>
                  </a:txBody>
                  <a:tcPr marL="0" marR="0" marT="13970" marB="0">
                    <a:lnL w="12700">
                      <a:solidFill>
                        <a:srgbClr val="000000"/>
                      </a:solidFill>
                      <a:prstDash val="solid"/>
                    </a:lnL>
                    <a:lnR w="12700">
                      <a:solidFill>
                        <a:srgbClr val="000000"/>
                      </a:solidFill>
                      <a:prstDash val="solid"/>
                    </a:lnR>
                    <a:lnB w="12700">
                      <a:solidFill>
                        <a:srgbClr val="000000"/>
                      </a:solidFill>
                      <a:prstDash val="solid"/>
                    </a:lnB>
                  </a:tcPr>
                </a:tc>
                <a:extLst>
                  <a:ext uri="{0D108BD9-81ED-4DB2-BD59-A6C34878D82A}">
                    <a16:rowId xmlns:a16="http://schemas.microsoft.com/office/drawing/2014/main" val="10006"/>
                  </a:ext>
                </a:extLst>
              </a:tr>
              <a:tr h="210185">
                <a:tc>
                  <a:txBody>
                    <a:bodyPr/>
                    <a:lstStyle/>
                    <a:p>
                      <a:pPr marL="28575">
                        <a:lnSpc>
                          <a:spcPct val="100000"/>
                        </a:lnSpc>
                        <a:spcBef>
                          <a:spcPts val="140"/>
                        </a:spcBef>
                      </a:pPr>
                      <a:r>
                        <a:rPr sz="1100" spc="70" dirty="0">
                          <a:latin typeface="Franklin Gothic Medium"/>
                          <a:cs typeface="Franklin Gothic Medium"/>
                        </a:rPr>
                        <a:t>Sectores</a:t>
                      </a:r>
                      <a:r>
                        <a:rPr sz="1100" spc="245" dirty="0">
                          <a:latin typeface="Franklin Gothic Medium"/>
                          <a:cs typeface="Franklin Gothic Medium"/>
                        </a:rPr>
                        <a:t> </a:t>
                      </a:r>
                      <a:r>
                        <a:rPr sz="1100" spc="-25" dirty="0">
                          <a:latin typeface="Franklin Gothic Medium"/>
                          <a:cs typeface="Franklin Gothic Medium"/>
                        </a:rPr>
                        <a:t>S&amp;P</a:t>
                      </a:r>
                      <a:endParaRPr sz="1100">
                        <a:latin typeface="Franklin Gothic Medium"/>
                        <a:cs typeface="Franklin Gothic Medium"/>
                      </a:endParaRPr>
                    </a:p>
                  </a:txBody>
                  <a:tcPr marL="0" marR="0" marT="177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D9D9"/>
                    </a:solidFill>
                  </a:tcPr>
                </a:tc>
                <a:tc>
                  <a:txBody>
                    <a:bodyPr/>
                    <a:lstStyle/>
                    <a:p>
                      <a:pPr marR="38735" algn="r">
                        <a:lnSpc>
                          <a:spcPct val="100000"/>
                        </a:lnSpc>
                        <a:spcBef>
                          <a:spcPts val="140"/>
                        </a:spcBef>
                      </a:pPr>
                      <a:r>
                        <a:rPr sz="1100" spc="30" dirty="0">
                          <a:latin typeface="Franklin Gothic Medium"/>
                          <a:cs typeface="Franklin Gothic Medium"/>
                        </a:rPr>
                        <a:t>Pts</a:t>
                      </a:r>
                      <a:endParaRPr sz="1100">
                        <a:latin typeface="Franklin Gothic Medium"/>
                        <a:cs typeface="Franklin Gothic Medium"/>
                      </a:endParaRPr>
                    </a:p>
                  </a:txBody>
                  <a:tcPr marL="0" marR="0" marT="177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D9D9"/>
                    </a:solidFill>
                  </a:tcPr>
                </a:tc>
                <a:tc>
                  <a:txBody>
                    <a:bodyPr/>
                    <a:lstStyle/>
                    <a:p>
                      <a:pPr marR="7620" algn="ctr">
                        <a:lnSpc>
                          <a:spcPct val="100000"/>
                        </a:lnSpc>
                        <a:spcBef>
                          <a:spcPts val="140"/>
                        </a:spcBef>
                      </a:pPr>
                      <a:r>
                        <a:rPr sz="1100" spc="-50" dirty="0">
                          <a:latin typeface="Franklin Gothic Medium"/>
                          <a:cs typeface="Franklin Gothic Medium"/>
                        </a:rPr>
                        <a:t>%</a:t>
                      </a:r>
                      <a:endParaRPr sz="1100">
                        <a:latin typeface="Franklin Gothic Medium"/>
                        <a:cs typeface="Franklin Gothic Medium"/>
                      </a:endParaRPr>
                    </a:p>
                  </a:txBody>
                  <a:tcPr marL="0" marR="0" marT="177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D9D9"/>
                    </a:solidFill>
                  </a:tcPr>
                </a:tc>
                <a:tc>
                  <a:txBody>
                    <a:bodyPr/>
                    <a:lstStyle/>
                    <a:p>
                      <a:pPr marL="390525">
                        <a:lnSpc>
                          <a:spcPct val="100000"/>
                        </a:lnSpc>
                        <a:spcBef>
                          <a:spcPts val="140"/>
                        </a:spcBef>
                      </a:pPr>
                      <a:r>
                        <a:rPr sz="1100" spc="-50" dirty="0">
                          <a:latin typeface="Franklin Gothic Medium"/>
                          <a:cs typeface="Franklin Gothic Medium"/>
                        </a:rPr>
                        <a:t>%</a:t>
                      </a:r>
                      <a:endParaRPr sz="1100">
                        <a:latin typeface="Franklin Gothic Medium"/>
                        <a:cs typeface="Franklin Gothic Medium"/>
                      </a:endParaRPr>
                    </a:p>
                  </a:txBody>
                  <a:tcPr marL="0" marR="0" marT="177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D9D9"/>
                    </a:solidFill>
                  </a:tcPr>
                </a:tc>
                <a:tc>
                  <a:txBody>
                    <a:bodyPr/>
                    <a:lstStyle/>
                    <a:p>
                      <a:pPr marL="390525">
                        <a:lnSpc>
                          <a:spcPct val="100000"/>
                        </a:lnSpc>
                        <a:spcBef>
                          <a:spcPts val="140"/>
                        </a:spcBef>
                      </a:pPr>
                      <a:r>
                        <a:rPr sz="1100" spc="-50" dirty="0">
                          <a:latin typeface="Franklin Gothic Medium"/>
                          <a:cs typeface="Franklin Gothic Medium"/>
                        </a:rPr>
                        <a:t>%</a:t>
                      </a:r>
                      <a:endParaRPr sz="1100">
                        <a:latin typeface="Franklin Gothic Medium"/>
                        <a:cs typeface="Franklin Gothic Medium"/>
                      </a:endParaRPr>
                    </a:p>
                  </a:txBody>
                  <a:tcPr marL="0" marR="0" marT="17780" marB="0">
                    <a:lnL w="12700">
                      <a:solidFill>
                        <a:srgbClr val="000000"/>
                      </a:solidFill>
                      <a:prstDash val="solid"/>
                    </a:lnL>
                    <a:lnR w="12700">
                      <a:solidFill>
                        <a:srgbClr val="000000"/>
                      </a:solidFill>
                      <a:prstDash val="solid"/>
                    </a:lnR>
                    <a:lnT w="12700">
                      <a:solidFill>
                        <a:srgbClr val="000000"/>
                      </a:solidFill>
                      <a:prstDash val="solid"/>
                    </a:lnT>
                    <a:lnB w="28575">
                      <a:solidFill>
                        <a:srgbClr val="FF0000"/>
                      </a:solidFill>
                      <a:prstDash val="solid"/>
                    </a:lnB>
                    <a:solidFill>
                      <a:srgbClr val="D9D9D9"/>
                    </a:solidFill>
                  </a:tcPr>
                </a:tc>
                <a:extLst>
                  <a:ext uri="{0D108BD9-81ED-4DB2-BD59-A6C34878D82A}">
                    <a16:rowId xmlns:a16="http://schemas.microsoft.com/office/drawing/2014/main" val="10007"/>
                  </a:ext>
                </a:extLst>
              </a:tr>
              <a:tr h="210820">
                <a:tc>
                  <a:txBody>
                    <a:bodyPr/>
                    <a:lstStyle/>
                    <a:p>
                      <a:pPr marL="133985">
                        <a:lnSpc>
                          <a:spcPct val="100000"/>
                        </a:lnSpc>
                        <a:spcBef>
                          <a:spcPts val="135"/>
                        </a:spcBef>
                      </a:pPr>
                      <a:r>
                        <a:rPr sz="1100" spc="-10" dirty="0">
                          <a:latin typeface="Franklin Gothic Medium"/>
                          <a:cs typeface="Franklin Gothic Medium"/>
                        </a:rPr>
                        <a:t>Energía</a:t>
                      </a:r>
                      <a:endParaRPr sz="1100">
                        <a:latin typeface="Franklin Gothic Medium"/>
                        <a:cs typeface="Franklin Gothic Medium"/>
                      </a:endParaRPr>
                    </a:p>
                  </a:txBody>
                  <a:tcPr marL="0" marR="0" marT="17145" marB="0">
                    <a:lnL w="12700">
                      <a:solidFill>
                        <a:srgbClr val="000000"/>
                      </a:solidFill>
                      <a:prstDash val="solid"/>
                    </a:lnL>
                    <a:lnR w="12700">
                      <a:solidFill>
                        <a:srgbClr val="000000"/>
                      </a:solidFill>
                      <a:prstDash val="solid"/>
                    </a:lnR>
                    <a:lnT w="12700">
                      <a:solidFill>
                        <a:srgbClr val="000000"/>
                      </a:solidFill>
                      <a:prstDash val="solid"/>
                    </a:lnT>
                    <a:solidFill>
                      <a:srgbClr val="F1F1F1"/>
                    </a:solidFill>
                  </a:tcPr>
                </a:tc>
                <a:tc>
                  <a:txBody>
                    <a:bodyPr/>
                    <a:lstStyle/>
                    <a:p>
                      <a:pPr marR="21590" algn="r">
                        <a:lnSpc>
                          <a:spcPct val="100000"/>
                        </a:lnSpc>
                        <a:spcBef>
                          <a:spcPts val="135"/>
                        </a:spcBef>
                      </a:pPr>
                      <a:r>
                        <a:rPr sz="1100" spc="-25" dirty="0">
                          <a:latin typeface="Franklin Gothic Medium"/>
                          <a:cs typeface="Franklin Gothic Medium"/>
                        </a:rPr>
                        <a:t>952</a:t>
                      </a:r>
                      <a:endParaRPr sz="1100">
                        <a:latin typeface="Franklin Gothic Medium"/>
                        <a:cs typeface="Franklin Gothic Medium"/>
                      </a:endParaRPr>
                    </a:p>
                  </a:txBody>
                  <a:tcPr marL="0" marR="0" marT="17145" marB="0">
                    <a:lnL w="12700">
                      <a:solidFill>
                        <a:srgbClr val="000000"/>
                      </a:solidFill>
                      <a:prstDash val="solid"/>
                    </a:lnL>
                    <a:lnR w="12700">
                      <a:solidFill>
                        <a:srgbClr val="000000"/>
                      </a:solidFill>
                      <a:prstDash val="solid"/>
                    </a:lnR>
                    <a:lnT w="12700">
                      <a:solidFill>
                        <a:srgbClr val="000000"/>
                      </a:solidFill>
                      <a:prstDash val="solid"/>
                    </a:lnT>
                    <a:solidFill>
                      <a:srgbClr val="F1F1F1"/>
                    </a:solidFill>
                  </a:tcPr>
                </a:tc>
                <a:tc>
                  <a:txBody>
                    <a:bodyPr/>
                    <a:lstStyle/>
                    <a:p>
                      <a:pPr marR="130810" algn="r">
                        <a:lnSpc>
                          <a:spcPct val="100000"/>
                        </a:lnSpc>
                        <a:spcBef>
                          <a:spcPts val="135"/>
                        </a:spcBef>
                      </a:pPr>
                      <a:r>
                        <a:rPr sz="1100" spc="-10" dirty="0">
                          <a:solidFill>
                            <a:srgbClr val="FF0000"/>
                          </a:solidFill>
                          <a:latin typeface="Franklin Gothic Medium"/>
                          <a:cs typeface="Franklin Gothic Medium"/>
                        </a:rPr>
                        <a:t>-</a:t>
                      </a:r>
                      <a:r>
                        <a:rPr sz="1100" spc="-20" dirty="0">
                          <a:solidFill>
                            <a:srgbClr val="FF0000"/>
                          </a:solidFill>
                          <a:latin typeface="Franklin Gothic Medium"/>
                          <a:cs typeface="Franklin Gothic Medium"/>
                        </a:rPr>
                        <a:t>2.0%</a:t>
                      </a:r>
                      <a:endParaRPr sz="1100">
                        <a:latin typeface="Franklin Gothic Medium"/>
                        <a:cs typeface="Franklin Gothic Medium"/>
                      </a:endParaRPr>
                    </a:p>
                  </a:txBody>
                  <a:tcPr marL="0" marR="0" marT="17145" marB="0">
                    <a:lnL w="12700">
                      <a:solidFill>
                        <a:srgbClr val="000000"/>
                      </a:solidFill>
                      <a:prstDash val="solid"/>
                    </a:lnL>
                    <a:lnR w="12700">
                      <a:solidFill>
                        <a:srgbClr val="000000"/>
                      </a:solidFill>
                      <a:prstDash val="solid"/>
                    </a:lnR>
                    <a:lnT w="12700">
                      <a:solidFill>
                        <a:srgbClr val="000000"/>
                      </a:solidFill>
                      <a:prstDash val="solid"/>
                    </a:lnT>
                    <a:solidFill>
                      <a:srgbClr val="F1F1F1"/>
                    </a:solidFill>
                  </a:tcPr>
                </a:tc>
                <a:tc>
                  <a:txBody>
                    <a:bodyPr/>
                    <a:lstStyle/>
                    <a:p>
                      <a:pPr marR="130810" algn="r">
                        <a:lnSpc>
                          <a:spcPct val="100000"/>
                        </a:lnSpc>
                        <a:spcBef>
                          <a:spcPts val="135"/>
                        </a:spcBef>
                      </a:pPr>
                      <a:r>
                        <a:rPr sz="1100" spc="-20" dirty="0">
                          <a:solidFill>
                            <a:srgbClr val="00AF50"/>
                          </a:solidFill>
                          <a:latin typeface="Franklin Gothic Medium"/>
                          <a:cs typeface="Franklin Gothic Medium"/>
                        </a:rPr>
                        <a:t>4.3%</a:t>
                      </a:r>
                      <a:endParaRPr sz="1100">
                        <a:latin typeface="Franklin Gothic Medium"/>
                        <a:cs typeface="Franklin Gothic Medium"/>
                      </a:endParaRPr>
                    </a:p>
                  </a:txBody>
                  <a:tcPr marL="0" marR="0" marT="17145" marB="0">
                    <a:lnL w="12700">
                      <a:solidFill>
                        <a:srgbClr val="000000"/>
                      </a:solidFill>
                      <a:prstDash val="solid"/>
                    </a:lnL>
                    <a:lnR w="12700">
                      <a:solidFill>
                        <a:srgbClr val="FF0000"/>
                      </a:solidFill>
                      <a:prstDash val="solid"/>
                    </a:lnR>
                    <a:lnT w="12700">
                      <a:solidFill>
                        <a:srgbClr val="000000"/>
                      </a:solidFill>
                      <a:prstDash val="solid"/>
                    </a:lnT>
                    <a:solidFill>
                      <a:srgbClr val="F1F1F1"/>
                    </a:solidFill>
                  </a:tcPr>
                </a:tc>
                <a:tc>
                  <a:txBody>
                    <a:bodyPr/>
                    <a:lstStyle/>
                    <a:p>
                      <a:pPr marR="130810" algn="r">
                        <a:lnSpc>
                          <a:spcPct val="100000"/>
                        </a:lnSpc>
                        <a:spcBef>
                          <a:spcPts val="135"/>
                        </a:spcBef>
                      </a:pPr>
                      <a:r>
                        <a:rPr sz="1100" spc="-10" dirty="0">
                          <a:solidFill>
                            <a:srgbClr val="00AF50"/>
                          </a:solidFill>
                          <a:latin typeface="Franklin Gothic Medium"/>
                          <a:cs typeface="Franklin Gothic Medium"/>
                        </a:rPr>
                        <a:t>38.5%</a:t>
                      </a:r>
                      <a:endParaRPr sz="1100">
                        <a:latin typeface="Franklin Gothic Medium"/>
                        <a:cs typeface="Franklin Gothic Medium"/>
                      </a:endParaRPr>
                    </a:p>
                  </a:txBody>
                  <a:tcPr marL="0" marR="0" marT="17145" marB="0">
                    <a:lnL w="12700">
                      <a:solidFill>
                        <a:srgbClr val="FF0000"/>
                      </a:solidFill>
                      <a:prstDash val="solid"/>
                    </a:lnL>
                    <a:lnR w="12700">
                      <a:solidFill>
                        <a:srgbClr val="FF0000"/>
                      </a:solidFill>
                      <a:prstDash val="solid"/>
                    </a:lnR>
                    <a:lnT w="28575">
                      <a:solidFill>
                        <a:srgbClr val="FF0000"/>
                      </a:solidFill>
                      <a:prstDash val="solid"/>
                    </a:lnT>
                    <a:lnB w="28575">
                      <a:solidFill>
                        <a:srgbClr val="FF0000"/>
                      </a:solidFill>
                      <a:prstDash val="solid"/>
                    </a:lnB>
                    <a:solidFill>
                      <a:srgbClr val="F1F1F1"/>
                    </a:solidFill>
                  </a:tcPr>
                </a:tc>
                <a:extLst>
                  <a:ext uri="{0D108BD9-81ED-4DB2-BD59-A6C34878D82A}">
                    <a16:rowId xmlns:a16="http://schemas.microsoft.com/office/drawing/2014/main" val="10008"/>
                  </a:ext>
                </a:extLst>
              </a:tr>
              <a:tr h="202565">
                <a:tc>
                  <a:txBody>
                    <a:bodyPr/>
                    <a:lstStyle/>
                    <a:p>
                      <a:pPr marL="133985">
                        <a:lnSpc>
                          <a:spcPct val="100000"/>
                        </a:lnSpc>
                        <a:spcBef>
                          <a:spcPts val="130"/>
                        </a:spcBef>
                      </a:pPr>
                      <a:r>
                        <a:rPr sz="1100" spc="-10" dirty="0">
                          <a:latin typeface="Franklin Gothic Medium"/>
                          <a:cs typeface="Franklin Gothic Medium"/>
                        </a:rPr>
                        <a:t>Tecnología</a:t>
                      </a:r>
                      <a:endParaRPr sz="1100">
                        <a:latin typeface="Franklin Gothic Medium"/>
                        <a:cs typeface="Franklin Gothic Medium"/>
                      </a:endParaRPr>
                    </a:p>
                  </a:txBody>
                  <a:tcPr marL="0" marR="0" marT="16510" marB="0">
                    <a:lnL w="12700">
                      <a:solidFill>
                        <a:srgbClr val="000000"/>
                      </a:solidFill>
                      <a:prstDash val="solid"/>
                    </a:lnL>
                    <a:lnR w="12700">
                      <a:solidFill>
                        <a:srgbClr val="000000"/>
                      </a:solidFill>
                      <a:prstDash val="solid"/>
                    </a:lnR>
                  </a:tcPr>
                </a:tc>
                <a:tc>
                  <a:txBody>
                    <a:bodyPr/>
                    <a:lstStyle/>
                    <a:p>
                      <a:pPr marR="21590" algn="r">
                        <a:lnSpc>
                          <a:spcPct val="100000"/>
                        </a:lnSpc>
                        <a:spcBef>
                          <a:spcPts val="130"/>
                        </a:spcBef>
                      </a:pPr>
                      <a:r>
                        <a:rPr sz="1100" spc="-10" dirty="0">
                          <a:latin typeface="Franklin Gothic Medium"/>
                          <a:cs typeface="Franklin Gothic Medium"/>
                        </a:rPr>
                        <a:t>6,939</a:t>
                      </a:r>
                      <a:endParaRPr sz="1100">
                        <a:latin typeface="Franklin Gothic Medium"/>
                        <a:cs typeface="Franklin Gothic Medium"/>
                      </a:endParaRPr>
                    </a:p>
                  </a:txBody>
                  <a:tcPr marL="0" marR="0" marT="16510" marB="0">
                    <a:lnL w="12700">
                      <a:solidFill>
                        <a:srgbClr val="000000"/>
                      </a:solidFill>
                      <a:prstDash val="solid"/>
                    </a:lnL>
                    <a:lnR w="12700">
                      <a:solidFill>
                        <a:srgbClr val="000000"/>
                      </a:solidFill>
                      <a:prstDash val="solid"/>
                    </a:lnR>
                  </a:tcPr>
                </a:tc>
                <a:tc>
                  <a:txBody>
                    <a:bodyPr/>
                    <a:lstStyle/>
                    <a:p>
                      <a:pPr marR="130810" algn="r">
                        <a:lnSpc>
                          <a:spcPct val="100000"/>
                        </a:lnSpc>
                        <a:spcBef>
                          <a:spcPts val="130"/>
                        </a:spcBef>
                      </a:pPr>
                      <a:r>
                        <a:rPr sz="1100" spc="-20" dirty="0">
                          <a:solidFill>
                            <a:srgbClr val="00AF50"/>
                          </a:solidFill>
                          <a:latin typeface="Franklin Gothic Medium"/>
                          <a:cs typeface="Franklin Gothic Medium"/>
                        </a:rPr>
                        <a:t>1.8%</a:t>
                      </a:r>
                      <a:endParaRPr sz="1100">
                        <a:latin typeface="Franklin Gothic Medium"/>
                        <a:cs typeface="Franklin Gothic Medium"/>
                      </a:endParaRPr>
                    </a:p>
                  </a:txBody>
                  <a:tcPr marL="0" marR="0" marT="16510" marB="0">
                    <a:lnL w="12700">
                      <a:solidFill>
                        <a:srgbClr val="000000"/>
                      </a:solidFill>
                      <a:prstDash val="solid"/>
                    </a:lnL>
                    <a:lnR w="12700">
                      <a:solidFill>
                        <a:srgbClr val="000000"/>
                      </a:solidFill>
                      <a:prstDash val="solid"/>
                    </a:lnR>
                  </a:tcPr>
                </a:tc>
                <a:tc>
                  <a:txBody>
                    <a:bodyPr/>
                    <a:lstStyle/>
                    <a:p>
                      <a:pPr marR="130810" algn="r">
                        <a:lnSpc>
                          <a:spcPct val="100000"/>
                        </a:lnSpc>
                        <a:spcBef>
                          <a:spcPts val="130"/>
                        </a:spcBef>
                      </a:pPr>
                      <a:r>
                        <a:rPr sz="1100" spc="-20" dirty="0">
                          <a:solidFill>
                            <a:srgbClr val="00AF50"/>
                          </a:solidFill>
                          <a:latin typeface="Franklin Gothic Medium"/>
                          <a:cs typeface="Franklin Gothic Medium"/>
                        </a:rPr>
                        <a:t>5.9%</a:t>
                      </a:r>
                      <a:endParaRPr sz="1100">
                        <a:latin typeface="Franklin Gothic Medium"/>
                        <a:cs typeface="Franklin Gothic Medium"/>
                      </a:endParaRPr>
                    </a:p>
                  </a:txBody>
                  <a:tcPr marL="0" marR="0" marT="16510" marB="0">
                    <a:lnL w="12700">
                      <a:solidFill>
                        <a:srgbClr val="000000"/>
                      </a:solidFill>
                      <a:prstDash val="solid"/>
                    </a:lnL>
                    <a:lnR w="12700">
                      <a:solidFill>
                        <a:srgbClr val="000000"/>
                      </a:solidFill>
                      <a:prstDash val="solid"/>
                    </a:lnR>
                  </a:tcPr>
                </a:tc>
                <a:tc>
                  <a:txBody>
                    <a:bodyPr/>
                    <a:lstStyle/>
                    <a:p>
                      <a:pPr marR="130810" algn="r">
                        <a:lnSpc>
                          <a:spcPct val="100000"/>
                        </a:lnSpc>
                        <a:spcBef>
                          <a:spcPts val="130"/>
                        </a:spcBef>
                      </a:pPr>
                      <a:r>
                        <a:rPr sz="1100" spc="-10" dirty="0">
                          <a:solidFill>
                            <a:srgbClr val="00AF50"/>
                          </a:solidFill>
                          <a:latin typeface="Franklin Gothic Medium"/>
                          <a:cs typeface="Franklin Gothic Medium"/>
                        </a:rPr>
                        <a:t>22.1%</a:t>
                      </a:r>
                      <a:endParaRPr sz="1100">
                        <a:latin typeface="Franklin Gothic Medium"/>
                        <a:cs typeface="Franklin Gothic Medium"/>
                      </a:endParaRPr>
                    </a:p>
                  </a:txBody>
                  <a:tcPr marL="0" marR="0" marT="16510" marB="0">
                    <a:lnL w="12700">
                      <a:solidFill>
                        <a:srgbClr val="000000"/>
                      </a:solidFill>
                      <a:prstDash val="solid"/>
                    </a:lnL>
                    <a:lnR w="12700">
                      <a:solidFill>
                        <a:srgbClr val="000000"/>
                      </a:solidFill>
                      <a:prstDash val="solid"/>
                    </a:lnR>
                    <a:lnT w="28575">
                      <a:solidFill>
                        <a:srgbClr val="FF0000"/>
                      </a:solidFill>
                      <a:prstDash val="solid"/>
                    </a:lnT>
                  </a:tcPr>
                </a:tc>
                <a:extLst>
                  <a:ext uri="{0D108BD9-81ED-4DB2-BD59-A6C34878D82A}">
                    <a16:rowId xmlns:a16="http://schemas.microsoft.com/office/drawing/2014/main" val="10009"/>
                  </a:ext>
                </a:extLst>
              </a:tr>
              <a:tr h="209550">
                <a:tc>
                  <a:txBody>
                    <a:bodyPr/>
                    <a:lstStyle/>
                    <a:p>
                      <a:pPr marL="133985">
                        <a:lnSpc>
                          <a:spcPct val="100000"/>
                        </a:lnSpc>
                        <a:spcBef>
                          <a:spcPts val="185"/>
                        </a:spcBef>
                      </a:pPr>
                      <a:r>
                        <a:rPr sz="1100" spc="-10" dirty="0">
                          <a:latin typeface="Franklin Gothic Medium"/>
                          <a:cs typeface="Franklin Gothic Medium"/>
                        </a:rPr>
                        <a:t>Materiales</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solidFill>
                      <a:srgbClr val="F1F1F1"/>
                    </a:solidFill>
                  </a:tcPr>
                </a:tc>
                <a:tc>
                  <a:txBody>
                    <a:bodyPr/>
                    <a:lstStyle/>
                    <a:p>
                      <a:pPr marR="21590" algn="r">
                        <a:lnSpc>
                          <a:spcPct val="100000"/>
                        </a:lnSpc>
                        <a:spcBef>
                          <a:spcPts val="185"/>
                        </a:spcBef>
                      </a:pPr>
                      <a:r>
                        <a:rPr sz="1100" spc="-25" dirty="0">
                          <a:latin typeface="Franklin Gothic Medium"/>
                          <a:cs typeface="Franklin Gothic Medium"/>
                        </a:rPr>
                        <a:t>669</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solidFill>
                      <a:srgbClr val="F1F1F1"/>
                    </a:solidFill>
                  </a:tcPr>
                </a:tc>
                <a:tc>
                  <a:txBody>
                    <a:bodyPr/>
                    <a:lstStyle/>
                    <a:p>
                      <a:pPr marR="130810" algn="r">
                        <a:lnSpc>
                          <a:spcPct val="100000"/>
                        </a:lnSpc>
                        <a:spcBef>
                          <a:spcPts val="185"/>
                        </a:spcBef>
                      </a:pPr>
                      <a:r>
                        <a:rPr sz="1100" spc="-10" dirty="0">
                          <a:solidFill>
                            <a:srgbClr val="FF0000"/>
                          </a:solidFill>
                          <a:latin typeface="Franklin Gothic Medium"/>
                          <a:cs typeface="Franklin Gothic Medium"/>
                        </a:rPr>
                        <a:t>-</a:t>
                      </a:r>
                      <a:r>
                        <a:rPr sz="1100" spc="-20" dirty="0">
                          <a:solidFill>
                            <a:srgbClr val="FF0000"/>
                          </a:solidFill>
                          <a:latin typeface="Franklin Gothic Medium"/>
                          <a:cs typeface="Franklin Gothic Medium"/>
                        </a:rPr>
                        <a:t>0.4%</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solidFill>
                      <a:srgbClr val="F1F1F1"/>
                    </a:solidFill>
                  </a:tcPr>
                </a:tc>
                <a:tc>
                  <a:txBody>
                    <a:bodyPr/>
                    <a:lstStyle/>
                    <a:p>
                      <a:pPr marR="130810" algn="r">
                        <a:lnSpc>
                          <a:spcPct val="100000"/>
                        </a:lnSpc>
                        <a:spcBef>
                          <a:spcPts val="185"/>
                        </a:spcBef>
                      </a:pPr>
                      <a:r>
                        <a:rPr sz="1100" spc="-20" dirty="0">
                          <a:solidFill>
                            <a:srgbClr val="00AF50"/>
                          </a:solidFill>
                          <a:latin typeface="Franklin Gothic Medium"/>
                          <a:cs typeface="Franklin Gothic Medium"/>
                        </a:rPr>
                        <a:t>6.7%</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solidFill>
                      <a:srgbClr val="F1F1F1"/>
                    </a:solidFill>
                  </a:tcPr>
                </a:tc>
                <a:tc>
                  <a:txBody>
                    <a:bodyPr/>
                    <a:lstStyle/>
                    <a:p>
                      <a:pPr marR="130810" algn="r">
                        <a:lnSpc>
                          <a:spcPct val="100000"/>
                        </a:lnSpc>
                        <a:spcBef>
                          <a:spcPts val="185"/>
                        </a:spcBef>
                      </a:pPr>
                      <a:r>
                        <a:rPr sz="1100" spc="-10" dirty="0">
                          <a:solidFill>
                            <a:srgbClr val="00AF50"/>
                          </a:solidFill>
                          <a:latin typeface="Franklin Gothic Medium"/>
                          <a:cs typeface="Franklin Gothic Medium"/>
                        </a:rPr>
                        <a:t>16.5%</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solidFill>
                      <a:srgbClr val="F1F1F1"/>
                    </a:solidFill>
                  </a:tcPr>
                </a:tc>
                <a:extLst>
                  <a:ext uri="{0D108BD9-81ED-4DB2-BD59-A6C34878D82A}">
                    <a16:rowId xmlns:a16="http://schemas.microsoft.com/office/drawing/2014/main" val="10010"/>
                  </a:ext>
                </a:extLst>
              </a:tr>
              <a:tr h="209550">
                <a:tc>
                  <a:txBody>
                    <a:bodyPr/>
                    <a:lstStyle/>
                    <a:p>
                      <a:pPr marL="133985">
                        <a:lnSpc>
                          <a:spcPct val="100000"/>
                        </a:lnSpc>
                        <a:spcBef>
                          <a:spcPts val="185"/>
                        </a:spcBef>
                      </a:pPr>
                      <a:r>
                        <a:rPr sz="1100" spc="-10" dirty="0">
                          <a:latin typeface="Franklin Gothic Medium"/>
                          <a:cs typeface="Franklin Gothic Medium"/>
                        </a:rPr>
                        <a:t>Industrial</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tcPr>
                </a:tc>
                <a:tc>
                  <a:txBody>
                    <a:bodyPr/>
                    <a:lstStyle/>
                    <a:p>
                      <a:pPr marR="21590" algn="r">
                        <a:lnSpc>
                          <a:spcPct val="100000"/>
                        </a:lnSpc>
                        <a:spcBef>
                          <a:spcPts val="185"/>
                        </a:spcBef>
                      </a:pPr>
                      <a:r>
                        <a:rPr sz="1100" spc="-10" dirty="0">
                          <a:latin typeface="Franklin Gothic Medium"/>
                          <a:cs typeface="Franklin Gothic Medium"/>
                        </a:rPr>
                        <a:t>1,497</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tcPr>
                </a:tc>
                <a:tc>
                  <a:txBody>
                    <a:bodyPr/>
                    <a:lstStyle/>
                    <a:p>
                      <a:pPr marR="130810" algn="r">
                        <a:lnSpc>
                          <a:spcPct val="100000"/>
                        </a:lnSpc>
                        <a:spcBef>
                          <a:spcPts val="185"/>
                        </a:spcBef>
                      </a:pPr>
                      <a:r>
                        <a:rPr sz="1100" spc="-10" dirty="0">
                          <a:solidFill>
                            <a:srgbClr val="FF0000"/>
                          </a:solidFill>
                          <a:latin typeface="Franklin Gothic Medium"/>
                          <a:cs typeface="Franklin Gothic Medium"/>
                        </a:rPr>
                        <a:t>-</a:t>
                      </a:r>
                      <a:r>
                        <a:rPr sz="1100" spc="-20" dirty="0">
                          <a:solidFill>
                            <a:srgbClr val="FF0000"/>
                          </a:solidFill>
                          <a:latin typeface="Franklin Gothic Medium"/>
                          <a:cs typeface="Franklin Gothic Medium"/>
                        </a:rPr>
                        <a:t>1.7%</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tcPr>
                </a:tc>
                <a:tc>
                  <a:txBody>
                    <a:bodyPr/>
                    <a:lstStyle/>
                    <a:p>
                      <a:pPr marR="130810" algn="r">
                        <a:lnSpc>
                          <a:spcPct val="100000"/>
                        </a:lnSpc>
                        <a:spcBef>
                          <a:spcPts val="185"/>
                        </a:spcBef>
                      </a:pPr>
                      <a:r>
                        <a:rPr sz="1100" spc="-10" dirty="0">
                          <a:solidFill>
                            <a:srgbClr val="FF0000"/>
                          </a:solidFill>
                          <a:latin typeface="Franklin Gothic Medium"/>
                          <a:cs typeface="Franklin Gothic Medium"/>
                        </a:rPr>
                        <a:t>-</a:t>
                      </a:r>
                      <a:r>
                        <a:rPr sz="1100" spc="-20" dirty="0">
                          <a:solidFill>
                            <a:srgbClr val="FF0000"/>
                          </a:solidFill>
                          <a:latin typeface="Franklin Gothic Medium"/>
                          <a:cs typeface="Franklin Gothic Medium"/>
                        </a:rPr>
                        <a:t>1.5%</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tcPr>
                </a:tc>
                <a:tc>
                  <a:txBody>
                    <a:bodyPr/>
                    <a:lstStyle/>
                    <a:p>
                      <a:pPr marR="130810" algn="r">
                        <a:lnSpc>
                          <a:spcPct val="100000"/>
                        </a:lnSpc>
                        <a:spcBef>
                          <a:spcPts val="185"/>
                        </a:spcBef>
                      </a:pPr>
                      <a:r>
                        <a:rPr sz="1100" spc="-10" dirty="0">
                          <a:solidFill>
                            <a:srgbClr val="00AF50"/>
                          </a:solidFill>
                          <a:latin typeface="Franklin Gothic Medium"/>
                          <a:cs typeface="Franklin Gothic Medium"/>
                        </a:rPr>
                        <a:t>14.0%</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tcPr>
                </a:tc>
                <a:extLst>
                  <a:ext uri="{0D108BD9-81ED-4DB2-BD59-A6C34878D82A}">
                    <a16:rowId xmlns:a16="http://schemas.microsoft.com/office/drawing/2014/main" val="10011"/>
                  </a:ext>
                </a:extLst>
              </a:tr>
              <a:tr h="209550">
                <a:tc>
                  <a:txBody>
                    <a:bodyPr/>
                    <a:lstStyle/>
                    <a:p>
                      <a:pPr marL="133985">
                        <a:lnSpc>
                          <a:spcPct val="100000"/>
                        </a:lnSpc>
                        <a:spcBef>
                          <a:spcPts val="185"/>
                        </a:spcBef>
                      </a:pPr>
                      <a:r>
                        <a:rPr sz="1100" spc="-10" dirty="0">
                          <a:latin typeface="Franklin Gothic Medium"/>
                          <a:cs typeface="Franklin Gothic Medium"/>
                        </a:rPr>
                        <a:t>Inmobiliario</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solidFill>
                      <a:srgbClr val="F1F1F1"/>
                    </a:solidFill>
                  </a:tcPr>
                </a:tc>
                <a:tc>
                  <a:txBody>
                    <a:bodyPr/>
                    <a:lstStyle/>
                    <a:p>
                      <a:pPr marR="21590" algn="r">
                        <a:lnSpc>
                          <a:spcPct val="100000"/>
                        </a:lnSpc>
                        <a:spcBef>
                          <a:spcPts val="185"/>
                        </a:spcBef>
                      </a:pPr>
                      <a:r>
                        <a:rPr sz="1100" spc="-25" dirty="0">
                          <a:latin typeface="Franklin Gothic Medium"/>
                          <a:cs typeface="Franklin Gothic Medium"/>
                        </a:rPr>
                        <a:t>283</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solidFill>
                      <a:srgbClr val="F1F1F1"/>
                    </a:solidFill>
                  </a:tcPr>
                </a:tc>
                <a:tc>
                  <a:txBody>
                    <a:bodyPr/>
                    <a:lstStyle/>
                    <a:p>
                      <a:pPr marR="130810" algn="r">
                        <a:lnSpc>
                          <a:spcPct val="100000"/>
                        </a:lnSpc>
                        <a:spcBef>
                          <a:spcPts val="185"/>
                        </a:spcBef>
                      </a:pPr>
                      <a:r>
                        <a:rPr sz="1100" spc="-10" dirty="0">
                          <a:solidFill>
                            <a:srgbClr val="FF0000"/>
                          </a:solidFill>
                          <a:latin typeface="Franklin Gothic Medium"/>
                          <a:cs typeface="Franklin Gothic Medium"/>
                        </a:rPr>
                        <a:t>-</a:t>
                      </a:r>
                      <a:r>
                        <a:rPr sz="1100" spc="-20" dirty="0">
                          <a:solidFill>
                            <a:srgbClr val="FF0000"/>
                          </a:solidFill>
                          <a:latin typeface="Franklin Gothic Medium"/>
                          <a:cs typeface="Franklin Gothic Medium"/>
                        </a:rPr>
                        <a:t>1.3%</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solidFill>
                      <a:srgbClr val="F1F1F1"/>
                    </a:solidFill>
                  </a:tcPr>
                </a:tc>
                <a:tc>
                  <a:txBody>
                    <a:bodyPr/>
                    <a:lstStyle/>
                    <a:p>
                      <a:pPr marR="130810" algn="r">
                        <a:lnSpc>
                          <a:spcPct val="100000"/>
                        </a:lnSpc>
                        <a:spcBef>
                          <a:spcPts val="185"/>
                        </a:spcBef>
                      </a:pPr>
                      <a:r>
                        <a:rPr sz="1100" spc="-10" dirty="0">
                          <a:solidFill>
                            <a:srgbClr val="FF0000"/>
                          </a:solidFill>
                          <a:latin typeface="Franklin Gothic Medium"/>
                          <a:cs typeface="Franklin Gothic Medium"/>
                        </a:rPr>
                        <a:t>-</a:t>
                      </a:r>
                      <a:r>
                        <a:rPr sz="1100" spc="-20" dirty="0">
                          <a:solidFill>
                            <a:srgbClr val="FF0000"/>
                          </a:solidFill>
                          <a:latin typeface="Franklin Gothic Medium"/>
                          <a:cs typeface="Franklin Gothic Medium"/>
                        </a:rPr>
                        <a:t>1.2%</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solidFill>
                      <a:srgbClr val="F1F1F1"/>
                    </a:solidFill>
                  </a:tcPr>
                </a:tc>
                <a:tc>
                  <a:txBody>
                    <a:bodyPr/>
                    <a:lstStyle/>
                    <a:p>
                      <a:pPr marR="130810" algn="r">
                        <a:lnSpc>
                          <a:spcPct val="100000"/>
                        </a:lnSpc>
                        <a:spcBef>
                          <a:spcPts val="185"/>
                        </a:spcBef>
                      </a:pPr>
                      <a:r>
                        <a:rPr sz="1100" spc="-10" dirty="0">
                          <a:solidFill>
                            <a:srgbClr val="00AF50"/>
                          </a:solidFill>
                          <a:latin typeface="Franklin Gothic Medium"/>
                          <a:cs typeface="Franklin Gothic Medium"/>
                        </a:rPr>
                        <a:t>11.0%</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solidFill>
                      <a:srgbClr val="F1F1F1"/>
                    </a:solidFill>
                  </a:tcPr>
                </a:tc>
                <a:extLst>
                  <a:ext uri="{0D108BD9-81ED-4DB2-BD59-A6C34878D82A}">
                    <a16:rowId xmlns:a16="http://schemas.microsoft.com/office/drawing/2014/main" val="10012"/>
                  </a:ext>
                </a:extLst>
              </a:tr>
              <a:tr h="210185">
                <a:tc>
                  <a:txBody>
                    <a:bodyPr/>
                    <a:lstStyle/>
                    <a:p>
                      <a:pPr marL="133985">
                        <a:lnSpc>
                          <a:spcPct val="100000"/>
                        </a:lnSpc>
                        <a:spcBef>
                          <a:spcPts val="185"/>
                        </a:spcBef>
                      </a:pPr>
                      <a:r>
                        <a:rPr sz="1100" spc="-10" dirty="0">
                          <a:latin typeface="Franklin Gothic Medium"/>
                          <a:cs typeface="Franklin Gothic Medium"/>
                        </a:rPr>
                        <a:t>Salud</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tcPr>
                </a:tc>
                <a:tc>
                  <a:txBody>
                    <a:bodyPr/>
                    <a:lstStyle/>
                    <a:p>
                      <a:pPr marR="21590" algn="r">
                        <a:lnSpc>
                          <a:spcPct val="100000"/>
                        </a:lnSpc>
                        <a:spcBef>
                          <a:spcPts val="185"/>
                        </a:spcBef>
                      </a:pPr>
                      <a:r>
                        <a:rPr sz="1100" spc="-10" dirty="0">
                          <a:latin typeface="Franklin Gothic Medium"/>
                          <a:cs typeface="Franklin Gothic Medium"/>
                        </a:rPr>
                        <a:t>1,993</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tcPr>
                </a:tc>
                <a:tc>
                  <a:txBody>
                    <a:bodyPr/>
                    <a:lstStyle/>
                    <a:p>
                      <a:pPr marR="130810" algn="r">
                        <a:lnSpc>
                          <a:spcPct val="100000"/>
                        </a:lnSpc>
                        <a:spcBef>
                          <a:spcPts val="185"/>
                        </a:spcBef>
                      </a:pPr>
                      <a:r>
                        <a:rPr sz="1100" spc="-10" dirty="0">
                          <a:solidFill>
                            <a:srgbClr val="FF0000"/>
                          </a:solidFill>
                          <a:latin typeface="Franklin Gothic Medium"/>
                          <a:cs typeface="Franklin Gothic Medium"/>
                        </a:rPr>
                        <a:t>-</a:t>
                      </a:r>
                      <a:r>
                        <a:rPr sz="1100" spc="-20" dirty="0">
                          <a:solidFill>
                            <a:srgbClr val="FF0000"/>
                          </a:solidFill>
                          <a:latin typeface="Franklin Gothic Medium"/>
                          <a:cs typeface="Franklin Gothic Medium"/>
                        </a:rPr>
                        <a:t>2.0%</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tcPr>
                </a:tc>
                <a:tc>
                  <a:txBody>
                    <a:bodyPr/>
                    <a:lstStyle/>
                    <a:p>
                      <a:pPr marR="130810" algn="r">
                        <a:lnSpc>
                          <a:spcPct val="100000"/>
                        </a:lnSpc>
                        <a:spcBef>
                          <a:spcPts val="185"/>
                        </a:spcBef>
                      </a:pPr>
                      <a:r>
                        <a:rPr sz="1100" spc="-20" dirty="0">
                          <a:solidFill>
                            <a:srgbClr val="00AF50"/>
                          </a:solidFill>
                          <a:latin typeface="Franklin Gothic Medium"/>
                          <a:cs typeface="Franklin Gothic Medium"/>
                        </a:rPr>
                        <a:t>5.2%</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tcPr>
                </a:tc>
                <a:tc>
                  <a:txBody>
                    <a:bodyPr/>
                    <a:lstStyle/>
                    <a:p>
                      <a:pPr marR="130810" algn="r">
                        <a:lnSpc>
                          <a:spcPct val="100000"/>
                        </a:lnSpc>
                        <a:spcBef>
                          <a:spcPts val="185"/>
                        </a:spcBef>
                      </a:pPr>
                      <a:r>
                        <a:rPr sz="1100" spc="-10" dirty="0">
                          <a:solidFill>
                            <a:srgbClr val="00AF50"/>
                          </a:solidFill>
                          <a:latin typeface="Franklin Gothic Medium"/>
                          <a:cs typeface="Franklin Gothic Medium"/>
                        </a:rPr>
                        <a:t>10.3%</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tcPr>
                </a:tc>
                <a:extLst>
                  <a:ext uri="{0D108BD9-81ED-4DB2-BD59-A6C34878D82A}">
                    <a16:rowId xmlns:a16="http://schemas.microsoft.com/office/drawing/2014/main" val="10013"/>
                  </a:ext>
                </a:extLst>
              </a:tr>
              <a:tr h="209550">
                <a:tc>
                  <a:txBody>
                    <a:bodyPr/>
                    <a:lstStyle/>
                    <a:p>
                      <a:pPr marL="133985">
                        <a:lnSpc>
                          <a:spcPct val="100000"/>
                        </a:lnSpc>
                        <a:spcBef>
                          <a:spcPts val="185"/>
                        </a:spcBef>
                      </a:pPr>
                      <a:r>
                        <a:rPr sz="1100" dirty="0">
                          <a:latin typeface="Franklin Gothic Medium"/>
                          <a:cs typeface="Franklin Gothic Medium"/>
                        </a:rPr>
                        <a:t>C.</a:t>
                      </a:r>
                      <a:r>
                        <a:rPr sz="1100" spc="5" dirty="0">
                          <a:latin typeface="Franklin Gothic Medium"/>
                          <a:cs typeface="Franklin Gothic Medium"/>
                        </a:rPr>
                        <a:t> </a:t>
                      </a:r>
                      <a:r>
                        <a:rPr sz="1100" spc="-10" dirty="0">
                          <a:latin typeface="Franklin Gothic Medium"/>
                          <a:cs typeface="Franklin Gothic Medium"/>
                        </a:rPr>
                        <a:t>Básico</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solidFill>
                      <a:srgbClr val="F1F1F1"/>
                    </a:solidFill>
                  </a:tcPr>
                </a:tc>
                <a:tc>
                  <a:txBody>
                    <a:bodyPr/>
                    <a:lstStyle/>
                    <a:p>
                      <a:pPr marR="21590" algn="r">
                        <a:lnSpc>
                          <a:spcPct val="100000"/>
                        </a:lnSpc>
                        <a:spcBef>
                          <a:spcPts val="185"/>
                        </a:spcBef>
                      </a:pPr>
                      <a:r>
                        <a:rPr sz="1100" spc="-25" dirty="0">
                          <a:latin typeface="Franklin Gothic Medium"/>
                          <a:cs typeface="Franklin Gothic Medium"/>
                        </a:rPr>
                        <a:t>937</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solidFill>
                      <a:srgbClr val="F1F1F1"/>
                    </a:solidFill>
                  </a:tcPr>
                </a:tc>
                <a:tc>
                  <a:txBody>
                    <a:bodyPr/>
                    <a:lstStyle/>
                    <a:p>
                      <a:pPr marR="130810" algn="r">
                        <a:lnSpc>
                          <a:spcPct val="100000"/>
                        </a:lnSpc>
                        <a:spcBef>
                          <a:spcPts val="185"/>
                        </a:spcBef>
                      </a:pPr>
                      <a:r>
                        <a:rPr sz="1100" spc="-10" dirty="0">
                          <a:solidFill>
                            <a:srgbClr val="FF0000"/>
                          </a:solidFill>
                          <a:latin typeface="Franklin Gothic Medium"/>
                          <a:cs typeface="Franklin Gothic Medium"/>
                        </a:rPr>
                        <a:t>-</a:t>
                      </a:r>
                      <a:r>
                        <a:rPr sz="1100" spc="-20" dirty="0">
                          <a:solidFill>
                            <a:srgbClr val="FF0000"/>
                          </a:solidFill>
                          <a:latin typeface="Franklin Gothic Medium"/>
                          <a:cs typeface="Franklin Gothic Medium"/>
                        </a:rPr>
                        <a:t>0.5%</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solidFill>
                      <a:srgbClr val="F1F1F1"/>
                    </a:solidFill>
                  </a:tcPr>
                </a:tc>
                <a:tc>
                  <a:txBody>
                    <a:bodyPr/>
                    <a:lstStyle/>
                    <a:p>
                      <a:pPr marR="130810" algn="r">
                        <a:lnSpc>
                          <a:spcPct val="100000"/>
                        </a:lnSpc>
                        <a:spcBef>
                          <a:spcPts val="185"/>
                        </a:spcBef>
                      </a:pPr>
                      <a:r>
                        <a:rPr sz="1100" spc="-10" dirty="0">
                          <a:solidFill>
                            <a:srgbClr val="FF0000"/>
                          </a:solidFill>
                          <a:latin typeface="Franklin Gothic Medium"/>
                          <a:cs typeface="Franklin Gothic Medium"/>
                        </a:rPr>
                        <a:t>-</a:t>
                      </a:r>
                      <a:r>
                        <a:rPr sz="1100" spc="-20" dirty="0">
                          <a:solidFill>
                            <a:srgbClr val="FF0000"/>
                          </a:solidFill>
                          <a:latin typeface="Franklin Gothic Medium"/>
                          <a:cs typeface="Franklin Gothic Medium"/>
                        </a:rPr>
                        <a:t>0.5%</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solidFill>
                      <a:srgbClr val="F1F1F1"/>
                    </a:solidFill>
                  </a:tcPr>
                </a:tc>
                <a:tc>
                  <a:txBody>
                    <a:bodyPr/>
                    <a:lstStyle/>
                    <a:p>
                      <a:pPr marR="130810" algn="r">
                        <a:lnSpc>
                          <a:spcPct val="100000"/>
                        </a:lnSpc>
                        <a:spcBef>
                          <a:spcPts val="185"/>
                        </a:spcBef>
                      </a:pPr>
                      <a:r>
                        <a:rPr sz="1100" spc="-20" dirty="0">
                          <a:solidFill>
                            <a:srgbClr val="00AF50"/>
                          </a:solidFill>
                          <a:latin typeface="Franklin Gothic Medium"/>
                          <a:cs typeface="Franklin Gothic Medium"/>
                        </a:rPr>
                        <a:t>8.3%</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solidFill>
                      <a:srgbClr val="F1F1F1"/>
                    </a:solidFill>
                  </a:tcPr>
                </a:tc>
                <a:extLst>
                  <a:ext uri="{0D108BD9-81ED-4DB2-BD59-A6C34878D82A}">
                    <a16:rowId xmlns:a16="http://schemas.microsoft.com/office/drawing/2014/main" val="10014"/>
                  </a:ext>
                </a:extLst>
              </a:tr>
              <a:tr h="209550">
                <a:tc>
                  <a:txBody>
                    <a:bodyPr/>
                    <a:lstStyle/>
                    <a:p>
                      <a:pPr marL="133985">
                        <a:lnSpc>
                          <a:spcPct val="100000"/>
                        </a:lnSpc>
                        <a:spcBef>
                          <a:spcPts val="185"/>
                        </a:spcBef>
                      </a:pPr>
                      <a:r>
                        <a:rPr sz="1100" spc="-10" dirty="0">
                          <a:latin typeface="Franklin Gothic Medium"/>
                          <a:cs typeface="Franklin Gothic Medium"/>
                        </a:rPr>
                        <a:t>Financieras</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tcPr>
                </a:tc>
                <a:tc>
                  <a:txBody>
                    <a:bodyPr/>
                    <a:lstStyle/>
                    <a:p>
                      <a:pPr marR="21590" algn="r">
                        <a:lnSpc>
                          <a:spcPct val="100000"/>
                        </a:lnSpc>
                        <a:spcBef>
                          <a:spcPts val="185"/>
                        </a:spcBef>
                      </a:pPr>
                      <a:r>
                        <a:rPr sz="1100" spc="-25" dirty="0">
                          <a:latin typeface="Franklin Gothic Medium"/>
                          <a:cs typeface="Franklin Gothic Medium"/>
                        </a:rPr>
                        <a:t>965</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tcPr>
                </a:tc>
                <a:tc>
                  <a:txBody>
                    <a:bodyPr/>
                    <a:lstStyle/>
                    <a:p>
                      <a:pPr marR="130810" algn="r">
                        <a:lnSpc>
                          <a:spcPct val="100000"/>
                        </a:lnSpc>
                        <a:spcBef>
                          <a:spcPts val="185"/>
                        </a:spcBef>
                      </a:pPr>
                      <a:r>
                        <a:rPr sz="1100" spc="-20" dirty="0">
                          <a:solidFill>
                            <a:srgbClr val="00AF50"/>
                          </a:solidFill>
                          <a:latin typeface="Franklin Gothic Medium"/>
                          <a:cs typeface="Franklin Gothic Medium"/>
                        </a:rPr>
                        <a:t>1.1%</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tcPr>
                </a:tc>
                <a:tc>
                  <a:txBody>
                    <a:bodyPr/>
                    <a:lstStyle/>
                    <a:p>
                      <a:pPr marR="130810" algn="r">
                        <a:lnSpc>
                          <a:spcPct val="100000"/>
                        </a:lnSpc>
                        <a:spcBef>
                          <a:spcPts val="185"/>
                        </a:spcBef>
                      </a:pPr>
                      <a:r>
                        <a:rPr sz="1100" spc="-20" dirty="0">
                          <a:solidFill>
                            <a:srgbClr val="00AF50"/>
                          </a:solidFill>
                          <a:latin typeface="Franklin Gothic Medium"/>
                          <a:cs typeface="Franklin Gothic Medium"/>
                        </a:rPr>
                        <a:t>1.9%</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tcPr>
                </a:tc>
                <a:tc>
                  <a:txBody>
                    <a:bodyPr/>
                    <a:lstStyle/>
                    <a:p>
                      <a:pPr marR="130810" algn="r">
                        <a:lnSpc>
                          <a:spcPct val="100000"/>
                        </a:lnSpc>
                        <a:spcBef>
                          <a:spcPts val="185"/>
                        </a:spcBef>
                      </a:pPr>
                      <a:r>
                        <a:rPr sz="1100" spc="-20" dirty="0">
                          <a:solidFill>
                            <a:srgbClr val="00AF50"/>
                          </a:solidFill>
                          <a:latin typeface="Franklin Gothic Medium"/>
                          <a:cs typeface="Franklin Gothic Medium"/>
                        </a:rPr>
                        <a:t>5.9%</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tcPr>
                </a:tc>
                <a:extLst>
                  <a:ext uri="{0D108BD9-81ED-4DB2-BD59-A6C34878D82A}">
                    <a16:rowId xmlns:a16="http://schemas.microsoft.com/office/drawing/2014/main" val="10015"/>
                  </a:ext>
                </a:extLst>
              </a:tr>
              <a:tr h="205104">
                <a:tc>
                  <a:txBody>
                    <a:bodyPr/>
                    <a:lstStyle/>
                    <a:p>
                      <a:pPr marL="133985">
                        <a:lnSpc>
                          <a:spcPct val="100000"/>
                        </a:lnSpc>
                        <a:spcBef>
                          <a:spcPts val="185"/>
                        </a:spcBef>
                      </a:pPr>
                      <a:r>
                        <a:rPr sz="1100" spc="-10" dirty="0">
                          <a:latin typeface="Franklin Gothic Medium"/>
                          <a:cs typeface="Franklin Gothic Medium"/>
                        </a:rPr>
                        <a:t>Comunicaciones</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solidFill>
                      <a:srgbClr val="F1F1F1"/>
                    </a:solidFill>
                  </a:tcPr>
                </a:tc>
                <a:tc>
                  <a:txBody>
                    <a:bodyPr/>
                    <a:lstStyle/>
                    <a:p>
                      <a:pPr marR="21590" algn="r">
                        <a:lnSpc>
                          <a:spcPct val="100000"/>
                        </a:lnSpc>
                        <a:spcBef>
                          <a:spcPts val="185"/>
                        </a:spcBef>
                      </a:pPr>
                      <a:r>
                        <a:rPr sz="1100" spc="-25" dirty="0">
                          <a:latin typeface="Franklin Gothic Medium"/>
                          <a:cs typeface="Franklin Gothic Medium"/>
                        </a:rPr>
                        <a:t>458</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solidFill>
                      <a:srgbClr val="F1F1F1"/>
                    </a:solidFill>
                  </a:tcPr>
                </a:tc>
                <a:tc>
                  <a:txBody>
                    <a:bodyPr/>
                    <a:lstStyle/>
                    <a:p>
                      <a:pPr marR="130810" algn="r">
                        <a:lnSpc>
                          <a:spcPct val="100000"/>
                        </a:lnSpc>
                        <a:spcBef>
                          <a:spcPts val="185"/>
                        </a:spcBef>
                      </a:pPr>
                      <a:r>
                        <a:rPr sz="1100" spc="-20" dirty="0">
                          <a:solidFill>
                            <a:srgbClr val="00AF50"/>
                          </a:solidFill>
                          <a:latin typeface="Franklin Gothic Medium"/>
                          <a:cs typeface="Franklin Gothic Medium"/>
                        </a:rPr>
                        <a:t>1.6%</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solidFill>
                      <a:srgbClr val="F1F1F1"/>
                    </a:solidFill>
                  </a:tcPr>
                </a:tc>
                <a:tc>
                  <a:txBody>
                    <a:bodyPr/>
                    <a:lstStyle/>
                    <a:p>
                      <a:pPr marR="130810" algn="r">
                        <a:lnSpc>
                          <a:spcPct val="100000"/>
                        </a:lnSpc>
                        <a:spcBef>
                          <a:spcPts val="185"/>
                        </a:spcBef>
                      </a:pPr>
                      <a:r>
                        <a:rPr sz="1100" spc="-20" dirty="0">
                          <a:solidFill>
                            <a:srgbClr val="00AF50"/>
                          </a:solidFill>
                          <a:latin typeface="Franklin Gothic Medium"/>
                          <a:cs typeface="Franklin Gothic Medium"/>
                        </a:rPr>
                        <a:t>0.4%</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solidFill>
                      <a:srgbClr val="F1F1F1"/>
                    </a:solidFill>
                  </a:tcPr>
                </a:tc>
                <a:tc>
                  <a:txBody>
                    <a:bodyPr/>
                    <a:lstStyle/>
                    <a:p>
                      <a:pPr marR="130810" algn="r">
                        <a:lnSpc>
                          <a:spcPct val="100000"/>
                        </a:lnSpc>
                        <a:spcBef>
                          <a:spcPts val="185"/>
                        </a:spcBef>
                      </a:pPr>
                      <a:r>
                        <a:rPr sz="1100" spc="-20" dirty="0">
                          <a:solidFill>
                            <a:srgbClr val="00AF50"/>
                          </a:solidFill>
                          <a:latin typeface="Franklin Gothic Medium"/>
                          <a:cs typeface="Franklin Gothic Medium"/>
                        </a:rPr>
                        <a:t>1.3%</a:t>
                      </a:r>
                      <a:endParaRPr sz="1100">
                        <a:latin typeface="Franklin Gothic Medium"/>
                        <a:cs typeface="Franklin Gothic Medium"/>
                      </a:endParaRPr>
                    </a:p>
                  </a:txBody>
                  <a:tcPr marL="0" marR="0" marT="23495" marB="0">
                    <a:lnL w="12700">
                      <a:solidFill>
                        <a:srgbClr val="000000"/>
                      </a:solidFill>
                      <a:prstDash val="solid"/>
                    </a:lnL>
                    <a:lnR w="12700">
                      <a:solidFill>
                        <a:srgbClr val="000000"/>
                      </a:solidFill>
                      <a:prstDash val="solid"/>
                    </a:lnR>
                    <a:lnB w="28575">
                      <a:solidFill>
                        <a:srgbClr val="FF0000"/>
                      </a:solidFill>
                      <a:prstDash val="solid"/>
                    </a:lnB>
                    <a:solidFill>
                      <a:srgbClr val="F1F1F1"/>
                    </a:solidFill>
                  </a:tcPr>
                </a:tc>
                <a:extLst>
                  <a:ext uri="{0D108BD9-81ED-4DB2-BD59-A6C34878D82A}">
                    <a16:rowId xmlns:a16="http://schemas.microsoft.com/office/drawing/2014/main" val="10016"/>
                  </a:ext>
                </a:extLst>
              </a:tr>
              <a:tr h="209550">
                <a:tc>
                  <a:txBody>
                    <a:bodyPr/>
                    <a:lstStyle/>
                    <a:p>
                      <a:pPr marL="133985">
                        <a:lnSpc>
                          <a:spcPct val="100000"/>
                        </a:lnSpc>
                        <a:spcBef>
                          <a:spcPts val="219"/>
                        </a:spcBef>
                      </a:pPr>
                      <a:r>
                        <a:rPr sz="1100" dirty="0">
                          <a:latin typeface="Franklin Gothic Medium"/>
                          <a:cs typeface="Franklin Gothic Medium"/>
                        </a:rPr>
                        <a:t>C.</a:t>
                      </a:r>
                      <a:r>
                        <a:rPr sz="1100" spc="5" dirty="0">
                          <a:latin typeface="Franklin Gothic Medium"/>
                          <a:cs typeface="Franklin Gothic Medium"/>
                        </a:rPr>
                        <a:t> </a:t>
                      </a:r>
                      <a:r>
                        <a:rPr sz="1100" spc="-10" dirty="0">
                          <a:latin typeface="Franklin Gothic Medium"/>
                          <a:cs typeface="Franklin Gothic Medium"/>
                        </a:rPr>
                        <a:t>Discrecional</a:t>
                      </a:r>
                      <a:endParaRPr sz="1100">
                        <a:latin typeface="Franklin Gothic Medium"/>
                        <a:cs typeface="Franklin Gothic Medium"/>
                      </a:endParaRPr>
                    </a:p>
                  </a:txBody>
                  <a:tcPr marL="0" marR="0" marT="27939" marB="0">
                    <a:lnL w="12700">
                      <a:solidFill>
                        <a:srgbClr val="000000"/>
                      </a:solidFill>
                      <a:prstDash val="solid"/>
                    </a:lnL>
                    <a:lnR w="12700">
                      <a:solidFill>
                        <a:srgbClr val="000000"/>
                      </a:solidFill>
                      <a:prstDash val="solid"/>
                    </a:lnR>
                  </a:tcPr>
                </a:tc>
                <a:tc>
                  <a:txBody>
                    <a:bodyPr/>
                    <a:lstStyle/>
                    <a:p>
                      <a:pPr marR="21590" algn="r">
                        <a:lnSpc>
                          <a:spcPct val="100000"/>
                        </a:lnSpc>
                        <a:spcBef>
                          <a:spcPts val="219"/>
                        </a:spcBef>
                      </a:pPr>
                      <a:r>
                        <a:rPr sz="1100" spc="-10" dirty="0">
                          <a:latin typeface="Franklin Gothic Medium"/>
                          <a:cs typeface="Franklin Gothic Medium"/>
                        </a:rPr>
                        <a:t>1,935</a:t>
                      </a:r>
                      <a:endParaRPr sz="1100">
                        <a:latin typeface="Franklin Gothic Medium"/>
                        <a:cs typeface="Franklin Gothic Medium"/>
                      </a:endParaRPr>
                    </a:p>
                  </a:txBody>
                  <a:tcPr marL="0" marR="0" marT="27939" marB="0">
                    <a:lnL w="12700">
                      <a:solidFill>
                        <a:srgbClr val="000000"/>
                      </a:solidFill>
                      <a:prstDash val="solid"/>
                    </a:lnL>
                    <a:lnR w="12700">
                      <a:solidFill>
                        <a:srgbClr val="000000"/>
                      </a:solidFill>
                      <a:prstDash val="solid"/>
                    </a:lnR>
                  </a:tcPr>
                </a:tc>
                <a:tc>
                  <a:txBody>
                    <a:bodyPr/>
                    <a:lstStyle/>
                    <a:p>
                      <a:pPr marR="130810" algn="r">
                        <a:lnSpc>
                          <a:spcPct val="100000"/>
                        </a:lnSpc>
                        <a:spcBef>
                          <a:spcPts val="219"/>
                        </a:spcBef>
                      </a:pPr>
                      <a:r>
                        <a:rPr sz="1100" spc="-20" dirty="0">
                          <a:solidFill>
                            <a:srgbClr val="00AF50"/>
                          </a:solidFill>
                          <a:latin typeface="Franklin Gothic Medium"/>
                          <a:cs typeface="Franklin Gothic Medium"/>
                        </a:rPr>
                        <a:t>0.1%</a:t>
                      </a:r>
                      <a:endParaRPr sz="1100">
                        <a:latin typeface="Franklin Gothic Medium"/>
                        <a:cs typeface="Franklin Gothic Medium"/>
                      </a:endParaRPr>
                    </a:p>
                  </a:txBody>
                  <a:tcPr marL="0" marR="0" marT="27939" marB="0">
                    <a:lnL w="12700">
                      <a:solidFill>
                        <a:srgbClr val="000000"/>
                      </a:solidFill>
                      <a:prstDash val="solid"/>
                    </a:lnL>
                    <a:lnR w="12700">
                      <a:solidFill>
                        <a:srgbClr val="000000"/>
                      </a:solidFill>
                      <a:prstDash val="solid"/>
                    </a:lnR>
                  </a:tcPr>
                </a:tc>
                <a:tc>
                  <a:txBody>
                    <a:bodyPr/>
                    <a:lstStyle/>
                    <a:p>
                      <a:pPr marR="130810" algn="r">
                        <a:lnSpc>
                          <a:spcPct val="100000"/>
                        </a:lnSpc>
                        <a:spcBef>
                          <a:spcPts val="219"/>
                        </a:spcBef>
                      </a:pPr>
                      <a:r>
                        <a:rPr sz="1100" spc="-20" dirty="0">
                          <a:solidFill>
                            <a:srgbClr val="00AF50"/>
                          </a:solidFill>
                          <a:latin typeface="Franklin Gothic Medium"/>
                          <a:cs typeface="Franklin Gothic Medium"/>
                        </a:rPr>
                        <a:t>0.6%</a:t>
                      </a:r>
                      <a:endParaRPr sz="1100">
                        <a:latin typeface="Franklin Gothic Medium"/>
                        <a:cs typeface="Franklin Gothic Medium"/>
                      </a:endParaRPr>
                    </a:p>
                  </a:txBody>
                  <a:tcPr marL="0" marR="0" marT="27939" marB="0">
                    <a:lnL w="12700">
                      <a:solidFill>
                        <a:srgbClr val="000000"/>
                      </a:solidFill>
                      <a:prstDash val="solid"/>
                    </a:lnL>
                    <a:lnR w="12700">
                      <a:solidFill>
                        <a:srgbClr val="FF0000"/>
                      </a:solidFill>
                      <a:prstDash val="solid"/>
                    </a:lnR>
                  </a:tcPr>
                </a:tc>
                <a:tc>
                  <a:txBody>
                    <a:bodyPr/>
                    <a:lstStyle/>
                    <a:p>
                      <a:pPr marR="130810" algn="r">
                        <a:lnSpc>
                          <a:spcPct val="100000"/>
                        </a:lnSpc>
                        <a:spcBef>
                          <a:spcPts val="219"/>
                        </a:spcBef>
                      </a:pPr>
                      <a:r>
                        <a:rPr sz="1100" spc="-20" dirty="0">
                          <a:solidFill>
                            <a:srgbClr val="00AF50"/>
                          </a:solidFill>
                          <a:latin typeface="Franklin Gothic Medium"/>
                          <a:cs typeface="Franklin Gothic Medium"/>
                        </a:rPr>
                        <a:t>0.3%</a:t>
                      </a:r>
                      <a:endParaRPr sz="1100">
                        <a:latin typeface="Franklin Gothic Medium"/>
                        <a:cs typeface="Franklin Gothic Medium"/>
                      </a:endParaRPr>
                    </a:p>
                  </a:txBody>
                  <a:tcPr marL="0" marR="0" marT="27939" marB="0">
                    <a:lnL w="12700">
                      <a:solidFill>
                        <a:srgbClr val="FF0000"/>
                      </a:solidFill>
                      <a:prstDash val="solid"/>
                    </a:lnL>
                    <a:lnR w="12700">
                      <a:solidFill>
                        <a:srgbClr val="FF0000"/>
                      </a:solidFill>
                      <a:prstDash val="solid"/>
                    </a:lnR>
                    <a:lnT w="28575">
                      <a:solidFill>
                        <a:srgbClr val="FF0000"/>
                      </a:solidFill>
                      <a:prstDash val="solid"/>
                    </a:lnT>
                    <a:lnB w="28575">
                      <a:solidFill>
                        <a:srgbClr val="FF0000"/>
                      </a:solidFill>
                      <a:prstDash val="solid"/>
                    </a:lnB>
                  </a:tcPr>
                </a:tc>
                <a:extLst>
                  <a:ext uri="{0D108BD9-81ED-4DB2-BD59-A6C34878D82A}">
                    <a16:rowId xmlns:a16="http://schemas.microsoft.com/office/drawing/2014/main" val="10017"/>
                  </a:ext>
                </a:extLst>
              </a:tr>
              <a:tr h="220345">
                <a:tc>
                  <a:txBody>
                    <a:bodyPr/>
                    <a:lstStyle/>
                    <a:p>
                      <a:pPr marL="133985">
                        <a:lnSpc>
                          <a:spcPct val="100000"/>
                        </a:lnSpc>
                        <a:spcBef>
                          <a:spcPts val="220"/>
                        </a:spcBef>
                      </a:pPr>
                      <a:r>
                        <a:rPr sz="1100" dirty="0">
                          <a:latin typeface="Franklin Gothic Medium"/>
                          <a:cs typeface="Franklin Gothic Medium"/>
                        </a:rPr>
                        <a:t>Serv.</a:t>
                      </a:r>
                      <a:r>
                        <a:rPr sz="1100" spc="-45" dirty="0">
                          <a:latin typeface="Franklin Gothic Medium"/>
                          <a:cs typeface="Franklin Gothic Medium"/>
                        </a:rPr>
                        <a:t> </a:t>
                      </a:r>
                      <a:r>
                        <a:rPr sz="1100" spc="-10" dirty="0">
                          <a:latin typeface="Franklin Gothic Medium"/>
                          <a:cs typeface="Franklin Gothic Medium"/>
                        </a:rPr>
                        <a:t>Básicos</a:t>
                      </a:r>
                      <a:endParaRPr sz="1100">
                        <a:latin typeface="Franklin Gothic Medium"/>
                        <a:cs typeface="Franklin Gothic Medium"/>
                      </a:endParaRPr>
                    </a:p>
                  </a:txBody>
                  <a:tcPr marL="0" marR="0" marT="27940" marB="0">
                    <a:lnL w="12700">
                      <a:solidFill>
                        <a:srgbClr val="000000"/>
                      </a:solidFill>
                      <a:prstDash val="solid"/>
                    </a:lnL>
                    <a:lnR w="12700">
                      <a:solidFill>
                        <a:srgbClr val="000000"/>
                      </a:solidFill>
                      <a:prstDash val="solid"/>
                    </a:lnR>
                    <a:lnB w="12700">
                      <a:solidFill>
                        <a:srgbClr val="000000"/>
                      </a:solidFill>
                      <a:prstDash val="solid"/>
                    </a:lnB>
                    <a:solidFill>
                      <a:srgbClr val="F1F1F1"/>
                    </a:solidFill>
                  </a:tcPr>
                </a:tc>
                <a:tc>
                  <a:txBody>
                    <a:bodyPr/>
                    <a:lstStyle/>
                    <a:p>
                      <a:pPr marR="21590" algn="r">
                        <a:lnSpc>
                          <a:spcPct val="100000"/>
                        </a:lnSpc>
                        <a:spcBef>
                          <a:spcPts val="220"/>
                        </a:spcBef>
                      </a:pPr>
                      <a:r>
                        <a:rPr sz="1100" spc="-25" dirty="0">
                          <a:latin typeface="Franklin Gothic Medium"/>
                          <a:cs typeface="Franklin Gothic Medium"/>
                        </a:rPr>
                        <a:t>432</a:t>
                      </a:r>
                      <a:endParaRPr sz="1100">
                        <a:latin typeface="Franklin Gothic Medium"/>
                        <a:cs typeface="Franklin Gothic Medium"/>
                      </a:endParaRPr>
                    </a:p>
                  </a:txBody>
                  <a:tcPr marL="0" marR="0" marT="27940" marB="0">
                    <a:lnL w="12700">
                      <a:solidFill>
                        <a:srgbClr val="000000"/>
                      </a:solidFill>
                      <a:prstDash val="solid"/>
                    </a:lnL>
                    <a:lnR w="12700">
                      <a:solidFill>
                        <a:srgbClr val="000000"/>
                      </a:solidFill>
                      <a:prstDash val="solid"/>
                    </a:lnR>
                    <a:lnB w="12700">
                      <a:solidFill>
                        <a:srgbClr val="000000"/>
                      </a:solidFill>
                      <a:prstDash val="solid"/>
                    </a:lnB>
                    <a:solidFill>
                      <a:srgbClr val="F1F1F1"/>
                    </a:solidFill>
                  </a:tcPr>
                </a:tc>
                <a:tc>
                  <a:txBody>
                    <a:bodyPr/>
                    <a:lstStyle/>
                    <a:p>
                      <a:pPr marR="130810" algn="r">
                        <a:lnSpc>
                          <a:spcPct val="100000"/>
                        </a:lnSpc>
                        <a:spcBef>
                          <a:spcPts val="220"/>
                        </a:spcBef>
                      </a:pPr>
                      <a:r>
                        <a:rPr sz="1100" spc="-10" dirty="0">
                          <a:solidFill>
                            <a:srgbClr val="FF0000"/>
                          </a:solidFill>
                          <a:latin typeface="Franklin Gothic Medium"/>
                          <a:cs typeface="Franklin Gothic Medium"/>
                        </a:rPr>
                        <a:t>-</a:t>
                      </a:r>
                      <a:r>
                        <a:rPr sz="1100" spc="-20" dirty="0">
                          <a:solidFill>
                            <a:srgbClr val="FF0000"/>
                          </a:solidFill>
                          <a:latin typeface="Franklin Gothic Medium"/>
                          <a:cs typeface="Franklin Gothic Medium"/>
                        </a:rPr>
                        <a:t>0.2%</a:t>
                      </a:r>
                      <a:endParaRPr sz="1100">
                        <a:latin typeface="Franklin Gothic Medium"/>
                        <a:cs typeface="Franklin Gothic Medium"/>
                      </a:endParaRPr>
                    </a:p>
                  </a:txBody>
                  <a:tcPr marL="0" marR="0" marT="27940" marB="0">
                    <a:lnL w="12700">
                      <a:solidFill>
                        <a:srgbClr val="000000"/>
                      </a:solidFill>
                      <a:prstDash val="solid"/>
                    </a:lnL>
                    <a:lnR w="12700">
                      <a:solidFill>
                        <a:srgbClr val="000000"/>
                      </a:solidFill>
                      <a:prstDash val="solid"/>
                    </a:lnR>
                    <a:lnB w="12700">
                      <a:solidFill>
                        <a:srgbClr val="000000"/>
                      </a:solidFill>
                      <a:prstDash val="solid"/>
                    </a:lnB>
                    <a:solidFill>
                      <a:srgbClr val="F1F1F1"/>
                    </a:solidFill>
                  </a:tcPr>
                </a:tc>
                <a:tc>
                  <a:txBody>
                    <a:bodyPr/>
                    <a:lstStyle/>
                    <a:p>
                      <a:pPr marR="130810" algn="r">
                        <a:lnSpc>
                          <a:spcPct val="100000"/>
                        </a:lnSpc>
                        <a:spcBef>
                          <a:spcPts val="220"/>
                        </a:spcBef>
                      </a:pPr>
                      <a:r>
                        <a:rPr sz="1100" spc="-10" dirty="0">
                          <a:solidFill>
                            <a:srgbClr val="FF0000"/>
                          </a:solidFill>
                          <a:latin typeface="Franklin Gothic Medium"/>
                          <a:cs typeface="Franklin Gothic Medium"/>
                        </a:rPr>
                        <a:t>-</a:t>
                      </a:r>
                      <a:r>
                        <a:rPr sz="1100" spc="-20" dirty="0">
                          <a:solidFill>
                            <a:srgbClr val="FF0000"/>
                          </a:solidFill>
                          <a:latin typeface="Franklin Gothic Medium"/>
                          <a:cs typeface="Franklin Gothic Medium"/>
                        </a:rPr>
                        <a:t>4.0%</a:t>
                      </a:r>
                      <a:endParaRPr sz="1100">
                        <a:latin typeface="Franklin Gothic Medium"/>
                        <a:cs typeface="Franklin Gothic Medium"/>
                      </a:endParaRPr>
                    </a:p>
                  </a:txBody>
                  <a:tcPr marL="0" marR="0" marT="27940" marB="0">
                    <a:lnL w="12700">
                      <a:solidFill>
                        <a:srgbClr val="000000"/>
                      </a:solidFill>
                      <a:prstDash val="solid"/>
                    </a:lnL>
                    <a:lnR w="12700">
                      <a:solidFill>
                        <a:srgbClr val="000000"/>
                      </a:solidFill>
                      <a:prstDash val="solid"/>
                    </a:lnR>
                    <a:lnB w="12700">
                      <a:solidFill>
                        <a:srgbClr val="000000"/>
                      </a:solidFill>
                      <a:prstDash val="solid"/>
                    </a:lnB>
                    <a:solidFill>
                      <a:srgbClr val="F1F1F1"/>
                    </a:solidFill>
                  </a:tcPr>
                </a:tc>
                <a:tc>
                  <a:txBody>
                    <a:bodyPr/>
                    <a:lstStyle/>
                    <a:p>
                      <a:pPr marR="130810" algn="r">
                        <a:lnSpc>
                          <a:spcPct val="100000"/>
                        </a:lnSpc>
                        <a:spcBef>
                          <a:spcPts val="220"/>
                        </a:spcBef>
                      </a:pPr>
                      <a:r>
                        <a:rPr sz="1100" spc="-10" dirty="0">
                          <a:solidFill>
                            <a:srgbClr val="FF0000"/>
                          </a:solidFill>
                          <a:latin typeface="Franklin Gothic Medium"/>
                          <a:cs typeface="Franklin Gothic Medium"/>
                        </a:rPr>
                        <a:t>-</a:t>
                      </a:r>
                      <a:r>
                        <a:rPr sz="1100" spc="-20" dirty="0">
                          <a:solidFill>
                            <a:srgbClr val="FF0000"/>
                          </a:solidFill>
                          <a:latin typeface="Franklin Gothic Medium"/>
                          <a:cs typeface="Franklin Gothic Medium"/>
                        </a:rPr>
                        <a:t>0.4%</a:t>
                      </a:r>
                      <a:endParaRPr sz="1100">
                        <a:latin typeface="Franklin Gothic Medium"/>
                        <a:cs typeface="Franklin Gothic Medium"/>
                      </a:endParaRPr>
                    </a:p>
                  </a:txBody>
                  <a:tcPr marL="0" marR="0" marT="27940" marB="0">
                    <a:lnL w="12700">
                      <a:solidFill>
                        <a:srgbClr val="000000"/>
                      </a:solidFill>
                      <a:prstDash val="solid"/>
                    </a:lnL>
                    <a:lnR w="12700">
                      <a:solidFill>
                        <a:srgbClr val="000000"/>
                      </a:solidFill>
                      <a:prstDash val="solid"/>
                    </a:lnR>
                    <a:lnT w="28575">
                      <a:solidFill>
                        <a:srgbClr val="FF0000"/>
                      </a:solidFill>
                      <a:prstDash val="solid"/>
                    </a:lnT>
                    <a:lnB w="12700">
                      <a:solidFill>
                        <a:srgbClr val="000000"/>
                      </a:solidFill>
                      <a:prstDash val="solid"/>
                    </a:lnB>
                    <a:solidFill>
                      <a:srgbClr val="F1F1F1"/>
                    </a:solidFill>
                  </a:tcPr>
                </a:tc>
                <a:extLst>
                  <a:ext uri="{0D108BD9-81ED-4DB2-BD59-A6C34878D82A}">
                    <a16:rowId xmlns:a16="http://schemas.microsoft.com/office/drawing/2014/main" val="10018"/>
                  </a:ext>
                </a:extLst>
              </a:tr>
            </a:tbl>
          </a:graphicData>
        </a:graphic>
      </p:graphicFrame>
      <p:sp>
        <p:nvSpPr>
          <p:cNvPr id="5" name="object 5"/>
          <p:cNvSpPr txBox="1"/>
          <p:nvPr/>
        </p:nvSpPr>
        <p:spPr>
          <a:xfrm>
            <a:off x="358241" y="6494779"/>
            <a:ext cx="3093720" cy="177800"/>
          </a:xfrm>
          <a:prstGeom prst="rect">
            <a:avLst/>
          </a:prstGeom>
        </p:spPr>
        <p:txBody>
          <a:bodyPr vert="horz" wrap="square" lIns="0" tIns="12065" rIns="0" bIns="0" rtlCol="0">
            <a:spAutoFit/>
          </a:bodyPr>
          <a:lstStyle/>
          <a:p>
            <a:pPr marL="12700">
              <a:lnSpc>
                <a:spcPct val="100000"/>
              </a:lnSpc>
              <a:spcBef>
                <a:spcPts val="95"/>
              </a:spcBef>
            </a:pPr>
            <a:r>
              <a:rPr sz="1000" i="1" dirty="0">
                <a:solidFill>
                  <a:srgbClr val="7E7E7E"/>
                </a:solidFill>
                <a:latin typeface="Arial"/>
                <a:cs typeface="Arial"/>
              </a:rPr>
              <a:t>Fuente:</a:t>
            </a:r>
            <a:r>
              <a:rPr sz="1000" i="1" spc="95" dirty="0">
                <a:solidFill>
                  <a:srgbClr val="7E7E7E"/>
                </a:solidFill>
                <a:latin typeface="Arial"/>
                <a:cs typeface="Arial"/>
              </a:rPr>
              <a:t> </a:t>
            </a:r>
            <a:r>
              <a:rPr sz="1000" i="1" spc="50" dirty="0">
                <a:solidFill>
                  <a:srgbClr val="7E7E7E"/>
                </a:solidFill>
                <a:latin typeface="Arial"/>
                <a:cs typeface="Arial"/>
              </a:rPr>
              <a:t>Actinver</a:t>
            </a:r>
            <a:r>
              <a:rPr sz="1000" i="1" spc="120" dirty="0">
                <a:solidFill>
                  <a:srgbClr val="7E7E7E"/>
                </a:solidFill>
                <a:latin typeface="Arial"/>
                <a:cs typeface="Arial"/>
              </a:rPr>
              <a:t> </a:t>
            </a:r>
            <a:r>
              <a:rPr sz="1000" i="1" spc="85" dirty="0">
                <a:solidFill>
                  <a:srgbClr val="7E7E7E"/>
                </a:solidFill>
                <a:latin typeface="Arial"/>
                <a:cs typeface="Arial"/>
              </a:rPr>
              <a:t>con</a:t>
            </a:r>
            <a:r>
              <a:rPr sz="1000" i="1" spc="70" dirty="0">
                <a:solidFill>
                  <a:srgbClr val="7E7E7E"/>
                </a:solidFill>
                <a:latin typeface="Arial"/>
                <a:cs typeface="Arial"/>
              </a:rPr>
              <a:t> información</a:t>
            </a:r>
            <a:r>
              <a:rPr sz="1000" i="1" spc="120" dirty="0">
                <a:solidFill>
                  <a:srgbClr val="7E7E7E"/>
                </a:solidFill>
                <a:latin typeface="Arial"/>
                <a:cs typeface="Arial"/>
              </a:rPr>
              <a:t> </a:t>
            </a:r>
            <a:r>
              <a:rPr sz="1000" i="1" spc="65" dirty="0">
                <a:solidFill>
                  <a:srgbClr val="7E7E7E"/>
                </a:solidFill>
                <a:latin typeface="Arial"/>
                <a:cs typeface="Arial"/>
              </a:rPr>
              <a:t>del</a:t>
            </a:r>
            <a:r>
              <a:rPr sz="1000" i="1" spc="85" dirty="0">
                <a:solidFill>
                  <a:srgbClr val="7E7E7E"/>
                </a:solidFill>
                <a:latin typeface="Arial"/>
                <a:cs typeface="Arial"/>
              </a:rPr>
              <a:t> </a:t>
            </a:r>
            <a:r>
              <a:rPr sz="1000" i="1" spc="55" dirty="0">
                <a:solidFill>
                  <a:srgbClr val="7E7E7E"/>
                </a:solidFill>
                <a:latin typeface="Arial"/>
                <a:cs typeface="Arial"/>
              </a:rPr>
              <a:t>Bloomberg</a:t>
            </a:r>
            <a:endParaRPr sz="1000">
              <a:latin typeface="Arial"/>
              <a:cs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82152" y="215391"/>
            <a:ext cx="10000615" cy="223520"/>
          </a:xfrm>
          <a:prstGeom prst="rect">
            <a:avLst/>
          </a:prstGeom>
        </p:spPr>
        <p:txBody>
          <a:bodyPr vert="horz" wrap="square" lIns="0" tIns="12700" rIns="0" bIns="0" rtlCol="0">
            <a:spAutoFit/>
          </a:bodyPr>
          <a:lstStyle/>
          <a:p>
            <a:pPr marL="12700">
              <a:lnSpc>
                <a:spcPct val="100000"/>
              </a:lnSpc>
              <a:spcBef>
                <a:spcPts val="100"/>
              </a:spcBef>
            </a:pPr>
            <a:r>
              <a:rPr sz="1300" dirty="0">
                <a:latin typeface="Lucida Sans Unicode"/>
                <a:cs typeface="Lucida Sans Unicode"/>
              </a:rPr>
              <a:t>Julio</a:t>
            </a:r>
            <a:r>
              <a:rPr sz="1300" spc="150" dirty="0">
                <a:latin typeface="Lucida Sans Unicode"/>
                <a:cs typeface="Lucida Sans Unicode"/>
              </a:rPr>
              <a:t> </a:t>
            </a:r>
            <a:r>
              <a:rPr sz="1300" spc="70" dirty="0">
                <a:latin typeface="Lucida Sans Unicode"/>
                <a:cs typeface="Lucida Sans Unicode"/>
              </a:rPr>
              <a:t>marcó</a:t>
            </a:r>
            <a:r>
              <a:rPr sz="1300" spc="155" dirty="0">
                <a:latin typeface="Lucida Sans Unicode"/>
                <a:cs typeface="Lucida Sans Unicode"/>
              </a:rPr>
              <a:t> </a:t>
            </a:r>
            <a:r>
              <a:rPr sz="1300" spc="65" dirty="0">
                <a:latin typeface="Lucida Sans Unicode"/>
                <a:cs typeface="Lucida Sans Unicode"/>
              </a:rPr>
              <a:t>una</a:t>
            </a:r>
            <a:r>
              <a:rPr sz="1300" spc="145" dirty="0">
                <a:latin typeface="Lucida Sans Unicode"/>
                <a:cs typeface="Lucida Sans Unicode"/>
              </a:rPr>
              <a:t> </a:t>
            </a:r>
            <a:r>
              <a:rPr sz="1300" spc="80" dirty="0">
                <a:latin typeface="Lucida Sans Unicode"/>
                <a:cs typeface="Lucida Sans Unicode"/>
              </a:rPr>
              <a:t>pausa</a:t>
            </a:r>
            <a:r>
              <a:rPr sz="1300" spc="145" dirty="0">
                <a:latin typeface="Lucida Sans Unicode"/>
                <a:cs typeface="Lucida Sans Unicode"/>
              </a:rPr>
              <a:t> </a:t>
            </a:r>
            <a:r>
              <a:rPr sz="1300" dirty="0">
                <a:latin typeface="Lucida Sans Unicode"/>
                <a:cs typeface="Lucida Sans Unicode"/>
              </a:rPr>
              <a:t>después</a:t>
            </a:r>
            <a:r>
              <a:rPr sz="1300" spc="140" dirty="0">
                <a:latin typeface="Lucida Sans Unicode"/>
                <a:cs typeface="Lucida Sans Unicode"/>
              </a:rPr>
              <a:t> </a:t>
            </a:r>
            <a:r>
              <a:rPr sz="1300" dirty="0">
                <a:latin typeface="Lucida Sans Unicode"/>
                <a:cs typeface="Lucida Sans Unicode"/>
              </a:rPr>
              <a:t>del</a:t>
            </a:r>
            <a:r>
              <a:rPr sz="1300" spc="155" dirty="0">
                <a:latin typeface="Lucida Sans Unicode"/>
                <a:cs typeface="Lucida Sans Unicode"/>
              </a:rPr>
              <a:t> </a:t>
            </a:r>
            <a:r>
              <a:rPr sz="1300" dirty="0">
                <a:latin typeface="Lucida Sans Unicode"/>
                <a:cs typeface="Lucida Sans Unicode"/>
              </a:rPr>
              <a:t>fuerte</a:t>
            </a:r>
            <a:r>
              <a:rPr sz="1300" spc="145" dirty="0">
                <a:latin typeface="Lucida Sans Unicode"/>
                <a:cs typeface="Lucida Sans Unicode"/>
              </a:rPr>
              <a:t> </a:t>
            </a:r>
            <a:r>
              <a:rPr sz="1300" spc="90" dirty="0">
                <a:latin typeface="Lucida Sans Unicode"/>
                <a:cs typeface="Lucida Sans Unicode"/>
              </a:rPr>
              <a:t>avance</a:t>
            </a:r>
            <a:r>
              <a:rPr sz="1300" spc="140" dirty="0">
                <a:latin typeface="Lucida Sans Unicode"/>
                <a:cs typeface="Lucida Sans Unicode"/>
              </a:rPr>
              <a:t> </a:t>
            </a:r>
            <a:r>
              <a:rPr sz="1300" dirty="0">
                <a:latin typeface="Lucida Sans Unicode"/>
                <a:cs typeface="Lucida Sans Unicode"/>
              </a:rPr>
              <a:t>previo:</a:t>
            </a:r>
            <a:r>
              <a:rPr sz="1300" spc="150" dirty="0">
                <a:latin typeface="Lucida Sans Unicode"/>
                <a:cs typeface="Lucida Sans Unicode"/>
              </a:rPr>
              <a:t> </a:t>
            </a:r>
            <a:r>
              <a:rPr sz="1300" dirty="0">
                <a:latin typeface="Lucida Sans Unicode"/>
                <a:cs typeface="Lucida Sans Unicode"/>
              </a:rPr>
              <a:t>el</a:t>
            </a:r>
            <a:r>
              <a:rPr sz="1300" spc="155" dirty="0">
                <a:latin typeface="Lucida Sans Unicode"/>
                <a:cs typeface="Lucida Sans Unicode"/>
              </a:rPr>
              <a:t> </a:t>
            </a:r>
            <a:r>
              <a:rPr sz="1300" dirty="0">
                <a:latin typeface="Lucida Sans Unicode"/>
                <a:cs typeface="Lucida Sans Unicode"/>
              </a:rPr>
              <a:t>S&amp;P</a:t>
            </a:r>
            <a:r>
              <a:rPr sz="1300" spc="145" dirty="0">
                <a:latin typeface="Lucida Sans Unicode"/>
                <a:cs typeface="Lucida Sans Unicode"/>
              </a:rPr>
              <a:t> </a:t>
            </a:r>
            <a:r>
              <a:rPr sz="1300" dirty="0">
                <a:latin typeface="Lucida Sans Unicode"/>
                <a:cs typeface="Lucida Sans Unicode"/>
              </a:rPr>
              <a:t>500</a:t>
            </a:r>
            <a:r>
              <a:rPr sz="1300" spc="140" dirty="0">
                <a:latin typeface="Lucida Sans Unicode"/>
                <a:cs typeface="Lucida Sans Unicode"/>
              </a:rPr>
              <a:t> </a:t>
            </a:r>
            <a:r>
              <a:rPr sz="1300" dirty="0">
                <a:latin typeface="Lucida Sans Unicode"/>
                <a:cs typeface="Lucida Sans Unicode"/>
              </a:rPr>
              <a:t>cerró</a:t>
            </a:r>
            <a:r>
              <a:rPr sz="1300" spc="155" dirty="0">
                <a:latin typeface="Lucida Sans Unicode"/>
                <a:cs typeface="Lucida Sans Unicode"/>
              </a:rPr>
              <a:t> </a:t>
            </a:r>
            <a:r>
              <a:rPr sz="1300" spc="55" dirty="0">
                <a:latin typeface="Lucida Sans Unicode"/>
                <a:cs typeface="Lucida Sans Unicode"/>
              </a:rPr>
              <a:t>prácticamente</a:t>
            </a:r>
            <a:r>
              <a:rPr sz="1300" spc="145" dirty="0">
                <a:latin typeface="Lucida Sans Unicode"/>
                <a:cs typeface="Lucida Sans Unicode"/>
              </a:rPr>
              <a:t> </a:t>
            </a:r>
            <a:r>
              <a:rPr sz="1300" dirty="0">
                <a:latin typeface="Lucida Sans Unicode"/>
                <a:cs typeface="Lucida Sans Unicode"/>
              </a:rPr>
              <a:t>sin</a:t>
            </a:r>
            <a:r>
              <a:rPr sz="1300" spc="155" dirty="0">
                <a:latin typeface="Lucida Sans Unicode"/>
                <a:cs typeface="Lucida Sans Unicode"/>
              </a:rPr>
              <a:t> </a:t>
            </a:r>
            <a:r>
              <a:rPr sz="1300" dirty="0">
                <a:latin typeface="Lucida Sans Unicode"/>
                <a:cs typeface="Lucida Sans Unicode"/>
              </a:rPr>
              <a:t>cambios,</a:t>
            </a:r>
            <a:r>
              <a:rPr sz="1300" spc="150" dirty="0">
                <a:latin typeface="Lucida Sans Unicode"/>
                <a:cs typeface="Lucida Sans Unicode"/>
              </a:rPr>
              <a:t> </a:t>
            </a:r>
            <a:r>
              <a:rPr sz="1300" spc="50" dirty="0">
                <a:latin typeface="Lucida Sans Unicode"/>
                <a:cs typeface="Lucida Sans Unicode"/>
              </a:rPr>
              <a:t>con</a:t>
            </a:r>
            <a:r>
              <a:rPr sz="1300" spc="155" dirty="0">
                <a:latin typeface="Lucida Sans Unicode"/>
                <a:cs typeface="Lucida Sans Unicode"/>
              </a:rPr>
              <a:t> </a:t>
            </a:r>
            <a:r>
              <a:rPr sz="1300" spc="65" dirty="0">
                <a:latin typeface="Lucida Sans Unicode"/>
                <a:cs typeface="Lucida Sans Unicode"/>
              </a:rPr>
              <a:t>una</a:t>
            </a:r>
            <a:r>
              <a:rPr sz="1300" spc="145" dirty="0">
                <a:latin typeface="Lucida Sans Unicode"/>
                <a:cs typeface="Lucida Sans Unicode"/>
              </a:rPr>
              <a:t> </a:t>
            </a:r>
            <a:r>
              <a:rPr sz="1300" spc="55" dirty="0">
                <a:latin typeface="Lucida Sans Unicode"/>
                <a:cs typeface="Lucida Sans Unicode"/>
              </a:rPr>
              <a:t>baja</a:t>
            </a:r>
            <a:endParaRPr sz="1300">
              <a:latin typeface="Lucida Sans Unicode"/>
              <a:cs typeface="Lucida Sans Unicode"/>
            </a:endParaRPr>
          </a:p>
        </p:txBody>
      </p:sp>
      <p:sp>
        <p:nvSpPr>
          <p:cNvPr id="3" name="object 3"/>
          <p:cNvSpPr txBox="1"/>
          <p:nvPr/>
        </p:nvSpPr>
        <p:spPr>
          <a:xfrm>
            <a:off x="1982152" y="352551"/>
            <a:ext cx="9999980" cy="223520"/>
          </a:xfrm>
          <a:prstGeom prst="rect">
            <a:avLst/>
          </a:prstGeom>
        </p:spPr>
        <p:txBody>
          <a:bodyPr vert="horz" wrap="square" lIns="0" tIns="12700" rIns="0" bIns="0" rtlCol="0">
            <a:spAutoFit/>
          </a:bodyPr>
          <a:lstStyle/>
          <a:p>
            <a:pPr marL="12700">
              <a:lnSpc>
                <a:spcPct val="100000"/>
              </a:lnSpc>
              <a:spcBef>
                <a:spcPts val="100"/>
              </a:spcBef>
            </a:pPr>
            <a:r>
              <a:rPr sz="1300" dirty="0">
                <a:latin typeface="Lucida Sans Unicode"/>
                <a:cs typeface="Lucida Sans Unicode"/>
              </a:rPr>
              <a:t>marginal</a:t>
            </a:r>
            <a:r>
              <a:rPr sz="1300" spc="75" dirty="0">
                <a:latin typeface="Lucida Sans Unicode"/>
                <a:cs typeface="Lucida Sans Unicode"/>
              </a:rPr>
              <a:t> </a:t>
            </a:r>
            <a:r>
              <a:rPr sz="1300" spc="65" dirty="0">
                <a:latin typeface="Lucida Sans Unicode"/>
                <a:cs typeface="Lucida Sans Unicode"/>
              </a:rPr>
              <a:t>de</a:t>
            </a:r>
            <a:r>
              <a:rPr sz="1300" spc="70" dirty="0">
                <a:latin typeface="Lucida Sans Unicode"/>
                <a:cs typeface="Lucida Sans Unicode"/>
              </a:rPr>
              <a:t> </a:t>
            </a:r>
            <a:r>
              <a:rPr sz="1300" spc="-130" dirty="0">
                <a:latin typeface="Lucida Sans Unicode"/>
                <a:cs typeface="Lucida Sans Unicode"/>
              </a:rPr>
              <a:t>0.1%.</a:t>
            </a:r>
            <a:r>
              <a:rPr sz="1300" spc="70" dirty="0">
                <a:latin typeface="Lucida Sans Unicode"/>
                <a:cs typeface="Lucida Sans Unicode"/>
              </a:rPr>
              <a:t> </a:t>
            </a:r>
            <a:r>
              <a:rPr sz="1300" dirty="0">
                <a:latin typeface="Lucida Sans Unicode"/>
                <a:cs typeface="Lucida Sans Unicode"/>
              </a:rPr>
              <a:t>La</a:t>
            </a:r>
            <a:r>
              <a:rPr sz="1300" spc="70" dirty="0">
                <a:latin typeface="Lucida Sans Unicode"/>
                <a:cs typeface="Lucida Sans Unicode"/>
              </a:rPr>
              <a:t> </a:t>
            </a:r>
            <a:r>
              <a:rPr sz="1300" dirty="0">
                <a:latin typeface="Lucida Sans Unicode"/>
                <a:cs typeface="Lucida Sans Unicode"/>
              </a:rPr>
              <a:t>rotación</a:t>
            </a:r>
            <a:r>
              <a:rPr sz="1300" spc="75" dirty="0">
                <a:latin typeface="Lucida Sans Unicode"/>
                <a:cs typeface="Lucida Sans Unicode"/>
              </a:rPr>
              <a:t> </a:t>
            </a:r>
            <a:r>
              <a:rPr sz="1300" dirty="0">
                <a:latin typeface="Lucida Sans Unicode"/>
                <a:cs typeface="Lucida Sans Unicode"/>
              </a:rPr>
              <a:t>fue</a:t>
            </a:r>
            <a:r>
              <a:rPr sz="1300" spc="70" dirty="0">
                <a:latin typeface="Lucida Sans Unicode"/>
                <a:cs typeface="Lucida Sans Unicode"/>
              </a:rPr>
              <a:t> </a:t>
            </a:r>
            <a:r>
              <a:rPr sz="1300" dirty="0">
                <a:latin typeface="Lucida Sans Unicode"/>
                <a:cs typeface="Lucida Sans Unicode"/>
              </a:rPr>
              <a:t>evidente:</a:t>
            </a:r>
            <a:r>
              <a:rPr sz="1300" spc="70" dirty="0">
                <a:latin typeface="Lucida Sans Unicode"/>
                <a:cs typeface="Lucida Sans Unicode"/>
              </a:rPr>
              <a:t> </a:t>
            </a:r>
            <a:r>
              <a:rPr sz="1300" dirty="0">
                <a:latin typeface="Lucida Sans Unicode"/>
                <a:cs typeface="Lucida Sans Unicode"/>
              </a:rPr>
              <a:t>Energía</a:t>
            </a:r>
            <a:r>
              <a:rPr sz="1300" spc="70" dirty="0">
                <a:latin typeface="Lucida Sans Unicode"/>
                <a:cs typeface="Lucida Sans Unicode"/>
              </a:rPr>
              <a:t> </a:t>
            </a:r>
            <a:r>
              <a:rPr sz="1300" spc="50" dirty="0">
                <a:latin typeface="Lucida Sans Unicode"/>
                <a:cs typeface="Lucida Sans Unicode"/>
              </a:rPr>
              <a:t>y</a:t>
            </a:r>
            <a:r>
              <a:rPr sz="1300" spc="75" dirty="0">
                <a:latin typeface="Lucida Sans Unicode"/>
                <a:cs typeface="Lucida Sans Unicode"/>
              </a:rPr>
              <a:t> </a:t>
            </a:r>
            <a:r>
              <a:rPr sz="1300" dirty="0">
                <a:latin typeface="Lucida Sans Unicode"/>
                <a:cs typeface="Lucida Sans Unicode"/>
              </a:rPr>
              <a:t>Financieros</a:t>
            </a:r>
            <a:r>
              <a:rPr sz="1300" spc="70" dirty="0">
                <a:latin typeface="Lucida Sans Unicode"/>
                <a:cs typeface="Lucida Sans Unicode"/>
              </a:rPr>
              <a:t> </a:t>
            </a:r>
            <a:r>
              <a:rPr sz="1300" dirty="0">
                <a:latin typeface="Lucida Sans Unicode"/>
                <a:cs typeface="Lucida Sans Unicode"/>
              </a:rPr>
              <a:t>lideraron,</a:t>
            </a:r>
            <a:r>
              <a:rPr sz="1300" spc="80" dirty="0">
                <a:latin typeface="Lucida Sans Unicode"/>
                <a:cs typeface="Lucida Sans Unicode"/>
              </a:rPr>
              <a:t> </a:t>
            </a:r>
            <a:r>
              <a:rPr sz="1300" dirty="0">
                <a:latin typeface="Lucida Sans Unicode"/>
                <a:cs typeface="Lucida Sans Unicode"/>
              </a:rPr>
              <a:t>mientras</a:t>
            </a:r>
            <a:r>
              <a:rPr sz="1300" spc="65" dirty="0">
                <a:latin typeface="Lucida Sans Unicode"/>
                <a:cs typeface="Lucida Sans Unicode"/>
              </a:rPr>
              <a:t> </a:t>
            </a:r>
            <a:r>
              <a:rPr sz="1300" dirty="0">
                <a:latin typeface="Lucida Sans Unicode"/>
                <a:cs typeface="Lucida Sans Unicode"/>
              </a:rPr>
              <a:t>Tecnología</a:t>
            </a:r>
            <a:r>
              <a:rPr sz="1300" spc="65" dirty="0">
                <a:latin typeface="Lucida Sans Unicode"/>
                <a:cs typeface="Lucida Sans Unicode"/>
              </a:rPr>
              <a:t> </a:t>
            </a:r>
            <a:r>
              <a:rPr sz="1300" spc="75" dirty="0">
                <a:latin typeface="Lucida Sans Unicode"/>
                <a:cs typeface="Lucida Sans Unicode"/>
              </a:rPr>
              <a:t>e</a:t>
            </a:r>
            <a:r>
              <a:rPr sz="1300" spc="65" dirty="0">
                <a:latin typeface="Lucida Sans Unicode"/>
                <a:cs typeface="Lucida Sans Unicode"/>
              </a:rPr>
              <a:t> </a:t>
            </a:r>
            <a:r>
              <a:rPr sz="1300" dirty="0">
                <a:latin typeface="Lucida Sans Unicode"/>
                <a:cs typeface="Lucida Sans Unicode"/>
              </a:rPr>
              <a:t>Industriales</a:t>
            </a:r>
            <a:r>
              <a:rPr sz="1300" spc="75" dirty="0">
                <a:latin typeface="Lucida Sans Unicode"/>
                <a:cs typeface="Lucida Sans Unicode"/>
              </a:rPr>
              <a:t> </a:t>
            </a:r>
            <a:r>
              <a:rPr sz="1300" spc="-10" dirty="0">
                <a:latin typeface="Lucida Sans Unicode"/>
                <a:cs typeface="Lucida Sans Unicode"/>
              </a:rPr>
              <a:t>corrigieron.</a:t>
            </a:r>
            <a:endParaRPr sz="1300">
              <a:latin typeface="Lucida Sans Unicode"/>
              <a:cs typeface="Lucida Sans Unicode"/>
            </a:endParaRPr>
          </a:p>
        </p:txBody>
      </p:sp>
      <p:sp>
        <p:nvSpPr>
          <p:cNvPr id="4" name="object 4"/>
          <p:cNvSpPr txBox="1"/>
          <p:nvPr/>
        </p:nvSpPr>
        <p:spPr>
          <a:xfrm>
            <a:off x="1982152" y="492759"/>
            <a:ext cx="9999345" cy="363855"/>
          </a:xfrm>
          <a:prstGeom prst="rect">
            <a:avLst/>
          </a:prstGeom>
        </p:spPr>
        <p:txBody>
          <a:bodyPr vert="horz" wrap="square" lIns="0" tIns="70485" rIns="0" bIns="0" rtlCol="0">
            <a:spAutoFit/>
          </a:bodyPr>
          <a:lstStyle/>
          <a:p>
            <a:pPr marL="12700" marR="5080">
              <a:lnSpc>
                <a:spcPct val="70800"/>
              </a:lnSpc>
              <a:spcBef>
                <a:spcPts val="555"/>
              </a:spcBef>
            </a:pPr>
            <a:r>
              <a:rPr sz="1300" spc="-20" dirty="0">
                <a:latin typeface="Lucida Sans Unicode"/>
                <a:cs typeface="Lucida Sans Unicode"/>
              </a:rPr>
              <a:t>El</a:t>
            </a:r>
            <a:r>
              <a:rPr sz="1300" spc="55" dirty="0">
                <a:latin typeface="Lucida Sans Unicode"/>
                <a:cs typeface="Lucida Sans Unicode"/>
              </a:rPr>
              <a:t> </a:t>
            </a:r>
            <a:r>
              <a:rPr sz="1300" spc="45" dirty="0">
                <a:latin typeface="Lucida Sans Unicode"/>
                <a:cs typeface="Lucida Sans Unicode"/>
              </a:rPr>
              <a:t>arranque </a:t>
            </a:r>
            <a:r>
              <a:rPr sz="1300" spc="65" dirty="0">
                <a:latin typeface="Lucida Sans Unicode"/>
                <a:cs typeface="Lucida Sans Unicode"/>
              </a:rPr>
              <a:t>de</a:t>
            </a:r>
            <a:r>
              <a:rPr sz="1300" spc="45" dirty="0">
                <a:latin typeface="Lucida Sans Unicode"/>
                <a:cs typeface="Lucida Sans Unicode"/>
              </a:rPr>
              <a:t> </a:t>
            </a:r>
            <a:r>
              <a:rPr sz="1300" dirty="0">
                <a:latin typeface="Lucida Sans Unicode"/>
                <a:cs typeface="Lucida Sans Unicode"/>
              </a:rPr>
              <a:t>agosto</a:t>
            </a:r>
            <a:r>
              <a:rPr sz="1300" spc="60" dirty="0">
                <a:latin typeface="Lucida Sans Unicode"/>
                <a:cs typeface="Lucida Sans Unicode"/>
              </a:rPr>
              <a:t> </a:t>
            </a:r>
            <a:r>
              <a:rPr sz="1300" dirty="0">
                <a:latin typeface="Lucida Sans Unicode"/>
                <a:cs typeface="Lucida Sans Unicode"/>
              </a:rPr>
              <a:t>recuperó</a:t>
            </a:r>
            <a:r>
              <a:rPr sz="1300" spc="60" dirty="0">
                <a:latin typeface="Lucida Sans Unicode"/>
                <a:cs typeface="Lucida Sans Unicode"/>
              </a:rPr>
              <a:t> </a:t>
            </a:r>
            <a:r>
              <a:rPr sz="1300" dirty="0">
                <a:latin typeface="Lucida Sans Unicode"/>
                <a:cs typeface="Lucida Sans Unicode"/>
              </a:rPr>
              <a:t>tracción,</a:t>
            </a:r>
            <a:r>
              <a:rPr sz="1300" spc="55" dirty="0">
                <a:latin typeface="Lucida Sans Unicode"/>
                <a:cs typeface="Lucida Sans Unicode"/>
              </a:rPr>
              <a:t> </a:t>
            </a:r>
            <a:r>
              <a:rPr sz="1300" dirty="0">
                <a:latin typeface="Lucida Sans Unicode"/>
                <a:cs typeface="Lucida Sans Unicode"/>
              </a:rPr>
              <a:t>pero</a:t>
            </a:r>
            <a:r>
              <a:rPr sz="1300" spc="60" dirty="0">
                <a:latin typeface="Lucida Sans Unicode"/>
                <a:cs typeface="Lucida Sans Unicode"/>
              </a:rPr>
              <a:t> </a:t>
            </a:r>
            <a:r>
              <a:rPr sz="1300" dirty="0">
                <a:latin typeface="Lucida Sans Unicode"/>
                <a:cs typeface="Lucida Sans Unicode"/>
              </a:rPr>
              <a:t>el</a:t>
            </a:r>
            <a:r>
              <a:rPr sz="1300" spc="55" dirty="0">
                <a:latin typeface="Lucida Sans Unicode"/>
                <a:cs typeface="Lucida Sans Unicode"/>
              </a:rPr>
              <a:t> </a:t>
            </a:r>
            <a:r>
              <a:rPr sz="1300" spc="50" dirty="0">
                <a:latin typeface="Lucida Sans Unicode"/>
                <a:cs typeface="Lucida Sans Unicode"/>
              </a:rPr>
              <a:t>mensaje</a:t>
            </a:r>
            <a:r>
              <a:rPr sz="1300" spc="45" dirty="0">
                <a:latin typeface="Lucida Sans Unicode"/>
                <a:cs typeface="Lucida Sans Unicode"/>
              </a:rPr>
              <a:t> </a:t>
            </a:r>
            <a:r>
              <a:rPr sz="1300" dirty="0">
                <a:latin typeface="Lucida Sans Unicode"/>
                <a:cs typeface="Lucida Sans Unicode"/>
              </a:rPr>
              <a:t>central</a:t>
            </a:r>
            <a:r>
              <a:rPr sz="1300" spc="60" dirty="0">
                <a:latin typeface="Lucida Sans Unicode"/>
                <a:cs typeface="Lucida Sans Unicode"/>
              </a:rPr>
              <a:t> </a:t>
            </a:r>
            <a:r>
              <a:rPr sz="1300" dirty="0">
                <a:latin typeface="Lucida Sans Unicode"/>
                <a:cs typeface="Lucida Sans Unicode"/>
              </a:rPr>
              <a:t>es</a:t>
            </a:r>
            <a:r>
              <a:rPr sz="1300" spc="45" dirty="0">
                <a:latin typeface="Lucida Sans Unicode"/>
                <a:cs typeface="Lucida Sans Unicode"/>
              </a:rPr>
              <a:t> </a:t>
            </a:r>
            <a:r>
              <a:rPr sz="1300" spc="50" dirty="0">
                <a:latin typeface="Lucida Sans Unicode"/>
                <a:cs typeface="Lucida Sans Unicode"/>
              </a:rPr>
              <a:t>que</a:t>
            </a:r>
            <a:r>
              <a:rPr sz="1300" spc="45" dirty="0">
                <a:latin typeface="Lucida Sans Unicode"/>
                <a:cs typeface="Lucida Sans Unicode"/>
              </a:rPr>
              <a:t> </a:t>
            </a:r>
            <a:r>
              <a:rPr sz="1300" dirty="0">
                <a:latin typeface="Lucida Sans Unicode"/>
                <a:cs typeface="Lucida Sans Unicode"/>
              </a:rPr>
              <a:t>el</a:t>
            </a:r>
            <a:r>
              <a:rPr sz="1300" spc="60" dirty="0">
                <a:latin typeface="Lucida Sans Unicode"/>
                <a:cs typeface="Lucida Sans Unicode"/>
              </a:rPr>
              <a:t> </a:t>
            </a:r>
            <a:r>
              <a:rPr sz="1300" spc="70" dirty="0">
                <a:latin typeface="Lucida Sans Unicode"/>
                <a:cs typeface="Lucida Sans Unicode"/>
              </a:rPr>
              <a:t>mercado</a:t>
            </a:r>
            <a:r>
              <a:rPr sz="1300" spc="55" dirty="0">
                <a:latin typeface="Lucida Sans Unicode"/>
                <a:cs typeface="Lucida Sans Unicode"/>
              </a:rPr>
              <a:t> </a:t>
            </a:r>
            <a:r>
              <a:rPr sz="1300" spc="110" dirty="0">
                <a:latin typeface="Lucida Sans Unicode"/>
                <a:cs typeface="Lucida Sans Unicode"/>
              </a:rPr>
              <a:t>ya</a:t>
            </a:r>
            <a:r>
              <a:rPr sz="1300" spc="50" dirty="0">
                <a:latin typeface="Lucida Sans Unicode"/>
                <a:cs typeface="Lucida Sans Unicode"/>
              </a:rPr>
              <a:t> </a:t>
            </a:r>
            <a:r>
              <a:rPr sz="1300" dirty="0">
                <a:latin typeface="Lucida Sans Unicode"/>
                <a:cs typeface="Lucida Sans Unicode"/>
              </a:rPr>
              <a:t>no</a:t>
            </a:r>
            <a:r>
              <a:rPr sz="1300" spc="55" dirty="0">
                <a:latin typeface="Lucida Sans Unicode"/>
                <a:cs typeface="Lucida Sans Unicode"/>
              </a:rPr>
              <a:t> </a:t>
            </a:r>
            <a:r>
              <a:rPr sz="1300" dirty="0">
                <a:latin typeface="Lucida Sans Unicode"/>
                <a:cs typeface="Lucida Sans Unicode"/>
              </a:rPr>
              <a:t>sube</a:t>
            </a:r>
            <a:r>
              <a:rPr sz="1300" spc="45" dirty="0">
                <a:latin typeface="Lucida Sans Unicode"/>
                <a:cs typeface="Lucida Sans Unicode"/>
              </a:rPr>
              <a:t> </a:t>
            </a:r>
            <a:r>
              <a:rPr sz="1300" dirty="0">
                <a:latin typeface="Lucida Sans Unicode"/>
                <a:cs typeface="Lucida Sans Unicode"/>
              </a:rPr>
              <a:t>sólo</a:t>
            </a:r>
            <a:r>
              <a:rPr sz="1300" spc="60" dirty="0">
                <a:latin typeface="Lucida Sans Unicode"/>
                <a:cs typeface="Lucida Sans Unicode"/>
              </a:rPr>
              <a:t> </a:t>
            </a:r>
            <a:r>
              <a:rPr sz="1300" dirty="0">
                <a:latin typeface="Lucida Sans Unicode"/>
                <a:cs typeface="Lucida Sans Unicode"/>
              </a:rPr>
              <a:t>por</a:t>
            </a:r>
            <a:r>
              <a:rPr sz="1300" spc="50" dirty="0">
                <a:latin typeface="Lucida Sans Unicode"/>
                <a:cs typeface="Lucida Sans Unicode"/>
              </a:rPr>
              <a:t> </a:t>
            </a:r>
            <a:r>
              <a:rPr sz="1300" spc="-10" dirty="0">
                <a:latin typeface="Lucida Sans Unicode"/>
                <a:cs typeface="Lucida Sans Unicode"/>
              </a:rPr>
              <a:t>múltiplos,</a:t>
            </a:r>
            <a:r>
              <a:rPr sz="1300" spc="60" dirty="0">
                <a:latin typeface="Lucida Sans Unicode"/>
                <a:cs typeface="Lucida Sans Unicode"/>
              </a:rPr>
              <a:t> </a:t>
            </a:r>
            <a:r>
              <a:rPr sz="1300" spc="-20" dirty="0">
                <a:latin typeface="Lucida Sans Unicode"/>
                <a:cs typeface="Lucida Sans Unicode"/>
              </a:rPr>
              <a:t>sino </a:t>
            </a:r>
            <a:r>
              <a:rPr sz="1300" spc="10" dirty="0">
                <a:latin typeface="Lucida Sans Unicode"/>
                <a:cs typeface="Lucida Sans Unicode"/>
              </a:rPr>
              <a:t>por</a:t>
            </a:r>
            <a:r>
              <a:rPr sz="1300" spc="50" dirty="0">
                <a:latin typeface="Lucida Sans Unicode"/>
                <a:cs typeface="Lucida Sans Unicode"/>
              </a:rPr>
              <a:t> </a:t>
            </a:r>
            <a:r>
              <a:rPr sz="1300" spc="10" dirty="0">
                <a:latin typeface="Lucida Sans Unicode"/>
                <a:cs typeface="Lucida Sans Unicode"/>
              </a:rPr>
              <a:t>validación</a:t>
            </a:r>
            <a:r>
              <a:rPr sz="1300" spc="60" dirty="0">
                <a:latin typeface="Lucida Sans Unicode"/>
                <a:cs typeface="Lucida Sans Unicode"/>
              </a:rPr>
              <a:t> </a:t>
            </a:r>
            <a:r>
              <a:rPr sz="1300" spc="65" dirty="0">
                <a:latin typeface="Lucida Sans Unicode"/>
                <a:cs typeface="Lucida Sans Unicode"/>
              </a:rPr>
              <a:t>de</a:t>
            </a:r>
            <a:r>
              <a:rPr sz="1300" spc="45" dirty="0">
                <a:latin typeface="Lucida Sans Unicode"/>
                <a:cs typeface="Lucida Sans Unicode"/>
              </a:rPr>
              <a:t> </a:t>
            </a:r>
            <a:r>
              <a:rPr sz="1300" spc="-10" dirty="0">
                <a:latin typeface="Lucida Sans Unicode"/>
                <a:cs typeface="Lucida Sans Unicode"/>
              </a:rPr>
              <a:t>resultados.</a:t>
            </a:r>
            <a:endParaRPr sz="1300">
              <a:latin typeface="Lucida Sans Unicode"/>
              <a:cs typeface="Lucida Sans Unicode"/>
            </a:endParaRPr>
          </a:p>
        </p:txBody>
      </p:sp>
      <p:pic>
        <p:nvPicPr>
          <p:cNvPr id="5" name="object 5"/>
          <p:cNvPicPr/>
          <p:nvPr/>
        </p:nvPicPr>
        <p:blipFill>
          <a:blip r:embed="rId2" cstate="print"/>
          <a:stretch>
            <a:fillRect/>
          </a:stretch>
        </p:blipFill>
        <p:spPr>
          <a:xfrm>
            <a:off x="390143" y="1496567"/>
            <a:ext cx="3599687" cy="4928616"/>
          </a:xfrm>
          <a:prstGeom prst="rect">
            <a:avLst/>
          </a:prstGeom>
        </p:spPr>
      </p:pic>
      <p:grpSp>
        <p:nvGrpSpPr>
          <p:cNvPr id="6" name="object 6"/>
          <p:cNvGrpSpPr/>
          <p:nvPr/>
        </p:nvGrpSpPr>
        <p:grpSpPr>
          <a:xfrm>
            <a:off x="8345423" y="1380743"/>
            <a:ext cx="3779520" cy="5401310"/>
            <a:chOff x="8345423" y="1380743"/>
            <a:chExt cx="3779520" cy="5401310"/>
          </a:xfrm>
        </p:grpSpPr>
        <p:pic>
          <p:nvPicPr>
            <p:cNvPr id="7" name="object 7"/>
            <p:cNvPicPr/>
            <p:nvPr/>
          </p:nvPicPr>
          <p:blipFill>
            <a:blip r:embed="rId3" cstate="print"/>
            <a:stretch>
              <a:fillRect/>
            </a:stretch>
          </p:blipFill>
          <p:spPr>
            <a:xfrm>
              <a:off x="8345423" y="1380743"/>
              <a:ext cx="3770376" cy="5044440"/>
            </a:xfrm>
            <a:prstGeom prst="rect">
              <a:avLst/>
            </a:prstGeom>
          </p:spPr>
        </p:pic>
        <p:pic>
          <p:nvPicPr>
            <p:cNvPr id="8" name="object 8"/>
            <p:cNvPicPr/>
            <p:nvPr/>
          </p:nvPicPr>
          <p:blipFill>
            <a:blip r:embed="rId4" cstate="print"/>
            <a:stretch>
              <a:fillRect/>
            </a:stretch>
          </p:blipFill>
          <p:spPr>
            <a:xfrm>
              <a:off x="11588495" y="6245352"/>
              <a:ext cx="463296" cy="536448"/>
            </a:xfrm>
            <a:prstGeom prst="rect">
              <a:avLst/>
            </a:prstGeom>
          </p:spPr>
        </p:pic>
        <p:pic>
          <p:nvPicPr>
            <p:cNvPr id="9" name="object 9"/>
            <p:cNvPicPr/>
            <p:nvPr/>
          </p:nvPicPr>
          <p:blipFill>
            <a:blip r:embed="rId5" cstate="print"/>
            <a:stretch>
              <a:fillRect/>
            </a:stretch>
          </p:blipFill>
          <p:spPr>
            <a:xfrm>
              <a:off x="11743944" y="6245352"/>
              <a:ext cx="381000" cy="536448"/>
            </a:xfrm>
            <a:prstGeom prst="rect">
              <a:avLst/>
            </a:prstGeom>
          </p:spPr>
        </p:pic>
      </p:grpSp>
      <p:pic>
        <p:nvPicPr>
          <p:cNvPr id="10" name="object 10"/>
          <p:cNvPicPr/>
          <p:nvPr/>
        </p:nvPicPr>
        <p:blipFill>
          <a:blip r:embed="rId6" cstate="print"/>
          <a:stretch>
            <a:fillRect/>
          </a:stretch>
        </p:blipFill>
        <p:spPr>
          <a:xfrm>
            <a:off x="4276344" y="1240535"/>
            <a:ext cx="3883152" cy="504444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82152" y="215391"/>
            <a:ext cx="10000615" cy="223520"/>
          </a:xfrm>
          <a:prstGeom prst="rect">
            <a:avLst/>
          </a:prstGeom>
        </p:spPr>
        <p:txBody>
          <a:bodyPr vert="horz" wrap="square" lIns="0" tIns="12700" rIns="0" bIns="0" rtlCol="0">
            <a:spAutoFit/>
          </a:bodyPr>
          <a:lstStyle/>
          <a:p>
            <a:pPr marL="12700">
              <a:lnSpc>
                <a:spcPct val="100000"/>
              </a:lnSpc>
              <a:spcBef>
                <a:spcPts val="100"/>
              </a:spcBef>
            </a:pPr>
            <a:r>
              <a:rPr sz="1300" dirty="0">
                <a:latin typeface="Lucida Sans Unicode"/>
                <a:cs typeface="Lucida Sans Unicode"/>
              </a:rPr>
              <a:t>La</a:t>
            </a:r>
            <a:r>
              <a:rPr sz="1300" spc="70" dirty="0">
                <a:latin typeface="Lucida Sans Unicode"/>
                <a:cs typeface="Lucida Sans Unicode"/>
              </a:rPr>
              <a:t> </a:t>
            </a:r>
            <a:r>
              <a:rPr sz="1300" spc="45" dirty="0">
                <a:latin typeface="Lucida Sans Unicode"/>
                <a:cs typeface="Lucida Sans Unicode"/>
              </a:rPr>
              <a:t>valuación</a:t>
            </a:r>
            <a:r>
              <a:rPr sz="1300" spc="85" dirty="0">
                <a:latin typeface="Lucida Sans Unicode"/>
                <a:cs typeface="Lucida Sans Unicode"/>
              </a:rPr>
              <a:t> </a:t>
            </a:r>
            <a:r>
              <a:rPr sz="1300" dirty="0">
                <a:latin typeface="Lucida Sans Unicode"/>
                <a:cs typeface="Lucida Sans Unicode"/>
              </a:rPr>
              <a:t>sigue</a:t>
            </a:r>
            <a:r>
              <a:rPr sz="1300" spc="65" dirty="0">
                <a:latin typeface="Lucida Sans Unicode"/>
                <a:cs typeface="Lucida Sans Unicode"/>
              </a:rPr>
              <a:t> </a:t>
            </a:r>
            <a:r>
              <a:rPr sz="1300" dirty="0">
                <a:latin typeface="Lucida Sans Unicode"/>
                <a:cs typeface="Lucida Sans Unicode"/>
              </a:rPr>
              <a:t>siendo</a:t>
            </a:r>
            <a:r>
              <a:rPr sz="1300" spc="85" dirty="0">
                <a:latin typeface="Lucida Sans Unicode"/>
                <a:cs typeface="Lucida Sans Unicode"/>
              </a:rPr>
              <a:t> </a:t>
            </a:r>
            <a:r>
              <a:rPr sz="1300" dirty="0">
                <a:latin typeface="Lucida Sans Unicode"/>
                <a:cs typeface="Lucida Sans Unicode"/>
              </a:rPr>
              <a:t>el</a:t>
            </a:r>
            <a:r>
              <a:rPr sz="1300" spc="85" dirty="0">
                <a:latin typeface="Lucida Sans Unicode"/>
                <a:cs typeface="Lucida Sans Unicode"/>
              </a:rPr>
              <a:t> </a:t>
            </a:r>
            <a:r>
              <a:rPr sz="1300" dirty="0">
                <a:latin typeface="Lucida Sans Unicode"/>
                <a:cs typeface="Lucida Sans Unicode"/>
              </a:rPr>
              <a:t>principal</a:t>
            </a:r>
            <a:r>
              <a:rPr sz="1300" spc="80" dirty="0">
                <a:latin typeface="Lucida Sans Unicode"/>
                <a:cs typeface="Lucida Sans Unicode"/>
              </a:rPr>
              <a:t> </a:t>
            </a:r>
            <a:r>
              <a:rPr sz="1300" dirty="0">
                <a:latin typeface="Lucida Sans Unicode"/>
                <a:cs typeface="Lucida Sans Unicode"/>
              </a:rPr>
              <a:t>límite</a:t>
            </a:r>
            <a:r>
              <a:rPr sz="1300" spc="75" dirty="0">
                <a:latin typeface="Lucida Sans Unicode"/>
                <a:cs typeface="Lucida Sans Unicode"/>
              </a:rPr>
              <a:t> para</a:t>
            </a:r>
            <a:r>
              <a:rPr sz="1300" spc="70" dirty="0">
                <a:latin typeface="Lucida Sans Unicode"/>
                <a:cs typeface="Lucida Sans Unicode"/>
              </a:rPr>
              <a:t> </a:t>
            </a:r>
            <a:r>
              <a:rPr sz="1300" dirty="0">
                <a:latin typeface="Lucida Sans Unicode"/>
                <a:cs typeface="Lucida Sans Unicode"/>
              </a:rPr>
              <a:t>el</a:t>
            </a:r>
            <a:r>
              <a:rPr sz="1300" spc="85" dirty="0">
                <a:latin typeface="Lucida Sans Unicode"/>
                <a:cs typeface="Lucida Sans Unicode"/>
              </a:rPr>
              <a:t> </a:t>
            </a:r>
            <a:r>
              <a:rPr sz="1300" spc="55" dirty="0">
                <a:latin typeface="Lucida Sans Unicode"/>
                <a:cs typeface="Lucida Sans Unicode"/>
              </a:rPr>
              <a:t>avance.</a:t>
            </a:r>
            <a:r>
              <a:rPr sz="1300" spc="80" dirty="0">
                <a:latin typeface="Lucida Sans Unicode"/>
                <a:cs typeface="Lucida Sans Unicode"/>
              </a:rPr>
              <a:t> </a:t>
            </a:r>
            <a:r>
              <a:rPr sz="1300" dirty="0">
                <a:latin typeface="Lucida Sans Unicode"/>
                <a:cs typeface="Lucida Sans Unicode"/>
              </a:rPr>
              <a:t>El</a:t>
            </a:r>
            <a:r>
              <a:rPr sz="1300" spc="80" dirty="0">
                <a:latin typeface="Lucida Sans Unicode"/>
                <a:cs typeface="Lucida Sans Unicode"/>
              </a:rPr>
              <a:t> </a:t>
            </a:r>
            <a:r>
              <a:rPr sz="1300" dirty="0">
                <a:latin typeface="Lucida Sans Unicode"/>
                <a:cs typeface="Lucida Sans Unicode"/>
              </a:rPr>
              <a:t>S&amp;P</a:t>
            </a:r>
            <a:r>
              <a:rPr sz="1300" spc="75" dirty="0">
                <a:latin typeface="Lucida Sans Unicode"/>
                <a:cs typeface="Lucida Sans Unicode"/>
              </a:rPr>
              <a:t> </a:t>
            </a:r>
            <a:r>
              <a:rPr sz="1300" dirty="0">
                <a:latin typeface="Lucida Sans Unicode"/>
                <a:cs typeface="Lucida Sans Unicode"/>
              </a:rPr>
              <a:t>500</a:t>
            </a:r>
            <a:r>
              <a:rPr sz="1300" spc="70" dirty="0">
                <a:latin typeface="Lucida Sans Unicode"/>
                <a:cs typeface="Lucida Sans Unicode"/>
              </a:rPr>
              <a:t> </a:t>
            </a:r>
            <a:r>
              <a:rPr sz="1300" dirty="0">
                <a:latin typeface="Lucida Sans Unicode"/>
                <a:cs typeface="Lucida Sans Unicode"/>
              </a:rPr>
              <a:t>cotiza</a:t>
            </a:r>
            <a:r>
              <a:rPr sz="1300" spc="75" dirty="0">
                <a:latin typeface="Lucida Sans Unicode"/>
                <a:cs typeface="Lucida Sans Unicode"/>
              </a:rPr>
              <a:t> </a:t>
            </a:r>
            <a:r>
              <a:rPr sz="1300" dirty="0">
                <a:latin typeface="Lucida Sans Unicode"/>
                <a:cs typeface="Lucida Sans Unicode"/>
              </a:rPr>
              <a:t>en</a:t>
            </a:r>
            <a:r>
              <a:rPr sz="1300" spc="80" dirty="0">
                <a:latin typeface="Lucida Sans Unicode"/>
                <a:cs typeface="Lucida Sans Unicode"/>
              </a:rPr>
              <a:t> </a:t>
            </a:r>
            <a:r>
              <a:rPr sz="1300" spc="-175" dirty="0">
                <a:latin typeface="Lucida Sans Unicode"/>
                <a:cs typeface="Lucida Sans Unicode"/>
              </a:rPr>
              <a:t>21.5x</a:t>
            </a:r>
            <a:r>
              <a:rPr sz="1300" spc="80" dirty="0">
                <a:latin typeface="Lucida Sans Unicode"/>
                <a:cs typeface="Lucida Sans Unicode"/>
              </a:rPr>
              <a:t> </a:t>
            </a:r>
            <a:r>
              <a:rPr sz="1300" dirty="0">
                <a:latin typeface="Lucida Sans Unicode"/>
                <a:cs typeface="Lucida Sans Unicode"/>
              </a:rPr>
              <a:t>utilidades</a:t>
            </a:r>
            <a:r>
              <a:rPr sz="1300" spc="70" dirty="0">
                <a:latin typeface="Lucida Sans Unicode"/>
                <a:cs typeface="Lucida Sans Unicode"/>
              </a:rPr>
              <a:t> </a:t>
            </a:r>
            <a:r>
              <a:rPr sz="1300" dirty="0">
                <a:latin typeface="Lucida Sans Unicode"/>
                <a:cs typeface="Lucida Sans Unicode"/>
              </a:rPr>
              <a:t>esperadas,</a:t>
            </a:r>
            <a:r>
              <a:rPr sz="1300" spc="80" dirty="0">
                <a:latin typeface="Lucida Sans Unicode"/>
                <a:cs typeface="Lucida Sans Unicode"/>
              </a:rPr>
              <a:t> </a:t>
            </a:r>
            <a:r>
              <a:rPr sz="1300" dirty="0">
                <a:latin typeface="Lucida Sans Unicode"/>
                <a:cs typeface="Lucida Sans Unicode"/>
              </a:rPr>
              <a:t>por</a:t>
            </a:r>
            <a:r>
              <a:rPr sz="1300" spc="80" dirty="0">
                <a:latin typeface="Lucida Sans Unicode"/>
                <a:cs typeface="Lucida Sans Unicode"/>
              </a:rPr>
              <a:t> </a:t>
            </a:r>
            <a:r>
              <a:rPr sz="1300" spc="60" dirty="0">
                <a:latin typeface="Lucida Sans Unicode"/>
                <a:cs typeface="Lucida Sans Unicode"/>
              </a:rPr>
              <a:t>encima</a:t>
            </a:r>
            <a:endParaRPr sz="1300">
              <a:latin typeface="Lucida Sans Unicode"/>
              <a:cs typeface="Lucida Sans Unicode"/>
            </a:endParaRPr>
          </a:p>
        </p:txBody>
      </p:sp>
      <p:sp>
        <p:nvSpPr>
          <p:cNvPr id="3" name="object 3"/>
          <p:cNvSpPr txBox="1"/>
          <p:nvPr/>
        </p:nvSpPr>
        <p:spPr>
          <a:xfrm>
            <a:off x="1982152" y="352551"/>
            <a:ext cx="9999345" cy="223520"/>
          </a:xfrm>
          <a:prstGeom prst="rect">
            <a:avLst/>
          </a:prstGeom>
        </p:spPr>
        <p:txBody>
          <a:bodyPr vert="horz" wrap="square" lIns="0" tIns="12700" rIns="0" bIns="0" rtlCol="0">
            <a:spAutoFit/>
          </a:bodyPr>
          <a:lstStyle/>
          <a:p>
            <a:pPr marL="12700">
              <a:lnSpc>
                <a:spcPct val="100000"/>
              </a:lnSpc>
              <a:spcBef>
                <a:spcPts val="100"/>
              </a:spcBef>
            </a:pPr>
            <a:r>
              <a:rPr sz="1300" spc="65" dirty="0">
                <a:latin typeface="Lucida Sans Unicode"/>
                <a:cs typeface="Lucida Sans Unicode"/>
              </a:rPr>
              <a:t>de</a:t>
            </a:r>
            <a:r>
              <a:rPr sz="1300" spc="120" dirty="0">
                <a:latin typeface="Lucida Sans Unicode"/>
                <a:cs typeface="Lucida Sans Unicode"/>
              </a:rPr>
              <a:t> </a:t>
            </a:r>
            <a:r>
              <a:rPr sz="1300" dirty="0">
                <a:latin typeface="Lucida Sans Unicode"/>
                <a:cs typeface="Lucida Sans Unicode"/>
              </a:rPr>
              <a:t>su</a:t>
            </a:r>
            <a:r>
              <a:rPr sz="1300" spc="145" dirty="0">
                <a:latin typeface="Lucida Sans Unicode"/>
                <a:cs typeface="Lucida Sans Unicode"/>
              </a:rPr>
              <a:t> </a:t>
            </a:r>
            <a:r>
              <a:rPr sz="1300" dirty="0">
                <a:latin typeface="Lucida Sans Unicode"/>
                <a:cs typeface="Lucida Sans Unicode"/>
              </a:rPr>
              <a:t>promedio</a:t>
            </a:r>
            <a:r>
              <a:rPr sz="1300" spc="140" dirty="0">
                <a:latin typeface="Lucida Sans Unicode"/>
                <a:cs typeface="Lucida Sans Unicode"/>
              </a:rPr>
              <a:t> </a:t>
            </a:r>
            <a:r>
              <a:rPr sz="1300" dirty="0">
                <a:latin typeface="Lucida Sans Unicode"/>
                <a:cs typeface="Lucida Sans Unicode"/>
              </a:rPr>
              <a:t>histórico,</a:t>
            </a:r>
            <a:r>
              <a:rPr sz="1300" spc="135" dirty="0">
                <a:latin typeface="Lucida Sans Unicode"/>
                <a:cs typeface="Lucida Sans Unicode"/>
              </a:rPr>
              <a:t> </a:t>
            </a:r>
            <a:r>
              <a:rPr sz="1300" dirty="0">
                <a:latin typeface="Lucida Sans Unicode"/>
                <a:cs typeface="Lucida Sans Unicode"/>
              </a:rPr>
              <a:t>mientras</a:t>
            </a:r>
            <a:r>
              <a:rPr sz="1300" spc="130" dirty="0">
                <a:latin typeface="Lucida Sans Unicode"/>
                <a:cs typeface="Lucida Sans Unicode"/>
              </a:rPr>
              <a:t> </a:t>
            </a:r>
            <a:r>
              <a:rPr sz="1300" dirty="0">
                <a:latin typeface="Lucida Sans Unicode"/>
                <a:cs typeface="Lucida Sans Unicode"/>
              </a:rPr>
              <a:t>el</a:t>
            </a:r>
            <a:r>
              <a:rPr sz="1300" spc="135" dirty="0">
                <a:latin typeface="Lucida Sans Unicode"/>
                <a:cs typeface="Lucida Sans Unicode"/>
              </a:rPr>
              <a:t> </a:t>
            </a:r>
            <a:r>
              <a:rPr sz="1300" dirty="0">
                <a:latin typeface="Lucida Sans Unicode"/>
                <a:cs typeface="Lucida Sans Unicode"/>
              </a:rPr>
              <a:t>earnings</a:t>
            </a:r>
            <a:r>
              <a:rPr sz="1300" spc="125" dirty="0">
                <a:latin typeface="Lucida Sans Unicode"/>
                <a:cs typeface="Lucida Sans Unicode"/>
              </a:rPr>
              <a:t> </a:t>
            </a:r>
            <a:r>
              <a:rPr sz="1300" dirty="0">
                <a:latin typeface="Lucida Sans Unicode"/>
                <a:cs typeface="Lucida Sans Unicode"/>
              </a:rPr>
              <a:t>yield</a:t>
            </a:r>
            <a:r>
              <a:rPr sz="1300" spc="130" dirty="0">
                <a:latin typeface="Lucida Sans Unicode"/>
                <a:cs typeface="Lucida Sans Unicode"/>
              </a:rPr>
              <a:t> </a:t>
            </a:r>
            <a:r>
              <a:rPr sz="1300" spc="50" dirty="0">
                <a:latin typeface="Lucida Sans Unicode"/>
                <a:cs typeface="Lucida Sans Unicode"/>
              </a:rPr>
              <a:t>está</a:t>
            </a:r>
            <a:r>
              <a:rPr sz="1300" spc="130" dirty="0">
                <a:latin typeface="Lucida Sans Unicode"/>
                <a:cs typeface="Lucida Sans Unicode"/>
              </a:rPr>
              <a:t> </a:t>
            </a:r>
            <a:r>
              <a:rPr sz="1300" spc="55" dirty="0">
                <a:latin typeface="Lucida Sans Unicode"/>
                <a:cs typeface="Lucida Sans Unicode"/>
              </a:rPr>
              <a:t>prácticamente</a:t>
            </a:r>
            <a:r>
              <a:rPr sz="1300" spc="125" dirty="0">
                <a:latin typeface="Lucida Sans Unicode"/>
                <a:cs typeface="Lucida Sans Unicode"/>
              </a:rPr>
              <a:t> </a:t>
            </a:r>
            <a:r>
              <a:rPr sz="1300" dirty="0">
                <a:latin typeface="Lucida Sans Unicode"/>
                <a:cs typeface="Lucida Sans Unicode"/>
              </a:rPr>
              <a:t>alineado</a:t>
            </a:r>
            <a:r>
              <a:rPr sz="1300" spc="140" dirty="0">
                <a:latin typeface="Lucida Sans Unicode"/>
                <a:cs typeface="Lucida Sans Unicode"/>
              </a:rPr>
              <a:t> </a:t>
            </a:r>
            <a:r>
              <a:rPr sz="1300" spc="50" dirty="0">
                <a:latin typeface="Lucida Sans Unicode"/>
                <a:cs typeface="Lucida Sans Unicode"/>
              </a:rPr>
              <a:t>con</a:t>
            </a:r>
            <a:r>
              <a:rPr sz="1300" spc="145" dirty="0">
                <a:latin typeface="Lucida Sans Unicode"/>
                <a:cs typeface="Lucida Sans Unicode"/>
              </a:rPr>
              <a:t> </a:t>
            </a:r>
            <a:r>
              <a:rPr sz="1300" dirty="0">
                <a:latin typeface="Lucida Sans Unicode"/>
                <a:cs typeface="Lucida Sans Unicode"/>
              </a:rPr>
              <a:t>el</a:t>
            </a:r>
            <a:r>
              <a:rPr sz="1300" spc="135" dirty="0">
                <a:latin typeface="Lucida Sans Unicode"/>
                <a:cs typeface="Lucida Sans Unicode"/>
              </a:rPr>
              <a:t> </a:t>
            </a:r>
            <a:r>
              <a:rPr sz="1300" dirty="0">
                <a:latin typeface="Lucida Sans Unicode"/>
                <a:cs typeface="Lucida Sans Unicode"/>
              </a:rPr>
              <a:t>Treasury</a:t>
            </a:r>
            <a:r>
              <a:rPr sz="1300" spc="135" dirty="0">
                <a:latin typeface="Lucida Sans Unicode"/>
                <a:cs typeface="Lucida Sans Unicode"/>
              </a:rPr>
              <a:t> </a:t>
            </a:r>
            <a:r>
              <a:rPr sz="1300" spc="160" dirty="0">
                <a:latin typeface="Lucida Sans Unicode"/>
                <a:cs typeface="Lucida Sans Unicode"/>
              </a:rPr>
              <a:t>a</a:t>
            </a:r>
            <a:r>
              <a:rPr sz="1300" spc="130" dirty="0">
                <a:latin typeface="Lucida Sans Unicode"/>
                <a:cs typeface="Lucida Sans Unicode"/>
              </a:rPr>
              <a:t> </a:t>
            </a:r>
            <a:r>
              <a:rPr sz="1300" spc="-220" dirty="0">
                <a:latin typeface="Lucida Sans Unicode"/>
                <a:cs typeface="Lucida Sans Unicode"/>
              </a:rPr>
              <a:t>10</a:t>
            </a:r>
            <a:r>
              <a:rPr sz="1300" spc="130" dirty="0">
                <a:latin typeface="Lucida Sans Unicode"/>
                <a:cs typeface="Lucida Sans Unicode"/>
              </a:rPr>
              <a:t> </a:t>
            </a:r>
            <a:r>
              <a:rPr sz="1300" dirty="0">
                <a:latin typeface="Lucida Sans Unicode"/>
                <a:cs typeface="Lucida Sans Unicode"/>
              </a:rPr>
              <a:t>años.</a:t>
            </a:r>
            <a:r>
              <a:rPr sz="1300" spc="135" dirty="0">
                <a:latin typeface="Lucida Sans Unicode"/>
                <a:cs typeface="Lucida Sans Unicode"/>
              </a:rPr>
              <a:t> </a:t>
            </a:r>
            <a:r>
              <a:rPr sz="1300" dirty="0">
                <a:latin typeface="Lucida Sans Unicode"/>
                <a:cs typeface="Lucida Sans Unicode"/>
              </a:rPr>
              <a:t>Con</a:t>
            </a:r>
            <a:r>
              <a:rPr sz="1300" spc="140" dirty="0">
                <a:latin typeface="Lucida Sans Unicode"/>
                <a:cs typeface="Lucida Sans Unicode"/>
              </a:rPr>
              <a:t> </a:t>
            </a:r>
            <a:r>
              <a:rPr sz="1300" spc="40" dirty="0">
                <a:latin typeface="Lucida Sans Unicode"/>
                <a:cs typeface="Lucida Sans Unicode"/>
              </a:rPr>
              <a:t>poco</a:t>
            </a:r>
            <a:endParaRPr sz="1300">
              <a:latin typeface="Lucida Sans Unicode"/>
              <a:cs typeface="Lucida Sans Unicode"/>
            </a:endParaRPr>
          </a:p>
        </p:txBody>
      </p:sp>
      <p:sp>
        <p:nvSpPr>
          <p:cNvPr id="4" name="object 4"/>
          <p:cNvSpPr txBox="1"/>
          <p:nvPr/>
        </p:nvSpPr>
        <p:spPr>
          <a:xfrm>
            <a:off x="1982152" y="492759"/>
            <a:ext cx="9999345" cy="363855"/>
          </a:xfrm>
          <a:prstGeom prst="rect">
            <a:avLst/>
          </a:prstGeom>
        </p:spPr>
        <p:txBody>
          <a:bodyPr vert="horz" wrap="square" lIns="0" tIns="70485" rIns="0" bIns="0" rtlCol="0">
            <a:spAutoFit/>
          </a:bodyPr>
          <a:lstStyle/>
          <a:p>
            <a:pPr marL="12700" marR="5080">
              <a:lnSpc>
                <a:spcPct val="70800"/>
              </a:lnSpc>
              <a:spcBef>
                <a:spcPts val="555"/>
              </a:spcBef>
            </a:pPr>
            <a:r>
              <a:rPr sz="1300" spc="55" dirty="0">
                <a:latin typeface="Lucida Sans Unicode"/>
                <a:cs typeface="Lucida Sans Unicode"/>
              </a:rPr>
              <a:t>espacio</a:t>
            </a:r>
            <a:r>
              <a:rPr sz="1300" spc="60" dirty="0">
                <a:latin typeface="Lucida Sans Unicode"/>
                <a:cs typeface="Lucida Sans Unicode"/>
              </a:rPr>
              <a:t> </a:t>
            </a:r>
            <a:r>
              <a:rPr sz="1300" spc="75" dirty="0">
                <a:latin typeface="Lucida Sans Unicode"/>
                <a:cs typeface="Lucida Sans Unicode"/>
              </a:rPr>
              <a:t>para</a:t>
            </a:r>
            <a:r>
              <a:rPr sz="1300" spc="50" dirty="0">
                <a:latin typeface="Lucida Sans Unicode"/>
                <a:cs typeface="Lucida Sans Unicode"/>
              </a:rPr>
              <a:t> </a:t>
            </a:r>
            <a:r>
              <a:rPr sz="1300" dirty="0">
                <a:latin typeface="Lucida Sans Unicode"/>
                <a:cs typeface="Lucida Sans Unicode"/>
              </a:rPr>
              <a:t>expansión</a:t>
            </a:r>
            <a:r>
              <a:rPr sz="1300" spc="60" dirty="0">
                <a:latin typeface="Lucida Sans Unicode"/>
                <a:cs typeface="Lucida Sans Unicode"/>
              </a:rPr>
              <a:t> </a:t>
            </a:r>
            <a:r>
              <a:rPr sz="1300" spc="65" dirty="0">
                <a:latin typeface="Lucida Sans Unicode"/>
                <a:cs typeface="Lucida Sans Unicode"/>
              </a:rPr>
              <a:t>de</a:t>
            </a:r>
            <a:r>
              <a:rPr sz="1300" spc="45" dirty="0">
                <a:latin typeface="Lucida Sans Unicode"/>
                <a:cs typeface="Lucida Sans Unicode"/>
              </a:rPr>
              <a:t> </a:t>
            </a:r>
            <a:r>
              <a:rPr sz="1300" dirty="0">
                <a:latin typeface="Lucida Sans Unicode"/>
                <a:cs typeface="Lucida Sans Unicode"/>
              </a:rPr>
              <a:t>múltiplos,</a:t>
            </a:r>
            <a:r>
              <a:rPr sz="1300" spc="60" dirty="0">
                <a:latin typeface="Lucida Sans Unicode"/>
                <a:cs typeface="Lucida Sans Unicode"/>
              </a:rPr>
              <a:t> </a:t>
            </a:r>
            <a:r>
              <a:rPr sz="1300" dirty="0">
                <a:latin typeface="Lucida Sans Unicode"/>
                <a:cs typeface="Lucida Sans Unicode"/>
              </a:rPr>
              <a:t>el</a:t>
            </a:r>
            <a:r>
              <a:rPr sz="1300" spc="65" dirty="0">
                <a:latin typeface="Lucida Sans Unicode"/>
                <a:cs typeface="Lucida Sans Unicode"/>
              </a:rPr>
              <a:t> </a:t>
            </a:r>
            <a:r>
              <a:rPr sz="1300" spc="70" dirty="0">
                <a:latin typeface="Lucida Sans Unicode"/>
                <a:cs typeface="Lucida Sans Unicode"/>
              </a:rPr>
              <a:t>mercado</a:t>
            </a:r>
            <a:r>
              <a:rPr sz="1300" spc="60" dirty="0">
                <a:latin typeface="Lucida Sans Unicode"/>
                <a:cs typeface="Lucida Sans Unicode"/>
              </a:rPr>
              <a:t> </a:t>
            </a:r>
            <a:r>
              <a:rPr sz="1300" spc="55" dirty="0">
                <a:latin typeface="Lucida Sans Unicode"/>
                <a:cs typeface="Lucida Sans Unicode"/>
              </a:rPr>
              <a:t>dependerá</a:t>
            </a:r>
            <a:r>
              <a:rPr sz="1300" spc="50" dirty="0">
                <a:latin typeface="Lucida Sans Unicode"/>
                <a:cs typeface="Lucida Sans Unicode"/>
              </a:rPr>
              <a:t> </a:t>
            </a:r>
            <a:r>
              <a:rPr sz="1300" spc="95" dirty="0">
                <a:latin typeface="Lucida Sans Unicode"/>
                <a:cs typeface="Lucida Sans Unicode"/>
              </a:rPr>
              <a:t>más</a:t>
            </a:r>
            <a:r>
              <a:rPr sz="1300" spc="55" dirty="0">
                <a:latin typeface="Lucida Sans Unicode"/>
                <a:cs typeface="Lucida Sans Unicode"/>
              </a:rPr>
              <a:t> </a:t>
            </a:r>
            <a:r>
              <a:rPr sz="1300" spc="65" dirty="0">
                <a:latin typeface="Lucida Sans Unicode"/>
                <a:cs typeface="Lucida Sans Unicode"/>
              </a:rPr>
              <a:t>de</a:t>
            </a:r>
            <a:r>
              <a:rPr sz="1300" spc="45" dirty="0">
                <a:latin typeface="Lucida Sans Unicode"/>
                <a:cs typeface="Lucida Sans Unicode"/>
              </a:rPr>
              <a:t> </a:t>
            </a:r>
            <a:r>
              <a:rPr sz="1300" dirty="0">
                <a:latin typeface="Lucida Sans Unicode"/>
                <a:cs typeface="Lucida Sans Unicode"/>
              </a:rPr>
              <a:t>crecimiento</a:t>
            </a:r>
            <a:r>
              <a:rPr sz="1300" spc="60" dirty="0">
                <a:latin typeface="Lucida Sans Unicode"/>
                <a:cs typeface="Lucida Sans Unicode"/>
              </a:rPr>
              <a:t> </a:t>
            </a:r>
            <a:r>
              <a:rPr sz="1300" dirty="0">
                <a:latin typeface="Lucida Sans Unicode"/>
                <a:cs typeface="Lucida Sans Unicode"/>
              </a:rPr>
              <a:t>en</a:t>
            </a:r>
            <a:r>
              <a:rPr sz="1300" spc="65" dirty="0">
                <a:latin typeface="Lucida Sans Unicode"/>
                <a:cs typeface="Lucida Sans Unicode"/>
              </a:rPr>
              <a:t> </a:t>
            </a:r>
            <a:r>
              <a:rPr sz="1300" dirty="0">
                <a:latin typeface="Lucida Sans Unicode"/>
                <a:cs typeface="Lucida Sans Unicode"/>
              </a:rPr>
              <a:t>utilidades,</a:t>
            </a:r>
            <a:r>
              <a:rPr sz="1300" spc="60" dirty="0">
                <a:latin typeface="Lucida Sans Unicode"/>
                <a:cs typeface="Lucida Sans Unicode"/>
              </a:rPr>
              <a:t> tasas</a:t>
            </a:r>
            <a:r>
              <a:rPr sz="1300" spc="50" dirty="0">
                <a:latin typeface="Lucida Sans Unicode"/>
                <a:cs typeface="Lucida Sans Unicode"/>
              </a:rPr>
              <a:t> </a:t>
            </a:r>
            <a:r>
              <a:rPr sz="1300" spc="95" dirty="0">
                <a:latin typeface="Lucida Sans Unicode"/>
                <a:cs typeface="Lucida Sans Unicode"/>
              </a:rPr>
              <a:t>más</a:t>
            </a:r>
            <a:r>
              <a:rPr sz="1300" spc="55" dirty="0">
                <a:latin typeface="Lucida Sans Unicode"/>
                <a:cs typeface="Lucida Sans Unicode"/>
              </a:rPr>
              <a:t> </a:t>
            </a:r>
            <a:r>
              <a:rPr sz="1300" dirty="0">
                <a:latin typeface="Lucida Sans Unicode"/>
                <a:cs typeface="Lucida Sans Unicode"/>
              </a:rPr>
              <a:t>favorables</a:t>
            </a:r>
            <a:r>
              <a:rPr sz="1300" spc="50" dirty="0">
                <a:latin typeface="Lucida Sans Unicode"/>
                <a:cs typeface="Lucida Sans Unicode"/>
              </a:rPr>
              <a:t> </a:t>
            </a:r>
            <a:r>
              <a:rPr sz="1300" dirty="0">
                <a:latin typeface="Lucida Sans Unicode"/>
                <a:cs typeface="Lucida Sans Unicode"/>
              </a:rPr>
              <a:t>y mejor</a:t>
            </a:r>
            <a:r>
              <a:rPr sz="1300" spc="20" dirty="0">
                <a:latin typeface="Lucida Sans Unicode"/>
                <a:cs typeface="Lucida Sans Unicode"/>
              </a:rPr>
              <a:t> </a:t>
            </a:r>
            <a:r>
              <a:rPr sz="1300" dirty="0">
                <a:latin typeface="Lucida Sans Unicode"/>
                <a:cs typeface="Lucida Sans Unicode"/>
              </a:rPr>
              <a:t>conversión</a:t>
            </a:r>
            <a:r>
              <a:rPr sz="1300" spc="25" dirty="0">
                <a:latin typeface="Lucida Sans Unicode"/>
                <a:cs typeface="Lucida Sans Unicode"/>
              </a:rPr>
              <a:t> </a:t>
            </a:r>
            <a:r>
              <a:rPr sz="1300" spc="65" dirty="0">
                <a:latin typeface="Lucida Sans Unicode"/>
                <a:cs typeface="Lucida Sans Unicode"/>
              </a:rPr>
              <a:t>de</a:t>
            </a:r>
            <a:r>
              <a:rPr sz="1300" spc="10" dirty="0">
                <a:latin typeface="Lucida Sans Unicode"/>
                <a:cs typeface="Lucida Sans Unicode"/>
              </a:rPr>
              <a:t> </a:t>
            </a:r>
            <a:r>
              <a:rPr sz="1300" dirty="0">
                <a:latin typeface="Lucida Sans Unicode"/>
                <a:cs typeface="Lucida Sans Unicode"/>
              </a:rPr>
              <a:t>inversión</a:t>
            </a:r>
            <a:r>
              <a:rPr sz="1300" spc="25" dirty="0">
                <a:latin typeface="Lucida Sans Unicode"/>
                <a:cs typeface="Lucida Sans Unicode"/>
              </a:rPr>
              <a:t> </a:t>
            </a:r>
            <a:r>
              <a:rPr sz="1300" dirty="0">
                <a:latin typeface="Lucida Sans Unicode"/>
                <a:cs typeface="Lucida Sans Unicode"/>
              </a:rPr>
              <a:t>en</a:t>
            </a:r>
            <a:r>
              <a:rPr sz="1300" spc="20" dirty="0">
                <a:latin typeface="Lucida Sans Unicode"/>
                <a:cs typeface="Lucida Sans Unicode"/>
              </a:rPr>
              <a:t> </a:t>
            </a:r>
            <a:r>
              <a:rPr sz="1300" spc="-10" dirty="0">
                <a:latin typeface="Lucida Sans Unicode"/>
                <a:cs typeface="Lucida Sans Unicode"/>
              </a:rPr>
              <a:t>flujo.</a:t>
            </a:r>
            <a:endParaRPr sz="1300">
              <a:latin typeface="Lucida Sans Unicode"/>
              <a:cs typeface="Lucida Sans Unicode"/>
            </a:endParaRPr>
          </a:p>
        </p:txBody>
      </p:sp>
      <p:pic>
        <p:nvPicPr>
          <p:cNvPr id="5" name="object 5"/>
          <p:cNvPicPr/>
          <p:nvPr/>
        </p:nvPicPr>
        <p:blipFill>
          <a:blip r:embed="rId2" cstate="print"/>
          <a:stretch>
            <a:fillRect/>
          </a:stretch>
        </p:blipFill>
        <p:spPr>
          <a:xfrm>
            <a:off x="573023" y="1371599"/>
            <a:ext cx="5221224" cy="5108448"/>
          </a:xfrm>
          <a:prstGeom prst="rect">
            <a:avLst/>
          </a:prstGeom>
        </p:spPr>
      </p:pic>
      <p:pic>
        <p:nvPicPr>
          <p:cNvPr id="6" name="object 6"/>
          <p:cNvPicPr/>
          <p:nvPr/>
        </p:nvPicPr>
        <p:blipFill>
          <a:blip r:embed="rId3" cstate="print"/>
          <a:stretch>
            <a:fillRect/>
          </a:stretch>
        </p:blipFill>
        <p:spPr>
          <a:xfrm>
            <a:off x="6394703" y="1365503"/>
            <a:ext cx="5227320" cy="512064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065" rIns="0" bIns="0" rtlCol="0">
            <a:spAutoFit/>
          </a:bodyPr>
          <a:lstStyle/>
          <a:p>
            <a:pPr marL="88900" marR="5080" indent="-76200">
              <a:lnSpc>
                <a:spcPct val="100000"/>
              </a:lnSpc>
              <a:spcBef>
                <a:spcPts val="95"/>
              </a:spcBef>
            </a:pPr>
            <a:r>
              <a:rPr spc="-10" dirty="0"/>
              <a:t>House </a:t>
            </a:r>
            <a:r>
              <a:rPr spc="-20" dirty="0"/>
              <a:t>View</a:t>
            </a:r>
          </a:p>
        </p:txBody>
      </p:sp>
      <p:sp>
        <p:nvSpPr>
          <p:cNvPr id="3" name="object 3"/>
          <p:cNvSpPr txBox="1"/>
          <p:nvPr/>
        </p:nvSpPr>
        <p:spPr>
          <a:xfrm>
            <a:off x="1982470" y="232409"/>
            <a:ext cx="9788525" cy="623570"/>
          </a:xfrm>
          <a:prstGeom prst="rect">
            <a:avLst/>
          </a:prstGeom>
        </p:spPr>
        <p:txBody>
          <a:bodyPr vert="horz" wrap="square" lIns="0" tIns="37465" rIns="0" bIns="0" rtlCol="0">
            <a:spAutoFit/>
          </a:bodyPr>
          <a:lstStyle/>
          <a:p>
            <a:pPr marL="12700" marR="5080" algn="just">
              <a:lnSpc>
                <a:spcPts val="1510"/>
              </a:lnSpc>
              <a:spcBef>
                <a:spcPts val="295"/>
              </a:spcBef>
            </a:pPr>
            <a:r>
              <a:rPr sz="1400" dirty="0">
                <a:solidFill>
                  <a:srgbClr val="212121"/>
                </a:solidFill>
                <a:latin typeface="Arial Black"/>
                <a:cs typeface="Arial Black"/>
              </a:rPr>
              <a:t>Tema</a:t>
            </a:r>
            <a:r>
              <a:rPr sz="1400" spc="125" dirty="0">
                <a:solidFill>
                  <a:srgbClr val="212121"/>
                </a:solidFill>
                <a:latin typeface="Arial Black"/>
                <a:cs typeface="Arial Black"/>
              </a:rPr>
              <a:t> </a:t>
            </a:r>
            <a:r>
              <a:rPr sz="1400" dirty="0">
                <a:solidFill>
                  <a:srgbClr val="212121"/>
                </a:solidFill>
                <a:latin typeface="Arial Black"/>
                <a:cs typeface="Arial Black"/>
              </a:rPr>
              <a:t>4</a:t>
            </a:r>
            <a:r>
              <a:rPr sz="1400" spc="130" dirty="0">
                <a:solidFill>
                  <a:srgbClr val="212121"/>
                </a:solidFill>
                <a:latin typeface="Arial Black"/>
                <a:cs typeface="Arial Black"/>
              </a:rPr>
              <a:t> </a:t>
            </a:r>
            <a:r>
              <a:rPr sz="1400" dirty="0">
                <a:solidFill>
                  <a:srgbClr val="212121"/>
                </a:solidFill>
                <a:latin typeface="Arial Black"/>
                <a:cs typeface="Arial Black"/>
              </a:rPr>
              <a:t>y</a:t>
            </a:r>
            <a:r>
              <a:rPr sz="1400" spc="135" dirty="0">
                <a:solidFill>
                  <a:srgbClr val="212121"/>
                </a:solidFill>
                <a:latin typeface="Arial Black"/>
                <a:cs typeface="Arial Black"/>
              </a:rPr>
              <a:t> </a:t>
            </a:r>
            <a:r>
              <a:rPr sz="1400" dirty="0">
                <a:solidFill>
                  <a:srgbClr val="212121"/>
                </a:solidFill>
                <a:latin typeface="Arial Black"/>
                <a:cs typeface="Arial Black"/>
              </a:rPr>
              <a:t>5:</a:t>
            </a:r>
            <a:r>
              <a:rPr sz="1400" spc="145" dirty="0">
                <a:solidFill>
                  <a:srgbClr val="212121"/>
                </a:solidFill>
                <a:latin typeface="Arial Black"/>
                <a:cs typeface="Arial Black"/>
              </a:rPr>
              <a:t> </a:t>
            </a:r>
            <a:r>
              <a:rPr sz="1400" dirty="0">
                <a:solidFill>
                  <a:srgbClr val="212121"/>
                </a:solidFill>
                <a:latin typeface="Lucida Sans Unicode"/>
                <a:cs typeface="Lucida Sans Unicode"/>
              </a:rPr>
              <a:t>En</a:t>
            </a:r>
            <a:r>
              <a:rPr sz="1400" spc="160" dirty="0">
                <a:solidFill>
                  <a:srgbClr val="212121"/>
                </a:solidFill>
                <a:latin typeface="Lucida Sans Unicode"/>
                <a:cs typeface="Lucida Sans Unicode"/>
              </a:rPr>
              <a:t> </a:t>
            </a:r>
            <a:r>
              <a:rPr sz="1400" spc="60" dirty="0">
                <a:solidFill>
                  <a:srgbClr val="212121"/>
                </a:solidFill>
                <a:latin typeface="Lucida Sans Unicode"/>
                <a:cs typeface="Lucida Sans Unicode"/>
              </a:rPr>
              <a:t>cuanto</a:t>
            </a:r>
            <a:r>
              <a:rPr sz="1400" spc="165" dirty="0">
                <a:solidFill>
                  <a:srgbClr val="212121"/>
                </a:solidFill>
                <a:latin typeface="Lucida Sans Unicode"/>
                <a:cs typeface="Lucida Sans Unicode"/>
              </a:rPr>
              <a:t> </a:t>
            </a:r>
            <a:r>
              <a:rPr sz="1400" spc="170" dirty="0">
                <a:solidFill>
                  <a:srgbClr val="212121"/>
                </a:solidFill>
                <a:latin typeface="Lucida Sans Unicode"/>
                <a:cs typeface="Lucida Sans Unicode"/>
              </a:rPr>
              <a:t>a</a:t>
            </a:r>
            <a:r>
              <a:rPr sz="1400" spc="155" dirty="0">
                <a:solidFill>
                  <a:srgbClr val="212121"/>
                </a:solidFill>
                <a:latin typeface="Lucida Sans Unicode"/>
                <a:cs typeface="Lucida Sans Unicode"/>
              </a:rPr>
              <a:t> </a:t>
            </a:r>
            <a:r>
              <a:rPr sz="1400" spc="55" dirty="0">
                <a:solidFill>
                  <a:srgbClr val="212121"/>
                </a:solidFill>
                <a:latin typeface="Lucida Sans Unicode"/>
                <a:cs typeface="Lucida Sans Unicode"/>
              </a:rPr>
              <a:t>la</a:t>
            </a:r>
            <a:r>
              <a:rPr sz="1400" spc="155" dirty="0">
                <a:solidFill>
                  <a:srgbClr val="212121"/>
                </a:solidFill>
                <a:latin typeface="Lucida Sans Unicode"/>
                <a:cs typeface="Lucida Sans Unicode"/>
              </a:rPr>
              <a:t> </a:t>
            </a:r>
            <a:r>
              <a:rPr sz="1400" spc="70" dirty="0">
                <a:solidFill>
                  <a:srgbClr val="212121"/>
                </a:solidFill>
                <a:latin typeface="Lucida Sans Unicode"/>
                <a:cs typeface="Lucida Sans Unicode"/>
              </a:rPr>
              <a:t>competencia</a:t>
            </a:r>
            <a:r>
              <a:rPr sz="1400" spc="165" dirty="0">
                <a:solidFill>
                  <a:srgbClr val="212121"/>
                </a:solidFill>
                <a:latin typeface="Lucida Sans Unicode"/>
                <a:cs typeface="Lucida Sans Unicode"/>
              </a:rPr>
              <a:t> </a:t>
            </a:r>
            <a:r>
              <a:rPr sz="1400" spc="60" dirty="0">
                <a:solidFill>
                  <a:srgbClr val="212121"/>
                </a:solidFill>
                <a:latin typeface="Lucida Sans Unicode"/>
                <a:cs typeface="Lucida Sans Unicode"/>
              </a:rPr>
              <a:t>en</a:t>
            </a:r>
            <a:r>
              <a:rPr sz="1400" spc="145" dirty="0">
                <a:solidFill>
                  <a:srgbClr val="212121"/>
                </a:solidFill>
                <a:latin typeface="Lucida Sans Unicode"/>
                <a:cs typeface="Lucida Sans Unicode"/>
              </a:rPr>
              <a:t> </a:t>
            </a:r>
            <a:r>
              <a:rPr sz="1400" dirty="0">
                <a:solidFill>
                  <a:srgbClr val="212121"/>
                </a:solidFill>
                <a:latin typeface="Lucida Sans Unicode"/>
                <a:cs typeface="Lucida Sans Unicode"/>
              </a:rPr>
              <a:t>el</a:t>
            </a:r>
            <a:r>
              <a:rPr sz="1400" spc="165" dirty="0">
                <a:solidFill>
                  <a:srgbClr val="212121"/>
                </a:solidFill>
                <a:latin typeface="Lucida Sans Unicode"/>
                <a:cs typeface="Lucida Sans Unicode"/>
              </a:rPr>
              <a:t> </a:t>
            </a:r>
            <a:r>
              <a:rPr sz="1400" dirty="0">
                <a:solidFill>
                  <a:srgbClr val="212121"/>
                </a:solidFill>
                <a:latin typeface="Lucida Sans Unicode"/>
                <a:cs typeface="Lucida Sans Unicode"/>
              </a:rPr>
              <a:t>sector</a:t>
            </a:r>
            <a:r>
              <a:rPr sz="1400" spc="165" dirty="0">
                <a:solidFill>
                  <a:srgbClr val="212121"/>
                </a:solidFill>
                <a:latin typeface="Lucida Sans Unicode"/>
                <a:cs typeface="Lucida Sans Unicode"/>
              </a:rPr>
              <a:t> </a:t>
            </a:r>
            <a:r>
              <a:rPr sz="1400" spc="80" dirty="0">
                <a:solidFill>
                  <a:srgbClr val="212121"/>
                </a:solidFill>
                <a:latin typeface="Lucida Sans Unicode"/>
                <a:cs typeface="Lucida Sans Unicode"/>
              </a:rPr>
              <a:t>de</a:t>
            </a:r>
            <a:r>
              <a:rPr sz="1400" spc="165" dirty="0">
                <a:solidFill>
                  <a:srgbClr val="212121"/>
                </a:solidFill>
                <a:latin typeface="Lucida Sans Unicode"/>
                <a:cs typeface="Lucida Sans Unicode"/>
              </a:rPr>
              <a:t> </a:t>
            </a:r>
            <a:r>
              <a:rPr sz="1400" dirty="0">
                <a:solidFill>
                  <a:srgbClr val="212121"/>
                </a:solidFill>
                <a:latin typeface="Lucida Sans Unicode"/>
                <a:cs typeface="Lucida Sans Unicode"/>
              </a:rPr>
              <a:t>tecnología,</a:t>
            </a:r>
            <a:r>
              <a:rPr sz="1400" spc="160" dirty="0">
                <a:solidFill>
                  <a:srgbClr val="212121"/>
                </a:solidFill>
                <a:latin typeface="Lucida Sans Unicode"/>
                <a:cs typeface="Lucida Sans Unicode"/>
              </a:rPr>
              <a:t> </a:t>
            </a:r>
            <a:r>
              <a:rPr sz="1400" dirty="0">
                <a:solidFill>
                  <a:srgbClr val="212121"/>
                </a:solidFill>
                <a:latin typeface="Lucida Sans Unicode"/>
                <a:cs typeface="Lucida Sans Unicode"/>
              </a:rPr>
              <a:t>las</a:t>
            </a:r>
            <a:r>
              <a:rPr sz="1400" spc="160" dirty="0">
                <a:solidFill>
                  <a:srgbClr val="212121"/>
                </a:solidFill>
                <a:latin typeface="Lucida Sans Unicode"/>
                <a:cs typeface="Lucida Sans Unicode"/>
              </a:rPr>
              <a:t> </a:t>
            </a:r>
            <a:r>
              <a:rPr sz="1400" spc="55" dirty="0">
                <a:solidFill>
                  <a:srgbClr val="212121"/>
                </a:solidFill>
                <a:latin typeface="Lucida Sans Unicode"/>
                <a:cs typeface="Lucida Sans Unicode"/>
              </a:rPr>
              <a:t>preocupaciones</a:t>
            </a:r>
            <a:r>
              <a:rPr sz="1400" spc="160" dirty="0">
                <a:solidFill>
                  <a:srgbClr val="212121"/>
                </a:solidFill>
                <a:latin typeface="Lucida Sans Unicode"/>
                <a:cs typeface="Lucida Sans Unicode"/>
              </a:rPr>
              <a:t> </a:t>
            </a:r>
            <a:r>
              <a:rPr sz="1400" dirty="0">
                <a:solidFill>
                  <a:srgbClr val="212121"/>
                </a:solidFill>
                <a:latin typeface="Lucida Sans Unicode"/>
                <a:cs typeface="Lucida Sans Unicode"/>
              </a:rPr>
              <a:t>se</a:t>
            </a:r>
            <a:r>
              <a:rPr sz="1400" spc="165" dirty="0">
                <a:solidFill>
                  <a:srgbClr val="212121"/>
                </a:solidFill>
                <a:latin typeface="Lucida Sans Unicode"/>
                <a:cs typeface="Lucida Sans Unicode"/>
              </a:rPr>
              <a:t> </a:t>
            </a:r>
            <a:r>
              <a:rPr sz="1400" dirty="0">
                <a:solidFill>
                  <a:srgbClr val="212121"/>
                </a:solidFill>
                <a:latin typeface="Lucida Sans Unicode"/>
                <a:cs typeface="Lucida Sans Unicode"/>
              </a:rPr>
              <a:t>derivan</a:t>
            </a:r>
            <a:r>
              <a:rPr sz="1400" spc="160" dirty="0">
                <a:solidFill>
                  <a:srgbClr val="212121"/>
                </a:solidFill>
                <a:latin typeface="Lucida Sans Unicode"/>
                <a:cs typeface="Lucida Sans Unicode"/>
              </a:rPr>
              <a:t> </a:t>
            </a:r>
            <a:r>
              <a:rPr sz="1400" spc="80" dirty="0">
                <a:solidFill>
                  <a:srgbClr val="212121"/>
                </a:solidFill>
                <a:latin typeface="Lucida Sans Unicode"/>
                <a:cs typeface="Lucida Sans Unicode"/>
              </a:rPr>
              <a:t>de</a:t>
            </a:r>
            <a:r>
              <a:rPr sz="1400" spc="165" dirty="0">
                <a:solidFill>
                  <a:srgbClr val="212121"/>
                </a:solidFill>
                <a:latin typeface="Lucida Sans Unicode"/>
                <a:cs typeface="Lucida Sans Unicode"/>
              </a:rPr>
              <a:t> </a:t>
            </a:r>
            <a:r>
              <a:rPr sz="1400" spc="30" dirty="0">
                <a:solidFill>
                  <a:srgbClr val="212121"/>
                </a:solidFill>
                <a:latin typeface="Lucida Sans Unicode"/>
                <a:cs typeface="Lucida Sans Unicode"/>
              </a:rPr>
              <a:t>la </a:t>
            </a:r>
            <a:r>
              <a:rPr sz="1400" spc="50" dirty="0">
                <a:solidFill>
                  <a:srgbClr val="212121"/>
                </a:solidFill>
                <a:latin typeface="Lucida Sans Unicode"/>
                <a:cs typeface="Lucida Sans Unicode"/>
              </a:rPr>
              <a:t>concentración</a:t>
            </a:r>
            <a:r>
              <a:rPr sz="1400" spc="-110" dirty="0">
                <a:solidFill>
                  <a:srgbClr val="212121"/>
                </a:solidFill>
                <a:latin typeface="Lucida Sans Unicode"/>
                <a:cs typeface="Lucida Sans Unicode"/>
              </a:rPr>
              <a:t> </a:t>
            </a:r>
            <a:r>
              <a:rPr sz="1400" spc="75" dirty="0">
                <a:solidFill>
                  <a:srgbClr val="212121"/>
                </a:solidFill>
                <a:latin typeface="Lucida Sans Unicode"/>
                <a:cs typeface="Lucida Sans Unicode"/>
              </a:rPr>
              <a:t>de</a:t>
            </a:r>
            <a:r>
              <a:rPr sz="1400" spc="-85" dirty="0">
                <a:solidFill>
                  <a:srgbClr val="212121"/>
                </a:solidFill>
                <a:latin typeface="Lucida Sans Unicode"/>
                <a:cs typeface="Lucida Sans Unicode"/>
              </a:rPr>
              <a:t> </a:t>
            </a:r>
            <a:r>
              <a:rPr sz="1400" dirty="0">
                <a:solidFill>
                  <a:srgbClr val="212121"/>
                </a:solidFill>
                <a:latin typeface="Lucida Sans Unicode"/>
                <a:cs typeface="Lucida Sans Unicode"/>
              </a:rPr>
              <a:t>las</a:t>
            </a:r>
            <a:r>
              <a:rPr sz="1400" spc="20" dirty="0">
                <a:solidFill>
                  <a:srgbClr val="212121"/>
                </a:solidFill>
                <a:latin typeface="Lucida Sans Unicode"/>
                <a:cs typeface="Lucida Sans Unicode"/>
              </a:rPr>
              <a:t> </a:t>
            </a:r>
            <a:r>
              <a:rPr sz="1400" spc="-395" dirty="0">
                <a:solidFill>
                  <a:srgbClr val="212121"/>
                </a:solidFill>
                <a:latin typeface="Lucida Sans Unicode"/>
                <a:cs typeface="Lucida Sans Unicode"/>
              </a:rPr>
              <a:t>10</a:t>
            </a:r>
            <a:r>
              <a:rPr sz="1400" spc="285" dirty="0">
                <a:solidFill>
                  <a:srgbClr val="212121"/>
                </a:solidFill>
                <a:latin typeface="Lucida Sans Unicode"/>
                <a:cs typeface="Lucida Sans Unicode"/>
              </a:rPr>
              <a:t> </a:t>
            </a:r>
            <a:r>
              <a:rPr sz="1400" spc="55" dirty="0">
                <a:solidFill>
                  <a:srgbClr val="212121"/>
                </a:solidFill>
                <a:latin typeface="Lucida Sans Unicode"/>
                <a:cs typeface="Lucida Sans Unicode"/>
              </a:rPr>
              <a:t>mayores</a:t>
            </a:r>
            <a:r>
              <a:rPr sz="1400" spc="15" dirty="0">
                <a:solidFill>
                  <a:srgbClr val="212121"/>
                </a:solidFill>
                <a:latin typeface="Lucida Sans Unicode"/>
                <a:cs typeface="Lucida Sans Unicode"/>
              </a:rPr>
              <a:t> </a:t>
            </a:r>
            <a:r>
              <a:rPr sz="1400" spc="60" dirty="0">
                <a:solidFill>
                  <a:srgbClr val="212121"/>
                </a:solidFill>
                <a:latin typeface="Lucida Sans Unicode"/>
                <a:cs typeface="Lucida Sans Unicode"/>
              </a:rPr>
              <a:t>empresas</a:t>
            </a:r>
            <a:r>
              <a:rPr sz="1400" spc="30" dirty="0">
                <a:solidFill>
                  <a:srgbClr val="212121"/>
                </a:solidFill>
                <a:latin typeface="Lucida Sans Unicode"/>
                <a:cs typeface="Lucida Sans Unicode"/>
              </a:rPr>
              <a:t> </a:t>
            </a:r>
            <a:r>
              <a:rPr sz="1400" dirty="0">
                <a:solidFill>
                  <a:srgbClr val="212121"/>
                </a:solidFill>
                <a:latin typeface="Lucida Sans Unicode"/>
                <a:cs typeface="Lucida Sans Unicode"/>
              </a:rPr>
              <a:t>del</a:t>
            </a:r>
            <a:r>
              <a:rPr sz="1400" spc="35" dirty="0">
                <a:solidFill>
                  <a:srgbClr val="212121"/>
                </a:solidFill>
                <a:latin typeface="Lucida Sans Unicode"/>
                <a:cs typeface="Lucida Sans Unicode"/>
              </a:rPr>
              <a:t> </a:t>
            </a:r>
            <a:r>
              <a:rPr sz="1400" spc="50" dirty="0">
                <a:solidFill>
                  <a:srgbClr val="212121"/>
                </a:solidFill>
                <a:latin typeface="Lucida Sans Unicode"/>
                <a:cs typeface="Lucida Sans Unicode"/>
              </a:rPr>
              <a:t>S&amp;P</a:t>
            </a:r>
            <a:r>
              <a:rPr sz="1400" spc="25" dirty="0">
                <a:solidFill>
                  <a:srgbClr val="212121"/>
                </a:solidFill>
                <a:latin typeface="Lucida Sans Unicode"/>
                <a:cs typeface="Lucida Sans Unicode"/>
              </a:rPr>
              <a:t> </a:t>
            </a:r>
            <a:r>
              <a:rPr sz="1400" spc="-50" dirty="0">
                <a:solidFill>
                  <a:srgbClr val="212121"/>
                </a:solidFill>
                <a:latin typeface="Lucida Sans Unicode"/>
                <a:cs typeface="Lucida Sans Unicode"/>
              </a:rPr>
              <a:t>500,</a:t>
            </a:r>
            <a:r>
              <a:rPr sz="1400" spc="30" dirty="0">
                <a:solidFill>
                  <a:srgbClr val="212121"/>
                </a:solidFill>
                <a:latin typeface="Lucida Sans Unicode"/>
                <a:cs typeface="Lucida Sans Unicode"/>
              </a:rPr>
              <a:t> </a:t>
            </a:r>
            <a:r>
              <a:rPr sz="1400" dirty="0">
                <a:solidFill>
                  <a:srgbClr val="212121"/>
                </a:solidFill>
                <a:latin typeface="Lucida Sans Unicode"/>
                <a:cs typeface="Lucida Sans Unicode"/>
              </a:rPr>
              <a:t>las</a:t>
            </a:r>
            <a:r>
              <a:rPr sz="1400" spc="25" dirty="0">
                <a:solidFill>
                  <a:srgbClr val="212121"/>
                </a:solidFill>
                <a:latin typeface="Lucida Sans Unicode"/>
                <a:cs typeface="Lucida Sans Unicode"/>
              </a:rPr>
              <a:t> </a:t>
            </a:r>
            <a:r>
              <a:rPr sz="1400" spc="60" dirty="0">
                <a:solidFill>
                  <a:srgbClr val="212121"/>
                </a:solidFill>
                <a:latin typeface="Lucida Sans Unicode"/>
                <a:cs typeface="Lucida Sans Unicode"/>
              </a:rPr>
              <a:t>cuales</a:t>
            </a:r>
            <a:r>
              <a:rPr sz="1400" spc="20" dirty="0">
                <a:solidFill>
                  <a:srgbClr val="212121"/>
                </a:solidFill>
                <a:latin typeface="Lucida Sans Unicode"/>
                <a:cs typeface="Lucida Sans Unicode"/>
              </a:rPr>
              <a:t> </a:t>
            </a:r>
            <a:r>
              <a:rPr sz="1400" spc="110" dirty="0">
                <a:solidFill>
                  <a:srgbClr val="212121"/>
                </a:solidFill>
                <a:latin typeface="Lucida Sans Unicode"/>
                <a:cs typeface="Lucida Sans Unicode"/>
              </a:rPr>
              <a:t>ya</a:t>
            </a:r>
            <a:r>
              <a:rPr sz="1400" spc="25" dirty="0">
                <a:solidFill>
                  <a:srgbClr val="212121"/>
                </a:solidFill>
                <a:latin typeface="Lucida Sans Unicode"/>
                <a:cs typeface="Lucida Sans Unicode"/>
              </a:rPr>
              <a:t> </a:t>
            </a:r>
            <a:r>
              <a:rPr sz="1400" spc="70" dirty="0">
                <a:solidFill>
                  <a:srgbClr val="212121"/>
                </a:solidFill>
                <a:latin typeface="Lucida Sans Unicode"/>
                <a:cs typeface="Lucida Sans Unicode"/>
              </a:rPr>
              <a:t>pesan</a:t>
            </a:r>
            <a:r>
              <a:rPr sz="1400" spc="30" dirty="0">
                <a:solidFill>
                  <a:srgbClr val="212121"/>
                </a:solidFill>
                <a:latin typeface="Lucida Sans Unicode"/>
                <a:cs typeface="Lucida Sans Unicode"/>
              </a:rPr>
              <a:t> </a:t>
            </a:r>
            <a:r>
              <a:rPr sz="1400" spc="90" dirty="0">
                <a:solidFill>
                  <a:srgbClr val="212121"/>
                </a:solidFill>
                <a:latin typeface="Lucida Sans Unicode"/>
                <a:cs typeface="Lucida Sans Unicode"/>
              </a:rPr>
              <a:t>cerca</a:t>
            </a:r>
            <a:r>
              <a:rPr sz="1400" spc="15" dirty="0">
                <a:solidFill>
                  <a:srgbClr val="212121"/>
                </a:solidFill>
                <a:latin typeface="Lucida Sans Unicode"/>
                <a:cs typeface="Lucida Sans Unicode"/>
              </a:rPr>
              <a:t> </a:t>
            </a:r>
            <a:r>
              <a:rPr sz="1400" dirty="0">
                <a:solidFill>
                  <a:srgbClr val="212121"/>
                </a:solidFill>
                <a:latin typeface="Lucida Sans Unicode"/>
                <a:cs typeface="Lucida Sans Unicode"/>
              </a:rPr>
              <a:t>del</a:t>
            </a:r>
            <a:r>
              <a:rPr sz="1400" spc="35" dirty="0">
                <a:solidFill>
                  <a:srgbClr val="212121"/>
                </a:solidFill>
                <a:latin typeface="Lucida Sans Unicode"/>
                <a:cs typeface="Lucida Sans Unicode"/>
              </a:rPr>
              <a:t> </a:t>
            </a:r>
            <a:r>
              <a:rPr sz="1400" dirty="0">
                <a:solidFill>
                  <a:srgbClr val="212121"/>
                </a:solidFill>
                <a:latin typeface="Lucida Sans Unicode"/>
                <a:cs typeface="Lucida Sans Unicode"/>
              </a:rPr>
              <a:t>30%</a:t>
            </a:r>
            <a:r>
              <a:rPr sz="1400" spc="15" dirty="0">
                <a:solidFill>
                  <a:srgbClr val="212121"/>
                </a:solidFill>
                <a:latin typeface="Lucida Sans Unicode"/>
                <a:cs typeface="Lucida Sans Unicode"/>
              </a:rPr>
              <a:t> </a:t>
            </a:r>
            <a:r>
              <a:rPr sz="1400" spc="60" dirty="0">
                <a:solidFill>
                  <a:srgbClr val="212121"/>
                </a:solidFill>
                <a:latin typeface="Lucida Sans Unicode"/>
                <a:cs typeface="Lucida Sans Unicode"/>
              </a:rPr>
              <a:t>en</a:t>
            </a:r>
            <a:r>
              <a:rPr sz="1400" spc="30" dirty="0">
                <a:solidFill>
                  <a:srgbClr val="212121"/>
                </a:solidFill>
                <a:latin typeface="Lucida Sans Unicode"/>
                <a:cs typeface="Lucida Sans Unicode"/>
              </a:rPr>
              <a:t> </a:t>
            </a:r>
            <a:r>
              <a:rPr sz="1400" spc="-10" dirty="0">
                <a:solidFill>
                  <a:srgbClr val="212121"/>
                </a:solidFill>
                <a:latin typeface="Lucida Sans Unicode"/>
                <a:cs typeface="Lucida Sans Unicode"/>
              </a:rPr>
              <a:t>capitalización</a:t>
            </a:r>
            <a:r>
              <a:rPr sz="1400" spc="500" dirty="0">
                <a:solidFill>
                  <a:srgbClr val="212121"/>
                </a:solidFill>
                <a:latin typeface="Lucida Sans Unicode"/>
                <a:cs typeface="Lucida Sans Unicode"/>
              </a:rPr>
              <a:t> </a:t>
            </a:r>
            <a:r>
              <a:rPr sz="1400" spc="50" dirty="0">
                <a:solidFill>
                  <a:srgbClr val="212121"/>
                </a:solidFill>
                <a:latin typeface="Lucida Sans Unicode"/>
                <a:cs typeface="Lucida Sans Unicode"/>
              </a:rPr>
              <a:t>y</a:t>
            </a:r>
            <a:r>
              <a:rPr sz="1400" spc="-70" dirty="0">
                <a:solidFill>
                  <a:srgbClr val="212121"/>
                </a:solidFill>
                <a:latin typeface="Lucida Sans Unicode"/>
                <a:cs typeface="Lucida Sans Unicode"/>
              </a:rPr>
              <a:t> </a:t>
            </a:r>
            <a:r>
              <a:rPr sz="1400" spc="-10" dirty="0">
                <a:solidFill>
                  <a:srgbClr val="212121"/>
                </a:solidFill>
                <a:latin typeface="Lucida Sans Unicode"/>
                <a:cs typeface="Lucida Sans Unicode"/>
              </a:rPr>
              <a:t>utilidades.</a:t>
            </a:r>
            <a:endParaRPr sz="1400">
              <a:latin typeface="Lucida Sans Unicode"/>
              <a:cs typeface="Lucida Sans Unicode"/>
            </a:endParaRPr>
          </a:p>
        </p:txBody>
      </p:sp>
      <p:sp>
        <p:nvSpPr>
          <p:cNvPr id="9" name="object 9"/>
          <p:cNvSpPr txBox="1"/>
          <p:nvPr/>
        </p:nvSpPr>
        <p:spPr>
          <a:xfrm>
            <a:off x="611835" y="1468373"/>
            <a:ext cx="2563495" cy="482600"/>
          </a:xfrm>
          <a:prstGeom prst="rect">
            <a:avLst/>
          </a:prstGeom>
        </p:spPr>
        <p:txBody>
          <a:bodyPr vert="horz" wrap="square" lIns="0" tIns="12065" rIns="0" bIns="0" rtlCol="0">
            <a:spAutoFit/>
          </a:bodyPr>
          <a:lstStyle/>
          <a:p>
            <a:pPr marL="12700" marR="5080">
              <a:lnSpc>
                <a:spcPct val="100000"/>
              </a:lnSpc>
              <a:spcBef>
                <a:spcPts val="95"/>
              </a:spcBef>
            </a:pPr>
            <a:r>
              <a:rPr sz="1000" spc="-35" dirty="0">
                <a:solidFill>
                  <a:srgbClr val="666666"/>
                </a:solidFill>
                <a:latin typeface="Arial Black"/>
                <a:cs typeface="Arial Black"/>
              </a:rPr>
              <a:t>Concentración</a:t>
            </a:r>
            <a:r>
              <a:rPr sz="1000" spc="-75" dirty="0">
                <a:solidFill>
                  <a:srgbClr val="666666"/>
                </a:solidFill>
                <a:latin typeface="Arial Black"/>
                <a:cs typeface="Arial Black"/>
              </a:rPr>
              <a:t> </a:t>
            </a:r>
            <a:r>
              <a:rPr sz="1000" spc="-40" dirty="0">
                <a:solidFill>
                  <a:srgbClr val="666666"/>
                </a:solidFill>
                <a:latin typeface="Arial Black"/>
                <a:cs typeface="Arial Black"/>
              </a:rPr>
              <a:t>del</a:t>
            </a:r>
            <a:r>
              <a:rPr sz="1000" spc="-80" dirty="0">
                <a:solidFill>
                  <a:srgbClr val="666666"/>
                </a:solidFill>
                <a:latin typeface="Arial Black"/>
                <a:cs typeface="Arial Black"/>
              </a:rPr>
              <a:t> </a:t>
            </a:r>
            <a:r>
              <a:rPr sz="1000" spc="-35" dirty="0">
                <a:solidFill>
                  <a:srgbClr val="666666"/>
                </a:solidFill>
                <a:latin typeface="Arial Black"/>
                <a:cs typeface="Arial Black"/>
              </a:rPr>
              <a:t>top</a:t>
            </a:r>
            <a:r>
              <a:rPr sz="1000" spc="-90" dirty="0">
                <a:solidFill>
                  <a:srgbClr val="666666"/>
                </a:solidFill>
                <a:latin typeface="Arial Black"/>
                <a:cs typeface="Arial Black"/>
              </a:rPr>
              <a:t> </a:t>
            </a:r>
            <a:r>
              <a:rPr sz="1000" spc="-160" dirty="0">
                <a:solidFill>
                  <a:srgbClr val="666666"/>
                </a:solidFill>
                <a:latin typeface="Arial Black"/>
                <a:cs typeface="Arial Black"/>
              </a:rPr>
              <a:t>10</a:t>
            </a:r>
            <a:r>
              <a:rPr sz="1000" spc="-95" dirty="0">
                <a:solidFill>
                  <a:srgbClr val="666666"/>
                </a:solidFill>
                <a:latin typeface="Arial Black"/>
                <a:cs typeface="Arial Black"/>
              </a:rPr>
              <a:t> </a:t>
            </a:r>
            <a:r>
              <a:rPr sz="1000" spc="-25" dirty="0">
                <a:solidFill>
                  <a:srgbClr val="666666"/>
                </a:solidFill>
                <a:latin typeface="Arial Black"/>
                <a:cs typeface="Arial Black"/>
              </a:rPr>
              <a:t>empresas</a:t>
            </a:r>
            <a:r>
              <a:rPr sz="1000" spc="-65" dirty="0">
                <a:solidFill>
                  <a:srgbClr val="666666"/>
                </a:solidFill>
                <a:latin typeface="Arial Black"/>
                <a:cs typeface="Arial Black"/>
              </a:rPr>
              <a:t> </a:t>
            </a:r>
            <a:r>
              <a:rPr sz="1000" spc="-25" dirty="0">
                <a:solidFill>
                  <a:srgbClr val="666666"/>
                </a:solidFill>
                <a:latin typeface="Arial Black"/>
                <a:cs typeface="Arial Black"/>
              </a:rPr>
              <a:t>por </a:t>
            </a:r>
            <a:r>
              <a:rPr sz="1000" spc="-10" dirty="0">
                <a:solidFill>
                  <a:srgbClr val="666666"/>
                </a:solidFill>
                <a:latin typeface="Arial Black"/>
                <a:cs typeface="Arial Black"/>
              </a:rPr>
              <a:t>métrica</a:t>
            </a:r>
            <a:endParaRPr sz="1000">
              <a:latin typeface="Arial Black"/>
              <a:cs typeface="Arial Black"/>
            </a:endParaRPr>
          </a:p>
          <a:p>
            <a:pPr marL="12700">
              <a:lnSpc>
                <a:spcPct val="100000"/>
              </a:lnSpc>
            </a:pPr>
            <a:r>
              <a:rPr sz="1000" dirty="0">
                <a:solidFill>
                  <a:srgbClr val="666666"/>
                </a:solidFill>
                <a:latin typeface="Lucida Sans Unicode"/>
                <a:cs typeface="Lucida Sans Unicode"/>
              </a:rPr>
              <a:t>(Participación</a:t>
            </a:r>
            <a:r>
              <a:rPr sz="1000" spc="114" dirty="0">
                <a:solidFill>
                  <a:srgbClr val="666666"/>
                </a:solidFill>
                <a:latin typeface="Lucida Sans Unicode"/>
                <a:cs typeface="Lucida Sans Unicode"/>
              </a:rPr>
              <a:t> </a:t>
            </a:r>
            <a:r>
              <a:rPr sz="1000" dirty="0">
                <a:solidFill>
                  <a:srgbClr val="666666"/>
                </a:solidFill>
                <a:latin typeface="Lucida Sans Unicode"/>
                <a:cs typeface="Lucida Sans Unicode"/>
              </a:rPr>
              <a:t>en</a:t>
            </a:r>
            <a:r>
              <a:rPr sz="1000" spc="55" dirty="0">
                <a:solidFill>
                  <a:srgbClr val="666666"/>
                </a:solidFill>
                <a:latin typeface="Lucida Sans Unicode"/>
                <a:cs typeface="Lucida Sans Unicode"/>
              </a:rPr>
              <a:t> </a:t>
            </a:r>
            <a:r>
              <a:rPr sz="1000" dirty="0">
                <a:solidFill>
                  <a:srgbClr val="666666"/>
                </a:solidFill>
                <a:latin typeface="Lucida Sans Unicode"/>
                <a:cs typeface="Lucida Sans Unicode"/>
              </a:rPr>
              <a:t>el</a:t>
            </a:r>
            <a:r>
              <a:rPr sz="1000" spc="70" dirty="0">
                <a:solidFill>
                  <a:srgbClr val="666666"/>
                </a:solidFill>
                <a:latin typeface="Lucida Sans Unicode"/>
                <a:cs typeface="Lucida Sans Unicode"/>
              </a:rPr>
              <a:t> </a:t>
            </a:r>
            <a:r>
              <a:rPr sz="1000" dirty="0">
                <a:solidFill>
                  <a:srgbClr val="666666"/>
                </a:solidFill>
                <a:latin typeface="Lucida Sans Unicode"/>
                <a:cs typeface="Lucida Sans Unicode"/>
              </a:rPr>
              <a:t>S&amp;P</a:t>
            </a:r>
            <a:r>
              <a:rPr sz="1000" spc="45" dirty="0">
                <a:solidFill>
                  <a:srgbClr val="666666"/>
                </a:solidFill>
                <a:latin typeface="Lucida Sans Unicode"/>
                <a:cs typeface="Lucida Sans Unicode"/>
              </a:rPr>
              <a:t> </a:t>
            </a:r>
            <a:r>
              <a:rPr sz="1000" spc="-50" dirty="0">
                <a:solidFill>
                  <a:srgbClr val="666666"/>
                </a:solidFill>
                <a:latin typeface="Lucida Sans Unicode"/>
                <a:cs typeface="Lucida Sans Unicode"/>
              </a:rPr>
              <a:t>500,</a:t>
            </a:r>
            <a:r>
              <a:rPr sz="1000" spc="45" dirty="0">
                <a:solidFill>
                  <a:srgbClr val="666666"/>
                </a:solidFill>
                <a:latin typeface="Lucida Sans Unicode"/>
                <a:cs typeface="Lucida Sans Unicode"/>
              </a:rPr>
              <a:t> </a:t>
            </a:r>
            <a:r>
              <a:rPr sz="1000" spc="55" dirty="0">
                <a:solidFill>
                  <a:srgbClr val="666666"/>
                </a:solidFill>
                <a:latin typeface="Lucida Sans Unicode"/>
                <a:cs typeface="Lucida Sans Unicode"/>
              </a:rPr>
              <a:t>%); </a:t>
            </a:r>
            <a:r>
              <a:rPr sz="1000" dirty="0">
                <a:solidFill>
                  <a:srgbClr val="666666"/>
                </a:solidFill>
                <a:latin typeface="Lucida Sans Unicode"/>
                <a:cs typeface="Lucida Sans Unicode"/>
              </a:rPr>
              <a:t>Ago-</a:t>
            </a:r>
            <a:r>
              <a:rPr sz="1000" spc="-25" dirty="0">
                <a:solidFill>
                  <a:srgbClr val="666666"/>
                </a:solidFill>
                <a:latin typeface="Lucida Sans Unicode"/>
                <a:cs typeface="Lucida Sans Unicode"/>
              </a:rPr>
              <a:t>26</a:t>
            </a:r>
            <a:endParaRPr sz="1000">
              <a:latin typeface="Lucida Sans Unicode"/>
              <a:cs typeface="Lucida Sans Unicode"/>
            </a:endParaRPr>
          </a:p>
        </p:txBody>
      </p:sp>
      <p:sp>
        <p:nvSpPr>
          <p:cNvPr id="11" name="object 11"/>
          <p:cNvSpPr txBox="1"/>
          <p:nvPr/>
        </p:nvSpPr>
        <p:spPr>
          <a:xfrm>
            <a:off x="4320032" y="1482979"/>
            <a:ext cx="2916555" cy="330200"/>
          </a:xfrm>
          <a:prstGeom prst="rect">
            <a:avLst/>
          </a:prstGeom>
        </p:spPr>
        <p:txBody>
          <a:bodyPr vert="horz" wrap="square" lIns="0" tIns="12065" rIns="0" bIns="0" rtlCol="0">
            <a:spAutoFit/>
          </a:bodyPr>
          <a:lstStyle/>
          <a:p>
            <a:pPr marL="12700" marR="5080">
              <a:lnSpc>
                <a:spcPct val="100000"/>
              </a:lnSpc>
              <a:spcBef>
                <a:spcPts val="95"/>
              </a:spcBef>
            </a:pPr>
            <a:r>
              <a:rPr sz="1000" spc="-50" dirty="0">
                <a:solidFill>
                  <a:srgbClr val="666666"/>
                </a:solidFill>
                <a:latin typeface="Arial Black"/>
                <a:cs typeface="Arial Black"/>
              </a:rPr>
              <a:t>Métricas</a:t>
            </a:r>
            <a:r>
              <a:rPr sz="1000" spc="-85" dirty="0">
                <a:solidFill>
                  <a:srgbClr val="666666"/>
                </a:solidFill>
                <a:latin typeface="Arial Black"/>
                <a:cs typeface="Arial Black"/>
              </a:rPr>
              <a:t> </a:t>
            </a:r>
            <a:r>
              <a:rPr sz="1000" spc="-30" dirty="0">
                <a:solidFill>
                  <a:srgbClr val="666666"/>
                </a:solidFill>
                <a:latin typeface="Arial Black"/>
                <a:cs typeface="Arial Black"/>
              </a:rPr>
              <a:t>de</a:t>
            </a:r>
            <a:r>
              <a:rPr sz="1000" spc="-95" dirty="0">
                <a:solidFill>
                  <a:srgbClr val="666666"/>
                </a:solidFill>
                <a:latin typeface="Arial Black"/>
                <a:cs typeface="Arial Black"/>
              </a:rPr>
              <a:t> </a:t>
            </a:r>
            <a:r>
              <a:rPr sz="1000" spc="-45" dirty="0">
                <a:solidFill>
                  <a:srgbClr val="666666"/>
                </a:solidFill>
                <a:latin typeface="Arial Black"/>
                <a:cs typeface="Arial Black"/>
              </a:rPr>
              <a:t>las</a:t>
            </a:r>
            <a:r>
              <a:rPr sz="1000" spc="-85" dirty="0">
                <a:solidFill>
                  <a:srgbClr val="666666"/>
                </a:solidFill>
                <a:latin typeface="Arial Black"/>
                <a:cs typeface="Arial Black"/>
              </a:rPr>
              <a:t> </a:t>
            </a:r>
            <a:r>
              <a:rPr sz="1000" spc="-65" dirty="0">
                <a:solidFill>
                  <a:srgbClr val="666666"/>
                </a:solidFill>
                <a:latin typeface="Arial Black"/>
                <a:cs typeface="Arial Black"/>
              </a:rPr>
              <a:t>siete</a:t>
            </a:r>
            <a:r>
              <a:rPr sz="1000" spc="-75" dirty="0">
                <a:solidFill>
                  <a:srgbClr val="666666"/>
                </a:solidFill>
                <a:latin typeface="Arial Black"/>
                <a:cs typeface="Arial Black"/>
              </a:rPr>
              <a:t> </a:t>
            </a:r>
            <a:r>
              <a:rPr sz="1000" spc="-35" dirty="0">
                <a:solidFill>
                  <a:srgbClr val="666666"/>
                </a:solidFill>
                <a:latin typeface="Arial Black"/>
                <a:cs typeface="Arial Black"/>
              </a:rPr>
              <a:t>emisoras</a:t>
            </a:r>
            <a:r>
              <a:rPr sz="1000" spc="-55" dirty="0">
                <a:solidFill>
                  <a:srgbClr val="666666"/>
                </a:solidFill>
                <a:latin typeface="Arial Black"/>
                <a:cs typeface="Arial Black"/>
              </a:rPr>
              <a:t> </a:t>
            </a:r>
            <a:r>
              <a:rPr sz="1000" dirty="0">
                <a:solidFill>
                  <a:srgbClr val="666666"/>
                </a:solidFill>
                <a:latin typeface="Arial Black"/>
                <a:cs typeface="Arial Black"/>
              </a:rPr>
              <a:t>más</a:t>
            </a:r>
            <a:r>
              <a:rPr sz="1000" spc="-65" dirty="0">
                <a:solidFill>
                  <a:srgbClr val="666666"/>
                </a:solidFill>
                <a:latin typeface="Arial Black"/>
                <a:cs typeface="Arial Black"/>
              </a:rPr>
              <a:t> </a:t>
            </a:r>
            <a:r>
              <a:rPr sz="1000" spc="-10" dirty="0">
                <a:solidFill>
                  <a:srgbClr val="666666"/>
                </a:solidFill>
                <a:latin typeface="Arial Black"/>
                <a:cs typeface="Arial Black"/>
              </a:rPr>
              <a:t>grandes</a:t>
            </a:r>
            <a:r>
              <a:rPr sz="1000" spc="-10" dirty="0">
                <a:solidFill>
                  <a:srgbClr val="666666"/>
                </a:solidFill>
                <a:latin typeface="Lucida Sans Unicode"/>
                <a:cs typeface="Lucida Sans Unicode"/>
              </a:rPr>
              <a:t>; </a:t>
            </a:r>
            <a:r>
              <a:rPr sz="1000" dirty="0">
                <a:solidFill>
                  <a:srgbClr val="666666"/>
                </a:solidFill>
                <a:latin typeface="Lucida Sans Unicode"/>
                <a:cs typeface="Lucida Sans Unicode"/>
              </a:rPr>
              <a:t>Ago-</a:t>
            </a:r>
            <a:r>
              <a:rPr sz="1000" spc="-25" dirty="0">
                <a:solidFill>
                  <a:srgbClr val="666666"/>
                </a:solidFill>
                <a:latin typeface="Lucida Sans Unicode"/>
                <a:cs typeface="Lucida Sans Unicode"/>
              </a:rPr>
              <a:t>26</a:t>
            </a:r>
            <a:endParaRPr sz="1000">
              <a:latin typeface="Lucida Sans Unicode"/>
              <a:cs typeface="Lucida Sans Unicode"/>
            </a:endParaRPr>
          </a:p>
        </p:txBody>
      </p:sp>
      <p:sp>
        <p:nvSpPr>
          <p:cNvPr id="12" name="object 12"/>
          <p:cNvSpPr txBox="1"/>
          <p:nvPr/>
        </p:nvSpPr>
        <p:spPr>
          <a:xfrm>
            <a:off x="8212963" y="1422273"/>
            <a:ext cx="2852420" cy="482600"/>
          </a:xfrm>
          <a:prstGeom prst="rect">
            <a:avLst/>
          </a:prstGeom>
        </p:spPr>
        <p:txBody>
          <a:bodyPr vert="horz" wrap="square" lIns="0" tIns="12065" rIns="0" bIns="0" rtlCol="0">
            <a:spAutoFit/>
          </a:bodyPr>
          <a:lstStyle/>
          <a:p>
            <a:pPr marL="12700" marR="5080">
              <a:lnSpc>
                <a:spcPct val="100000"/>
              </a:lnSpc>
              <a:spcBef>
                <a:spcPts val="95"/>
              </a:spcBef>
            </a:pPr>
            <a:r>
              <a:rPr sz="1000" spc="-45" dirty="0">
                <a:solidFill>
                  <a:srgbClr val="666666"/>
                </a:solidFill>
                <a:latin typeface="Arial Black"/>
                <a:cs typeface="Arial Black"/>
              </a:rPr>
              <a:t>Investigaciones</a:t>
            </a:r>
            <a:r>
              <a:rPr sz="1000" spc="-15" dirty="0">
                <a:solidFill>
                  <a:srgbClr val="666666"/>
                </a:solidFill>
                <a:latin typeface="Arial Black"/>
                <a:cs typeface="Arial Black"/>
              </a:rPr>
              <a:t> </a:t>
            </a:r>
            <a:r>
              <a:rPr sz="1000" dirty="0">
                <a:solidFill>
                  <a:srgbClr val="666666"/>
                </a:solidFill>
                <a:latin typeface="Arial Black"/>
                <a:cs typeface="Arial Black"/>
              </a:rPr>
              <a:t>a</a:t>
            </a:r>
            <a:r>
              <a:rPr sz="1000" spc="-85" dirty="0">
                <a:solidFill>
                  <a:srgbClr val="666666"/>
                </a:solidFill>
                <a:latin typeface="Arial Black"/>
                <a:cs typeface="Arial Black"/>
              </a:rPr>
              <a:t> </a:t>
            </a:r>
            <a:r>
              <a:rPr sz="1000" spc="-45" dirty="0">
                <a:solidFill>
                  <a:srgbClr val="666666"/>
                </a:solidFill>
                <a:latin typeface="Arial Black"/>
                <a:cs typeface="Arial Black"/>
              </a:rPr>
              <a:t>las</a:t>
            </a:r>
            <a:r>
              <a:rPr sz="1000" spc="-55" dirty="0">
                <a:solidFill>
                  <a:srgbClr val="666666"/>
                </a:solidFill>
                <a:latin typeface="Arial Black"/>
                <a:cs typeface="Arial Black"/>
              </a:rPr>
              <a:t> </a:t>
            </a:r>
            <a:r>
              <a:rPr sz="1000" spc="-25" dirty="0">
                <a:solidFill>
                  <a:srgbClr val="666666"/>
                </a:solidFill>
                <a:latin typeface="Arial Black"/>
                <a:cs typeface="Arial Black"/>
              </a:rPr>
              <a:t>grandes</a:t>
            </a:r>
            <a:r>
              <a:rPr sz="1000" spc="-70" dirty="0">
                <a:solidFill>
                  <a:srgbClr val="666666"/>
                </a:solidFill>
                <a:latin typeface="Arial Black"/>
                <a:cs typeface="Arial Black"/>
              </a:rPr>
              <a:t> </a:t>
            </a:r>
            <a:r>
              <a:rPr sz="1000" spc="-25" dirty="0">
                <a:solidFill>
                  <a:srgbClr val="666666"/>
                </a:solidFill>
                <a:latin typeface="Arial Black"/>
                <a:cs typeface="Arial Black"/>
              </a:rPr>
              <a:t>empresas</a:t>
            </a:r>
            <a:r>
              <a:rPr sz="1000" spc="-55" dirty="0">
                <a:solidFill>
                  <a:srgbClr val="666666"/>
                </a:solidFill>
                <a:latin typeface="Arial Black"/>
                <a:cs typeface="Arial Black"/>
              </a:rPr>
              <a:t> </a:t>
            </a:r>
            <a:r>
              <a:rPr sz="1000" spc="-25" dirty="0">
                <a:solidFill>
                  <a:srgbClr val="666666"/>
                </a:solidFill>
                <a:latin typeface="Arial Black"/>
                <a:cs typeface="Arial Black"/>
              </a:rPr>
              <a:t>de </a:t>
            </a:r>
            <a:r>
              <a:rPr sz="1000" spc="-135" dirty="0">
                <a:solidFill>
                  <a:srgbClr val="666666"/>
                </a:solidFill>
                <a:latin typeface="Arial Black"/>
                <a:cs typeface="Arial Black"/>
              </a:rPr>
              <a:t>EE.UU.</a:t>
            </a:r>
            <a:r>
              <a:rPr sz="1000" spc="-85" dirty="0">
                <a:solidFill>
                  <a:srgbClr val="666666"/>
                </a:solidFill>
                <a:latin typeface="Arial Black"/>
                <a:cs typeface="Arial Black"/>
              </a:rPr>
              <a:t> </a:t>
            </a:r>
            <a:r>
              <a:rPr sz="1000" spc="-25" dirty="0">
                <a:solidFill>
                  <a:srgbClr val="666666"/>
                </a:solidFill>
                <a:latin typeface="Arial Black"/>
                <a:cs typeface="Arial Black"/>
              </a:rPr>
              <a:t>por</a:t>
            </a:r>
            <a:r>
              <a:rPr sz="1000" spc="-80" dirty="0">
                <a:solidFill>
                  <a:srgbClr val="666666"/>
                </a:solidFill>
                <a:latin typeface="Arial Black"/>
                <a:cs typeface="Arial Black"/>
              </a:rPr>
              <a:t> </a:t>
            </a:r>
            <a:r>
              <a:rPr sz="1000" spc="-30" dirty="0">
                <a:solidFill>
                  <a:srgbClr val="666666"/>
                </a:solidFill>
                <a:latin typeface="Arial Black"/>
                <a:cs typeface="Arial Black"/>
              </a:rPr>
              <a:t>parte</a:t>
            </a:r>
            <a:r>
              <a:rPr sz="1000" spc="-95" dirty="0">
                <a:solidFill>
                  <a:srgbClr val="666666"/>
                </a:solidFill>
                <a:latin typeface="Arial Black"/>
                <a:cs typeface="Arial Black"/>
              </a:rPr>
              <a:t> </a:t>
            </a:r>
            <a:r>
              <a:rPr sz="1000" spc="-30" dirty="0">
                <a:solidFill>
                  <a:srgbClr val="666666"/>
                </a:solidFill>
                <a:latin typeface="Arial Black"/>
                <a:cs typeface="Arial Black"/>
              </a:rPr>
              <a:t>de</a:t>
            </a:r>
            <a:r>
              <a:rPr sz="1000" spc="-80" dirty="0">
                <a:solidFill>
                  <a:srgbClr val="666666"/>
                </a:solidFill>
                <a:latin typeface="Arial Black"/>
                <a:cs typeface="Arial Black"/>
              </a:rPr>
              <a:t> </a:t>
            </a:r>
            <a:r>
              <a:rPr sz="1000" spc="-30" dirty="0">
                <a:solidFill>
                  <a:srgbClr val="666666"/>
                </a:solidFill>
                <a:latin typeface="Arial Black"/>
                <a:cs typeface="Arial Black"/>
              </a:rPr>
              <a:t>autoridades</a:t>
            </a:r>
            <a:r>
              <a:rPr sz="1000" spc="-50" dirty="0">
                <a:solidFill>
                  <a:srgbClr val="666666"/>
                </a:solidFill>
                <a:latin typeface="Arial Black"/>
                <a:cs typeface="Arial Black"/>
              </a:rPr>
              <a:t> </a:t>
            </a:r>
            <a:r>
              <a:rPr sz="1000" spc="-25" dirty="0">
                <a:solidFill>
                  <a:srgbClr val="666666"/>
                </a:solidFill>
                <a:latin typeface="Arial Black"/>
                <a:cs typeface="Arial Black"/>
              </a:rPr>
              <a:t>de </a:t>
            </a:r>
            <a:r>
              <a:rPr sz="1000" spc="-30" dirty="0">
                <a:solidFill>
                  <a:srgbClr val="666666"/>
                </a:solidFill>
                <a:latin typeface="Arial Black"/>
                <a:cs typeface="Arial Black"/>
              </a:rPr>
              <a:t>competencia;</a:t>
            </a:r>
            <a:r>
              <a:rPr sz="1000" spc="140" dirty="0">
                <a:solidFill>
                  <a:srgbClr val="666666"/>
                </a:solidFill>
                <a:latin typeface="Arial Black"/>
                <a:cs typeface="Arial Black"/>
              </a:rPr>
              <a:t> </a:t>
            </a:r>
            <a:r>
              <a:rPr sz="1000" dirty="0">
                <a:solidFill>
                  <a:srgbClr val="666666"/>
                </a:solidFill>
                <a:latin typeface="Lucida Sans Unicode"/>
                <a:cs typeface="Lucida Sans Unicode"/>
              </a:rPr>
              <a:t>Jul-</a:t>
            </a:r>
            <a:r>
              <a:rPr sz="1000" spc="-25" dirty="0">
                <a:solidFill>
                  <a:srgbClr val="666666"/>
                </a:solidFill>
                <a:latin typeface="Lucida Sans Unicode"/>
                <a:cs typeface="Lucida Sans Unicode"/>
              </a:rPr>
              <a:t>26</a:t>
            </a:r>
            <a:endParaRPr sz="1000">
              <a:latin typeface="Lucida Sans Unicode"/>
              <a:cs typeface="Lucida Sans Unicode"/>
            </a:endParaRPr>
          </a:p>
        </p:txBody>
      </p:sp>
      <p:pic>
        <p:nvPicPr>
          <p:cNvPr id="6" name="object 6"/>
          <p:cNvPicPr/>
          <p:nvPr/>
        </p:nvPicPr>
        <p:blipFill>
          <a:blip r:embed="rId2" cstate="print"/>
          <a:stretch>
            <a:fillRect/>
          </a:stretch>
        </p:blipFill>
        <p:spPr>
          <a:xfrm>
            <a:off x="548393" y="2086374"/>
            <a:ext cx="3209389" cy="4117907"/>
          </a:xfrm>
          <a:prstGeom prst="rect">
            <a:avLst/>
          </a:prstGeom>
        </p:spPr>
      </p:pic>
      <p:graphicFrame>
        <p:nvGraphicFramePr>
          <p:cNvPr id="8" name="object 8"/>
          <p:cNvGraphicFramePr>
            <a:graphicFrameLocks noGrp="1"/>
          </p:cNvGraphicFramePr>
          <p:nvPr/>
        </p:nvGraphicFramePr>
        <p:xfrm>
          <a:off x="4272137" y="2012188"/>
          <a:ext cx="3415665" cy="3980806"/>
        </p:xfrm>
        <a:graphic>
          <a:graphicData uri="http://schemas.openxmlformats.org/drawingml/2006/table">
            <a:tbl>
              <a:tblPr firstRow="1" bandRow="1">
                <a:tableStyleId>{2D5ABB26-0587-4C30-8999-92F81FD0307C}</a:tableStyleId>
              </a:tblPr>
              <a:tblGrid>
                <a:gridCol w="1192530">
                  <a:extLst>
                    <a:ext uri="{9D8B030D-6E8A-4147-A177-3AD203B41FA5}">
                      <a16:colId xmlns:a16="http://schemas.microsoft.com/office/drawing/2014/main" val="20000"/>
                    </a:ext>
                  </a:extLst>
                </a:gridCol>
                <a:gridCol w="1009015">
                  <a:extLst>
                    <a:ext uri="{9D8B030D-6E8A-4147-A177-3AD203B41FA5}">
                      <a16:colId xmlns:a16="http://schemas.microsoft.com/office/drawing/2014/main" val="20001"/>
                    </a:ext>
                  </a:extLst>
                </a:gridCol>
                <a:gridCol w="1214120">
                  <a:extLst>
                    <a:ext uri="{9D8B030D-6E8A-4147-A177-3AD203B41FA5}">
                      <a16:colId xmlns:a16="http://schemas.microsoft.com/office/drawing/2014/main" val="20002"/>
                    </a:ext>
                  </a:extLst>
                </a:gridCol>
              </a:tblGrid>
              <a:tr h="88900">
                <a:tc>
                  <a:txBody>
                    <a:bodyPr/>
                    <a:lstStyle/>
                    <a:p>
                      <a:pPr>
                        <a:lnSpc>
                          <a:spcPct val="100000"/>
                        </a:lnSpc>
                      </a:pPr>
                      <a:endParaRPr sz="400">
                        <a:latin typeface="Times New Roman"/>
                        <a:cs typeface="Times New Roman"/>
                      </a:endParaRPr>
                    </a:p>
                  </a:txBody>
                  <a:tcPr marL="0" marR="0" marT="0" marB="0">
                    <a:lnT w="12700">
                      <a:solidFill>
                        <a:srgbClr val="919191"/>
                      </a:solidFill>
                      <a:prstDash val="solid"/>
                    </a:lnT>
                  </a:tcPr>
                </a:tc>
                <a:tc>
                  <a:txBody>
                    <a:bodyPr/>
                    <a:lstStyle/>
                    <a:p>
                      <a:pPr>
                        <a:lnSpc>
                          <a:spcPct val="100000"/>
                        </a:lnSpc>
                      </a:pPr>
                      <a:endParaRPr sz="400">
                        <a:latin typeface="Times New Roman"/>
                        <a:cs typeface="Times New Roman"/>
                      </a:endParaRPr>
                    </a:p>
                  </a:txBody>
                  <a:tcPr marL="0" marR="0" marT="0" marB="0">
                    <a:lnT w="12700">
                      <a:solidFill>
                        <a:srgbClr val="919191"/>
                      </a:solidFill>
                      <a:prstDash val="solid"/>
                    </a:lnT>
                  </a:tcPr>
                </a:tc>
                <a:tc>
                  <a:txBody>
                    <a:bodyPr/>
                    <a:lstStyle/>
                    <a:p>
                      <a:pPr>
                        <a:lnSpc>
                          <a:spcPct val="100000"/>
                        </a:lnSpc>
                      </a:pPr>
                      <a:endParaRPr sz="400">
                        <a:latin typeface="Times New Roman"/>
                        <a:cs typeface="Times New Roman"/>
                      </a:endParaRPr>
                    </a:p>
                  </a:txBody>
                  <a:tcPr marL="0" marR="0" marT="0" marB="0">
                    <a:lnT w="12700">
                      <a:solidFill>
                        <a:srgbClr val="919191"/>
                      </a:solidFill>
                      <a:prstDash val="solid"/>
                    </a:lnT>
                  </a:tcPr>
                </a:tc>
                <a:extLst>
                  <a:ext uri="{0D108BD9-81ED-4DB2-BD59-A6C34878D82A}">
                    <a16:rowId xmlns:a16="http://schemas.microsoft.com/office/drawing/2014/main" val="10000"/>
                  </a:ext>
                </a:extLst>
              </a:tr>
              <a:tr h="432434">
                <a:tc>
                  <a:txBody>
                    <a:bodyPr/>
                    <a:lstStyle/>
                    <a:p>
                      <a:pPr marL="296545">
                        <a:lnSpc>
                          <a:spcPct val="100000"/>
                        </a:lnSpc>
                        <a:spcBef>
                          <a:spcPts val="1030"/>
                        </a:spcBef>
                      </a:pPr>
                      <a:r>
                        <a:rPr sz="1000" spc="-10" dirty="0">
                          <a:solidFill>
                            <a:srgbClr val="FFFFFF"/>
                          </a:solidFill>
                          <a:latin typeface="Arial Black"/>
                          <a:cs typeface="Arial Black"/>
                        </a:rPr>
                        <a:t>Empresa</a:t>
                      </a:r>
                      <a:endParaRPr sz="1000">
                        <a:latin typeface="Arial Black"/>
                        <a:cs typeface="Arial Black"/>
                      </a:endParaRPr>
                    </a:p>
                  </a:txBody>
                  <a:tcPr marL="0" marR="0" marT="130810" marB="0">
                    <a:solidFill>
                      <a:srgbClr val="16375F"/>
                    </a:solidFill>
                  </a:tcPr>
                </a:tc>
                <a:tc>
                  <a:txBody>
                    <a:bodyPr/>
                    <a:lstStyle/>
                    <a:p>
                      <a:pPr marL="358775" marR="170815" indent="-170815">
                        <a:lnSpc>
                          <a:spcPct val="100000"/>
                        </a:lnSpc>
                        <a:spcBef>
                          <a:spcPts val="430"/>
                        </a:spcBef>
                      </a:pPr>
                      <a:r>
                        <a:rPr sz="1000" spc="-140" dirty="0">
                          <a:solidFill>
                            <a:srgbClr val="FFFFFF"/>
                          </a:solidFill>
                          <a:latin typeface="Arial Black"/>
                          <a:cs typeface="Arial Black"/>
                        </a:rPr>
                        <a:t>%</a:t>
                      </a:r>
                      <a:r>
                        <a:rPr sz="1000" spc="-110" dirty="0">
                          <a:solidFill>
                            <a:srgbClr val="FFFFFF"/>
                          </a:solidFill>
                          <a:latin typeface="Arial Black"/>
                          <a:cs typeface="Arial Black"/>
                        </a:rPr>
                        <a:t> </a:t>
                      </a:r>
                      <a:r>
                        <a:rPr sz="1000" spc="-30" dirty="0">
                          <a:solidFill>
                            <a:srgbClr val="FFFFFF"/>
                          </a:solidFill>
                          <a:latin typeface="Arial Black"/>
                          <a:cs typeface="Arial Black"/>
                        </a:rPr>
                        <a:t>utilidad </a:t>
                      </a:r>
                      <a:r>
                        <a:rPr sz="1000" spc="-20" dirty="0">
                          <a:solidFill>
                            <a:srgbClr val="FFFFFF"/>
                          </a:solidFill>
                          <a:latin typeface="Arial Black"/>
                          <a:cs typeface="Arial Black"/>
                        </a:rPr>
                        <a:t>neta</a:t>
                      </a:r>
                      <a:endParaRPr sz="1000">
                        <a:latin typeface="Arial Black"/>
                        <a:cs typeface="Arial Black"/>
                      </a:endParaRPr>
                    </a:p>
                  </a:txBody>
                  <a:tcPr marL="0" marR="0" marT="54610" marB="0">
                    <a:solidFill>
                      <a:srgbClr val="16375F"/>
                    </a:solidFill>
                  </a:tcPr>
                </a:tc>
                <a:tc>
                  <a:txBody>
                    <a:bodyPr/>
                    <a:lstStyle/>
                    <a:p>
                      <a:pPr marL="35560" algn="ctr">
                        <a:lnSpc>
                          <a:spcPct val="100000"/>
                        </a:lnSpc>
                        <a:spcBef>
                          <a:spcPts val="1030"/>
                        </a:spcBef>
                      </a:pPr>
                      <a:r>
                        <a:rPr sz="1000" spc="-140" dirty="0">
                          <a:solidFill>
                            <a:srgbClr val="FFFFFF"/>
                          </a:solidFill>
                          <a:latin typeface="Arial Black"/>
                          <a:cs typeface="Arial Black"/>
                        </a:rPr>
                        <a:t>%</a:t>
                      </a:r>
                      <a:r>
                        <a:rPr sz="1000" spc="-110" dirty="0">
                          <a:solidFill>
                            <a:srgbClr val="FFFFFF"/>
                          </a:solidFill>
                          <a:latin typeface="Arial Black"/>
                          <a:cs typeface="Arial Black"/>
                        </a:rPr>
                        <a:t> </a:t>
                      </a:r>
                      <a:r>
                        <a:rPr sz="1000" spc="-10" dirty="0">
                          <a:solidFill>
                            <a:srgbClr val="FFFFFF"/>
                          </a:solidFill>
                          <a:latin typeface="Arial Black"/>
                          <a:cs typeface="Arial Black"/>
                        </a:rPr>
                        <a:t>capitalización</a:t>
                      </a:r>
                      <a:endParaRPr sz="1000">
                        <a:latin typeface="Arial Black"/>
                        <a:cs typeface="Arial Black"/>
                      </a:endParaRPr>
                    </a:p>
                  </a:txBody>
                  <a:tcPr marL="0" marR="0" marT="130810" marB="0">
                    <a:solidFill>
                      <a:srgbClr val="16375F"/>
                    </a:solidFill>
                  </a:tcPr>
                </a:tc>
                <a:extLst>
                  <a:ext uri="{0D108BD9-81ED-4DB2-BD59-A6C34878D82A}">
                    <a16:rowId xmlns:a16="http://schemas.microsoft.com/office/drawing/2014/main" val="10001"/>
                  </a:ext>
                </a:extLst>
              </a:tr>
              <a:tr h="432434">
                <a:tc>
                  <a:txBody>
                    <a:bodyPr/>
                    <a:lstStyle/>
                    <a:p>
                      <a:pPr marL="467995">
                        <a:lnSpc>
                          <a:spcPct val="100000"/>
                        </a:lnSpc>
                        <a:spcBef>
                          <a:spcPts val="1030"/>
                        </a:spcBef>
                      </a:pPr>
                      <a:r>
                        <a:rPr sz="1000" spc="-10" dirty="0">
                          <a:solidFill>
                            <a:srgbClr val="242424"/>
                          </a:solidFill>
                          <a:latin typeface="Lucida Sans Unicode"/>
                          <a:cs typeface="Lucida Sans Unicode"/>
                        </a:rPr>
                        <a:t>Alphabet</a:t>
                      </a:r>
                      <a:endParaRPr sz="1000">
                        <a:latin typeface="Lucida Sans Unicode"/>
                        <a:cs typeface="Lucida Sans Unicode"/>
                      </a:endParaRPr>
                    </a:p>
                  </a:txBody>
                  <a:tcPr marL="0" marR="0" marT="130810" marB="0">
                    <a:solidFill>
                      <a:srgbClr val="EDF0F7"/>
                    </a:solidFill>
                  </a:tcPr>
                </a:tc>
                <a:tc>
                  <a:txBody>
                    <a:bodyPr/>
                    <a:lstStyle/>
                    <a:p>
                      <a:pPr marL="10160" algn="ctr">
                        <a:lnSpc>
                          <a:spcPct val="100000"/>
                        </a:lnSpc>
                        <a:spcBef>
                          <a:spcPts val="430"/>
                        </a:spcBef>
                      </a:pPr>
                      <a:r>
                        <a:rPr sz="1000" spc="-20" dirty="0">
                          <a:solidFill>
                            <a:srgbClr val="242424"/>
                          </a:solidFill>
                          <a:latin typeface="Lucida Sans Unicode"/>
                          <a:cs typeface="Lucida Sans Unicode"/>
                        </a:rPr>
                        <a:t>9.2%</a:t>
                      </a:r>
                      <a:endParaRPr sz="1000">
                        <a:latin typeface="Lucida Sans Unicode"/>
                        <a:cs typeface="Lucida Sans Unicode"/>
                      </a:endParaRPr>
                    </a:p>
                    <a:p>
                      <a:pPr marL="8255" algn="ctr">
                        <a:lnSpc>
                          <a:spcPct val="100000"/>
                        </a:lnSpc>
                      </a:pPr>
                      <a:r>
                        <a:rPr sz="1000" dirty="0">
                          <a:solidFill>
                            <a:srgbClr val="242424"/>
                          </a:solidFill>
                          <a:latin typeface="Lucida Sans Unicode"/>
                          <a:cs typeface="Lucida Sans Unicode"/>
                        </a:rPr>
                        <a:t>(244</a:t>
                      </a:r>
                      <a:r>
                        <a:rPr sz="1000" spc="-40" dirty="0">
                          <a:solidFill>
                            <a:srgbClr val="242424"/>
                          </a:solidFill>
                          <a:latin typeface="Lucida Sans Unicode"/>
                          <a:cs typeface="Lucida Sans Unicode"/>
                        </a:rPr>
                        <a:t> </a:t>
                      </a:r>
                      <a:r>
                        <a:rPr sz="1000" spc="60" dirty="0">
                          <a:solidFill>
                            <a:srgbClr val="242424"/>
                          </a:solidFill>
                          <a:latin typeface="Lucida Sans Unicode"/>
                          <a:cs typeface="Lucida Sans Unicode"/>
                        </a:rPr>
                        <a:t>mmdd)</a:t>
                      </a:r>
                      <a:endParaRPr sz="1000">
                        <a:latin typeface="Lucida Sans Unicode"/>
                        <a:cs typeface="Lucida Sans Unicode"/>
                      </a:endParaRPr>
                    </a:p>
                  </a:txBody>
                  <a:tcPr marL="0" marR="0" marT="54610" marB="0">
                    <a:solidFill>
                      <a:srgbClr val="EDF0F7"/>
                    </a:solidFill>
                  </a:tcPr>
                </a:tc>
                <a:tc>
                  <a:txBody>
                    <a:bodyPr/>
                    <a:lstStyle/>
                    <a:p>
                      <a:pPr marL="33655" algn="ctr">
                        <a:lnSpc>
                          <a:spcPct val="100000"/>
                        </a:lnSpc>
                        <a:spcBef>
                          <a:spcPts val="430"/>
                        </a:spcBef>
                      </a:pPr>
                      <a:r>
                        <a:rPr sz="1000" spc="-20" dirty="0">
                          <a:solidFill>
                            <a:srgbClr val="242424"/>
                          </a:solidFill>
                          <a:latin typeface="Lucida Sans Unicode"/>
                          <a:cs typeface="Lucida Sans Unicode"/>
                        </a:rPr>
                        <a:t>5.5%</a:t>
                      </a:r>
                      <a:endParaRPr sz="1000">
                        <a:latin typeface="Lucida Sans Unicode"/>
                        <a:cs typeface="Lucida Sans Unicode"/>
                      </a:endParaRPr>
                    </a:p>
                    <a:p>
                      <a:pPr marL="34290" algn="ctr">
                        <a:lnSpc>
                          <a:spcPct val="100000"/>
                        </a:lnSpc>
                      </a:pPr>
                      <a:r>
                        <a:rPr sz="1000" spc="-20" dirty="0">
                          <a:solidFill>
                            <a:srgbClr val="242424"/>
                          </a:solidFill>
                          <a:latin typeface="Lucida Sans Unicode"/>
                          <a:cs typeface="Lucida Sans Unicode"/>
                        </a:rPr>
                        <a:t>(3,696</a:t>
                      </a:r>
                      <a:r>
                        <a:rPr sz="1000" spc="-10" dirty="0">
                          <a:solidFill>
                            <a:srgbClr val="242424"/>
                          </a:solidFill>
                          <a:latin typeface="Lucida Sans Unicode"/>
                          <a:cs typeface="Lucida Sans Unicode"/>
                        </a:rPr>
                        <a:t> </a:t>
                      </a:r>
                      <a:r>
                        <a:rPr sz="1000" spc="60" dirty="0">
                          <a:solidFill>
                            <a:srgbClr val="242424"/>
                          </a:solidFill>
                          <a:latin typeface="Lucida Sans Unicode"/>
                          <a:cs typeface="Lucida Sans Unicode"/>
                        </a:rPr>
                        <a:t>mmdd)</a:t>
                      </a:r>
                      <a:endParaRPr sz="1000">
                        <a:latin typeface="Lucida Sans Unicode"/>
                        <a:cs typeface="Lucida Sans Unicode"/>
                      </a:endParaRPr>
                    </a:p>
                  </a:txBody>
                  <a:tcPr marL="0" marR="0" marT="54610" marB="0">
                    <a:solidFill>
                      <a:srgbClr val="EDF0F7"/>
                    </a:solidFill>
                  </a:tcPr>
                </a:tc>
                <a:extLst>
                  <a:ext uri="{0D108BD9-81ED-4DB2-BD59-A6C34878D82A}">
                    <a16:rowId xmlns:a16="http://schemas.microsoft.com/office/drawing/2014/main" val="10002"/>
                  </a:ext>
                </a:extLst>
              </a:tr>
              <a:tr h="432434">
                <a:tc>
                  <a:txBody>
                    <a:bodyPr/>
                    <a:lstStyle/>
                    <a:p>
                      <a:pPr marL="559435">
                        <a:lnSpc>
                          <a:spcPct val="100000"/>
                        </a:lnSpc>
                        <a:spcBef>
                          <a:spcPts val="1030"/>
                        </a:spcBef>
                      </a:pPr>
                      <a:r>
                        <a:rPr sz="1000" spc="-10" dirty="0">
                          <a:solidFill>
                            <a:srgbClr val="242424"/>
                          </a:solidFill>
                          <a:latin typeface="Lucida Sans Unicode"/>
                          <a:cs typeface="Lucida Sans Unicode"/>
                        </a:rPr>
                        <a:t>Nvidia</a:t>
                      </a:r>
                      <a:endParaRPr sz="1000">
                        <a:latin typeface="Lucida Sans Unicode"/>
                        <a:cs typeface="Lucida Sans Unicode"/>
                      </a:endParaRPr>
                    </a:p>
                  </a:txBody>
                  <a:tcPr marL="0" marR="0" marT="130810" marB="0"/>
                </a:tc>
                <a:tc>
                  <a:txBody>
                    <a:bodyPr/>
                    <a:lstStyle/>
                    <a:p>
                      <a:pPr marL="10160" algn="ctr">
                        <a:lnSpc>
                          <a:spcPct val="100000"/>
                        </a:lnSpc>
                        <a:spcBef>
                          <a:spcPts val="1030"/>
                        </a:spcBef>
                      </a:pPr>
                      <a:r>
                        <a:rPr sz="1000" spc="-10" dirty="0">
                          <a:solidFill>
                            <a:srgbClr val="242424"/>
                          </a:solidFill>
                          <a:latin typeface="Lucida Sans Unicode"/>
                          <a:cs typeface="Lucida Sans Unicode"/>
                        </a:rPr>
                        <a:t>6.0%</a:t>
                      </a:r>
                      <a:r>
                        <a:rPr sz="1000" spc="-50" dirty="0">
                          <a:solidFill>
                            <a:srgbClr val="242424"/>
                          </a:solidFill>
                          <a:latin typeface="Lucida Sans Unicode"/>
                          <a:cs typeface="Lucida Sans Unicode"/>
                        </a:rPr>
                        <a:t> </a:t>
                      </a:r>
                      <a:r>
                        <a:rPr sz="1000" spc="-10" dirty="0">
                          <a:solidFill>
                            <a:srgbClr val="242424"/>
                          </a:solidFill>
                          <a:latin typeface="Lucida Sans Unicode"/>
                          <a:cs typeface="Lucida Sans Unicode"/>
                        </a:rPr>
                        <a:t>(160)</a:t>
                      </a:r>
                      <a:endParaRPr sz="1000">
                        <a:latin typeface="Lucida Sans Unicode"/>
                        <a:cs typeface="Lucida Sans Unicode"/>
                      </a:endParaRPr>
                    </a:p>
                  </a:txBody>
                  <a:tcPr marL="0" marR="0" marT="130810" marB="0"/>
                </a:tc>
                <a:tc>
                  <a:txBody>
                    <a:bodyPr/>
                    <a:lstStyle/>
                    <a:p>
                      <a:pPr marL="32384" algn="ctr">
                        <a:lnSpc>
                          <a:spcPct val="100000"/>
                        </a:lnSpc>
                        <a:spcBef>
                          <a:spcPts val="1030"/>
                        </a:spcBef>
                      </a:pPr>
                      <a:r>
                        <a:rPr sz="1000" spc="-10" dirty="0">
                          <a:solidFill>
                            <a:srgbClr val="242424"/>
                          </a:solidFill>
                          <a:latin typeface="Lucida Sans Unicode"/>
                          <a:cs typeface="Lucida Sans Unicode"/>
                        </a:rPr>
                        <a:t>8.0%</a:t>
                      </a:r>
                      <a:r>
                        <a:rPr sz="1000" spc="-70" dirty="0">
                          <a:solidFill>
                            <a:srgbClr val="242424"/>
                          </a:solidFill>
                          <a:latin typeface="Lucida Sans Unicode"/>
                          <a:cs typeface="Lucida Sans Unicode"/>
                        </a:rPr>
                        <a:t> </a:t>
                      </a:r>
                      <a:r>
                        <a:rPr sz="1000" spc="-10" dirty="0">
                          <a:solidFill>
                            <a:srgbClr val="242424"/>
                          </a:solidFill>
                          <a:latin typeface="Lucida Sans Unicode"/>
                          <a:cs typeface="Lucida Sans Unicode"/>
                        </a:rPr>
                        <a:t>(5,398)</a:t>
                      </a:r>
                      <a:endParaRPr sz="1000">
                        <a:latin typeface="Lucida Sans Unicode"/>
                        <a:cs typeface="Lucida Sans Unicode"/>
                      </a:endParaRPr>
                    </a:p>
                  </a:txBody>
                  <a:tcPr marL="0" marR="0" marT="130810" marB="0"/>
                </a:tc>
                <a:extLst>
                  <a:ext uri="{0D108BD9-81ED-4DB2-BD59-A6C34878D82A}">
                    <a16:rowId xmlns:a16="http://schemas.microsoft.com/office/drawing/2014/main" val="10003"/>
                  </a:ext>
                </a:extLst>
              </a:tr>
              <a:tr h="432434">
                <a:tc>
                  <a:txBody>
                    <a:bodyPr/>
                    <a:lstStyle/>
                    <a:p>
                      <a:pPr marL="495300">
                        <a:lnSpc>
                          <a:spcPct val="100000"/>
                        </a:lnSpc>
                        <a:spcBef>
                          <a:spcPts val="1035"/>
                        </a:spcBef>
                      </a:pPr>
                      <a:r>
                        <a:rPr sz="1000" spc="-10" dirty="0">
                          <a:solidFill>
                            <a:srgbClr val="242424"/>
                          </a:solidFill>
                          <a:latin typeface="Lucida Sans Unicode"/>
                          <a:cs typeface="Lucida Sans Unicode"/>
                        </a:rPr>
                        <a:t>Amazon</a:t>
                      </a:r>
                      <a:endParaRPr sz="1000">
                        <a:latin typeface="Lucida Sans Unicode"/>
                        <a:cs typeface="Lucida Sans Unicode"/>
                      </a:endParaRPr>
                    </a:p>
                  </a:txBody>
                  <a:tcPr marL="0" marR="0" marT="131445" marB="0">
                    <a:solidFill>
                      <a:srgbClr val="EDF0F7"/>
                    </a:solidFill>
                  </a:tcPr>
                </a:tc>
                <a:tc>
                  <a:txBody>
                    <a:bodyPr/>
                    <a:lstStyle/>
                    <a:p>
                      <a:pPr marL="9525" algn="ctr">
                        <a:lnSpc>
                          <a:spcPct val="100000"/>
                        </a:lnSpc>
                        <a:spcBef>
                          <a:spcPts val="1035"/>
                        </a:spcBef>
                      </a:pPr>
                      <a:r>
                        <a:rPr sz="1000" spc="-100" dirty="0">
                          <a:solidFill>
                            <a:srgbClr val="242424"/>
                          </a:solidFill>
                          <a:latin typeface="Lucida Sans Unicode"/>
                          <a:cs typeface="Lucida Sans Unicode"/>
                        </a:rPr>
                        <a:t>5.1%</a:t>
                      </a:r>
                      <a:r>
                        <a:rPr sz="1000" spc="-15" dirty="0">
                          <a:solidFill>
                            <a:srgbClr val="242424"/>
                          </a:solidFill>
                          <a:latin typeface="Lucida Sans Unicode"/>
                          <a:cs typeface="Lucida Sans Unicode"/>
                        </a:rPr>
                        <a:t> </a:t>
                      </a:r>
                      <a:r>
                        <a:rPr sz="1000" spc="-20" dirty="0">
                          <a:solidFill>
                            <a:srgbClr val="242424"/>
                          </a:solidFill>
                          <a:latin typeface="Lucida Sans Unicode"/>
                          <a:cs typeface="Lucida Sans Unicode"/>
                        </a:rPr>
                        <a:t>(135)</a:t>
                      </a:r>
                      <a:endParaRPr sz="1000">
                        <a:latin typeface="Lucida Sans Unicode"/>
                        <a:cs typeface="Lucida Sans Unicode"/>
                      </a:endParaRPr>
                    </a:p>
                  </a:txBody>
                  <a:tcPr marL="0" marR="0" marT="131445" marB="0">
                    <a:solidFill>
                      <a:srgbClr val="EDF0F7"/>
                    </a:solidFill>
                  </a:tcPr>
                </a:tc>
                <a:tc>
                  <a:txBody>
                    <a:bodyPr/>
                    <a:lstStyle/>
                    <a:p>
                      <a:pPr marL="34290" algn="ctr">
                        <a:lnSpc>
                          <a:spcPct val="100000"/>
                        </a:lnSpc>
                        <a:spcBef>
                          <a:spcPts val="1035"/>
                        </a:spcBef>
                      </a:pPr>
                      <a:r>
                        <a:rPr sz="1000" spc="-20" dirty="0">
                          <a:solidFill>
                            <a:srgbClr val="242424"/>
                          </a:solidFill>
                          <a:latin typeface="Lucida Sans Unicode"/>
                          <a:cs typeface="Lucida Sans Unicode"/>
                        </a:rPr>
                        <a:t>3.9%</a:t>
                      </a:r>
                      <a:r>
                        <a:rPr sz="1000" spc="-60" dirty="0">
                          <a:solidFill>
                            <a:srgbClr val="242424"/>
                          </a:solidFill>
                          <a:latin typeface="Lucida Sans Unicode"/>
                          <a:cs typeface="Lucida Sans Unicode"/>
                        </a:rPr>
                        <a:t> </a:t>
                      </a:r>
                      <a:r>
                        <a:rPr sz="1000" spc="-10" dirty="0">
                          <a:solidFill>
                            <a:srgbClr val="242424"/>
                          </a:solidFill>
                          <a:latin typeface="Lucida Sans Unicode"/>
                          <a:cs typeface="Lucida Sans Unicode"/>
                        </a:rPr>
                        <a:t>(2,617)</a:t>
                      </a:r>
                      <a:endParaRPr sz="1000">
                        <a:latin typeface="Lucida Sans Unicode"/>
                        <a:cs typeface="Lucida Sans Unicode"/>
                      </a:endParaRPr>
                    </a:p>
                  </a:txBody>
                  <a:tcPr marL="0" marR="0" marT="131445" marB="0">
                    <a:solidFill>
                      <a:srgbClr val="EDF0F7"/>
                    </a:solidFill>
                  </a:tcPr>
                </a:tc>
                <a:extLst>
                  <a:ext uri="{0D108BD9-81ED-4DB2-BD59-A6C34878D82A}">
                    <a16:rowId xmlns:a16="http://schemas.microsoft.com/office/drawing/2014/main" val="10004"/>
                  </a:ext>
                </a:extLst>
              </a:tr>
              <a:tr h="432434">
                <a:tc>
                  <a:txBody>
                    <a:bodyPr/>
                    <a:lstStyle/>
                    <a:p>
                      <a:pPr marL="467995">
                        <a:lnSpc>
                          <a:spcPct val="100000"/>
                        </a:lnSpc>
                        <a:spcBef>
                          <a:spcPts val="1035"/>
                        </a:spcBef>
                      </a:pPr>
                      <a:r>
                        <a:rPr sz="1000" spc="-10" dirty="0">
                          <a:solidFill>
                            <a:srgbClr val="242424"/>
                          </a:solidFill>
                          <a:latin typeface="Lucida Sans Unicode"/>
                          <a:cs typeface="Lucida Sans Unicode"/>
                        </a:rPr>
                        <a:t>Microsoft</a:t>
                      </a:r>
                      <a:endParaRPr sz="1000">
                        <a:latin typeface="Lucida Sans Unicode"/>
                        <a:cs typeface="Lucida Sans Unicode"/>
                      </a:endParaRPr>
                    </a:p>
                  </a:txBody>
                  <a:tcPr marL="0" marR="0" marT="131445" marB="0"/>
                </a:tc>
                <a:tc>
                  <a:txBody>
                    <a:bodyPr/>
                    <a:lstStyle/>
                    <a:p>
                      <a:pPr marL="9525" algn="ctr">
                        <a:lnSpc>
                          <a:spcPct val="100000"/>
                        </a:lnSpc>
                        <a:spcBef>
                          <a:spcPts val="1035"/>
                        </a:spcBef>
                      </a:pPr>
                      <a:r>
                        <a:rPr sz="1000" spc="-100" dirty="0">
                          <a:solidFill>
                            <a:srgbClr val="242424"/>
                          </a:solidFill>
                          <a:latin typeface="Lucida Sans Unicode"/>
                          <a:cs typeface="Lucida Sans Unicode"/>
                        </a:rPr>
                        <a:t>5.1%</a:t>
                      </a:r>
                      <a:r>
                        <a:rPr sz="1000" spc="-15" dirty="0">
                          <a:solidFill>
                            <a:srgbClr val="242424"/>
                          </a:solidFill>
                          <a:latin typeface="Lucida Sans Unicode"/>
                          <a:cs typeface="Lucida Sans Unicode"/>
                        </a:rPr>
                        <a:t> </a:t>
                      </a:r>
                      <a:r>
                        <a:rPr sz="1000" spc="-20" dirty="0">
                          <a:solidFill>
                            <a:srgbClr val="242424"/>
                          </a:solidFill>
                          <a:latin typeface="Lucida Sans Unicode"/>
                          <a:cs typeface="Lucida Sans Unicode"/>
                        </a:rPr>
                        <a:t>(134)</a:t>
                      </a:r>
                      <a:endParaRPr sz="1000">
                        <a:latin typeface="Lucida Sans Unicode"/>
                        <a:cs typeface="Lucida Sans Unicode"/>
                      </a:endParaRPr>
                    </a:p>
                  </a:txBody>
                  <a:tcPr marL="0" marR="0" marT="131445" marB="0"/>
                </a:tc>
                <a:tc>
                  <a:txBody>
                    <a:bodyPr/>
                    <a:lstStyle/>
                    <a:p>
                      <a:pPr marL="33655" algn="ctr">
                        <a:lnSpc>
                          <a:spcPct val="100000"/>
                        </a:lnSpc>
                        <a:spcBef>
                          <a:spcPts val="1035"/>
                        </a:spcBef>
                      </a:pPr>
                      <a:r>
                        <a:rPr sz="1000" spc="-10" dirty="0">
                          <a:solidFill>
                            <a:srgbClr val="242424"/>
                          </a:solidFill>
                          <a:latin typeface="Lucida Sans Unicode"/>
                          <a:cs typeface="Lucida Sans Unicode"/>
                        </a:rPr>
                        <a:t>5.4%</a:t>
                      </a:r>
                      <a:r>
                        <a:rPr sz="1000" spc="-65" dirty="0">
                          <a:solidFill>
                            <a:srgbClr val="242424"/>
                          </a:solidFill>
                          <a:latin typeface="Lucida Sans Unicode"/>
                          <a:cs typeface="Lucida Sans Unicode"/>
                        </a:rPr>
                        <a:t> </a:t>
                      </a:r>
                      <a:r>
                        <a:rPr sz="1000" spc="-10" dirty="0">
                          <a:solidFill>
                            <a:srgbClr val="242424"/>
                          </a:solidFill>
                          <a:latin typeface="Lucida Sans Unicode"/>
                          <a:cs typeface="Lucida Sans Unicode"/>
                        </a:rPr>
                        <a:t>(3,673)</a:t>
                      </a:r>
                      <a:endParaRPr sz="1000">
                        <a:latin typeface="Lucida Sans Unicode"/>
                        <a:cs typeface="Lucida Sans Unicode"/>
                      </a:endParaRPr>
                    </a:p>
                  </a:txBody>
                  <a:tcPr marL="0" marR="0" marT="131445" marB="0"/>
                </a:tc>
                <a:extLst>
                  <a:ext uri="{0D108BD9-81ED-4DB2-BD59-A6C34878D82A}">
                    <a16:rowId xmlns:a16="http://schemas.microsoft.com/office/drawing/2014/main" val="10005"/>
                  </a:ext>
                </a:extLst>
              </a:tr>
              <a:tr h="432434">
                <a:tc>
                  <a:txBody>
                    <a:bodyPr/>
                    <a:lstStyle/>
                    <a:p>
                      <a:pPr marL="573405">
                        <a:lnSpc>
                          <a:spcPct val="100000"/>
                        </a:lnSpc>
                        <a:spcBef>
                          <a:spcPts val="1035"/>
                        </a:spcBef>
                      </a:pPr>
                      <a:r>
                        <a:rPr sz="1000" spc="-10" dirty="0">
                          <a:solidFill>
                            <a:srgbClr val="242424"/>
                          </a:solidFill>
                          <a:latin typeface="Lucida Sans Unicode"/>
                          <a:cs typeface="Lucida Sans Unicode"/>
                        </a:rPr>
                        <a:t>Apple</a:t>
                      </a:r>
                      <a:endParaRPr sz="1000">
                        <a:latin typeface="Lucida Sans Unicode"/>
                        <a:cs typeface="Lucida Sans Unicode"/>
                      </a:endParaRPr>
                    </a:p>
                  </a:txBody>
                  <a:tcPr marL="0" marR="0" marT="131445" marB="0">
                    <a:solidFill>
                      <a:srgbClr val="EDF0F7"/>
                    </a:solidFill>
                  </a:tcPr>
                </a:tc>
                <a:tc>
                  <a:txBody>
                    <a:bodyPr/>
                    <a:lstStyle/>
                    <a:p>
                      <a:pPr marL="9525" algn="ctr">
                        <a:lnSpc>
                          <a:spcPct val="100000"/>
                        </a:lnSpc>
                        <a:spcBef>
                          <a:spcPts val="1035"/>
                        </a:spcBef>
                      </a:pPr>
                      <a:r>
                        <a:rPr sz="1000" spc="-10" dirty="0">
                          <a:solidFill>
                            <a:srgbClr val="242424"/>
                          </a:solidFill>
                          <a:latin typeface="Lucida Sans Unicode"/>
                          <a:cs typeface="Lucida Sans Unicode"/>
                        </a:rPr>
                        <a:t>4.9%</a:t>
                      </a:r>
                      <a:r>
                        <a:rPr sz="1000" spc="-65" dirty="0">
                          <a:solidFill>
                            <a:srgbClr val="242424"/>
                          </a:solidFill>
                          <a:latin typeface="Lucida Sans Unicode"/>
                          <a:cs typeface="Lucida Sans Unicode"/>
                        </a:rPr>
                        <a:t> </a:t>
                      </a:r>
                      <a:r>
                        <a:rPr sz="1000" spc="-10" dirty="0">
                          <a:solidFill>
                            <a:srgbClr val="242424"/>
                          </a:solidFill>
                          <a:latin typeface="Lucida Sans Unicode"/>
                          <a:cs typeface="Lucida Sans Unicode"/>
                        </a:rPr>
                        <a:t>(129)</a:t>
                      </a:r>
                      <a:endParaRPr sz="1000">
                        <a:latin typeface="Lucida Sans Unicode"/>
                        <a:cs typeface="Lucida Sans Unicode"/>
                      </a:endParaRPr>
                    </a:p>
                  </a:txBody>
                  <a:tcPr marL="0" marR="0" marT="131445" marB="0">
                    <a:solidFill>
                      <a:srgbClr val="EDF0F7"/>
                    </a:solidFill>
                  </a:tcPr>
                </a:tc>
                <a:tc>
                  <a:txBody>
                    <a:bodyPr/>
                    <a:lstStyle/>
                    <a:p>
                      <a:pPr marL="32384" algn="ctr">
                        <a:lnSpc>
                          <a:spcPct val="100000"/>
                        </a:lnSpc>
                        <a:spcBef>
                          <a:spcPts val="1035"/>
                        </a:spcBef>
                      </a:pPr>
                      <a:r>
                        <a:rPr sz="1000" spc="-40" dirty="0">
                          <a:solidFill>
                            <a:srgbClr val="242424"/>
                          </a:solidFill>
                          <a:latin typeface="Lucida Sans Unicode"/>
                          <a:cs typeface="Lucida Sans Unicode"/>
                        </a:rPr>
                        <a:t>7.0%</a:t>
                      </a:r>
                      <a:r>
                        <a:rPr sz="1000" spc="-10" dirty="0">
                          <a:solidFill>
                            <a:srgbClr val="242424"/>
                          </a:solidFill>
                          <a:latin typeface="Lucida Sans Unicode"/>
                          <a:cs typeface="Lucida Sans Unicode"/>
                        </a:rPr>
                        <a:t> (4,699)</a:t>
                      </a:r>
                      <a:endParaRPr sz="1000">
                        <a:latin typeface="Lucida Sans Unicode"/>
                        <a:cs typeface="Lucida Sans Unicode"/>
                      </a:endParaRPr>
                    </a:p>
                  </a:txBody>
                  <a:tcPr marL="0" marR="0" marT="131445" marB="0">
                    <a:solidFill>
                      <a:srgbClr val="EDF0F7"/>
                    </a:solidFill>
                  </a:tcPr>
                </a:tc>
                <a:extLst>
                  <a:ext uri="{0D108BD9-81ED-4DB2-BD59-A6C34878D82A}">
                    <a16:rowId xmlns:a16="http://schemas.microsoft.com/office/drawing/2014/main" val="10006"/>
                  </a:ext>
                </a:extLst>
              </a:tr>
              <a:tr h="432434">
                <a:tc>
                  <a:txBody>
                    <a:bodyPr/>
                    <a:lstStyle/>
                    <a:p>
                      <a:pPr marL="597535">
                        <a:lnSpc>
                          <a:spcPct val="100000"/>
                        </a:lnSpc>
                        <a:spcBef>
                          <a:spcPts val="1035"/>
                        </a:spcBef>
                      </a:pPr>
                      <a:r>
                        <a:rPr sz="1000" spc="-20" dirty="0">
                          <a:solidFill>
                            <a:srgbClr val="242424"/>
                          </a:solidFill>
                          <a:latin typeface="Lucida Sans Unicode"/>
                          <a:cs typeface="Lucida Sans Unicode"/>
                        </a:rPr>
                        <a:t>Meta</a:t>
                      </a:r>
                      <a:endParaRPr sz="1000">
                        <a:latin typeface="Lucida Sans Unicode"/>
                        <a:cs typeface="Lucida Sans Unicode"/>
                      </a:endParaRPr>
                    </a:p>
                  </a:txBody>
                  <a:tcPr marL="0" marR="0" marT="131445" marB="0"/>
                </a:tc>
                <a:tc>
                  <a:txBody>
                    <a:bodyPr/>
                    <a:lstStyle/>
                    <a:p>
                      <a:pPr marL="8255" algn="ctr">
                        <a:lnSpc>
                          <a:spcPct val="100000"/>
                        </a:lnSpc>
                        <a:spcBef>
                          <a:spcPts val="1035"/>
                        </a:spcBef>
                      </a:pPr>
                      <a:r>
                        <a:rPr sz="1000" spc="-25" dirty="0">
                          <a:solidFill>
                            <a:srgbClr val="242424"/>
                          </a:solidFill>
                          <a:latin typeface="Lucida Sans Unicode"/>
                          <a:cs typeface="Lucida Sans Unicode"/>
                        </a:rPr>
                        <a:t>2.6%</a:t>
                      </a:r>
                      <a:r>
                        <a:rPr sz="1000" spc="-40" dirty="0">
                          <a:solidFill>
                            <a:srgbClr val="242424"/>
                          </a:solidFill>
                          <a:latin typeface="Lucida Sans Unicode"/>
                          <a:cs typeface="Lucida Sans Unicode"/>
                        </a:rPr>
                        <a:t> </a:t>
                      </a:r>
                      <a:r>
                        <a:rPr sz="1000" spc="35" dirty="0">
                          <a:solidFill>
                            <a:srgbClr val="242424"/>
                          </a:solidFill>
                          <a:latin typeface="Lucida Sans Unicode"/>
                          <a:cs typeface="Lucida Sans Unicode"/>
                        </a:rPr>
                        <a:t>(68)</a:t>
                      </a:r>
                      <a:endParaRPr sz="1000">
                        <a:latin typeface="Lucida Sans Unicode"/>
                        <a:cs typeface="Lucida Sans Unicode"/>
                      </a:endParaRPr>
                    </a:p>
                  </a:txBody>
                  <a:tcPr marL="0" marR="0" marT="131445" marB="0"/>
                </a:tc>
                <a:tc>
                  <a:txBody>
                    <a:bodyPr/>
                    <a:lstStyle/>
                    <a:p>
                      <a:pPr marL="31750" algn="ctr">
                        <a:lnSpc>
                          <a:spcPct val="100000"/>
                        </a:lnSpc>
                        <a:spcBef>
                          <a:spcPts val="1035"/>
                        </a:spcBef>
                      </a:pPr>
                      <a:r>
                        <a:rPr sz="1000" spc="-100" dirty="0">
                          <a:solidFill>
                            <a:srgbClr val="242424"/>
                          </a:solidFill>
                          <a:latin typeface="Lucida Sans Unicode"/>
                          <a:cs typeface="Lucida Sans Unicode"/>
                        </a:rPr>
                        <a:t>1.8%</a:t>
                      </a:r>
                      <a:r>
                        <a:rPr sz="1000" spc="-10" dirty="0">
                          <a:solidFill>
                            <a:srgbClr val="242424"/>
                          </a:solidFill>
                          <a:latin typeface="Lucida Sans Unicode"/>
                          <a:cs typeface="Lucida Sans Unicode"/>
                        </a:rPr>
                        <a:t> (1,232)</a:t>
                      </a:r>
                      <a:endParaRPr sz="1000">
                        <a:latin typeface="Lucida Sans Unicode"/>
                        <a:cs typeface="Lucida Sans Unicode"/>
                      </a:endParaRPr>
                    </a:p>
                  </a:txBody>
                  <a:tcPr marL="0" marR="0" marT="131445" marB="0"/>
                </a:tc>
                <a:extLst>
                  <a:ext uri="{0D108BD9-81ED-4DB2-BD59-A6C34878D82A}">
                    <a16:rowId xmlns:a16="http://schemas.microsoft.com/office/drawing/2014/main" val="10007"/>
                  </a:ext>
                </a:extLst>
              </a:tr>
              <a:tr h="432434">
                <a:tc>
                  <a:txBody>
                    <a:bodyPr/>
                    <a:lstStyle/>
                    <a:p>
                      <a:pPr marL="424180">
                        <a:lnSpc>
                          <a:spcPct val="100000"/>
                        </a:lnSpc>
                        <a:spcBef>
                          <a:spcPts val="1035"/>
                        </a:spcBef>
                      </a:pPr>
                      <a:r>
                        <a:rPr sz="1000" spc="-10" dirty="0">
                          <a:solidFill>
                            <a:srgbClr val="242424"/>
                          </a:solidFill>
                          <a:latin typeface="Lucida Sans Unicode"/>
                          <a:cs typeface="Lucida Sans Unicode"/>
                        </a:rPr>
                        <a:t>Broadcom</a:t>
                      </a:r>
                      <a:endParaRPr sz="1000">
                        <a:latin typeface="Lucida Sans Unicode"/>
                        <a:cs typeface="Lucida Sans Unicode"/>
                      </a:endParaRPr>
                    </a:p>
                  </a:txBody>
                  <a:tcPr marL="0" marR="0" marT="131445" marB="0">
                    <a:solidFill>
                      <a:srgbClr val="EDF0F7"/>
                    </a:solidFill>
                  </a:tcPr>
                </a:tc>
                <a:tc>
                  <a:txBody>
                    <a:bodyPr/>
                    <a:lstStyle/>
                    <a:p>
                      <a:pPr marL="7620" algn="ctr">
                        <a:lnSpc>
                          <a:spcPct val="100000"/>
                        </a:lnSpc>
                        <a:spcBef>
                          <a:spcPts val="1035"/>
                        </a:spcBef>
                      </a:pPr>
                      <a:r>
                        <a:rPr sz="1000" spc="-175" dirty="0">
                          <a:solidFill>
                            <a:srgbClr val="242424"/>
                          </a:solidFill>
                          <a:latin typeface="Lucida Sans Unicode"/>
                          <a:cs typeface="Lucida Sans Unicode"/>
                        </a:rPr>
                        <a:t>1.1%</a:t>
                      </a:r>
                      <a:r>
                        <a:rPr sz="1000" spc="-15" dirty="0">
                          <a:solidFill>
                            <a:srgbClr val="242424"/>
                          </a:solidFill>
                          <a:latin typeface="Lucida Sans Unicode"/>
                          <a:cs typeface="Lucida Sans Unicode"/>
                        </a:rPr>
                        <a:t> </a:t>
                      </a:r>
                      <a:r>
                        <a:rPr sz="1000" spc="-20" dirty="0">
                          <a:solidFill>
                            <a:srgbClr val="242424"/>
                          </a:solidFill>
                          <a:latin typeface="Lucida Sans Unicode"/>
                          <a:cs typeface="Lucida Sans Unicode"/>
                        </a:rPr>
                        <a:t>(29)</a:t>
                      </a:r>
                      <a:endParaRPr sz="1000">
                        <a:latin typeface="Lucida Sans Unicode"/>
                        <a:cs typeface="Lucida Sans Unicode"/>
                      </a:endParaRPr>
                    </a:p>
                  </a:txBody>
                  <a:tcPr marL="0" marR="0" marT="131445" marB="0">
                    <a:solidFill>
                      <a:srgbClr val="EDF0F7"/>
                    </a:solidFill>
                  </a:tcPr>
                </a:tc>
                <a:tc>
                  <a:txBody>
                    <a:bodyPr/>
                    <a:lstStyle/>
                    <a:p>
                      <a:pPr marL="31750" algn="ctr">
                        <a:lnSpc>
                          <a:spcPct val="100000"/>
                        </a:lnSpc>
                        <a:spcBef>
                          <a:spcPts val="1035"/>
                        </a:spcBef>
                      </a:pPr>
                      <a:r>
                        <a:rPr sz="1000" spc="-25" dirty="0">
                          <a:solidFill>
                            <a:srgbClr val="242424"/>
                          </a:solidFill>
                          <a:latin typeface="Lucida Sans Unicode"/>
                          <a:cs typeface="Lucida Sans Unicode"/>
                        </a:rPr>
                        <a:t>2.6%</a:t>
                      </a:r>
                      <a:r>
                        <a:rPr sz="1000" spc="-40" dirty="0">
                          <a:solidFill>
                            <a:srgbClr val="242424"/>
                          </a:solidFill>
                          <a:latin typeface="Lucida Sans Unicode"/>
                          <a:cs typeface="Lucida Sans Unicode"/>
                        </a:rPr>
                        <a:t> </a:t>
                      </a:r>
                      <a:r>
                        <a:rPr sz="1000" spc="-10" dirty="0">
                          <a:solidFill>
                            <a:srgbClr val="242424"/>
                          </a:solidFill>
                          <a:latin typeface="Lucida Sans Unicode"/>
                          <a:cs typeface="Lucida Sans Unicode"/>
                        </a:rPr>
                        <a:t>(1,771)</a:t>
                      </a:r>
                      <a:endParaRPr sz="1000">
                        <a:latin typeface="Lucida Sans Unicode"/>
                        <a:cs typeface="Lucida Sans Unicode"/>
                      </a:endParaRPr>
                    </a:p>
                  </a:txBody>
                  <a:tcPr marL="0" marR="0" marT="131445" marB="0">
                    <a:solidFill>
                      <a:srgbClr val="EDF0F7"/>
                    </a:solidFill>
                  </a:tcPr>
                </a:tc>
                <a:extLst>
                  <a:ext uri="{0D108BD9-81ED-4DB2-BD59-A6C34878D82A}">
                    <a16:rowId xmlns:a16="http://schemas.microsoft.com/office/drawing/2014/main" val="10008"/>
                  </a:ext>
                </a:extLst>
              </a:tr>
              <a:tr h="432434">
                <a:tc>
                  <a:txBody>
                    <a:bodyPr/>
                    <a:lstStyle/>
                    <a:p>
                      <a:pPr marL="161925">
                        <a:lnSpc>
                          <a:spcPct val="100000"/>
                        </a:lnSpc>
                        <a:spcBef>
                          <a:spcPts val="1035"/>
                        </a:spcBef>
                      </a:pPr>
                      <a:r>
                        <a:rPr sz="1000" spc="-60" dirty="0">
                          <a:solidFill>
                            <a:srgbClr val="16375F"/>
                          </a:solidFill>
                          <a:latin typeface="Arial Black"/>
                          <a:cs typeface="Arial Black"/>
                        </a:rPr>
                        <a:t>Total</a:t>
                      </a:r>
                      <a:r>
                        <a:rPr sz="1000" spc="-105" dirty="0">
                          <a:solidFill>
                            <a:srgbClr val="16375F"/>
                          </a:solidFill>
                          <a:latin typeface="Arial Black"/>
                          <a:cs typeface="Arial Black"/>
                        </a:rPr>
                        <a:t> </a:t>
                      </a:r>
                      <a:r>
                        <a:rPr sz="1000" spc="175" dirty="0">
                          <a:solidFill>
                            <a:srgbClr val="16375F"/>
                          </a:solidFill>
                          <a:latin typeface="Arial Black"/>
                          <a:cs typeface="Arial Black"/>
                        </a:rPr>
                        <a:t>/</a:t>
                      </a:r>
                      <a:r>
                        <a:rPr sz="1000" spc="-95" dirty="0">
                          <a:solidFill>
                            <a:srgbClr val="16375F"/>
                          </a:solidFill>
                          <a:latin typeface="Arial Black"/>
                          <a:cs typeface="Arial Black"/>
                        </a:rPr>
                        <a:t> </a:t>
                      </a:r>
                      <a:r>
                        <a:rPr sz="1000" spc="-10" dirty="0">
                          <a:solidFill>
                            <a:srgbClr val="16375F"/>
                          </a:solidFill>
                          <a:latin typeface="Arial Black"/>
                          <a:cs typeface="Arial Black"/>
                        </a:rPr>
                        <a:t>Grupo</a:t>
                      </a:r>
                      <a:endParaRPr sz="1000">
                        <a:latin typeface="Arial Black"/>
                        <a:cs typeface="Arial Black"/>
                      </a:endParaRPr>
                    </a:p>
                  </a:txBody>
                  <a:tcPr marL="0" marR="0" marT="131445" marB="0">
                    <a:solidFill>
                      <a:srgbClr val="DCE6F3"/>
                    </a:solidFill>
                  </a:tcPr>
                </a:tc>
                <a:tc>
                  <a:txBody>
                    <a:bodyPr/>
                    <a:lstStyle/>
                    <a:p>
                      <a:pPr marL="7620" algn="ctr">
                        <a:lnSpc>
                          <a:spcPct val="100000"/>
                        </a:lnSpc>
                        <a:spcBef>
                          <a:spcPts val="1035"/>
                        </a:spcBef>
                      </a:pPr>
                      <a:r>
                        <a:rPr sz="1000" spc="-60" dirty="0">
                          <a:solidFill>
                            <a:srgbClr val="16375F"/>
                          </a:solidFill>
                          <a:latin typeface="Arial Black"/>
                          <a:cs typeface="Arial Black"/>
                        </a:rPr>
                        <a:t>34.0%</a:t>
                      </a:r>
                      <a:r>
                        <a:rPr sz="1000" spc="-70" dirty="0">
                          <a:solidFill>
                            <a:srgbClr val="16375F"/>
                          </a:solidFill>
                          <a:latin typeface="Arial Black"/>
                          <a:cs typeface="Arial Black"/>
                        </a:rPr>
                        <a:t> </a:t>
                      </a:r>
                      <a:r>
                        <a:rPr sz="1000" spc="-10" dirty="0">
                          <a:solidFill>
                            <a:srgbClr val="16375F"/>
                          </a:solidFill>
                          <a:latin typeface="Arial Black"/>
                          <a:cs typeface="Arial Black"/>
                        </a:rPr>
                        <a:t>(899)</a:t>
                      </a:r>
                      <a:endParaRPr sz="1000">
                        <a:latin typeface="Arial Black"/>
                        <a:cs typeface="Arial Black"/>
                      </a:endParaRPr>
                    </a:p>
                  </a:txBody>
                  <a:tcPr marL="0" marR="0" marT="131445" marB="0">
                    <a:solidFill>
                      <a:srgbClr val="DCE6F3"/>
                    </a:solidFill>
                  </a:tcPr>
                </a:tc>
                <a:tc>
                  <a:txBody>
                    <a:bodyPr/>
                    <a:lstStyle/>
                    <a:p>
                      <a:pPr marL="33655" algn="ctr">
                        <a:lnSpc>
                          <a:spcPct val="100000"/>
                        </a:lnSpc>
                        <a:spcBef>
                          <a:spcPts val="1035"/>
                        </a:spcBef>
                      </a:pPr>
                      <a:r>
                        <a:rPr sz="1000" spc="-80" dirty="0">
                          <a:solidFill>
                            <a:srgbClr val="16375F"/>
                          </a:solidFill>
                          <a:latin typeface="Arial Black"/>
                          <a:cs typeface="Arial Black"/>
                        </a:rPr>
                        <a:t>34.2%</a:t>
                      </a:r>
                      <a:r>
                        <a:rPr sz="1000" spc="-55" dirty="0">
                          <a:solidFill>
                            <a:srgbClr val="16375F"/>
                          </a:solidFill>
                          <a:latin typeface="Arial Black"/>
                          <a:cs typeface="Arial Black"/>
                        </a:rPr>
                        <a:t> </a:t>
                      </a:r>
                      <a:r>
                        <a:rPr sz="1000" spc="-10" dirty="0">
                          <a:solidFill>
                            <a:srgbClr val="16375F"/>
                          </a:solidFill>
                          <a:latin typeface="Arial Black"/>
                          <a:cs typeface="Arial Black"/>
                        </a:rPr>
                        <a:t>(23,086)</a:t>
                      </a:r>
                      <a:endParaRPr sz="1000">
                        <a:latin typeface="Arial Black"/>
                        <a:cs typeface="Arial Black"/>
                      </a:endParaRPr>
                    </a:p>
                  </a:txBody>
                  <a:tcPr marL="0" marR="0" marT="131445" marB="0">
                    <a:solidFill>
                      <a:srgbClr val="DCE6F3"/>
                    </a:solidFill>
                  </a:tcPr>
                </a:tc>
                <a:extLst>
                  <a:ext uri="{0D108BD9-81ED-4DB2-BD59-A6C34878D82A}">
                    <a16:rowId xmlns:a16="http://schemas.microsoft.com/office/drawing/2014/main" val="10009"/>
                  </a:ext>
                </a:extLst>
              </a:tr>
            </a:tbl>
          </a:graphicData>
        </a:graphic>
      </p:graphicFrame>
      <p:sp>
        <p:nvSpPr>
          <p:cNvPr id="13" name="object 13"/>
          <p:cNvSpPr/>
          <p:nvPr/>
        </p:nvSpPr>
        <p:spPr>
          <a:xfrm>
            <a:off x="8133206" y="2015744"/>
            <a:ext cx="3483610" cy="0"/>
          </a:xfrm>
          <a:custGeom>
            <a:avLst/>
            <a:gdLst/>
            <a:ahLst/>
            <a:cxnLst/>
            <a:rect l="l" t="t" r="r" b="b"/>
            <a:pathLst>
              <a:path w="3483609">
                <a:moveTo>
                  <a:pt x="0" y="0"/>
                </a:moveTo>
                <a:lnTo>
                  <a:pt x="3483102" y="0"/>
                </a:lnTo>
              </a:path>
            </a:pathLst>
          </a:custGeom>
          <a:ln w="12700">
            <a:solidFill>
              <a:srgbClr val="919191"/>
            </a:solidFill>
          </a:ln>
        </p:spPr>
        <p:txBody>
          <a:bodyPr wrap="square" lIns="0" tIns="0" rIns="0" bIns="0" rtlCol="0"/>
          <a:lstStyle/>
          <a:p>
            <a:endParaRPr/>
          </a:p>
        </p:txBody>
      </p:sp>
      <p:sp>
        <p:nvSpPr>
          <p:cNvPr id="10" name="object 10"/>
          <p:cNvSpPr/>
          <p:nvPr/>
        </p:nvSpPr>
        <p:spPr>
          <a:xfrm>
            <a:off x="533069" y="2032635"/>
            <a:ext cx="3240405" cy="0"/>
          </a:xfrm>
          <a:custGeom>
            <a:avLst/>
            <a:gdLst/>
            <a:ahLst/>
            <a:cxnLst/>
            <a:rect l="l" t="t" r="r" b="b"/>
            <a:pathLst>
              <a:path w="3240404">
                <a:moveTo>
                  <a:pt x="0" y="0"/>
                </a:moveTo>
                <a:lnTo>
                  <a:pt x="3239973" y="0"/>
                </a:lnTo>
              </a:path>
            </a:pathLst>
          </a:custGeom>
          <a:ln w="12700">
            <a:solidFill>
              <a:srgbClr val="919191"/>
            </a:solidFill>
          </a:ln>
        </p:spPr>
        <p:txBody>
          <a:bodyPr wrap="square" lIns="0" tIns="0" rIns="0" bIns="0" rtlCol="0"/>
          <a:lstStyle/>
          <a:p>
            <a:endParaRPr/>
          </a:p>
        </p:txBody>
      </p:sp>
      <p:pic>
        <p:nvPicPr>
          <p:cNvPr id="7" name="object 7"/>
          <p:cNvPicPr/>
          <p:nvPr/>
        </p:nvPicPr>
        <p:blipFill>
          <a:blip r:embed="rId3" cstate="print"/>
          <a:stretch>
            <a:fillRect/>
          </a:stretch>
        </p:blipFill>
        <p:spPr>
          <a:xfrm>
            <a:off x="8277546" y="2389039"/>
            <a:ext cx="3280447" cy="3695227"/>
          </a:xfrm>
          <a:prstGeom prst="rect">
            <a:avLst/>
          </a:prstGeom>
        </p:spPr>
      </p:pic>
      <p:sp>
        <p:nvSpPr>
          <p:cNvPr id="14" name="object 14"/>
          <p:cNvSpPr txBox="1"/>
          <p:nvPr/>
        </p:nvSpPr>
        <p:spPr>
          <a:xfrm>
            <a:off x="8379332" y="2191461"/>
            <a:ext cx="1056640" cy="241300"/>
          </a:xfrm>
          <a:prstGeom prst="rect">
            <a:avLst/>
          </a:prstGeom>
          <a:solidFill>
            <a:srgbClr val="041D42"/>
          </a:solidFill>
        </p:spPr>
        <p:txBody>
          <a:bodyPr vert="horz" wrap="square" lIns="0" tIns="7620" rIns="0" bIns="0" rtlCol="0">
            <a:spAutoFit/>
          </a:bodyPr>
          <a:lstStyle/>
          <a:p>
            <a:pPr marL="92075" marR="198120">
              <a:lnSpc>
                <a:spcPct val="100000"/>
              </a:lnSpc>
              <a:spcBef>
                <a:spcPts val="60"/>
              </a:spcBef>
            </a:pPr>
            <a:r>
              <a:rPr sz="700" dirty="0">
                <a:solidFill>
                  <a:srgbClr val="FFFFFF"/>
                </a:solidFill>
                <a:latin typeface="Lucida Sans Unicode"/>
                <a:cs typeface="Lucida Sans Unicode"/>
              </a:rPr>
              <a:t>Confirmadas</a:t>
            </a:r>
            <a:r>
              <a:rPr sz="700" spc="210" dirty="0">
                <a:solidFill>
                  <a:srgbClr val="FFFFFF"/>
                </a:solidFill>
                <a:latin typeface="Lucida Sans Unicode"/>
                <a:cs typeface="Lucida Sans Unicode"/>
              </a:rPr>
              <a:t> </a:t>
            </a:r>
            <a:r>
              <a:rPr sz="700" spc="-25" dirty="0">
                <a:solidFill>
                  <a:srgbClr val="FFFFFF"/>
                </a:solidFill>
                <a:latin typeface="Lucida Sans Unicode"/>
                <a:cs typeface="Lucida Sans Unicode"/>
              </a:rPr>
              <a:t>por</a:t>
            </a:r>
            <a:r>
              <a:rPr sz="700" spc="-10" dirty="0">
                <a:solidFill>
                  <a:srgbClr val="FFFFFF"/>
                </a:solidFill>
                <a:latin typeface="Lucida Sans Unicode"/>
                <a:cs typeface="Lucida Sans Unicode"/>
              </a:rPr>
              <a:t> Autoridades</a:t>
            </a:r>
            <a:endParaRPr sz="700">
              <a:latin typeface="Lucida Sans Unicode"/>
              <a:cs typeface="Lucida Sans Unicode"/>
            </a:endParaRPr>
          </a:p>
        </p:txBody>
      </p:sp>
      <p:sp>
        <p:nvSpPr>
          <p:cNvPr id="15" name="object 15"/>
          <p:cNvSpPr txBox="1"/>
          <p:nvPr/>
        </p:nvSpPr>
        <p:spPr>
          <a:xfrm>
            <a:off x="8379332" y="2432557"/>
            <a:ext cx="1056640" cy="276860"/>
          </a:xfrm>
          <a:prstGeom prst="rect">
            <a:avLst/>
          </a:prstGeom>
          <a:solidFill>
            <a:srgbClr val="96C0F8"/>
          </a:solidFill>
        </p:spPr>
        <p:txBody>
          <a:bodyPr vert="horz" wrap="square" lIns="0" tIns="43180" rIns="0" bIns="0" rtlCol="0">
            <a:spAutoFit/>
          </a:bodyPr>
          <a:lstStyle/>
          <a:p>
            <a:pPr marL="92075" marR="314960">
              <a:lnSpc>
                <a:spcPct val="100000"/>
              </a:lnSpc>
              <a:spcBef>
                <a:spcPts val="340"/>
              </a:spcBef>
            </a:pPr>
            <a:r>
              <a:rPr sz="700" dirty="0">
                <a:solidFill>
                  <a:srgbClr val="041D42"/>
                </a:solidFill>
                <a:latin typeface="Lucida Sans Unicode"/>
                <a:cs typeface="Lucida Sans Unicode"/>
              </a:rPr>
              <a:t>Recopilado</a:t>
            </a:r>
            <a:r>
              <a:rPr sz="700" spc="185" dirty="0">
                <a:solidFill>
                  <a:srgbClr val="041D42"/>
                </a:solidFill>
                <a:latin typeface="Lucida Sans Unicode"/>
                <a:cs typeface="Lucida Sans Unicode"/>
              </a:rPr>
              <a:t> </a:t>
            </a:r>
            <a:r>
              <a:rPr sz="700" spc="-25" dirty="0">
                <a:solidFill>
                  <a:srgbClr val="041D42"/>
                </a:solidFill>
                <a:latin typeface="Lucida Sans Unicode"/>
                <a:cs typeface="Lucida Sans Unicode"/>
              </a:rPr>
              <a:t>de</a:t>
            </a:r>
            <a:r>
              <a:rPr sz="700" spc="-10" dirty="0">
                <a:solidFill>
                  <a:srgbClr val="041D42"/>
                </a:solidFill>
                <a:latin typeface="Lucida Sans Unicode"/>
                <a:cs typeface="Lucida Sans Unicode"/>
              </a:rPr>
              <a:t> medios</a:t>
            </a:r>
            <a:endParaRPr sz="700">
              <a:latin typeface="Lucida Sans Unicode"/>
              <a:cs typeface="Lucida Sans Unicode"/>
            </a:endParaRPr>
          </a:p>
        </p:txBody>
      </p:sp>
      <p:pic>
        <p:nvPicPr>
          <p:cNvPr id="16" name="object 16"/>
          <p:cNvPicPr/>
          <p:nvPr/>
        </p:nvPicPr>
        <p:blipFill>
          <a:blip r:embed="rId4" cstate="print"/>
          <a:stretch>
            <a:fillRect/>
          </a:stretch>
        </p:blipFill>
        <p:spPr>
          <a:xfrm>
            <a:off x="4292600" y="2720968"/>
            <a:ext cx="304800" cy="72777"/>
          </a:xfrm>
          <a:prstGeom prst="rect">
            <a:avLst/>
          </a:prstGeom>
        </p:spPr>
      </p:pic>
      <p:pic>
        <p:nvPicPr>
          <p:cNvPr id="17" name="object 17"/>
          <p:cNvPicPr/>
          <p:nvPr/>
        </p:nvPicPr>
        <p:blipFill>
          <a:blip r:embed="rId5" cstate="print"/>
          <a:stretch>
            <a:fillRect/>
          </a:stretch>
        </p:blipFill>
        <p:spPr>
          <a:xfrm>
            <a:off x="4292600" y="3161413"/>
            <a:ext cx="304800" cy="57274"/>
          </a:xfrm>
          <a:prstGeom prst="rect">
            <a:avLst/>
          </a:prstGeom>
        </p:spPr>
      </p:pic>
      <p:pic>
        <p:nvPicPr>
          <p:cNvPr id="18" name="object 18"/>
          <p:cNvPicPr/>
          <p:nvPr/>
        </p:nvPicPr>
        <p:blipFill>
          <a:blip r:embed="rId6" cstate="print"/>
          <a:stretch>
            <a:fillRect/>
          </a:stretch>
        </p:blipFill>
        <p:spPr>
          <a:xfrm>
            <a:off x="4292600" y="3576765"/>
            <a:ext cx="304800" cy="92137"/>
          </a:xfrm>
          <a:prstGeom prst="rect">
            <a:avLst/>
          </a:prstGeom>
        </p:spPr>
      </p:pic>
      <p:pic>
        <p:nvPicPr>
          <p:cNvPr id="19" name="object 19"/>
          <p:cNvPicPr/>
          <p:nvPr/>
        </p:nvPicPr>
        <p:blipFill>
          <a:blip r:embed="rId7" cstate="print"/>
          <a:stretch>
            <a:fillRect/>
          </a:stretch>
        </p:blipFill>
        <p:spPr>
          <a:xfrm>
            <a:off x="4375108" y="3980667"/>
            <a:ext cx="143214" cy="149901"/>
          </a:xfrm>
          <a:prstGeom prst="rect">
            <a:avLst/>
          </a:prstGeom>
        </p:spPr>
      </p:pic>
      <p:pic>
        <p:nvPicPr>
          <p:cNvPr id="20" name="object 20"/>
          <p:cNvPicPr/>
          <p:nvPr/>
        </p:nvPicPr>
        <p:blipFill>
          <a:blip r:embed="rId8" cstate="print"/>
          <a:stretch>
            <a:fillRect/>
          </a:stretch>
        </p:blipFill>
        <p:spPr>
          <a:xfrm>
            <a:off x="4359402" y="4386834"/>
            <a:ext cx="171081" cy="203200"/>
          </a:xfrm>
          <a:prstGeom prst="rect">
            <a:avLst/>
          </a:prstGeom>
        </p:spPr>
      </p:pic>
      <p:pic>
        <p:nvPicPr>
          <p:cNvPr id="21" name="object 21"/>
          <p:cNvPicPr/>
          <p:nvPr/>
        </p:nvPicPr>
        <p:blipFill>
          <a:blip r:embed="rId9" cstate="print"/>
          <a:stretch>
            <a:fillRect/>
          </a:stretch>
        </p:blipFill>
        <p:spPr>
          <a:xfrm>
            <a:off x="4292600" y="4890599"/>
            <a:ext cx="304800" cy="61257"/>
          </a:xfrm>
          <a:prstGeom prst="rect">
            <a:avLst/>
          </a:prstGeom>
        </p:spPr>
      </p:pic>
      <p:pic>
        <p:nvPicPr>
          <p:cNvPr id="22" name="object 22"/>
          <p:cNvPicPr/>
          <p:nvPr/>
        </p:nvPicPr>
        <p:blipFill>
          <a:blip r:embed="rId10" cstate="print"/>
          <a:stretch>
            <a:fillRect/>
          </a:stretch>
        </p:blipFill>
        <p:spPr>
          <a:xfrm>
            <a:off x="4343400" y="5252339"/>
            <a:ext cx="203200" cy="203200"/>
          </a:xfrm>
          <a:prstGeom prst="rect">
            <a:avLst/>
          </a:prstGeom>
        </p:spPr>
      </p:pic>
      <p:pic>
        <p:nvPicPr>
          <p:cNvPr id="5" name="object 5"/>
          <p:cNvPicPr/>
          <p:nvPr/>
        </p:nvPicPr>
        <p:blipFill>
          <a:blip r:embed="rId11" cstate="print"/>
          <a:stretch>
            <a:fillRect/>
          </a:stretch>
        </p:blipFill>
        <p:spPr>
          <a:xfrm>
            <a:off x="11739118" y="6366078"/>
            <a:ext cx="212725" cy="189865"/>
          </a:xfrm>
          <a:prstGeom prst="rect">
            <a:avLst/>
          </a:prstGeom>
        </p:spPr>
      </p:pic>
      <p:sp>
        <p:nvSpPr>
          <p:cNvPr id="4" name="object 4"/>
          <p:cNvSpPr txBox="1"/>
          <p:nvPr/>
        </p:nvSpPr>
        <p:spPr>
          <a:xfrm>
            <a:off x="358241" y="6534098"/>
            <a:ext cx="7792720" cy="147955"/>
          </a:xfrm>
          <a:prstGeom prst="rect">
            <a:avLst/>
          </a:prstGeom>
        </p:spPr>
        <p:txBody>
          <a:bodyPr vert="horz" wrap="square" lIns="0" tIns="12700" rIns="0" bIns="0" rtlCol="0">
            <a:spAutoFit/>
          </a:bodyPr>
          <a:lstStyle/>
          <a:p>
            <a:pPr marL="12700">
              <a:lnSpc>
                <a:spcPct val="100000"/>
              </a:lnSpc>
              <a:spcBef>
                <a:spcPts val="100"/>
              </a:spcBef>
            </a:pPr>
            <a:r>
              <a:rPr sz="800" i="1" dirty="0">
                <a:solidFill>
                  <a:srgbClr val="878787"/>
                </a:solidFill>
                <a:latin typeface="Arial"/>
                <a:cs typeface="Arial"/>
              </a:rPr>
              <a:t>Fuente:</a:t>
            </a:r>
            <a:r>
              <a:rPr sz="800" i="1" spc="75" dirty="0">
                <a:solidFill>
                  <a:srgbClr val="878787"/>
                </a:solidFill>
                <a:latin typeface="Arial"/>
                <a:cs typeface="Arial"/>
              </a:rPr>
              <a:t> </a:t>
            </a:r>
            <a:r>
              <a:rPr sz="800" i="1" dirty="0">
                <a:solidFill>
                  <a:srgbClr val="878787"/>
                </a:solidFill>
                <a:latin typeface="Arial"/>
                <a:cs typeface="Arial"/>
              </a:rPr>
              <a:t>Actinver</a:t>
            </a:r>
            <a:r>
              <a:rPr sz="800" i="1" spc="100" dirty="0">
                <a:solidFill>
                  <a:srgbClr val="878787"/>
                </a:solidFill>
                <a:latin typeface="Arial"/>
                <a:cs typeface="Arial"/>
              </a:rPr>
              <a:t> </a:t>
            </a:r>
            <a:r>
              <a:rPr sz="800" i="1" dirty="0">
                <a:solidFill>
                  <a:srgbClr val="878787"/>
                </a:solidFill>
                <a:latin typeface="Arial"/>
                <a:cs typeface="Arial"/>
              </a:rPr>
              <a:t>Análisis</a:t>
            </a:r>
            <a:r>
              <a:rPr sz="800" i="1" spc="114" dirty="0">
                <a:solidFill>
                  <a:srgbClr val="878787"/>
                </a:solidFill>
                <a:latin typeface="Arial"/>
                <a:cs typeface="Arial"/>
              </a:rPr>
              <a:t> </a:t>
            </a:r>
            <a:r>
              <a:rPr sz="800" i="1" spc="70" dirty="0">
                <a:solidFill>
                  <a:srgbClr val="878787"/>
                </a:solidFill>
                <a:latin typeface="Arial"/>
                <a:cs typeface="Arial"/>
              </a:rPr>
              <a:t>con</a:t>
            </a:r>
            <a:r>
              <a:rPr sz="800" i="1" spc="100" dirty="0">
                <a:solidFill>
                  <a:srgbClr val="878787"/>
                </a:solidFill>
                <a:latin typeface="Arial"/>
                <a:cs typeface="Arial"/>
              </a:rPr>
              <a:t> </a:t>
            </a:r>
            <a:r>
              <a:rPr sz="800" i="1" spc="60" dirty="0">
                <a:solidFill>
                  <a:srgbClr val="878787"/>
                </a:solidFill>
                <a:latin typeface="Arial"/>
                <a:cs typeface="Arial"/>
              </a:rPr>
              <a:t>datos</a:t>
            </a:r>
            <a:r>
              <a:rPr sz="800" i="1" spc="85" dirty="0">
                <a:solidFill>
                  <a:srgbClr val="878787"/>
                </a:solidFill>
                <a:latin typeface="Arial"/>
                <a:cs typeface="Arial"/>
              </a:rPr>
              <a:t> </a:t>
            </a:r>
            <a:r>
              <a:rPr sz="800" i="1" spc="65" dirty="0">
                <a:solidFill>
                  <a:srgbClr val="878787"/>
                </a:solidFill>
                <a:latin typeface="Arial"/>
                <a:cs typeface="Arial"/>
              </a:rPr>
              <a:t>de</a:t>
            </a:r>
            <a:r>
              <a:rPr sz="800" i="1" spc="105" dirty="0">
                <a:solidFill>
                  <a:srgbClr val="878787"/>
                </a:solidFill>
                <a:latin typeface="Arial"/>
                <a:cs typeface="Arial"/>
              </a:rPr>
              <a:t> </a:t>
            </a:r>
            <a:r>
              <a:rPr sz="800" i="1" dirty="0">
                <a:solidFill>
                  <a:srgbClr val="878787"/>
                </a:solidFill>
                <a:latin typeface="Arial"/>
                <a:cs typeface="Arial"/>
              </a:rPr>
              <a:t>Refinitiv,</a:t>
            </a:r>
            <a:r>
              <a:rPr sz="800" i="1" spc="130" dirty="0">
                <a:solidFill>
                  <a:srgbClr val="878787"/>
                </a:solidFill>
                <a:latin typeface="Arial"/>
                <a:cs typeface="Arial"/>
              </a:rPr>
              <a:t> </a:t>
            </a:r>
            <a:r>
              <a:rPr sz="800" i="1" spc="55" dirty="0">
                <a:solidFill>
                  <a:srgbClr val="878787"/>
                </a:solidFill>
                <a:latin typeface="Arial"/>
                <a:cs typeface="Arial"/>
              </a:rPr>
              <a:t>autoridades</a:t>
            </a:r>
            <a:r>
              <a:rPr sz="800" i="1" spc="80" dirty="0">
                <a:solidFill>
                  <a:srgbClr val="878787"/>
                </a:solidFill>
                <a:latin typeface="Arial"/>
                <a:cs typeface="Arial"/>
              </a:rPr>
              <a:t> </a:t>
            </a:r>
            <a:r>
              <a:rPr sz="800" i="1" spc="65" dirty="0">
                <a:solidFill>
                  <a:srgbClr val="878787"/>
                </a:solidFill>
                <a:latin typeface="Arial"/>
                <a:cs typeface="Arial"/>
              </a:rPr>
              <a:t>de</a:t>
            </a:r>
            <a:r>
              <a:rPr sz="800" i="1" spc="105" dirty="0">
                <a:solidFill>
                  <a:srgbClr val="878787"/>
                </a:solidFill>
                <a:latin typeface="Arial"/>
                <a:cs typeface="Arial"/>
              </a:rPr>
              <a:t> </a:t>
            </a:r>
            <a:r>
              <a:rPr sz="800" i="1" spc="70" dirty="0">
                <a:solidFill>
                  <a:srgbClr val="878787"/>
                </a:solidFill>
                <a:latin typeface="Arial"/>
                <a:cs typeface="Arial"/>
              </a:rPr>
              <a:t>competencia</a:t>
            </a:r>
            <a:r>
              <a:rPr sz="800" i="1" spc="85" dirty="0">
                <a:solidFill>
                  <a:srgbClr val="878787"/>
                </a:solidFill>
                <a:latin typeface="Arial"/>
                <a:cs typeface="Arial"/>
              </a:rPr>
              <a:t> </a:t>
            </a:r>
            <a:r>
              <a:rPr sz="800" i="1" spc="50" dirty="0">
                <a:solidFill>
                  <a:srgbClr val="878787"/>
                </a:solidFill>
                <a:latin typeface="Arial"/>
                <a:cs typeface="Arial"/>
              </a:rPr>
              <a:t>y</a:t>
            </a:r>
            <a:r>
              <a:rPr sz="800" i="1" spc="100" dirty="0">
                <a:solidFill>
                  <a:srgbClr val="878787"/>
                </a:solidFill>
                <a:latin typeface="Arial"/>
                <a:cs typeface="Arial"/>
              </a:rPr>
              <a:t> </a:t>
            </a:r>
            <a:r>
              <a:rPr sz="800" i="1" spc="60" dirty="0">
                <a:solidFill>
                  <a:srgbClr val="878787"/>
                </a:solidFill>
                <a:latin typeface="Arial"/>
                <a:cs typeface="Arial"/>
              </a:rPr>
              <a:t>medios</a:t>
            </a:r>
            <a:r>
              <a:rPr sz="800" i="1" spc="100" dirty="0">
                <a:solidFill>
                  <a:srgbClr val="878787"/>
                </a:solidFill>
                <a:latin typeface="Arial"/>
                <a:cs typeface="Arial"/>
              </a:rPr>
              <a:t> </a:t>
            </a:r>
            <a:r>
              <a:rPr sz="800" i="1" spc="90" dirty="0">
                <a:solidFill>
                  <a:srgbClr val="878787"/>
                </a:solidFill>
                <a:latin typeface="Arial"/>
                <a:cs typeface="Arial"/>
              </a:rPr>
              <a:t>como</a:t>
            </a:r>
            <a:r>
              <a:rPr sz="800" i="1" spc="100" dirty="0">
                <a:solidFill>
                  <a:srgbClr val="878787"/>
                </a:solidFill>
                <a:latin typeface="Arial"/>
                <a:cs typeface="Arial"/>
              </a:rPr>
              <a:t> </a:t>
            </a:r>
            <a:r>
              <a:rPr sz="800" i="1" spc="-20" dirty="0">
                <a:solidFill>
                  <a:srgbClr val="878787"/>
                </a:solidFill>
                <a:latin typeface="Arial"/>
                <a:cs typeface="Arial"/>
              </a:rPr>
              <a:t>WSJ,</a:t>
            </a:r>
            <a:r>
              <a:rPr sz="800" i="1" spc="95" dirty="0">
                <a:solidFill>
                  <a:srgbClr val="878787"/>
                </a:solidFill>
                <a:latin typeface="Arial"/>
                <a:cs typeface="Arial"/>
              </a:rPr>
              <a:t> </a:t>
            </a:r>
            <a:r>
              <a:rPr sz="800" i="1" dirty="0">
                <a:solidFill>
                  <a:srgbClr val="878787"/>
                </a:solidFill>
                <a:latin typeface="Arial"/>
                <a:cs typeface="Arial"/>
              </a:rPr>
              <a:t>Bloomberg,</a:t>
            </a:r>
            <a:r>
              <a:rPr sz="800" i="1" spc="90" dirty="0">
                <a:solidFill>
                  <a:srgbClr val="878787"/>
                </a:solidFill>
                <a:latin typeface="Arial"/>
                <a:cs typeface="Arial"/>
              </a:rPr>
              <a:t> </a:t>
            </a:r>
            <a:r>
              <a:rPr sz="800" i="1" dirty="0">
                <a:solidFill>
                  <a:srgbClr val="878787"/>
                </a:solidFill>
                <a:latin typeface="Arial"/>
                <a:cs typeface="Arial"/>
              </a:rPr>
              <a:t>Reuters.</a:t>
            </a:r>
            <a:r>
              <a:rPr sz="800" i="1" spc="65" dirty="0">
                <a:solidFill>
                  <a:srgbClr val="878787"/>
                </a:solidFill>
                <a:latin typeface="Arial"/>
                <a:cs typeface="Arial"/>
              </a:rPr>
              <a:t> </a:t>
            </a:r>
            <a:r>
              <a:rPr sz="800" i="1" dirty="0">
                <a:solidFill>
                  <a:srgbClr val="878787"/>
                </a:solidFill>
                <a:latin typeface="Arial"/>
                <a:cs typeface="Arial"/>
              </a:rPr>
              <a:t>Cortes:</a:t>
            </a:r>
            <a:r>
              <a:rPr sz="800" i="1" spc="80" dirty="0">
                <a:solidFill>
                  <a:srgbClr val="878787"/>
                </a:solidFill>
                <a:latin typeface="Arial"/>
                <a:cs typeface="Arial"/>
              </a:rPr>
              <a:t> 24-</a:t>
            </a:r>
            <a:r>
              <a:rPr sz="800" i="1" dirty="0">
                <a:solidFill>
                  <a:srgbClr val="878787"/>
                </a:solidFill>
                <a:latin typeface="Arial"/>
                <a:cs typeface="Arial"/>
              </a:rPr>
              <a:t>Jul,</a:t>
            </a:r>
            <a:r>
              <a:rPr sz="800" i="1" spc="90" dirty="0">
                <a:solidFill>
                  <a:srgbClr val="878787"/>
                </a:solidFill>
                <a:latin typeface="Arial"/>
                <a:cs typeface="Arial"/>
              </a:rPr>
              <a:t> </a:t>
            </a:r>
            <a:r>
              <a:rPr sz="800" i="1" dirty="0">
                <a:solidFill>
                  <a:srgbClr val="878787"/>
                </a:solidFill>
                <a:latin typeface="Arial"/>
                <a:cs typeface="Arial"/>
              </a:rPr>
              <a:t>20</a:t>
            </a:r>
            <a:r>
              <a:rPr sz="800" i="1" spc="95" dirty="0">
                <a:solidFill>
                  <a:srgbClr val="878787"/>
                </a:solidFill>
                <a:latin typeface="Arial"/>
                <a:cs typeface="Arial"/>
              </a:rPr>
              <a:t> </a:t>
            </a:r>
            <a:r>
              <a:rPr sz="800" i="1" spc="50" dirty="0">
                <a:solidFill>
                  <a:srgbClr val="878787"/>
                </a:solidFill>
                <a:latin typeface="Arial"/>
                <a:cs typeface="Arial"/>
              </a:rPr>
              <a:t>y</a:t>
            </a:r>
            <a:r>
              <a:rPr sz="800" i="1" spc="100" dirty="0">
                <a:solidFill>
                  <a:srgbClr val="878787"/>
                </a:solidFill>
                <a:latin typeface="Arial"/>
                <a:cs typeface="Arial"/>
              </a:rPr>
              <a:t> </a:t>
            </a:r>
            <a:r>
              <a:rPr sz="800" i="1" spc="80" dirty="0">
                <a:solidFill>
                  <a:srgbClr val="878787"/>
                </a:solidFill>
                <a:latin typeface="Arial"/>
                <a:cs typeface="Arial"/>
              </a:rPr>
              <a:t>30-Ago-</a:t>
            </a:r>
            <a:r>
              <a:rPr sz="800" i="1" spc="-10" dirty="0">
                <a:solidFill>
                  <a:srgbClr val="878787"/>
                </a:solidFill>
                <a:latin typeface="Arial"/>
                <a:cs typeface="Arial"/>
              </a:rPr>
              <a:t>2026.</a:t>
            </a:r>
            <a:endParaRPr sz="800">
              <a:latin typeface="Arial"/>
              <a:cs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30123" y="292735"/>
            <a:ext cx="624205" cy="513080"/>
          </a:xfrm>
          <a:prstGeom prst="rect">
            <a:avLst/>
          </a:prstGeom>
        </p:spPr>
        <p:txBody>
          <a:bodyPr vert="horz" wrap="square" lIns="0" tIns="12065" rIns="0" bIns="0" rtlCol="0">
            <a:spAutoFit/>
          </a:bodyPr>
          <a:lstStyle/>
          <a:p>
            <a:pPr marL="88900" marR="5080" indent="-76200">
              <a:lnSpc>
                <a:spcPct val="100000"/>
              </a:lnSpc>
              <a:spcBef>
                <a:spcPts val="95"/>
              </a:spcBef>
            </a:pPr>
            <a:r>
              <a:rPr sz="1600" b="1" spc="-10" dirty="0">
                <a:latin typeface="Trebuchet MS"/>
                <a:cs typeface="Trebuchet MS"/>
              </a:rPr>
              <a:t>House </a:t>
            </a:r>
            <a:r>
              <a:rPr sz="1600" b="1" spc="-20" dirty="0">
                <a:latin typeface="Trebuchet MS"/>
                <a:cs typeface="Trebuchet MS"/>
              </a:rPr>
              <a:t>View</a:t>
            </a:r>
            <a:endParaRPr sz="1600">
              <a:latin typeface="Trebuchet MS"/>
              <a:cs typeface="Trebuchet MS"/>
            </a:endParaRPr>
          </a:p>
        </p:txBody>
      </p:sp>
      <p:sp>
        <p:nvSpPr>
          <p:cNvPr id="3" name="object 3"/>
          <p:cNvSpPr txBox="1"/>
          <p:nvPr/>
        </p:nvSpPr>
        <p:spPr>
          <a:xfrm>
            <a:off x="1982470" y="243662"/>
            <a:ext cx="10003155" cy="624205"/>
          </a:xfrm>
          <a:prstGeom prst="rect">
            <a:avLst/>
          </a:prstGeom>
        </p:spPr>
        <p:txBody>
          <a:bodyPr vert="horz" wrap="square" lIns="0" tIns="34290" rIns="0" bIns="0" rtlCol="0">
            <a:spAutoFit/>
          </a:bodyPr>
          <a:lstStyle/>
          <a:p>
            <a:pPr marL="12700" marR="5080" algn="just">
              <a:lnSpc>
                <a:spcPct val="90100"/>
              </a:lnSpc>
              <a:spcBef>
                <a:spcPts val="270"/>
              </a:spcBef>
            </a:pPr>
            <a:r>
              <a:rPr sz="1400" dirty="0">
                <a:latin typeface="Lucida Sans Unicode"/>
                <a:cs typeface="Lucida Sans Unicode"/>
              </a:rPr>
              <a:t>El</a:t>
            </a:r>
            <a:r>
              <a:rPr sz="1400" spc="85" dirty="0">
                <a:latin typeface="Lucida Sans Unicode"/>
                <a:cs typeface="Lucida Sans Unicode"/>
              </a:rPr>
              <a:t> </a:t>
            </a:r>
            <a:r>
              <a:rPr sz="1400" spc="55" dirty="0">
                <a:latin typeface="Lucida Sans Unicode"/>
                <a:cs typeface="Lucida Sans Unicode"/>
              </a:rPr>
              <a:t>S&amp;P</a:t>
            </a:r>
            <a:r>
              <a:rPr sz="1400" spc="90" dirty="0">
                <a:latin typeface="Lucida Sans Unicode"/>
                <a:cs typeface="Lucida Sans Unicode"/>
              </a:rPr>
              <a:t> </a:t>
            </a:r>
            <a:r>
              <a:rPr sz="1400" dirty="0">
                <a:latin typeface="Lucida Sans Unicode"/>
                <a:cs typeface="Lucida Sans Unicode"/>
              </a:rPr>
              <a:t>500</a:t>
            </a:r>
            <a:r>
              <a:rPr sz="1400" spc="80" dirty="0">
                <a:latin typeface="Lucida Sans Unicode"/>
                <a:cs typeface="Lucida Sans Unicode"/>
              </a:rPr>
              <a:t> </a:t>
            </a:r>
            <a:r>
              <a:rPr sz="1400" dirty="0">
                <a:latin typeface="Lucida Sans Unicode"/>
                <a:cs typeface="Lucida Sans Unicode"/>
              </a:rPr>
              <a:t>se</a:t>
            </a:r>
            <a:r>
              <a:rPr sz="1400" spc="95" dirty="0">
                <a:latin typeface="Lucida Sans Unicode"/>
                <a:cs typeface="Lucida Sans Unicode"/>
              </a:rPr>
              <a:t> </a:t>
            </a:r>
            <a:r>
              <a:rPr sz="1400" spc="50" dirty="0">
                <a:latin typeface="Lucida Sans Unicode"/>
                <a:cs typeface="Lucida Sans Unicode"/>
              </a:rPr>
              <a:t>encuentra</a:t>
            </a:r>
            <a:r>
              <a:rPr sz="1400" spc="75" dirty="0">
                <a:latin typeface="Lucida Sans Unicode"/>
                <a:cs typeface="Lucida Sans Unicode"/>
              </a:rPr>
              <a:t> </a:t>
            </a:r>
            <a:r>
              <a:rPr sz="1400" spc="65" dirty="0">
                <a:latin typeface="Lucida Sans Unicode"/>
                <a:cs typeface="Lucida Sans Unicode"/>
              </a:rPr>
              <a:t>muy</a:t>
            </a:r>
            <a:r>
              <a:rPr sz="1400" spc="95" dirty="0">
                <a:latin typeface="Lucida Sans Unicode"/>
                <a:cs typeface="Lucida Sans Unicode"/>
              </a:rPr>
              <a:t> </a:t>
            </a:r>
            <a:r>
              <a:rPr sz="1400" spc="90" dirty="0">
                <a:latin typeface="Lucida Sans Unicode"/>
                <a:cs typeface="Lucida Sans Unicode"/>
              </a:rPr>
              <a:t>cerca</a:t>
            </a:r>
            <a:r>
              <a:rPr sz="1400" spc="85" dirty="0">
                <a:latin typeface="Lucida Sans Unicode"/>
                <a:cs typeface="Lucida Sans Unicode"/>
              </a:rPr>
              <a:t> </a:t>
            </a:r>
            <a:r>
              <a:rPr sz="1400" spc="80" dirty="0">
                <a:latin typeface="Lucida Sans Unicode"/>
                <a:cs typeface="Lucida Sans Unicode"/>
              </a:rPr>
              <a:t>de</a:t>
            </a:r>
            <a:r>
              <a:rPr sz="1400" spc="75" dirty="0">
                <a:latin typeface="Lucida Sans Unicode"/>
                <a:cs typeface="Lucida Sans Unicode"/>
              </a:rPr>
              <a:t> </a:t>
            </a:r>
            <a:r>
              <a:rPr sz="1400" dirty="0">
                <a:latin typeface="Lucida Sans Unicode"/>
                <a:cs typeface="Lucida Sans Unicode"/>
              </a:rPr>
              <a:t>máximos</a:t>
            </a:r>
            <a:r>
              <a:rPr sz="1400" spc="80" dirty="0">
                <a:latin typeface="Lucida Sans Unicode"/>
                <a:cs typeface="Lucida Sans Unicode"/>
              </a:rPr>
              <a:t> </a:t>
            </a:r>
            <a:r>
              <a:rPr sz="1400" dirty="0">
                <a:latin typeface="Lucida Sans Unicode"/>
                <a:cs typeface="Lucida Sans Unicode"/>
              </a:rPr>
              <a:t>históricos;</a:t>
            </a:r>
            <a:r>
              <a:rPr sz="1400" spc="90" dirty="0">
                <a:latin typeface="Lucida Sans Unicode"/>
                <a:cs typeface="Lucida Sans Unicode"/>
              </a:rPr>
              <a:t> </a:t>
            </a:r>
            <a:r>
              <a:rPr sz="1400" spc="170" dirty="0">
                <a:latin typeface="Lucida Sans Unicode"/>
                <a:cs typeface="Lucida Sans Unicode"/>
              </a:rPr>
              <a:t>a</a:t>
            </a:r>
            <a:r>
              <a:rPr sz="1400" spc="85" dirty="0">
                <a:latin typeface="Lucida Sans Unicode"/>
                <a:cs typeface="Lucida Sans Unicode"/>
              </a:rPr>
              <a:t> </a:t>
            </a:r>
            <a:r>
              <a:rPr sz="1400" spc="55" dirty="0">
                <a:latin typeface="Lucida Sans Unicode"/>
                <a:cs typeface="Lucida Sans Unicode"/>
              </a:rPr>
              <a:t>pesar</a:t>
            </a:r>
            <a:r>
              <a:rPr sz="1400" spc="85" dirty="0">
                <a:latin typeface="Lucida Sans Unicode"/>
                <a:cs typeface="Lucida Sans Unicode"/>
              </a:rPr>
              <a:t> </a:t>
            </a:r>
            <a:r>
              <a:rPr sz="1400" spc="80" dirty="0">
                <a:latin typeface="Lucida Sans Unicode"/>
                <a:cs typeface="Lucida Sans Unicode"/>
              </a:rPr>
              <a:t>de</a:t>
            </a:r>
            <a:r>
              <a:rPr sz="1400" spc="95" dirty="0">
                <a:latin typeface="Lucida Sans Unicode"/>
                <a:cs typeface="Lucida Sans Unicode"/>
              </a:rPr>
              <a:t> </a:t>
            </a:r>
            <a:r>
              <a:rPr sz="1400" spc="55" dirty="0">
                <a:latin typeface="Lucida Sans Unicode"/>
                <a:cs typeface="Lucida Sans Unicode"/>
              </a:rPr>
              <a:t>la</a:t>
            </a:r>
            <a:r>
              <a:rPr sz="1400" spc="85" dirty="0">
                <a:latin typeface="Lucida Sans Unicode"/>
                <a:cs typeface="Lucida Sans Unicode"/>
              </a:rPr>
              <a:t> </a:t>
            </a:r>
            <a:r>
              <a:rPr sz="1400" dirty="0">
                <a:latin typeface="Lucida Sans Unicode"/>
                <a:cs typeface="Lucida Sans Unicode"/>
              </a:rPr>
              <a:t>reciente</a:t>
            </a:r>
            <a:r>
              <a:rPr sz="1400" spc="90" dirty="0">
                <a:latin typeface="Lucida Sans Unicode"/>
                <a:cs typeface="Lucida Sans Unicode"/>
              </a:rPr>
              <a:t> </a:t>
            </a:r>
            <a:r>
              <a:rPr sz="1400" spc="55" dirty="0">
                <a:latin typeface="Lucida Sans Unicode"/>
                <a:cs typeface="Lucida Sans Unicode"/>
              </a:rPr>
              <a:t>caída,</a:t>
            </a:r>
            <a:r>
              <a:rPr sz="1400" spc="85" dirty="0">
                <a:latin typeface="Lucida Sans Unicode"/>
                <a:cs typeface="Lucida Sans Unicode"/>
              </a:rPr>
              <a:t> </a:t>
            </a:r>
            <a:r>
              <a:rPr sz="1400" dirty="0">
                <a:latin typeface="Lucida Sans Unicode"/>
                <a:cs typeface="Lucida Sans Unicode"/>
              </a:rPr>
              <a:t>el</a:t>
            </a:r>
            <a:r>
              <a:rPr sz="1400" spc="85" dirty="0">
                <a:latin typeface="Lucida Sans Unicode"/>
                <a:cs typeface="Lucida Sans Unicode"/>
              </a:rPr>
              <a:t> </a:t>
            </a:r>
            <a:r>
              <a:rPr sz="1400" dirty="0">
                <a:latin typeface="Lucida Sans Unicode"/>
                <a:cs typeface="Lucida Sans Unicode"/>
              </a:rPr>
              <a:t>crecimiento</a:t>
            </a:r>
            <a:r>
              <a:rPr sz="1400" spc="90" dirty="0">
                <a:latin typeface="Lucida Sans Unicode"/>
                <a:cs typeface="Lucida Sans Unicode"/>
              </a:rPr>
              <a:t> </a:t>
            </a:r>
            <a:r>
              <a:rPr sz="1400" spc="75" dirty="0">
                <a:latin typeface="Lucida Sans Unicode"/>
                <a:cs typeface="Lucida Sans Unicode"/>
              </a:rPr>
              <a:t>de</a:t>
            </a:r>
            <a:r>
              <a:rPr sz="1400" spc="95" dirty="0">
                <a:latin typeface="Lucida Sans Unicode"/>
                <a:cs typeface="Lucida Sans Unicode"/>
              </a:rPr>
              <a:t> </a:t>
            </a:r>
            <a:r>
              <a:rPr sz="1400" spc="-25" dirty="0">
                <a:latin typeface="Lucida Sans Unicode"/>
                <a:cs typeface="Lucida Sans Unicode"/>
              </a:rPr>
              <a:t>las </a:t>
            </a:r>
            <a:r>
              <a:rPr sz="1400" dirty="0">
                <a:latin typeface="Lucida Sans Unicode"/>
                <a:cs typeface="Lucida Sans Unicode"/>
              </a:rPr>
              <a:t>utilidades</a:t>
            </a:r>
            <a:r>
              <a:rPr sz="1400" spc="-5" dirty="0">
                <a:latin typeface="Lucida Sans Unicode"/>
                <a:cs typeface="Lucida Sans Unicode"/>
              </a:rPr>
              <a:t> </a:t>
            </a:r>
            <a:r>
              <a:rPr sz="1400" dirty="0">
                <a:latin typeface="Lucida Sans Unicode"/>
                <a:cs typeface="Lucida Sans Unicode"/>
              </a:rPr>
              <a:t>se</a:t>
            </a:r>
            <a:r>
              <a:rPr sz="1400" spc="120" dirty="0">
                <a:latin typeface="Lucida Sans Unicode"/>
                <a:cs typeface="Lucida Sans Unicode"/>
              </a:rPr>
              <a:t> </a:t>
            </a:r>
            <a:r>
              <a:rPr sz="1400" spc="90" dirty="0">
                <a:latin typeface="Lucida Sans Unicode"/>
                <a:cs typeface="Lucida Sans Unicode"/>
              </a:rPr>
              <a:t>ha</a:t>
            </a:r>
            <a:r>
              <a:rPr sz="1400" spc="114" dirty="0">
                <a:latin typeface="Lucida Sans Unicode"/>
                <a:cs typeface="Lucida Sans Unicode"/>
              </a:rPr>
              <a:t> </a:t>
            </a:r>
            <a:r>
              <a:rPr sz="1400" dirty="0">
                <a:latin typeface="Lucida Sans Unicode"/>
                <a:cs typeface="Lucida Sans Unicode"/>
              </a:rPr>
              <a:t>mantenido</a:t>
            </a:r>
            <a:r>
              <a:rPr sz="1400" spc="125" dirty="0">
                <a:latin typeface="Lucida Sans Unicode"/>
                <a:cs typeface="Lucida Sans Unicode"/>
              </a:rPr>
              <a:t> </a:t>
            </a:r>
            <a:r>
              <a:rPr sz="1400" dirty="0">
                <a:latin typeface="Lucida Sans Unicode"/>
                <a:cs typeface="Lucida Sans Unicode"/>
              </a:rPr>
              <a:t>por</a:t>
            </a:r>
            <a:r>
              <a:rPr sz="1400" spc="120" dirty="0">
                <a:latin typeface="Lucida Sans Unicode"/>
                <a:cs typeface="Lucida Sans Unicode"/>
              </a:rPr>
              <a:t> </a:t>
            </a:r>
            <a:r>
              <a:rPr sz="1400" dirty="0">
                <a:latin typeface="Lucida Sans Unicode"/>
                <a:cs typeface="Lucida Sans Unicode"/>
              </a:rPr>
              <a:t>arriba</a:t>
            </a:r>
            <a:r>
              <a:rPr sz="1400" spc="120" dirty="0">
                <a:latin typeface="Lucida Sans Unicode"/>
                <a:cs typeface="Lucida Sans Unicode"/>
              </a:rPr>
              <a:t> </a:t>
            </a:r>
            <a:r>
              <a:rPr sz="1400" dirty="0">
                <a:latin typeface="Lucida Sans Unicode"/>
                <a:cs typeface="Lucida Sans Unicode"/>
              </a:rPr>
              <a:t>del</a:t>
            </a:r>
            <a:r>
              <a:rPr sz="1400" spc="120" dirty="0">
                <a:latin typeface="Lucida Sans Unicode"/>
                <a:cs typeface="Lucida Sans Unicode"/>
              </a:rPr>
              <a:t> </a:t>
            </a:r>
            <a:r>
              <a:rPr sz="1400" dirty="0">
                <a:latin typeface="Lucida Sans Unicode"/>
                <a:cs typeface="Lucida Sans Unicode"/>
              </a:rPr>
              <a:t>promedio</a:t>
            </a:r>
            <a:r>
              <a:rPr sz="1400" spc="130" dirty="0">
                <a:latin typeface="Lucida Sans Unicode"/>
                <a:cs typeface="Lucida Sans Unicode"/>
              </a:rPr>
              <a:t> </a:t>
            </a:r>
            <a:r>
              <a:rPr sz="1400" dirty="0">
                <a:latin typeface="Lucida Sans Unicode"/>
                <a:cs typeface="Lucida Sans Unicode"/>
              </a:rPr>
              <a:t>histórico</a:t>
            </a:r>
            <a:r>
              <a:rPr sz="1400" spc="120" dirty="0">
                <a:latin typeface="Lucida Sans Unicode"/>
                <a:cs typeface="Lucida Sans Unicode"/>
              </a:rPr>
              <a:t> </a:t>
            </a:r>
            <a:r>
              <a:rPr sz="1400" spc="80" dirty="0">
                <a:latin typeface="Lucida Sans Unicode"/>
                <a:cs typeface="Lucida Sans Unicode"/>
              </a:rPr>
              <a:t>de</a:t>
            </a:r>
            <a:r>
              <a:rPr sz="1400" spc="120" dirty="0">
                <a:latin typeface="Lucida Sans Unicode"/>
                <a:cs typeface="Lucida Sans Unicode"/>
              </a:rPr>
              <a:t> </a:t>
            </a:r>
            <a:r>
              <a:rPr sz="1400" spc="-350" dirty="0">
                <a:latin typeface="Lucida Sans Unicode"/>
                <a:cs typeface="Lucida Sans Unicode"/>
              </a:rPr>
              <a:t>10</a:t>
            </a:r>
            <a:r>
              <a:rPr sz="1400" spc="240" dirty="0">
                <a:latin typeface="Lucida Sans Unicode"/>
                <a:cs typeface="Lucida Sans Unicode"/>
              </a:rPr>
              <a:t> </a:t>
            </a:r>
            <a:r>
              <a:rPr sz="1400" dirty="0">
                <a:latin typeface="Lucida Sans Unicode"/>
                <a:cs typeface="Lucida Sans Unicode"/>
              </a:rPr>
              <a:t>años,</a:t>
            </a:r>
            <a:r>
              <a:rPr sz="1400" spc="110" dirty="0">
                <a:latin typeface="Lucida Sans Unicode"/>
                <a:cs typeface="Lucida Sans Unicode"/>
              </a:rPr>
              <a:t> </a:t>
            </a:r>
            <a:r>
              <a:rPr sz="1400" dirty="0">
                <a:latin typeface="Lucida Sans Unicode"/>
                <a:cs typeface="Lucida Sans Unicode"/>
              </a:rPr>
              <a:t>por</a:t>
            </a:r>
            <a:r>
              <a:rPr sz="1400" spc="120" dirty="0">
                <a:latin typeface="Lucida Sans Unicode"/>
                <a:cs typeface="Lucida Sans Unicode"/>
              </a:rPr>
              <a:t> </a:t>
            </a:r>
            <a:r>
              <a:rPr sz="1400" dirty="0">
                <a:latin typeface="Lucida Sans Unicode"/>
                <a:cs typeface="Lucida Sans Unicode"/>
              </a:rPr>
              <a:t>lo</a:t>
            </a:r>
            <a:r>
              <a:rPr sz="1400" spc="135" dirty="0">
                <a:latin typeface="Lucida Sans Unicode"/>
                <a:cs typeface="Lucida Sans Unicode"/>
              </a:rPr>
              <a:t> </a:t>
            </a:r>
            <a:r>
              <a:rPr sz="1400" spc="55" dirty="0">
                <a:latin typeface="Lucida Sans Unicode"/>
                <a:cs typeface="Lucida Sans Unicode"/>
              </a:rPr>
              <a:t>que</a:t>
            </a:r>
            <a:r>
              <a:rPr sz="1400" spc="120" dirty="0">
                <a:latin typeface="Lucida Sans Unicode"/>
                <a:cs typeface="Lucida Sans Unicode"/>
              </a:rPr>
              <a:t> </a:t>
            </a:r>
            <a:r>
              <a:rPr sz="1400" dirty="0">
                <a:latin typeface="Lucida Sans Unicode"/>
                <a:cs typeface="Lucida Sans Unicode"/>
              </a:rPr>
              <a:t>se</a:t>
            </a:r>
            <a:r>
              <a:rPr sz="1400" spc="120" dirty="0">
                <a:latin typeface="Lucida Sans Unicode"/>
                <a:cs typeface="Lucida Sans Unicode"/>
              </a:rPr>
              <a:t> </a:t>
            </a:r>
            <a:r>
              <a:rPr sz="1400" spc="50" dirty="0">
                <a:latin typeface="Lucida Sans Unicode"/>
                <a:cs typeface="Lucida Sans Unicode"/>
              </a:rPr>
              <a:t>prevé</a:t>
            </a:r>
            <a:r>
              <a:rPr sz="1400" spc="120" dirty="0">
                <a:latin typeface="Lucida Sans Unicode"/>
                <a:cs typeface="Lucida Sans Unicode"/>
              </a:rPr>
              <a:t> </a:t>
            </a:r>
            <a:r>
              <a:rPr sz="1400" spc="55" dirty="0">
                <a:latin typeface="Lucida Sans Unicode"/>
                <a:cs typeface="Lucida Sans Unicode"/>
              </a:rPr>
              <a:t>que</a:t>
            </a:r>
            <a:r>
              <a:rPr sz="1400" spc="120" dirty="0">
                <a:latin typeface="Lucida Sans Unicode"/>
                <a:cs typeface="Lucida Sans Unicode"/>
              </a:rPr>
              <a:t> </a:t>
            </a:r>
            <a:r>
              <a:rPr sz="1400" spc="55" dirty="0">
                <a:latin typeface="Lucida Sans Unicode"/>
                <a:cs typeface="Lucida Sans Unicode"/>
              </a:rPr>
              <a:t>la</a:t>
            </a:r>
            <a:r>
              <a:rPr sz="1400" spc="114" dirty="0">
                <a:latin typeface="Lucida Sans Unicode"/>
                <a:cs typeface="Lucida Sans Unicode"/>
              </a:rPr>
              <a:t> </a:t>
            </a:r>
            <a:r>
              <a:rPr sz="1400" spc="45" dirty="0">
                <a:latin typeface="Lucida Sans Unicode"/>
                <a:cs typeface="Lucida Sans Unicode"/>
              </a:rPr>
              <a:t>tendencia </a:t>
            </a:r>
            <a:r>
              <a:rPr sz="1400" dirty="0">
                <a:latin typeface="Lucida Sans Unicode"/>
                <a:cs typeface="Lucida Sans Unicode"/>
              </a:rPr>
              <a:t>se</a:t>
            </a:r>
            <a:r>
              <a:rPr sz="1400" spc="-30" dirty="0">
                <a:latin typeface="Lucida Sans Unicode"/>
                <a:cs typeface="Lucida Sans Unicode"/>
              </a:rPr>
              <a:t> </a:t>
            </a:r>
            <a:r>
              <a:rPr sz="1400" spc="80" dirty="0">
                <a:latin typeface="Lucida Sans Unicode"/>
                <a:cs typeface="Lucida Sans Unicode"/>
              </a:rPr>
              <a:t>mantenga</a:t>
            </a:r>
            <a:r>
              <a:rPr sz="1400" spc="-45" dirty="0">
                <a:latin typeface="Lucida Sans Unicode"/>
                <a:cs typeface="Lucida Sans Unicode"/>
              </a:rPr>
              <a:t> </a:t>
            </a:r>
            <a:r>
              <a:rPr sz="1400" spc="170" dirty="0">
                <a:latin typeface="Lucida Sans Unicode"/>
                <a:cs typeface="Lucida Sans Unicode"/>
              </a:rPr>
              <a:t>a</a:t>
            </a:r>
            <a:r>
              <a:rPr sz="1400" spc="-20" dirty="0">
                <a:latin typeface="Lucida Sans Unicode"/>
                <a:cs typeface="Lucida Sans Unicode"/>
              </a:rPr>
              <a:t> </a:t>
            </a:r>
            <a:r>
              <a:rPr sz="1400" dirty="0">
                <a:latin typeface="Lucida Sans Unicode"/>
                <a:cs typeface="Lucida Sans Unicode"/>
              </a:rPr>
              <a:t>lo</a:t>
            </a:r>
            <a:r>
              <a:rPr sz="1400" spc="-5" dirty="0">
                <a:latin typeface="Lucida Sans Unicode"/>
                <a:cs typeface="Lucida Sans Unicode"/>
              </a:rPr>
              <a:t> </a:t>
            </a:r>
            <a:r>
              <a:rPr sz="1400" dirty="0">
                <a:latin typeface="Lucida Sans Unicode"/>
                <a:cs typeface="Lucida Sans Unicode"/>
              </a:rPr>
              <a:t>largo</a:t>
            </a:r>
            <a:r>
              <a:rPr sz="1400" spc="-15" dirty="0">
                <a:latin typeface="Lucida Sans Unicode"/>
                <a:cs typeface="Lucida Sans Unicode"/>
              </a:rPr>
              <a:t> </a:t>
            </a:r>
            <a:r>
              <a:rPr sz="1400" dirty="0">
                <a:latin typeface="Lucida Sans Unicode"/>
                <a:cs typeface="Lucida Sans Unicode"/>
              </a:rPr>
              <a:t>del</a:t>
            </a:r>
            <a:r>
              <a:rPr sz="1400" spc="-25" dirty="0">
                <a:latin typeface="Lucida Sans Unicode"/>
                <a:cs typeface="Lucida Sans Unicode"/>
              </a:rPr>
              <a:t> </a:t>
            </a:r>
            <a:r>
              <a:rPr sz="1400" spc="-10" dirty="0">
                <a:latin typeface="Lucida Sans Unicode"/>
                <a:cs typeface="Lucida Sans Unicode"/>
              </a:rPr>
              <a:t>próximo</a:t>
            </a:r>
            <a:r>
              <a:rPr sz="1400" spc="-15" dirty="0">
                <a:latin typeface="Lucida Sans Unicode"/>
                <a:cs typeface="Lucida Sans Unicode"/>
              </a:rPr>
              <a:t> </a:t>
            </a:r>
            <a:r>
              <a:rPr sz="1400" spc="-20" dirty="0">
                <a:latin typeface="Lucida Sans Unicode"/>
                <a:cs typeface="Lucida Sans Unicode"/>
              </a:rPr>
              <a:t>año.</a:t>
            </a:r>
            <a:endParaRPr sz="1400">
              <a:latin typeface="Lucida Sans Unicode"/>
              <a:cs typeface="Lucida Sans Unicode"/>
            </a:endParaRPr>
          </a:p>
        </p:txBody>
      </p:sp>
      <p:pic>
        <p:nvPicPr>
          <p:cNvPr id="5" name="object 5"/>
          <p:cNvPicPr/>
          <p:nvPr/>
        </p:nvPicPr>
        <p:blipFill>
          <a:blip r:embed="rId2" cstate="print"/>
          <a:stretch>
            <a:fillRect/>
          </a:stretch>
        </p:blipFill>
        <p:spPr>
          <a:xfrm>
            <a:off x="775799" y="1528247"/>
            <a:ext cx="3520558" cy="4635122"/>
          </a:xfrm>
          <a:prstGeom prst="rect">
            <a:avLst/>
          </a:prstGeom>
        </p:spPr>
      </p:pic>
      <p:pic>
        <p:nvPicPr>
          <p:cNvPr id="4" name="object 4" descr="Image preview"/>
          <p:cNvPicPr/>
          <p:nvPr/>
        </p:nvPicPr>
        <p:blipFill>
          <a:blip r:embed="rId3" cstate="print"/>
          <a:stretch>
            <a:fillRect/>
          </a:stretch>
        </p:blipFill>
        <p:spPr>
          <a:xfrm>
            <a:off x="4614030" y="1640674"/>
            <a:ext cx="6930656" cy="420733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82152" y="239267"/>
            <a:ext cx="10000615" cy="632460"/>
          </a:xfrm>
          <a:prstGeom prst="rect">
            <a:avLst/>
          </a:prstGeom>
        </p:spPr>
        <p:txBody>
          <a:bodyPr vert="horz" wrap="square" lIns="0" tIns="29209" rIns="0" bIns="0" rtlCol="0">
            <a:spAutoFit/>
          </a:bodyPr>
          <a:lstStyle/>
          <a:p>
            <a:pPr marL="12700" marR="5080" algn="just">
              <a:lnSpc>
                <a:spcPct val="92100"/>
              </a:lnSpc>
              <a:spcBef>
                <a:spcPts val="229"/>
              </a:spcBef>
            </a:pPr>
            <a:r>
              <a:rPr sz="1400" dirty="0">
                <a:latin typeface="Lucida Sans Unicode"/>
                <a:cs typeface="Lucida Sans Unicode"/>
              </a:rPr>
              <a:t>En</a:t>
            </a:r>
            <a:r>
              <a:rPr sz="1400" spc="-110" dirty="0">
                <a:latin typeface="Lucida Sans Unicode"/>
                <a:cs typeface="Lucida Sans Unicode"/>
              </a:rPr>
              <a:t> </a:t>
            </a:r>
            <a:r>
              <a:rPr sz="1400" dirty="0">
                <a:latin typeface="Lucida Sans Unicode"/>
                <a:cs typeface="Lucida Sans Unicode"/>
              </a:rPr>
              <a:t>los</a:t>
            </a:r>
            <a:r>
              <a:rPr sz="1400" spc="-110" dirty="0">
                <a:latin typeface="Lucida Sans Unicode"/>
                <a:cs typeface="Lucida Sans Unicode"/>
              </a:rPr>
              <a:t> </a:t>
            </a:r>
            <a:r>
              <a:rPr sz="1400" dirty="0">
                <a:latin typeface="Lucida Sans Unicode"/>
                <a:cs typeface="Lucida Sans Unicode"/>
              </a:rPr>
              <a:t>últimos</a:t>
            </a:r>
            <a:r>
              <a:rPr sz="1400" spc="-10" dirty="0">
                <a:latin typeface="Lucida Sans Unicode"/>
                <a:cs typeface="Lucida Sans Unicode"/>
              </a:rPr>
              <a:t> </a:t>
            </a:r>
            <a:r>
              <a:rPr sz="1400" spc="-495" dirty="0">
                <a:latin typeface="Lucida Sans Unicode"/>
                <a:cs typeface="Lucida Sans Unicode"/>
              </a:rPr>
              <a:t>12</a:t>
            </a:r>
            <a:r>
              <a:rPr sz="1400" spc="385" dirty="0">
                <a:latin typeface="Lucida Sans Unicode"/>
                <a:cs typeface="Lucida Sans Unicode"/>
              </a:rPr>
              <a:t> </a:t>
            </a:r>
            <a:r>
              <a:rPr sz="1400" dirty="0">
                <a:latin typeface="Lucida Sans Unicode"/>
                <a:cs typeface="Lucida Sans Unicode"/>
              </a:rPr>
              <a:t>meses,</a:t>
            </a:r>
            <a:r>
              <a:rPr sz="1400" spc="65" dirty="0">
                <a:latin typeface="Lucida Sans Unicode"/>
                <a:cs typeface="Lucida Sans Unicode"/>
              </a:rPr>
              <a:t> </a:t>
            </a:r>
            <a:r>
              <a:rPr sz="1400" dirty="0">
                <a:latin typeface="Lucida Sans Unicode"/>
                <a:cs typeface="Lucida Sans Unicode"/>
              </a:rPr>
              <a:t>los</a:t>
            </a:r>
            <a:r>
              <a:rPr sz="1400" spc="55" dirty="0">
                <a:latin typeface="Lucida Sans Unicode"/>
                <a:cs typeface="Lucida Sans Unicode"/>
              </a:rPr>
              <a:t> </a:t>
            </a:r>
            <a:r>
              <a:rPr sz="1400" dirty="0">
                <a:latin typeface="Lucida Sans Unicode"/>
                <a:cs typeface="Lucida Sans Unicode"/>
              </a:rPr>
              <a:t>hiperescaladores</a:t>
            </a:r>
            <a:r>
              <a:rPr sz="1400" spc="60" dirty="0">
                <a:latin typeface="Lucida Sans Unicode"/>
                <a:cs typeface="Lucida Sans Unicode"/>
              </a:rPr>
              <a:t> </a:t>
            </a:r>
            <a:r>
              <a:rPr sz="1400" spc="-10" dirty="0">
                <a:latin typeface="Lucida Sans Unicode"/>
                <a:cs typeface="Lucida Sans Unicode"/>
              </a:rPr>
              <a:t>invirtieron</a:t>
            </a:r>
            <a:r>
              <a:rPr sz="1400" spc="70" dirty="0">
                <a:latin typeface="Lucida Sans Unicode"/>
                <a:cs typeface="Lucida Sans Unicode"/>
              </a:rPr>
              <a:t> </a:t>
            </a:r>
            <a:r>
              <a:rPr sz="1400" dirty="0">
                <a:latin typeface="Lucida Sans Unicode"/>
                <a:cs typeface="Lucida Sans Unicode"/>
              </a:rPr>
              <a:t>566</a:t>
            </a:r>
            <a:r>
              <a:rPr sz="1400" spc="60" dirty="0">
                <a:latin typeface="Lucida Sans Unicode"/>
                <a:cs typeface="Lucida Sans Unicode"/>
              </a:rPr>
              <a:t> </a:t>
            </a:r>
            <a:r>
              <a:rPr sz="1400" dirty="0">
                <a:latin typeface="Lucida Sans Unicode"/>
                <a:cs typeface="Lucida Sans Unicode"/>
              </a:rPr>
              <a:t>mil</a:t>
            </a:r>
            <a:r>
              <a:rPr sz="1400" spc="80" dirty="0">
                <a:latin typeface="Lucida Sans Unicode"/>
                <a:cs typeface="Lucida Sans Unicode"/>
              </a:rPr>
              <a:t> </a:t>
            </a:r>
            <a:r>
              <a:rPr sz="1400" dirty="0">
                <a:latin typeface="Lucida Sans Unicode"/>
                <a:cs typeface="Lucida Sans Unicode"/>
              </a:rPr>
              <a:t>millones</a:t>
            </a:r>
            <a:r>
              <a:rPr sz="1400" spc="65" dirty="0">
                <a:latin typeface="Lucida Sans Unicode"/>
                <a:cs typeface="Lucida Sans Unicode"/>
              </a:rPr>
              <a:t> </a:t>
            </a:r>
            <a:r>
              <a:rPr sz="1400" spc="70" dirty="0">
                <a:latin typeface="Lucida Sans Unicode"/>
                <a:cs typeface="Lucida Sans Unicode"/>
              </a:rPr>
              <a:t>de</a:t>
            </a:r>
            <a:r>
              <a:rPr sz="1400" spc="55" dirty="0">
                <a:latin typeface="Lucida Sans Unicode"/>
                <a:cs typeface="Lucida Sans Unicode"/>
              </a:rPr>
              <a:t> </a:t>
            </a:r>
            <a:r>
              <a:rPr sz="1400" dirty="0">
                <a:latin typeface="Lucida Sans Unicode"/>
                <a:cs typeface="Lucida Sans Unicode"/>
              </a:rPr>
              <a:t>dólares</a:t>
            </a:r>
            <a:r>
              <a:rPr sz="1400" spc="65" dirty="0">
                <a:latin typeface="Lucida Sans Unicode"/>
                <a:cs typeface="Lucida Sans Unicode"/>
              </a:rPr>
              <a:t> </a:t>
            </a:r>
            <a:r>
              <a:rPr sz="1400" dirty="0">
                <a:latin typeface="Lucida Sans Unicode"/>
                <a:cs typeface="Lucida Sans Unicode"/>
              </a:rPr>
              <a:t>y</a:t>
            </a:r>
            <a:r>
              <a:rPr sz="1400" spc="60" dirty="0">
                <a:latin typeface="Lucida Sans Unicode"/>
                <a:cs typeface="Lucida Sans Unicode"/>
              </a:rPr>
              <a:t> </a:t>
            </a:r>
            <a:r>
              <a:rPr sz="1400" dirty="0">
                <a:latin typeface="Lucida Sans Unicode"/>
                <a:cs typeface="Lucida Sans Unicode"/>
              </a:rPr>
              <a:t>generaron</a:t>
            </a:r>
            <a:r>
              <a:rPr sz="1400" spc="80" dirty="0">
                <a:latin typeface="Lucida Sans Unicode"/>
                <a:cs typeface="Lucida Sans Unicode"/>
              </a:rPr>
              <a:t> </a:t>
            </a:r>
            <a:r>
              <a:rPr sz="1400" spc="-260" dirty="0">
                <a:latin typeface="Lucida Sans Unicode"/>
                <a:cs typeface="Lucida Sans Unicode"/>
              </a:rPr>
              <a:t>125</a:t>
            </a:r>
            <a:r>
              <a:rPr sz="1400" spc="150" dirty="0">
                <a:latin typeface="Lucida Sans Unicode"/>
                <a:cs typeface="Lucida Sans Unicode"/>
              </a:rPr>
              <a:t> </a:t>
            </a:r>
            <a:r>
              <a:rPr sz="1400" dirty="0">
                <a:latin typeface="Lucida Sans Unicode"/>
                <a:cs typeface="Lucida Sans Unicode"/>
              </a:rPr>
              <a:t>mil</a:t>
            </a:r>
            <a:r>
              <a:rPr sz="1400" spc="75" dirty="0">
                <a:latin typeface="Lucida Sans Unicode"/>
                <a:cs typeface="Lucida Sans Unicode"/>
              </a:rPr>
              <a:t> </a:t>
            </a:r>
            <a:r>
              <a:rPr sz="1400" spc="-10" dirty="0">
                <a:latin typeface="Lucida Sans Unicode"/>
                <a:cs typeface="Lucida Sans Unicode"/>
              </a:rPr>
              <a:t>millones </a:t>
            </a:r>
            <a:r>
              <a:rPr sz="1400" spc="70" dirty="0">
                <a:latin typeface="Lucida Sans Unicode"/>
                <a:cs typeface="Lucida Sans Unicode"/>
              </a:rPr>
              <a:t>de</a:t>
            </a:r>
            <a:r>
              <a:rPr sz="1400" spc="145" dirty="0">
                <a:latin typeface="Lucida Sans Unicode"/>
                <a:cs typeface="Lucida Sans Unicode"/>
              </a:rPr>
              <a:t> </a:t>
            </a:r>
            <a:r>
              <a:rPr sz="1400" dirty="0">
                <a:latin typeface="Lucida Sans Unicode"/>
                <a:cs typeface="Lucida Sans Unicode"/>
              </a:rPr>
              <a:t>flujo</a:t>
            </a:r>
            <a:r>
              <a:rPr sz="1400" spc="150" dirty="0">
                <a:latin typeface="Lucida Sans Unicode"/>
                <a:cs typeface="Lucida Sans Unicode"/>
              </a:rPr>
              <a:t> </a:t>
            </a:r>
            <a:r>
              <a:rPr sz="1400" dirty="0">
                <a:latin typeface="Lucida Sans Unicode"/>
                <a:cs typeface="Lucida Sans Unicode"/>
              </a:rPr>
              <a:t>libre</a:t>
            </a:r>
            <a:r>
              <a:rPr sz="1400" spc="145" dirty="0">
                <a:latin typeface="Lucida Sans Unicode"/>
                <a:cs typeface="Lucida Sans Unicode"/>
              </a:rPr>
              <a:t> </a:t>
            </a:r>
            <a:r>
              <a:rPr sz="1400" spc="70" dirty="0">
                <a:latin typeface="Lucida Sans Unicode"/>
                <a:cs typeface="Lucida Sans Unicode"/>
              </a:rPr>
              <a:t>de</a:t>
            </a:r>
            <a:r>
              <a:rPr sz="1400" spc="145" dirty="0">
                <a:latin typeface="Lucida Sans Unicode"/>
                <a:cs typeface="Lucida Sans Unicode"/>
              </a:rPr>
              <a:t> </a:t>
            </a:r>
            <a:r>
              <a:rPr sz="1400" dirty="0">
                <a:latin typeface="Lucida Sans Unicode"/>
                <a:cs typeface="Lucida Sans Unicode"/>
              </a:rPr>
              <a:t>caja.</a:t>
            </a:r>
            <a:r>
              <a:rPr sz="1400" spc="155" dirty="0">
                <a:latin typeface="Lucida Sans Unicode"/>
                <a:cs typeface="Lucida Sans Unicode"/>
              </a:rPr>
              <a:t> </a:t>
            </a:r>
            <a:r>
              <a:rPr sz="1400" spc="75" dirty="0">
                <a:latin typeface="Lucida Sans Unicode"/>
                <a:cs typeface="Lucida Sans Unicode"/>
              </a:rPr>
              <a:t>Para</a:t>
            </a:r>
            <a:r>
              <a:rPr sz="1400" spc="160" dirty="0">
                <a:latin typeface="Lucida Sans Unicode"/>
                <a:cs typeface="Lucida Sans Unicode"/>
              </a:rPr>
              <a:t> </a:t>
            </a:r>
            <a:r>
              <a:rPr sz="1400" spc="-75" dirty="0">
                <a:latin typeface="Lucida Sans Unicode"/>
                <a:cs typeface="Lucida Sans Unicode"/>
              </a:rPr>
              <a:t>2027,</a:t>
            </a:r>
            <a:r>
              <a:rPr sz="1400" spc="150" dirty="0">
                <a:latin typeface="Lucida Sans Unicode"/>
                <a:cs typeface="Lucida Sans Unicode"/>
              </a:rPr>
              <a:t> </a:t>
            </a:r>
            <a:r>
              <a:rPr sz="1400" spc="55" dirty="0">
                <a:latin typeface="Lucida Sans Unicode"/>
                <a:cs typeface="Lucida Sans Unicode"/>
              </a:rPr>
              <a:t>la</a:t>
            </a:r>
            <a:r>
              <a:rPr sz="1400" spc="155" dirty="0">
                <a:latin typeface="Lucida Sans Unicode"/>
                <a:cs typeface="Lucida Sans Unicode"/>
              </a:rPr>
              <a:t> </a:t>
            </a:r>
            <a:r>
              <a:rPr sz="1400" dirty="0">
                <a:latin typeface="Lucida Sans Unicode"/>
                <a:cs typeface="Lucida Sans Unicode"/>
              </a:rPr>
              <a:t>inversión</a:t>
            </a:r>
            <a:r>
              <a:rPr sz="1400" spc="160" dirty="0">
                <a:latin typeface="Lucida Sans Unicode"/>
                <a:cs typeface="Lucida Sans Unicode"/>
              </a:rPr>
              <a:t> </a:t>
            </a:r>
            <a:r>
              <a:rPr sz="1400" dirty="0">
                <a:latin typeface="Lucida Sans Unicode"/>
                <a:cs typeface="Lucida Sans Unicode"/>
              </a:rPr>
              <a:t>podría</a:t>
            </a:r>
            <a:r>
              <a:rPr sz="1400" spc="155" dirty="0">
                <a:latin typeface="Lucida Sans Unicode"/>
                <a:cs typeface="Lucida Sans Unicode"/>
              </a:rPr>
              <a:t> </a:t>
            </a:r>
            <a:r>
              <a:rPr sz="1400" dirty="0">
                <a:latin typeface="Lucida Sans Unicode"/>
                <a:cs typeface="Lucida Sans Unicode"/>
              </a:rPr>
              <a:t>superar</a:t>
            </a:r>
            <a:r>
              <a:rPr sz="1400" spc="150" dirty="0">
                <a:latin typeface="Lucida Sans Unicode"/>
                <a:cs typeface="Lucida Sans Unicode"/>
              </a:rPr>
              <a:t> </a:t>
            </a:r>
            <a:r>
              <a:rPr sz="1400" dirty="0">
                <a:latin typeface="Lucida Sans Unicode"/>
                <a:cs typeface="Lucida Sans Unicode"/>
              </a:rPr>
              <a:t>un</a:t>
            </a:r>
            <a:r>
              <a:rPr sz="1400" spc="155" dirty="0">
                <a:latin typeface="Lucida Sans Unicode"/>
                <a:cs typeface="Lucida Sans Unicode"/>
              </a:rPr>
              <a:t> </a:t>
            </a:r>
            <a:r>
              <a:rPr sz="1400" dirty="0">
                <a:latin typeface="Lucida Sans Unicode"/>
                <a:cs typeface="Lucida Sans Unicode"/>
              </a:rPr>
              <a:t>billón,</a:t>
            </a:r>
            <a:r>
              <a:rPr sz="1400" spc="155" dirty="0">
                <a:latin typeface="Lucida Sans Unicode"/>
                <a:cs typeface="Lucida Sans Unicode"/>
              </a:rPr>
              <a:t> </a:t>
            </a:r>
            <a:r>
              <a:rPr sz="1400" dirty="0">
                <a:latin typeface="Lucida Sans Unicode"/>
                <a:cs typeface="Lucida Sans Unicode"/>
              </a:rPr>
              <a:t>mientras</a:t>
            </a:r>
            <a:r>
              <a:rPr sz="1400" spc="145" dirty="0">
                <a:latin typeface="Lucida Sans Unicode"/>
                <a:cs typeface="Lucida Sans Unicode"/>
              </a:rPr>
              <a:t> </a:t>
            </a:r>
            <a:r>
              <a:rPr sz="1400" dirty="0">
                <a:latin typeface="Lucida Sans Unicode"/>
                <a:cs typeface="Lucida Sans Unicode"/>
              </a:rPr>
              <a:t>el</a:t>
            </a:r>
            <a:r>
              <a:rPr sz="1400" spc="155" dirty="0">
                <a:latin typeface="Lucida Sans Unicode"/>
                <a:cs typeface="Lucida Sans Unicode"/>
              </a:rPr>
              <a:t> </a:t>
            </a:r>
            <a:r>
              <a:rPr sz="1400" dirty="0">
                <a:latin typeface="Lucida Sans Unicode"/>
                <a:cs typeface="Lucida Sans Unicode"/>
              </a:rPr>
              <a:t>flujo</a:t>
            </a:r>
            <a:r>
              <a:rPr sz="1400" spc="150" dirty="0">
                <a:latin typeface="Lucida Sans Unicode"/>
                <a:cs typeface="Lucida Sans Unicode"/>
              </a:rPr>
              <a:t> </a:t>
            </a:r>
            <a:r>
              <a:rPr sz="1400" dirty="0">
                <a:latin typeface="Lucida Sans Unicode"/>
                <a:cs typeface="Lucida Sans Unicode"/>
              </a:rPr>
              <a:t>libre</a:t>
            </a:r>
            <a:r>
              <a:rPr sz="1400" spc="145" dirty="0">
                <a:latin typeface="Lucida Sans Unicode"/>
                <a:cs typeface="Lucida Sans Unicode"/>
              </a:rPr>
              <a:t> </a:t>
            </a:r>
            <a:r>
              <a:rPr sz="1400" dirty="0">
                <a:latin typeface="Lucida Sans Unicode"/>
                <a:cs typeface="Lucida Sans Unicode"/>
              </a:rPr>
              <a:t>sería</a:t>
            </a:r>
            <a:r>
              <a:rPr sz="1400" spc="160" dirty="0">
                <a:latin typeface="Lucida Sans Unicode"/>
                <a:cs typeface="Lucida Sans Unicode"/>
              </a:rPr>
              <a:t> </a:t>
            </a:r>
            <a:r>
              <a:rPr sz="1400" dirty="0">
                <a:latin typeface="Lucida Sans Unicode"/>
                <a:cs typeface="Lucida Sans Unicode"/>
              </a:rPr>
              <a:t>negativo</a:t>
            </a:r>
            <a:r>
              <a:rPr sz="1400" spc="155" dirty="0">
                <a:latin typeface="Lucida Sans Unicode"/>
                <a:cs typeface="Lucida Sans Unicode"/>
              </a:rPr>
              <a:t> </a:t>
            </a:r>
            <a:r>
              <a:rPr sz="1400" spc="-25" dirty="0">
                <a:latin typeface="Lucida Sans Unicode"/>
                <a:cs typeface="Lucida Sans Unicode"/>
              </a:rPr>
              <a:t>en </a:t>
            </a:r>
            <a:r>
              <a:rPr sz="1400" spc="90" dirty="0">
                <a:latin typeface="Lucida Sans Unicode"/>
                <a:cs typeface="Lucida Sans Unicode"/>
              </a:rPr>
              <a:t>cerca</a:t>
            </a:r>
            <a:r>
              <a:rPr sz="1400" spc="-10" dirty="0">
                <a:latin typeface="Lucida Sans Unicode"/>
                <a:cs typeface="Lucida Sans Unicode"/>
              </a:rPr>
              <a:t> </a:t>
            </a:r>
            <a:r>
              <a:rPr sz="1400" spc="70" dirty="0">
                <a:latin typeface="Lucida Sans Unicode"/>
                <a:cs typeface="Lucida Sans Unicode"/>
              </a:rPr>
              <a:t>de</a:t>
            </a:r>
            <a:r>
              <a:rPr sz="1400" spc="-15" dirty="0">
                <a:latin typeface="Lucida Sans Unicode"/>
                <a:cs typeface="Lucida Sans Unicode"/>
              </a:rPr>
              <a:t> </a:t>
            </a:r>
            <a:r>
              <a:rPr sz="1400" dirty="0">
                <a:latin typeface="Lucida Sans Unicode"/>
                <a:cs typeface="Lucida Sans Unicode"/>
              </a:rPr>
              <a:t>89</a:t>
            </a:r>
            <a:r>
              <a:rPr sz="1400" spc="-5" dirty="0">
                <a:latin typeface="Lucida Sans Unicode"/>
                <a:cs typeface="Lucida Sans Unicode"/>
              </a:rPr>
              <a:t> </a:t>
            </a:r>
            <a:r>
              <a:rPr sz="1400" dirty="0">
                <a:latin typeface="Lucida Sans Unicode"/>
                <a:cs typeface="Lucida Sans Unicode"/>
              </a:rPr>
              <a:t>mil</a:t>
            </a:r>
            <a:r>
              <a:rPr sz="1400" spc="-5" dirty="0">
                <a:latin typeface="Lucida Sans Unicode"/>
                <a:cs typeface="Lucida Sans Unicode"/>
              </a:rPr>
              <a:t> </a:t>
            </a:r>
            <a:r>
              <a:rPr sz="1400" dirty="0">
                <a:latin typeface="Lucida Sans Unicode"/>
                <a:cs typeface="Lucida Sans Unicode"/>
              </a:rPr>
              <a:t>millones.</a:t>
            </a:r>
            <a:r>
              <a:rPr sz="1400" spc="-5" dirty="0">
                <a:latin typeface="Lucida Sans Unicode"/>
                <a:cs typeface="Lucida Sans Unicode"/>
              </a:rPr>
              <a:t> </a:t>
            </a:r>
            <a:r>
              <a:rPr sz="1400" dirty="0">
                <a:latin typeface="Lucida Sans Unicode"/>
                <a:cs typeface="Lucida Sans Unicode"/>
              </a:rPr>
              <a:t>La</a:t>
            </a:r>
            <a:r>
              <a:rPr sz="1400" spc="-10" dirty="0">
                <a:latin typeface="Lucida Sans Unicode"/>
                <a:cs typeface="Lucida Sans Unicode"/>
              </a:rPr>
              <a:t> </a:t>
            </a:r>
            <a:r>
              <a:rPr sz="1400" spc="-40" dirty="0">
                <a:latin typeface="Lucida Sans Unicode"/>
                <a:cs typeface="Lucida Sans Unicode"/>
              </a:rPr>
              <a:t>IA</a:t>
            </a:r>
            <a:r>
              <a:rPr sz="1400" spc="-15" dirty="0">
                <a:latin typeface="Lucida Sans Unicode"/>
                <a:cs typeface="Lucida Sans Unicode"/>
              </a:rPr>
              <a:t> </a:t>
            </a:r>
            <a:r>
              <a:rPr sz="1400" spc="100" dirty="0">
                <a:latin typeface="Lucida Sans Unicode"/>
                <a:cs typeface="Lucida Sans Unicode"/>
              </a:rPr>
              <a:t>ya</a:t>
            </a:r>
            <a:r>
              <a:rPr sz="1400" spc="-5" dirty="0">
                <a:latin typeface="Lucida Sans Unicode"/>
                <a:cs typeface="Lucida Sans Unicode"/>
              </a:rPr>
              <a:t> </a:t>
            </a:r>
            <a:r>
              <a:rPr sz="1400" spc="55" dirty="0">
                <a:latin typeface="Lucida Sans Unicode"/>
                <a:cs typeface="Lucida Sans Unicode"/>
              </a:rPr>
              <a:t>genera</a:t>
            </a:r>
            <a:r>
              <a:rPr sz="1400" spc="-5" dirty="0">
                <a:latin typeface="Lucida Sans Unicode"/>
                <a:cs typeface="Lucida Sans Unicode"/>
              </a:rPr>
              <a:t> </a:t>
            </a:r>
            <a:r>
              <a:rPr sz="1400" dirty="0">
                <a:latin typeface="Lucida Sans Unicode"/>
                <a:cs typeface="Lucida Sans Unicode"/>
              </a:rPr>
              <a:t>resultados,</a:t>
            </a:r>
            <a:r>
              <a:rPr sz="1400" spc="-20" dirty="0">
                <a:latin typeface="Lucida Sans Unicode"/>
                <a:cs typeface="Lucida Sans Unicode"/>
              </a:rPr>
              <a:t> </a:t>
            </a:r>
            <a:r>
              <a:rPr sz="1400" dirty="0">
                <a:latin typeface="Lucida Sans Unicode"/>
                <a:cs typeface="Lucida Sans Unicode"/>
              </a:rPr>
              <a:t>pero</a:t>
            </a:r>
            <a:r>
              <a:rPr sz="1400" spc="-5" dirty="0">
                <a:latin typeface="Lucida Sans Unicode"/>
                <a:cs typeface="Lucida Sans Unicode"/>
              </a:rPr>
              <a:t> </a:t>
            </a:r>
            <a:r>
              <a:rPr sz="1400" dirty="0">
                <a:latin typeface="Lucida Sans Unicode"/>
                <a:cs typeface="Lucida Sans Unicode"/>
              </a:rPr>
              <a:t>financiar</a:t>
            </a:r>
            <a:r>
              <a:rPr sz="1400" spc="-10" dirty="0">
                <a:latin typeface="Lucida Sans Unicode"/>
                <a:cs typeface="Lucida Sans Unicode"/>
              </a:rPr>
              <a:t> </a:t>
            </a:r>
            <a:r>
              <a:rPr sz="1400" dirty="0">
                <a:latin typeface="Lucida Sans Unicode"/>
                <a:cs typeface="Lucida Sans Unicode"/>
              </a:rPr>
              <a:t>su</a:t>
            </a:r>
            <a:r>
              <a:rPr sz="1400" spc="-5" dirty="0">
                <a:latin typeface="Lucida Sans Unicode"/>
                <a:cs typeface="Lucida Sans Unicode"/>
              </a:rPr>
              <a:t> </a:t>
            </a:r>
            <a:r>
              <a:rPr sz="1400" dirty="0">
                <a:latin typeface="Lucida Sans Unicode"/>
                <a:cs typeface="Lucida Sans Unicode"/>
              </a:rPr>
              <a:t>expansión</a:t>
            </a:r>
            <a:r>
              <a:rPr sz="1400" spc="-15" dirty="0">
                <a:latin typeface="Lucida Sans Unicode"/>
                <a:cs typeface="Lucida Sans Unicode"/>
              </a:rPr>
              <a:t> </a:t>
            </a:r>
            <a:r>
              <a:rPr sz="1400" dirty="0">
                <a:latin typeface="Lucida Sans Unicode"/>
                <a:cs typeface="Lucida Sans Unicode"/>
              </a:rPr>
              <a:t>será</a:t>
            </a:r>
            <a:r>
              <a:rPr sz="1400" spc="-5" dirty="0">
                <a:latin typeface="Lucida Sans Unicode"/>
                <a:cs typeface="Lucida Sans Unicode"/>
              </a:rPr>
              <a:t> </a:t>
            </a:r>
            <a:r>
              <a:rPr sz="1400" dirty="0">
                <a:latin typeface="Lucida Sans Unicode"/>
                <a:cs typeface="Lucida Sans Unicode"/>
              </a:rPr>
              <a:t>el</a:t>
            </a:r>
            <a:r>
              <a:rPr sz="1400" spc="-5" dirty="0">
                <a:latin typeface="Lucida Sans Unicode"/>
                <a:cs typeface="Lucida Sans Unicode"/>
              </a:rPr>
              <a:t> </a:t>
            </a:r>
            <a:r>
              <a:rPr sz="1400" dirty="0">
                <a:latin typeface="Lucida Sans Unicode"/>
                <a:cs typeface="Lucida Sans Unicode"/>
              </a:rPr>
              <a:t>siguiente</a:t>
            </a:r>
            <a:r>
              <a:rPr sz="1400" spc="-15" dirty="0">
                <a:latin typeface="Lucida Sans Unicode"/>
                <a:cs typeface="Lucida Sans Unicode"/>
              </a:rPr>
              <a:t> </a:t>
            </a:r>
            <a:r>
              <a:rPr sz="1400" spc="-10" dirty="0">
                <a:latin typeface="Lucida Sans Unicode"/>
                <a:cs typeface="Lucida Sans Unicode"/>
              </a:rPr>
              <a:t>reto.</a:t>
            </a:r>
            <a:endParaRPr sz="1400">
              <a:latin typeface="Lucida Sans Unicode"/>
              <a:cs typeface="Lucida Sans Unicode"/>
            </a:endParaRPr>
          </a:p>
        </p:txBody>
      </p:sp>
      <p:pic>
        <p:nvPicPr>
          <p:cNvPr id="3" name="object 3"/>
          <p:cNvPicPr/>
          <p:nvPr/>
        </p:nvPicPr>
        <p:blipFill>
          <a:blip r:embed="rId2" cstate="print"/>
          <a:stretch>
            <a:fillRect/>
          </a:stretch>
        </p:blipFill>
        <p:spPr>
          <a:xfrm>
            <a:off x="573023" y="1371599"/>
            <a:ext cx="5221224" cy="5108448"/>
          </a:xfrm>
          <a:prstGeom prst="rect">
            <a:avLst/>
          </a:prstGeom>
        </p:spPr>
      </p:pic>
      <p:pic>
        <p:nvPicPr>
          <p:cNvPr id="4" name="object 4"/>
          <p:cNvPicPr/>
          <p:nvPr/>
        </p:nvPicPr>
        <p:blipFill>
          <a:blip r:embed="rId3" cstate="print"/>
          <a:stretch>
            <a:fillRect/>
          </a:stretch>
        </p:blipFill>
        <p:spPr>
          <a:xfrm>
            <a:off x="6394703" y="1365503"/>
            <a:ext cx="5227320" cy="512064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82152" y="215391"/>
            <a:ext cx="10001250" cy="223520"/>
          </a:xfrm>
          <a:prstGeom prst="rect">
            <a:avLst/>
          </a:prstGeom>
        </p:spPr>
        <p:txBody>
          <a:bodyPr vert="horz" wrap="square" lIns="0" tIns="12700" rIns="0" bIns="0" rtlCol="0">
            <a:spAutoFit/>
          </a:bodyPr>
          <a:lstStyle/>
          <a:p>
            <a:pPr marL="12700">
              <a:lnSpc>
                <a:spcPct val="100000"/>
              </a:lnSpc>
              <a:spcBef>
                <a:spcPts val="100"/>
              </a:spcBef>
            </a:pPr>
            <a:r>
              <a:rPr sz="1300" dirty="0">
                <a:latin typeface="Lucida Sans Unicode"/>
                <a:cs typeface="Lucida Sans Unicode"/>
              </a:rPr>
              <a:t>La</a:t>
            </a:r>
            <a:r>
              <a:rPr sz="1300" spc="50" dirty="0">
                <a:latin typeface="Lucida Sans Unicode"/>
                <a:cs typeface="Lucida Sans Unicode"/>
              </a:rPr>
              <a:t> </a:t>
            </a:r>
            <a:r>
              <a:rPr sz="1300" spc="65" dirty="0">
                <a:latin typeface="Lucida Sans Unicode"/>
                <a:cs typeface="Lucida Sans Unicode"/>
              </a:rPr>
              <a:t>temporada</a:t>
            </a:r>
            <a:r>
              <a:rPr sz="1300" spc="50" dirty="0">
                <a:latin typeface="Lucida Sans Unicode"/>
                <a:cs typeface="Lucida Sans Unicode"/>
              </a:rPr>
              <a:t> </a:t>
            </a:r>
            <a:r>
              <a:rPr sz="1300" spc="65" dirty="0">
                <a:latin typeface="Lucida Sans Unicode"/>
                <a:cs typeface="Lucida Sans Unicode"/>
              </a:rPr>
              <a:t>de</a:t>
            </a:r>
            <a:r>
              <a:rPr sz="1300" spc="45" dirty="0">
                <a:latin typeface="Lucida Sans Unicode"/>
                <a:cs typeface="Lucida Sans Unicode"/>
              </a:rPr>
              <a:t> </a:t>
            </a:r>
            <a:r>
              <a:rPr sz="1300" dirty="0">
                <a:latin typeface="Lucida Sans Unicode"/>
                <a:cs typeface="Lucida Sans Unicode"/>
              </a:rPr>
              <a:t>reportes</a:t>
            </a:r>
            <a:r>
              <a:rPr sz="1300" spc="50" dirty="0">
                <a:latin typeface="Lucida Sans Unicode"/>
                <a:cs typeface="Lucida Sans Unicode"/>
              </a:rPr>
              <a:t> </a:t>
            </a:r>
            <a:r>
              <a:rPr sz="1300" dirty="0">
                <a:latin typeface="Lucida Sans Unicode"/>
                <a:cs typeface="Lucida Sans Unicode"/>
              </a:rPr>
              <a:t>es</a:t>
            </a:r>
            <a:r>
              <a:rPr sz="1300" spc="50" dirty="0">
                <a:latin typeface="Lucida Sans Unicode"/>
                <a:cs typeface="Lucida Sans Unicode"/>
              </a:rPr>
              <a:t> </a:t>
            </a:r>
            <a:r>
              <a:rPr sz="1300" dirty="0">
                <a:latin typeface="Lucida Sans Unicode"/>
                <a:cs typeface="Lucida Sans Unicode"/>
              </a:rPr>
              <a:t>el</a:t>
            </a:r>
            <a:r>
              <a:rPr sz="1300" spc="65" dirty="0">
                <a:latin typeface="Lucida Sans Unicode"/>
                <a:cs typeface="Lucida Sans Unicode"/>
              </a:rPr>
              <a:t> </a:t>
            </a:r>
            <a:r>
              <a:rPr sz="1300" dirty="0">
                <a:latin typeface="Lucida Sans Unicode"/>
                <a:cs typeface="Lucida Sans Unicode"/>
              </a:rPr>
              <a:t>principal</a:t>
            </a:r>
            <a:r>
              <a:rPr sz="1300" spc="65" dirty="0">
                <a:latin typeface="Lucida Sans Unicode"/>
                <a:cs typeface="Lucida Sans Unicode"/>
              </a:rPr>
              <a:t> </a:t>
            </a:r>
            <a:r>
              <a:rPr sz="1300" dirty="0">
                <a:latin typeface="Lucida Sans Unicode"/>
                <a:cs typeface="Lucida Sans Unicode"/>
              </a:rPr>
              <a:t>soporte:</a:t>
            </a:r>
            <a:r>
              <a:rPr sz="1300" spc="50" dirty="0">
                <a:latin typeface="Lucida Sans Unicode"/>
                <a:cs typeface="Lucida Sans Unicode"/>
              </a:rPr>
              <a:t> </a:t>
            </a:r>
            <a:r>
              <a:rPr sz="1300" spc="-10" dirty="0">
                <a:latin typeface="Lucida Sans Unicode"/>
                <a:cs typeface="Lucida Sans Unicode"/>
              </a:rPr>
              <a:t>388</a:t>
            </a:r>
            <a:r>
              <a:rPr sz="1300" spc="60" dirty="0">
                <a:latin typeface="Lucida Sans Unicode"/>
                <a:cs typeface="Lucida Sans Unicode"/>
              </a:rPr>
              <a:t> </a:t>
            </a:r>
            <a:r>
              <a:rPr sz="1300" dirty="0">
                <a:latin typeface="Lucida Sans Unicode"/>
                <a:cs typeface="Lucida Sans Unicode"/>
              </a:rPr>
              <a:t>empresas,</a:t>
            </a:r>
            <a:r>
              <a:rPr sz="1300" spc="60" dirty="0">
                <a:latin typeface="Lucida Sans Unicode"/>
                <a:cs typeface="Lucida Sans Unicode"/>
              </a:rPr>
              <a:t> </a:t>
            </a:r>
            <a:r>
              <a:rPr sz="1300" dirty="0">
                <a:latin typeface="Lucida Sans Unicode"/>
                <a:cs typeface="Lucida Sans Unicode"/>
              </a:rPr>
              <a:t>equivalentes</a:t>
            </a:r>
            <a:r>
              <a:rPr sz="1300" spc="50" dirty="0">
                <a:latin typeface="Lucida Sans Unicode"/>
                <a:cs typeface="Lucida Sans Unicode"/>
              </a:rPr>
              <a:t> </a:t>
            </a:r>
            <a:r>
              <a:rPr sz="1300" spc="160" dirty="0">
                <a:latin typeface="Lucida Sans Unicode"/>
                <a:cs typeface="Lucida Sans Unicode"/>
              </a:rPr>
              <a:t>a</a:t>
            </a:r>
            <a:r>
              <a:rPr sz="1300" spc="50" dirty="0">
                <a:latin typeface="Lucida Sans Unicode"/>
                <a:cs typeface="Lucida Sans Unicode"/>
              </a:rPr>
              <a:t> </a:t>
            </a:r>
            <a:r>
              <a:rPr sz="1300" dirty="0">
                <a:latin typeface="Lucida Sans Unicode"/>
                <a:cs typeface="Lucida Sans Unicode"/>
              </a:rPr>
              <a:t>74%</a:t>
            </a:r>
            <a:r>
              <a:rPr sz="1300" spc="60" dirty="0">
                <a:latin typeface="Lucida Sans Unicode"/>
                <a:cs typeface="Lucida Sans Unicode"/>
              </a:rPr>
              <a:t> </a:t>
            </a:r>
            <a:r>
              <a:rPr sz="1300" spc="65" dirty="0">
                <a:latin typeface="Lucida Sans Unicode"/>
                <a:cs typeface="Lucida Sans Unicode"/>
              </a:rPr>
              <a:t>de</a:t>
            </a:r>
            <a:r>
              <a:rPr sz="1300" spc="50" dirty="0">
                <a:latin typeface="Lucida Sans Unicode"/>
                <a:cs typeface="Lucida Sans Unicode"/>
              </a:rPr>
              <a:t> </a:t>
            </a:r>
            <a:r>
              <a:rPr sz="1300" spc="55" dirty="0">
                <a:latin typeface="Lucida Sans Unicode"/>
                <a:cs typeface="Lucida Sans Unicode"/>
              </a:rPr>
              <a:t>la</a:t>
            </a:r>
            <a:r>
              <a:rPr sz="1300" spc="50" dirty="0">
                <a:latin typeface="Lucida Sans Unicode"/>
                <a:cs typeface="Lucida Sans Unicode"/>
              </a:rPr>
              <a:t> </a:t>
            </a:r>
            <a:r>
              <a:rPr sz="1300" dirty="0">
                <a:latin typeface="Lucida Sans Unicode"/>
                <a:cs typeface="Lucida Sans Unicode"/>
              </a:rPr>
              <a:t>capitalización</a:t>
            </a:r>
            <a:r>
              <a:rPr sz="1300" spc="65" dirty="0">
                <a:latin typeface="Lucida Sans Unicode"/>
                <a:cs typeface="Lucida Sans Unicode"/>
              </a:rPr>
              <a:t> </a:t>
            </a:r>
            <a:r>
              <a:rPr sz="1300" dirty="0">
                <a:latin typeface="Lucida Sans Unicode"/>
                <a:cs typeface="Lucida Sans Unicode"/>
              </a:rPr>
              <a:t>del</a:t>
            </a:r>
            <a:r>
              <a:rPr sz="1300" spc="60" dirty="0">
                <a:latin typeface="Lucida Sans Unicode"/>
                <a:cs typeface="Lucida Sans Unicode"/>
              </a:rPr>
              <a:t> </a:t>
            </a:r>
            <a:r>
              <a:rPr sz="1300" dirty="0">
                <a:latin typeface="Lucida Sans Unicode"/>
                <a:cs typeface="Lucida Sans Unicode"/>
              </a:rPr>
              <a:t>S&amp;P</a:t>
            </a:r>
            <a:r>
              <a:rPr sz="1300" spc="55" dirty="0">
                <a:latin typeface="Lucida Sans Unicode"/>
                <a:cs typeface="Lucida Sans Unicode"/>
              </a:rPr>
              <a:t> </a:t>
            </a:r>
            <a:r>
              <a:rPr sz="1300" spc="-55" dirty="0">
                <a:latin typeface="Lucida Sans Unicode"/>
                <a:cs typeface="Lucida Sans Unicode"/>
              </a:rPr>
              <a:t>500,</a:t>
            </a:r>
            <a:r>
              <a:rPr sz="1300" spc="60" dirty="0">
                <a:latin typeface="Lucida Sans Unicode"/>
                <a:cs typeface="Lucida Sans Unicode"/>
              </a:rPr>
              <a:t> </a:t>
            </a:r>
            <a:r>
              <a:rPr sz="1300" spc="90" dirty="0">
                <a:latin typeface="Lucida Sans Unicode"/>
                <a:cs typeface="Lucida Sans Unicode"/>
              </a:rPr>
              <a:t>ya</a:t>
            </a:r>
            <a:endParaRPr sz="1300">
              <a:latin typeface="Lucida Sans Unicode"/>
              <a:cs typeface="Lucida Sans Unicode"/>
            </a:endParaRPr>
          </a:p>
        </p:txBody>
      </p:sp>
      <p:sp>
        <p:nvSpPr>
          <p:cNvPr id="3" name="object 3"/>
          <p:cNvSpPr txBox="1"/>
          <p:nvPr/>
        </p:nvSpPr>
        <p:spPr>
          <a:xfrm>
            <a:off x="1982152" y="352551"/>
            <a:ext cx="10000615" cy="223520"/>
          </a:xfrm>
          <a:prstGeom prst="rect">
            <a:avLst/>
          </a:prstGeom>
        </p:spPr>
        <p:txBody>
          <a:bodyPr vert="horz" wrap="square" lIns="0" tIns="12700" rIns="0" bIns="0" rtlCol="0">
            <a:spAutoFit/>
          </a:bodyPr>
          <a:lstStyle/>
          <a:p>
            <a:pPr marL="12700">
              <a:lnSpc>
                <a:spcPct val="100000"/>
              </a:lnSpc>
              <a:spcBef>
                <a:spcPts val="100"/>
              </a:spcBef>
            </a:pPr>
            <a:r>
              <a:rPr sz="1300" dirty="0">
                <a:latin typeface="Lucida Sans Unicode"/>
                <a:cs typeface="Lucida Sans Unicode"/>
              </a:rPr>
              <a:t>publicaron</a:t>
            </a:r>
            <a:r>
              <a:rPr sz="1300" spc="140" dirty="0">
                <a:latin typeface="Lucida Sans Unicode"/>
                <a:cs typeface="Lucida Sans Unicode"/>
              </a:rPr>
              <a:t> </a:t>
            </a:r>
            <a:r>
              <a:rPr sz="1300" dirty="0">
                <a:latin typeface="Lucida Sans Unicode"/>
                <a:cs typeface="Lucida Sans Unicode"/>
              </a:rPr>
              <a:t>resultados.</a:t>
            </a:r>
            <a:r>
              <a:rPr sz="1300" spc="140" dirty="0">
                <a:latin typeface="Lucida Sans Unicode"/>
                <a:cs typeface="Lucida Sans Unicode"/>
              </a:rPr>
              <a:t> </a:t>
            </a:r>
            <a:r>
              <a:rPr sz="1300" dirty="0">
                <a:latin typeface="Lucida Sans Unicode"/>
                <a:cs typeface="Lucida Sans Unicode"/>
              </a:rPr>
              <a:t>Los</a:t>
            </a:r>
            <a:r>
              <a:rPr sz="1300" spc="130" dirty="0">
                <a:latin typeface="Lucida Sans Unicode"/>
                <a:cs typeface="Lucida Sans Unicode"/>
              </a:rPr>
              <a:t> </a:t>
            </a:r>
            <a:r>
              <a:rPr sz="1300" dirty="0">
                <a:latin typeface="Lucida Sans Unicode"/>
                <a:cs typeface="Lucida Sans Unicode"/>
              </a:rPr>
              <a:t>ingresos</a:t>
            </a:r>
            <a:r>
              <a:rPr sz="1300" spc="140" dirty="0">
                <a:latin typeface="Lucida Sans Unicode"/>
                <a:cs typeface="Lucida Sans Unicode"/>
              </a:rPr>
              <a:t> </a:t>
            </a:r>
            <a:r>
              <a:rPr sz="1300" spc="50" dirty="0">
                <a:latin typeface="Lucida Sans Unicode"/>
                <a:cs typeface="Lucida Sans Unicode"/>
              </a:rPr>
              <a:t>y</a:t>
            </a:r>
            <a:r>
              <a:rPr sz="1300" spc="145" dirty="0">
                <a:latin typeface="Lucida Sans Unicode"/>
                <a:cs typeface="Lucida Sans Unicode"/>
              </a:rPr>
              <a:t> </a:t>
            </a:r>
            <a:r>
              <a:rPr sz="1300" spc="55" dirty="0">
                <a:latin typeface="Lucida Sans Unicode"/>
                <a:cs typeface="Lucida Sans Unicode"/>
              </a:rPr>
              <a:t>la</a:t>
            </a:r>
            <a:r>
              <a:rPr sz="1300" spc="130" dirty="0">
                <a:latin typeface="Lucida Sans Unicode"/>
                <a:cs typeface="Lucida Sans Unicode"/>
              </a:rPr>
              <a:t> </a:t>
            </a:r>
            <a:r>
              <a:rPr sz="1300" dirty="0">
                <a:latin typeface="Lucida Sans Unicode"/>
                <a:cs typeface="Lucida Sans Unicode"/>
              </a:rPr>
              <a:t>utilidad</a:t>
            </a:r>
            <a:r>
              <a:rPr sz="1300" spc="135" dirty="0">
                <a:latin typeface="Lucida Sans Unicode"/>
                <a:cs typeface="Lucida Sans Unicode"/>
              </a:rPr>
              <a:t> </a:t>
            </a:r>
            <a:r>
              <a:rPr sz="1300" spc="55" dirty="0">
                <a:latin typeface="Lucida Sans Unicode"/>
                <a:cs typeface="Lucida Sans Unicode"/>
              </a:rPr>
              <a:t>neta</a:t>
            </a:r>
            <a:r>
              <a:rPr sz="1300" spc="130" dirty="0">
                <a:latin typeface="Lucida Sans Unicode"/>
                <a:cs typeface="Lucida Sans Unicode"/>
              </a:rPr>
              <a:t> </a:t>
            </a:r>
            <a:r>
              <a:rPr sz="1300" dirty="0">
                <a:latin typeface="Lucida Sans Unicode"/>
                <a:cs typeface="Lucida Sans Unicode"/>
              </a:rPr>
              <a:t>superan</a:t>
            </a:r>
            <a:r>
              <a:rPr sz="1300" spc="145" dirty="0">
                <a:latin typeface="Lucida Sans Unicode"/>
                <a:cs typeface="Lucida Sans Unicode"/>
              </a:rPr>
              <a:t> </a:t>
            </a:r>
            <a:r>
              <a:rPr sz="1300" dirty="0">
                <a:latin typeface="Lucida Sans Unicode"/>
                <a:cs typeface="Lucida Sans Unicode"/>
              </a:rPr>
              <a:t>lo</a:t>
            </a:r>
            <a:r>
              <a:rPr sz="1300" spc="145" dirty="0">
                <a:latin typeface="Lucida Sans Unicode"/>
                <a:cs typeface="Lucida Sans Unicode"/>
              </a:rPr>
              <a:t> </a:t>
            </a:r>
            <a:r>
              <a:rPr sz="1300" dirty="0">
                <a:latin typeface="Lucida Sans Unicode"/>
                <a:cs typeface="Lucida Sans Unicode"/>
              </a:rPr>
              <a:t>esperado,</a:t>
            </a:r>
            <a:r>
              <a:rPr sz="1300" spc="145" dirty="0">
                <a:latin typeface="Lucida Sans Unicode"/>
                <a:cs typeface="Lucida Sans Unicode"/>
              </a:rPr>
              <a:t> </a:t>
            </a:r>
            <a:r>
              <a:rPr sz="1300" spc="50" dirty="0">
                <a:latin typeface="Lucida Sans Unicode"/>
                <a:cs typeface="Lucida Sans Unicode"/>
              </a:rPr>
              <a:t>y</a:t>
            </a:r>
            <a:r>
              <a:rPr sz="1300" spc="140" dirty="0">
                <a:latin typeface="Lucida Sans Unicode"/>
                <a:cs typeface="Lucida Sans Unicode"/>
              </a:rPr>
              <a:t> </a:t>
            </a:r>
            <a:r>
              <a:rPr sz="1300" spc="-100" dirty="0">
                <a:latin typeface="Lucida Sans Unicode"/>
                <a:cs typeface="Lucida Sans Unicode"/>
              </a:rPr>
              <a:t>81%</a:t>
            </a:r>
            <a:r>
              <a:rPr sz="1300" spc="140" dirty="0">
                <a:latin typeface="Lucida Sans Unicode"/>
                <a:cs typeface="Lucida Sans Unicode"/>
              </a:rPr>
              <a:t> </a:t>
            </a:r>
            <a:r>
              <a:rPr sz="1300" spc="65" dirty="0">
                <a:latin typeface="Lucida Sans Unicode"/>
                <a:cs typeface="Lucida Sans Unicode"/>
              </a:rPr>
              <a:t>de</a:t>
            </a:r>
            <a:r>
              <a:rPr sz="1300" spc="130" dirty="0">
                <a:latin typeface="Lucida Sans Unicode"/>
                <a:cs typeface="Lucida Sans Unicode"/>
              </a:rPr>
              <a:t> </a:t>
            </a:r>
            <a:r>
              <a:rPr sz="1300" dirty="0">
                <a:latin typeface="Lucida Sans Unicode"/>
                <a:cs typeface="Lucida Sans Unicode"/>
              </a:rPr>
              <a:t>las</a:t>
            </a:r>
            <a:r>
              <a:rPr sz="1300" spc="135" dirty="0">
                <a:latin typeface="Lucida Sans Unicode"/>
                <a:cs typeface="Lucida Sans Unicode"/>
              </a:rPr>
              <a:t> </a:t>
            </a:r>
            <a:r>
              <a:rPr sz="1300" dirty="0">
                <a:latin typeface="Lucida Sans Unicode"/>
                <a:cs typeface="Lucida Sans Unicode"/>
              </a:rPr>
              <a:t>emisoras</a:t>
            </a:r>
            <a:r>
              <a:rPr sz="1300" spc="130" dirty="0">
                <a:latin typeface="Lucida Sans Unicode"/>
                <a:cs typeface="Lucida Sans Unicode"/>
              </a:rPr>
              <a:t> </a:t>
            </a:r>
            <a:r>
              <a:rPr sz="1300" spc="90" dirty="0">
                <a:latin typeface="Lucida Sans Unicode"/>
                <a:cs typeface="Lucida Sans Unicode"/>
              </a:rPr>
              <a:t>ha</a:t>
            </a:r>
            <a:r>
              <a:rPr sz="1300" spc="135" dirty="0">
                <a:latin typeface="Lucida Sans Unicode"/>
                <a:cs typeface="Lucida Sans Unicode"/>
              </a:rPr>
              <a:t> </a:t>
            </a:r>
            <a:r>
              <a:rPr sz="1300" dirty="0">
                <a:latin typeface="Lucida Sans Unicode"/>
                <a:cs typeface="Lucida Sans Unicode"/>
              </a:rPr>
              <a:t>reportado</a:t>
            </a:r>
            <a:r>
              <a:rPr sz="1300" spc="150" dirty="0">
                <a:latin typeface="Lucida Sans Unicode"/>
                <a:cs typeface="Lucida Sans Unicode"/>
              </a:rPr>
              <a:t> </a:t>
            </a:r>
            <a:r>
              <a:rPr sz="1300" spc="-10" dirty="0">
                <a:latin typeface="Lucida Sans Unicode"/>
                <a:cs typeface="Lucida Sans Unicode"/>
              </a:rPr>
              <a:t>utilidad</a:t>
            </a:r>
            <a:endParaRPr sz="1300">
              <a:latin typeface="Lucida Sans Unicode"/>
              <a:cs typeface="Lucida Sans Unicode"/>
            </a:endParaRPr>
          </a:p>
        </p:txBody>
      </p:sp>
      <p:sp>
        <p:nvSpPr>
          <p:cNvPr id="4" name="object 4"/>
          <p:cNvSpPr txBox="1"/>
          <p:nvPr/>
        </p:nvSpPr>
        <p:spPr>
          <a:xfrm>
            <a:off x="1982152" y="492759"/>
            <a:ext cx="10000615" cy="363855"/>
          </a:xfrm>
          <a:prstGeom prst="rect">
            <a:avLst/>
          </a:prstGeom>
        </p:spPr>
        <p:txBody>
          <a:bodyPr vert="horz" wrap="square" lIns="0" tIns="70485" rIns="0" bIns="0" rtlCol="0">
            <a:spAutoFit/>
          </a:bodyPr>
          <a:lstStyle/>
          <a:p>
            <a:pPr marL="12700" marR="5080">
              <a:lnSpc>
                <a:spcPct val="70800"/>
              </a:lnSpc>
              <a:spcBef>
                <a:spcPts val="555"/>
              </a:spcBef>
            </a:pPr>
            <a:r>
              <a:rPr sz="1300" dirty="0">
                <a:latin typeface="Lucida Sans Unicode"/>
                <a:cs typeface="Lucida Sans Unicode"/>
              </a:rPr>
              <a:t>por</a:t>
            </a:r>
            <a:r>
              <a:rPr sz="1300" spc="200" dirty="0">
                <a:latin typeface="Lucida Sans Unicode"/>
                <a:cs typeface="Lucida Sans Unicode"/>
              </a:rPr>
              <a:t> </a:t>
            </a:r>
            <a:r>
              <a:rPr sz="1300" spc="70" dirty="0">
                <a:latin typeface="Lucida Sans Unicode"/>
                <a:cs typeface="Lucida Sans Unicode"/>
              </a:rPr>
              <a:t>encima</a:t>
            </a:r>
            <a:r>
              <a:rPr sz="1300" spc="190" dirty="0">
                <a:latin typeface="Lucida Sans Unicode"/>
                <a:cs typeface="Lucida Sans Unicode"/>
              </a:rPr>
              <a:t> </a:t>
            </a:r>
            <a:r>
              <a:rPr sz="1300" spc="65" dirty="0">
                <a:latin typeface="Lucida Sans Unicode"/>
                <a:cs typeface="Lucida Sans Unicode"/>
              </a:rPr>
              <a:t>de</a:t>
            </a:r>
            <a:r>
              <a:rPr sz="1300" spc="190" dirty="0">
                <a:latin typeface="Lucida Sans Unicode"/>
                <a:cs typeface="Lucida Sans Unicode"/>
              </a:rPr>
              <a:t> </a:t>
            </a:r>
            <a:r>
              <a:rPr sz="1300" dirty="0">
                <a:latin typeface="Lucida Sans Unicode"/>
                <a:cs typeface="Lucida Sans Unicode"/>
              </a:rPr>
              <a:t>estimados.</a:t>
            </a:r>
            <a:r>
              <a:rPr sz="1300" spc="195" dirty="0">
                <a:latin typeface="Lucida Sans Unicode"/>
                <a:cs typeface="Lucida Sans Unicode"/>
              </a:rPr>
              <a:t> </a:t>
            </a:r>
            <a:r>
              <a:rPr sz="1300" dirty="0">
                <a:latin typeface="Lucida Sans Unicode"/>
                <a:cs typeface="Lucida Sans Unicode"/>
              </a:rPr>
              <a:t>La</a:t>
            </a:r>
            <a:r>
              <a:rPr sz="1300" spc="190" dirty="0">
                <a:latin typeface="Lucida Sans Unicode"/>
                <a:cs typeface="Lucida Sans Unicode"/>
              </a:rPr>
              <a:t> </a:t>
            </a:r>
            <a:r>
              <a:rPr sz="1300" dirty="0">
                <a:latin typeface="Lucida Sans Unicode"/>
                <a:cs typeface="Lucida Sans Unicode"/>
              </a:rPr>
              <a:t>siguiente</a:t>
            </a:r>
            <a:r>
              <a:rPr sz="1300" spc="190" dirty="0">
                <a:latin typeface="Lucida Sans Unicode"/>
                <a:cs typeface="Lucida Sans Unicode"/>
              </a:rPr>
              <a:t> </a:t>
            </a:r>
            <a:r>
              <a:rPr sz="1300" spc="50" dirty="0">
                <a:latin typeface="Lucida Sans Unicode"/>
                <a:cs typeface="Lucida Sans Unicode"/>
              </a:rPr>
              <a:t>prueba</a:t>
            </a:r>
            <a:r>
              <a:rPr sz="1300" spc="190" dirty="0">
                <a:latin typeface="Lucida Sans Unicode"/>
                <a:cs typeface="Lucida Sans Unicode"/>
              </a:rPr>
              <a:t> </a:t>
            </a:r>
            <a:r>
              <a:rPr sz="1300" dirty="0">
                <a:latin typeface="Lucida Sans Unicode"/>
                <a:cs typeface="Lucida Sans Unicode"/>
              </a:rPr>
              <a:t>será</a:t>
            </a:r>
            <a:r>
              <a:rPr sz="1300" spc="190" dirty="0">
                <a:latin typeface="Lucida Sans Unicode"/>
                <a:cs typeface="Lucida Sans Unicode"/>
              </a:rPr>
              <a:t> </a:t>
            </a:r>
            <a:r>
              <a:rPr sz="1300" dirty="0">
                <a:latin typeface="Lucida Sans Unicode"/>
                <a:cs typeface="Lucida Sans Unicode"/>
              </a:rPr>
              <a:t>Nvidia</a:t>
            </a:r>
            <a:r>
              <a:rPr sz="1300" spc="190" dirty="0">
                <a:latin typeface="Lucida Sans Unicode"/>
                <a:cs typeface="Lucida Sans Unicode"/>
              </a:rPr>
              <a:t> </a:t>
            </a:r>
            <a:r>
              <a:rPr sz="1300" dirty="0">
                <a:latin typeface="Lucida Sans Unicode"/>
                <a:cs typeface="Lucida Sans Unicode"/>
              </a:rPr>
              <a:t>el</a:t>
            </a:r>
            <a:r>
              <a:rPr sz="1300" spc="200" dirty="0">
                <a:latin typeface="Lucida Sans Unicode"/>
                <a:cs typeface="Lucida Sans Unicode"/>
              </a:rPr>
              <a:t> </a:t>
            </a:r>
            <a:r>
              <a:rPr sz="1300" dirty="0">
                <a:latin typeface="Lucida Sans Unicode"/>
                <a:cs typeface="Lucida Sans Unicode"/>
              </a:rPr>
              <a:t>26</a:t>
            </a:r>
            <a:r>
              <a:rPr sz="1300" spc="200" dirty="0">
                <a:latin typeface="Lucida Sans Unicode"/>
                <a:cs typeface="Lucida Sans Unicode"/>
              </a:rPr>
              <a:t> </a:t>
            </a:r>
            <a:r>
              <a:rPr sz="1300" spc="65" dirty="0">
                <a:latin typeface="Lucida Sans Unicode"/>
                <a:cs typeface="Lucida Sans Unicode"/>
              </a:rPr>
              <a:t>de</a:t>
            </a:r>
            <a:r>
              <a:rPr sz="1300" spc="190" dirty="0">
                <a:latin typeface="Lucida Sans Unicode"/>
                <a:cs typeface="Lucida Sans Unicode"/>
              </a:rPr>
              <a:t> </a:t>
            </a:r>
            <a:r>
              <a:rPr sz="1300" dirty="0">
                <a:latin typeface="Lucida Sans Unicode"/>
                <a:cs typeface="Lucida Sans Unicode"/>
              </a:rPr>
              <a:t>agosto,</a:t>
            </a:r>
            <a:r>
              <a:rPr sz="1300" spc="200" dirty="0">
                <a:latin typeface="Lucida Sans Unicode"/>
                <a:cs typeface="Lucida Sans Unicode"/>
              </a:rPr>
              <a:t> </a:t>
            </a:r>
            <a:r>
              <a:rPr sz="1300" spc="65" dirty="0">
                <a:latin typeface="Lucida Sans Unicode"/>
                <a:cs typeface="Lucida Sans Unicode"/>
              </a:rPr>
              <a:t>clave</a:t>
            </a:r>
            <a:r>
              <a:rPr sz="1300" spc="190" dirty="0">
                <a:latin typeface="Lucida Sans Unicode"/>
                <a:cs typeface="Lucida Sans Unicode"/>
              </a:rPr>
              <a:t> </a:t>
            </a:r>
            <a:r>
              <a:rPr sz="1300" spc="75" dirty="0">
                <a:latin typeface="Lucida Sans Unicode"/>
                <a:cs typeface="Lucida Sans Unicode"/>
              </a:rPr>
              <a:t>para</a:t>
            </a:r>
            <a:r>
              <a:rPr sz="1300" spc="190" dirty="0">
                <a:latin typeface="Lucida Sans Unicode"/>
                <a:cs typeface="Lucida Sans Unicode"/>
              </a:rPr>
              <a:t> </a:t>
            </a:r>
            <a:r>
              <a:rPr sz="1300" dirty="0">
                <a:latin typeface="Lucida Sans Unicode"/>
                <a:cs typeface="Lucida Sans Unicode"/>
              </a:rPr>
              <a:t>validar</a:t>
            </a:r>
            <a:r>
              <a:rPr sz="1300" spc="200" dirty="0">
                <a:latin typeface="Lucida Sans Unicode"/>
                <a:cs typeface="Lucida Sans Unicode"/>
              </a:rPr>
              <a:t> </a:t>
            </a:r>
            <a:r>
              <a:rPr sz="1300" dirty="0">
                <a:latin typeface="Lucida Sans Unicode"/>
                <a:cs typeface="Lucida Sans Unicode"/>
              </a:rPr>
              <a:t>si</a:t>
            </a:r>
            <a:r>
              <a:rPr sz="1300" spc="200" dirty="0">
                <a:latin typeface="Lucida Sans Unicode"/>
                <a:cs typeface="Lucida Sans Unicode"/>
              </a:rPr>
              <a:t> </a:t>
            </a:r>
            <a:r>
              <a:rPr sz="1300" dirty="0">
                <a:latin typeface="Lucida Sans Unicode"/>
                <a:cs typeface="Lucida Sans Unicode"/>
              </a:rPr>
              <a:t>el</a:t>
            </a:r>
            <a:r>
              <a:rPr sz="1300" spc="204" dirty="0">
                <a:latin typeface="Lucida Sans Unicode"/>
                <a:cs typeface="Lucida Sans Unicode"/>
              </a:rPr>
              <a:t> </a:t>
            </a:r>
            <a:r>
              <a:rPr sz="1300" dirty="0">
                <a:latin typeface="Lucida Sans Unicode"/>
                <a:cs typeface="Lucida Sans Unicode"/>
              </a:rPr>
              <a:t>ciclo</a:t>
            </a:r>
            <a:r>
              <a:rPr sz="1300" spc="200" dirty="0">
                <a:latin typeface="Lucida Sans Unicode"/>
                <a:cs typeface="Lucida Sans Unicode"/>
              </a:rPr>
              <a:t> </a:t>
            </a:r>
            <a:r>
              <a:rPr sz="1300" spc="65" dirty="0">
                <a:latin typeface="Lucida Sans Unicode"/>
                <a:cs typeface="Lucida Sans Unicode"/>
              </a:rPr>
              <a:t>de</a:t>
            </a:r>
            <a:r>
              <a:rPr sz="1300" spc="190" dirty="0">
                <a:latin typeface="Lucida Sans Unicode"/>
                <a:cs typeface="Lucida Sans Unicode"/>
              </a:rPr>
              <a:t> </a:t>
            </a:r>
            <a:r>
              <a:rPr sz="1300" dirty="0">
                <a:latin typeface="Lucida Sans Unicode"/>
                <a:cs typeface="Lucida Sans Unicode"/>
              </a:rPr>
              <a:t>IA</a:t>
            </a:r>
            <a:r>
              <a:rPr sz="1300" spc="195" dirty="0">
                <a:latin typeface="Lucida Sans Unicode"/>
                <a:cs typeface="Lucida Sans Unicode"/>
              </a:rPr>
              <a:t> </a:t>
            </a:r>
            <a:r>
              <a:rPr sz="1300" spc="-10" dirty="0">
                <a:latin typeface="Lucida Sans Unicode"/>
                <a:cs typeface="Lucida Sans Unicode"/>
              </a:rPr>
              <a:t>sigue </a:t>
            </a:r>
            <a:r>
              <a:rPr sz="1300" dirty="0">
                <a:latin typeface="Lucida Sans Unicode"/>
                <a:cs typeface="Lucida Sans Unicode"/>
              </a:rPr>
              <a:t>justificando</a:t>
            </a:r>
            <a:r>
              <a:rPr sz="1300" spc="50" dirty="0">
                <a:latin typeface="Lucida Sans Unicode"/>
                <a:cs typeface="Lucida Sans Unicode"/>
              </a:rPr>
              <a:t> </a:t>
            </a:r>
            <a:r>
              <a:rPr sz="1300" spc="45" dirty="0">
                <a:latin typeface="Lucida Sans Unicode"/>
                <a:cs typeface="Lucida Sans Unicode"/>
              </a:rPr>
              <a:t>valuaciones</a:t>
            </a:r>
            <a:r>
              <a:rPr sz="1300" spc="35" dirty="0">
                <a:latin typeface="Lucida Sans Unicode"/>
                <a:cs typeface="Lucida Sans Unicode"/>
              </a:rPr>
              <a:t> </a:t>
            </a:r>
            <a:r>
              <a:rPr sz="1300" spc="-10" dirty="0">
                <a:latin typeface="Lucida Sans Unicode"/>
                <a:cs typeface="Lucida Sans Unicode"/>
              </a:rPr>
              <a:t>exigentes.</a:t>
            </a:r>
            <a:endParaRPr sz="1300">
              <a:latin typeface="Lucida Sans Unicode"/>
              <a:cs typeface="Lucida Sans Unicode"/>
            </a:endParaRPr>
          </a:p>
        </p:txBody>
      </p:sp>
      <p:pic>
        <p:nvPicPr>
          <p:cNvPr id="5" name="object 5"/>
          <p:cNvPicPr/>
          <p:nvPr/>
        </p:nvPicPr>
        <p:blipFill>
          <a:blip r:embed="rId2" cstate="print"/>
          <a:stretch>
            <a:fillRect/>
          </a:stretch>
        </p:blipFill>
        <p:spPr>
          <a:xfrm>
            <a:off x="469391" y="1505711"/>
            <a:ext cx="3520440" cy="3971544"/>
          </a:xfrm>
          <a:prstGeom prst="rect">
            <a:avLst/>
          </a:prstGeom>
        </p:spPr>
      </p:pic>
      <p:grpSp>
        <p:nvGrpSpPr>
          <p:cNvPr id="6" name="object 6"/>
          <p:cNvGrpSpPr/>
          <p:nvPr/>
        </p:nvGrpSpPr>
        <p:grpSpPr>
          <a:xfrm>
            <a:off x="8421623" y="1380743"/>
            <a:ext cx="3703320" cy="5401310"/>
            <a:chOff x="8421623" y="1380743"/>
            <a:chExt cx="3703320" cy="5401310"/>
          </a:xfrm>
        </p:grpSpPr>
        <p:pic>
          <p:nvPicPr>
            <p:cNvPr id="7" name="object 7"/>
            <p:cNvPicPr/>
            <p:nvPr/>
          </p:nvPicPr>
          <p:blipFill>
            <a:blip r:embed="rId3" cstate="print"/>
            <a:stretch>
              <a:fillRect/>
            </a:stretch>
          </p:blipFill>
          <p:spPr>
            <a:xfrm>
              <a:off x="8421623" y="1380743"/>
              <a:ext cx="3694176" cy="5044440"/>
            </a:xfrm>
            <a:prstGeom prst="rect">
              <a:avLst/>
            </a:prstGeom>
          </p:spPr>
        </p:pic>
        <p:pic>
          <p:nvPicPr>
            <p:cNvPr id="8" name="object 8"/>
            <p:cNvPicPr/>
            <p:nvPr/>
          </p:nvPicPr>
          <p:blipFill>
            <a:blip r:embed="rId4" cstate="print"/>
            <a:stretch>
              <a:fillRect/>
            </a:stretch>
          </p:blipFill>
          <p:spPr>
            <a:xfrm>
              <a:off x="11506200" y="6245352"/>
              <a:ext cx="545592" cy="536448"/>
            </a:xfrm>
            <a:prstGeom prst="rect">
              <a:avLst/>
            </a:prstGeom>
          </p:spPr>
        </p:pic>
        <p:pic>
          <p:nvPicPr>
            <p:cNvPr id="9" name="object 9"/>
            <p:cNvPicPr/>
            <p:nvPr/>
          </p:nvPicPr>
          <p:blipFill>
            <a:blip r:embed="rId5" cstate="print"/>
            <a:stretch>
              <a:fillRect/>
            </a:stretch>
          </p:blipFill>
          <p:spPr>
            <a:xfrm>
              <a:off x="11743944" y="6245352"/>
              <a:ext cx="381000" cy="536448"/>
            </a:xfrm>
            <a:prstGeom prst="rect">
              <a:avLst/>
            </a:prstGeom>
          </p:spPr>
        </p:pic>
      </p:grpSp>
      <p:pic>
        <p:nvPicPr>
          <p:cNvPr id="10" name="object 10"/>
          <p:cNvPicPr/>
          <p:nvPr/>
        </p:nvPicPr>
        <p:blipFill>
          <a:blip r:embed="rId6" cstate="print"/>
          <a:stretch>
            <a:fillRect/>
          </a:stretch>
        </p:blipFill>
        <p:spPr>
          <a:xfrm>
            <a:off x="4276344" y="1392935"/>
            <a:ext cx="3883152" cy="504444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30123" y="292735"/>
            <a:ext cx="624205" cy="513080"/>
          </a:xfrm>
          <a:prstGeom prst="rect">
            <a:avLst/>
          </a:prstGeom>
        </p:spPr>
        <p:txBody>
          <a:bodyPr vert="horz" wrap="square" lIns="0" tIns="12065" rIns="0" bIns="0" rtlCol="0">
            <a:spAutoFit/>
          </a:bodyPr>
          <a:lstStyle/>
          <a:p>
            <a:pPr marL="88900" marR="5080" indent="-76200">
              <a:lnSpc>
                <a:spcPct val="100000"/>
              </a:lnSpc>
              <a:spcBef>
                <a:spcPts val="95"/>
              </a:spcBef>
            </a:pPr>
            <a:r>
              <a:rPr sz="1600" b="1" spc="-10" dirty="0">
                <a:latin typeface="Trebuchet MS"/>
                <a:cs typeface="Trebuchet MS"/>
              </a:rPr>
              <a:t>House </a:t>
            </a:r>
            <a:r>
              <a:rPr sz="1600" b="1" spc="-20" dirty="0">
                <a:latin typeface="Trebuchet MS"/>
                <a:cs typeface="Trebuchet MS"/>
              </a:rPr>
              <a:t>View</a:t>
            </a:r>
            <a:endParaRPr sz="1600">
              <a:latin typeface="Trebuchet MS"/>
              <a:cs typeface="Trebuchet MS"/>
            </a:endParaRPr>
          </a:p>
        </p:txBody>
      </p:sp>
      <p:sp>
        <p:nvSpPr>
          <p:cNvPr id="4" name="object 4" descr="$PPTXTitle"/>
          <p:cNvSpPr txBox="1">
            <a:spLocks noGrp="1"/>
          </p:cNvSpPr>
          <p:nvPr>
            <p:ph type="title"/>
          </p:nvPr>
        </p:nvSpPr>
        <p:spPr>
          <a:xfrm>
            <a:off x="1982470" y="220802"/>
            <a:ext cx="10001885" cy="269240"/>
          </a:xfrm>
          <a:prstGeom prst="rect">
            <a:avLst/>
          </a:prstGeom>
        </p:spPr>
        <p:txBody>
          <a:bodyPr vert="horz" wrap="square" lIns="0" tIns="12065" rIns="0" bIns="0" rtlCol="0">
            <a:spAutoFit/>
          </a:bodyPr>
          <a:lstStyle/>
          <a:p>
            <a:pPr marL="12700">
              <a:lnSpc>
                <a:spcPct val="100000"/>
              </a:lnSpc>
              <a:spcBef>
                <a:spcPts val="95"/>
              </a:spcBef>
            </a:pPr>
            <a:r>
              <a:rPr b="0" dirty="0">
                <a:latin typeface="Lucida Sans Unicode"/>
                <a:cs typeface="Lucida Sans Unicode"/>
              </a:rPr>
              <a:t>Nuestra</a:t>
            </a:r>
            <a:r>
              <a:rPr b="0" spc="245" dirty="0">
                <a:latin typeface="Lucida Sans Unicode"/>
                <a:cs typeface="Lucida Sans Unicode"/>
              </a:rPr>
              <a:t> </a:t>
            </a:r>
            <a:r>
              <a:rPr b="0" spc="45" dirty="0">
                <a:latin typeface="Lucida Sans Unicode"/>
                <a:cs typeface="Lucida Sans Unicode"/>
              </a:rPr>
              <a:t>expectativa</a:t>
            </a:r>
            <a:r>
              <a:rPr b="0" spc="254" dirty="0">
                <a:latin typeface="Lucida Sans Unicode"/>
                <a:cs typeface="Lucida Sans Unicode"/>
              </a:rPr>
              <a:t> </a:t>
            </a:r>
            <a:r>
              <a:rPr b="0" dirty="0">
                <a:latin typeface="Lucida Sans Unicode"/>
                <a:cs typeface="Lucida Sans Unicode"/>
              </a:rPr>
              <a:t>del</a:t>
            </a:r>
            <a:r>
              <a:rPr b="0" spc="254" dirty="0">
                <a:latin typeface="Lucida Sans Unicode"/>
                <a:cs typeface="Lucida Sans Unicode"/>
              </a:rPr>
              <a:t> </a:t>
            </a:r>
            <a:r>
              <a:rPr b="0" spc="50" dirty="0">
                <a:latin typeface="Lucida Sans Unicode"/>
                <a:cs typeface="Lucida Sans Unicode"/>
              </a:rPr>
              <a:t>S&amp;P</a:t>
            </a:r>
            <a:r>
              <a:rPr b="0" spc="254" dirty="0">
                <a:latin typeface="Lucida Sans Unicode"/>
                <a:cs typeface="Lucida Sans Unicode"/>
              </a:rPr>
              <a:t> </a:t>
            </a:r>
            <a:r>
              <a:rPr b="0" dirty="0">
                <a:latin typeface="Lucida Sans Unicode"/>
                <a:cs typeface="Lucida Sans Unicode"/>
              </a:rPr>
              <a:t>500</a:t>
            </a:r>
            <a:r>
              <a:rPr b="0" spc="245" dirty="0">
                <a:latin typeface="Lucida Sans Unicode"/>
                <a:cs typeface="Lucida Sans Unicode"/>
              </a:rPr>
              <a:t> </a:t>
            </a:r>
            <a:r>
              <a:rPr b="0" spc="90" dirty="0">
                <a:latin typeface="Lucida Sans Unicode"/>
                <a:cs typeface="Lucida Sans Unicode"/>
              </a:rPr>
              <a:t>para</a:t>
            </a:r>
            <a:r>
              <a:rPr b="0" spc="250" dirty="0">
                <a:latin typeface="Lucida Sans Unicode"/>
                <a:cs typeface="Lucida Sans Unicode"/>
              </a:rPr>
              <a:t> </a:t>
            </a:r>
            <a:r>
              <a:rPr b="0" dirty="0">
                <a:latin typeface="Lucida Sans Unicode"/>
                <a:cs typeface="Lucida Sans Unicode"/>
              </a:rPr>
              <a:t>cierre</a:t>
            </a:r>
            <a:r>
              <a:rPr b="0" spc="240" dirty="0">
                <a:latin typeface="Lucida Sans Unicode"/>
                <a:cs typeface="Lucida Sans Unicode"/>
              </a:rPr>
              <a:t> </a:t>
            </a:r>
            <a:r>
              <a:rPr b="0" spc="80" dirty="0">
                <a:latin typeface="Lucida Sans Unicode"/>
                <a:cs typeface="Lucida Sans Unicode"/>
              </a:rPr>
              <a:t>de</a:t>
            </a:r>
            <a:r>
              <a:rPr b="0" spc="235" dirty="0">
                <a:latin typeface="Lucida Sans Unicode"/>
                <a:cs typeface="Lucida Sans Unicode"/>
              </a:rPr>
              <a:t> </a:t>
            </a:r>
            <a:r>
              <a:rPr b="0" spc="80" dirty="0">
                <a:latin typeface="Lucida Sans Unicode"/>
                <a:cs typeface="Lucida Sans Unicode"/>
              </a:rPr>
              <a:t>año</a:t>
            </a:r>
            <a:r>
              <a:rPr b="0" spc="250" dirty="0">
                <a:latin typeface="Lucida Sans Unicode"/>
                <a:cs typeface="Lucida Sans Unicode"/>
              </a:rPr>
              <a:t> </a:t>
            </a:r>
            <a:r>
              <a:rPr b="0" spc="50" dirty="0">
                <a:latin typeface="Lucida Sans Unicode"/>
                <a:cs typeface="Lucida Sans Unicode"/>
              </a:rPr>
              <a:t>se</a:t>
            </a:r>
            <a:r>
              <a:rPr b="0" spc="235" dirty="0">
                <a:latin typeface="Lucida Sans Unicode"/>
                <a:cs typeface="Lucida Sans Unicode"/>
              </a:rPr>
              <a:t> </a:t>
            </a:r>
            <a:r>
              <a:rPr b="0" dirty="0">
                <a:latin typeface="Lucida Sans Unicode"/>
                <a:cs typeface="Lucida Sans Unicode"/>
              </a:rPr>
              <a:t>revisa</a:t>
            </a:r>
            <a:r>
              <a:rPr b="0" spc="250" dirty="0">
                <a:latin typeface="Lucida Sans Unicode"/>
                <a:cs typeface="Lucida Sans Unicode"/>
              </a:rPr>
              <a:t> </a:t>
            </a:r>
            <a:r>
              <a:rPr b="0" spc="185" dirty="0">
                <a:latin typeface="Lucida Sans Unicode"/>
                <a:cs typeface="Lucida Sans Unicode"/>
              </a:rPr>
              <a:t>a</a:t>
            </a:r>
            <a:r>
              <a:rPr b="0" spc="245" dirty="0">
                <a:latin typeface="Lucida Sans Unicode"/>
                <a:cs typeface="Lucida Sans Unicode"/>
              </a:rPr>
              <a:t> </a:t>
            </a:r>
            <a:r>
              <a:rPr b="0" spc="-35" dirty="0">
                <a:latin typeface="Lucida Sans Unicode"/>
                <a:cs typeface="Lucida Sans Unicode"/>
              </a:rPr>
              <a:t>7,900</a:t>
            </a:r>
            <a:r>
              <a:rPr b="0" spc="250" dirty="0">
                <a:latin typeface="Lucida Sans Unicode"/>
                <a:cs typeface="Lucida Sans Unicode"/>
              </a:rPr>
              <a:t> </a:t>
            </a:r>
            <a:r>
              <a:rPr b="0" dirty="0">
                <a:latin typeface="Lucida Sans Unicode"/>
                <a:cs typeface="Lucida Sans Unicode"/>
              </a:rPr>
              <a:t>puntos,</a:t>
            </a:r>
            <a:r>
              <a:rPr b="0" spc="250" dirty="0">
                <a:latin typeface="Lucida Sans Unicode"/>
                <a:cs typeface="Lucida Sans Unicode"/>
              </a:rPr>
              <a:t> </a:t>
            </a:r>
            <a:r>
              <a:rPr b="0" dirty="0">
                <a:latin typeface="Lucida Sans Unicode"/>
                <a:cs typeface="Lucida Sans Unicode"/>
              </a:rPr>
              <a:t>mientras</a:t>
            </a:r>
            <a:r>
              <a:rPr b="0" spc="254" dirty="0">
                <a:latin typeface="Lucida Sans Unicode"/>
                <a:cs typeface="Lucida Sans Unicode"/>
              </a:rPr>
              <a:t> </a:t>
            </a:r>
            <a:r>
              <a:rPr b="0" spc="65" dirty="0">
                <a:latin typeface="Lucida Sans Unicode"/>
                <a:cs typeface="Lucida Sans Unicode"/>
              </a:rPr>
              <a:t>que</a:t>
            </a:r>
            <a:r>
              <a:rPr b="0" spc="245" dirty="0">
                <a:latin typeface="Lucida Sans Unicode"/>
                <a:cs typeface="Lucida Sans Unicode"/>
              </a:rPr>
              <a:t> </a:t>
            </a:r>
            <a:r>
              <a:rPr b="0" spc="-25" dirty="0">
                <a:latin typeface="Lucida Sans Unicode"/>
                <a:cs typeface="Lucida Sans Unicode"/>
              </a:rPr>
              <a:t>el</a:t>
            </a:r>
          </a:p>
        </p:txBody>
      </p:sp>
      <p:sp>
        <p:nvSpPr>
          <p:cNvPr id="5" name="object 5"/>
          <p:cNvSpPr txBox="1"/>
          <p:nvPr/>
        </p:nvSpPr>
        <p:spPr>
          <a:xfrm>
            <a:off x="1982470" y="416433"/>
            <a:ext cx="10000615" cy="464184"/>
          </a:xfrm>
          <a:prstGeom prst="rect">
            <a:avLst/>
          </a:prstGeom>
        </p:spPr>
        <p:txBody>
          <a:bodyPr vert="horz" wrap="square" lIns="0" tIns="60960" rIns="0" bIns="0" rtlCol="0">
            <a:spAutoFit/>
          </a:bodyPr>
          <a:lstStyle/>
          <a:p>
            <a:pPr marL="12700" marR="5080">
              <a:lnSpc>
                <a:spcPct val="80000"/>
              </a:lnSpc>
              <a:spcBef>
                <a:spcPts val="480"/>
              </a:spcBef>
            </a:pPr>
            <a:r>
              <a:rPr sz="1600" dirty="0">
                <a:latin typeface="Lucida Sans Unicode"/>
                <a:cs typeface="Lucida Sans Unicode"/>
              </a:rPr>
              <a:t>consenso</a:t>
            </a:r>
            <a:r>
              <a:rPr sz="1600" spc="350" dirty="0">
                <a:latin typeface="Lucida Sans Unicode"/>
                <a:cs typeface="Lucida Sans Unicode"/>
              </a:rPr>
              <a:t> </a:t>
            </a:r>
            <a:r>
              <a:rPr sz="1600" dirty="0">
                <a:latin typeface="Lucida Sans Unicode"/>
                <a:cs typeface="Lucida Sans Unicode"/>
              </a:rPr>
              <a:t>lo</a:t>
            </a:r>
            <a:r>
              <a:rPr sz="1600" spc="340" dirty="0">
                <a:latin typeface="Lucida Sans Unicode"/>
                <a:cs typeface="Lucida Sans Unicode"/>
              </a:rPr>
              <a:t> </a:t>
            </a:r>
            <a:r>
              <a:rPr sz="1600" spc="70" dirty="0">
                <a:latin typeface="Lucida Sans Unicode"/>
                <a:cs typeface="Lucida Sans Unicode"/>
              </a:rPr>
              <a:t>ubica</a:t>
            </a:r>
            <a:r>
              <a:rPr sz="1600" spc="360" dirty="0">
                <a:latin typeface="Lucida Sans Unicode"/>
                <a:cs typeface="Lucida Sans Unicode"/>
              </a:rPr>
              <a:t> </a:t>
            </a:r>
            <a:r>
              <a:rPr sz="1600" spc="60" dirty="0">
                <a:latin typeface="Lucida Sans Unicode"/>
                <a:cs typeface="Lucida Sans Unicode"/>
              </a:rPr>
              <a:t>en</a:t>
            </a:r>
            <a:r>
              <a:rPr sz="1600" spc="345" dirty="0">
                <a:latin typeface="Lucida Sans Unicode"/>
                <a:cs typeface="Lucida Sans Unicode"/>
              </a:rPr>
              <a:t> </a:t>
            </a:r>
            <a:r>
              <a:rPr sz="1600" dirty="0">
                <a:latin typeface="Lucida Sans Unicode"/>
                <a:cs typeface="Lucida Sans Unicode"/>
              </a:rPr>
              <a:t>8,000</a:t>
            </a:r>
            <a:r>
              <a:rPr sz="1600" spc="350" dirty="0">
                <a:latin typeface="Lucida Sans Unicode"/>
                <a:cs typeface="Lucida Sans Unicode"/>
              </a:rPr>
              <a:t> </a:t>
            </a:r>
            <a:r>
              <a:rPr sz="1600" dirty="0">
                <a:latin typeface="Lucida Sans Unicode"/>
                <a:cs typeface="Lucida Sans Unicode"/>
              </a:rPr>
              <a:t>puntos.</a:t>
            </a:r>
            <a:r>
              <a:rPr sz="1600" spc="355" dirty="0">
                <a:latin typeface="Lucida Sans Unicode"/>
                <a:cs typeface="Lucida Sans Unicode"/>
              </a:rPr>
              <a:t> </a:t>
            </a:r>
            <a:r>
              <a:rPr sz="1600" dirty="0">
                <a:latin typeface="Lucida Sans Unicode"/>
                <a:cs typeface="Lucida Sans Unicode"/>
              </a:rPr>
              <a:t>En</a:t>
            </a:r>
            <a:r>
              <a:rPr sz="1600" spc="345" dirty="0">
                <a:latin typeface="Lucida Sans Unicode"/>
                <a:cs typeface="Lucida Sans Unicode"/>
              </a:rPr>
              <a:t> </a:t>
            </a:r>
            <a:r>
              <a:rPr sz="1600" spc="90" dirty="0">
                <a:latin typeface="Lucida Sans Unicode"/>
                <a:cs typeface="Lucida Sans Unicode"/>
              </a:rPr>
              <a:t>ambos</a:t>
            </a:r>
            <a:r>
              <a:rPr sz="1600" spc="345" dirty="0">
                <a:latin typeface="Lucida Sans Unicode"/>
                <a:cs typeface="Lucida Sans Unicode"/>
              </a:rPr>
              <a:t> </a:t>
            </a:r>
            <a:r>
              <a:rPr sz="1600" dirty="0">
                <a:latin typeface="Lucida Sans Unicode"/>
                <a:cs typeface="Lucida Sans Unicode"/>
              </a:rPr>
              <a:t>casos,</a:t>
            </a:r>
            <a:r>
              <a:rPr sz="1600" spc="350" dirty="0">
                <a:latin typeface="Lucida Sans Unicode"/>
                <a:cs typeface="Lucida Sans Unicode"/>
              </a:rPr>
              <a:t> </a:t>
            </a:r>
            <a:r>
              <a:rPr sz="1600" dirty="0">
                <a:latin typeface="Lucida Sans Unicode"/>
                <a:cs typeface="Lucida Sans Unicode"/>
              </a:rPr>
              <a:t>por</a:t>
            </a:r>
            <a:r>
              <a:rPr sz="1600" spc="350" dirty="0">
                <a:latin typeface="Lucida Sans Unicode"/>
                <a:cs typeface="Lucida Sans Unicode"/>
              </a:rPr>
              <a:t> </a:t>
            </a:r>
            <a:r>
              <a:rPr sz="1600" spc="85" dirty="0">
                <a:latin typeface="Lucida Sans Unicode"/>
                <a:cs typeface="Lucida Sans Unicode"/>
              </a:rPr>
              <a:t>encima</a:t>
            </a:r>
            <a:r>
              <a:rPr sz="1600" spc="360" dirty="0">
                <a:latin typeface="Lucida Sans Unicode"/>
                <a:cs typeface="Lucida Sans Unicode"/>
              </a:rPr>
              <a:t> </a:t>
            </a:r>
            <a:r>
              <a:rPr sz="1600" spc="80" dirty="0">
                <a:latin typeface="Lucida Sans Unicode"/>
                <a:cs typeface="Lucida Sans Unicode"/>
              </a:rPr>
              <a:t>de</a:t>
            </a:r>
            <a:r>
              <a:rPr sz="1600" spc="350" dirty="0">
                <a:latin typeface="Lucida Sans Unicode"/>
                <a:cs typeface="Lucida Sans Unicode"/>
              </a:rPr>
              <a:t> </a:t>
            </a:r>
            <a:r>
              <a:rPr sz="1600" dirty="0">
                <a:latin typeface="Lucida Sans Unicode"/>
                <a:cs typeface="Lucida Sans Unicode"/>
              </a:rPr>
              <a:t>los</a:t>
            </a:r>
            <a:r>
              <a:rPr sz="1600" spc="345" dirty="0">
                <a:latin typeface="Lucida Sans Unicode"/>
                <a:cs typeface="Lucida Sans Unicode"/>
              </a:rPr>
              <a:t> </a:t>
            </a:r>
            <a:r>
              <a:rPr sz="1600" dirty="0">
                <a:latin typeface="Lucida Sans Unicode"/>
                <a:cs typeface="Lucida Sans Unicode"/>
              </a:rPr>
              <a:t>niveles</a:t>
            </a:r>
            <a:r>
              <a:rPr sz="1600" spc="335" dirty="0">
                <a:latin typeface="Lucida Sans Unicode"/>
                <a:cs typeface="Lucida Sans Unicode"/>
              </a:rPr>
              <a:t> </a:t>
            </a:r>
            <a:r>
              <a:rPr sz="1600" spc="70" dirty="0">
                <a:latin typeface="Lucida Sans Unicode"/>
                <a:cs typeface="Lucida Sans Unicode"/>
              </a:rPr>
              <a:t>actuales</a:t>
            </a:r>
            <a:r>
              <a:rPr sz="1600" spc="350" dirty="0">
                <a:latin typeface="Lucida Sans Unicode"/>
                <a:cs typeface="Lucida Sans Unicode"/>
              </a:rPr>
              <a:t> </a:t>
            </a:r>
            <a:r>
              <a:rPr sz="1600" spc="-25" dirty="0">
                <a:latin typeface="Lucida Sans Unicode"/>
                <a:cs typeface="Lucida Sans Unicode"/>
              </a:rPr>
              <a:t>de </a:t>
            </a:r>
            <a:r>
              <a:rPr sz="1600" spc="-10" dirty="0">
                <a:latin typeface="Lucida Sans Unicode"/>
                <a:cs typeface="Lucida Sans Unicode"/>
              </a:rPr>
              <a:t>cotización.</a:t>
            </a:r>
            <a:endParaRPr sz="1600">
              <a:latin typeface="Lucida Sans Unicode"/>
              <a:cs typeface="Lucida Sans Unicode"/>
            </a:endParaRPr>
          </a:p>
        </p:txBody>
      </p:sp>
      <p:sp>
        <p:nvSpPr>
          <p:cNvPr id="61" name="object 61"/>
          <p:cNvSpPr/>
          <p:nvPr/>
        </p:nvSpPr>
        <p:spPr>
          <a:xfrm>
            <a:off x="379133" y="1989454"/>
            <a:ext cx="11462385" cy="0"/>
          </a:xfrm>
          <a:custGeom>
            <a:avLst/>
            <a:gdLst/>
            <a:ahLst/>
            <a:cxnLst/>
            <a:rect l="l" t="t" r="r" b="b"/>
            <a:pathLst>
              <a:path w="11462385">
                <a:moveTo>
                  <a:pt x="0" y="0"/>
                </a:moveTo>
                <a:lnTo>
                  <a:pt x="11462346" y="0"/>
                </a:lnTo>
              </a:path>
            </a:pathLst>
          </a:custGeom>
          <a:ln w="12700">
            <a:solidFill>
              <a:srgbClr val="919191"/>
            </a:solidFill>
          </a:ln>
        </p:spPr>
        <p:txBody>
          <a:bodyPr wrap="square" lIns="0" tIns="0" rIns="0" bIns="0" rtlCol="0"/>
          <a:lstStyle/>
          <a:p>
            <a:endParaRPr/>
          </a:p>
        </p:txBody>
      </p:sp>
      <p:sp>
        <p:nvSpPr>
          <p:cNvPr id="3" name="object 3"/>
          <p:cNvSpPr/>
          <p:nvPr/>
        </p:nvSpPr>
        <p:spPr>
          <a:xfrm>
            <a:off x="1485900" y="2063749"/>
            <a:ext cx="8559800" cy="4178935"/>
          </a:xfrm>
          <a:custGeom>
            <a:avLst/>
            <a:gdLst/>
            <a:ahLst/>
            <a:cxnLst/>
            <a:rect l="l" t="t" r="r" b="b"/>
            <a:pathLst>
              <a:path w="8559800" h="4178935">
                <a:moveTo>
                  <a:pt x="635000" y="81407"/>
                </a:moveTo>
                <a:lnTo>
                  <a:pt x="629996" y="54279"/>
                </a:lnTo>
                <a:lnTo>
                  <a:pt x="616394" y="32118"/>
                </a:lnTo>
                <a:lnTo>
                  <a:pt x="596201" y="17170"/>
                </a:lnTo>
                <a:lnTo>
                  <a:pt x="571500" y="11684"/>
                </a:lnTo>
                <a:lnTo>
                  <a:pt x="63500" y="11684"/>
                </a:lnTo>
                <a:lnTo>
                  <a:pt x="38785" y="17170"/>
                </a:lnTo>
                <a:lnTo>
                  <a:pt x="18605" y="32118"/>
                </a:lnTo>
                <a:lnTo>
                  <a:pt x="4991" y="54279"/>
                </a:lnTo>
                <a:lnTo>
                  <a:pt x="0" y="81407"/>
                </a:lnTo>
                <a:lnTo>
                  <a:pt x="0" y="4109085"/>
                </a:lnTo>
                <a:lnTo>
                  <a:pt x="4991" y="4136263"/>
                </a:lnTo>
                <a:lnTo>
                  <a:pt x="18592" y="4158450"/>
                </a:lnTo>
                <a:lnTo>
                  <a:pt x="38785" y="4173410"/>
                </a:lnTo>
                <a:lnTo>
                  <a:pt x="63500" y="4178884"/>
                </a:lnTo>
                <a:lnTo>
                  <a:pt x="571500" y="4178884"/>
                </a:lnTo>
                <a:lnTo>
                  <a:pt x="596201" y="4173410"/>
                </a:lnTo>
                <a:lnTo>
                  <a:pt x="616394" y="4158450"/>
                </a:lnTo>
                <a:lnTo>
                  <a:pt x="629996" y="4136263"/>
                </a:lnTo>
                <a:lnTo>
                  <a:pt x="635000" y="4109085"/>
                </a:lnTo>
                <a:lnTo>
                  <a:pt x="635000" y="81407"/>
                </a:lnTo>
                <a:close/>
              </a:path>
              <a:path w="8559800" h="4178935">
                <a:moveTo>
                  <a:pt x="3937000" y="81407"/>
                </a:moveTo>
                <a:lnTo>
                  <a:pt x="3931996" y="54279"/>
                </a:lnTo>
                <a:lnTo>
                  <a:pt x="3918394" y="32118"/>
                </a:lnTo>
                <a:lnTo>
                  <a:pt x="3898201" y="17170"/>
                </a:lnTo>
                <a:lnTo>
                  <a:pt x="3873500" y="11684"/>
                </a:lnTo>
                <a:lnTo>
                  <a:pt x="3365500" y="11684"/>
                </a:lnTo>
                <a:lnTo>
                  <a:pt x="3340785" y="17170"/>
                </a:lnTo>
                <a:lnTo>
                  <a:pt x="3320605" y="32118"/>
                </a:lnTo>
                <a:lnTo>
                  <a:pt x="3306991" y="54279"/>
                </a:lnTo>
                <a:lnTo>
                  <a:pt x="3302000" y="81407"/>
                </a:lnTo>
                <a:lnTo>
                  <a:pt x="3302000" y="4109085"/>
                </a:lnTo>
                <a:lnTo>
                  <a:pt x="3306991" y="4136263"/>
                </a:lnTo>
                <a:lnTo>
                  <a:pt x="3320605" y="4158450"/>
                </a:lnTo>
                <a:lnTo>
                  <a:pt x="3340785" y="4173410"/>
                </a:lnTo>
                <a:lnTo>
                  <a:pt x="3365500" y="4178884"/>
                </a:lnTo>
                <a:lnTo>
                  <a:pt x="3873500" y="4178884"/>
                </a:lnTo>
                <a:lnTo>
                  <a:pt x="3898201" y="4173410"/>
                </a:lnTo>
                <a:lnTo>
                  <a:pt x="3918394" y="4158450"/>
                </a:lnTo>
                <a:lnTo>
                  <a:pt x="3931996" y="4136263"/>
                </a:lnTo>
                <a:lnTo>
                  <a:pt x="3937000" y="4109085"/>
                </a:lnTo>
                <a:lnTo>
                  <a:pt x="3937000" y="81407"/>
                </a:lnTo>
                <a:close/>
              </a:path>
              <a:path w="8559800" h="4178935">
                <a:moveTo>
                  <a:pt x="5257800" y="81407"/>
                </a:moveTo>
                <a:lnTo>
                  <a:pt x="5252796" y="54279"/>
                </a:lnTo>
                <a:lnTo>
                  <a:pt x="5239194" y="32118"/>
                </a:lnTo>
                <a:lnTo>
                  <a:pt x="5219001" y="17170"/>
                </a:lnTo>
                <a:lnTo>
                  <a:pt x="5194300" y="11684"/>
                </a:lnTo>
                <a:lnTo>
                  <a:pt x="4686300" y="11684"/>
                </a:lnTo>
                <a:lnTo>
                  <a:pt x="4661586" y="17170"/>
                </a:lnTo>
                <a:lnTo>
                  <a:pt x="4641405" y="32118"/>
                </a:lnTo>
                <a:lnTo>
                  <a:pt x="4627791" y="54279"/>
                </a:lnTo>
                <a:lnTo>
                  <a:pt x="4622800" y="81407"/>
                </a:lnTo>
                <a:lnTo>
                  <a:pt x="4622800" y="4109085"/>
                </a:lnTo>
                <a:lnTo>
                  <a:pt x="4627791" y="4136263"/>
                </a:lnTo>
                <a:lnTo>
                  <a:pt x="4641405" y="4158450"/>
                </a:lnTo>
                <a:lnTo>
                  <a:pt x="4661586" y="4173410"/>
                </a:lnTo>
                <a:lnTo>
                  <a:pt x="4686300" y="4178884"/>
                </a:lnTo>
                <a:lnTo>
                  <a:pt x="5194300" y="4178884"/>
                </a:lnTo>
                <a:lnTo>
                  <a:pt x="5219001" y="4173410"/>
                </a:lnTo>
                <a:lnTo>
                  <a:pt x="5239194" y="4158450"/>
                </a:lnTo>
                <a:lnTo>
                  <a:pt x="5252796" y="4136263"/>
                </a:lnTo>
                <a:lnTo>
                  <a:pt x="5257800" y="4109085"/>
                </a:lnTo>
                <a:lnTo>
                  <a:pt x="5257800" y="81407"/>
                </a:lnTo>
                <a:close/>
              </a:path>
              <a:path w="8559800" h="4178935">
                <a:moveTo>
                  <a:pt x="5918200" y="81407"/>
                </a:moveTo>
                <a:lnTo>
                  <a:pt x="5913196" y="54279"/>
                </a:lnTo>
                <a:lnTo>
                  <a:pt x="5899594" y="32118"/>
                </a:lnTo>
                <a:lnTo>
                  <a:pt x="5879401" y="17170"/>
                </a:lnTo>
                <a:lnTo>
                  <a:pt x="5854700" y="11684"/>
                </a:lnTo>
                <a:lnTo>
                  <a:pt x="5346700" y="11684"/>
                </a:lnTo>
                <a:lnTo>
                  <a:pt x="5321986" y="17170"/>
                </a:lnTo>
                <a:lnTo>
                  <a:pt x="5301805" y="32118"/>
                </a:lnTo>
                <a:lnTo>
                  <a:pt x="5288191" y="54279"/>
                </a:lnTo>
                <a:lnTo>
                  <a:pt x="5283200" y="81407"/>
                </a:lnTo>
                <a:lnTo>
                  <a:pt x="5283200" y="4109085"/>
                </a:lnTo>
                <a:lnTo>
                  <a:pt x="5288191" y="4136263"/>
                </a:lnTo>
                <a:lnTo>
                  <a:pt x="5301805" y="4158450"/>
                </a:lnTo>
                <a:lnTo>
                  <a:pt x="5321986" y="4173410"/>
                </a:lnTo>
                <a:lnTo>
                  <a:pt x="5346700" y="4178884"/>
                </a:lnTo>
                <a:lnTo>
                  <a:pt x="5854700" y="4178884"/>
                </a:lnTo>
                <a:lnTo>
                  <a:pt x="5879401" y="4173410"/>
                </a:lnTo>
                <a:lnTo>
                  <a:pt x="5899594" y="4158450"/>
                </a:lnTo>
                <a:lnTo>
                  <a:pt x="5913196" y="4136263"/>
                </a:lnTo>
                <a:lnTo>
                  <a:pt x="5918200" y="4109085"/>
                </a:lnTo>
                <a:lnTo>
                  <a:pt x="5918200" y="81407"/>
                </a:lnTo>
                <a:close/>
              </a:path>
              <a:path w="8559800" h="4178935">
                <a:moveTo>
                  <a:pt x="7899400" y="74549"/>
                </a:moveTo>
                <a:lnTo>
                  <a:pt x="7894396" y="47358"/>
                </a:lnTo>
                <a:lnTo>
                  <a:pt x="7880794" y="25146"/>
                </a:lnTo>
                <a:lnTo>
                  <a:pt x="7860601" y="10185"/>
                </a:lnTo>
                <a:lnTo>
                  <a:pt x="7835900" y="4699"/>
                </a:lnTo>
                <a:lnTo>
                  <a:pt x="7327900" y="4699"/>
                </a:lnTo>
                <a:lnTo>
                  <a:pt x="7303186" y="10185"/>
                </a:lnTo>
                <a:lnTo>
                  <a:pt x="7283005" y="25146"/>
                </a:lnTo>
                <a:lnTo>
                  <a:pt x="7269391" y="47358"/>
                </a:lnTo>
                <a:lnTo>
                  <a:pt x="7264400" y="74549"/>
                </a:lnTo>
                <a:lnTo>
                  <a:pt x="7264400" y="4102150"/>
                </a:lnTo>
                <a:lnTo>
                  <a:pt x="7269391" y="4129328"/>
                </a:lnTo>
                <a:lnTo>
                  <a:pt x="7283005" y="4151515"/>
                </a:lnTo>
                <a:lnTo>
                  <a:pt x="7303186" y="4166476"/>
                </a:lnTo>
                <a:lnTo>
                  <a:pt x="7327900" y="4171950"/>
                </a:lnTo>
                <a:lnTo>
                  <a:pt x="7835900" y="4171950"/>
                </a:lnTo>
                <a:lnTo>
                  <a:pt x="7860601" y="4166476"/>
                </a:lnTo>
                <a:lnTo>
                  <a:pt x="7880794" y="4151515"/>
                </a:lnTo>
                <a:lnTo>
                  <a:pt x="7894396" y="4129328"/>
                </a:lnTo>
                <a:lnTo>
                  <a:pt x="7899400" y="4102150"/>
                </a:lnTo>
                <a:lnTo>
                  <a:pt x="7899400" y="74549"/>
                </a:lnTo>
                <a:close/>
              </a:path>
              <a:path w="8559800" h="4178935">
                <a:moveTo>
                  <a:pt x="8559800" y="69723"/>
                </a:moveTo>
                <a:lnTo>
                  <a:pt x="8554796" y="42595"/>
                </a:lnTo>
                <a:lnTo>
                  <a:pt x="8541194" y="20434"/>
                </a:lnTo>
                <a:lnTo>
                  <a:pt x="8521001" y="5486"/>
                </a:lnTo>
                <a:lnTo>
                  <a:pt x="8496300" y="0"/>
                </a:lnTo>
                <a:lnTo>
                  <a:pt x="7988300" y="0"/>
                </a:lnTo>
                <a:lnTo>
                  <a:pt x="7963586" y="5486"/>
                </a:lnTo>
                <a:lnTo>
                  <a:pt x="7943405" y="20434"/>
                </a:lnTo>
                <a:lnTo>
                  <a:pt x="7929791" y="42595"/>
                </a:lnTo>
                <a:lnTo>
                  <a:pt x="7924800" y="69723"/>
                </a:lnTo>
                <a:lnTo>
                  <a:pt x="7924800" y="4097401"/>
                </a:lnTo>
                <a:lnTo>
                  <a:pt x="7929791" y="4124579"/>
                </a:lnTo>
                <a:lnTo>
                  <a:pt x="7943405" y="4146766"/>
                </a:lnTo>
                <a:lnTo>
                  <a:pt x="7963586" y="4161726"/>
                </a:lnTo>
                <a:lnTo>
                  <a:pt x="7988300" y="4167200"/>
                </a:lnTo>
                <a:lnTo>
                  <a:pt x="8496300" y="4167200"/>
                </a:lnTo>
                <a:lnTo>
                  <a:pt x="8521001" y="4161726"/>
                </a:lnTo>
                <a:lnTo>
                  <a:pt x="8541194" y="4146766"/>
                </a:lnTo>
                <a:lnTo>
                  <a:pt x="8554796" y="4124579"/>
                </a:lnTo>
                <a:lnTo>
                  <a:pt x="8559800" y="4097401"/>
                </a:lnTo>
                <a:lnTo>
                  <a:pt x="8559800" y="69723"/>
                </a:lnTo>
                <a:close/>
              </a:path>
            </a:pathLst>
          </a:custGeom>
          <a:solidFill>
            <a:srgbClr val="ECEFF7"/>
          </a:solidFill>
        </p:spPr>
        <p:txBody>
          <a:bodyPr wrap="square" lIns="0" tIns="0" rIns="0" bIns="0" rtlCol="0"/>
          <a:lstStyle/>
          <a:p>
            <a:endParaRPr/>
          </a:p>
        </p:txBody>
      </p:sp>
      <p:sp>
        <p:nvSpPr>
          <p:cNvPr id="13" name="object 13"/>
          <p:cNvSpPr/>
          <p:nvPr/>
        </p:nvSpPr>
        <p:spPr>
          <a:xfrm>
            <a:off x="4127500" y="2075433"/>
            <a:ext cx="635000" cy="4167504"/>
          </a:xfrm>
          <a:custGeom>
            <a:avLst/>
            <a:gdLst/>
            <a:ahLst/>
            <a:cxnLst/>
            <a:rect l="l" t="t" r="r" b="b"/>
            <a:pathLst>
              <a:path w="635000" h="4167504">
                <a:moveTo>
                  <a:pt x="571500" y="0"/>
                </a:moveTo>
                <a:lnTo>
                  <a:pt x="63500" y="0"/>
                </a:lnTo>
                <a:lnTo>
                  <a:pt x="38790" y="5482"/>
                </a:lnTo>
                <a:lnTo>
                  <a:pt x="18605" y="20431"/>
                </a:lnTo>
                <a:lnTo>
                  <a:pt x="4992" y="42594"/>
                </a:lnTo>
                <a:lnTo>
                  <a:pt x="0" y="69723"/>
                </a:lnTo>
                <a:lnTo>
                  <a:pt x="0" y="4097401"/>
                </a:lnTo>
                <a:lnTo>
                  <a:pt x="4992" y="4124573"/>
                </a:lnTo>
                <a:lnTo>
                  <a:pt x="18605" y="4146759"/>
                </a:lnTo>
                <a:lnTo>
                  <a:pt x="38790" y="4161716"/>
                </a:lnTo>
                <a:lnTo>
                  <a:pt x="63500" y="4167200"/>
                </a:lnTo>
                <a:lnTo>
                  <a:pt x="571500" y="4167200"/>
                </a:lnTo>
                <a:lnTo>
                  <a:pt x="596209" y="4161716"/>
                </a:lnTo>
                <a:lnTo>
                  <a:pt x="616394" y="4146759"/>
                </a:lnTo>
                <a:lnTo>
                  <a:pt x="630007" y="4124573"/>
                </a:lnTo>
                <a:lnTo>
                  <a:pt x="635000" y="4097401"/>
                </a:lnTo>
                <a:lnTo>
                  <a:pt x="635000" y="69723"/>
                </a:lnTo>
                <a:lnTo>
                  <a:pt x="630007" y="42594"/>
                </a:lnTo>
                <a:lnTo>
                  <a:pt x="616394" y="20431"/>
                </a:lnTo>
                <a:lnTo>
                  <a:pt x="596209" y="5482"/>
                </a:lnTo>
                <a:lnTo>
                  <a:pt x="571500" y="0"/>
                </a:lnTo>
                <a:close/>
              </a:path>
            </a:pathLst>
          </a:custGeom>
          <a:solidFill>
            <a:srgbClr val="ECEFF7"/>
          </a:solidFill>
        </p:spPr>
        <p:txBody>
          <a:bodyPr wrap="square" lIns="0" tIns="0" rIns="0" bIns="0" rtlCol="0"/>
          <a:lstStyle/>
          <a:p>
            <a:endParaRPr/>
          </a:p>
        </p:txBody>
      </p:sp>
      <p:sp>
        <p:nvSpPr>
          <p:cNvPr id="14" name="object 14"/>
          <p:cNvSpPr txBox="1"/>
          <p:nvPr/>
        </p:nvSpPr>
        <p:spPr>
          <a:xfrm>
            <a:off x="4231640" y="2119071"/>
            <a:ext cx="427355" cy="208915"/>
          </a:xfrm>
          <a:prstGeom prst="rect">
            <a:avLst/>
          </a:prstGeom>
        </p:spPr>
        <p:txBody>
          <a:bodyPr vert="horz" wrap="square" lIns="0" tIns="12700" rIns="0" bIns="0" rtlCol="0">
            <a:spAutoFit/>
          </a:bodyPr>
          <a:lstStyle/>
          <a:p>
            <a:pPr marL="12700">
              <a:lnSpc>
                <a:spcPct val="100000"/>
              </a:lnSpc>
              <a:spcBef>
                <a:spcPts val="100"/>
              </a:spcBef>
            </a:pPr>
            <a:r>
              <a:rPr sz="1200" spc="-50" dirty="0">
                <a:latin typeface="Lucida Sans Unicode"/>
                <a:cs typeface="Lucida Sans Unicode"/>
              </a:rPr>
              <a:t>7,500</a:t>
            </a:r>
            <a:endParaRPr sz="1200">
              <a:latin typeface="Lucida Sans Unicode"/>
              <a:cs typeface="Lucida Sans Unicode"/>
            </a:endParaRPr>
          </a:p>
        </p:txBody>
      </p:sp>
      <p:sp>
        <p:nvSpPr>
          <p:cNvPr id="12" name="object 12"/>
          <p:cNvSpPr txBox="1"/>
          <p:nvPr/>
        </p:nvSpPr>
        <p:spPr>
          <a:xfrm>
            <a:off x="4890642" y="2119071"/>
            <a:ext cx="429259" cy="208915"/>
          </a:xfrm>
          <a:prstGeom prst="rect">
            <a:avLst/>
          </a:prstGeom>
        </p:spPr>
        <p:txBody>
          <a:bodyPr vert="horz" wrap="square" lIns="0" tIns="12700" rIns="0" bIns="0" rtlCol="0">
            <a:spAutoFit/>
          </a:bodyPr>
          <a:lstStyle/>
          <a:p>
            <a:pPr marL="12700">
              <a:lnSpc>
                <a:spcPct val="100000"/>
              </a:lnSpc>
              <a:spcBef>
                <a:spcPts val="100"/>
              </a:spcBef>
            </a:pPr>
            <a:r>
              <a:rPr sz="1200" spc="-45" dirty="0">
                <a:latin typeface="Lucida Sans Unicode"/>
                <a:cs typeface="Lucida Sans Unicode"/>
              </a:rPr>
              <a:t>7,600</a:t>
            </a:r>
            <a:endParaRPr sz="1200">
              <a:latin typeface="Lucida Sans Unicode"/>
              <a:cs typeface="Lucida Sans Unicode"/>
            </a:endParaRPr>
          </a:p>
        </p:txBody>
      </p:sp>
      <p:sp>
        <p:nvSpPr>
          <p:cNvPr id="10" name="object 10"/>
          <p:cNvSpPr/>
          <p:nvPr/>
        </p:nvSpPr>
        <p:spPr>
          <a:xfrm>
            <a:off x="5448300" y="2075433"/>
            <a:ext cx="635000" cy="4167504"/>
          </a:xfrm>
          <a:custGeom>
            <a:avLst/>
            <a:gdLst/>
            <a:ahLst/>
            <a:cxnLst/>
            <a:rect l="l" t="t" r="r" b="b"/>
            <a:pathLst>
              <a:path w="635000" h="4167504">
                <a:moveTo>
                  <a:pt x="571500" y="0"/>
                </a:moveTo>
                <a:lnTo>
                  <a:pt x="63500" y="0"/>
                </a:lnTo>
                <a:lnTo>
                  <a:pt x="38790" y="5482"/>
                </a:lnTo>
                <a:lnTo>
                  <a:pt x="18605" y="20431"/>
                </a:lnTo>
                <a:lnTo>
                  <a:pt x="4992" y="42594"/>
                </a:lnTo>
                <a:lnTo>
                  <a:pt x="0" y="69723"/>
                </a:lnTo>
                <a:lnTo>
                  <a:pt x="0" y="4097401"/>
                </a:lnTo>
                <a:lnTo>
                  <a:pt x="4992" y="4124573"/>
                </a:lnTo>
                <a:lnTo>
                  <a:pt x="18605" y="4146759"/>
                </a:lnTo>
                <a:lnTo>
                  <a:pt x="38790" y="4161716"/>
                </a:lnTo>
                <a:lnTo>
                  <a:pt x="63500" y="4167200"/>
                </a:lnTo>
                <a:lnTo>
                  <a:pt x="571500" y="4167200"/>
                </a:lnTo>
                <a:lnTo>
                  <a:pt x="596209" y="4161716"/>
                </a:lnTo>
                <a:lnTo>
                  <a:pt x="616394" y="4146759"/>
                </a:lnTo>
                <a:lnTo>
                  <a:pt x="630007" y="4124573"/>
                </a:lnTo>
                <a:lnTo>
                  <a:pt x="635000" y="4097401"/>
                </a:lnTo>
                <a:lnTo>
                  <a:pt x="635000" y="69723"/>
                </a:lnTo>
                <a:lnTo>
                  <a:pt x="630007" y="42594"/>
                </a:lnTo>
                <a:lnTo>
                  <a:pt x="616394" y="20431"/>
                </a:lnTo>
                <a:lnTo>
                  <a:pt x="596209" y="5482"/>
                </a:lnTo>
                <a:lnTo>
                  <a:pt x="571500" y="0"/>
                </a:lnTo>
                <a:close/>
              </a:path>
            </a:pathLst>
          </a:custGeom>
          <a:solidFill>
            <a:srgbClr val="ECEFF7"/>
          </a:solidFill>
        </p:spPr>
        <p:txBody>
          <a:bodyPr wrap="square" lIns="0" tIns="0" rIns="0" bIns="0" rtlCol="0"/>
          <a:lstStyle/>
          <a:p>
            <a:endParaRPr/>
          </a:p>
        </p:txBody>
      </p:sp>
      <p:sp>
        <p:nvSpPr>
          <p:cNvPr id="11" name="object 11"/>
          <p:cNvSpPr txBox="1"/>
          <p:nvPr/>
        </p:nvSpPr>
        <p:spPr>
          <a:xfrm>
            <a:off x="5558790" y="2119071"/>
            <a:ext cx="415290" cy="208915"/>
          </a:xfrm>
          <a:prstGeom prst="rect">
            <a:avLst/>
          </a:prstGeom>
        </p:spPr>
        <p:txBody>
          <a:bodyPr vert="horz" wrap="square" lIns="0" tIns="12700" rIns="0" bIns="0" rtlCol="0">
            <a:spAutoFit/>
          </a:bodyPr>
          <a:lstStyle/>
          <a:p>
            <a:pPr marL="12700">
              <a:lnSpc>
                <a:spcPct val="100000"/>
              </a:lnSpc>
              <a:spcBef>
                <a:spcPts val="100"/>
              </a:spcBef>
            </a:pPr>
            <a:r>
              <a:rPr sz="1200" spc="-70" dirty="0">
                <a:latin typeface="Lucida Sans Unicode"/>
                <a:cs typeface="Lucida Sans Unicode"/>
              </a:rPr>
              <a:t>7,700</a:t>
            </a:r>
            <a:endParaRPr sz="1200">
              <a:latin typeface="Lucida Sans Unicode"/>
              <a:cs typeface="Lucida Sans Unicode"/>
            </a:endParaRPr>
          </a:p>
        </p:txBody>
      </p:sp>
      <p:sp>
        <p:nvSpPr>
          <p:cNvPr id="7" name="object 7"/>
          <p:cNvSpPr txBox="1"/>
          <p:nvPr/>
        </p:nvSpPr>
        <p:spPr>
          <a:xfrm>
            <a:off x="6213094" y="2119071"/>
            <a:ext cx="427990" cy="208915"/>
          </a:xfrm>
          <a:prstGeom prst="rect">
            <a:avLst/>
          </a:prstGeom>
        </p:spPr>
        <p:txBody>
          <a:bodyPr vert="horz" wrap="square" lIns="0" tIns="12700" rIns="0" bIns="0" rtlCol="0">
            <a:spAutoFit/>
          </a:bodyPr>
          <a:lstStyle/>
          <a:p>
            <a:pPr marL="12700">
              <a:lnSpc>
                <a:spcPct val="100000"/>
              </a:lnSpc>
              <a:spcBef>
                <a:spcPts val="100"/>
              </a:spcBef>
            </a:pPr>
            <a:r>
              <a:rPr sz="1200" spc="-50" dirty="0">
                <a:latin typeface="Lucida Sans Unicode"/>
                <a:cs typeface="Lucida Sans Unicode"/>
              </a:rPr>
              <a:t>7,800</a:t>
            </a:r>
            <a:endParaRPr sz="1200">
              <a:latin typeface="Lucida Sans Unicode"/>
              <a:cs typeface="Lucida Sans Unicode"/>
            </a:endParaRPr>
          </a:p>
        </p:txBody>
      </p:sp>
      <p:sp>
        <p:nvSpPr>
          <p:cNvPr id="8" name="object 8"/>
          <p:cNvSpPr/>
          <p:nvPr/>
        </p:nvSpPr>
        <p:spPr>
          <a:xfrm>
            <a:off x="7429500" y="2075433"/>
            <a:ext cx="635000" cy="4167504"/>
          </a:xfrm>
          <a:custGeom>
            <a:avLst/>
            <a:gdLst/>
            <a:ahLst/>
            <a:cxnLst/>
            <a:rect l="l" t="t" r="r" b="b"/>
            <a:pathLst>
              <a:path w="635000" h="4167504">
                <a:moveTo>
                  <a:pt x="571500" y="0"/>
                </a:moveTo>
                <a:lnTo>
                  <a:pt x="63500" y="0"/>
                </a:lnTo>
                <a:lnTo>
                  <a:pt x="38790" y="5482"/>
                </a:lnTo>
                <a:lnTo>
                  <a:pt x="18605" y="20431"/>
                </a:lnTo>
                <a:lnTo>
                  <a:pt x="4992" y="42594"/>
                </a:lnTo>
                <a:lnTo>
                  <a:pt x="0" y="69723"/>
                </a:lnTo>
                <a:lnTo>
                  <a:pt x="0" y="4097401"/>
                </a:lnTo>
                <a:lnTo>
                  <a:pt x="4992" y="4124573"/>
                </a:lnTo>
                <a:lnTo>
                  <a:pt x="18605" y="4146759"/>
                </a:lnTo>
                <a:lnTo>
                  <a:pt x="38790" y="4161716"/>
                </a:lnTo>
                <a:lnTo>
                  <a:pt x="63500" y="4167200"/>
                </a:lnTo>
                <a:lnTo>
                  <a:pt x="571500" y="4167200"/>
                </a:lnTo>
                <a:lnTo>
                  <a:pt x="596209" y="4161716"/>
                </a:lnTo>
                <a:lnTo>
                  <a:pt x="616394" y="4146759"/>
                </a:lnTo>
                <a:lnTo>
                  <a:pt x="630007" y="4124573"/>
                </a:lnTo>
                <a:lnTo>
                  <a:pt x="635000" y="4097401"/>
                </a:lnTo>
                <a:lnTo>
                  <a:pt x="635000" y="69723"/>
                </a:lnTo>
                <a:lnTo>
                  <a:pt x="630007" y="42594"/>
                </a:lnTo>
                <a:lnTo>
                  <a:pt x="616394" y="20431"/>
                </a:lnTo>
                <a:lnTo>
                  <a:pt x="596209" y="5482"/>
                </a:lnTo>
                <a:lnTo>
                  <a:pt x="571500" y="0"/>
                </a:lnTo>
                <a:close/>
              </a:path>
            </a:pathLst>
          </a:custGeom>
          <a:solidFill>
            <a:srgbClr val="ECEFF7"/>
          </a:solidFill>
        </p:spPr>
        <p:txBody>
          <a:bodyPr wrap="square" lIns="0" tIns="0" rIns="0" bIns="0" rtlCol="0"/>
          <a:lstStyle/>
          <a:p>
            <a:endParaRPr/>
          </a:p>
        </p:txBody>
      </p:sp>
      <p:sp>
        <p:nvSpPr>
          <p:cNvPr id="9" name="object 9"/>
          <p:cNvSpPr txBox="1"/>
          <p:nvPr/>
        </p:nvSpPr>
        <p:spPr>
          <a:xfrm>
            <a:off x="7527797" y="2119071"/>
            <a:ext cx="440055" cy="208915"/>
          </a:xfrm>
          <a:prstGeom prst="rect">
            <a:avLst/>
          </a:prstGeom>
        </p:spPr>
        <p:txBody>
          <a:bodyPr vert="horz" wrap="square" lIns="0" tIns="12700" rIns="0" bIns="0" rtlCol="0">
            <a:spAutoFit/>
          </a:bodyPr>
          <a:lstStyle/>
          <a:p>
            <a:pPr marL="12700">
              <a:lnSpc>
                <a:spcPct val="100000"/>
              </a:lnSpc>
              <a:spcBef>
                <a:spcPts val="100"/>
              </a:spcBef>
            </a:pPr>
            <a:r>
              <a:rPr sz="1200" spc="-30" dirty="0">
                <a:latin typeface="Lucida Sans Unicode"/>
                <a:cs typeface="Lucida Sans Unicode"/>
              </a:rPr>
              <a:t>8,000</a:t>
            </a:r>
            <a:endParaRPr sz="1200">
              <a:latin typeface="Lucida Sans Unicode"/>
              <a:cs typeface="Lucida Sans Unicode"/>
            </a:endParaRPr>
          </a:p>
        </p:txBody>
      </p:sp>
      <p:sp>
        <p:nvSpPr>
          <p:cNvPr id="15" name="object 15"/>
          <p:cNvSpPr/>
          <p:nvPr/>
        </p:nvSpPr>
        <p:spPr>
          <a:xfrm>
            <a:off x="2146300" y="2075433"/>
            <a:ext cx="6578600" cy="4167504"/>
          </a:xfrm>
          <a:custGeom>
            <a:avLst/>
            <a:gdLst/>
            <a:ahLst/>
            <a:cxnLst/>
            <a:rect l="l" t="t" r="r" b="b"/>
            <a:pathLst>
              <a:path w="6578600" h="4167504">
                <a:moveTo>
                  <a:pt x="635000" y="69723"/>
                </a:moveTo>
                <a:lnTo>
                  <a:pt x="629996" y="42595"/>
                </a:lnTo>
                <a:lnTo>
                  <a:pt x="616394" y="20434"/>
                </a:lnTo>
                <a:lnTo>
                  <a:pt x="596201" y="5486"/>
                </a:lnTo>
                <a:lnTo>
                  <a:pt x="571500" y="0"/>
                </a:lnTo>
                <a:lnTo>
                  <a:pt x="63500" y="0"/>
                </a:lnTo>
                <a:lnTo>
                  <a:pt x="38785" y="5486"/>
                </a:lnTo>
                <a:lnTo>
                  <a:pt x="18605" y="20434"/>
                </a:lnTo>
                <a:lnTo>
                  <a:pt x="4991" y="42595"/>
                </a:lnTo>
                <a:lnTo>
                  <a:pt x="0" y="69723"/>
                </a:lnTo>
                <a:lnTo>
                  <a:pt x="0" y="4097401"/>
                </a:lnTo>
                <a:lnTo>
                  <a:pt x="4991" y="4124579"/>
                </a:lnTo>
                <a:lnTo>
                  <a:pt x="18605" y="4146766"/>
                </a:lnTo>
                <a:lnTo>
                  <a:pt x="38785" y="4161726"/>
                </a:lnTo>
                <a:lnTo>
                  <a:pt x="63500" y="4167200"/>
                </a:lnTo>
                <a:lnTo>
                  <a:pt x="571500" y="4167200"/>
                </a:lnTo>
                <a:lnTo>
                  <a:pt x="596201" y="4161726"/>
                </a:lnTo>
                <a:lnTo>
                  <a:pt x="616394" y="4146766"/>
                </a:lnTo>
                <a:lnTo>
                  <a:pt x="629996" y="4124579"/>
                </a:lnTo>
                <a:lnTo>
                  <a:pt x="635000" y="4097401"/>
                </a:lnTo>
                <a:lnTo>
                  <a:pt x="635000" y="69723"/>
                </a:lnTo>
                <a:close/>
              </a:path>
              <a:path w="6578600" h="4167504">
                <a:moveTo>
                  <a:pt x="1295400" y="69723"/>
                </a:moveTo>
                <a:lnTo>
                  <a:pt x="1290396" y="42595"/>
                </a:lnTo>
                <a:lnTo>
                  <a:pt x="1276794" y="20434"/>
                </a:lnTo>
                <a:lnTo>
                  <a:pt x="1256601" y="5486"/>
                </a:lnTo>
                <a:lnTo>
                  <a:pt x="1231900" y="0"/>
                </a:lnTo>
                <a:lnTo>
                  <a:pt x="723900" y="0"/>
                </a:lnTo>
                <a:lnTo>
                  <a:pt x="699185" y="5486"/>
                </a:lnTo>
                <a:lnTo>
                  <a:pt x="679005" y="20434"/>
                </a:lnTo>
                <a:lnTo>
                  <a:pt x="665391" y="42595"/>
                </a:lnTo>
                <a:lnTo>
                  <a:pt x="660400" y="69723"/>
                </a:lnTo>
                <a:lnTo>
                  <a:pt x="660400" y="4097401"/>
                </a:lnTo>
                <a:lnTo>
                  <a:pt x="665391" y="4124579"/>
                </a:lnTo>
                <a:lnTo>
                  <a:pt x="679005" y="4146766"/>
                </a:lnTo>
                <a:lnTo>
                  <a:pt x="699185" y="4161726"/>
                </a:lnTo>
                <a:lnTo>
                  <a:pt x="723900" y="4167200"/>
                </a:lnTo>
                <a:lnTo>
                  <a:pt x="1231900" y="4167200"/>
                </a:lnTo>
                <a:lnTo>
                  <a:pt x="1256601" y="4161726"/>
                </a:lnTo>
                <a:lnTo>
                  <a:pt x="1276794" y="4146766"/>
                </a:lnTo>
                <a:lnTo>
                  <a:pt x="1290396" y="4124579"/>
                </a:lnTo>
                <a:lnTo>
                  <a:pt x="1295400" y="4097401"/>
                </a:lnTo>
                <a:lnTo>
                  <a:pt x="1295400" y="69723"/>
                </a:lnTo>
                <a:close/>
              </a:path>
              <a:path w="6578600" h="4167504">
                <a:moveTo>
                  <a:pt x="1955800" y="69723"/>
                </a:moveTo>
                <a:lnTo>
                  <a:pt x="1950796" y="42595"/>
                </a:lnTo>
                <a:lnTo>
                  <a:pt x="1937194" y="20434"/>
                </a:lnTo>
                <a:lnTo>
                  <a:pt x="1917001" y="5486"/>
                </a:lnTo>
                <a:lnTo>
                  <a:pt x="1892300" y="0"/>
                </a:lnTo>
                <a:lnTo>
                  <a:pt x="1384300" y="0"/>
                </a:lnTo>
                <a:lnTo>
                  <a:pt x="1359585" y="5486"/>
                </a:lnTo>
                <a:lnTo>
                  <a:pt x="1339405" y="20434"/>
                </a:lnTo>
                <a:lnTo>
                  <a:pt x="1325791" y="42595"/>
                </a:lnTo>
                <a:lnTo>
                  <a:pt x="1320800" y="69723"/>
                </a:lnTo>
                <a:lnTo>
                  <a:pt x="1320800" y="4097401"/>
                </a:lnTo>
                <a:lnTo>
                  <a:pt x="1325791" y="4124579"/>
                </a:lnTo>
                <a:lnTo>
                  <a:pt x="1339405" y="4146766"/>
                </a:lnTo>
                <a:lnTo>
                  <a:pt x="1359585" y="4161726"/>
                </a:lnTo>
                <a:lnTo>
                  <a:pt x="1384300" y="4167200"/>
                </a:lnTo>
                <a:lnTo>
                  <a:pt x="1892300" y="4167200"/>
                </a:lnTo>
                <a:lnTo>
                  <a:pt x="1917001" y="4161726"/>
                </a:lnTo>
                <a:lnTo>
                  <a:pt x="1937194" y="4146766"/>
                </a:lnTo>
                <a:lnTo>
                  <a:pt x="1950796" y="4124579"/>
                </a:lnTo>
                <a:lnTo>
                  <a:pt x="1955800" y="4097401"/>
                </a:lnTo>
                <a:lnTo>
                  <a:pt x="1955800" y="69723"/>
                </a:lnTo>
                <a:close/>
              </a:path>
              <a:path w="6578600" h="4167504">
                <a:moveTo>
                  <a:pt x="6578600" y="69723"/>
                </a:moveTo>
                <a:lnTo>
                  <a:pt x="6573596" y="42595"/>
                </a:lnTo>
                <a:lnTo>
                  <a:pt x="6559994" y="20434"/>
                </a:lnTo>
                <a:lnTo>
                  <a:pt x="6539801" y="5486"/>
                </a:lnTo>
                <a:lnTo>
                  <a:pt x="6515100" y="0"/>
                </a:lnTo>
                <a:lnTo>
                  <a:pt x="6007100" y="0"/>
                </a:lnTo>
                <a:lnTo>
                  <a:pt x="5982386" y="5486"/>
                </a:lnTo>
                <a:lnTo>
                  <a:pt x="5962205" y="20434"/>
                </a:lnTo>
                <a:lnTo>
                  <a:pt x="5948591" y="42595"/>
                </a:lnTo>
                <a:lnTo>
                  <a:pt x="5943600" y="69723"/>
                </a:lnTo>
                <a:lnTo>
                  <a:pt x="5943600" y="4097401"/>
                </a:lnTo>
                <a:lnTo>
                  <a:pt x="5948591" y="4124579"/>
                </a:lnTo>
                <a:lnTo>
                  <a:pt x="5962205" y="4146766"/>
                </a:lnTo>
                <a:lnTo>
                  <a:pt x="5982386" y="4161726"/>
                </a:lnTo>
                <a:lnTo>
                  <a:pt x="6007100" y="4167200"/>
                </a:lnTo>
                <a:lnTo>
                  <a:pt x="6515100" y="4167200"/>
                </a:lnTo>
                <a:lnTo>
                  <a:pt x="6539801" y="4161726"/>
                </a:lnTo>
                <a:lnTo>
                  <a:pt x="6559994" y="4146766"/>
                </a:lnTo>
                <a:lnTo>
                  <a:pt x="6573596" y="4124579"/>
                </a:lnTo>
                <a:lnTo>
                  <a:pt x="6578600" y="4097401"/>
                </a:lnTo>
                <a:lnTo>
                  <a:pt x="6578600" y="69723"/>
                </a:lnTo>
                <a:close/>
              </a:path>
            </a:pathLst>
          </a:custGeom>
          <a:solidFill>
            <a:srgbClr val="ECEFF7"/>
          </a:solidFill>
        </p:spPr>
        <p:txBody>
          <a:bodyPr wrap="square" lIns="0" tIns="0" rIns="0" bIns="0" rtlCol="0"/>
          <a:lstStyle/>
          <a:p>
            <a:endParaRPr/>
          </a:p>
        </p:txBody>
      </p:sp>
      <p:sp>
        <p:nvSpPr>
          <p:cNvPr id="16" name="object 16"/>
          <p:cNvSpPr txBox="1"/>
          <p:nvPr/>
        </p:nvSpPr>
        <p:spPr>
          <a:xfrm>
            <a:off x="8211057" y="2119071"/>
            <a:ext cx="393065" cy="208915"/>
          </a:xfrm>
          <a:prstGeom prst="rect">
            <a:avLst/>
          </a:prstGeom>
        </p:spPr>
        <p:txBody>
          <a:bodyPr vert="horz" wrap="square" lIns="0" tIns="12700" rIns="0" bIns="0" rtlCol="0">
            <a:spAutoFit/>
          </a:bodyPr>
          <a:lstStyle/>
          <a:p>
            <a:pPr marL="12700">
              <a:lnSpc>
                <a:spcPct val="100000"/>
              </a:lnSpc>
              <a:spcBef>
                <a:spcPts val="100"/>
              </a:spcBef>
            </a:pPr>
            <a:r>
              <a:rPr sz="1200" spc="-105" dirty="0">
                <a:latin typeface="Lucida Sans Unicode"/>
                <a:cs typeface="Lucida Sans Unicode"/>
              </a:rPr>
              <a:t>8,100</a:t>
            </a:r>
            <a:endParaRPr sz="1200">
              <a:latin typeface="Lucida Sans Unicode"/>
              <a:cs typeface="Lucida Sans Unicode"/>
            </a:endParaRPr>
          </a:p>
        </p:txBody>
      </p:sp>
      <p:grpSp>
        <p:nvGrpSpPr>
          <p:cNvPr id="17" name="object 17"/>
          <p:cNvGrpSpPr/>
          <p:nvPr/>
        </p:nvGrpSpPr>
        <p:grpSpPr>
          <a:xfrm>
            <a:off x="3530600" y="2605277"/>
            <a:ext cx="5814060" cy="3611879"/>
            <a:chOff x="3530600" y="2605277"/>
            <a:chExt cx="5814060" cy="3611879"/>
          </a:xfrm>
        </p:grpSpPr>
        <p:sp>
          <p:nvSpPr>
            <p:cNvPr id="18" name="object 18"/>
            <p:cNvSpPr/>
            <p:nvPr/>
          </p:nvSpPr>
          <p:spPr>
            <a:xfrm>
              <a:off x="8166100" y="4781550"/>
              <a:ext cx="495300" cy="342900"/>
            </a:xfrm>
            <a:custGeom>
              <a:avLst/>
              <a:gdLst/>
              <a:ahLst/>
              <a:cxnLst/>
              <a:rect l="l" t="t" r="r" b="b"/>
              <a:pathLst>
                <a:path w="495300" h="342900">
                  <a:moveTo>
                    <a:pt x="452500" y="0"/>
                  </a:moveTo>
                  <a:lnTo>
                    <a:pt x="42799" y="0"/>
                  </a:lnTo>
                  <a:lnTo>
                    <a:pt x="26146" y="2696"/>
                  </a:lnTo>
                  <a:lnTo>
                    <a:pt x="12541" y="10048"/>
                  </a:lnTo>
                  <a:lnTo>
                    <a:pt x="3365" y="20949"/>
                  </a:lnTo>
                  <a:lnTo>
                    <a:pt x="0" y="34289"/>
                  </a:lnTo>
                  <a:lnTo>
                    <a:pt x="0" y="308610"/>
                  </a:lnTo>
                  <a:lnTo>
                    <a:pt x="3365" y="321950"/>
                  </a:lnTo>
                  <a:lnTo>
                    <a:pt x="12541" y="332851"/>
                  </a:lnTo>
                  <a:lnTo>
                    <a:pt x="26146" y="340203"/>
                  </a:lnTo>
                  <a:lnTo>
                    <a:pt x="42799" y="342900"/>
                  </a:lnTo>
                  <a:lnTo>
                    <a:pt x="452500" y="342900"/>
                  </a:lnTo>
                  <a:lnTo>
                    <a:pt x="469153" y="340203"/>
                  </a:lnTo>
                  <a:lnTo>
                    <a:pt x="482758" y="332851"/>
                  </a:lnTo>
                  <a:lnTo>
                    <a:pt x="491934" y="321950"/>
                  </a:lnTo>
                  <a:lnTo>
                    <a:pt x="495300" y="308610"/>
                  </a:lnTo>
                  <a:lnTo>
                    <a:pt x="495300" y="34289"/>
                  </a:lnTo>
                  <a:lnTo>
                    <a:pt x="491934" y="20949"/>
                  </a:lnTo>
                  <a:lnTo>
                    <a:pt x="482758" y="10048"/>
                  </a:lnTo>
                  <a:lnTo>
                    <a:pt x="469153" y="2696"/>
                  </a:lnTo>
                  <a:lnTo>
                    <a:pt x="452500" y="0"/>
                  </a:lnTo>
                  <a:close/>
                </a:path>
              </a:pathLst>
            </a:custGeom>
            <a:solidFill>
              <a:srgbClr val="FFFFFF"/>
            </a:solidFill>
          </p:spPr>
          <p:txBody>
            <a:bodyPr wrap="square" lIns="0" tIns="0" rIns="0" bIns="0" rtlCol="0"/>
            <a:lstStyle/>
            <a:p>
              <a:endParaRPr/>
            </a:p>
          </p:txBody>
        </p:sp>
        <p:sp>
          <p:nvSpPr>
            <p:cNvPr id="19" name="object 19"/>
            <p:cNvSpPr/>
            <p:nvPr/>
          </p:nvSpPr>
          <p:spPr>
            <a:xfrm>
              <a:off x="8166100" y="4781550"/>
              <a:ext cx="495300" cy="342900"/>
            </a:xfrm>
            <a:custGeom>
              <a:avLst/>
              <a:gdLst/>
              <a:ahLst/>
              <a:cxnLst/>
              <a:rect l="l" t="t" r="r" b="b"/>
              <a:pathLst>
                <a:path w="495300" h="342900">
                  <a:moveTo>
                    <a:pt x="0" y="34289"/>
                  </a:moveTo>
                  <a:lnTo>
                    <a:pt x="3365" y="20949"/>
                  </a:lnTo>
                  <a:lnTo>
                    <a:pt x="12541" y="10048"/>
                  </a:lnTo>
                  <a:lnTo>
                    <a:pt x="26146" y="2696"/>
                  </a:lnTo>
                  <a:lnTo>
                    <a:pt x="42799" y="0"/>
                  </a:lnTo>
                  <a:lnTo>
                    <a:pt x="452500" y="0"/>
                  </a:lnTo>
                  <a:lnTo>
                    <a:pt x="469153" y="2696"/>
                  </a:lnTo>
                  <a:lnTo>
                    <a:pt x="482758" y="10048"/>
                  </a:lnTo>
                  <a:lnTo>
                    <a:pt x="491934" y="20949"/>
                  </a:lnTo>
                  <a:lnTo>
                    <a:pt x="495300" y="34289"/>
                  </a:lnTo>
                  <a:lnTo>
                    <a:pt x="495300" y="89154"/>
                  </a:lnTo>
                  <a:lnTo>
                    <a:pt x="495300" y="144018"/>
                  </a:lnTo>
                  <a:lnTo>
                    <a:pt x="495300" y="198881"/>
                  </a:lnTo>
                  <a:lnTo>
                    <a:pt x="495300" y="253745"/>
                  </a:lnTo>
                  <a:lnTo>
                    <a:pt x="495300" y="308610"/>
                  </a:lnTo>
                  <a:lnTo>
                    <a:pt x="491934" y="321950"/>
                  </a:lnTo>
                  <a:lnTo>
                    <a:pt x="482758" y="332851"/>
                  </a:lnTo>
                  <a:lnTo>
                    <a:pt x="469153" y="340203"/>
                  </a:lnTo>
                  <a:lnTo>
                    <a:pt x="452500" y="342900"/>
                  </a:lnTo>
                  <a:lnTo>
                    <a:pt x="42799" y="342900"/>
                  </a:lnTo>
                  <a:lnTo>
                    <a:pt x="26146" y="340203"/>
                  </a:lnTo>
                  <a:lnTo>
                    <a:pt x="12541" y="332851"/>
                  </a:lnTo>
                  <a:lnTo>
                    <a:pt x="3365" y="321950"/>
                  </a:lnTo>
                  <a:lnTo>
                    <a:pt x="0" y="308610"/>
                  </a:lnTo>
                  <a:lnTo>
                    <a:pt x="0" y="34289"/>
                  </a:lnTo>
                  <a:close/>
                </a:path>
              </a:pathLst>
            </a:custGeom>
            <a:ln w="12700">
              <a:solidFill>
                <a:srgbClr val="297ED4"/>
              </a:solidFill>
            </a:ln>
          </p:spPr>
          <p:txBody>
            <a:bodyPr wrap="square" lIns="0" tIns="0" rIns="0" bIns="0" rtlCol="0"/>
            <a:lstStyle/>
            <a:p>
              <a:endParaRPr/>
            </a:p>
          </p:txBody>
        </p:sp>
        <p:pic>
          <p:nvPicPr>
            <p:cNvPr id="20" name="object 20"/>
            <p:cNvPicPr/>
            <p:nvPr/>
          </p:nvPicPr>
          <p:blipFill>
            <a:blip r:embed="rId2" cstate="print"/>
            <a:stretch>
              <a:fillRect/>
            </a:stretch>
          </p:blipFill>
          <p:spPr>
            <a:xfrm>
              <a:off x="8191627" y="4858334"/>
              <a:ext cx="444766" cy="174929"/>
            </a:xfrm>
            <a:prstGeom prst="rect">
              <a:avLst/>
            </a:prstGeom>
          </p:spPr>
        </p:pic>
        <p:sp>
          <p:nvSpPr>
            <p:cNvPr id="21" name="object 21"/>
            <p:cNvSpPr/>
            <p:nvPr/>
          </p:nvSpPr>
          <p:spPr>
            <a:xfrm>
              <a:off x="4864100" y="4102100"/>
              <a:ext cx="493395" cy="340360"/>
            </a:xfrm>
            <a:custGeom>
              <a:avLst/>
              <a:gdLst/>
              <a:ahLst/>
              <a:cxnLst/>
              <a:rect l="l" t="t" r="r" b="b"/>
              <a:pathLst>
                <a:path w="493395" h="340360">
                  <a:moveTo>
                    <a:pt x="450723" y="0"/>
                  </a:moveTo>
                  <a:lnTo>
                    <a:pt x="42545" y="0"/>
                  </a:lnTo>
                  <a:lnTo>
                    <a:pt x="25985" y="2674"/>
                  </a:lnTo>
                  <a:lnTo>
                    <a:pt x="12461" y="9969"/>
                  </a:lnTo>
                  <a:lnTo>
                    <a:pt x="3343" y="20788"/>
                  </a:lnTo>
                  <a:lnTo>
                    <a:pt x="0" y="34036"/>
                  </a:lnTo>
                  <a:lnTo>
                    <a:pt x="0" y="306069"/>
                  </a:lnTo>
                  <a:lnTo>
                    <a:pt x="3343" y="319317"/>
                  </a:lnTo>
                  <a:lnTo>
                    <a:pt x="12461" y="330136"/>
                  </a:lnTo>
                  <a:lnTo>
                    <a:pt x="25985" y="337431"/>
                  </a:lnTo>
                  <a:lnTo>
                    <a:pt x="42545" y="340106"/>
                  </a:lnTo>
                  <a:lnTo>
                    <a:pt x="450723" y="340106"/>
                  </a:lnTo>
                  <a:lnTo>
                    <a:pt x="467282" y="337431"/>
                  </a:lnTo>
                  <a:lnTo>
                    <a:pt x="480806" y="330136"/>
                  </a:lnTo>
                  <a:lnTo>
                    <a:pt x="489924" y="319317"/>
                  </a:lnTo>
                  <a:lnTo>
                    <a:pt x="493267" y="306069"/>
                  </a:lnTo>
                  <a:lnTo>
                    <a:pt x="493267" y="34036"/>
                  </a:lnTo>
                  <a:lnTo>
                    <a:pt x="489924" y="20788"/>
                  </a:lnTo>
                  <a:lnTo>
                    <a:pt x="480806" y="9969"/>
                  </a:lnTo>
                  <a:lnTo>
                    <a:pt x="467282" y="2674"/>
                  </a:lnTo>
                  <a:lnTo>
                    <a:pt x="450723" y="0"/>
                  </a:lnTo>
                  <a:close/>
                </a:path>
              </a:pathLst>
            </a:custGeom>
            <a:solidFill>
              <a:srgbClr val="FFFFFF"/>
            </a:solidFill>
          </p:spPr>
          <p:txBody>
            <a:bodyPr wrap="square" lIns="0" tIns="0" rIns="0" bIns="0" rtlCol="0"/>
            <a:lstStyle/>
            <a:p>
              <a:endParaRPr/>
            </a:p>
          </p:txBody>
        </p:sp>
        <p:sp>
          <p:nvSpPr>
            <p:cNvPr id="22" name="object 22"/>
            <p:cNvSpPr/>
            <p:nvPr/>
          </p:nvSpPr>
          <p:spPr>
            <a:xfrm>
              <a:off x="4864100" y="4102100"/>
              <a:ext cx="493395" cy="340360"/>
            </a:xfrm>
            <a:custGeom>
              <a:avLst/>
              <a:gdLst/>
              <a:ahLst/>
              <a:cxnLst/>
              <a:rect l="l" t="t" r="r" b="b"/>
              <a:pathLst>
                <a:path w="493395" h="340360">
                  <a:moveTo>
                    <a:pt x="0" y="34036"/>
                  </a:moveTo>
                  <a:lnTo>
                    <a:pt x="3343" y="20788"/>
                  </a:lnTo>
                  <a:lnTo>
                    <a:pt x="12461" y="9969"/>
                  </a:lnTo>
                  <a:lnTo>
                    <a:pt x="25985" y="2674"/>
                  </a:lnTo>
                  <a:lnTo>
                    <a:pt x="42545" y="0"/>
                  </a:lnTo>
                  <a:lnTo>
                    <a:pt x="450723" y="0"/>
                  </a:lnTo>
                  <a:lnTo>
                    <a:pt x="467282" y="2674"/>
                  </a:lnTo>
                  <a:lnTo>
                    <a:pt x="480806" y="9969"/>
                  </a:lnTo>
                  <a:lnTo>
                    <a:pt x="489924" y="20788"/>
                  </a:lnTo>
                  <a:lnTo>
                    <a:pt x="493267" y="34036"/>
                  </a:lnTo>
                  <a:lnTo>
                    <a:pt x="493267" y="88442"/>
                  </a:lnTo>
                  <a:lnTo>
                    <a:pt x="493267" y="142849"/>
                  </a:lnTo>
                  <a:lnTo>
                    <a:pt x="493267" y="197256"/>
                  </a:lnTo>
                  <a:lnTo>
                    <a:pt x="493267" y="251663"/>
                  </a:lnTo>
                  <a:lnTo>
                    <a:pt x="493267" y="306069"/>
                  </a:lnTo>
                  <a:lnTo>
                    <a:pt x="489924" y="319317"/>
                  </a:lnTo>
                  <a:lnTo>
                    <a:pt x="480806" y="330136"/>
                  </a:lnTo>
                  <a:lnTo>
                    <a:pt x="467282" y="337431"/>
                  </a:lnTo>
                  <a:lnTo>
                    <a:pt x="450723" y="340106"/>
                  </a:lnTo>
                  <a:lnTo>
                    <a:pt x="42545" y="340106"/>
                  </a:lnTo>
                  <a:lnTo>
                    <a:pt x="25985" y="337431"/>
                  </a:lnTo>
                  <a:lnTo>
                    <a:pt x="12461" y="330136"/>
                  </a:lnTo>
                  <a:lnTo>
                    <a:pt x="3343" y="319317"/>
                  </a:lnTo>
                  <a:lnTo>
                    <a:pt x="0" y="306069"/>
                  </a:lnTo>
                  <a:lnTo>
                    <a:pt x="0" y="34036"/>
                  </a:lnTo>
                  <a:close/>
                </a:path>
              </a:pathLst>
            </a:custGeom>
            <a:ln w="12700">
              <a:solidFill>
                <a:srgbClr val="297ED4"/>
              </a:solidFill>
            </a:ln>
          </p:spPr>
          <p:txBody>
            <a:bodyPr wrap="square" lIns="0" tIns="0" rIns="0" bIns="0" rtlCol="0"/>
            <a:lstStyle/>
            <a:p>
              <a:endParaRPr/>
            </a:p>
          </p:txBody>
        </p:sp>
        <p:sp>
          <p:nvSpPr>
            <p:cNvPr id="23" name="object 23"/>
            <p:cNvSpPr/>
            <p:nvPr/>
          </p:nvSpPr>
          <p:spPr>
            <a:xfrm>
              <a:off x="3543300" y="4102100"/>
              <a:ext cx="495300" cy="342900"/>
            </a:xfrm>
            <a:custGeom>
              <a:avLst/>
              <a:gdLst/>
              <a:ahLst/>
              <a:cxnLst/>
              <a:rect l="l" t="t" r="r" b="b"/>
              <a:pathLst>
                <a:path w="495300" h="342900">
                  <a:moveTo>
                    <a:pt x="452500" y="0"/>
                  </a:moveTo>
                  <a:lnTo>
                    <a:pt x="42799" y="0"/>
                  </a:lnTo>
                  <a:lnTo>
                    <a:pt x="26146" y="2696"/>
                  </a:lnTo>
                  <a:lnTo>
                    <a:pt x="12541" y="10048"/>
                  </a:lnTo>
                  <a:lnTo>
                    <a:pt x="3365" y="20949"/>
                  </a:lnTo>
                  <a:lnTo>
                    <a:pt x="0" y="34289"/>
                  </a:lnTo>
                  <a:lnTo>
                    <a:pt x="0" y="308610"/>
                  </a:lnTo>
                  <a:lnTo>
                    <a:pt x="3365" y="321950"/>
                  </a:lnTo>
                  <a:lnTo>
                    <a:pt x="12541" y="332851"/>
                  </a:lnTo>
                  <a:lnTo>
                    <a:pt x="26146" y="340203"/>
                  </a:lnTo>
                  <a:lnTo>
                    <a:pt x="42799" y="342900"/>
                  </a:lnTo>
                  <a:lnTo>
                    <a:pt x="452500" y="342900"/>
                  </a:lnTo>
                  <a:lnTo>
                    <a:pt x="469153" y="340203"/>
                  </a:lnTo>
                  <a:lnTo>
                    <a:pt x="482758" y="332851"/>
                  </a:lnTo>
                  <a:lnTo>
                    <a:pt x="491934" y="321950"/>
                  </a:lnTo>
                  <a:lnTo>
                    <a:pt x="495300" y="308610"/>
                  </a:lnTo>
                  <a:lnTo>
                    <a:pt x="495300" y="34289"/>
                  </a:lnTo>
                  <a:lnTo>
                    <a:pt x="491934" y="20949"/>
                  </a:lnTo>
                  <a:lnTo>
                    <a:pt x="482758" y="10048"/>
                  </a:lnTo>
                  <a:lnTo>
                    <a:pt x="469153" y="2696"/>
                  </a:lnTo>
                  <a:lnTo>
                    <a:pt x="452500" y="0"/>
                  </a:lnTo>
                  <a:close/>
                </a:path>
              </a:pathLst>
            </a:custGeom>
            <a:solidFill>
              <a:srgbClr val="FFFFFF"/>
            </a:solidFill>
          </p:spPr>
          <p:txBody>
            <a:bodyPr wrap="square" lIns="0" tIns="0" rIns="0" bIns="0" rtlCol="0"/>
            <a:lstStyle/>
            <a:p>
              <a:endParaRPr/>
            </a:p>
          </p:txBody>
        </p:sp>
        <p:sp>
          <p:nvSpPr>
            <p:cNvPr id="24" name="object 24"/>
            <p:cNvSpPr/>
            <p:nvPr/>
          </p:nvSpPr>
          <p:spPr>
            <a:xfrm>
              <a:off x="3543300" y="4102100"/>
              <a:ext cx="495300" cy="342900"/>
            </a:xfrm>
            <a:custGeom>
              <a:avLst/>
              <a:gdLst/>
              <a:ahLst/>
              <a:cxnLst/>
              <a:rect l="l" t="t" r="r" b="b"/>
              <a:pathLst>
                <a:path w="495300" h="342900">
                  <a:moveTo>
                    <a:pt x="0" y="34289"/>
                  </a:moveTo>
                  <a:lnTo>
                    <a:pt x="3365" y="20949"/>
                  </a:lnTo>
                  <a:lnTo>
                    <a:pt x="12541" y="10048"/>
                  </a:lnTo>
                  <a:lnTo>
                    <a:pt x="26146" y="2696"/>
                  </a:lnTo>
                  <a:lnTo>
                    <a:pt x="42799" y="0"/>
                  </a:lnTo>
                  <a:lnTo>
                    <a:pt x="452500" y="0"/>
                  </a:lnTo>
                  <a:lnTo>
                    <a:pt x="469153" y="2696"/>
                  </a:lnTo>
                  <a:lnTo>
                    <a:pt x="482758" y="10048"/>
                  </a:lnTo>
                  <a:lnTo>
                    <a:pt x="491934" y="20949"/>
                  </a:lnTo>
                  <a:lnTo>
                    <a:pt x="495300" y="34289"/>
                  </a:lnTo>
                  <a:lnTo>
                    <a:pt x="495300" y="89154"/>
                  </a:lnTo>
                  <a:lnTo>
                    <a:pt x="495300" y="144018"/>
                  </a:lnTo>
                  <a:lnTo>
                    <a:pt x="495300" y="198881"/>
                  </a:lnTo>
                  <a:lnTo>
                    <a:pt x="495300" y="253745"/>
                  </a:lnTo>
                  <a:lnTo>
                    <a:pt x="495300" y="308610"/>
                  </a:lnTo>
                  <a:lnTo>
                    <a:pt x="491934" y="321950"/>
                  </a:lnTo>
                  <a:lnTo>
                    <a:pt x="482758" y="332851"/>
                  </a:lnTo>
                  <a:lnTo>
                    <a:pt x="469153" y="340203"/>
                  </a:lnTo>
                  <a:lnTo>
                    <a:pt x="452500" y="342900"/>
                  </a:lnTo>
                  <a:lnTo>
                    <a:pt x="42799" y="342900"/>
                  </a:lnTo>
                  <a:lnTo>
                    <a:pt x="26146" y="340203"/>
                  </a:lnTo>
                  <a:lnTo>
                    <a:pt x="12541" y="332851"/>
                  </a:lnTo>
                  <a:lnTo>
                    <a:pt x="3365" y="321950"/>
                  </a:lnTo>
                  <a:lnTo>
                    <a:pt x="0" y="308610"/>
                  </a:lnTo>
                  <a:lnTo>
                    <a:pt x="0" y="34289"/>
                  </a:lnTo>
                  <a:close/>
                </a:path>
              </a:pathLst>
            </a:custGeom>
            <a:ln w="12700">
              <a:solidFill>
                <a:srgbClr val="297ED4"/>
              </a:solidFill>
            </a:ln>
          </p:spPr>
          <p:txBody>
            <a:bodyPr wrap="square" lIns="0" tIns="0" rIns="0" bIns="0" rtlCol="0"/>
            <a:lstStyle/>
            <a:p>
              <a:endParaRPr/>
            </a:p>
          </p:txBody>
        </p:sp>
        <p:sp>
          <p:nvSpPr>
            <p:cNvPr id="25" name="object 25"/>
            <p:cNvSpPr/>
            <p:nvPr/>
          </p:nvSpPr>
          <p:spPr>
            <a:xfrm>
              <a:off x="8166100" y="5505450"/>
              <a:ext cx="495300" cy="342900"/>
            </a:xfrm>
            <a:custGeom>
              <a:avLst/>
              <a:gdLst/>
              <a:ahLst/>
              <a:cxnLst/>
              <a:rect l="l" t="t" r="r" b="b"/>
              <a:pathLst>
                <a:path w="495300" h="342900">
                  <a:moveTo>
                    <a:pt x="452500" y="0"/>
                  </a:moveTo>
                  <a:lnTo>
                    <a:pt x="42799" y="0"/>
                  </a:lnTo>
                  <a:lnTo>
                    <a:pt x="26146" y="2696"/>
                  </a:lnTo>
                  <a:lnTo>
                    <a:pt x="12541" y="10048"/>
                  </a:lnTo>
                  <a:lnTo>
                    <a:pt x="3365" y="20949"/>
                  </a:lnTo>
                  <a:lnTo>
                    <a:pt x="0" y="34290"/>
                  </a:lnTo>
                  <a:lnTo>
                    <a:pt x="0" y="308609"/>
                  </a:lnTo>
                  <a:lnTo>
                    <a:pt x="3365" y="321956"/>
                  </a:lnTo>
                  <a:lnTo>
                    <a:pt x="12541" y="332855"/>
                  </a:lnTo>
                  <a:lnTo>
                    <a:pt x="26146" y="340205"/>
                  </a:lnTo>
                  <a:lnTo>
                    <a:pt x="42799" y="342900"/>
                  </a:lnTo>
                  <a:lnTo>
                    <a:pt x="452500" y="342900"/>
                  </a:lnTo>
                  <a:lnTo>
                    <a:pt x="469153" y="340205"/>
                  </a:lnTo>
                  <a:lnTo>
                    <a:pt x="482758" y="332855"/>
                  </a:lnTo>
                  <a:lnTo>
                    <a:pt x="491934" y="321956"/>
                  </a:lnTo>
                  <a:lnTo>
                    <a:pt x="495300" y="308609"/>
                  </a:lnTo>
                  <a:lnTo>
                    <a:pt x="495300" y="34290"/>
                  </a:lnTo>
                  <a:lnTo>
                    <a:pt x="491934" y="20949"/>
                  </a:lnTo>
                  <a:lnTo>
                    <a:pt x="482758" y="10048"/>
                  </a:lnTo>
                  <a:lnTo>
                    <a:pt x="469153" y="2696"/>
                  </a:lnTo>
                  <a:lnTo>
                    <a:pt x="452500" y="0"/>
                  </a:lnTo>
                  <a:close/>
                </a:path>
              </a:pathLst>
            </a:custGeom>
            <a:solidFill>
              <a:srgbClr val="FFFFFF"/>
            </a:solidFill>
          </p:spPr>
          <p:txBody>
            <a:bodyPr wrap="square" lIns="0" tIns="0" rIns="0" bIns="0" rtlCol="0"/>
            <a:lstStyle/>
            <a:p>
              <a:endParaRPr/>
            </a:p>
          </p:txBody>
        </p:sp>
        <p:sp>
          <p:nvSpPr>
            <p:cNvPr id="26" name="object 26"/>
            <p:cNvSpPr/>
            <p:nvPr/>
          </p:nvSpPr>
          <p:spPr>
            <a:xfrm>
              <a:off x="8166100" y="5505450"/>
              <a:ext cx="495300" cy="342900"/>
            </a:xfrm>
            <a:custGeom>
              <a:avLst/>
              <a:gdLst/>
              <a:ahLst/>
              <a:cxnLst/>
              <a:rect l="l" t="t" r="r" b="b"/>
              <a:pathLst>
                <a:path w="495300" h="342900">
                  <a:moveTo>
                    <a:pt x="0" y="34290"/>
                  </a:moveTo>
                  <a:lnTo>
                    <a:pt x="3365" y="20949"/>
                  </a:lnTo>
                  <a:lnTo>
                    <a:pt x="12541" y="10048"/>
                  </a:lnTo>
                  <a:lnTo>
                    <a:pt x="26146" y="2696"/>
                  </a:lnTo>
                  <a:lnTo>
                    <a:pt x="42799" y="0"/>
                  </a:lnTo>
                  <a:lnTo>
                    <a:pt x="452500" y="0"/>
                  </a:lnTo>
                  <a:lnTo>
                    <a:pt x="469153" y="2696"/>
                  </a:lnTo>
                  <a:lnTo>
                    <a:pt x="482758" y="10048"/>
                  </a:lnTo>
                  <a:lnTo>
                    <a:pt x="491934" y="20949"/>
                  </a:lnTo>
                  <a:lnTo>
                    <a:pt x="495300" y="34290"/>
                  </a:lnTo>
                  <a:lnTo>
                    <a:pt x="495300" y="89154"/>
                  </a:lnTo>
                  <a:lnTo>
                    <a:pt x="495300" y="144018"/>
                  </a:lnTo>
                  <a:lnTo>
                    <a:pt x="495300" y="198881"/>
                  </a:lnTo>
                  <a:lnTo>
                    <a:pt x="495300" y="253745"/>
                  </a:lnTo>
                  <a:lnTo>
                    <a:pt x="495300" y="308609"/>
                  </a:lnTo>
                  <a:lnTo>
                    <a:pt x="491934" y="321956"/>
                  </a:lnTo>
                  <a:lnTo>
                    <a:pt x="482758" y="332855"/>
                  </a:lnTo>
                  <a:lnTo>
                    <a:pt x="469153" y="340205"/>
                  </a:lnTo>
                  <a:lnTo>
                    <a:pt x="452500" y="342900"/>
                  </a:lnTo>
                  <a:lnTo>
                    <a:pt x="42799" y="342900"/>
                  </a:lnTo>
                  <a:lnTo>
                    <a:pt x="26146" y="340205"/>
                  </a:lnTo>
                  <a:lnTo>
                    <a:pt x="12541" y="332855"/>
                  </a:lnTo>
                  <a:lnTo>
                    <a:pt x="3365" y="321956"/>
                  </a:lnTo>
                  <a:lnTo>
                    <a:pt x="0" y="308609"/>
                  </a:lnTo>
                  <a:lnTo>
                    <a:pt x="0" y="34290"/>
                  </a:lnTo>
                  <a:close/>
                </a:path>
              </a:pathLst>
            </a:custGeom>
            <a:ln w="12700">
              <a:solidFill>
                <a:srgbClr val="297ED4"/>
              </a:solidFill>
            </a:ln>
          </p:spPr>
          <p:txBody>
            <a:bodyPr wrap="square" lIns="0" tIns="0" rIns="0" bIns="0" rtlCol="0"/>
            <a:lstStyle/>
            <a:p>
              <a:endParaRPr/>
            </a:p>
          </p:txBody>
        </p:sp>
        <p:sp>
          <p:nvSpPr>
            <p:cNvPr id="27" name="object 27"/>
            <p:cNvSpPr/>
            <p:nvPr/>
          </p:nvSpPr>
          <p:spPr>
            <a:xfrm>
              <a:off x="7581900" y="4711700"/>
              <a:ext cx="330200" cy="190500"/>
            </a:xfrm>
            <a:custGeom>
              <a:avLst/>
              <a:gdLst/>
              <a:ahLst/>
              <a:cxnLst/>
              <a:rect l="l" t="t" r="r" b="b"/>
              <a:pathLst>
                <a:path w="330200" h="190500">
                  <a:moveTo>
                    <a:pt x="301751" y="0"/>
                  </a:moveTo>
                  <a:lnTo>
                    <a:pt x="28448" y="0"/>
                  </a:lnTo>
                  <a:lnTo>
                    <a:pt x="17412" y="1494"/>
                  </a:lnTo>
                  <a:lnTo>
                    <a:pt x="8366" y="5572"/>
                  </a:lnTo>
                  <a:lnTo>
                    <a:pt x="2248" y="11626"/>
                  </a:lnTo>
                  <a:lnTo>
                    <a:pt x="0" y="19050"/>
                  </a:lnTo>
                  <a:lnTo>
                    <a:pt x="0" y="171450"/>
                  </a:lnTo>
                  <a:lnTo>
                    <a:pt x="2248" y="178873"/>
                  </a:lnTo>
                  <a:lnTo>
                    <a:pt x="8366" y="184927"/>
                  </a:lnTo>
                  <a:lnTo>
                    <a:pt x="17412" y="189005"/>
                  </a:lnTo>
                  <a:lnTo>
                    <a:pt x="28448" y="190500"/>
                  </a:lnTo>
                  <a:lnTo>
                    <a:pt x="301751" y="190500"/>
                  </a:lnTo>
                  <a:lnTo>
                    <a:pt x="312787" y="189005"/>
                  </a:lnTo>
                  <a:lnTo>
                    <a:pt x="321833" y="184927"/>
                  </a:lnTo>
                  <a:lnTo>
                    <a:pt x="327951" y="178873"/>
                  </a:lnTo>
                  <a:lnTo>
                    <a:pt x="330200" y="171450"/>
                  </a:lnTo>
                  <a:lnTo>
                    <a:pt x="330200" y="19050"/>
                  </a:lnTo>
                  <a:lnTo>
                    <a:pt x="327951" y="11626"/>
                  </a:lnTo>
                  <a:lnTo>
                    <a:pt x="321833" y="5572"/>
                  </a:lnTo>
                  <a:lnTo>
                    <a:pt x="312787" y="1494"/>
                  </a:lnTo>
                  <a:lnTo>
                    <a:pt x="301751" y="0"/>
                  </a:lnTo>
                  <a:close/>
                </a:path>
              </a:pathLst>
            </a:custGeom>
            <a:solidFill>
              <a:srgbClr val="FFFFFF"/>
            </a:solidFill>
          </p:spPr>
          <p:txBody>
            <a:bodyPr wrap="square" lIns="0" tIns="0" rIns="0" bIns="0" rtlCol="0"/>
            <a:lstStyle/>
            <a:p>
              <a:endParaRPr/>
            </a:p>
          </p:txBody>
        </p:sp>
        <p:sp>
          <p:nvSpPr>
            <p:cNvPr id="28" name="object 28"/>
            <p:cNvSpPr/>
            <p:nvPr/>
          </p:nvSpPr>
          <p:spPr>
            <a:xfrm>
              <a:off x="7581900" y="4711700"/>
              <a:ext cx="330200" cy="190500"/>
            </a:xfrm>
            <a:custGeom>
              <a:avLst/>
              <a:gdLst/>
              <a:ahLst/>
              <a:cxnLst/>
              <a:rect l="l" t="t" r="r" b="b"/>
              <a:pathLst>
                <a:path w="330200" h="190500">
                  <a:moveTo>
                    <a:pt x="0" y="19050"/>
                  </a:moveTo>
                  <a:lnTo>
                    <a:pt x="2248" y="11626"/>
                  </a:lnTo>
                  <a:lnTo>
                    <a:pt x="8366" y="5572"/>
                  </a:lnTo>
                  <a:lnTo>
                    <a:pt x="17412" y="1494"/>
                  </a:lnTo>
                  <a:lnTo>
                    <a:pt x="28448" y="0"/>
                  </a:lnTo>
                  <a:lnTo>
                    <a:pt x="301751" y="0"/>
                  </a:lnTo>
                  <a:lnTo>
                    <a:pt x="312787" y="1494"/>
                  </a:lnTo>
                  <a:lnTo>
                    <a:pt x="321833" y="5572"/>
                  </a:lnTo>
                  <a:lnTo>
                    <a:pt x="327951" y="11626"/>
                  </a:lnTo>
                  <a:lnTo>
                    <a:pt x="330200" y="19050"/>
                  </a:lnTo>
                  <a:lnTo>
                    <a:pt x="330200" y="57150"/>
                  </a:lnTo>
                  <a:lnTo>
                    <a:pt x="330200" y="95250"/>
                  </a:lnTo>
                  <a:lnTo>
                    <a:pt x="330200" y="133350"/>
                  </a:lnTo>
                  <a:lnTo>
                    <a:pt x="330200" y="171450"/>
                  </a:lnTo>
                  <a:lnTo>
                    <a:pt x="327951" y="178873"/>
                  </a:lnTo>
                  <a:lnTo>
                    <a:pt x="321833" y="184927"/>
                  </a:lnTo>
                  <a:lnTo>
                    <a:pt x="312787" y="189005"/>
                  </a:lnTo>
                  <a:lnTo>
                    <a:pt x="301751" y="190500"/>
                  </a:lnTo>
                  <a:lnTo>
                    <a:pt x="28448" y="190500"/>
                  </a:lnTo>
                  <a:lnTo>
                    <a:pt x="17412" y="189005"/>
                  </a:lnTo>
                  <a:lnTo>
                    <a:pt x="8366" y="184927"/>
                  </a:lnTo>
                  <a:lnTo>
                    <a:pt x="2248" y="178873"/>
                  </a:lnTo>
                  <a:lnTo>
                    <a:pt x="0" y="171450"/>
                  </a:lnTo>
                  <a:lnTo>
                    <a:pt x="0" y="19050"/>
                  </a:lnTo>
                  <a:close/>
                </a:path>
              </a:pathLst>
            </a:custGeom>
            <a:ln w="12700">
              <a:solidFill>
                <a:srgbClr val="297ED4"/>
              </a:solidFill>
            </a:ln>
          </p:spPr>
          <p:txBody>
            <a:bodyPr wrap="square" lIns="0" tIns="0" rIns="0" bIns="0" rtlCol="0"/>
            <a:lstStyle/>
            <a:p>
              <a:endParaRPr/>
            </a:p>
          </p:txBody>
        </p:sp>
        <p:sp>
          <p:nvSpPr>
            <p:cNvPr id="29" name="object 29"/>
            <p:cNvSpPr/>
            <p:nvPr/>
          </p:nvSpPr>
          <p:spPr>
            <a:xfrm>
              <a:off x="6184900" y="4102100"/>
              <a:ext cx="493395" cy="340360"/>
            </a:xfrm>
            <a:custGeom>
              <a:avLst/>
              <a:gdLst/>
              <a:ahLst/>
              <a:cxnLst/>
              <a:rect l="l" t="t" r="r" b="b"/>
              <a:pathLst>
                <a:path w="493395" h="340360">
                  <a:moveTo>
                    <a:pt x="450723" y="0"/>
                  </a:moveTo>
                  <a:lnTo>
                    <a:pt x="42545" y="0"/>
                  </a:lnTo>
                  <a:lnTo>
                    <a:pt x="25985" y="2674"/>
                  </a:lnTo>
                  <a:lnTo>
                    <a:pt x="12461" y="9969"/>
                  </a:lnTo>
                  <a:lnTo>
                    <a:pt x="3343" y="20788"/>
                  </a:lnTo>
                  <a:lnTo>
                    <a:pt x="0" y="34036"/>
                  </a:lnTo>
                  <a:lnTo>
                    <a:pt x="0" y="306069"/>
                  </a:lnTo>
                  <a:lnTo>
                    <a:pt x="3343" y="319317"/>
                  </a:lnTo>
                  <a:lnTo>
                    <a:pt x="12461" y="330136"/>
                  </a:lnTo>
                  <a:lnTo>
                    <a:pt x="25985" y="337431"/>
                  </a:lnTo>
                  <a:lnTo>
                    <a:pt x="42545" y="340106"/>
                  </a:lnTo>
                  <a:lnTo>
                    <a:pt x="450723" y="340106"/>
                  </a:lnTo>
                  <a:lnTo>
                    <a:pt x="467282" y="337431"/>
                  </a:lnTo>
                  <a:lnTo>
                    <a:pt x="480806" y="330136"/>
                  </a:lnTo>
                  <a:lnTo>
                    <a:pt x="489924" y="319317"/>
                  </a:lnTo>
                  <a:lnTo>
                    <a:pt x="493268" y="306069"/>
                  </a:lnTo>
                  <a:lnTo>
                    <a:pt x="493268" y="34036"/>
                  </a:lnTo>
                  <a:lnTo>
                    <a:pt x="489924" y="20788"/>
                  </a:lnTo>
                  <a:lnTo>
                    <a:pt x="480806" y="9969"/>
                  </a:lnTo>
                  <a:lnTo>
                    <a:pt x="467282" y="2674"/>
                  </a:lnTo>
                  <a:lnTo>
                    <a:pt x="450723" y="0"/>
                  </a:lnTo>
                  <a:close/>
                </a:path>
              </a:pathLst>
            </a:custGeom>
            <a:solidFill>
              <a:srgbClr val="FFFFFF"/>
            </a:solidFill>
          </p:spPr>
          <p:txBody>
            <a:bodyPr wrap="square" lIns="0" tIns="0" rIns="0" bIns="0" rtlCol="0"/>
            <a:lstStyle/>
            <a:p>
              <a:endParaRPr/>
            </a:p>
          </p:txBody>
        </p:sp>
        <p:sp>
          <p:nvSpPr>
            <p:cNvPr id="30" name="object 30"/>
            <p:cNvSpPr/>
            <p:nvPr/>
          </p:nvSpPr>
          <p:spPr>
            <a:xfrm>
              <a:off x="6184900" y="4102100"/>
              <a:ext cx="493395" cy="340360"/>
            </a:xfrm>
            <a:custGeom>
              <a:avLst/>
              <a:gdLst/>
              <a:ahLst/>
              <a:cxnLst/>
              <a:rect l="l" t="t" r="r" b="b"/>
              <a:pathLst>
                <a:path w="493395" h="340360">
                  <a:moveTo>
                    <a:pt x="0" y="34036"/>
                  </a:moveTo>
                  <a:lnTo>
                    <a:pt x="3343" y="20788"/>
                  </a:lnTo>
                  <a:lnTo>
                    <a:pt x="12461" y="9969"/>
                  </a:lnTo>
                  <a:lnTo>
                    <a:pt x="25985" y="2674"/>
                  </a:lnTo>
                  <a:lnTo>
                    <a:pt x="42545" y="0"/>
                  </a:lnTo>
                  <a:lnTo>
                    <a:pt x="450723" y="0"/>
                  </a:lnTo>
                  <a:lnTo>
                    <a:pt x="467282" y="2674"/>
                  </a:lnTo>
                  <a:lnTo>
                    <a:pt x="480806" y="9969"/>
                  </a:lnTo>
                  <a:lnTo>
                    <a:pt x="489924" y="20788"/>
                  </a:lnTo>
                  <a:lnTo>
                    <a:pt x="493268" y="34036"/>
                  </a:lnTo>
                  <a:lnTo>
                    <a:pt x="493268" y="88442"/>
                  </a:lnTo>
                  <a:lnTo>
                    <a:pt x="493268" y="142849"/>
                  </a:lnTo>
                  <a:lnTo>
                    <a:pt x="493268" y="197256"/>
                  </a:lnTo>
                  <a:lnTo>
                    <a:pt x="493268" y="251663"/>
                  </a:lnTo>
                  <a:lnTo>
                    <a:pt x="493268" y="306069"/>
                  </a:lnTo>
                  <a:lnTo>
                    <a:pt x="489924" y="319317"/>
                  </a:lnTo>
                  <a:lnTo>
                    <a:pt x="480806" y="330136"/>
                  </a:lnTo>
                  <a:lnTo>
                    <a:pt x="467282" y="337431"/>
                  </a:lnTo>
                  <a:lnTo>
                    <a:pt x="450723" y="340106"/>
                  </a:lnTo>
                  <a:lnTo>
                    <a:pt x="42545" y="340106"/>
                  </a:lnTo>
                  <a:lnTo>
                    <a:pt x="25985" y="337431"/>
                  </a:lnTo>
                  <a:lnTo>
                    <a:pt x="12461" y="330136"/>
                  </a:lnTo>
                  <a:lnTo>
                    <a:pt x="3343" y="319317"/>
                  </a:lnTo>
                  <a:lnTo>
                    <a:pt x="0" y="306069"/>
                  </a:lnTo>
                  <a:lnTo>
                    <a:pt x="0" y="34036"/>
                  </a:lnTo>
                  <a:close/>
                </a:path>
              </a:pathLst>
            </a:custGeom>
            <a:ln w="12699">
              <a:solidFill>
                <a:srgbClr val="297ED4"/>
              </a:solidFill>
            </a:ln>
          </p:spPr>
          <p:txBody>
            <a:bodyPr wrap="square" lIns="0" tIns="0" rIns="0" bIns="0" rtlCol="0"/>
            <a:lstStyle/>
            <a:p>
              <a:endParaRPr/>
            </a:p>
          </p:txBody>
        </p:sp>
        <p:sp>
          <p:nvSpPr>
            <p:cNvPr id="31" name="object 31"/>
            <p:cNvSpPr/>
            <p:nvPr/>
          </p:nvSpPr>
          <p:spPr>
            <a:xfrm>
              <a:off x="7581900" y="4922520"/>
              <a:ext cx="330200" cy="190500"/>
            </a:xfrm>
            <a:custGeom>
              <a:avLst/>
              <a:gdLst/>
              <a:ahLst/>
              <a:cxnLst/>
              <a:rect l="l" t="t" r="r" b="b"/>
              <a:pathLst>
                <a:path w="330200" h="190500">
                  <a:moveTo>
                    <a:pt x="301751" y="0"/>
                  </a:moveTo>
                  <a:lnTo>
                    <a:pt x="28448" y="0"/>
                  </a:lnTo>
                  <a:lnTo>
                    <a:pt x="17412" y="1494"/>
                  </a:lnTo>
                  <a:lnTo>
                    <a:pt x="8366" y="5572"/>
                  </a:lnTo>
                  <a:lnTo>
                    <a:pt x="2248" y="11626"/>
                  </a:lnTo>
                  <a:lnTo>
                    <a:pt x="0" y="19049"/>
                  </a:lnTo>
                  <a:lnTo>
                    <a:pt x="0" y="171449"/>
                  </a:lnTo>
                  <a:lnTo>
                    <a:pt x="2248" y="178873"/>
                  </a:lnTo>
                  <a:lnTo>
                    <a:pt x="8366" y="184927"/>
                  </a:lnTo>
                  <a:lnTo>
                    <a:pt x="17412" y="189005"/>
                  </a:lnTo>
                  <a:lnTo>
                    <a:pt x="28448" y="190499"/>
                  </a:lnTo>
                  <a:lnTo>
                    <a:pt x="301751" y="190499"/>
                  </a:lnTo>
                  <a:lnTo>
                    <a:pt x="312787" y="189005"/>
                  </a:lnTo>
                  <a:lnTo>
                    <a:pt x="321833" y="184927"/>
                  </a:lnTo>
                  <a:lnTo>
                    <a:pt x="327951" y="178873"/>
                  </a:lnTo>
                  <a:lnTo>
                    <a:pt x="330200" y="171449"/>
                  </a:lnTo>
                  <a:lnTo>
                    <a:pt x="330200" y="19049"/>
                  </a:lnTo>
                  <a:lnTo>
                    <a:pt x="327951" y="11626"/>
                  </a:lnTo>
                  <a:lnTo>
                    <a:pt x="321833" y="5572"/>
                  </a:lnTo>
                  <a:lnTo>
                    <a:pt x="312787" y="1494"/>
                  </a:lnTo>
                  <a:lnTo>
                    <a:pt x="301751" y="0"/>
                  </a:lnTo>
                  <a:close/>
                </a:path>
              </a:pathLst>
            </a:custGeom>
            <a:solidFill>
              <a:srgbClr val="FFFFFF"/>
            </a:solidFill>
          </p:spPr>
          <p:txBody>
            <a:bodyPr wrap="square" lIns="0" tIns="0" rIns="0" bIns="0" rtlCol="0"/>
            <a:lstStyle/>
            <a:p>
              <a:endParaRPr/>
            </a:p>
          </p:txBody>
        </p:sp>
        <p:sp>
          <p:nvSpPr>
            <p:cNvPr id="32" name="object 32"/>
            <p:cNvSpPr/>
            <p:nvPr/>
          </p:nvSpPr>
          <p:spPr>
            <a:xfrm>
              <a:off x="7581900" y="4922520"/>
              <a:ext cx="330200" cy="190500"/>
            </a:xfrm>
            <a:custGeom>
              <a:avLst/>
              <a:gdLst/>
              <a:ahLst/>
              <a:cxnLst/>
              <a:rect l="l" t="t" r="r" b="b"/>
              <a:pathLst>
                <a:path w="330200" h="190500">
                  <a:moveTo>
                    <a:pt x="0" y="19049"/>
                  </a:moveTo>
                  <a:lnTo>
                    <a:pt x="2248" y="11626"/>
                  </a:lnTo>
                  <a:lnTo>
                    <a:pt x="8366" y="5572"/>
                  </a:lnTo>
                  <a:lnTo>
                    <a:pt x="17412" y="1494"/>
                  </a:lnTo>
                  <a:lnTo>
                    <a:pt x="28448" y="0"/>
                  </a:lnTo>
                  <a:lnTo>
                    <a:pt x="301751" y="0"/>
                  </a:lnTo>
                  <a:lnTo>
                    <a:pt x="312787" y="1494"/>
                  </a:lnTo>
                  <a:lnTo>
                    <a:pt x="321833" y="5572"/>
                  </a:lnTo>
                  <a:lnTo>
                    <a:pt x="327951" y="11626"/>
                  </a:lnTo>
                  <a:lnTo>
                    <a:pt x="330200" y="19049"/>
                  </a:lnTo>
                  <a:lnTo>
                    <a:pt x="330200" y="57149"/>
                  </a:lnTo>
                  <a:lnTo>
                    <a:pt x="330200" y="95249"/>
                  </a:lnTo>
                  <a:lnTo>
                    <a:pt x="330200" y="133349"/>
                  </a:lnTo>
                  <a:lnTo>
                    <a:pt x="330200" y="171449"/>
                  </a:lnTo>
                  <a:lnTo>
                    <a:pt x="327951" y="178873"/>
                  </a:lnTo>
                  <a:lnTo>
                    <a:pt x="321833" y="184927"/>
                  </a:lnTo>
                  <a:lnTo>
                    <a:pt x="312787" y="189005"/>
                  </a:lnTo>
                  <a:lnTo>
                    <a:pt x="301751" y="190499"/>
                  </a:lnTo>
                  <a:lnTo>
                    <a:pt x="28448" y="190499"/>
                  </a:lnTo>
                  <a:lnTo>
                    <a:pt x="17412" y="189005"/>
                  </a:lnTo>
                  <a:lnTo>
                    <a:pt x="8366" y="184927"/>
                  </a:lnTo>
                  <a:lnTo>
                    <a:pt x="2248" y="178873"/>
                  </a:lnTo>
                  <a:lnTo>
                    <a:pt x="0" y="171449"/>
                  </a:lnTo>
                  <a:lnTo>
                    <a:pt x="0" y="19049"/>
                  </a:lnTo>
                  <a:close/>
                </a:path>
              </a:pathLst>
            </a:custGeom>
            <a:ln w="12700">
              <a:solidFill>
                <a:srgbClr val="297ED4"/>
              </a:solidFill>
            </a:ln>
          </p:spPr>
          <p:txBody>
            <a:bodyPr wrap="square" lIns="0" tIns="0" rIns="0" bIns="0" rtlCol="0"/>
            <a:lstStyle/>
            <a:p>
              <a:endParaRPr/>
            </a:p>
          </p:txBody>
        </p:sp>
        <p:sp>
          <p:nvSpPr>
            <p:cNvPr id="33" name="object 33"/>
            <p:cNvSpPr/>
            <p:nvPr/>
          </p:nvSpPr>
          <p:spPr>
            <a:xfrm>
              <a:off x="6179566" y="3695700"/>
              <a:ext cx="493395" cy="340360"/>
            </a:xfrm>
            <a:custGeom>
              <a:avLst/>
              <a:gdLst/>
              <a:ahLst/>
              <a:cxnLst/>
              <a:rect l="l" t="t" r="r" b="b"/>
              <a:pathLst>
                <a:path w="493395" h="340360">
                  <a:moveTo>
                    <a:pt x="450723" y="0"/>
                  </a:moveTo>
                  <a:lnTo>
                    <a:pt x="42545" y="0"/>
                  </a:lnTo>
                  <a:lnTo>
                    <a:pt x="25985" y="2674"/>
                  </a:lnTo>
                  <a:lnTo>
                    <a:pt x="12461" y="9969"/>
                  </a:lnTo>
                  <a:lnTo>
                    <a:pt x="3343" y="20788"/>
                  </a:lnTo>
                  <a:lnTo>
                    <a:pt x="0" y="34036"/>
                  </a:lnTo>
                  <a:lnTo>
                    <a:pt x="0" y="306069"/>
                  </a:lnTo>
                  <a:lnTo>
                    <a:pt x="3343" y="319317"/>
                  </a:lnTo>
                  <a:lnTo>
                    <a:pt x="12461" y="330136"/>
                  </a:lnTo>
                  <a:lnTo>
                    <a:pt x="25985" y="337431"/>
                  </a:lnTo>
                  <a:lnTo>
                    <a:pt x="42545" y="340106"/>
                  </a:lnTo>
                  <a:lnTo>
                    <a:pt x="450723" y="340106"/>
                  </a:lnTo>
                  <a:lnTo>
                    <a:pt x="467282" y="337431"/>
                  </a:lnTo>
                  <a:lnTo>
                    <a:pt x="480806" y="330136"/>
                  </a:lnTo>
                  <a:lnTo>
                    <a:pt x="489924" y="319317"/>
                  </a:lnTo>
                  <a:lnTo>
                    <a:pt x="493267" y="306069"/>
                  </a:lnTo>
                  <a:lnTo>
                    <a:pt x="493267" y="34036"/>
                  </a:lnTo>
                  <a:lnTo>
                    <a:pt x="489924" y="20788"/>
                  </a:lnTo>
                  <a:lnTo>
                    <a:pt x="480806" y="9969"/>
                  </a:lnTo>
                  <a:lnTo>
                    <a:pt x="467282" y="2674"/>
                  </a:lnTo>
                  <a:lnTo>
                    <a:pt x="450723" y="0"/>
                  </a:lnTo>
                  <a:close/>
                </a:path>
              </a:pathLst>
            </a:custGeom>
            <a:solidFill>
              <a:srgbClr val="FFFFFF"/>
            </a:solidFill>
          </p:spPr>
          <p:txBody>
            <a:bodyPr wrap="square" lIns="0" tIns="0" rIns="0" bIns="0" rtlCol="0"/>
            <a:lstStyle/>
            <a:p>
              <a:endParaRPr/>
            </a:p>
          </p:txBody>
        </p:sp>
        <p:sp>
          <p:nvSpPr>
            <p:cNvPr id="34" name="object 34"/>
            <p:cNvSpPr/>
            <p:nvPr/>
          </p:nvSpPr>
          <p:spPr>
            <a:xfrm>
              <a:off x="6179566" y="3695700"/>
              <a:ext cx="493395" cy="340360"/>
            </a:xfrm>
            <a:custGeom>
              <a:avLst/>
              <a:gdLst/>
              <a:ahLst/>
              <a:cxnLst/>
              <a:rect l="l" t="t" r="r" b="b"/>
              <a:pathLst>
                <a:path w="493395" h="340360">
                  <a:moveTo>
                    <a:pt x="0" y="34036"/>
                  </a:moveTo>
                  <a:lnTo>
                    <a:pt x="3343" y="20788"/>
                  </a:lnTo>
                  <a:lnTo>
                    <a:pt x="12461" y="9969"/>
                  </a:lnTo>
                  <a:lnTo>
                    <a:pt x="25985" y="2674"/>
                  </a:lnTo>
                  <a:lnTo>
                    <a:pt x="42545" y="0"/>
                  </a:lnTo>
                  <a:lnTo>
                    <a:pt x="450723" y="0"/>
                  </a:lnTo>
                  <a:lnTo>
                    <a:pt x="467282" y="2674"/>
                  </a:lnTo>
                  <a:lnTo>
                    <a:pt x="480806" y="9969"/>
                  </a:lnTo>
                  <a:lnTo>
                    <a:pt x="489924" y="20788"/>
                  </a:lnTo>
                  <a:lnTo>
                    <a:pt x="493267" y="34036"/>
                  </a:lnTo>
                  <a:lnTo>
                    <a:pt x="493267" y="88442"/>
                  </a:lnTo>
                  <a:lnTo>
                    <a:pt x="493267" y="142849"/>
                  </a:lnTo>
                  <a:lnTo>
                    <a:pt x="493267" y="197256"/>
                  </a:lnTo>
                  <a:lnTo>
                    <a:pt x="493267" y="251663"/>
                  </a:lnTo>
                  <a:lnTo>
                    <a:pt x="493267" y="306069"/>
                  </a:lnTo>
                  <a:lnTo>
                    <a:pt x="489924" y="319317"/>
                  </a:lnTo>
                  <a:lnTo>
                    <a:pt x="480806" y="330136"/>
                  </a:lnTo>
                  <a:lnTo>
                    <a:pt x="467282" y="337431"/>
                  </a:lnTo>
                  <a:lnTo>
                    <a:pt x="450723" y="340106"/>
                  </a:lnTo>
                  <a:lnTo>
                    <a:pt x="42545" y="340106"/>
                  </a:lnTo>
                  <a:lnTo>
                    <a:pt x="25985" y="337431"/>
                  </a:lnTo>
                  <a:lnTo>
                    <a:pt x="12461" y="330136"/>
                  </a:lnTo>
                  <a:lnTo>
                    <a:pt x="3343" y="319317"/>
                  </a:lnTo>
                  <a:lnTo>
                    <a:pt x="0" y="306069"/>
                  </a:lnTo>
                  <a:lnTo>
                    <a:pt x="0" y="34036"/>
                  </a:lnTo>
                  <a:close/>
                </a:path>
              </a:pathLst>
            </a:custGeom>
            <a:ln w="12700">
              <a:solidFill>
                <a:srgbClr val="297ED4"/>
              </a:solidFill>
            </a:ln>
          </p:spPr>
          <p:txBody>
            <a:bodyPr wrap="square" lIns="0" tIns="0" rIns="0" bIns="0" rtlCol="0"/>
            <a:lstStyle/>
            <a:p>
              <a:endParaRPr/>
            </a:p>
          </p:txBody>
        </p:sp>
        <p:pic>
          <p:nvPicPr>
            <p:cNvPr id="35" name="object 35"/>
            <p:cNvPicPr/>
            <p:nvPr/>
          </p:nvPicPr>
          <p:blipFill>
            <a:blip r:embed="rId3" cstate="print"/>
            <a:stretch>
              <a:fillRect/>
            </a:stretch>
          </p:blipFill>
          <p:spPr>
            <a:xfrm>
              <a:off x="4902200" y="4152887"/>
              <a:ext cx="417715" cy="241820"/>
            </a:xfrm>
            <a:prstGeom prst="rect">
              <a:avLst/>
            </a:prstGeom>
          </p:spPr>
        </p:pic>
        <p:pic>
          <p:nvPicPr>
            <p:cNvPr id="36" name="object 36" descr="Stock Screener Tool - Zacks Investment Research"/>
            <p:cNvPicPr/>
            <p:nvPr/>
          </p:nvPicPr>
          <p:blipFill>
            <a:blip r:embed="rId4" cstate="print"/>
            <a:stretch>
              <a:fillRect/>
            </a:stretch>
          </p:blipFill>
          <p:spPr>
            <a:xfrm>
              <a:off x="3530600" y="4203700"/>
              <a:ext cx="508000" cy="139700"/>
            </a:xfrm>
            <a:prstGeom prst="rect">
              <a:avLst/>
            </a:prstGeom>
          </p:spPr>
        </p:pic>
        <p:pic>
          <p:nvPicPr>
            <p:cNvPr id="37" name="object 37"/>
            <p:cNvPicPr/>
            <p:nvPr/>
          </p:nvPicPr>
          <p:blipFill>
            <a:blip r:embed="rId5" cstate="print"/>
            <a:stretch>
              <a:fillRect/>
            </a:stretch>
          </p:blipFill>
          <p:spPr>
            <a:xfrm>
              <a:off x="8191627" y="5595086"/>
              <a:ext cx="433730" cy="159702"/>
            </a:xfrm>
            <a:prstGeom prst="rect">
              <a:avLst/>
            </a:prstGeom>
          </p:spPr>
        </p:pic>
        <p:pic>
          <p:nvPicPr>
            <p:cNvPr id="38" name="object 38"/>
            <p:cNvPicPr/>
            <p:nvPr/>
          </p:nvPicPr>
          <p:blipFill>
            <a:blip r:embed="rId6" cstate="print"/>
            <a:stretch>
              <a:fillRect/>
            </a:stretch>
          </p:blipFill>
          <p:spPr>
            <a:xfrm>
              <a:off x="7607300" y="4781840"/>
              <a:ext cx="292100" cy="50128"/>
            </a:xfrm>
            <a:prstGeom prst="rect">
              <a:avLst/>
            </a:prstGeom>
          </p:spPr>
        </p:pic>
        <p:pic>
          <p:nvPicPr>
            <p:cNvPr id="39" name="object 39"/>
            <p:cNvPicPr/>
            <p:nvPr/>
          </p:nvPicPr>
          <p:blipFill>
            <a:blip r:embed="rId7" cstate="print"/>
            <a:stretch>
              <a:fillRect/>
            </a:stretch>
          </p:blipFill>
          <p:spPr>
            <a:xfrm>
              <a:off x="6223000" y="4152861"/>
              <a:ext cx="423862" cy="238417"/>
            </a:xfrm>
            <a:prstGeom prst="rect">
              <a:avLst/>
            </a:prstGeom>
          </p:spPr>
        </p:pic>
        <p:pic>
          <p:nvPicPr>
            <p:cNvPr id="40" name="object 40"/>
            <p:cNvPicPr/>
            <p:nvPr/>
          </p:nvPicPr>
          <p:blipFill>
            <a:blip r:embed="rId8" cstate="print"/>
            <a:stretch>
              <a:fillRect/>
            </a:stretch>
          </p:blipFill>
          <p:spPr>
            <a:xfrm>
              <a:off x="7658100" y="4942560"/>
              <a:ext cx="177800" cy="140360"/>
            </a:xfrm>
            <a:prstGeom prst="rect">
              <a:avLst/>
            </a:prstGeom>
          </p:spPr>
        </p:pic>
        <p:pic>
          <p:nvPicPr>
            <p:cNvPr id="41" name="object 41"/>
            <p:cNvPicPr/>
            <p:nvPr/>
          </p:nvPicPr>
          <p:blipFill>
            <a:blip r:embed="rId9" cstate="print"/>
            <a:stretch>
              <a:fillRect/>
            </a:stretch>
          </p:blipFill>
          <p:spPr>
            <a:xfrm>
              <a:off x="6204966" y="3822678"/>
              <a:ext cx="447903" cy="74189"/>
            </a:xfrm>
            <a:prstGeom prst="rect">
              <a:avLst/>
            </a:prstGeom>
          </p:spPr>
        </p:pic>
        <p:sp>
          <p:nvSpPr>
            <p:cNvPr id="42" name="object 42"/>
            <p:cNvSpPr/>
            <p:nvPr/>
          </p:nvSpPr>
          <p:spPr>
            <a:xfrm>
              <a:off x="8166100" y="5143500"/>
              <a:ext cx="495300" cy="342900"/>
            </a:xfrm>
            <a:custGeom>
              <a:avLst/>
              <a:gdLst/>
              <a:ahLst/>
              <a:cxnLst/>
              <a:rect l="l" t="t" r="r" b="b"/>
              <a:pathLst>
                <a:path w="495300" h="342900">
                  <a:moveTo>
                    <a:pt x="452500" y="0"/>
                  </a:moveTo>
                  <a:lnTo>
                    <a:pt x="42799" y="0"/>
                  </a:lnTo>
                  <a:lnTo>
                    <a:pt x="26146" y="2696"/>
                  </a:lnTo>
                  <a:lnTo>
                    <a:pt x="12541" y="10048"/>
                  </a:lnTo>
                  <a:lnTo>
                    <a:pt x="3365" y="20949"/>
                  </a:lnTo>
                  <a:lnTo>
                    <a:pt x="0" y="34289"/>
                  </a:lnTo>
                  <a:lnTo>
                    <a:pt x="0" y="308609"/>
                  </a:lnTo>
                  <a:lnTo>
                    <a:pt x="3365" y="321950"/>
                  </a:lnTo>
                  <a:lnTo>
                    <a:pt x="12541" y="332851"/>
                  </a:lnTo>
                  <a:lnTo>
                    <a:pt x="26146" y="340203"/>
                  </a:lnTo>
                  <a:lnTo>
                    <a:pt x="42799" y="342900"/>
                  </a:lnTo>
                  <a:lnTo>
                    <a:pt x="452500" y="342900"/>
                  </a:lnTo>
                  <a:lnTo>
                    <a:pt x="469153" y="340203"/>
                  </a:lnTo>
                  <a:lnTo>
                    <a:pt x="482758" y="332851"/>
                  </a:lnTo>
                  <a:lnTo>
                    <a:pt x="491934" y="321950"/>
                  </a:lnTo>
                  <a:lnTo>
                    <a:pt x="495300" y="308609"/>
                  </a:lnTo>
                  <a:lnTo>
                    <a:pt x="495300" y="34289"/>
                  </a:lnTo>
                  <a:lnTo>
                    <a:pt x="491934" y="20949"/>
                  </a:lnTo>
                  <a:lnTo>
                    <a:pt x="482758" y="10048"/>
                  </a:lnTo>
                  <a:lnTo>
                    <a:pt x="469153" y="2696"/>
                  </a:lnTo>
                  <a:lnTo>
                    <a:pt x="452500" y="0"/>
                  </a:lnTo>
                  <a:close/>
                </a:path>
              </a:pathLst>
            </a:custGeom>
            <a:solidFill>
              <a:srgbClr val="FFFFFF"/>
            </a:solidFill>
          </p:spPr>
          <p:txBody>
            <a:bodyPr wrap="square" lIns="0" tIns="0" rIns="0" bIns="0" rtlCol="0"/>
            <a:lstStyle/>
            <a:p>
              <a:endParaRPr/>
            </a:p>
          </p:txBody>
        </p:sp>
        <p:sp>
          <p:nvSpPr>
            <p:cNvPr id="43" name="object 43"/>
            <p:cNvSpPr/>
            <p:nvPr/>
          </p:nvSpPr>
          <p:spPr>
            <a:xfrm>
              <a:off x="8166100" y="5143500"/>
              <a:ext cx="495300" cy="342900"/>
            </a:xfrm>
            <a:custGeom>
              <a:avLst/>
              <a:gdLst/>
              <a:ahLst/>
              <a:cxnLst/>
              <a:rect l="l" t="t" r="r" b="b"/>
              <a:pathLst>
                <a:path w="495300" h="342900">
                  <a:moveTo>
                    <a:pt x="0" y="34289"/>
                  </a:moveTo>
                  <a:lnTo>
                    <a:pt x="3365" y="20949"/>
                  </a:lnTo>
                  <a:lnTo>
                    <a:pt x="12541" y="10048"/>
                  </a:lnTo>
                  <a:lnTo>
                    <a:pt x="26146" y="2696"/>
                  </a:lnTo>
                  <a:lnTo>
                    <a:pt x="42799" y="0"/>
                  </a:lnTo>
                  <a:lnTo>
                    <a:pt x="452500" y="0"/>
                  </a:lnTo>
                  <a:lnTo>
                    <a:pt x="469153" y="2696"/>
                  </a:lnTo>
                  <a:lnTo>
                    <a:pt x="482758" y="10048"/>
                  </a:lnTo>
                  <a:lnTo>
                    <a:pt x="491934" y="20949"/>
                  </a:lnTo>
                  <a:lnTo>
                    <a:pt x="495300" y="34289"/>
                  </a:lnTo>
                  <a:lnTo>
                    <a:pt x="495300" y="89153"/>
                  </a:lnTo>
                  <a:lnTo>
                    <a:pt x="495300" y="144018"/>
                  </a:lnTo>
                  <a:lnTo>
                    <a:pt x="495300" y="198881"/>
                  </a:lnTo>
                  <a:lnTo>
                    <a:pt x="495300" y="253745"/>
                  </a:lnTo>
                  <a:lnTo>
                    <a:pt x="495300" y="308609"/>
                  </a:lnTo>
                  <a:lnTo>
                    <a:pt x="491934" y="321950"/>
                  </a:lnTo>
                  <a:lnTo>
                    <a:pt x="482758" y="332851"/>
                  </a:lnTo>
                  <a:lnTo>
                    <a:pt x="469153" y="340203"/>
                  </a:lnTo>
                  <a:lnTo>
                    <a:pt x="452500" y="342900"/>
                  </a:lnTo>
                  <a:lnTo>
                    <a:pt x="42799" y="342900"/>
                  </a:lnTo>
                  <a:lnTo>
                    <a:pt x="26146" y="340203"/>
                  </a:lnTo>
                  <a:lnTo>
                    <a:pt x="12541" y="332851"/>
                  </a:lnTo>
                  <a:lnTo>
                    <a:pt x="3365" y="321950"/>
                  </a:lnTo>
                  <a:lnTo>
                    <a:pt x="0" y="308609"/>
                  </a:lnTo>
                  <a:lnTo>
                    <a:pt x="0" y="34289"/>
                  </a:lnTo>
                  <a:close/>
                </a:path>
              </a:pathLst>
            </a:custGeom>
            <a:ln w="12700">
              <a:solidFill>
                <a:srgbClr val="297ED4"/>
              </a:solidFill>
            </a:ln>
          </p:spPr>
          <p:txBody>
            <a:bodyPr wrap="square" lIns="0" tIns="0" rIns="0" bIns="0" rtlCol="0"/>
            <a:lstStyle/>
            <a:p>
              <a:endParaRPr/>
            </a:p>
          </p:txBody>
        </p:sp>
        <p:pic>
          <p:nvPicPr>
            <p:cNvPr id="44" name="object 44" descr="TIGRESS FINANCIAL PARTNERS | LinkedIn"/>
            <p:cNvPicPr/>
            <p:nvPr/>
          </p:nvPicPr>
          <p:blipFill>
            <a:blip r:embed="rId10" cstate="print"/>
            <a:stretch>
              <a:fillRect/>
            </a:stretch>
          </p:blipFill>
          <p:spPr>
            <a:xfrm>
              <a:off x="8298941" y="5199646"/>
              <a:ext cx="229514" cy="230492"/>
            </a:xfrm>
            <a:prstGeom prst="rect">
              <a:avLst/>
            </a:prstGeom>
          </p:spPr>
        </p:pic>
        <p:sp>
          <p:nvSpPr>
            <p:cNvPr id="45" name="object 45"/>
            <p:cNvSpPr/>
            <p:nvPr/>
          </p:nvSpPr>
          <p:spPr>
            <a:xfrm>
              <a:off x="8166100" y="5867399"/>
              <a:ext cx="495300" cy="342900"/>
            </a:xfrm>
            <a:custGeom>
              <a:avLst/>
              <a:gdLst/>
              <a:ahLst/>
              <a:cxnLst/>
              <a:rect l="l" t="t" r="r" b="b"/>
              <a:pathLst>
                <a:path w="495300" h="342900">
                  <a:moveTo>
                    <a:pt x="452500" y="0"/>
                  </a:moveTo>
                  <a:lnTo>
                    <a:pt x="42799" y="0"/>
                  </a:lnTo>
                  <a:lnTo>
                    <a:pt x="26146" y="2694"/>
                  </a:lnTo>
                  <a:lnTo>
                    <a:pt x="12541" y="10044"/>
                  </a:lnTo>
                  <a:lnTo>
                    <a:pt x="3365" y="20943"/>
                  </a:lnTo>
                  <a:lnTo>
                    <a:pt x="0" y="34290"/>
                  </a:lnTo>
                  <a:lnTo>
                    <a:pt x="0" y="308609"/>
                  </a:lnTo>
                  <a:lnTo>
                    <a:pt x="3365" y="321956"/>
                  </a:lnTo>
                  <a:lnTo>
                    <a:pt x="12541" y="332855"/>
                  </a:lnTo>
                  <a:lnTo>
                    <a:pt x="26146" y="340205"/>
                  </a:lnTo>
                  <a:lnTo>
                    <a:pt x="42799" y="342900"/>
                  </a:lnTo>
                  <a:lnTo>
                    <a:pt x="452500" y="342900"/>
                  </a:lnTo>
                  <a:lnTo>
                    <a:pt x="469153" y="340205"/>
                  </a:lnTo>
                  <a:lnTo>
                    <a:pt x="482758" y="332855"/>
                  </a:lnTo>
                  <a:lnTo>
                    <a:pt x="491934" y="321956"/>
                  </a:lnTo>
                  <a:lnTo>
                    <a:pt x="495300" y="308609"/>
                  </a:lnTo>
                  <a:lnTo>
                    <a:pt x="495300" y="34290"/>
                  </a:lnTo>
                  <a:lnTo>
                    <a:pt x="491934" y="20943"/>
                  </a:lnTo>
                  <a:lnTo>
                    <a:pt x="482758" y="10044"/>
                  </a:lnTo>
                  <a:lnTo>
                    <a:pt x="469153" y="2694"/>
                  </a:lnTo>
                  <a:lnTo>
                    <a:pt x="452500" y="0"/>
                  </a:lnTo>
                  <a:close/>
                </a:path>
              </a:pathLst>
            </a:custGeom>
            <a:solidFill>
              <a:srgbClr val="FFFFFF"/>
            </a:solidFill>
          </p:spPr>
          <p:txBody>
            <a:bodyPr wrap="square" lIns="0" tIns="0" rIns="0" bIns="0" rtlCol="0"/>
            <a:lstStyle/>
            <a:p>
              <a:endParaRPr/>
            </a:p>
          </p:txBody>
        </p:sp>
        <p:sp>
          <p:nvSpPr>
            <p:cNvPr id="46" name="object 46"/>
            <p:cNvSpPr/>
            <p:nvPr/>
          </p:nvSpPr>
          <p:spPr>
            <a:xfrm>
              <a:off x="8166100" y="5867399"/>
              <a:ext cx="495300" cy="342900"/>
            </a:xfrm>
            <a:custGeom>
              <a:avLst/>
              <a:gdLst/>
              <a:ahLst/>
              <a:cxnLst/>
              <a:rect l="l" t="t" r="r" b="b"/>
              <a:pathLst>
                <a:path w="495300" h="342900">
                  <a:moveTo>
                    <a:pt x="0" y="34290"/>
                  </a:moveTo>
                  <a:lnTo>
                    <a:pt x="3365" y="20943"/>
                  </a:lnTo>
                  <a:lnTo>
                    <a:pt x="12541" y="10044"/>
                  </a:lnTo>
                  <a:lnTo>
                    <a:pt x="26146" y="2694"/>
                  </a:lnTo>
                  <a:lnTo>
                    <a:pt x="42799" y="0"/>
                  </a:lnTo>
                  <a:lnTo>
                    <a:pt x="452500" y="0"/>
                  </a:lnTo>
                  <a:lnTo>
                    <a:pt x="469153" y="2694"/>
                  </a:lnTo>
                  <a:lnTo>
                    <a:pt x="482758" y="10044"/>
                  </a:lnTo>
                  <a:lnTo>
                    <a:pt x="491934" y="20943"/>
                  </a:lnTo>
                  <a:lnTo>
                    <a:pt x="495300" y="34290"/>
                  </a:lnTo>
                  <a:lnTo>
                    <a:pt x="495300" y="89154"/>
                  </a:lnTo>
                  <a:lnTo>
                    <a:pt x="495300" y="144018"/>
                  </a:lnTo>
                  <a:lnTo>
                    <a:pt x="495300" y="198882"/>
                  </a:lnTo>
                  <a:lnTo>
                    <a:pt x="495300" y="253746"/>
                  </a:lnTo>
                  <a:lnTo>
                    <a:pt x="495300" y="308609"/>
                  </a:lnTo>
                  <a:lnTo>
                    <a:pt x="491934" y="321956"/>
                  </a:lnTo>
                  <a:lnTo>
                    <a:pt x="482758" y="332855"/>
                  </a:lnTo>
                  <a:lnTo>
                    <a:pt x="469153" y="340205"/>
                  </a:lnTo>
                  <a:lnTo>
                    <a:pt x="452500" y="342900"/>
                  </a:lnTo>
                  <a:lnTo>
                    <a:pt x="42799" y="342900"/>
                  </a:lnTo>
                  <a:lnTo>
                    <a:pt x="26146" y="340205"/>
                  </a:lnTo>
                  <a:lnTo>
                    <a:pt x="12541" y="332855"/>
                  </a:lnTo>
                  <a:lnTo>
                    <a:pt x="3365" y="321956"/>
                  </a:lnTo>
                  <a:lnTo>
                    <a:pt x="0" y="308609"/>
                  </a:lnTo>
                  <a:lnTo>
                    <a:pt x="0" y="34290"/>
                  </a:lnTo>
                  <a:close/>
                </a:path>
              </a:pathLst>
            </a:custGeom>
            <a:ln w="12700">
              <a:solidFill>
                <a:srgbClr val="297ED4"/>
              </a:solidFill>
            </a:ln>
          </p:spPr>
          <p:txBody>
            <a:bodyPr wrap="square" lIns="0" tIns="0" rIns="0" bIns="0" rtlCol="0"/>
            <a:lstStyle/>
            <a:p>
              <a:endParaRPr/>
            </a:p>
          </p:txBody>
        </p:sp>
        <p:pic>
          <p:nvPicPr>
            <p:cNvPr id="47" name="object 47"/>
            <p:cNvPicPr/>
            <p:nvPr/>
          </p:nvPicPr>
          <p:blipFill>
            <a:blip r:embed="rId11" cstate="print"/>
            <a:stretch>
              <a:fillRect/>
            </a:stretch>
          </p:blipFill>
          <p:spPr>
            <a:xfrm>
              <a:off x="8204327" y="5982650"/>
              <a:ext cx="416178" cy="105171"/>
            </a:xfrm>
            <a:prstGeom prst="rect">
              <a:avLst/>
            </a:prstGeom>
          </p:spPr>
        </p:pic>
        <p:sp>
          <p:nvSpPr>
            <p:cNvPr id="48" name="object 48"/>
            <p:cNvSpPr/>
            <p:nvPr/>
          </p:nvSpPr>
          <p:spPr>
            <a:xfrm>
              <a:off x="4858766" y="3695700"/>
              <a:ext cx="493395" cy="340360"/>
            </a:xfrm>
            <a:custGeom>
              <a:avLst/>
              <a:gdLst/>
              <a:ahLst/>
              <a:cxnLst/>
              <a:rect l="l" t="t" r="r" b="b"/>
              <a:pathLst>
                <a:path w="493395" h="340360">
                  <a:moveTo>
                    <a:pt x="450723" y="0"/>
                  </a:moveTo>
                  <a:lnTo>
                    <a:pt x="42545" y="0"/>
                  </a:lnTo>
                  <a:lnTo>
                    <a:pt x="25985" y="2674"/>
                  </a:lnTo>
                  <a:lnTo>
                    <a:pt x="12461" y="9969"/>
                  </a:lnTo>
                  <a:lnTo>
                    <a:pt x="3343" y="20788"/>
                  </a:lnTo>
                  <a:lnTo>
                    <a:pt x="0" y="34036"/>
                  </a:lnTo>
                  <a:lnTo>
                    <a:pt x="0" y="306069"/>
                  </a:lnTo>
                  <a:lnTo>
                    <a:pt x="3343" y="319317"/>
                  </a:lnTo>
                  <a:lnTo>
                    <a:pt x="12461" y="330136"/>
                  </a:lnTo>
                  <a:lnTo>
                    <a:pt x="25985" y="337431"/>
                  </a:lnTo>
                  <a:lnTo>
                    <a:pt x="42545" y="340106"/>
                  </a:lnTo>
                  <a:lnTo>
                    <a:pt x="450723" y="340106"/>
                  </a:lnTo>
                  <a:lnTo>
                    <a:pt x="467282" y="337431"/>
                  </a:lnTo>
                  <a:lnTo>
                    <a:pt x="480806" y="330136"/>
                  </a:lnTo>
                  <a:lnTo>
                    <a:pt x="489924" y="319317"/>
                  </a:lnTo>
                  <a:lnTo>
                    <a:pt x="493268" y="306069"/>
                  </a:lnTo>
                  <a:lnTo>
                    <a:pt x="493268" y="34036"/>
                  </a:lnTo>
                  <a:lnTo>
                    <a:pt x="489924" y="20788"/>
                  </a:lnTo>
                  <a:lnTo>
                    <a:pt x="480806" y="9969"/>
                  </a:lnTo>
                  <a:lnTo>
                    <a:pt x="467282" y="2674"/>
                  </a:lnTo>
                  <a:lnTo>
                    <a:pt x="450723" y="0"/>
                  </a:lnTo>
                  <a:close/>
                </a:path>
              </a:pathLst>
            </a:custGeom>
            <a:solidFill>
              <a:srgbClr val="FFFFFF"/>
            </a:solidFill>
          </p:spPr>
          <p:txBody>
            <a:bodyPr wrap="square" lIns="0" tIns="0" rIns="0" bIns="0" rtlCol="0"/>
            <a:lstStyle/>
            <a:p>
              <a:endParaRPr/>
            </a:p>
          </p:txBody>
        </p:sp>
        <p:sp>
          <p:nvSpPr>
            <p:cNvPr id="49" name="object 49"/>
            <p:cNvSpPr/>
            <p:nvPr/>
          </p:nvSpPr>
          <p:spPr>
            <a:xfrm>
              <a:off x="4858766" y="3695700"/>
              <a:ext cx="493395" cy="340360"/>
            </a:xfrm>
            <a:custGeom>
              <a:avLst/>
              <a:gdLst/>
              <a:ahLst/>
              <a:cxnLst/>
              <a:rect l="l" t="t" r="r" b="b"/>
              <a:pathLst>
                <a:path w="493395" h="340360">
                  <a:moveTo>
                    <a:pt x="0" y="34036"/>
                  </a:moveTo>
                  <a:lnTo>
                    <a:pt x="3343" y="20788"/>
                  </a:lnTo>
                  <a:lnTo>
                    <a:pt x="12461" y="9969"/>
                  </a:lnTo>
                  <a:lnTo>
                    <a:pt x="25985" y="2674"/>
                  </a:lnTo>
                  <a:lnTo>
                    <a:pt x="42545" y="0"/>
                  </a:lnTo>
                  <a:lnTo>
                    <a:pt x="450723" y="0"/>
                  </a:lnTo>
                  <a:lnTo>
                    <a:pt x="467282" y="2674"/>
                  </a:lnTo>
                  <a:lnTo>
                    <a:pt x="480806" y="9969"/>
                  </a:lnTo>
                  <a:lnTo>
                    <a:pt x="489924" y="20788"/>
                  </a:lnTo>
                  <a:lnTo>
                    <a:pt x="493268" y="34036"/>
                  </a:lnTo>
                  <a:lnTo>
                    <a:pt x="493268" y="88442"/>
                  </a:lnTo>
                  <a:lnTo>
                    <a:pt x="493268" y="142849"/>
                  </a:lnTo>
                  <a:lnTo>
                    <a:pt x="493268" y="197256"/>
                  </a:lnTo>
                  <a:lnTo>
                    <a:pt x="493268" y="251663"/>
                  </a:lnTo>
                  <a:lnTo>
                    <a:pt x="493268" y="306069"/>
                  </a:lnTo>
                  <a:lnTo>
                    <a:pt x="489924" y="319317"/>
                  </a:lnTo>
                  <a:lnTo>
                    <a:pt x="480806" y="330136"/>
                  </a:lnTo>
                  <a:lnTo>
                    <a:pt x="467282" y="337431"/>
                  </a:lnTo>
                  <a:lnTo>
                    <a:pt x="450723" y="340106"/>
                  </a:lnTo>
                  <a:lnTo>
                    <a:pt x="42545" y="340106"/>
                  </a:lnTo>
                  <a:lnTo>
                    <a:pt x="25985" y="337431"/>
                  </a:lnTo>
                  <a:lnTo>
                    <a:pt x="12461" y="330136"/>
                  </a:lnTo>
                  <a:lnTo>
                    <a:pt x="3343" y="319317"/>
                  </a:lnTo>
                  <a:lnTo>
                    <a:pt x="0" y="306069"/>
                  </a:lnTo>
                  <a:lnTo>
                    <a:pt x="0" y="34036"/>
                  </a:lnTo>
                  <a:close/>
                </a:path>
              </a:pathLst>
            </a:custGeom>
            <a:ln w="12699">
              <a:solidFill>
                <a:srgbClr val="297ED4"/>
              </a:solidFill>
            </a:ln>
          </p:spPr>
          <p:txBody>
            <a:bodyPr wrap="square" lIns="0" tIns="0" rIns="0" bIns="0" rtlCol="0"/>
            <a:lstStyle/>
            <a:p>
              <a:endParaRPr/>
            </a:p>
          </p:txBody>
        </p:sp>
        <p:pic>
          <p:nvPicPr>
            <p:cNvPr id="50" name="object 50"/>
            <p:cNvPicPr/>
            <p:nvPr/>
          </p:nvPicPr>
          <p:blipFill>
            <a:blip r:embed="rId12" cstate="print"/>
            <a:stretch>
              <a:fillRect/>
            </a:stretch>
          </p:blipFill>
          <p:spPr>
            <a:xfrm>
              <a:off x="4889372" y="3822872"/>
              <a:ext cx="432003" cy="85679"/>
            </a:xfrm>
            <a:prstGeom prst="rect">
              <a:avLst/>
            </a:prstGeom>
          </p:spPr>
        </p:pic>
        <p:sp>
          <p:nvSpPr>
            <p:cNvPr id="51" name="object 51"/>
            <p:cNvSpPr/>
            <p:nvPr/>
          </p:nvSpPr>
          <p:spPr>
            <a:xfrm>
              <a:off x="8821165" y="3695700"/>
              <a:ext cx="493395" cy="340360"/>
            </a:xfrm>
            <a:custGeom>
              <a:avLst/>
              <a:gdLst/>
              <a:ahLst/>
              <a:cxnLst/>
              <a:rect l="l" t="t" r="r" b="b"/>
              <a:pathLst>
                <a:path w="493395" h="340360">
                  <a:moveTo>
                    <a:pt x="450723" y="0"/>
                  </a:moveTo>
                  <a:lnTo>
                    <a:pt x="42544" y="0"/>
                  </a:lnTo>
                  <a:lnTo>
                    <a:pt x="25985" y="2674"/>
                  </a:lnTo>
                  <a:lnTo>
                    <a:pt x="12461" y="9969"/>
                  </a:lnTo>
                  <a:lnTo>
                    <a:pt x="3343" y="20788"/>
                  </a:lnTo>
                  <a:lnTo>
                    <a:pt x="0" y="34036"/>
                  </a:lnTo>
                  <a:lnTo>
                    <a:pt x="0" y="306069"/>
                  </a:lnTo>
                  <a:lnTo>
                    <a:pt x="3343" y="319317"/>
                  </a:lnTo>
                  <a:lnTo>
                    <a:pt x="12461" y="330136"/>
                  </a:lnTo>
                  <a:lnTo>
                    <a:pt x="25985" y="337431"/>
                  </a:lnTo>
                  <a:lnTo>
                    <a:pt x="42544" y="340106"/>
                  </a:lnTo>
                  <a:lnTo>
                    <a:pt x="450723" y="340106"/>
                  </a:lnTo>
                  <a:lnTo>
                    <a:pt x="467282" y="337431"/>
                  </a:lnTo>
                  <a:lnTo>
                    <a:pt x="480806" y="330136"/>
                  </a:lnTo>
                  <a:lnTo>
                    <a:pt x="489924" y="319317"/>
                  </a:lnTo>
                  <a:lnTo>
                    <a:pt x="493267" y="306069"/>
                  </a:lnTo>
                  <a:lnTo>
                    <a:pt x="493267" y="34036"/>
                  </a:lnTo>
                  <a:lnTo>
                    <a:pt x="489924" y="20788"/>
                  </a:lnTo>
                  <a:lnTo>
                    <a:pt x="480806" y="9969"/>
                  </a:lnTo>
                  <a:lnTo>
                    <a:pt x="467282" y="2674"/>
                  </a:lnTo>
                  <a:lnTo>
                    <a:pt x="450723" y="0"/>
                  </a:lnTo>
                  <a:close/>
                </a:path>
              </a:pathLst>
            </a:custGeom>
            <a:solidFill>
              <a:srgbClr val="FFFFFF"/>
            </a:solidFill>
          </p:spPr>
          <p:txBody>
            <a:bodyPr wrap="square" lIns="0" tIns="0" rIns="0" bIns="0" rtlCol="0"/>
            <a:lstStyle/>
            <a:p>
              <a:endParaRPr/>
            </a:p>
          </p:txBody>
        </p:sp>
        <p:sp>
          <p:nvSpPr>
            <p:cNvPr id="52" name="object 52"/>
            <p:cNvSpPr/>
            <p:nvPr/>
          </p:nvSpPr>
          <p:spPr>
            <a:xfrm>
              <a:off x="8821165" y="3695700"/>
              <a:ext cx="493395" cy="340360"/>
            </a:xfrm>
            <a:custGeom>
              <a:avLst/>
              <a:gdLst/>
              <a:ahLst/>
              <a:cxnLst/>
              <a:rect l="l" t="t" r="r" b="b"/>
              <a:pathLst>
                <a:path w="493395" h="340360">
                  <a:moveTo>
                    <a:pt x="0" y="34036"/>
                  </a:moveTo>
                  <a:lnTo>
                    <a:pt x="3343" y="20788"/>
                  </a:lnTo>
                  <a:lnTo>
                    <a:pt x="12461" y="9969"/>
                  </a:lnTo>
                  <a:lnTo>
                    <a:pt x="25985" y="2674"/>
                  </a:lnTo>
                  <a:lnTo>
                    <a:pt x="42544" y="0"/>
                  </a:lnTo>
                  <a:lnTo>
                    <a:pt x="450723" y="0"/>
                  </a:lnTo>
                  <a:lnTo>
                    <a:pt x="467282" y="2674"/>
                  </a:lnTo>
                  <a:lnTo>
                    <a:pt x="480806" y="9969"/>
                  </a:lnTo>
                  <a:lnTo>
                    <a:pt x="489924" y="20788"/>
                  </a:lnTo>
                  <a:lnTo>
                    <a:pt x="493267" y="34036"/>
                  </a:lnTo>
                  <a:lnTo>
                    <a:pt x="493267" y="88442"/>
                  </a:lnTo>
                  <a:lnTo>
                    <a:pt x="493267" y="142849"/>
                  </a:lnTo>
                  <a:lnTo>
                    <a:pt x="493267" y="197256"/>
                  </a:lnTo>
                  <a:lnTo>
                    <a:pt x="493267" y="251663"/>
                  </a:lnTo>
                  <a:lnTo>
                    <a:pt x="493267" y="306069"/>
                  </a:lnTo>
                  <a:lnTo>
                    <a:pt x="489924" y="319317"/>
                  </a:lnTo>
                  <a:lnTo>
                    <a:pt x="480806" y="330136"/>
                  </a:lnTo>
                  <a:lnTo>
                    <a:pt x="467282" y="337431"/>
                  </a:lnTo>
                  <a:lnTo>
                    <a:pt x="450723" y="340106"/>
                  </a:lnTo>
                  <a:lnTo>
                    <a:pt x="42544" y="340106"/>
                  </a:lnTo>
                  <a:lnTo>
                    <a:pt x="25985" y="337431"/>
                  </a:lnTo>
                  <a:lnTo>
                    <a:pt x="12461" y="330136"/>
                  </a:lnTo>
                  <a:lnTo>
                    <a:pt x="3343" y="319317"/>
                  </a:lnTo>
                  <a:lnTo>
                    <a:pt x="0" y="306069"/>
                  </a:lnTo>
                  <a:lnTo>
                    <a:pt x="0" y="34036"/>
                  </a:lnTo>
                  <a:close/>
                </a:path>
              </a:pathLst>
            </a:custGeom>
            <a:ln w="12700">
              <a:solidFill>
                <a:srgbClr val="297ED4"/>
              </a:solidFill>
            </a:ln>
          </p:spPr>
          <p:txBody>
            <a:bodyPr wrap="square" lIns="0" tIns="0" rIns="0" bIns="0" rtlCol="0"/>
            <a:lstStyle/>
            <a:p>
              <a:endParaRPr/>
            </a:p>
          </p:txBody>
        </p:sp>
        <p:pic>
          <p:nvPicPr>
            <p:cNvPr id="53" name="object 53"/>
            <p:cNvPicPr/>
            <p:nvPr/>
          </p:nvPicPr>
          <p:blipFill>
            <a:blip r:embed="rId13" cstate="print"/>
            <a:stretch>
              <a:fillRect/>
            </a:stretch>
          </p:blipFill>
          <p:spPr>
            <a:xfrm>
              <a:off x="8859265" y="3822664"/>
              <a:ext cx="432003" cy="66329"/>
            </a:xfrm>
            <a:prstGeom prst="rect">
              <a:avLst/>
            </a:prstGeom>
          </p:spPr>
        </p:pic>
        <p:sp>
          <p:nvSpPr>
            <p:cNvPr id="54" name="object 54"/>
            <p:cNvSpPr/>
            <p:nvPr/>
          </p:nvSpPr>
          <p:spPr>
            <a:xfrm>
              <a:off x="7581900" y="4290060"/>
              <a:ext cx="330200" cy="190500"/>
            </a:xfrm>
            <a:custGeom>
              <a:avLst/>
              <a:gdLst/>
              <a:ahLst/>
              <a:cxnLst/>
              <a:rect l="l" t="t" r="r" b="b"/>
              <a:pathLst>
                <a:path w="330200" h="190500">
                  <a:moveTo>
                    <a:pt x="301751" y="0"/>
                  </a:moveTo>
                  <a:lnTo>
                    <a:pt x="28448" y="0"/>
                  </a:lnTo>
                  <a:lnTo>
                    <a:pt x="17412" y="1494"/>
                  </a:lnTo>
                  <a:lnTo>
                    <a:pt x="8366" y="5572"/>
                  </a:lnTo>
                  <a:lnTo>
                    <a:pt x="2248" y="11626"/>
                  </a:lnTo>
                  <a:lnTo>
                    <a:pt x="0" y="19050"/>
                  </a:lnTo>
                  <a:lnTo>
                    <a:pt x="0" y="171450"/>
                  </a:lnTo>
                  <a:lnTo>
                    <a:pt x="2248" y="178873"/>
                  </a:lnTo>
                  <a:lnTo>
                    <a:pt x="8366" y="184927"/>
                  </a:lnTo>
                  <a:lnTo>
                    <a:pt x="17412" y="189005"/>
                  </a:lnTo>
                  <a:lnTo>
                    <a:pt x="28448" y="190500"/>
                  </a:lnTo>
                  <a:lnTo>
                    <a:pt x="301751" y="190500"/>
                  </a:lnTo>
                  <a:lnTo>
                    <a:pt x="312787" y="189005"/>
                  </a:lnTo>
                  <a:lnTo>
                    <a:pt x="321833" y="184927"/>
                  </a:lnTo>
                  <a:lnTo>
                    <a:pt x="327951" y="178873"/>
                  </a:lnTo>
                  <a:lnTo>
                    <a:pt x="330200" y="171450"/>
                  </a:lnTo>
                  <a:lnTo>
                    <a:pt x="330200" y="19050"/>
                  </a:lnTo>
                  <a:lnTo>
                    <a:pt x="327951" y="11626"/>
                  </a:lnTo>
                  <a:lnTo>
                    <a:pt x="321833" y="5572"/>
                  </a:lnTo>
                  <a:lnTo>
                    <a:pt x="312787" y="1494"/>
                  </a:lnTo>
                  <a:lnTo>
                    <a:pt x="301751" y="0"/>
                  </a:lnTo>
                  <a:close/>
                </a:path>
              </a:pathLst>
            </a:custGeom>
            <a:solidFill>
              <a:srgbClr val="FFFFFF"/>
            </a:solidFill>
          </p:spPr>
          <p:txBody>
            <a:bodyPr wrap="square" lIns="0" tIns="0" rIns="0" bIns="0" rtlCol="0"/>
            <a:lstStyle/>
            <a:p>
              <a:endParaRPr/>
            </a:p>
          </p:txBody>
        </p:sp>
        <p:sp>
          <p:nvSpPr>
            <p:cNvPr id="55" name="object 55"/>
            <p:cNvSpPr/>
            <p:nvPr/>
          </p:nvSpPr>
          <p:spPr>
            <a:xfrm>
              <a:off x="7581900" y="4290060"/>
              <a:ext cx="330200" cy="190500"/>
            </a:xfrm>
            <a:custGeom>
              <a:avLst/>
              <a:gdLst/>
              <a:ahLst/>
              <a:cxnLst/>
              <a:rect l="l" t="t" r="r" b="b"/>
              <a:pathLst>
                <a:path w="330200" h="190500">
                  <a:moveTo>
                    <a:pt x="0" y="19050"/>
                  </a:moveTo>
                  <a:lnTo>
                    <a:pt x="2248" y="11626"/>
                  </a:lnTo>
                  <a:lnTo>
                    <a:pt x="8366" y="5572"/>
                  </a:lnTo>
                  <a:lnTo>
                    <a:pt x="17412" y="1494"/>
                  </a:lnTo>
                  <a:lnTo>
                    <a:pt x="28448" y="0"/>
                  </a:lnTo>
                  <a:lnTo>
                    <a:pt x="301751" y="0"/>
                  </a:lnTo>
                  <a:lnTo>
                    <a:pt x="312787" y="1494"/>
                  </a:lnTo>
                  <a:lnTo>
                    <a:pt x="321833" y="5572"/>
                  </a:lnTo>
                  <a:lnTo>
                    <a:pt x="327951" y="11626"/>
                  </a:lnTo>
                  <a:lnTo>
                    <a:pt x="330200" y="19050"/>
                  </a:lnTo>
                  <a:lnTo>
                    <a:pt x="330200" y="57150"/>
                  </a:lnTo>
                  <a:lnTo>
                    <a:pt x="330200" y="95250"/>
                  </a:lnTo>
                  <a:lnTo>
                    <a:pt x="330200" y="133350"/>
                  </a:lnTo>
                  <a:lnTo>
                    <a:pt x="330200" y="171450"/>
                  </a:lnTo>
                  <a:lnTo>
                    <a:pt x="327951" y="178873"/>
                  </a:lnTo>
                  <a:lnTo>
                    <a:pt x="321833" y="184927"/>
                  </a:lnTo>
                  <a:lnTo>
                    <a:pt x="312787" y="189005"/>
                  </a:lnTo>
                  <a:lnTo>
                    <a:pt x="301751" y="190500"/>
                  </a:lnTo>
                  <a:lnTo>
                    <a:pt x="28448" y="190500"/>
                  </a:lnTo>
                  <a:lnTo>
                    <a:pt x="17412" y="189005"/>
                  </a:lnTo>
                  <a:lnTo>
                    <a:pt x="8366" y="184927"/>
                  </a:lnTo>
                  <a:lnTo>
                    <a:pt x="2248" y="178873"/>
                  </a:lnTo>
                  <a:lnTo>
                    <a:pt x="0" y="171450"/>
                  </a:lnTo>
                  <a:lnTo>
                    <a:pt x="0" y="19050"/>
                  </a:lnTo>
                  <a:close/>
                </a:path>
              </a:pathLst>
            </a:custGeom>
            <a:ln w="12700">
              <a:solidFill>
                <a:srgbClr val="297ED4"/>
              </a:solidFill>
            </a:ln>
          </p:spPr>
          <p:txBody>
            <a:bodyPr wrap="square" lIns="0" tIns="0" rIns="0" bIns="0" rtlCol="0"/>
            <a:lstStyle/>
            <a:p>
              <a:endParaRPr/>
            </a:p>
          </p:txBody>
        </p:sp>
        <p:pic>
          <p:nvPicPr>
            <p:cNvPr id="56" name="object 56" descr="Morgan Stanley | New York NY"/>
            <p:cNvPicPr/>
            <p:nvPr/>
          </p:nvPicPr>
          <p:blipFill>
            <a:blip r:embed="rId14" cstate="print"/>
            <a:stretch>
              <a:fillRect/>
            </a:stretch>
          </p:blipFill>
          <p:spPr>
            <a:xfrm>
              <a:off x="7656321" y="4309478"/>
              <a:ext cx="181355" cy="151777"/>
            </a:xfrm>
            <a:prstGeom prst="rect">
              <a:avLst/>
            </a:prstGeom>
          </p:spPr>
        </p:pic>
        <p:sp>
          <p:nvSpPr>
            <p:cNvPr id="57" name="object 57"/>
            <p:cNvSpPr/>
            <p:nvPr/>
          </p:nvSpPr>
          <p:spPr>
            <a:xfrm>
              <a:off x="8782939" y="2605277"/>
              <a:ext cx="561340" cy="356870"/>
            </a:xfrm>
            <a:custGeom>
              <a:avLst/>
              <a:gdLst/>
              <a:ahLst/>
              <a:cxnLst/>
              <a:rect l="l" t="t" r="r" b="b"/>
              <a:pathLst>
                <a:path w="561340" h="356869">
                  <a:moveTo>
                    <a:pt x="512825" y="0"/>
                  </a:moveTo>
                  <a:lnTo>
                    <a:pt x="48386" y="0"/>
                  </a:lnTo>
                  <a:lnTo>
                    <a:pt x="29521" y="2807"/>
                  </a:lnTo>
                  <a:lnTo>
                    <a:pt x="14144" y="10461"/>
                  </a:lnTo>
                  <a:lnTo>
                    <a:pt x="3792" y="21806"/>
                  </a:lnTo>
                  <a:lnTo>
                    <a:pt x="0" y="35687"/>
                  </a:lnTo>
                  <a:lnTo>
                    <a:pt x="0" y="321183"/>
                  </a:lnTo>
                  <a:lnTo>
                    <a:pt x="3792" y="335063"/>
                  </a:lnTo>
                  <a:lnTo>
                    <a:pt x="14144" y="346408"/>
                  </a:lnTo>
                  <a:lnTo>
                    <a:pt x="29521" y="354062"/>
                  </a:lnTo>
                  <a:lnTo>
                    <a:pt x="48386" y="356870"/>
                  </a:lnTo>
                  <a:lnTo>
                    <a:pt x="512825" y="356870"/>
                  </a:lnTo>
                  <a:lnTo>
                    <a:pt x="531637" y="354062"/>
                  </a:lnTo>
                  <a:lnTo>
                    <a:pt x="547020" y="346408"/>
                  </a:lnTo>
                  <a:lnTo>
                    <a:pt x="557402" y="335063"/>
                  </a:lnTo>
                  <a:lnTo>
                    <a:pt x="561212" y="321183"/>
                  </a:lnTo>
                  <a:lnTo>
                    <a:pt x="561212" y="35687"/>
                  </a:lnTo>
                  <a:lnTo>
                    <a:pt x="557402" y="21806"/>
                  </a:lnTo>
                  <a:lnTo>
                    <a:pt x="547020" y="10461"/>
                  </a:lnTo>
                  <a:lnTo>
                    <a:pt x="531637" y="2807"/>
                  </a:lnTo>
                  <a:lnTo>
                    <a:pt x="512825" y="0"/>
                  </a:lnTo>
                  <a:close/>
                </a:path>
              </a:pathLst>
            </a:custGeom>
            <a:solidFill>
              <a:srgbClr val="70AADF"/>
            </a:solidFill>
          </p:spPr>
          <p:txBody>
            <a:bodyPr wrap="square" lIns="0" tIns="0" rIns="0" bIns="0" rtlCol="0"/>
            <a:lstStyle/>
            <a:p>
              <a:endParaRPr/>
            </a:p>
          </p:txBody>
        </p:sp>
      </p:grpSp>
      <p:sp>
        <p:nvSpPr>
          <p:cNvPr id="59" name="object 59"/>
          <p:cNvSpPr/>
          <p:nvPr/>
        </p:nvSpPr>
        <p:spPr>
          <a:xfrm>
            <a:off x="7453376" y="2610866"/>
            <a:ext cx="591820" cy="356870"/>
          </a:xfrm>
          <a:custGeom>
            <a:avLst/>
            <a:gdLst/>
            <a:ahLst/>
            <a:cxnLst/>
            <a:rect l="l" t="t" r="r" b="b"/>
            <a:pathLst>
              <a:path w="591820" h="356869">
                <a:moveTo>
                  <a:pt x="540384" y="0"/>
                </a:moveTo>
                <a:lnTo>
                  <a:pt x="51053" y="0"/>
                </a:lnTo>
                <a:lnTo>
                  <a:pt x="31182" y="2790"/>
                </a:lnTo>
                <a:lnTo>
                  <a:pt x="14954" y="10413"/>
                </a:lnTo>
                <a:lnTo>
                  <a:pt x="4012" y="21752"/>
                </a:lnTo>
                <a:lnTo>
                  <a:pt x="0" y="35687"/>
                </a:lnTo>
                <a:lnTo>
                  <a:pt x="0" y="321056"/>
                </a:lnTo>
                <a:lnTo>
                  <a:pt x="4012" y="334990"/>
                </a:lnTo>
                <a:lnTo>
                  <a:pt x="14954" y="346329"/>
                </a:lnTo>
                <a:lnTo>
                  <a:pt x="31182" y="353952"/>
                </a:lnTo>
                <a:lnTo>
                  <a:pt x="51053" y="356743"/>
                </a:lnTo>
                <a:lnTo>
                  <a:pt x="540384" y="356743"/>
                </a:lnTo>
                <a:lnTo>
                  <a:pt x="560256" y="353952"/>
                </a:lnTo>
                <a:lnTo>
                  <a:pt x="576484" y="346329"/>
                </a:lnTo>
                <a:lnTo>
                  <a:pt x="587426" y="334990"/>
                </a:lnTo>
                <a:lnTo>
                  <a:pt x="591439" y="321056"/>
                </a:lnTo>
                <a:lnTo>
                  <a:pt x="591439" y="35687"/>
                </a:lnTo>
                <a:lnTo>
                  <a:pt x="587426" y="21752"/>
                </a:lnTo>
                <a:lnTo>
                  <a:pt x="576484" y="10413"/>
                </a:lnTo>
                <a:lnTo>
                  <a:pt x="560256" y="2790"/>
                </a:lnTo>
                <a:lnTo>
                  <a:pt x="540384" y="0"/>
                </a:lnTo>
                <a:close/>
              </a:path>
            </a:pathLst>
          </a:custGeom>
          <a:solidFill>
            <a:srgbClr val="B6A169"/>
          </a:solidFill>
        </p:spPr>
        <p:txBody>
          <a:bodyPr wrap="square" lIns="0" tIns="0" rIns="0" bIns="0" rtlCol="0"/>
          <a:lstStyle/>
          <a:p>
            <a:endParaRPr/>
          </a:p>
        </p:txBody>
      </p:sp>
      <p:sp>
        <p:nvSpPr>
          <p:cNvPr id="60" name="object 60"/>
          <p:cNvSpPr txBox="1"/>
          <p:nvPr/>
        </p:nvSpPr>
        <p:spPr>
          <a:xfrm>
            <a:off x="7455789" y="2595727"/>
            <a:ext cx="588645" cy="330200"/>
          </a:xfrm>
          <a:prstGeom prst="rect">
            <a:avLst/>
          </a:prstGeom>
        </p:spPr>
        <p:txBody>
          <a:bodyPr vert="horz" wrap="square" lIns="0" tIns="12700" rIns="0" bIns="0" rtlCol="0">
            <a:spAutoFit/>
          </a:bodyPr>
          <a:lstStyle/>
          <a:p>
            <a:pPr marL="146685" marR="5080" indent="-134620">
              <a:lnSpc>
                <a:spcPct val="125000"/>
              </a:lnSpc>
              <a:spcBef>
                <a:spcPts val="100"/>
              </a:spcBef>
            </a:pPr>
            <a:r>
              <a:rPr sz="800" spc="-35" dirty="0">
                <a:solidFill>
                  <a:srgbClr val="FFFFFF"/>
                </a:solidFill>
                <a:latin typeface="Arial Black"/>
                <a:cs typeface="Arial Black"/>
              </a:rPr>
              <a:t>Estrategas </a:t>
            </a:r>
            <a:r>
              <a:rPr sz="800" spc="-10" dirty="0">
                <a:solidFill>
                  <a:srgbClr val="FFFFFF"/>
                </a:solidFill>
                <a:latin typeface="Arial Black"/>
                <a:cs typeface="Arial Black"/>
              </a:rPr>
              <a:t>8,000</a:t>
            </a:r>
            <a:endParaRPr sz="800">
              <a:latin typeface="Arial Black"/>
              <a:cs typeface="Arial Black"/>
            </a:endParaRPr>
          </a:p>
        </p:txBody>
      </p:sp>
      <p:grpSp>
        <p:nvGrpSpPr>
          <p:cNvPr id="62" name="object 62"/>
          <p:cNvGrpSpPr/>
          <p:nvPr/>
        </p:nvGrpSpPr>
        <p:grpSpPr>
          <a:xfrm>
            <a:off x="825500" y="2075433"/>
            <a:ext cx="7842250" cy="4167504"/>
            <a:chOff x="825500" y="2075433"/>
            <a:chExt cx="7842250" cy="4167504"/>
          </a:xfrm>
        </p:grpSpPr>
        <p:sp>
          <p:nvSpPr>
            <p:cNvPr id="63" name="object 63"/>
            <p:cNvSpPr/>
            <p:nvPr/>
          </p:nvSpPr>
          <p:spPr>
            <a:xfrm>
              <a:off x="8166100" y="3695700"/>
              <a:ext cx="495300" cy="342900"/>
            </a:xfrm>
            <a:custGeom>
              <a:avLst/>
              <a:gdLst/>
              <a:ahLst/>
              <a:cxnLst/>
              <a:rect l="l" t="t" r="r" b="b"/>
              <a:pathLst>
                <a:path w="495300" h="342900">
                  <a:moveTo>
                    <a:pt x="452500" y="0"/>
                  </a:moveTo>
                  <a:lnTo>
                    <a:pt x="42799" y="0"/>
                  </a:lnTo>
                  <a:lnTo>
                    <a:pt x="26146" y="2696"/>
                  </a:lnTo>
                  <a:lnTo>
                    <a:pt x="12541" y="10048"/>
                  </a:lnTo>
                  <a:lnTo>
                    <a:pt x="3365" y="20949"/>
                  </a:lnTo>
                  <a:lnTo>
                    <a:pt x="0" y="34289"/>
                  </a:lnTo>
                  <a:lnTo>
                    <a:pt x="0" y="308610"/>
                  </a:lnTo>
                  <a:lnTo>
                    <a:pt x="3365" y="321950"/>
                  </a:lnTo>
                  <a:lnTo>
                    <a:pt x="12541" y="332851"/>
                  </a:lnTo>
                  <a:lnTo>
                    <a:pt x="26146" y="340203"/>
                  </a:lnTo>
                  <a:lnTo>
                    <a:pt x="42799" y="342900"/>
                  </a:lnTo>
                  <a:lnTo>
                    <a:pt x="452500" y="342900"/>
                  </a:lnTo>
                  <a:lnTo>
                    <a:pt x="469153" y="340203"/>
                  </a:lnTo>
                  <a:lnTo>
                    <a:pt x="482758" y="332851"/>
                  </a:lnTo>
                  <a:lnTo>
                    <a:pt x="491934" y="321950"/>
                  </a:lnTo>
                  <a:lnTo>
                    <a:pt x="495300" y="308610"/>
                  </a:lnTo>
                  <a:lnTo>
                    <a:pt x="495300" y="34289"/>
                  </a:lnTo>
                  <a:lnTo>
                    <a:pt x="491934" y="20949"/>
                  </a:lnTo>
                  <a:lnTo>
                    <a:pt x="482758" y="10048"/>
                  </a:lnTo>
                  <a:lnTo>
                    <a:pt x="469153" y="2696"/>
                  </a:lnTo>
                  <a:lnTo>
                    <a:pt x="452500" y="0"/>
                  </a:lnTo>
                  <a:close/>
                </a:path>
              </a:pathLst>
            </a:custGeom>
            <a:solidFill>
              <a:srgbClr val="FFFFFF"/>
            </a:solidFill>
          </p:spPr>
          <p:txBody>
            <a:bodyPr wrap="square" lIns="0" tIns="0" rIns="0" bIns="0" rtlCol="0"/>
            <a:lstStyle/>
            <a:p>
              <a:endParaRPr/>
            </a:p>
          </p:txBody>
        </p:sp>
        <p:sp>
          <p:nvSpPr>
            <p:cNvPr id="64" name="object 64"/>
            <p:cNvSpPr/>
            <p:nvPr/>
          </p:nvSpPr>
          <p:spPr>
            <a:xfrm>
              <a:off x="8166100" y="3695700"/>
              <a:ext cx="495300" cy="342900"/>
            </a:xfrm>
            <a:custGeom>
              <a:avLst/>
              <a:gdLst/>
              <a:ahLst/>
              <a:cxnLst/>
              <a:rect l="l" t="t" r="r" b="b"/>
              <a:pathLst>
                <a:path w="495300" h="342900">
                  <a:moveTo>
                    <a:pt x="0" y="34289"/>
                  </a:moveTo>
                  <a:lnTo>
                    <a:pt x="3365" y="20949"/>
                  </a:lnTo>
                  <a:lnTo>
                    <a:pt x="12541" y="10048"/>
                  </a:lnTo>
                  <a:lnTo>
                    <a:pt x="26146" y="2696"/>
                  </a:lnTo>
                  <a:lnTo>
                    <a:pt x="42799" y="0"/>
                  </a:lnTo>
                  <a:lnTo>
                    <a:pt x="452500" y="0"/>
                  </a:lnTo>
                  <a:lnTo>
                    <a:pt x="469153" y="2696"/>
                  </a:lnTo>
                  <a:lnTo>
                    <a:pt x="482758" y="10048"/>
                  </a:lnTo>
                  <a:lnTo>
                    <a:pt x="491934" y="20949"/>
                  </a:lnTo>
                  <a:lnTo>
                    <a:pt x="495300" y="34289"/>
                  </a:lnTo>
                  <a:lnTo>
                    <a:pt x="495300" y="89154"/>
                  </a:lnTo>
                  <a:lnTo>
                    <a:pt x="495300" y="144018"/>
                  </a:lnTo>
                  <a:lnTo>
                    <a:pt x="495300" y="198881"/>
                  </a:lnTo>
                  <a:lnTo>
                    <a:pt x="495300" y="253745"/>
                  </a:lnTo>
                  <a:lnTo>
                    <a:pt x="495300" y="308610"/>
                  </a:lnTo>
                  <a:lnTo>
                    <a:pt x="491934" y="321950"/>
                  </a:lnTo>
                  <a:lnTo>
                    <a:pt x="482758" y="332851"/>
                  </a:lnTo>
                  <a:lnTo>
                    <a:pt x="469153" y="340203"/>
                  </a:lnTo>
                  <a:lnTo>
                    <a:pt x="452500" y="342900"/>
                  </a:lnTo>
                  <a:lnTo>
                    <a:pt x="42799" y="342900"/>
                  </a:lnTo>
                  <a:lnTo>
                    <a:pt x="26146" y="340203"/>
                  </a:lnTo>
                  <a:lnTo>
                    <a:pt x="12541" y="332851"/>
                  </a:lnTo>
                  <a:lnTo>
                    <a:pt x="3365" y="321950"/>
                  </a:lnTo>
                  <a:lnTo>
                    <a:pt x="0" y="308610"/>
                  </a:lnTo>
                  <a:lnTo>
                    <a:pt x="0" y="34289"/>
                  </a:lnTo>
                  <a:close/>
                </a:path>
              </a:pathLst>
            </a:custGeom>
            <a:ln w="12700">
              <a:solidFill>
                <a:srgbClr val="297ED4"/>
              </a:solidFill>
            </a:ln>
          </p:spPr>
          <p:txBody>
            <a:bodyPr wrap="square" lIns="0" tIns="0" rIns="0" bIns="0" rtlCol="0"/>
            <a:lstStyle/>
            <a:p>
              <a:endParaRPr/>
            </a:p>
          </p:txBody>
        </p:sp>
        <p:pic>
          <p:nvPicPr>
            <p:cNvPr id="65" name="object 65"/>
            <p:cNvPicPr/>
            <p:nvPr/>
          </p:nvPicPr>
          <p:blipFill>
            <a:blip r:embed="rId15" cstate="print"/>
            <a:stretch>
              <a:fillRect/>
            </a:stretch>
          </p:blipFill>
          <p:spPr>
            <a:xfrm>
              <a:off x="8196833" y="3823761"/>
              <a:ext cx="433730" cy="86695"/>
            </a:xfrm>
            <a:prstGeom prst="rect">
              <a:avLst/>
            </a:prstGeom>
          </p:spPr>
        </p:pic>
        <p:pic>
          <p:nvPicPr>
            <p:cNvPr id="66" name="object 66"/>
            <p:cNvPicPr/>
            <p:nvPr/>
          </p:nvPicPr>
          <p:blipFill>
            <a:blip r:embed="rId16" cstate="print"/>
            <a:stretch>
              <a:fillRect/>
            </a:stretch>
          </p:blipFill>
          <p:spPr>
            <a:xfrm>
              <a:off x="7575550" y="3651250"/>
              <a:ext cx="342900" cy="203200"/>
            </a:xfrm>
            <a:prstGeom prst="rect">
              <a:avLst/>
            </a:prstGeom>
          </p:spPr>
        </p:pic>
        <p:pic>
          <p:nvPicPr>
            <p:cNvPr id="67" name="object 67"/>
            <p:cNvPicPr/>
            <p:nvPr/>
          </p:nvPicPr>
          <p:blipFill>
            <a:blip r:embed="rId17" cstate="print"/>
            <a:stretch>
              <a:fillRect/>
            </a:stretch>
          </p:blipFill>
          <p:spPr>
            <a:xfrm>
              <a:off x="7575550" y="5337810"/>
              <a:ext cx="342900" cy="203200"/>
            </a:xfrm>
            <a:prstGeom prst="rect">
              <a:avLst/>
            </a:prstGeom>
          </p:spPr>
        </p:pic>
        <p:sp>
          <p:nvSpPr>
            <p:cNvPr id="68" name="object 68"/>
            <p:cNvSpPr/>
            <p:nvPr/>
          </p:nvSpPr>
          <p:spPr>
            <a:xfrm>
              <a:off x="7581900" y="5976619"/>
              <a:ext cx="330200" cy="190500"/>
            </a:xfrm>
            <a:custGeom>
              <a:avLst/>
              <a:gdLst/>
              <a:ahLst/>
              <a:cxnLst/>
              <a:rect l="l" t="t" r="r" b="b"/>
              <a:pathLst>
                <a:path w="330200" h="190500">
                  <a:moveTo>
                    <a:pt x="301751" y="0"/>
                  </a:moveTo>
                  <a:lnTo>
                    <a:pt x="28448" y="0"/>
                  </a:lnTo>
                  <a:lnTo>
                    <a:pt x="17412" y="1497"/>
                  </a:lnTo>
                  <a:lnTo>
                    <a:pt x="8366" y="5581"/>
                  </a:lnTo>
                  <a:lnTo>
                    <a:pt x="2248" y="11637"/>
                  </a:lnTo>
                  <a:lnTo>
                    <a:pt x="0" y="19049"/>
                  </a:lnTo>
                  <a:lnTo>
                    <a:pt x="0" y="171449"/>
                  </a:lnTo>
                  <a:lnTo>
                    <a:pt x="2248" y="178862"/>
                  </a:lnTo>
                  <a:lnTo>
                    <a:pt x="8366" y="184918"/>
                  </a:lnTo>
                  <a:lnTo>
                    <a:pt x="17412" y="189002"/>
                  </a:lnTo>
                  <a:lnTo>
                    <a:pt x="28448" y="190499"/>
                  </a:lnTo>
                  <a:lnTo>
                    <a:pt x="301751" y="190499"/>
                  </a:lnTo>
                  <a:lnTo>
                    <a:pt x="312787" y="189002"/>
                  </a:lnTo>
                  <a:lnTo>
                    <a:pt x="321833" y="184918"/>
                  </a:lnTo>
                  <a:lnTo>
                    <a:pt x="327951" y="178862"/>
                  </a:lnTo>
                  <a:lnTo>
                    <a:pt x="330200" y="171449"/>
                  </a:lnTo>
                  <a:lnTo>
                    <a:pt x="330200" y="19049"/>
                  </a:lnTo>
                  <a:lnTo>
                    <a:pt x="327951" y="11637"/>
                  </a:lnTo>
                  <a:lnTo>
                    <a:pt x="321833" y="5581"/>
                  </a:lnTo>
                  <a:lnTo>
                    <a:pt x="312787" y="1497"/>
                  </a:lnTo>
                  <a:lnTo>
                    <a:pt x="301751" y="0"/>
                  </a:lnTo>
                  <a:close/>
                </a:path>
              </a:pathLst>
            </a:custGeom>
            <a:solidFill>
              <a:srgbClr val="FFFFFF"/>
            </a:solidFill>
          </p:spPr>
          <p:txBody>
            <a:bodyPr wrap="square" lIns="0" tIns="0" rIns="0" bIns="0" rtlCol="0"/>
            <a:lstStyle/>
            <a:p>
              <a:endParaRPr/>
            </a:p>
          </p:txBody>
        </p:sp>
        <p:sp>
          <p:nvSpPr>
            <p:cNvPr id="69" name="object 69"/>
            <p:cNvSpPr/>
            <p:nvPr/>
          </p:nvSpPr>
          <p:spPr>
            <a:xfrm>
              <a:off x="7581900" y="5976619"/>
              <a:ext cx="330200" cy="190500"/>
            </a:xfrm>
            <a:custGeom>
              <a:avLst/>
              <a:gdLst/>
              <a:ahLst/>
              <a:cxnLst/>
              <a:rect l="l" t="t" r="r" b="b"/>
              <a:pathLst>
                <a:path w="330200" h="190500">
                  <a:moveTo>
                    <a:pt x="0" y="19049"/>
                  </a:moveTo>
                  <a:lnTo>
                    <a:pt x="2248" y="11637"/>
                  </a:lnTo>
                  <a:lnTo>
                    <a:pt x="8366" y="5581"/>
                  </a:lnTo>
                  <a:lnTo>
                    <a:pt x="17412" y="1497"/>
                  </a:lnTo>
                  <a:lnTo>
                    <a:pt x="28448" y="0"/>
                  </a:lnTo>
                  <a:lnTo>
                    <a:pt x="301751" y="0"/>
                  </a:lnTo>
                  <a:lnTo>
                    <a:pt x="312787" y="1497"/>
                  </a:lnTo>
                  <a:lnTo>
                    <a:pt x="321833" y="5581"/>
                  </a:lnTo>
                  <a:lnTo>
                    <a:pt x="327951" y="11637"/>
                  </a:lnTo>
                  <a:lnTo>
                    <a:pt x="330200" y="19049"/>
                  </a:lnTo>
                  <a:lnTo>
                    <a:pt x="330200" y="57149"/>
                  </a:lnTo>
                  <a:lnTo>
                    <a:pt x="330200" y="95249"/>
                  </a:lnTo>
                  <a:lnTo>
                    <a:pt x="330200" y="133349"/>
                  </a:lnTo>
                  <a:lnTo>
                    <a:pt x="330200" y="171449"/>
                  </a:lnTo>
                  <a:lnTo>
                    <a:pt x="327951" y="178862"/>
                  </a:lnTo>
                  <a:lnTo>
                    <a:pt x="321833" y="184918"/>
                  </a:lnTo>
                  <a:lnTo>
                    <a:pt x="312787" y="189002"/>
                  </a:lnTo>
                  <a:lnTo>
                    <a:pt x="301751" y="190499"/>
                  </a:lnTo>
                  <a:lnTo>
                    <a:pt x="28448" y="190499"/>
                  </a:lnTo>
                  <a:lnTo>
                    <a:pt x="17412" y="189002"/>
                  </a:lnTo>
                  <a:lnTo>
                    <a:pt x="8366" y="184918"/>
                  </a:lnTo>
                  <a:lnTo>
                    <a:pt x="2248" y="178862"/>
                  </a:lnTo>
                  <a:lnTo>
                    <a:pt x="0" y="171449"/>
                  </a:lnTo>
                  <a:lnTo>
                    <a:pt x="0" y="19049"/>
                  </a:lnTo>
                  <a:close/>
                </a:path>
              </a:pathLst>
            </a:custGeom>
            <a:ln w="12700">
              <a:solidFill>
                <a:srgbClr val="297ED4"/>
              </a:solidFill>
            </a:ln>
          </p:spPr>
          <p:txBody>
            <a:bodyPr wrap="square" lIns="0" tIns="0" rIns="0" bIns="0" rtlCol="0"/>
            <a:lstStyle/>
            <a:p>
              <a:endParaRPr/>
            </a:p>
          </p:txBody>
        </p:sp>
        <p:sp>
          <p:nvSpPr>
            <p:cNvPr id="70" name="object 70"/>
            <p:cNvSpPr/>
            <p:nvPr/>
          </p:nvSpPr>
          <p:spPr>
            <a:xfrm>
              <a:off x="7581900" y="5133339"/>
              <a:ext cx="330200" cy="190500"/>
            </a:xfrm>
            <a:custGeom>
              <a:avLst/>
              <a:gdLst/>
              <a:ahLst/>
              <a:cxnLst/>
              <a:rect l="l" t="t" r="r" b="b"/>
              <a:pathLst>
                <a:path w="330200" h="190500">
                  <a:moveTo>
                    <a:pt x="301751" y="0"/>
                  </a:moveTo>
                  <a:lnTo>
                    <a:pt x="28448" y="0"/>
                  </a:lnTo>
                  <a:lnTo>
                    <a:pt x="17412" y="1494"/>
                  </a:lnTo>
                  <a:lnTo>
                    <a:pt x="8366" y="5572"/>
                  </a:lnTo>
                  <a:lnTo>
                    <a:pt x="2248" y="11626"/>
                  </a:lnTo>
                  <a:lnTo>
                    <a:pt x="0" y="19050"/>
                  </a:lnTo>
                  <a:lnTo>
                    <a:pt x="0" y="171450"/>
                  </a:lnTo>
                  <a:lnTo>
                    <a:pt x="2248" y="178873"/>
                  </a:lnTo>
                  <a:lnTo>
                    <a:pt x="8366" y="184927"/>
                  </a:lnTo>
                  <a:lnTo>
                    <a:pt x="17412" y="189005"/>
                  </a:lnTo>
                  <a:lnTo>
                    <a:pt x="28448" y="190500"/>
                  </a:lnTo>
                  <a:lnTo>
                    <a:pt x="301751" y="190500"/>
                  </a:lnTo>
                  <a:lnTo>
                    <a:pt x="312787" y="189005"/>
                  </a:lnTo>
                  <a:lnTo>
                    <a:pt x="321833" y="184927"/>
                  </a:lnTo>
                  <a:lnTo>
                    <a:pt x="327951" y="178873"/>
                  </a:lnTo>
                  <a:lnTo>
                    <a:pt x="330200" y="171450"/>
                  </a:lnTo>
                  <a:lnTo>
                    <a:pt x="330200" y="19050"/>
                  </a:lnTo>
                  <a:lnTo>
                    <a:pt x="327951" y="11626"/>
                  </a:lnTo>
                  <a:lnTo>
                    <a:pt x="321833" y="5572"/>
                  </a:lnTo>
                  <a:lnTo>
                    <a:pt x="312787" y="1494"/>
                  </a:lnTo>
                  <a:lnTo>
                    <a:pt x="301751" y="0"/>
                  </a:lnTo>
                  <a:close/>
                </a:path>
              </a:pathLst>
            </a:custGeom>
            <a:solidFill>
              <a:srgbClr val="FFFFFF"/>
            </a:solidFill>
          </p:spPr>
          <p:txBody>
            <a:bodyPr wrap="square" lIns="0" tIns="0" rIns="0" bIns="0" rtlCol="0"/>
            <a:lstStyle/>
            <a:p>
              <a:endParaRPr/>
            </a:p>
          </p:txBody>
        </p:sp>
        <p:sp>
          <p:nvSpPr>
            <p:cNvPr id="71" name="object 71"/>
            <p:cNvSpPr/>
            <p:nvPr/>
          </p:nvSpPr>
          <p:spPr>
            <a:xfrm>
              <a:off x="7581900" y="5133339"/>
              <a:ext cx="330200" cy="190500"/>
            </a:xfrm>
            <a:custGeom>
              <a:avLst/>
              <a:gdLst/>
              <a:ahLst/>
              <a:cxnLst/>
              <a:rect l="l" t="t" r="r" b="b"/>
              <a:pathLst>
                <a:path w="330200" h="190500">
                  <a:moveTo>
                    <a:pt x="0" y="19050"/>
                  </a:moveTo>
                  <a:lnTo>
                    <a:pt x="2248" y="11626"/>
                  </a:lnTo>
                  <a:lnTo>
                    <a:pt x="8366" y="5572"/>
                  </a:lnTo>
                  <a:lnTo>
                    <a:pt x="17412" y="1494"/>
                  </a:lnTo>
                  <a:lnTo>
                    <a:pt x="28448" y="0"/>
                  </a:lnTo>
                  <a:lnTo>
                    <a:pt x="301751" y="0"/>
                  </a:lnTo>
                  <a:lnTo>
                    <a:pt x="312787" y="1494"/>
                  </a:lnTo>
                  <a:lnTo>
                    <a:pt x="321833" y="5572"/>
                  </a:lnTo>
                  <a:lnTo>
                    <a:pt x="327951" y="11626"/>
                  </a:lnTo>
                  <a:lnTo>
                    <a:pt x="330200" y="19050"/>
                  </a:lnTo>
                  <a:lnTo>
                    <a:pt x="330200" y="57150"/>
                  </a:lnTo>
                  <a:lnTo>
                    <a:pt x="330200" y="95250"/>
                  </a:lnTo>
                  <a:lnTo>
                    <a:pt x="330200" y="133350"/>
                  </a:lnTo>
                  <a:lnTo>
                    <a:pt x="330200" y="171450"/>
                  </a:lnTo>
                  <a:lnTo>
                    <a:pt x="327951" y="178873"/>
                  </a:lnTo>
                  <a:lnTo>
                    <a:pt x="321833" y="184927"/>
                  </a:lnTo>
                  <a:lnTo>
                    <a:pt x="312787" y="189005"/>
                  </a:lnTo>
                  <a:lnTo>
                    <a:pt x="301751" y="190500"/>
                  </a:lnTo>
                  <a:lnTo>
                    <a:pt x="28448" y="190500"/>
                  </a:lnTo>
                  <a:lnTo>
                    <a:pt x="17412" y="189005"/>
                  </a:lnTo>
                  <a:lnTo>
                    <a:pt x="8366" y="184927"/>
                  </a:lnTo>
                  <a:lnTo>
                    <a:pt x="2248" y="178873"/>
                  </a:lnTo>
                  <a:lnTo>
                    <a:pt x="0" y="171450"/>
                  </a:lnTo>
                  <a:lnTo>
                    <a:pt x="0" y="19050"/>
                  </a:lnTo>
                  <a:close/>
                </a:path>
              </a:pathLst>
            </a:custGeom>
            <a:ln w="12700">
              <a:solidFill>
                <a:srgbClr val="297ED4"/>
              </a:solidFill>
            </a:ln>
          </p:spPr>
          <p:txBody>
            <a:bodyPr wrap="square" lIns="0" tIns="0" rIns="0" bIns="0" rtlCol="0"/>
            <a:lstStyle/>
            <a:p>
              <a:endParaRPr/>
            </a:p>
          </p:txBody>
        </p:sp>
        <p:sp>
          <p:nvSpPr>
            <p:cNvPr id="72" name="object 72"/>
            <p:cNvSpPr/>
            <p:nvPr/>
          </p:nvSpPr>
          <p:spPr>
            <a:xfrm>
              <a:off x="5519165" y="3695700"/>
              <a:ext cx="493395" cy="340360"/>
            </a:xfrm>
            <a:custGeom>
              <a:avLst/>
              <a:gdLst/>
              <a:ahLst/>
              <a:cxnLst/>
              <a:rect l="l" t="t" r="r" b="b"/>
              <a:pathLst>
                <a:path w="493395" h="340360">
                  <a:moveTo>
                    <a:pt x="450723" y="0"/>
                  </a:moveTo>
                  <a:lnTo>
                    <a:pt x="42545" y="0"/>
                  </a:lnTo>
                  <a:lnTo>
                    <a:pt x="25985" y="2674"/>
                  </a:lnTo>
                  <a:lnTo>
                    <a:pt x="12461" y="9969"/>
                  </a:lnTo>
                  <a:lnTo>
                    <a:pt x="3343" y="20788"/>
                  </a:lnTo>
                  <a:lnTo>
                    <a:pt x="0" y="34036"/>
                  </a:lnTo>
                  <a:lnTo>
                    <a:pt x="0" y="306069"/>
                  </a:lnTo>
                  <a:lnTo>
                    <a:pt x="3343" y="319317"/>
                  </a:lnTo>
                  <a:lnTo>
                    <a:pt x="12461" y="330136"/>
                  </a:lnTo>
                  <a:lnTo>
                    <a:pt x="25985" y="337431"/>
                  </a:lnTo>
                  <a:lnTo>
                    <a:pt x="42545" y="340106"/>
                  </a:lnTo>
                  <a:lnTo>
                    <a:pt x="450723" y="340106"/>
                  </a:lnTo>
                  <a:lnTo>
                    <a:pt x="467282" y="337431"/>
                  </a:lnTo>
                  <a:lnTo>
                    <a:pt x="480806" y="330136"/>
                  </a:lnTo>
                  <a:lnTo>
                    <a:pt x="489924" y="319317"/>
                  </a:lnTo>
                  <a:lnTo>
                    <a:pt x="493268" y="306069"/>
                  </a:lnTo>
                  <a:lnTo>
                    <a:pt x="493268" y="34036"/>
                  </a:lnTo>
                  <a:lnTo>
                    <a:pt x="489924" y="20788"/>
                  </a:lnTo>
                  <a:lnTo>
                    <a:pt x="480806" y="9969"/>
                  </a:lnTo>
                  <a:lnTo>
                    <a:pt x="467282" y="2674"/>
                  </a:lnTo>
                  <a:lnTo>
                    <a:pt x="450723" y="0"/>
                  </a:lnTo>
                  <a:close/>
                </a:path>
              </a:pathLst>
            </a:custGeom>
            <a:solidFill>
              <a:srgbClr val="FFFFFF"/>
            </a:solidFill>
          </p:spPr>
          <p:txBody>
            <a:bodyPr wrap="square" lIns="0" tIns="0" rIns="0" bIns="0" rtlCol="0"/>
            <a:lstStyle/>
            <a:p>
              <a:endParaRPr/>
            </a:p>
          </p:txBody>
        </p:sp>
        <p:sp>
          <p:nvSpPr>
            <p:cNvPr id="73" name="object 73"/>
            <p:cNvSpPr/>
            <p:nvPr/>
          </p:nvSpPr>
          <p:spPr>
            <a:xfrm>
              <a:off x="5519165" y="3695700"/>
              <a:ext cx="493395" cy="340360"/>
            </a:xfrm>
            <a:custGeom>
              <a:avLst/>
              <a:gdLst/>
              <a:ahLst/>
              <a:cxnLst/>
              <a:rect l="l" t="t" r="r" b="b"/>
              <a:pathLst>
                <a:path w="493395" h="340360">
                  <a:moveTo>
                    <a:pt x="0" y="34036"/>
                  </a:moveTo>
                  <a:lnTo>
                    <a:pt x="3343" y="20788"/>
                  </a:lnTo>
                  <a:lnTo>
                    <a:pt x="12461" y="9969"/>
                  </a:lnTo>
                  <a:lnTo>
                    <a:pt x="25985" y="2674"/>
                  </a:lnTo>
                  <a:lnTo>
                    <a:pt x="42545" y="0"/>
                  </a:lnTo>
                  <a:lnTo>
                    <a:pt x="450723" y="0"/>
                  </a:lnTo>
                  <a:lnTo>
                    <a:pt x="467282" y="2674"/>
                  </a:lnTo>
                  <a:lnTo>
                    <a:pt x="480806" y="9969"/>
                  </a:lnTo>
                  <a:lnTo>
                    <a:pt x="489924" y="20788"/>
                  </a:lnTo>
                  <a:lnTo>
                    <a:pt x="493268" y="34036"/>
                  </a:lnTo>
                  <a:lnTo>
                    <a:pt x="493268" y="88442"/>
                  </a:lnTo>
                  <a:lnTo>
                    <a:pt x="493268" y="142849"/>
                  </a:lnTo>
                  <a:lnTo>
                    <a:pt x="493268" y="197256"/>
                  </a:lnTo>
                  <a:lnTo>
                    <a:pt x="493268" y="251663"/>
                  </a:lnTo>
                  <a:lnTo>
                    <a:pt x="493268" y="306069"/>
                  </a:lnTo>
                  <a:lnTo>
                    <a:pt x="489924" y="319317"/>
                  </a:lnTo>
                  <a:lnTo>
                    <a:pt x="480806" y="330136"/>
                  </a:lnTo>
                  <a:lnTo>
                    <a:pt x="467282" y="337431"/>
                  </a:lnTo>
                  <a:lnTo>
                    <a:pt x="450723" y="340106"/>
                  </a:lnTo>
                  <a:lnTo>
                    <a:pt x="42545" y="340106"/>
                  </a:lnTo>
                  <a:lnTo>
                    <a:pt x="25985" y="337431"/>
                  </a:lnTo>
                  <a:lnTo>
                    <a:pt x="12461" y="330136"/>
                  </a:lnTo>
                  <a:lnTo>
                    <a:pt x="3343" y="319317"/>
                  </a:lnTo>
                  <a:lnTo>
                    <a:pt x="0" y="306069"/>
                  </a:lnTo>
                  <a:lnTo>
                    <a:pt x="0" y="34036"/>
                  </a:lnTo>
                  <a:close/>
                </a:path>
              </a:pathLst>
            </a:custGeom>
            <a:ln w="12699">
              <a:solidFill>
                <a:srgbClr val="297ED4"/>
              </a:solidFill>
            </a:ln>
          </p:spPr>
          <p:txBody>
            <a:bodyPr wrap="square" lIns="0" tIns="0" rIns="0" bIns="0" rtlCol="0"/>
            <a:lstStyle/>
            <a:p>
              <a:endParaRPr/>
            </a:p>
          </p:txBody>
        </p:sp>
        <p:pic>
          <p:nvPicPr>
            <p:cNvPr id="74" name="object 74"/>
            <p:cNvPicPr/>
            <p:nvPr/>
          </p:nvPicPr>
          <p:blipFill>
            <a:blip r:embed="rId18" cstate="print"/>
            <a:stretch>
              <a:fillRect/>
            </a:stretch>
          </p:blipFill>
          <p:spPr>
            <a:xfrm>
              <a:off x="5595365" y="3721137"/>
              <a:ext cx="336486" cy="287997"/>
            </a:xfrm>
            <a:prstGeom prst="rect">
              <a:avLst/>
            </a:prstGeom>
          </p:spPr>
        </p:pic>
        <p:pic>
          <p:nvPicPr>
            <p:cNvPr id="75" name="object 75"/>
            <p:cNvPicPr/>
            <p:nvPr/>
          </p:nvPicPr>
          <p:blipFill>
            <a:blip r:embed="rId19" cstate="print"/>
            <a:stretch>
              <a:fillRect/>
            </a:stretch>
          </p:blipFill>
          <p:spPr>
            <a:xfrm>
              <a:off x="7607300" y="5213504"/>
              <a:ext cx="279400" cy="40104"/>
            </a:xfrm>
            <a:prstGeom prst="rect">
              <a:avLst/>
            </a:prstGeom>
          </p:spPr>
        </p:pic>
        <p:pic>
          <p:nvPicPr>
            <p:cNvPr id="76" name="object 76"/>
            <p:cNvPicPr/>
            <p:nvPr/>
          </p:nvPicPr>
          <p:blipFill>
            <a:blip r:embed="rId20" cstate="print"/>
            <a:stretch>
              <a:fillRect/>
            </a:stretch>
          </p:blipFill>
          <p:spPr>
            <a:xfrm>
              <a:off x="7598791" y="6047169"/>
              <a:ext cx="287870" cy="63498"/>
            </a:xfrm>
            <a:prstGeom prst="rect">
              <a:avLst/>
            </a:prstGeom>
          </p:spPr>
        </p:pic>
        <p:sp>
          <p:nvSpPr>
            <p:cNvPr id="77" name="object 77"/>
            <p:cNvSpPr/>
            <p:nvPr/>
          </p:nvSpPr>
          <p:spPr>
            <a:xfrm>
              <a:off x="7581900" y="5554980"/>
              <a:ext cx="330200" cy="190500"/>
            </a:xfrm>
            <a:custGeom>
              <a:avLst/>
              <a:gdLst/>
              <a:ahLst/>
              <a:cxnLst/>
              <a:rect l="l" t="t" r="r" b="b"/>
              <a:pathLst>
                <a:path w="330200" h="190500">
                  <a:moveTo>
                    <a:pt x="301751" y="0"/>
                  </a:moveTo>
                  <a:lnTo>
                    <a:pt x="28448" y="0"/>
                  </a:lnTo>
                  <a:lnTo>
                    <a:pt x="17412" y="1494"/>
                  </a:lnTo>
                  <a:lnTo>
                    <a:pt x="8366" y="5572"/>
                  </a:lnTo>
                  <a:lnTo>
                    <a:pt x="2248" y="11626"/>
                  </a:lnTo>
                  <a:lnTo>
                    <a:pt x="0" y="19050"/>
                  </a:lnTo>
                  <a:lnTo>
                    <a:pt x="0" y="171450"/>
                  </a:lnTo>
                  <a:lnTo>
                    <a:pt x="2248" y="178862"/>
                  </a:lnTo>
                  <a:lnTo>
                    <a:pt x="8366" y="184918"/>
                  </a:lnTo>
                  <a:lnTo>
                    <a:pt x="17412" y="189002"/>
                  </a:lnTo>
                  <a:lnTo>
                    <a:pt x="28448" y="190500"/>
                  </a:lnTo>
                  <a:lnTo>
                    <a:pt x="301751" y="190500"/>
                  </a:lnTo>
                  <a:lnTo>
                    <a:pt x="312787" y="189002"/>
                  </a:lnTo>
                  <a:lnTo>
                    <a:pt x="321833" y="184918"/>
                  </a:lnTo>
                  <a:lnTo>
                    <a:pt x="327951" y="178862"/>
                  </a:lnTo>
                  <a:lnTo>
                    <a:pt x="330200" y="171450"/>
                  </a:lnTo>
                  <a:lnTo>
                    <a:pt x="330200" y="19050"/>
                  </a:lnTo>
                  <a:lnTo>
                    <a:pt x="327951" y="11626"/>
                  </a:lnTo>
                  <a:lnTo>
                    <a:pt x="321833" y="5572"/>
                  </a:lnTo>
                  <a:lnTo>
                    <a:pt x="312787" y="1494"/>
                  </a:lnTo>
                  <a:lnTo>
                    <a:pt x="301751" y="0"/>
                  </a:lnTo>
                  <a:close/>
                </a:path>
              </a:pathLst>
            </a:custGeom>
            <a:solidFill>
              <a:srgbClr val="FFFFFF"/>
            </a:solidFill>
          </p:spPr>
          <p:txBody>
            <a:bodyPr wrap="square" lIns="0" tIns="0" rIns="0" bIns="0" rtlCol="0"/>
            <a:lstStyle/>
            <a:p>
              <a:endParaRPr/>
            </a:p>
          </p:txBody>
        </p:sp>
        <p:sp>
          <p:nvSpPr>
            <p:cNvPr id="78" name="object 78"/>
            <p:cNvSpPr/>
            <p:nvPr/>
          </p:nvSpPr>
          <p:spPr>
            <a:xfrm>
              <a:off x="7581900" y="5554980"/>
              <a:ext cx="330200" cy="190500"/>
            </a:xfrm>
            <a:custGeom>
              <a:avLst/>
              <a:gdLst/>
              <a:ahLst/>
              <a:cxnLst/>
              <a:rect l="l" t="t" r="r" b="b"/>
              <a:pathLst>
                <a:path w="330200" h="190500">
                  <a:moveTo>
                    <a:pt x="0" y="19050"/>
                  </a:moveTo>
                  <a:lnTo>
                    <a:pt x="2248" y="11626"/>
                  </a:lnTo>
                  <a:lnTo>
                    <a:pt x="8366" y="5572"/>
                  </a:lnTo>
                  <a:lnTo>
                    <a:pt x="17412" y="1494"/>
                  </a:lnTo>
                  <a:lnTo>
                    <a:pt x="28448" y="0"/>
                  </a:lnTo>
                  <a:lnTo>
                    <a:pt x="301751" y="0"/>
                  </a:lnTo>
                  <a:lnTo>
                    <a:pt x="312787" y="1494"/>
                  </a:lnTo>
                  <a:lnTo>
                    <a:pt x="321833" y="5572"/>
                  </a:lnTo>
                  <a:lnTo>
                    <a:pt x="327951" y="11626"/>
                  </a:lnTo>
                  <a:lnTo>
                    <a:pt x="330200" y="19050"/>
                  </a:lnTo>
                  <a:lnTo>
                    <a:pt x="330200" y="57150"/>
                  </a:lnTo>
                  <a:lnTo>
                    <a:pt x="330200" y="95250"/>
                  </a:lnTo>
                  <a:lnTo>
                    <a:pt x="330200" y="133350"/>
                  </a:lnTo>
                  <a:lnTo>
                    <a:pt x="330200" y="171450"/>
                  </a:lnTo>
                  <a:lnTo>
                    <a:pt x="327951" y="178862"/>
                  </a:lnTo>
                  <a:lnTo>
                    <a:pt x="321833" y="184918"/>
                  </a:lnTo>
                  <a:lnTo>
                    <a:pt x="312787" y="189002"/>
                  </a:lnTo>
                  <a:lnTo>
                    <a:pt x="301751" y="190500"/>
                  </a:lnTo>
                  <a:lnTo>
                    <a:pt x="28448" y="190500"/>
                  </a:lnTo>
                  <a:lnTo>
                    <a:pt x="17412" y="189002"/>
                  </a:lnTo>
                  <a:lnTo>
                    <a:pt x="8366" y="184918"/>
                  </a:lnTo>
                  <a:lnTo>
                    <a:pt x="2248" y="178862"/>
                  </a:lnTo>
                  <a:lnTo>
                    <a:pt x="0" y="171450"/>
                  </a:lnTo>
                  <a:lnTo>
                    <a:pt x="0" y="19050"/>
                  </a:lnTo>
                  <a:close/>
                </a:path>
              </a:pathLst>
            </a:custGeom>
            <a:ln w="12700">
              <a:solidFill>
                <a:srgbClr val="297ED4"/>
              </a:solidFill>
            </a:ln>
          </p:spPr>
          <p:txBody>
            <a:bodyPr wrap="square" lIns="0" tIns="0" rIns="0" bIns="0" rtlCol="0"/>
            <a:lstStyle/>
            <a:p>
              <a:endParaRPr/>
            </a:p>
          </p:txBody>
        </p:sp>
        <p:pic>
          <p:nvPicPr>
            <p:cNvPr id="79" name="object 79"/>
            <p:cNvPicPr/>
            <p:nvPr/>
          </p:nvPicPr>
          <p:blipFill>
            <a:blip r:embed="rId21" cstate="print"/>
            <a:stretch>
              <a:fillRect/>
            </a:stretch>
          </p:blipFill>
          <p:spPr>
            <a:xfrm>
              <a:off x="7607300" y="5615137"/>
              <a:ext cx="279400" cy="70182"/>
            </a:xfrm>
            <a:prstGeom prst="rect">
              <a:avLst/>
            </a:prstGeom>
          </p:spPr>
        </p:pic>
        <p:pic>
          <p:nvPicPr>
            <p:cNvPr id="80" name="object 80"/>
            <p:cNvPicPr/>
            <p:nvPr/>
          </p:nvPicPr>
          <p:blipFill>
            <a:blip r:embed="rId22" cstate="print"/>
            <a:stretch>
              <a:fillRect/>
            </a:stretch>
          </p:blipFill>
          <p:spPr>
            <a:xfrm>
              <a:off x="7575550" y="3862069"/>
              <a:ext cx="342900" cy="203200"/>
            </a:xfrm>
            <a:prstGeom prst="rect">
              <a:avLst/>
            </a:prstGeom>
          </p:spPr>
        </p:pic>
        <p:sp>
          <p:nvSpPr>
            <p:cNvPr id="81" name="object 81"/>
            <p:cNvSpPr/>
            <p:nvPr/>
          </p:nvSpPr>
          <p:spPr>
            <a:xfrm>
              <a:off x="8166100" y="4057650"/>
              <a:ext cx="495300" cy="342900"/>
            </a:xfrm>
            <a:custGeom>
              <a:avLst/>
              <a:gdLst/>
              <a:ahLst/>
              <a:cxnLst/>
              <a:rect l="l" t="t" r="r" b="b"/>
              <a:pathLst>
                <a:path w="495300" h="342900">
                  <a:moveTo>
                    <a:pt x="452500" y="0"/>
                  </a:moveTo>
                  <a:lnTo>
                    <a:pt x="42799" y="0"/>
                  </a:lnTo>
                  <a:lnTo>
                    <a:pt x="26146" y="2696"/>
                  </a:lnTo>
                  <a:lnTo>
                    <a:pt x="12541" y="10048"/>
                  </a:lnTo>
                  <a:lnTo>
                    <a:pt x="3365" y="20949"/>
                  </a:lnTo>
                  <a:lnTo>
                    <a:pt x="0" y="34289"/>
                  </a:lnTo>
                  <a:lnTo>
                    <a:pt x="0" y="308610"/>
                  </a:lnTo>
                  <a:lnTo>
                    <a:pt x="3365" y="321950"/>
                  </a:lnTo>
                  <a:lnTo>
                    <a:pt x="12541" y="332851"/>
                  </a:lnTo>
                  <a:lnTo>
                    <a:pt x="26146" y="340203"/>
                  </a:lnTo>
                  <a:lnTo>
                    <a:pt x="42799" y="342900"/>
                  </a:lnTo>
                  <a:lnTo>
                    <a:pt x="452500" y="342900"/>
                  </a:lnTo>
                  <a:lnTo>
                    <a:pt x="469153" y="340203"/>
                  </a:lnTo>
                  <a:lnTo>
                    <a:pt x="482758" y="332851"/>
                  </a:lnTo>
                  <a:lnTo>
                    <a:pt x="491934" y="321950"/>
                  </a:lnTo>
                  <a:lnTo>
                    <a:pt x="495300" y="308610"/>
                  </a:lnTo>
                  <a:lnTo>
                    <a:pt x="495300" y="34289"/>
                  </a:lnTo>
                  <a:lnTo>
                    <a:pt x="491934" y="20949"/>
                  </a:lnTo>
                  <a:lnTo>
                    <a:pt x="482758" y="10048"/>
                  </a:lnTo>
                  <a:lnTo>
                    <a:pt x="469153" y="2696"/>
                  </a:lnTo>
                  <a:lnTo>
                    <a:pt x="452500" y="0"/>
                  </a:lnTo>
                  <a:close/>
                </a:path>
              </a:pathLst>
            </a:custGeom>
            <a:solidFill>
              <a:srgbClr val="FFFFFF"/>
            </a:solidFill>
          </p:spPr>
          <p:txBody>
            <a:bodyPr wrap="square" lIns="0" tIns="0" rIns="0" bIns="0" rtlCol="0"/>
            <a:lstStyle/>
            <a:p>
              <a:endParaRPr/>
            </a:p>
          </p:txBody>
        </p:sp>
        <p:sp>
          <p:nvSpPr>
            <p:cNvPr id="82" name="object 82"/>
            <p:cNvSpPr/>
            <p:nvPr/>
          </p:nvSpPr>
          <p:spPr>
            <a:xfrm>
              <a:off x="8166100" y="4057650"/>
              <a:ext cx="495300" cy="342900"/>
            </a:xfrm>
            <a:custGeom>
              <a:avLst/>
              <a:gdLst/>
              <a:ahLst/>
              <a:cxnLst/>
              <a:rect l="l" t="t" r="r" b="b"/>
              <a:pathLst>
                <a:path w="495300" h="342900">
                  <a:moveTo>
                    <a:pt x="0" y="34289"/>
                  </a:moveTo>
                  <a:lnTo>
                    <a:pt x="3365" y="20949"/>
                  </a:lnTo>
                  <a:lnTo>
                    <a:pt x="12541" y="10048"/>
                  </a:lnTo>
                  <a:lnTo>
                    <a:pt x="26146" y="2696"/>
                  </a:lnTo>
                  <a:lnTo>
                    <a:pt x="42799" y="0"/>
                  </a:lnTo>
                  <a:lnTo>
                    <a:pt x="452500" y="0"/>
                  </a:lnTo>
                  <a:lnTo>
                    <a:pt x="469153" y="2696"/>
                  </a:lnTo>
                  <a:lnTo>
                    <a:pt x="482758" y="10048"/>
                  </a:lnTo>
                  <a:lnTo>
                    <a:pt x="491934" y="20949"/>
                  </a:lnTo>
                  <a:lnTo>
                    <a:pt x="495300" y="34289"/>
                  </a:lnTo>
                  <a:lnTo>
                    <a:pt x="495300" y="89154"/>
                  </a:lnTo>
                  <a:lnTo>
                    <a:pt x="495300" y="144018"/>
                  </a:lnTo>
                  <a:lnTo>
                    <a:pt x="495300" y="198881"/>
                  </a:lnTo>
                  <a:lnTo>
                    <a:pt x="495300" y="253745"/>
                  </a:lnTo>
                  <a:lnTo>
                    <a:pt x="495300" y="308610"/>
                  </a:lnTo>
                  <a:lnTo>
                    <a:pt x="491934" y="321950"/>
                  </a:lnTo>
                  <a:lnTo>
                    <a:pt x="482758" y="332851"/>
                  </a:lnTo>
                  <a:lnTo>
                    <a:pt x="469153" y="340203"/>
                  </a:lnTo>
                  <a:lnTo>
                    <a:pt x="452500" y="342900"/>
                  </a:lnTo>
                  <a:lnTo>
                    <a:pt x="42799" y="342900"/>
                  </a:lnTo>
                  <a:lnTo>
                    <a:pt x="26146" y="340203"/>
                  </a:lnTo>
                  <a:lnTo>
                    <a:pt x="12541" y="332851"/>
                  </a:lnTo>
                  <a:lnTo>
                    <a:pt x="3365" y="321950"/>
                  </a:lnTo>
                  <a:lnTo>
                    <a:pt x="0" y="308610"/>
                  </a:lnTo>
                  <a:lnTo>
                    <a:pt x="0" y="34289"/>
                  </a:lnTo>
                  <a:close/>
                </a:path>
              </a:pathLst>
            </a:custGeom>
            <a:ln w="12700">
              <a:solidFill>
                <a:srgbClr val="297ED4"/>
              </a:solidFill>
            </a:ln>
          </p:spPr>
          <p:txBody>
            <a:bodyPr wrap="square" lIns="0" tIns="0" rIns="0" bIns="0" rtlCol="0"/>
            <a:lstStyle/>
            <a:p>
              <a:endParaRPr/>
            </a:p>
          </p:txBody>
        </p:sp>
        <p:pic>
          <p:nvPicPr>
            <p:cNvPr id="83" name="object 83"/>
            <p:cNvPicPr/>
            <p:nvPr/>
          </p:nvPicPr>
          <p:blipFill>
            <a:blip r:embed="rId23" cstate="print"/>
            <a:stretch>
              <a:fillRect/>
            </a:stretch>
          </p:blipFill>
          <p:spPr>
            <a:xfrm>
              <a:off x="8228076" y="4111155"/>
              <a:ext cx="361442" cy="235927"/>
            </a:xfrm>
            <a:prstGeom prst="rect">
              <a:avLst/>
            </a:prstGeom>
          </p:spPr>
        </p:pic>
        <p:pic>
          <p:nvPicPr>
            <p:cNvPr id="84" name="object 84"/>
            <p:cNvPicPr/>
            <p:nvPr/>
          </p:nvPicPr>
          <p:blipFill>
            <a:blip r:embed="rId24" cstate="print"/>
            <a:stretch>
              <a:fillRect/>
            </a:stretch>
          </p:blipFill>
          <p:spPr>
            <a:xfrm>
              <a:off x="7575550" y="5759449"/>
              <a:ext cx="342900" cy="203200"/>
            </a:xfrm>
            <a:prstGeom prst="rect">
              <a:avLst/>
            </a:prstGeom>
          </p:spPr>
        </p:pic>
        <p:sp>
          <p:nvSpPr>
            <p:cNvPr id="85" name="object 85"/>
            <p:cNvSpPr/>
            <p:nvPr/>
          </p:nvSpPr>
          <p:spPr>
            <a:xfrm>
              <a:off x="3543300" y="3695700"/>
              <a:ext cx="493395" cy="340360"/>
            </a:xfrm>
            <a:custGeom>
              <a:avLst/>
              <a:gdLst/>
              <a:ahLst/>
              <a:cxnLst/>
              <a:rect l="l" t="t" r="r" b="b"/>
              <a:pathLst>
                <a:path w="493395" h="340360">
                  <a:moveTo>
                    <a:pt x="450723" y="0"/>
                  </a:moveTo>
                  <a:lnTo>
                    <a:pt x="42545" y="0"/>
                  </a:lnTo>
                  <a:lnTo>
                    <a:pt x="25985" y="2674"/>
                  </a:lnTo>
                  <a:lnTo>
                    <a:pt x="12461" y="9969"/>
                  </a:lnTo>
                  <a:lnTo>
                    <a:pt x="3343" y="20788"/>
                  </a:lnTo>
                  <a:lnTo>
                    <a:pt x="0" y="34036"/>
                  </a:lnTo>
                  <a:lnTo>
                    <a:pt x="0" y="306069"/>
                  </a:lnTo>
                  <a:lnTo>
                    <a:pt x="3343" y="319317"/>
                  </a:lnTo>
                  <a:lnTo>
                    <a:pt x="12461" y="330136"/>
                  </a:lnTo>
                  <a:lnTo>
                    <a:pt x="25985" y="337431"/>
                  </a:lnTo>
                  <a:lnTo>
                    <a:pt x="42545" y="340106"/>
                  </a:lnTo>
                  <a:lnTo>
                    <a:pt x="450723" y="340106"/>
                  </a:lnTo>
                  <a:lnTo>
                    <a:pt x="467282" y="337431"/>
                  </a:lnTo>
                  <a:lnTo>
                    <a:pt x="480806" y="330136"/>
                  </a:lnTo>
                  <a:lnTo>
                    <a:pt x="489924" y="319317"/>
                  </a:lnTo>
                  <a:lnTo>
                    <a:pt x="493267" y="306069"/>
                  </a:lnTo>
                  <a:lnTo>
                    <a:pt x="493267" y="34036"/>
                  </a:lnTo>
                  <a:lnTo>
                    <a:pt x="489924" y="20788"/>
                  </a:lnTo>
                  <a:lnTo>
                    <a:pt x="480806" y="9969"/>
                  </a:lnTo>
                  <a:lnTo>
                    <a:pt x="467282" y="2674"/>
                  </a:lnTo>
                  <a:lnTo>
                    <a:pt x="450723" y="0"/>
                  </a:lnTo>
                  <a:close/>
                </a:path>
              </a:pathLst>
            </a:custGeom>
            <a:solidFill>
              <a:srgbClr val="FFFFFF"/>
            </a:solidFill>
          </p:spPr>
          <p:txBody>
            <a:bodyPr wrap="square" lIns="0" tIns="0" rIns="0" bIns="0" rtlCol="0"/>
            <a:lstStyle/>
            <a:p>
              <a:endParaRPr/>
            </a:p>
          </p:txBody>
        </p:sp>
        <p:sp>
          <p:nvSpPr>
            <p:cNvPr id="86" name="object 86"/>
            <p:cNvSpPr/>
            <p:nvPr/>
          </p:nvSpPr>
          <p:spPr>
            <a:xfrm>
              <a:off x="3543300" y="3695700"/>
              <a:ext cx="493395" cy="340360"/>
            </a:xfrm>
            <a:custGeom>
              <a:avLst/>
              <a:gdLst/>
              <a:ahLst/>
              <a:cxnLst/>
              <a:rect l="l" t="t" r="r" b="b"/>
              <a:pathLst>
                <a:path w="493395" h="340360">
                  <a:moveTo>
                    <a:pt x="0" y="34036"/>
                  </a:moveTo>
                  <a:lnTo>
                    <a:pt x="3343" y="20788"/>
                  </a:lnTo>
                  <a:lnTo>
                    <a:pt x="12461" y="9969"/>
                  </a:lnTo>
                  <a:lnTo>
                    <a:pt x="25985" y="2674"/>
                  </a:lnTo>
                  <a:lnTo>
                    <a:pt x="42545" y="0"/>
                  </a:lnTo>
                  <a:lnTo>
                    <a:pt x="450723" y="0"/>
                  </a:lnTo>
                  <a:lnTo>
                    <a:pt x="467282" y="2674"/>
                  </a:lnTo>
                  <a:lnTo>
                    <a:pt x="480806" y="9969"/>
                  </a:lnTo>
                  <a:lnTo>
                    <a:pt x="489924" y="20788"/>
                  </a:lnTo>
                  <a:lnTo>
                    <a:pt x="493267" y="34036"/>
                  </a:lnTo>
                  <a:lnTo>
                    <a:pt x="493267" y="88442"/>
                  </a:lnTo>
                  <a:lnTo>
                    <a:pt x="493267" y="142849"/>
                  </a:lnTo>
                  <a:lnTo>
                    <a:pt x="493267" y="197256"/>
                  </a:lnTo>
                  <a:lnTo>
                    <a:pt x="493267" y="251663"/>
                  </a:lnTo>
                  <a:lnTo>
                    <a:pt x="493267" y="306069"/>
                  </a:lnTo>
                  <a:lnTo>
                    <a:pt x="489924" y="319317"/>
                  </a:lnTo>
                  <a:lnTo>
                    <a:pt x="480806" y="330136"/>
                  </a:lnTo>
                  <a:lnTo>
                    <a:pt x="467282" y="337431"/>
                  </a:lnTo>
                  <a:lnTo>
                    <a:pt x="450723" y="340106"/>
                  </a:lnTo>
                  <a:lnTo>
                    <a:pt x="42545" y="340106"/>
                  </a:lnTo>
                  <a:lnTo>
                    <a:pt x="25985" y="337431"/>
                  </a:lnTo>
                  <a:lnTo>
                    <a:pt x="12461" y="330136"/>
                  </a:lnTo>
                  <a:lnTo>
                    <a:pt x="3343" y="319317"/>
                  </a:lnTo>
                  <a:lnTo>
                    <a:pt x="0" y="306069"/>
                  </a:lnTo>
                  <a:lnTo>
                    <a:pt x="0" y="34036"/>
                  </a:lnTo>
                  <a:close/>
                </a:path>
              </a:pathLst>
            </a:custGeom>
            <a:ln w="12700">
              <a:solidFill>
                <a:srgbClr val="297ED4"/>
              </a:solidFill>
            </a:ln>
          </p:spPr>
          <p:txBody>
            <a:bodyPr wrap="square" lIns="0" tIns="0" rIns="0" bIns="0" rtlCol="0"/>
            <a:lstStyle/>
            <a:p>
              <a:endParaRPr/>
            </a:p>
          </p:txBody>
        </p:sp>
        <p:sp>
          <p:nvSpPr>
            <p:cNvPr id="87" name="object 87"/>
            <p:cNvSpPr/>
            <p:nvPr/>
          </p:nvSpPr>
          <p:spPr>
            <a:xfrm>
              <a:off x="7581900" y="4079239"/>
              <a:ext cx="330200" cy="190500"/>
            </a:xfrm>
            <a:custGeom>
              <a:avLst/>
              <a:gdLst/>
              <a:ahLst/>
              <a:cxnLst/>
              <a:rect l="l" t="t" r="r" b="b"/>
              <a:pathLst>
                <a:path w="330200" h="190500">
                  <a:moveTo>
                    <a:pt x="301751" y="0"/>
                  </a:moveTo>
                  <a:lnTo>
                    <a:pt x="28448" y="0"/>
                  </a:lnTo>
                  <a:lnTo>
                    <a:pt x="17412" y="1494"/>
                  </a:lnTo>
                  <a:lnTo>
                    <a:pt x="8366" y="5572"/>
                  </a:lnTo>
                  <a:lnTo>
                    <a:pt x="2248" y="11626"/>
                  </a:lnTo>
                  <a:lnTo>
                    <a:pt x="0" y="19050"/>
                  </a:lnTo>
                  <a:lnTo>
                    <a:pt x="0" y="171450"/>
                  </a:lnTo>
                  <a:lnTo>
                    <a:pt x="2248" y="178873"/>
                  </a:lnTo>
                  <a:lnTo>
                    <a:pt x="8366" y="184927"/>
                  </a:lnTo>
                  <a:lnTo>
                    <a:pt x="17412" y="189005"/>
                  </a:lnTo>
                  <a:lnTo>
                    <a:pt x="28448" y="190500"/>
                  </a:lnTo>
                  <a:lnTo>
                    <a:pt x="301751" y="190500"/>
                  </a:lnTo>
                  <a:lnTo>
                    <a:pt x="312787" y="189005"/>
                  </a:lnTo>
                  <a:lnTo>
                    <a:pt x="321833" y="184927"/>
                  </a:lnTo>
                  <a:lnTo>
                    <a:pt x="327951" y="178873"/>
                  </a:lnTo>
                  <a:lnTo>
                    <a:pt x="330200" y="171450"/>
                  </a:lnTo>
                  <a:lnTo>
                    <a:pt x="330200" y="19050"/>
                  </a:lnTo>
                  <a:lnTo>
                    <a:pt x="327951" y="11626"/>
                  </a:lnTo>
                  <a:lnTo>
                    <a:pt x="321833" y="5572"/>
                  </a:lnTo>
                  <a:lnTo>
                    <a:pt x="312787" y="1494"/>
                  </a:lnTo>
                  <a:lnTo>
                    <a:pt x="301751" y="0"/>
                  </a:lnTo>
                  <a:close/>
                </a:path>
              </a:pathLst>
            </a:custGeom>
            <a:solidFill>
              <a:srgbClr val="FFFFFF"/>
            </a:solidFill>
          </p:spPr>
          <p:txBody>
            <a:bodyPr wrap="square" lIns="0" tIns="0" rIns="0" bIns="0" rtlCol="0"/>
            <a:lstStyle/>
            <a:p>
              <a:endParaRPr/>
            </a:p>
          </p:txBody>
        </p:sp>
        <p:sp>
          <p:nvSpPr>
            <p:cNvPr id="88" name="object 88"/>
            <p:cNvSpPr/>
            <p:nvPr/>
          </p:nvSpPr>
          <p:spPr>
            <a:xfrm>
              <a:off x="7581900" y="4079239"/>
              <a:ext cx="330200" cy="190500"/>
            </a:xfrm>
            <a:custGeom>
              <a:avLst/>
              <a:gdLst/>
              <a:ahLst/>
              <a:cxnLst/>
              <a:rect l="l" t="t" r="r" b="b"/>
              <a:pathLst>
                <a:path w="330200" h="190500">
                  <a:moveTo>
                    <a:pt x="0" y="19050"/>
                  </a:moveTo>
                  <a:lnTo>
                    <a:pt x="2248" y="11626"/>
                  </a:lnTo>
                  <a:lnTo>
                    <a:pt x="8366" y="5572"/>
                  </a:lnTo>
                  <a:lnTo>
                    <a:pt x="17412" y="1494"/>
                  </a:lnTo>
                  <a:lnTo>
                    <a:pt x="28448" y="0"/>
                  </a:lnTo>
                  <a:lnTo>
                    <a:pt x="301751" y="0"/>
                  </a:lnTo>
                  <a:lnTo>
                    <a:pt x="312787" y="1494"/>
                  </a:lnTo>
                  <a:lnTo>
                    <a:pt x="321833" y="5572"/>
                  </a:lnTo>
                  <a:lnTo>
                    <a:pt x="327951" y="11626"/>
                  </a:lnTo>
                  <a:lnTo>
                    <a:pt x="330200" y="19050"/>
                  </a:lnTo>
                  <a:lnTo>
                    <a:pt x="330200" y="57150"/>
                  </a:lnTo>
                  <a:lnTo>
                    <a:pt x="330200" y="95250"/>
                  </a:lnTo>
                  <a:lnTo>
                    <a:pt x="330200" y="133350"/>
                  </a:lnTo>
                  <a:lnTo>
                    <a:pt x="330200" y="171450"/>
                  </a:lnTo>
                  <a:lnTo>
                    <a:pt x="327951" y="178873"/>
                  </a:lnTo>
                  <a:lnTo>
                    <a:pt x="321833" y="184927"/>
                  </a:lnTo>
                  <a:lnTo>
                    <a:pt x="312787" y="189005"/>
                  </a:lnTo>
                  <a:lnTo>
                    <a:pt x="301751" y="190500"/>
                  </a:lnTo>
                  <a:lnTo>
                    <a:pt x="28448" y="190500"/>
                  </a:lnTo>
                  <a:lnTo>
                    <a:pt x="17412" y="189005"/>
                  </a:lnTo>
                  <a:lnTo>
                    <a:pt x="8366" y="184927"/>
                  </a:lnTo>
                  <a:lnTo>
                    <a:pt x="2248" y="178873"/>
                  </a:lnTo>
                  <a:lnTo>
                    <a:pt x="0" y="171450"/>
                  </a:lnTo>
                  <a:lnTo>
                    <a:pt x="0" y="19050"/>
                  </a:lnTo>
                  <a:close/>
                </a:path>
              </a:pathLst>
            </a:custGeom>
            <a:ln w="12700">
              <a:solidFill>
                <a:srgbClr val="297ED4"/>
              </a:solidFill>
            </a:ln>
          </p:spPr>
          <p:txBody>
            <a:bodyPr wrap="square" lIns="0" tIns="0" rIns="0" bIns="0" rtlCol="0"/>
            <a:lstStyle/>
            <a:p>
              <a:endParaRPr/>
            </a:p>
          </p:txBody>
        </p:sp>
        <p:pic>
          <p:nvPicPr>
            <p:cNvPr id="89" name="object 89"/>
            <p:cNvPicPr/>
            <p:nvPr/>
          </p:nvPicPr>
          <p:blipFill>
            <a:blip r:embed="rId25" cstate="print"/>
            <a:stretch>
              <a:fillRect/>
            </a:stretch>
          </p:blipFill>
          <p:spPr>
            <a:xfrm>
              <a:off x="7602473" y="4143783"/>
              <a:ext cx="289153" cy="61440"/>
            </a:xfrm>
            <a:prstGeom prst="rect">
              <a:avLst/>
            </a:prstGeom>
          </p:spPr>
        </p:pic>
        <p:pic>
          <p:nvPicPr>
            <p:cNvPr id="90" name="object 90"/>
            <p:cNvPicPr/>
            <p:nvPr/>
          </p:nvPicPr>
          <p:blipFill>
            <a:blip r:embed="rId26" cstate="print"/>
            <a:stretch>
              <a:fillRect/>
            </a:stretch>
          </p:blipFill>
          <p:spPr>
            <a:xfrm>
              <a:off x="3568700" y="3797363"/>
              <a:ext cx="432003" cy="146875"/>
            </a:xfrm>
            <a:prstGeom prst="rect">
              <a:avLst/>
            </a:prstGeom>
          </p:spPr>
        </p:pic>
        <p:sp>
          <p:nvSpPr>
            <p:cNvPr id="91" name="object 91"/>
            <p:cNvSpPr/>
            <p:nvPr/>
          </p:nvSpPr>
          <p:spPr>
            <a:xfrm>
              <a:off x="1562100" y="3695700"/>
              <a:ext cx="493395" cy="340360"/>
            </a:xfrm>
            <a:custGeom>
              <a:avLst/>
              <a:gdLst/>
              <a:ahLst/>
              <a:cxnLst/>
              <a:rect l="l" t="t" r="r" b="b"/>
              <a:pathLst>
                <a:path w="493394" h="340360">
                  <a:moveTo>
                    <a:pt x="450723" y="0"/>
                  </a:moveTo>
                  <a:lnTo>
                    <a:pt x="42544" y="0"/>
                  </a:lnTo>
                  <a:lnTo>
                    <a:pt x="25985" y="2674"/>
                  </a:lnTo>
                  <a:lnTo>
                    <a:pt x="12461" y="9969"/>
                  </a:lnTo>
                  <a:lnTo>
                    <a:pt x="3343" y="20788"/>
                  </a:lnTo>
                  <a:lnTo>
                    <a:pt x="0" y="34036"/>
                  </a:lnTo>
                  <a:lnTo>
                    <a:pt x="0" y="306069"/>
                  </a:lnTo>
                  <a:lnTo>
                    <a:pt x="3343" y="319317"/>
                  </a:lnTo>
                  <a:lnTo>
                    <a:pt x="12461" y="330136"/>
                  </a:lnTo>
                  <a:lnTo>
                    <a:pt x="25985" y="337431"/>
                  </a:lnTo>
                  <a:lnTo>
                    <a:pt x="42544" y="340106"/>
                  </a:lnTo>
                  <a:lnTo>
                    <a:pt x="450723" y="340106"/>
                  </a:lnTo>
                  <a:lnTo>
                    <a:pt x="467282" y="337431"/>
                  </a:lnTo>
                  <a:lnTo>
                    <a:pt x="480806" y="330136"/>
                  </a:lnTo>
                  <a:lnTo>
                    <a:pt x="489924" y="319317"/>
                  </a:lnTo>
                  <a:lnTo>
                    <a:pt x="493268" y="306069"/>
                  </a:lnTo>
                  <a:lnTo>
                    <a:pt x="493268" y="34036"/>
                  </a:lnTo>
                  <a:lnTo>
                    <a:pt x="489924" y="20788"/>
                  </a:lnTo>
                  <a:lnTo>
                    <a:pt x="480806" y="9969"/>
                  </a:lnTo>
                  <a:lnTo>
                    <a:pt x="467282" y="2674"/>
                  </a:lnTo>
                  <a:lnTo>
                    <a:pt x="450723" y="0"/>
                  </a:lnTo>
                  <a:close/>
                </a:path>
              </a:pathLst>
            </a:custGeom>
            <a:solidFill>
              <a:srgbClr val="FFFFFF"/>
            </a:solidFill>
          </p:spPr>
          <p:txBody>
            <a:bodyPr wrap="square" lIns="0" tIns="0" rIns="0" bIns="0" rtlCol="0"/>
            <a:lstStyle/>
            <a:p>
              <a:endParaRPr/>
            </a:p>
          </p:txBody>
        </p:sp>
        <p:sp>
          <p:nvSpPr>
            <p:cNvPr id="92" name="object 92"/>
            <p:cNvSpPr/>
            <p:nvPr/>
          </p:nvSpPr>
          <p:spPr>
            <a:xfrm>
              <a:off x="1562100" y="3695700"/>
              <a:ext cx="493395" cy="340360"/>
            </a:xfrm>
            <a:custGeom>
              <a:avLst/>
              <a:gdLst/>
              <a:ahLst/>
              <a:cxnLst/>
              <a:rect l="l" t="t" r="r" b="b"/>
              <a:pathLst>
                <a:path w="493394" h="340360">
                  <a:moveTo>
                    <a:pt x="0" y="34036"/>
                  </a:moveTo>
                  <a:lnTo>
                    <a:pt x="3343" y="20788"/>
                  </a:lnTo>
                  <a:lnTo>
                    <a:pt x="12461" y="9969"/>
                  </a:lnTo>
                  <a:lnTo>
                    <a:pt x="25985" y="2674"/>
                  </a:lnTo>
                  <a:lnTo>
                    <a:pt x="42544" y="0"/>
                  </a:lnTo>
                  <a:lnTo>
                    <a:pt x="450723" y="0"/>
                  </a:lnTo>
                  <a:lnTo>
                    <a:pt x="467282" y="2674"/>
                  </a:lnTo>
                  <a:lnTo>
                    <a:pt x="480806" y="9969"/>
                  </a:lnTo>
                  <a:lnTo>
                    <a:pt x="489924" y="20788"/>
                  </a:lnTo>
                  <a:lnTo>
                    <a:pt x="493268" y="34036"/>
                  </a:lnTo>
                  <a:lnTo>
                    <a:pt x="493268" y="88442"/>
                  </a:lnTo>
                  <a:lnTo>
                    <a:pt x="493268" y="142849"/>
                  </a:lnTo>
                  <a:lnTo>
                    <a:pt x="493268" y="197256"/>
                  </a:lnTo>
                  <a:lnTo>
                    <a:pt x="493268" y="251663"/>
                  </a:lnTo>
                  <a:lnTo>
                    <a:pt x="493268" y="306069"/>
                  </a:lnTo>
                  <a:lnTo>
                    <a:pt x="489924" y="319317"/>
                  </a:lnTo>
                  <a:lnTo>
                    <a:pt x="480806" y="330136"/>
                  </a:lnTo>
                  <a:lnTo>
                    <a:pt x="467282" y="337431"/>
                  </a:lnTo>
                  <a:lnTo>
                    <a:pt x="450723" y="340106"/>
                  </a:lnTo>
                  <a:lnTo>
                    <a:pt x="42544" y="340106"/>
                  </a:lnTo>
                  <a:lnTo>
                    <a:pt x="25985" y="337431"/>
                  </a:lnTo>
                  <a:lnTo>
                    <a:pt x="12461" y="330136"/>
                  </a:lnTo>
                  <a:lnTo>
                    <a:pt x="3343" y="319317"/>
                  </a:lnTo>
                  <a:lnTo>
                    <a:pt x="0" y="306069"/>
                  </a:lnTo>
                  <a:lnTo>
                    <a:pt x="0" y="34036"/>
                  </a:lnTo>
                  <a:close/>
                </a:path>
              </a:pathLst>
            </a:custGeom>
            <a:ln w="12700">
              <a:solidFill>
                <a:srgbClr val="297ED4"/>
              </a:solidFill>
            </a:ln>
          </p:spPr>
          <p:txBody>
            <a:bodyPr wrap="square" lIns="0" tIns="0" rIns="0" bIns="0" rtlCol="0"/>
            <a:lstStyle/>
            <a:p>
              <a:endParaRPr/>
            </a:p>
          </p:txBody>
        </p:sp>
        <p:pic>
          <p:nvPicPr>
            <p:cNvPr id="93" name="object 93"/>
            <p:cNvPicPr/>
            <p:nvPr/>
          </p:nvPicPr>
          <p:blipFill>
            <a:blip r:embed="rId27" cstate="print"/>
            <a:stretch>
              <a:fillRect/>
            </a:stretch>
          </p:blipFill>
          <p:spPr>
            <a:xfrm>
              <a:off x="1587500" y="3746550"/>
              <a:ext cx="432003" cy="239725"/>
            </a:xfrm>
            <a:prstGeom prst="rect">
              <a:avLst/>
            </a:prstGeom>
          </p:spPr>
        </p:pic>
        <p:sp>
          <p:nvSpPr>
            <p:cNvPr id="94" name="object 94"/>
            <p:cNvSpPr/>
            <p:nvPr/>
          </p:nvSpPr>
          <p:spPr>
            <a:xfrm>
              <a:off x="6184900" y="4508500"/>
              <a:ext cx="493395" cy="340360"/>
            </a:xfrm>
            <a:custGeom>
              <a:avLst/>
              <a:gdLst/>
              <a:ahLst/>
              <a:cxnLst/>
              <a:rect l="l" t="t" r="r" b="b"/>
              <a:pathLst>
                <a:path w="493395" h="340360">
                  <a:moveTo>
                    <a:pt x="450723" y="0"/>
                  </a:moveTo>
                  <a:lnTo>
                    <a:pt x="42545" y="0"/>
                  </a:lnTo>
                  <a:lnTo>
                    <a:pt x="25985" y="2674"/>
                  </a:lnTo>
                  <a:lnTo>
                    <a:pt x="12461" y="9969"/>
                  </a:lnTo>
                  <a:lnTo>
                    <a:pt x="3343" y="20788"/>
                  </a:lnTo>
                  <a:lnTo>
                    <a:pt x="0" y="34036"/>
                  </a:lnTo>
                  <a:lnTo>
                    <a:pt x="0" y="306069"/>
                  </a:lnTo>
                  <a:lnTo>
                    <a:pt x="3343" y="319317"/>
                  </a:lnTo>
                  <a:lnTo>
                    <a:pt x="12461" y="330136"/>
                  </a:lnTo>
                  <a:lnTo>
                    <a:pt x="25985" y="337431"/>
                  </a:lnTo>
                  <a:lnTo>
                    <a:pt x="42545" y="340106"/>
                  </a:lnTo>
                  <a:lnTo>
                    <a:pt x="450723" y="340106"/>
                  </a:lnTo>
                  <a:lnTo>
                    <a:pt x="467282" y="337431"/>
                  </a:lnTo>
                  <a:lnTo>
                    <a:pt x="480806" y="330136"/>
                  </a:lnTo>
                  <a:lnTo>
                    <a:pt x="489924" y="319317"/>
                  </a:lnTo>
                  <a:lnTo>
                    <a:pt x="493268" y="306069"/>
                  </a:lnTo>
                  <a:lnTo>
                    <a:pt x="493268" y="34036"/>
                  </a:lnTo>
                  <a:lnTo>
                    <a:pt x="489924" y="20788"/>
                  </a:lnTo>
                  <a:lnTo>
                    <a:pt x="480806" y="9969"/>
                  </a:lnTo>
                  <a:lnTo>
                    <a:pt x="467282" y="2674"/>
                  </a:lnTo>
                  <a:lnTo>
                    <a:pt x="450723" y="0"/>
                  </a:lnTo>
                  <a:close/>
                </a:path>
              </a:pathLst>
            </a:custGeom>
            <a:solidFill>
              <a:srgbClr val="FFFFFF"/>
            </a:solidFill>
          </p:spPr>
          <p:txBody>
            <a:bodyPr wrap="square" lIns="0" tIns="0" rIns="0" bIns="0" rtlCol="0"/>
            <a:lstStyle/>
            <a:p>
              <a:endParaRPr/>
            </a:p>
          </p:txBody>
        </p:sp>
        <p:sp>
          <p:nvSpPr>
            <p:cNvPr id="95" name="object 95"/>
            <p:cNvSpPr/>
            <p:nvPr/>
          </p:nvSpPr>
          <p:spPr>
            <a:xfrm>
              <a:off x="6184900" y="4508500"/>
              <a:ext cx="493395" cy="340360"/>
            </a:xfrm>
            <a:custGeom>
              <a:avLst/>
              <a:gdLst/>
              <a:ahLst/>
              <a:cxnLst/>
              <a:rect l="l" t="t" r="r" b="b"/>
              <a:pathLst>
                <a:path w="493395" h="340360">
                  <a:moveTo>
                    <a:pt x="0" y="34036"/>
                  </a:moveTo>
                  <a:lnTo>
                    <a:pt x="3343" y="20788"/>
                  </a:lnTo>
                  <a:lnTo>
                    <a:pt x="12461" y="9969"/>
                  </a:lnTo>
                  <a:lnTo>
                    <a:pt x="25985" y="2674"/>
                  </a:lnTo>
                  <a:lnTo>
                    <a:pt x="42545" y="0"/>
                  </a:lnTo>
                  <a:lnTo>
                    <a:pt x="450723" y="0"/>
                  </a:lnTo>
                  <a:lnTo>
                    <a:pt x="467282" y="2674"/>
                  </a:lnTo>
                  <a:lnTo>
                    <a:pt x="480806" y="9969"/>
                  </a:lnTo>
                  <a:lnTo>
                    <a:pt x="489924" y="20788"/>
                  </a:lnTo>
                  <a:lnTo>
                    <a:pt x="493268" y="34036"/>
                  </a:lnTo>
                  <a:lnTo>
                    <a:pt x="493268" y="88442"/>
                  </a:lnTo>
                  <a:lnTo>
                    <a:pt x="493268" y="142849"/>
                  </a:lnTo>
                  <a:lnTo>
                    <a:pt x="493268" y="197256"/>
                  </a:lnTo>
                  <a:lnTo>
                    <a:pt x="493268" y="251663"/>
                  </a:lnTo>
                  <a:lnTo>
                    <a:pt x="493268" y="306069"/>
                  </a:lnTo>
                  <a:lnTo>
                    <a:pt x="489924" y="319317"/>
                  </a:lnTo>
                  <a:lnTo>
                    <a:pt x="480806" y="330136"/>
                  </a:lnTo>
                  <a:lnTo>
                    <a:pt x="467282" y="337431"/>
                  </a:lnTo>
                  <a:lnTo>
                    <a:pt x="450723" y="340106"/>
                  </a:lnTo>
                  <a:lnTo>
                    <a:pt x="42545" y="340106"/>
                  </a:lnTo>
                  <a:lnTo>
                    <a:pt x="25985" y="337431"/>
                  </a:lnTo>
                  <a:lnTo>
                    <a:pt x="12461" y="330136"/>
                  </a:lnTo>
                  <a:lnTo>
                    <a:pt x="3343" y="319317"/>
                  </a:lnTo>
                  <a:lnTo>
                    <a:pt x="0" y="306069"/>
                  </a:lnTo>
                  <a:lnTo>
                    <a:pt x="0" y="34036"/>
                  </a:lnTo>
                  <a:close/>
                </a:path>
              </a:pathLst>
            </a:custGeom>
            <a:ln w="12699">
              <a:solidFill>
                <a:srgbClr val="297ED4"/>
              </a:solidFill>
            </a:ln>
          </p:spPr>
          <p:txBody>
            <a:bodyPr wrap="square" lIns="0" tIns="0" rIns="0" bIns="0" rtlCol="0"/>
            <a:lstStyle/>
            <a:p>
              <a:endParaRPr/>
            </a:p>
          </p:txBody>
        </p:sp>
        <p:pic>
          <p:nvPicPr>
            <p:cNvPr id="96" name="object 96"/>
            <p:cNvPicPr/>
            <p:nvPr/>
          </p:nvPicPr>
          <p:blipFill>
            <a:blip r:embed="rId28" cstate="print"/>
            <a:stretch>
              <a:fillRect/>
            </a:stretch>
          </p:blipFill>
          <p:spPr>
            <a:xfrm>
              <a:off x="6210300" y="4610150"/>
              <a:ext cx="432003" cy="135839"/>
            </a:xfrm>
            <a:prstGeom prst="rect">
              <a:avLst/>
            </a:prstGeom>
          </p:spPr>
        </p:pic>
        <p:sp>
          <p:nvSpPr>
            <p:cNvPr id="97" name="object 97"/>
            <p:cNvSpPr/>
            <p:nvPr/>
          </p:nvSpPr>
          <p:spPr>
            <a:xfrm>
              <a:off x="8166100" y="4419600"/>
              <a:ext cx="495300" cy="342900"/>
            </a:xfrm>
            <a:custGeom>
              <a:avLst/>
              <a:gdLst/>
              <a:ahLst/>
              <a:cxnLst/>
              <a:rect l="l" t="t" r="r" b="b"/>
              <a:pathLst>
                <a:path w="495300" h="342900">
                  <a:moveTo>
                    <a:pt x="452500" y="0"/>
                  </a:moveTo>
                  <a:lnTo>
                    <a:pt x="42799" y="0"/>
                  </a:lnTo>
                  <a:lnTo>
                    <a:pt x="26146" y="2696"/>
                  </a:lnTo>
                  <a:lnTo>
                    <a:pt x="12541" y="10048"/>
                  </a:lnTo>
                  <a:lnTo>
                    <a:pt x="3365" y="20949"/>
                  </a:lnTo>
                  <a:lnTo>
                    <a:pt x="0" y="34289"/>
                  </a:lnTo>
                  <a:lnTo>
                    <a:pt x="0" y="308610"/>
                  </a:lnTo>
                  <a:lnTo>
                    <a:pt x="3365" y="321950"/>
                  </a:lnTo>
                  <a:lnTo>
                    <a:pt x="12541" y="332851"/>
                  </a:lnTo>
                  <a:lnTo>
                    <a:pt x="26146" y="340203"/>
                  </a:lnTo>
                  <a:lnTo>
                    <a:pt x="42799" y="342900"/>
                  </a:lnTo>
                  <a:lnTo>
                    <a:pt x="452500" y="342900"/>
                  </a:lnTo>
                  <a:lnTo>
                    <a:pt x="469153" y="340203"/>
                  </a:lnTo>
                  <a:lnTo>
                    <a:pt x="482758" y="332851"/>
                  </a:lnTo>
                  <a:lnTo>
                    <a:pt x="491934" y="321950"/>
                  </a:lnTo>
                  <a:lnTo>
                    <a:pt x="495300" y="308610"/>
                  </a:lnTo>
                  <a:lnTo>
                    <a:pt x="495300" y="34289"/>
                  </a:lnTo>
                  <a:lnTo>
                    <a:pt x="491934" y="20949"/>
                  </a:lnTo>
                  <a:lnTo>
                    <a:pt x="482758" y="10048"/>
                  </a:lnTo>
                  <a:lnTo>
                    <a:pt x="469153" y="2696"/>
                  </a:lnTo>
                  <a:lnTo>
                    <a:pt x="452500" y="0"/>
                  </a:lnTo>
                  <a:close/>
                </a:path>
              </a:pathLst>
            </a:custGeom>
            <a:solidFill>
              <a:srgbClr val="FFFFFF"/>
            </a:solidFill>
          </p:spPr>
          <p:txBody>
            <a:bodyPr wrap="square" lIns="0" tIns="0" rIns="0" bIns="0" rtlCol="0"/>
            <a:lstStyle/>
            <a:p>
              <a:endParaRPr/>
            </a:p>
          </p:txBody>
        </p:sp>
        <p:sp>
          <p:nvSpPr>
            <p:cNvPr id="98" name="object 98"/>
            <p:cNvSpPr/>
            <p:nvPr/>
          </p:nvSpPr>
          <p:spPr>
            <a:xfrm>
              <a:off x="8166100" y="4419600"/>
              <a:ext cx="495300" cy="342900"/>
            </a:xfrm>
            <a:custGeom>
              <a:avLst/>
              <a:gdLst/>
              <a:ahLst/>
              <a:cxnLst/>
              <a:rect l="l" t="t" r="r" b="b"/>
              <a:pathLst>
                <a:path w="495300" h="342900">
                  <a:moveTo>
                    <a:pt x="0" y="34289"/>
                  </a:moveTo>
                  <a:lnTo>
                    <a:pt x="3365" y="20949"/>
                  </a:lnTo>
                  <a:lnTo>
                    <a:pt x="12541" y="10048"/>
                  </a:lnTo>
                  <a:lnTo>
                    <a:pt x="26146" y="2696"/>
                  </a:lnTo>
                  <a:lnTo>
                    <a:pt x="42799" y="0"/>
                  </a:lnTo>
                  <a:lnTo>
                    <a:pt x="452500" y="0"/>
                  </a:lnTo>
                  <a:lnTo>
                    <a:pt x="469153" y="2696"/>
                  </a:lnTo>
                  <a:lnTo>
                    <a:pt x="482758" y="10048"/>
                  </a:lnTo>
                  <a:lnTo>
                    <a:pt x="491934" y="20949"/>
                  </a:lnTo>
                  <a:lnTo>
                    <a:pt x="495300" y="34289"/>
                  </a:lnTo>
                  <a:lnTo>
                    <a:pt x="495300" y="89154"/>
                  </a:lnTo>
                  <a:lnTo>
                    <a:pt x="495300" y="144018"/>
                  </a:lnTo>
                  <a:lnTo>
                    <a:pt x="495300" y="198881"/>
                  </a:lnTo>
                  <a:lnTo>
                    <a:pt x="495300" y="253745"/>
                  </a:lnTo>
                  <a:lnTo>
                    <a:pt x="495300" y="308610"/>
                  </a:lnTo>
                  <a:lnTo>
                    <a:pt x="491934" y="321950"/>
                  </a:lnTo>
                  <a:lnTo>
                    <a:pt x="482758" y="332851"/>
                  </a:lnTo>
                  <a:lnTo>
                    <a:pt x="469153" y="340203"/>
                  </a:lnTo>
                  <a:lnTo>
                    <a:pt x="452500" y="342900"/>
                  </a:lnTo>
                  <a:lnTo>
                    <a:pt x="42799" y="342900"/>
                  </a:lnTo>
                  <a:lnTo>
                    <a:pt x="26146" y="340203"/>
                  </a:lnTo>
                  <a:lnTo>
                    <a:pt x="12541" y="332851"/>
                  </a:lnTo>
                  <a:lnTo>
                    <a:pt x="3365" y="321950"/>
                  </a:lnTo>
                  <a:lnTo>
                    <a:pt x="0" y="308610"/>
                  </a:lnTo>
                  <a:lnTo>
                    <a:pt x="0" y="34289"/>
                  </a:lnTo>
                  <a:close/>
                </a:path>
              </a:pathLst>
            </a:custGeom>
            <a:ln w="12700">
              <a:solidFill>
                <a:srgbClr val="297ED4"/>
              </a:solidFill>
            </a:ln>
          </p:spPr>
          <p:txBody>
            <a:bodyPr wrap="square" lIns="0" tIns="0" rIns="0" bIns="0" rtlCol="0"/>
            <a:lstStyle/>
            <a:p>
              <a:endParaRPr/>
            </a:p>
          </p:txBody>
        </p:sp>
        <p:pic>
          <p:nvPicPr>
            <p:cNvPr id="99" name="object 99"/>
            <p:cNvPicPr/>
            <p:nvPr/>
          </p:nvPicPr>
          <p:blipFill>
            <a:blip r:embed="rId29" cstate="print"/>
            <a:stretch>
              <a:fillRect/>
            </a:stretch>
          </p:blipFill>
          <p:spPr>
            <a:xfrm>
              <a:off x="8246109" y="4453889"/>
              <a:ext cx="335267" cy="274319"/>
            </a:xfrm>
            <a:prstGeom prst="rect">
              <a:avLst/>
            </a:prstGeom>
          </p:spPr>
        </p:pic>
        <p:sp>
          <p:nvSpPr>
            <p:cNvPr id="100" name="object 100"/>
            <p:cNvSpPr/>
            <p:nvPr/>
          </p:nvSpPr>
          <p:spPr>
            <a:xfrm>
              <a:off x="6829171" y="3069970"/>
              <a:ext cx="508634" cy="465455"/>
            </a:xfrm>
            <a:custGeom>
              <a:avLst/>
              <a:gdLst/>
              <a:ahLst/>
              <a:cxnLst/>
              <a:rect l="l" t="t" r="r" b="b"/>
              <a:pathLst>
                <a:path w="508634" h="465454">
                  <a:moveTo>
                    <a:pt x="464693" y="0"/>
                  </a:moveTo>
                  <a:lnTo>
                    <a:pt x="43942" y="0"/>
                  </a:lnTo>
                  <a:lnTo>
                    <a:pt x="26842" y="3657"/>
                  </a:lnTo>
                  <a:lnTo>
                    <a:pt x="12874" y="13636"/>
                  </a:lnTo>
                  <a:lnTo>
                    <a:pt x="3454" y="28449"/>
                  </a:lnTo>
                  <a:lnTo>
                    <a:pt x="0" y="46608"/>
                  </a:lnTo>
                  <a:lnTo>
                    <a:pt x="0" y="418973"/>
                  </a:lnTo>
                  <a:lnTo>
                    <a:pt x="3454" y="437058"/>
                  </a:lnTo>
                  <a:lnTo>
                    <a:pt x="12874" y="451834"/>
                  </a:lnTo>
                  <a:lnTo>
                    <a:pt x="26842" y="461799"/>
                  </a:lnTo>
                  <a:lnTo>
                    <a:pt x="43942" y="465454"/>
                  </a:lnTo>
                  <a:lnTo>
                    <a:pt x="464693" y="465454"/>
                  </a:lnTo>
                  <a:lnTo>
                    <a:pt x="481792" y="461799"/>
                  </a:lnTo>
                  <a:lnTo>
                    <a:pt x="495760" y="451834"/>
                  </a:lnTo>
                  <a:lnTo>
                    <a:pt x="505180" y="437058"/>
                  </a:lnTo>
                  <a:lnTo>
                    <a:pt x="508634" y="418973"/>
                  </a:lnTo>
                  <a:lnTo>
                    <a:pt x="508634" y="46608"/>
                  </a:lnTo>
                  <a:lnTo>
                    <a:pt x="505180" y="28449"/>
                  </a:lnTo>
                  <a:lnTo>
                    <a:pt x="495760" y="13636"/>
                  </a:lnTo>
                  <a:lnTo>
                    <a:pt x="481792" y="3657"/>
                  </a:lnTo>
                  <a:lnTo>
                    <a:pt x="464693" y="0"/>
                  </a:lnTo>
                  <a:close/>
                </a:path>
              </a:pathLst>
            </a:custGeom>
            <a:solidFill>
              <a:srgbClr val="041C2C"/>
            </a:solidFill>
          </p:spPr>
          <p:txBody>
            <a:bodyPr wrap="square" lIns="0" tIns="0" rIns="0" bIns="0" rtlCol="0"/>
            <a:lstStyle/>
            <a:p>
              <a:endParaRPr/>
            </a:p>
          </p:txBody>
        </p:sp>
        <p:sp>
          <p:nvSpPr>
            <p:cNvPr id="101" name="object 101"/>
            <p:cNvSpPr/>
            <p:nvPr/>
          </p:nvSpPr>
          <p:spPr>
            <a:xfrm>
              <a:off x="6829171" y="3069970"/>
              <a:ext cx="508634" cy="465455"/>
            </a:xfrm>
            <a:custGeom>
              <a:avLst/>
              <a:gdLst/>
              <a:ahLst/>
              <a:cxnLst/>
              <a:rect l="l" t="t" r="r" b="b"/>
              <a:pathLst>
                <a:path w="508634" h="465454">
                  <a:moveTo>
                    <a:pt x="0" y="46608"/>
                  </a:moveTo>
                  <a:lnTo>
                    <a:pt x="3454" y="28449"/>
                  </a:lnTo>
                  <a:lnTo>
                    <a:pt x="12874" y="13636"/>
                  </a:lnTo>
                  <a:lnTo>
                    <a:pt x="26842" y="3657"/>
                  </a:lnTo>
                  <a:lnTo>
                    <a:pt x="43942" y="0"/>
                  </a:lnTo>
                  <a:lnTo>
                    <a:pt x="464693" y="0"/>
                  </a:lnTo>
                  <a:lnTo>
                    <a:pt x="481792" y="3657"/>
                  </a:lnTo>
                  <a:lnTo>
                    <a:pt x="495760" y="13636"/>
                  </a:lnTo>
                  <a:lnTo>
                    <a:pt x="505180" y="28449"/>
                  </a:lnTo>
                  <a:lnTo>
                    <a:pt x="508634" y="46608"/>
                  </a:lnTo>
                  <a:lnTo>
                    <a:pt x="508634" y="99792"/>
                  </a:lnTo>
                  <a:lnTo>
                    <a:pt x="508634" y="152987"/>
                  </a:lnTo>
                  <a:lnTo>
                    <a:pt x="508634" y="418973"/>
                  </a:lnTo>
                  <a:lnTo>
                    <a:pt x="505180" y="437058"/>
                  </a:lnTo>
                  <a:lnTo>
                    <a:pt x="495760" y="451834"/>
                  </a:lnTo>
                  <a:lnTo>
                    <a:pt x="481792" y="461799"/>
                  </a:lnTo>
                  <a:lnTo>
                    <a:pt x="464693" y="465454"/>
                  </a:lnTo>
                  <a:lnTo>
                    <a:pt x="43942" y="465454"/>
                  </a:lnTo>
                  <a:lnTo>
                    <a:pt x="26842" y="461799"/>
                  </a:lnTo>
                  <a:lnTo>
                    <a:pt x="12874" y="451834"/>
                  </a:lnTo>
                  <a:lnTo>
                    <a:pt x="3454" y="437058"/>
                  </a:lnTo>
                  <a:lnTo>
                    <a:pt x="0" y="418973"/>
                  </a:lnTo>
                  <a:lnTo>
                    <a:pt x="0" y="46608"/>
                  </a:lnTo>
                  <a:close/>
                </a:path>
              </a:pathLst>
            </a:custGeom>
            <a:ln w="12700">
              <a:solidFill>
                <a:srgbClr val="297ED4"/>
              </a:solidFill>
            </a:ln>
          </p:spPr>
          <p:txBody>
            <a:bodyPr wrap="square" lIns="0" tIns="0" rIns="0" bIns="0" rtlCol="0"/>
            <a:lstStyle/>
            <a:p>
              <a:endParaRPr/>
            </a:p>
          </p:txBody>
        </p:sp>
        <p:pic>
          <p:nvPicPr>
            <p:cNvPr id="102" name="object 102"/>
            <p:cNvPicPr/>
            <p:nvPr/>
          </p:nvPicPr>
          <p:blipFill>
            <a:blip r:embed="rId30" cstate="print"/>
            <a:stretch>
              <a:fillRect/>
            </a:stretch>
          </p:blipFill>
          <p:spPr>
            <a:xfrm>
              <a:off x="6853809" y="3231108"/>
              <a:ext cx="459346" cy="143154"/>
            </a:xfrm>
            <a:prstGeom prst="rect">
              <a:avLst/>
            </a:prstGeom>
          </p:spPr>
        </p:pic>
        <p:sp>
          <p:nvSpPr>
            <p:cNvPr id="103" name="object 103"/>
            <p:cNvSpPr/>
            <p:nvPr/>
          </p:nvSpPr>
          <p:spPr>
            <a:xfrm>
              <a:off x="5519165" y="4102100"/>
              <a:ext cx="493395" cy="340360"/>
            </a:xfrm>
            <a:custGeom>
              <a:avLst/>
              <a:gdLst/>
              <a:ahLst/>
              <a:cxnLst/>
              <a:rect l="l" t="t" r="r" b="b"/>
              <a:pathLst>
                <a:path w="493395" h="340360">
                  <a:moveTo>
                    <a:pt x="450723" y="0"/>
                  </a:moveTo>
                  <a:lnTo>
                    <a:pt x="42545" y="0"/>
                  </a:lnTo>
                  <a:lnTo>
                    <a:pt x="25985" y="2674"/>
                  </a:lnTo>
                  <a:lnTo>
                    <a:pt x="12461" y="9969"/>
                  </a:lnTo>
                  <a:lnTo>
                    <a:pt x="3343" y="20788"/>
                  </a:lnTo>
                  <a:lnTo>
                    <a:pt x="0" y="34036"/>
                  </a:lnTo>
                  <a:lnTo>
                    <a:pt x="0" y="306069"/>
                  </a:lnTo>
                  <a:lnTo>
                    <a:pt x="3343" y="319317"/>
                  </a:lnTo>
                  <a:lnTo>
                    <a:pt x="12461" y="330136"/>
                  </a:lnTo>
                  <a:lnTo>
                    <a:pt x="25985" y="337431"/>
                  </a:lnTo>
                  <a:lnTo>
                    <a:pt x="42545" y="340106"/>
                  </a:lnTo>
                  <a:lnTo>
                    <a:pt x="450723" y="340106"/>
                  </a:lnTo>
                  <a:lnTo>
                    <a:pt x="467282" y="337431"/>
                  </a:lnTo>
                  <a:lnTo>
                    <a:pt x="480806" y="330136"/>
                  </a:lnTo>
                  <a:lnTo>
                    <a:pt x="489924" y="319317"/>
                  </a:lnTo>
                  <a:lnTo>
                    <a:pt x="493268" y="306069"/>
                  </a:lnTo>
                  <a:lnTo>
                    <a:pt x="493268" y="34036"/>
                  </a:lnTo>
                  <a:lnTo>
                    <a:pt x="489924" y="20788"/>
                  </a:lnTo>
                  <a:lnTo>
                    <a:pt x="480806" y="9969"/>
                  </a:lnTo>
                  <a:lnTo>
                    <a:pt x="467282" y="2674"/>
                  </a:lnTo>
                  <a:lnTo>
                    <a:pt x="450723" y="0"/>
                  </a:lnTo>
                  <a:close/>
                </a:path>
              </a:pathLst>
            </a:custGeom>
            <a:solidFill>
              <a:srgbClr val="FFFFFF"/>
            </a:solidFill>
          </p:spPr>
          <p:txBody>
            <a:bodyPr wrap="square" lIns="0" tIns="0" rIns="0" bIns="0" rtlCol="0"/>
            <a:lstStyle/>
            <a:p>
              <a:endParaRPr/>
            </a:p>
          </p:txBody>
        </p:sp>
        <p:sp>
          <p:nvSpPr>
            <p:cNvPr id="104" name="object 104"/>
            <p:cNvSpPr/>
            <p:nvPr/>
          </p:nvSpPr>
          <p:spPr>
            <a:xfrm>
              <a:off x="5519165" y="4102100"/>
              <a:ext cx="493395" cy="340360"/>
            </a:xfrm>
            <a:custGeom>
              <a:avLst/>
              <a:gdLst/>
              <a:ahLst/>
              <a:cxnLst/>
              <a:rect l="l" t="t" r="r" b="b"/>
              <a:pathLst>
                <a:path w="493395" h="340360">
                  <a:moveTo>
                    <a:pt x="0" y="34036"/>
                  </a:moveTo>
                  <a:lnTo>
                    <a:pt x="3343" y="20788"/>
                  </a:lnTo>
                  <a:lnTo>
                    <a:pt x="12461" y="9969"/>
                  </a:lnTo>
                  <a:lnTo>
                    <a:pt x="25985" y="2674"/>
                  </a:lnTo>
                  <a:lnTo>
                    <a:pt x="42545" y="0"/>
                  </a:lnTo>
                  <a:lnTo>
                    <a:pt x="450723" y="0"/>
                  </a:lnTo>
                  <a:lnTo>
                    <a:pt x="467282" y="2674"/>
                  </a:lnTo>
                  <a:lnTo>
                    <a:pt x="480806" y="9969"/>
                  </a:lnTo>
                  <a:lnTo>
                    <a:pt x="489924" y="20788"/>
                  </a:lnTo>
                  <a:lnTo>
                    <a:pt x="493268" y="34036"/>
                  </a:lnTo>
                  <a:lnTo>
                    <a:pt x="493268" y="88442"/>
                  </a:lnTo>
                  <a:lnTo>
                    <a:pt x="493268" y="142849"/>
                  </a:lnTo>
                  <a:lnTo>
                    <a:pt x="493268" y="197256"/>
                  </a:lnTo>
                  <a:lnTo>
                    <a:pt x="493268" y="251663"/>
                  </a:lnTo>
                  <a:lnTo>
                    <a:pt x="493268" y="306069"/>
                  </a:lnTo>
                  <a:lnTo>
                    <a:pt x="489924" y="319317"/>
                  </a:lnTo>
                  <a:lnTo>
                    <a:pt x="480806" y="330136"/>
                  </a:lnTo>
                  <a:lnTo>
                    <a:pt x="467282" y="337431"/>
                  </a:lnTo>
                  <a:lnTo>
                    <a:pt x="450723" y="340106"/>
                  </a:lnTo>
                  <a:lnTo>
                    <a:pt x="42545" y="340106"/>
                  </a:lnTo>
                  <a:lnTo>
                    <a:pt x="25985" y="337431"/>
                  </a:lnTo>
                  <a:lnTo>
                    <a:pt x="12461" y="330136"/>
                  </a:lnTo>
                  <a:lnTo>
                    <a:pt x="3343" y="319317"/>
                  </a:lnTo>
                  <a:lnTo>
                    <a:pt x="0" y="306069"/>
                  </a:lnTo>
                  <a:lnTo>
                    <a:pt x="0" y="34036"/>
                  </a:lnTo>
                  <a:close/>
                </a:path>
              </a:pathLst>
            </a:custGeom>
            <a:ln w="12699">
              <a:solidFill>
                <a:srgbClr val="297ED4"/>
              </a:solidFill>
            </a:ln>
          </p:spPr>
          <p:txBody>
            <a:bodyPr wrap="square" lIns="0" tIns="0" rIns="0" bIns="0" rtlCol="0"/>
            <a:lstStyle/>
            <a:p>
              <a:endParaRPr/>
            </a:p>
          </p:txBody>
        </p:sp>
        <p:pic>
          <p:nvPicPr>
            <p:cNvPr id="105" name="object 105" descr="Archivo:Raiffeisen Bank.svg - Wikipedia, la enciclopedia libre"/>
            <p:cNvPicPr/>
            <p:nvPr/>
          </p:nvPicPr>
          <p:blipFill>
            <a:blip r:embed="rId31" cstate="print"/>
            <a:stretch>
              <a:fillRect/>
            </a:stretch>
          </p:blipFill>
          <p:spPr>
            <a:xfrm>
              <a:off x="5531865" y="4203686"/>
              <a:ext cx="446976" cy="119774"/>
            </a:xfrm>
            <a:prstGeom prst="rect">
              <a:avLst/>
            </a:prstGeom>
          </p:spPr>
        </p:pic>
        <p:sp>
          <p:nvSpPr>
            <p:cNvPr id="106" name="object 106"/>
            <p:cNvSpPr/>
            <p:nvPr/>
          </p:nvSpPr>
          <p:spPr>
            <a:xfrm>
              <a:off x="7581900" y="4500879"/>
              <a:ext cx="330200" cy="190500"/>
            </a:xfrm>
            <a:custGeom>
              <a:avLst/>
              <a:gdLst/>
              <a:ahLst/>
              <a:cxnLst/>
              <a:rect l="l" t="t" r="r" b="b"/>
              <a:pathLst>
                <a:path w="330200" h="190500">
                  <a:moveTo>
                    <a:pt x="301751" y="0"/>
                  </a:moveTo>
                  <a:lnTo>
                    <a:pt x="28448" y="0"/>
                  </a:lnTo>
                  <a:lnTo>
                    <a:pt x="17412" y="1494"/>
                  </a:lnTo>
                  <a:lnTo>
                    <a:pt x="8366" y="5572"/>
                  </a:lnTo>
                  <a:lnTo>
                    <a:pt x="2248" y="11626"/>
                  </a:lnTo>
                  <a:lnTo>
                    <a:pt x="0" y="19050"/>
                  </a:lnTo>
                  <a:lnTo>
                    <a:pt x="0" y="171450"/>
                  </a:lnTo>
                  <a:lnTo>
                    <a:pt x="2248" y="178873"/>
                  </a:lnTo>
                  <a:lnTo>
                    <a:pt x="8366" y="184927"/>
                  </a:lnTo>
                  <a:lnTo>
                    <a:pt x="17412" y="189005"/>
                  </a:lnTo>
                  <a:lnTo>
                    <a:pt x="28448" y="190500"/>
                  </a:lnTo>
                  <a:lnTo>
                    <a:pt x="301751" y="190500"/>
                  </a:lnTo>
                  <a:lnTo>
                    <a:pt x="312787" y="189005"/>
                  </a:lnTo>
                  <a:lnTo>
                    <a:pt x="321833" y="184927"/>
                  </a:lnTo>
                  <a:lnTo>
                    <a:pt x="327951" y="178873"/>
                  </a:lnTo>
                  <a:lnTo>
                    <a:pt x="330200" y="171450"/>
                  </a:lnTo>
                  <a:lnTo>
                    <a:pt x="330200" y="19050"/>
                  </a:lnTo>
                  <a:lnTo>
                    <a:pt x="327951" y="11626"/>
                  </a:lnTo>
                  <a:lnTo>
                    <a:pt x="321833" y="5572"/>
                  </a:lnTo>
                  <a:lnTo>
                    <a:pt x="312787" y="1494"/>
                  </a:lnTo>
                  <a:lnTo>
                    <a:pt x="301751" y="0"/>
                  </a:lnTo>
                  <a:close/>
                </a:path>
              </a:pathLst>
            </a:custGeom>
            <a:solidFill>
              <a:srgbClr val="FFFFFF"/>
            </a:solidFill>
          </p:spPr>
          <p:txBody>
            <a:bodyPr wrap="square" lIns="0" tIns="0" rIns="0" bIns="0" rtlCol="0"/>
            <a:lstStyle/>
            <a:p>
              <a:endParaRPr/>
            </a:p>
          </p:txBody>
        </p:sp>
        <p:sp>
          <p:nvSpPr>
            <p:cNvPr id="107" name="object 107"/>
            <p:cNvSpPr/>
            <p:nvPr/>
          </p:nvSpPr>
          <p:spPr>
            <a:xfrm>
              <a:off x="7581900" y="4500879"/>
              <a:ext cx="330200" cy="190500"/>
            </a:xfrm>
            <a:custGeom>
              <a:avLst/>
              <a:gdLst/>
              <a:ahLst/>
              <a:cxnLst/>
              <a:rect l="l" t="t" r="r" b="b"/>
              <a:pathLst>
                <a:path w="330200" h="190500">
                  <a:moveTo>
                    <a:pt x="0" y="19050"/>
                  </a:moveTo>
                  <a:lnTo>
                    <a:pt x="2248" y="11626"/>
                  </a:lnTo>
                  <a:lnTo>
                    <a:pt x="8366" y="5572"/>
                  </a:lnTo>
                  <a:lnTo>
                    <a:pt x="17412" y="1494"/>
                  </a:lnTo>
                  <a:lnTo>
                    <a:pt x="28448" y="0"/>
                  </a:lnTo>
                  <a:lnTo>
                    <a:pt x="301751" y="0"/>
                  </a:lnTo>
                  <a:lnTo>
                    <a:pt x="312787" y="1494"/>
                  </a:lnTo>
                  <a:lnTo>
                    <a:pt x="321833" y="5572"/>
                  </a:lnTo>
                  <a:lnTo>
                    <a:pt x="327951" y="11626"/>
                  </a:lnTo>
                  <a:lnTo>
                    <a:pt x="330200" y="19050"/>
                  </a:lnTo>
                  <a:lnTo>
                    <a:pt x="330200" y="57150"/>
                  </a:lnTo>
                  <a:lnTo>
                    <a:pt x="330200" y="95250"/>
                  </a:lnTo>
                  <a:lnTo>
                    <a:pt x="330200" y="133350"/>
                  </a:lnTo>
                  <a:lnTo>
                    <a:pt x="330200" y="171450"/>
                  </a:lnTo>
                  <a:lnTo>
                    <a:pt x="327951" y="178873"/>
                  </a:lnTo>
                  <a:lnTo>
                    <a:pt x="321833" y="184927"/>
                  </a:lnTo>
                  <a:lnTo>
                    <a:pt x="312787" y="189005"/>
                  </a:lnTo>
                  <a:lnTo>
                    <a:pt x="301751" y="190500"/>
                  </a:lnTo>
                  <a:lnTo>
                    <a:pt x="28448" y="190500"/>
                  </a:lnTo>
                  <a:lnTo>
                    <a:pt x="17412" y="189005"/>
                  </a:lnTo>
                  <a:lnTo>
                    <a:pt x="8366" y="184927"/>
                  </a:lnTo>
                  <a:lnTo>
                    <a:pt x="2248" y="178873"/>
                  </a:lnTo>
                  <a:lnTo>
                    <a:pt x="0" y="171450"/>
                  </a:lnTo>
                  <a:lnTo>
                    <a:pt x="0" y="19050"/>
                  </a:lnTo>
                  <a:close/>
                </a:path>
              </a:pathLst>
            </a:custGeom>
            <a:ln w="12700">
              <a:solidFill>
                <a:srgbClr val="297ED4"/>
              </a:solidFill>
            </a:ln>
          </p:spPr>
          <p:txBody>
            <a:bodyPr wrap="square" lIns="0" tIns="0" rIns="0" bIns="0" rtlCol="0"/>
            <a:lstStyle/>
            <a:p>
              <a:endParaRPr/>
            </a:p>
          </p:txBody>
        </p:sp>
        <p:pic>
          <p:nvPicPr>
            <p:cNvPr id="108" name="object 108"/>
            <p:cNvPicPr/>
            <p:nvPr/>
          </p:nvPicPr>
          <p:blipFill>
            <a:blip r:embed="rId32" cstate="print"/>
            <a:stretch>
              <a:fillRect/>
            </a:stretch>
          </p:blipFill>
          <p:spPr>
            <a:xfrm>
              <a:off x="7658989" y="4514176"/>
              <a:ext cx="192773" cy="161328"/>
            </a:xfrm>
            <a:prstGeom prst="rect">
              <a:avLst/>
            </a:prstGeom>
          </p:spPr>
        </p:pic>
        <p:sp>
          <p:nvSpPr>
            <p:cNvPr id="109" name="object 109"/>
            <p:cNvSpPr/>
            <p:nvPr/>
          </p:nvSpPr>
          <p:spPr>
            <a:xfrm>
              <a:off x="6845300" y="3695700"/>
              <a:ext cx="495300" cy="342900"/>
            </a:xfrm>
            <a:custGeom>
              <a:avLst/>
              <a:gdLst/>
              <a:ahLst/>
              <a:cxnLst/>
              <a:rect l="l" t="t" r="r" b="b"/>
              <a:pathLst>
                <a:path w="495300" h="342900">
                  <a:moveTo>
                    <a:pt x="452500" y="0"/>
                  </a:moveTo>
                  <a:lnTo>
                    <a:pt x="42799" y="0"/>
                  </a:lnTo>
                  <a:lnTo>
                    <a:pt x="26146" y="2696"/>
                  </a:lnTo>
                  <a:lnTo>
                    <a:pt x="12541" y="10048"/>
                  </a:lnTo>
                  <a:lnTo>
                    <a:pt x="3365" y="20949"/>
                  </a:lnTo>
                  <a:lnTo>
                    <a:pt x="0" y="34289"/>
                  </a:lnTo>
                  <a:lnTo>
                    <a:pt x="0" y="308610"/>
                  </a:lnTo>
                  <a:lnTo>
                    <a:pt x="3365" y="321950"/>
                  </a:lnTo>
                  <a:lnTo>
                    <a:pt x="12541" y="332851"/>
                  </a:lnTo>
                  <a:lnTo>
                    <a:pt x="26146" y="340203"/>
                  </a:lnTo>
                  <a:lnTo>
                    <a:pt x="42799" y="342900"/>
                  </a:lnTo>
                  <a:lnTo>
                    <a:pt x="452500" y="342900"/>
                  </a:lnTo>
                  <a:lnTo>
                    <a:pt x="469153" y="340203"/>
                  </a:lnTo>
                  <a:lnTo>
                    <a:pt x="482758" y="332851"/>
                  </a:lnTo>
                  <a:lnTo>
                    <a:pt x="491934" y="321950"/>
                  </a:lnTo>
                  <a:lnTo>
                    <a:pt x="495300" y="308610"/>
                  </a:lnTo>
                  <a:lnTo>
                    <a:pt x="495300" y="34289"/>
                  </a:lnTo>
                  <a:lnTo>
                    <a:pt x="491934" y="20949"/>
                  </a:lnTo>
                  <a:lnTo>
                    <a:pt x="482758" y="10048"/>
                  </a:lnTo>
                  <a:lnTo>
                    <a:pt x="469153" y="2696"/>
                  </a:lnTo>
                  <a:lnTo>
                    <a:pt x="452500" y="0"/>
                  </a:lnTo>
                  <a:close/>
                </a:path>
              </a:pathLst>
            </a:custGeom>
            <a:solidFill>
              <a:srgbClr val="FFFFFF"/>
            </a:solidFill>
          </p:spPr>
          <p:txBody>
            <a:bodyPr wrap="square" lIns="0" tIns="0" rIns="0" bIns="0" rtlCol="0"/>
            <a:lstStyle/>
            <a:p>
              <a:endParaRPr/>
            </a:p>
          </p:txBody>
        </p:sp>
        <p:sp>
          <p:nvSpPr>
            <p:cNvPr id="110" name="object 110"/>
            <p:cNvSpPr/>
            <p:nvPr/>
          </p:nvSpPr>
          <p:spPr>
            <a:xfrm>
              <a:off x="6845300" y="3695700"/>
              <a:ext cx="495300" cy="342900"/>
            </a:xfrm>
            <a:custGeom>
              <a:avLst/>
              <a:gdLst/>
              <a:ahLst/>
              <a:cxnLst/>
              <a:rect l="l" t="t" r="r" b="b"/>
              <a:pathLst>
                <a:path w="495300" h="342900">
                  <a:moveTo>
                    <a:pt x="0" y="34289"/>
                  </a:moveTo>
                  <a:lnTo>
                    <a:pt x="3365" y="20949"/>
                  </a:lnTo>
                  <a:lnTo>
                    <a:pt x="12541" y="10048"/>
                  </a:lnTo>
                  <a:lnTo>
                    <a:pt x="26146" y="2696"/>
                  </a:lnTo>
                  <a:lnTo>
                    <a:pt x="42799" y="0"/>
                  </a:lnTo>
                  <a:lnTo>
                    <a:pt x="452500" y="0"/>
                  </a:lnTo>
                  <a:lnTo>
                    <a:pt x="469153" y="2696"/>
                  </a:lnTo>
                  <a:lnTo>
                    <a:pt x="482758" y="10048"/>
                  </a:lnTo>
                  <a:lnTo>
                    <a:pt x="491934" y="20949"/>
                  </a:lnTo>
                  <a:lnTo>
                    <a:pt x="495300" y="34289"/>
                  </a:lnTo>
                  <a:lnTo>
                    <a:pt x="495300" y="89154"/>
                  </a:lnTo>
                  <a:lnTo>
                    <a:pt x="495300" y="144018"/>
                  </a:lnTo>
                  <a:lnTo>
                    <a:pt x="495300" y="198881"/>
                  </a:lnTo>
                  <a:lnTo>
                    <a:pt x="495300" y="253745"/>
                  </a:lnTo>
                  <a:lnTo>
                    <a:pt x="495300" y="308610"/>
                  </a:lnTo>
                  <a:lnTo>
                    <a:pt x="491934" y="321950"/>
                  </a:lnTo>
                  <a:lnTo>
                    <a:pt x="482758" y="332851"/>
                  </a:lnTo>
                  <a:lnTo>
                    <a:pt x="469153" y="340203"/>
                  </a:lnTo>
                  <a:lnTo>
                    <a:pt x="452500" y="342900"/>
                  </a:lnTo>
                  <a:lnTo>
                    <a:pt x="42799" y="342900"/>
                  </a:lnTo>
                  <a:lnTo>
                    <a:pt x="26146" y="340203"/>
                  </a:lnTo>
                  <a:lnTo>
                    <a:pt x="12541" y="332851"/>
                  </a:lnTo>
                  <a:lnTo>
                    <a:pt x="3365" y="321950"/>
                  </a:lnTo>
                  <a:lnTo>
                    <a:pt x="0" y="308610"/>
                  </a:lnTo>
                  <a:lnTo>
                    <a:pt x="0" y="34289"/>
                  </a:lnTo>
                  <a:close/>
                </a:path>
              </a:pathLst>
            </a:custGeom>
            <a:ln w="12700">
              <a:solidFill>
                <a:srgbClr val="297ED4"/>
              </a:solidFill>
            </a:ln>
          </p:spPr>
          <p:txBody>
            <a:bodyPr wrap="square" lIns="0" tIns="0" rIns="0" bIns="0" rtlCol="0"/>
            <a:lstStyle/>
            <a:p>
              <a:endParaRPr/>
            </a:p>
          </p:txBody>
        </p:sp>
        <p:pic>
          <p:nvPicPr>
            <p:cNvPr id="111" name="object 111"/>
            <p:cNvPicPr/>
            <p:nvPr/>
          </p:nvPicPr>
          <p:blipFill>
            <a:blip r:embed="rId33" cstate="print"/>
            <a:stretch>
              <a:fillRect/>
            </a:stretch>
          </p:blipFill>
          <p:spPr>
            <a:xfrm>
              <a:off x="6858000" y="3784600"/>
              <a:ext cx="469900" cy="165100"/>
            </a:xfrm>
            <a:prstGeom prst="rect">
              <a:avLst/>
            </a:prstGeom>
          </p:spPr>
        </p:pic>
        <p:sp>
          <p:nvSpPr>
            <p:cNvPr id="112" name="object 112"/>
            <p:cNvSpPr/>
            <p:nvPr/>
          </p:nvSpPr>
          <p:spPr>
            <a:xfrm>
              <a:off x="825500" y="2075433"/>
              <a:ext cx="635000" cy="4167504"/>
            </a:xfrm>
            <a:custGeom>
              <a:avLst/>
              <a:gdLst/>
              <a:ahLst/>
              <a:cxnLst/>
              <a:rect l="l" t="t" r="r" b="b"/>
              <a:pathLst>
                <a:path w="635000" h="4167504">
                  <a:moveTo>
                    <a:pt x="571500" y="0"/>
                  </a:moveTo>
                  <a:lnTo>
                    <a:pt x="63500" y="0"/>
                  </a:lnTo>
                  <a:lnTo>
                    <a:pt x="38785" y="5482"/>
                  </a:lnTo>
                  <a:lnTo>
                    <a:pt x="18600" y="20431"/>
                  </a:lnTo>
                  <a:lnTo>
                    <a:pt x="4990" y="42594"/>
                  </a:lnTo>
                  <a:lnTo>
                    <a:pt x="0" y="69723"/>
                  </a:lnTo>
                  <a:lnTo>
                    <a:pt x="0" y="4097401"/>
                  </a:lnTo>
                  <a:lnTo>
                    <a:pt x="4990" y="4124573"/>
                  </a:lnTo>
                  <a:lnTo>
                    <a:pt x="18600" y="4146759"/>
                  </a:lnTo>
                  <a:lnTo>
                    <a:pt x="38785" y="4161716"/>
                  </a:lnTo>
                  <a:lnTo>
                    <a:pt x="63500" y="4167200"/>
                  </a:lnTo>
                  <a:lnTo>
                    <a:pt x="571500" y="4167200"/>
                  </a:lnTo>
                  <a:lnTo>
                    <a:pt x="596209" y="4161716"/>
                  </a:lnTo>
                  <a:lnTo>
                    <a:pt x="616394" y="4146759"/>
                  </a:lnTo>
                  <a:lnTo>
                    <a:pt x="630007" y="4124573"/>
                  </a:lnTo>
                  <a:lnTo>
                    <a:pt x="635000" y="4097401"/>
                  </a:lnTo>
                  <a:lnTo>
                    <a:pt x="635000" y="69723"/>
                  </a:lnTo>
                  <a:lnTo>
                    <a:pt x="630007" y="42594"/>
                  </a:lnTo>
                  <a:lnTo>
                    <a:pt x="616394" y="20431"/>
                  </a:lnTo>
                  <a:lnTo>
                    <a:pt x="596209" y="5482"/>
                  </a:lnTo>
                  <a:lnTo>
                    <a:pt x="571500" y="0"/>
                  </a:lnTo>
                  <a:close/>
                </a:path>
              </a:pathLst>
            </a:custGeom>
            <a:solidFill>
              <a:srgbClr val="ECEFF7"/>
            </a:solidFill>
          </p:spPr>
          <p:txBody>
            <a:bodyPr wrap="square" lIns="0" tIns="0" rIns="0" bIns="0" rtlCol="0"/>
            <a:lstStyle/>
            <a:p>
              <a:endParaRPr/>
            </a:p>
          </p:txBody>
        </p:sp>
      </p:grpSp>
      <p:sp>
        <p:nvSpPr>
          <p:cNvPr id="116" name="object 116"/>
          <p:cNvSpPr txBox="1"/>
          <p:nvPr/>
        </p:nvSpPr>
        <p:spPr>
          <a:xfrm>
            <a:off x="442671" y="1610359"/>
            <a:ext cx="3556000" cy="717550"/>
          </a:xfrm>
          <a:prstGeom prst="rect">
            <a:avLst/>
          </a:prstGeom>
        </p:spPr>
        <p:txBody>
          <a:bodyPr vert="horz" wrap="square" lIns="0" tIns="13335" rIns="0" bIns="0" rtlCol="0">
            <a:spAutoFit/>
          </a:bodyPr>
          <a:lstStyle/>
          <a:p>
            <a:pPr marL="12700">
              <a:lnSpc>
                <a:spcPct val="100000"/>
              </a:lnSpc>
              <a:spcBef>
                <a:spcPts val="105"/>
              </a:spcBef>
            </a:pPr>
            <a:r>
              <a:rPr sz="1050" spc="-105" dirty="0">
                <a:latin typeface="Arial Black"/>
                <a:cs typeface="Arial Black"/>
              </a:rPr>
              <a:t>US: </a:t>
            </a:r>
            <a:r>
              <a:rPr sz="1050" spc="-50" dirty="0">
                <a:latin typeface="Arial Black"/>
                <a:cs typeface="Arial Black"/>
              </a:rPr>
              <a:t>Estimaciones</a:t>
            </a:r>
            <a:r>
              <a:rPr sz="1050" spc="-125" dirty="0">
                <a:latin typeface="Arial Black"/>
                <a:cs typeface="Arial Black"/>
              </a:rPr>
              <a:t> </a:t>
            </a:r>
            <a:r>
              <a:rPr sz="1050" spc="-35" dirty="0">
                <a:latin typeface="Arial Black"/>
                <a:cs typeface="Arial Black"/>
              </a:rPr>
              <a:t>del</a:t>
            </a:r>
            <a:r>
              <a:rPr sz="1050" spc="-90" dirty="0">
                <a:latin typeface="Arial Black"/>
                <a:cs typeface="Arial Black"/>
              </a:rPr>
              <a:t> </a:t>
            </a:r>
            <a:r>
              <a:rPr sz="1050" spc="-120" dirty="0">
                <a:latin typeface="Arial Black"/>
                <a:cs typeface="Arial Black"/>
              </a:rPr>
              <a:t>S&amp;P</a:t>
            </a:r>
            <a:r>
              <a:rPr sz="1050" spc="-95" dirty="0">
                <a:latin typeface="Arial Black"/>
                <a:cs typeface="Arial Black"/>
              </a:rPr>
              <a:t> </a:t>
            </a:r>
            <a:r>
              <a:rPr sz="1050" spc="-25" dirty="0">
                <a:latin typeface="Arial Black"/>
                <a:cs typeface="Arial Black"/>
              </a:rPr>
              <a:t>500</a:t>
            </a:r>
            <a:r>
              <a:rPr sz="1050" spc="-95" dirty="0">
                <a:latin typeface="Arial Black"/>
                <a:cs typeface="Arial Black"/>
              </a:rPr>
              <a:t> </a:t>
            </a:r>
            <a:r>
              <a:rPr sz="1050" dirty="0">
                <a:latin typeface="Arial Black"/>
                <a:cs typeface="Arial Black"/>
              </a:rPr>
              <a:t>para</a:t>
            </a:r>
            <a:r>
              <a:rPr sz="1050" spc="-110" dirty="0">
                <a:latin typeface="Arial Black"/>
                <a:cs typeface="Arial Black"/>
              </a:rPr>
              <a:t> </a:t>
            </a:r>
            <a:r>
              <a:rPr sz="1050" spc="-50" dirty="0">
                <a:latin typeface="Arial Black"/>
                <a:cs typeface="Arial Black"/>
              </a:rPr>
              <a:t>cierre</a:t>
            </a:r>
            <a:r>
              <a:rPr sz="1050" spc="-105" dirty="0">
                <a:latin typeface="Arial Black"/>
                <a:cs typeface="Arial Black"/>
              </a:rPr>
              <a:t> </a:t>
            </a:r>
            <a:r>
              <a:rPr sz="1050" spc="-35" dirty="0">
                <a:latin typeface="Arial Black"/>
                <a:cs typeface="Arial Black"/>
              </a:rPr>
              <a:t>del</a:t>
            </a:r>
            <a:r>
              <a:rPr sz="1050" spc="-100" dirty="0">
                <a:latin typeface="Arial Black"/>
                <a:cs typeface="Arial Black"/>
              </a:rPr>
              <a:t> </a:t>
            </a:r>
            <a:r>
              <a:rPr sz="1050" spc="-20" dirty="0">
                <a:latin typeface="Arial Black"/>
                <a:cs typeface="Arial Black"/>
              </a:rPr>
              <a:t>2026</a:t>
            </a:r>
            <a:endParaRPr sz="1050">
              <a:latin typeface="Arial Black"/>
              <a:cs typeface="Arial Black"/>
            </a:endParaRPr>
          </a:p>
          <a:p>
            <a:pPr marL="12700">
              <a:lnSpc>
                <a:spcPct val="100000"/>
              </a:lnSpc>
            </a:pPr>
            <a:r>
              <a:rPr sz="1050" dirty="0">
                <a:latin typeface="Lucida Sans Unicode"/>
                <a:cs typeface="Lucida Sans Unicode"/>
              </a:rPr>
              <a:t>(Puntos);</a:t>
            </a:r>
            <a:r>
              <a:rPr sz="1050" spc="30" dirty="0">
                <a:latin typeface="Lucida Sans Unicode"/>
                <a:cs typeface="Lucida Sans Unicode"/>
              </a:rPr>
              <a:t> </a:t>
            </a:r>
            <a:r>
              <a:rPr sz="1050" spc="-190" dirty="0">
                <a:latin typeface="Lucida Sans Unicode"/>
                <a:cs typeface="Lucida Sans Unicode"/>
              </a:rPr>
              <a:t>31</a:t>
            </a:r>
            <a:r>
              <a:rPr sz="1050" spc="10" dirty="0">
                <a:latin typeface="Lucida Sans Unicode"/>
                <a:cs typeface="Lucida Sans Unicode"/>
              </a:rPr>
              <a:t> </a:t>
            </a:r>
            <a:r>
              <a:rPr sz="1050" spc="50" dirty="0">
                <a:latin typeface="Lucida Sans Unicode"/>
                <a:cs typeface="Lucida Sans Unicode"/>
              </a:rPr>
              <a:t>de</a:t>
            </a:r>
            <a:r>
              <a:rPr sz="1050" spc="25" dirty="0">
                <a:latin typeface="Lucida Sans Unicode"/>
                <a:cs typeface="Lucida Sans Unicode"/>
              </a:rPr>
              <a:t> </a:t>
            </a:r>
            <a:r>
              <a:rPr sz="1050" dirty="0">
                <a:latin typeface="Lucida Sans Unicode"/>
                <a:cs typeface="Lucida Sans Unicode"/>
              </a:rPr>
              <a:t>Agosto</a:t>
            </a:r>
            <a:r>
              <a:rPr sz="1050" spc="60" dirty="0">
                <a:latin typeface="Lucida Sans Unicode"/>
                <a:cs typeface="Lucida Sans Unicode"/>
              </a:rPr>
              <a:t> </a:t>
            </a:r>
            <a:r>
              <a:rPr sz="1050" dirty="0">
                <a:latin typeface="Lucida Sans Unicode"/>
                <a:cs typeface="Lucida Sans Unicode"/>
              </a:rPr>
              <a:t>del</a:t>
            </a:r>
            <a:r>
              <a:rPr sz="1050" spc="20" dirty="0">
                <a:latin typeface="Lucida Sans Unicode"/>
                <a:cs typeface="Lucida Sans Unicode"/>
              </a:rPr>
              <a:t> </a:t>
            </a:r>
            <a:r>
              <a:rPr sz="1050" spc="-20" dirty="0">
                <a:latin typeface="Lucida Sans Unicode"/>
                <a:cs typeface="Lucida Sans Unicode"/>
              </a:rPr>
              <a:t>2026</a:t>
            </a:r>
            <a:endParaRPr sz="1050">
              <a:latin typeface="Lucida Sans Unicode"/>
              <a:cs typeface="Lucida Sans Unicode"/>
            </a:endParaRPr>
          </a:p>
          <a:p>
            <a:pPr marL="505459">
              <a:lnSpc>
                <a:spcPct val="100000"/>
              </a:lnSpc>
              <a:spcBef>
                <a:spcPts val="1480"/>
              </a:spcBef>
              <a:tabLst>
                <a:tab pos="1182370" algn="l"/>
                <a:tab pos="1816100" algn="l"/>
                <a:tab pos="2482215" algn="l"/>
                <a:tab pos="3140710" algn="l"/>
              </a:tabLst>
            </a:pPr>
            <a:r>
              <a:rPr sz="1200" spc="-10" dirty="0">
                <a:latin typeface="Lucida Sans Unicode"/>
                <a:cs typeface="Lucida Sans Unicode"/>
              </a:rPr>
              <a:t>7,000</a:t>
            </a:r>
            <a:r>
              <a:rPr sz="1200" dirty="0">
                <a:latin typeface="Lucida Sans Unicode"/>
                <a:cs typeface="Lucida Sans Unicode"/>
              </a:rPr>
              <a:t>	</a:t>
            </a:r>
            <a:r>
              <a:rPr sz="1200" spc="-10" dirty="0">
                <a:latin typeface="Lucida Sans Unicode"/>
                <a:cs typeface="Lucida Sans Unicode"/>
              </a:rPr>
              <a:t>7,100</a:t>
            </a:r>
            <a:r>
              <a:rPr sz="1200" dirty="0">
                <a:latin typeface="Lucida Sans Unicode"/>
                <a:cs typeface="Lucida Sans Unicode"/>
              </a:rPr>
              <a:t>	</a:t>
            </a:r>
            <a:r>
              <a:rPr sz="1200" spc="-20" dirty="0">
                <a:latin typeface="Lucida Sans Unicode"/>
                <a:cs typeface="Lucida Sans Unicode"/>
              </a:rPr>
              <a:t>7,200</a:t>
            </a:r>
            <a:r>
              <a:rPr sz="1200" dirty="0">
                <a:latin typeface="Lucida Sans Unicode"/>
                <a:cs typeface="Lucida Sans Unicode"/>
              </a:rPr>
              <a:t>	</a:t>
            </a:r>
            <a:r>
              <a:rPr sz="1200" spc="-10" dirty="0">
                <a:latin typeface="Lucida Sans Unicode"/>
                <a:cs typeface="Lucida Sans Unicode"/>
              </a:rPr>
              <a:t>7,300</a:t>
            </a:r>
            <a:r>
              <a:rPr sz="1200" dirty="0">
                <a:latin typeface="Lucida Sans Unicode"/>
                <a:cs typeface="Lucida Sans Unicode"/>
              </a:rPr>
              <a:t>	</a:t>
            </a:r>
            <a:r>
              <a:rPr sz="1200" spc="-50" dirty="0">
                <a:latin typeface="Lucida Sans Unicode"/>
                <a:cs typeface="Lucida Sans Unicode"/>
              </a:rPr>
              <a:t>7,400</a:t>
            </a:r>
            <a:endParaRPr sz="1200">
              <a:latin typeface="Lucida Sans Unicode"/>
              <a:cs typeface="Lucida Sans Unicode"/>
            </a:endParaRPr>
          </a:p>
        </p:txBody>
      </p:sp>
      <p:sp>
        <p:nvSpPr>
          <p:cNvPr id="115" name="object 115"/>
          <p:cNvSpPr txBox="1"/>
          <p:nvPr/>
        </p:nvSpPr>
        <p:spPr>
          <a:xfrm>
            <a:off x="6873620" y="2119071"/>
            <a:ext cx="427990" cy="208915"/>
          </a:xfrm>
          <a:prstGeom prst="rect">
            <a:avLst/>
          </a:prstGeom>
        </p:spPr>
        <p:txBody>
          <a:bodyPr vert="horz" wrap="square" lIns="0" tIns="12700" rIns="0" bIns="0" rtlCol="0">
            <a:spAutoFit/>
          </a:bodyPr>
          <a:lstStyle/>
          <a:p>
            <a:pPr marL="12700">
              <a:lnSpc>
                <a:spcPct val="100000"/>
              </a:lnSpc>
              <a:spcBef>
                <a:spcPts val="100"/>
              </a:spcBef>
            </a:pPr>
            <a:r>
              <a:rPr sz="1200" spc="-50" dirty="0">
                <a:latin typeface="Lucida Sans Unicode"/>
                <a:cs typeface="Lucida Sans Unicode"/>
              </a:rPr>
              <a:t>7,900</a:t>
            </a:r>
            <a:endParaRPr sz="1200">
              <a:latin typeface="Lucida Sans Unicode"/>
              <a:cs typeface="Lucida Sans Unicode"/>
            </a:endParaRPr>
          </a:p>
        </p:txBody>
      </p:sp>
      <p:sp>
        <p:nvSpPr>
          <p:cNvPr id="113" name="object 113"/>
          <p:cNvSpPr txBox="1"/>
          <p:nvPr/>
        </p:nvSpPr>
        <p:spPr>
          <a:xfrm>
            <a:off x="8851772" y="2112645"/>
            <a:ext cx="431800" cy="208279"/>
          </a:xfrm>
          <a:prstGeom prst="rect">
            <a:avLst/>
          </a:prstGeom>
        </p:spPr>
        <p:txBody>
          <a:bodyPr vert="horz" wrap="square" lIns="0" tIns="12700" rIns="0" bIns="0" rtlCol="0">
            <a:spAutoFit/>
          </a:bodyPr>
          <a:lstStyle/>
          <a:p>
            <a:pPr marL="12700">
              <a:lnSpc>
                <a:spcPct val="100000"/>
              </a:lnSpc>
              <a:spcBef>
                <a:spcPts val="100"/>
              </a:spcBef>
            </a:pPr>
            <a:r>
              <a:rPr sz="1200" spc="-35" dirty="0">
                <a:latin typeface="Lucida Sans Unicode"/>
                <a:cs typeface="Lucida Sans Unicode"/>
              </a:rPr>
              <a:t>8,200</a:t>
            </a:r>
            <a:endParaRPr sz="1200">
              <a:latin typeface="Lucida Sans Unicode"/>
              <a:cs typeface="Lucida Sans Unicode"/>
            </a:endParaRPr>
          </a:p>
        </p:txBody>
      </p:sp>
      <p:sp>
        <p:nvSpPr>
          <p:cNvPr id="114" name="object 114"/>
          <p:cNvSpPr txBox="1"/>
          <p:nvPr/>
        </p:nvSpPr>
        <p:spPr>
          <a:xfrm>
            <a:off x="9512300" y="2117597"/>
            <a:ext cx="433705" cy="208279"/>
          </a:xfrm>
          <a:prstGeom prst="rect">
            <a:avLst/>
          </a:prstGeom>
        </p:spPr>
        <p:txBody>
          <a:bodyPr vert="horz" wrap="square" lIns="0" tIns="12700" rIns="0" bIns="0" rtlCol="0">
            <a:spAutoFit/>
          </a:bodyPr>
          <a:lstStyle/>
          <a:p>
            <a:pPr marL="12700">
              <a:lnSpc>
                <a:spcPct val="100000"/>
              </a:lnSpc>
              <a:spcBef>
                <a:spcPts val="100"/>
              </a:spcBef>
            </a:pPr>
            <a:r>
              <a:rPr sz="1200" spc="-40" dirty="0">
                <a:latin typeface="Lucida Sans Unicode"/>
                <a:cs typeface="Lucida Sans Unicode"/>
              </a:rPr>
              <a:t>8,300</a:t>
            </a:r>
            <a:endParaRPr sz="1200">
              <a:latin typeface="Lucida Sans Unicode"/>
              <a:cs typeface="Lucida Sans Unicode"/>
            </a:endParaRPr>
          </a:p>
        </p:txBody>
      </p:sp>
      <p:sp>
        <p:nvSpPr>
          <p:cNvPr id="58" name="object 58"/>
          <p:cNvSpPr txBox="1"/>
          <p:nvPr/>
        </p:nvSpPr>
        <p:spPr>
          <a:xfrm>
            <a:off x="8803893" y="2590266"/>
            <a:ext cx="521334" cy="330200"/>
          </a:xfrm>
          <a:prstGeom prst="rect">
            <a:avLst/>
          </a:prstGeom>
        </p:spPr>
        <p:txBody>
          <a:bodyPr vert="horz" wrap="square" lIns="0" tIns="12700" rIns="0" bIns="0" rtlCol="0">
            <a:spAutoFit/>
          </a:bodyPr>
          <a:lstStyle/>
          <a:p>
            <a:pPr marL="117475" marR="5080" indent="-105410">
              <a:lnSpc>
                <a:spcPct val="125000"/>
              </a:lnSpc>
              <a:spcBef>
                <a:spcPts val="100"/>
              </a:spcBef>
            </a:pPr>
            <a:r>
              <a:rPr sz="800" spc="-30" dirty="0">
                <a:solidFill>
                  <a:srgbClr val="FFFFFF"/>
                </a:solidFill>
                <a:latin typeface="Arial Black"/>
                <a:cs typeface="Arial Black"/>
              </a:rPr>
              <a:t>Analistas </a:t>
            </a:r>
            <a:r>
              <a:rPr sz="800" spc="-20" dirty="0">
                <a:solidFill>
                  <a:srgbClr val="FFFFFF"/>
                </a:solidFill>
                <a:latin typeface="Arial Black"/>
                <a:cs typeface="Arial Black"/>
              </a:rPr>
              <a:t>8,200</a:t>
            </a:r>
            <a:endParaRPr sz="800">
              <a:latin typeface="Arial Black"/>
              <a:cs typeface="Arial Black"/>
            </a:endParaRPr>
          </a:p>
        </p:txBody>
      </p:sp>
      <p:sp>
        <p:nvSpPr>
          <p:cNvPr id="117" name="object 117"/>
          <p:cNvSpPr/>
          <p:nvPr/>
        </p:nvSpPr>
        <p:spPr>
          <a:xfrm>
            <a:off x="10071100" y="2075433"/>
            <a:ext cx="635000" cy="4167504"/>
          </a:xfrm>
          <a:custGeom>
            <a:avLst/>
            <a:gdLst/>
            <a:ahLst/>
            <a:cxnLst/>
            <a:rect l="l" t="t" r="r" b="b"/>
            <a:pathLst>
              <a:path w="635000" h="4167504">
                <a:moveTo>
                  <a:pt x="571500" y="0"/>
                </a:moveTo>
                <a:lnTo>
                  <a:pt x="63500" y="0"/>
                </a:lnTo>
                <a:lnTo>
                  <a:pt x="38790" y="5482"/>
                </a:lnTo>
                <a:lnTo>
                  <a:pt x="18605" y="20431"/>
                </a:lnTo>
                <a:lnTo>
                  <a:pt x="4992" y="42594"/>
                </a:lnTo>
                <a:lnTo>
                  <a:pt x="0" y="69723"/>
                </a:lnTo>
                <a:lnTo>
                  <a:pt x="0" y="4097401"/>
                </a:lnTo>
                <a:lnTo>
                  <a:pt x="4992" y="4124573"/>
                </a:lnTo>
                <a:lnTo>
                  <a:pt x="18605" y="4146759"/>
                </a:lnTo>
                <a:lnTo>
                  <a:pt x="38790" y="4161716"/>
                </a:lnTo>
                <a:lnTo>
                  <a:pt x="63500" y="4167200"/>
                </a:lnTo>
                <a:lnTo>
                  <a:pt x="571500" y="4167200"/>
                </a:lnTo>
                <a:lnTo>
                  <a:pt x="596209" y="4161716"/>
                </a:lnTo>
                <a:lnTo>
                  <a:pt x="616394" y="4146759"/>
                </a:lnTo>
                <a:lnTo>
                  <a:pt x="630007" y="4124573"/>
                </a:lnTo>
                <a:lnTo>
                  <a:pt x="635000" y="4097401"/>
                </a:lnTo>
                <a:lnTo>
                  <a:pt x="635000" y="69723"/>
                </a:lnTo>
                <a:lnTo>
                  <a:pt x="630007" y="42594"/>
                </a:lnTo>
                <a:lnTo>
                  <a:pt x="616394" y="20431"/>
                </a:lnTo>
                <a:lnTo>
                  <a:pt x="596209" y="5482"/>
                </a:lnTo>
                <a:lnTo>
                  <a:pt x="571500" y="0"/>
                </a:lnTo>
                <a:close/>
              </a:path>
            </a:pathLst>
          </a:custGeom>
          <a:solidFill>
            <a:srgbClr val="ECEFF7"/>
          </a:solidFill>
        </p:spPr>
        <p:txBody>
          <a:bodyPr wrap="square" lIns="0" tIns="0" rIns="0" bIns="0" rtlCol="0"/>
          <a:lstStyle/>
          <a:p>
            <a:endParaRPr/>
          </a:p>
        </p:txBody>
      </p:sp>
      <p:sp>
        <p:nvSpPr>
          <p:cNvPr id="118" name="object 118"/>
          <p:cNvSpPr txBox="1"/>
          <p:nvPr/>
        </p:nvSpPr>
        <p:spPr>
          <a:xfrm>
            <a:off x="10176129" y="2119071"/>
            <a:ext cx="440055" cy="208915"/>
          </a:xfrm>
          <a:prstGeom prst="rect">
            <a:avLst/>
          </a:prstGeom>
        </p:spPr>
        <p:txBody>
          <a:bodyPr vert="horz" wrap="square" lIns="0" tIns="12700" rIns="0" bIns="0" rtlCol="0">
            <a:spAutoFit/>
          </a:bodyPr>
          <a:lstStyle/>
          <a:p>
            <a:pPr marL="12700">
              <a:lnSpc>
                <a:spcPct val="100000"/>
              </a:lnSpc>
              <a:spcBef>
                <a:spcPts val="100"/>
              </a:spcBef>
            </a:pPr>
            <a:r>
              <a:rPr sz="1200" spc="-30" dirty="0">
                <a:latin typeface="Lucida Sans Unicode"/>
                <a:cs typeface="Lucida Sans Unicode"/>
              </a:rPr>
              <a:t>8,400</a:t>
            </a:r>
            <a:endParaRPr sz="1200">
              <a:latin typeface="Lucida Sans Unicode"/>
              <a:cs typeface="Lucida Sans Unicode"/>
            </a:endParaRPr>
          </a:p>
        </p:txBody>
      </p:sp>
      <p:sp>
        <p:nvSpPr>
          <p:cNvPr id="119" name="object 119"/>
          <p:cNvSpPr/>
          <p:nvPr/>
        </p:nvSpPr>
        <p:spPr>
          <a:xfrm>
            <a:off x="10731500" y="2075433"/>
            <a:ext cx="635000" cy="4167504"/>
          </a:xfrm>
          <a:custGeom>
            <a:avLst/>
            <a:gdLst/>
            <a:ahLst/>
            <a:cxnLst/>
            <a:rect l="l" t="t" r="r" b="b"/>
            <a:pathLst>
              <a:path w="635000" h="4167504">
                <a:moveTo>
                  <a:pt x="571500" y="0"/>
                </a:moveTo>
                <a:lnTo>
                  <a:pt x="63500" y="0"/>
                </a:lnTo>
                <a:lnTo>
                  <a:pt x="38790" y="5482"/>
                </a:lnTo>
                <a:lnTo>
                  <a:pt x="18605" y="20431"/>
                </a:lnTo>
                <a:lnTo>
                  <a:pt x="4992" y="42594"/>
                </a:lnTo>
                <a:lnTo>
                  <a:pt x="0" y="69723"/>
                </a:lnTo>
                <a:lnTo>
                  <a:pt x="0" y="4097401"/>
                </a:lnTo>
                <a:lnTo>
                  <a:pt x="4992" y="4124573"/>
                </a:lnTo>
                <a:lnTo>
                  <a:pt x="18605" y="4146759"/>
                </a:lnTo>
                <a:lnTo>
                  <a:pt x="38790" y="4161716"/>
                </a:lnTo>
                <a:lnTo>
                  <a:pt x="63500" y="4167200"/>
                </a:lnTo>
                <a:lnTo>
                  <a:pt x="571500" y="4167200"/>
                </a:lnTo>
                <a:lnTo>
                  <a:pt x="596209" y="4161716"/>
                </a:lnTo>
                <a:lnTo>
                  <a:pt x="616394" y="4146759"/>
                </a:lnTo>
                <a:lnTo>
                  <a:pt x="630007" y="4124573"/>
                </a:lnTo>
                <a:lnTo>
                  <a:pt x="635000" y="4097401"/>
                </a:lnTo>
                <a:lnTo>
                  <a:pt x="635000" y="69723"/>
                </a:lnTo>
                <a:lnTo>
                  <a:pt x="630007" y="42594"/>
                </a:lnTo>
                <a:lnTo>
                  <a:pt x="616394" y="20431"/>
                </a:lnTo>
                <a:lnTo>
                  <a:pt x="596209" y="5482"/>
                </a:lnTo>
                <a:lnTo>
                  <a:pt x="571500" y="0"/>
                </a:lnTo>
                <a:close/>
              </a:path>
            </a:pathLst>
          </a:custGeom>
          <a:solidFill>
            <a:srgbClr val="ECEFF7"/>
          </a:solidFill>
        </p:spPr>
        <p:txBody>
          <a:bodyPr wrap="square" lIns="0" tIns="0" rIns="0" bIns="0" rtlCol="0"/>
          <a:lstStyle/>
          <a:p>
            <a:endParaRPr/>
          </a:p>
        </p:txBody>
      </p:sp>
      <p:sp>
        <p:nvSpPr>
          <p:cNvPr id="120" name="object 120"/>
          <p:cNvSpPr txBox="1"/>
          <p:nvPr/>
        </p:nvSpPr>
        <p:spPr>
          <a:xfrm>
            <a:off x="10836656" y="2119071"/>
            <a:ext cx="440055" cy="208915"/>
          </a:xfrm>
          <a:prstGeom prst="rect">
            <a:avLst/>
          </a:prstGeom>
        </p:spPr>
        <p:txBody>
          <a:bodyPr vert="horz" wrap="square" lIns="0" tIns="12700" rIns="0" bIns="0" rtlCol="0">
            <a:spAutoFit/>
          </a:bodyPr>
          <a:lstStyle/>
          <a:p>
            <a:pPr marL="12700">
              <a:lnSpc>
                <a:spcPct val="100000"/>
              </a:lnSpc>
              <a:spcBef>
                <a:spcPts val="100"/>
              </a:spcBef>
            </a:pPr>
            <a:r>
              <a:rPr sz="1200" spc="-30" dirty="0">
                <a:latin typeface="Lucida Sans Unicode"/>
                <a:cs typeface="Lucida Sans Unicode"/>
              </a:rPr>
              <a:t>8,500</a:t>
            </a:r>
            <a:endParaRPr sz="1200">
              <a:latin typeface="Lucida Sans Unicode"/>
              <a:cs typeface="Lucida Sans Unicode"/>
            </a:endParaRPr>
          </a:p>
        </p:txBody>
      </p:sp>
      <p:grpSp>
        <p:nvGrpSpPr>
          <p:cNvPr id="121" name="object 121"/>
          <p:cNvGrpSpPr/>
          <p:nvPr/>
        </p:nvGrpSpPr>
        <p:grpSpPr>
          <a:xfrm>
            <a:off x="5210809" y="2327401"/>
            <a:ext cx="5436235" cy="1715135"/>
            <a:chOff x="5210809" y="2327401"/>
            <a:chExt cx="5436235" cy="1715135"/>
          </a:xfrm>
        </p:grpSpPr>
        <p:sp>
          <p:nvSpPr>
            <p:cNvPr id="122" name="object 122"/>
            <p:cNvSpPr/>
            <p:nvPr/>
          </p:nvSpPr>
          <p:spPr>
            <a:xfrm>
              <a:off x="10147300" y="3695699"/>
              <a:ext cx="493395" cy="340360"/>
            </a:xfrm>
            <a:custGeom>
              <a:avLst/>
              <a:gdLst/>
              <a:ahLst/>
              <a:cxnLst/>
              <a:rect l="l" t="t" r="r" b="b"/>
              <a:pathLst>
                <a:path w="493395" h="340360">
                  <a:moveTo>
                    <a:pt x="450723" y="0"/>
                  </a:moveTo>
                  <a:lnTo>
                    <a:pt x="42545" y="0"/>
                  </a:lnTo>
                  <a:lnTo>
                    <a:pt x="25985" y="2674"/>
                  </a:lnTo>
                  <a:lnTo>
                    <a:pt x="12461" y="9969"/>
                  </a:lnTo>
                  <a:lnTo>
                    <a:pt x="3343" y="20788"/>
                  </a:lnTo>
                  <a:lnTo>
                    <a:pt x="0" y="34036"/>
                  </a:lnTo>
                  <a:lnTo>
                    <a:pt x="0" y="306069"/>
                  </a:lnTo>
                  <a:lnTo>
                    <a:pt x="3343" y="319317"/>
                  </a:lnTo>
                  <a:lnTo>
                    <a:pt x="12461" y="330136"/>
                  </a:lnTo>
                  <a:lnTo>
                    <a:pt x="25985" y="337431"/>
                  </a:lnTo>
                  <a:lnTo>
                    <a:pt x="42545" y="340106"/>
                  </a:lnTo>
                  <a:lnTo>
                    <a:pt x="450723" y="340106"/>
                  </a:lnTo>
                  <a:lnTo>
                    <a:pt x="467282" y="337431"/>
                  </a:lnTo>
                  <a:lnTo>
                    <a:pt x="480806" y="330136"/>
                  </a:lnTo>
                  <a:lnTo>
                    <a:pt x="489924" y="319317"/>
                  </a:lnTo>
                  <a:lnTo>
                    <a:pt x="493268" y="306069"/>
                  </a:lnTo>
                  <a:lnTo>
                    <a:pt x="493268" y="34036"/>
                  </a:lnTo>
                  <a:lnTo>
                    <a:pt x="489924" y="20788"/>
                  </a:lnTo>
                  <a:lnTo>
                    <a:pt x="480806" y="9969"/>
                  </a:lnTo>
                  <a:lnTo>
                    <a:pt x="467282" y="2674"/>
                  </a:lnTo>
                  <a:lnTo>
                    <a:pt x="450723" y="0"/>
                  </a:lnTo>
                  <a:close/>
                </a:path>
              </a:pathLst>
            </a:custGeom>
            <a:solidFill>
              <a:srgbClr val="FFFFFF"/>
            </a:solidFill>
          </p:spPr>
          <p:txBody>
            <a:bodyPr wrap="square" lIns="0" tIns="0" rIns="0" bIns="0" rtlCol="0"/>
            <a:lstStyle/>
            <a:p>
              <a:endParaRPr/>
            </a:p>
          </p:txBody>
        </p:sp>
        <p:sp>
          <p:nvSpPr>
            <p:cNvPr id="123" name="object 123"/>
            <p:cNvSpPr/>
            <p:nvPr/>
          </p:nvSpPr>
          <p:spPr>
            <a:xfrm>
              <a:off x="10147300" y="3695699"/>
              <a:ext cx="493395" cy="340360"/>
            </a:xfrm>
            <a:custGeom>
              <a:avLst/>
              <a:gdLst/>
              <a:ahLst/>
              <a:cxnLst/>
              <a:rect l="l" t="t" r="r" b="b"/>
              <a:pathLst>
                <a:path w="493395" h="340360">
                  <a:moveTo>
                    <a:pt x="0" y="34036"/>
                  </a:moveTo>
                  <a:lnTo>
                    <a:pt x="3343" y="20788"/>
                  </a:lnTo>
                  <a:lnTo>
                    <a:pt x="12461" y="9969"/>
                  </a:lnTo>
                  <a:lnTo>
                    <a:pt x="25985" y="2674"/>
                  </a:lnTo>
                  <a:lnTo>
                    <a:pt x="42545" y="0"/>
                  </a:lnTo>
                  <a:lnTo>
                    <a:pt x="450723" y="0"/>
                  </a:lnTo>
                  <a:lnTo>
                    <a:pt x="467282" y="2674"/>
                  </a:lnTo>
                  <a:lnTo>
                    <a:pt x="480806" y="9969"/>
                  </a:lnTo>
                  <a:lnTo>
                    <a:pt x="489924" y="20788"/>
                  </a:lnTo>
                  <a:lnTo>
                    <a:pt x="493268" y="34036"/>
                  </a:lnTo>
                  <a:lnTo>
                    <a:pt x="493268" y="88442"/>
                  </a:lnTo>
                  <a:lnTo>
                    <a:pt x="493268" y="142849"/>
                  </a:lnTo>
                  <a:lnTo>
                    <a:pt x="493268" y="197256"/>
                  </a:lnTo>
                  <a:lnTo>
                    <a:pt x="493268" y="251663"/>
                  </a:lnTo>
                  <a:lnTo>
                    <a:pt x="493268" y="306069"/>
                  </a:lnTo>
                  <a:lnTo>
                    <a:pt x="489924" y="319317"/>
                  </a:lnTo>
                  <a:lnTo>
                    <a:pt x="480806" y="330136"/>
                  </a:lnTo>
                  <a:lnTo>
                    <a:pt x="467282" y="337431"/>
                  </a:lnTo>
                  <a:lnTo>
                    <a:pt x="450723" y="340106"/>
                  </a:lnTo>
                  <a:lnTo>
                    <a:pt x="42545" y="340106"/>
                  </a:lnTo>
                  <a:lnTo>
                    <a:pt x="25985" y="337431"/>
                  </a:lnTo>
                  <a:lnTo>
                    <a:pt x="12461" y="330136"/>
                  </a:lnTo>
                  <a:lnTo>
                    <a:pt x="3343" y="319317"/>
                  </a:lnTo>
                  <a:lnTo>
                    <a:pt x="0" y="306069"/>
                  </a:lnTo>
                  <a:lnTo>
                    <a:pt x="0" y="34036"/>
                  </a:lnTo>
                  <a:close/>
                </a:path>
              </a:pathLst>
            </a:custGeom>
            <a:ln w="12699">
              <a:solidFill>
                <a:srgbClr val="297ED4"/>
              </a:solidFill>
            </a:ln>
          </p:spPr>
          <p:txBody>
            <a:bodyPr wrap="square" lIns="0" tIns="0" rIns="0" bIns="0" rtlCol="0"/>
            <a:lstStyle/>
            <a:p>
              <a:endParaRPr/>
            </a:p>
          </p:txBody>
        </p:sp>
        <p:pic>
          <p:nvPicPr>
            <p:cNvPr id="124" name="object 124"/>
            <p:cNvPicPr/>
            <p:nvPr/>
          </p:nvPicPr>
          <p:blipFill>
            <a:blip r:embed="rId34" cstate="print"/>
            <a:stretch>
              <a:fillRect/>
            </a:stretch>
          </p:blipFill>
          <p:spPr>
            <a:xfrm>
              <a:off x="10185400" y="3802024"/>
              <a:ext cx="415912" cy="127482"/>
            </a:xfrm>
            <a:prstGeom prst="rect">
              <a:avLst/>
            </a:prstGeom>
          </p:spPr>
        </p:pic>
        <p:sp>
          <p:nvSpPr>
            <p:cNvPr id="125" name="object 125"/>
            <p:cNvSpPr/>
            <p:nvPr/>
          </p:nvSpPr>
          <p:spPr>
            <a:xfrm>
              <a:off x="5217159" y="2333751"/>
              <a:ext cx="508634" cy="465455"/>
            </a:xfrm>
            <a:custGeom>
              <a:avLst/>
              <a:gdLst/>
              <a:ahLst/>
              <a:cxnLst/>
              <a:rect l="l" t="t" r="r" b="b"/>
              <a:pathLst>
                <a:path w="508635" h="465455">
                  <a:moveTo>
                    <a:pt x="464819" y="0"/>
                  </a:moveTo>
                  <a:lnTo>
                    <a:pt x="43941" y="0"/>
                  </a:lnTo>
                  <a:lnTo>
                    <a:pt x="26842" y="3655"/>
                  </a:lnTo>
                  <a:lnTo>
                    <a:pt x="12874" y="13620"/>
                  </a:lnTo>
                  <a:lnTo>
                    <a:pt x="3454" y="28396"/>
                  </a:lnTo>
                  <a:lnTo>
                    <a:pt x="0" y="46482"/>
                  </a:lnTo>
                  <a:lnTo>
                    <a:pt x="0" y="418973"/>
                  </a:lnTo>
                  <a:lnTo>
                    <a:pt x="3454" y="437058"/>
                  </a:lnTo>
                  <a:lnTo>
                    <a:pt x="12874" y="451834"/>
                  </a:lnTo>
                  <a:lnTo>
                    <a:pt x="26842" y="461799"/>
                  </a:lnTo>
                  <a:lnTo>
                    <a:pt x="43941" y="465455"/>
                  </a:lnTo>
                  <a:lnTo>
                    <a:pt x="464819" y="465455"/>
                  </a:lnTo>
                  <a:lnTo>
                    <a:pt x="481899" y="461799"/>
                  </a:lnTo>
                  <a:lnTo>
                    <a:pt x="495823" y="451834"/>
                  </a:lnTo>
                  <a:lnTo>
                    <a:pt x="505200" y="437058"/>
                  </a:lnTo>
                  <a:lnTo>
                    <a:pt x="508635" y="418973"/>
                  </a:lnTo>
                  <a:lnTo>
                    <a:pt x="508635" y="46482"/>
                  </a:lnTo>
                  <a:lnTo>
                    <a:pt x="505200" y="28396"/>
                  </a:lnTo>
                  <a:lnTo>
                    <a:pt x="495823" y="13620"/>
                  </a:lnTo>
                  <a:lnTo>
                    <a:pt x="481899" y="3655"/>
                  </a:lnTo>
                  <a:lnTo>
                    <a:pt x="464819" y="0"/>
                  </a:lnTo>
                  <a:close/>
                </a:path>
              </a:pathLst>
            </a:custGeom>
            <a:solidFill>
              <a:srgbClr val="D9D9D9"/>
            </a:solidFill>
          </p:spPr>
          <p:txBody>
            <a:bodyPr wrap="square" lIns="0" tIns="0" rIns="0" bIns="0" rtlCol="0"/>
            <a:lstStyle/>
            <a:p>
              <a:endParaRPr/>
            </a:p>
          </p:txBody>
        </p:sp>
        <p:sp>
          <p:nvSpPr>
            <p:cNvPr id="126" name="object 126"/>
            <p:cNvSpPr/>
            <p:nvPr/>
          </p:nvSpPr>
          <p:spPr>
            <a:xfrm>
              <a:off x="5217159" y="2333751"/>
              <a:ext cx="508634" cy="465455"/>
            </a:xfrm>
            <a:custGeom>
              <a:avLst/>
              <a:gdLst/>
              <a:ahLst/>
              <a:cxnLst/>
              <a:rect l="l" t="t" r="r" b="b"/>
              <a:pathLst>
                <a:path w="508635" h="465455">
                  <a:moveTo>
                    <a:pt x="0" y="46482"/>
                  </a:moveTo>
                  <a:lnTo>
                    <a:pt x="3454" y="28396"/>
                  </a:lnTo>
                  <a:lnTo>
                    <a:pt x="12874" y="13620"/>
                  </a:lnTo>
                  <a:lnTo>
                    <a:pt x="26842" y="3655"/>
                  </a:lnTo>
                  <a:lnTo>
                    <a:pt x="43941" y="0"/>
                  </a:lnTo>
                  <a:lnTo>
                    <a:pt x="464819" y="0"/>
                  </a:lnTo>
                  <a:lnTo>
                    <a:pt x="481899" y="3655"/>
                  </a:lnTo>
                  <a:lnTo>
                    <a:pt x="495823" y="13620"/>
                  </a:lnTo>
                  <a:lnTo>
                    <a:pt x="505200" y="28396"/>
                  </a:lnTo>
                  <a:lnTo>
                    <a:pt x="508635" y="46482"/>
                  </a:lnTo>
                  <a:lnTo>
                    <a:pt x="508635" y="99706"/>
                  </a:lnTo>
                  <a:lnTo>
                    <a:pt x="508635" y="152919"/>
                  </a:lnTo>
                  <a:lnTo>
                    <a:pt x="508635" y="418973"/>
                  </a:lnTo>
                  <a:lnTo>
                    <a:pt x="505200" y="437058"/>
                  </a:lnTo>
                  <a:lnTo>
                    <a:pt x="495823" y="451834"/>
                  </a:lnTo>
                  <a:lnTo>
                    <a:pt x="481899" y="461799"/>
                  </a:lnTo>
                  <a:lnTo>
                    <a:pt x="464819" y="465455"/>
                  </a:lnTo>
                  <a:lnTo>
                    <a:pt x="43941" y="465455"/>
                  </a:lnTo>
                  <a:lnTo>
                    <a:pt x="26842" y="461799"/>
                  </a:lnTo>
                  <a:lnTo>
                    <a:pt x="12874" y="451834"/>
                  </a:lnTo>
                  <a:lnTo>
                    <a:pt x="3454" y="437058"/>
                  </a:lnTo>
                  <a:lnTo>
                    <a:pt x="0" y="418973"/>
                  </a:lnTo>
                  <a:lnTo>
                    <a:pt x="0" y="46482"/>
                  </a:lnTo>
                  <a:close/>
                </a:path>
              </a:pathLst>
            </a:custGeom>
            <a:ln w="12700">
              <a:solidFill>
                <a:srgbClr val="297ED4"/>
              </a:solidFill>
            </a:ln>
          </p:spPr>
          <p:txBody>
            <a:bodyPr wrap="square" lIns="0" tIns="0" rIns="0" bIns="0" rtlCol="0"/>
            <a:lstStyle/>
            <a:p>
              <a:endParaRPr/>
            </a:p>
          </p:txBody>
        </p:sp>
      </p:grpSp>
      <p:sp>
        <p:nvSpPr>
          <p:cNvPr id="127" name="object 127"/>
          <p:cNvSpPr txBox="1"/>
          <p:nvPr/>
        </p:nvSpPr>
        <p:spPr>
          <a:xfrm>
            <a:off x="5285613" y="2365629"/>
            <a:ext cx="370840" cy="147955"/>
          </a:xfrm>
          <a:prstGeom prst="rect">
            <a:avLst/>
          </a:prstGeom>
        </p:spPr>
        <p:txBody>
          <a:bodyPr vert="horz" wrap="square" lIns="0" tIns="13335" rIns="0" bIns="0" rtlCol="0">
            <a:spAutoFit/>
          </a:bodyPr>
          <a:lstStyle/>
          <a:p>
            <a:pPr marL="12700">
              <a:lnSpc>
                <a:spcPct val="100000"/>
              </a:lnSpc>
              <a:spcBef>
                <a:spcPts val="105"/>
              </a:spcBef>
            </a:pPr>
            <a:r>
              <a:rPr sz="800" spc="-20" dirty="0">
                <a:latin typeface="Arial Black"/>
                <a:cs typeface="Arial Black"/>
              </a:rPr>
              <a:t>Actual</a:t>
            </a:r>
            <a:endParaRPr sz="800">
              <a:latin typeface="Arial Black"/>
              <a:cs typeface="Arial Black"/>
            </a:endParaRPr>
          </a:p>
        </p:txBody>
      </p:sp>
      <p:pic>
        <p:nvPicPr>
          <p:cNvPr id="128" name="object 128"/>
          <p:cNvPicPr/>
          <p:nvPr/>
        </p:nvPicPr>
        <p:blipFill>
          <a:blip r:embed="rId35" cstate="print"/>
          <a:stretch>
            <a:fillRect/>
          </a:stretch>
        </p:blipFill>
        <p:spPr>
          <a:xfrm>
            <a:off x="5269357" y="2521115"/>
            <a:ext cx="435114" cy="254850"/>
          </a:xfrm>
          <a:prstGeom prst="rect">
            <a:avLst/>
          </a:prstGeom>
        </p:spPr>
      </p:pic>
      <p:sp>
        <p:nvSpPr>
          <p:cNvPr id="6" name="object 6"/>
          <p:cNvSpPr/>
          <p:nvPr/>
        </p:nvSpPr>
        <p:spPr>
          <a:xfrm>
            <a:off x="11608308" y="6366078"/>
            <a:ext cx="352425" cy="192405"/>
          </a:xfrm>
          <a:custGeom>
            <a:avLst/>
            <a:gdLst/>
            <a:ahLst/>
            <a:cxnLst/>
            <a:rect l="l" t="t" r="r" b="b"/>
            <a:pathLst>
              <a:path w="352425" h="192404">
                <a:moveTo>
                  <a:pt x="133096" y="128536"/>
                </a:moveTo>
                <a:lnTo>
                  <a:pt x="132156" y="115201"/>
                </a:lnTo>
                <a:lnTo>
                  <a:pt x="129349" y="103403"/>
                </a:lnTo>
                <a:lnTo>
                  <a:pt x="129197" y="103085"/>
                </a:lnTo>
                <a:lnTo>
                  <a:pt x="124625" y="93179"/>
                </a:lnTo>
                <a:lnTo>
                  <a:pt x="120510" y="87807"/>
                </a:lnTo>
                <a:lnTo>
                  <a:pt x="117983" y="84505"/>
                </a:lnTo>
                <a:lnTo>
                  <a:pt x="109816" y="77609"/>
                </a:lnTo>
                <a:lnTo>
                  <a:pt x="100380" y="72669"/>
                </a:lnTo>
                <a:lnTo>
                  <a:pt x="92202" y="70408"/>
                </a:lnTo>
                <a:lnTo>
                  <a:pt x="92202" y="120815"/>
                </a:lnTo>
                <a:lnTo>
                  <a:pt x="92202" y="136588"/>
                </a:lnTo>
                <a:lnTo>
                  <a:pt x="90106" y="142532"/>
                </a:lnTo>
                <a:lnTo>
                  <a:pt x="90043" y="142748"/>
                </a:lnTo>
                <a:lnTo>
                  <a:pt x="85725" y="147243"/>
                </a:lnTo>
                <a:lnTo>
                  <a:pt x="81280" y="151739"/>
                </a:lnTo>
                <a:lnTo>
                  <a:pt x="75438" y="153987"/>
                </a:lnTo>
                <a:lnTo>
                  <a:pt x="59690" y="153987"/>
                </a:lnTo>
                <a:lnTo>
                  <a:pt x="42037" y="120053"/>
                </a:lnTo>
                <a:lnTo>
                  <a:pt x="44450" y="113893"/>
                </a:lnTo>
                <a:lnTo>
                  <a:pt x="53949" y="105371"/>
                </a:lnTo>
                <a:lnTo>
                  <a:pt x="53733" y="105371"/>
                </a:lnTo>
                <a:lnTo>
                  <a:pt x="60198" y="103085"/>
                </a:lnTo>
                <a:lnTo>
                  <a:pt x="75438" y="103085"/>
                </a:lnTo>
                <a:lnTo>
                  <a:pt x="81534" y="105371"/>
                </a:lnTo>
                <a:lnTo>
                  <a:pt x="85852" y="109956"/>
                </a:lnTo>
                <a:lnTo>
                  <a:pt x="90043" y="114528"/>
                </a:lnTo>
                <a:lnTo>
                  <a:pt x="92202" y="120815"/>
                </a:lnTo>
                <a:lnTo>
                  <a:pt x="92202" y="70408"/>
                </a:lnTo>
                <a:lnTo>
                  <a:pt x="89725" y="69710"/>
                </a:lnTo>
                <a:lnTo>
                  <a:pt x="77851" y="68719"/>
                </a:lnTo>
                <a:lnTo>
                  <a:pt x="69469" y="68719"/>
                </a:lnTo>
                <a:lnTo>
                  <a:pt x="61722" y="70421"/>
                </a:lnTo>
                <a:lnTo>
                  <a:pt x="47625" y="77203"/>
                </a:lnTo>
                <a:lnTo>
                  <a:pt x="42164" y="81876"/>
                </a:lnTo>
                <a:lnTo>
                  <a:pt x="38481" y="87807"/>
                </a:lnTo>
                <a:lnTo>
                  <a:pt x="38874" y="77609"/>
                </a:lnTo>
                <a:lnTo>
                  <a:pt x="49276" y="39585"/>
                </a:lnTo>
                <a:lnTo>
                  <a:pt x="56261" y="35382"/>
                </a:lnTo>
                <a:lnTo>
                  <a:pt x="72263" y="35382"/>
                </a:lnTo>
                <a:lnTo>
                  <a:pt x="77089" y="36957"/>
                </a:lnTo>
                <a:lnTo>
                  <a:pt x="80391" y="40093"/>
                </a:lnTo>
                <a:lnTo>
                  <a:pt x="83820" y="43230"/>
                </a:lnTo>
                <a:lnTo>
                  <a:pt x="86233" y="47980"/>
                </a:lnTo>
                <a:lnTo>
                  <a:pt x="87630" y="54216"/>
                </a:lnTo>
                <a:lnTo>
                  <a:pt x="128016" y="54216"/>
                </a:lnTo>
                <a:lnTo>
                  <a:pt x="127177" y="47980"/>
                </a:lnTo>
                <a:lnTo>
                  <a:pt x="127063" y="47104"/>
                </a:lnTo>
                <a:lnTo>
                  <a:pt x="125387" y="40284"/>
                </a:lnTo>
                <a:lnTo>
                  <a:pt x="100203" y="7772"/>
                </a:lnTo>
                <a:lnTo>
                  <a:pt x="67945" y="254"/>
                </a:lnTo>
                <a:lnTo>
                  <a:pt x="51346" y="1727"/>
                </a:lnTo>
                <a:lnTo>
                  <a:pt x="16129" y="23799"/>
                </a:lnTo>
                <a:lnTo>
                  <a:pt x="1079" y="72669"/>
                </a:lnTo>
                <a:lnTo>
                  <a:pt x="1016" y="73075"/>
                </a:lnTo>
                <a:lnTo>
                  <a:pt x="101" y="93179"/>
                </a:lnTo>
                <a:lnTo>
                  <a:pt x="0" y="95707"/>
                </a:lnTo>
                <a:lnTo>
                  <a:pt x="787" y="113893"/>
                </a:lnTo>
                <a:lnTo>
                  <a:pt x="825" y="114528"/>
                </a:lnTo>
                <a:lnTo>
                  <a:pt x="952" y="117398"/>
                </a:lnTo>
                <a:lnTo>
                  <a:pt x="15240" y="166331"/>
                </a:lnTo>
                <a:lnTo>
                  <a:pt x="51663" y="189357"/>
                </a:lnTo>
                <a:lnTo>
                  <a:pt x="69723" y="190881"/>
                </a:lnTo>
                <a:lnTo>
                  <a:pt x="79197" y="190398"/>
                </a:lnTo>
                <a:lnTo>
                  <a:pt x="116395" y="173583"/>
                </a:lnTo>
                <a:lnTo>
                  <a:pt x="132638" y="137541"/>
                </a:lnTo>
                <a:lnTo>
                  <a:pt x="133096" y="128536"/>
                </a:lnTo>
                <a:close/>
              </a:path>
              <a:path w="352425" h="192404">
                <a:moveTo>
                  <a:pt x="283464" y="151942"/>
                </a:moveTo>
                <a:lnTo>
                  <a:pt x="214757" y="151942"/>
                </a:lnTo>
                <a:lnTo>
                  <a:pt x="228498" y="140804"/>
                </a:lnTo>
                <a:lnTo>
                  <a:pt x="240957" y="129527"/>
                </a:lnTo>
                <a:lnTo>
                  <a:pt x="270217" y="94627"/>
                </a:lnTo>
                <a:lnTo>
                  <a:pt x="280670" y="55994"/>
                </a:lnTo>
                <a:lnTo>
                  <a:pt x="279742" y="44551"/>
                </a:lnTo>
                <a:lnTo>
                  <a:pt x="256654" y="8750"/>
                </a:lnTo>
                <a:lnTo>
                  <a:pt x="219583" y="0"/>
                </a:lnTo>
                <a:lnTo>
                  <a:pt x="211010" y="431"/>
                </a:lnTo>
                <a:lnTo>
                  <a:pt x="174650" y="15659"/>
                </a:lnTo>
                <a:lnTo>
                  <a:pt x="155981" y="54038"/>
                </a:lnTo>
                <a:lnTo>
                  <a:pt x="155194" y="64401"/>
                </a:lnTo>
                <a:lnTo>
                  <a:pt x="197231" y="64401"/>
                </a:lnTo>
                <a:lnTo>
                  <a:pt x="197231" y="55575"/>
                </a:lnTo>
                <a:lnTo>
                  <a:pt x="199009" y="48742"/>
                </a:lnTo>
                <a:lnTo>
                  <a:pt x="206375" y="39077"/>
                </a:lnTo>
                <a:lnTo>
                  <a:pt x="211328" y="36652"/>
                </a:lnTo>
                <a:lnTo>
                  <a:pt x="224282" y="36652"/>
                </a:lnTo>
                <a:lnTo>
                  <a:pt x="229108" y="38608"/>
                </a:lnTo>
                <a:lnTo>
                  <a:pt x="232283" y="42506"/>
                </a:lnTo>
                <a:lnTo>
                  <a:pt x="235585" y="46405"/>
                </a:lnTo>
                <a:lnTo>
                  <a:pt x="237109" y="51841"/>
                </a:lnTo>
                <a:lnTo>
                  <a:pt x="237109" y="58801"/>
                </a:lnTo>
                <a:lnTo>
                  <a:pt x="236601" y="64401"/>
                </a:lnTo>
                <a:lnTo>
                  <a:pt x="236486" y="65722"/>
                </a:lnTo>
                <a:lnTo>
                  <a:pt x="216166" y="101244"/>
                </a:lnTo>
                <a:lnTo>
                  <a:pt x="185877" y="129870"/>
                </a:lnTo>
                <a:lnTo>
                  <a:pt x="155702" y="155003"/>
                </a:lnTo>
                <a:lnTo>
                  <a:pt x="155702" y="187325"/>
                </a:lnTo>
                <a:lnTo>
                  <a:pt x="283464" y="187325"/>
                </a:lnTo>
                <a:lnTo>
                  <a:pt x="283464" y="151942"/>
                </a:lnTo>
                <a:close/>
              </a:path>
              <a:path w="352425" h="192404">
                <a:moveTo>
                  <a:pt x="352425" y="161709"/>
                </a:moveTo>
                <a:lnTo>
                  <a:pt x="350012" y="156019"/>
                </a:lnTo>
                <a:lnTo>
                  <a:pt x="340360" y="146862"/>
                </a:lnTo>
                <a:lnTo>
                  <a:pt x="334137" y="144564"/>
                </a:lnTo>
                <a:lnTo>
                  <a:pt x="319024" y="144564"/>
                </a:lnTo>
                <a:lnTo>
                  <a:pt x="312801" y="146862"/>
                </a:lnTo>
                <a:lnTo>
                  <a:pt x="303149" y="156019"/>
                </a:lnTo>
                <a:lnTo>
                  <a:pt x="300736" y="161709"/>
                </a:lnTo>
                <a:lnTo>
                  <a:pt x="300736" y="175107"/>
                </a:lnTo>
                <a:lnTo>
                  <a:pt x="303149" y="180670"/>
                </a:lnTo>
                <a:lnTo>
                  <a:pt x="312801" y="189661"/>
                </a:lnTo>
                <a:lnTo>
                  <a:pt x="319024" y="191909"/>
                </a:lnTo>
                <a:lnTo>
                  <a:pt x="326771" y="191909"/>
                </a:lnTo>
                <a:lnTo>
                  <a:pt x="334137" y="191909"/>
                </a:lnTo>
                <a:lnTo>
                  <a:pt x="340360" y="189661"/>
                </a:lnTo>
                <a:lnTo>
                  <a:pt x="350012" y="180670"/>
                </a:lnTo>
                <a:lnTo>
                  <a:pt x="352425" y="175107"/>
                </a:lnTo>
                <a:lnTo>
                  <a:pt x="352425" y="161709"/>
                </a:lnTo>
                <a:close/>
              </a:path>
            </a:pathLst>
          </a:custGeom>
          <a:solidFill>
            <a:srgbClr val="242424">
              <a:alpha val="25097"/>
            </a:srgbClr>
          </a:solidFill>
        </p:spPr>
        <p:txBody>
          <a:bodyPr wrap="square" lIns="0" tIns="0" rIns="0" bIns="0" rtlCol="0"/>
          <a:lstStyle/>
          <a:p>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065" rIns="0" bIns="0" rtlCol="0">
            <a:spAutoFit/>
          </a:bodyPr>
          <a:lstStyle/>
          <a:p>
            <a:pPr marL="88900" marR="5080" indent="-76200">
              <a:lnSpc>
                <a:spcPct val="100000"/>
              </a:lnSpc>
              <a:spcBef>
                <a:spcPts val="95"/>
              </a:spcBef>
            </a:pPr>
            <a:r>
              <a:rPr spc="-10" dirty="0"/>
              <a:t>House </a:t>
            </a:r>
            <a:r>
              <a:rPr spc="-20" dirty="0"/>
              <a:t>View</a:t>
            </a:r>
          </a:p>
        </p:txBody>
      </p:sp>
      <p:sp>
        <p:nvSpPr>
          <p:cNvPr id="15" name="object 15"/>
          <p:cNvSpPr txBox="1"/>
          <p:nvPr/>
        </p:nvSpPr>
        <p:spPr>
          <a:xfrm>
            <a:off x="1982470" y="263144"/>
            <a:ext cx="10003155" cy="623570"/>
          </a:xfrm>
          <a:prstGeom prst="rect">
            <a:avLst/>
          </a:prstGeom>
        </p:spPr>
        <p:txBody>
          <a:bodyPr vert="horz" wrap="square" lIns="0" tIns="37465" rIns="0" bIns="0" rtlCol="0">
            <a:spAutoFit/>
          </a:bodyPr>
          <a:lstStyle/>
          <a:p>
            <a:pPr marL="12700" marR="5080" algn="just">
              <a:lnSpc>
                <a:spcPts val="1510"/>
              </a:lnSpc>
              <a:spcBef>
                <a:spcPts val="295"/>
              </a:spcBef>
            </a:pPr>
            <a:r>
              <a:rPr sz="1400" dirty="0">
                <a:latin typeface="Lucida Sans Unicode"/>
                <a:cs typeface="Lucida Sans Unicode"/>
              </a:rPr>
              <a:t>Nuestra</a:t>
            </a:r>
            <a:r>
              <a:rPr sz="1400" spc="-5" dirty="0">
                <a:latin typeface="Lucida Sans Unicode"/>
                <a:cs typeface="Lucida Sans Unicode"/>
              </a:rPr>
              <a:t> </a:t>
            </a:r>
            <a:r>
              <a:rPr sz="1400" spc="45" dirty="0">
                <a:latin typeface="Lucida Sans Unicode"/>
                <a:cs typeface="Lucida Sans Unicode"/>
              </a:rPr>
              <a:t>expectativa</a:t>
            </a:r>
            <a:r>
              <a:rPr sz="1400" spc="20" dirty="0">
                <a:latin typeface="Lucida Sans Unicode"/>
                <a:cs typeface="Lucida Sans Unicode"/>
              </a:rPr>
              <a:t> </a:t>
            </a:r>
            <a:r>
              <a:rPr sz="1400" dirty="0">
                <a:latin typeface="Lucida Sans Unicode"/>
                <a:cs typeface="Lucida Sans Unicode"/>
              </a:rPr>
              <a:t>del</a:t>
            </a:r>
            <a:r>
              <a:rPr sz="1400" spc="10" dirty="0">
                <a:latin typeface="Lucida Sans Unicode"/>
                <a:cs typeface="Lucida Sans Unicode"/>
              </a:rPr>
              <a:t> </a:t>
            </a:r>
            <a:r>
              <a:rPr sz="1400" spc="50" dirty="0">
                <a:latin typeface="Lucida Sans Unicode"/>
                <a:cs typeface="Lucida Sans Unicode"/>
              </a:rPr>
              <a:t>S&amp;P</a:t>
            </a:r>
            <a:r>
              <a:rPr sz="1400" spc="15" dirty="0">
                <a:latin typeface="Lucida Sans Unicode"/>
                <a:cs typeface="Lucida Sans Unicode"/>
              </a:rPr>
              <a:t> </a:t>
            </a:r>
            <a:r>
              <a:rPr sz="1400" spc="-10" dirty="0">
                <a:latin typeface="Lucida Sans Unicode"/>
                <a:cs typeface="Lucida Sans Unicode"/>
              </a:rPr>
              <a:t>500</a:t>
            </a:r>
            <a:r>
              <a:rPr sz="1400" spc="10" dirty="0">
                <a:latin typeface="Lucida Sans Unicode"/>
                <a:cs typeface="Lucida Sans Unicode"/>
              </a:rPr>
              <a:t> </a:t>
            </a:r>
            <a:r>
              <a:rPr sz="1400" spc="90" dirty="0">
                <a:latin typeface="Lucida Sans Unicode"/>
                <a:cs typeface="Lucida Sans Unicode"/>
              </a:rPr>
              <a:t>para</a:t>
            </a:r>
            <a:r>
              <a:rPr sz="1400" spc="10" dirty="0">
                <a:latin typeface="Lucida Sans Unicode"/>
                <a:cs typeface="Lucida Sans Unicode"/>
              </a:rPr>
              <a:t> </a:t>
            </a:r>
            <a:r>
              <a:rPr sz="1400" dirty="0">
                <a:latin typeface="Lucida Sans Unicode"/>
                <a:cs typeface="Lucida Sans Unicode"/>
              </a:rPr>
              <a:t>el</a:t>
            </a:r>
            <a:r>
              <a:rPr sz="1400" spc="15" dirty="0">
                <a:latin typeface="Lucida Sans Unicode"/>
                <a:cs typeface="Lucida Sans Unicode"/>
              </a:rPr>
              <a:t> </a:t>
            </a:r>
            <a:r>
              <a:rPr sz="1400" dirty="0">
                <a:latin typeface="Lucida Sans Unicode"/>
                <a:cs typeface="Lucida Sans Unicode"/>
              </a:rPr>
              <a:t>cierre</a:t>
            </a:r>
            <a:r>
              <a:rPr sz="1400" spc="20" dirty="0">
                <a:latin typeface="Lucida Sans Unicode"/>
                <a:cs typeface="Lucida Sans Unicode"/>
              </a:rPr>
              <a:t> </a:t>
            </a:r>
            <a:r>
              <a:rPr sz="1400" dirty="0">
                <a:latin typeface="Lucida Sans Unicode"/>
                <a:cs typeface="Lucida Sans Unicode"/>
              </a:rPr>
              <a:t>del</a:t>
            </a:r>
            <a:r>
              <a:rPr sz="1400" spc="20" dirty="0">
                <a:latin typeface="Lucida Sans Unicode"/>
                <a:cs typeface="Lucida Sans Unicode"/>
              </a:rPr>
              <a:t> </a:t>
            </a:r>
            <a:r>
              <a:rPr sz="1400" spc="-105" dirty="0">
                <a:latin typeface="Lucida Sans Unicode"/>
                <a:cs typeface="Lucida Sans Unicode"/>
              </a:rPr>
              <a:t>2027</a:t>
            </a:r>
            <a:r>
              <a:rPr sz="1400" spc="-5" dirty="0">
                <a:latin typeface="Lucida Sans Unicode"/>
                <a:cs typeface="Lucida Sans Unicode"/>
              </a:rPr>
              <a:t> </a:t>
            </a:r>
            <a:r>
              <a:rPr sz="1400" spc="50" dirty="0">
                <a:latin typeface="Lucida Sans Unicode"/>
                <a:cs typeface="Lucida Sans Unicode"/>
              </a:rPr>
              <a:t>es</a:t>
            </a:r>
            <a:r>
              <a:rPr sz="1400" spc="15" dirty="0">
                <a:latin typeface="Lucida Sans Unicode"/>
                <a:cs typeface="Lucida Sans Unicode"/>
              </a:rPr>
              <a:t> </a:t>
            </a:r>
            <a:r>
              <a:rPr sz="1400" spc="75" dirty="0">
                <a:latin typeface="Lucida Sans Unicode"/>
                <a:cs typeface="Lucida Sans Unicode"/>
              </a:rPr>
              <a:t>de</a:t>
            </a:r>
            <a:r>
              <a:rPr sz="1400" spc="20" dirty="0">
                <a:latin typeface="Lucida Sans Unicode"/>
                <a:cs typeface="Lucida Sans Unicode"/>
              </a:rPr>
              <a:t> </a:t>
            </a:r>
            <a:r>
              <a:rPr sz="1400" spc="-45" dirty="0">
                <a:latin typeface="Lucida Sans Unicode"/>
                <a:cs typeface="Lucida Sans Unicode"/>
              </a:rPr>
              <a:t>8,400</a:t>
            </a:r>
            <a:r>
              <a:rPr sz="1400" spc="5" dirty="0">
                <a:latin typeface="Lucida Sans Unicode"/>
                <a:cs typeface="Lucida Sans Unicode"/>
              </a:rPr>
              <a:t> </a:t>
            </a:r>
            <a:r>
              <a:rPr sz="1400" dirty="0">
                <a:latin typeface="Lucida Sans Unicode"/>
                <a:cs typeface="Lucida Sans Unicode"/>
              </a:rPr>
              <a:t>puntos; el</a:t>
            </a:r>
            <a:r>
              <a:rPr sz="1400" spc="15" dirty="0">
                <a:latin typeface="Lucida Sans Unicode"/>
                <a:cs typeface="Lucida Sans Unicode"/>
              </a:rPr>
              <a:t> </a:t>
            </a:r>
            <a:r>
              <a:rPr sz="1400" dirty="0">
                <a:latin typeface="Lucida Sans Unicode"/>
                <a:cs typeface="Lucida Sans Unicode"/>
              </a:rPr>
              <a:t>consenso</a:t>
            </a:r>
            <a:r>
              <a:rPr sz="1400" spc="15" dirty="0">
                <a:latin typeface="Lucida Sans Unicode"/>
                <a:cs typeface="Lucida Sans Unicode"/>
              </a:rPr>
              <a:t> </a:t>
            </a:r>
            <a:r>
              <a:rPr sz="1400" spc="80" dirty="0">
                <a:latin typeface="Lucida Sans Unicode"/>
                <a:cs typeface="Lucida Sans Unicode"/>
              </a:rPr>
              <a:t>de</a:t>
            </a:r>
            <a:r>
              <a:rPr sz="1400" spc="20" dirty="0">
                <a:latin typeface="Lucida Sans Unicode"/>
                <a:cs typeface="Lucida Sans Unicode"/>
              </a:rPr>
              <a:t> </a:t>
            </a:r>
            <a:r>
              <a:rPr sz="1400" dirty="0">
                <a:latin typeface="Lucida Sans Unicode"/>
                <a:cs typeface="Lucida Sans Unicode"/>
              </a:rPr>
              <a:t>analistas</a:t>
            </a:r>
            <a:r>
              <a:rPr sz="1400" spc="15" dirty="0">
                <a:latin typeface="Lucida Sans Unicode"/>
                <a:cs typeface="Lucida Sans Unicode"/>
              </a:rPr>
              <a:t> </a:t>
            </a:r>
            <a:r>
              <a:rPr sz="1400" dirty="0">
                <a:latin typeface="Lucida Sans Unicode"/>
                <a:cs typeface="Lucida Sans Unicode"/>
              </a:rPr>
              <a:t>lo </a:t>
            </a:r>
            <a:r>
              <a:rPr sz="1400" spc="65" dirty="0">
                <a:latin typeface="Lucida Sans Unicode"/>
                <a:cs typeface="Lucida Sans Unicode"/>
              </a:rPr>
              <a:t>ubica</a:t>
            </a:r>
            <a:r>
              <a:rPr sz="1400" spc="15" dirty="0">
                <a:latin typeface="Lucida Sans Unicode"/>
                <a:cs typeface="Lucida Sans Unicode"/>
              </a:rPr>
              <a:t> </a:t>
            </a:r>
            <a:r>
              <a:rPr sz="1400" spc="35" dirty="0">
                <a:latin typeface="Lucida Sans Unicode"/>
                <a:cs typeface="Lucida Sans Unicode"/>
              </a:rPr>
              <a:t>en </a:t>
            </a:r>
            <a:r>
              <a:rPr sz="1400" spc="-45" dirty="0">
                <a:latin typeface="Lucida Sans Unicode"/>
                <a:cs typeface="Lucida Sans Unicode"/>
              </a:rPr>
              <a:t>9,500</a:t>
            </a:r>
            <a:r>
              <a:rPr sz="1400" spc="20" dirty="0">
                <a:latin typeface="Lucida Sans Unicode"/>
                <a:cs typeface="Lucida Sans Unicode"/>
              </a:rPr>
              <a:t> </a:t>
            </a:r>
            <a:r>
              <a:rPr sz="1400" spc="50" dirty="0">
                <a:latin typeface="Lucida Sans Unicode"/>
                <a:cs typeface="Lucida Sans Unicode"/>
              </a:rPr>
              <a:t>y</a:t>
            </a:r>
            <a:r>
              <a:rPr sz="1400" spc="20" dirty="0">
                <a:latin typeface="Lucida Sans Unicode"/>
                <a:cs typeface="Lucida Sans Unicode"/>
              </a:rPr>
              <a:t> </a:t>
            </a:r>
            <a:r>
              <a:rPr sz="1400" dirty="0">
                <a:latin typeface="Lucida Sans Unicode"/>
                <a:cs typeface="Lucida Sans Unicode"/>
              </a:rPr>
              <a:t>el</a:t>
            </a:r>
            <a:r>
              <a:rPr sz="1400" spc="25" dirty="0">
                <a:latin typeface="Lucida Sans Unicode"/>
                <a:cs typeface="Lucida Sans Unicode"/>
              </a:rPr>
              <a:t> </a:t>
            </a:r>
            <a:r>
              <a:rPr sz="1400" dirty="0">
                <a:latin typeface="Lucida Sans Unicode"/>
                <a:cs typeface="Lucida Sans Unicode"/>
              </a:rPr>
              <a:t>promedio</a:t>
            </a:r>
            <a:r>
              <a:rPr sz="1400" spc="30" dirty="0">
                <a:latin typeface="Lucida Sans Unicode"/>
                <a:cs typeface="Lucida Sans Unicode"/>
              </a:rPr>
              <a:t> </a:t>
            </a:r>
            <a:r>
              <a:rPr sz="1400" spc="80" dirty="0">
                <a:latin typeface="Lucida Sans Unicode"/>
                <a:cs typeface="Lucida Sans Unicode"/>
              </a:rPr>
              <a:t>de</a:t>
            </a:r>
            <a:r>
              <a:rPr sz="1400" spc="35" dirty="0">
                <a:latin typeface="Lucida Sans Unicode"/>
                <a:cs typeface="Lucida Sans Unicode"/>
              </a:rPr>
              <a:t> </a:t>
            </a:r>
            <a:r>
              <a:rPr sz="1400" dirty="0">
                <a:latin typeface="Lucida Sans Unicode"/>
                <a:cs typeface="Lucida Sans Unicode"/>
              </a:rPr>
              <a:t>los</a:t>
            </a:r>
            <a:r>
              <a:rPr sz="1400" spc="20" dirty="0">
                <a:latin typeface="Lucida Sans Unicode"/>
                <a:cs typeface="Lucida Sans Unicode"/>
              </a:rPr>
              <a:t> </a:t>
            </a:r>
            <a:r>
              <a:rPr sz="1400" spc="50" dirty="0">
                <a:latin typeface="Lucida Sans Unicode"/>
                <a:cs typeface="Lucida Sans Unicode"/>
              </a:rPr>
              <a:t>estrategas</a:t>
            </a:r>
            <a:r>
              <a:rPr sz="1400" spc="30" dirty="0">
                <a:latin typeface="Lucida Sans Unicode"/>
                <a:cs typeface="Lucida Sans Unicode"/>
              </a:rPr>
              <a:t> </a:t>
            </a:r>
            <a:r>
              <a:rPr sz="1400" spc="60" dirty="0">
                <a:latin typeface="Lucida Sans Unicode"/>
                <a:cs typeface="Lucida Sans Unicode"/>
              </a:rPr>
              <a:t>en</a:t>
            </a:r>
            <a:r>
              <a:rPr sz="1400" spc="25" dirty="0">
                <a:latin typeface="Lucida Sans Unicode"/>
                <a:cs typeface="Lucida Sans Unicode"/>
              </a:rPr>
              <a:t> </a:t>
            </a:r>
            <a:r>
              <a:rPr sz="1400" spc="-135" dirty="0">
                <a:latin typeface="Lucida Sans Unicode"/>
                <a:cs typeface="Lucida Sans Unicode"/>
              </a:rPr>
              <a:t>8,777.</a:t>
            </a:r>
            <a:r>
              <a:rPr sz="1400" spc="40" dirty="0">
                <a:latin typeface="Lucida Sans Unicode"/>
                <a:cs typeface="Lucida Sans Unicode"/>
              </a:rPr>
              <a:t> </a:t>
            </a:r>
            <a:r>
              <a:rPr sz="1400" dirty="0">
                <a:latin typeface="Lucida Sans Unicode"/>
                <a:cs typeface="Lucida Sans Unicode"/>
              </a:rPr>
              <a:t>La</a:t>
            </a:r>
            <a:r>
              <a:rPr sz="1400" spc="10" dirty="0">
                <a:latin typeface="Lucida Sans Unicode"/>
                <a:cs typeface="Lucida Sans Unicode"/>
              </a:rPr>
              <a:t> </a:t>
            </a:r>
            <a:r>
              <a:rPr sz="1400" dirty="0">
                <a:latin typeface="Lucida Sans Unicode"/>
                <a:cs typeface="Lucida Sans Unicode"/>
              </a:rPr>
              <a:t>expectativa</a:t>
            </a:r>
            <a:r>
              <a:rPr sz="1400" spc="30" dirty="0">
                <a:latin typeface="Lucida Sans Unicode"/>
                <a:cs typeface="Lucida Sans Unicode"/>
              </a:rPr>
              <a:t> </a:t>
            </a:r>
            <a:r>
              <a:rPr sz="1400" dirty="0">
                <a:latin typeface="Lucida Sans Unicode"/>
                <a:cs typeface="Lucida Sans Unicode"/>
              </a:rPr>
              <a:t>se</a:t>
            </a:r>
            <a:r>
              <a:rPr sz="1400" spc="35" dirty="0">
                <a:latin typeface="Lucida Sans Unicode"/>
                <a:cs typeface="Lucida Sans Unicode"/>
              </a:rPr>
              <a:t> </a:t>
            </a:r>
            <a:r>
              <a:rPr sz="1400" dirty="0">
                <a:latin typeface="Lucida Sans Unicode"/>
                <a:cs typeface="Lucida Sans Unicode"/>
              </a:rPr>
              <a:t>sustenta</a:t>
            </a:r>
            <a:r>
              <a:rPr sz="1400" spc="30" dirty="0">
                <a:latin typeface="Lucida Sans Unicode"/>
                <a:cs typeface="Lucida Sans Unicode"/>
              </a:rPr>
              <a:t> </a:t>
            </a:r>
            <a:r>
              <a:rPr sz="1400" spc="60" dirty="0">
                <a:latin typeface="Lucida Sans Unicode"/>
                <a:cs typeface="Lucida Sans Unicode"/>
              </a:rPr>
              <a:t>en</a:t>
            </a:r>
            <a:r>
              <a:rPr sz="1400" spc="25" dirty="0">
                <a:latin typeface="Lucida Sans Unicode"/>
                <a:cs typeface="Lucida Sans Unicode"/>
              </a:rPr>
              <a:t> </a:t>
            </a:r>
            <a:r>
              <a:rPr sz="1400" spc="55" dirty="0">
                <a:latin typeface="Lucida Sans Unicode"/>
                <a:cs typeface="Lucida Sans Unicode"/>
              </a:rPr>
              <a:t>la</a:t>
            </a:r>
            <a:r>
              <a:rPr sz="1400" spc="25" dirty="0">
                <a:latin typeface="Lucida Sans Unicode"/>
                <a:cs typeface="Lucida Sans Unicode"/>
              </a:rPr>
              <a:t> </a:t>
            </a:r>
            <a:r>
              <a:rPr sz="1400" dirty="0">
                <a:latin typeface="Lucida Sans Unicode"/>
                <a:cs typeface="Lucida Sans Unicode"/>
              </a:rPr>
              <a:t>fortaleza</a:t>
            </a:r>
            <a:r>
              <a:rPr sz="1400" spc="30" dirty="0">
                <a:latin typeface="Lucida Sans Unicode"/>
                <a:cs typeface="Lucida Sans Unicode"/>
              </a:rPr>
              <a:t> </a:t>
            </a:r>
            <a:r>
              <a:rPr sz="1400" spc="75" dirty="0">
                <a:latin typeface="Lucida Sans Unicode"/>
                <a:cs typeface="Lucida Sans Unicode"/>
              </a:rPr>
              <a:t>de</a:t>
            </a:r>
            <a:r>
              <a:rPr sz="1400" spc="35" dirty="0">
                <a:latin typeface="Lucida Sans Unicode"/>
                <a:cs typeface="Lucida Sans Unicode"/>
              </a:rPr>
              <a:t> </a:t>
            </a:r>
            <a:r>
              <a:rPr sz="1400" dirty="0">
                <a:latin typeface="Lucida Sans Unicode"/>
                <a:cs typeface="Lucida Sans Unicode"/>
              </a:rPr>
              <a:t>las</a:t>
            </a:r>
            <a:r>
              <a:rPr sz="1400" spc="30" dirty="0">
                <a:latin typeface="Lucida Sans Unicode"/>
                <a:cs typeface="Lucida Sans Unicode"/>
              </a:rPr>
              <a:t> </a:t>
            </a:r>
            <a:r>
              <a:rPr sz="1400" dirty="0">
                <a:latin typeface="Lucida Sans Unicode"/>
                <a:cs typeface="Lucida Sans Unicode"/>
              </a:rPr>
              <a:t>utilidades</a:t>
            </a:r>
            <a:r>
              <a:rPr sz="1400" spc="30" dirty="0">
                <a:latin typeface="Lucida Sans Unicode"/>
                <a:cs typeface="Lucida Sans Unicode"/>
              </a:rPr>
              <a:t> </a:t>
            </a:r>
            <a:r>
              <a:rPr sz="1400" spc="80" dirty="0">
                <a:latin typeface="Lucida Sans Unicode"/>
                <a:cs typeface="Lucida Sans Unicode"/>
              </a:rPr>
              <a:t>de</a:t>
            </a:r>
            <a:r>
              <a:rPr sz="1400" spc="35" dirty="0">
                <a:latin typeface="Lucida Sans Unicode"/>
                <a:cs typeface="Lucida Sans Unicode"/>
              </a:rPr>
              <a:t> </a:t>
            </a:r>
            <a:r>
              <a:rPr sz="1400" spc="-25" dirty="0">
                <a:latin typeface="Lucida Sans Unicode"/>
                <a:cs typeface="Lucida Sans Unicode"/>
              </a:rPr>
              <a:t>las </a:t>
            </a:r>
            <a:r>
              <a:rPr sz="1400" spc="65" dirty="0">
                <a:latin typeface="Lucida Sans Unicode"/>
                <a:cs typeface="Lucida Sans Unicode"/>
              </a:rPr>
              <a:t>empresas</a:t>
            </a:r>
            <a:r>
              <a:rPr sz="1400" spc="-80" dirty="0">
                <a:latin typeface="Lucida Sans Unicode"/>
                <a:cs typeface="Lucida Sans Unicode"/>
              </a:rPr>
              <a:t> </a:t>
            </a:r>
            <a:r>
              <a:rPr sz="1400" spc="-10" dirty="0">
                <a:latin typeface="Lucida Sans Unicode"/>
                <a:cs typeface="Lucida Sans Unicode"/>
              </a:rPr>
              <a:t>tecnológicas.</a:t>
            </a:r>
            <a:endParaRPr sz="1400">
              <a:latin typeface="Lucida Sans Unicode"/>
              <a:cs typeface="Lucida Sans Unicode"/>
            </a:endParaRPr>
          </a:p>
        </p:txBody>
      </p:sp>
      <p:sp>
        <p:nvSpPr>
          <p:cNvPr id="37" name="object 37"/>
          <p:cNvSpPr txBox="1"/>
          <p:nvPr/>
        </p:nvSpPr>
        <p:spPr>
          <a:xfrm>
            <a:off x="442671" y="1610359"/>
            <a:ext cx="3391535" cy="346710"/>
          </a:xfrm>
          <a:prstGeom prst="rect">
            <a:avLst/>
          </a:prstGeom>
        </p:spPr>
        <p:txBody>
          <a:bodyPr vert="horz" wrap="square" lIns="0" tIns="13335" rIns="0" bIns="0" rtlCol="0">
            <a:spAutoFit/>
          </a:bodyPr>
          <a:lstStyle/>
          <a:p>
            <a:pPr marL="12700">
              <a:lnSpc>
                <a:spcPct val="100000"/>
              </a:lnSpc>
              <a:spcBef>
                <a:spcPts val="105"/>
              </a:spcBef>
            </a:pPr>
            <a:r>
              <a:rPr sz="1050" spc="-105" dirty="0">
                <a:latin typeface="Arial Black"/>
                <a:cs typeface="Arial Black"/>
              </a:rPr>
              <a:t>US: </a:t>
            </a:r>
            <a:r>
              <a:rPr sz="1050" spc="-50" dirty="0">
                <a:latin typeface="Arial Black"/>
                <a:cs typeface="Arial Black"/>
              </a:rPr>
              <a:t>Estimaciones</a:t>
            </a:r>
            <a:r>
              <a:rPr sz="1050" spc="-125" dirty="0">
                <a:latin typeface="Arial Black"/>
                <a:cs typeface="Arial Black"/>
              </a:rPr>
              <a:t> </a:t>
            </a:r>
            <a:r>
              <a:rPr sz="1050" spc="-35" dirty="0">
                <a:latin typeface="Arial Black"/>
                <a:cs typeface="Arial Black"/>
              </a:rPr>
              <a:t>del</a:t>
            </a:r>
            <a:r>
              <a:rPr sz="1050" spc="-90" dirty="0">
                <a:latin typeface="Arial Black"/>
                <a:cs typeface="Arial Black"/>
              </a:rPr>
              <a:t> </a:t>
            </a:r>
            <a:r>
              <a:rPr sz="1050" spc="-120" dirty="0">
                <a:latin typeface="Arial Black"/>
                <a:cs typeface="Arial Black"/>
              </a:rPr>
              <a:t>S&amp;P</a:t>
            </a:r>
            <a:r>
              <a:rPr sz="1050" spc="-95" dirty="0">
                <a:latin typeface="Arial Black"/>
                <a:cs typeface="Arial Black"/>
              </a:rPr>
              <a:t> </a:t>
            </a:r>
            <a:r>
              <a:rPr sz="1050" spc="-25" dirty="0">
                <a:latin typeface="Arial Black"/>
                <a:cs typeface="Arial Black"/>
              </a:rPr>
              <a:t>500</a:t>
            </a:r>
            <a:r>
              <a:rPr sz="1050" spc="-95" dirty="0">
                <a:latin typeface="Arial Black"/>
                <a:cs typeface="Arial Black"/>
              </a:rPr>
              <a:t> </a:t>
            </a:r>
            <a:r>
              <a:rPr sz="1050" dirty="0">
                <a:latin typeface="Arial Black"/>
                <a:cs typeface="Arial Black"/>
              </a:rPr>
              <a:t>para</a:t>
            </a:r>
            <a:r>
              <a:rPr sz="1050" spc="-110" dirty="0">
                <a:latin typeface="Arial Black"/>
                <a:cs typeface="Arial Black"/>
              </a:rPr>
              <a:t> </a:t>
            </a:r>
            <a:r>
              <a:rPr sz="1050" spc="-50" dirty="0">
                <a:latin typeface="Arial Black"/>
                <a:cs typeface="Arial Black"/>
              </a:rPr>
              <a:t>cierre</a:t>
            </a:r>
            <a:r>
              <a:rPr sz="1050" spc="-105" dirty="0">
                <a:latin typeface="Arial Black"/>
                <a:cs typeface="Arial Black"/>
              </a:rPr>
              <a:t> </a:t>
            </a:r>
            <a:r>
              <a:rPr sz="1050" spc="-35" dirty="0">
                <a:latin typeface="Arial Black"/>
                <a:cs typeface="Arial Black"/>
              </a:rPr>
              <a:t>del</a:t>
            </a:r>
            <a:r>
              <a:rPr sz="1050" spc="-100" dirty="0">
                <a:latin typeface="Arial Black"/>
                <a:cs typeface="Arial Black"/>
              </a:rPr>
              <a:t> </a:t>
            </a:r>
            <a:r>
              <a:rPr sz="1050" spc="-30" dirty="0">
                <a:latin typeface="Arial Black"/>
                <a:cs typeface="Arial Black"/>
              </a:rPr>
              <a:t>2027</a:t>
            </a:r>
            <a:endParaRPr sz="1050">
              <a:latin typeface="Arial Black"/>
              <a:cs typeface="Arial Black"/>
            </a:endParaRPr>
          </a:p>
          <a:p>
            <a:pPr marL="12700">
              <a:lnSpc>
                <a:spcPct val="100000"/>
              </a:lnSpc>
            </a:pPr>
            <a:r>
              <a:rPr sz="1050" dirty="0">
                <a:latin typeface="Lucida Sans Unicode"/>
                <a:cs typeface="Lucida Sans Unicode"/>
              </a:rPr>
              <a:t>(Puntos);</a:t>
            </a:r>
            <a:r>
              <a:rPr sz="1050" spc="30" dirty="0">
                <a:latin typeface="Lucida Sans Unicode"/>
                <a:cs typeface="Lucida Sans Unicode"/>
              </a:rPr>
              <a:t> </a:t>
            </a:r>
            <a:r>
              <a:rPr sz="1050" spc="-190" dirty="0">
                <a:latin typeface="Lucida Sans Unicode"/>
                <a:cs typeface="Lucida Sans Unicode"/>
              </a:rPr>
              <a:t>31</a:t>
            </a:r>
            <a:r>
              <a:rPr sz="1050" spc="10" dirty="0">
                <a:latin typeface="Lucida Sans Unicode"/>
                <a:cs typeface="Lucida Sans Unicode"/>
              </a:rPr>
              <a:t> </a:t>
            </a:r>
            <a:r>
              <a:rPr sz="1050" spc="50" dirty="0">
                <a:latin typeface="Lucida Sans Unicode"/>
                <a:cs typeface="Lucida Sans Unicode"/>
              </a:rPr>
              <a:t>de</a:t>
            </a:r>
            <a:r>
              <a:rPr sz="1050" spc="25" dirty="0">
                <a:latin typeface="Lucida Sans Unicode"/>
                <a:cs typeface="Lucida Sans Unicode"/>
              </a:rPr>
              <a:t> </a:t>
            </a:r>
            <a:r>
              <a:rPr sz="1050" dirty="0">
                <a:latin typeface="Lucida Sans Unicode"/>
                <a:cs typeface="Lucida Sans Unicode"/>
              </a:rPr>
              <a:t>Agosto</a:t>
            </a:r>
            <a:r>
              <a:rPr sz="1050" spc="60" dirty="0">
                <a:latin typeface="Lucida Sans Unicode"/>
                <a:cs typeface="Lucida Sans Unicode"/>
              </a:rPr>
              <a:t> </a:t>
            </a:r>
            <a:r>
              <a:rPr sz="1050" dirty="0">
                <a:latin typeface="Lucida Sans Unicode"/>
                <a:cs typeface="Lucida Sans Unicode"/>
              </a:rPr>
              <a:t>del</a:t>
            </a:r>
            <a:r>
              <a:rPr sz="1050" spc="20" dirty="0">
                <a:latin typeface="Lucida Sans Unicode"/>
                <a:cs typeface="Lucida Sans Unicode"/>
              </a:rPr>
              <a:t> </a:t>
            </a:r>
            <a:r>
              <a:rPr sz="1050" spc="-20" dirty="0">
                <a:latin typeface="Lucida Sans Unicode"/>
                <a:cs typeface="Lucida Sans Unicode"/>
              </a:rPr>
              <a:t>2026</a:t>
            </a:r>
            <a:endParaRPr sz="1050">
              <a:latin typeface="Lucida Sans Unicode"/>
              <a:cs typeface="Lucida Sans Unicode"/>
            </a:endParaRPr>
          </a:p>
        </p:txBody>
      </p:sp>
      <p:sp>
        <p:nvSpPr>
          <p:cNvPr id="38" name="object 38"/>
          <p:cNvSpPr/>
          <p:nvPr/>
        </p:nvSpPr>
        <p:spPr>
          <a:xfrm>
            <a:off x="379133" y="1989454"/>
            <a:ext cx="11462385" cy="0"/>
          </a:xfrm>
          <a:custGeom>
            <a:avLst/>
            <a:gdLst/>
            <a:ahLst/>
            <a:cxnLst/>
            <a:rect l="l" t="t" r="r" b="b"/>
            <a:pathLst>
              <a:path w="11462385">
                <a:moveTo>
                  <a:pt x="0" y="0"/>
                </a:moveTo>
                <a:lnTo>
                  <a:pt x="11462346" y="0"/>
                </a:lnTo>
              </a:path>
            </a:pathLst>
          </a:custGeom>
          <a:ln w="12700">
            <a:solidFill>
              <a:srgbClr val="919191"/>
            </a:solidFill>
          </a:ln>
        </p:spPr>
        <p:txBody>
          <a:bodyPr wrap="square" lIns="0" tIns="0" rIns="0" bIns="0" rtlCol="0"/>
          <a:lstStyle/>
          <a:p>
            <a:endParaRPr/>
          </a:p>
        </p:txBody>
      </p:sp>
      <p:grpSp>
        <p:nvGrpSpPr>
          <p:cNvPr id="3" name="object 3"/>
          <p:cNvGrpSpPr/>
          <p:nvPr/>
        </p:nvGrpSpPr>
        <p:grpSpPr>
          <a:xfrm>
            <a:off x="825500" y="2070100"/>
            <a:ext cx="10521950" cy="4165600"/>
            <a:chOff x="825500" y="2070100"/>
            <a:chExt cx="10521950" cy="4165600"/>
          </a:xfrm>
        </p:grpSpPr>
        <p:sp>
          <p:nvSpPr>
            <p:cNvPr id="4" name="object 4"/>
            <p:cNvSpPr/>
            <p:nvPr/>
          </p:nvSpPr>
          <p:spPr>
            <a:xfrm>
              <a:off x="825500" y="2070099"/>
              <a:ext cx="10521950" cy="4165600"/>
            </a:xfrm>
            <a:custGeom>
              <a:avLst/>
              <a:gdLst/>
              <a:ahLst/>
              <a:cxnLst/>
              <a:rect l="l" t="t" r="r" b="b"/>
              <a:pathLst>
                <a:path w="10521950" h="4165600">
                  <a:moveTo>
                    <a:pt x="508000" y="69723"/>
                  </a:moveTo>
                  <a:lnTo>
                    <a:pt x="503999" y="42595"/>
                  </a:lnTo>
                  <a:lnTo>
                    <a:pt x="493115" y="20434"/>
                  </a:lnTo>
                  <a:lnTo>
                    <a:pt x="476973" y="5486"/>
                  </a:lnTo>
                  <a:lnTo>
                    <a:pt x="457200" y="0"/>
                  </a:lnTo>
                  <a:lnTo>
                    <a:pt x="50800" y="0"/>
                  </a:lnTo>
                  <a:lnTo>
                    <a:pt x="31026" y="5486"/>
                  </a:lnTo>
                  <a:lnTo>
                    <a:pt x="14871" y="20434"/>
                  </a:lnTo>
                  <a:lnTo>
                    <a:pt x="3987" y="42595"/>
                  </a:lnTo>
                  <a:lnTo>
                    <a:pt x="0" y="69723"/>
                  </a:lnTo>
                  <a:lnTo>
                    <a:pt x="0" y="4095826"/>
                  </a:lnTo>
                  <a:lnTo>
                    <a:pt x="3987" y="4122991"/>
                  </a:lnTo>
                  <a:lnTo>
                    <a:pt x="14871" y="4145165"/>
                  </a:lnTo>
                  <a:lnTo>
                    <a:pt x="31026" y="4160126"/>
                  </a:lnTo>
                  <a:lnTo>
                    <a:pt x="50800" y="4165600"/>
                  </a:lnTo>
                  <a:lnTo>
                    <a:pt x="457200" y="4165600"/>
                  </a:lnTo>
                  <a:lnTo>
                    <a:pt x="476973" y="4160126"/>
                  </a:lnTo>
                  <a:lnTo>
                    <a:pt x="493115" y="4145165"/>
                  </a:lnTo>
                  <a:lnTo>
                    <a:pt x="503999" y="4122991"/>
                  </a:lnTo>
                  <a:lnTo>
                    <a:pt x="508000" y="4095826"/>
                  </a:lnTo>
                  <a:lnTo>
                    <a:pt x="508000" y="69723"/>
                  </a:lnTo>
                  <a:close/>
                </a:path>
                <a:path w="10521950" h="4165600">
                  <a:moveTo>
                    <a:pt x="1035050" y="69723"/>
                  </a:moveTo>
                  <a:lnTo>
                    <a:pt x="1031049" y="42595"/>
                  </a:lnTo>
                  <a:lnTo>
                    <a:pt x="1020165" y="20434"/>
                  </a:lnTo>
                  <a:lnTo>
                    <a:pt x="1004023" y="5486"/>
                  </a:lnTo>
                  <a:lnTo>
                    <a:pt x="984250" y="0"/>
                  </a:lnTo>
                  <a:lnTo>
                    <a:pt x="577850" y="0"/>
                  </a:lnTo>
                  <a:lnTo>
                    <a:pt x="558063" y="5486"/>
                  </a:lnTo>
                  <a:lnTo>
                    <a:pt x="541921" y="20434"/>
                  </a:lnTo>
                  <a:lnTo>
                    <a:pt x="531037" y="42595"/>
                  </a:lnTo>
                  <a:lnTo>
                    <a:pt x="527050" y="69723"/>
                  </a:lnTo>
                  <a:lnTo>
                    <a:pt x="527050" y="4095826"/>
                  </a:lnTo>
                  <a:lnTo>
                    <a:pt x="531037" y="4122991"/>
                  </a:lnTo>
                  <a:lnTo>
                    <a:pt x="541921" y="4145165"/>
                  </a:lnTo>
                  <a:lnTo>
                    <a:pt x="558063" y="4160126"/>
                  </a:lnTo>
                  <a:lnTo>
                    <a:pt x="577850" y="4165600"/>
                  </a:lnTo>
                  <a:lnTo>
                    <a:pt x="984250" y="4165600"/>
                  </a:lnTo>
                  <a:lnTo>
                    <a:pt x="1004023" y="4160126"/>
                  </a:lnTo>
                  <a:lnTo>
                    <a:pt x="1020165" y="4145165"/>
                  </a:lnTo>
                  <a:lnTo>
                    <a:pt x="1031049" y="4122991"/>
                  </a:lnTo>
                  <a:lnTo>
                    <a:pt x="1035050" y="4095826"/>
                  </a:lnTo>
                  <a:lnTo>
                    <a:pt x="1035050" y="69723"/>
                  </a:lnTo>
                  <a:close/>
                </a:path>
                <a:path w="10521950" h="4165600">
                  <a:moveTo>
                    <a:pt x="1562100" y="69723"/>
                  </a:moveTo>
                  <a:lnTo>
                    <a:pt x="1558099" y="42595"/>
                  </a:lnTo>
                  <a:lnTo>
                    <a:pt x="1547215" y="20434"/>
                  </a:lnTo>
                  <a:lnTo>
                    <a:pt x="1531073" y="5486"/>
                  </a:lnTo>
                  <a:lnTo>
                    <a:pt x="1511300" y="0"/>
                  </a:lnTo>
                  <a:lnTo>
                    <a:pt x="1104900" y="0"/>
                  </a:lnTo>
                  <a:lnTo>
                    <a:pt x="1085113" y="5486"/>
                  </a:lnTo>
                  <a:lnTo>
                    <a:pt x="1068971" y="20434"/>
                  </a:lnTo>
                  <a:lnTo>
                    <a:pt x="1058087" y="42595"/>
                  </a:lnTo>
                  <a:lnTo>
                    <a:pt x="1054100" y="69723"/>
                  </a:lnTo>
                  <a:lnTo>
                    <a:pt x="1054100" y="4095826"/>
                  </a:lnTo>
                  <a:lnTo>
                    <a:pt x="1058087" y="4122991"/>
                  </a:lnTo>
                  <a:lnTo>
                    <a:pt x="1068971" y="4145165"/>
                  </a:lnTo>
                  <a:lnTo>
                    <a:pt x="1085113" y="4160126"/>
                  </a:lnTo>
                  <a:lnTo>
                    <a:pt x="1104900" y="4165600"/>
                  </a:lnTo>
                  <a:lnTo>
                    <a:pt x="1511300" y="4165600"/>
                  </a:lnTo>
                  <a:lnTo>
                    <a:pt x="1531073" y="4160126"/>
                  </a:lnTo>
                  <a:lnTo>
                    <a:pt x="1547215" y="4145165"/>
                  </a:lnTo>
                  <a:lnTo>
                    <a:pt x="1558099" y="4122991"/>
                  </a:lnTo>
                  <a:lnTo>
                    <a:pt x="1562100" y="4095826"/>
                  </a:lnTo>
                  <a:lnTo>
                    <a:pt x="1562100" y="69723"/>
                  </a:lnTo>
                  <a:close/>
                </a:path>
                <a:path w="10521950" h="4165600">
                  <a:moveTo>
                    <a:pt x="2089150" y="69723"/>
                  </a:moveTo>
                  <a:lnTo>
                    <a:pt x="2085149" y="42595"/>
                  </a:lnTo>
                  <a:lnTo>
                    <a:pt x="2074265" y="20434"/>
                  </a:lnTo>
                  <a:lnTo>
                    <a:pt x="2058123" y="5486"/>
                  </a:lnTo>
                  <a:lnTo>
                    <a:pt x="2038350" y="0"/>
                  </a:lnTo>
                  <a:lnTo>
                    <a:pt x="1631950" y="0"/>
                  </a:lnTo>
                  <a:lnTo>
                    <a:pt x="1612163" y="5486"/>
                  </a:lnTo>
                  <a:lnTo>
                    <a:pt x="1596021" y="20434"/>
                  </a:lnTo>
                  <a:lnTo>
                    <a:pt x="1585137" y="42595"/>
                  </a:lnTo>
                  <a:lnTo>
                    <a:pt x="1581150" y="69723"/>
                  </a:lnTo>
                  <a:lnTo>
                    <a:pt x="1581150" y="4095826"/>
                  </a:lnTo>
                  <a:lnTo>
                    <a:pt x="1585137" y="4122991"/>
                  </a:lnTo>
                  <a:lnTo>
                    <a:pt x="1596021" y="4145165"/>
                  </a:lnTo>
                  <a:lnTo>
                    <a:pt x="1612163" y="4160126"/>
                  </a:lnTo>
                  <a:lnTo>
                    <a:pt x="1631950" y="4165600"/>
                  </a:lnTo>
                  <a:lnTo>
                    <a:pt x="2038350" y="4165600"/>
                  </a:lnTo>
                  <a:lnTo>
                    <a:pt x="2058123" y="4160126"/>
                  </a:lnTo>
                  <a:lnTo>
                    <a:pt x="2074265" y="4145165"/>
                  </a:lnTo>
                  <a:lnTo>
                    <a:pt x="2085149" y="4122991"/>
                  </a:lnTo>
                  <a:lnTo>
                    <a:pt x="2089150" y="4095826"/>
                  </a:lnTo>
                  <a:lnTo>
                    <a:pt x="2089150" y="69723"/>
                  </a:lnTo>
                  <a:close/>
                </a:path>
                <a:path w="10521950" h="4165600">
                  <a:moveTo>
                    <a:pt x="2616200" y="69723"/>
                  </a:moveTo>
                  <a:lnTo>
                    <a:pt x="2612199" y="42595"/>
                  </a:lnTo>
                  <a:lnTo>
                    <a:pt x="2601315" y="20434"/>
                  </a:lnTo>
                  <a:lnTo>
                    <a:pt x="2585174" y="5486"/>
                  </a:lnTo>
                  <a:lnTo>
                    <a:pt x="2565400" y="0"/>
                  </a:lnTo>
                  <a:lnTo>
                    <a:pt x="2159000" y="0"/>
                  </a:lnTo>
                  <a:lnTo>
                    <a:pt x="2139213" y="5486"/>
                  </a:lnTo>
                  <a:lnTo>
                    <a:pt x="2123071" y="20434"/>
                  </a:lnTo>
                  <a:lnTo>
                    <a:pt x="2112187" y="42595"/>
                  </a:lnTo>
                  <a:lnTo>
                    <a:pt x="2108200" y="69723"/>
                  </a:lnTo>
                  <a:lnTo>
                    <a:pt x="2108200" y="4095826"/>
                  </a:lnTo>
                  <a:lnTo>
                    <a:pt x="2112187" y="4122991"/>
                  </a:lnTo>
                  <a:lnTo>
                    <a:pt x="2123071" y="4145165"/>
                  </a:lnTo>
                  <a:lnTo>
                    <a:pt x="2139213" y="4160126"/>
                  </a:lnTo>
                  <a:lnTo>
                    <a:pt x="2159000" y="4165600"/>
                  </a:lnTo>
                  <a:lnTo>
                    <a:pt x="2565400" y="4165600"/>
                  </a:lnTo>
                  <a:lnTo>
                    <a:pt x="2585174" y="4160126"/>
                  </a:lnTo>
                  <a:lnTo>
                    <a:pt x="2601315" y="4145165"/>
                  </a:lnTo>
                  <a:lnTo>
                    <a:pt x="2612199" y="4122991"/>
                  </a:lnTo>
                  <a:lnTo>
                    <a:pt x="2616200" y="4095826"/>
                  </a:lnTo>
                  <a:lnTo>
                    <a:pt x="2616200" y="69723"/>
                  </a:lnTo>
                  <a:close/>
                </a:path>
                <a:path w="10521950" h="4165600">
                  <a:moveTo>
                    <a:pt x="3143250" y="69723"/>
                  </a:moveTo>
                  <a:lnTo>
                    <a:pt x="3139249" y="42595"/>
                  </a:lnTo>
                  <a:lnTo>
                    <a:pt x="3128365" y="20434"/>
                  </a:lnTo>
                  <a:lnTo>
                    <a:pt x="3112224" y="5486"/>
                  </a:lnTo>
                  <a:lnTo>
                    <a:pt x="3092450" y="0"/>
                  </a:lnTo>
                  <a:lnTo>
                    <a:pt x="2686050" y="0"/>
                  </a:lnTo>
                  <a:lnTo>
                    <a:pt x="2666263" y="5486"/>
                  </a:lnTo>
                  <a:lnTo>
                    <a:pt x="2650121" y="20434"/>
                  </a:lnTo>
                  <a:lnTo>
                    <a:pt x="2639237" y="42595"/>
                  </a:lnTo>
                  <a:lnTo>
                    <a:pt x="2635250" y="69723"/>
                  </a:lnTo>
                  <a:lnTo>
                    <a:pt x="2635250" y="4095826"/>
                  </a:lnTo>
                  <a:lnTo>
                    <a:pt x="2639237" y="4122991"/>
                  </a:lnTo>
                  <a:lnTo>
                    <a:pt x="2650121" y="4145165"/>
                  </a:lnTo>
                  <a:lnTo>
                    <a:pt x="2666263" y="4160126"/>
                  </a:lnTo>
                  <a:lnTo>
                    <a:pt x="2686050" y="4165600"/>
                  </a:lnTo>
                  <a:lnTo>
                    <a:pt x="3092450" y="4165600"/>
                  </a:lnTo>
                  <a:lnTo>
                    <a:pt x="3112224" y="4160126"/>
                  </a:lnTo>
                  <a:lnTo>
                    <a:pt x="3128365" y="4145165"/>
                  </a:lnTo>
                  <a:lnTo>
                    <a:pt x="3139249" y="4122991"/>
                  </a:lnTo>
                  <a:lnTo>
                    <a:pt x="3143250" y="4095826"/>
                  </a:lnTo>
                  <a:lnTo>
                    <a:pt x="3143250" y="69723"/>
                  </a:lnTo>
                  <a:close/>
                </a:path>
                <a:path w="10521950" h="4165600">
                  <a:moveTo>
                    <a:pt x="3670300" y="69723"/>
                  </a:moveTo>
                  <a:lnTo>
                    <a:pt x="3666299" y="42595"/>
                  </a:lnTo>
                  <a:lnTo>
                    <a:pt x="3655415" y="20434"/>
                  </a:lnTo>
                  <a:lnTo>
                    <a:pt x="3639274" y="5486"/>
                  </a:lnTo>
                  <a:lnTo>
                    <a:pt x="3619500" y="0"/>
                  </a:lnTo>
                  <a:lnTo>
                    <a:pt x="3213100" y="0"/>
                  </a:lnTo>
                  <a:lnTo>
                    <a:pt x="3193313" y="5486"/>
                  </a:lnTo>
                  <a:lnTo>
                    <a:pt x="3177171" y="20434"/>
                  </a:lnTo>
                  <a:lnTo>
                    <a:pt x="3166287" y="42595"/>
                  </a:lnTo>
                  <a:lnTo>
                    <a:pt x="3162300" y="69723"/>
                  </a:lnTo>
                  <a:lnTo>
                    <a:pt x="3162300" y="4095826"/>
                  </a:lnTo>
                  <a:lnTo>
                    <a:pt x="3166287" y="4122991"/>
                  </a:lnTo>
                  <a:lnTo>
                    <a:pt x="3177171" y="4145165"/>
                  </a:lnTo>
                  <a:lnTo>
                    <a:pt x="3193313" y="4160126"/>
                  </a:lnTo>
                  <a:lnTo>
                    <a:pt x="3213100" y="4165600"/>
                  </a:lnTo>
                  <a:lnTo>
                    <a:pt x="3619500" y="4165600"/>
                  </a:lnTo>
                  <a:lnTo>
                    <a:pt x="3639274" y="4160126"/>
                  </a:lnTo>
                  <a:lnTo>
                    <a:pt x="3655415" y="4145165"/>
                  </a:lnTo>
                  <a:lnTo>
                    <a:pt x="3666299" y="4122991"/>
                  </a:lnTo>
                  <a:lnTo>
                    <a:pt x="3670300" y="4095826"/>
                  </a:lnTo>
                  <a:lnTo>
                    <a:pt x="3670300" y="69723"/>
                  </a:lnTo>
                  <a:close/>
                </a:path>
                <a:path w="10521950" h="4165600">
                  <a:moveTo>
                    <a:pt x="4197350" y="69723"/>
                  </a:moveTo>
                  <a:lnTo>
                    <a:pt x="4193349" y="42595"/>
                  </a:lnTo>
                  <a:lnTo>
                    <a:pt x="4182465" y="20434"/>
                  </a:lnTo>
                  <a:lnTo>
                    <a:pt x="4166324" y="5486"/>
                  </a:lnTo>
                  <a:lnTo>
                    <a:pt x="4146550" y="0"/>
                  </a:lnTo>
                  <a:lnTo>
                    <a:pt x="3740150" y="0"/>
                  </a:lnTo>
                  <a:lnTo>
                    <a:pt x="3720363" y="5486"/>
                  </a:lnTo>
                  <a:lnTo>
                    <a:pt x="3704221" y="20434"/>
                  </a:lnTo>
                  <a:lnTo>
                    <a:pt x="3693337" y="42595"/>
                  </a:lnTo>
                  <a:lnTo>
                    <a:pt x="3689350" y="69723"/>
                  </a:lnTo>
                  <a:lnTo>
                    <a:pt x="3689350" y="4095826"/>
                  </a:lnTo>
                  <a:lnTo>
                    <a:pt x="3693337" y="4122991"/>
                  </a:lnTo>
                  <a:lnTo>
                    <a:pt x="3704221" y="4145165"/>
                  </a:lnTo>
                  <a:lnTo>
                    <a:pt x="3720363" y="4160126"/>
                  </a:lnTo>
                  <a:lnTo>
                    <a:pt x="3740150" y="4165600"/>
                  </a:lnTo>
                  <a:lnTo>
                    <a:pt x="4146550" y="4165600"/>
                  </a:lnTo>
                  <a:lnTo>
                    <a:pt x="4166324" y="4160126"/>
                  </a:lnTo>
                  <a:lnTo>
                    <a:pt x="4182465" y="4145165"/>
                  </a:lnTo>
                  <a:lnTo>
                    <a:pt x="4193349" y="4122991"/>
                  </a:lnTo>
                  <a:lnTo>
                    <a:pt x="4197350" y="4095826"/>
                  </a:lnTo>
                  <a:lnTo>
                    <a:pt x="4197350" y="69723"/>
                  </a:lnTo>
                  <a:close/>
                </a:path>
                <a:path w="10521950" h="4165600">
                  <a:moveTo>
                    <a:pt x="4724400" y="69723"/>
                  </a:moveTo>
                  <a:lnTo>
                    <a:pt x="4720399" y="42595"/>
                  </a:lnTo>
                  <a:lnTo>
                    <a:pt x="4709515" y="20434"/>
                  </a:lnTo>
                  <a:lnTo>
                    <a:pt x="4693374" y="5486"/>
                  </a:lnTo>
                  <a:lnTo>
                    <a:pt x="4673600" y="0"/>
                  </a:lnTo>
                  <a:lnTo>
                    <a:pt x="4267200" y="0"/>
                  </a:lnTo>
                  <a:lnTo>
                    <a:pt x="4247413" y="5486"/>
                  </a:lnTo>
                  <a:lnTo>
                    <a:pt x="4231271" y="20434"/>
                  </a:lnTo>
                  <a:lnTo>
                    <a:pt x="4220388" y="42595"/>
                  </a:lnTo>
                  <a:lnTo>
                    <a:pt x="4216400" y="69723"/>
                  </a:lnTo>
                  <a:lnTo>
                    <a:pt x="4216400" y="4095826"/>
                  </a:lnTo>
                  <a:lnTo>
                    <a:pt x="4220388" y="4122991"/>
                  </a:lnTo>
                  <a:lnTo>
                    <a:pt x="4231271" y="4145165"/>
                  </a:lnTo>
                  <a:lnTo>
                    <a:pt x="4247413" y="4160126"/>
                  </a:lnTo>
                  <a:lnTo>
                    <a:pt x="4267200" y="4165600"/>
                  </a:lnTo>
                  <a:lnTo>
                    <a:pt x="4673600" y="4165600"/>
                  </a:lnTo>
                  <a:lnTo>
                    <a:pt x="4693374" y="4160126"/>
                  </a:lnTo>
                  <a:lnTo>
                    <a:pt x="4709515" y="4145165"/>
                  </a:lnTo>
                  <a:lnTo>
                    <a:pt x="4720399" y="4122991"/>
                  </a:lnTo>
                  <a:lnTo>
                    <a:pt x="4724400" y="4095826"/>
                  </a:lnTo>
                  <a:lnTo>
                    <a:pt x="4724400" y="69723"/>
                  </a:lnTo>
                  <a:close/>
                </a:path>
                <a:path w="10521950" h="4165600">
                  <a:moveTo>
                    <a:pt x="5251450" y="69723"/>
                  </a:moveTo>
                  <a:lnTo>
                    <a:pt x="5247449" y="42595"/>
                  </a:lnTo>
                  <a:lnTo>
                    <a:pt x="5236565" y="20434"/>
                  </a:lnTo>
                  <a:lnTo>
                    <a:pt x="5220424" y="5486"/>
                  </a:lnTo>
                  <a:lnTo>
                    <a:pt x="5200650" y="0"/>
                  </a:lnTo>
                  <a:lnTo>
                    <a:pt x="4794250" y="0"/>
                  </a:lnTo>
                  <a:lnTo>
                    <a:pt x="4774463" y="5486"/>
                  </a:lnTo>
                  <a:lnTo>
                    <a:pt x="4758321" y="20434"/>
                  </a:lnTo>
                  <a:lnTo>
                    <a:pt x="4747438" y="42595"/>
                  </a:lnTo>
                  <a:lnTo>
                    <a:pt x="4743450" y="69723"/>
                  </a:lnTo>
                  <a:lnTo>
                    <a:pt x="4743450" y="4095826"/>
                  </a:lnTo>
                  <a:lnTo>
                    <a:pt x="4747438" y="4122991"/>
                  </a:lnTo>
                  <a:lnTo>
                    <a:pt x="4758321" y="4145165"/>
                  </a:lnTo>
                  <a:lnTo>
                    <a:pt x="4774463" y="4160126"/>
                  </a:lnTo>
                  <a:lnTo>
                    <a:pt x="4794250" y="4165600"/>
                  </a:lnTo>
                  <a:lnTo>
                    <a:pt x="5200650" y="4165600"/>
                  </a:lnTo>
                  <a:lnTo>
                    <a:pt x="5220424" y="4160126"/>
                  </a:lnTo>
                  <a:lnTo>
                    <a:pt x="5236565" y="4145165"/>
                  </a:lnTo>
                  <a:lnTo>
                    <a:pt x="5247449" y="4122991"/>
                  </a:lnTo>
                  <a:lnTo>
                    <a:pt x="5251450" y="4095826"/>
                  </a:lnTo>
                  <a:lnTo>
                    <a:pt x="5251450" y="69723"/>
                  </a:lnTo>
                  <a:close/>
                </a:path>
                <a:path w="10521950" h="4165600">
                  <a:moveTo>
                    <a:pt x="5778500" y="69723"/>
                  </a:moveTo>
                  <a:lnTo>
                    <a:pt x="5774499" y="42595"/>
                  </a:lnTo>
                  <a:lnTo>
                    <a:pt x="5763615" y="20434"/>
                  </a:lnTo>
                  <a:lnTo>
                    <a:pt x="5747474" y="5486"/>
                  </a:lnTo>
                  <a:lnTo>
                    <a:pt x="5727700" y="0"/>
                  </a:lnTo>
                  <a:lnTo>
                    <a:pt x="5321300" y="0"/>
                  </a:lnTo>
                  <a:lnTo>
                    <a:pt x="5301513" y="5486"/>
                  </a:lnTo>
                  <a:lnTo>
                    <a:pt x="5285371" y="20434"/>
                  </a:lnTo>
                  <a:lnTo>
                    <a:pt x="5274488" y="42595"/>
                  </a:lnTo>
                  <a:lnTo>
                    <a:pt x="5270500" y="69723"/>
                  </a:lnTo>
                  <a:lnTo>
                    <a:pt x="5270500" y="4095826"/>
                  </a:lnTo>
                  <a:lnTo>
                    <a:pt x="5274488" y="4122991"/>
                  </a:lnTo>
                  <a:lnTo>
                    <a:pt x="5285371" y="4145165"/>
                  </a:lnTo>
                  <a:lnTo>
                    <a:pt x="5301513" y="4160126"/>
                  </a:lnTo>
                  <a:lnTo>
                    <a:pt x="5321300" y="4165600"/>
                  </a:lnTo>
                  <a:lnTo>
                    <a:pt x="5727700" y="4165600"/>
                  </a:lnTo>
                  <a:lnTo>
                    <a:pt x="5747474" y="4160126"/>
                  </a:lnTo>
                  <a:lnTo>
                    <a:pt x="5763615" y="4145165"/>
                  </a:lnTo>
                  <a:lnTo>
                    <a:pt x="5774499" y="4122991"/>
                  </a:lnTo>
                  <a:lnTo>
                    <a:pt x="5778500" y="4095826"/>
                  </a:lnTo>
                  <a:lnTo>
                    <a:pt x="5778500" y="69723"/>
                  </a:lnTo>
                  <a:close/>
                </a:path>
                <a:path w="10521950" h="4165600">
                  <a:moveTo>
                    <a:pt x="6305550" y="69723"/>
                  </a:moveTo>
                  <a:lnTo>
                    <a:pt x="6301549" y="42595"/>
                  </a:lnTo>
                  <a:lnTo>
                    <a:pt x="6290665" y="20434"/>
                  </a:lnTo>
                  <a:lnTo>
                    <a:pt x="6274524" y="5486"/>
                  </a:lnTo>
                  <a:lnTo>
                    <a:pt x="6254750" y="0"/>
                  </a:lnTo>
                  <a:lnTo>
                    <a:pt x="5848350" y="0"/>
                  </a:lnTo>
                  <a:lnTo>
                    <a:pt x="5828563" y="5486"/>
                  </a:lnTo>
                  <a:lnTo>
                    <a:pt x="5812421" y="20434"/>
                  </a:lnTo>
                  <a:lnTo>
                    <a:pt x="5801538" y="42595"/>
                  </a:lnTo>
                  <a:lnTo>
                    <a:pt x="5797550" y="69723"/>
                  </a:lnTo>
                  <a:lnTo>
                    <a:pt x="5797550" y="4095826"/>
                  </a:lnTo>
                  <a:lnTo>
                    <a:pt x="5801538" y="4122991"/>
                  </a:lnTo>
                  <a:lnTo>
                    <a:pt x="5812421" y="4145165"/>
                  </a:lnTo>
                  <a:lnTo>
                    <a:pt x="5828563" y="4160126"/>
                  </a:lnTo>
                  <a:lnTo>
                    <a:pt x="5848350" y="4165600"/>
                  </a:lnTo>
                  <a:lnTo>
                    <a:pt x="6254750" y="4165600"/>
                  </a:lnTo>
                  <a:lnTo>
                    <a:pt x="6274524" y="4160126"/>
                  </a:lnTo>
                  <a:lnTo>
                    <a:pt x="6290665" y="4145165"/>
                  </a:lnTo>
                  <a:lnTo>
                    <a:pt x="6301549" y="4122991"/>
                  </a:lnTo>
                  <a:lnTo>
                    <a:pt x="6305550" y="4095826"/>
                  </a:lnTo>
                  <a:lnTo>
                    <a:pt x="6305550" y="69723"/>
                  </a:lnTo>
                  <a:close/>
                </a:path>
                <a:path w="10521950" h="4165600">
                  <a:moveTo>
                    <a:pt x="6832600" y="69723"/>
                  </a:moveTo>
                  <a:lnTo>
                    <a:pt x="6828599" y="42595"/>
                  </a:lnTo>
                  <a:lnTo>
                    <a:pt x="6817715" y="20434"/>
                  </a:lnTo>
                  <a:lnTo>
                    <a:pt x="6801574" y="5486"/>
                  </a:lnTo>
                  <a:lnTo>
                    <a:pt x="6781800" y="0"/>
                  </a:lnTo>
                  <a:lnTo>
                    <a:pt x="6375400" y="0"/>
                  </a:lnTo>
                  <a:lnTo>
                    <a:pt x="6355613" y="5486"/>
                  </a:lnTo>
                  <a:lnTo>
                    <a:pt x="6339472" y="20434"/>
                  </a:lnTo>
                  <a:lnTo>
                    <a:pt x="6328588" y="42595"/>
                  </a:lnTo>
                  <a:lnTo>
                    <a:pt x="6324600" y="69723"/>
                  </a:lnTo>
                  <a:lnTo>
                    <a:pt x="6324600" y="4095826"/>
                  </a:lnTo>
                  <a:lnTo>
                    <a:pt x="6328588" y="4122991"/>
                  </a:lnTo>
                  <a:lnTo>
                    <a:pt x="6339472" y="4145165"/>
                  </a:lnTo>
                  <a:lnTo>
                    <a:pt x="6355613" y="4160126"/>
                  </a:lnTo>
                  <a:lnTo>
                    <a:pt x="6375400" y="4165600"/>
                  </a:lnTo>
                  <a:lnTo>
                    <a:pt x="6781800" y="4165600"/>
                  </a:lnTo>
                  <a:lnTo>
                    <a:pt x="6801574" y="4160126"/>
                  </a:lnTo>
                  <a:lnTo>
                    <a:pt x="6817715" y="4145165"/>
                  </a:lnTo>
                  <a:lnTo>
                    <a:pt x="6828599" y="4122991"/>
                  </a:lnTo>
                  <a:lnTo>
                    <a:pt x="6832600" y="4095826"/>
                  </a:lnTo>
                  <a:lnTo>
                    <a:pt x="6832600" y="69723"/>
                  </a:lnTo>
                  <a:close/>
                </a:path>
                <a:path w="10521950" h="4165600">
                  <a:moveTo>
                    <a:pt x="7359650" y="69723"/>
                  </a:moveTo>
                  <a:lnTo>
                    <a:pt x="7355649" y="42595"/>
                  </a:lnTo>
                  <a:lnTo>
                    <a:pt x="7344765" y="20434"/>
                  </a:lnTo>
                  <a:lnTo>
                    <a:pt x="7328624" y="5486"/>
                  </a:lnTo>
                  <a:lnTo>
                    <a:pt x="7308850" y="0"/>
                  </a:lnTo>
                  <a:lnTo>
                    <a:pt x="6902450" y="0"/>
                  </a:lnTo>
                  <a:lnTo>
                    <a:pt x="6882663" y="5486"/>
                  </a:lnTo>
                  <a:lnTo>
                    <a:pt x="6866522" y="20434"/>
                  </a:lnTo>
                  <a:lnTo>
                    <a:pt x="6855638" y="42595"/>
                  </a:lnTo>
                  <a:lnTo>
                    <a:pt x="6851650" y="69723"/>
                  </a:lnTo>
                  <a:lnTo>
                    <a:pt x="6851650" y="4095826"/>
                  </a:lnTo>
                  <a:lnTo>
                    <a:pt x="6855638" y="4122991"/>
                  </a:lnTo>
                  <a:lnTo>
                    <a:pt x="6866522" y="4145165"/>
                  </a:lnTo>
                  <a:lnTo>
                    <a:pt x="6882663" y="4160126"/>
                  </a:lnTo>
                  <a:lnTo>
                    <a:pt x="6902450" y="4165600"/>
                  </a:lnTo>
                  <a:lnTo>
                    <a:pt x="7308850" y="4165600"/>
                  </a:lnTo>
                  <a:lnTo>
                    <a:pt x="7328624" y="4160126"/>
                  </a:lnTo>
                  <a:lnTo>
                    <a:pt x="7344765" y="4145165"/>
                  </a:lnTo>
                  <a:lnTo>
                    <a:pt x="7355649" y="4122991"/>
                  </a:lnTo>
                  <a:lnTo>
                    <a:pt x="7359650" y="4095826"/>
                  </a:lnTo>
                  <a:lnTo>
                    <a:pt x="7359650" y="69723"/>
                  </a:lnTo>
                  <a:close/>
                </a:path>
                <a:path w="10521950" h="4165600">
                  <a:moveTo>
                    <a:pt x="7886700" y="69723"/>
                  </a:moveTo>
                  <a:lnTo>
                    <a:pt x="7882699" y="42595"/>
                  </a:lnTo>
                  <a:lnTo>
                    <a:pt x="7871815" y="20434"/>
                  </a:lnTo>
                  <a:lnTo>
                    <a:pt x="7855674" y="5486"/>
                  </a:lnTo>
                  <a:lnTo>
                    <a:pt x="7835900" y="0"/>
                  </a:lnTo>
                  <a:lnTo>
                    <a:pt x="7429500" y="0"/>
                  </a:lnTo>
                  <a:lnTo>
                    <a:pt x="7409713" y="5486"/>
                  </a:lnTo>
                  <a:lnTo>
                    <a:pt x="7393572" y="20434"/>
                  </a:lnTo>
                  <a:lnTo>
                    <a:pt x="7382688" y="42595"/>
                  </a:lnTo>
                  <a:lnTo>
                    <a:pt x="7378700" y="69723"/>
                  </a:lnTo>
                  <a:lnTo>
                    <a:pt x="7378700" y="4095826"/>
                  </a:lnTo>
                  <a:lnTo>
                    <a:pt x="7382688" y="4122991"/>
                  </a:lnTo>
                  <a:lnTo>
                    <a:pt x="7393572" y="4145165"/>
                  </a:lnTo>
                  <a:lnTo>
                    <a:pt x="7409713" y="4160126"/>
                  </a:lnTo>
                  <a:lnTo>
                    <a:pt x="7429500" y="4165600"/>
                  </a:lnTo>
                  <a:lnTo>
                    <a:pt x="7835900" y="4165600"/>
                  </a:lnTo>
                  <a:lnTo>
                    <a:pt x="7855674" y="4160126"/>
                  </a:lnTo>
                  <a:lnTo>
                    <a:pt x="7871815" y="4145165"/>
                  </a:lnTo>
                  <a:lnTo>
                    <a:pt x="7882699" y="4122991"/>
                  </a:lnTo>
                  <a:lnTo>
                    <a:pt x="7886700" y="4095826"/>
                  </a:lnTo>
                  <a:lnTo>
                    <a:pt x="7886700" y="69723"/>
                  </a:lnTo>
                  <a:close/>
                </a:path>
                <a:path w="10521950" h="4165600">
                  <a:moveTo>
                    <a:pt x="8413750" y="69723"/>
                  </a:moveTo>
                  <a:lnTo>
                    <a:pt x="8409749" y="42595"/>
                  </a:lnTo>
                  <a:lnTo>
                    <a:pt x="8398865" y="20434"/>
                  </a:lnTo>
                  <a:lnTo>
                    <a:pt x="8382724" y="5486"/>
                  </a:lnTo>
                  <a:lnTo>
                    <a:pt x="8362950" y="0"/>
                  </a:lnTo>
                  <a:lnTo>
                    <a:pt x="7956550" y="0"/>
                  </a:lnTo>
                  <a:lnTo>
                    <a:pt x="7936763" y="5486"/>
                  </a:lnTo>
                  <a:lnTo>
                    <a:pt x="7920622" y="20434"/>
                  </a:lnTo>
                  <a:lnTo>
                    <a:pt x="7909738" y="42595"/>
                  </a:lnTo>
                  <a:lnTo>
                    <a:pt x="7905750" y="69723"/>
                  </a:lnTo>
                  <a:lnTo>
                    <a:pt x="7905750" y="4095826"/>
                  </a:lnTo>
                  <a:lnTo>
                    <a:pt x="7909738" y="4122991"/>
                  </a:lnTo>
                  <a:lnTo>
                    <a:pt x="7920622" y="4145165"/>
                  </a:lnTo>
                  <a:lnTo>
                    <a:pt x="7936763" y="4160126"/>
                  </a:lnTo>
                  <a:lnTo>
                    <a:pt x="7956550" y="4165600"/>
                  </a:lnTo>
                  <a:lnTo>
                    <a:pt x="8362950" y="4165600"/>
                  </a:lnTo>
                  <a:lnTo>
                    <a:pt x="8382724" y="4160126"/>
                  </a:lnTo>
                  <a:lnTo>
                    <a:pt x="8398865" y="4145165"/>
                  </a:lnTo>
                  <a:lnTo>
                    <a:pt x="8409749" y="4122991"/>
                  </a:lnTo>
                  <a:lnTo>
                    <a:pt x="8413750" y="4095826"/>
                  </a:lnTo>
                  <a:lnTo>
                    <a:pt x="8413750" y="69723"/>
                  </a:lnTo>
                  <a:close/>
                </a:path>
                <a:path w="10521950" h="4165600">
                  <a:moveTo>
                    <a:pt x="8940800" y="69723"/>
                  </a:moveTo>
                  <a:lnTo>
                    <a:pt x="8936799" y="42595"/>
                  </a:lnTo>
                  <a:lnTo>
                    <a:pt x="8925916" y="20434"/>
                  </a:lnTo>
                  <a:lnTo>
                    <a:pt x="8909774" y="5486"/>
                  </a:lnTo>
                  <a:lnTo>
                    <a:pt x="8890000" y="0"/>
                  </a:lnTo>
                  <a:lnTo>
                    <a:pt x="8483600" y="0"/>
                  </a:lnTo>
                  <a:lnTo>
                    <a:pt x="8463813" y="5486"/>
                  </a:lnTo>
                  <a:lnTo>
                    <a:pt x="8447672" y="20434"/>
                  </a:lnTo>
                  <a:lnTo>
                    <a:pt x="8436788" y="42595"/>
                  </a:lnTo>
                  <a:lnTo>
                    <a:pt x="8432800" y="69723"/>
                  </a:lnTo>
                  <a:lnTo>
                    <a:pt x="8432800" y="4095826"/>
                  </a:lnTo>
                  <a:lnTo>
                    <a:pt x="8436788" y="4122991"/>
                  </a:lnTo>
                  <a:lnTo>
                    <a:pt x="8447672" y="4145165"/>
                  </a:lnTo>
                  <a:lnTo>
                    <a:pt x="8463813" y="4160126"/>
                  </a:lnTo>
                  <a:lnTo>
                    <a:pt x="8483600" y="4165600"/>
                  </a:lnTo>
                  <a:lnTo>
                    <a:pt x="8890000" y="4165600"/>
                  </a:lnTo>
                  <a:lnTo>
                    <a:pt x="8909774" y="4160126"/>
                  </a:lnTo>
                  <a:lnTo>
                    <a:pt x="8925916" y="4145165"/>
                  </a:lnTo>
                  <a:lnTo>
                    <a:pt x="8936799" y="4122991"/>
                  </a:lnTo>
                  <a:lnTo>
                    <a:pt x="8940800" y="4095826"/>
                  </a:lnTo>
                  <a:lnTo>
                    <a:pt x="8940800" y="69723"/>
                  </a:lnTo>
                  <a:close/>
                </a:path>
                <a:path w="10521950" h="4165600">
                  <a:moveTo>
                    <a:pt x="9467850" y="69723"/>
                  </a:moveTo>
                  <a:lnTo>
                    <a:pt x="9463849" y="42595"/>
                  </a:lnTo>
                  <a:lnTo>
                    <a:pt x="9452966" y="20434"/>
                  </a:lnTo>
                  <a:lnTo>
                    <a:pt x="9436824" y="5486"/>
                  </a:lnTo>
                  <a:lnTo>
                    <a:pt x="9417050" y="0"/>
                  </a:lnTo>
                  <a:lnTo>
                    <a:pt x="9010650" y="0"/>
                  </a:lnTo>
                  <a:lnTo>
                    <a:pt x="8990863" y="5486"/>
                  </a:lnTo>
                  <a:lnTo>
                    <a:pt x="8974722" y="20434"/>
                  </a:lnTo>
                  <a:lnTo>
                    <a:pt x="8963838" y="42595"/>
                  </a:lnTo>
                  <a:lnTo>
                    <a:pt x="8959850" y="69723"/>
                  </a:lnTo>
                  <a:lnTo>
                    <a:pt x="8959850" y="4095826"/>
                  </a:lnTo>
                  <a:lnTo>
                    <a:pt x="8963838" y="4122991"/>
                  </a:lnTo>
                  <a:lnTo>
                    <a:pt x="8974722" y="4145165"/>
                  </a:lnTo>
                  <a:lnTo>
                    <a:pt x="8990863" y="4160126"/>
                  </a:lnTo>
                  <a:lnTo>
                    <a:pt x="9010650" y="4165600"/>
                  </a:lnTo>
                  <a:lnTo>
                    <a:pt x="9417050" y="4165600"/>
                  </a:lnTo>
                  <a:lnTo>
                    <a:pt x="9436824" y="4160126"/>
                  </a:lnTo>
                  <a:lnTo>
                    <a:pt x="9452966" y="4145165"/>
                  </a:lnTo>
                  <a:lnTo>
                    <a:pt x="9463849" y="4122991"/>
                  </a:lnTo>
                  <a:lnTo>
                    <a:pt x="9467850" y="4095826"/>
                  </a:lnTo>
                  <a:lnTo>
                    <a:pt x="9467850" y="69723"/>
                  </a:lnTo>
                  <a:close/>
                </a:path>
                <a:path w="10521950" h="4165600">
                  <a:moveTo>
                    <a:pt x="9994900" y="69723"/>
                  </a:moveTo>
                  <a:lnTo>
                    <a:pt x="9990899" y="42595"/>
                  </a:lnTo>
                  <a:lnTo>
                    <a:pt x="9980016" y="20434"/>
                  </a:lnTo>
                  <a:lnTo>
                    <a:pt x="9963874" y="5486"/>
                  </a:lnTo>
                  <a:lnTo>
                    <a:pt x="9944100" y="0"/>
                  </a:lnTo>
                  <a:lnTo>
                    <a:pt x="9537700" y="0"/>
                  </a:lnTo>
                  <a:lnTo>
                    <a:pt x="9517913" y="5486"/>
                  </a:lnTo>
                  <a:lnTo>
                    <a:pt x="9501772" y="20434"/>
                  </a:lnTo>
                  <a:lnTo>
                    <a:pt x="9490888" y="42595"/>
                  </a:lnTo>
                  <a:lnTo>
                    <a:pt x="9486900" y="69723"/>
                  </a:lnTo>
                  <a:lnTo>
                    <a:pt x="9486900" y="4095826"/>
                  </a:lnTo>
                  <a:lnTo>
                    <a:pt x="9490888" y="4122991"/>
                  </a:lnTo>
                  <a:lnTo>
                    <a:pt x="9501772" y="4145165"/>
                  </a:lnTo>
                  <a:lnTo>
                    <a:pt x="9517913" y="4160126"/>
                  </a:lnTo>
                  <a:lnTo>
                    <a:pt x="9537700" y="4165600"/>
                  </a:lnTo>
                  <a:lnTo>
                    <a:pt x="9944100" y="4165600"/>
                  </a:lnTo>
                  <a:lnTo>
                    <a:pt x="9963874" y="4160126"/>
                  </a:lnTo>
                  <a:lnTo>
                    <a:pt x="9980016" y="4145165"/>
                  </a:lnTo>
                  <a:lnTo>
                    <a:pt x="9990899" y="4122991"/>
                  </a:lnTo>
                  <a:lnTo>
                    <a:pt x="9994900" y="4095826"/>
                  </a:lnTo>
                  <a:lnTo>
                    <a:pt x="9994900" y="69723"/>
                  </a:lnTo>
                  <a:close/>
                </a:path>
                <a:path w="10521950" h="4165600">
                  <a:moveTo>
                    <a:pt x="10521950" y="69723"/>
                  </a:moveTo>
                  <a:lnTo>
                    <a:pt x="10517949" y="42595"/>
                  </a:lnTo>
                  <a:lnTo>
                    <a:pt x="10507066" y="20434"/>
                  </a:lnTo>
                  <a:lnTo>
                    <a:pt x="10490924" y="5486"/>
                  </a:lnTo>
                  <a:lnTo>
                    <a:pt x="10471150" y="0"/>
                  </a:lnTo>
                  <a:lnTo>
                    <a:pt x="10064750" y="0"/>
                  </a:lnTo>
                  <a:lnTo>
                    <a:pt x="10044963" y="5486"/>
                  </a:lnTo>
                  <a:lnTo>
                    <a:pt x="10028822" y="20434"/>
                  </a:lnTo>
                  <a:lnTo>
                    <a:pt x="10017938" y="42595"/>
                  </a:lnTo>
                  <a:lnTo>
                    <a:pt x="10013950" y="69723"/>
                  </a:lnTo>
                  <a:lnTo>
                    <a:pt x="10013950" y="4095826"/>
                  </a:lnTo>
                  <a:lnTo>
                    <a:pt x="10017938" y="4122991"/>
                  </a:lnTo>
                  <a:lnTo>
                    <a:pt x="10028822" y="4145165"/>
                  </a:lnTo>
                  <a:lnTo>
                    <a:pt x="10044963" y="4160126"/>
                  </a:lnTo>
                  <a:lnTo>
                    <a:pt x="10064750" y="4165600"/>
                  </a:lnTo>
                  <a:lnTo>
                    <a:pt x="10471150" y="4165600"/>
                  </a:lnTo>
                  <a:lnTo>
                    <a:pt x="10490924" y="4160126"/>
                  </a:lnTo>
                  <a:lnTo>
                    <a:pt x="10507066" y="4145165"/>
                  </a:lnTo>
                  <a:lnTo>
                    <a:pt x="10517949" y="4122991"/>
                  </a:lnTo>
                  <a:lnTo>
                    <a:pt x="10521950" y="4095826"/>
                  </a:lnTo>
                  <a:lnTo>
                    <a:pt x="10521950" y="69723"/>
                  </a:lnTo>
                  <a:close/>
                </a:path>
              </a:pathLst>
            </a:custGeom>
            <a:solidFill>
              <a:srgbClr val="ECEFF7"/>
            </a:solidFill>
          </p:spPr>
          <p:txBody>
            <a:bodyPr wrap="square" lIns="0" tIns="0" rIns="0" bIns="0" rtlCol="0"/>
            <a:lstStyle/>
            <a:p>
              <a:endParaRPr/>
            </a:p>
          </p:txBody>
        </p:sp>
        <p:sp>
          <p:nvSpPr>
            <p:cNvPr id="5" name="object 5"/>
            <p:cNvSpPr/>
            <p:nvPr/>
          </p:nvSpPr>
          <p:spPr>
            <a:xfrm>
              <a:off x="7677150" y="3695700"/>
              <a:ext cx="495300" cy="342900"/>
            </a:xfrm>
            <a:custGeom>
              <a:avLst/>
              <a:gdLst/>
              <a:ahLst/>
              <a:cxnLst/>
              <a:rect l="l" t="t" r="r" b="b"/>
              <a:pathLst>
                <a:path w="495300" h="342900">
                  <a:moveTo>
                    <a:pt x="452500" y="0"/>
                  </a:moveTo>
                  <a:lnTo>
                    <a:pt x="42799" y="0"/>
                  </a:lnTo>
                  <a:lnTo>
                    <a:pt x="26146" y="2696"/>
                  </a:lnTo>
                  <a:lnTo>
                    <a:pt x="12541" y="10048"/>
                  </a:lnTo>
                  <a:lnTo>
                    <a:pt x="3365" y="20949"/>
                  </a:lnTo>
                  <a:lnTo>
                    <a:pt x="0" y="34289"/>
                  </a:lnTo>
                  <a:lnTo>
                    <a:pt x="0" y="308610"/>
                  </a:lnTo>
                  <a:lnTo>
                    <a:pt x="3365" y="321950"/>
                  </a:lnTo>
                  <a:lnTo>
                    <a:pt x="12541" y="332851"/>
                  </a:lnTo>
                  <a:lnTo>
                    <a:pt x="26146" y="340203"/>
                  </a:lnTo>
                  <a:lnTo>
                    <a:pt x="42799" y="342900"/>
                  </a:lnTo>
                  <a:lnTo>
                    <a:pt x="452500" y="342900"/>
                  </a:lnTo>
                  <a:lnTo>
                    <a:pt x="469153" y="340203"/>
                  </a:lnTo>
                  <a:lnTo>
                    <a:pt x="482758" y="332851"/>
                  </a:lnTo>
                  <a:lnTo>
                    <a:pt x="491934" y="321950"/>
                  </a:lnTo>
                  <a:lnTo>
                    <a:pt x="495300" y="308610"/>
                  </a:lnTo>
                  <a:lnTo>
                    <a:pt x="495300" y="34289"/>
                  </a:lnTo>
                  <a:lnTo>
                    <a:pt x="491934" y="20949"/>
                  </a:lnTo>
                  <a:lnTo>
                    <a:pt x="482758" y="10048"/>
                  </a:lnTo>
                  <a:lnTo>
                    <a:pt x="469153" y="2696"/>
                  </a:lnTo>
                  <a:lnTo>
                    <a:pt x="452500" y="0"/>
                  </a:lnTo>
                  <a:close/>
                </a:path>
              </a:pathLst>
            </a:custGeom>
            <a:solidFill>
              <a:srgbClr val="FFFFFF"/>
            </a:solidFill>
          </p:spPr>
          <p:txBody>
            <a:bodyPr wrap="square" lIns="0" tIns="0" rIns="0" bIns="0" rtlCol="0"/>
            <a:lstStyle/>
            <a:p>
              <a:endParaRPr/>
            </a:p>
          </p:txBody>
        </p:sp>
        <p:sp>
          <p:nvSpPr>
            <p:cNvPr id="6" name="object 6"/>
            <p:cNvSpPr/>
            <p:nvPr/>
          </p:nvSpPr>
          <p:spPr>
            <a:xfrm>
              <a:off x="7677150" y="3695700"/>
              <a:ext cx="495300" cy="342900"/>
            </a:xfrm>
            <a:custGeom>
              <a:avLst/>
              <a:gdLst/>
              <a:ahLst/>
              <a:cxnLst/>
              <a:rect l="l" t="t" r="r" b="b"/>
              <a:pathLst>
                <a:path w="495300" h="342900">
                  <a:moveTo>
                    <a:pt x="0" y="34289"/>
                  </a:moveTo>
                  <a:lnTo>
                    <a:pt x="3365" y="20949"/>
                  </a:lnTo>
                  <a:lnTo>
                    <a:pt x="12541" y="10048"/>
                  </a:lnTo>
                  <a:lnTo>
                    <a:pt x="26146" y="2696"/>
                  </a:lnTo>
                  <a:lnTo>
                    <a:pt x="42799" y="0"/>
                  </a:lnTo>
                  <a:lnTo>
                    <a:pt x="452500" y="0"/>
                  </a:lnTo>
                  <a:lnTo>
                    <a:pt x="469153" y="2696"/>
                  </a:lnTo>
                  <a:lnTo>
                    <a:pt x="482758" y="10048"/>
                  </a:lnTo>
                  <a:lnTo>
                    <a:pt x="491934" y="20949"/>
                  </a:lnTo>
                  <a:lnTo>
                    <a:pt x="495300" y="34289"/>
                  </a:lnTo>
                  <a:lnTo>
                    <a:pt x="495300" y="89154"/>
                  </a:lnTo>
                  <a:lnTo>
                    <a:pt x="495300" y="144018"/>
                  </a:lnTo>
                  <a:lnTo>
                    <a:pt x="495300" y="198881"/>
                  </a:lnTo>
                  <a:lnTo>
                    <a:pt x="495300" y="253745"/>
                  </a:lnTo>
                  <a:lnTo>
                    <a:pt x="495300" y="308610"/>
                  </a:lnTo>
                  <a:lnTo>
                    <a:pt x="491934" y="321950"/>
                  </a:lnTo>
                  <a:lnTo>
                    <a:pt x="482758" y="332851"/>
                  </a:lnTo>
                  <a:lnTo>
                    <a:pt x="469153" y="340203"/>
                  </a:lnTo>
                  <a:lnTo>
                    <a:pt x="452500" y="342900"/>
                  </a:lnTo>
                  <a:lnTo>
                    <a:pt x="42799" y="342900"/>
                  </a:lnTo>
                  <a:lnTo>
                    <a:pt x="26146" y="340203"/>
                  </a:lnTo>
                  <a:lnTo>
                    <a:pt x="12541" y="332851"/>
                  </a:lnTo>
                  <a:lnTo>
                    <a:pt x="3365" y="321950"/>
                  </a:lnTo>
                  <a:lnTo>
                    <a:pt x="0" y="308610"/>
                  </a:lnTo>
                  <a:lnTo>
                    <a:pt x="0" y="34289"/>
                  </a:lnTo>
                  <a:close/>
                </a:path>
              </a:pathLst>
            </a:custGeom>
            <a:ln w="12700">
              <a:solidFill>
                <a:srgbClr val="297ED4"/>
              </a:solidFill>
            </a:ln>
          </p:spPr>
          <p:txBody>
            <a:bodyPr wrap="square" lIns="0" tIns="0" rIns="0" bIns="0" rtlCol="0"/>
            <a:lstStyle/>
            <a:p>
              <a:endParaRPr/>
            </a:p>
          </p:txBody>
        </p:sp>
        <p:sp>
          <p:nvSpPr>
            <p:cNvPr id="7" name="object 7"/>
            <p:cNvSpPr/>
            <p:nvPr/>
          </p:nvSpPr>
          <p:spPr>
            <a:xfrm>
              <a:off x="7150100" y="3695700"/>
              <a:ext cx="495300" cy="342900"/>
            </a:xfrm>
            <a:custGeom>
              <a:avLst/>
              <a:gdLst/>
              <a:ahLst/>
              <a:cxnLst/>
              <a:rect l="l" t="t" r="r" b="b"/>
              <a:pathLst>
                <a:path w="495300" h="342900">
                  <a:moveTo>
                    <a:pt x="452500" y="0"/>
                  </a:moveTo>
                  <a:lnTo>
                    <a:pt x="42799" y="0"/>
                  </a:lnTo>
                  <a:lnTo>
                    <a:pt x="26146" y="2696"/>
                  </a:lnTo>
                  <a:lnTo>
                    <a:pt x="12541" y="10048"/>
                  </a:lnTo>
                  <a:lnTo>
                    <a:pt x="3365" y="20949"/>
                  </a:lnTo>
                  <a:lnTo>
                    <a:pt x="0" y="34289"/>
                  </a:lnTo>
                  <a:lnTo>
                    <a:pt x="0" y="308610"/>
                  </a:lnTo>
                  <a:lnTo>
                    <a:pt x="3365" y="321950"/>
                  </a:lnTo>
                  <a:lnTo>
                    <a:pt x="12541" y="332851"/>
                  </a:lnTo>
                  <a:lnTo>
                    <a:pt x="26146" y="340203"/>
                  </a:lnTo>
                  <a:lnTo>
                    <a:pt x="42799" y="342900"/>
                  </a:lnTo>
                  <a:lnTo>
                    <a:pt x="452500" y="342900"/>
                  </a:lnTo>
                  <a:lnTo>
                    <a:pt x="469153" y="340203"/>
                  </a:lnTo>
                  <a:lnTo>
                    <a:pt x="482758" y="332851"/>
                  </a:lnTo>
                  <a:lnTo>
                    <a:pt x="491934" y="321950"/>
                  </a:lnTo>
                  <a:lnTo>
                    <a:pt x="495300" y="308610"/>
                  </a:lnTo>
                  <a:lnTo>
                    <a:pt x="495300" y="34289"/>
                  </a:lnTo>
                  <a:lnTo>
                    <a:pt x="491934" y="20949"/>
                  </a:lnTo>
                  <a:lnTo>
                    <a:pt x="482758" y="10048"/>
                  </a:lnTo>
                  <a:lnTo>
                    <a:pt x="469153" y="2696"/>
                  </a:lnTo>
                  <a:lnTo>
                    <a:pt x="452500" y="0"/>
                  </a:lnTo>
                  <a:close/>
                </a:path>
              </a:pathLst>
            </a:custGeom>
            <a:solidFill>
              <a:srgbClr val="FFFFFF"/>
            </a:solidFill>
          </p:spPr>
          <p:txBody>
            <a:bodyPr wrap="square" lIns="0" tIns="0" rIns="0" bIns="0" rtlCol="0"/>
            <a:lstStyle/>
            <a:p>
              <a:endParaRPr/>
            </a:p>
          </p:txBody>
        </p:sp>
        <p:sp>
          <p:nvSpPr>
            <p:cNvPr id="8" name="object 8"/>
            <p:cNvSpPr/>
            <p:nvPr/>
          </p:nvSpPr>
          <p:spPr>
            <a:xfrm>
              <a:off x="7150100" y="3695700"/>
              <a:ext cx="495300" cy="342900"/>
            </a:xfrm>
            <a:custGeom>
              <a:avLst/>
              <a:gdLst/>
              <a:ahLst/>
              <a:cxnLst/>
              <a:rect l="l" t="t" r="r" b="b"/>
              <a:pathLst>
                <a:path w="495300" h="342900">
                  <a:moveTo>
                    <a:pt x="0" y="34289"/>
                  </a:moveTo>
                  <a:lnTo>
                    <a:pt x="3365" y="20949"/>
                  </a:lnTo>
                  <a:lnTo>
                    <a:pt x="12541" y="10048"/>
                  </a:lnTo>
                  <a:lnTo>
                    <a:pt x="26146" y="2696"/>
                  </a:lnTo>
                  <a:lnTo>
                    <a:pt x="42799" y="0"/>
                  </a:lnTo>
                  <a:lnTo>
                    <a:pt x="452500" y="0"/>
                  </a:lnTo>
                  <a:lnTo>
                    <a:pt x="469153" y="2696"/>
                  </a:lnTo>
                  <a:lnTo>
                    <a:pt x="482758" y="10048"/>
                  </a:lnTo>
                  <a:lnTo>
                    <a:pt x="491934" y="20949"/>
                  </a:lnTo>
                  <a:lnTo>
                    <a:pt x="495300" y="34289"/>
                  </a:lnTo>
                  <a:lnTo>
                    <a:pt x="495300" y="89154"/>
                  </a:lnTo>
                  <a:lnTo>
                    <a:pt x="495300" y="144018"/>
                  </a:lnTo>
                  <a:lnTo>
                    <a:pt x="495300" y="198881"/>
                  </a:lnTo>
                  <a:lnTo>
                    <a:pt x="495300" y="253745"/>
                  </a:lnTo>
                  <a:lnTo>
                    <a:pt x="495300" y="308610"/>
                  </a:lnTo>
                  <a:lnTo>
                    <a:pt x="491934" y="321950"/>
                  </a:lnTo>
                  <a:lnTo>
                    <a:pt x="482758" y="332851"/>
                  </a:lnTo>
                  <a:lnTo>
                    <a:pt x="469153" y="340203"/>
                  </a:lnTo>
                  <a:lnTo>
                    <a:pt x="452500" y="342900"/>
                  </a:lnTo>
                  <a:lnTo>
                    <a:pt x="42799" y="342900"/>
                  </a:lnTo>
                  <a:lnTo>
                    <a:pt x="26146" y="340203"/>
                  </a:lnTo>
                  <a:lnTo>
                    <a:pt x="12541" y="332851"/>
                  </a:lnTo>
                  <a:lnTo>
                    <a:pt x="3365" y="321950"/>
                  </a:lnTo>
                  <a:lnTo>
                    <a:pt x="0" y="308610"/>
                  </a:lnTo>
                  <a:lnTo>
                    <a:pt x="0" y="34289"/>
                  </a:lnTo>
                  <a:close/>
                </a:path>
              </a:pathLst>
            </a:custGeom>
            <a:ln w="12700">
              <a:solidFill>
                <a:srgbClr val="297ED4"/>
              </a:solidFill>
            </a:ln>
          </p:spPr>
          <p:txBody>
            <a:bodyPr wrap="square" lIns="0" tIns="0" rIns="0" bIns="0" rtlCol="0"/>
            <a:lstStyle/>
            <a:p>
              <a:endParaRPr/>
            </a:p>
          </p:txBody>
        </p:sp>
        <p:sp>
          <p:nvSpPr>
            <p:cNvPr id="9" name="object 9"/>
            <p:cNvSpPr/>
            <p:nvPr/>
          </p:nvSpPr>
          <p:spPr>
            <a:xfrm>
              <a:off x="7150100" y="4102100"/>
              <a:ext cx="495300" cy="342900"/>
            </a:xfrm>
            <a:custGeom>
              <a:avLst/>
              <a:gdLst/>
              <a:ahLst/>
              <a:cxnLst/>
              <a:rect l="l" t="t" r="r" b="b"/>
              <a:pathLst>
                <a:path w="495300" h="342900">
                  <a:moveTo>
                    <a:pt x="452500" y="0"/>
                  </a:moveTo>
                  <a:lnTo>
                    <a:pt x="42799" y="0"/>
                  </a:lnTo>
                  <a:lnTo>
                    <a:pt x="26146" y="2696"/>
                  </a:lnTo>
                  <a:lnTo>
                    <a:pt x="12541" y="10048"/>
                  </a:lnTo>
                  <a:lnTo>
                    <a:pt x="3365" y="20949"/>
                  </a:lnTo>
                  <a:lnTo>
                    <a:pt x="0" y="34289"/>
                  </a:lnTo>
                  <a:lnTo>
                    <a:pt x="0" y="308610"/>
                  </a:lnTo>
                  <a:lnTo>
                    <a:pt x="3365" y="321950"/>
                  </a:lnTo>
                  <a:lnTo>
                    <a:pt x="12541" y="332851"/>
                  </a:lnTo>
                  <a:lnTo>
                    <a:pt x="26146" y="340203"/>
                  </a:lnTo>
                  <a:lnTo>
                    <a:pt x="42799" y="342900"/>
                  </a:lnTo>
                  <a:lnTo>
                    <a:pt x="452500" y="342900"/>
                  </a:lnTo>
                  <a:lnTo>
                    <a:pt x="469153" y="340203"/>
                  </a:lnTo>
                  <a:lnTo>
                    <a:pt x="482758" y="332851"/>
                  </a:lnTo>
                  <a:lnTo>
                    <a:pt x="491934" y="321950"/>
                  </a:lnTo>
                  <a:lnTo>
                    <a:pt x="495300" y="308610"/>
                  </a:lnTo>
                  <a:lnTo>
                    <a:pt x="495300" y="34289"/>
                  </a:lnTo>
                  <a:lnTo>
                    <a:pt x="491934" y="20949"/>
                  </a:lnTo>
                  <a:lnTo>
                    <a:pt x="482758" y="10048"/>
                  </a:lnTo>
                  <a:lnTo>
                    <a:pt x="469153" y="2696"/>
                  </a:lnTo>
                  <a:lnTo>
                    <a:pt x="452500" y="0"/>
                  </a:lnTo>
                  <a:close/>
                </a:path>
              </a:pathLst>
            </a:custGeom>
            <a:solidFill>
              <a:srgbClr val="FFFFFF"/>
            </a:solidFill>
          </p:spPr>
          <p:txBody>
            <a:bodyPr wrap="square" lIns="0" tIns="0" rIns="0" bIns="0" rtlCol="0"/>
            <a:lstStyle/>
            <a:p>
              <a:endParaRPr/>
            </a:p>
          </p:txBody>
        </p:sp>
        <p:sp>
          <p:nvSpPr>
            <p:cNvPr id="10" name="object 10"/>
            <p:cNvSpPr/>
            <p:nvPr/>
          </p:nvSpPr>
          <p:spPr>
            <a:xfrm>
              <a:off x="7150100" y="4102100"/>
              <a:ext cx="495300" cy="342900"/>
            </a:xfrm>
            <a:custGeom>
              <a:avLst/>
              <a:gdLst/>
              <a:ahLst/>
              <a:cxnLst/>
              <a:rect l="l" t="t" r="r" b="b"/>
              <a:pathLst>
                <a:path w="495300" h="342900">
                  <a:moveTo>
                    <a:pt x="0" y="34289"/>
                  </a:moveTo>
                  <a:lnTo>
                    <a:pt x="3365" y="20949"/>
                  </a:lnTo>
                  <a:lnTo>
                    <a:pt x="12541" y="10048"/>
                  </a:lnTo>
                  <a:lnTo>
                    <a:pt x="26146" y="2696"/>
                  </a:lnTo>
                  <a:lnTo>
                    <a:pt x="42799" y="0"/>
                  </a:lnTo>
                  <a:lnTo>
                    <a:pt x="452500" y="0"/>
                  </a:lnTo>
                  <a:lnTo>
                    <a:pt x="469153" y="2696"/>
                  </a:lnTo>
                  <a:lnTo>
                    <a:pt x="482758" y="10048"/>
                  </a:lnTo>
                  <a:lnTo>
                    <a:pt x="491934" y="20949"/>
                  </a:lnTo>
                  <a:lnTo>
                    <a:pt x="495300" y="34289"/>
                  </a:lnTo>
                  <a:lnTo>
                    <a:pt x="495300" y="89154"/>
                  </a:lnTo>
                  <a:lnTo>
                    <a:pt x="495300" y="144018"/>
                  </a:lnTo>
                  <a:lnTo>
                    <a:pt x="495300" y="198881"/>
                  </a:lnTo>
                  <a:lnTo>
                    <a:pt x="495300" y="253745"/>
                  </a:lnTo>
                  <a:lnTo>
                    <a:pt x="495300" y="308610"/>
                  </a:lnTo>
                  <a:lnTo>
                    <a:pt x="491934" y="321950"/>
                  </a:lnTo>
                  <a:lnTo>
                    <a:pt x="482758" y="332851"/>
                  </a:lnTo>
                  <a:lnTo>
                    <a:pt x="469153" y="340203"/>
                  </a:lnTo>
                  <a:lnTo>
                    <a:pt x="452500" y="342900"/>
                  </a:lnTo>
                  <a:lnTo>
                    <a:pt x="42799" y="342900"/>
                  </a:lnTo>
                  <a:lnTo>
                    <a:pt x="26146" y="340203"/>
                  </a:lnTo>
                  <a:lnTo>
                    <a:pt x="12541" y="332851"/>
                  </a:lnTo>
                  <a:lnTo>
                    <a:pt x="3365" y="321950"/>
                  </a:lnTo>
                  <a:lnTo>
                    <a:pt x="0" y="308610"/>
                  </a:lnTo>
                  <a:lnTo>
                    <a:pt x="0" y="34289"/>
                  </a:lnTo>
                  <a:close/>
                </a:path>
              </a:pathLst>
            </a:custGeom>
            <a:ln w="12700">
              <a:solidFill>
                <a:srgbClr val="297ED4"/>
              </a:solidFill>
            </a:ln>
          </p:spPr>
          <p:txBody>
            <a:bodyPr wrap="square" lIns="0" tIns="0" rIns="0" bIns="0" rtlCol="0"/>
            <a:lstStyle/>
            <a:p>
              <a:endParaRPr/>
            </a:p>
          </p:txBody>
        </p:sp>
        <p:pic>
          <p:nvPicPr>
            <p:cNvPr id="11" name="object 11"/>
            <p:cNvPicPr/>
            <p:nvPr/>
          </p:nvPicPr>
          <p:blipFill>
            <a:blip r:embed="rId2" cstate="print"/>
            <a:stretch>
              <a:fillRect/>
            </a:stretch>
          </p:blipFill>
          <p:spPr>
            <a:xfrm>
              <a:off x="7702550" y="3784663"/>
              <a:ext cx="433730" cy="159702"/>
            </a:xfrm>
            <a:prstGeom prst="rect">
              <a:avLst/>
            </a:prstGeom>
          </p:spPr>
        </p:pic>
        <p:pic>
          <p:nvPicPr>
            <p:cNvPr id="12" name="object 12"/>
            <p:cNvPicPr/>
            <p:nvPr/>
          </p:nvPicPr>
          <p:blipFill>
            <a:blip r:embed="rId3" cstate="print"/>
            <a:stretch>
              <a:fillRect/>
            </a:stretch>
          </p:blipFill>
          <p:spPr>
            <a:xfrm>
              <a:off x="7188200" y="3746461"/>
              <a:ext cx="423862" cy="238417"/>
            </a:xfrm>
            <a:prstGeom prst="rect">
              <a:avLst/>
            </a:prstGeom>
          </p:spPr>
        </p:pic>
        <p:sp>
          <p:nvSpPr>
            <p:cNvPr id="13" name="object 13"/>
            <p:cNvSpPr/>
            <p:nvPr/>
          </p:nvSpPr>
          <p:spPr>
            <a:xfrm>
              <a:off x="3460750" y="3695700"/>
              <a:ext cx="495300" cy="342900"/>
            </a:xfrm>
            <a:custGeom>
              <a:avLst/>
              <a:gdLst/>
              <a:ahLst/>
              <a:cxnLst/>
              <a:rect l="l" t="t" r="r" b="b"/>
              <a:pathLst>
                <a:path w="495300" h="342900">
                  <a:moveTo>
                    <a:pt x="452500" y="0"/>
                  </a:moveTo>
                  <a:lnTo>
                    <a:pt x="42799" y="0"/>
                  </a:lnTo>
                  <a:lnTo>
                    <a:pt x="26146" y="2696"/>
                  </a:lnTo>
                  <a:lnTo>
                    <a:pt x="12541" y="10048"/>
                  </a:lnTo>
                  <a:lnTo>
                    <a:pt x="3365" y="20949"/>
                  </a:lnTo>
                  <a:lnTo>
                    <a:pt x="0" y="34289"/>
                  </a:lnTo>
                  <a:lnTo>
                    <a:pt x="0" y="308610"/>
                  </a:lnTo>
                  <a:lnTo>
                    <a:pt x="3365" y="321950"/>
                  </a:lnTo>
                  <a:lnTo>
                    <a:pt x="12541" y="332851"/>
                  </a:lnTo>
                  <a:lnTo>
                    <a:pt x="26146" y="340203"/>
                  </a:lnTo>
                  <a:lnTo>
                    <a:pt x="42799" y="342900"/>
                  </a:lnTo>
                  <a:lnTo>
                    <a:pt x="452500" y="342900"/>
                  </a:lnTo>
                  <a:lnTo>
                    <a:pt x="469153" y="340203"/>
                  </a:lnTo>
                  <a:lnTo>
                    <a:pt x="482758" y="332851"/>
                  </a:lnTo>
                  <a:lnTo>
                    <a:pt x="491934" y="321950"/>
                  </a:lnTo>
                  <a:lnTo>
                    <a:pt x="495300" y="308610"/>
                  </a:lnTo>
                  <a:lnTo>
                    <a:pt x="495300" y="34289"/>
                  </a:lnTo>
                  <a:lnTo>
                    <a:pt x="491934" y="20949"/>
                  </a:lnTo>
                  <a:lnTo>
                    <a:pt x="482758" y="10048"/>
                  </a:lnTo>
                  <a:lnTo>
                    <a:pt x="469153" y="2696"/>
                  </a:lnTo>
                  <a:lnTo>
                    <a:pt x="452500" y="0"/>
                  </a:lnTo>
                  <a:close/>
                </a:path>
              </a:pathLst>
            </a:custGeom>
            <a:solidFill>
              <a:srgbClr val="FFFFFF"/>
            </a:solidFill>
          </p:spPr>
          <p:txBody>
            <a:bodyPr wrap="square" lIns="0" tIns="0" rIns="0" bIns="0" rtlCol="0"/>
            <a:lstStyle/>
            <a:p>
              <a:endParaRPr/>
            </a:p>
          </p:txBody>
        </p:sp>
        <p:sp>
          <p:nvSpPr>
            <p:cNvPr id="14" name="object 14"/>
            <p:cNvSpPr/>
            <p:nvPr/>
          </p:nvSpPr>
          <p:spPr>
            <a:xfrm>
              <a:off x="3460750" y="3695700"/>
              <a:ext cx="495300" cy="342900"/>
            </a:xfrm>
            <a:custGeom>
              <a:avLst/>
              <a:gdLst/>
              <a:ahLst/>
              <a:cxnLst/>
              <a:rect l="l" t="t" r="r" b="b"/>
              <a:pathLst>
                <a:path w="495300" h="342900">
                  <a:moveTo>
                    <a:pt x="0" y="34289"/>
                  </a:moveTo>
                  <a:lnTo>
                    <a:pt x="3365" y="20949"/>
                  </a:lnTo>
                  <a:lnTo>
                    <a:pt x="12541" y="10048"/>
                  </a:lnTo>
                  <a:lnTo>
                    <a:pt x="26146" y="2696"/>
                  </a:lnTo>
                  <a:lnTo>
                    <a:pt x="42799" y="0"/>
                  </a:lnTo>
                  <a:lnTo>
                    <a:pt x="452500" y="0"/>
                  </a:lnTo>
                  <a:lnTo>
                    <a:pt x="469153" y="2696"/>
                  </a:lnTo>
                  <a:lnTo>
                    <a:pt x="482758" y="10048"/>
                  </a:lnTo>
                  <a:lnTo>
                    <a:pt x="491934" y="20949"/>
                  </a:lnTo>
                  <a:lnTo>
                    <a:pt x="495300" y="34289"/>
                  </a:lnTo>
                  <a:lnTo>
                    <a:pt x="495300" y="89154"/>
                  </a:lnTo>
                  <a:lnTo>
                    <a:pt x="495300" y="144018"/>
                  </a:lnTo>
                  <a:lnTo>
                    <a:pt x="495300" y="198881"/>
                  </a:lnTo>
                  <a:lnTo>
                    <a:pt x="495300" y="253745"/>
                  </a:lnTo>
                  <a:lnTo>
                    <a:pt x="495300" y="308610"/>
                  </a:lnTo>
                  <a:lnTo>
                    <a:pt x="491934" y="321950"/>
                  </a:lnTo>
                  <a:lnTo>
                    <a:pt x="482758" y="332851"/>
                  </a:lnTo>
                  <a:lnTo>
                    <a:pt x="469153" y="340203"/>
                  </a:lnTo>
                  <a:lnTo>
                    <a:pt x="452500" y="342900"/>
                  </a:lnTo>
                  <a:lnTo>
                    <a:pt x="42799" y="342900"/>
                  </a:lnTo>
                  <a:lnTo>
                    <a:pt x="26146" y="340203"/>
                  </a:lnTo>
                  <a:lnTo>
                    <a:pt x="12541" y="332851"/>
                  </a:lnTo>
                  <a:lnTo>
                    <a:pt x="3365" y="321950"/>
                  </a:lnTo>
                  <a:lnTo>
                    <a:pt x="0" y="308610"/>
                  </a:lnTo>
                  <a:lnTo>
                    <a:pt x="0" y="34289"/>
                  </a:lnTo>
                  <a:close/>
                </a:path>
              </a:pathLst>
            </a:custGeom>
            <a:ln w="12700">
              <a:solidFill>
                <a:srgbClr val="297ED4"/>
              </a:solidFill>
            </a:ln>
          </p:spPr>
          <p:txBody>
            <a:bodyPr wrap="square" lIns="0" tIns="0" rIns="0" bIns="0" rtlCol="0"/>
            <a:lstStyle/>
            <a:p>
              <a:endParaRPr/>
            </a:p>
          </p:txBody>
        </p:sp>
      </p:grpSp>
      <p:sp>
        <p:nvSpPr>
          <p:cNvPr id="40" name="object 40"/>
          <p:cNvSpPr txBox="1"/>
          <p:nvPr/>
        </p:nvSpPr>
        <p:spPr>
          <a:xfrm>
            <a:off x="906576" y="2119325"/>
            <a:ext cx="358140" cy="177800"/>
          </a:xfrm>
          <a:prstGeom prst="rect">
            <a:avLst/>
          </a:prstGeom>
        </p:spPr>
        <p:txBody>
          <a:bodyPr vert="horz" wrap="square" lIns="0" tIns="12065" rIns="0" bIns="0" rtlCol="0">
            <a:spAutoFit/>
          </a:bodyPr>
          <a:lstStyle/>
          <a:p>
            <a:pPr marL="12700">
              <a:lnSpc>
                <a:spcPct val="100000"/>
              </a:lnSpc>
              <a:spcBef>
                <a:spcPts val="95"/>
              </a:spcBef>
            </a:pPr>
            <a:r>
              <a:rPr sz="1000" spc="-45" dirty="0">
                <a:latin typeface="Lucida Sans Unicode"/>
                <a:cs typeface="Lucida Sans Unicode"/>
              </a:rPr>
              <a:t>7,600</a:t>
            </a:r>
            <a:endParaRPr sz="1000">
              <a:latin typeface="Lucida Sans Unicode"/>
              <a:cs typeface="Lucida Sans Unicode"/>
            </a:endParaRPr>
          </a:p>
        </p:txBody>
      </p:sp>
      <p:sp>
        <p:nvSpPr>
          <p:cNvPr id="39" name="object 39"/>
          <p:cNvSpPr txBox="1"/>
          <p:nvPr/>
        </p:nvSpPr>
        <p:spPr>
          <a:xfrm>
            <a:off x="5647435" y="2119325"/>
            <a:ext cx="367665" cy="177800"/>
          </a:xfrm>
          <a:prstGeom prst="rect">
            <a:avLst/>
          </a:prstGeom>
        </p:spPr>
        <p:txBody>
          <a:bodyPr vert="horz" wrap="square" lIns="0" tIns="12065" rIns="0" bIns="0" rtlCol="0">
            <a:spAutoFit/>
          </a:bodyPr>
          <a:lstStyle/>
          <a:p>
            <a:pPr marL="12700">
              <a:lnSpc>
                <a:spcPct val="100000"/>
              </a:lnSpc>
              <a:spcBef>
                <a:spcPts val="95"/>
              </a:spcBef>
            </a:pPr>
            <a:r>
              <a:rPr sz="1000" spc="-30" dirty="0">
                <a:latin typeface="Lucida Sans Unicode"/>
                <a:cs typeface="Lucida Sans Unicode"/>
              </a:rPr>
              <a:t>8,500</a:t>
            </a:r>
            <a:endParaRPr sz="1000">
              <a:latin typeface="Lucida Sans Unicode"/>
              <a:cs typeface="Lucida Sans Unicode"/>
            </a:endParaRPr>
          </a:p>
        </p:txBody>
      </p:sp>
      <p:sp>
        <p:nvSpPr>
          <p:cNvPr id="20" name="object 20"/>
          <p:cNvSpPr/>
          <p:nvPr/>
        </p:nvSpPr>
        <p:spPr>
          <a:xfrm>
            <a:off x="7155306" y="2593975"/>
            <a:ext cx="591820" cy="356870"/>
          </a:xfrm>
          <a:custGeom>
            <a:avLst/>
            <a:gdLst/>
            <a:ahLst/>
            <a:cxnLst/>
            <a:rect l="l" t="t" r="r" b="b"/>
            <a:pathLst>
              <a:path w="591820" h="356869">
                <a:moveTo>
                  <a:pt x="540512" y="0"/>
                </a:moveTo>
                <a:lnTo>
                  <a:pt x="51181" y="0"/>
                </a:lnTo>
                <a:lnTo>
                  <a:pt x="31236" y="2807"/>
                </a:lnTo>
                <a:lnTo>
                  <a:pt x="14970" y="10461"/>
                </a:lnTo>
                <a:lnTo>
                  <a:pt x="4014" y="21806"/>
                </a:lnTo>
                <a:lnTo>
                  <a:pt x="0" y="35687"/>
                </a:lnTo>
                <a:lnTo>
                  <a:pt x="0" y="321183"/>
                </a:lnTo>
                <a:lnTo>
                  <a:pt x="4014" y="335063"/>
                </a:lnTo>
                <a:lnTo>
                  <a:pt x="14970" y="346408"/>
                </a:lnTo>
                <a:lnTo>
                  <a:pt x="31236" y="354062"/>
                </a:lnTo>
                <a:lnTo>
                  <a:pt x="51181" y="356870"/>
                </a:lnTo>
                <a:lnTo>
                  <a:pt x="540512" y="356870"/>
                </a:lnTo>
                <a:lnTo>
                  <a:pt x="560383" y="354062"/>
                </a:lnTo>
                <a:lnTo>
                  <a:pt x="576611" y="346408"/>
                </a:lnTo>
                <a:lnTo>
                  <a:pt x="587553" y="335063"/>
                </a:lnTo>
                <a:lnTo>
                  <a:pt x="591566" y="321183"/>
                </a:lnTo>
                <a:lnTo>
                  <a:pt x="591566" y="35687"/>
                </a:lnTo>
                <a:lnTo>
                  <a:pt x="587553" y="21806"/>
                </a:lnTo>
                <a:lnTo>
                  <a:pt x="576611" y="10461"/>
                </a:lnTo>
                <a:lnTo>
                  <a:pt x="560383" y="2807"/>
                </a:lnTo>
                <a:lnTo>
                  <a:pt x="540512" y="0"/>
                </a:lnTo>
                <a:close/>
              </a:path>
            </a:pathLst>
          </a:custGeom>
          <a:solidFill>
            <a:srgbClr val="B6A169"/>
          </a:solidFill>
        </p:spPr>
        <p:txBody>
          <a:bodyPr wrap="square" lIns="0" tIns="0" rIns="0" bIns="0" rtlCol="0"/>
          <a:lstStyle/>
          <a:p>
            <a:endParaRPr/>
          </a:p>
        </p:txBody>
      </p:sp>
      <p:sp>
        <p:nvSpPr>
          <p:cNvPr id="21" name="object 21"/>
          <p:cNvSpPr txBox="1"/>
          <p:nvPr/>
        </p:nvSpPr>
        <p:spPr>
          <a:xfrm>
            <a:off x="7157719" y="2578963"/>
            <a:ext cx="588645" cy="330200"/>
          </a:xfrm>
          <a:prstGeom prst="rect">
            <a:avLst/>
          </a:prstGeom>
        </p:spPr>
        <p:txBody>
          <a:bodyPr vert="horz" wrap="square" lIns="0" tIns="12700" rIns="0" bIns="0" rtlCol="0">
            <a:spAutoFit/>
          </a:bodyPr>
          <a:lstStyle/>
          <a:p>
            <a:pPr marL="146685" marR="5080" indent="-134620">
              <a:lnSpc>
                <a:spcPct val="125000"/>
              </a:lnSpc>
              <a:spcBef>
                <a:spcPts val="100"/>
              </a:spcBef>
            </a:pPr>
            <a:r>
              <a:rPr sz="800" spc="-35" dirty="0">
                <a:solidFill>
                  <a:srgbClr val="FFFFFF"/>
                </a:solidFill>
                <a:latin typeface="Arial Black"/>
                <a:cs typeface="Arial Black"/>
              </a:rPr>
              <a:t>Estrategas </a:t>
            </a:r>
            <a:r>
              <a:rPr sz="800" spc="-10" dirty="0">
                <a:solidFill>
                  <a:srgbClr val="FFFFFF"/>
                </a:solidFill>
                <a:latin typeface="Arial Black"/>
                <a:cs typeface="Arial Black"/>
              </a:rPr>
              <a:t>8,800</a:t>
            </a:r>
            <a:endParaRPr sz="800">
              <a:latin typeface="Arial Black"/>
              <a:cs typeface="Arial Black"/>
            </a:endParaRPr>
          </a:p>
        </p:txBody>
      </p:sp>
      <p:sp>
        <p:nvSpPr>
          <p:cNvPr id="18" name="object 18"/>
          <p:cNvSpPr/>
          <p:nvPr/>
        </p:nvSpPr>
        <p:spPr>
          <a:xfrm>
            <a:off x="10814050" y="2603500"/>
            <a:ext cx="561340" cy="356870"/>
          </a:xfrm>
          <a:custGeom>
            <a:avLst/>
            <a:gdLst/>
            <a:ahLst/>
            <a:cxnLst/>
            <a:rect l="l" t="t" r="r" b="b"/>
            <a:pathLst>
              <a:path w="561340" h="356869">
                <a:moveTo>
                  <a:pt x="512825" y="0"/>
                </a:moveTo>
                <a:lnTo>
                  <a:pt x="48514" y="0"/>
                </a:lnTo>
                <a:lnTo>
                  <a:pt x="29628" y="2807"/>
                </a:lnTo>
                <a:lnTo>
                  <a:pt x="14208" y="10461"/>
                </a:lnTo>
                <a:lnTo>
                  <a:pt x="3811" y="21806"/>
                </a:lnTo>
                <a:lnTo>
                  <a:pt x="0" y="35687"/>
                </a:lnTo>
                <a:lnTo>
                  <a:pt x="0" y="321183"/>
                </a:lnTo>
                <a:lnTo>
                  <a:pt x="3811" y="335063"/>
                </a:lnTo>
                <a:lnTo>
                  <a:pt x="14208" y="346408"/>
                </a:lnTo>
                <a:lnTo>
                  <a:pt x="29628" y="354062"/>
                </a:lnTo>
                <a:lnTo>
                  <a:pt x="48514" y="356870"/>
                </a:lnTo>
                <a:lnTo>
                  <a:pt x="512825" y="356870"/>
                </a:lnTo>
                <a:lnTo>
                  <a:pt x="531711" y="354062"/>
                </a:lnTo>
                <a:lnTo>
                  <a:pt x="547131" y="346408"/>
                </a:lnTo>
                <a:lnTo>
                  <a:pt x="557528" y="335063"/>
                </a:lnTo>
                <a:lnTo>
                  <a:pt x="561340" y="321183"/>
                </a:lnTo>
                <a:lnTo>
                  <a:pt x="561340" y="35687"/>
                </a:lnTo>
                <a:lnTo>
                  <a:pt x="557528" y="21806"/>
                </a:lnTo>
                <a:lnTo>
                  <a:pt x="547131" y="10461"/>
                </a:lnTo>
                <a:lnTo>
                  <a:pt x="531711" y="2807"/>
                </a:lnTo>
                <a:lnTo>
                  <a:pt x="512825" y="0"/>
                </a:lnTo>
                <a:close/>
              </a:path>
            </a:pathLst>
          </a:custGeom>
          <a:solidFill>
            <a:srgbClr val="70AADF"/>
          </a:solidFill>
        </p:spPr>
        <p:txBody>
          <a:bodyPr wrap="square" lIns="0" tIns="0" rIns="0" bIns="0" rtlCol="0"/>
          <a:lstStyle/>
          <a:p>
            <a:endParaRPr/>
          </a:p>
        </p:txBody>
      </p:sp>
      <p:sp>
        <p:nvSpPr>
          <p:cNvPr id="19" name="object 19"/>
          <p:cNvSpPr txBox="1"/>
          <p:nvPr/>
        </p:nvSpPr>
        <p:spPr>
          <a:xfrm>
            <a:off x="10835131" y="2588488"/>
            <a:ext cx="521334" cy="330200"/>
          </a:xfrm>
          <a:prstGeom prst="rect">
            <a:avLst/>
          </a:prstGeom>
        </p:spPr>
        <p:txBody>
          <a:bodyPr vert="horz" wrap="square" lIns="0" tIns="12700" rIns="0" bIns="0" rtlCol="0">
            <a:spAutoFit/>
          </a:bodyPr>
          <a:lstStyle/>
          <a:p>
            <a:pPr marL="114300" marR="5080" indent="-102235">
              <a:lnSpc>
                <a:spcPct val="125000"/>
              </a:lnSpc>
              <a:spcBef>
                <a:spcPts val="100"/>
              </a:spcBef>
            </a:pPr>
            <a:r>
              <a:rPr sz="800" spc="-30" dirty="0">
                <a:solidFill>
                  <a:srgbClr val="FFFFFF"/>
                </a:solidFill>
                <a:latin typeface="Arial Black"/>
                <a:cs typeface="Arial Black"/>
              </a:rPr>
              <a:t>Analistas </a:t>
            </a:r>
            <a:r>
              <a:rPr sz="800" spc="-20" dirty="0">
                <a:solidFill>
                  <a:srgbClr val="FFFFFF"/>
                </a:solidFill>
                <a:latin typeface="Arial Black"/>
                <a:cs typeface="Arial Black"/>
              </a:rPr>
              <a:t>9,500</a:t>
            </a:r>
            <a:endParaRPr sz="800">
              <a:latin typeface="Arial Black"/>
              <a:cs typeface="Arial Black"/>
            </a:endParaRPr>
          </a:p>
        </p:txBody>
      </p:sp>
      <p:sp>
        <p:nvSpPr>
          <p:cNvPr id="17" name="object 17"/>
          <p:cNvSpPr txBox="1"/>
          <p:nvPr/>
        </p:nvSpPr>
        <p:spPr>
          <a:xfrm>
            <a:off x="3532378" y="3795776"/>
            <a:ext cx="353695" cy="132080"/>
          </a:xfrm>
          <a:prstGeom prst="rect">
            <a:avLst/>
          </a:prstGeom>
        </p:spPr>
        <p:txBody>
          <a:bodyPr vert="horz" wrap="square" lIns="0" tIns="12065" rIns="0" bIns="0" rtlCol="0">
            <a:spAutoFit/>
          </a:bodyPr>
          <a:lstStyle/>
          <a:p>
            <a:pPr marL="12700">
              <a:lnSpc>
                <a:spcPct val="100000"/>
              </a:lnSpc>
              <a:spcBef>
                <a:spcPts val="95"/>
              </a:spcBef>
            </a:pPr>
            <a:r>
              <a:rPr sz="700" spc="-35" dirty="0">
                <a:solidFill>
                  <a:srgbClr val="232852"/>
                </a:solidFill>
                <a:latin typeface="Arial Black"/>
                <a:cs typeface="Arial Black"/>
              </a:rPr>
              <a:t>Tigress</a:t>
            </a:r>
            <a:endParaRPr sz="700">
              <a:latin typeface="Arial Black"/>
              <a:cs typeface="Arial Black"/>
            </a:endParaRPr>
          </a:p>
        </p:txBody>
      </p:sp>
      <p:grpSp>
        <p:nvGrpSpPr>
          <p:cNvPr id="22" name="object 22"/>
          <p:cNvGrpSpPr/>
          <p:nvPr/>
        </p:nvGrpSpPr>
        <p:grpSpPr>
          <a:xfrm>
            <a:off x="5035550" y="3105150"/>
            <a:ext cx="3143250" cy="1346200"/>
            <a:chOff x="5035550" y="3105150"/>
            <a:chExt cx="3143250" cy="1346200"/>
          </a:xfrm>
        </p:grpSpPr>
        <p:sp>
          <p:nvSpPr>
            <p:cNvPr id="23" name="object 23"/>
            <p:cNvSpPr/>
            <p:nvPr/>
          </p:nvSpPr>
          <p:spPr>
            <a:xfrm>
              <a:off x="7194550" y="4156075"/>
              <a:ext cx="406400" cy="234950"/>
            </a:xfrm>
            <a:custGeom>
              <a:avLst/>
              <a:gdLst/>
              <a:ahLst/>
              <a:cxnLst/>
              <a:rect l="l" t="t" r="r" b="b"/>
              <a:pathLst>
                <a:path w="406400" h="234950">
                  <a:moveTo>
                    <a:pt x="371348" y="0"/>
                  </a:moveTo>
                  <a:lnTo>
                    <a:pt x="35051" y="0"/>
                  </a:lnTo>
                  <a:lnTo>
                    <a:pt x="21431" y="1849"/>
                  </a:lnTo>
                  <a:lnTo>
                    <a:pt x="10286" y="6889"/>
                  </a:lnTo>
                  <a:lnTo>
                    <a:pt x="2762" y="14358"/>
                  </a:lnTo>
                  <a:lnTo>
                    <a:pt x="0" y="23494"/>
                  </a:lnTo>
                  <a:lnTo>
                    <a:pt x="0" y="211455"/>
                  </a:lnTo>
                  <a:lnTo>
                    <a:pt x="2762" y="220591"/>
                  </a:lnTo>
                  <a:lnTo>
                    <a:pt x="10286" y="228060"/>
                  </a:lnTo>
                  <a:lnTo>
                    <a:pt x="21431" y="233100"/>
                  </a:lnTo>
                  <a:lnTo>
                    <a:pt x="35051" y="234950"/>
                  </a:lnTo>
                  <a:lnTo>
                    <a:pt x="371348" y="234950"/>
                  </a:lnTo>
                  <a:lnTo>
                    <a:pt x="384968" y="233100"/>
                  </a:lnTo>
                  <a:lnTo>
                    <a:pt x="396113" y="228060"/>
                  </a:lnTo>
                  <a:lnTo>
                    <a:pt x="403637" y="220591"/>
                  </a:lnTo>
                  <a:lnTo>
                    <a:pt x="406400" y="211455"/>
                  </a:lnTo>
                  <a:lnTo>
                    <a:pt x="406400" y="23494"/>
                  </a:lnTo>
                  <a:lnTo>
                    <a:pt x="403637" y="14358"/>
                  </a:lnTo>
                  <a:lnTo>
                    <a:pt x="396113" y="6889"/>
                  </a:lnTo>
                  <a:lnTo>
                    <a:pt x="384968" y="1849"/>
                  </a:lnTo>
                  <a:lnTo>
                    <a:pt x="371348" y="0"/>
                  </a:lnTo>
                  <a:close/>
                </a:path>
              </a:pathLst>
            </a:custGeom>
            <a:solidFill>
              <a:srgbClr val="FFFFFF"/>
            </a:solidFill>
          </p:spPr>
          <p:txBody>
            <a:bodyPr wrap="square" lIns="0" tIns="0" rIns="0" bIns="0" rtlCol="0"/>
            <a:lstStyle/>
            <a:p>
              <a:endParaRPr/>
            </a:p>
          </p:txBody>
        </p:sp>
        <p:sp>
          <p:nvSpPr>
            <p:cNvPr id="24" name="object 24"/>
            <p:cNvSpPr/>
            <p:nvPr/>
          </p:nvSpPr>
          <p:spPr>
            <a:xfrm>
              <a:off x="7194550" y="4156075"/>
              <a:ext cx="406400" cy="234950"/>
            </a:xfrm>
            <a:custGeom>
              <a:avLst/>
              <a:gdLst/>
              <a:ahLst/>
              <a:cxnLst/>
              <a:rect l="l" t="t" r="r" b="b"/>
              <a:pathLst>
                <a:path w="406400" h="234950">
                  <a:moveTo>
                    <a:pt x="0" y="23494"/>
                  </a:moveTo>
                  <a:lnTo>
                    <a:pt x="2762" y="14358"/>
                  </a:lnTo>
                  <a:lnTo>
                    <a:pt x="10286" y="6889"/>
                  </a:lnTo>
                  <a:lnTo>
                    <a:pt x="21431" y="1849"/>
                  </a:lnTo>
                  <a:lnTo>
                    <a:pt x="35051" y="0"/>
                  </a:lnTo>
                  <a:lnTo>
                    <a:pt x="371348" y="0"/>
                  </a:lnTo>
                  <a:lnTo>
                    <a:pt x="384968" y="1849"/>
                  </a:lnTo>
                  <a:lnTo>
                    <a:pt x="396113" y="6889"/>
                  </a:lnTo>
                  <a:lnTo>
                    <a:pt x="403637" y="14358"/>
                  </a:lnTo>
                  <a:lnTo>
                    <a:pt x="406400" y="23494"/>
                  </a:lnTo>
                  <a:lnTo>
                    <a:pt x="406400" y="70473"/>
                  </a:lnTo>
                  <a:lnTo>
                    <a:pt x="406400" y="117475"/>
                  </a:lnTo>
                  <a:lnTo>
                    <a:pt x="406400" y="164476"/>
                  </a:lnTo>
                  <a:lnTo>
                    <a:pt x="406400" y="211455"/>
                  </a:lnTo>
                  <a:lnTo>
                    <a:pt x="403637" y="220591"/>
                  </a:lnTo>
                  <a:lnTo>
                    <a:pt x="396113" y="228060"/>
                  </a:lnTo>
                  <a:lnTo>
                    <a:pt x="384968" y="233100"/>
                  </a:lnTo>
                  <a:lnTo>
                    <a:pt x="371348" y="234950"/>
                  </a:lnTo>
                  <a:lnTo>
                    <a:pt x="35051" y="234950"/>
                  </a:lnTo>
                  <a:lnTo>
                    <a:pt x="21431" y="233100"/>
                  </a:lnTo>
                  <a:lnTo>
                    <a:pt x="10286" y="228060"/>
                  </a:lnTo>
                  <a:lnTo>
                    <a:pt x="2762" y="220591"/>
                  </a:lnTo>
                  <a:lnTo>
                    <a:pt x="0" y="211455"/>
                  </a:lnTo>
                  <a:lnTo>
                    <a:pt x="0" y="23494"/>
                  </a:lnTo>
                  <a:close/>
                </a:path>
              </a:pathLst>
            </a:custGeom>
            <a:ln w="12700">
              <a:solidFill>
                <a:srgbClr val="297ED4"/>
              </a:solidFill>
            </a:ln>
          </p:spPr>
          <p:txBody>
            <a:bodyPr wrap="square" lIns="0" tIns="0" rIns="0" bIns="0" rtlCol="0"/>
            <a:lstStyle/>
            <a:p>
              <a:endParaRPr/>
            </a:p>
          </p:txBody>
        </p:sp>
        <p:pic>
          <p:nvPicPr>
            <p:cNvPr id="25" name="object 25"/>
            <p:cNvPicPr/>
            <p:nvPr/>
          </p:nvPicPr>
          <p:blipFill>
            <a:blip r:embed="rId4" cstate="print"/>
            <a:stretch>
              <a:fillRect/>
            </a:stretch>
          </p:blipFill>
          <p:spPr>
            <a:xfrm>
              <a:off x="7219823" y="4224412"/>
              <a:ext cx="355879" cy="98159"/>
            </a:xfrm>
            <a:prstGeom prst="rect">
              <a:avLst/>
            </a:prstGeom>
          </p:spPr>
        </p:pic>
        <p:sp>
          <p:nvSpPr>
            <p:cNvPr id="26" name="object 26"/>
            <p:cNvSpPr/>
            <p:nvPr/>
          </p:nvSpPr>
          <p:spPr>
            <a:xfrm>
              <a:off x="5568950" y="3695700"/>
              <a:ext cx="495300" cy="342900"/>
            </a:xfrm>
            <a:custGeom>
              <a:avLst/>
              <a:gdLst/>
              <a:ahLst/>
              <a:cxnLst/>
              <a:rect l="l" t="t" r="r" b="b"/>
              <a:pathLst>
                <a:path w="495300" h="342900">
                  <a:moveTo>
                    <a:pt x="452500" y="0"/>
                  </a:moveTo>
                  <a:lnTo>
                    <a:pt x="42799" y="0"/>
                  </a:lnTo>
                  <a:lnTo>
                    <a:pt x="26146" y="2696"/>
                  </a:lnTo>
                  <a:lnTo>
                    <a:pt x="12541" y="10048"/>
                  </a:lnTo>
                  <a:lnTo>
                    <a:pt x="3365" y="20949"/>
                  </a:lnTo>
                  <a:lnTo>
                    <a:pt x="0" y="34289"/>
                  </a:lnTo>
                  <a:lnTo>
                    <a:pt x="0" y="308610"/>
                  </a:lnTo>
                  <a:lnTo>
                    <a:pt x="3365" y="321950"/>
                  </a:lnTo>
                  <a:lnTo>
                    <a:pt x="12541" y="332851"/>
                  </a:lnTo>
                  <a:lnTo>
                    <a:pt x="26146" y="340203"/>
                  </a:lnTo>
                  <a:lnTo>
                    <a:pt x="42799" y="342900"/>
                  </a:lnTo>
                  <a:lnTo>
                    <a:pt x="452500" y="342900"/>
                  </a:lnTo>
                  <a:lnTo>
                    <a:pt x="469153" y="340203"/>
                  </a:lnTo>
                  <a:lnTo>
                    <a:pt x="482758" y="332851"/>
                  </a:lnTo>
                  <a:lnTo>
                    <a:pt x="491934" y="321950"/>
                  </a:lnTo>
                  <a:lnTo>
                    <a:pt x="495300" y="308610"/>
                  </a:lnTo>
                  <a:lnTo>
                    <a:pt x="495300" y="34289"/>
                  </a:lnTo>
                  <a:lnTo>
                    <a:pt x="491934" y="20949"/>
                  </a:lnTo>
                  <a:lnTo>
                    <a:pt x="482758" y="10048"/>
                  </a:lnTo>
                  <a:lnTo>
                    <a:pt x="469153" y="2696"/>
                  </a:lnTo>
                  <a:lnTo>
                    <a:pt x="452500" y="0"/>
                  </a:lnTo>
                  <a:close/>
                </a:path>
              </a:pathLst>
            </a:custGeom>
            <a:solidFill>
              <a:srgbClr val="FFFFFF"/>
            </a:solidFill>
          </p:spPr>
          <p:txBody>
            <a:bodyPr wrap="square" lIns="0" tIns="0" rIns="0" bIns="0" rtlCol="0"/>
            <a:lstStyle/>
            <a:p>
              <a:endParaRPr/>
            </a:p>
          </p:txBody>
        </p:sp>
        <p:sp>
          <p:nvSpPr>
            <p:cNvPr id="27" name="object 27"/>
            <p:cNvSpPr/>
            <p:nvPr/>
          </p:nvSpPr>
          <p:spPr>
            <a:xfrm>
              <a:off x="5568950" y="3695700"/>
              <a:ext cx="495300" cy="342900"/>
            </a:xfrm>
            <a:custGeom>
              <a:avLst/>
              <a:gdLst/>
              <a:ahLst/>
              <a:cxnLst/>
              <a:rect l="l" t="t" r="r" b="b"/>
              <a:pathLst>
                <a:path w="495300" h="342900">
                  <a:moveTo>
                    <a:pt x="0" y="34289"/>
                  </a:moveTo>
                  <a:lnTo>
                    <a:pt x="3365" y="20949"/>
                  </a:lnTo>
                  <a:lnTo>
                    <a:pt x="12541" y="10048"/>
                  </a:lnTo>
                  <a:lnTo>
                    <a:pt x="26146" y="2696"/>
                  </a:lnTo>
                  <a:lnTo>
                    <a:pt x="42799" y="0"/>
                  </a:lnTo>
                  <a:lnTo>
                    <a:pt x="452500" y="0"/>
                  </a:lnTo>
                  <a:lnTo>
                    <a:pt x="469153" y="2696"/>
                  </a:lnTo>
                  <a:lnTo>
                    <a:pt x="482758" y="10048"/>
                  </a:lnTo>
                  <a:lnTo>
                    <a:pt x="491934" y="20949"/>
                  </a:lnTo>
                  <a:lnTo>
                    <a:pt x="495300" y="34289"/>
                  </a:lnTo>
                  <a:lnTo>
                    <a:pt x="495300" y="89154"/>
                  </a:lnTo>
                  <a:lnTo>
                    <a:pt x="495300" y="144018"/>
                  </a:lnTo>
                  <a:lnTo>
                    <a:pt x="495300" y="198881"/>
                  </a:lnTo>
                  <a:lnTo>
                    <a:pt x="495300" y="253745"/>
                  </a:lnTo>
                  <a:lnTo>
                    <a:pt x="495300" y="308610"/>
                  </a:lnTo>
                  <a:lnTo>
                    <a:pt x="491934" y="321950"/>
                  </a:lnTo>
                  <a:lnTo>
                    <a:pt x="482758" y="332851"/>
                  </a:lnTo>
                  <a:lnTo>
                    <a:pt x="469153" y="340203"/>
                  </a:lnTo>
                  <a:lnTo>
                    <a:pt x="452500" y="342900"/>
                  </a:lnTo>
                  <a:lnTo>
                    <a:pt x="42799" y="342900"/>
                  </a:lnTo>
                  <a:lnTo>
                    <a:pt x="26146" y="340203"/>
                  </a:lnTo>
                  <a:lnTo>
                    <a:pt x="12541" y="332851"/>
                  </a:lnTo>
                  <a:lnTo>
                    <a:pt x="3365" y="321950"/>
                  </a:lnTo>
                  <a:lnTo>
                    <a:pt x="0" y="308610"/>
                  </a:lnTo>
                  <a:lnTo>
                    <a:pt x="0" y="34289"/>
                  </a:lnTo>
                  <a:close/>
                </a:path>
              </a:pathLst>
            </a:custGeom>
            <a:ln w="12700">
              <a:solidFill>
                <a:srgbClr val="297ED4"/>
              </a:solidFill>
            </a:ln>
          </p:spPr>
          <p:txBody>
            <a:bodyPr wrap="square" lIns="0" tIns="0" rIns="0" bIns="0" rtlCol="0"/>
            <a:lstStyle/>
            <a:p>
              <a:endParaRPr/>
            </a:p>
          </p:txBody>
        </p:sp>
        <p:pic>
          <p:nvPicPr>
            <p:cNvPr id="28" name="object 28"/>
            <p:cNvPicPr/>
            <p:nvPr/>
          </p:nvPicPr>
          <p:blipFill>
            <a:blip r:embed="rId5" cstate="print"/>
            <a:stretch>
              <a:fillRect/>
            </a:stretch>
          </p:blipFill>
          <p:spPr>
            <a:xfrm>
              <a:off x="5632450" y="3746538"/>
              <a:ext cx="361441" cy="235927"/>
            </a:xfrm>
            <a:prstGeom prst="rect">
              <a:avLst/>
            </a:prstGeom>
          </p:spPr>
        </p:pic>
        <p:sp>
          <p:nvSpPr>
            <p:cNvPr id="29" name="object 29"/>
            <p:cNvSpPr/>
            <p:nvPr/>
          </p:nvSpPr>
          <p:spPr>
            <a:xfrm>
              <a:off x="7677150" y="4102100"/>
              <a:ext cx="495300" cy="342900"/>
            </a:xfrm>
            <a:custGeom>
              <a:avLst/>
              <a:gdLst/>
              <a:ahLst/>
              <a:cxnLst/>
              <a:rect l="l" t="t" r="r" b="b"/>
              <a:pathLst>
                <a:path w="495300" h="342900">
                  <a:moveTo>
                    <a:pt x="452500" y="0"/>
                  </a:moveTo>
                  <a:lnTo>
                    <a:pt x="42799" y="0"/>
                  </a:lnTo>
                  <a:lnTo>
                    <a:pt x="26146" y="2696"/>
                  </a:lnTo>
                  <a:lnTo>
                    <a:pt x="12541" y="10048"/>
                  </a:lnTo>
                  <a:lnTo>
                    <a:pt x="3365" y="20949"/>
                  </a:lnTo>
                  <a:lnTo>
                    <a:pt x="0" y="34289"/>
                  </a:lnTo>
                  <a:lnTo>
                    <a:pt x="0" y="308610"/>
                  </a:lnTo>
                  <a:lnTo>
                    <a:pt x="3365" y="321950"/>
                  </a:lnTo>
                  <a:lnTo>
                    <a:pt x="12541" y="332851"/>
                  </a:lnTo>
                  <a:lnTo>
                    <a:pt x="26146" y="340203"/>
                  </a:lnTo>
                  <a:lnTo>
                    <a:pt x="42799" y="342900"/>
                  </a:lnTo>
                  <a:lnTo>
                    <a:pt x="452500" y="342900"/>
                  </a:lnTo>
                  <a:lnTo>
                    <a:pt x="469153" y="340203"/>
                  </a:lnTo>
                  <a:lnTo>
                    <a:pt x="482758" y="332851"/>
                  </a:lnTo>
                  <a:lnTo>
                    <a:pt x="491934" y="321950"/>
                  </a:lnTo>
                  <a:lnTo>
                    <a:pt x="495300" y="308610"/>
                  </a:lnTo>
                  <a:lnTo>
                    <a:pt x="495300" y="34289"/>
                  </a:lnTo>
                  <a:lnTo>
                    <a:pt x="491934" y="20949"/>
                  </a:lnTo>
                  <a:lnTo>
                    <a:pt x="482758" y="10048"/>
                  </a:lnTo>
                  <a:lnTo>
                    <a:pt x="469153" y="2696"/>
                  </a:lnTo>
                  <a:lnTo>
                    <a:pt x="452500" y="0"/>
                  </a:lnTo>
                  <a:close/>
                </a:path>
              </a:pathLst>
            </a:custGeom>
            <a:solidFill>
              <a:srgbClr val="FFFFFF"/>
            </a:solidFill>
          </p:spPr>
          <p:txBody>
            <a:bodyPr wrap="square" lIns="0" tIns="0" rIns="0" bIns="0" rtlCol="0"/>
            <a:lstStyle/>
            <a:p>
              <a:endParaRPr/>
            </a:p>
          </p:txBody>
        </p:sp>
        <p:sp>
          <p:nvSpPr>
            <p:cNvPr id="30" name="object 30"/>
            <p:cNvSpPr/>
            <p:nvPr/>
          </p:nvSpPr>
          <p:spPr>
            <a:xfrm>
              <a:off x="7677150" y="4102100"/>
              <a:ext cx="495300" cy="342900"/>
            </a:xfrm>
            <a:custGeom>
              <a:avLst/>
              <a:gdLst/>
              <a:ahLst/>
              <a:cxnLst/>
              <a:rect l="l" t="t" r="r" b="b"/>
              <a:pathLst>
                <a:path w="495300" h="342900">
                  <a:moveTo>
                    <a:pt x="0" y="34289"/>
                  </a:moveTo>
                  <a:lnTo>
                    <a:pt x="3365" y="20949"/>
                  </a:lnTo>
                  <a:lnTo>
                    <a:pt x="12541" y="10048"/>
                  </a:lnTo>
                  <a:lnTo>
                    <a:pt x="26146" y="2696"/>
                  </a:lnTo>
                  <a:lnTo>
                    <a:pt x="42799" y="0"/>
                  </a:lnTo>
                  <a:lnTo>
                    <a:pt x="452500" y="0"/>
                  </a:lnTo>
                  <a:lnTo>
                    <a:pt x="469153" y="2696"/>
                  </a:lnTo>
                  <a:lnTo>
                    <a:pt x="482758" y="10048"/>
                  </a:lnTo>
                  <a:lnTo>
                    <a:pt x="491934" y="20949"/>
                  </a:lnTo>
                  <a:lnTo>
                    <a:pt x="495300" y="34289"/>
                  </a:lnTo>
                  <a:lnTo>
                    <a:pt x="495300" y="89154"/>
                  </a:lnTo>
                  <a:lnTo>
                    <a:pt x="495300" y="144018"/>
                  </a:lnTo>
                  <a:lnTo>
                    <a:pt x="495300" y="198881"/>
                  </a:lnTo>
                  <a:lnTo>
                    <a:pt x="495300" y="253745"/>
                  </a:lnTo>
                  <a:lnTo>
                    <a:pt x="495300" y="308610"/>
                  </a:lnTo>
                  <a:lnTo>
                    <a:pt x="491934" y="321950"/>
                  </a:lnTo>
                  <a:lnTo>
                    <a:pt x="482758" y="332851"/>
                  </a:lnTo>
                  <a:lnTo>
                    <a:pt x="469153" y="340203"/>
                  </a:lnTo>
                  <a:lnTo>
                    <a:pt x="452500" y="342900"/>
                  </a:lnTo>
                  <a:lnTo>
                    <a:pt x="42799" y="342900"/>
                  </a:lnTo>
                  <a:lnTo>
                    <a:pt x="26146" y="340203"/>
                  </a:lnTo>
                  <a:lnTo>
                    <a:pt x="12541" y="332851"/>
                  </a:lnTo>
                  <a:lnTo>
                    <a:pt x="3365" y="321950"/>
                  </a:lnTo>
                  <a:lnTo>
                    <a:pt x="0" y="308610"/>
                  </a:lnTo>
                  <a:lnTo>
                    <a:pt x="0" y="34289"/>
                  </a:lnTo>
                  <a:close/>
                </a:path>
              </a:pathLst>
            </a:custGeom>
            <a:ln w="12700">
              <a:solidFill>
                <a:srgbClr val="297ED4"/>
              </a:solidFill>
            </a:ln>
          </p:spPr>
          <p:txBody>
            <a:bodyPr wrap="square" lIns="0" tIns="0" rIns="0" bIns="0" rtlCol="0"/>
            <a:lstStyle/>
            <a:p>
              <a:endParaRPr/>
            </a:p>
          </p:txBody>
        </p:sp>
        <p:sp>
          <p:nvSpPr>
            <p:cNvPr id="31" name="object 31"/>
            <p:cNvSpPr/>
            <p:nvPr/>
          </p:nvSpPr>
          <p:spPr>
            <a:xfrm>
              <a:off x="7721600" y="4156075"/>
              <a:ext cx="406400" cy="234950"/>
            </a:xfrm>
            <a:custGeom>
              <a:avLst/>
              <a:gdLst/>
              <a:ahLst/>
              <a:cxnLst/>
              <a:rect l="l" t="t" r="r" b="b"/>
              <a:pathLst>
                <a:path w="406400" h="234950">
                  <a:moveTo>
                    <a:pt x="371348" y="0"/>
                  </a:moveTo>
                  <a:lnTo>
                    <a:pt x="35051" y="0"/>
                  </a:lnTo>
                  <a:lnTo>
                    <a:pt x="21431" y="1849"/>
                  </a:lnTo>
                  <a:lnTo>
                    <a:pt x="10286" y="6889"/>
                  </a:lnTo>
                  <a:lnTo>
                    <a:pt x="2762" y="14358"/>
                  </a:lnTo>
                  <a:lnTo>
                    <a:pt x="0" y="23494"/>
                  </a:lnTo>
                  <a:lnTo>
                    <a:pt x="0" y="211455"/>
                  </a:lnTo>
                  <a:lnTo>
                    <a:pt x="2762" y="220591"/>
                  </a:lnTo>
                  <a:lnTo>
                    <a:pt x="10286" y="228060"/>
                  </a:lnTo>
                  <a:lnTo>
                    <a:pt x="21431" y="233100"/>
                  </a:lnTo>
                  <a:lnTo>
                    <a:pt x="35051" y="234950"/>
                  </a:lnTo>
                  <a:lnTo>
                    <a:pt x="371348" y="234950"/>
                  </a:lnTo>
                  <a:lnTo>
                    <a:pt x="384968" y="233100"/>
                  </a:lnTo>
                  <a:lnTo>
                    <a:pt x="396113" y="228060"/>
                  </a:lnTo>
                  <a:lnTo>
                    <a:pt x="403637" y="220591"/>
                  </a:lnTo>
                  <a:lnTo>
                    <a:pt x="406400" y="211455"/>
                  </a:lnTo>
                  <a:lnTo>
                    <a:pt x="406400" y="23494"/>
                  </a:lnTo>
                  <a:lnTo>
                    <a:pt x="403637" y="14358"/>
                  </a:lnTo>
                  <a:lnTo>
                    <a:pt x="396113" y="6889"/>
                  </a:lnTo>
                  <a:lnTo>
                    <a:pt x="384968" y="1849"/>
                  </a:lnTo>
                  <a:lnTo>
                    <a:pt x="371348" y="0"/>
                  </a:lnTo>
                  <a:close/>
                </a:path>
              </a:pathLst>
            </a:custGeom>
            <a:solidFill>
              <a:srgbClr val="FFFFFF"/>
            </a:solidFill>
          </p:spPr>
          <p:txBody>
            <a:bodyPr wrap="square" lIns="0" tIns="0" rIns="0" bIns="0" rtlCol="0"/>
            <a:lstStyle/>
            <a:p>
              <a:endParaRPr/>
            </a:p>
          </p:txBody>
        </p:sp>
        <p:sp>
          <p:nvSpPr>
            <p:cNvPr id="32" name="object 32"/>
            <p:cNvSpPr/>
            <p:nvPr/>
          </p:nvSpPr>
          <p:spPr>
            <a:xfrm>
              <a:off x="7721600" y="4156075"/>
              <a:ext cx="406400" cy="234950"/>
            </a:xfrm>
            <a:custGeom>
              <a:avLst/>
              <a:gdLst/>
              <a:ahLst/>
              <a:cxnLst/>
              <a:rect l="l" t="t" r="r" b="b"/>
              <a:pathLst>
                <a:path w="406400" h="234950">
                  <a:moveTo>
                    <a:pt x="0" y="23494"/>
                  </a:moveTo>
                  <a:lnTo>
                    <a:pt x="2762" y="14358"/>
                  </a:lnTo>
                  <a:lnTo>
                    <a:pt x="10286" y="6889"/>
                  </a:lnTo>
                  <a:lnTo>
                    <a:pt x="21431" y="1849"/>
                  </a:lnTo>
                  <a:lnTo>
                    <a:pt x="35051" y="0"/>
                  </a:lnTo>
                  <a:lnTo>
                    <a:pt x="371348" y="0"/>
                  </a:lnTo>
                  <a:lnTo>
                    <a:pt x="384968" y="1849"/>
                  </a:lnTo>
                  <a:lnTo>
                    <a:pt x="396113" y="6889"/>
                  </a:lnTo>
                  <a:lnTo>
                    <a:pt x="403637" y="14358"/>
                  </a:lnTo>
                  <a:lnTo>
                    <a:pt x="406400" y="23494"/>
                  </a:lnTo>
                  <a:lnTo>
                    <a:pt x="406400" y="70473"/>
                  </a:lnTo>
                  <a:lnTo>
                    <a:pt x="406400" y="117475"/>
                  </a:lnTo>
                  <a:lnTo>
                    <a:pt x="406400" y="164476"/>
                  </a:lnTo>
                  <a:lnTo>
                    <a:pt x="406400" y="211455"/>
                  </a:lnTo>
                  <a:lnTo>
                    <a:pt x="403637" y="220591"/>
                  </a:lnTo>
                  <a:lnTo>
                    <a:pt x="396113" y="228060"/>
                  </a:lnTo>
                  <a:lnTo>
                    <a:pt x="384968" y="233100"/>
                  </a:lnTo>
                  <a:lnTo>
                    <a:pt x="371348" y="234950"/>
                  </a:lnTo>
                  <a:lnTo>
                    <a:pt x="35051" y="234950"/>
                  </a:lnTo>
                  <a:lnTo>
                    <a:pt x="21431" y="233100"/>
                  </a:lnTo>
                  <a:lnTo>
                    <a:pt x="10286" y="228060"/>
                  </a:lnTo>
                  <a:lnTo>
                    <a:pt x="2762" y="220591"/>
                  </a:lnTo>
                  <a:lnTo>
                    <a:pt x="0" y="211455"/>
                  </a:lnTo>
                  <a:lnTo>
                    <a:pt x="0" y="23494"/>
                  </a:lnTo>
                  <a:close/>
                </a:path>
              </a:pathLst>
            </a:custGeom>
            <a:ln w="12700">
              <a:solidFill>
                <a:srgbClr val="297ED4"/>
              </a:solidFill>
            </a:ln>
          </p:spPr>
          <p:txBody>
            <a:bodyPr wrap="square" lIns="0" tIns="0" rIns="0" bIns="0" rtlCol="0"/>
            <a:lstStyle/>
            <a:p>
              <a:endParaRPr/>
            </a:p>
          </p:txBody>
        </p:sp>
        <p:pic>
          <p:nvPicPr>
            <p:cNvPr id="33" name="object 33"/>
            <p:cNvPicPr/>
            <p:nvPr/>
          </p:nvPicPr>
          <p:blipFill>
            <a:blip r:embed="rId6" cstate="print"/>
            <a:stretch>
              <a:fillRect/>
            </a:stretch>
          </p:blipFill>
          <p:spPr>
            <a:xfrm>
              <a:off x="7746873" y="4235620"/>
              <a:ext cx="355879" cy="75775"/>
            </a:xfrm>
            <a:prstGeom prst="rect">
              <a:avLst/>
            </a:prstGeom>
          </p:spPr>
        </p:pic>
        <p:sp>
          <p:nvSpPr>
            <p:cNvPr id="34" name="object 34"/>
            <p:cNvSpPr/>
            <p:nvPr/>
          </p:nvSpPr>
          <p:spPr>
            <a:xfrm>
              <a:off x="5041900" y="3111500"/>
              <a:ext cx="508634" cy="465455"/>
            </a:xfrm>
            <a:custGeom>
              <a:avLst/>
              <a:gdLst/>
              <a:ahLst/>
              <a:cxnLst/>
              <a:rect l="l" t="t" r="r" b="b"/>
              <a:pathLst>
                <a:path w="508635" h="465454">
                  <a:moveTo>
                    <a:pt x="464820" y="0"/>
                  </a:moveTo>
                  <a:lnTo>
                    <a:pt x="43941" y="0"/>
                  </a:lnTo>
                  <a:lnTo>
                    <a:pt x="26842" y="3657"/>
                  </a:lnTo>
                  <a:lnTo>
                    <a:pt x="12874" y="13636"/>
                  </a:lnTo>
                  <a:lnTo>
                    <a:pt x="3454" y="28449"/>
                  </a:lnTo>
                  <a:lnTo>
                    <a:pt x="0" y="46609"/>
                  </a:lnTo>
                  <a:lnTo>
                    <a:pt x="0" y="418973"/>
                  </a:lnTo>
                  <a:lnTo>
                    <a:pt x="3454" y="437058"/>
                  </a:lnTo>
                  <a:lnTo>
                    <a:pt x="12874" y="451834"/>
                  </a:lnTo>
                  <a:lnTo>
                    <a:pt x="26842" y="461799"/>
                  </a:lnTo>
                  <a:lnTo>
                    <a:pt x="43941" y="465454"/>
                  </a:lnTo>
                  <a:lnTo>
                    <a:pt x="464820" y="465454"/>
                  </a:lnTo>
                  <a:lnTo>
                    <a:pt x="481899" y="461799"/>
                  </a:lnTo>
                  <a:lnTo>
                    <a:pt x="495823" y="451834"/>
                  </a:lnTo>
                  <a:lnTo>
                    <a:pt x="505200" y="437058"/>
                  </a:lnTo>
                  <a:lnTo>
                    <a:pt x="508635" y="418973"/>
                  </a:lnTo>
                  <a:lnTo>
                    <a:pt x="508635" y="46609"/>
                  </a:lnTo>
                  <a:lnTo>
                    <a:pt x="505200" y="28449"/>
                  </a:lnTo>
                  <a:lnTo>
                    <a:pt x="495823" y="13636"/>
                  </a:lnTo>
                  <a:lnTo>
                    <a:pt x="481899" y="3657"/>
                  </a:lnTo>
                  <a:lnTo>
                    <a:pt x="464820" y="0"/>
                  </a:lnTo>
                  <a:close/>
                </a:path>
              </a:pathLst>
            </a:custGeom>
            <a:solidFill>
              <a:srgbClr val="041C2C"/>
            </a:solidFill>
          </p:spPr>
          <p:txBody>
            <a:bodyPr wrap="square" lIns="0" tIns="0" rIns="0" bIns="0" rtlCol="0"/>
            <a:lstStyle/>
            <a:p>
              <a:endParaRPr/>
            </a:p>
          </p:txBody>
        </p:sp>
        <p:sp>
          <p:nvSpPr>
            <p:cNvPr id="35" name="object 35"/>
            <p:cNvSpPr/>
            <p:nvPr/>
          </p:nvSpPr>
          <p:spPr>
            <a:xfrm>
              <a:off x="5041900" y="3111500"/>
              <a:ext cx="508634" cy="465455"/>
            </a:xfrm>
            <a:custGeom>
              <a:avLst/>
              <a:gdLst/>
              <a:ahLst/>
              <a:cxnLst/>
              <a:rect l="l" t="t" r="r" b="b"/>
              <a:pathLst>
                <a:path w="508635" h="465454">
                  <a:moveTo>
                    <a:pt x="0" y="46609"/>
                  </a:moveTo>
                  <a:lnTo>
                    <a:pt x="3454" y="28449"/>
                  </a:lnTo>
                  <a:lnTo>
                    <a:pt x="12874" y="13636"/>
                  </a:lnTo>
                  <a:lnTo>
                    <a:pt x="26842" y="3657"/>
                  </a:lnTo>
                  <a:lnTo>
                    <a:pt x="43941" y="0"/>
                  </a:lnTo>
                  <a:lnTo>
                    <a:pt x="464820" y="0"/>
                  </a:lnTo>
                  <a:lnTo>
                    <a:pt x="481899" y="3657"/>
                  </a:lnTo>
                  <a:lnTo>
                    <a:pt x="495823" y="13636"/>
                  </a:lnTo>
                  <a:lnTo>
                    <a:pt x="505200" y="28449"/>
                  </a:lnTo>
                  <a:lnTo>
                    <a:pt x="508635" y="46609"/>
                  </a:lnTo>
                  <a:lnTo>
                    <a:pt x="508635" y="99786"/>
                  </a:lnTo>
                  <a:lnTo>
                    <a:pt x="508635" y="152965"/>
                  </a:lnTo>
                  <a:lnTo>
                    <a:pt x="508635" y="418973"/>
                  </a:lnTo>
                  <a:lnTo>
                    <a:pt x="505200" y="437058"/>
                  </a:lnTo>
                  <a:lnTo>
                    <a:pt x="495823" y="451834"/>
                  </a:lnTo>
                  <a:lnTo>
                    <a:pt x="481899" y="461799"/>
                  </a:lnTo>
                  <a:lnTo>
                    <a:pt x="464820" y="465454"/>
                  </a:lnTo>
                  <a:lnTo>
                    <a:pt x="43941" y="465454"/>
                  </a:lnTo>
                  <a:lnTo>
                    <a:pt x="26842" y="461799"/>
                  </a:lnTo>
                  <a:lnTo>
                    <a:pt x="12874" y="451834"/>
                  </a:lnTo>
                  <a:lnTo>
                    <a:pt x="3454" y="437058"/>
                  </a:lnTo>
                  <a:lnTo>
                    <a:pt x="0" y="418973"/>
                  </a:lnTo>
                  <a:lnTo>
                    <a:pt x="0" y="46609"/>
                  </a:lnTo>
                  <a:close/>
                </a:path>
              </a:pathLst>
            </a:custGeom>
            <a:ln w="12700">
              <a:solidFill>
                <a:srgbClr val="297ED4"/>
              </a:solidFill>
            </a:ln>
          </p:spPr>
          <p:txBody>
            <a:bodyPr wrap="square" lIns="0" tIns="0" rIns="0" bIns="0" rtlCol="0"/>
            <a:lstStyle/>
            <a:p>
              <a:endParaRPr/>
            </a:p>
          </p:txBody>
        </p:sp>
        <p:pic>
          <p:nvPicPr>
            <p:cNvPr id="36" name="object 36"/>
            <p:cNvPicPr/>
            <p:nvPr/>
          </p:nvPicPr>
          <p:blipFill>
            <a:blip r:embed="rId7" cstate="print"/>
            <a:stretch>
              <a:fillRect/>
            </a:stretch>
          </p:blipFill>
          <p:spPr>
            <a:xfrm>
              <a:off x="5067300" y="3263874"/>
              <a:ext cx="459346" cy="143154"/>
            </a:xfrm>
            <a:prstGeom prst="rect">
              <a:avLst/>
            </a:prstGeom>
          </p:spPr>
        </p:pic>
      </p:grpSp>
      <p:grpSp>
        <p:nvGrpSpPr>
          <p:cNvPr id="41" name="object 41"/>
          <p:cNvGrpSpPr/>
          <p:nvPr/>
        </p:nvGrpSpPr>
        <p:grpSpPr>
          <a:xfrm>
            <a:off x="1181544" y="2330450"/>
            <a:ext cx="9632950" cy="1714500"/>
            <a:chOff x="1181544" y="2330450"/>
            <a:chExt cx="9632950" cy="1714500"/>
          </a:xfrm>
        </p:grpSpPr>
        <p:sp>
          <p:nvSpPr>
            <p:cNvPr id="42" name="object 42"/>
            <p:cNvSpPr/>
            <p:nvPr/>
          </p:nvSpPr>
          <p:spPr>
            <a:xfrm>
              <a:off x="10312400" y="3695700"/>
              <a:ext cx="495300" cy="342900"/>
            </a:xfrm>
            <a:custGeom>
              <a:avLst/>
              <a:gdLst/>
              <a:ahLst/>
              <a:cxnLst/>
              <a:rect l="l" t="t" r="r" b="b"/>
              <a:pathLst>
                <a:path w="495300" h="342900">
                  <a:moveTo>
                    <a:pt x="452500" y="0"/>
                  </a:moveTo>
                  <a:lnTo>
                    <a:pt x="42799" y="0"/>
                  </a:lnTo>
                  <a:lnTo>
                    <a:pt x="26146" y="2696"/>
                  </a:lnTo>
                  <a:lnTo>
                    <a:pt x="12541" y="10048"/>
                  </a:lnTo>
                  <a:lnTo>
                    <a:pt x="3365" y="20949"/>
                  </a:lnTo>
                  <a:lnTo>
                    <a:pt x="0" y="34289"/>
                  </a:lnTo>
                  <a:lnTo>
                    <a:pt x="0" y="308610"/>
                  </a:lnTo>
                  <a:lnTo>
                    <a:pt x="3365" y="321950"/>
                  </a:lnTo>
                  <a:lnTo>
                    <a:pt x="12541" y="332851"/>
                  </a:lnTo>
                  <a:lnTo>
                    <a:pt x="26146" y="340203"/>
                  </a:lnTo>
                  <a:lnTo>
                    <a:pt x="42799" y="342900"/>
                  </a:lnTo>
                  <a:lnTo>
                    <a:pt x="452500" y="342900"/>
                  </a:lnTo>
                  <a:lnTo>
                    <a:pt x="469153" y="340203"/>
                  </a:lnTo>
                  <a:lnTo>
                    <a:pt x="482758" y="332851"/>
                  </a:lnTo>
                  <a:lnTo>
                    <a:pt x="491934" y="321950"/>
                  </a:lnTo>
                  <a:lnTo>
                    <a:pt x="495300" y="308610"/>
                  </a:lnTo>
                  <a:lnTo>
                    <a:pt x="495300" y="34289"/>
                  </a:lnTo>
                  <a:lnTo>
                    <a:pt x="491934" y="20949"/>
                  </a:lnTo>
                  <a:lnTo>
                    <a:pt x="482758" y="10048"/>
                  </a:lnTo>
                  <a:lnTo>
                    <a:pt x="469153" y="2696"/>
                  </a:lnTo>
                  <a:lnTo>
                    <a:pt x="452500" y="0"/>
                  </a:lnTo>
                  <a:close/>
                </a:path>
              </a:pathLst>
            </a:custGeom>
            <a:solidFill>
              <a:srgbClr val="FFFFFF"/>
            </a:solidFill>
          </p:spPr>
          <p:txBody>
            <a:bodyPr wrap="square" lIns="0" tIns="0" rIns="0" bIns="0" rtlCol="0"/>
            <a:lstStyle/>
            <a:p>
              <a:endParaRPr/>
            </a:p>
          </p:txBody>
        </p:sp>
        <p:sp>
          <p:nvSpPr>
            <p:cNvPr id="43" name="object 43"/>
            <p:cNvSpPr/>
            <p:nvPr/>
          </p:nvSpPr>
          <p:spPr>
            <a:xfrm>
              <a:off x="10312400" y="3695700"/>
              <a:ext cx="495300" cy="342900"/>
            </a:xfrm>
            <a:custGeom>
              <a:avLst/>
              <a:gdLst/>
              <a:ahLst/>
              <a:cxnLst/>
              <a:rect l="l" t="t" r="r" b="b"/>
              <a:pathLst>
                <a:path w="495300" h="342900">
                  <a:moveTo>
                    <a:pt x="0" y="34289"/>
                  </a:moveTo>
                  <a:lnTo>
                    <a:pt x="3365" y="20949"/>
                  </a:lnTo>
                  <a:lnTo>
                    <a:pt x="12541" y="10048"/>
                  </a:lnTo>
                  <a:lnTo>
                    <a:pt x="26146" y="2696"/>
                  </a:lnTo>
                  <a:lnTo>
                    <a:pt x="42799" y="0"/>
                  </a:lnTo>
                  <a:lnTo>
                    <a:pt x="452500" y="0"/>
                  </a:lnTo>
                  <a:lnTo>
                    <a:pt x="469153" y="2696"/>
                  </a:lnTo>
                  <a:lnTo>
                    <a:pt x="482758" y="10048"/>
                  </a:lnTo>
                  <a:lnTo>
                    <a:pt x="491934" y="20949"/>
                  </a:lnTo>
                  <a:lnTo>
                    <a:pt x="495300" y="34289"/>
                  </a:lnTo>
                  <a:lnTo>
                    <a:pt x="495300" y="89154"/>
                  </a:lnTo>
                  <a:lnTo>
                    <a:pt x="495300" y="144018"/>
                  </a:lnTo>
                  <a:lnTo>
                    <a:pt x="495300" y="198881"/>
                  </a:lnTo>
                  <a:lnTo>
                    <a:pt x="495300" y="253745"/>
                  </a:lnTo>
                  <a:lnTo>
                    <a:pt x="495300" y="308610"/>
                  </a:lnTo>
                  <a:lnTo>
                    <a:pt x="491934" y="321950"/>
                  </a:lnTo>
                  <a:lnTo>
                    <a:pt x="482758" y="332851"/>
                  </a:lnTo>
                  <a:lnTo>
                    <a:pt x="469153" y="340203"/>
                  </a:lnTo>
                  <a:lnTo>
                    <a:pt x="452500" y="342900"/>
                  </a:lnTo>
                  <a:lnTo>
                    <a:pt x="42799" y="342900"/>
                  </a:lnTo>
                  <a:lnTo>
                    <a:pt x="26146" y="340203"/>
                  </a:lnTo>
                  <a:lnTo>
                    <a:pt x="12541" y="332851"/>
                  </a:lnTo>
                  <a:lnTo>
                    <a:pt x="3365" y="321950"/>
                  </a:lnTo>
                  <a:lnTo>
                    <a:pt x="0" y="308610"/>
                  </a:lnTo>
                  <a:lnTo>
                    <a:pt x="0" y="34289"/>
                  </a:lnTo>
                  <a:close/>
                </a:path>
              </a:pathLst>
            </a:custGeom>
            <a:ln w="12700">
              <a:solidFill>
                <a:srgbClr val="297ED4"/>
              </a:solidFill>
            </a:ln>
          </p:spPr>
          <p:txBody>
            <a:bodyPr wrap="square" lIns="0" tIns="0" rIns="0" bIns="0" rtlCol="0"/>
            <a:lstStyle/>
            <a:p>
              <a:endParaRPr/>
            </a:p>
          </p:txBody>
        </p:sp>
        <p:pic>
          <p:nvPicPr>
            <p:cNvPr id="44" name="object 44"/>
            <p:cNvPicPr/>
            <p:nvPr/>
          </p:nvPicPr>
          <p:blipFill>
            <a:blip r:embed="rId8" cstate="print"/>
            <a:stretch>
              <a:fillRect/>
            </a:stretch>
          </p:blipFill>
          <p:spPr>
            <a:xfrm>
              <a:off x="10350500" y="3797325"/>
              <a:ext cx="415912" cy="127482"/>
            </a:xfrm>
            <a:prstGeom prst="rect">
              <a:avLst/>
            </a:prstGeom>
          </p:spPr>
        </p:pic>
        <p:sp>
          <p:nvSpPr>
            <p:cNvPr id="45" name="object 45"/>
            <p:cNvSpPr/>
            <p:nvPr/>
          </p:nvSpPr>
          <p:spPr>
            <a:xfrm>
              <a:off x="1187894" y="2336800"/>
              <a:ext cx="509270" cy="465455"/>
            </a:xfrm>
            <a:custGeom>
              <a:avLst/>
              <a:gdLst/>
              <a:ahLst/>
              <a:cxnLst/>
              <a:rect l="l" t="t" r="r" b="b"/>
              <a:pathLst>
                <a:path w="509269" h="465455">
                  <a:moveTo>
                    <a:pt x="464756" y="0"/>
                  </a:moveTo>
                  <a:lnTo>
                    <a:pt x="43929" y="0"/>
                  </a:lnTo>
                  <a:lnTo>
                    <a:pt x="26831" y="3657"/>
                  </a:lnTo>
                  <a:lnTo>
                    <a:pt x="12868" y="13636"/>
                  </a:lnTo>
                  <a:lnTo>
                    <a:pt x="3452" y="28449"/>
                  </a:lnTo>
                  <a:lnTo>
                    <a:pt x="0" y="46609"/>
                  </a:lnTo>
                  <a:lnTo>
                    <a:pt x="0" y="418973"/>
                  </a:lnTo>
                  <a:lnTo>
                    <a:pt x="3452" y="437058"/>
                  </a:lnTo>
                  <a:lnTo>
                    <a:pt x="12868" y="451834"/>
                  </a:lnTo>
                  <a:lnTo>
                    <a:pt x="26831" y="461799"/>
                  </a:lnTo>
                  <a:lnTo>
                    <a:pt x="43929" y="465454"/>
                  </a:lnTo>
                  <a:lnTo>
                    <a:pt x="464756" y="465454"/>
                  </a:lnTo>
                  <a:lnTo>
                    <a:pt x="481855" y="461799"/>
                  </a:lnTo>
                  <a:lnTo>
                    <a:pt x="495823" y="451834"/>
                  </a:lnTo>
                  <a:lnTo>
                    <a:pt x="505243" y="437058"/>
                  </a:lnTo>
                  <a:lnTo>
                    <a:pt x="508698" y="418973"/>
                  </a:lnTo>
                  <a:lnTo>
                    <a:pt x="508698" y="46609"/>
                  </a:lnTo>
                  <a:lnTo>
                    <a:pt x="505243" y="28449"/>
                  </a:lnTo>
                  <a:lnTo>
                    <a:pt x="495823" y="13636"/>
                  </a:lnTo>
                  <a:lnTo>
                    <a:pt x="481855" y="3657"/>
                  </a:lnTo>
                  <a:lnTo>
                    <a:pt x="464756" y="0"/>
                  </a:lnTo>
                  <a:close/>
                </a:path>
              </a:pathLst>
            </a:custGeom>
            <a:solidFill>
              <a:srgbClr val="D9D9D9"/>
            </a:solidFill>
          </p:spPr>
          <p:txBody>
            <a:bodyPr wrap="square" lIns="0" tIns="0" rIns="0" bIns="0" rtlCol="0"/>
            <a:lstStyle/>
            <a:p>
              <a:endParaRPr/>
            </a:p>
          </p:txBody>
        </p:sp>
        <p:sp>
          <p:nvSpPr>
            <p:cNvPr id="46" name="object 46"/>
            <p:cNvSpPr/>
            <p:nvPr/>
          </p:nvSpPr>
          <p:spPr>
            <a:xfrm>
              <a:off x="1187894" y="2336800"/>
              <a:ext cx="509270" cy="465455"/>
            </a:xfrm>
            <a:custGeom>
              <a:avLst/>
              <a:gdLst/>
              <a:ahLst/>
              <a:cxnLst/>
              <a:rect l="l" t="t" r="r" b="b"/>
              <a:pathLst>
                <a:path w="509269" h="465455">
                  <a:moveTo>
                    <a:pt x="0" y="46609"/>
                  </a:moveTo>
                  <a:lnTo>
                    <a:pt x="3452" y="28449"/>
                  </a:lnTo>
                  <a:lnTo>
                    <a:pt x="12868" y="13636"/>
                  </a:lnTo>
                  <a:lnTo>
                    <a:pt x="26831" y="3657"/>
                  </a:lnTo>
                  <a:lnTo>
                    <a:pt x="43929" y="0"/>
                  </a:lnTo>
                  <a:lnTo>
                    <a:pt x="464756" y="0"/>
                  </a:lnTo>
                  <a:lnTo>
                    <a:pt x="481855" y="3657"/>
                  </a:lnTo>
                  <a:lnTo>
                    <a:pt x="495823" y="13636"/>
                  </a:lnTo>
                  <a:lnTo>
                    <a:pt x="505243" y="28449"/>
                  </a:lnTo>
                  <a:lnTo>
                    <a:pt x="508698" y="46609"/>
                  </a:lnTo>
                  <a:lnTo>
                    <a:pt x="508698" y="99786"/>
                  </a:lnTo>
                  <a:lnTo>
                    <a:pt x="508698" y="152965"/>
                  </a:lnTo>
                  <a:lnTo>
                    <a:pt x="508698" y="418973"/>
                  </a:lnTo>
                  <a:lnTo>
                    <a:pt x="505243" y="437058"/>
                  </a:lnTo>
                  <a:lnTo>
                    <a:pt x="495823" y="451834"/>
                  </a:lnTo>
                  <a:lnTo>
                    <a:pt x="481855" y="461799"/>
                  </a:lnTo>
                  <a:lnTo>
                    <a:pt x="464756" y="465454"/>
                  </a:lnTo>
                  <a:lnTo>
                    <a:pt x="43929" y="465454"/>
                  </a:lnTo>
                  <a:lnTo>
                    <a:pt x="26831" y="461799"/>
                  </a:lnTo>
                  <a:lnTo>
                    <a:pt x="12868" y="451834"/>
                  </a:lnTo>
                  <a:lnTo>
                    <a:pt x="3452" y="437058"/>
                  </a:lnTo>
                  <a:lnTo>
                    <a:pt x="0" y="418973"/>
                  </a:lnTo>
                  <a:lnTo>
                    <a:pt x="0" y="46609"/>
                  </a:lnTo>
                  <a:close/>
                </a:path>
              </a:pathLst>
            </a:custGeom>
            <a:ln w="12700">
              <a:solidFill>
                <a:srgbClr val="297ED4"/>
              </a:solidFill>
            </a:ln>
          </p:spPr>
          <p:txBody>
            <a:bodyPr wrap="square" lIns="0" tIns="0" rIns="0" bIns="0" rtlCol="0"/>
            <a:lstStyle/>
            <a:p>
              <a:endParaRPr/>
            </a:p>
          </p:txBody>
        </p:sp>
      </p:grpSp>
      <p:sp>
        <p:nvSpPr>
          <p:cNvPr id="47" name="object 47"/>
          <p:cNvSpPr txBox="1"/>
          <p:nvPr/>
        </p:nvSpPr>
        <p:spPr>
          <a:xfrm>
            <a:off x="1255877" y="2119325"/>
            <a:ext cx="4231640" cy="397510"/>
          </a:xfrm>
          <a:prstGeom prst="rect">
            <a:avLst/>
          </a:prstGeom>
        </p:spPr>
        <p:txBody>
          <a:bodyPr vert="horz" wrap="square" lIns="0" tIns="12065" rIns="0" bIns="0" rtlCol="0">
            <a:spAutoFit/>
          </a:bodyPr>
          <a:lstStyle/>
          <a:p>
            <a:pPr marL="196215">
              <a:lnSpc>
                <a:spcPct val="100000"/>
              </a:lnSpc>
              <a:spcBef>
                <a:spcPts val="95"/>
              </a:spcBef>
              <a:tabLst>
                <a:tab pos="718820" algn="l"/>
                <a:tab pos="1245870" algn="l"/>
                <a:tab pos="1768475" algn="l"/>
                <a:tab pos="2313940" algn="l"/>
                <a:tab pos="2823845" algn="l"/>
                <a:tab pos="3350895" algn="l"/>
                <a:tab pos="3876675" algn="l"/>
              </a:tabLst>
            </a:pPr>
            <a:r>
              <a:rPr sz="1000" spc="-10" dirty="0">
                <a:latin typeface="Lucida Sans Unicode"/>
                <a:cs typeface="Lucida Sans Unicode"/>
              </a:rPr>
              <a:t>7,700</a:t>
            </a:r>
            <a:r>
              <a:rPr sz="1000" dirty="0">
                <a:latin typeface="Lucida Sans Unicode"/>
                <a:cs typeface="Lucida Sans Unicode"/>
              </a:rPr>
              <a:t>	</a:t>
            </a:r>
            <a:r>
              <a:rPr sz="1000" spc="-10" dirty="0">
                <a:latin typeface="Lucida Sans Unicode"/>
                <a:cs typeface="Lucida Sans Unicode"/>
              </a:rPr>
              <a:t>7,800</a:t>
            </a:r>
            <a:r>
              <a:rPr sz="1000" dirty="0">
                <a:latin typeface="Lucida Sans Unicode"/>
                <a:cs typeface="Lucida Sans Unicode"/>
              </a:rPr>
              <a:t>	</a:t>
            </a:r>
            <a:r>
              <a:rPr sz="1000" spc="-20" dirty="0">
                <a:latin typeface="Lucida Sans Unicode"/>
                <a:cs typeface="Lucida Sans Unicode"/>
              </a:rPr>
              <a:t>7,900</a:t>
            </a:r>
            <a:r>
              <a:rPr sz="1000" dirty="0">
                <a:latin typeface="Lucida Sans Unicode"/>
                <a:cs typeface="Lucida Sans Unicode"/>
              </a:rPr>
              <a:t>	</a:t>
            </a:r>
            <a:r>
              <a:rPr sz="1000" spc="-20" dirty="0">
                <a:latin typeface="Lucida Sans Unicode"/>
                <a:cs typeface="Lucida Sans Unicode"/>
              </a:rPr>
              <a:t>8,000</a:t>
            </a:r>
            <a:r>
              <a:rPr sz="1000" dirty="0">
                <a:latin typeface="Lucida Sans Unicode"/>
                <a:cs typeface="Lucida Sans Unicode"/>
              </a:rPr>
              <a:t>	</a:t>
            </a:r>
            <a:r>
              <a:rPr sz="1000" spc="-20" dirty="0">
                <a:latin typeface="Lucida Sans Unicode"/>
                <a:cs typeface="Lucida Sans Unicode"/>
              </a:rPr>
              <a:t>8,100</a:t>
            </a:r>
            <a:r>
              <a:rPr sz="1000" dirty="0">
                <a:latin typeface="Lucida Sans Unicode"/>
                <a:cs typeface="Lucida Sans Unicode"/>
              </a:rPr>
              <a:t>	</a:t>
            </a:r>
            <a:r>
              <a:rPr sz="1000" spc="-20" dirty="0">
                <a:latin typeface="Lucida Sans Unicode"/>
                <a:cs typeface="Lucida Sans Unicode"/>
              </a:rPr>
              <a:t>8,200</a:t>
            </a:r>
            <a:r>
              <a:rPr sz="1000" dirty="0">
                <a:latin typeface="Lucida Sans Unicode"/>
                <a:cs typeface="Lucida Sans Unicode"/>
              </a:rPr>
              <a:t>	</a:t>
            </a:r>
            <a:r>
              <a:rPr sz="1000" spc="-20" dirty="0">
                <a:latin typeface="Lucida Sans Unicode"/>
                <a:cs typeface="Lucida Sans Unicode"/>
              </a:rPr>
              <a:t>8,300</a:t>
            </a:r>
            <a:r>
              <a:rPr sz="1000" dirty="0">
                <a:latin typeface="Lucida Sans Unicode"/>
                <a:cs typeface="Lucida Sans Unicode"/>
              </a:rPr>
              <a:t>	</a:t>
            </a:r>
            <a:r>
              <a:rPr sz="1000" spc="-30" dirty="0">
                <a:latin typeface="Lucida Sans Unicode"/>
                <a:cs typeface="Lucida Sans Unicode"/>
              </a:rPr>
              <a:t>8,400</a:t>
            </a:r>
            <a:endParaRPr sz="1000">
              <a:latin typeface="Lucida Sans Unicode"/>
              <a:cs typeface="Lucida Sans Unicode"/>
            </a:endParaRPr>
          </a:p>
          <a:p>
            <a:pPr marL="12700">
              <a:lnSpc>
                <a:spcPct val="100000"/>
              </a:lnSpc>
              <a:spcBef>
                <a:spcPts val="770"/>
              </a:spcBef>
            </a:pPr>
            <a:r>
              <a:rPr sz="800" spc="-10" dirty="0">
                <a:latin typeface="Arial Black"/>
                <a:cs typeface="Arial Black"/>
              </a:rPr>
              <a:t>Actual</a:t>
            </a:r>
            <a:endParaRPr sz="800">
              <a:latin typeface="Arial Black"/>
              <a:cs typeface="Arial Black"/>
            </a:endParaRPr>
          </a:p>
        </p:txBody>
      </p:sp>
      <p:sp>
        <p:nvSpPr>
          <p:cNvPr id="49" name="object 49"/>
          <p:cNvSpPr txBox="1"/>
          <p:nvPr/>
        </p:nvSpPr>
        <p:spPr>
          <a:xfrm>
            <a:off x="6173215" y="2119325"/>
            <a:ext cx="4585970" cy="177800"/>
          </a:xfrm>
          <a:prstGeom prst="rect">
            <a:avLst/>
          </a:prstGeom>
        </p:spPr>
        <p:txBody>
          <a:bodyPr vert="horz" wrap="square" lIns="0" tIns="12065" rIns="0" bIns="0" rtlCol="0">
            <a:spAutoFit/>
          </a:bodyPr>
          <a:lstStyle/>
          <a:p>
            <a:pPr marL="12700">
              <a:lnSpc>
                <a:spcPct val="100000"/>
              </a:lnSpc>
              <a:spcBef>
                <a:spcPts val="95"/>
              </a:spcBef>
              <a:tabLst>
                <a:tab pos="545465" algn="l"/>
                <a:tab pos="1068070" algn="l"/>
                <a:tab pos="1595120" algn="l"/>
                <a:tab pos="2122170" algn="l"/>
                <a:tab pos="2667635" algn="l"/>
                <a:tab pos="3178175" algn="l"/>
                <a:tab pos="3705225" algn="l"/>
                <a:tab pos="4231005" algn="l"/>
              </a:tabLst>
            </a:pPr>
            <a:r>
              <a:rPr sz="1000" spc="-20" dirty="0">
                <a:latin typeface="Lucida Sans Unicode"/>
                <a:cs typeface="Lucida Sans Unicode"/>
              </a:rPr>
              <a:t>8,600</a:t>
            </a:r>
            <a:r>
              <a:rPr sz="1000" dirty="0">
                <a:latin typeface="Lucida Sans Unicode"/>
                <a:cs typeface="Lucida Sans Unicode"/>
              </a:rPr>
              <a:t>	</a:t>
            </a:r>
            <a:r>
              <a:rPr sz="1000" spc="-10" dirty="0">
                <a:latin typeface="Lucida Sans Unicode"/>
                <a:cs typeface="Lucida Sans Unicode"/>
              </a:rPr>
              <a:t>8,700</a:t>
            </a:r>
            <a:r>
              <a:rPr sz="1000" dirty="0">
                <a:latin typeface="Lucida Sans Unicode"/>
                <a:cs typeface="Lucida Sans Unicode"/>
              </a:rPr>
              <a:t>	</a:t>
            </a:r>
            <a:r>
              <a:rPr sz="1000" spc="-20" dirty="0">
                <a:latin typeface="Lucida Sans Unicode"/>
                <a:cs typeface="Lucida Sans Unicode"/>
              </a:rPr>
              <a:t>8,800</a:t>
            </a:r>
            <a:r>
              <a:rPr sz="1000" dirty="0">
                <a:latin typeface="Lucida Sans Unicode"/>
                <a:cs typeface="Lucida Sans Unicode"/>
              </a:rPr>
              <a:t>	</a:t>
            </a:r>
            <a:r>
              <a:rPr sz="1000" spc="-20" dirty="0">
                <a:latin typeface="Lucida Sans Unicode"/>
                <a:cs typeface="Lucida Sans Unicode"/>
              </a:rPr>
              <a:t>8,900</a:t>
            </a:r>
            <a:r>
              <a:rPr sz="1000" dirty="0">
                <a:latin typeface="Lucida Sans Unicode"/>
                <a:cs typeface="Lucida Sans Unicode"/>
              </a:rPr>
              <a:t>	</a:t>
            </a:r>
            <a:r>
              <a:rPr sz="1000" spc="-20" dirty="0">
                <a:latin typeface="Lucida Sans Unicode"/>
                <a:cs typeface="Lucida Sans Unicode"/>
              </a:rPr>
              <a:t>9,000</a:t>
            </a:r>
            <a:r>
              <a:rPr sz="1000" dirty="0">
                <a:latin typeface="Lucida Sans Unicode"/>
                <a:cs typeface="Lucida Sans Unicode"/>
              </a:rPr>
              <a:t>	</a:t>
            </a:r>
            <a:r>
              <a:rPr sz="1000" spc="-20" dirty="0">
                <a:latin typeface="Lucida Sans Unicode"/>
                <a:cs typeface="Lucida Sans Unicode"/>
              </a:rPr>
              <a:t>9,100</a:t>
            </a:r>
            <a:r>
              <a:rPr sz="1000" dirty="0">
                <a:latin typeface="Lucida Sans Unicode"/>
                <a:cs typeface="Lucida Sans Unicode"/>
              </a:rPr>
              <a:t>	</a:t>
            </a:r>
            <a:r>
              <a:rPr sz="1000" spc="-10" dirty="0">
                <a:latin typeface="Lucida Sans Unicode"/>
                <a:cs typeface="Lucida Sans Unicode"/>
              </a:rPr>
              <a:t>9,200</a:t>
            </a:r>
            <a:r>
              <a:rPr sz="1000" dirty="0">
                <a:latin typeface="Lucida Sans Unicode"/>
                <a:cs typeface="Lucida Sans Unicode"/>
              </a:rPr>
              <a:t>	</a:t>
            </a:r>
            <a:r>
              <a:rPr sz="1000" spc="-10" dirty="0">
                <a:latin typeface="Lucida Sans Unicode"/>
                <a:cs typeface="Lucida Sans Unicode"/>
              </a:rPr>
              <a:t>9,300</a:t>
            </a:r>
            <a:r>
              <a:rPr sz="1000" dirty="0">
                <a:latin typeface="Lucida Sans Unicode"/>
                <a:cs typeface="Lucida Sans Unicode"/>
              </a:rPr>
              <a:t>	</a:t>
            </a:r>
            <a:r>
              <a:rPr sz="1000" spc="-30" dirty="0">
                <a:latin typeface="Lucida Sans Unicode"/>
                <a:cs typeface="Lucida Sans Unicode"/>
              </a:rPr>
              <a:t>9,400</a:t>
            </a:r>
            <a:endParaRPr sz="1000">
              <a:latin typeface="Lucida Sans Unicode"/>
              <a:cs typeface="Lucida Sans Unicode"/>
            </a:endParaRPr>
          </a:p>
        </p:txBody>
      </p:sp>
      <p:sp>
        <p:nvSpPr>
          <p:cNvPr id="50" name="object 50"/>
          <p:cNvSpPr txBox="1"/>
          <p:nvPr/>
        </p:nvSpPr>
        <p:spPr>
          <a:xfrm>
            <a:off x="10918697" y="2119325"/>
            <a:ext cx="367665" cy="177800"/>
          </a:xfrm>
          <a:prstGeom prst="rect">
            <a:avLst/>
          </a:prstGeom>
        </p:spPr>
        <p:txBody>
          <a:bodyPr vert="horz" wrap="square" lIns="0" tIns="12065" rIns="0" bIns="0" rtlCol="0">
            <a:spAutoFit/>
          </a:bodyPr>
          <a:lstStyle/>
          <a:p>
            <a:pPr marL="12700">
              <a:lnSpc>
                <a:spcPct val="100000"/>
              </a:lnSpc>
              <a:spcBef>
                <a:spcPts val="95"/>
              </a:spcBef>
            </a:pPr>
            <a:r>
              <a:rPr sz="1000" spc="-30" dirty="0">
                <a:latin typeface="Lucida Sans Unicode"/>
                <a:cs typeface="Lucida Sans Unicode"/>
              </a:rPr>
              <a:t>9,500</a:t>
            </a:r>
            <a:endParaRPr sz="1000">
              <a:latin typeface="Lucida Sans Unicode"/>
              <a:cs typeface="Lucida Sans Unicode"/>
            </a:endParaRPr>
          </a:p>
        </p:txBody>
      </p:sp>
      <p:pic>
        <p:nvPicPr>
          <p:cNvPr id="48" name="object 48"/>
          <p:cNvPicPr/>
          <p:nvPr/>
        </p:nvPicPr>
        <p:blipFill>
          <a:blip r:embed="rId9" cstate="print"/>
          <a:stretch>
            <a:fillRect/>
          </a:stretch>
        </p:blipFill>
        <p:spPr>
          <a:xfrm>
            <a:off x="1238694" y="2527338"/>
            <a:ext cx="435114" cy="254850"/>
          </a:xfrm>
          <a:prstGeom prst="rect">
            <a:avLst/>
          </a:prstGeom>
        </p:spPr>
      </p:pic>
      <p:sp>
        <p:nvSpPr>
          <p:cNvPr id="16" name="object 16"/>
          <p:cNvSpPr/>
          <p:nvPr/>
        </p:nvSpPr>
        <p:spPr>
          <a:xfrm>
            <a:off x="11599164" y="6365824"/>
            <a:ext cx="361950" cy="192405"/>
          </a:xfrm>
          <a:custGeom>
            <a:avLst/>
            <a:gdLst/>
            <a:ahLst/>
            <a:cxnLst/>
            <a:rect l="l" t="t" r="r" b="b"/>
            <a:pathLst>
              <a:path w="361950" h="192404">
                <a:moveTo>
                  <a:pt x="133096" y="128790"/>
                </a:moveTo>
                <a:lnTo>
                  <a:pt x="132156" y="115455"/>
                </a:lnTo>
                <a:lnTo>
                  <a:pt x="129349" y="103657"/>
                </a:lnTo>
                <a:lnTo>
                  <a:pt x="129197" y="103339"/>
                </a:lnTo>
                <a:lnTo>
                  <a:pt x="124625" y="93433"/>
                </a:lnTo>
                <a:lnTo>
                  <a:pt x="120510" y="88061"/>
                </a:lnTo>
                <a:lnTo>
                  <a:pt x="117983" y="84759"/>
                </a:lnTo>
                <a:lnTo>
                  <a:pt x="109816" y="77863"/>
                </a:lnTo>
                <a:lnTo>
                  <a:pt x="100393" y="72923"/>
                </a:lnTo>
                <a:lnTo>
                  <a:pt x="92202" y="70662"/>
                </a:lnTo>
                <a:lnTo>
                  <a:pt x="92202" y="121069"/>
                </a:lnTo>
                <a:lnTo>
                  <a:pt x="92202" y="136842"/>
                </a:lnTo>
                <a:lnTo>
                  <a:pt x="90106" y="142786"/>
                </a:lnTo>
                <a:lnTo>
                  <a:pt x="90043" y="143002"/>
                </a:lnTo>
                <a:lnTo>
                  <a:pt x="85725" y="147497"/>
                </a:lnTo>
                <a:lnTo>
                  <a:pt x="81280" y="151993"/>
                </a:lnTo>
                <a:lnTo>
                  <a:pt x="75438" y="154241"/>
                </a:lnTo>
                <a:lnTo>
                  <a:pt x="59690" y="154241"/>
                </a:lnTo>
                <a:lnTo>
                  <a:pt x="42037" y="120307"/>
                </a:lnTo>
                <a:lnTo>
                  <a:pt x="44450" y="114147"/>
                </a:lnTo>
                <a:lnTo>
                  <a:pt x="53949" y="105625"/>
                </a:lnTo>
                <a:lnTo>
                  <a:pt x="53733" y="105625"/>
                </a:lnTo>
                <a:lnTo>
                  <a:pt x="60198" y="103339"/>
                </a:lnTo>
                <a:lnTo>
                  <a:pt x="75438" y="103339"/>
                </a:lnTo>
                <a:lnTo>
                  <a:pt x="81534" y="105625"/>
                </a:lnTo>
                <a:lnTo>
                  <a:pt x="85852" y="110210"/>
                </a:lnTo>
                <a:lnTo>
                  <a:pt x="90043" y="114782"/>
                </a:lnTo>
                <a:lnTo>
                  <a:pt x="92202" y="121069"/>
                </a:lnTo>
                <a:lnTo>
                  <a:pt x="92202" y="70662"/>
                </a:lnTo>
                <a:lnTo>
                  <a:pt x="89725" y="69964"/>
                </a:lnTo>
                <a:lnTo>
                  <a:pt x="77851" y="68973"/>
                </a:lnTo>
                <a:lnTo>
                  <a:pt x="69469" y="68973"/>
                </a:lnTo>
                <a:lnTo>
                  <a:pt x="61722" y="70675"/>
                </a:lnTo>
                <a:lnTo>
                  <a:pt x="47625" y="77457"/>
                </a:lnTo>
                <a:lnTo>
                  <a:pt x="42164" y="82130"/>
                </a:lnTo>
                <a:lnTo>
                  <a:pt x="38481" y="88061"/>
                </a:lnTo>
                <a:lnTo>
                  <a:pt x="38874" y="77863"/>
                </a:lnTo>
                <a:lnTo>
                  <a:pt x="49276" y="39839"/>
                </a:lnTo>
                <a:lnTo>
                  <a:pt x="56261" y="35636"/>
                </a:lnTo>
                <a:lnTo>
                  <a:pt x="72263" y="35636"/>
                </a:lnTo>
                <a:lnTo>
                  <a:pt x="77089" y="37211"/>
                </a:lnTo>
                <a:lnTo>
                  <a:pt x="80391" y="40347"/>
                </a:lnTo>
                <a:lnTo>
                  <a:pt x="83820" y="43484"/>
                </a:lnTo>
                <a:lnTo>
                  <a:pt x="86233" y="48234"/>
                </a:lnTo>
                <a:lnTo>
                  <a:pt x="87630" y="54470"/>
                </a:lnTo>
                <a:lnTo>
                  <a:pt x="128016" y="54470"/>
                </a:lnTo>
                <a:lnTo>
                  <a:pt x="127190" y="48234"/>
                </a:lnTo>
                <a:lnTo>
                  <a:pt x="127076" y="47358"/>
                </a:lnTo>
                <a:lnTo>
                  <a:pt x="125437" y="40538"/>
                </a:lnTo>
                <a:lnTo>
                  <a:pt x="100203" y="8026"/>
                </a:lnTo>
                <a:lnTo>
                  <a:pt x="67945" y="508"/>
                </a:lnTo>
                <a:lnTo>
                  <a:pt x="51346" y="1981"/>
                </a:lnTo>
                <a:lnTo>
                  <a:pt x="16129" y="24053"/>
                </a:lnTo>
                <a:lnTo>
                  <a:pt x="1079" y="72923"/>
                </a:lnTo>
                <a:lnTo>
                  <a:pt x="1016" y="73329"/>
                </a:lnTo>
                <a:lnTo>
                  <a:pt x="101" y="93433"/>
                </a:lnTo>
                <a:lnTo>
                  <a:pt x="0" y="95961"/>
                </a:lnTo>
                <a:lnTo>
                  <a:pt x="787" y="114147"/>
                </a:lnTo>
                <a:lnTo>
                  <a:pt x="825" y="114782"/>
                </a:lnTo>
                <a:lnTo>
                  <a:pt x="952" y="117652"/>
                </a:lnTo>
                <a:lnTo>
                  <a:pt x="15240" y="166585"/>
                </a:lnTo>
                <a:lnTo>
                  <a:pt x="51663" y="189611"/>
                </a:lnTo>
                <a:lnTo>
                  <a:pt x="69723" y="191135"/>
                </a:lnTo>
                <a:lnTo>
                  <a:pt x="79197" y="190652"/>
                </a:lnTo>
                <a:lnTo>
                  <a:pt x="116395" y="173837"/>
                </a:lnTo>
                <a:lnTo>
                  <a:pt x="132638" y="137795"/>
                </a:lnTo>
                <a:lnTo>
                  <a:pt x="133096" y="128790"/>
                </a:lnTo>
                <a:close/>
              </a:path>
              <a:path w="361950" h="192404">
                <a:moveTo>
                  <a:pt x="285750" y="137947"/>
                </a:moveTo>
                <a:lnTo>
                  <a:pt x="267462" y="99593"/>
                </a:lnTo>
                <a:lnTo>
                  <a:pt x="254508" y="93154"/>
                </a:lnTo>
                <a:lnTo>
                  <a:pt x="254508" y="92138"/>
                </a:lnTo>
                <a:lnTo>
                  <a:pt x="281914" y="58407"/>
                </a:lnTo>
                <a:lnTo>
                  <a:pt x="282397" y="50990"/>
                </a:lnTo>
                <a:lnTo>
                  <a:pt x="282397" y="49631"/>
                </a:lnTo>
                <a:lnTo>
                  <a:pt x="282181" y="46151"/>
                </a:lnTo>
                <a:lnTo>
                  <a:pt x="282105" y="44881"/>
                </a:lnTo>
                <a:lnTo>
                  <a:pt x="261239" y="10236"/>
                </a:lnTo>
                <a:lnTo>
                  <a:pt x="222123" y="0"/>
                </a:lnTo>
                <a:lnTo>
                  <a:pt x="208495" y="927"/>
                </a:lnTo>
                <a:lnTo>
                  <a:pt x="169138" y="22936"/>
                </a:lnTo>
                <a:lnTo>
                  <a:pt x="158750" y="56756"/>
                </a:lnTo>
                <a:lnTo>
                  <a:pt x="201295" y="56756"/>
                </a:lnTo>
                <a:lnTo>
                  <a:pt x="201803" y="50990"/>
                </a:lnTo>
                <a:lnTo>
                  <a:pt x="203581" y="46151"/>
                </a:lnTo>
                <a:lnTo>
                  <a:pt x="209931" y="38354"/>
                </a:lnTo>
                <a:lnTo>
                  <a:pt x="214630" y="36398"/>
                </a:lnTo>
                <a:lnTo>
                  <a:pt x="227076" y="36398"/>
                </a:lnTo>
                <a:lnTo>
                  <a:pt x="231775" y="38100"/>
                </a:lnTo>
                <a:lnTo>
                  <a:pt x="235077" y="41490"/>
                </a:lnTo>
                <a:lnTo>
                  <a:pt x="238506" y="44881"/>
                </a:lnTo>
                <a:lnTo>
                  <a:pt x="240157" y="49631"/>
                </a:lnTo>
                <a:lnTo>
                  <a:pt x="240157" y="63373"/>
                </a:lnTo>
                <a:lnTo>
                  <a:pt x="237490" y="68681"/>
                </a:lnTo>
                <a:lnTo>
                  <a:pt x="226822" y="74612"/>
                </a:lnTo>
                <a:lnTo>
                  <a:pt x="219837" y="76098"/>
                </a:lnTo>
                <a:lnTo>
                  <a:pt x="203073" y="76098"/>
                </a:lnTo>
                <a:lnTo>
                  <a:pt x="203073" y="111480"/>
                </a:lnTo>
                <a:lnTo>
                  <a:pt x="222504" y="111480"/>
                </a:lnTo>
                <a:lnTo>
                  <a:pt x="230886" y="113309"/>
                </a:lnTo>
                <a:lnTo>
                  <a:pt x="235966" y="116954"/>
                </a:lnTo>
                <a:lnTo>
                  <a:pt x="241173" y="120599"/>
                </a:lnTo>
                <a:lnTo>
                  <a:pt x="243840" y="126492"/>
                </a:lnTo>
                <a:lnTo>
                  <a:pt x="243840" y="140919"/>
                </a:lnTo>
                <a:lnTo>
                  <a:pt x="241935" y="145961"/>
                </a:lnTo>
                <a:lnTo>
                  <a:pt x="238252" y="149783"/>
                </a:lnTo>
                <a:lnTo>
                  <a:pt x="234696" y="153606"/>
                </a:lnTo>
                <a:lnTo>
                  <a:pt x="229489" y="155511"/>
                </a:lnTo>
                <a:lnTo>
                  <a:pt x="215138" y="155511"/>
                </a:lnTo>
                <a:lnTo>
                  <a:pt x="209169" y="153352"/>
                </a:lnTo>
                <a:lnTo>
                  <a:pt x="201041" y="144691"/>
                </a:lnTo>
                <a:lnTo>
                  <a:pt x="198882" y="138798"/>
                </a:lnTo>
                <a:lnTo>
                  <a:pt x="198755" y="131330"/>
                </a:lnTo>
                <a:lnTo>
                  <a:pt x="156464" y="131330"/>
                </a:lnTo>
                <a:lnTo>
                  <a:pt x="167640" y="168173"/>
                </a:lnTo>
                <a:lnTo>
                  <a:pt x="209931" y="190715"/>
                </a:lnTo>
                <a:lnTo>
                  <a:pt x="224409" y="191655"/>
                </a:lnTo>
                <a:lnTo>
                  <a:pt x="233616" y="191236"/>
                </a:lnTo>
                <a:lnTo>
                  <a:pt x="242201" y="189941"/>
                </a:lnTo>
                <a:lnTo>
                  <a:pt x="249720" y="187896"/>
                </a:lnTo>
                <a:lnTo>
                  <a:pt x="249859" y="187896"/>
                </a:lnTo>
                <a:lnTo>
                  <a:pt x="281673" y="159550"/>
                </a:lnTo>
                <a:lnTo>
                  <a:pt x="283019" y="155511"/>
                </a:lnTo>
                <a:lnTo>
                  <a:pt x="283933" y="152806"/>
                </a:lnTo>
                <a:lnTo>
                  <a:pt x="285229" y="145961"/>
                </a:lnTo>
                <a:lnTo>
                  <a:pt x="285343" y="144691"/>
                </a:lnTo>
                <a:lnTo>
                  <a:pt x="285572" y="140919"/>
                </a:lnTo>
                <a:lnTo>
                  <a:pt x="285699" y="138798"/>
                </a:lnTo>
                <a:lnTo>
                  <a:pt x="285750" y="137947"/>
                </a:lnTo>
                <a:close/>
              </a:path>
              <a:path w="361950" h="192404">
                <a:moveTo>
                  <a:pt x="361569" y="161963"/>
                </a:moveTo>
                <a:lnTo>
                  <a:pt x="359156" y="156273"/>
                </a:lnTo>
                <a:lnTo>
                  <a:pt x="349504" y="147116"/>
                </a:lnTo>
                <a:lnTo>
                  <a:pt x="343281" y="144818"/>
                </a:lnTo>
                <a:lnTo>
                  <a:pt x="328168" y="144818"/>
                </a:lnTo>
                <a:lnTo>
                  <a:pt x="321945" y="147116"/>
                </a:lnTo>
                <a:lnTo>
                  <a:pt x="312293" y="156273"/>
                </a:lnTo>
                <a:lnTo>
                  <a:pt x="309880" y="161963"/>
                </a:lnTo>
                <a:lnTo>
                  <a:pt x="309880" y="175361"/>
                </a:lnTo>
                <a:lnTo>
                  <a:pt x="312293" y="180924"/>
                </a:lnTo>
                <a:lnTo>
                  <a:pt x="321945" y="189915"/>
                </a:lnTo>
                <a:lnTo>
                  <a:pt x="328168" y="192163"/>
                </a:lnTo>
                <a:lnTo>
                  <a:pt x="335915" y="192163"/>
                </a:lnTo>
                <a:lnTo>
                  <a:pt x="343281" y="192163"/>
                </a:lnTo>
                <a:lnTo>
                  <a:pt x="349504" y="189915"/>
                </a:lnTo>
                <a:lnTo>
                  <a:pt x="359156" y="180924"/>
                </a:lnTo>
                <a:lnTo>
                  <a:pt x="361569" y="175361"/>
                </a:lnTo>
                <a:lnTo>
                  <a:pt x="361569" y="161963"/>
                </a:lnTo>
                <a:close/>
              </a:path>
            </a:pathLst>
          </a:custGeom>
          <a:solidFill>
            <a:srgbClr val="242424">
              <a:alpha val="25097"/>
            </a:srgbClr>
          </a:solidFill>
        </p:spPr>
        <p:txBody>
          <a:bodyPr wrap="square" lIns="0" tIns="0" rIns="0" bIns="0" rtlCol="0"/>
          <a:lstStyle/>
          <a:p>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065" rIns="0" bIns="0" rtlCol="0">
            <a:spAutoFit/>
          </a:bodyPr>
          <a:lstStyle/>
          <a:p>
            <a:pPr marL="88900" marR="5080" indent="-76200">
              <a:lnSpc>
                <a:spcPct val="100000"/>
              </a:lnSpc>
              <a:spcBef>
                <a:spcPts val="95"/>
              </a:spcBef>
            </a:pPr>
            <a:r>
              <a:rPr spc="-10" dirty="0"/>
              <a:t>House </a:t>
            </a:r>
            <a:r>
              <a:rPr spc="-20" dirty="0"/>
              <a:t>View</a:t>
            </a:r>
          </a:p>
        </p:txBody>
      </p:sp>
      <p:sp>
        <p:nvSpPr>
          <p:cNvPr id="3" name="object 3"/>
          <p:cNvSpPr txBox="1"/>
          <p:nvPr/>
        </p:nvSpPr>
        <p:spPr>
          <a:xfrm>
            <a:off x="1982470" y="232409"/>
            <a:ext cx="10131425" cy="623570"/>
          </a:xfrm>
          <a:prstGeom prst="rect">
            <a:avLst/>
          </a:prstGeom>
        </p:spPr>
        <p:txBody>
          <a:bodyPr vert="horz" wrap="square" lIns="0" tIns="37465" rIns="0" bIns="0" rtlCol="0">
            <a:spAutoFit/>
          </a:bodyPr>
          <a:lstStyle/>
          <a:p>
            <a:pPr marL="12700" marR="5080" algn="just">
              <a:lnSpc>
                <a:spcPts val="1510"/>
              </a:lnSpc>
              <a:spcBef>
                <a:spcPts val="295"/>
              </a:spcBef>
            </a:pPr>
            <a:r>
              <a:rPr sz="1400" dirty="0">
                <a:latin typeface="Lucida Sans Unicode"/>
                <a:cs typeface="Lucida Sans Unicode"/>
              </a:rPr>
              <a:t>Nuestra</a:t>
            </a:r>
            <a:r>
              <a:rPr sz="1400" spc="75" dirty="0">
                <a:latin typeface="Lucida Sans Unicode"/>
                <a:cs typeface="Lucida Sans Unicode"/>
              </a:rPr>
              <a:t> </a:t>
            </a:r>
            <a:r>
              <a:rPr sz="1400" dirty="0">
                <a:latin typeface="Lucida Sans Unicode"/>
                <a:cs typeface="Lucida Sans Unicode"/>
              </a:rPr>
              <a:t>expectativa</a:t>
            </a:r>
            <a:r>
              <a:rPr sz="1400" spc="85" dirty="0">
                <a:latin typeface="Lucida Sans Unicode"/>
                <a:cs typeface="Lucida Sans Unicode"/>
              </a:rPr>
              <a:t> </a:t>
            </a:r>
            <a:r>
              <a:rPr sz="1400" dirty="0">
                <a:latin typeface="Lucida Sans Unicode"/>
                <a:cs typeface="Lucida Sans Unicode"/>
              </a:rPr>
              <a:t>del</a:t>
            </a:r>
            <a:r>
              <a:rPr sz="1400" spc="85" dirty="0">
                <a:latin typeface="Lucida Sans Unicode"/>
                <a:cs typeface="Lucida Sans Unicode"/>
              </a:rPr>
              <a:t> </a:t>
            </a:r>
            <a:r>
              <a:rPr sz="1400" spc="50" dirty="0">
                <a:latin typeface="Lucida Sans Unicode"/>
                <a:cs typeface="Lucida Sans Unicode"/>
              </a:rPr>
              <a:t>S&amp;P</a:t>
            </a:r>
            <a:r>
              <a:rPr sz="1400" spc="80" dirty="0">
                <a:latin typeface="Lucida Sans Unicode"/>
                <a:cs typeface="Lucida Sans Unicode"/>
              </a:rPr>
              <a:t> </a:t>
            </a:r>
            <a:r>
              <a:rPr sz="1400" dirty="0">
                <a:latin typeface="Lucida Sans Unicode"/>
                <a:cs typeface="Lucida Sans Unicode"/>
              </a:rPr>
              <a:t>500</a:t>
            </a:r>
            <a:r>
              <a:rPr sz="1400" spc="75" dirty="0">
                <a:latin typeface="Lucida Sans Unicode"/>
                <a:cs typeface="Lucida Sans Unicode"/>
              </a:rPr>
              <a:t> </a:t>
            </a:r>
            <a:r>
              <a:rPr sz="1400" spc="85" dirty="0">
                <a:latin typeface="Lucida Sans Unicode"/>
                <a:cs typeface="Lucida Sans Unicode"/>
              </a:rPr>
              <a:t>para </a:t>
            </a:r>
            <a:r>
              <a:rPr sz="1400" dirty="0">
                <a:latin typeface="Lucida Sans Unicode"/>
                <a:cs typeface="Lucida Sans Unicode"/>
              </a:rPr>
              <a:t>el</a:t>
            </a:r>
            <a:r>
              <a:rPr sz="1400" spc="80" dirty="0">
                <a:latin typeface="Lucida Sans Unicode"/>
                <a:cs typeface="Lucida Sans Unicode"/>
              </a:rPr>
              <a:t> </a:t>
            </a:r>
            <a:r>
              <a:rPr sz="1400" dirty="0">
                <a:latin typeface="Lucida Sans Unicode"/>
                <a:cs typeface="Lucida Sans Unicode"/>
              </a:rPr>
              <a:t>cierre</a:t>
            </a:r>
            <a:r>
              <a:rPr sz="1400" spc="85" dirty="0">
                <a:latin typeface="Lucida Sans Unicode"/>
                <a:cs typeface="Lucida Sans Unicode"/>
              </a:rPr>
              <a:t> </a:t>
            </a:r>
            <a:r>
              <a:rPr sz="1400" dirty="0">
                <a:latin typeface="Lucida Sans Unicode"/>
                <a:cs typeface="Lucida Sans Unicode"/>
              </a:rPr>
              <a:t>del</a:t>
            </a:r>
            <a:r>
              <a:rPr sz="1400" spc="65" dirty="0">
                <a:latin typeface="Lucida Sans Unicode"/>
                <a:cs typeface="Lucida Sans Unicode"/>
              </a:rPr>
              <a:t> </a:t>
            </a:r>
            <a:r>
              <a:rPr sz="1400" spc="-80" dirty="0">
                <a:latin typeface="Lucida Sans Unicode"/>
                <a:cs typeface="Lucida Sans Unicode"/>
              </a:rPr>
              <a:t>2027</a:t>
            </a:r>
            <a:r>
              <a:rPr sz="1400" spc="60" dirty="0">
                <a:latin typeface="Lucida Sans Unicode"/>
                <a:cs typeface="Lucida Sans Unicode"/>
              </a:rPr>
              <a:t> </a:t>
            </a:r>
            <a:r>
              <a:rPr sz="1400" spc="50" dirty="0">
                <a:latin typeface="Lucida Sans Unicode"/>
                <a:cs typeface="Lucida Sans Unicode"/>
              </a:rPr>
              <a:t>es</a:t>
            </a:r>
            <a:r>
              <a:rPr sz="1400" spc="80" dirty="0">
                <a:latin typeface="Lucida Sans Unicode"/>
                <a:cs typeface="Lucida Sans Unicode"/>
              </a:rPr>
              <a:t> </a:t>
            </a:r>
            <a:r>
              <a:rPr sz="1400" spc="75" dirty="0">
                <a:latin typeface="Lucida Sans Unicode"/>
                <a:cs typeface="Lucida Sans Unicode"/>
              </a:rPr>
              <a:t>de</a:t>
            </a:r>
            <a:r>
              <a:rPr sz="1400" spc="80" dirty="0">
                <a:latin typeface="Lucida Sans Unicode"/>
                <a:cs typeface="Lucida Sans Unicode"/>
              </a:rPr>
              <a:t> </a:t>
            </a:r>
            <a:r>
              <a:rPr sz="1400" spc="-35" dirty="0">
                <a:latin typeface="Lucida Sans Unicode"/>
                <a:cs typeface="Lucida Sans Unicode"/>
              </a:rPr>
              <a:t>8,400</a:t>
            </a:r>
            <a:r>
              <a:rPr sz="1400" spc="80" dirty="0">
                <a:latin typeface="Lucida Sans Unicode"/>
                <a:cs typeface="Lucida Sans Unicode"/>
              </a:rPr>
              <a:t> </a:t>
            </a:r>
            <a:r>
              <a:rPr sz="1400" dirty="0">
                <a:latin typeface="Lucida Sans Unicode"/>
                <a:cs typeface="Lucida Sans Unicode"/>
              </a:rPr>
              <a:t>puntos;</a:t>
            </a:r>
            <a:r>
              <a:rPr sz="1400" spc="85" dirty="0">
                <a:latin typeface="Lucida Sans Unicode"/>
                <a:cs typeface="Lucida Sans Unicode"/>
              </a:rPr>
              <a:t> </a:t>
            </a:r>
            <a:r>
              <a:rPr sz="1400" dirty="0">
                <a:latin typeface="Lucida Sans Unicode"/>
                <a:cs typeface="Lucida Sans Unicode"/>
              </a:rPr>
              <a:t>el</a:t>
            </a:r>
            <a:r>
              <a:rPr sz="1400" spc="85" dirty="0">
                <a:latin typeface="Lucida Sans Unicode"/>
                <a:cs typeface="Lucida Sans Unicode"/>
              </a:rPr>
              <a:t> </a:t>
            </a:r>
            <a:r>
              <a:rPr sz="1400" dirty="0">
                <a:latin typeface="Lucida Sans Unicode"/>
                <a:cs typeface="Lucida Sans Unicode"/>
              </a:rPr>
              <a:t>consenso</a:t>
            </a:r>
            <a:r>
              <a:rPr sz="1400" spc="80" dirty="0">
                <a:latin typeface="Lucida Sans Unicode"/>
                <a:cs typeface="Lucida Sans Unicode"/>
              </a:rPr>
              <a:t> de</a:t>
            </a:r>
            <a:r>
              <a:rPr sz="1400" spc="85" dirty="0">
                <a:latin typeface="Lucida Sans Unicode"/>
                <a:cs typeface="Lucida Sans Unicode"/>
              </a:rPr>
              <a:t> </a:t>
            </a:r>
            <a:r>
              <a:rPr sz="1400" dirty="0">
                <a:latin typeface="Lucida Sans Unicode"/>
                <a:cs typeface="Lucida Sans Unicode"/>
              </a:rPr>
              <a:t>analistas</a:t>
            </a:r>
            <a:r>
              <a:rPr sz="1400" spc="75" dirty="0">
                <a:latin typeface="Lucida Sans Unicode"/>
                <a:cs typeface="Lucida Sans Unicode"/>
              </a:rPr>
              <a:t> </a:t>
            </a:r>
            <a:r>
              <a:rPr sz="1400" dirty="0">
                <a:latin typeface="Lucida Sans Unicode"/>
                <a:cs typeface="Lucida Sans Unicode"/>
              </a:rPr>
              <a:t>lo</a:t>
            </a:r>
            <a:r>
              <a:rPr sz="1400" spc="80" dirty="0">
                <a:latin typeface="Lucida Sans Unicode"/>
                <a:cs typeface="Lucida Sans Unicode"/>
              </a:rPr>
              <a:t> </a:t>
            </a:r>
            <a:r>
              <a:rPr sz="1400" spc="65" dirty="0">
                <a:latin typeface="Lucida Sans Unicode"/>
                <a:cs typeface="Lucida Sans Unicode"/>
              </a:rPr>
              <a:t>ubica</a:t>
            </a:r>
            <a:r>
              <a:rPr sz="1400" spc="85" dirty="0">
                <a:latin typeface="Lucida Sans Unicode"/>
                <a:cs typeface="Lucida Sans Unicode"/>
              </a:rPr>
              <a:t> </a:t>
            </a:r>
            <a:r>
              <a:rPr sz="1400" spc="35" dirty="0">
                <a:latin typeface="Lucida Sans Unicode"/>
                <a:cs typeface="Lucida Sans Unicode"/>
              </a:rPr>
              <a:t>en </a:t>
            </a:r>
            <a:r>
              <a:rPr sz="1400" spc="-35" dirty="0">
                <a:latin typeface="Lucida Sans Unicode"/>
                <a:cs typeface="Lucida Sans Unicode"/>
              </a:rPr>
              <a:t>9,500</a:t>
            </a:r>
            <a:r>
              <a:rPr sz="1400" spc="65" dirty="0">
                <a:latin typeface="Lucida Sans Unicode"/>
                <a:cs typeface="Lucida Sans Unicode"/>
              </a:rPr>
              <a:t> </a:t>
            </a:r>
            <a:r>
              <a:rPr sz="1400" spc="50" dirty="0">
                <a:latin typeface="Lucida Sans Unicode"/>
                <a:cs typeface="Lucida Sans Unicode"/>
              </a:rPr>
              <a:t>y</a:t>
            </a:r>
            <a:r>
              <a:rPr sz="1400" spc="75" dirty="0">
                <a:latin typeface="Lucida Sans Unicode"/>
                <a:cs typeface="Lucida Sans Unicode"/>
              </a:rPr>
              <a:t> </a:t>
            </a:r>
            <a:r>
              <a:rPr sz="1400" dirty="0">
                <a:latin typeface="Lucida Sans Unicode"/>
                <a:cs typeface="Lucida Sans Unicode"/>
              </a:rPr>
              <a:t>el</a:t>
            </a:r>
            <a:r>
              <a:rPr sz="1400" spc="75" dirty="0">
                <a:latin typeface="Lucida Sans Unicode"/>
                <a:cs typeface="Lucida Sans Unicode"/>
              </a:rPr>
              <a:t> </a:t>
            </a:r>
            <a:r>
              <a:rPr sz="1400" dirty="0">
                <a:latin typeface="Lucida Sans Unicode"/>
                <a:cs typeface="Lucida Sans Unicode"/>
              </a:rPr>
              <a:t>promedio</a:t>
            </a:r>
            <a:r>
              <a:rPr sz="1400" spc="80" dirty="0">
                <a:latin typeface="Lucida Sans Unicode"/>
                <a:cs typeface="Lucida Sans Unicode"/>
              </a:rPr>
              <a:t> de </a:t>
            </a:r>
            <a:r>
              <a:rPr sz="1400" dirty="0">
                <a:latin typeface="Lucida Sans Unicode"/>
                <a:cs typeface="Lucida Sans Unicode"/>
              </a:rPr>
              <a:t>los</a:t>
            </a:r>
            <a:r>
              <a:rPr sz="1400" spc="80" dirty="0">
                <a:latin typeface="Lucida Sans Unicode"/>
                <a:cs typeface="Lucida Sans Unicode"/>
              </a:rPr>
              <a:t> </a:t>
            </a:r>
            <a:r>
              <a:rPr sz="1400" spc="50" dirty="0">
                <a:latin typeface="Lucida Sans Unicode"/>
                <a:cs typeface="Lucida Sans Unicode"/>
              </a:rPr>
              <a:t>estrategas</a:t>
            </a:r>
            <a:r>
              <a:rPr sz="1400" spc="75" dirty="0">
                <a:latin typeface="Lucida Sans Unicode"/>
                <a:cs typeface="Lucida Sans Unicode"/>
              </a:rPr>
              <a:t> </a:t>
            </a:r>
            <a:r>
              <a:rPr sz="1400" spc="60" dirty="0">
                <a:latin typeface="Lucida Sans Unicode"/>
                <a:cs typeface="Lucida Sans Unicode"/>
              </a:rPr>
              <a:t>en</a:t>
            </a:r>
            <a:r>
              <a:rPr sz="1400" spc="80" dirty="0">
                <a:latin typeface="Lucida Sans Unicode"/>
                <a:cs typeface="Lucida Sans Unicode"/>
              </a:rPr>
              <a:t> </a:t>
            </a:r>
            <a:r>
              <a:rPr sz="1400" spc="-125" dirty="0">
                <a:latin typeface="Lucida Sans Unicode"/>
                <a:cs typeface="Lucida Sans Unicode"/>
              </a:rPr>
              <a:t>8,777.</a:t>
            </a:r>
            <a:r>
              <a:rPr sz="1400" spc="65" dirty="0">
                <a:latin typeface="Lucida Sans Unicode"/>
                <a:cs typeface="Lucida Sans Unicode"/>
              </a:rPr>
              <a:t> </a:t>
            </a:r>
            <a:r>
              <a:rPr sz="1400" dirty="0">
                <a:latin typeface="Lucida Sans Unicode"/>
                <a:cs typeface="Lucida Sans Unicode"/>
              </a:rPr>
              <a:t>La</a:t>
            </a:r>
            <a:r>
              <a:rPr sz="1400" spc="70" dirty="0">
                <a:latin typeface="Lucida Sans Unicode"/>
                <a:cs typeface="Lucida Sans Unicode"/>
              </a:rPr>
              <a:t> </a:t>
            </a:r>
            <a:r>
              <a:rPr sz="1400" dirty="0">
                <a:latin typeface="Lucida Sans Unicode"/>
                <a:cs typeface="Lucida Sans Unicode"/>
              </a:rPr>
              <a:t>expectativa</a:t>
            </a:r>
            <a:r>
              <a:rPr sz="1400" spc="75" dirty="0">
                <a:latin typeface="Lucida Sans Unicode"/>
                <a:cs typeface="Lucida Sans Unicode"/>
              </a:rPr>
              <a:t> </a:t>
            </a:r>
            <a:r>
              <a:rPr sz="1400" dirty="0">
                <a:latin typeface="Lucida Sans Unicode"/>
                <a:cs typeface="Lucida Sans Unicode"/>
              </a:rPr>
              <a:t>se</a:t>
            </a:r>
            <a:r>
              <a:rPr sz="1400" spc="80" dirty="0">
                <a:latin typeface="Lucida Sans Unicode"/>
                <a:cs typeface="Lucida Sans Unicode"/>
              </a:rPr>
              <a:t> </a:t>
            </a:r>
            <a:r>
              <a:rPr sz="1400" dirty="0">
                <a:latin typeface="Lucida Sans Unicode"/>
                <a:cs typeface="Lucida Sans Unicode"/>
              </a:rPr>
              <a:t>sustenta</a:t>
            </a:r>
            <a:r>
              <a:rPr sz="1400" spc="55" dirty="0">
                <a:latin typeface="Lucida Sans Unicode"/>
                <a:cs typeface="Lucida Sans Unicode"/>
              </a:rPr>
              <a:t> </a:t>
            </a:r>
            <a:r>
              <a:rPr sz="1400" spc="60" dirty="0">
                <a:latin typeface="Lucida Sans Unicode"/>
                <a:cs typeface="Lucida Sans Unicode"/>
              </a:rPr>
              <a:t>en</a:t>
            </a:r>
            <a:r>
              <a:rPr sz="1400" spc="80" dirty="0">
                <a:latin typeface="Lucida Sans Unicode"/>
                <a:cs typeface="Lucida Sans Unicode"/>
              </a:rPr>
              <a:t> </a:t>
            </a:r>
            <a:r>
              <a:rPr sz="1400" spc="55" dirty="0">
                <a:latin typeface="Lucida Sans Unicode"/>
                <a:cs typeface="Lucida Sans Unicode"/>
              </a:rPr>
              <a:t>la</a:t>
            </a:r>
            <a:r>
              <a:rPr sz="1400" spc="70" dirty="0">
                <a:latin typeface="Lucida Sans Unicode"/>
                <a:cs typeface="Lucida Sans Unicode"/>
              </a:rPr>
              <a:t> </a:t>
            </a:r>
            <a:r>
              <a:rPr sz="1400" dirty="0">
                <a:latin typeface="Lucida Sans Unicode"/>
                <a:cs typeface="Lucida Sans Unicode"/>
              </a:rPr>
              <a:t>fortaleza</a:t>
            </a:r>
            <a:r>
              <a:rPr sz="1400" spc="70" dirty="0">
                <a:latin typeface="Lucida Sans Unicode"/>
                <a:cs typeface="Lucida Sans Unicode"/>
              </a:rPr>
              <a:t> </a:t>
            </a:r>
            <a:r>
              <a:rPr sz="1400" spc="80" dirty="0">
                <a:latin typeface="Lucida Sans Unicode"/>
                <a:cs typeface="Lucida Sans Unicode"/>
              </a:rPr>
              <a:t>de </a:t>
            </a:r>
            <a:r>
              <a:rPr sz="1400" dirty="0">
                <a:latin typeface="Lucida Sans Unicode"/>
                <a:cs typeface="Lucida Sans Unicode"/>
              </a:rPr>
              <a:t>las</a:t>
            </a:r>
            <a:r>
              <a:rPr sz="1400" spc="70" dirty="0">
                <a:latin typeface="Lucida Sans Unicode"/>
                <a:cs typeface="Lucida Sans Unicode"/>
              </a:rPr>
              <a:t> </a:t>
            </a:r>
            <a:r>
              <a:rPr sz="1400" dirty="0">
                <a:latin typeface="Lucida Sans Unicode"/>
                <a:cs typeface="Lucida Sans Unicode"/>
              </a:rPr>
              <a:t>utilidades</a:t>
            </a:r>
            <a:r>
              <a:rPr sz="1400" spc="75" dirty="0">
                <a:latin typeface="Lucida Sans Unicode"/>
                <a:cs typeface="Lucida Sans Unicode"/>
              </a:rPr>
              <a:t> de</a:t>
            </a:r>
            <a:r>
              <a:rPr sz="1400" spc="80" dirty="0">
                <a:latin typeface="Lucida Sans Unicode"/>
                <a:cs typeface="Lucida Sans Unicode"/>
              </a:rPr>
              <a:t> </a:t>
            </a:r>
            <a:r>
              <a:rPr sz="1400" spc="-25" dirty="0">
                <a:latin typeface="Lucida Sans Unicode"/>
                <a:cs typeface="Lucida Sans Unicode"/>
              </a:rPr>
              <a:t>las </a:t>
            </a:r>
            <a:r>
              <a:rPr sz="1400" spc="65" dirty="0">
                <a:latin typeface="Lucida Sans Unicode"/>
                <a:cs typeface="Lucida Sans Unicode"/>
              </a:rPr>
              <a:t>empresas</a:t>
            </a:r>
            <a:r>
              <a:rPr sz="1400" spc="-80" dirty="0">
                <a:latin typeface="Lucida Sans Unicode"/>
                <a:cs typeface="Lucida Sans Unicode"/>
              </a:rPr>
              <a:t> </a:t>
            </a:r>
            <a:r>
              <a:rPr sz="1400" spc="-10" dirty="0">
                <a:latin typeface="Lucida Sans Unicode"/>
                <a:cs typeface="Lucida Sans Unicode"/>
              </a:rPr>
              <a:t>tecnológicas.</a:t>
            </a:r>
            <a:endParaRPr sz="1400">
              <a:latin typeface="Lucida Sans Unicode"/>
              <a:cs typeface="Lucida Sans Unicode"/>
            </a:endParaRPr>
          </a:p>
        </p:txBody>
      </p:sp>
      <p:sp>
        <p:nvSpPr>
          <p:cNvPr id="32" name="object 32"/>
          <p:cNvSpPr txBox="1"/>
          <p:nvPr/>
        </p:nvSpPr>
        <p:spPr>
          <a:xfrm>
            <a:off x="357327" y="1243710"/>
            <a:ext cx="3038475" cy="391160"/>
          </a:xfrm>
          <a:prstGeom prst="rect">
            <a:avLst/>
          </a:prstGeom>
        </p:spPr>
        <p:txBody>
          <a:bodyPr vert="horz" wrap="square" lIns="0" tIns="12700" rIns="0" bIns="0" rtlCol="0">
            <a:spAutoFit/>
          </a:bodyPr>
          <a:lstStyle/>
          <a:p>
            <a:pPr marL="12700">
              <a:lnSpc>
                <a:spcPct val="100000"/>
              </a:lnSpc>
              <a:spcBef>
                <a:spcPts val="100"/>
              </a:spcBef>
            </a:pPr>
            <a:r>
              <a:rPr sz="1200" b="1" spc="-35" dirty="0">
                <a:latin typeface="Tahoma"/>
                <a:cs typeface="Tahoma"/>
              </a:rPr>
              <a:t>Estimaciones</a:t>
            </a:r>
            <a:r>
              <a:rPr sz="1200" b="1" spc="-15" dirty="0">
                <a:latin typeface="Tahoma"/>
                <a:cs typeface="Tahoma"/>
              </a:rPr>
              <a:t> </a:t>
            </a:r>
            <a:r>
              <a:rPr sz="1200" b="1" dirty="0">
                <a:latin typeface="Tahoma"/>
                <a:cs typeface="Tahoma"/>
              </a:rPr>
              <a:t>del</a:t>
            </a:r>
            <a:r>
              <a:rPr sz="1200" b="1" spc="5" dirty="0">
                <a:latin typeface="Tahoma"/>
                <a:cs typeface="Tahoma"/>
              </a:rPr>
              <a:t> </a:t>
            </a:r>
            <a:r>
              <a:rPr sz="1200" b="1" spc="-105" dirty="0">
                <a:latin typeface="Tahoma"/>
                <a:cs typeface="Tahoma"/>
              </a:rPr>
              <a:t>S&amp;P/BMV</a:t>
            </a:r>
            <a:r>
              <a:rPr sz="1200" b="1" spc="10" dirty="0">
                <a:latin typeface="Tahoma"/>
                <a:cs typeface="Tahoma"/>
              </a:rPr>
              <a:t> </a:t>
            </a:r>
            <a:r>
              <a:rPr sz="1200" b="1" spc="-85" dirty="0">
                <a:latin typeface="Tahoma"/>
                <a:cs typeface="Tahoma"/>
              </a:rPr>
              <a:t>IPC</a:t>
            </a:r>
            <a:r>
              <a:rPr sz="1200" b="1" spc="30" dirty="0">
                <a:latin typeface="Tahoma"/>
                <a:cs typeface="Tahoma"/>
              </a:rPr>
              <a:t> </a:t>
            </a:r>
            <a:r>
              <a:rPr sz="1200" b="1" dirty="0">
                <a:latin typeface="Tahoma"/>
                <a:cs typeface="Tahoma"/>
              </a:rPr>
              <a:t>para </a:t>
            </a:r>
            <a:r>
              <a:rPr sz="1200" b="1" spc="-40" dirty="0">
                <a:latin typeface="Tahoma"/>
                <a:cs typeface="Tahoma"/>
              </a:rPr>
              <a:t>2026</a:t>
            </a:r>
            <a:endParaRPr sz="1200">
              <a:latin typeface="Tahoma"/>
              <a:cs typeface="Tahoma"/>
            </a:endParaRPr>
          </a:p>
          <a:p>
            <a:pPr marL="12700">
              <a:lnSpc>
                <a:spcPct val="100000"/>
              </a:lnSpc>
            </a:pPr>
            <a:r>
              <a:rPr sz="1200" spc="-10" dirty="0">
                <a:latin typeface="Verdana"/>
                <a:cs typeface="Verdana"/>
              </a:rPr>
              <a:t>(Puntos)</a:t>
            </a:r>
            <a:endParaRPr sz="1200">
              <a:latin typeface="Verdana"/>
              <a:cs typeface="Verdana"/>
            </a:endParaRPr>
          </a:p>
        </p:txBody>
      </p:sp>
      <p:sp>
        <p:nvSpPr>
          <p:cNvPr id="81" name="object 81"/>
          <p:cNvSpPr/>
          <p:nvPr/>
        </p:nvSpPr>
        <p:spPr>
          <a:xfrm>
            <a:off x="351205" y="1688210"/>
            <a:ext cx="5292090" cy="0"/>
          </a:xfrm>
          <a:custGeom>
            <a:avLst/>
            <a:gdLst/>
            <a:ahLst/>
            <a:cxnLst/>
            <a:rect l="l" t="t" r="r" b="b"/>
            <a:pathLst>
              <a:path w="5292090">
                <a:moveTo>
                  <a:pt x="0" y="0"/>
                </a:moveTo>
                <a:lnTo>
                  <a:pt x="5292039" y="0"/>
                </a:lnTo>
              </a:path>
            </a:pathLst>
          </a:custGeom>
          <a:ln w="12700">
            <a:solidFill>
              <a:srgbClr val="121F47"/>
            </a:solidFill>
          </a:ln>
        </p:spPr>
        <p:txBody>
          <a:bodyPr wrap="square" lIns="0" tIns="0" rIns="0" bIns="0" rtlCol="0"/>
          <a:lstStyle/>
          <a:p>
            <a:endParaRPr/>
          </a:p>
        </p:txBody>
      </p:sp>
      <p:sp>
        <p:nvSpPr>
          <p:cNvPr id="6" name="object 6"/>
          <p:cNvSpPr/>
          <p:nvPr/>
        </p:nvSpPr>
        <p:spPr>
          <a:xfrm>
            <a:off x="845858" y="1803780"/>
            <a:ext cx="792480" cy="4680585"/>
          </a:xfrm>
          <a:custGeom>
            <a:avLst/>
            <a:gdLst/>
            <a:ahLst/>
            <a:cxnLst/>
            <a:rect l="l" t="t" r="r" b="b"/>
            <a:pathLst>
              <a:path w="792480" h="4680585">
                <a:moveTo>
                  <a:pt x="712812" y="0"/>
                </a:moveTo>
                <a:lnTo>
                  <a:pt x="79197" y="0"/>
                </a:lnTo>
                <a:lnTo>
                  <a:pt x="48370" y="6153"/>
                </a:lnTo>
                <a:lnTo>
                  <a:pt x="23196" y="22939"/>
                </a:lnTo>
                <a:lnTo>
                  <a:pt x="6223" y="47845"/>
                </a:lnTo>
                <a:lnTo>
                  <a:pt x="0" y="78359"/>
                </a:lnTo>
                <a:lnTo>
                  <a:pt x="0" y="4601578"/>
                </a:lnTo>
                <a:lnTo>
                  <a:pt x="6223" y="4632085"/>
                </a:lnTo>
                <a:lnTo>
                  <a:pt x="23196" y="4657001"/>
                </a:lnTo>
                <a:lnTo>
                  <a:pt x="48370" y="4673801"/>
                </a:lnTo>
                <a:lnTo>
                  <a:pt x="79197" y="4679962"/>
                </a:lnTo>
                <a:lnTo>
                  <a:pt x="712812" y="4679962"/>
                </a:lnTo>
                <a:lnTo>
                  <a:pt x="743606" y="4673801"/>
                </a:lnTo>
                <a:lnTo>
                  <a:pt x="768756" y="4657001"/>
                </a:lnTo>
                <a:lnTo>
                  <a:pt x="785714" y="4632085"/>
                </a:lnTo>
                <a:lnTo>
                  <a:pt x="791933" y="4601578"/>
                </a:lnTo>
                <a:lnTo>
                  <a:pt x="791933" y="78359"/>
                </a:lnTo>
                <a:lnTo>
                  <a:pt x="785714" y="47845"/>
                </a:lnTo>
                <a:lnTo>
                  <a:pt x="768756" y="22939"/>
                </a:lnTo>
                <a:lnTo>
                  <a:pt x="743606" y="6153"/>
                </a:lnTo>
                <a:lnTo>
                  <a:pt x="712812" y="0"/>
                </a:lnTo>
                <a:close/>
              </a:path>
            </a:pathLst>
          </a:custGeom>
          <a:solidFill>
            <a:srgbClr val="ECEFF7"/>
          </a:solidFill>
        </p:spPr>
        <p:txBody>
          <a:bodyPr wrap="square" lIns="0" tIns="0" rIns="0" bIns="0" rtlCol="0"/>
          <a:lstStyle/>
          <a:p>
            <a:endParaRPr/>
          </a:p>
        </p:txBody>
      </p:sp>
      <p:sp>
        <p:nvSpPr>
          <p:cNvPr id="7" name="object 7"/>
          <p:cNvSpPr txBox="1"/>
          <p:nvPr/>
        </p:nvSpPr>
        <p:spPr>
          <a:xfrm>
            <a:off x="1089488" y="1865151"/>
            <a:ext cx="274320" cy="643890"/>
          </a:xfrm>
          <a:prstGeom prst="rect">
            <a:avLst/>
          </a:prstGeom>
        </p:spPr>
        <p:txBody>
          <a:bodyPr vert="vert270" wrap="square" lIns="0" tIns="13335" rIns="0" bIns="0" rtlCol="0">
            <a:spAutoFit/>
          </a:bodyPr>
          <a:lstStyle/>
          <a:p>
            <a:pPr marL="12700">
              <a:lnSpc>
                <a:spcPct val="100000"/>
              </a:lnSpc>
              <a:spcBef>
                <a:spcPts val="105"/>
              </a:spcBef>
            </a:pPr>
            <a:r>
              <a:rPr sz="1600" spc="-130" dirty="0">
                <a:latin typeface="Verdana"/>
                <a:cs typeface="Verdana"/>
              </a:rPr>
              <a:t>63,000</a:t>
            </a:r>
            <a:endParaRPr sz="1600">
              <a:latin typeface="Verdana"/>
              <a:cs typeface="Verdana"/>
            </a:endParaRPr>
          </a:p>
        </p:txBody>
      </p:sp>
      <p:sp>
        <p:nvSpPr>
          <p:cNvPr id="8" name="object 8"/>
          <p:cNvSpPr/>
          <p:nvPr/>
        </p:nvSpPr>
        <p:spPr>
          <a:xfrm>
            <a:off x="1672208" y="1803780"/>
            <a:ext cx="792480" cy="4680585"/>
          </a:xfrm>
          <a:custGeom>
            <a:avLst/>
            <a:gdLst/>
            <a:ahLst/>
            <a:cxnLst/>
            <a:rect l="l" t="t" r="r" b="b"/>
            <a:pathLst>
              <a:path w="792480" h="4680585">
                <a:moveTo>
                  <a:pt x="712724" y="0"/>
                </a:moveTo>
                <a:lnTo>
                  <a:pt x="79121" y="0"/>
                </a:lnTo>
                <a:lnTo>
                  <a:pt x="48327" y="6153"/>
                </a:lnTo>
                <a:lnTo>
                  <a:pt x="23177" y="22939"/>
                </a:lnTo>
                <a:lnTo>
                  <a:pt x="6219" y="47845"/>
                </a:lnTo>
                <a:lnTo>
                  <a:pt x="0" y="78359"/>
                </a:lnTo>
                <a:lnTo>
                  <a:pt x="0" y="4601578"/>
                </a:lnTo>
                <a:lnTo>
                  <a:pt x="6219" y="4632085"/>
                </a:lnTo>
                <a:lnTo>
                  <a:pt x="23177" y="4657001"/>
                </a:lnTo>
                <a:lnTo>
                  <a:pt x="48327" y="4673801"/>
                </a:lnTo>
                <a:lnTo>
                  <a:pt x="79121" y="4679962"/>
                </a:lnTo>
                <a:lnTo>
                  <a:pt x="712724" y="4679962"/>
                </a:lnTo>
                <a:lnTo>
                  <a:pt x="743590" y="4673801"/>
                </a:lnTo>
                <a:lnTo>
                  <a:pt x="768778" y="4657001"/>
                </a:lnTo>
                <a:lnTo>
                  <a:pt x="785750" y="4632085"/>
                </a:lnTo>
                <a:lnTo>
                  <a:pt x="791972" y="4601578"/>
                </a:lnTo>
                <a:lnTo>
                  <a:pt x="791972" y="78359"/>
                </a:lnTo>
                <a:lnTo>
                  <a:pt x="785750" y="47845"/>
                </a:lnTo>
                <a:lnTo>
                  <a:pt x="768778" y="22939"/>
                </a:lnTo>
                <a:lnTo>
                  <a:pt x="743590" y="6153"/>
                </a:lnTo>
                <a:lnTo>
                  <a:pt x="712724" y="0"/>
                </a:lnTo>
                <a:close/>
              </a:path>
            </a:pathLst>
          </a:custGeom>
          <a:solidFill>
            <a:srgbClr val="ECEFF7"/>
          </a:solidFill>
        </p:spPr>
        <p:txBody>
          <a:bodyPr wrap="square" lIns="0" tIns="0" rIns="0" bIns="0" rtlCol="0"/>
          <a:lstStyle/>
          <a:p>
            <a:endParaRPr/>
          </a:p>
        </p:txBody>
      </p:sp>
      <p:sp>
        <p:nvSpPr>
          <p:cNvPr id="9" name="object 9"/>
          <p:cNvSpPr txBox="1"/>
          <p:nvPr/>
        </p:nvSpPr>
        <p:spPr>
          <a:xfrm>
            <a:off x="1915750" y="1865309"/>
            <a:ext cx="274320" cy="643890"/>
          </a:xfrm>
          <a:prstGeom prst="rect">
            <a:avLst/>
          </a:prstGeom>
        </p:spPr>
        <p:txBody>
          <a:bodyPr vert="vert270" wrap="square" lIns="0" tIns="13335" rIns="0" bIns="0" rtlCol="0">
            <a:spAutoFit/>
          </a:bodyPr>
          <a:lstStyle/>
          <a:p>
            <a:pPr marL="12700">
              <a:lnSpc>
                <a:spcPct val="100000"/>
              </a:lnSpc>
              <a:spcBef>
                <a:spcPts val="105"/>
              </a:spcBef>
            </a:pPr>
            <a:r>
              <a:rPr sz="1600" spc="-130" dirty="0">
                <a:latin typeface="Verdana"/>
                <a:cs typeface="Verdana"/>
              </a:rPr>
              <a:t>64,000</a:t>
            </a:r>
            <a:endParaRPr sz="1600">
              <a:latin typeface="Verdana"/>
              <a:cs typeface="Verdana"/>
            </a:endParaRPr>
          </a:p>
        </p:txBody>
      </p:sp>
      <p:sp>
        <p:nvSpPr>
          <p:cNvPr id="10" name="object 10"/>
          <p:cNvSpPr/>
          <p:nvPr/>
        </p:nvSpPr>
        <p:spPr>
          <a:xfrm>
            <a:off x="2495676" y="1794255"/>
            <a:ext cx="792480" cy="4680585"/>
          </a:xfrm>
          <a:custGeom>
            <a:avLst/>
            <a:gdLst/>
            <a:ahLst/>
            <a:cxnLst/>
            <a:rect l="l" t="t" r="r" b="b"/>
            <a:pathLst>
              <a:path w="792479" h="4680585">
                <a:moveTo>
                  <a:pt x="712724" y="0"/>
                </a:moveTo>
                <a:lnTo>
                  <a:pt x="79121" y="0"/>
                </a:lnTo>
                <a:lnTo>
                  <a:pt x="48327" y="6153"/>
                </a:lnTo>
                <a:lnTo>
                  <a:pt x="23177" y="22939"/>
                </a:lnTo>
                <a:lnTo>
                  <a:pt x="6219" y="47845"/>
                </a:lnTo>
                <a:lnTo>
                  <a:pt x="0" y="78359"/>
                </a:lnTo>
                <a:lnTo>
                  <a:pt x="0" y="4601578"/>
                </a:lnTo>
                <a:lnTo>
                  <a:pt x="6219" y="4632085"/>
                </a:lnTo>
                <a:lnTo>
                  <a:pt x="23177" y="4657001"/>
                </a:lnTo>
                <a:lnTo>
                  <a:pt x="48327" y="4673801"/>
                </a:lnTo>
                <a:lnTo>
                  <a:pt x="79121" y="4679962"/>
                </a:lnTo>
                <a:lnTo>
                  <a:pt x="712724" y="4679962"/>
                </a:lnTo>
                <a:lnTo>
                  <a:pt x="743590" y="4673801"/>
                </a:lnTo>
                <a:lnTo>
                  <a:pt x="768778" y="4657001"/>
                </a:lnTo>
                <a:lnTo>
                  <a:pt x="785750" y="4632085"/>
                </a:lnTo>
                <a:lnTo>
                  <a:pt x="791972" y="4601578"/>
                </a:lnTo>
                <a:lnTo>
                  <a:pt x="791972" y="78359"/>
                </a:lnTo>
                <a:lnTo>
                  <a:pt x="785750" y="47845"/>
                </a:lnTo>
                <a:lnTo>
                  <a:pt x="768778" y="22939"/>
                </a:lnTo>
                <a:lnTo>
                  <a:pt x="743590" y="6153"/>
                </a:lnTo>
                <a:lnTo>
                  <a:pt x="712724" y="0"/>
                </a:lnTo>
                <a:close/>
              </a:path>
            </a:pathLst>
          </a:custGeom>
          <a:solidFill>
            <a:srgbClr val="ECEFF7"/>
          </a:solidFill>
        </p:spPr>
        <p:txBody>
          <a:bodyPr wrap="square" lIns="0" tIns="0" rIns="0" bIns="0" rtlCol="0"/>
          <a:lstStyle/>
          <a:p>
            <a:endParaRPr/>
          </a:p>
        </p:txBody>
      </p:sp>
      <p:sp>
        <p:nvSpPr>
          <p:cNvPr id="11" name="object 11"/>
          <p:cNvSpPr txBox="1"/>
          <p:nvPr/>
        </p:nvSpPr>
        <p:spPr>
          <a:xfrm>
            <a:off x="2739345" y="1855784"/>
            <a:ext cx="274320" cy="643890"/>
          </a:xfrm>
          <a:prstGeom prst="rect">
            <a:avLst/>
          </a:prstGeom>
        </p:spPr>
        <p:txBody>
          <a:bodyPr vert="vert270" wrap="square" lIns="0" tIns="13335" rIns="0" bIns="0" rtlCol="0">
            <a:spAutoFit/>
          </a:bodyPr>
          <a:lstStyle/>
          <a:p>
            <a:pPr marL="12700">
              <a:lnSpc>
                <a:spcPct val="100000"/>
              </a:lnSpc>
              <a:spcBef>
                <a:spcPts val="105"/>
              </a:spcBef>
            </a:pPr>
            <a:r>
              <a:rPr sz="1600" spc="-130" dirty="0">
                <a:latin typeface="Verdana"/>
                <a:cs typeface="Verdana"/>
              </a:rPr>
              <a:t>65,000</a:t>
            </a:r>
            <a:endParaRPr sz="1600">
              <a:latin typeface="Verdana"/>
              <a:cs typeface="Verdana"/>
            </a:endParaRPr>
          </a:p>
        </p:txBody>
      </p:sp>
      <p:sp>
        <p:nvSpPr>
          <p:cNvPr id="12" name="object 12"/>
          <p:cNvSpPr/>
          <p:nvPr/>
        </p:nvSpPr>
        <p:spPr>
          <a:xfrm>
            <a:off x="3312033" y="1796542"/>
            <a:ext cx="792480" cy="4680585"/>
          </a:xfrm>
          <a:custGeom>
            <a:avLst/>
            <a:gdLst/>
            <a:ahLst/>
            <a:cxnLst/>
            <a:rect l="l" t="t" r="r" b="b"/>
            <a:pathLst>
              <a:path w="792479" h="4680585">
                <a:moveTo>
                  <a:pt x="712851" y="0"/>
                </a:moveTo>
                <a:lnTo>
                  <a:pt x="79247" y="0"/>
                </a:lnTo>
                <a:lnTo>
                  <a:pt x="48381" y="6173"/>
                </a:lnTo>
                <a:lnTo>
                  <a:pt x="23193" y="23002"/>
                </a:lnTo>
                <a:lnTo>
                  <a:pt x="6221" y="47952"/>
                </a:lnTo>
                <a:lnTo>
                  <a:pt x="0" y="78486"/>
                </a:lnTo>
                <a:lnTo>
                  <a:pt x="0" y="4601667"/>
                </a:lnTo>
                <a:lnTo>
                  <a:pt x="6221" y="4632174"/>
                </a:lnTo>
                <a:lnTo>
                  <a:pt x="23193" y="4657090"/>
                </a:lnTo>
                <a:lnTo>
                  <a:pt x="48381" y="4673890"/>
                </a:lnTo>
                <a:lnTo>
                  <a:pt x="79247" y="4680051"/>
                </a:lnTo>
                <a:lnTo>
                  <a:pt x="712851" y="4680051"/>
                </a:lnTo>
                <a:lnTo>
                  <a:pt x="743644" y="4673890"/>
                </a:lnTo>
                <a:lnTo>
                  <a:pt x="768794" y="4657090"/>
                </a:lnTo>
                <a:lnTo>
                  <a:pt x="785752" y="4632174"/>
                </a:lnTo>
                <a:lnTo>
                  <a:pt x="791971" y="4601667"/>
                </a:lnTo>
                <a:lnTo>
                  <a:pt x="791971" y="78486"/>
                </a:lnTo>
                <a:lnTo>
                  <a:pt x="785752" y="47952"/>
                </a:lnTo>
                <a:lnTo>
                  <a:pt x="768794" y="23002"/>
                </a:lnTo>
                <a:lnTo>
                  <a:pt x="743644" y="6173"/>
                </a:lnTo>
                <a:lnTo>
                  <a:pt x="712851" y="0"/>
                </a:lnTo>
                <a:close/>
              </a:path>
            </a:pathLst>
          </a:custGeom>
          <a:solidFill>
            <a:srgbClr val="ECEFF7"/>
          </a:solidFill>
        </p:spPr>
        <p:txBody>
          <a:bodyPr wrap="square" lIns="0" tIns="0" rIns="0" bIns="0" rtlCol="0"/>
          <a:lstStyle/>
          <a:p>
            <a:endParaRPr/>
          </a:p>
        </p:txBody>
      </p:sp>
      <p:sp>
        <p:nvSpPr>
          <p:cNvPr id="13" name="object 13"/>
          <p:cNvSpPr txBox="1"/>
          <p:nvPr/>
        </p:nvSpPr>
        <p:spPr>
          <a:xfrm>
            <a:off x="3555955" y="1857184"/>
            <a:ext cx="274320" cy="644525"/>
          </a:xfrm>
          <a:prstGeom prst="rect">
            <a:avLst/>
          </a:prstGeom>
        </p:spPr>
        <p:txBody>
          <a:bodyPr vert="vert270" wrap="square" lIns="0" tIns="13335" rIns="0" bIns="0" rtlCol="0">
            <a:spAutoFit/>
          </a:bodyPr>
          <a:lstStyle/>
          <a:p>
            <a:pPr marL="12700">
              <a:lnSpc>
                <a:spcPct val="100000"/>
              </a:lnSpc>
              <a:spcBef>
                <a:spcPts val="105"/>
              </a:spcBef>
            </a:pPr>
            <a:r>
              <a:rPr sz="1600" spc="-130" dirty="0">
                <a:latin typeface="Verdana"/>
                <a:cs typeface="Verdana"/>
              </a:rPr>
              <a:t>66,000</a:t>
            </a:r>
            <a:endParaRPr sz="1600">
              <a:latin typeface="Verdana"/>
              <a:cs typeface="Verdana"/>
            </a:endParaRPr>
          </a:p>
        </p:txBody>
      </p:sp>
      <p:sp>
        <p:nvSpPr>
          <p:cNvPr id="14" name="object 14"/>
          <p:cNvSpPr/>
          <p:nvPr/>
        </p:nvSpPr>
        <p:spPr>
          <a:xfrm>
            <a:off x="4138548" y="1803780"/>
            <a:ext cx="792480" cy="4680585"/>
          </a:xfrm>
          <a:custGeom>
            <a:avLst/>
            <a:gdLst/>
            <a:ahLst/>
            <a:cxnLst/>
            <a:rect l="l" t="t" r="r" b="b"/>
            <a:pathLst>
              <a:path w="792479" h="4680585">
                <a:moveTo>
                  <a:pt x="712724" y="0"/>
                </a:moveTo>
                <a:lnTo>
                  <a:pt x="79121" y="0"/>
                </a:lnTo>
                <a:lnTo>
                  <a:pt x="48327" y="6153"/>
                </a:lnTo>
                <a:lnTo>
                  <a:pt x="23177" y="22939"/>
                </a:lnTo>
                <a:lnTo>
                  <a:pt x="6219" y="47845"/>
                </a:lnTo>
                <a:lnTo>
                  <a:pt x="0" y="78359"/>
                </a:lnTo>
                <a:lnTo>
                  <a:pt x="0" y="4601578"/>
                </a:lnTo>
                <a:lnTo>
                  <a:pt x="6219" y="4632085"/>
                </a:lnTo>
                <a:lnTo>
                  <a:pt x="23177" y="4657001"/>
                </a:lnTo>
                <a:lnTo>
                  <a:pt x="48327" y="4673801"/>
                </a:lnTo>
                <a:lnTo>
                  <a:pt x="79121" y="4679962"/>
                </a:lnTo>
                <a:lnTo>
                  <a:pt x="712724" y="4679962"/>
                </a:lnTo>
                <a:lnTo>
                  <a:pt x="743590" y="4673801"/>
                </a:lnTo>
                <a:lnTo>
                  <a:pt x="768778" y="4657001"/>
                </a:lnTo>
                <a:lnTo>
                  <a:pt x="785750" y="4632085"/>
                </a:lnTo>
                <a:lnTo>
                  <a:pt x="791972" y="4601578"/>
                </a:lnTo>
                <a:lnTo>
                  <a:pt x="791972" y="78359"/>
                </a:lnTo>
                <a:lnTo>
                  <a:pt x="785750" y="47845"/>
                </a:lnTo>
                <a:lnTo>
                  <a:pt x="768778" y="22939"/>
                </a:lnTo>
                <a:lnTo>
                  <a:pt x="743590" y="6153"/>
                </a:lnTo>
                <a:lnTo>
                  <a:pt x="712724" y="0"/>
                </a:lnTo>
                <a:close/>
              </a:path>
            </a:pathLst>
          </a:custGeom>
          <a:solidFill>
            <a:srgbClr val="ECEFF7"/>
          </a:solidFill>
        </p:spPr>
        <p:txBody>
          <a:bodyPr wrap="square" lIns="0" tIns="0" rIns="0" bIns="0" rtlCol="0"/>
          <a:lstStyle/>
          <a:p>
            <a:endParaRPr/>
          </a:p>
        </p:txBody>
      </p:sp>
      <p:sp>
        <p:nvSpPr>
          <p:cNvPr id="15" name="object 15"/>
          <p:cNvSpPr txBox="1"/>
          <p:nvPr/>
        </p:nvSpPr>
        <p:spPr>
          <a:xfrm>
            <a:off x="4382598" y="1865309"/>
            <a:ext cx="274320" cy="643890"/>
          </a:xfrm>
          <a:prstGeom prst="rect">
            <a:avLst/>
          </a:prstGeom>
        </p:spPr>
        <p:txBody>
          <a:bodyPr vert="vert270" wrap="square" lIns="0" tIns="13335" rIns="0" bIns="0" rtlCol="0">
            <a:spAutoFit/>
          </a:bodyPr>
          <a:lstStyle/>
          <a:p>
            <a:pPr marL="12700">
              <a:lnSpc>
                <a:spcPct val="100000"/>
              </a:lnSpc>
              <a:spcBef>
                <a:spcPts val="105"/>
              </a:spcBef>
            </a:pPr>
            <a:r>
              <a:rPr sz="1600" spc="-130" dirty="0">
                <a:latin typeface="Verdana"/>
                <a:cs typeface="Verdana"/>
              </a:rPr>
              <a:t>67,000</a:t>
            </a:r>
            <a:endParaRPr sz="1600">
              <a:latin typeface="Verdana"/>
              <a:cs typeface="Verdana"/>
            </a:endParaRPr>
          </a:p>
        </p:txBody>
      </p:sp>
      <p:sp>
        <p:nvSpPr>
          <p:cNvPr id="16" name="object 16"/>
          <p:cNvSpPr/>
          <p:nvPr/>
        </p:nvSpPr>
        <p:spPr>
          <a:xfrm>
            <a:off x="4954778" y="1803780"/>
            <a:ext cx="792480" cy="4680585"/>
          </a:xfrm>
          <a:custGeom>
            <a:avLst/>
            <a:gdLst/>
            <a:ahLst/>
            <a:cxnLst/>
            <a:rect l="l" t="t" r="r" b="b"/>
            <a:pathLst>
              <a:path w="792479" h="4680585">
                <a:moveTo>
                  <a:pt x="712851" y="0"/>
                </a:moveTo>
                <a:lnTo>
                  <a:pt x="79248" y="0"/>
                </a:lnTo>
                <a:lnTo>
                  <a:pt x="48381" y="6153"/>
                </a:lnTo>
                <a:lnTo>
                  <a:pt x="23193" y="22939"/>
                </a:lnTo>
                <a:lnTo>
                  <a:pt x="6221" y="47845"/>
                </a:lnTo>
                <a:lnTo>
                  <a:pt x="0" y="78359"/>
                </a:lnTo>
                <a:lnTo>
                  <a:pt x="0" y="4601578"/>
                </a:lnTo>
                <a:lnTo>
                  <a:pt x="6221" y="4632085"/>
                </a:lnTo>
                <a:lnTo>
                  <a:pt x="23193" y="4657001"/>
                </a:lnTo>
                <a:lnTo>
                  <a:pt x="48381" y="4673801"/>
                </a:lnTo>
                <a:lnTo>
                  <a:pt x="79248" y="4679962"/>
                </a:lnTo>
                <a:lnTo>
                  <a:pt x="712851" y="4679962"/>
                </a:lnTo>
                <a:lnTo>
                  <a:pt x="743644" y="4673801"/>
                </a:lnTo>
                <a:lnTo>
                  <a:pt x="768794" y="4657001"/>
                </a:lnTo>
                <a:lnTo>
                  <a:pt x="785752" y="4632085"/>
                </a:lnTo>
                <a:lnTo>
                  <a:pt x="791972" y="4601578"/>
                </a:lnTo>
                <a:lnTo>
                  <a:pt x="791972" y="78359"/>
                </a:lnTo>
                <a:lnTo>
                  <a:pt x="785752" y="47845"/>
                </a:lnTo>
                <a:lnTo>
                  <a:pt x="768794" y="22939"/>
                </a:lnTo>
                <a:lnTo>
                  <a:pt x="743644" y="6153"/>
                </a:lnTo>
                <a:lnTo>
                  <a:pt x="712851" y="0"/>
                </a:lnTo>
                <a:close/>
              </a:path>
            </a:pathLst>
          </a:custGeom>
          <a:solidFill>
            <a:srgbClr val="ECEFF7"/>
          </a:solidFill>
        </p:spPr>
        <p:txBody>
          <a:bodyPr wrap="square" lIns="0" tIns="0" rIns="0" bIns="0" rtlCol="0"/>
          <a:lstStyle/>
          <a:p>
            <a:endParaRPr/>
          </a:p>
        </p:txBody>
      </p:sp>
      <p:sp>
        <p:nvSpPr>
          <p:cNvPr id="17" name="object 17"/>
          <p:cNvSpPr txBox="1"/>
          <p:nvPr/>
        </p:nvSpPr>
        <p:spPr>
          <a:xfrm>
            <a:off x="5198827" y="1865309"/>
            <a:ext cx="274320" cy="643890"/>
          </a:xfrm>
          <a:prstGeom prst="rect">
            <a:avLst/>
          </a:prstGeom>
        </p:spPr>
        <p:txBody>
          <a:bodyPr vert="vert270" wrap="square" lIns="0" tIns="13335" rIns="0" bIns="0" rtlCol="0">
            <a:spAutoFit/>
          </a:bodyPr>
          <a:lstStyle/>
          <a:p>
            <a:pPr marL="12700">
              <a:lnSpc>
                <a:spcPct val="100000"/>
              </a:lnSpc>
              <a:spcBef>
                <a:spcPts val="105"/>
              </a:spcBef>
            </a:pPr>
            <a:r>
              <a:rPr sz="1600" spc="-130" dirty="0">
                <a:latin typeface="Verdana"/>
                <a:cs typeface="Verdana"/>
              </a:rPr>
              <a:t>68,000</a:t>
            </a:r>
            <a:endParaRPr sz="1600">
              <a:latin typeface="Verdana"/>
              <a:cs typeface="Verdana"/>
            </a:endParaRPr>
          </a:p>
        </p:txBody>
      </p:sp>
      <p:sp>
        <p:nvSpPr>
          <p:cNvPr id="18" name="object 18"/>
          <p:cNvSpPr/>
          <p:nvPr/>
        </p:nvSpPr>
        <p:spPr>
          <a:xfrm>
            <a:off x="5772911" y="1787017"/>
            <a:ext cx="792480" cy="4680585"/>
          </a:xfrm>
          <a:custGeom>
            <a:avLst/>
            <a:gdLst/>
            <a:ahLst/>
            <a:cxnLst/>
            <a:rect l="l" t="t" r="r" b="b"/>
            <a:pathLst>
              <a:path w="792479" h="4680585">
                <a:moveTo>
                  <a:pt x="712851" y="0"/>
                </a:moveTo>
                <a:lnTo>
                  <a:pt x="79248" y="0"/>
                </a:lnTo>
                <a:lnTo>
                  <a:pt x="48434" y="6173"/>
                </a:lnTo>
                <a:lnTo>
                  <a:pt x="23240" y="23002"/>
                </a:lnTo>
                <a:lnTo>
                  <a:pt x="6238" y="47952"/>
                </a:lnTo>
                <a:lnTo>
                  <a:pt x="0" y="78486"/>
                </a:lnTo>
                <a:lnTo>
                  <a:pt x="0" y="4601667"/>
                </a:lnTo>
                <a:lnTo>
                  <a:pt x="6238" y="4632174"/>
                </a:lnTo>
                <a:lnTo>
                  <a:pt x="23241" y="4657090"/>
                </a:lnTo>
                <a:lnTo>
                  <a:pt x="48434" y="4673890"/>
                </a:lnTo>
                <a:lnTo>
                  <a:pt x="79248" y="4680051"/>
                </a:lnTo>
                <a:lnTo>
                  <a:pt x="712851" y="4680051"/>
                </a:lnTo>
                <a:lnTo>
                  <a:pt x="743664" y="4673890"/>
                </a:lnTo>
                <a:lnTo>
                  <a:pt x="768857" y="4657090"/>
                </a:lnTo>
                <a:lnTo>
                  <a:pt x="785860" y="4632174"/>
                </a:lnTo>
                <a:lnTo>
                  <a:pt x="792098" y="4601667"/>
                </a:lnTo>
                <a:lnTo>
                  <a:pt x="792098" y="78486"/>
                </a:lnTo>
                <a:lnTo>
                  <a:pt x="785860" y="47952"/>
                </a:lnTo>
                <a:lnTo>
                  <a:pt x="768858" y="23002"/>
                </a:lnTo>
                <a:lnTo>
                  <a:pt x="743664" y="6173"/>
                </a:lnTo>
                <a:lnTo>
                  <a:pt x="712851" y="0"/>
                </a:lnTo>
                <a:close/>
              </a:path>
            </a:pathLst>
          </a:custGeom>
          <a:solidFill>
            <a:srgbClr val="ECEFF7"/>
          </a:solidFill>
        </p:spPr>
        <p:txBody>
          <a:bodyPr wrap="square" lIns="0" tIns="0" rIns="0" bIns="0" rtlCol="0"/>
          <a:lstStyle/>
          <a:p>
            <a:endParaRPr/>
          </a:p>
        </p:txBody>
      </p:sp>
      <p:sp>
        <p:nvSpPr>
          <p:cNvPr id="19" name="object 19"/>
          <p:cNvSpPr txBox="1"/>
          <p:nvPr/>
        </p:nvSpPr>
        <p:spPr>
          <a:xfrm>
            <a:off x="6017215" y="1848545"/>
            <a:ext cx="274320" cy="643890"/>
          </a:xfrm>
          <a:prstGeom prst="rect">
            <a:avLst/>
          </a:prstGeom>
        </p:spPr>
        <p:txBody>
          <a:bodyPr vert="vert270" wrap="square" lIns="0" tIns="13335" rIns="0" bIns="0" rtlCol="0">
            <a:spAutoFit/>
          </a:bodyPr>
          <a:lstStyle/>
          <a:p>
            <a:pPr marL="12700">
              <a:lnSpc>
                <a:spcPct val="100000"/>
              </a:lnSpc>
              <a:spcBef>
                <a:spcPts val="105"/>
              </a:spcBef>
            </a:pPr>
            <a:r>
              <a:rPr sz="1600" spc="-130" dirty="0">
                <a:latin typeface="Verdana"/>
                <a:cs typeface="Verdana"/>
              </a:rPr>
              <a:t>69,000</a:t>
            </a:r>
            <a:endParaRPr sz="1600">
              <a:latin typeface="Verdana"/>
              <a:cs typeface="Verdana"/>
            </a:endParaRPr>
          </a:p>
        </p:txBody>
      </p:sp>
      <p:sp>
        <p:nvSpPr>
          <p:cNvPr id="20" name="object 20"/>
          <p:cNvSpPr/>
          <p:nvPr/>
        </p:nvSpPr>
        <p:spPr>
          <a:xfrm>
            <a:off x="6580885" y="1803780"/>
            <a:ext cx="792480" cy="4680585"/>
          </a:xfrm>
          <a:custGeom>
            <a:avLst/>
            <a:gdLst/>
            <a:ahLst/>
            <a:cxnLst/>
            <a:rect l="l" t="t" r="r" b="b"/>
            <a:pathLst>
              <a:path w="792479" h="4680585">
                <a:moveTo>
                  <a:pt x="712851" y="0"/>
                </a:moveTo>
                <a:lnTo>
                  <a:pt x="79248" y="0"/>
                </a:lnTo>
                <a:lnTo>
                  <a:pt x="48434" y="6153"/>
                </a:lnTo>
                <a:lnTo>
                  <a:pt x="23241" y="22939"/>
                </a:lnTo>
                <a:lnTo>
                  <a:pt x="6238" y="47845"/>
                </a:lnTo>
                <a:lnTo>
                  <a:pt x="0" y="78359"/>
                </a:lnTo>
                <a:lnTo>
                  <a:pt x="0" y="4601578"/>
                </a:lnTo>
                <a:lnTo>
                  <a:pt x="6238" y="4632085"/>
                </a:lnTo>
                <a:lnTo>
                  <a:pt x="23241" y="4657001"/>
                </a:lnTo>
                <a:lnTo>
                  <a:pt x="48434" y="4673801"/>
                </a:lnTo>
                <a:lnTo>
                  <a:pt x="79248" y="4679962"/>
                </a:lnTo>
                <a:lnTo>
                  <a:pt x="712851" y="4679962"/>
                </a:lnTo>
                <a:lnTo>
                  <a:pt x="743664" y="4673801"/>
                </a:lnTo>
                <a:lnTo>
                  <a:pt x="768857" y="4657001"/>
                </a:lnTo>
                <a:lnTo>
                  <a:pt x="785860" y="4632085"/>
                </a:lnTo>
                <a:lnTo>
                  <a:pt x="792099" y="4601578"/>
                </a:lnTo>
                <a:lnTo>
                  <a:pt x="792099" y="78359"/>
                </a:lnTo>
                <a:lnTo>
                  <a:pt x="785860" y="47845"/>
                </a:lnTo>
                <a:lnTo>
                  <a:pt x="768857" y="22939"/>
                </a:lnTo>
                <a:lnTo>
                  <a:pt x="743664" y="6153"/>
                </a:lnTo>
                <a:lnTo>
                  <a:pt x="712851" y="0"/>
                </a:lnTo>
                <a:close/>
              </a:path>
            </a:pathLst>
          </a:custGeom>
          <a:solidFill>
            <a:srgbClr val="ECEFF7"/>
          </a:solidFill>
        </p:spPr>
        <p:txBody>
          <a:bodyPr wrap="square" lIns="0" tIns="0" rIns="0" bIns="0" rtlCol="0"/>
          <a:lstStyle/>
          <a:p>
            <a:endParaRPr/>
          </a:p>
        </p:txBody>
      </p:sp>
      <p:sp>
        <p:nvSpPr>
          <p:cNvPr id="21" name="object 21"/>
          <p:cNvSpPr txBox="1"/>
          <p:nvPr/>
        </p:nvSpPr>
        <p:spPr>
          <a:xfrm>
            <a:off x="6825189" y="1865151"/>
            <a:ext cx="274320" cy="643890"/>
          </a:xfrm>
          <a:prstGeom prst="rect">
            <a:avLst/>
          </a:prstGeom>
        </p:spPr>
        <p:txBody>
          <a:bodyPr vert="vert270" wrap="square" lIns="0" tIns="13335" rIns="0" bIns="0" rtlCol="0">
            <a:spAutoFit/>
          </a:bodyPr>
          <a:lstStyle/>
          <a:p>
            <a:pPr marL="12700">
              <a:lnSpc>
                <a:spcPct val="100000"/>
              </a:lnSpc>
              <a:spcBef>
                <a:spcPts val="105"/>
              </a:spcBef>
            </a:pPr>
            <a:r>
              <a:rPr sz="1600" spc="-130" dirty="0">
                <a:latin typeface="Verdana"/>
                <a:cs typeface="Verdana"/>
              </a:rPr>
              <a:t>70,000</a:t>
            </a:r>
            <a:endParaRPr sz="1600">
              <a:latin typeface="Verdana"/>
              <a:cs typeface="Verdana"/>
            </a:endParaRPr>
          </a:p>
        </p:txBody>
      </p:sp>
      <p:sp>
        <p:nvSpPr>
          <p:cNvPr id="22" name="object 22"/>
          <p:cNvSpPr/>
          <p:nvPr/>
        </p:nvSpPr>
        <p:spPr>
          <a:xfrm>
            <a:off x="7387717" y="1773935"/>
            <a:ext cx="792480" cy="4679950"/>
          </a:xfrm>
          <a:custGeom>
            <a:avLst/>
            <a:gdLst/>
            <a:ahLst/>
            <a:cxnLst/>
            <a:rect l="l" t="t" r="r" b="b"/>
            <a:pathLst>
              <a:path w="792479" h="4679950">
                <a:moveTo>
                  <a:pt x="712851" y="0"/>
                </a:moveTo>
                <a:lnTo>
                  <a:pt x="79248" y="0"/>
                </a:lnTo>
                <a:lnTo>
                  <a:pt x="48381" y="6153"/>
                </a:lnTo>
                <a:lnTo>
                  <a:pt x="23193" y="22939"/>
                </a:lnTo>
                <a:lnTo>
                  <a:pt x="6221" y="47845"/>
                </a:lnTo>
                <a:lnTo>
                  <a:pt x="0" y="78359"/>
                </a:lnTo>
                <a:lnTo>
                  <a:pt x="0" y="4601565"/>
                </a:lnTo>
                <a:lnTo>
                  <a:pt x="6221" y="4632072"/>
                </a:lnTo>
                <a:lnTo>
                  <a:pt x="23193" y="4656988"/>
                </a:lnTo>
                <a:lnTo>
                  <a:pt x="48381" y="4673788"/>
                </a:lnTo>
                <a:lnTo>
                  <a:pt x="79248" y="4679950"/>
                </a:lnTo>
                <a:lnTo>
                  <a:pt x="712851" y="4679950"/>
                </a:lnTo>
                <a:lnTo>
                  <a:pt x="743644" y="4673788"/>
                </a:lnTo>
                <a:lnTo>
                  <a:pt x="768794" y="4656988"/>
                </a:lnTo>
                <a:lnTo>
                  <a:pt x="785752" y="4632072"/>
                </a:lnTo>
                <a:lnTo>
                  <a:pt x="791972" y="4601565"/>
                </a:lnTo>
                <a:lnTo>
                  <a:pt x="791972" y="78359"/>
                </a:lnTo>
                <a:lnTo>
                  <a:pt x="785752" y="47845"/>
                </a:lnTo>
                <a:lnTo>
                  <a:pt x="768794" y="22939"/>
                </a:lnTo>
                <a:lnTo>
                  <a:pt x="743644" y="6153"/>
                </a:lnTo>
                <a:lnTo>
                  <a:pt x="712851" y="0"/>
                </a:lnTo>
                <a:close/>
              </a:path>
            </a:pathLst>
          </a:custGeom>
          <a:solidFill>
            <a:srgbClr val="ECEFF7"/>
          </a:solidFill>
        </p:spPr>
        <p:txBody>
          <a:bodyPr wrap="square" lIns="0" tIns="0" rIns="0" bIns="0" rtlCol="0"/>
          <a:lstStyle/>
          <a:p>
            <a:endParaRPr/>
          </a:p>
        </p:txBody>
      </p:sp>
      <p:sp>
        <p:nvSpPr>
          <p:cNvPr id="23" name="object 23"/>
          <p:cNvSpPr txBox="1"/>
          <p:nvPr/>
        </p:nvSpPr>
        <p:spPr>
          <a:xfrm>
            <a:off x="7632274" y="1835179"/>
            <a:ext cx="274320" cy="643890"/>
          </a:xfrm>
          <a:prstGeom prst="rect">
            <a:avLst/>
          </a:prstGeom>
        </p:spPr>
        <p:txBody>
          <a:bodyPr vert="vert270" wrap="square" lIns="0" tIns="13335" rIns="0" bIns="0" rtlCol="0">
            <a:spAutoFit/>
          </a:bodyPr>
          <a:lstStyle/>
          <a:p>
            <a:pPr marL="12700">
              <a:lnSpc>
                <a:spcPct val="100000"/>
              </a:lnSpc>
              <a:spcBef>
                <a:spcPts val="105"/>
              </a:spcBef>
            </a:pPr>
            <a:r>
              <a:rPr sz="1600" spc="-130" dirty="0">
                <a:latin typeface="Verdana"/>
                <a:cs typeface="Verdana"/>
              </a:rPr>
              <a:t>71,000</a:t>
            </a:r>
            <a:endParaRPr sz="1600">
              <a:latin typeface="Verdana"/>
              <a:cs typeface="Verdana"/>
            </a:endParaRPr>
          </a:p>
        </p:txBody>
      </p:sp>
      <p:sp>
        <p:nvSpPr>
          <p:cNvPr id="24" name="object 24"/>
          <p:cNvSpPr/>
          <p:nvPr/>
        </p:nvSpPr>
        <p:spPr>
          <a:xfrm>
            <a:off x="8187690" y="1773935"/>
            <a:ext cx="792480" cy="4679950"/>
          </a:xfrm>
          <a:custGeom>
            <a:avLst/>
            <a:gdLst/>
            <a:ahLst/>
            <a:cxnLst/>
            <a:rect l="l" t="t" r="r" b="b"/>
            <a:pathLst>
              <a:path w="792479" h="4679950">
                <a:moveTo>
                  <a:pt x="712724" y="0"/>
                </a:moveTo>
                <a:lnTo>
                  <a:pt x="79120" y="0"/>
                </a:lnTo>
                <a:lnTo>
                  <a:pt x="48327" y="6153"/>
                </a:lnTo>
                <a:lnTo>
                  <a:pt x="23177" y="22939"/>
                </a:lnTo>
                <a:lnTo>
                  <a:pt x="6219" y="47845"/>
                </a:lnTo>
                <a:lnTo>
                  <a:pt x="0" y="78359"/>
                </a:lnTo>
                <a:lnTo>
                  <a:pt x="0" y="4601565"/>
                </a:lnTo>
                <a:lnTo>
                  <a:pt x="6219" y="4632072"/>
                </a:lnTo>
                <a:lnTo>
                  <a:pt x="23177" y="4656988"/>
                </a:lnTo>
                <a:lnTo>
                  <a:pt x="48327" y="4673788"/>
                </a:lnTo>
                <a:lnTo>
                  <a:pt x="79120" y="4679950"/>
                </a:lnTo>
                <a:lnTo>
                  <a:pt x="712724" y="4679950"/>
                </a:lnTo>
                <a:lnTo>
                  <a:pt x="743590" y="4673788"/>
                </a:lnTo>
                <a:lnTo>
                  <a:pt x="768778" y="4656988"/>
                </a:lnTo>
                <a:lnTo>
                  <a:pt x="785750" y="4632072"/>
                </a:lnTo>
                <a:lnTo>
                  <a:pt x="791971" y="4601565"/>
                </a:lnTo>
                <a:lnTo>
                  <a:pt x="791971" y="78359"/>
                </a:lnTo>
                <a:lnTo>
                  <a:pt x="785750" y="47845"/>
                </a:lnTo>
                <a:lnTo>
                  <a:pt x="768778" y="22939"/>
                </a:lnTo>
                <a:lnTo>
                  <a:pt x="743590" y="6153"/>
                </a:lnTo>
                <a:lnTo>
                  <a:pt x="712724" y="0"/>
                </a:lnTo>
                <a:close/>
              </a:path>
            </a:pathLst>
          </a:custGeom>
          <a:solidFill>
            <a:srgbClr val="ECEFF7"/>
          </a:solidFill>
        </p:spPr>
        <p:txBody>
          <a:bodyPr wrap="square" lIns="0" tIns="0" rIns="0" bIns="0" rtlCol="0"/>
          <a:lstStyle/>
          <a:p>
            <a:endParaRPr/>
          </a:p>
        </p:txBody>
      </p:sp>
      <p:sp>
        <p:nvSpPr>
          <p:cNvPr id="25" name="object 25"/>
          <p:cNvSpPr txBox="1"/>
          <p:nvPr/>
        </p:nvSpPr>
        <p:spPr>
          <a:xfrm>
            <a:off x="8432120" y="1835179"/>
            <a:ext cx="274320" cy="643890"/>
          </a:xfrm>
          <a:prstGeom prst="rect">
            <a:avLst/>
          </a:prstGeom>
        </p:spPr>
        <p:txBody>
          <a:bodyPr vert="vert270" wrap="square" lIns="0" tIns="13335" rIns="0" bIns="0" rtlCol="0">
            <a:spAutoFit/>
          </a:bodyPr>
          <a:lstStyle/>
          <a:p>
            <a:pPr marL="12700">
              <a:lnSpc>
                <a:spcPct val="100000"/>
              </a:lnSpc>
              <a:spcBef>
                <a:spcPts val="105"/>
              </a:spcBef>
            </a:pPr>
            <a:r>
              <a:rPr sz="1600" spc="-130" dirty="0">
                <a:latin typeface="Verdana"/>
                <a:cs typeface="Verdana"/>
              </a:rPr>
              <a:t>72,000</a:t>
            </a:r>
            <a:endParaRPr sz="1600">
              <a:latin typeface="Verdana"/>
              <a:cs typeface="Verdana"/>
            </a:endParaRPr>
          </a:p>
        </p:txBody>
      </p:sp>
      <p:sp>
        <p:nvSpPr>
          <p:cNvPr id="26" name="object 26"/>
          <p:cNvSpPr/>
          <p:nvPr/>
        </p:nvSpPr>
        <p:spPr>
          <a:xfrm>
            <a:off x="9004045" y="1773935"/>
            <a:ext cx="792480" cy="4679950"/>
          </a:xfrm>
          <a:custGeom>
            <a:avLst/>
            <a:gdLst/>
            <a:ahLst/>
            <a:cxnLst/>
            <a:rect l="l" t="t" r="r" b="b"/>
            <a:pathLst>
              <a:path w="792479" h="4679950">
                <a:moveTo>
                  <a:pt x="712724" y="0"/>
                </a:moveTo>
                <a:lnTo>
                  <a:pt x="79121" y="0"/>
                </a:lnTo>
                <a:lnTo>
                  <a:pt x="48327" y="6153"/>
                </a:lnTo>
                <a:lnTo>
                  <a:pt x="23177" y="22939"/>
                </a:lnTo>
                <a:lnTo>
                  <a:pt x="6219" y="47845"/>
                </a:lnTo>
                <a:lnTo>
                  <a:pt x="0" y="78359"/>
                </a:lnTo>
                <a:lnTo>
                  <a:pt x="0" y="4601565"/>
                </a:lnTo>
                <a:lnTo>
                  <a:pt x="6219" y="4632072"/>
                </a:lnTo>
                <a:lnTo>
                  <a:pt x="23177" y="4656988"/>
                </a:lnTo>
                <a:lnTo>
                  <a:pt x="48327" y="4673788"/>
                </a:lnTo>
                <a:lnTo>
                  <a:pt x="79121" y="4679950"/>
                </a:lnTo>
                <a:lnTo>
                  <a:pt x="712724" y="4679950"/>
                </a:lnTo>
                <a:lnTo>
                  <a:pt x="743590" y="4673788"/>
                </a:lnTo>
                <a:lnTo>
                  <a:pt x="768778" y="4656988"/>
                </a:lnTo>
                <a:lnTo>
                  <a:pt x="785750" y="4632072"/>
                </a:lnTo>
                <a:lnTo>
                  <a:pt x="791972" y="4601565"/>
                </a:lnTo>
                <a:lnTo>
                  <a:pt x="791972" y="78359"/>
                </a:lnTo>
                <a:lnTo>
                  <a:pt x="785750" y="47845"/>
                </a:lnTo>
                <a:lnTo>
                  <a:pt x="768778" y="22939"/>
                </a:lnTo>
                <a:lnTo>
                  <a:pt x="743590" y="6153"/>
                </a:lnTo>
                <a:lnTo>
                  <a:pt x="712724" y="0"/>
                </a:lnTo>
                <a:close/>
              </a:path>
            </a:pathLst>
          </a:custGeom>
          <a:solidFill>
            <a:srgbClr val="ECEFF7"/>
          </a:solidFill>
        </p:spPr>
        <p:txBody>
          <a:bodyPr wrap="square" lIns="0" tIns="0" rIns="0" bIns="0" rtlCol="0"/>
          <a:lstStyle/>
          <a:p>
            <a:endParaRPr/>
          </a:p>
        </p:txBody>
      </p:sp>
      <p:sp>
        <p:nvSpPr>
          <p:cNvPr id="27" name="object 27"/>
          <p:cNvSpPr txBox="1"/>
          <p:nvPr/>
        </p:nvSpPr>
        <p:spPr>
          <a:xfrm>
            <a:off x="9248730" y="1835179"/>
            <a:ext cx="274320" cy="643890"/>
          </a:xfrm>
          <a:prstGeom prst="rect">
            <a:avLst/>
          </a:prstGeom>
        </p:spPr>
        <p:txBody>
          <a:bodyPr vert="vert270" wrap="square" lIns="0" tIns="13335" rIns="0" bIns="0" rtlCol="0">
            <a:spAutoFit/>
          </a:bodyPr>
          <a:lstStyle/>
          <a:p>
            <a:pPr marL="12700">
              <a:lnSpc>
                <a:spcPct val="100000"/>
              </a:lnSpc>
              <a:spcBef>
                <a:spcPts val="105"/>
              </a:spcBef>
            </a:pPr>
            <a:r>
              <a:rPr sz="1600" spc="-130" dirty="0">
                <a:latin typeface="Verdana"/>
                <a:cs typeface="Verdana"/>
              </a:rPr>
              <a:t>73,000</a:t>
            </a:r>
            <a:endParaRPr sz="1600">
              <a:latin typeface="Verdana"/>
              <a:cs typeface="Verdana"/>
            </a:endParaRPr>
          </a:p>
        </p:txBody>
      </p:sp>
      <p:sp>
        <p:nvSpPr>
          <p:cNvPr id="28" name="object 28"/>
          <p:cNvSpPr/>
          <p:nvPr/>
        </p:nvSpPr>
        <p:spPr>
          <a:xfrm>
            <a:off x="9809988" y="1773935"/>
            <a:ext cx="792480" cy="4679950"/>
          </a:xfrm>
          <a:custGeom>
            <a:avLst/>
            <a:gdLst/>
            <a:ahLst/>
            <a:cxnLst/>
            <a:rect l="l" t="t" r="r" b="b"/>
            <a:pathLst>
              <a:path w="792479" h="4679950">
                <a:moveTo>
                  <a:pt x="712723" y="0"/>
                </a:moveTo>
                <a:lnTo>
                  <a:pt x="79120" y="0"/>
                </a:lnTo>
                <a:lnTo>
                  <a:pt x="48327" y="6153"/>
                </a:lnTo>
                <a:lnTo>
                  <a:pt x="23177" y="22939"/>
                </a:lnTo>
                <a:lnTo>
                  <a:pt x="6219" y="47845"/>
                </a:lnTo>
                <a:lnTo>
                  <a:pt x="0" y="78359"/>
                </a:lnTo>
                <a:lnTo>
                  <a:pt x="0" y="4601565"/>
                </a:lnTo>
                <a:lnTo>
                  <a:pt x="6219" y="4632072"/>
                </a:lnTo>
                <a:lnTo>
                  <a:pt x="23177" y="4656988"/>
                </a:lnTo>
                <a:lnTo>
                  <a:pt x="48327" y="4673788"/>
                </a:lnTo>
                <a:lnTo>
                  <a:pt x="79120" y="4679950"/>
                </a:lnTo>
                <a:lnTo>
                  <a:pt x="712723" y="4679950"/>
                </a:lnTo>
                <a:lnTo>
                  <a:pt x="743590" y="4673788"/>
                </a:lnTo>
                <a:lnTo>
                  <a:pt x="768778" y="4656988"/>
                </a:lnTo>
                <a:lnTo>
                  <a:pt x="785750" y="4632072"/>
                </a:lnTo>
                <a:lnTo>
                  <a:pt x="791971" y="4601565"/>
                </a:lnTo>
                <a:lnTo>
                  <a:pt x="791971" y="78359"/>
                </a:lnTo>
                <a:lnTo>
                  <a:pt x="785750" y="47845"/>
                </a:lnTo>
                <a:lnTo>
                  <a:pt x="768778" y="22939"/>
                </a:lnTo>
                <a:lnTo>
                  <a:pt x="743590" y="6153"/>
                </a:lnTo>
                <a:lnTo>
                  <a:pt x="712723" y="0"/>
                </a:lnTo>
                <a:close/>
              </a:path>
            </a:pathLst>
          </a:custGeom>
          <a:solidFill>
            <a:srgbClr val="ECEFF7"/>
          </a:solidFill>
        </p:spPr>
        <p:txBody>
          <a:bodyPr wrap="square" lIns="0" tIns="0" rIns="0" bIns="0" rtlCol="0"/>
          <a:lstStyle/>
          <a:p>
            <a:endParaRPr/>
          </a:p>
        </p:txBody>
      </p:sp>
      <p:sp>
        <p:nvSpPr>
          <p:cNvPr id="29" name="object 29"/>
          <p:cNvSpPr txBox="1"/>
          <p:nvPr/>
        </p:nvSpPr>
        <p:spPr>
          <a:xfrm>
            <a:off x="10054545" y="1835179"/>
            <a:ext cx="274320" cy="643890"/>
          </a:xfrm>
          <a:prstGeom prst="rect">
            <a:avLst/>
          </a:prstGeom>
        </p:spPr>
        <p:txBody>
          <a:bodyPr vert="vert270" wrap="square" lIns="0" tIns="13335" rIns="0" bIns="0" rtlCol="0">
            <a:spAutoFit/>
          </a:bodyPr>
          <a:lstStyle/>
          <a:p>
            <a:pPr marL="12700">
              <a:lnSpc>
                <a:spcPct val="100000"/>
              </a:lnSpc>
              <a:spcBef>
                <a:spcPts val="105"/>
              </a:spcBef>
            </a:pPr>
            <a:r>
              <a:rPr sz="1600" spc="-130" dirty="0">
                <a:latin typeface="Verdana"/>
                <a:cs typeface="Verdana"/>
              </a:rPr>
              <a:t>74,000</a:t>
            </a:r>
            <a:endParaRPr sz="1600">
              <a:latin typeface="Verdana"/>
              <a:cs typeface="Verdana"/>
            </a:endParaRPr>
          </a:p>
        </p:txBody>
      </p:sp>
      <p:sp>
        <p:nvSpPr>
          <p:cNvPr id="30" name="object 30"/>
          <p:cNvSpPr/>
          <p:nvPr/>
        </p:nvSpPr>
        <p:spPr>
          <a:xfrm>
            <a:off x="10623931" y="1787017"/>
            <a:ext cx="792480" cy="4680585"/>
          </a:xfrm>
          <a:custGeom>
            <a:avLst/>
            <a:gdLst/>
            <a:ahLst/>
            <a:cxnLst/>
            <a:rect l="l" t="t" r="r" b="b"/>
            <a:pathLst>
              <a:path w="792479" h="4680585">
                <a:moveTo>
                  <a:pt x="712851" y="0"/>
                </a:moveTo>
                <a:lnTo>
                  <a:pt x="79248" y="0"/>
                </a:lnTo>
                <a:lnTo>
                  <a:pt x="48381" y="6173"/>
                </a:lnTo>
                <a:lnTo>
                  <a:pt x="23193" y="23002"/>
                </a:lnTo>
                <a:lnTo>
                  <a:pt x="6221" y="47952"/>
                </a:lnTo>
                <a:lnTo>
                  <a:pt x="0" y="78486"/>
                </a:lnTo>
                <a:lnTo>
                  <a:pt x="0" y="4601667"/>
                </a:lnTo>
                <a:lnTo>
                  <a:pt x="6221" y="4632174"/>
                </a:lnTo>
                <a:lnTo>
                  <a:pt x="23193" y="4657090"/>
                </a:lnTo>
                <a:lnTo>
                  <a:pt x="48381" y="4673890"/>
                </a:lnTo>
                <a:lnTo>
                  <a:pt x="79248" y="4680051"/>
                </a:lnTo>
                <a:lnTo>
                  <a:pt x="712851" y="4680051"/>
                </a:lnTo>
                <a:lnTo>
                  <a:pt x="743644" y="4673890"/>
                </a:lnTo>
                <a:lnTo>
                  <a:pt x="768794" y="4657090"/>
                </a:lnTo>
                <a:lnTo>
                  <a:pt x="785752" y="4632174"/>
                </a:lnTo>
                <a:lnTo>
                  <a:pt x="791972" y="4601667"/>
                </a:lnTo>
                <a:lnTo>
                  <a:pt x="791972" y="78486"/>
                </a:lnTo>
                <a:lnTo>
                  <a:pt x="785752" y="47952"/>
                </a:lnTo>
                <a:lnTo>
                  <a:pt x="768794" y="23002"/>
                </a:lnTo>
                <a:lnTo>
                  <a:pt x="743644" y="6173"/>
                </a:lnTo>
                <a:lnTo>
                  <a:pt x="712851" y="0"/>
                </a:lnTo>
                <a:close/>
              </a:path>
            </a:pathLst>
          </a:custGeom>
          <a:solidFill>
            <a:srgbClr val="ECEFF7"/>
          </a:solidFill>
        </p:spPr>
        <p:txBody>
          <a:bodyPr wrap="square" lIns="0" tIns="0" rIns="0" bIns="0" rtlCol="0"/>
          <a:lstStyle/>
          <a:p>
            <a:endParaRPr/>
          </a:p>
        </p:txBody>
      </p:sp>
      <p:sp>
        <p:nvSpPr>
          <p:cNvPr id="31" name="object 31"/>
          <p:cNvSpPr txBox="1"/>
          <p:nvPr/>
        </p:nvSpPr>
        <p:spPr>
          <a:xfrm>
            <a:off x="10868742" y="1848387"/>
            <a:ext cx="274320" cy="643890"/>
          </a:xfrm>
          <a:prstGeom prst="rect">
            <a:avLst/>
          </a:prstGeom>
        </p:spPr>
        <p:txBody>
          <a:bodyPr vert="vert270" wrap="square" lIns="0" tIns="13335" rIns="0" bIns="0" rtlCol="0">
            <a:spAutoFit/>
          </a:bodyPr>
          <a:lstStyle/>
          <a:p>
            <a:pPr marL="12700">
              <a:lnSpc>
                <a:spcPct val="100000"/>
              </a:lnSpc>
              <a:spcBef>
                <a:spcPts val="105"/>
              </a:spcBef>
            </a:pPr>
            <a:r>
              <a:rPr sz="1600" spc="-130" dirty="0">
                <a:latin typeface="Verdana"/>
                <a:cs typeface="Verdana"/>
              </a:rPr>
              <a:t>75,000</a:t>
            </a:r>
            <a:endParaRPr sz="1600">
              <a:latin typeface="Verdana"/>
              <a:cs typeface="Verdana"/>
            </a:endParaRPr>
          </a:p>
        </p:txBody>
      </p:sp>
      <p:grpSp>
        <p:nvGrpSpPr>
          <p:cNvPr id="33" name="object 33"/>
          <p:cNvGrpSpPr/>
          <p:nvPr/>
        </p:nvGrpSpPr>
        <p:grpSpPr>
          <a:xfrm>
            <a:off x="4274058" y="2617342"/>
            <a:ext cx="6226810" cy="2185670"/>
            <a:chOff x="4274058" y="2617342"/>
            <a:chExt cx="6226810" cy="2185670"/>
          </a:xfrm>
        </p:grpSpPr>
        <p:sp>
          <p:nvSpPr>
            <p:cNvPr id="34" name="object 34"/>
            <p:cNvSpPr/>
            <p:nvPr/>
          </p:nvSpPr>
          <p:spPr>
            <a:xfrm>
              <a:off x="7491984" y="2620898"/>
              <a:ext cx="617855" cy="436245"/>
            </a:xfrm>
            <a:custGeom>
              <a:avLst/>
              <a:gdLst/>
              <a:ahLst/>
              <a:cxnLst/>
              <a:rect l="l" t="t" r="r" b="b"/>
              <a:pathLst>
                <a:path w="617854" h="436244">
                  <a:moveTo>
                    <a:pt x="564388" y="0"/>
                  </a:moveTo>
                  <a:lnTo>
                    <a:pt x="53340" y="0"/>
                  </a:lnTo>
                  <a:lnTo>
                    <a:pt x="32575" y="3430"/>
                  </a:lnTo>
                  <a:lnTo>
                    <a:pt x="15621" y="12779"/>
                  </a:lnTo>
                  <a:lnTo>
                    <a:pt x="4191" y="26628"/>
                  </a:lnTo>
                  <a:lnTo>
                    <a:pt x="0" y="43561"/>
                  </a:lnTo>
                  <a:lnTo>
                    <a:pt x="0" y="392175"/>
                  </a:lnTo>
                  <a:lnTo>
                    <a:pt x="4191" y="409162"/>
                  </a:lnTo>
                  <a:lnTo>
                    <a:pt x="15621" y="423005"/>
                  </a:lnTo>
                  <a:lnTo>
                    <a:pt x="32575" y="432323"/>
                  </a:lnTo>
                  <a:lnTo>
                    <a:pt x="53340" y="435737"/>
                  </a:lnTo>
                  <a:lnTo>
                    <a:pt x="564388" y="435737"/>
                  </a:lnTo>
                  <a:lnTo>
                    <a:pt x="585152" y="432323"/>
                  </a:lnTo>
                  <a:lnTo>
                    <a:pt x="602106" y="423005"/>
                  </a:lnTo>
                  <a:lnTo>
                    <a:pt x="613536" y="409162"/>
                  </a:lnTo>
                  <a:lnTo>
                    <a:pt x="617727" y="392175"/>
                  </a:lnTo>
                  <a:lnTo>
                    <a:pt x="617727" y="43561"/>
                  </a:lnTo>
                  <a:lnTo>
                    <a:pt x="613536" y="26628"/>
                  </a:lnTo>
                  <a:lnTo>
                    <a:pt x="602106" y="12779"/>
                  </a:lnTo>
                  <a:lnTo>
                    <a:pt x="585152" y="3430"/>
                  </a:lnTo>
                  <a:lnTo>
                    <a:pt x="564388" y="0"/>
                  </a:lnTo>
                  <a:close/>
                </a:path>
              </a:pathLst>
            </a:custGeom>
            <a:solidFill>
              <a:srgbClr val="041E42"/>
            </a:solidFill>
          </p:spPr>
          <p:txBody>
            <a:bodyPr wrap="square" lIns="0" tIns="0" rIns="0" bIns="0" rtlCol="0"/>
            <a:lstStyle/>
            <a:p>
              <a:endParaRPr/>
            </a:p>
          </p:txBody>
        </p:sp>
        <p:pic>
          <p:nvPicPr>
            <p:cNvPr id="35" name="object 35" descr="AnalisisLogo_withe.png"/>
            <p:cNvPicPr/>
            <p:nvPr/>
          </p:nvPicPr>
          <p:blipFill>
            <a:blip r:embed="rId2" cstate="print"/>
            <a:stretch>
              <a:fillRect/>
            </a:stretch>
          </p:blipFill>
          <p:spPr>
            <a:xfrm>
              <a:off x="7537830" y="2723629"/>
              <a:ext cx="525970" cy="230390"/>
            </a:xfrm>
            <a:prstGeom prst="rect">
              <a:avLst/>
            </a:prstGeom>
          </p:spPr>
        </p:pic>
        <p:sp>
          <p:nvSpPr>
            <p:cNvPr id="36" name="object 36"/>
            <p:cNvSpPr/>
            <p:nvPr/>
          </p:nvSpPr>
          <p:spPr>
            <a:xfrm>
              <a:off x="8636635" y="2626867"/>
              <a:ext cx="572135" cy="360045"/>
            </a:xfrm>
            <a:custGeom>
              <a:avLst/>
              <a:gdLst/>
              <a:ahLst/>
              <a:cxnLst/>
              <a:rect l="l" t="t" r="r" b="b"/>
              <a:pathLst>
                <a:path w="572134" h="360044">
                  <a:moveTo>
                    <a:pt x="522224" y="0"/>
                  </a:moveTo>
                  <a:lnTo>
                    <a:pt x="49403" y="0"/>
                  </a:lnTo>
                  <a:lnTo>
                    <a:pt x="30164" y="2831"/>
                  </a:lnTo>
                  <a:lnTo>
                    <a:pt x="14462" y="10556"/>
                  </a:lnTo>
                  <a:lnTo>
                    <a:pt x="3879" y="22020"/>
                  </a:lnTo>
                  <a:lnTo>
                    <a:pt x="0" y="36068"/>
                  </a:lnTo>
                  <a:lnTo>
                    <a:pt x="0" y="323977"/>
                  </a:lnTo>
                  <a:lnTo>
                    <a:pt x="3879" y="338024"/>
                  </a:lnTo>
                  <a:lnTo>
                    <a:pt x="14462" y="349488"/>
                  </a:lnTo>
                  <a:lnTo>
                    <a:pt x="30164" y="357213"/>
                  </a:lnTo>
                  <a:lnTo>
                    <a:pt x="49403" y="360045"/>
                  </a:lnTo>
                  <a:lnTo>
                    <a:pt x="522224" y="360045"/>
                  </a:lnTo>
                  <a:lnTo>
                    <a:pt x="541462" y="357213"/>
                  </a:lnTo>
                  <a:lnTo>
                    <a:pt x="557164" y="349488"/>
                  </a:lnTo>
                  <a:lnTo>
                    <a:pt x="567747" y="338024"/>
                  </a:lnTo>
                  <a:lnTo>
                    <a:pt x="571626" y="323977"/>
                  </a:lnTo>
                  <a:lnTo>
                    <a:pt x="571626" y="36068"/>
                  </a:lnTo>
                  <a:lnTo>
                    <a:pt x="567747" y="22020"/>
                  </a:lnTo>
                  <a:lnTo>
                    <a:pt x="557164" y="10556"/>
                  </a:lnTo>
                  <a:lnTo>
                    <a:pt x="541462" y="2831"/>
                  </a:lnTo>
                  <a:lnTo>
                    <a:pt x="522224" y="0"/>
                  </a:lnTo>
                  <a:close/>
                </a:path>
              </a:pathLst>
            </a:custGeom>
            <a:solidFill>
              <a:srgbClr val="FFFFFF"/>
            </a:solidFill>
          </p:spPr>
          <p:txBody>
            <a:bodyPr wrap="square" lIns="0" tIns="0" rIns="0" bIns="0" rtlCol="0"/>
            <a:lstStyle/>
            <a:p>
              <a:endParaRPr/>
            </a:p>
          </p:txBody>
        </p:sp>
        <p:sp>
          <p:nvSpPr>
            <p:cNvPr id="37" name="object 37"/>
            <p:cNvSpPr/>
            <p:nvPr/>
          </p:nvSpPr>
          <p:spPr>
            <a:xfrm>
              <a:off x="8636635" y="2626867"/>
              <a:ext cx="572135" cy="360045"/>
            </a:xfrm>
            <a:custGeom>
              <a:avLst/>
              <a:gdLst/>
              <a:ahLst/>
              <a:cxnLst/>
              <a:rect l="l" t="t" r="r" b="b"/>
              <a:pathLst>
                <a:path w="572134" h="360044">
                  <a:moveTo>
                    <a:pt x="0" y="36068"/>
                  </a:moveTo>
                  <a:lnTo>
                    <a:pt x="3879" y="22020"/>
                  </a:lnTo>
                  <a:lnTo>
                    <a:pt x="14462" y="10556"/>
                  </a:lnTo>
                  <a:lnTo>
                    <a:pt x="30164" y="2831"/>
                  </a:lnTo>
                  <a:lnTo>
                    <a:pt x="49403" y="0"/>
                  </a:lnTo>
                  <a:lnTo>
                    <a:pt x="522224" y="0"/>
                  </a:lnTo>
                  <a:lnTo>
                    <a:pt x="541462" y="2831"/>
                  </a:lnTo>
                  <a:lnTo>
                    <a:pt x="557164" y="10556"/>
                  </a:lnTo>
                  <a:lnTo>
                    <a:pt x="567747" y="22020"/>
                  </a:lnTo>
                  <a:lnTo>
                    <a:pt x="571626" y="36068"/>
                  </a:lnTo>
                  <a:lnTo>
                    <a:pt x="571626" y="84020"/>
                  </a:lnTo>
                  <a:lnTo>
                    <a:pt x="571626" y="131990"/>
                  </a:lnTo>
                  <a:lnTo>
                    <a:pt x="571626" y="179974"/>
                  </a:lnTo>
                  <a:lnTo>
                    <a:pt x="571626" y="227969"/>
                  </a:lnTo>
                  <a:lnTo>
                    <a:pt x="571626" y="275971"/>
                  </a:lnTo>
                  <a:lnTo>
                    <a:pt x="571626" y="323977"/>
                  </a:lnTo>
                  <a:lnTo>
                    <a:pt x="567747" y="338024"/>
                  </a:lnTo>
                  <a:lnTo>
                    <a:pt x="557164" y="349488"/>
                  </a:lnTo>
                  <a:lnTo>
                    <a:pt x="541462" y="357213"/>
                  </a:lnTo>
                  <a:lnTo>
                    <a:pt x="522224" y="360045"/>
                  </a:lnTo>
                  <a:lnTo>
                    <a:pt x="49403" y="360045"/>
                  </a:lnTo>
                  <a:lnTo>
                    <a:pt x="30164" y="357213"/>
                  </a:lnTo>
                  <a:lnTo>
                    <a:pt x="14462" y="349488"/>
                  </a:lnTo>
                  <a:lnTo>
                    <a:pt x="3879" y="338024"/>
                  </a:lnTo>
                  <a:lnTo>
                    <a:pt x="0" y="323977"/>
                  </a:lnTo>
                  <a:lnTo>
                    <a:pt x="0" y="36068"/>
                  </a:lnTo>
                  <a:close/>
                </a:path>
              </a:pathLst>
            </a:custGeom>
            <a:ln w="19050">
              <a:solidFill>
                <a:srgbClr val="186B23"/>
              </a:solidFill>
            </a:ln>
          </p:spPr>
          <p:txBody>
            <a:bodyPr wrap="square" lIns="0" tIns="0" rIns="0" bIns="0" rtlCol="0"/>
            <a:lstStyle/>
            <a:p>
              <a:endParaRPr/>
            </a:p>
          </p:txBody>
        </p:sp>
        <p:pic>
          <p:nvPicPr>
            <p:cNvPr id="38" name="object 38"/>
            <p:cNvPicPr/>
            <p:nvPr/>
          </p:nvPicPr>
          <p:blipFill>
            <a:blip r:embed="rId3" cstate="print"/>
            <a:stretch>
              <a:fillRect/>
            </a:stretch>
          </p:blipFill>
          <p:spPr>
            <a:xfrm>
              <a:off x="8777986" y="2659545"/>
              <a:ext cx="294601" cy="294601"/>
            </a:xfrm>
            <a:prstGeom prst="rect">
              <a:avLst/>
            </a:prstGeom>
          </p:spPr>
        </p:pic>
        <p:sp>
          <p:nvSpPr>
            <p:cNvPr id="39" name="object 39"/>
            <p:cNvSpPr/>
            <p:nvPr/>
          </p:nvSpPr>
          <p:spPr>
            <a:xfrm>
              <a:off x="8642985" y="3041014"/>
              <a:ext cx="572135" cy="360045"/>
            </a:xfrm>
            <a:custGeom>
              <a:avLst/>
              <a:gdLst/>
              <a:ahLst/>
              <a:cxnLst/>
              <a:rect l="l" t="t" r="r" b="b"/>
              <a:pathLst>
                <a:path w="572134" h="360045">
                  <a:moveTo>
                    <a:pt x="522224" y="0"/>
                  </a:moveTo>
                  <a:lnTo>
                    <a:pt x="49275" y="0"/>
                  </a:lnTo>
                  <a:lnTo>
                    <a:pt x="30110" y="2831"/>
                  </a:lnTo>
                  <a:lnTo>
                    <a:pt x="14446" y="10556"/>
                  </a:lnTo>
                  <a:lnTo>
                    <a:pt x="3877" y="22020"/>
                  </a:lnTo>
                  <a:lnTo>
                    <a:pt x="0" y="36068"/>
                  </a:lnTo>
                  <a:lnTo>
                    <a:pt x="0" y="323976"/>
                  </a:lnTo>
                  <a:lnTo>
                    <a:pt x="3877" y="338024"/>
                  </a:lnTo>
                  <a:lnTo>
                    <a:pt x="14446" y="349488"/>
                  </a:lnTo>
                  <a:lnTo>
                    <a:pt x="30110" y="357213"/>
                  </a:lnTo>
                  <a:lnTo>
                    <a:pt x="49275" y="360045"/>
                  </a:lnTo>
                  <a:lnTo>
                    <a:pt x="522224" y="360045"/>
                  </a:lnTo>
                  <a:lnTo>
                    <a:pt x="541462" y="357213"/>
                  </a:lnTo>
                  <a:lnTo>
                    <a:pt x="557164" y="349488"/>
                  </a:lnTo>
                  <a:lnTo>
                    <a:pt x="567747" y="338024"/>
                  </a:lnTo>
                  <a:lnTo>
                    <a:pt x="571626" y="323976"/>
                  </a:lnTo>
                  <a:lnTo>
                    <a:pt x="571626" y="36068"/>
                  </a:lnTo>
                  <a:lnTo>
                    <a:pt x="567747" y="22020"/>
                  </a:lnTo>
                  <a:lnTo>
                    <a:pt x="557164" y="10556"/>
                  </a:lnTo>
                  <a:lnTo>
                    <a:pt x="541462" y="2831"/>
                  </a:lnTo>
                  <a:lnTo>
                    <a:pt x="522224" y="0"/>
                  </a:lnTo>
                  <a:close/>
                </a:path>
              </a:pathLst>
            </a:custGeom>
            <a:solidFill>
              <a:srgbClr val="FFFFFF"/>
            </a:solidFill>
          </p:spPr>
          <p:txBody>
            <a:bodyPr wrap="square" lIns="0" tIns="0" rIns="0" bIns="0" rtlCol="0"/>
            <a:lstStyle/>
            <a:p>
              <a:endParaRPr/>
            </a:p>
          </p:txBody>
        </p:sp>
        <p:sp>
          <p:nvSpPr>
            <p:cNvPr id="40" name="object 40"/>
            <p:cNvSpPr/>
            <p:nvPr/>
          </p:nvSpPr>
          <p:spPr>
            <a:xfrm>
              <a:off x="8642985" y="3041014"/>
              <a:ext cx="572135" cy="360045"/>
            </a:xfrm>
            <a:custGeom>
              <a:avLst/>
              <a:gdLst/>
              <a:ahLst/>
              <a:cxnLst/>
              <a:rect l="l" t="t" r="r" b="b"/>
              <a:pathLst>
                <a:path w="572134" h="360045">
                  <a:moveTo>
                    <a:pt x="0" y="36068"/>
                  </a:moveTo>
                  <a:lnTo>
                    <a:pt x="3877" y="22020"/>
                  </a:lnTo>
                  <a:lnTo>
                    <a:pt x="14446" y="10556"/>
                  </a:lnTo>
                  <a:lnTo>
                    <a:pt x="30110" y="2831"/>
                  </a:lnTo>
                  <a:lnTo>
                    <a:pt x="49275" y="0"/>
                  </a:lnTo>
                  <a:lnTo>
                    <a:pt x="522224" y="0"/>
                  </a:lnTo>
                  <a:lnTo>
                    <a:pt x="541462" y="2831"/>
                  </a:lnTo>
                  <a:lnTo>
                    <a:pt x="557164" y="10556"/>
                  </a:lnTo>
                  <a:lnTo>
                    <a:pt x="567747" y="22020"/>
                  </a:lnTo>
                  <a:lnTo>
                    <a:pt x="571626" y="36068"/>
                  </a:lnTo>
                  <a:lnTo>
                    <a:pt x="571626" y="84064"/>
                  </a:lnTo>
                  <a:lnTo>
                    <a:pt x="571626" y="132047"/>
                  </a:lnTo>
                  <a:lnTo>
                    <a:pt x="571626" y="180022"/>
                  </a:lnTo>
                  <a:lnTo>
                    <a:pt x="571626" y="227997"/>
                  </a:lnTo>
                  <a:lnTo>
                    <a:pt x="571626" y="275980"/>
                  </a:lnTo>
                  <a:lnTo>
                    <a:pt x="571626" y="323976"/>
                  </a:lnTo>
                  <a:lnTo>
                    <a:pt x="567747" y="338024"/>
                  </a:lnTo>
                  <a:lnTo>
                    <a:pt x="557164" y="349488"/>
                  </a:lnTo>
                  <a:lnTo>
                    <a:pt x="541462" y="357213"/>
                  </a:lnTo>
                  <a:lnTo>
                    <a:pt x="522224" y="360045"/>
                  </a:lnTo>
                  <a:lnTo>
                    <a:pt x="49275" y="360045"/>
                  </a:lnTo>
                  <a:lnTo>
                    <a:pt x="30110" y="357213"/>
                  </a:lnTo>
                  <a:lnTo>
                    <a:pt x="14446" y="349488"/>
                  </a:lnTo>
                  <a:lnTo>
                    <a:pt x="3877" y="338024"/>
                  </a:lnTo>
                  <a:lnTo>
                    <a:pt x="0" y="323976"/>
                  </a:lnTo>
                  <a:lnTo>
                    <a:pt x="0" y="36068"/>
                  </a:lnTo>
                  <a:close/>
                </a:path>
              </a:pathLst>
            </a:custGeom>
            <a:ln w="19050">
              <a:solidFill>
                <a:srgbClr val="7E7E7E"/>
              </a:solidFill>
            </a:ln>
          </p:spPr>
          <p:txBody>
            <a:bodyPr wrap="square" lIns="0" tIns="0" rIns="0" bIns="0" rtlCol="0"/>
            <a:lstStyle/>
            <a:p>
              <a:endParaRPr/>
            </a:p>
          </p:txBody>
        </p:sp>
        <p:pic>
          <p:nvPicPr>
            <p:cNvPr id="41" name="object 41" descr="Iniciar Sesión - CopKapital"/>
            <p:cNvPicPr/>
            <p:nvPr/>
          </p:nvPicPr>
          <p:blipFill>
            <a:blip r:embed="rId4" cstate="print"/>
            <a:stretch>
              <a:fillRect/>
            </a:stretch>
          </p:blipFill>
          <p:spPr>
            <a:xfrm>
              <a:off x="8749665" y="3041027"/>
              <a:ext cx="349491" cy="349491"/>
            </a:xfrm>
            <a:prstGeom prst="rect">
              <a:avLst/>
            </a:prstGeom>
          </p:spPr>
        </p:pic>
        <p:sp>
          <p:nvSpPr>
            <p:cNvPr id="42" name="object 42"/>
            <p:cNvSpPr/>
            <p:nvPr/>
          </p:nvSpPr>
          <p:spPr>
            <a:xfrm>
              <a:off x="9441688" y="3460750"/>
              <a:ext cx="572135" cy="360045"/>
            </a:xfrm>
            <a:custGeom>
              <a:avLst/>
              <a:gdLst/>
              <a:ahLst/>
              <a:cxnLst/>
              <a:rect l="l" t="t" r="r" b="b"/>
              <a:pathLst>
                <a:path w="572134" h="360045">
                  <a:moveTo>
                    <a:pt x="522223" y="0"/>
                  </a:moveTo>
                  <a:lnTo>
                    <a:pt x="49402" y="0"/>
                  </a:lnTo>
                  <a:lnTo>
                    <a:pt x="30164" y="2829"/>
                  </a:lnTo>
                  <a:lnTo>
                    <a:pt x="14462" y="10541"/>
                  </a:lnTo>
                  <a:lnTo>
                    <a:pt x="3879" y="21967"/>
                  </a:lnTo>
                  <a:lnTo>
                    <a:pt x="0" y="35940"/>
                  </a:lnTo>
                  <a:lnTo>
                    <a:pt x="0" y="323976"/>
                  </a:lnTo>
                  <a:lnTo>
                    <a:pt x="3879" y="337950"/>
                  </a:lnTo>
                  <a:lnTo>
                    <a:pt x="14462" y="349376"/>
                  </a:lnTo>
                  <a:lnTo>
                    <a:pt x="30164" y="357088"/>
                  </a:lnTo>
                  <a:lnTo>
                    <a:pt x="49402" y="359918"/>
                  </a:lnTo>
                  <a:lnTo>
                    <a:pt x="522223" y="359918"/>
                  </a:lnTo>
                  <a:lnTo>
                    <a:pt x="541462" y="357088"/>
                  </a:lnTo>
                  <a:lnTo>
                    <a:pt x="557164" y="349376"/>
                  </a:lnTo>
                  <a:lnTo>
                    <a:pt x="567747" y="337950"/>
                  </a:lnTo>
                  <a:lnTo>
                    <a:pt x="571626" y="323976"/>
                  </a:lnTo>
                  <a:lnTo>
                    <a:pt x="571626" y="35940"/>
                  </a:lnTo>
                  <a:lnTo>
                    <a:pt x="567747" y="21967"/>
                  </a:lnTo>
                  <a:lnTo>
                    <a:pt x="557164" y="10540"/>
                  </a:lnTo>
                  <a:lnTo>
                    <a:pt x="541462" y="2829"/>
                  </a:lnTo>
                  <a:lnTo>
                    <a:pt x="522223" y="0"/>
                  </a:lnTo>
                  <a:close/>
                </a:path>
              </a:pathLst>
            </a:custGeom>
            <a:solidFill>
              <a:srgbClr val="FFFFFF"/>
            </a:solidFill>
          </p:spPr>
          <p:txBody>
            <a:bodyPr wrap="square" lIns="0" tIns="0" rIns="0" bIns="0" rtlCol="0"/>
            <a:lstStyle/>
            <a:p>
              <a:endParaRPr/>
            </a:p>
          </p:txBody>
        </p:sp>
        <p:sp>
          <p:nvSpPr>
            <p:cNvPr id="43" name="object 43"/>
            <p:cNvSpPr/>
            <p:nvPr/>
          </p:nvSpPr>
          <p:spPr>
            <a:xfrm>
              <a:off x="9441688" y="3460750"/>
              <a:ext cx="572135" cy="360045"/>
            </a:xfrm>
            <a:custGeom>
              <a:avLst/>
              <a:gdLst/>
              <a:ahLst/>
              <a:cxnLst/>
              <a:rect l="l" t="t" r="r" b="b"/>
              <a:pathLst>
                <a:path w="572134" h="360045">
                  <a:moveTo>
                    <a:pt x="0" y="35940"/>
                  </a:moveTo>
                  <a:lnTo>
                    <a:pt x="3879" y="21967"/>
                  </a:lnTo>
                  <a:lnTo>
                    <a:pt x="14462" y="10541"/>
                  </a:lnTo>
                  <a:lnTo>
                    <a:pt x="30164" y="2829"/>
                  </a:lnTo>
                  <a:lnTo>
                    <a:pt x="49402" y="0"/>
                  </a:lnTo>
                  <a:lnTo>
                    <a:pt x="522223" y="0"/>
                  </a:lnTo>
                  <a:lnTo>
                    <a:pt x="541462" y="2829"/>
                  </a:lnTo>
                  <a:lnTo>
                    <a:pt x="557164" y="10540"/>
                  </a:lnTo>
                  <a:lnTo>
                    <a:pt x="567747" y="21967"/>
                  </a:lnTo>
                  <a:lnTo>
                    <a:pt x="571626" y="35940"/>
                  </a:lnTo>
                  <a:lnTo>
                    <a:pt x="571626" y="83947"/>
                  </a:lnTo>
                  <a:lnTo>
                    <a:pt x="571626" y="131952"/>
                  </a:lnTo>
                  <a:lnTo>
                    <a:pt x="571626" y="179958"/>
                  </a:lnTo>
                  <a:lnTo>
                    <a:pt x="571626" y="227964"/>
                  </a:lnTo>
                  <a:lnTo>
                    <a:pt x="571626" y="275970"/>
                  </a:lnTo>
                  <a:lnTo>
                    <a:pt x="571626" y="323976"/>
                  </a:lnTo>
                  <a:lnTo>
                    <a:pt x="567747" y="337950"/>
                  </a:lnTo>
                  <a:lnTo>
                    <a:pt x="557164" y="349376"/>
                  </a:lnTo>
                  <a:lnTo>
                    <a:pt x="541462" y="357088"/>
                  </a:lnTo>
                  <a:lnTo>
                    <a:pt x="522223" y="359918"/>
                  </a:lnTo>
                  <a:lnTo>
                    <a:pt x="49402" y="359918"/>
                  </a:lnTo>
                  <a:lnTo>
                    <a:pt x="30164" y="357088"/>
                  </a:lnTo>
                  <a:lnTo>
                    <a:pt x="14462" y="349376"/>
                  </a:lnTo>
                  <a:lnTo>
                    <a:pt x="3879" y="337950"/>
                  </a:lnTo>
                  <a:lnTo>
                    <a:pt x="0" y="323976"/>
                  </a:lnTo>
                  <a:lnTo>
                    <a:pt x="0" y="35940"/>
                  </a:lnTo>
                  <a:close/>
                </a:path>
              </a:pathLst>
            </a:custGeom>
            <a:ln w="19050">
              <a:solidFill>
                <a:srgbClr val="186B23"/>
              </a:solidFill>
            </a:ln>
          </p:spPr>
          <p:txBody>
            <a:bodyPr wrap="square" lIns="0" tIns="0" rIns="0" bIns="0" rtlCol="0"/>
            <a:lstStyle/>
            <a:p>
              <a:endParaRPr/>
            </a:p>
          </p:txBody>
        </p:sp>
        <p:pic>
          <p:nvPicPr>
            <p:cNvPr id="44" name="object 44"/>
            <p:cNvPicPr/>
            <p:nvPr/>
          </p:nvPicPr>
          <p:blipFill>
            <a:blip r:embed="rId5" cstate="print"/>
            <a:stretch>
              <a:fillRect/>
            </a:stretch>
          </p:blipFill>
          <p:spPr>
            <a:xfrm>
              <a:off x="9484360" y="3607053"/>
              <a:ext cx="486117" cy="59436"/>
            </a:xfrm>
            <a:prstGeom prst="rect">
              <a:avLst/>
            </a:prstGeom>
          </p:spPr>
        </p:pic>
        <p:sp>
          <p:nvSpPr>
            <p:cNvPr id="45" name="object 45"/>
            <p:cNvSpPr/>
            <p:nvPr/>
          </p:nvSpPr>
          <p:spPr>
            <a:xfrm>
              <a:off x="6342634" y="2645282"/>
              <a:ext cx="572135" cy="360045"/>
            </a:xfrm>
            <a:custGeom>
              <a:avLst/>
              <a:gdLst/>
              <a:ahLst/>
              <a:cxnLst/>
              <a:rect l="l" t="t" r="r" b="b"/>
              <a:pathLst>
                <a:path w="572134" h="360044">
                  <a:moveTo>
                    <a:pt x="522350" y="0"/>
                  </a:moveTo>
                  <a:lnTo>
                    <a:pt x="49402" y="0"/>
                  </a:lnTo>
                  <a:lnTo>
                    <a:pt x="30164" y="2829"/>
                  </a:lnTo>
                  <a:lnTo>
                    <a:pt x="14462" y="10541"/>
                  </a:lnTo>
                  <a:lnTo>
                    <a:pt x="3879" y="21967"/>
                  </a:lnTo>
                  <a:lnTo>
                    <a:pt x="0" y="35940"/>
                  </a:lnTo>
                  <a:lnTo>
                    <a:pt x="0" y="323976"/>
                  </a:lnTo>
                  <a:lnTo>
                    <a:pt x="3879" y="337950"/>
                  </a:lnTo>
                  <a:lnTo>
                    <a:pt x="14462" y="349376"/>
                  </a:lnTo>
                  <a:lnTo>
                    <a:pt x="30164" y="357088"/>
                  </a:lnTo>
                  <a:lnTo>
                    <a:pt x="49402" y="359917"/>
                  </a:lnTo>
                  <a:lnTo>
                    <a:pt x="522350" y="359917"/>
                  </a:lnTo>
                  <a:lnTo>
                    <a:pt x="541516" y="357088"/>
                  </a:lnTo>
                  <a:lnTo>
                    <a:pt x="557180" y="349376"/>
                  </a:lnTo>
                  <a:lnTo>
                    <a:pt x="567749" y="337950"/>
                  </a:lnTo>
                  <a:lnTo>
                    <a:pt x="571626" y="323976"/>
                  </a:lnTo>
                  <a:lnTo>
                    <a:pt x="571626" y="35940"/>
                  </a:lnTo>
                  <a:lnTo>
                    <a:pt x="567749" y="21967"/>
                  </a:lnTo>
                  <a:lnTo>
                    <a:pt x="557180" y="10540"/>
                  </a:lnTo>
                  <a:lnTo>
                    <a:pt x="541516" y="2829"/>
                  </a:lnTo>
                  <a:lnTo>
                    <a:pt x="522350" y="0"/>
                  </a:lnTo>
                  <a:close/>
                </a:path>
              </a:pathLst>
            </a:custGeom>
            <a:solidFill>
              <a:srgbClr val="FFFFFF"/>
            </a:solidFill>
          </p:spPr>
          <p:txBody>
            <a:bodyPr wrap="square" lIns="0" tIns="0" rIns="0" bIns="0" rtlCol="0"/>
            <a:lstStyle/>
            <a:p>
              <a:endParaRPr/>
            </a:p>
          </p:txBody>
        </p:sp>
        <p:sp>
          <p:nvSpPr>
            <p:cNvPr id="46" name="object 46"/>
            <p:cNvSpPr/>
            <p:nvPr/>
          </p:nvSpPr>
          <p:spPr>
            <a:xfrm>
              <a:off x="6342634" y="2645282"/>
              <a:ext cx="572135" cy="360045"/>
            </a:xfrm>
            <a:custGeom>
              <a:avLst/>
              <a:gdLst/>
              <a:ahLst/>
              <a:cxnLst/>
              <a:rect l="l" t="t" r="r" b="b"/>
              <a:pathLst>
                <a:path w="572134" h="360044">
                  <a:moveTo>
                    <a:pt x="0" y="35940"/>
                  </a:moveTo>
                  <a:lnTo>
                    <a:pt x="3879" y="21967"/>
                  </a:lnTo>
                  <a:lnTo>
                    <a:pt x="14462" y="10541"/>
                  </a:lnTo>
                  <a:lnTo>
                    <a:pt x="30164" y="2829"/>
                  </a:lnTo>
                  <a:lnTo>
                    <a:pt x="49402" y="0"/>
                  </a:lnTo>
                  <a:lnTo>
                    <a:pt x="522350" y="0"/>
                  </a:lnTo>
                  <a:lnTo>
                    <a:pt x="541516" y="2829"/>
                  </a:lnTo>
                  <a:lnTo>
                    <a:pt x="557180" y="10540"/>
                  </a:lnTo>
                  <a:lnTo>
                    <a:pt x="567749" y="21967"/>
                  </a:lnTo>
                  <a:lnTo>
                    <a:pt x="571626" y="35940"/>
                  </a:lnTo>
                  <a:lnTo>
                    <a:pt x="571626" y="83946"/>
                  </a:lnTo>
                  <a:lnTo>
                    <a:pt x="571626" y="131952"/>
                  </a:lnTo>
                  <a:lnTo>
                    <a:pt x="571626" y="179958"/>
                  </a:lnTo>
                  <a:lnTo>
                    <a:pt x="571626" y="227964"/>
                  </a:lnTo>
                  <a:lnTo>
                    <a:pt x="571626" y="275970"/>
                  </a:lnTo>
                  <a:lnTo>
                    <a:pt x="571626" y="323976"/>
                  </a:lnTo>
                  <a:lnTo>
                    <a:pt x="567749" y="337950"/>
                  </a:lnTo>
                  <a:lnTo>
                    <a:pt x="557180" y="349376"/>
                  </a:lnTo>
                  <a:lnTo>
                    <a:pt x="541516" y="357088"/>
                  </a:lnTo>
                  <a:lnTo>
                    <a:pt x="522350" y="359917"/>
                  </a:lnTo>
                  <a:lnTo>
                    <a:pt x="49402" y="359917"/>
                  </a:lnTo>
                  <a:lnTo>
                    <a:pt x="30164" y="357088"/>
                  </a:lnTo>
                  <a:lnTo>
                    <a:pt x="14462" y="349376"/>
                  </a:lnTo>
                  <a:lnTo>
                    <a:pt x="3879" y="337950"/>
                  </a:lnTo>
                  <a:lnTo>
                    <a:pt x="0" y="323976"/>
                  </a:lnTo>
                  <a:lnTo>
                    <a:pt x="0" y="35940"/>
                  </a:lnTo>
                  <a:close/>
                </a:path>
              </a:pathLst>
            </a:custGeom>
            <a:ln w="19050">
              <a:solidFill>
                <a:srgbClr val="186B23"/>
              </a:solidFill>
            </a:ln>
          </p:spPr>
          <p:txBody>
            <a:bodyPr wrap="square" lIns="0" tIns="0" rIns="0" bIns="0" rtlCol="0"/>
            <a:lstStyle/>
            <a:p>
              <a:endParaRPr/>
            </a:p>
          </p:txBody>
        </p:sp>
        <p:pic>
          <p:nvPicPr>
            <p:cNvPr id="47" name="object 47" descr="Portal para agentes de seguro"/>
            <p:cNvPicPr/>
            <p:nvPr/>
          </p:nvPicPr>
          <p:blipFill>
            <a:blip r:embed="rId6" cstate="print"/>
            <a:stretch>
              <a:fillRect/>
            </a:stretch>
          </p:blipFill>
          <p:spPr>
            <a:xfrm>
              <a:off x="6398768" y="2765805"/>
              <a:ext cx="462965" cy="145796"/>
            </a:xfrm>
            <a:prstGeom prst="rect">
              <a:avLst/>
            </a:prstGeom>
          </p:spPr>
        </p:pic>
        <p:sp>
          <p:nvSpPr>
            <p:cNvPr id="48" name="object 48"/>
            <p:cNvSpPr/>
            <p:nvPr/>
          </p:nvSpPr>
          <p:spPr>
            <a:xfrm>
              <a:off x="8798052" y="3934459"/>
              <a:ext cx="572135" cy="360045"/>
            </a:xfrm>
            <a:custGeom>
              <a:avLst/>
              <a:gdLst/>
              <a:ahLst/>
              <a:cxnLst/>
              <a:rect l="l" t="t" r="r" b="b"/>
              <a:pathLst>
                <a:path w="572134" h="360045">
                  <a:moveTo>
                    <a:pt x="522224" y="0"/>
                  </a:moveTo>
                  <a:lnTo>
                    <a:pt x="49402" y="0"/>
                  </a:lnTo>
                  <a:lnTo>
                    <a:pt x="30164" y="2831"/>
                  </a:lnTo>
                  <a:lnTo>
                    <a:pt x="14462" y="10556"/>
                  </a:lnTo>
                  <a:lnTo>
                    <a:pt x="3879" y="22020"/>
                  </a:lnTo>
                  <a:lnTo>
                    <a:pt x="0" y="36067"/>
                  </a:lnTo>
                  <a:lnTo>
                    <a:pt x="0" y="324103"/>
                  </a:lnTo>
                  <a:lnTo>
                    <a:pt x="3879" y="338077"/>
                  </a:lnTo>
                  <a:lnTo>
                    <a:pt x="14462" y="349503"/>
                  </a:lnTo>
                  <a:lnTo>
                    <a:pt x="30164" y="357215"/>
                  </a:lnTo>
                  <a:lnTo>
                    <a:pt x="49402" y="360044"/>
                  </a:lnTo>
                  <a:lnTo>
                    <a:pt x="522224" y="360044"/>
                  </a:lnTo>
                  <a:lnTo>
                    <a:pt x="541462" y="357215"/>
                  </a:lnTo>
                  <a:lnTo>
                    <a:pt x="557164" y="349503"/>
                  </a:lnTo>
                  <a:lnTo>
                    <a:pt x="567747" y="338077"/>
                  </a:lnTo>
                  <a:lnTo>
                    <a:pt x="571626" y="324103"/>
                  </a:lnTo>
                  <a:lnTo>
                    <a:pt x="571626" y="36067"/>
                  </a:lnTo>
                  <a:lnTo>
                    <a:pt x="567747" y="22020"/>
                  </a:lnTo>
                  <a:lnTo>
                    <a:pt x="557164" y="10556"/>
                  </a:lnTo>
                  <a:lnTo>
                    <a:pt x="541462" y="2831"/>
                  </a:lnTo>
                  <a:lnTo>
                    <a:pt x="522224" y="0"/>
                  </a:lnTo>
                  <a:close/>
                </a:path>
              </a:pathLst>
            </a:custGeom>
            <a:solidFill>
              <a:srgbClr val="FFFFFF"/>
            </a:solidFill>
          </p:spPr>
          <p:txBody>
            <a:bodyPr wrap="square" lIns="0" tIns="0" rIns="0" bIns="0" rtlCol="0"/>
            <a:lstStyle/>
            <a:p>
              <a:endParaRPr/>
            </a:p>
          </p:txBody>
        </p:sp>
        <p:sp>
          <p:nvSpPr>
            <p:cNvPr id="49" name="object 49"/>
            <p:cNvSpPr/>
            <p:nvPr/>
          </p:nvSpPr>
          <p:spPr>
            <a:xfrm>
              <a:off x="8798052" y="3934459"/>
              <a:ext cx="572135" cy="360045"/>
            </a:xfrm>
            <a:custGeom>
              <a:avLst/>
              <a:gdLst/>
              <a:ahLst/>
              <a:cxnLst/>
              <a:rect l="l" t="t" r="r" b="b"/>
              <a:pathLst>
                <a:path w="572134" h="360045">
                  <a:moveTo>
                    <a:pt x="0" y="36067"/>
                  </a:moveTo>
                  <a:lnTo>
                    <a:pt x="3879" y="22020"/>
                  </a:lnTo>
                  <a:lnTo>
                    <a:pt x="14462" y="10556"/>
                  </a:lnTo>
                  <a:lnTo>
                    <a:pt x="30164" y="2831"/>
                  </a:lnTo>
                  <a:lnTo>
                    <a:pt x="49402" y="0"/>
                  </a:lnTo>
                  <a:lnTo>
                    <a:pt x="522224" y="0"/>
                  </a:lnTo>
                  <a:lnTo>
                    <a:pt x="541462" y="2831"/>
                  </a:lnTo>
                  <a:lnTo>
                    <a:pt x="557164" y="10556"/>
                  </a:lnTo>
                  <a:lnTo>
                    <a:pt x="567747" y="22020"/>
                  </a:lnTo>
                  <a:lnTo>
                    <a:pt x="571626" y="36067"/>
                  </a:lnTo>
                  <a:lnTo>
                    <a:pt x="571626" y="84073"/>
                  </a:lnTo>
                  <a:lnTo>
                    <a:pt x="571626" y="132079"/>
                  </a:lnTo>
                  <a:lnTo>
                    <a:pt x="571626" y="180085"/>
                  </a:lnTo>
                  <a:lnTo>
                    <a:pt x="571626" y="228091"/>
                  </a:lnTo>
                  <a:lnTo>
                    <a:pt x="571626" y="276097"/>
                  </a:lnTo>
                  <a:lnTo>
                    <a:pt x="571626" y="324103"/>
                  </a:lnTo>
                  <a:lnTo>
                    <a:pt x="567747" y="338077"/>
                  </a:lnTo>
                  <a:lnTo>
                    <a:pt x="557164" y="349503"/>
                  </a:lnTo>
                  <a:lnTo>
                    <a:pt x="541462" y="357215"/>
                  </a:lnTo>
                  <a:lnTo>
                    <a:pt x="522224" y="360044"/>
                  </a:lnTo>
                  <a:lnTo>
                    <a:pt x="49402" y="360044"/>
                  </a:lnTo>
                  <a:lnTo>
                    <a:pt x="30164" y="357215"/>
                  </a:lnTo>
                  <a:lnTo>
                    <a:pt x="14462" y="349503"/>
                  </a:lnTo>
                  <a:lnTo>
                    <a:pt x="3879" y="338077"/>
                  </a:lnTo>
                  <a:lnTo>
                    <a:pt x="0" y="324103"/>
                  </a:lnTo>
                  <a:lnTo>
                    <a:pt x="0" y="36067"/>
                  </a:lnTo>
                  <a:close/>
                </a:path>
              </a:pathLst>
            </a:custGeom>
            <a:ln w="19050">
              <a:solidFill>
                <a:srgbClr val="186B23"/>
              </a:solidFill>
            </a:ln>
          </p:spPr>
          <p:txBody>
            <a:bodyPr wrap="square" lIns="0" tIns="0" rIns="0" bIns="0" rtlCol="0"/>
            <a:lstStyle/>
            <a:p>
              <a:endParaRPr/>
            </a:p>
          </p:txBody>
        </p:sp>
        <p:pic>
          <p:nvPicPr>
            <p:cNvPr id="50" name="object 50"/>
            <p:cNvPicPr/>
            <p:nvPr/>
          </p:nvPicPr>
          <p:blipFill>
            <a:blip r:embed="rId7" cstate="print"/>
            <a:stretch>
              <a:fillRect/>
            </a:stretch>
          </p:blipFill>
          <p:spPr>
            <a:xfrm>
              <a:off x="8813546" y="4026484"/>
              <a:ext cx="544055" cy="197662"/>
            </a:xfrm>
            <a:prstGeom prst="rect">
              <a:avLst/>
            </a:prstGeom>
          </p:spPr>
        </p:pic>
        <p:sp>
          <p:nvSpPr>
            <p:cNvPr id="51" name="object 51"/>
            <p:cNvSpPr/>
            <p:nvPr/>
          </p:nvSpPr>
          <p:spPr>
            <a:xfrm>
              <a:off x="8322310" y="4432935"/>
              <a:ext cx="572135" cy="360045"/>
            </a:xfrm>
            <a:custGeom>
              <a:avLst/>
              <a:gdLst/>
              <a:ahLst/>
              <a:cxnLst/>
              <a:rect l="l" t="t" r="r" b="b"/>
              <a:pathLst>
                <a:path w="572134" h="360045">
                  <a:moveTo>
                    <a:pt x="522224" y="0"/>
                  </a:moveTo>
                  <a:lnTo>
                    <a:pt x="49275" y="0"/>
                  </a:lnTo>
                  <a:lnTo>
                    <a:pt x="30110" y="2829"/>
                  </a:lnTo>
                  <a:lnTo>
                    <a:pt x="14446" y="10540"/>
                  </a:lnTo>
                  <a:lnTo>
                    <a:pt x="3877" y="21967"/>
                  </a:lnTo>
                  <a:lnTo>
                    <a:pt x="0" y="35940"/>
                  </a:lnTo>
                  <a:lnTo>
                    <a:pt x="0" y="323976"/>
                  </a:lnTo>
                  <a:lnTo>
                    <a:pt x="3877" y="338024"/>
                  </a:lnTo>
                  <a:lnTo>
                    <a:pt x="14446" y="349488"/>
                  </a:lnTo>
                  <a:lnTo>
                    <a:pt x="30110" y="357213"/>
                  </a:lnTo>
                  <a:lnTo>
                    <a:pt x="49275" y="360044"/>
                  </a:lnTo>
                  <a:lnTo>
                    <a:pt x="522224" y="360044"/>
                  </a:lnTo>
                  <a:lnTo>
                    <a:pt x="541462" y="357213"/>
                  </a:lnTo>
                  <a:lnTo>
                    <a:pt x="557164" y="349488"/>
                  </a:lnTo>
                  <a:lnTo>
                    <a:pt x="567747" y="338024"/>
                  </a:lnTo>
                  <a:lnTo>
                    <a:pt x="571626" y="323976"/>
                  </a:lnTo>
                  <a:lnTo>
                    <a:pt x="571626" y="35940"/>
                  </a:lnTo>
                  <a:lnTo>
                    <a:pt x="567747" y="21967"/>
                  </a:lnTo>
                  <a:lnTo>
                    <a:pt x="557164" y="10540"/>
                  </a:lnTo>
                  <a:lnTo>
                    <a:pt x="541462" y="2829"/>
                  </a:lnTo>
                  <a:lnTo>
                    <a:pt x="522224" y="0"/>
                  </a:lnTo>
                  <a:close/>
                </a:path>
              </a:pathLst>
            </a:custGeom>
            <a:solidFill>
              <a:srgbClr val="FFFFFF"/>
            </a:solidFill>
          </p:spPr>
          <p:txBody>
            <a:bodyPr wrap="square" lIns="0" tIns="0" rIns="0" bIns="0" rtlCol="0"/>
            <a:lstStyle/>
            <a:p>
              <a:endParaRPr/>
            </a:p>
          </p:txBody>
        </p:sp>
        <p:sp>
          <p:nvSpPr>
            <p:cNvPr id="52" name="object 52"/>
            <p:cNvSpPr/>
            <p:nvPr/>
          </p:nvSpPr>
          <p:spPr>
            <a:xfrm>
              <a:off x="8322310" y="4432935"/>
              <a:ext cx="572135" cy="360045"/>
            </a:xfrm>
            <a:custGeom>
              <a:avLst/>
              <a:gdLst/>
              <a:ahLst/>
              <a:cxnLst/>
              <a:rect l="l" t="t" r="r" b="b"/>
              <a:pathLst>
                <a:path w="572134" h="360045">
                  <a:moveTo>
                    <a:pt x="0" y="35940"/>
                  </a:moveTo>
                  <a:lnTo>
                    <a:pt x="3877" y="21967"/>
                  </a:lnTo>
                  <a:lnTo>
                    <a:pt x="14446" y="10540"/>
                  </a:lnTo>
                  <a:lnTo>
                    <a:pt x="30110" y="2829"/>
                  </a:lnTo>
                  <a:lnTo>
                    <a:pt x="49275" y="0"/>
                  </a:lnTo>
                  <a:lnTo>
                    <a:pt x="522224" y="0"/>
                  </a:lnTo>
                  <a:lnTo>
                    <a:pt x="541462" y="2829"/>
                  </a:lnTo>
                  <a:lnTo>
                    <a:pt x="557164" y="10540"/>
                  </a:lnTo>
                  <a:lnTo>
                    <a:pt x="567747" y="21967"/>
                  </a:lnTo>
                  <a:lnTo>
                    <a:pt x="571626" y="35940"/>
                  </a:lnTo>
                  <a:lnTo>
                    <a:pt x="571626" y="83946"/>
                  </a:lnTo>
                  <a:lnTo>
                    <a:pt x="571626" y="131952"/>
                  </a:lnTo>
                  <a:lnTo>
                    <a:pt x="571626" y="179958"/>
                  </a:lnTo>
                  <a:lnTo>
                    <a:pt x="571626" y="227964"/>
                  </a:lnTo>
                  <a:lnTo>
                    <a:pt x="571626" y="275970"/>
                  </a:lnTo>
                  <a:lnTo>
                    <a:pt x="571626" y="323976"/>
                  </a:lnTo>
                  <a:lnTo>
                    <a:pt x="567747" y="338024"/>
                  </a:lnTo>
                  <a:lnTo>
                    <a:pt x="557164" y="349488"/>
                  </a:lnTo>
                  <a:lnTo>
                    <a:pt x="541462" y="357213"/>
                  </a:lnTo>
                  <a:lnTo>
                    <a:pt x="522224" y="360044"/>
                  </a:lnTo>
                  <a:lnTo>
                    <a:pt x="49275" y="360044"/>
                  </a:lnTo>
                  <a:lnTo>
                    <a:pt x="30110" y="357213"/>
                  </a:lnTo>
                  <a:lnTo>
                    <a:pt x="14446" y="349488"/>
                  </a:lnTo>
                  <a:lnTo>
                    <a:pt x="3877" y="338024"/>
                  </a:lnTo>
                  <a:lnTo>
                    <a:pt x="0" y="323976"/>
                  </a:lnTo>
                  <a:lnTo>
                    <a:pt x="0" y="35940"/>
                  </a:lnTo>
                  <a:close/>
                </a:path>
              </a:pathLst>
            </a:custGeom>
            <a:ln w="19050">
              <a:solidFill>
                <a:srgbClr val="186B23"/>
              </a:solidFill>
            </a:ln>
          </p:spPr>
          <p:txBody>
            <a:bodyPr wrap="square" lIns="0" tIns="0" rIns="0" bIns="0" rtlCol="0"/>
            <a:lstStyle/>
            <a:p>
              <a:endParaRPr/>
            </a:p>
          </p:txBody>
        </p:sp>
        <p:pic>
          <p:nvPicPr>
            <p:cNvPr id="53" name="object 53" descr="Enroll-U | Instituto Mexicano De Contabilidad, Administración Y Finanzas ( IMECAF)"/>
            <p:cNvPicPr/>
            <p:nvPr/>
          </p:nvPicPr>
          <p:blipFill>
            <a:blip r:embed="rId8" cstate="print"/>
            <a:stretch>
              <a:fillRect/>
            </a:stretch>
          </p:blipFill>
          <p:spPr>
            <a:xfrm>
              <a:off x="8479790" y="4446295"/>
              <a:ext cx="295871" cy="326110"/>
            </a:xfrm>
            <a:prstGeom prst="rect">
              <a:avLst/>
            </a:prstGeom>
          </p:spPr>
        </p:pic>
        <p:sp>
          <p:nvSpPr>
            <p:cNvPr id="54" name="object 54"/>
            <p:cNvSpPr/>
            <p:nvPr/>
          </p:nvSpPr>
          <p:spPr>
            <a:xfrm>
              <a:off x="4283583" y="2663189"/>
              <a:ext cx="571500" cy="360045"/>
            </a:xfrm>
            <a:custGeom>
              <a:avLst/>
              <a:gdLst/>
              <a:ahLst/>
              <a:cxnLst/>
              <a:rect l="l" t="t" r="r" b="b"/>
              <a:pathLst>
                <a:path w="571500" h="360044">
                  <a:moveTo>
                    <a:pt x="522224" y="0"/>
                  </a:moveTo>
                  <a:lnTo>
                    <a:pt x="49275" y="0"/>
                  </a:lnTo>
                  <a:lnTo>
                    <a:pt x="30110" y="2831"/>
                  </a:lnTo>
                  <a:lnTo>
                    <a:pt x="14446" y="10556"/>
                  </a:lnTo>
                  <a:lnTo>
                    <a:pt x="3877" y="22020"/>
                  </a:lnTo>
                  <a:lnTo>
                    <a:pt x="0" y="36068"/>
                  </a:lnTo>
                  <a:lnTo>
                    <a:pt x="0" y="323976"/>
                  </a:lnTo>
                  <a:lnTo>
                    <a:pt x="3877" y="338024"/>
                  </a:lnTo>
                  <a:lnTo>
                    <a:pt x="14446" y="349488"/>
                  </a:lnTo>
                  <a:lnTo>
                    <a:pt x="30110" y="357213"/>
                  </a:lnTo>
                  <a:lnTo>
                    <a:pt x="49275" y="360045"/>
                  </a:lnTo>
                  <a:lnTo>
                    <a:pt x="522224" y="360045"/>
                  </a:lnTo>
                  <a:lnTo>
                    <a:pt x="541389" y="357213"/>
                  </a:lnTo>
                  <a:lnTo>
                    <a:pt x="557053" y="349488"/>
                  </a:lnTo>
                  <a:lnTo>
                    <a:pt x="567622" y="338024"/>
                  </a:lnTo>
                  <a:lnTo>
                    <a:pt x="571500" y="323976"/>
                  </a:lnTo>
                  <a:lnTo>
                    <a:pt x="571500" y="36068"/>
                  </a:lnTo>
                  <a:lnTo>
                    <a:pt x="567622" y="22020"/>
                  </a:lnTo>
                  <a:lnTo>
                    <a:pt x="557053" y="10556"/>
                  </a:lnTo>
                  <a:lnTo>
                    <a:pt x="541389" y="2831"/>
                  </a:lnTo>
                  <a:lnTo>
                    <a:pt x="522224" y="0"/>
                  </a:lnTo>
                  <a:close/>
                </a:path>
              </a:pathLst>
            </a:custGeom>
            <a:solidFill>
              <a:srgbClr val="FFFFFF"/>
            </a:solidFill>
          </p:spPr>
          <p:txBody>
            <a:bodyPr wrap="square" lIns="0" tIns="0" rIns="0" bIns="0" rtlCol="0"/>
            <a:lstStyle/>
            <a:p>
              <a:endParaRPr/>
            </a:p>
          </p:txBody>
        </p:sp>
        <p:sp>
          <p:nvSpPr>
            <p:cNvPr id="55" name="object 55"/>
            <p:cNvSpPr/>
            <p:nvPr/>
          </p:nvSpPr>
          <p:spPr>
            <a:xfrm>
              <a:off x="4283583" y="2663189"/>
              <a:ext cx="571500" cy="360045"/>
            </a:xfrm>
            <a:custGeom>
              <a:avLst/>
              <a:gdLst/>
              <a:ahLst/>
              <a:cxnLst/>
              <a:rect l="l" t="t" r="r" b="b"/>
              <a:pathLst>
                <a:path w="571500" h="360044">
                  <a:moveTo>
                    <a:pt x="0" y="36068"/>
                  </a:moveTo>
                  <a:lnTo>
                    <a:pt x="3877" y="22020"/>
                  </a:lnTo>
                  <a:lnTo>
                    <a:pt x="14446" y="10556"/>
                  </a:lnTo>
                  <a:lnTo>
                    <a:pt x="30110" y="2831"/>
                  </a:lnTo>
                  <a:lnTo>
                    <a:pt x="49275" y="0"/>
                  </a:lnTo>
                  <a:lnTo>
                    <a:pt x="522224" y="0"/>
                  </a:lnTo>
                  <a:lnTo>
                    <a:pt x="541389" y="2831"/>
                  </a:lnTo>
                  <a:lnTo>
                    <a:pt x="557053" y="10556"/>
                  </a:lnTo>
                  <a:lnTo>
                    <a:pt x="567622" y="22020"/>
                  </a:lnTo>
                  <a:lnTo>
                    <a:pt x="571500" y="36068"/>
                  </a:lnTo>
                  <a:lnTo>
                    <a:pt x="571500" y="84073"/>
                  </a:lnTo>
                  <a:lnTo>
                    <a:pt x="571500" y="132075"/>
                  </a:lnTo>
                  <a:lnTo>
                    <a:pt x="571500" y="180070"/>
                  </a:lnTo>
                  <a:lnTo>
                    <a:pt x="571500" y="228054"/>
                  </a:lnTo>
                  <a:lnTo>
                    <a:pt x="571500" y="276024"/>
                  </a:lnTo>
                  <a:lnTo>
                    <a:pt x="571500" y="323976"/>
                  </a:lnTo>
                  <a:lnTo>
                    <a:pt x="567622" y="338024"/>
                  </a:lnTo>
                  <a:lnTo>
                    <a:pt x="557053" y="349488"/>
                  </a:lnTo>
                  <a:lnTo>
                    <a:pt x="541389" y="357213"/>
                  </a:lnTo>
                  <a:lnTo>
                    <a:pt x="522224" y="360045"/>
                  </a:lnTo>
                  <a:lnTo>
                    <a:pt x="49275" y="360045"/>
                  </a:lnTo>
                  <a:lnTo>
                    <a:pt x="30110" y="357213"/>
                  </a:lnTo>
                  <a:lnTo>
                    <a:pt x="14446" y="349488"/>
                  </a:lnTo>
                  <a:lnTo>
                    <a:pt x="3877" y="338024"/>
                  </a:lnTo>
                  <a:lnTo>
                    <a:pt x="0" y="323976"/>
                  </a:lnTo>
                  <a:lnTo>
                    <a:pt x="0" y="36068"/>
                  </a:lnTo>
                  <a:close/>
                </a:path>
              </a:pathLst>
            </a:custGeom>
            <a:ln w="19050">
              <a:solidFill>
                <a:srgbClr val="186B23"/>
              </a:solidFill>
            </a:ln>
          </p:spPr>
          <p:txBody>
            <a:bodyPr wrap="square" lIns="0" tIns="0" rIns="0" bIns="0" rtlCol="0"/>
            <a:lstStyle/>
            <a:p>
              <a:endParaRPr/>
            </a:p>
          </p:txBody>
        </p:sp>
        <p:pic>
          <p:nvPicPr>
            <p:cNvPr id="56" name="object 56" descr="Grupo BMV .::. Estadísticas de Operación"/>
            <p:cNvPicPr/>
            <p:nvPr/>
          </p:nvPicPr>
          <p:blipFill>
            <a:blip r:embed="rId9" cstate="print"/>
            <a:stretch>
              <a:fillRect/>
            </a:stretch>
          </p:blipFill>
          <p:spPr>
            <a:xfrm>
              <a:off x="4315206" y="2767050"/>
              <a:ext cx="511962" cy="172745"/>
            </a:xfrm>
            <a:prstGeom prst="rect">
              <a:avLst/>
            </a:prstGeom>
          </p:spPr>
        </p:pic>
        <p:sp>
          <p:nvSpPr>
            <p:cNvPr id="57" name="object 57"/>
            <p:cNvSpPr/>
            <p:nvPr/>
          </p:nvSpPr>
          <p:spPr>
            <a:xfrm>
              <a:off x="9919335" y="3009518"/>
              <a:ext cx="572135" cy="360045"/>
            </a:xfrm>
            <a:custGeom>
              <a:avLst/>
              <a:gdLst/>
              <a:ahLst/>
              <a:cxnLst/>
              <a:rect l="l" t="t" r="r" b="b"/>
              <a:pathLst>
                <a:path w="572134" h="360045">
                  <a:moveTo>
                    <a:pt x="522350" y="0"/>
                  </a:moveTo>
                  <a:lnTo>
                    <a:pt x="49403" y="0"/>
                  </a:lnTo>
                  <a:lnTo>
                    <a:pt x="30164" y="2829"/>
                  </a:lnTo>
                  <a:lnTo>
                    <a:pt x="14462" y="10541"/>
                  </a:lnTo>
                  <a:lnTo>
                    <a:pt x="3879" y="21967"/>
                  </a:lnTo>
                  <a:lnTo>
                    <a:pt x="0" y="35940"/>
                  </a:lnTo>
                  <a:lnTo>
                    <a:pt x="0" y="323976"/>
                  </a:lnTo>
                  <a:lnTo>
                    <a:pt x="3879" y="337950"/>
                  </a:lnTo>
                  <a:lnTo>
                    <a:pt x="14462" y="349376"/>
                  </a:lnTo>
                  <a:lnTo>
                    <a:pt x="30164" y="357088"/>
                  </a:lnTo>
                  <a:lnTo>
                    <a:pt x="49403" y="359917"/>
                  </a:lnTo>
                  <a:lnTo>
                    <a:pt x="522350" y="359917"/>
                  </a:lnTo>
                  <a:lnTo>
                    <a:pt x="541516" y="357088"/>
                  </a:lnTo>
                  <a:lnTo>
                    <a:pt x="557180" y="349376"/>
                  </a:lnTo>
                  <a:lnTo>
                    <a:pt x="567749" y="337950"/>
                  </a:lnTo>
                  <a:lnTo>
                    <a:pt x="571626" y="323976"/>
                  </a:lnTo>
                  <a:lnTo>
                    <a:pt x="571626" y="35940"/>
                  </a:lnTo>
                  <a:lnTo>
                    <a:pt x="567749" y="21967"/>
                  </a:lnTo>
                  <a:lnTo>
                    <a:pt x="557180" y="10540"/>
                  </a:lnTo>
                  <a:lnTo>
                    <a:pt x="541516" y="2829"/>
                  </a:lnTo>
                  <a:lnTo>
                    <a:pt x="522350" y="0"/>
                  </a:lnTo>
                  <a:close/>
                </a:path>
              </a:pathLst>
            </a:custGeom>
            <a:solidFill>
              <a:srgbClr val="FFFFFF"/>
            </a:solidFill>
          </p:spPr>
          <p:txBody>
            <a:bodyPr wrap="square" lIns="0" tIns="0" rIns="0" bIns="0" rtlCol="0"/>
            <a:lstStyle/>
            <a:p>
              <a:endParaRPr/>
            </a:p>
          </p:txBody>
        </p:sp>
        <p:sp>
          <p:nvSpPr>
            <p:cNvPr id="58" name="object 58"/>
            <p:cNvSpPr/>
            <p:nvPr/>
          </p:nvSpPr>
          <p:spPr>
            <a:xfrm>
              <a:off x="9919335" y="3009518"/>
              <a:ext cx="572135" cy="360045"/>
            </a:xfrm>
            <a:custGeom>
              <a:avLst/>
              <a:gdLst/>
              <a:ahLst/>
              <a:cxnLst/>
              <a:rect l="l" t="t" r="r" b="b"/>
              <a:pathLst>
                <a:path w="572134" h="360045">
                  <a:moveTo>
                    <a:pt x="0" y="35940"/>
                  </a:moveTo>
                  <a:lnTo>
                    <a:pt x="3879" y="21967"/>
                  </a:lnTo>
                  <a:lnTo>
                    <a:pt x="14462" y="10541"/>
                  </a:lnTo>
                  <a:lnTo>
                    <a:pt x="30164" y="2829"/>
                  </a:lnTo>
                  <a:lnTo>
                    <a:pt x="49403" y="0"/>
                  </a:lnTo>
                  <a:lnTo>
                    <a:pt x="522350" y="0"/>
                  </a:lnTo>
                  <a:lnTo>
                    <a:pt x="541516" y="2829"/>
                  </a:lnTo>
                  <a:lnTo>
                    <a:pt x="557180" y="10540"/>
                  </a:lnTo>
                  <a:lnTo>
                    <a:pt x="567749" y="21967"/>
                  </a:lnTo>
                  <a:lnTo>
                    <a:pt x="571626" y="35940"/>
                  </a:lnTo>
                  <a:lnTo>
                    <a:pt x="571626" y="83947"/>
                  </a:lnTo>
                  <a:lnTo>
                    <a:pt x="571626" y="131952"/>
                  </a:lnTo>
                  <a:lnTo>
                    <a:pt x="571626" y="179958"/>
                  </a:lnTo>
                  <a:lnTo>
                    <a:pt x="571626" y="227964"/>
                  </a:lnTo>
                  <a:lnTo>
                    <a:pt x="571626" y="275970"/>
                  </a:lnTo>
                  <a:lnTo>
                    <a:pt x="571626" y="323976"/>
                  </a:lnTo>
                  <a:lnTo>
                    <a:pt x="567749" y="337950"/>
                  </a:lnTo>
                  <a:lnTo>
                    <a:pt x="557180" y="349376"/>
                  </a:lnTo>
                  <a:lnTo>
                    <a:pt x="541516" y="357088"/>
                  </a:lnTo>
                  <a:lnTo>
                    <a:pt x="522350" y="359917"/>
                  </a:lnTo>
                  <a:lnTo>
                    <a:pt x="49403" y="359917"/>
                  </a:lnTo>
                  <a:lnTo>
                    <a:pt x="30164" y="357088"/>
                  </a:lnTo>
                  <a:lnTo>
                    <a:pt x="14462" y="349376"/>
                  </a:lnTo>
                  <a:lnTo>
                    <a:pt x="3879" y="337950"/>
                  </a:lnTo>
                  <a:lnTo>
                    <a:pt x="0" y="323976"/>
                  </a:lnTo>
                  <a:lnTo>
                    <a:pt x="0" y="35940"/>
                  </a:lnTo>
                  <a:close/>
                </a:path>
              </a:pathLst>
            </a:custGeom>
            <a:ln w="19050">
              <a:solidFill>
                <a:srgbClr val="186B23"/>
              </a:solidFill>
            </a:ln>
          </p:spPr>
          <p:txBody>
            <a:bodyPr wrap="square" lIns="0" tIns="0" rIns="0" bIns="0" rtlCol="0"/>
            <a:lstStyle/>
            <a:p>
              <a:endParaRPr/>
            </a:p>
          </p:txBody>
        </p:sp>
        <p:pic>
          <p:nvPicPr>
            <p:cNvPr id="59" name="object 59"/>
            <p:cNvPicPr/>
            <p:nvPr/>
          </p:nvPicPr>
          <p:blipFill>
            <a:blip r:embed="rId10" cstate="print"/>
            <a:stretch>
              <a:fillRect/>
            </a:stretch>
          </p:blipFill>
          <p:spPr>
            <a:xfrm>
              <a:off x="10052177" y="3051848"/>
              <a:ext cx="298450" cy="290283"/>
            </a:xfrm>
            <a:prstGeom prst="rect">
              <a:avLst/>
            </a:prstGeom>
          </p:spPr>
        </p:pic>
        <p:sp>
          <p:nvSpPr>
            <p:cNvPr id="60" name="object 60"/>
            <p:cNvSpPr/>
            <p:nvPr/>
          </p:nvSpPr>
          <p:spPr>
            <a:xfrm>
              <a:off x="5375656" y="3051174"/>
              <a:ext cx="572135" cy="360045"/>
            </a:xfrm>
            <a:custGeom>
              <a:avLst/>
              <a:gdLst/>
              <a:ahLst/>
              <a:cxnLst/>
              <a:rect l="l" t="t" r="r" b="b"/>
              <a:pathLst>
                <a:path w="572135" h="360045">
                  <a:moveTo>
                    <a:pt x="522224" y="0"/>
                  </a:moveTo>
                  <a:lnTo>
                    <a:pt x="49403" y="0"/>
                  </a:lnTo>
                  <a:lnTo>
                    <a:pt x="30164" y="2831"/>
                  </a:lnTo>
                  <a:lnTo>
                    <a:pt x="14462" y="10556"/>
                  </a:lnTo>
                  <a:lnTo>
                    <a:pt x="3879" y="22020"/>
                  </a:lnTo>
                  <a:lnTo>
                    <a:pt x="0" y="36067"/>
                  </a:lnTo>
                  <a:lnTo>
                    <a:pt x="0" y="324103"/>
                  </a:lnTo>
                  <a:lnTo>
                    <a:pt x="3879" y="338077"/>
                  </a:lnTo>
                  <a:lnTo>
                    <a:pt x="14462" y="349503"/>
                  </a:lnTo>
                  <a:lnTo>
                    <a:pt x="30164" y="357215"/>
                  </a:lnTo>
                  <a:lnTo>
                    <a:pt x="49403" y="360045"/>
                  </a:lnTo>
                  <a:lnTo>
                    <a:pt x="522224" y="360045"/>
                  </a:lnTo>
                  <a:lnTo>
                    <a:pt x="541462" y="357215"/>
                  </a:lnTo>
                  <a:lnTo>
                    <a:pt x="557164" y="349504"/>
                  </a:lnTo>
                  <a:lnTo>
                    <a:pt x="567747" y="338077"/>
                  </a:lnTo>
                  <a:lnTo>
                    <a:pt x="571627" y="324103"/>
                  </a:lnTo>
                  <a:lnTo>
                    <a:pt x="571627" y="36067"/>
                  </a:lnTo>
                  <a:lnTo>
                    <a:pt x="567747" y="22020"/>
                  </a:lnTo>
                  <a:lnTo>
                    <a:pt x="557164" y="10556"/>
                  </a:lnTo>
                  <a:lnTo>
                    <a:pt x="541462" y="2831"/>
                  </a:lnTo>
                  <a:lnTo>
                    <a:pt x="522224" y="0"/>
                  </a:lnTo>
                  <a:close/>
                </a:path>
              </a:pathLst>
            </a:custGeom>
            <a:solidFill>
              <a:srgbClr val="FFFFFF"/>
            </a:solidFill>
          </p:spPr>
          <p:txBody>
            <a:bodyPr wrap="square" lIns="0" tIns="0" rIns="0" bIns="0" rtlCol="0"/>
            <a:lstStyle/>
            <a:p>
              <a:endParaRPr/>
            </a:p>
          </p:txBody>
        </p:sp>
        <p:sp>
          <p:nvSpPr>
            <p:cNvPr id="61" name="object 61"/>
            <p:cNvSpPr/>
            <p:nvPr/>
          </p:nvSpPr>
          <p:spPr>
            <a:xfrm>
              <a:off x="5375656" y="3051174"/>
              <a:ext cx="572135" cy="360045"/>
            </a:xfrm>
            <a:custGeom>
              <a:avLst/>
              <a:gdLst/>
              <a:ahLst/>
              <a:cxnLst/>
              <a:rect l="l" t="t" r="r" b="b"/>
              <a:pathLst>
                <a:path w="572135" h="360045">
                  <a:moveTo>
                    <a:pt x="0" y="36067"/>
                  </a:moveTo>
                  <a:lnTo>
                    <a:pt x="3879" y="22020"/>
                  </a:lnTo>
                  <a:lnTo>
                    <a:pt x="14462" y="10556"/>
                  </a:lnTo>
                  <a:lnTo>
                    <a:pt x="30164" y="2831"/>
                  </a:lnTo>
                  <a:lnTo>
                    <a:pt x="49403" y="0"/>
                  </a:lnTo>
                  <a:lnTo>
                    <a:pt x="522224" y="0"/>
                  </a:lnTo>
                  <a:lnTo>
                    <a:pt x="541462" y="2831"/>
                  </a:lnTo>
                  <a:lnTo>
                    <a:pt x="557164" y="10556"/>
                  </a:lnTo>
                  <a:lnTo>
                    <a:pt x="567747" y="22020"/>
                  </a:lnTo>
                  <a:lnTo>
                    <a:pt x="571627" y="36067"/>
                  </a:lnTo>
                  <a:lnTo>
                    <a:pt x="571627" y="84074"/>
                  </a:lnTo>
                  <a:lnTo>
                    <a:pt x="571627" y="132079"/>
                  </a:lnTo>
                  <a:lnTo>
                    <a:pt x="571627" y="180085"/>
                  </a:lnTo>
                  <a:lnTo>
                    <a:pt x="571627" y="228091"/>
                  </a:lnTo>
                  <a:lnTo>
                    <a:pt x="571627" y="276097"/>
                  </a:lnTo>
                  <a:lnTo>
                    <a:pt x="571627" y="324103"/>
                  </a:lnTo>
                  <a:lnTo>
                    <a:pt x="567747" y="338077"/>
                  </a:lnTo>
                  <a:lnTo>
                    <a:pt x="557164" y="349504"/>
                  </a:lnTo>
                  <a:lnTo>
                    <a:pt x="541462" y="357215"/>
                  </a:lnTo>
                  <a:lnTo>
                    <a:pt x="522224" y="360045"/>
                  </a:lnTo>
                  <a:lnTo>
                    <a:pt x="49403" y="360045"/>
                  </a:lnTo>
                  <a:lnTo>
                    <a:pt x="30164" y="357215"/>
                  </a:lnTo>
                  <a:lnTo>
                    <a:pt x="14462" y="349503"/>
                  </a:lnTo>
                  <a:lnTo>
                    <a:pt x="3879" y="338077"/>
                  </a:lnTo>
                  <a:lnTo>
                    <a:pt x="0" y="324103"/>
                  </a:lnTo>
                  <a:lnTo>
                    <a:pt x="0" y="36067"/>
                  </a:lnTo>
                  <a:close/>
                </a:path>
              </a:pathLst>
            </a:custGeom>
            <a:ln w="19050">
              <a:solidFill>
                <a:srgbClr val="186B23"/>
              </a:solidFill>
            </a:ln>
          </p:spPr>
          <p:txBody>
            <a:bodyPr wrap="square" lIns="0" tIns="0" rIns="0" bIns="0" rtlCol="0"/>
            <a:lstStyle/>
            <a:p>
              <a:endParaRPr/>
            </a:p>
          </p:txBody>
        </p:sp>
        <p:pic>
          <p:nvPicPr>
            <p:cNvPr id="62" name="object 62" descr="Rankia México"/>
            <p:cNvPicPr/>
            <p:nvPr/>
          </p:nvPicPr>
          <p:blipFill>
            <a:blip r:embed="rId11" cstate="print"/>
            <a:stretch>
              <a:fillRect/>
            </a:stretch>
          </p:blipFill>
          <p:spPr>
            <a:xfrm>
              <a:off x="5424932" y="3186570"/>
              <a:ext cx="490664" cy="117588"/>
            </a:xfrm>
            <a:prstGeom prst="rect">
              <a:avLst/>
            </a:prstGeom>
          </p:spPr>
        </p:pic>
        <p:sp>
          <p:nvSpPr>
            <p:cNvPr id="63" name="object 63"/>
            <p:cNvSpPr/>
            <p:nvPr/>
          </p:nvSpPr>
          <p:spPr>
            <a:xfrm>
              <a:off x="8344535" y="3476497"/>
              <a:ext cx="584200" cy="360045"/>
            </a:xfrm>
            <a:custGeom>
              <a:avLst/>
              <a:gdLst/>
              <a:ahLst/>
              <a:cxnLst/>
              <a:rect l="l" t="t" r="r" b="b"/>
              <a:pathLst>
                <a:path w="584200" h="360045">
                  <a:moveTo>
                    <a:pt x="533781" y="0"/>
                  </a:moveTo>
                  <a:lnTo>
                    <a:pt x="50419" y="0"/>
                  </a:lnTo>
                  <a:lnTo>
                    <a:pt x="30807" y="2831"/>
                  </a:lnTo>
                  <a:lnTo>
                    <a:pt x="14779" y="10556"/>
                  </a:lnTo>
                  <a:lnTo>
                    <a:pt x="3966" y="22020"/>
                  </a:lnTo>
                  <a:lnTo>
                    <a:pt x="0" y="36067"/>
                  </a:lnTo>
                  <a:lnTo>
                    <a:pt x="0" y="324103"/>
                  </a:lnTo>
                  <a:lnTo>
                    <a:pt x="3966" y="338077"/>
                  </a:lnTo>
                  <a:lnTo>
                    <a:pt x="14779" y="349503"/>
                  </a:lnTo>
                  <a:lnTo>
                    <a:pt x="30807" y="357215"/>
                  </a:lnTo>
                  <a:lnTo>
                    <a:pt x="50419" y="360044"/>
                  </a:lnTo>
                  <a:lnTo>
                    <a:pt x="533781" y="360044"/>
                  </a:lnTo>
                  <a:lnTo>
                    <a:pt x="553392" y="357215"/>
                  </a:lnTo>
                  <a:lnTo>
                    <a:pt x="569420" y="349503"/>
                  </a:lnTo>
                  <a:lnTo>
                    <a:pt x="580233" y="338077"/>
                  </a:lnTo>
                  <a:lnTo>
                    <a:pt x="584200" y="324103"/>
                  </a:lnTo>
                  <a:lnTo>
                    <a:pt x="584200" y="36067"/>
                  </a:lnTo>
                  <a:lnTo>
                    <a:pt x="580233" y="22020"/>
                  </a:lnTo>
                  <a:lnTo>
                    <a:pt x="569420" y="10556"/>
                  </a:lnTo>
                  <a:lnTo>
                    <a:pt x="553392" y="2831"/>
                  </a:lnTo>
                  <a:lnTo>
                    <a:pt x="533781" y="0"/>
                  </a:lnTo>
                  <a:close/>
                </a:path>
              </a:pathLst>
            </a:custGeom>
            <a:solidFill>
              <a:srgbClr val="FFC000"/>
            </a:solidFill>
          </p:spPr>
          <p:txBody>
            <a:bodyPr wrap="square" lIns="0" tIns="0" rIns="0" bIns="0" rtlCol="0"/>
            <a:lstStyle/>
            <a:p>
              <a:endParaRPr/>
            </a:p>
          </p:txBody>
        </p:sp>
      </p:grpSp>
      <p:sp>
        <p:nvSpPr>
          <p:cNvPr id="64" name="object 64"/>
          <p:cNvSpPr txBox="1"/>
          <p:nvPr/>
        </p:nvSpPr>
        <p:spPr>
          <a:xfrm>
            <a:off x="8465566" y="3469995"/>
            <a:ext cx="342900" cy="330200"/>
          </a:xfrm>
          <a:prstGeom prst="rect">
            <a:avLst/>
          </a:prstGeom>
        </p:spPr>
        <p:txBody>
          <a:bodyPr vert="horz" wrap="square" lIns="0" tIns="12700" rIns="0" bIns="0" rtlCol="0">
            <a:spAutoFit/>
          </a:bodyPr>
          <a:lstStyle/>
          <a:p>
            <a:pPr marL="12700" marR="5080" indent="30480">
              <a:lnSpc>
                <a:spcPct val="125000"/>
              </a:lnSpc>
              <a:spcBef>
                <a:spcPts val="100"/>
              </a:spcBef>
            </a:pPr>
            <a:r>
              <a:rPr sz="800" b="1" spc="-20" dirty="0">
                <a:solidFill>
                  <a:srgbClr val="FFFFFF"/>
                </a:solidFill>
                <a:latin typeface="Tahoma"/>
                <a:cs typeface="Tahoma"/>
              </a:rPr>
              <a:t>AMIB </a:t>
            </a:r>
            <a:r>
              <a:rPr sz="800" b="1" spc="-65" dirty="0">
                <a:solidFill>
                  <a:srgbClr val="FFFFFF"/>
                </a:solidFill>
                <a:latin typeface="Tahoma"/>
                <a:cs typeface="Tahoma"/>
              </a:rPr>
              <a:t>72,141</a:t>
            </a:r>
            <a:endParaRPr sz="800">
              <a:latin typeface="Tahoma"/>
              <a:cs typeface="Tahoma"/>
            </a:endParaRPr>
          </a:p>
        </p:txBody>
      </p:sp>
      <p:grpSp>
        <p:nvGrpSpPr>
          <p:cNvPr id="65" name="object 65"/>
          <p:cNvGrpSpPr/>
          <p:nvPr/>
        </p:nvGrpSpPr>
        <p:grpSpPr>
          <a:xfrm>
            <a:off x="2594482" y="2611373"/>
            <a:ext cx="6309360" cy="3072765"/>
            <a:chOff x="2594482" y="2611373"/>
            <a:chExt cx="6309360" cy="3072765"/>
          </a:xfrm>
        </p:grpSpPr>
        <p:sp>
          <p:nvSpPr>
            <p:cNvPr id="66" name="object 66"/>
            <p:cNvSpPr/>
            <p:nvPr/>
          </p:nvSpPr>
          <p:spPr>
            <a:xfrm>
              <a:off x="8308467" y="4868036"/>
              <a:ext cx="572135" cy="360045"/>
            </a:xfrm>
            <a:custGeom>
              <a:avLst/>
              <a:gdLst/>
              <a:ahLst/>
              <a:cxnLst/>
              <a:rect l="l" t="t" r="r" b="b"/>
              <a:pathLst>
                <a:path w="572134" h="360045">
                  <a:moveTo>
                    <a:pt x="522350" y="0"/>
                  </a:moveTo>
                  <a:lnTo>
                    <a:pt x="49402" y="0"/>
                  </a:lnTo>
                  <a:lnTo>
                    <a:pt x="30164" y="2829"/>
                  </a:lnTo>
                  <a:lnTo>
                    <a:pt x="14462" y="10541"/>
                  </a:lnTo>
                  <a:lnTo>
                    <a:pt x="3879" y="21967"/>
                  </a:lnTo>
                  <a:lnTo>
                    <a:pt x="0" y="35940"/>
                  </a:lnTo>
                  <a:lnTo>
                    <a:pt x="0" y="323976"/>
                  </a:lnTo>
                  <a:lnTo>
                    <a:pt x="3879" y="337950"/>
                  </a:lnTo>
                  <a:lnTo>
                    <a:pt x="14462" y="349376"/>
                  </a:lnTo>
                  <a:lnTo>
                    <a:pt x="30164" y="357088"/>
                  </a:lnTo>
                  <a:lnTo>
                    <a:pt x="49402" y="359918"/>
                  </a:lnTo>
                  <a:lnTo>
                    <a:pt x="522350" y="359918"/>
                  </a:lnTo>
                  <a:lnTo>
                    <a:pt x="541516" y="357088"/>
                  </a:lnTo>
                  <a:lnTo>
                    <a:pt x="557180" y="349376"/>
                  </a:lnTo>
                  <a:lnTo>
                    <a:pt x="567749" y="337950"/>
                  </a:lnTo>
                  <a:lnTo>
                    <a:pt x="571626" y="323976"/>
                  </a:lnTo>
                  <a:lnTo>
                    <a:pt x="571626" y="35940"/>
                  </a:lnTo>
                  <a:lnTo>
                    <a:pt x="567749" y="21967"/>
                  </a:lnTo>
                  <a:lnTo>
                    <a:pt x="557180" y="10541"/>
                  </a:lnTo>
                  <a:lnTo>
                    <a:pt x="541516" y="2829"/>
                  </a:lnTo>
                  <a:lnTo>
                    <a:pt x="522350" y="0"/>
                  </a:lnTo>
                  <a:close/>
                </a:path>
              </a:pathLst>
            </a:custGeom>
            <a:solidFill>
              <a:srgbClr val="FFFFFF"/>
            </a:solidFill>
          </p:spPr>
          <p:txBody>
            <a:bodyPr wrap="square" lIns="0" tIns="0" rIns="0" bIns="0" rtlCol="0"/>
            <a:lstStyle/>
            <a:p>
              <a:endParaRPr/>
            </a:p>
          </p:txBody>
        </p:sp>
        <p:sp>
          <p:nvSpPr>
            <p:cNvPr id="67" name="object 67"/>
            <p:cNvSpPr/>
            <p:nvPr/>
          </p:nvSpPr>
          <p:spPr>
            <a:xfrm>
              <a:off x="8308467" y="4868036"/>
              <a:ext cx="572135" cy="360045"/>
            </a:xfrm>
            <a:custGeom>
              <a:avLst/>
              <a:gdLst/>
              <a:ahLst/>
              <a:cxnLst/>
              <a:rect l="l" t="t" r="r" b="b"/>
              <a:pathLst>
                <a:path w="572134" h="360045">
                  <a:moveTo>
                    <a:pt x="0" y="35940"/>
                  </a:moveTo>
                  <a:lnTo>
                    <a:pt x="3879" y="21967"/>
                  </a:lnTo>
                  <a:lnTo>
                    <a:pt x="14462" y="10541"/>
                  </a:lnTo>
                  <a:lnTo>
                    <a:pt x="30164" y="2829"/>
                  </a:lnTo>
                  <a:lnTo>
                    <a:pt x="49402" y="0"/>
                  </a:lnTo>
                  <a:lnTo>
                    <a:pt x="522350" y="0"/>
                  </a:lnTo>
                  <a:lnTo>
                    <a:pt x="541516" y="2829"/>
                  </a:lnTo>
                  <a:lnTo>
                    <a:pt x="557180" y="10541"/>
                  </a:lnTo>
                  <a:lnTo>
                    <a:pt x="567749" y="21967"/>
                  </a:lnTo>
                  <a:lnTo>
                    <a:pt x="571626" y="35940"/>
                  </a:lnTo>
                  <a:lnTo>
                    <a:pt x="571626" y="83946"/>
                  </a:lnTo>
                  <a:lnTo>
                    <a:pt x="571626" y="131952"/>
                  </a:lnTo>
                  <a:lnTo>
                    <a:pt x="571626" y="179958"/>
                  </a:lnTo>
                  <a:lnTo>
                    <a:pt x="571626" y="227964"/>
                  </a:lnTo>
                  <a:lnTo>
                    <a:pt x="571626" y="275970"/>
                  </a:lnTo>
                  <a:lnTo>
                    <a:pt x="571626" y="323976"/>
                  </a:lnTo>
                  <a:lnTo>
                    <a:pt x="567749" y="337950"/>
                  </a:lnTo>
                  <a:lnTo>
                    <a:pt x="557180" y="349376"/>
                  </a:lnTo>
                  <a:lnTo>
                    <a:pt x="541516" y="357088"/>
                  </a:lnTo>
                  <a:lnTo>
                    <a:pt x="522350" y="359918"/>
                  </a:lnTo>
                  <a:lnTo>
                    <a:pt x="49402" y="359918"/>
                  </a:lnTo>
                  <a:lnTo>
                    <a:pt x="30164" y="357088"/>
                  </a:lnTo>
                  <a:lnTo>
                    <a:pt x="14462" y="349376"/>
                  </a:lnTo>
                  <a:lnTo>
                    <a:pt x="3879" y="337950"/>
                  </a:lnTo>
                  <a:lnTo>
                    <a:pt x="0" y="323976"/>
                  </a:lnTo>
                  <a:lnTo>
                    <a:pt x="0" y="35940"/>
                  </a:lnTo>
                  <a:close/>
                </a:path>
              </a:pathLst>
            </a:custGeom>
            <a:ln w="19050">
              <a:solidFill>
                <a:srgbClr val="186B23"/>
              </a:solidFill>
            </a:ln>
          </p:spPr>
          <p:txBody>
            <a:bodyPr wrap="square" lIns="0" tIns="0" rIns="0" bIns="0" rtlCol="0"/>
            <a:lstStyle/>
            <a:p>
              <a:endParaRPr/>
            </a:p>
          </p:txBody>
        </p:sp>
        <p:pic>
          <p:nvPicPr>
            <p:cNvPr id="68" name="object 68" descr="SURA se posiciona con nueva estrategia de branding"/>
            <p:cNvPicPr/>
            <p:nvPr/>
          </p:nvPicPr>
          <p:blipFill>
            <a:blip r:embed="rId12" cstate="print"/>
            <a:stretch>
              <a:fillRect/>
            </a:stretch>
          </p:blipFill>
          <p:spPr>
            <a:xfrm>
              <a:off x="8348598" y="4932819"/>
              <a:ext cx="502920" cy="216522"/>
            </a:xfrm>
            <a:prstGeom prst="rect">
              <a:avLst/>
            </a:prstGeom>
          </p:spPr>
        </p:pic>
        <p:sp>
          <p:nvSpPr>
            <p:cNvPr id="69" name="object 69"/>
            <p:cNvSpPr/>
            <p:nvPr/>
          </p:nvSpPr>
          <p:spPr>
            <a:xfrm>
              <a:off x="6737730" y="3460749"/>
              <a:ext cx="572135" cy="360045"/>
            </a:xfrm>
            <a:custGeom>
              <a:avLst/>
              <a:gdLst/>
              <a:ahLst/>
              <a:cxnLst/>
              <a:rect l="l" t="t" r="r" b="b"/>
              <a:pathLst>
                <a:path w="572134" h="360045">
                  <a:moveTo>
                    <a:pt x="522224" y="0"/>
                  </a:moveTo>
                  <a:lnTo>
                    <a:pt x="49275" y="0"/>
                  </a:lnTo>
                  <a:lnTo>
                    <a:pt x="30110" y="2829"/>
                  </a:lnTo>
                  <a:lnTo>
                    <a:pt x="14446" y="10541"/>
                  </a:lnTo>
                  <a:lnTo>
                    <a:pt x="3877" y="21967"/>
                  </a:lnTo>
                  <a:lnTo>
                    <a:pt x="0" y="35940"/>
                  </a:lnTo>
                  <a:lnTo>
                    <a:pt x="0" y="323976"/>
                  </a:lnTo>
                  <a:lnTo>
                    <a:pt x="3877" y="337950"/>
                  </a:lnTo>
                  <a:lnTo>
                    <a:pt x="14446" y="349376"/>
                  </a:lnTo>
                  <a:lnTo>
                    <a:pt x="30110" y="357088"/>
                  </a:lnTo>
                  <a:lnTo>
                    <a:pt x="49275" y="359918"/>
                  </a:lnTo>
                  <a:lnTo>
                    <a:pt x="522224" y="359918"/>
                  </a:lnTo>
                  <a:lnTo>
                    <a:pt x="541462" y="357088"/>
                  </a:lnTo>
                  <a:lnTo>
                    <a:pt x="557164" y="349376"/>
                  </a:lnTo>
                  <a:lnTo>
                    <a:pt x="567747" y="337950"/>
                  </a:lnTo>
                  <a:lnTo>
                    <a:pt x="571626" y="323976"/>
                  </a:lnTo>
                  <a:lnTo>
                    <a:pt x="571626" y="35940"/>
                  </a:lnTo>
                  <a:lnTo>
                    <a:pt x="567747" y="21967"/>
                  </a:lnTo>
                  <a:lnTo>
                    <a:pt x="557164" y="10540"/>
                  </a:lnTo>
                  <a:lnTo>
                    <a:pt x="541462" y="2829"/>
                  </a:lnTo>
                  <a:lnTo>
                    <a:pt x="522224" y="0"/>
                  </a:lnTo>
                  <a:close/>
                </a:path>
              </a:pathLst>
            </a:custGeom>
            <a:solidFill>
              <a:srgbClr val="FFFFFF"/>
            </a:solidFill>
          </p:spPr>
          <p:txBody>
            <a:bodyPr wrap="square" lIns="0" tIns="0" rIns="0" bIns="0" rtlCol="0"/>
            <a:lstStyle/>
            <a:p>
              <a:endParaRPr/>
            </a:p>
          </p:txBody>
        </p:sp>
        <p:sp>
          <p:nvSpPr>
            <p:cNvPr id="70" name="object 70"/>
            <p:cNvSpPr/>
            <p:nvPr/>
          </p:nvSpPr>
          <p:spPr>
            <a:xfrm>
              <a:off x="6737730" y="3460749"/>
              <a:ext cx="572135" cy="360045"/>
            </a:xfrm>
            <a:custGeom>
              <a:avLst/>
              <a:gdLst/>
              <a:ahLst/>
              <a:cxnLst/>
              <a:rect l="l" t="t" r="r" b="b"/>
              <a:pathLst>
                <a:path w="572134" h="360045">
                  <a:moveTo>
                    <a:pt x="0" y="35940"/>
                  </a:moveTo>
                  <a:lnTo>
                    <a:pt x="3877" y="21967"/>
                  </a:lnTo>
                  <a:lnTo>
                    <a:pt x="14446" y="10541"/>
                  </a:lnTo>
                  <a:lnTo>
                    <a:pt x="30110" y="2829"/>
                  </a:lnTo>
                  <a:lnTo>
                    <a:pt x="49275" y="0"/>
                  </a:lnTo>
                  <a:lnTo>
                    <a:pt x="522224" y="0"/>
                  </a:lnTo>
                  <a:lnTo>
                    <a:pt x="541462" y="2829"/>
                  </a:lnTo>
                  <a:lnTo>
                    <a:pt x="557164" y="10540"/>
                  </a:lnTo>
                  <a:lnTo>
                    <a:pt x="567747" y="21967"/>
                  </a:lnTo>
                  <a:lnTo>
                    <a:pt x="571626" y="35940"/>
                  </a:lnTo>
                  <a:lnTo>
                    <a:pt x="571626" y="83947"/>
                  </a:lnTo>
                  <a:lnTo>
                    <a:pt x="571626" y="131952"/>
                  </a:lnTo>
                  <a:lnTo>
                    <a:pt x="571626" y="179958"/>
                  </a:lnTo>
                  <a:lnTo>
                    <a:pt x="571626" y="227964"/>
                  </a:lnTo>
                  <a:lnTo>
                    <a:pt x="571626" y="275970"/>
                  </a:lnTo>
                  <a:lnTo>
                    <a:pt x="571626" y="323976"/>
                  </a:lnTo>
                  <a:lnTo>
                    <a:pt x="567747" y="337950"/>
                  </a:lnTo>
                  <a:lnTo>
                    <a:pt x="557164" y="349376"/>
                  </a:lnTo>
                  <a:lnTo>
                    <a:pt x="541462" y="357088"/>
                  </a:lnTo>
                  <a:lnTo>
                    <a:pt x="522224" y="359918"/>
                  </a:lnTo>
                  <a:lnTo>
                    <a:pt x="49275" y="359918"/>
                  </a:lnTo>
                  <a:lnTo>
                    <a:pt x="30110" y="357088"/>
                  </a:lnTo>
                  <a:lnTo>
                    <a:pt x="14446" y="349376"/>
                  </a:lnTo>
                  <a:lnTo>
                    <a:pt x="3877" y="337950"/>
                  </a:lnTo>
                  <a:lnTo>
                    <a:pt x="0" y="323976"/>
                  </a:lnTo>
                  <a:lnTo>
                    <a:pt x="0" y="35940"/>
                  </a:lnTo>
                  <a:close/>
                </a:path>
              </a:pathLst>
            </a:custGeom>
            <a:ln w="19050">
              <a:solidFill>
                <a:srgbClr val="186B23"/>
              </a:solidFill>
            </a:ln>
          </p:spPr>
          <p:txBody>
            <a:bodyPr wrap="square" lIns="0" tIns="0" rIns="0" bIns="0" rtlCol="0"/>
            <a:lstStyle/>
            <a:p>
              <a:endParaRPr/>
            </a:p>
          </p:txBody>
        </p:sp>
        <p:pic>
          <p:nvPicPr>
            <p:cNvPr id="71" name="object 71"/>
            <p:cNvPicPr/>
            <p:nvPr/>
          </p:nvPicPr>
          <p:blipFill>
            <a:blip r:embed="rId13" cstate="print"/>
            <a:stretch>
              <a:fillRect/>
            </a:stretch>
          </p:blipFill>
          <p:spPr>
            <a:xfrm>
              <a:off x="6832599" y="3559492"/>
              <a:ext cx="398449" cy="162369"/>
            </a:xfrm>
            <a:prstGeom prst="rect">
              <a:avLst/>
            </a:prstGeom>
          </p:spPr>
        </p:pic>
        <p:sp>
          <p:nvSpPr>
            <p:cNvPr id="72" name="object 72"/>
            <p:cNvSpPr/>
            <p:nvPr/>
          </p:nvSpPr>
          <p:spPr>
            <a:xfrm>
              <a:off x="2604007" y="2620898"/>
              <a:ext cx="572135" cy="360045"/>
            </a:xfrm>
            <a:custGeom>
              <a:avLst/>
              <a:gdLst/>
              <a:ahLst/>
              <a:cxnLst/>
              <a:rect l="l" t="t" r="r" b="b"/>
              <a:pathLst>
                <a:path w="572135" h="360044">
                  <a:moveTo>
                    <a:pt x="522224" y="0"/>
                  </a:moveTo>
                  <a:lnTo>
                    <a:pt x="49275" y="0"/>
                  </a:lnTo>
                  <a:lnTo>
                    <a:pt x="30110" y="2829"/>
                  </a:lnTo>
                  <a:lnTo>
                    <a:pt x="14446" y="10541"/>
                  </a:lnTo>
                  <a:lnTo>
                    <a:pt x="3877" y="21967"/>
                  </a:lnTo>
                  <a:lnTo>
                    <a:pt x="0" y="35940"/>
                  </a:lnTo>
                  <a:lnTo>
                    <a:pt x="0" y="323976"/>
                  </a:lnTo>
                  <a:lnTo>
                    <a:pt x="3877" y="338024"/>
                  </a:lnTo>
                  <a:lnTo>
                    <a:pt x="14446" y="349488"/>
                  </a:lnTo>
                  <a:lnTo>
                    <a:pt x="30110" y="357213"/>
                  </a:lnTo>
                  <a:lnTo>
                    <a:pt x="49275" y="360045"/>
                  </a:lnTo>
                  <a:lnTo>
                    <a:pt x="522224" y="360045"/>
                  </a:lnTo>
                  <a:lnTo>
                    <a:pt x="541462" y="357213"/>
                  </a:lnTo>
                  <a:lnTo>
                    <a:pt x="557164" y="349488"/>
                  </a:lnTo>
                  <a:lnTo>
                    <a:pt x="567747" y="338024"/>
                  </a:lnTo>
                  <a:lnTo>
                    <a:pt x="571627" y="323976"/>
                  </a:lnTo>
                  <a:lnTo>
                    <a:pt x="571627" y="35940"/>
                  </a:lnTo>
                  <a:lnTo>
                    <a:pt x="567747" y="21967"/>
                  </a:lnTo>
                  <a:lnTo>
                    <a:pt x="557164" y="10540"/>
                  </a:lnTo>
                  <a:lnTo>
                    <a:pt x="541462" y="2829"/>
                  </a:lnTo>
                  <a:lnTo>
                    <a:pt x="522224" y="0"/>
                  </a:lnTo>
                  <a:close/>
                </a:path>
              </a:pathLst>
            </a:custGeom>
            <a:solidFill>
              <a:srgbClr val="FFFFFF"/>
            </a:solidFill>
          </p:spPr>
          <p:txBody>
            <a:bodyPr wrap="square" lIns="0" tIns="0" rIns="0" bIns="0" rtlCol="0"/>
            <a:lstStyle/>
            <a:p>
              <a:endParaRPr/>
            </a:p>
          </p:txBody>
        </p:sp>
        <p:sp>
          <p:nvSpPr>
            <p:cNvPr id="73" name="object 73"/>
            <p:cNvSpPr/>
            <p:nvPr/>
          </p:nvSpPr>
          <p:spPr>
            <a:xfrm>
              <a:off x="2604007" y="2620898"/>
              <a:ext cx="572135" cy="360045"/>
            </a:xfrm>
            <a:custGeom>
              <a:avLst/>
              <a:gdLst/>
              <a:ahLst/>
              <a:cxnLst/>
              <a:rect l="l" t="t" r="r" b="b"/>
              <a:pathLst>
                <a:path w="572135" h="360044">
                  <a:moveTo>
                    <a:pt x="0" y="35940"/>
                  </a:moveTo>
                  <a:lnTo>
                    <a:pt x="3877" y="21967"/>
                  </a:lnTo>
                  <a:lnTo>
                    <a:pt x="14446" y="10541"/>
                  </a:lnTo>
                  <a:lnTo>
                    <a:pt x="30110" y="2829"/>
                  </a:lnTo>
                  <a:lnTo>
                    <a:pt x="49275" y="0"/>
                  </a:lnTo>
                  <a:lnTo>
                    <a:pt x="522224" y="0"/>
                  </a:lnTo>
                  <a:lnTo>
                    <a:pt x="541462" y="2829"/>
                  </a:lnTo>
                  <a:lnTo>
                    <a:pt x="557164" y="10540"/>
                  </a:lnTo>
                  <a:lnTo>
                    <a:pt x="567747" y="21967"/>
                  </a:lnTo>
                  <a:lnTo>
                    <a:pt x="571627" y="35940"/>
                  </a:lnTo>
                  <a:lnTo>
                    <a:pt x="571627" y="83947"/>
                  </a:lnTo>
                  <a:lnTo>
                    <a:pt x="571627" y="131952"/>
                  </a:lnTo>
                  <a:lnTo>
                    <a:pt x="571627" y="179958"/>
                  </a:lnTo>
                  <a:lnTo>
                    <a:pt x="571627" y="227964"/>
                  </a:lnTo>
                  <a:lnTo>
                    <a:pt x="571627" y="275970"/>
                  </a:lnTo>
                  <a:lnTo>
                    <a:pt x="571627" y="323976"/>
                  </a:lnTo>
                  <a:lnTo>
                    <a:pt x="567747" y="338024"/>
                  </a:lnTo>
                  <a:lnTo>
                    <a:pt x="557164" y="349488"/>
                  </a:lnTo>
                  <a:lnTo>
                    <a:pt x="541462" y="357213"/>
                  </a:lnTo>
                  <a:lnTo>
                    <a:pt x="522224" y="360045"/>
                  </a:lnTo>
                  <a:lnTo>
                    <a:pt x="49275" y="360045"/>
                  </a:lnTo>
                  <a:lnTo>
                    <a:pt x="30110" y="357213"/>
                  </a:lnTo>
                  <a:lnTo>
                    <a:pt x="14446" y="349488"/>
                  </a:lnTo>
                  <a:lnTo>
                    <a:pt x="3877" y="338024"/>
                  </a:lnTo>
                  <a:lnTo>
                    <a:pt x="0" y="323976"/>
                  </a:lnTo>
                  <a:lnTo>
                    <a:pt x="0" y="35940"/>
                  </a:lnTo>
                  <a:close/>
                </a:path>
              </a:pathLst>
            </a:custGeom>
            <a:ln w="19050">
              <a:solidFill>
                <a:srgbClr val="186B23"/>
              </a:solidFill>
            </a:ln>
          </p:spPr>
          <p:txBody>
            <a:bodyPr wrap="square" lIns="0" tIns="0" rIns="0" bIns="0" rtlCol="0"/>
            <a:lstStyle/>
            <a:p>
              <a:endParaRPr/>
            </a:p>
          </p:txBody>
        </p:sp>
        <p:pic>
          <p:nvPicPr>
            <p:cNvPr id="74" name="object 74" descr="Moody's Analytics | ION Analytics Community"/>
            <p:cNvPicPr/>
            <p:nvPr/>
          </p:nvPicPr>
          <p:blipFill>
            <a:blip r:embed="rId14" cstate="print"/>
            <a:stretch>
              <a:fillRect/>
            </a:stretch>
          </p:blipFill>
          <p:spPr>
            <a:xfrm>
              <a:off x="2646679" y="2732976"/>
              <a:ext cx="503821" cy="189166"/>
            </a:xfrm>
            <a:prstGeom prst="rect">
              <a:avLst/>
            </a:prstGeom>
          </p:spPr>
        </p:pic>
        <p:sp>
          <p:nvSpPr>
            <p:cNvPr id="75" name="object 75"/>
            <p:cNvSpPr/>
            <p:nvPr/>
          </p:nvSpPr>
          <p:spPr>
            <a:xfrm>
              <a:off x="8322310" y="5314060"/>
              <a:ext cx="572135" cy="360045"/>
            </a:xfrm>
            <a:custGeom>
              <a:avLst/>
              <a:gdLst/>
              <a:ahLst/>
              <a:cxnLst/>
              <a:rect l="l" t="t" r="r" b="b"/>
              <a:pathLst>
                <a:path w="572134" h="360045">
                  <a:moveTo>
                    <a:pt x="522224" y="0"/>
                  </a:moveTo>
                  <a:lnTo>
                    <a:pt x="49275" y="0"/>
                  </a:lnTo>
                  <a:lnTo>
                    <a:pt x="30110" y="2829"/>
                  </a:lnTo>
                  <a:lnTo>
                    <a:pt x="14446" y="10540"/>
                  </a:lnTo>
                  <a:lnTo>
                    <a:pt x="3877" y="21967"/>
                  </a:lnTo>
                  <a:lnTo>
                    <a:pt x="0" y="35940"/>
                  </a:lnTo>
                  <a:lnTo>
                    <a:pt x="0" y="323989"/>
                  </a:lnTo>
                  <a:lnTo>
                    <a:pt x="30110" y="357152"/>
                  </a:lnTo>
                  <a:lnTo>
                    <a:pt x="522224" y="359994"/>
                  </a:lnTo>
                  <a:lnTo>
                    <a:pt x="541462" y="357163"/>
                  </a:lnTo>
                  <a:lnTo>
                    <a:pt x="557164" y="349445"/>
                  </a:lnTo>
                  <a:lnTo>
                    <a:pt x="567747" y="338000"/>
                  </a:lnTo>
                  <a:lnTo>
                    <a:pt x="571626" y="323989"/>
                  </a:lnTo>
                  <a:lnTo>
                    <a:pt x="571626" y="35940"/>
                  </a:lnTo>
                  <a:lnTo>
                    <a:pt x="567747" y="21967"/>
                  </a:lnTo>
                  <a:lnTo>
                    <a:pt x="557164" y="10540"/>
                  </a:lnTo>
                  <a:lnTo>
                    <a:pt x="541462" y="2829"/>
                  </a:lnTo>
                  <a:lnTo>
                    <a:pt x="522224" y="0"/>
                  </a:lnTo>
                  <a:close/>
                </a:path>
              </a:pathLst>
            </a:custGeom>
            <a:solidFill>
              <a:srgbClr val="FFFFFF"/>
            </a:solidFill>
          </p:spPr>
          <p:txBody>
            <a:bodyPr wrap="square" lIns="0" tIns="0" rIns="0" bIns="0" rtlCol="0"/>
            <a:lstStyle/>
            <a:p>
              <a:endParaRPr/>
            </a:p>
          </p:txBody>
        </p:sp>
        <p:sp>
          <p:nvSpPr>
            <p:cNvPr id="76" name="object 76"/>
            <p:cNvSpPr/>
            <p:nvPr/>
          </p:nvSpPr>
          <p:spPr>
            <a:xfrm>
              <a:off x="8322310" y="5314060"/>
              <a:ext cx="572135" cy="360045"/>
            </a:xfrm>
            <a:custGeom>
              <a:avLst/>
              <a:gdLst/>
              <a:ahLst/>
              <a:cxnLst/>
              <a:rect l="l" t="t" r="r" b="b"/>
              <a:pathLst>
                <a:path w="572134" h="360045">
                  <a:moveTo>
                    <a:pt x="0" y="35940"/>
                  </a:moveTo>
                  <a:lnTo>
                    <a:pt x="3877" y="21967"/>
                  </a:lnTo>
                  <a:lnTo>
                    <a:pt x="14446" y="10540"/>
                  </a:lnTo>
                  <a:lnTo>
                    <a:pt x="30110" y="2829"/>
                  </a:lnTo>
                  <a:lnTo>
                    <a:pt x="49275" y="0"/>
                  </a:lnTo>
                  <a:lnTo>
                    <a:pt x="522224" y="0"/>
                  </a:lnTo>
                  <a:lnTo>
                    <a:pt x="541462" y="2829"/>
                  </a:lnTo>
                  <a:lnTo>
                    <a:pt x="557164" y="10540"/>
                  </a:lnTo>
                  <a:lnTo>
                    <a:pt x="567747" y="21967"/>
                  </a:lnTo>
                  <a:lnTo>
                    <a:pt x="571626" y="35940"/>
                  </a:lnTo>
                  <a:lnTo>
                    <a:pt x="571626" y="83947"/>
                  </a:lnTo>
                  <a:lnTo>
                    <a:pt x="571626" y="131953"/>
                  </a:lnTo>
                  <a:lnTo>
                    <a:pt x="571626" y="179960"/>
                  </a:lnTo>
                  <a:lnTo>
                    <a:pt x="571626" y="227968"/>
                  </a:lnTo>
                  <a:lnTo>
                    <a:pt x="571626" y="275978"/>
                  </a:lnTo>
                  <a:lnTo>
                    <a:pt x="571626" y="323989"/>
                  </a:lnTo>
                  <a:lnTo>
                    <a:pt x="567747" y="338000"/>
                  </a:lnTo>
                  <a:lnTo>
                    <a:pt x="557164" y="349445"/>
                  </a:lnTo>
                  <a:lnTo>
                    <a:pt x="541462" y="357163"/>
                  </a:lnTo>
                  <a:lnTo>
                    <a:pt x="522224" y="359994"/>
                  </a:lnTo>
                  <a:lnTo>
                    <a:pt x="49275" y="359981"/>
                  </a:lnTo>
                  <a:lnTo>
                    <a:pt x="30110" y="357152"/>
                  </a:lnTo>
                  <a:lnTo>
                    <a:pt x="14446" y="349438"/>
                  </a:lnTo>
                  <a:lnTo>
                    <a:pt x="3877" y="337998"/>
                  </a:lnTo>
                  <a:lnTo>
                    <a:pt x="0" y="323989"/>
                  </a:lnTo>
                  <a:lnTo>
                    <a:pt x="0" y="35940"/>
                  </a:lnTo>
                  <a:close/>
                </a:path>
              </a:pathLst>
            </a:custGeom>
            <a:ln w="19050">
              <a:solidFill>
                <a:srgbClr val="186B23"/>
              </a:solidFill>
            </a:ln>
          </p:spPr>
          <p:txBody>
            <a:bodyPr wrap="square" lIns="0" tIns="0" rIns="0" bIns="0" rtlCol="0"/>
            <a:lstStyle/>
            <a:p>
              <a:endParaRPr/>
            </a:p>
          </p:txBody>
        </p:sp>
        <p:pic>
          <p:nvPicPr>
            <p:cNvPr id="77" name="object 77" descr="Constructel Visabeira - GOLDMAN SACHS ASSET MANAGEMENT INVESTS 200 MILLION  EUROS IN CONSTRUCTEL VISABEIRA"/>
            <p:cNvPicPr/>
            <p:nvPr/>
          </p:nvPicPr>
          <p:blipFill>
            <a:blip r:embed="rId15" cstate="print"/>
            <a:stretch>
              <a:fillRect/>
            </a:stretch>
          </p:blipFill>
          <p:spPr>
            <a:xfrm>
              <a:off x="8388223" y="5381485"/>
              <a:ext cx="443229" cy="225132"/>
            </a:xfrm>
            <a:prstGeom prst="rect">
              <a:avLst/>
            </a:prstGeom>
          </p:spPr>
        </p:pic>
        <p:sp>
          <p:nvSpPr>
            <p:cNvPr id="78" name="object 78"/>
            <p:cNvSpPr/>
            <p:nvPr/>
          </p:nvSpPr>
          <p:spPr>
            <a:xfrm>
              <a:off x="3413124" y="3051174"/>
              <a:ext cx="572135" cy="360045"/>
            </a:xfrm>
            <a:custGeom>
              <a:avLst/>
              <a:gdLst/>
              <a:ahLst/>
              <a:cxnLst/>
              <a:rect l="l" t="t" r="r" b="b"/>
              <a:pathLst>
                <a:path w="572135" h="360045">
                  <a:moveTo>
                    <a:pt x="522224" y="0"/>
                  </a:moveTo>
                  <a:lnTo>
                    <a:pt x="49402" y="0"/>
                  </a:lnTo>
                  <a:lnTo>
                    <a:pt x="30164" y="2831"/>
                  </a:lnTo>
                  <a:lnTo>
                    <a:pt x="14462" y="10556"/>
                  </a:lnTo>
                  <a:lnTo>
                    <a:pt x="3879" y="22020"/>
                  </a:lnTo>
                  <a:lnTo>
                    <a:pt x="0" y="36067"/>
                  </a:lnTo>
                  <a:lnTo>
                    <a:pt x="0" y="324103"/>
                  </a:lnTo>
                  <a:lnTo>
                    <a:pt x="3879" y="338077"/>
                  </a:lnTo>
                  <a:lnTo>
                    <a:pt x="14462" y="349503"/>
                  </a:lnTo>
                  <a:lnTo>
                    <a:pt x="30164" y="357215"/>
                  </a:lnTo>
                  <a:lnTo>
                    <a:pt x="49402" y="360045"/>
                  </a:lnTo>
                  <a:lnTo>
                    <a:pt x="522224" y="360045"/>
                  </a:lnTo>
                  <a:lnTo>
                    <a:pt x="541462" y="357215"/>
                  </a:lnTo>
                  <a:lnTo>
                    <a:pt x="557164" y="349504"/>
                  </a:lnTo>
                  <a:lnTo>
                    <a:pt x="567747" y="338077"/>
                  </a:lnTo>
                  <a:lnTo>
                    <a:pt x="571626" y="324103"/>
                  </a:lnTo>
                  <a:lnTo>
                    <a:pt x="571626" y="36067"/>
                  </a:lnTo>
                  <a:lnTo>
                    <a:pt x="567747" y="22020"/>
                  </a:lnTo>
                  <a:lnTo>
                    <a:pt x="557164" y="10556"/>
                  </a:lnTo>
                  <a:lnTo>
                    <a:pt x="541462" y="2831"/>
                  </a:lnTo>
                  <a:lnTo>
                    <a:pt x="522224" y="0"/>
                  </a:lnTo>
                  <a:close/>
                </a:path>
              </a:pathLst>
            </a:custGeom>
            <a:solidFill>
              <a:srgbClr val="FFFFFF"/>
            </a:solidFill>
          </p:spPr>
          <p:txBody>
            <a:bodyPr wrap="square" lIns="0" tIns="0" rIns="0" bIns="0" rtlCol="0"/>
            <a:lstStyle/>
            <a:p>
              <a:endParaRPr/>
            </a:p>
          </p:txBody>
        </p:sp>
        <p:sp>
          <p:nvSpPr>
            <p:cNvPr id="79" name="object 79"/>
            <p:cNvSpPr/>
            <p:nvPr/>
          </p:nvSpPr>
          <p:spPr>
            <a:xfrm>
              <a:off x="3413124" y="3051174"/>
              <a:ext cx="572135" cy="360045"/>
            </a:xfrm>
            <a:custGeom>
              <a:avLst/>
              <a:gdLst/>
              <a:ahLst/>
              <a:cxnLst/>
              <a:rect l="l" t="t" r="r" b="b"/>
              <a:pathLst>
                <a:path w="572135" h="360045">
                  <a:moveTo>
                    <a:pt x="0" y="36067"/>
                  </a:moveTo>
                  <a:lnTo>
                    <a:pt x="3879" y="22020"/>
                  </a:lnTo>
                  <a:lnTo>
                    <a:pt x="14462" y="10556"/>
                  </a:lnTo>
                  <a:lnTo>
                    <a:pt x="30164" y="2831"/>
                  </a:lnTo>
                  <a:lnTo>
                    <a:pt x="49402" y="0"/>
                  </a:lnTo>
                  <a:lnTo>
                    <a:pt x="522224" y="0"/>
                  </a:lnTo>
                  <a:lnTo>
                    <a:pt x="541462" y="2831"/>
                  </a:lnTo>
                  <a:lnTo>
                    <a:pt x="557164" y="10556"/>
                  </a:lnTo>
                  <a:lnTo>
                    <a:pt x="567747" y="22020"/>
                  </a:lnTo>
                  <a:lnTo>
                    <a:pt x="571626" y="36067"/>
                  </a:lnTo>
                  <a:lnTo>
                    <a:pt x="571626" y="84074"/>
                  </a:lnTo>
                  <a:lnTo>
                    <a:pt x="571626" y="132079"/>
                  </a:lnTo>
                  <a:lnTo>
                    <a:pt x="571626" y="180085"/>
                  </a:lnTo>
                  <a:lnTo>
                    <a:pt x="571626" y="228091"/>
                  </a:lnTo>
                  <a:lnTo>
                    <a:pt x="571626" y="276097"/>
                  </a:lnTo>
                  <a:lnTo>
                    <a:pt x="571626" y="324103"/>
                  </a:lnTo>
                  <a:lnTo>
                    <a:pt x="567747" y="338077"/>
                  </a:lnTo>
                  <a:lnTo>
                    <a:pt x="557164" y="349504"/>
                  </a:lnTo>
                  <a:lnTo>
                    <a:pt x="541462" y="357215"/>
                  </a:lnTo>
                  <a:lnTo>
                    <a:pt x="522224" y="360045"/>
                  </a:lnTo>
                  <a:lnTo>
                    <a:pt x="49402" y="360045"/>
                  </a:lnTo>
                  <a:lnTo>
                    <a:pt x="30164" y="357215"/>
                  </a:lnTo>
                  <a:lnTo>
                    <a:pt x="14462" y="349503"/>
                  </a:lnTo>
                  <a:lnTo>
                    <a:pt x="3879" y="338077"/>
                  </a:lnTo>
                  <a:lnTo>
                    <a:pt x="0" y="324103"/>
                  </a:lnTo>
                  <a:lnTo>
                    <a:pt x="0" y="36067"/>
                  </a:lnTo>
                  <a:close/>
                </a:path>
              </a:pathLst>
            </a:custGeom>
            <a:ln w="19050">
              <a:solidFill>
                <a:srgbClr val="186B23"/>
              </a:solidFill>
            </a:ln>
          </p:spPr>
          <p:txBody>
            <a:bodyPr wrap="square" lIns="0" tIns="0" rIns="0" bIns="0" rtlCol="0"/>
            <a:lstStyle/>
            <a:p>
              <a:endParaRPr/>
            </a:p>
          </p:txBody>
        </p:sp>
        <p:pic>
          <p:nvPicPr>
            <p:cNvPr id="80" name="object 80" descr="Jacobo Rodríguez (@jacoboeleazar) / X"/>
            <p:cNvPicPr/>
            <p:nvPr/>
          </p:nvPicPr>
          <p:blipFill>
            <a:blip r:embed="rId16" cstate="print"/>
            <a:stretch>
              <a:fillRect/>
            </a:stretch>
          </p:blipFill>
          <p:spPr>
            <a:xfrm>
              <a:off x="3430523" y="3165894"/>
              <a:ext cx="536740" cy="130644"/>
            </a:xfrm>
            <a:prstGeom prst="rect">
              <a:avLst/>
            </a:prstGeom>
          </p:spPr>
        </p:pic>
      </p:grpSp>
      <p:sp>
        <p:nvSpPr>
          <p:cNvPr id="4" name="object 4"/>
          <p:cNvSpPr/>
          <p:nvPr/>
        </p:nvSpPr>
        <p:spPr>
          <a:xfrm>
            <a:off x="11580876" y="6366332"/>
            <a:ext cx="380365" cy="191770"/>
          </a:xfrm>
          <a:custGeom>
            <a:avLst/>
            <a:gdLst/>
            <a:ahLst/>
            <a:cxnLst/>
            <a:rect l="l" t="t" r="r" b="b"/>
            <a:pathLst>
              <a:path w="380365" h="191770">
                <a:moveTo>
                  <a:pt x="133096" y="128282"/>
                </a:moveTo>
                <a:lnTo>
                  <a:pt x="120510" y="87553"/>
                </a:lnTo>
                <a:lnTo>
                  <a:pt x="117983" y="84251"/>
                </a:lnTo>
                <a:lnTo>
                  <a:pt x="109816" y="77355"/>
                </a:lnTo>
                <a:lnTo>
                  <a:pt x="100393" y="72415"/>
                </a:lnTo>
                <a:lnTo>
                  <a:pt x="92202" y="70154"/>
                </a:lnTo>
                <a:lnTo>
                  <a:pt x="92202" y="120561"/>
                </a:lnTo>
                <a:lnTo>
                  <a:pt x="92202" y="136334"/>
                </a:lnTo>
                <a:lnTo>
                  <a:pt x="90106" y="142278"/>
                </a:lnTo>
                <a:lnTo>
                  <a:pt x="90043" y="142494"/>
                </a:lnTo>
                <a:lnTo>
                  <a:pt x="85725" y="146989"/>
                </a:lnTo>
                <a:lnTo>
                  <a:pt x="81280" y="151485"/>
                </a:lnTo>
                <a:lnTo>
                  <a:pt x="75438" y="153733"/>
                </a:lnTo>
                <a:lnTo>
                  <a:pt x="59690" y="153733"/>
                </a:lnTo>
                <a:lnTo>
                  <a:pt x="42037" y="119799"/>
                </a:lnTo>
                <a:lnTo>
                  <a:pt x="44450" y="113639"/>
                </a:lnTo>
                <a:lnTo>
                  <a:pt x="53949" y="105117"/>
                </a:lnTo>
                <a:lnTo>
                  <a:pt x="53733" y="105117"/>
                </a:lnTo>
                <a:lnTo>
                  <a:pt x="60198" y="102831"/>
                </a:lnTo>
                <a:lnTo>
                  <a:pt x="75438" y="102831"/>
                </a:lnTo>
                <a:lnTo>
                  <a:pt x="81534" y="105117"/>
                </a:lnTo>
                <a:lnTo>
                  <a:pt x="85852" y="109702"/>
                </a:lnTo>
                <a:lnTo>
                  <a:pt x="90043" y="114274"/>
                </a:lnTo>
                <a:lnTo>
                  <a:pt x="92202" y="120561"/>
                </a:lnTo>
                <a:lnTo>
                  <a:pt x="92202" y="70154"/>
                </a:lnTo>
                <a:lnTo>
                  <a:pt x="89725" y="69456"/>
                </a:lnTo>
                <a:lnTo>
                  <a:pt x="77851" y="68465"/>
                </a:lnTo>
                <a:lnTo>
                  <a:pt x="69469" y="68465"/>
                </a:lnTo>
                <a:lnTo>
                  <a:pt x="61722" y="70167"/>
                </a:lnTo>
                <a:lnTo>
                  <a:pt x="47625" y="76949"/>
                </a:lnTo>
                <a:lnTo>
                  <a:pt x="42164" y="81622"/>
                </a:lnTo>
                <a:lnTo>
                  <a:pt x="38481" y="87553"/>
                </a:lnTo>
                <a:lnTo>
                  <a:pt x="38874" y="77355"/>
                </a:lnTo>
                <a:lnTo>
                  <a:pt x="49276" y="39331"/>
                </a:lnTo>
                <a:lnTo>
                  <a:pt x="56261" y="35128"/>
                </a:lnTo>
                <a:lnTo>
                  <a:pt x="72263" y="35128"/>
                </a:lnTo>
                <a:lnTo>
                  <a:pt x="77089" y="36703"/>
                </a:lnTo>
                <a:lnTo>
                  <a:pt x="80391" y="39839"/>
                </a:lnTo>
                <a:lnTo>
                  <a:pt x="83820" y="42976"/>
                </a:lnTo>
                <a:lnTo>
                  <a:pt x="86233" y="47726"/>
                </a:lnTo>
                <a:lnTo>
                  <a:pt x="87630" y="53962"/>
                </a:lnTo>
                <a:lnTo>
                  <a:pt x="128016" y="53962"/>
                </a:lnTo>
                <a:lnTo>
                  <a:pt x="127190" y="47726"/>
                </a:lnTo>
                <a:lnTo>
                  <a:pt x="127076" y="46850"/>
                </a:lnTo>
                <a:lnTo>
                  <a:pt x="125437" y="40030"/>
                </a:lnTo>
                <a:lnTo>
                  <a:pt x="100203" y="7518"/>
                </a:lnTo>
                <a:lnTo>
                  <a:pt x="67945" y="0"/>
                </a:lnTo>
                <a:lnTo>
                  <a:pt x="51346" y="1473"/>
                </a:lnTo>
                <a:lnTo>
                  <a:pt x="16129" y="23545"/>
                </a:lnTo>
                <a:lnTo>
                  <a:pt x="1079" y="72415"/>
                </a:lnTo>
                <a:lnTo>
                  <a:pt x="1016" y="72821"/>
                </a:lnTo>
                <a:lnTo>
                  <a:pt x="101" y="92925"/>
                </a:lnTo>
                <a:lnTo>
                  <a:pt x="0" y="95453"/>
                </a:lnTo>
                <a:lnTo>
                  <a:pt x="787" y="113639"/>
                </a:lnTo>
                <a:lnTo>
                  <a:pt x="825" y="114274"/>
                </a:lnTo>
                <a:lnTo>
                  <a:pt x="939" y="117144"/>
                </a:lnTo>
                <a:lnTo>
                  <a:pt x="15240" y="166077"/>
                </a:lnTo>
                <a:lnTo>
                  <a:pt x="51663" y="189103"/>
                </a:lnTo>
                <a:lnTo>
                  <a:pt x="69723" y="190627"/>
                </a:lnTo>
                <a:lnTo>
                  <a:pt x="79197" y="190144"/>
                </a:lnTo>
                <a:lnTo>
                  <a:pt x="116395" y="173329"/>
                </a:lnTo>
                <a:lnTo>
                  <a:pt x="132638" y="137287"/>
                </a:lnTo>
                <a:lnTo>
                  <a:pt x="133096" y="128282"/>
                </a:lnTo>
                <a:close/>
              </a:path>
              <a:path w="380365" h="191770">
                <a:moveTo>
                  <a:pt x="308229" y="118859"/>
                </a:moveTo>
                <a:lnTo>
                  <a:pt x="287274" y="118859"/>
                </a:lnTo>
                <a:lnTo>
                  <a:pt x="287274" y="54216"/>
                </a:lnTo>
                <a:lnTo>
                  <a:pt x="287274" y="6375"/>
                </a:lnTo>
                <a:lnTo>
                  <a:pt x="246888" y="6375"/>
                </a:lnTo>
                <a:lnTo>
                  <a:pt x="246888" y="54216"/>
                </a:lnTo>
                <a:lnTo>
                  <a:pt x="246888" y="118859"/>
                </a:lnTo>
                <a:lnTo>
                  <a:pt x="204089" y="118859"/>
                </a:lnTo>
                <a:lnTo>
                  <a:pt x="246888" y="54216"/>
                </a:lnTo>
                <a:lnTo>
                  <a:pt x="246888" y="6375"/>
                </a:lnTo>
                <a:lnTo>
                  <a:pt x="238633" y="6375"/>
                </a:lnTo>
                <a:lnTo>
                  <a:pt x="158242" y="121412"/>
                </a:lnTo>
                <a:lnTo>
                  <a:pt x="158242" y="156527"/>
                </a:lnTo>
                <a:lnTo>
                  <a:pt x="243840" y="156527"/>
                </a:lnTo>
                <a:lnTo>
                  <a:pt x="243840" y="189611"/>
                </a:lnTo>
                <a:lnTo>
                  <a:pt x="287274" y="189611"/>
                </a:lnTo>
                <a:lnTo>
                  <a:pt x="287274" y="156527"/>
                </a:lnTo>
                <a:lnTo>
                  <a:pt x="308229" y="156527"/>
                </a:lnTo>
                <a:lnTo>
                  <a:pt x="308229" y="118859"/>
                </a:lnTo>
                <a:close/>
              </a:path>
              <a:path w="380365" h="191770">
                <a:moveTo>
                  <a:pt x="379857" y="161455"/>
                </a:moveTo>
                <a:lnTo>
                  <a:pt x="377444" y="155765"/>
                </a:lnTo>
                <a:lnTo>
                  <a:pt x="367792" y="146608"/>
                </a:lnTo>
                <a:lnTo>
                  <a:pt x="361569" y="144310"/>
                </a:lnTo>
                <a:lnTo>
                  <a:pt x="346456" y="144310"/>
                </a:lnTo>
                <a:lnTo>
                  <a:pt x="340233" y="146608"/>
                </a:lnTo>
                <a:lnTo>
                  <a:pt x="330581" y="155765"/>
                </a:lnTo>
                <a:lnTo>
                  <a:pt x="328168" y="161455"/>
                </a:lnTo>
                <a:lnTo>
                  <a:pt x="328168" y="174853"/>
                </a:lnTo>
                <a:lnTo>
                  <a:pt x="330581" y="180416"/>
                </a:lnTo>
                <a:lnTo>
                  <a:pt x="340233" y="189407"/>
                </a:lnTo>
                <a:lnTo>
                  <a:pt x="346456" y="191655"/>
                </a:lnTo>
                <a:lnTo>
                  <a:pt x="354203" y="191655"/>
                </a:lnTo>
                <a:lnTo>
                  <a:pt x="361569" y="191655"/>
                </a:lnTo>
                <a:lnTo>
                  <a:pt x="367792" y="189407"/>
                </a:lnTo>
                <a:lnTo>
                  <a:pt x="377444" y="180416"/>
                </a:lnTo>
                <a:lnTo>
                  <a:pt x="379857" y="174853"/>
                </a:lnTo>
                <a:lnTo>
                  <a:pt x="379857" y="161455"/>
                </a:lnTo>
                <a:close/>
              </a:path>
            </a:pathLst>
          </a:custGeom>
          <a:solidFill>
            <a:srgbClr val="242424">
              <a:alpha val="25097"/>
            </a:srgbClr>
          </a:solidFill>
        </p:spPr>
        <p:txBody>
          <a:bodyPr wrap="square" lIns="0" tIns="0" rIns="0" bIns="0" rtlCol="0"/>
          <a:lstStyle/>
          <a:p>
            <a:endParaRPr/>
          </a:p>
        </p:txBody>
      </p:sp>
      <p:sp>
        <p:nvSpPr>
          <p:cNvPr id="5" name="object 5"/>
          <p:cNvSpPr txBox="1"/>
          <p:nvPr/>
        </p:nvSpPr>
        <p:spPr>
          <a:xfrm>
            <a:off x="358241" y="6532574"/>
            <a:ext cx="2627630" cy="162560"/>
          </a:xfrm>
          <a:prstGeom prst="rect">
            <a:avLst/>
          </a:prstGeom>
        </p:spPr>
        <p:txBody>
          <a:bodyPr vert="horz" wrap="square" lIns="0" tIns="12700" rIns="0" bIns="0" rtlCol="0">
            <a:spAutoFit/>
          </a:bodyPr>
          <a:lstStyle/>
          <a:p>
            <a:pPr marL="12700">
              <a:lnSpc>
                <a:spcPct val="100000"/>
              </a:lnSpc>
              <a:spcBef>
                <a:spcPts val="100"/>
              </a:spcBef>
            </a:pPr>
            <a:r>
              <a:rPr sz="900" i="1" dirty="0">
                <a:solidFill>
                  <a:srgbClr val="7E7E7E"/>
                </a:solidFill>
                <a:latin typeface="Arial"/>
                <a:cs typeface="Arial"/>
              </a:rPr>
              <a:t>Fuente:</a:t>
            </a:r>
            <a:r>
              <a:rPr sz="900" i="1" spc="65" dirty="0">
                <a:solidFill>
                  <a:srgbClr val="7E7E7E"/>
                </a:solidFill>
                <a:latin typeface="Arial"/>
                <a:cs typeface="Arial"/>
              </a:rPr>
              <a:t> </a:t>
            </a:r>
            <a:r>
              <a:rPr sz="900" i="1" spc="45" dirty="0">
                <a:solidFill>
                  <a:srgbClr val="7E7E7E"/>
                </a:solidFill>
                <a:latin typeface="Arial"/>
                <a:cs typeface="Arial"/>
              </a:rPr>
              <a:t>Actinver</a:t>
            </a:r>
            <a:r>
              <a:rPr sz="900" i="1" spc="65" dirty="0">
                <a:solidFill>
                  <a:srgbClr val="7E7E7E"/>
                </a:solidFill>
                <a:latin typeface="Arial"/>
                <a:cs typeface="Arial"/>
              </a:rPr>
              <a:t> </a:t>
            </a:r>
            <a:r>
              <a:rPr sz="900" i="1" spc="80" dirty="0">
                <a:solidFill>
                  <a:srgbClr val="7E7E7E"/>
                </a:solidFill>
                <a:latin typeface="Arial"/>
                <a:cs typeface="Arial"/>
              </a:rPr>
              <a:t>con</a:t>
            </a:r>
            <a:r>
              <a:rPr sz="900" i="1" spc="40" dirty="0">
                <a:solidFill>
                  <a:srgbClr val="7E7E7E"/>
                </a:solidFill>
                <a:latin typeface="Arial"/>
                <a:cs typeface="Arial"/>
              </a:rPr>
              <a:t> </a:t>
            </a:r>
            <a:r>
              <a:rPr sz="900" i="1" spc="65" dirty="0">
                <a:solidFill>
                  <a:srgbClr val="7E7E7E"/>
                </a:solidFill>
                <a:latin typeface="Arial"/>
                <a:cs typeface="Arial"/>
              </a:rPr>
              <a:t>información</a:t>
            </a:r>
            <a:r>
              <a:rPr sz="900" i="1" spc="80" dirty="0">
                <a:solidFill>
                  <a:srgbClr val="7E7E7E"/>
                </a:solidFill>
                <a:latin typeface="Arial"/>
                <a:cs typeface="Arial"/>
              </a:rPr>
              <a:t> de</a:t>
            </a:r>
            <a:r>
              <a:rPr sz="900" i="1" spc="45" dirty="0">
                <a:solidFill>
                  <a:srgbClr val="7E7E7E"/>
                </a:solidFill>
                <a:latin typeface="Arial"/>
                <a:cs typeface="Arial"/>
              </a:rPr>
              <a:t> </a:t>
            </a:r>
            <a:r>
              <a:rPr sz="900" i="1" spc="55" dirty="0">
                <a:solidFill>
                  <a:srgbClr val="7E7E7E"/>
                </a:solidFill>
                <a:latin typeface="Arial"/>
                <a:cs typeface="Arial"/>
              </a:rPr>
              <a:t>la</a:t>
            </a:r>
            <a:r>
              <a:rPr sz="900" i="1" spc="65" dirty="0">
                <a:solidFill>
                  <a:srgbClr val="7E7E7E"/>
                </a:solidFill>
                <a:latin typeface="Arial"/>
                <a:cs typeface="Arial"/>
              </a:rPr>
              <a:t> </a:t>
            </a:r>
            <a:r>
              <a:rPr sz="900" i="1" spc="-10" dirty="0">
                <a:solidFill>
                  <a:srgbClr val="7E7E7E"/>
                </a:solidFill>
                <a:latin typeface="Arial"/>
                <a:cs typeface="Arial"/>
              </a:rPr>
              <a:t>XXXXX</a:t>
            </a:r>
            <a:endParaRPr sz="900">
              <a:latin typeface="Arial"/>
              <a:cs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1325880"/>
            <a:chOff x="0" y="0"/>
            <a:chExt cx="12192000" cy="1325880"/>
          </a:xfrm>
        </p:grpSpPr>
        <p:pic>
          <p:nvPicPr>
            <p:cNvPr id="3" name="object 3"/>
            <p:cNvPicPr/>
            <p:nvPr/>
          </p:nvPicPr>
          <p:blipFill>
            <a:blip r:embed="rId2" cstate="print"/>
            <a:stretch>
              <a:fillRect/>
            </a:stretch>
          </p:blipFill>
          <p:spPr>
            <a:xfrm>
              <a:off x="0" y="0"/>
              <a:ext cx="1880616" cy="1325879"/>
            </a:xfrm>
            <a:prstGeom prst="rect">
              <a:avLst/>
            </a:prstGeom>
          </p:spPr>
        </p:pic>
        <p:pic>
          <p:nvPicPr>
            <p:cNvPr id="4" name="object 4"/>
            <p:cNvPicPr/>
            <p:nvPr/>
          </p:nvPicPr>
          <p:blipFill>
            <a:blip r:embed="rId3" cstate="print"/>
            <a:stretch>
              <a:fillRect/>
            </a:stretch>
          </p:blipFill>
          <p:spPr>
            <a:xfrm>
              <a:off x="0" y="0"/>
              <a:ext cx="1776760" cy="1135379"/>
            </a:xfrm>
            <a:prstGeom prst="rect">
              <a:avLst/>
            </a:prstGeom>
          </p:spPr>
        </p:pic>
        <p:pic>
          <p:nvPicPr>
            <p:cNvPr id="5" name="object 5"/>
            <p:cNvPicPr/>
            <p:nvPr/>
          </p:nvPicPr>
          <p:blipFill>
            <a:blip r:embed="rId4" cstate="print"/>
            <a:stretch>
              <a:fillRect/>
            </a:stretch>
          </p:blipFill>
          <p:spPr>
            <a:xfrm>
              <a:off x="1673351" y="0"/>
              <a:ext cx="10515600" cy="1325879"/>
            </a:xfrm>
            <a:prstGeom prst="rect">
              <a:avLst/>
            </a:prstGeom>
          </p:spPr>
        </p:pic>
        <p:sp>
          <p:nvSpPr>
            <p:cNvPr id="6" name="object 6"/>
            <p:cNvSpPr/>
            <p:nvPr/>
          </p:nvSpPr>
          <p:spPr>
            <a:xfrm>
              <a:off x="1776760" y="60960"/>
              <a:ext cx="10415270" cy="1074420"/>
            </a:xfrm>
            <a:custGeom>
              <a:avLst/>
              <a:gdLst/>
              <a:ahLst/>
              <a:cxnLst/>
              <a:rect l="l" t="t" r="r" b="b"/>
              <a:pathLst>
                <a:path w="10415270" h="1074420">
                  <a:moveTo>
                    <a:pt x="0" y="1074420"/>
                  </a:moveTo>
                  <a:lnTo>
                    <a:pt x="10415239" y="1074420"/>
                  </a:lnTo>
                  <a:lnTo>
                    <a:pt x="10415239" y="0"/>
                  </a:lnTo>
                  <a:lnTo>
                    <a:pt x="0" y="0"/>
                  </a:lnTo>
                  <a:lnTo>
                    <a:pt x="0" y="1074420"/>
                  </a:lnTo>
                  <a:close/>
                </a:path>
              </a:pathLst>
            </a:custGeom>
            <a:solidFill>
              <a:srgbClr val="FFFFFF"/>
            </a:solidFill>
          </p:spPr>
          <p:txBody>
            <a:bodyPr wrap="square" lIns="0" tIns="0" rIns="0" bIns="0" rtlCol="0"/>
            <a:lstStyle/>
            <a:p>
              <a:endParaRPr/>
            </a:p>
          </p:txBody>
        </p:sp>
        <p:pic>
          <p:nvPicPr>
            <p:cNvPr id="7" name="object 7"/>
            <p:cNvPicPr/>
            <p:nvPr/>
          </p:nvPicPr>
          <p:blipFill>
            <a:blip r:embed="rId5" cstate="print"/>
            <a:stretch>
              <a:fillRect/>
            </a:stretch>
          </p:blipFill>
          <p:spPr>
            <a:xfrm>
              <a:off x="384927" y="567690"/>
              <a:ext cx="1006902" cy="542629"/>
            </a:xfrm>
            <a:prstGeom prst="rect">
              <a:avLst/>
            </a:prstGeom>
          </p:spPr>
        </p:pic>
        <p:sp>
          <p:nvSpPr>
            <p:cNvPr id="8" name="object 8"/>
            <p:cNvSpPr/>
            <p:nvPr/>
          </p:nvSpPr>
          <p:spPr>
            <a:xfrm>
              <a:off x="1776760" y="0"/>
              <a:ext cx="10415270" cy="60960"/>
            </a:xfrm>
            <a:custGeom>
              <a:avLst/>
              <a:gdLst/>
              <a:ahLst/>
              <a:cxnLst/>
              <a:rect l="l" t="t" r="r" b="b"/>
              <a:pathLst>
                <a:path w="10415270" h="60960">
                  <a:moveTo>
                    <a:pt x="10415238" y="0"/>
                  </a:moveTo>
                  <a:lnTo>
                    <a:pt x="0" y="0"/>
                  </a:lnTo>
                  <a:lnTo>
                    <a:pt x="0" y="60959"/>
                  </a:lnTo>
                  <a:lnTo>
                    <a:pt x="10415238" y="60959"/>
                  </a:lnTo>
                  <a:lnTo>
                    <a:pt x="10415238" y="0"/>
                  </a:lnTo>
                  <a:close/>
                </a:path>
              </a:pathLst>
            </a:custGeom>
            <a:solidFill>
              <a:srgbClr val="0F6FF5"/>
            </a:solidFill>
          </p:spPr>
          <p:txBody>
            <a:bodyPr wrap="square" lIns="0" tIns="0" rIns="0" bIns="0" rtlCol="0"/>
            <a:lstStyle/>
            <a:p>
              <a:endParaRPr/>
            </a:p>
          </p:txBody>
        </p:sp>
      </p:grpSp>
      <p:sp>
        <p:nvSpPr>
          <p:cNvPr id="9" name="object 9"/>
          <p:cNvSpPr/>
          <p:nvPr/>
        </p:nvSpPr>
        <p:spPr>
          <a:xfrm>
            <a:off x="111124" y="6483349"/>
            <a:ext cx="45720" cy="298450"/>
          </a:xfrm>
          <a:custGeom>
            <a:avLst/>
            <a:gdLst/>
            <a:ahLst/>
            <a:cxnLst/>
            <a:rect l="l" t="t" r="r" b="b"/>
            <a:pathLst>
              <a:path w="45719" h="298450">
                <a:moveTo>
                  <a:pt x="45718" y="0"/>
                </a:moveTo>
                <a:lnTo>
                  <a:pt x="0" y="0"/>
                </a:lnTo>
                <a:lnTo>
                  <a:pt x="0" y="298449"/>
                </a:lnTo>
                <a:lnTo>
                  <a:pt x="45718" y="298449"/>
                </a:lnTo>
                <a:lnTo>
                  <a:pt x="45718" y="0"/>
                </a:lnTo>
                <a:close/>
              </a:path>
            </a:pathLst>
          </a:custGeom>
          <a:solidFill>
            <a:srgbClr val="0F6FF5"/>
          </a:solidFill>
        </p:spPr>
        <p:txBody>
          <a:bodyPr wrap="square" lIns="0" tIns="0" rIns="0" bIns="0" rtlCol="0"/>
          <a:lstStyle/>
          <a:p>
            <a:endParaRPr/>
          </a:p>
        </p:txBody>
      </p:sp>
      <p:sp>
        <p:nvSpPr>
          <p:cNvPr id="10" name="object 10"/>
          <p:cNvSpPr txBox="1"/>
          <p:nvPr/>
        </p:nvSpPr>
        <p:spPr>
          <a:xfrm>
            <a:off x="1864291" y="346456"/>
            <a:ext cx="10131425" cy="400685"/>
          </a:xfrm>
          <a:prstGeom prst="rect">
            <a:avLst/>
          </a:prstGeom>
        </p:spPr>
        <p:txBody>
          <a:bodyPr vert="horz" wrap="square" lIns="0" tIns="36195" rIns="0" bIns="0" rtlCol="0">
            <a:spAutoFit/>
          </a:bodyPr>
          <a:lstStyle/>
          <a:p>
            <a:pPr marL="12700" marR="5080">
              <a:lnSpc>
                <a:spcPts val="1390"/>
              </a:lnSpc>
              <a:spcBef>
                <a:spcPts val="285"/>
              </a:spcBef>
            </a:pPr>
            <a:r>
              <a:rPr sz="1300" dirty="0">
                <a:solidFill>
                  <a:srgbClr val="222222"/>
                </a:solidFill>
                <a:latin typeface="Lucida Sans Unicode"/>
                <a:cs typeface="Lucida Sans Unicode"/>
              </a:rPr>
              <a:t>La</a:t>
            </a:r>
            <a:r>
              <a:rPr sz="1300" spc="365" dirty="0">
                <a:solidFill>
                  <a:srgbClr val="222222"/>
                </a:solidFill>
                <a:latin typeface="Lucida Sans Unicode"/>
                <a:cs typeface="Lucida Sans Unicode"/>
              </a:rPr>
              <a:t> </a:t>
            </a:r>
            <a:r>
              <a:rPr sz="1300" dirty="0">
                <a:solidFill>
                  <a:srgbClr val="222222"/>
                </a:solidFill>
                <a:latin typeface="Lucida Sans Unicode"/>
                <a:cs typeface="Lucida Sans Unicode"/>
              </a:rPr>
              <a:t>estimación</a:t>
            </a:r>
            <a:r>
              <a:rPr sz="1300" spc="375" dirty="0">
                <a:solidFill>
                  <a:srgbClr val="222222"/>
                </a:solidFill>
                <a:latin typeface="Lucida Sans Unicode"/>
                <a:cs typeface="Lucida Sans Unicode"/>
              </a:rPr>
              <a:t> </a:t>
            </a:r>
            <a:r>
              <a:rPr sz="1300" dirty="0">
                <a:solidFill>
                  <a:srgbClr val="222222"/>
                </a:solidFill>
                <a:latin typeface="Lucida Sans Unicode"/>
                <a:cs typeface="Lucida Sans Unicode"/>
              </a:rPr>
              <a:t>oportuna</a:t>
            </a:r>
            <a:r>
              <a:rPr sz="1300" spc="365" dirty="0">
                <a:solidFill>
                  <a:srgbClr val="222222"/>
                </a:solidFill>
                <a:latin typeface="Lucida Sans Unicode"/>
                <a:cs typeface="Lucida Sans Unicode"/>
              </a:rPr>
              <a:t> </a:t>
            </a:r>
            <a:r>
              <a:rPr sz="1300" dirty="0">
                <a:solidFill>
                  <a:srgbClr val="222222"/>
                </a:solidFill>
                <a:latin typeface="Lucida Sans Unicode"/>
                <a:cs typeface="Lucida Sans Unicode"/>
              </a:rPr>
              <a:t>del</a:t>
            </a:r>
            <a:r>
              <a:rPr sz="1300" spc="375" dirty="0">
                <a:solidFill>
                  <a:srgbClr val="222222"/>
                </a:solidFill>
                <a:latin typeface="Lucida Sans Unicode"/>
                <a:cs typeface="Lucida Sans Unicode"/>
              </a:rPr>
              <a:t> </a:t>
            </a:r>
            <a:r>
              <a:rPr sz="1300" dirty="0">
                <a:solidFill>
                  <a:srgbClr val="222222"/>
                </a:solidFill>
                <a:latin typeface="Lucida Sans Unicode"/>
                <a:cs typeface="Lucida Sans Unicode"/>
              </a:rPr>
              <a:t>PIB</a:t>
            </a:r>
            <a:r>
              <a:rPr sz="1300" spc="375" dirty="0">
                <a:solidFill>
                  <a:srgbClr val="222222"/>
                </a:solidFill>
                <a:latin typeface="Lucida Sans Unicode"/>
                <a:cs typeface="Lucida Sans Unicode"/>
              </a:rPr>
              <a:t> </a:t>
            </a:r>
            <a:r>
              <a:rPr sz="1300" spc="60" dirty="0">
                <a:solidFill>
                  <a:srgbClr val="222222"/>
                </a:solidFill>
                <a:latin typeface="Lucida Sans Unicode"/>
                <a:cs typeface="Lucida Sans Unicode"/>
              </a:rPr>
              <a:t>señala</a:t>
            </a:r>
            <a:r>
              <a:rPr sz="1300" spc="365" dirty="0">
                <a:solidFill>
                  <a:srgbClr val="222222"/>
                </a:solidFill>
                <a:latin typeface="Lucida Sans Unicode"/>
                <a:cs typeface="Lucida Sans Unicode"/>
              </a:rPr>
              <a:t> </a:t>
            </a:r>
            <a:r>
              <a:rPr sz="1300" dirty="0">
                <a:solidFill>
                  <a:srgbClr val="222222"/>
                </a:solidFill>
                <a:latin typeface="Lucida Sans Unicode"/>
                <a:cs typeface="Lucida Sans Unicode"/>
              </a:rPr>
              <a:t>un</a:t>
            </a:r>
            <a:r>
              <a:rPr sz="1300" spc="380" dirty="0">
                <a:solidFill>
                  <a:srgbClr val="222222"/>
                </a:solidFill>
                <a:latin typeface="Lucida Sans Unicode"/>
                <a:cs typeface="Lucida Sans Unicode"/>
              </a:rPr>
              <a:t> </a:t>
            </a:r>
            <a:r>
              <a:rPr sz="1300" dirty="0">
                <a:solidFill>
                  <a:srgbClr val="222222"/>
                </a:solidFill>
                <a:latin typeface="Lucida Sans Unicode"/>
                <a:cs typeface="Lucida Sans Unicode"/>
              </a:rPr>
              <a:t>crecimiento</a:t>
            </a:r>
            <a:r>
              <a:rPr sz="1300" spc="375" dirty="0">
                <a:solidFill>
                  <a:srgbClr val="222222"/>
                </a:solidFill>
                <a:latin typeface="Lucida Sans Unicode"/>
                <a:cs typeface="Lucida Sans Unicode"/>
              </a:rPr>
              <a:t> </a:t>
            </a:r>
            <a:r>
              <a:rPr sz="1300" spc="65" dirty="0">
                <a:solidFill>
                  <a:srgbClr val="222222"/>
                </a:solidFill>
                <a:latin typeface="Lucida Sans Unicode"/>
                <a:cs typeface="Lucida Sans Unicode"/>
              </a:rPr>
              <a:t>de</a:t>
            </a:r>
            <a:r>
              <a:rPr sz="1300" spc="365" dirty="0">
                <a:solidFill>
                  <a:srgbClr val="222222"/>
                </a:solidFill>
                <a:latin typeface="Lucida Sans Unicode"/>
                <a:cs typeface="Lucida Sans Unicode"/>
              </a:rPr>
              <a:t> </a:t>
            </a:r>
            <a:r>
              <a:rPr sz="1300" spc="-65" dirty="0">
                <a:solidFill>
                  <a:srgbClr val="222222"/>
                </a:solidFill>
                <a:latin typeface="Lucida Sans Unicode"/>
                <a:cs typeface="Lucida Sans Unicode"/>
              </a:rPr>
              <a:t>1.5%</a:t>
            </a:r>
            <a:r>
              <a:rPr sz="1300" spc="370" dirty="0">
                <a:solidFill>
                  <a:srgbClr val="222222"/>
                </a:solidFill>
                <a:latin typeface="Lucida Sans Unicode"/>
                <a:cs typeface="Lucida Sans Unicode"/>
              </a:rPr>
              <a:t> </a:t>
            </a:r>
            <a:r>
              <a:rPr sz="1300" dirty="0">
                <a:solidFill>
                  <a:srgbClr val="222222"/>
                </a:solidFill>
                <a:latin typeface="Lucida Sans Unicode"/>
                <a:cs typeface="Lucida Sans Unicode"/>
              </a:rPr>
              <a:t>trimestral</a:t>
            </a:r>
            <a:r>
              <a:rPr sz="1300" spc="375" dirty="0">
                <a:solidFill>
                  <a:srgbClr val="222222"/>
                </a:solidFill>
                <a:latin typeface="Lucida Sans Unicode"/>
                <a:cs typeface="Lucida Sans Unicode"/>
              </a:rPr>
              <a:t> </a:t>
            </a:r>
            <a:r>
              <a:rPr sz="1300" dirty="0">
                <a:solidFill>
                  <a:srgbClr val="222222"/>
                </a:solidFill>
                <a:latin typeface="Lucida Sans Unicode"/>
                <a:cs typeface="Lucida Sans Unicode"/>
              </a:rPr>
              <a:t>en</a:t>
            </a:r>
            <a:r>
              <a:rPr sz="1300" spc="380" dirty="0">
                <a:solidFill>
                  <a:srgbClr val="222222"/>
                </a:solidFill>
                <a:latin typeface="Lucida Sans Unicode"/>
                <a:cs typeface="Lucida Sans Unicode"/>
              </a:rPr>
              <a:t> </a:t>
            </a:r>
            <a:r>
              <a:rPr sz="1300" dirty="0">
                <a:solidFill>
                  <a:srgbClr val="222222"/>
                </a:solidFill>
                <a:latin typeface="Lucida Sans Unicode"/>
                <a:cs typeface="Lucida Sans Unicode"/>
              </a:rPr>
              <a:t>el</a:t>
            </a:r>
            <a:r>
              <a:rPr sz="1300" spc="375" dirty="0">
                <a:solidFill>
                  <a:srgbClr val="222222"/>
                </a:solidFill>
                <a:latin typeface="Lucida Sans Unicode"/>
                <a:cs typeface="Lucida Sans Unicode"/>
              </a:rPr>
              <a:t> </a:t>
            </a:r>
            <a:r>
              <a:rPr sz="1300" dirty="0">
                <a:solidFill>
                  <a:srgbClr val="222222"/>
                </a:solidFill>
                <a:latin typeface="Lucida Sans Unicode"/>
                <a:cs typeface="Lucida Sans Unicode"/>
              </a:rPr>
              <a:t>segundo</a:t>
            </a:r>
            <a:r>
              <a:rPr sz="1300" spc="375" dirty="0">
                <a:solidFill>
                  <a:srgbClr val="222222"/>
                </a:solidFill>
                <a:latin typeface="Lucida Sans Unicode"/>
                <a:cs typeface="Lucida Sans Unicode"/>
              </a:rPr>
              <a:t> </a:t>
            </a:r>
            <a:r>
              <a:rPr sz="1300" dirty="0">
                <a:solidFill>
                  <a:srgbClr val="222222"/>
                </a:solidFill>
                <a:latin typeface="Lucida Sans Unicode"/>
                <a:cs typeface="Lucida Sans Unicode"/>
              </a:rPr>
              <a:t>trimestre,</a:t>
            </a:r>
            <a:r>
              <a:rPr sz="1300" spc="380" dirty="0">
                <a:solidFill>
                  <a:srgbClr val="222222"/>
                </a:solidFill>
                <a:latin typeface="Lucida Sans Unicode"/>
                <a:cs typeface="Lucida Sans Unicode"/>
              </a:rPr>
              <a:t> </a:t>
            </a:r>
            <a:r>
              <a:rPr sz="1300" dirty="0">
                <a:solidFill>
                  <a:srgbClr val="222222"/>
                </a:solidFill>
                <a:latin typeface="Lucida Sans Unicode"/>
                <a:cs typeface="Lucida Sans Unicode"/>
              </a:rPr>
              <a:t>impulsado</a:t>
            </a:r>
            <a:r>
              <a:rPr sz="1300" spc="375" dirty="0">
                <a:solidFill>
                  <a:srgbClr val="222222"/>
                </a:solidFill>
                <a:latin typeface="Lucida Sans Unicode"/>
                <a:cs typeface="Lucida Sans Unicode"/>
              </a:rPr>
              <a:t> </a:t>
            </a:r>
            <a:r>
              <a:rPr sz="1300" dirty="0">
                <a:solidFill>
                  <a:srgbClr val="222222"/>
                </a:solidFill>
                <a:latin typeface="Lucida Sans Unicode"/>
                <a:cs typeface="Lucida Sans Unicode"/>
              </a:rPr>
              <a:t>por</a:t>
            </a:r>
            <a:r>
              <a:rPr sz="1300" spc="370" dirty="0">
                <a:solidFill>
                  <a:srgbClr val="222222"/>
                </a:solidFill>
                <a:latin typeface="Lucida Sans Unicode"/>
                <a:cs typeface="Lucida Sans Unicode"/>
              </a:rPr>
              <a:t> </a:t>
            </a:r>
            <a:r>
              <a:rPr sz="1300" spc="30" dirty="0">
                <a:solidFill>
                  <a:srgbClr val="222222"/>
                </a:solidFill>
                <a:latin typeface="Lucida Sans Unicode"/>
                <a:cs typeface="Lucida Sans Unicode"/>
              </a:rPr>
              <a:t>la </a:t>
            </a:r>
            <a:r>
              <a:rPr sz="1300" dirty="0">
                <a:solidFill>
                  <a:srgbClr val="222222"/>
                </a:solidFill>
                <a:latin typeface="Lucida Sans Unicode"/>
                <a:cs typeface="Lucida Sans Unicode"/>
              </a:rPr>
              <a:t>recuperación</a:t>
            </a:r>
            <a:r>
              <a:rPr sz="1300" spc="55" dirty="0">
                <a:solidFill>
                  <a:srgbClr val="222222"/>
                </a:solidFill>
                <a:latin typeface="Lucida Sans Unicode"/>
                <a:cs typeface="Lucida Sans Unicode"/>
              </a:rPr>
              <a:t> </a:t>
            </a:r>
            <a:r>
              <a:rPr sz="1300" dirty="0">
                <a:solidFill>
                  <a:srgbClr val="222222"/>
                </a:solidFill>
                <a:latin typeface="Lucida Sans Unicode"/>
                <a:cs typeface="Lucida Sans Unicode"/>
              </a:rPr>
              <a:t>industrial</a:t>
            </a:r>
            <a:r>
              <a:rPr sz="1300" spc="60" dirty="0">
                <a:solidFill>
                  <a:srgbClr val="222222"/>
                </a:solidFill>
                <a:latin typeface="Lucida Sans Unicode"/>
                <a:cs typeface="Lucida Sans Unicode"/>
              </a:rPr>
              <a:t> </a:t>
            </a:r>
            <a:r>
              <a:rPr sz="1300" spc="50" dirty="0">
                <a:solidFill>
                  <a:srgbClr val="222222"/>
                </a:solidFill>
                <a:latin typeface="Lucida Sans Unicode"/>
                <a:cs typeface="Lucida Sans Unicode"/>
              </a:rPr>
              <a:t>y </a:t>
            </a:r>
            <a:r>
              <a:rPr sz="1300" dirty="0">
                <a:solidFill>
                  <a:srgbClr val="222222"/>
                </a:solidFill>
                <a:latin typeface="Lucida Sans Unicode"/>
                <a:cs typeface="Lucida Sans Unicode"/>
              </a:rPr>
              <a:t>el</a:t>
            </a:r>
            <a:r>
              <a:rPr sz="1300" spc="50" dirty="0">
                <a:solidFill>
                  <a:srgbClr val="222222"/>
                </a:solidFill>
                <a:latin typeface="Lucida Sans Unicode"/>
                <a:cs typeface="Lucida Sans Unicode"/>
              </a:rPr>
              <a:t> </a:t>
            </a:r>
            <a:r>
              <a:rPr sz="1300" spc="90" dirty="0">
                <a:solidFill>
                  <a:srgbClr val="222222"/>
                </a:solidFill>
                <a:latin typeface="Lucida Sans Unicode"/>
                <a:cs typeface="Lucida Sans Unicode"/>
              </a:rPr>
              <a:t>avance</a:t>
            </a:r>
            <a:r>
              <a:rPr sz="1300" spc="40" dirty="0">
                <a:solidFill>
                  <a:srgbClr val="222222"/>
                </a:solidFill>
                <a:latin typeface="Lucida Sans Unicode"/>
                <a:cs typeface="Lucida Sans Unicode"/>
              </a:rPr>
              <a:t> </a:t>
            </a:r>
            <a:r>
              <a:rPr sz="1300" dirty="0">
                <a:solidFill>
                  <a:srgbClr val="222222"/>
                </a:solidFill>
                <a:latin typeface="Lucida Sans Unicode"/>
                <a:cs typeface="Lucida Sans Unicode"/>
              </a:rPr>
              <a:t>del</a:t>
            </a:r>
            <a:r>
              <a:rPr sz="1300" spc="50" dirty="0">
                <a:solidFill>
                  <a:srgbClr val="222222"/>
                </a:solidFill>
                <a:latin typeface="Lucida Sans Unicode"/>
                <a:cs typeface="Lucida Sans Unicode"/>
              </a:rPr>
              <a:t> </a:t>
            </a:r>
            <a:r>
              <a:rPr sz="1300" dirty="0">
                <a:solidFill>
                  <a:srgbClr val="222222"/>
                </a:solidFill>
                <a:latin typeface="Lucida Sans Unicode"/>
                <a:cs typeface="Lucida Sans Unicode"/>
              </a:rPr>
              <a:t>consumo.</a:t>
            </a:r>
            <a:r>
              <a:rPr sz="1300" spc="50" dirty="0">
                <a:solidFill>
                  <a:srgbClr val="222222"/>
                </a:solidFill>
                <a:latin typeface="Lucida Sans Unicode"/>
                <a:cs typeface="Lucida Sans Unicode"/>
              </a:rPr>
              <a:t> </a:t>
            </a:r>
            <a:r>
              <a:rPr sz="1300" spc="45" dirty="0">
                <a:solidFill>
                  <a:srgbClr val="222222"/>
                </a:solidFill>
                <a:latin typeface="Lucida Sans Unicode"/>
                <a:cs typeface="Lucida Sans Unicode"/>
              </a:rPr>
              <a:t>Mantenemos</a:t>
            </a:r>
            <a:r>
              <a:rPr sz="1300" spc="40" dirty="0">
                <a:solidFill>
                  <a:srgbClr val="222222"/>
                </a:solidFill>
                <a:latin typeface="Lucida Sans Unicode"/>
                <a:cs typeface="Lucida Sans Unicode"/>
              </a:rPr>
              <a:t> </a:t>
            </a:r>
            <a:r>
              <a:rPr sz="1300" dirty="0">
                <a:solidFill>
                  <a:srgbClr val="222222"/>
                </a:solidFill>
                <a:latin typeface="Lucida Sans Unicode"/>
                <a:cs typeface="Lucida Sans Unicode"/>
              </a:rPr>
              <a:t>nuestro</a:t>
            </a:r>
            <a:r>
              <a:rPr sz="1300" spc="50" dirty="0">
                <a:solidFill>
                  <a:srgbClr val="222222"/>
                </a:solidFill>
                <a:latin typeface="Lucida Sans Unicode"/>
                <a:cs typeface="Lucida Sans Unicode"/>
              </a:rPr>
              <a:t> </a:t>
            </a:r>
            <a:r>
              <a:rPr sz="1300" dirty="0">
                <a:solidFill>
                  <a:srgbClr val="222222"/>
                </a:solidFill>
                <a:latin typeface="Lucida Sans Unicode"/>
                <a:cs typeface="Lucida Sans Unicode"/>
              </a:rPr>
              <a:t>pronóstico</a:t>
            </a:r>
            <a:r>
              <a:rPr sz="1300" spc="55" dirty="0">
                <a:solidFill>
                  <a:srgbClr val="222222"/>
                </a:solidFill>
                <a:latin typeface="Lucida Sans Unicode"/>
                <a:cs typeface="Lucida Sans Unicode"/>
              </a:rPr>
              <a:t> </a:t>
            </a:r>
            <a:r>
              <a:rPr sz="1300" spc="65" dirty="0">
                <a:solidFill>
                  <a:srgbClr val="222222"/>
                </a:solidFill>
                <a:latin typeface="Lucida Sans Unicode"/>
                <a:cs typeface="Lucida Sans Unicode"/>
              </a:rPr>
              <a:t>de</a:t>
            </a:r>
            <a:r>
              <a:rPr sz="1300" spc="35" dirty="0">
                <a:solidFill>
                  <a:srgbClr val="222222"/>
                </a:solidFill>
                <a:latin typeface="Lucida Sans Unicode"/>
                <a:cs typeface="Lucida Sans Unicode"/>
              </a:rPr>
              <a:t> </a:t>
            </a:r>
            <a:r>
              <a:rPr sz="1300" dirty="0">
                <a:solidFill>
                  <a:srgbClr val="222222"/>
                </a:solidFill>
                <a:latin typeface="Lucida Sans Unicode"/>
                <a:cs typeface="Lucida Sans Unicode"/>
              </a:rPr>
              <a:t>crecimiento</a:t>
            </a:r>
            <a:r>
              <a:rPr sz="1300" spc="50" dirty="0">
                <a:solidFill>
                  <a:srgbClr val="222222"/>
                </a:solidFill>
                <a:latin typeface="Lucida Sans Unicode"/>
                <a:cs typeface="Lucida Sans Unicode"/>
              </a:rPr>
              <a:t> </a:t>
            </a:r>
            <a:r>
              <a:rPr sz="1300" spc="75" dirty="0">
                <a:solidFill>
                  <a:srgbClr val="222222"/>
                </a:solidFill>
                <a:latin typeface="Lucida Sans Unicode"/>
                <a:cs typeface="Lucida Sans Unicode"/>
              </a:rPr>
              <a:t>para</a:t>
            </a:r>
            <a:r>
              <a:rPr sz="1300" spc="40" dirty="0">
                <a:solidFill>
                  <a:srgbClr val="222222"/>
                </a:solidFill>
                <a:latin typeface="Lucida Sans Unicode"/>
                <a:cs typeface="Lucida Sans Unicode"/>
              </a:rPr>
              <a:t> </a:t>
            </a:r>
            <a:r>
              <a:rPr sz="1300" spc="-55" dirty="0">
                <a:solidFill>
                  <a:srgbClr val="222222"/>
                </a:solidFill>
                <a:latin typeface="Lucida Sans Unicode"/>
                <a:cs typeface="Lucida Sans Unicode"/>
              </a:rPr>
              <a:t>2026</a:t>
            </a:r>
            <a:r>
              <a:rPr sz="1300" spc="45" dirty="0">
                <a:solidFill>
                  <a:srgbClr val="222222"/>
                </a:solidFill>
                <a:latin typeface="Lucida Sans Unicode"/>
                <a:cs typeface="Lucida Sans Unicode"/>
              </a:rPr>
              <a:t> </a:t>
            </a:r>
            <a:r>
              <a:rPr sz="1300" dirty="0">
                <a:solidFill>
                  <a:srgbClr val="222222"/>
                </a:solidFill>
                <a:latin typeface="Lucida Sans Unicode"/>
                <a:cs typeface="Lucida Sans Unicode"/>
              </a:rPr>
              <a:t>en</a:t>
            </a:r>
            <a:r>
              <a:rPr sz="1300" spc="50" dirty="0">
                <a:solidFill>
                  <a:srgbClr val="222222"/>
                </a:solidFill>
                <a:latin typeface="Lucida Sans Unicode"/>
                <a:cs typeface="Lucida Sans Unicode"/>
              </a:rPr>
              <a:t> </a:t>
            </a:r>
            <a:r>
              <a:rPr sz="1300" spc="-10" dirty="0">
                <a:solidFill>
                  <a:srgbClr val="222222"/>
                </a:solidFill>
                <a:latin typeface="Lucida Sans Unicode"/>
                <a:cs typeface="Lucida Sans Unicode"/>
              </a:rPr>
              <a:t>1.2%.</a:t>
            </a:r>
            <a:endParaRPr sz="1300">
              <a:latin typeface="Lucida Sans Unicode"/>
              <a:cs typeface="Lucida Sans Unicode"/>
            </a:endParaRPr>
          </a:p>
        </p:txBody>
      </p:sp>
      <p:grpSp>
        <p:nvGrpSpPr>
          <p:cNvPr id="11" name="object 11"/>
          <p:cNvGrpSpPr/>
          <p:nvPr/>
        </p:nvGrpSpPr>
        <p:grpSpPr>
          <a:xfrm>
            <a:off x="11478768" y="6245351"/>
            <a:ext cx="646430" cy="536575"/>
            <a:chOff x="11478768" y="6245351"/>
            <a:chExt cx="646430" cy="536575"/>
          </a:xfrm>
        </p:grpSpPr>
        <p:pic>
          <p:nvPicPr>
            <p:cNvPr id="12" name="object 12"/>
            <p:cNvPicPr/>
            <p:nvPr/>
          </p:nvPicPr>
          <p:blipFill>
            <a:blip r:embed="rId6" cstate="print"/>
            <a:stretch>
              <a:fillRect/>
            </a:stretch>
          </p:blipFill>
          <p:spPr>
            <a:xfrm>
              <a:off x="11478768" y="6245351"/>
              <a:ext cx="573024" cy="536448"/>
            </a:xfrm>
            <a:prstGeom prst="rect">
              <a:avLst/>
            </a:prstGeom>
          </p:spPr>
        </p:pic>
        <p:pic>
          <p:nvPicPr>
            <p:cNvPr id="13" name="object 13"/>
            <p:cNvPicPr/>
            <p:nvPr/>
          </p:nvPicPr>
          <p:blipFill>
            <a:blip r:embed="rId7" cstate="print"/>
            <a:stretch>
              <a:fillRect/>
            </a:stretch>
          </p:blipFill>
          <p:spPr>
            <a:xfrm>
              <a:off x="11743944" y="6245351"/>
              <a:ext cx="381000" cy="536448"/>
            </a:xfrm>
            <a:prstGeom prst="rect">
              <a:avLst/>
            </a:prstGeom>
          </p:spPr>
        </p:pic>
      </p:grpSp>
      <p:sp>
        <p:nvSpPr>
          <p:cNvPr id="14" name="object 14"/>
          <p:cNvSpPr txBox="1"/>
          <p:nvPr/>
        </p:nvSpPr>
        <p:spPr>
          <a:xfrm>
            <a:off x="712545" y="1411732"/>
            <a:ext cx="1041400" cy="330200"/>
          </a:xfrm>
          <a:prstGeom prst="rect">
            <a:avLst/>
          </a:prstGeom>
        </p:spPr>
        <p:txBody>
          <a:bodyPr vert="horz" wrap="square" lIns="0" tIns="12700" rIns="0" bIns="0" rtlCol="0">
            <a:spAutoFit/>
          </a:bodyPr>
          <a:lstStyle/>
          <a:p>
            <a:pPr marL="12700">
              <a:lnSpc>
                <a:spcPct val="100000"/>
              </a:lnSpc>
              <a:spcBef>
                <a:spcPts val="100"/>
              </a:spcBef>
            </a:pPr>
            <a:r>
              <a:rPr sz="1000" spc="-65" dirty="0">
                <a:latin typeface="Arial Black"/>
                <a:cs typeface="Arial Black"/>
              </a:rPr>
              <a:t>MX:</a:t>
            </a:r>
            <a:r>
              <a:rPr sz="1000" spc="-100" dirty="0">
                <a:latin typeface="Arial Black"/>
                <a:cs typeface="Arial Black"/>
              </a:rPr>
              <a:t> </a:t>
            </a:r>
            <a:r>
              <a:rPr sz="1000" spc="-25" dirty="0">
                <a:latin typeface="Arial Black"/>
                <a:cs typeface="Arial Black"/>
              </a:rPr>
              <a:t>PIB</a:t>
            </a:r>
            <a:endParaRPr sz="1000">
              <a:latin typeface="Arial Black"/>
              <a:cs typeface="Arial Black"/>
            </a:endParaRPr>
          </a:p>
          <a:p>
            <a:pPr marL="12700">
              <a:lnSpc>
                <a:spcPct val="100000"/>
              </a:lnSpc>
            </a:pPr>
            <a:r>
              <a:rPr sz="1000" dirty="0">
                <a:latin typeface="Lucida Sans Unicode"/>
                <a:cs typeface="Lucida Sans Unicode"/>
              </a:rPr>
              <a:t>(%,</a:t>
            </a:r>
            <a:r>
              <a:rPr sz="1000" spc="15" dirty="0">
                <a:latin typeface="Lucida Sans Unicode"/>
                <a:cs typeface="Lucida Sans Unicode"/>
              </a:rPr>
              <a:t> </a:t>
            </a:r>
            <a:r>
              <a:rPr sz="1000" dirty="0">
                <a:latin typeface="Lucida Sans Unicode"/>
                <a:cs typeface="Lucida Sans Unicode"/>
              </a:rPr>
              <a:t>QoQ);</a:t>
            </a:r>
            <a:r>
              <a:rPr sz="1000" spc="10" dirty="0">
                <a:latin typeface="Lucida Sans Unicode"/>
                <a:cs typeface="Lucida Sans Unicode"/>
              </a:rPr>
              <a:t> </a:t>
            </a:r>
            <a:r>
              <a:rPr sz="1000" spc="-75" dirty="0">
                <a:latin typeface="Lucida Sans Unicode"/>
                <a:cs typeface="Lucida Sans Unicode"/>
              </a:rPr>
              <a:t>2T-</a:t>
            </a:r>
            <a:r>
              <a:rPr sz="1000" spc="15" dirty="0">
                <a:latin typeface="Lucida Sans Unicode"/>
                <a:cs typeface="Lucida Sans Unicode"/>
              </a:rPr>
              <a:t> </a:t>
            </a:r>
            <a:r>
              <a:rPr sz="1000" spc="-25" dirty="0">
                <a:latin typeface="Lucida Sans Unicode"/>
                <a:cs typeface="Lucida Sans Unicode"/>
              </a:rPr>
              <a:t>26</a:t>
            </a:r>
            <a:endParaRPr sz="1000">
              <a:latin typeface="Lucida Sans Unicode"/>
              <a:cs typeface="Lucida Sans Unicode"/>
            </a:endParaRPr>
          </a:p>
        </p:txBody>
      </p:sp>
      <p:pic>
        <p:nvPicPr>
          <p:cNvPr id="15" name="object 15"/>
          <p:cNvPicPr/>
          <p:nvPr/>
        </p:nvPicPr>
        <p:blipFill>
          <a:blip r:embed="rId8" cstate="print"/>
          <a:stretch>
            <a:fillRect/>
          </a:stretch>
        </p:blipFill>
        <p:spPr>
          <a:xfrm>
            <a:off x="633805" y="1786469"/>
            <a:ext cx="5041829" cy="4381397"/>
          </a:xfrm>
          <a:prstGeom prst="rect">
            <a:avLst/>
          </a:prstGeom>
        </p:spPr>
      </p:pic>
      <p:pic>
        <p:nvPicPr>
          <p:cNvPr id="16" name="object 16"/>
          <p:cNvPicPr/>
          <p:nvPr/>
        </p:nvPicPr>
        <p:blipFill>
          <a:blip r:embed="rId9" cstate="print"/>
          <a:stretch>
            <a:fillRect/>
          </a:stretch>
        </p:blipFill>
        <p:spPr>
          <a:xfrm>
            <a:off x="6647925" y="1860774"/>
            <a:ext cx="5041828" cy="4322438"/>
          </a:xfrm>
          <a:prstGeom prst="rect">
            <a:avLst/>
          </a:prstGeom>
        </p:spPr>
      </p:pic>
      <p:sp>
        <p:nvSpPr>
          <p:cNvPr id="17" name="object 17"/>
          <p:cNvSpPr txBox="1"/>
          <p:nvPr/>
        </p:nvSpPr>
        <p:spPr>
          <a:xfrm>
            <a:off x="6728495" y="1393444"/>
            <a:ext cx="1426845" cy="330200"/>
          </a:xfrm>
          <a:prstGeom prst="rect">
            <a:avLst/>
          </a:prstGeom>
        </p:spPr>
        <p:txBody>
          <a:bodyPr vert="horz" wrap="square" lIns="0" tIns="12700" rIns="0" bIns="0" rtlCol="0">
            <a:spAutoFit/>
          </a:bodyPr>
          <a:lstStyle/>
          <a:p>
            <a:pPr marL="12700">
              <a:lnSpc>
                <a:spcPct val="100000"/>
              </a:lnSpc>
              <a:spcBef>
                <a:spcPts val="100"/>
              </a:spcBef>
            </a:pPr>
            <a:r>
              <a:rPr sz="1000" spc="-65" dirty="0">
                <a:latin typeface="Arial Black"/>
                <a:cs typeface="Arial Black"/>
              </a:rPr>
              <a:t>MX:</a:t>
            </a:r>
            <a:r>
              <a:rPr sz="1000" spc="-100" dirty="0">
                <a:latin typeface="Arial Black"/>
                <a:cs typeface="Arial Black"/>
              </a:rPr>
              <a:t> </a:t>
            </a:r>
            <a:r>
              <a:rPr sz="1000" spc="-25" dirty="0">
                <a:latin typeface="Arial Black"/>
                <a:cs typeface="Arial Black"/>
              </a:rPr>
              <a:t>PIB</a:t>
            </a:r>
            <a:endParaRPr sz="1000">
              <a:latin typeface="Arial Black"/>
              <a:cs typeface="Arial Black"/>
            </a:endParaRPr>
          </a:p>
          <a:p>
            <a:pPr marL="12700">
              <a:lnSpc>
                <a:spcPct val="100000"/>
              </a:lnSpc>
            </a:pPr>
            <a:r>
              <a:rPr sz="1000" dirty="0">
                <a:latin typeface="Lucida Sans Unicode"/>
                <a:cs typeface="Lucida Sans Unicode"/>
              </a:rPr>
              <a:t>(4T</a:t>
            </a:r>
            <a:r>
              <a:rPr sz="1000" spc="-50" dirty="0">
                <a:latin typeface="Lucida Sans Unicode"/>
                <a:cs typeface="Lucida Sans Unicode"/>
              </a:rPr>
              <a:t> </a:t>
            </a:r>
            <a:r>
              <a:rPr sz="1000" spc="175" dirty="0">
                <a:latin typeface="Lucida Sans Unicode"/>
                <a:cs typeface="Lucida Sans Unicode"/>
              </a:rPr>
              <a:t>–</a:t>
            </a:r>
            <a:r>
              <a:rPr sz="1000" spc="-50" dirty="0">
                <a:latin typeface="Lucida Sans Unicode"/>
                <a:cs typeface="Lucida Sans Unicode"/>
              </a:rPr>
              <a:t> </a:t>
            </a:r>
            <a:r>
              <a:rPr sz="1000" spc="-65" dirty="0">
                <a:latin typeface="Lucida Sans Unicode"/>
                <a:cs typeface="Lucida Sans Unicode"/>
              </a:rPr>
              <a:t>23</a:t>
            </a:r>
            <a:r>
              <a:rPr sz="1000" spc="-50" dirty="0">
                <a:latin typeface="Lucida Sans Unicode"/>
                <a:cs typeface="Lucida Sans Unicode"/>
              </a:rPr>
              <a:t> </a:t>
            </a:r>
            <a:r>
              <a:rPr sz="1000" spc="-65" dirty="0">
                <a:latin typeface="Lucida Sans Unicode"/>
                <a:cs typeface="Lucida Sans Unicode"/>
              </a:rPr>
              <a:t>=100);</a:t>
            </a:r>
            <a:r>
              <a:rPr sz="1000" spc="-45" dirty="0">
                <a:latin typeface="Lucida Sans Unicode"/>
                <a:cs typeface="Lucida Sans Unicode"/>
              </a:rPr>
              <a:t> </a:t>
            </a:r>
            <a:r>
              <a:rPr sz="1000" spc="-90" dirty="0">
                <a:latin typeface="Lucida Sans Unicode"/>
                <a:cs typeface="Lucida Sans Unicode"/>
              </a:rPr>
              <a:t>2T</a:t>
            </a:r>
            <a:r>
              <a:rPr sz="1000" spc="-50" dirty="0">
                <a:latin typeface="Lucida Sans Unicode"/>
                <a:cs typeface="Lucida Sans Unicode"/>
              </a:rPr>
              <a:t> </a:t>
            </a:r>
            <a:r>
              <a:rPr sz="1000" spc="175" dirty="0">
                <a:latin typeface="Lucida Sans Unicode"/>
                <a:cs typeface="Lucida Sans Unicode"/>
              </a:rPr>
              <a:t>–</a:t>
            </a:r>
            <a:r>
              <a:rPr sz="1000" spc="-50" dirty="0">
                <a:latin typeface="Lucida Sans Unicode"/>
                <a:cs typeface="Lucida Sans Unicode"/>
              </a:rPr>
              <a:t> </a:t>
            </a:r>
            <a:r>
              <a:rPr sz="1000" spc="-25" dirty="0">
                <a:latin typeface="Lucida Sans Unicode"/>
                <a:cs typeface="Lucida Sans Unicode"/>
              </a:rPr>
              <a:t>26</a:t>
            </a:r>
            <a:endParaRPr sz="1000">
              <a:latin typeface="Lucida Sans Unicode"/>
              <a:cs typeface="Lucida Sans Unicode"/>
            </a:endParaRPr>
          </a:p>
        </p:txBody>
      </p:sp>
      <p:sp>
        <p:nvSpPr>
          <p:cNvPr id="18" name="object 18"/>
          <p:cNvSpPr/>
          <p:nvPr/>
        </p:nvSpPr>
        <p:spPr>
          <a:xfrm>
            <a:off x="6649755" y="1774276"/>
            <a:ext cx="5039995" cy="0"/>
          </a:xfrm>
          <a:custGeom>
            <a:avLst/>
            <a:gdLst/>
            <a:ahLst/>
            <a:cxnLst/>
            <a:rect l="l" t="t" r="r" b="b"/>
            <a:pathLst>
              <a:path w="5039995">
                <a:moveTo>
                  <a:pt x="0" y="0"/>
                </a:moveTo>
                <a:lnTo>
                  <a:pt x="5040000" y="1"/>
                </a:lnTo>
              </a:path>
            </a:pathLst>
          </a:custGeom>
          <a:ln w="9525">
            <a:solidFill>
              <a:srgbClr val="919191"/>
            </a:solidFill>
          </a:ln>
        </p:spPr>
        <p:txBody>
          <a:bodyPr wrap="square" lIns="0" tIns="0" rIns="0" bIns="0" rtlCol="0"/>
          <a:lstStyle/>
          <a:p>
            <a:endParaRPr/>
          </a:p>
        </p:txBody>
      </p:sp>
      <p:sp>
        <p:nvSpPr>
          <p:cNvPr id="19" name="object 19"/>
          <p:cNvSpPr/>
          <p:nvPr/>
        </p:nvSpPr>
        <p:spPr>
          <a:xfrm>
            <a:off x="7951118" y="4994657"/>
            <a:ext cx="3413760" cy="914400"/>
          </a:xfrm>
          <a:custGeom>
            <a:avLst/>
            <a:gdLst/>
            <a:ahLst/>
            <a:cxnLst/>
            <a:rect l="l" t="t" r="r" b="b"/>
            <a:pathLst>
              <a:path w="3413759" h="914400">
                <a:moveTo>
                  <a:pt x="3413765" y="0"/>
                </a:moveTo>
                <a:lnTo>
                  <a:pt x="0" y="0"/>
                </a:lnTo>
                <a:lnTo>
                  <a:pt x="0" y="914240"/>
                </a:lnTo>
                <a:lnTo>
                  <a:pt x="3413765" y="914240"/>
                </a:lnTo>
                <a:lnTo>
                  <a:pt x="3413765" y="0"/>
                </a:lnTo>
                <a:close/>
              </a:path>
            </a:pathLst>
          </a:custGeom>
          <a:solidFill>
            <a:srgbClr val="FFFFFF"/>
          </a:solidFill>
        </p:spPr>
        <p:txBody>
          <a:bodyPr wrap="square" lIns="0" tIns="0" rIns="0" bIns="0" rtlCol="0"/>
          <a:lstStyle/>
          <a:p>
            <a:endParaRPr/>
          </a:p>
        </p:txBody>
      </p:sp>
      <p:graphicFrame>
        <p:nvGraphicFramePr>
          <p:cNvPr id="20" name="object 20"/>
          <p:cNvGraphicFramePr>
            <a:graphicFrameLocks noGrp="1"/>
          </p:cNvGraphicFramePr>
          <p:nvPr/>
        </p:nvGraphicFramePr>
        <p:xfrm>
          <a:off x="7951118" y="4985514"/>
          <a:ext cx="3415029" cy="911860"/>
        </p:xfrm>
        <a:graphic>
          <a:graphicData uri="http://schemas.openxmlformats.org/drawingml/2006/table">
            <a:tbl>
              <a:tblPr firstRow="1" bandRow="1">
                <a:tableStyleId>{2D5ABB26-0587-4C30-8999-92F81FD0307C}</a:tableStyleId>
              </a:tblPr>
              <a:tblGrid>
                <a:gridCol w="1490345">
                  <a:extLst>
                    <a:ext uri="{9D8B030D-6E8A-4147-A177-3AD203B41FA5}">
                      <a16:colId xmlns:a16="http://schemas.microsoft.com/office/drawing/2014/main" val="20000"/>
                    </a:ext>
                  </a:extLst>
                </a:gridCol>
                <a:gridCol w="728980">
                  <a:extLst>
                    <a:ext uri="{9D8B030D-6E8A-4147-A177-3AD203B41FA5}">
                      <a16:colId xmlns:a16="http://schemas.microsoft.com/office/drawing/2014/main" val="20001"/>
                    </a:ext>
                  </a:extLst>
                </a:gridCol>
                <a:gridCol w="558800">
                  <a:extLst>
                    <a:ext uri="{9D8B030D-6E8A-4147-A177-3AD203B41FA5}">
                      <a16:colId xmlns:a16="http://schemas.microsoft.com/office/drawing/2014/main" val="20002"/>
                    </a:ext>
                  </a:extLst>
                </a:gridCol>
                <a:gridCol w="636904">
                  <a:extLst>
                    <a:ext uri="{9D8B030D-6E8A-4147-A177-3AD203B41FA5}">
                      <a16:colId xmlns:a16="http://schemas.microsoft.com/office/drawing/2014/main" val="20003"/>
                    </a:ext>
                  </a:extLst>
                </a:gridCol>
              </a:tblGrid>
              <a:tr h="182245">
                <a:tc>
                  <a:txBody>
                    <a:bodyPr/>
                    <a:lstStyle/>
                    <a:p>
                      <a:pPr>
                        <a:lnSpc>
                          <a:spcPct val="100000"/>
                        </a:lnSpc>
                      </a:pPr>
                      <a:endParaRPr sz="1000">
                        <a:latin typeface="Times New Roman"/>
                        <a:cs typeface="Times New Roman"/>
                      </a:endParaRPr>
                    </a:p>
                  </a:txBody>
                  <a:tcPr marL="0" marR="0" marT="0" marB="0">
                    <a:lnT w="9525">
                      <a:solidFill>
                        <a:srgbClr val="000000"/>
                      </a:solidFill>
                      <a:prstDash val="solid"/>
                    </a:lnT>
                    <a:lnB w="9525">
                      <a:solidFill>
                        <a:srgbClr val="000000"/>
                      </a:solidFill>
                      <a:prstDash val="solid"/>
                    </a:lnB>
                  </a:tcPr>
                </a:tc>
                <a:tc>
                  <a:txBody>
                    <a:bodyPr/>
                    <a:lstStyle/>
                    <a:p>
                      <a:pPr marL="103505" algn="ctr">
                        <a:lnSpc>
                          <a:spcPct val="100000"/>
                        </a:lnSpc>
                        <a:spcBef>
                          <a:spcPts val="65"/>
                        </a:spcBef>
                      </a:pPr>
                      <a:r>
                        <a:rPr sz="1050" b="1" spc="-25" dirty="0">
                          <a:latin typeface="Calibri"/>
                          <a:cs typeface="Calibri"/>
                        </a:rPr>
                        <a:t>QoQ</a:t>
                      </a:r>
                      <a:endParaRPr sz="1050">
                        <a:latin typeface="Calibri"/>
                        <a:cs typeface="Calibri"/>
                      </a:endParaRPr>
                    </a:p>
                  </a:txBody>
                  <a:tcPr marL="0" marR="0" marT="8255" marB="0">
                    <a:lnT w="9525">
                      <a:solidFill>
                        <a:srgbClr val="000000"/>
                      </a:solidFill>
                      <a:prstDash val="solid"/>
                    </a:lnT>
                    <a:lnB w="9525">
                      <a:solidFill>
                        <a:srgbClr val="000000"/>
                      </a:solidFill>
                      <a:prstDash val="solid"/>
                    </a:lnB>
                  </a:tcPr>
                </a:tc>
                <a:tc>
                  <a:txBody>
                    <a:bodyPr/>
                    <a:lstStyle/>
                    <a:p>
                      <a:pPr marL="9525" algn="ctr">
                        <a:lnSpc>
                          <a:spcPct val="100000"/>
                        </a:lnSpc>
                        <a:spcBef>
                          <a:spcPts val="65"/>
                        </a:spcBef>
                      </a:pPr>
                      <a:r>
                        <a:rPr sz="1050" b="1" spc="-25" dirty="0">
                          <a:latin typeface="Calibri"/>
                          <a:cs typeface="Calibri"/>
                        </a:rPr>
                        <a:t>YoY</a:t>
                      </a:r>
                      <a:endParaRPr sz="1050">
                        <a:latin typeface="Calibri"/>
                        <a:cs typeface="Calibri"/>
                      </a:endParaRPr>
                    </a:p>
                  </a:txBody>
                  <a:tcPr marL="0" marR="0" marT="8255" marB="0">
                    <a:lnT w="9525">
                      <a:solidFill>
                        <a:srgbClr val="000000"/>
                      </a:solidFill>
                      <a:prstDash val="solid"/>
                    </a:lnT>
                    <a:lnB w="9525">
                      <a:solidFill>
                        <a:srgbClr val="000000"/>
                      </a:solidFill>
                      <a:prstDash val="solid"/>
                    </a:lnB>
                  </a:tcPr>
                </a:tc>
                <a:tc>
                  <a:txBody>
                    <a:bodyPr/>
                    <a:lstStyle/>
                    <a:p>
                      <a:pPr marL="24130" algn="ctr">
                        <a:lnSpc>
                          <a:spcPct val="100000"/>
                        </a:lnSpc>
                        <a:spcBef>
                          <a:spcPts val="65"/>
                        </a:spcBef>
                      </a:pPr>
                      <a:r>
                        <a:rPr sz="1050" b="1" dirty="0">
                          <a:latin typeface="Calibri"/>
                          <a:cs typeface="Calibri"/>
                        </a:rPr>
                        <a:t>%</a:t>
                      </a:r>
                      <a:r>
                        <a:rPr sz="1050" b="1" spc="25" dirty="0">
                          <a:latin typeface="Calibri"/>
                          <a:cs typeface="Calibri"/>
                        </a:rPr>
                        <a:t> </a:t>
                      </a:r>
                      <a:r>
                        <a:rPr sz="1050" b="1" spc="-25" dirty="0">
                          <a:latin typeface="Calibri"/>
                          <a:cs typeface="Calibri"/>
                        </a:rPr>
                        <a:t>PIB</a:t>
                      </a:r>
                      <a:endParaRPr sz="1050">
                        <a:latin typeface="Calibri"/>
                        <a:cs typeface="Calibri"/>
                      </a:endParaRPr>
                    </a:p>
                  </a:txBody>
                  <a:tcPr marL="0" marR="0" marT="8255" marB="0">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0"/>
                  </a:ext>
                </a:extLst>
              </a:tr>
              <a:tr h="186055">
                <a:tc>
                  <a:txBody>
                    <a:bodyPr/>
                    <a:lstStyle/>
                    <a:p>
                      <a:pPr marL="22225">
                        <a:lnSpc>
                          <a:spcPct val="100000"/>
                        </a:lnSpc>
                        <a:spcBef>
                          <a:spcPts val="65"/>
                        </a:spcBef>
                      </a:pPr>
                      <a:r>
                        <a:rPr sz="1050" b="1" spc="-25" dirty="0">
                          <a:latin typeface="Calibri"/>
                          <a:cs typeface="Calibri"/>
                        </a:rPr>
                        <a:t>PIB</a:t>
                      </a:r>
                      <a:endParaRPr sz="1050">
                        <a:latin typeface="Calibri"/>
                        <a:cs typeface="Calibri"/>
                      </a:endParaRPr>
                    </a:p>
                  </a:txBody>
                  <a:tcPr marL="0" marR="0" marT="8255" marB="0">
                    <a:lnT w="9525">
                      <a:solidFill>
                        <a:srgbClr val="000000"/>
                      </a:solidFill>
                      <a:prstDash val="solid"/>
                    </a:lnT>
                  </a:tcPr>
                </a:tc>
                <a:tc>
                  <a:txBody>
                    <a:bodyPr/>
                    <a:lstStyle/>
                    <a:p>
                      <a:pPr marL="108585" algn="ctr">
                        <a:lnSpc>
                          <a:spcPct val="100000"/>
                        </a:lnSpc>
                        <a:spcBef>
                          <a:spcPts val="65"/>
                        </a:spcBef>
                      </a:pPr>
                      <a:r>
                        <a:rPr sz="1050" b="1" spc="-25" dirty="0">
                          <a:latin typeface="Calibri"/>
                          <a:cs typeface="Calibri"/>
                        </a:rPr>
                        <a:t>1.5</a:t>
                      </a:r>
                      <a:endParaRPr sz="1050">
                        <a:latin typeface="Calibri"/>
                        <a:cs typeface="Calibri"/>
                      </a:endParaRPr>
                    </a:p>
                  </a:txBody>
                  <a:tcPr marL="0" marR="0" marT="8255" marB="0">
                    <a:lnT w="9525">
                      <a:solidFill>
                        <a:srgbClr val="000000"/>
                      </a:solidFill>
                      <a:prstDash val="solid"/>
                    </a:lnT>
                  </a:tcPr>
                </a:tc>
                <a:tc>
                  <a:txBody>
                    <a:bodyPr/>
                    <a:lstStyle/>
                    <a:p>
                      <a:pPr marL="25400" algn="ctr">
                        <a:lnSpc>
                          <a:spcPct val="100000"/>
                        </a:lnSpc>
                        <a:spcBef>
                          <a:spcPts val="65"/>
                        </a:spcBef>
                      </a:pPr>
                      <a:r>
                        <a:rPr sz="1050" b="1" spc="-25" dirty="0">
                          <a:latin typeface="Calibri"/>
                          <a:cs typeface="Calibri"/>
                        </a:rPr>
                        <a:t>2.1</a:t>
                      </a:r>
                      <a:endParaRPr sz="1050">
                        <a:latin typeface="Calibri"/>
                        <a:cs typeface="Calibri"/>
                      </a:endParaRPr>
                    </a:p>
                  </a:txBody>
                  <a:tcPr marL="0" marR="0" marT="8255" marB="0">
                    <a:lnT w="9525">
                      <a:solidFill>
                        <a:srgbClr val="000000"/>
                      </a:solidFill>
                      <a:prstDash val="solid"/>
                    </a:lnT>
                  </a:tcPr>
                </a:tc>
                <a:tc>
                  <a:txBody>
                    <a:bodyPr/>
                    <a:lstStyle/>
                    <a:p>
                      <a:pPr marL="36195" algn="ctr">
                        <a:lnSpc>
                          <a:spcPct val="100000"/>
                        </a:lnSpc>
                        <a:spcBef>
                          <a:spcPts val="65"/>
                        </a:spcBef>
                      </a:pPr>
                      <a:r>
                        <a:rPr sz="1050" b="1" spc="-10" dirty="0">
                          <a:latin typeface="Calibri"/>
                          <a:cs typeface="Calibri"/>
                        </a:rPr>
                        <a:t>100.0</a:t>
                      </a:r>
                      <a:endParaRPr sz="1050">
                        <a:latin typeface="Calibri"/>
                        <a:cs typeface="Calibri"/>
                      </a:endParaRPr>
                    </a:p>
                  </a:txBody>
                  <a:tcPr marL="0" marR="0" marT="8255" marB="0">
                    <a:lnT w="9525">
                      <a:solidFill>
                        <a:srgbClr val="000000"/>
                      </a:solidFill>
                      <a:prstDash val="solid"/>
                    </a:lnT>
                  </a:tcPr>
                </a:tc>
                <a:extLst>
                  <a:ext uri="{0D108BD9-81ED-4DB2-BD59-A6C34878D82A}">
                    <a16:rowId xmlns:a16="http://schemas.microsoft.com/office/drawing/2014/main" val="10001"/>
                  </a:ext>
                </a:extLst>
              </a:tr>
              <a:tr h="182245">
                <a:tc>
                  <a:txBody>
                    <a:bodyPr/>
                    <a:lstStyle/>
                    <a:p>
                      <a:pPr marL="114300">
                        <a:lnSpc>
                          <a:spcPct val="100000"/>
                        </a:lnSpc>
                        <a:spcBef>
                          <a:spcPts val="35"/>
                        </a:spcBef>
                      </a:pPr>
                      <a:r>
                        <a:rPr sz="1050" spc="-10" dirty="0">
                          <a:latin typeface="Calibri"/>
                          <a:cs typeface="Calibri"/>
                        </a:rPr>
                        <a:t>Agropecuarias</a:t>
                      </a:r>
                      <a:endParaRPr sz="1050">
                        <a:latin typeface="Calibri"/>
                        <a:cs typeface="Calibri"/>
                      </a:endParaRPr>
                    </a:p>
                  </a:txBody>
                  <a:tcPr marL="0" marR="0" marT="4445" marB="0"/>
                </a:tc>
                <a:tc>
                  <a:txBody>
                    <a:bodyPr/>
                    <a:lstStyle/>
                    <a:p>
                      <a:pPr marL="106680" algn="ctr">
                        <a:lnSpc>
                          <a:spcPct val="100000"/>
                        </a:lnSpc>
                        <a:spcBef>
                          <a:spcPts val="35"/>
                        </a:spcBef>
                      </a:pPr>
                      <a:r>
                        <a:rPr sz="1050" spc="-25" dirty="0">
                          <a:latin typeface="Calibri"/>
                          <a:cs typeface="Calibri"/>
                        </a:rPr>
                        <a:t>3.3</a:t>
                      </a:r>
                      <a:endParaRPr sz="1050">
                        <a:latin typeface="Calibri"/>
                        <a:cs typeface="Calibri"/>
                      </a:endParaRPr>
                    </a:p>
                  </a:txBody>
                  <a:tcPr marL="0" marR="0" marT="4445" marB="0"/>
                </a:tc>
                <a:tc>
                  <a:txBody>
                    <a:bodyPr/>
                    <a:lstStyle/>
                    <a:p>
                      <a:pPr marL="23495" algn="ctr">
                        <a:lnSpc>
                          <a:spcPct val="100000"/>
                        </a:lnSpc>
                        <a:spcBef>
                          <a:spcPts val="35"/>
                        </a:spcBef>
                      </a:pPr>
                      <a:r>
                        <a:rPr sz="1050" spc="-25" dirty="0">
                          <a:latin typeface="Calibri"/>
                          <a:cs typeface="Calibri"/>
                        </a:rPr>
                        <a:t>7.3</a:t>
                      </a:r>
                      <a:endParaRPr sz="1050">
                        <a:latin typeface="Calibri"/>
                        <a:cs typeface="Calibri"/>
                      </a:endParaRPr>
                    </a:p>
                  </a:txBody>
                  <a:tcPr marL="0" marR="0" marT="4445" marB="0"/>
                </a:tc>
                <a:tc>
                  <a:txBody>
                    <a:bodyPr/>
                    <a:lstStyle/>
                    <a:p>
                      <a:pPr marL="32384" algn="ctr">
                        <a:lnSpc>
                          <a:spcPct val="100000"/>
                        </a:lnSpc>
                        <a:spcBef>
                          <a:spcPts val="35"/>
                        </a:spcBef>
                      </a:pPr>
                      <a:r>
                        <a:rPr sz="1050" spc="-25" dirty="0">
                          <a:latin typeface="Calibri"/>
                          <a:cs typeface="Calibri"/>
                        </a:rPr>
                        <a:t>3.8</a:t>
                      </a:r>
                      <a:endParaRPr sz="1050">
                        <a:latin typeface="Calibri"/>
                        <a:cs typeface="Calibri"/>
                      </a:endParaRPr>
                    </a:p>
                  </a:txBody>
                  <a:tcPr marL="0" marR="0" marT="4445" marB="0"/>
                </a:tc>
                <a:extLst>
                  <a:ext uri="{0D108BD9-81ED-4DB2-BD59-A6C34878D82A}">
                    <a16:rowId xmlns:a16="http://schemas.microsoft.com/office/drawing/2014/main" val="10002"/>
                  </a:ext>
                </a:extLst>
              </a:tr>
              <a:tr h="182245">
                <a:tc>
                  <a:txBody>
                    <a:bodyPr/>
                    <a:lstStyle/>
                    <a:p>
                      <a:pPr marL="114300">
                        <a:lnSpc>
                          <a:spcPct val="100000"/>
                        </a:lnSpc>
                        <a:spcBef>
                          <a:spcPts val="35"/>
                        </a:spcBef>
                      </a:pPr>
                      <a:r>
                        <a:rPr sz="1050" spc="-10" dirty="0">
                          <a:latin typeface="Calibri"/>
                          <a:cs typeface="Calibri"/>
                        </a:rPr>
                        <a:t>Industriales</a:t>
                      </a:r>
                      <a:endParaRPr sz="1050">
                        <a:latin typeface="Calibri"/>
                        <a:cs typeface="Calibri"/>
                      </a:endParaRPr>
                    </a:p>
                  </a:txBody>
                  <a:tcPr marL="0" marR="0" marT="4445" marB="0"/>
                </a:tc>
                <a:tc>
                  <a:txBody>
                    <a:bodyPr/>
                    <a:lstStyle/>
                    <a:p>
                      <a:pPr marL="106680" algn="ctr">
                        <a:lnSpc>
                          <a:spcPct val="100000"/>
                        </a:lnSpc>
                        <a:spcBef>
                          <a:spcPts val="35"/>
                        </a:spcBef>
                      </a:pPr>
                      <a:r>
                        <a:rPr sz="1050" spc="-25" dirty="0">
                          <a:latin typeface="Calibri"/>
                          <a:cs typeface="Calibri"/>
                        </a:rPr>
                        <a:t>1.6</a:t>
                      </a:r>
                      <a:endParaRPr sz="1050">
                        <a:latin typeface="Calibri"/>
                        <a:cs typeface="Calibri"/>
                      </a:endParaRPr>
                    </a:p>
                  </a:txBody>
                  <a:tcPr marL="0" marR="0" marT="4445" marB="0"/>
                </a:tc>
                <a:tc>
                  <a:txBody>
                    <a:bodyPr/>
                    <a:lstStyle/>
                    <a:p>
                      <a:pPr marL="23495" algn="ctr">
                        <a:lnSpc>
                          <a:spcPct val="100000"/>
                        </a:lnSpc>
                        <a:spcBef>
                          <a:spcPts val="35"/>
                        </a:spcBef>
                      </a:pPr>
                      <a:r>
                        <a:rPr sz="1050" spc="-25" dirty="0">
                          <a:latin typeface="Calibri"/>
                          <a:cs typeface="Calibri"/>
                        </a:rPr>
                        <a:t>0.8</a:t>
                      </a:r>
                      <a:endParaRPr sz="1050">
                        <a:latin typeface="Calibri"/>
                        <a:cs typeface="Calibri"/>
                      </a:endParaRPr>
                    </a:p>
                  </a:txBody>
                  <a:tcPr marL="0" marR="0" marT="4445" marB="0"/>
                </a:tc>
                <a:tc>
                  <a:txBody>
                    <a:bodyPr/>
                    <a:lstStyle/>
                    <a:p>
                      <a:pPr marL="26034" algn="ctr">
                        <a:lnSpc>
                          <a:spcPct val="100000"/>
                        </a:lnSpc>
                        <a:spcBef>
                          <a:spcPts val="35"/>
                        </a:spcBef>
                      </a:pPr>
                      <a:r>
                        <a:rPr sz="1050" spc="-20" dirty="0">
                          <a:latin typeface="Calibri"/>
                          <a:cs typeface="Calibri"/>
                        </a:rPr>
                        <a:t>30.2</a:t>
                      </a:r>
                      <a:endParaRPr sz="1050">
                        <a:latin typeface="Calibri"/>
                        <a:cs typeface="Calibri"/>
                      </a:endParaRPr>
                    </a:p>
                  </a:txBody>
                  <a:tcPr marL="0" marR="0" marT="4445" marB="0"/>
                </a:tc>
                <a:extLst>
                  <a:ext uri="{0D108BD9-81ED-4DB2-BD59-A6C34878D82A}">
                    <a16:rowId xmlns:a16="http://schemas.microsoft.com/office/drawing/2014/main" val="10003"/>
                  </a:ext>
                </a:extLst>
              </a:tr>
              <a:tr h="179070">
                <a:tc>
                  <a:txBody>
                    <a:bodyPr/>
                    <a:lstStyle/>
                    <a:p>
                      <a:pPr marL="114300">
                        <a:lnSpc>
                          <a:spcPct val="100000"/>
                        </a:lnSpc>
                        <a:spcBef>
                          <a:spcPts val="35"/>
                        </a:spcBef>
                      </a:pPr>
                      <a:r>
                        <a:rPr sz="1050" dirty="0">
                          <a:latin typeface="Calibri"/>
                          <a:cs typeface="Calibri"/>
                        </a:rPr>
                        <a:t>Comercio</a:t>
                      </a:r>
                      <a:r>
                        <a:rPr sz="1050" spc="30" dirty="0">
                          <a:latin typeface="Calibri"/>
                          <a:cs typeface="Calibri"/>
                        </a:rPr>
                        <a:t> </a:t>
                      </a:r>
                      <a:r>
                        <a:rPr sz="1050" dirty="0">
                          <a:latin typeface="Calibri"/>
                          <a:cs typeface="Calibri"/>
                        </a:rPr>
                        <a:t>y</a:t>
                      </a:r>
                      <a:r>
                        <a:rPr sz="1050" spc="35" dirty="0">
                          <a:latin typeface="Calibri"/>
                          <a:cs typeface="Calibri"/>
                        </a:rPr>
                        <a:t> </a:t>
                      </a:r>
                      <a:r>
                        <a:rPr sz="1050" spc="-10" dirty="0">
                          <a:latin typeface="Calibri"/>
                          <a:cs typeface="Calibri"/>
                        </a:rPr>
                        <a:t>Servicio</a:t>
                      </a:r>
                      <a:endParaRPr sz="1050">
                        <a:latin typeface="Calibri"/>
                        <a:cs typeface="Calibri"/>
                      </a:endParaRPr>
                    </a:p>
                  </a:txBody>
                  <a:tcPr marL="0" marR="0" marT="4445" marB="0">
                    <a:lnB w="9525">
                      <a:solidFill>
                        <a:srgbClr val="000000"/>
                      </a:solidFill>
                      <a:prstDash val="solid"/>
                    </a:lnB>
                  </a:tcPr>
                </a:tc>
                <a:tc>
                  <a:txBody>
                    <a:bodyPr/>
                    <a:lstStyle/>
                    <a:p>
                      <a:pPr marL="106680" algn="ctr">
                        <a:lnSpc>
                          <a:spcPct val="100000"/>
                        </a:lnSpc>
                        <a:spcBef>
                          <a:spcPts val="35"/>
                        </a:spcBef>
                      </a:pPr>
                      <a:r>
                        <a:rPr sz="1050" spc="-25" dirty="0">
                          <a:latin typeface="Calibri"/>
                          <a:cs typeface="Calibri"/>
                        </a:rPr>
                        <a:t>1.5</a:t>
                      </a:r>
                      <a:endParaRPr sz="1050">
                        <a:latin typeface="Calibri"/>
                        <a:cs typeface="Calibri"/>
                      </a:endParaRPr>
                    </a:p>
                  </a:txBody>
                  <a:tcPr marL="0" marR="0" marT="4445" marB="0">
                    <a:lnB w="9525">
                      <a:solidFill>
                        <a:srgbClr val="000000"/>
                      </a:solidFill>
                      <a:prstDash val="solid"/>
                    </a:lnB>
                  </a:tcPr>
                </a:tc>
                <a:tc>
                  <a:txBody>
                    <a:bodyPr/>
                    <a:lstStyle/>
                    <a:p>
                      <a:pPr marL="23495" algn="ctr">
                        <a:lnSpc>
                          <a:spcPct val="100000"/>
                        </a:lnSpc>
                        <a:spcBef>
                          <a:spcPts val="35"/>
                        </a:spcBef>
                      </a:pPr>
                      <a:r>
                        <a:rPr sz="1050" spc="-25" dirty="0">
                          <a:latin typeface="Calibri"/>
                          <a:cs typeface="Calibri"/>
                        </a:rPr>
                        <a:t>2.5</a:t>
                      </a:r>
                      <a:endParaRPr sz="1050">
                        <a:latin typeface="Calibri"/>
                        <a:cs typeface="Calibri"/>
                      </a:endParaRPr>
                    </a:p>
                  </a:txBody>
                  <a:tcPr marL="0" marR="0" marT="4445" marB="0">
                    <a:lnB w="9525">
                      <a:solidFill>
                        <a:srgbClr val="000000"/>
                      </a:solidFill>
                      <a:prstDash val="solid"/>
                    </a:lnB>
                  </a:tcPr>
                </a:tc>
                <a:tc>
                  <a:txBody>
                    <a:bodyPr/>
                    <a:lstStyle/>
                    <a:p>
                      <a:pPr marL="26034" algn="ctr">
                        <a:lnSpc>
                          <a:spcPct val="100000"/>
                        </a:lnSpc>
                        <a:spcBef>
                          <a:spcPts val="35"/>
                        </a:spcBef>
                      </a:pPr>
                      <a:r>
                        <a:rPr sz="1050" spc="-20" dirty="0">
                          <a:latin typeface="Calibri"/>
                          <a:cs typeface="Calibri"/>
                        </a:rPr>
                        <a:t>60.7</a:t>
                      </a:r>
                      <a:endParaRPr sz="1050">
                        <a:latin typeface="Calibri"/>
                        <a:cs typeface="Calibri"/>
                      </a:endParaRPr>
                    </a:p>
                  </a:txBody>
                  <a:tcPr marL="0" marR="0" marT="4445" marB="0">
                    <a:lnB w="9525">
                      <a:solidFill>
                        <a:srgbClr val="000000"/>
                      </a:solidFill>
                      <a:prstDash val="solid"/>
                    </a:lnB>
                  </a:tcPr>
                </a:tc>
                <a:extLst>
                  <a:ext uri="{0D108BD9-81ED-4DB2-BD59-A6C34878D82A}">
                    <a16:rowId xmlns:a16="http://schemas.microsoft.com/office/drawing/2014/main" val="10004"/>
                  </a:ext>
                </a:extLst>
              </a:tr>
            </a:tbl>
          </a:graphicData>
        </a:graphic>
      </p:graphicFrame>
      <p:sp>
        <p:nvSpPr>
          <p:cNvPr id="21" name="object 21"/>
          <p:cNvSpPr txBox="1"/>
          <p:nvPr/>
        </p:nvSpPr>
        <p:spPr>
          <a:xfrm>
            <a:off x="314630" y="6496811"/>
            <a:ext cx="3675379" cy="263525"/>
          </a:xfrm>
          <a:prstGeom prst="rect">
            <a:avLst/>
          </a:prstGeom>
        </p:spPr>
        <p:txBody>
          <a:bodyPr vert="horz" wrap="square" lIns="0" tIns="21590" rIns="0" bIns="0" rtlCol="0">
            <a:spAutoFit/>
          </a:bodyPr>
          <a:lstStyle/>
          <a:p>
            <a:pPr marL="12700" marR="5080">
              <a:lnSpc>
                <a:spcPts val="910"/>
              </a:lnSpc>
              <a:spcBef>
                <a:spcPts val="170"/>
              </a:spcBef>
            </a:pPr>
            <a:r>
              <a:rPr sz="800" i="1" dirty="0">
                <a:latin typeface="Verdana"/>
                <a:cs typeface="Verdana"/>
              </a:rPr>
              <a:t>Fuente:</a:t>
            </a:r>
            <a:r>
              <a:rPr sz="800" i="1" spc="-20" dirty="0">
                <a:latin typeface="Verdana"/>
                <a:cs typeface="Verdana"/>
              </a:rPr>
              <a:t> </a:t>
            </a:r>
            <a:r>
              <a:rPr sz="800" i="1" dirty="0">
                <a:latin typeface="Verdana"/>
                <a:cs typeface="Verdana"/>
              </a:rPr>
              <a:t>Actinver</a:t>
            </a:r>
            <a:r>
              <a:rPr sz="800" i="1" spc="-20" dirty="0">
                <a:latin typeface="Verdana"/>
                <a:cs typeface="Verdana"/>
              </a:rPr>
              <a:t> </a:t>
            </a:r>
            <a:r>
              <a:rPr sz="800" i="1" dirty="0">
                <a:latin typeface="Verdana"/>
                <a:cs typeface="Verdana"/>
              </a:rPr>
              <a:t>con</a:t>
            </a:r>
            <a:r>
              <a:rPr sz="800" i="1" spc="-15" dirty="0">
                <a:latin typeface="Verdana"/>
                <a:cs typeface="Verdana"/>
              </a:rPr>
              <a:t> </a:t>
            </a:r>
            <a:r>
              <a:rPr sz="800" i="1" dirty="0">
                <a:latin typeface="Verdana"/>
                <a:cs typeface="Verdana"/>
              </a:rPr>
              <a:t>información</a:t>
            </a:r>
            <a:r>
              <a:rPr sz="800" i="1" spc="-10" dirty="0">
                <a:latin typeface="Verdana"/>
                <a:cs typeface="Verdana"/>
              </a:rPr>
              <a:t> </a:t>
            </a:r>
            <a:r>
              <a:rPr sz="800" i="1" dirty="0">
                <a:latin typeface="Verdana"/>
                <a:cs typeface="Verdana"/>
              </a:rPr>
              <a:t>de</a:t>
            </a:r>
            <a:r>
              <a:rPr sz="800" i="1" spc="-25" dirty="0">
                <a:latin typeface="Verdana"/>
                <a:cs typeface="Verdana"/>
              </a:rPr>
              <a:t> </a:t>
            </a:r>
            <a:r>
              <a:rPr sz="800" i="1" dirty="0">
                <a:latin typeface="Verdana"/>
                <a:cs typeface="Verdana"/>
              </a:rPr>
              <a:t>INEGI.</a:t>
            </a:r>
            <a:r>
              <a:rPr sz="800" i="1" spc="-20" dirty="0">
                <a:latin typeface="Verdana"/>
                <a:cs typeface="Verdana"/>
              </a:rPr>
              <a:t> </a:t>
            </a:r>
            <a:r>
              <a:rPr sz="800" i="1" dirty="0">
                <a:latin typeface="Verdana"/>
                <a:cs typeface="Verdana"/>
              </a:rPr>
              <a:t>Cifras</a:t>
            </a:r>
            <a:r>
              <a:rPr sz="800" i="1" spc="-25" dirty="0">
                <a:latin typeface="Verdana"/>
                <a:cs typeface="Verdana"/>
              </a:rPr>
              <a:t> </a:t>
            </a:r>
            <a:r>
              <a:rPr sz="800" i="1" spc="-10" dirty="0">
                <a:latin typeface="Verdana"/>
                <a:cs typeface="Verdana"/>
              </a:rPr>
              <a:t>desestacionalizadas. </a:t>
            </a:r>
            <a:r>
              <a:rPr sz="800" i="1" dirty="0">
                <a:latin typeface="Verdana"/>
                <a:cs typeface="Verdana"/>
              </a:rPr>
              <a:t>Las</a:t>
            </a:r>
            <a:r>
              <a:rPr sz="800" i="1" spc="-15" dirty="0">
                <a:latin typeface="Verdana"/>
                <a:cs typeface="Verdana"/>
              </a:rPr>
              <a:t> </a:t>
            </a:r>
            <a:r>
              <a:rPr sz="800" i="1" dirty="0">
                <a:latin typeface="Verdana"/>
                <a:cs typeface="Verdana"/>
              </a:rPr>
              <a:t>cifras</a:t>
            </a:r>
            <a:r>
              <a:rPr sz="800" i="1" spc="-10" dirty="0">
                <a:latin typeface="Verdana"/>
                <a:cs typeface="Verdana"/>
              </a:rPr>
              <a:t> </a:t>
            </a:r>
            <a:r>
              <a:rPr sz="800" i="1" dirty="0">
                <a:latin typeface="Verdana"/>
                <a:cs typeface="Verdana"/>
              </a:rPr>
              <a:t>finales</a:t>
            </a:r>
            <a:r>
              <a:rPr sz="800" i="1" spc="-10" dirty="0">
                <a:latin typeface="Verdana"/>
                <a:cs typeface="Verdana"/>
              </a:rPr>
              <a:t> </a:t>
            </a:r>
            <a:r>
              <a:rPr sz="800" i="1" dirty="0">
                <a:latin typeface="Verdana"/>
                <a:cs typeface="Verdana"/>
              </a:rPr>
              <a:t>del PIB</a:t>
            </a:r>
            <a:r>
              <a:rPr sz="800" i="1" spc="-10" dirty="0">
                <a:latin typeface="Verdana"/>
                <a:cs typeface="Verdana"/>
              </a:rPr>
              <a:t> </a:t>
            </a:r>
            <a:r>
              <a:rPr sz="800" i="1" dirty="0">
                <a:latin typeface="Verdana"/>
                <a:cs typeface="Verdana"/>
              </a:rPr>
              <a:t>se</a:t>
            </a:r>
            <a:r>
              <a:rPr sz="800" i="1" spc="-10" dirty="0">
                <a:latin typeface="Verdana"/>
                <a:cs typeface="Verdana"/>
              </a:rPr>
              <a:t> </a:t>
            </a:r>
            <a:r>
              <a:rPr sz="800" i="1" dirty="0">
                <a:latin typeface="Verdana"/>
                <a:cs typeface="Verdana"/>
              </a:rPr>
              <a:t>darán a</a:t>
            </a:r>
            <a:r>
              <a:rPr sz="800" i="1" spc="-10" dirty="0">
                <a:latin typeface="Verdana"/>
                <a:cs typeface="Verdana"/>
              </a:rPr>
              <a:t> </a:t>
            </a:r>
            <a:r>
              <a:rPr sz="800" i="1" dirty="0">
                <a:latin typeface="Verdana"/>
                <a:cs typeface="Verdana"/>
              </a:rPr>
              <a:t>conocer</a:t>
            </a:r>
            <a:r>
              <a:rPr sz="800" i="1" spc="-10" dirty="0">
                <a:latin typeface="Verdana"/>
                <a:cs typeface="Verdana"/>
              </a:rPr>
              <a:t> </a:t>
            </a:r>
            <a:r>
              <a:rPr sz="800" i="1" dirty="0">
                <a:latin typeface="Verdana"/>
                <a:cs typeface="Verdana"/>
              </a:rPr>
              <a:t>el</a:t>
            </a:r>
            <a:r>
              <a:rPr sz="800" i="1" spc="-5" dirty="0">
                <a:latin typeface="Verdana"/>
                <a:cs typeface="Verdana"/>
              </a:rPr>
              <a:t> </a:t>
            </a:r>
            <a:r>
              <a:rPr sz="800" i="1" dirty="0">
                <a:latin typeface="Verdana"/>
                <a:cs typeface="Verdana"/>
              </a:rPr>
              <a:t>24 de</a:t>
            </a:r>
            <a:r>
              <a:rPr sz="800" i="1" spc="-10" dirty="0">
                <a:latin typeface="Verdana"/>
                <a:cs typeface="Verdana"/>
              </a:rPr>
              <a:t> agosto.</a:t>
            </a:r>
            <a:endParaRPr sz="800">
              <a:latin typeface="Verdana"/>
              <a:cs typeface="Verdan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1325880"/>
            <a:chOff x="0" y="0"/>
            <a:chExt cx="12192000" cy="1325880"/>
          </a:xfrm>
        </p:grpSpPr>
        <p:pic>
          <p:nvPicPr>
            <p:cNvPr id="3" name="object 3"/>
            <p:cNvPicPr/>
            <p:nvPr/>
          </p:nvPicPr>
          <p:blipFill>
            <a:blip r:embed="rId2" cstate="print"/>
            <a:stretch>
              <a:fillRect/>
            </a:stretch>
          </p:blipFill>
          <p:spPr>
            <a:xfrm>
              <a:off x="0" y="0"/>
              <a:ext cx="1880616" cy="1325879"/>
            </a:xfrm>
            <a:prstGeom prst="rect">
              <a:avLst/>
            </a:prstGeom>
          </p:spPr>
        </p:pic>
        <p:pic>
          <p:nvPicPr>
            <p:cNvPr id="4" name="object 4"/>
            <p:cNvPicPr/>
            <p:nvPr/>
          </p:nvPicPr>
          <p:blipFill>
            <a:blip r:embed="rId3" cstate="print"/>
            <a:stretch>
              <a:fillRect/>
            </a:stretch>
          </p:blipFill>
          <p:spPr>
            <a:xfrm>
              <a:off x="0" y="0"/>
              <a:ext cx="1776760" cy="1135379"/>
            </a:xfrm>
            <a:prstGeom prst="rect">
              <a:avLst/>
            </a:prstGeom>
          </p:spPr>
        </p:pic>
        <p:pic>
          <p:nvPicPr>
            <p:cNvPr id="5" name="object 5"/>
            <p:cNvPicPr/>
            <p:nvPr/>
          </p:nvPicPr>
          <p:blipFill>
            <a:blip r:embed="rId4" cstate="print"/>
            <a:stretch>
              <a:fillRect/>
            </a:stretch>
          </p:blipFill>
          <p:spPr>
            <a:xfrm>
              <a:off x="1673351" y="0"/>
              <a:ext cx="10515600" cy="1325879"/>
            </a:xfrm>
            <a:prstGeom prst="rect">
              <a:avLst/>
            </a:prstGeom>
          </p:spPr>
        </p:pic>
        <p:sp>
          <p:nvSpPr>
            <p:cNvPr id="6" name="object 6"/>
            <p:cNvSpPr/>
            <p:nvPr/>
          </p:nvSpPr>
          <p:spPr>
            <a:xfrm>
              <a:off x="1776760" y="60960"/>
              <a:ext cx="10415270" cy="1074420"/>
            </a:xfrm>
            <a:custGeom>
              <a:avLst/>
              <a:gdLst/>
              <a:ahLst/>
              <a:cxnLst/>
              <a:rect l="l" t="t" r="r" b="b"/>
              <a:pathLst>
                <a:path w="10415270" h="1074420">
                  <a:moveTo>
                    <a:pt x="0" y="1074420"/>
                  </a:moveTo>
                  <a:lnTo>
                    <a:pt x="10415239" y="1074420"/>
                  </a:lnTo>
                  <a:lnTo>
                    <a:pt x="10415239" y="0"/>
                  </a:lnTo>
                  <a:lnTo>
                    <a:pt x="0" y="0"/>
                  </a:lnTo>
                  <a:lnTo>
                    <a:pt x="0" y="1074420"/>
                  </a:lnTo>
                  <a:close/>
                </a:path>
              </a:pathLst>
            </a:custGeom>
            <a:solidFill>
              <a:srgbClr val="FFFFFF"/>
            </a:solidFill>
          </p:spPr>
          <p:txBody>
            <a:bodyPr wrap="square" lIns="0" tIns="0" rIns="0" bIns="0" rtlCol="0"/>
            <a:lstStyle/>
            <a:p>
              <a:endParaRPr/>
            </a:p>
          </p:txBody>
        </p:sp>
        <p:pic>
          <p:nvPicPr>
            <p:cNvPr id="7" name="object 7"/>
            <p:cNvPicPr/>
            <p:nvPr/>
          </p:nvPicPr>
          <p:blipFill>
            <a:blip r:embed="rId5" cstate="print"/>
            <a:stretch>
              <a:fillRect/>
            </a:stretch>
          </p:blipFill>
          <p:spPr>
            <a:xfrm>
              <a:off x="384927" y="567690"/>
              <a:ext cx="1006902" cy="542629"/>
            </a:xfrm>
            <a:prstGeom prst="rect">
              <a:avLst/>
            </a:prstGeom>
          </p:spPr>
        </p:pic>
        <p:sp>
          <p:nvSpPr>
            <p:cNvPr id="8" name="object 8"/>
            <p:cNvSpPr/>
            <p:nvPr/>
          </p:nvSpPr>
          <p:spPr>
            <a:xfrm>
              <a:off x="1776760" y="0"/>
              <a:ext cx="10415270" cy="60960"/>
            </a:xfrm>
            <a:custGeom>
              <a:avLst/>
              <a:gdLst/>
              <a:ahLst/>
              <a:cxnLst/>
              <a:rect l="l" t="t" r="r" b="b"/>
              <a:pathLst>
                <a:path w="10415270" h="60960">
                  <a:moveTo>
                    <a:pt x="10415238" y="0"/>
                  </a:moveTo>
                  <a:lnTo>
                    <a:pt x="0" y="0"/>
                  </a:lnTo>
                  <a:lnTo>
                    <a:pt x="0" y="60959"/>
                  </a:lnTo>
                  <a:lnTo>
                    <a:pt x="10415238" y="60959"/>
                  </a:lnTo>
                  <a:lnTo>
                    <a:pt x="10415238" y="0"/>
                  </a:lnTo>
                  <a:close/>
                </a:path>
              </a:pathLst>
            </a:custGeom>
            <a:solidFill>
              <a:srgbClr val="0F6FF5"/>
            </a:solidFill>
          </p:spPr>
          <p:txBody>
            <a:bodyPr wrap="square" lIns="0" tIns="0" rIns="0" bIns="0" rtlCol="0"/>
            <a:lstStyle/>
            <a:p>
              <a:endParaRPr/>
            </a:p>
          </p:txBody>
        </p:sp>
      </p:grpSp>
      <p:sp>
        <p:nvSpPr>
          <p:cNvPr id="9" name="object 9"/>
          <p:cNvSpPr/>
          <p:nvPr/>
        </p:nvSpPr>
        <p:spPr>
          <a:xfrm>
            <a:off x="111124" y="6483349"/>
            <a:ext cx="45720" cy="298450"/>
          </a:xfrm>
          <a:custGeom>
            <a:avLst/>
            <a:gdLst/>
            <a:ahLst/>
            <a:cxnLst/>
            <a:rect l="l" t="t" r="r" b="b"/>
            <a:pathLst>
              <a:path w="45719" h="298450">
                <a:moveTo>
                  <a:pt x="45718" y="0"/>
                </a:moveTo>
                <a:lnTo>
                  <a:pt x="0" y="0"/>
                </a:lnTo>
                <a:lnTo>
                  <a:pt x="0" y="298449"/>
                </a:lnTo>
                <a:lnTo>
                  <a:pt x="45718" y="298449"/>
                </a:lnTo>
                <a:lnTo>
                  <a:pt x="45718" y="0"/>
                </a:lnTo>
                <a:close/>
              </a:path>
            </a:pathLst>
          </a:custGeom>
          <a:solidFill>
            <a:srgbClr val="0F6FF5"/>
          </a:solidFill>
        </p:spPr>
        <p:txBody>
          <a:bodyPr wrap="square" lIns="0" tIns="0" rIns="0" bIns="0" rtlCol="0"/>
          <a:lstStyle/>
          <a:p>
            <a:endParaRPr/>
          </a:p>
        </p:txBody>
      </p:sp>
      <p:sp>
        <p:nvSpPr>
          <p:cNvPr id="10" name="object 10"/>
          <p:cNvSpPr txBox="1"/>
          <p:nvPr/>
        </p:nvSpPr>
        <p:spPr>
          <a:xfrm>
            <a:off x="1982152" y="315467"/>
            <a:ext cx="9923145" cy="431165"/>
          </a:xfrm>
          <a:prstGeom prst="rect">
            <a:avLst/>
          </a:prstGeom>
        </p:spPr>
        <p:txBody>
          <a:bodyPr vert="horz" wrap="square" lIns="0" tIns="36830" rIns="0" bIns="0" rtlCol="0">
            <a:spAutoFit/>
          </a:bodyPr>
          <a:lstStyle/>
          <a:p>
            <a:pPr marL="12700" marR="5080">
              <a:lnSpc>
                <a:spcPts val="1510"/>
              </a:lnSpc>
              <a:spcBef>
                <a:spcPts val="290"/>
              </a:spcBef>
            </a:pPr>
            <a:r>
              <a:rPr sz="1400" dirty="0">
                <a:latin typeface="Lucida Sans Unicode"/>
                <a:cs typeface="Lucida Sans Unicode"/>
              </a:rPr>
              <a:t>Mientras</a:t>
            </a:r>
            <a:r>
              <a:rPr sz="1400" spc="30" dirty="0">
                <a:latin typeface="Lucida Sans Unicode"/>
                <a:cs typeface="Lucida Sans Unicode"/>
              </a:rPr>
              <a:t> </a:t>
            </a:r>
            <a:r>
              <a:rPr sz="1400" dirty="0">
                <a:latin typeface="Lucida Sans Unicode"/>
                <a:cs typeface="Lucida Sans Unicode"/>
              </a:rPr>
              <a:t>se</a:t>
            </a:r>
            <a:r>
              <a:rPr sz="1400" spc="30" dirty="0">
                <a:latin typeface="Lucida Sans Unicode"/>
                <a:cs typeface="Lucida Sans Unicode"/>
              </a:rPr>
              <a:t> </a:t>
            </a:r>
            <a:r>
              <a:rPr sz="1400" spc="85" dirty="0">
                <a:latin typeface="Lucida Sans Unicode"/>
                <a:cs typeface="Lucida Sans Unicode"/>
              </a:rPr>
              <a:t>dan</a:t>
            </a:r>
            <a:r>
              <a:rPr sz="1400" spc="45" dirty="0">
                <a:latin typeface="Lucida Sans Unicode"/>
                <a:cs typeface="Lucida Sans Unicode"/>
              </a:rPr>
              <a:t> </a:t>
            </a:r>
            <a:r>
              <a:rPr sz="1400" dirty="0">
                <a:latin typeface="Lucida Sans Unicode"/>
                <a:cs typeface="Lucida Sans Unicode"/>
              </a:rPr>
              <a:t>las</a:t>
            </a:r>
            <a:r>
              <a:rPr sz="1400" spc="30" dirty="0">
                <a:latin typeface="Lucida Sans Unicode"/>
                <a:cs typeface="Lucida Sans Unicode"/>
              </a:rPr>
              <a:t> </a:t>
            </a:r>
            <a:r>
              <a:rPr sz="1400" dirty="0">
                <a:latin typeface="Lucida Sans Unicode"/>
                <a:cs typeface="Lucida Sans Unicode"/>
              </a:rPr>
              <a:t>conversaciones,</a:t>
            </a:r>
            <a:r>
              <a:rPr sz="1400" spc="30" dirty="0">
                <a:latin typeface="Lucida Sans Unicode"/>
                <a:cs typeface="Lucida Sans Unicode"/>
              </a:rPr>
              <a:t> </a:t>
            </a:r>
            <a:r>
              <a:rPr sz="1400" dirty="0">
                <a:latin typeface="Lucida Sans Unicode"/>
                <a:cs typeface="Lucida Sans Unicode"/>
              </a:rPr>
              <a:t>se</a:t>
            </a:r>
            <a:r>
              <a:rPr sz="1400" spc="30" dirty="0">
                <a:latin typeface="Lucida Sans Unicode"/>
                <a:cs typeface="Lucida Sans Unicode"/>
              </a:rPr>
              <a:t> </a:t>
            </a:r>
            <a:r>
              <a:rPr sz="1400" spc="45" dirty="0">
                <a:latin typeface="Lucida Sans Unicode"/>
                <a:cs typeface="Lucida Sans Unicode"/>
              </a:rPr>
              <a:t>mantienen </a:t>
            </a:r>
            <a:r>
              <a:rPr sz="1400" dirty="0">
                <a:latin typeface="Lucida Sans Unicode"/>
                <a:cs typeface="Lucida Sans Unicode"/>
              </a:rPr>
              <a:t>las</a:t>
            </a:r>
            <a:r>
              <a:rPr sz="1400" spc="30" dirty="0">
                <a:latin typeface="Lucida Sans Unicode"/>
                <a:cs typeface="Lucida Sans Unicode"/>
              </a:rPr>
              <a:t> </a:t>
            </a:r>
            <a:r>
              <a:rPr sz="1400" dirty="0">
                <a:latin typeface="Lucida Sans Unicode"/>
                <a:cs typeface="Lucida Sans Unicode"/>
              </a:rPr>
              <a:t>condiciones</a:t>
            </a:r>
            <a:r>
              <a:rPr sz="1400" spc="35" dirty="0">
                <a:latin typeface="Lucida Sans Unicode"/>
                <a:cs typeface="Lucida Sans Unicode"/>
              </a:rPr>
              <a:t> </a:t>
            </a:r>
            <a:r>
              <a:rPr sz="1400" spc="65" dirty="0">
                <a:latin typeface="Lucida Sans Unicode"/>
                <a:cs typeface="Lucida Sans Unicode"/>
              </a:rPr>
              <a:t>actuales</a:t>
            </a:r>
            <a:r>
              <a:rPr sz="1400" spc="30" dirty="0">
                <a:latin typeface="Lucida Sans Unicode"/>
                <a:cs typeface="Lucida Sans Unicode"/>
              </a:rPr>
              <a:t> </a:t>
            </a:r>
            <a:r>
              <a:rPr sz="1400" dirty="0">
                <a:latin typeface="Lucida Sans Unicode"/>
                <a:cs typeface="Lucida Sans Unicode"/>
              </a:rPr>
              <a:t>del</a:t>
            </a:r>
            <a:r>
              <a:rPr sz="1400" spc="45" dirty="0">
                <a:latin typeface="Lucida Sans Unicode"/>
                <a:cs typeface="Lucida Sans Unicode"/>
              </a:rPr>
              <a:t> </a:t>
            </a:r>
            <a:r>
              <a:rPr sz="1400" spc="-55" dirty="0">
                <a:latin typeface="Lucida Sans Unicode"/>
                <a:cs typeface="Lucida Sans Unicode"/>
              </a:rPr>
              <a:t>TMEC.</a:t>
            </a:r>
            <a:r>
              <a:rPr sz="1400" spc="40" dirty="0">
                <a:latin typeface="Lucida Sans Unicode"/>
                <a:cs typeface="Lucida Sans Unicode"/>
              </a:rPr>
              <a:t> </a:t>
            </a:r>
            <a:r>
              <a:rPr sz="1400" spc="-10" dirty="0">
                <a:latin typeface="Lucida Sans Unicode"/>
                <a:cs typeface="Lucida Sans Unicode"/>
              </a:rPr>
              <a:t>Es</a:t>
            </a:r>
            <a:r>
              <a:rPr sz="1400" spc="35" dirty="0">
                <a:latin typeface="Lucida Sans Unicode"/>
                <a:cs typeface="Lucida Sans Unicode"/>
              </a:rPr>
              <a:t> </a:t>
            </a:r>
            <a:r>
              <a:rPr sz="1400" dirty="0">
                <a:latin typeface="Lucida Sans Unicode"/>
                <a:cs typeface="Lucida Sans Unicode"/>
              </a:rPr>
              <a:t>decir,</a:t>
            </a:r>
            <a:r>
              <a:rPr sz="1400" spc="30" dirty="0">
                <a:latin typeface="Lucida Sans Unicode"/>
                <a:cs typeface="Lucida Sans Unicode"/>
              </a:rPr>
              <a:t> </a:t>
            </a:r>
            <a:r>
              <a:rPr sz="1400" dirty="0">
                <a:latin typeface="Lucida Sans Unicode"/>
                <a:cs typeface="Lucida Sans Unicode"/>
              </a:rPr>
              <a:t>México</a:t>
            </a:r>
            <a:r>
              <a:rPr sz="1400" spc="45" dirty="0">
                <a:latin typeface="Lucida Sans Unicode"/>
                <a:cs typeface="Lucida Sans Unicode"/>
              </a:rPr>
              <a:t> </a:t>
            </a:r>
            <a:r>
              <a:rPr sz="1400" spc="-10" dirty="0">
                <a:latin typeface="Lucida Sans Unicode"/>
                <a:cs typeface="Lucida Sans Unicode"/>
              </a:rPr>
              <a:t>continúa </a:t>
            </a:r>
            <a:r>
              <a:rPr sz="1400" dirty="0">
                <a:latin typeface="Lucida Sans Unicode"/>
                <a:cs typeface="Lucida Sans Unicode"/>
              </a:rPr>
              <a:t>gozando</a:t>
            </a:r>
            <a:r>
              <a:rPr sz="1400" spc="25" dirty="0">
                <a:latin typeface="Lucida Sans Unicode"/>
                <a:cs typeface="Lucida Sans Unicode"/>
              </a:rPr>
              <a:t> </a:t>
            </a:r>
            <a:r>
              <a:rPr sz="1400" spc="70" dirty="0">
                <a:latin typeface="Lucida Sans Unicode"/>
                <a:cs typeface="Lucida Sans Unicode"/>
              </a:rPr>
              <a:t>de</a:t>
            </a:r>
            <a:r>
              <a:rPr sz="1400" spc="15" dirty="0">
                <a:latin typeface="Lucida Sans Unicode"/>
                <a:cs typeface="Lucida Sans Unicode"/>
              </a:rPr>
              <a:t> </a:t>
            </a:r>
            <a:r>
              <a:rPr sz="1400" dirty="0">
                <a:latin typeface="Lucida Sans Unicode"/>
                <a:cs typeface="Lucida Sans Unicode"/>
              </a:rPr>
              <a:t>un</a:t>
            </a:r>
            <a:r>
              <a:rPr sz="1400" spc="25" dirty="0">
                <a:latin typeface="Lucida Sans Unicode"/>
                <a:cs typeface="Lucida Sans Unicode"/>
              </a:rPr>
              <a:t> </a:t>
            </a:r>
            <a:r>
              <a:rPr sz="1400" spc="85" dirty="0">
                <a:latin typeface="Lucida Sans Unicode"/>
                <a:cs typeface="Lucida Sans Unicode"/>
              </a:rPr>
              <a:t>acceso</a:t>
            </a:r>
            <a:r>
              <a:rPr sz="1400" spc="30" dirty="0">
                <a:latin typeface="Lucida Sans Unicode"/>
                <a:cs typeface="Lucida Sans Unicode"/>
              </a:rPr>
              <a:t> </a:t>
            </a:r>
            <a:r>
              <a:rPr sz="1400" dirty="0">
                <a:latin typeface="Lucida Sans Unicode"/>
                <a:cs typeface="Lucida Sans Unicode"/>
              </a:rPr>
              <a:t>preferencial</a:t>
            </a:r>
            <a:r>
              <a:rPr sz="1400" spc="25" dirty="0">
                <a:latin typeface="Lucida Sans Unicode"/>
                <a:cs typeface="Lucida Sans Unicode"/>
              </a:rPr>
              <a:t> </a:t>
            </a:r>
            <a:r>
              <a:rPr sz="1400" spc="50" dirty="0">
                <a:latin typeface="Lucida Sans Unicode"/>
                <a:cs typeface="Lucida Sans Unicode"/>
              </a:rPr>
              <a:t>al</a:t>
            </a:r>
            <a:r>
              <a:rPr sz="1400" spc="30" dirty="0">
                <a:latin typeface="Lucida Sans Unicode"/>
                <a:cs typeface="Lucida Sans Unicode"/>
              </a:rPr>
              <a:t> </a:t>
            </a:r>
            <a:r>
              <a:rPr sz="1400" spc="70" dirty="0">
                <a:latin typeface="Lucida Sans Unicode"/>
                <a:cs typeface="Lucida Sans Unicode"/>
              </a:rPr>
              <a:t>mercado</a:t>
            </a:r>
            <a:r>
              <a:rPr sz="1400" spc="25" dirty="0">
                <a:latin typeface="Lucida Sans Unicode"/>
                <a:cs typeface="Lucida Sans Unicode"/>
              </a:rPr>
              <a:t> </a:t>
            </a:r>
            <a:r>
              <a:rPr sz="1400" spc="-10" dirty="0">
                <a:latin typeface="Lucida Sans Unicode"/>
                <a:cs typeface="Lucida Sans Unicode"/>
              </a:rPr>
              <a:t>americano.</a:t>
            </a:r>
            <a:endParaRPr sz="1400">
              <a:latin typeface="Lucida Sans Unicode"/>
              <a:cs typeface="Lucida Sans Unicode"/>
            </a:endParaRPr>
          </a:p>
        </p:txBody>
      </p:sp>
      <p:grpSp>
        <p:nvGrpSpPr>
          <p:cNvPr id="11" name="object 11"/>
          <p:cNvGrpSpPr/>
          <p:nvPr/>
        </p:nvGrpSpPr>
        <p:grpSpPr>
          <a:xfrm>
            <a:off x="11487911" y="6245351"/>
            <a:ext cx="637540" cy="536575"/>
            <a:chOff x="11487911" y="6245351"/>
            <a:chExt cx="637540" cy="536575"/>
          </a:xfrm>
        </p:grpSpPr>
        <p:pic>
          <p:nvPicPr>
            <p:cNvPr id="12" name="object 12"/>
            <p:cNvPicPr/>
            <p:nvPr/>
          </p:nvPicPr>
          <p:blipFill>
            <a:blip r:embed="rId6" cstate="print"/>
            <a:stretch>
              <a:fillRect/>
            </a:stretch>
          </p:blipFill>
          <p:spPr>
            <a:xfrm>
              <a:off x="11487911" y="6245351"/>
              <a:ext cx="563879" cy="536448"/>
            </a:xfrm>
            <a:prstGeom prst="rect">
              <a:avLst/>
            </a:prstGeom>
          </p:spPr>
        </p:pic>
        <p:pic>
          <p:nvPicPr>
            <p:cNvPr id="13" name="object 13"/>
            <p:cNvPicPr/>
            <p:nvPr/>
          </p:nvPicPr>
          <p:blipFill>
            <a:blip r:embed="rId7" cstate="print"/>
            <a:stretch>
              <a:fillRect/>
            </a:stretch>
          </p:blipFill>
          <p:spPr>
            <a:xfrm>
              <a:off x="11743943" y="6245351"/>
              <a:ext cx="381000" cy="536448"/>
            </a:xfrm>
            <a:prstGeom prst="rect">
              <a:avLst/>
            </a:prstGeom>
          </p:spPr>
        </p:pic>
      </p:grpSp>
      <p:sp>
        <p:nvSpPr>
          <p:cNvPr id="14" name="object 14"/>
          <p:cNvSpPr txBox="1"/>
          <p:nvPr/>
        </p:nvSpPr>
        <p:spPr>
          <a:xfrm>
            <a:off x="358138" y="6489700"/>
            <a:ext cx="3867150" cy="177800"/>
          </a:xfrm>
          <a:prstGeom prst="rect">
            <a:avLst/>
          </a:prstGeom>
        </p:spPr>
        <p:txBody>
          <a:bodyPr vert="horz" wrap="square" lIns="0" tIns="12700" rIns="0" bIns="0" rtlCol="0">
            <a:spAutoFit/>
          </a:bodyPr>
          <a:lstStyle/>
          <a:p>
            <a:pPr marL="12700">
              <a:lnSpc>
                <a:spcPct val="100000"/>
              </a:lnSpc>
              <a:spcBef>
                <a:spcPts val="100"/>
              </a:spcBef>
            </a:pPr>
            <a:r>
              <a:rPr sz="1000" i="1" dirty="0">
                <a:solidFill>
                  <a:srgbClr val="7F7F7F"/>
                </a:solidFill>
                <a:latin typeface="Trebuchet MS"/>
                <a:cs typeface="Trebuchet MS"/>
              </a:rPr>
              <a:t>Fuente:</a:t>
            </a:r>
            <a:r>
              <a:rPr sz="1000" i="1" spc="70" dirty="0">
                <a:solidFill>
                  <a:srgbClr val="7F7F7F"/>
                </a:solidFill>
                <a:latin typeface="Trebuchet MS"/>
                <a:cs typeface="Trebuchet MS"/>
              </a:rPr>
              <a:t> </a:t>
            </a:r>
            <a:r>
              <a:rPr sz="1000" i="1" dirty="0">
                <a:solidFill>
                  <a:srgbClr val="7F7F7F"/>
                </a:solidFill>
                <a:latin typeface="Trebuchet MS"/>
                <a:cs typeface="Trebuchet MS"/>
              </a:rPr>
              <a:t>Actinver</a:t>
            </a:r>
            <a:r>
              <a:rPr sz="1000" i="1" spc="80" dirty="0">
                <a:solidFill>
                  <a:srgbClr val="7F7F7F"/>
                </a:solidFill>
                <a:latin typeface="Trebuchet MS"/>
                <a:cs typeface="Trebuchet MS"/>
              </a:rPr>
              <a:t> </a:t>
            </a:r>
            <a:r>
              <a:rPr sz="1000" i="1" spc="110" dirty="0">
                <a:solidFill>
                  <a:srgbClr val="7F7F7F"/>
                </a:solidFill>
                <a:latin typeface="Trebuchet MS"/>
                <a:cs typeface="Trebuchet MS"/>
              </a:rPr>
              <a:t>con</a:t>
            </a:r>
            <a:r>
              <a:rPr sz="1000" i="1" spc="75" dirty="0">
                <a:solidFill>
                  <a:srgbClr val="7F7F7F"/>
                </a:solidFill>
                <a:latin typeface="Trebuchet MS"/>
                <a:cs typeface="Trebuchet MS"/>
              </a:rPr>
              <a:t> </a:t>
            </a:r>
            <a:r>
              <a:rPr sz="1000" i="1" spc="50" dirty="0">
                <a:solidFill>
                  <a:srgbClr val="7F7F7F"/>
                </a:solidFill>
                <a:latin typeface="Trebuchet MS"/>
                <a:cs typeface="Trebuchet MS"/>
              </a:rPr>
              <a:t>información</a:t>
            </a:r>
            <a:r>
              <a:rPr sz="1000" i="1" spc="75" dirty="0">
                <a:solidFill>
                  <a:srgbClr val="7F7F7F"/>
                </a:solidFill>
                <a:latin typeface="Trebuchet MS"/>
                <a:cs typeface="Trebuchet MS"/>
              </a:rPr>
              <a:t> </a:t>
            </a:r>
            <a:r>
              <a:rPr sz="1000" i="1" spc="90" dirty="0">
                <a:solidFill>
                  <a:srgbClr val="7F7F7F"/>
                </a:solidFill>
                <a:latin typeface="Trebuchet MS"/>
                <a:cs typeface="Trebuchet MS"/>
              </a:rPr>
              <a:t>de</a:t>
            </a:r>
            <a:r>
              <a:rPr sz="1000" i="1" spc="80" dirty="0">
                <a:solidFill>
                  <a:srgbClr val="7F7F7F"/>
                </a:solidFill>
                <a:latin typeface="Trebuchet MS"/>
                <a:cs typeface="Trebuchet MS"/>
              </a:rPr>
              <a:t> </a:t>
            </a:r>
            <a:r>
              <a:rPr sz="1000" i="1" dirty="0">
                <a:solidFill>
                  <a:srgbClr val="7F7F7F"/>
                </a:solidFill>
                <a:latin typeface="Trebuchet MS"/>
                <a:cs typeface="Trebuchet MS"/>
              </a:rPr>
              <a:t>INEGI</a:t>
            </a:r>
            <a:r>
              <a:rPr sz="1000" i="1" spc="80" dirty="0">
                <a:solidFill>
                  <a:srgbClr val="7F7F7F"/>
                </a:solidFill>
                <a:latin typeface="Trebuchet MS"/>
                <a:cs typeface="Trebuchet MS"/>
              </a:rPr>
              <a:t> </a:t>
            </a:r>
            <a:r>
              <a:rPr sz="1000" i="1" spc="70" dirty="0">
                <a:solidFill>
                  <a:srgbClr val="7F7F7F"/>
                </a:solidFill>
                <a:latin typeface="Trebuchet MS"/>
                <a:cs typeface="Trebuchet MS"/>
              </a:rPr>
              <a:t>y</a:t>
            </a:r>
            <a:r>
              <a:rPr sz="1000" i="1" spc="75" dirty="0">
                <a:solidFill>
                  <a:srgbClr val="7F7F7F"/>
                </a:solidFill>
                <a:latin typeface="Trebuchet MS"/>
                <a:cs typeface="Trebuchet MS"/>
              </a:rPr>
              <a:t> </a:t>
            </a:r>
            <a:r>
              <a:rPr sz="1000" i="1" spc="60" dirty="0">
                <a:solidFill>
                  <a:srgbClr val="7F7F7F"/>
                </a:solidFill>
                <a:latin typeface="Trebuchet MS"/>
                <a:cs typeface="Trebuchet MS"/>
              </a:rPr>
              <a:t>US</a:t>
            </a:r>
            <a:r>
              <a:rPr sz="1000" i="1" spc="80" dirty="0">
                <a:solidFill>
                  <a:srgbClr val="7F7F7F"/>
                </a:solidFill>
                <a:latin typeface="Trebuchet MS"/>
                <a:cs typeface="Trebuchet MS"/>
              </a:rPr>
              <a:t> </a:t>
            </a:r>
            <a:r>
              <a:rPr sz="1000" i="1" dirty="0">
                <a:solidFill>
                  <a:srgbClr val="7F7F7F"/>
                </a:solidFill>
                <a:latin typeface="Trebuchet MS"/>
                <a:cs typeface="Trebuchet MS"/>
              </a:rPr>
              <a:t>Trade</a:t>
            </a:r>
            <a:r>
              <a:rPr sz="1000" i="1" spc="80" dirty="0">
                <a:solidFill>
                  <a:srgbClr val="7F7F7F"/>
                </a:solidFill>
                <a:latin typeface="Trebuchet MS"/>
                <a:cs typeface="Trebuchet MS"/>
              </a:rPr>
              <a:t> </a:t>
            </a:r>
            <a:r>
              <a:rPr sz="1000" i="1" spc="-10" dirty="0">
                <a:solidFill>
                  <a:srgbClr val="7F7F7F"/>
                </a:solidFill>
                <a:latin typeface="Trebuchet MS"/>
                <a:cs typeface="Trebuchet MS"/>
              </a:rPr>
              <a:t>Online.</a:t>
            </a:r>
            <a:endParaRPr sz="1000">
              <a:latin typeface="Trebuchet MS"/>
              <a:cs typeface="Trebuchet MS"/>
            </a:endParaRPr>
          </a:p>
        </p:txBody>
      </p:sp>
      <p:sp>
        <p:nvSpPr>
          <p:cNvPr id="15" name="object 15"/>
          <p:cNvSpPr txBox="1"/>
          <p:nvPr/>
        </p:nvSpPr>
        <p:spPr>
          <a:xfrm>
            <a:off x="532173" y="1551940"/>
            <a:ext cx="1845945" cy="330200"/>
          </a:xfrm>
          <a:prstGeom prst="rect">
            <a:avLst/>
          </a:prstGeom>
        </p:spPr>
        <p:txBody>
          <a:bodyPr vert="horz" wrap="square" lIns="0" tIns="12700" rIns="0" bIns="0" rtlCol="0">
            <a:spAutoFit/>
          </a:bodyPr>
          <a:lstStyle/>
          <a:p>
            <a:pPr marL="12700">
              <a:lnSpc>
                <a:spcPct val="100000"/>
              </a:lnSpc>
              <a:spcBef>
                <a:spcPts val="100"/>
              </a:spcBef>
            </a:pPr>
            <a:r>
              <a:rPr sz="1000" spc="-110" dirty="0">
                <a:latin typeface="Arial Black"/>
                <a:cs typeface="Arial Black"/>
              </a:rPr>
              <a:t>US:</a:t>
            </a:r>
            <a:r>
              <a:rPr sz="1000" spc="-80" dirty="0">
                <a:latin typeface="Arial Black"/>
                <a:cs typeface="Arial Black"/>
              </a:rPr>
              <a:t> </a:t>
            </a:r>
            <a:r>
              <a:rPr sz="1000" spc="-35" dirty="0">
                <a:latin typeface="Arial Black"/>
                <a:cs typeface="Arial Black"/>
              </a:rPr>
              <a:t>Importaciones</a:t>
            </a:r>
            <a:r>
              <a:rPr sz="1000" spc="-75" dirty="0">
                <a:latin typeface="Arial Black"/>
                <a:cs typeface="Arial Black"/>
              </a:rPr>
              <a:t> </a:t>
            </a:r>
            <a:r>
              <a:rPr sz="1000" spc="-20" dirty="0">
                <a:latin typeface="Arial Black"/>
                <a:cs typeface="Arial Black"/>
              </a:rPr>
              <a:t>por</a:t>
            </a:r>
            <a:r>
              <a:rPr sz="1000" spc="-85" dirty="0">
                <a:latin typeface="Arial Black"/>
                <a:cs typeface="Arial Black"/>
              </a:rPr>
              <a:t> </a:t>
            </a:r>
            <a:r>
              <a:rPr sz="1000" spc="-35" dirty="0">
                <a:latin typeface="Arial Black"/>
                <a:cs typeface="Arial Black"/>
              </a:rPr>
              <a:t>Socio</a:t>
            </a:r>
            <a:endParaRPr sz="1000">
              <a:latin typeface="Arial Black"/>
              <a:cs typeface="Arial Black"/>
            </a:endParaRPr>
          </a:p>
          <a:p>
            <a:pPr marL="12700">
              <a:lnSpc>
                <a:spcPct val="100000"/>
              </a:lnSpc>
            </a:pPr>
            <a:r>
              <a:rPr sz="1000" dirty="0">
                <a:latin typeface="Lucida Sans Unicode"/>
                <a:cs typeface="Lucida Sans Unicode"/>
              </a:rPr>
              <a:t>(Dic</a:t>
            </a:r>
            <a:r>
              <a:rPr sz="1000" spc="15" dirty="0">
                <a:latin typeface="Lucida Sans Unicode"/>
                <a:cs typeface="Lucida Sans Unicode"/>
              </a:rPr>
              <a:t> </a:t>
            </a:r>
            <a:r>
              <a:rPr sz="1000" spc="175" dirty="0">
                <a:latin typeface="Lucida Sans Unicode"/>
                <a:cs typeface="Lucida Sans Unicode"/>
              </a:rPr>
              <a:t>–</a:t>
            </a:r>
            <a:r>
              <a:rPr sz="1000" dirty="0">
                <a:latin typeface="Lucida Sans Unicode"/>
                <a:cs typeface="Lucida Sans Unicode"/>
              </a:rPr>
              <a:t> </a:t>
            </a:r>
            <a:r>
              <a:rPr sz="1000" spc="-65" dirty="0">
                <a:latin typeface="Lucida Sans Unicode"/>
                <a:cs typeface="Lucida Sans Unicode"/>
              </a:rPr>
              <a:t>23=100);</a:t>
            </a:r>
            <a:r>
              <a:rPr sz="1000" spc="5" dirty="0">
                <a:latin typeface="Lucida Sans Unicode"/>
                <a:cs typeface="Lucida Sans Unicode"/>
              </a:rPr>
              <a:t> </a:t>
            </a:r>
            <a:r>
              <a:rPr sz="1000" dirty="0">
                <a:latin typeface="Lucida Sans Unicode"/>
                <a:cs typeface="Lucida Sans Unicode"/>
              </a:rPr>
              <a:t>May</a:t>
            </a:r>
            <a:r>
              <a:rPr sz="1000" spc="10" dirty="0">
                <a:latin typeface="Lucida Sans Unicode"/>
                <a:cs typeface="Lucida Sans Unicode"/>
              </a:rPr>
              <a:t> </a:t>
            </a:r>
            <a:r>
              <a:rPr sz="1000" spc="175" dirty="0">
                <a:latin typeface="Lucida Sans Unicode"/>
                <a:cs typeface="Lucida Sans Unicode"/>
              </a:rPr>
              <a:t>–</a:t>
            </a:r>
            <a:r>
              <a:rPr sz="1000" spc="5" dirty="0">
                <a:latin typeface="Lucida Sans Unicode"/>
                <a:cs typeface="Lucida Sans Unicode"/>
              </a:rPr>
              <a:t> </a:t>
            </a:r>
            <a:r>
              <a:rPr sz="1000" spc="-25" dirty="0">
                <a:latin typeface="Lucida Sans Unicode"/>
                <a:cs typeface="Lucida Sans Unicode"/>
              </a:rPr>
              <a:t>26</a:t>
            </a:r>
            <a:endParaRPr sz="1000">
              <a:latin typeface="Lucida Sans Unicode"/>
              <a:cs typeface="Lucida Sans Unicode"/>
            </a:endParaRPr>
          </a:p>
        </p:txBody>
      </p:sp>
      <p:sp>
        <p:nvSpPr>
          <p:cNvPr id="16" name="object 16"/>
          <p:cNvSpPr/>
          <p:nvPr/>
        </p:nvSpPr>
        <p:spPr>
          <a:xfrm>
            <a:off x="438780" y="1933102"/>
            <a:ext cx="3240405" cy="0"/>
          </a:xfrm>
          <a:custGeom>
            <a:avLst/>
            <a:gdLst/>
            <a:ahLst/>
            <a:cxnLst/>
            <a:rect l="l" t="t" r="r" b="b"/>
            <a:pathLst>
              <a:path w="3240404">
                <a:moveTo>
                  <a:pt x="0" y="0"/>
                </a:moveTo>
                <a:lnTo>
                  <a:pt x="3240000" y="1"/>
                </a:lnTo>
              </a:path>
            </a:pathLst>
          </a:custGeom>
          <a:ln w="12700">
            <a:solidFill>
              <a:srgbClr val="919191"/>
            </a:solidFill>
          </a:ln>
        </p:spPr>
        <p:txBody>
          <a:bodyPr wrap="square" lIns="0" tIns="0" rIns="0" bIns="0" rtlCol="0"/>
          <a:lstStyle/>
          <a:p>
            <a:endParaRPr/>
          </a:p>
        </p:txBody>
      </p:sp>
      <p:sp>
        <p:nvSpPr>
          <p:cNvPr id="17" name="object 17"/>
          <p:cNvSpPr txBox="1"/>
          <p:nvPr/>
        </p:nvSpPr>
        <p:spPr>
          <a:xfrm>
            <a:off x="4561306" y="1561084"/>
            <a:ext cx="1909445" cy="330200"/>
          </a:xfrm>
          <a:prstGeom prst="rect">
            <a:avLst/>
          </a:prstGeom>
        </p:spPr>
        <p:txBody>
          <a:bodyPr vert="horz" wrap="square" lIns="0" tIns="12700" rIns="0" bIns="0" rtlCol="0">
            <a:spAutoFit/>
          </a:bodyPr>
          <a:lstStyle/>
          <a:p>
            <a:pPr marL="12700">
              <a:lnSpc>
                <a:spcPct val="100000"/>
              </a:lnSpc>
              <a:spcBef>
                <a:spcPts val="100"/>
              </a:spcBef>
            </a:pPr>
            <a:r>
              <a:rPr sz="1000" spc="-110" dirty="0">
                <a:latin typeface="Arial Black"/>
                <a:cs typeface="Arial Black"/>
              </a:rPr>
              <a:t>US:</a:t>
            </a:r>
            <a:r>
              <a:rPr sz="1000" spc="-75" dirty="0">
                <a:latin typeface="Arial Black"/>
                <a:cs typeface="Arial Black"/>
              </a:rPr>
              <a:t> </a:t>
            </a:r>
            <a:r>
              <a:rPr sz="1000" spc="-40" dirty="0">
                <a:latin typeface="Arial Black"/>
                <a:cs typeface="Arial Black"/>
              </a:rPr>
              <a:t>Arancel</a:t>
            </a:r>
            <a:r>
              <a:rPr sz="1000" spc="-75" dirty="0">
                <a:latin typeface="Arial Black"/>
                <a:cs typeface="Arial Black"/>
              </a:rPr>
              <a:t> </a:t>
            </a:r>
            <a:r>
              <a:rPr sz="1000" spc="-65" dirty="0">
                <a:latin typeface="Arial Black"/>
                <a:cs typeface="Arial Black"/>
              </a:rPr>
              <a:t>Efectivo</a:t>
            </a:r>
            <a:r>
              <a:rPr sz="1000" spc="-75" dirty="0">
                <a:latin typeface="Arial Black"/>
                <a:cs typeface="Arial Black"/>
              </a:rPr>
              <a:t> </a:t>
            </a:r>
            <a:r>
              <a:rPr sz="1000" spc="-10" dirty="0">
                <a:latin typeface="Arial Black"/>
                <a:cs typeface="Arial Black"/>
              </a:rPr>
              <a:t>Cobrado</a:t>
            </a:r>
            <a:endParaRPr sz="1000">
              <a:latin typeface="Arial Black"/>
              <a:cs typeface="Arial Black"/>
            </a:endParaRPr>
          </a:p>
          <a:p>
            <a:pPr marL="12700">
              <a:lnSpc>
                <a:spcPct val="100000"/>
              </a:lnSpc>
            </a:pPr>
            <a:r>
              <a:rPr sz="1000" spc="70" dirty="0">
                <a:latin typeface="Lucida Sans Unicode"/>
                <a:cs typeface="Lucida Sans Unicode"/>
              </a:rPr>
              <a:t>(%);</a:t>
            </a:r>
            <a:r>
              <a:rPr sz="1000" spc="-15" dirty="0">
                <a:latin typeface="Lucida Sans Unicode"/>
                <a:cs typeface="Lucida Sans Unicode"/>
              </a:rPr>
              <a:t> </a:t>
            </a:r>
            <a:r>
              <a:rPr sz="1000" dirty="0">
                <a:latin typeface="Lucida Sans Unicode"/>
                <a:cs typeface="Lucida Sans Unicode"/>
              </a:rPr>
              <a:t>May</a:t>
            </a:r>
            <a:r>
              <a:rPr sz="1000" spc="-10" dirty="0">
                <a:latin typeface="Lucida Sans Unicode"/>
                <a:cs typeface="Lucida Sans Unicode"/>
              </a:rPr>
              <a:t> </a:t>
            </a:r>
            <a:r>
              <a:rPr sz="1000" spc="175" dirty="0">
                <a:latin typeface="Lucida Sans Unicode"/>
                <a:cs typeface="Lucida Sans Unicode"/>
              </a:rPr>
              <a:t>–</a:t>
            </a:r>
            <a:r>
              <a:rPr sz="1000" spc="-10" dirty="0">
                <a:latin typeface="Lucida Sans Unicode"/>
                <a:cs typeface="Lucida Sans Unicode"/>
              </a:rPr>
              <a:t> </a:t>
            </a:r>
            <a:r>
              <a:rPr sz="1000" spc="-25" dirty="0">
                <a:latin typeface="Lucida Sans Unicode"/>
                <a:cs typeface="Lucida Sans Unicode"/>
              </a:rPr>
              <a:t>26</a:t>
            </a:r>
            <a:endParaRPr sz="1000">
              <a:latin typeface="Lucida Sans Unicode"/>
              <a:cs typeface="Lucida Sans Unicode"/>
            </a:endParaRPr>
          </a:p>
        </p:txBody>
      </p:sp>
      <p:sp>
        <p:nvSpPr>
          <p:cNvPr id="18" name="object 18"/>
          <p:cNvSpPr/>
          <p:nvPr/>
        </p:nvSpPr>
        <p:spPr>
          <a:xfrm>
            <a:off x="4482566" y="1939415"/>
            <a:ext cx="3240405" cy="0"/>
          </a:xfrm>
          <a:custGeom>
            <a:avLst/>
            <a:gdLst/>
            <a:ahLst/>
            <a:cxnLst/>
            <a:rect l="l" t="t" r="r" b="b"/>
            <a:pathLst>
              <a:path w="3240404">
                <a:moveTo>
                  <a:pt x="0" y="0"/>
                </a:moveTo>
                <a:lnTo>
                  <a:pt x="3240000" y="1"/>
                </a:lnTo>
              </a:path>
            </a:pathLst>
          </a:custGeom>
          <a:ln w="12700">
            <a:solidFill>
              <a:srgbClr val="919191"/>
            </a:solidFill>
          </a:ln>
        </p:spPr>
        <p:txBody>
          <a:bodyPr wrap="square" lIns="0" tIns="0" rIns="0" bIns="0" rtlCol="0"/>
          <a:lstStyle/>
          <a:p>
            <a:endParaRPr/>
          </a:p>
        </p:txBody>
      </p:sp>
      <p:grpSp>
        <p:nvGrpSpPr>
          <p:cNvPr id="19" name="object 19"/>
          <p:cNvGrpSpPr/>
          <p:nvPr/>
        </p:nvGrpSpPr>
        <p:grpSpPr>
          <a:xfrm>
            <a:off x="529608" y="2061403"/>
            <a:ext cx="2840355" cy="3782695"/>
            <a:chOff x="529608" y="2061403"/>
            <a:chExt cx="2840355" cy="3782695"/>
          </a:xfrm>
        </p:grpSpPr>
        <p:sp>
          <p:nvSpPr>
            <p:cNvPr id="20" name="object 20"/>
            <p:cNvSpPr/>
            <p:nvPr/>
          </p:nvSpPr>
          <p:spPr>
            <a:xfrm>
              <a:off x="534384" y="2066225"/>
              <a:ext cx="2835275" cy="3773170"/>
            </a:xfrm>
            <a:custGeom>
              <a:avLst/>
              <a:gdLst/>
              <a:ahLst/>
              <a:cxnLst/>
              <a:rect l="l" t="t" r="r" b="b"/>
              <a:pathLst>
                <a:path w="2835275" h="3773170">
                  <a:moveTo>
                    <a:pt x="2796963" y="3772572"/>
                  </a:moveTo>
                  <a:lnTo>
                    <a:pt x="2796963" y="0"/>
                  </a:lnTo>
                </a:path>
                <a:path w="2835275" h="3773170">
                  <a:moveTo>
                    <a:pt x="2796963" y="3772572"/>
                  </a:moveTo>
                  <a:lnTo>
                    <a:pt x="2835173" y="3772572"/>
                  </a:lnTo>
                </a:path>
                <a:path w="2835275" h="3773170">
                  <a:moveTo>
                    <a:pt x="2796963" y="3232531"/>
                  </a:moveTo>
                  <a:lnTo>
                    <a:pt x="2835173" y="3232531"/>
                  </a:lnTo>
                </a:path>
                <a:path w="2835275" h="3773170">
                  <a:moveTo>
                    <a:pt x="2796963" y="2692490"/>
                  </a:moveTo>
                  <a:lnTo>
                    <a:pt x="2835173" y="2692490"/>
                  </a:lnTo>
                </a:path>
                <a:path w="2835275" h="3773170">
                  <a:moveTo>
                    <a:pt x="2796963" y="2152449"/>
                  </a:moveTo>
                  <a:lnTo>
                    <a:pt x="2835173" y="2152449"/>
                  </a:lnTo>
                </a:path>
                <a:path w="2835275" h="3773170">
                  <a:moveTo>
                    <a:pt x="2796963" y="1620123"/>
                  </a:moveTo>
                  <a:lnTo>
                    <a:pt x="2835173" y="1620123"/>
                  </a:lnTo>
                </a:path>
                <a:path w="2835275" h="3773170">
                  <a:moveTo>
                    <a:pt x="2796963" y="1080082"/>
                  </a:moveTo>
                  <a:lnTo>
                    <a:pt x="2835173" y="1080082"/>
                  </a:lnTo>
                </a:path>
                <a:path w="2835275" h="3773170">
                  <a:moveTo>
                    <a:pt x="2796963" y="540041"/>
                  </a:moveTo>
                  <a:lnTo>
                    <a:pt x="2835173" y="540041"/>
                  </a:lnTo>
                </a:path>
                <a:path w="2835275" h="3773170">
                  <a:moveTo>
                    <a:pt x="2796963" y="0"/>
                  </a:moveTo>
                  <a:lnTo>
                    <a:pt x="2835173" y="0"/>
                  </a:lnTo>
                </a:path>
                <a:path w="2835275" h="3773170">
                  <a:moveTo>
                    <a:pt x="0" y="2152449"/>
                  </a:moveTo>
                  <a:lnTo>
                    <a:pt x="2796963" y="2152449"/>
                  </a:lnTo>
                </a:path>
                <a:path w="2835275" h="3773170">
                  <a:moveTo>
                    <a:pt x="0" y="2152449"/>
                  </a:moveTo>
                  <a:lnTo>
                    <a:pt x="0" y="2198738"/>
                  </a:lnTo>
                </a:path>
                <a:path w="2835275" h="3773170">
                  <a:moveTo>
                    <a:pt x="236901" y="2152449"/>
                  </a:moveTo>
                  <a:lnTo>
                    <a:pt x="236901" y="2198738"/>
                  </a:lnTo>
                </a:path>
                <a:path w="2835275" h="3773170">
                  <a:moveTo>
                    <a:pt x="466160" y="2152449"/>
                  </a:moveTo>
                  <a:lnTo>
                    <a:pt x="466160" y="2198738"/>
                  </a:lnTo>
                </a:path>
                <a:path w="2835275" h="3773170">
                  <a:moveTo>
                    <a:pt x="703061" y="2152449"/>
                  </a:moveTo>
                  <a:lnTo>
                    <a:pt x="703061" y="2198738"/>
                  </a:lnTo>
                </a:path>
                <a:path w="2835275" h="3773170">
                  <a:moveTo>
                    <a:pt x="932321" y="2152449"/>
                  </a:moveTo>
                  <a:lnTo>
                    <a:pt x="932321" y="2198738"/>
                  </a:lnTo>
                </a:path>
                <a:path w="2835275" h="3773170">
                  <a:moveTo>
                    <a:pt x="1169222" y="2152449"/>
                  </a:moveTo>
                  <a:lnTo>
                    <a:pt x="1169222" y="2198738"/>
                  </a:lnTo>
                </a:path>
                <a:path w="2835275" h="3773170">
                  <a:moveTo>
                    <a:pt x="1398481" y="2152449"/>
                  </a:moveTo>
                  <a:lnTo>
                    <a:pt x="1398481" y="2198738"/>
                  </a:lnTo>
                </a:path>
                <a:path w="2835275" h="3773170">
                  <a:moveTo>
                    <a:pt x="1635382" y="2152449"/>
                  </a:moveTo>
                  <a:lnTo>
                    <a:pt x="1635382" y="2198738"/>
                  </a:lnTo>
                </a:path>
                <a:path w="2835275" h="3773170">
                  <a:moveTo>
                    <a:pt x="1864642" y="2152449"/>
                  </a:moveTo>
                  <a:lnTo>
                    <a:pt x="1864642" y="2198738"/>
                  </a:lnTo>
                </a:path>
                <a:path w="2835275" h="3773170">
                  <a:moveTo>
                    <a:pt x="2101543" y="2152449"/>
                  </a:moveTo>
                  <a:lnTo>
                    <a:pt x="2101543" y="2198738"/>
                  </a:lnTo>
                </a:path>
                <a:path w="2835275" h="3773170">
                  <a:moveTo>
                    <a:pt x="2330802" y="2152449"/>
                  </a:moveTo>
                  <a:lnTo>
                    <a:pt x="2330802" y="2198738"/>
                  </a:lnTo>
                </a:path>
                <a:path w="2835275" h="3773170">
                  <a:moveTo>
                    <a:pt x="2567703" y="2152449"/>
                  </a:moveTo>
                  <a:lnTo>
                    <a:pt x="2567703" y="2198738"/>
                  </a:lnTo>
                </a:path>
                <a:path w="2835275" h="3773170">
                  <a:moveTo>
                    <a:pt x="2796963" y="2152449"/>
                  </a:moveTo>
                  <a:lnTo>
                    <a:pt x="2796963" y="2198738"/>
                  </a:lnTo>
                </a:path>
              </a:pathLst>
            </a:custGeom>
            <a:ln w="9598">
              <a:solidFill>
                <a:srgbClr val="000000"/>
              </a:solidFill>
            </a:ln>
          </p:spPr>
          <p:txBody>
            <a:bodyPr wrap="square" lIns="0" tIns="0" rIns="0" bIns="0" rtlCol="0"/>
            <a:lstStyle/>
            <a:p>
              <a:endParaRPr/>
            </a:p>
          </p:txBody>
        </p:sp>
        <p:sp>
          <p:nvSpPr>
            <p:cNvPr id="21" name="object 21"/>
            <p:cNvSpPr/>
            <p:nvPr/>
          </p:nvSpPr>
          <p:spPr>
            <a:xfrm>
              <a:off x="572594" y="3130877"/>
              <a:ext cx="2101850" cy="979805"/>
            </a:xfrm>
            <a:custGeom>
              <a:avLst/>
              <a:gdLst/>
              <a:ahLst/>
              <a:cxnLst/>
              <a:rect l="l" t="t" r="r" b="b"/>
              <a:pathLst>
                <a:path w="2101850" h="979804">
                  <a:moveTo>
                    <a:pt x="0" y="979788"/>
                  </a:moveTo>
                  <a:lnTo>
                    <a:pt x="84061" y="810061"/>
                  </a:lnTo>
                  <a:lnTo>
                    <a:pt x="160481" y="709768"/>
                  </a:lnTo>
                  <a:lnTo>
                    <a:pt x="236901" y="601759"/>
                  </a:lnTo>
                  <a:lnTo>
                    <a:pt x="313321" y="540041"/>
                  </a:lnTo>
                  <a:lnTo>
                    <a:pt x="389740" y="663478"/>
                  </a:lnTo>
                  <a:lnTo>
                    <a:pt x="466160" y="686623"/>
                  </a:lnTo>
                  <a:lnTo>
                    <a:pt x="550222" y="555470"/>
                  </a:lnTo>
                  <a:lnTo>
                    <a:pt x="626642" y="516896"/>
                  </a:lnTo>
                  <a:lnTo>
                    <a:pt x="703061" y="416603"/>
                  </a:lnTo>
                  <a:lnTo>
                    <a:pt x="779481" y="663478"/>
                  </a:lnTo>
                  <a:lnTo>
                    <a:pt x="855901" y="879495"/>
                  </a:lnTo>
                  <a:lnTo>
                    <a:pt x="932321" y="702053"/>
                  </a:lnTo>
                  <a:lnTo>
                    <a:pt x="1016382" y="702053"/>
                  </a:lnTo>
                  <a:lnTo>
                    <a:pt x="1092802" y="239161"/>
                  </a:lnTo>
                  <a:lnTo>
                    <a:pt x="1169222" y="686623"/>
                  </a:lnTo>
                  <a:lnTo>
                    <a:pt x="1245642" y="354884"/>
                  </a:lnTo>
                  <a:lnTo>
                    <a:pt x="1322061" y="462892"/>
                  </a:lnTo>
                  <a:lnTo>
                    <a:pt x="1398481" y="432032"/>
                  </a:lnTo>
                  <a:lnTo>
                    <a:pt x="1474901" y="447462"/>
                  </a:lnTo>
                  <a:lnTo>
                    <a:pt x="1558963" y="486036"/>
                  </a:lnTo>
                  <a:lnTo>
                    <a:pt x="1635382" y="192871"/>
                  </a:lnTo>
                  <a:lnTo>
                    <a:pt x="1711802" y="493751"/>
                  </a:lnTo>
                  <a:lnTo>
                    <a:pt x="1788222" y="648049"/>
                  </a:lnTo>
                  <a:lnTo>
                    <a:pt x="1864642" y="640334"/>
                  </a:lnTo>
                  <a:lnTo>
                    <a:pt x="1941061" y="509181"/>
                  </a:lnTo>
                  <a:lnTo>
                    <a:pt x="2025123" y="0"/>
                  </a:lnTo>
                  <a:lnTo>
                    <a:pt x="2101543" y="38574"/>
                  </a:lnTo>
                </a:path>
              </a:pathLst>
            </a:custGeom>
            <a:ln w="19254">
              <a:solidFill>
                <a:srgbClr val="00B050"/>
              </a:solidFill>
            </a:ln>
          </p:spPr>
          <p:txBody>
            <a:bodyPr wrap="square" lIns="0" tIns="0" rIns="0" bIns="0" rtlCol="0"/>
            <a:lstStyle/>
            <a:p>
              <a:endParaRPr/>
            </a:p>
          </p:txBody>
        </p:sp>
        <p:sp>
          <p:nvSpPr>
            <p:cNvPr id="22" name="object 22"/>
            <p:cNvSpPr/>
            <p:nvPr/>
          </p:nvSpPr>
          <p:spPr>
            <a:xfrm>
              <a:off x="572594" y="3177166"/>
              <a:ext cx="2101850" cy="1096010"/>
            </a:xfrm>
            <a:custGeom>
              <a:avLst/>
              <a:gdLst/>
              <a:ahLst/>
              <a:cxnLst/>
              <a:rect l="l" t="t" r="r" b="b"/>
              <a:pathLst>
                <a:path w="2101850" h="1096010">
                  <a:moveTo>
                    <a:pt x="0" y="972073"/>
                  </a:moveTo>
                  <a:lnTo>
                    <a:pt x="84061" y="1095511"/>
                  </a:lnTo>
                  <a:lnTo>
                    <a:pt x="160481" y="910354"/>
                  </a:lnTo>
                  <a:lnTo>
                    <a:pt x="236901" y="779202"/>
                  </a:lnTo>
                  <a:lnTo>
                    <a:pt x="313321" y="740627"/>
                  </a:lnTo>
                  <a:lnTo>
                    <a:pt x="389740" y="833206"/>
                  </a:lnTo>
                  <a:lnTo>
                    <a:pt x="466160" y="594045"/>
                  </a:lnTo>
                  <a:lnTo>
                    <a:pt x="550222" y="717483"/>
                  </a:lnTo>
                  <a:lnTo>
                    <a:pt x="626642" y="617189"/>
                  </a:lnTo>
                  <a:lnTo>
                    <a:pt x="703061" y="586330"/>
                  </a:lnTo>
                  <a:lnTo>
                    <a:pt x="779481" y="748342"/>
                  </a:lnTo>
                  <a:lnTo>
                    <a:pt x="855901" y="632619"/>
                  </a:lnTo>
                  <a:lnTo>
                    <a:pt x="932321" y="277735"/>
                  </a:lnTo>
                  <a:lnTo>
                    <a:pt x="1016382" y="594045"/>
                  </a:lnTo>
                  <a:lnTo>
                    <a:pt x="1092802" y="0"/>
                  </a:lnTo>
                  <a:lnTo>
                    <a:pt x="1169222" y="725197"/>
                  </a:lnTo>
                  <a:lnTo>
                    <a:pt x="1245642" y="725197"/>
                  </a:lnTo>
                  <a:lnTo>
                    <a:pt x="1322061" y="840921"/>
                  </a:lnTo>
                  <a:lnTo>
                    <a:pt x="1398481" y="547755"/>
                  </a:lnTo>
                  <a:lnTo>
                    <a:pt x="1474901" y="871780"/>
                  </a:lnTo>
                  <a:lnTo>
                    <a:pt x="1558963" y="725197"/>
                  </a:lnTo>
                  <a:lnTo>
                    <a:pt x="1635382" y="740627"/>
                  </a:lnTo>
                  <a:lnTo>
                    <a:pt x="1711802" y="894925"/>
                  </a:lnTo>
                  <a:lnTo>
                    <a:pt x="1788222" y="663478"/>
                  </a:lnTo>
                  <a:lnTo>
                    <a:pt x="1864642" y="894925"/>
                  </a:lnTo>
                  <a:lnTo>
                    <a:pt x="1941061" y="972073"/>
                  </a:lnTo>
                  <a:lnTo>
                    <a:pt x="2025123" y="439747"/>
                  </a:lnTo>
                  <a:lnTo>
                    <a:pt x="2101543" y="462892"/>
                  </a:lnTo>
                </a:path>
              </a:pathLst>
            </a:custGeom>
            <a:ln w="19248">
              <a:solidFill>
                <a:srgbClr val="041E42"/>
              </a:solidFill>
            </a:ln>
          </p:spPr>
          <p:txBody>
            <a:bodyPr wrap="square" lIns="0" tIns="0" rIns="0" bIns="0" rtlCol="0"/>
            <a:lstStyle/>
            <a:p>
              <a:endParaRPr/>
            </a:p>
          </p:txBody>
        </p:sp>
        <p:sp>
          <p:nvSpPr>
            <p:cNvPr id="23" name="object 23"/>
            <p:cNvSpPr/>
            <p:nvPr/>
          </p:nvSpPr>
          <p:spPr>
            <a:xfrm>
              <a:off x="539638" y="4115005"/>
              <a:ext cx="53975" cy="54610"/>
            </a:xfrm>
            <a:custGeom>
              <a:avLst/>
              <a:gdLst/>
              <a:ahLst/>
              <a:cxnLst/>
              <a:rect l="l" t="t" r="r" b="b"/>
              <a:pathLst>
                <a:path w="53975" h="54610">
                  <a:moveTo>
                    <a:pt x="53493" y="0"/>
                  </a:moveTo>
                  <a:lnTo>
                    <a:pt x="0" y="0"/>
                  </a:lnTo>
                  <a:lnTo>
                    <a:pt x="0" y="54004"/>
                  </a:lnTo>
                  <a:lnTo>
                    <a:pt x="53493" y="54004"/>
                  </a:lnTo>
                  <a:lnTo>
                    <a:pt x="53493" y="0"/>
                  </a:lnTo>
                  <a:close/>
                </a:path>
              </a:pathLst>
            </a:custGeom>
            <a:solidFill>
              <a:srgbClr val="041E42"/>
            </a:solidFill>
          </p:spPr>
          <p:txBody>
            <a:bodyPr wrap="square" lIns="0" tIns="0" rIns="0" bIns="0" rtlCol="0"/>
            <a:lstStyle/>
            <a:p>
              <a:endParaRPr/>
            </a:p>
          </p:txBody>
        </p:sp>
        <p:sp>
          <p:nvSpPr>
            <p:cNvPr id="24" name="object 24"/>
            <p:cNvSpPr/>
            <p:nvPr/>
          </p:nvSpPr>
          <p:spPr>
            <a:xfrm>
              <a:off x="539638" y="4115005"/>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3175">
              <a:solidFill>
                <a:srgbClr val="000000"/>
              </a:solidFill>
            </a:ln>
          </p:spPr>
          <p:txBody>
            <a:bodyPr wrap="square" lIns="0" tIns="0" rIns="0" bIns="0" rtlCol="0"/>
            <a:lstStyle/>
            <a:p>
              <a:endParaRPr/>
            </a:p>
          </p:txBody>
        </p:sp>
        <p:sp>
          <p:nvSpPr>
            <p:cNvPr id="25" name="object 25"/>
            <p:cNvSpPr/>
            <p:nvPr/>
          </p:nvSpPr>
          <p:spPr>
            <a:xfrm>
              <a:off x="539638" y="4115005"/>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9597">
              <a:solidFill>
                <a:srgbClr val="041E42"/>
              </a:solidFill>
            </a:ln>
          </p:spPr>
          <p:txBody>
            <a:bodyPr wrap="square" lIns="0" tIns="0" rIns="0" bIns="0" rtlCol="0"/>
            <a:lstStyle/>
            <a:p>
              <a:endParaRPr/>
            </a:p>
          </p:txBody>
        </p:sp>
        <p:sp>
          <p:nvSpPr>
            <p:cNvPr id="26" name="object 26"/>
            <p:cNvSpPr/>
            <p:nvPr/>
          </p:nvSpPr>
          <p:spPr>
            <a:xfrm>
              <a:off x="623700" y="4238443"/>
              <a:ext cx="53975" cy="54610"/>
            </a:xfrm>
            <a:custGeom>
              <a:avLst/>
              <a:gdLst/>
              <a:ahLst/>
              <a:cxnLst/>
              <a:rect l="l" t="t" r="r" b="b"/>
              <a:pathLst>
                <a:path w="53975" h="54610">
                  <a:moveTo>
                    <a:pt x="53493" y="0"/>
                  </a:moveTo>
                  <a:lnTo>
                    <a:pt x="0" y="0"/>
                  </a:lnTo>
                  <a:lnTo>
                    <a:pt x="0" y="54004"/>
                  </a:lnTo>
                  <a:lnTo>
                    <a:pt x="53493" y="54004"/>
                  </a:lnTo>
                  <a:lnTo>
                    <a:pt x="53493" y="0"/>
                  </a:lnTo>
                  <a:close/>
                </a:path>
              </a:pathLst>
            </a:custGeom>
            <a:solidFill>
              <a:srgbClr val="041E42"/>
            </a:solidFill>
          </p:spPr>
          <p:txBody>
            <a:bodyPr wrap="square" lIns="0" tIns="0" rIns="0" bIns="0" rtlCol="0"/>
            <a:lstStyle/>
            <a:p>
              <a:endParaRPr/>
            </a:p>
          </p:txBody>
        </p:sp>
        <p:sp>
          <p:nvSpPr>
            <p:cNvPr id="27" name="object 27"/>
            <p:cNvSpPr/>
            <p:nvPr/>
          </p:nvSpPr>
          <p:spPr>
            <a:xfrm>
              <a:off x="623700" y="4238443"/>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3175">
              <a:solidFill>
                <a:srgbClr val="000000"/>
              </a:solidFill>
            </a:ln>
          </p:spPr>
          <p:txBody>
            <a:bodyPr wrap="square" lIns="0" tIns="0" rIns="0" bIns="0" rtlCol="0"/>
            <a:lstStyle/>
            <a:p>
              <a:endParaRPr/>
            </a:p>
          </p:txBody>
        </p:sp>
        <p:sp>
          <p:nvSpPr>
            <p:cNvPr id="28" name="object 28"/>
            <p:cNvSpPr/>
            <p:nvPr/>
          </p:nvSpPr>
          <p:spPr>
            <a:xfrm>
              <a:off x="623700" y="4238443"/>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9597">
              <a:solidFill>
                <a:srgbClr val="041E42"/>
              </a:solidFill>
            </a:ln>
          </p:spPr>
          <p:txBody>
            <a:bodyPr wrap="square" lIns="0" tIns="0" rIns="0" bIns="0" rtlCol="0"/>
            <a:lstStyle/>
            <a:p>
              <a:endParaRPr/>
            </a:p>
          </p:txBody>
        </p:sp>
        <p:sp>
          <p:nvSpPr>
            <p:cNvPr id="29" name="object 29"/>
            <p:cNvSpPr/>
            <p:nvPr/>
          </p:nvSpPr>
          <p:spPr>
            <a:xfrm>
              <a:off x="700119" y="4053286"/>
              <a:ext cx="53975" cy="54610"/>
            </a:xfrm>
            <a:custGeom>
              <a:avLst/>
              <a:gdLst/>
              <a:ahLst/>
              <a:cxnLst/>
              <a:rect l="l" t="t" r="r" b="b"/>
              <a:pathLst>
                <a:path w="53975" h="54610">
                  <a:moveTo>
                    <a:pt x="53493" y="0"/>
                  </a:moveTo>
                  <a:lnTo>
                    <a:pt x="0" y="0"/>
                  </a:lnTo>
                  <a:lnTo>
                    <a:pt x="0" y="54004"/>
                  </a:lnTo>
                  <a:lnTo>
                    <a:pt x="53493" y="54004"/>
                  </a:lnTo>
                  <a:lnTo>
                    <a:pt x="53493" y="0"/>
                  </a:lnTo>
                  <a:close/>
                </a:path>
              </a:pathLst>
            </a:custGeom>
            <a:solidFill>
              <a:srgbClr val="041E42"/>
            </a:solidFill>
          </p:spPr>
          <p:txBody>
            <a:bodyPr wrap="square" lIns="0" tIns="0" rIns="0" bIns="0" rtlCol="0"/>
            <a:lstStyle/>
            <a:p>
              <a:endParaRPr/>
            </a:p>
          </p:txBody>
        </p:sp>
        <p:sp>
          <p:nvSpPr>
            <p:cNvPr id="30" name="object 30"/>
            <p:cNvSpPr/>
            <p:nvPr/>
          </p:nvSpPr>
          <p:spPr>
            <a:xfrm>
              <a:off x="700119" y="4053286"/>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3175">
              <a:solidFill>
                <a:srgbClr val="000000"/>
              </a:solidFill>
            </a:ln>
          </p:spPr>
          <p:txBody>
            <a:bodyPr wrap="square" lIns="0" tIns="0" rIns="0" bIns="0" rtlCol="0"/>
            <a:lstStyle/>
            <a:p>
              <a:endParaRPr/>
            </a:p>
          </p:txBody>
        </p:sp>
        <p:sp>
          <p:nvSpPr>
            <p:cNvPr id="31" name="object 31"/>
            <p:cNvSpPr/>
            <p:nvPr/>
          </p:nvSpPr>
          <p:spPr>
            <a:xfrm>
              <a:off x="700119" y="4053286"/>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9597">
              <a:solidFill>
                <a:srgbClr val="041E42"/>
              </a:solidFill>
            </a:ln>
          </p:spPr>
          <p:txBody>
            <a:bodyPr wrap="square" lIns="0" tIns="0" rIns="0" bIns="0" rtlCol="0"/>
            <a:lstStyle/>
            <a:p>
              <a:endParaRPr/>
            </a:p>
          </p:txBody>
        </p:sp>
        <p:pic>
          <p:nvPicPr>
            <p:cNvPr id="32" name="object 32"/>
            <p:cNvPicPr/>
            <p:nvPr/>
          </p:nvPicPr>
          <p:blipFill>
            <a:blip r:embed="rId8" cstate="print"/>
            <a:stretch>
              <a:fillRect/>
            </a:stretch>
          </p:blipFill>
          <p:spPr>
            <a:xfrm>
              <a:off x="771740" y="3878760"/>
              <a:ext cx="215931" cy="156180"/>
            </a:xfrm>
            <a:prstGeom prst="rect">
              <a:avLst/>
            </a:prstGeom>
          </p:spPr>
        </p:pic>
        <p:sp>
          <p:nvSpPr>
            <p:cNvPr id="33" name="object 33"/>
            <p:cNvSpPr/>
            <p:nvPr/>
          </p:nvSpPr>
          <p:spPr>
            <a:xfrm>
              <a:off x="1005798" y="3736976"/>
              <a:ext cx="53975" cy="54610"/>
            </a:xfrm>
            <a:custGeom>
              <a:avLst/>
              <a:gdLst/>
              <a:ahLst/>
              <a:cxnLst/>
              <a:rect l="l" t="t" r="r" b="b"/>
              <a:pathLst>
                <a:path w="53975" h="54610">
                  <a:moveTo>
                    <a:pt x="53493" y="0"/>
                  </a:moveTo>
                  <a:lnTo>
                    <a:pt x="0" y="0"/>
                  </a:lnTo>
                  <a:lnTo>
                    <a:pt x="0" y="54004"/>
                  </a:lnTo>
                  <a:lnTo>
                    <a:pt x="53493" y="54004"/>
                  </a:lnTo>
                  <a:lnTo>
                    <a:pt x="53493" y="0"/>
                  </a:lnTo>
                  <a:close/>
                </a:path>
              </a:pathLst>
            </a:custGeom>
            <a:solidFill>
              <a:srgbClr val="041E42"/>
            </a:solidFill>
          </p:spPr>
          <p:txBody>
            <a:bodyPr wrap="square" lIns="0" tIns="0" rIns="0" bIns="0" rtlCol="0"/>
            <a:lstStyle/>
            <a:p>
              <a:endParaRPr/>
            </a:p>
          </p:txBody>
        </p:sp>
        <p:sp>
          <p:nvSpPr>
            <p:cNvPr id="34" name="object 34"/>
            <p:cNvSpPr/>
            <p:nvPr/>
          </p:nvSpPr>
          <p:spPr>
            <a:xfrm>
              <a:off x="1005798" y="3736977"/>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3175">
              <a:solidFill>
                <a:srgbClr val="000000"/>
              </a:solidFill>
            </a:ln>
          </p:spPr>
          <p:txBody>
            <a:bodyPr wrap="square" lIns="0" tIns="0" rIns="0" bIns="0" rtlCol="0"/>
            <a:lstStyle/>
            <a:p>
              <a:endParaRPr/>
            </a:p>
          </p:txBody>
        </p:sp>
        <p:sp>
          <p:nvSpPr>
            <p:cNvPr id="35" name="object 35"/>
            <p:cNvSpPr/>
            <p:nvPr/>
          </p:nvSpPr>
          <p:spPr>
            <a:xfrm>
              <a:off x="1005798" y="3736977"/>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9597">
              <a:solidFill>
                <a:srgbClr val="041E42"/>
              </a:solidFill>
            </a:ln>
          </p:spPr>
          <p:txBody>
            <a:bodyPr wrap="square" lIns="0" tIns="0" rIns="0" bIns="0" rtlCol="0"/>
            <a:lstStyle/>
            <a:p>
              <a:endParaRPr/>
            </a:p>
          </p:txBody>
        </p:sp>
        <p:sp>
          <p:nvSpPr>
            <p:cNvPr id="36" name="object 36"/>
            <p:cNvSpPr/>
            <p:nvPr/>
          </p:nvSpPr>
          <p:spPr>
            <a:xfrm>
              <a:off x="1089860" y="3860415"/>
              <a:ext cx="53975" cy="54610"/>
            </a:xfrm>
            <a:custGeom>
              <a:avLst/>
              <a:gdLst/>
              <a:ahLst/>
              <a:cxnLst/>
              <a:rect l="l" t="t" r="r" b="b"/>
              <a:pathLst>
                <a:path w="53975" h="54610">
                  <a:moveTo>
                    <a:pt x="53493" y="0"/>
                  </a:moveTo>
                  <a:lnTo>
                    <a:pt x="0" y="0"/>
                  </a:lnTo>
                  <a:lnTo>
                    <a:pt x="0" y="54004"/>
                  </a:lnTo>
                  <a:lnTo>
                    <a:pt x="53493" y="54004"/>
                  </a:lnTo>
                  <a:lnTo>
                    <a:pt x="53493" y="0"/>
                  </a:lnTo>
                  <a:close/>
                </a:path>
              </a:pathLst>
            </a:custGeom>
            <a:solidFill>
              <a:srgbClr val="041E42"/>
            </a:solidFill>
          </p:spPr>
          <p:txBody>
            <a:bodyPr wrap="square" lIns="0" tIns="0" rIns="0" bIns="0" rtlCol="0"/>
            <a:lstStyle/>
            <a:p>
              <a:endParaRPr/>
            </a:p>
          </p:txBody>
        </p:sp>
        <p:sp>
          <p:nvSpPr>
            <p:cNvPr id="37" name="object 37"/>
            <p:cNvSpPr/>
            <p:nvPr/>
          </p:nvSpPr>
          <p:spPr>
            <a:xfrm>
              <a:off x="1089860" y="3860415"/>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3175">
              <a:solidFill>
                <a:srgbClr val="000000"/>
              </a:solidFill>
            </a:ln>
          </p:spPr>
          <p:txBody>
            <a:bodyPr wrap="square" lIns="0" tIns="0" rIns="0" bIns="0" rtlCol="0"/>
            <a:lstStyle/>
            <a:p>
              <a:endParaRPr/>
            </a:p>
          </p:txBody>
        </p:sp>
        <p:sp>
          <p:nvSpPr>
            <p:cNvPr id="38" name="object 38"/>
            <p:cNvSpPr/>
            <p:nvPr/>
          </p:nvSpPr>
          <p:spPr>
            <a:xfrm>
              <a:off x="1089860" y="3860415"/>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9597">
              <a:solidFill>
                <a:srgbClr val="041E42"/>
              </a:solidFill>
            </a:ln>
          </p:spPr>
          <p:txBody>
            <a:bodyPr wrap="square" lIns="0" tIns="0" rIns="0" bIns="0" rtlCol="0"/>
            <a:lstStyle/>
            <a:p>
              <a:endParaRPr/>
            </a:p>
          </p:txBody>
        </p:sp>
        <p:pic>
          <p:nvPicPr>
            <p:cNvPr id="39" name="object 39"/>
            <p:cNvPicPr/>
            <p:nvPr/>
          </p:nvPicPr>
          <p:blipFill>
            <a:blip r:embed="rId9" cstate="print"/>
            <a:stretch>
              <a:fillRect/>
            </a:stretch>
          </p:blipFill>
          <p:spPr>
            <a:xfrm>
              <a:off x="1161481" y="3724463"/>
              <a:ext cx="139511" cy="94461"/>
            </a:xfrm>
            <a:prstGeom prst="rect">
              <a:avLst/>
            </a:prstGeom>
          </p:spPr>
        </p:pic>
        <p:sp>
          <p:nvSpPr>
            <p:cNvPr id="40" name="object 40"/>
            <p:cNvSpPr/>
            <p:nvPr/>
          </p:nvSpPr>
          <p:spPr>
            <a:xfrm>
              <a:off x="1319119" y="3891275"/>
              <a:ext cx="53975" cy="54610"/>
            </a:xfrm>
            <a:custGeom>
              <a:avLst/>
              <a:gdLst/>
              <a:ahLst/>
              <a:cxnLst/>
              <a:rect l="l" t="t" r="r" b="b"/>
              <a:pathLst>
                <a:path w="53975" h="54610">
                  <a:moveTo>
                    <a:pt x="53493" y="0"/>
                  </a:moveTo>
                  <a:lnTo>
                    <a:pt x="0" y="0"/>
                  </a:lnTo>
                  <a:lnTo>
                    <a:pt x="0" y="54004"/>
                  </a:lnTo>
                  <a:lnTo>
                    <a:pt x="53493" y="54004"/>
                  </a:lnTo>
                  <a:lnTo>
                    <a:pt x="53493" y="0"/>
                  </a:lnTo>
                  <a:close/>
                </a:path>
              </a:pathLst>
            </a:custGeom>
            <a:solidFill>
              <a:srgbClr val="041E42"/>
            </a:solidFill>
          </p:spPr>
          <p:txBody>
            <a:bodyPr wrap="square" lIns="0" tIns="0" rIns="0" bIns="0" rtlCol="0"/>
            <a:lstStyle/>
            <a:p>
              <a:endParaRPr/>
            </a:p>
          </p:txBody>
        </p:sp>
        <p:sp>
          <p:nvSpPr>
            <p:cNvPr id="41" name="object 41"/>
            <p:cNvSpPr/>
            <p:nvPr/>
          </p:nvSpPr>
          <p:spPr>
            <a:xfrm>
              <a:off x="1319119" y="3891274"/>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3175">
              <a:solidFill>
                <a:srgbClr val="000000"/>
              </a:solidFill>
            </a:ln>
          </p:spPr>
          <p:txBody>
            <a:bodyPr wrap="square" lIns="0" tIns="0" rIns="0" bIns="0" rtlCol="0"/>
            <a:lstStyle/>
            <a:p>
              <a:endParaRPr/>
            </a:p>
          </p:txBody>
        </p:sp>
        <p:sp>
          <p:nvSpPr>
            <p:cNvPr id="42" name="object 42"/>
            <p:cNvSpPr/>
            <p:nvPr/>
          </p:nvSpPr>
          <p:spPr>
            <a:xfrm>
              <a:off x="1319119" y="3891274"/>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9597">
              <a:solidFill>
                <a:srgbClr val="041E42"/>
              </a:solidFill>
            </a:ln>
          </p:spPr>
          <p:txBody>
            <a:bodyPr wrap="square" lIns="0" tIns="0" rIns="0" bIns="0" rtlCol="0"/>
            <a:lstStyle/>
            <a:p>
              <a:endParaRPr/>
            </a:p>
          </p:txBody>
        </p:sp>
        <p:sp>
          <p:nvSpPr>
            <p:cNvPr id="43" name="object 43"/>
            <p:cNvSpPr/>
            <p:nvPr/>
          </p:nvSpPr>
          <p:spPr>
            <a:xfrm>
              <a:off x="1395539" y="3775551"/>
              <a:ext cx="53975" cy="54610"/>
            </a:xfrm>
            <a:custGeom>
              <a:avLst/>
              <a:gdLst/>
              <a:ahLst/>
              <a:cxnLst/>
              <a:rect l="l" t="t" r="r" b="b"/>
              <a:pathLst>
                <a:path w="53975" h="54610">
                  <a:moveTo>
                    <a:pt x="53493" y="0"/>
                  </a:moveTo>
                  <a:lnTo>
                    <a:pt x="0" y="0"/>
                  </a:lnTo>
                  <a:lnTo>
                    <a:pt x="0" y="54004"/>
                  </a:lnTo>
                  <a:lnTo>
                    <a:pt x="53493" y="54004"/>
                  </a:lnTo>
                  <a:lnTo>
                    <a:pt x="53493" y="0"/>
                  </a:lnTo>
                  <a:close/>
                </a:path>
              </a:pathLst>
            </a:custGeom>
            <a:solidFill>
              <a:srgbClr val="041E42"/>
            </a:solidFill>
          </p:spPr>
          <p:txBody>
            <a:bodyPr wrap="square" lIns="0" tIns="0" rIns="0" bIns="0" rtlCol="0"/>
            <a:lstStyle/>
            <a:p>
              <a:endParaRPr/>
            </a:p>
          </p:txBody>
        </p:sp>
        <p:sp>
          <p:nvSpPr>
            <p:cNvPr id="44" name="object 44"/>
            <p:cNvSpPr/>
            <p:nvPr/>
          </p:nvSpPr>
          <p:spPr>
            <a:xfrm>
              <a:off x="1395539" y="3775551"/>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3175">
              <a:solidFill>
                <a:srgbClr val="000000"/>
              </a:solidFill>
            </a:ln>
          </p:spPr>
          <p:txBody>
            <a:bodyPr wrap="square" lIns="0" tIns="0" rIns="0" bIns="0" rtlCol="0"/>
            <a:lstStyle/>
            <a:p>
              <a:endParaRPr/>
            </a:p>
          </p:txBody>
        </p:sp>
        <p:sp>
          <p:nvSpPr>
            <p:cNvPr id="45" name="object 45"/>
            <p:cNvSpPr/>
            <p:nvPr/>
          </p:nvSpPr>
          <p:spPr>
            <a:xfrm>
              <a:off x="1395539" y="3775551"/>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9597">
              <a:solidFill>
                <a:srgbClr val="041E42"/>
              </a:solidFill>
            </a:ln>
          </p:spPr>
          <p:txBody>
            <a:bodyPr wrap="square" lIns="0" tIns="0" rIns="0" bIns="0" rtlCol="0"/>
            <a:lstStyle/>
            <a:p>
              <a:endParaRPr/>
            </a:p>
          </p:txBody>
        </p:sp>
        <p:sp>
          <p:nvSpPr>
            <p:cNvPr id="46" name="object 46"/>
            <p:cNvSpPr/>
            <p:nvPr/>
          </p:nvSpPr>
          <p:spPr>
            <a:xfrm>
              <a:off x="1471959" y="3420667"/>
              <a:ext cx="53975" cy="54610"/>
            </a:xfrm>
            <a:custGeom>
              <a:avLst/>
              <a:gdLst/>
              <a:ahLst/>
              <a:cxnLst/>
              <a:rect l="l" t="t" r="r" b="b"/>
              <a:pathLst>
                <a:path w="53975" h="54610">
                  <a:moveTo>
                    <a:pt x="53493" y="0"/>
                  </a:moveTo>
                  <a:lnTo>
                    <a:pt x="0" y="0"/>
                  </a:lnTo>
                  <a:lnTo>
                    <a:pt x="0" y="54004"/>
                  </a:lnTo>
                  <a:lnTo>
                    <a:pt x="53493" y="54004"/>
                  </a:lnTo>
                  <a:lnTo>
                    <a:pt x="53493" y="0"/>
                  </a:lnTo>
                  <a:close/>
                </a:path>
              </a:pathLst>
            </a:custGeom>
            <a:solidFill>
              <a:srgbClr val="041E42"/>
            </a:solidFill>
          </p:spPr>
          <p:txBody>
            <a:bodyPr wrap="square" lIns="0" tIns="0" rIns="0" bIns="0" rtlCol="0"/>
            <a:lstStyle/>
            <a:p>
              <a:endParaRPr/>
            </a:p>
          </p:txBody>
        </p:sp>
        <p:sp>
          <p:nvSpPr>
            <p:cNvPr id="47" name="object 47"/>
            <p:cNvSpPr/>
            <p:nvPr/>
          </p:nvSpPr>
          <p:spPr>
            <a:xfrm>
              <a:off x="1471959" y="3420667"/>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3175">
              <a:solidFill>
                <a:srgbClr val="000000"/>
              </a:solidFill>
            </a:ln>
          </p:spPr>
          <p:txBody>
            <a:bodyPr wrap="square" lIns="0" tIns="0" rIns="0" bIns="0" rtlCol="0"/>
            <a:lstStyle/>
            <a:p>
              <a:endParaRPr/>
            </a:p>
          </p:txBody>
        </p:sp>
        <p:sp>
          <p:nvSpPr>
            <p:cNvPr id="48" name="object 48"/>
            <p:cNvSpPr/>
            <p:nvPr/>
          </p:nvSpPr>
          <p:spPr>
            <a:xfrm>
              <a:off x="1471959" y="3420667"/>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9597">
              <a:solidFill>
                <a:srgbClr val="041E42"/>
              </a:solidFill>
            </a:ln>
          </p:spPr>
          <p:txBody>
            <a:bodyPr wrap="square" lIns="0" tIns="0" rIns="0" bIns="0" rtlCol="0"/>
            <a:lstStyle/>
            <a:p>
              <a:endParaRPr/>
            </a:p>
          </p:txBody>
        </p:sp>
        <p:sp>
          <p:nvSpPr>
            <p:cNvPr id="49" name="object 49"/>
            <p:cNvSpPr/>
            <p:nvPr/>
          </p:nvSpPr>
          <p:spPr>
            <a:xfrm>
              <a:off x="1556021" y="3736976"/>
              <a:ext cx="53975" cy="54610"/>
            </a:xfrm>
            <a:custGeom>
              <a:avLst/>
              <a:gdLst/>
              <a:ahLst/>
              <a:cxnLst/>
              <a:rect l="l" t="t" r="r" b="b"/>
              <a:pathLst>
                <a:path w="53975" h="54610">
                  <a:moveTo>
                    <a:pt x="53493" y="0"/>
                  </a:moveTo>
                  <a:lnTo>
                    <a:pt x="0" y="0"/>
                  </a:lnTo>
                  <a:lnTo>
                    <a:pt x="0" y="54004"/>
                  </a:lnTo>
                  <a:lnTo>
                    <a:pt x="53493" y="54004"/>
                  </a:lnTo>
                  <a:lnTo>
                    <a:pt x="53493" y="0"/>
                  </a:lnTo>
                  <a:close/>
                </a:path>
              </a:pathLst>
            </a:custGeom>
            <a:solidFill>
              <a:srgbClr val="041E42"/>
            </a:solidFill>
          </p:spPr>
          <p:txBody>
            <a:bodyPr wrap="square" lIns="0" tIns="0" rIns="0" bIns="0" rtlCol="0"/>
            <a:lstStyle/>
            <a:p>
              <a:endParaRPr/>
            </a:p>
          </p:txBody>
        </p:sp>
        <p:sp>
          <p:nvSpPr>
            <p:cNvPr id="50" name="object 50"/>
            <p:cNvSpPr/>
            <p:nvPr/>
          </p:nvSpPr>
          <p:spPr>
            <a:xfrm>
              <a:off x="1556021" y="3736977"/>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3175">
              <a:solidFill>
                <a:srgbClr val="000000"/>
              </a:solidFill>
            </a:ln>
          </p:spPr>
          <p:txBody>
            <a:bodyPr wrap="square" lIns="0" tIns="0" rIns="0" bIns="0" rtlCol="0"/>
            <a:lstStyle/>
            <a:p>
              <a:endParaRPr/>
            </a:p>
          </p:txBody>
        </p:sp>
        <p:sp>
          <p:nvSpPr>
            <p:cNvPr id="51" name="object 51"/>
            <p:cNvSpPr/>
            <p:nvPr/>
          </p:nvSpPr>
          <p:spPr>
            <a:xfrm>
              <a:off x="1556021" y="3736977"/>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9597">
              <a:solidFill>
                <a:srgbClr val="041E42"/>
              </a:solidFill>
            </a:ln>
          </p:spPr>
          <p:txBody>
            <a:bodyPr wrap="square" lIns="0" tIns="0" rIns="0" bIns="0" rtlCol="0"/>
            <a:lstStyle/>
            <a:p>
              <a:endParaRPr/>
            </a:p>
          </p:txBody>
        </p:sp>
        <p:sp>
          <p:nvSpPr>
            <p:cNvPr id="52" name="object 52"/>
            <p:cNvSpPr/>
            <p:nvPr/>
          </p:nvSpPr>
          <p:spPr>
            <a:xfrm>
              <a:off x="1632441" y="3142931"/>
              <a:ext cx="53975" cy="54610"/>
            </a:xfrm>
            <a:custGeom>
              <a:avLst/>
              <a:gdLst/>
              <a:ahLst/>
              <a:cxnLst/>
              <a:rect l="l" t="t" r="r" b="b"/>
              <a:pathLst>
                <a:path w="53975" h="54610">
                  <a:moveTo>
                    <a:pt x="53493" y="0"/>
                  </a:moveTo>
                  <a:lnTo>
                    <a:pt x="0" y="0"/>
                  </a:lnTo>
                  <a:lnTo>
                    <a:pt x="0" y="54004"/>
                  </a:lnTo>
                  <a:lnTo>
                    <a:pt x="53493" y="54004"/>
                  </a:lnTo>
                  <a:lnTo>
                    <a:pt x="53493" y="0"/>
                  </a:lnTo>
                  <a:close/>
                </a:path>
              </a:pathLst>
            </a:custGeom>
            <a:solidFill>
              <a:srgbClr val="041E42"/>
            </a:solidFill>
          </p:spPr>
          <p:txBody>
            <a:bodyPr wrap="square" lIns="0" tIns="0" rIns="0" bIns="0" rtlCol="0"/>
            <a:lstStyle/>
            <a:p>
              <a:endParaRPr/>
            </a:p>
          </p:txBody>
        </p:sp>
        <p:sp>
          <p:nvSpPr>
            <p:cNvPr id="53" name="object 53"/>
            <p:cNvSpPr/>
            <p:nvPr/>
          </p:nvSpPr>
          <p:spPr>
            <a:xfrm>
              <a:off x="1632440" y="3142931"/>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3175">
              <a:solidFill>
                <a:srgbClr val="000000"/>
              </a:solidFill>
            </a:ln>
          </p:spPr>
          <p:txBody>
            <a:bodyPr wrap="square" lIns="0" tIns="0" rIns="0" bIns="0" rtlCol="0"/>
            <a:lstStyle/>
            <a:p>
              <a:endParaRPr/>
            </a:p>
          </p:txBody>
        </p:sp>
        <p:sp>
          <p:nvSpPr>
            <p:cNvPr id="54" name="object 54"/>
            <p:cNvSpPr/>
            <p:nvPr/>
          </p:nvSpPr>
          <p:spPr>
            <a:xfrm>
              <a:off x="1632440" y="3142931"/>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9597">
              <a:solidFill>
                <a:srgbClr val="041E42"/>
              </a:solidFill>
            </a:ln>
          </p:spPr>
          <p:txBody>
            <a:bodyPr wrap="square" lIns="0" tIns="0" rIns="0" bIns="0" rtlCol="0"/>
            <a:lstStyle/>
            <a:p>
              <a:endParaRPr/>
            </a:p>
          </p:txBody>
        </p:sp>
        <p:pic>
          <p:nvPicPr>
            <p:cNvPr id="55" name="object 55"/>
            <p:cNvPicPr/>
            <p:nvPr/>
          </p:nvPicPr>
          <p:blipFill>
            <a:blip r:embed="rId10" cstate="print"/>
            <a:stretch>
              <a:fillRect/>
            </a:stretch>
          </p:blipFill>
          <p:spPr>
            <a:xfrm>
              <a:off x="1704061" y="3863330"/>
              <a:ext cx="139511" cy="63602"/>
            </a:xfrm>
            <a:prstGeom prst="rect">
              <a:avLst/>
            </a:prstGeom>
          </p:spPr>
        </p:pic>
        <p:sp>
          <p:nvSpPr>
            <p:cNvPr id="56" name="object 56"/>
            <p:cNvSpPr/>
            <p:nvPr/>
          </p:nvSpPr>
          <p:spPr>
            <a:xfrm>
              <a:off x="1861700" y="3983852"/>
              <a:ext cx="53975" cy="54610"/>
            </a:xfrm>
            <a:custGeom>
              <a:avLst/>
              <a:gdLst/>
              <a:ahLst/>
              <a:cxnLst/>
              <a:rect l="l" t="t" r="r" b="b"/>
              <a:pathLst>
                <a:path w="53975" h="54610">
                  <a:moveTo>
                    <a:pt x="53493" y="0"/>
                  </a:moveTo>
                  <a:lnTo>
                    <a:pt x="0" y="0"/>
                  </a:lnTo>
                  <a:lnTo>
                    <a:pt x="0" y="54004"/>
                  </a:lnTo>
                  <a:lnTo>
                    <a:pt x="53493" y="54004"/>
                  </a:lnTo>
                  <a:lnTo>
                    <a:pt x="53493" y="0"/>
                  </a:lnTo>
                  <a:close/>
                </a:path>
              </a:pathLst>
            </a:custGeom>
            <a:solidFill>
              <a:srgbClr val="041E42"/>
            </a:solidFill>
          </p:spPr>
          <p:txBody>
            <a:bodyPr wrap="square" lIns="0" tIns="0" rIns="0" bIns="0" rtlCol="0"/>
            <a:lstStyle/>
            <a:p>
              <a:endParaRPr/>
            </a:p>
          </p:txBody>
        </p:sp>
        <p:sp>
          <p:nvSpPr>
            <p:cNvPr id="57" name="object 57"/>
            <p:cNvSpPr/>
            <p:nvPr/>
          </p:nvSpPr>
          <p:spPr>
            <a:xfrm>
              <a:off x="1861700" y="3983852"/>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3175">
              <a:solidFill>
                <a:srgbClr val="000000"/>
              </a:solidFill>
            </a:ln>
          </p:spPr>
          <p:txBody>
            <a:bodyPr wrap="square" lIns="0" tIns="0" rIns="0" bIns="0" rtlCol="0"/>
            <a:lstStyle/>
            <a:p>
              <a:endParaRPr/>
            </a:p>
          </p:txBody>
        </p:sp>
        <p:sp>
          <p:nvSpPr>
            <p:cNvPr id="58" name="object 58"/>
            <p:cNvSpPr/>
            <p:nvPr/>
          </p:nvSpPr>
          <p:spPr>
            <a:xfrm>
              <a:off x="1861700" y="3983852"/>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9597">
              <a:solidFill>
                <a:srgbClr val="041E42"/>
              </a:solidFill>
            </a:ln>
          </p:spPr>
          <p:txBody>
            <a:bodyPr wrap="square" lIns="0" tIns="0" rIns="0" bIns="0" rtlCol="0"/>
            <a:lstStyle/>
            <a:p>
              <a:endParaRPr/>
            </a:p>
          </p:txBody>
        </p:sp>
        <p:sp>
          <p:nvSpPr>
            <p:cNvPr id="59" name="object 59"/>
            <p:cNvSpPr/>
            <p:nvPr/>
          </p:nvSpPr>
          <p:spPr>
            <a:xfrm>
              <a:off x="1938120" y="3690687"/>
              <a:ext cx="53975" cy="54610"/>
            </a:xfrm>
            <a:custGeom>
              <a:avLst/>
              <a:gdLst/>
              <a:ahLst/>
              <a:cxnLst/>
              <a:rect l="l" t="t" r="r" b="b"/>
              <a:pathLst>
                <a:path w="53975" h="54610">
                  <a:moveTo>
                    <a:pt x="53493" y="0"/>
                  </a:moveTo>
                  <a:lnTo>
                    <a:pt x="0" y="0"/>
                  </a:lnTo>
                  <a:lnTo>
                    <a:pt x="0" y="54004"/>
                  </a:lnTo>
                  <a:lnTo>
                    <a:pt x="53493" y="54004"/>
                  </a:lnTo>
                  <a:lnTo>
                    <a:pt x="53493" y="0"/>
                  </a:lnTo>
                  <a:close/>
                </a:path>
              </a:pathLst>
            </a:custGeom>
            <a:solidFill>
              <a:srgbClr val="041E42"/>
            </a:solidFill>
          </p:spPr>
          <p:txBody>
            <a:bodyPr wrap="square" lIns="0" tIns="0" rIns="0" bIns="0" rtlCol="0"/>
            <a:lstStyle/>
            <a:p>
              <a:endParaRPr/>
            </a:p>
          </p:txBody>
        </p:sp>
        <p:sp>
          <p:nvSpPr>
            <p:cNvPr id="60" name="object 60"/>
            <p:cNvSpPr/>
            <p:nvPr/>
          </p:nvSpPr>
          <p:spPr>
            <a:xfrm>
              <a:off x="1938119" y="3690687"/>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3175">
              <a:solidFill>
                <a:srgbClr val="000000"/>
              </a:solidFill>
            </a:ln>
          </p:spPr>
          <p:txBody>
            <a:bodyPr wrap="square" lIns="0" tIns="0" rIns="0" bIns="0" rtlCol="0"/>
            <a:lstStyle/>
            <a:p>
              <a:endParaRPr/>
            </a:p>
          </p:txBody>
        </p:sp>
        <p:sp>
          <p:nvSpPr>
            <p:cNvPr id="61" name="object 61"/>
            <p:cNvSpPr/>
            <p:nvPr/>
          </p:nvSpPr>
          <p:spPr>
            <a:xfrm>
              <a:off x="1938119" y="3690687"/>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9597">
              <a:solidFill>
                <a:srgbClr val="041E42"/>
              </a:solidFill>
            </a:ln>
          </p:spPr>
          <p:txBody>
            <a:bodyPr wrap="square" lIns="0" tIns="0" rIns="0" bIns="0" rtlCol="0"/>
            <a:lstStyle/>
            <a:p>
              <a:endParaRPr/>
            </a:p>
          </p:txBody>
        </p:sp>
        <p:sp>
          <p:nvSpPr>
            <p:cNvPr id="62" name="object 62"/>
            <p:cNvSpPr/>
            <p:nvPr/>
          </p:nvSpPr>
          <p:spPr>
            <a:xfrm>
              <a:off x="2014540" y="4014712"/>
              <a:ext cx="53975" cy="54610"/>
            </a:xfrm>
            <a:custGeom>
              <a:avLst/>
              <a:gdLst/>
              <a:ahLst/>
              <a:cxnLst/>
              <a:rect l="l" t="t" r="r" b="b"/>
              <a:pathLst>
                <a:path w="53975" h="54610">
                  <a:moveTo>
                    <a:pt x="53493" y="0"/>
                  </a:moveTo>
                  <a:lnTo>
                    <a:pt x="0" y="0"/>
                  </a:lnTo>
                  <a:lnTo>
                    <a:pt x="0" y="54004"/>
                  </a:lnTo>
                  <a:lnTo>
                    <a:pt x="53493" y="54004"/>
                  </a:lnTo>
                  <a:lnTo>
                    <a:pt x="53493" y="0"/>
                  </a:lnTo>
                  <a:close/>
                </a:path>
              </a:pathLst>
            </a:custGeom>
            <a:solidFill>
              <a:srgbClr val="041E42"/>
            </a:solidFill>
          </p:spPr>
          <p:txBody>
            <a:bodyPr wrap="square" lIns="0" tIns="0" rIns="0" bIns="0" rtlCol="0"/>
            <a:lstStyle/>
            <a:p>
              <a:endParaRPr/>
            </a:p>
          </p:txBody>
        </p:sp>
        <p:sp>
          <p:nvSpPr>
            <p:cNvPr id="63" name="object 63"/>
            <p:cNvSpPr/>
            <p:nvPr/>
          </p:nvSpPr>
          <p:spPr>
            <a:xfrm>
              <a:off x="2014539" y="4014712"/>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3175">
              <a:solidFill>
                <a:srgbClr val="000000"/>
              </a:solidFill>
            </a:ln>
          </p:spPr>
          <p:txBody>
            <a:bodyPr wrap="square" lIns="0" tIns="0" rIns="0" bIns="0" rtlCol="0"/>
            <a:lstStyle/>
            <a:p>
              <a:endParaRPr/>
            </a:p>
          </p:txBody>
        </p:sp>
        <p:sp>
          <p:nvSpPr>
            <p:cNvPr id="64" name="object 64"/>
            <p:cNvSpPr/>
            <p:nvPr/>
          </p:nvSpPr>
          <p:spPr>
            <a:xfrm>
              <a:off x="2014539" y="4014712"/>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9597">
              <a:solidFill>
                <a:srgbClr val="041E42"/>
              </a:solidFill>
            </a:ln>
          </p:spPr>
          <p:txBody>
            <a:bodyPr wrap="square" lIns="0" tIns="0" rIns="0" bIns="0" rtlCol="0"/>
            <a:lstStyle/>
            <a:p>
              <a:endParaRPr/>
            </a:p>
          </p:txBody>
        </p:sp>
        <p:pic>
          <p:nvPicPr>
            <p:cNvPr id="65" name="object 65"/>
            <p:cNvPicPr/>
            <p:nvPr/>
          </p:nvPicPr>
          <p:blipFill>
            <a:blip r:embed="rId11" cstate="print"/>
            <a:stretch>
              <a:fillRect/>
            </a:stretch>
          </p:blipFill>
          <p:spPr>
            <a:xfrm>
              <a:off x="2093802" y="3863330"/>
              <a:ext cx="139511" cy="79031"/>
            </a:xfrm>
            <a:prstGeom prst="rect">
              <a:avLst/>
            </a:prstGeom>
          </p:spPr>
        </p:pic>
        <p:sp>
          <p:nvSpPr>
            <p:cNvPr id="66" name="object 66"/>
            <p:cNvSpPr/>
            <p:nvPr/>
          </p:nvSpPr>
          <p:spPr>
            <a:xfrm>
              <a:off x="2251440" y="4037857"/>
              <a:ext cx="53975" cy="54610"/>
            </a:xfrm>
            <a:custGeom>
              <a:avLst/>
              <a:gdLst/>
              <a:ahLst/>
              <a:cxnLst/>
              <a:rect l="l" t="t" r="r" b="b"/>
              <a:pathLst>
                <a:path w="53975" h="54610">
                  <a:moveTo>
                    <a:pt x="53493" y="0"/>
                  </a:moveTo>
                  <a:lnTo>
                    <a:pt x="0" y="0"/>
                  </a:lnTo>
                  <a:lnTo>
                    <a:pt x="0" y="54004"/>
                  </a:lnTo>
                  <a:lnTo>
                    <a:pt x="53493" y="54004"/>
                  </a:lnTo>
                  <a:lnTo>
                    <a:pt x="53493" y="0"/>
                  </a:lnTo>
                  <a:close/>
                </a:path>
              </a:pathLst>
            </a:custGeom>
            <a:solidFill>
              <a:srgbClr val="041E42"/>
            </a:solidFill>
          </p:spPr>
          <p:txBody>
            <a:bodyPr wrap="square" lIns="0" tIns="0" rIns="0" bIns="0" rtlCol="0"/>
            <a:lstStyle/>
            <a:p>
              <a:endParaRPr/>
            </a:p>
          </p:txBody>
        </p:sp>
        <p:sp>
          <p:nvSpPr>
            <p:cNvPr id="67" name="object 67"/>
            <p:cNvSpPr/>
            <p:nvPr/>
          </p:nvSpPr>
          <p:spPr>
            <a:xfrm>
              <a:off x="2251440" y="4037857"/>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3175">
              <a:solidFill>
                <a:srgbClr val="000000"/>
              </a:solidFill>
            </a:ln>
          </p:spPr>
          <p:txBody>
            <a:bodyPr wrap="square" lIns="0" tIns="0" rIns="0" bIns="0" rtlCol="0"/>
            <a:lstStyle/>
            <a:p>
              <a:endParaRPr/>
            </a:p>
          </p:txBody>
        </p:sp>
        <p:sp>
          <p:nvSpPr>
            <p:cNvPr id="68" name="object 68"/>
            <p:cNvSpPr/>
            <p:nvPr/>
          </p:nvSpPr>
          <p:spPr>
            <a:xfrm>
              <a:off x="2251440" y="4037857"/>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9597">
              <a:solidFill>
                <a:srgbClr val="041E42"/>
              </a:solidFill>
            </a:ln>
          </p:spPr>
          <p:txBody>
            <a:bodyPr wrap="square" lIns="0" tIns="0" rIns="0" bIns="0" rtlCol="0"/>
            <a:lstStyle/>
            <a:p>
              <a:endParaRPr/>
            </a:p>
          </p:txBody>
        </p:sp>
        <p:sp>
          <p:nvSpPr>
            <p:cNvPr id="69" name="object 69"/>
            <p:cNvSpPr/>
            <p:nvPr/>
          </p:nvSpPr>
          <p:spPr>
            <a:xfrm>
              <a:off x="2327860" y="3806411"/>
              <a:ext cx="53975" cy="54610"/>
            </a:xfrm>
            <a:custGeom>
              <a:avLst/>
              <a:gdLst/>
              <a:ahLst/>
              <a:cxnLst/>
              <a:rect l="l" t="t" r="r" b="b"/>
              <a:pathLst>
                <a:path w="53975" h="54610">
                  <a:moveTo>
                    <a:pt x="53493" y="0"/>
                  </a:moveTo>
                  <a:lnTo>
                    <a:pt x="0" y="0"/>
                  </a:lnTo>
                  <a:lnTo>
                    <a:pt x="0" y="54004"/>
                  </a:lnTo>
                  <a:lnTo>
                    <a:pt x="53493" y="54004"/>
                  </a:lnTo>
                  <a:lnTo>
                    <a:pt x="53493" y="0"/>
                  </a:lnTo>
                  <a:close/>
                </a:path>
              </a:pathLst>
            </a:custGeom>
            <a:solidFill>
              <a:srgbClr val="041E42"/>
            </a:solidFill>
          </p:spPr>
          <p:txBody>
            <a:bodyPr wrap="square" lIns="0" tIns="0" rIns="0" bIns="0" rtlCol="0"/>
            <a:lstStyle/>
            <a:p>
              <a:endParaRPr/>
            </a:p>
          </p:txBody>
        </p:sp>
        <p:sp>
          <p:nvSpPr>
            <p:cNvPr id="70" name="object 70"/>
            <p:cNvSpPr/>
            <p:nvPr/>
          </p:nvSpPr>
          <p:spPr>
            <a:xfrm>
              <a:off x="2327860" y="3806411"/>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3175">
              <a:solidFill>
                <a:srgbClr val="000000"/>
              </a:solidFill>
            </a:ln>
          </p:spPr>
          <p:txBody>
            <a:bodyPr wrap="square" lIns="0" tIns="0" rIns="0" bIns="0" rtlCol="0"/>
            <a:lstStyle/>
            <a:p>
              <a:endParaRPr/>
            </a:p>
          </p:txBody>
        </p:sp>
        <p:sp>
          <p:nvSpPr>
            <p:cNvPr id="71" name="object 71"/>
            <p:cNvSpPr/>
            <p:nvPr/>
          </p:nvSpPr>
          <p:spPr>
            <a:xfrm>
              <a:off x="2327860" y="3806411"/>
              <a:ext cx="53975" cy="54610"/>
            </a:xfrm>
            <a:custGeom>
              <a:avLst/>
              <a:gdLst/>
              <a:ahLst/>
              <a:cxnLst/>
              <a:rect l="l" t="t" r="r" b="b"/>
              <a:pathLst>
                <a:path w="53975" h="54610">
                  <a:moveTo>
                    <a:pt x="0" y="0"/>
                  </a:moveTo>
                  <a:lnTo>
                    <a:pt x="53493" y="0"/>
                  </a:lnTo>
                  <a:lnTo>
                    <a:pt x="53493" y="54004"/>
                  </a:lnTo>
                  <a:lnTo>
                    <a:pt x="0" y="54004"/>
                  </a:lnTo>
                  <a:lnTo>
                    <a:pt x="0" y="0"/>
                  </a:lnTo>
                  <a:close/>
                </a:path>
              </a:pathLst>
            </a:custGeom>
            <a:ln w="9597">
              <a:solidFill>
                <a:srgbClr val="041E42"/>
              </a:solidFill>
            </a:ln>
          </p:spPr>
          <p:txBody>
            <a:bodyPr wrap="square" lIns="0" tIns="0" rIns="0" bIns="0" rtlCol="0"/>
            <a:lstStyle/>
            <a:p>
              <a:endParaRPr/>
            </a:p>
          </p:txBody>
        </p:sp>
        <p:pic>
          <p:nvPicPr>
            <p:cNvPr id="72" name="object 72"/>
            <p:cNvPicPr/>
            <p:nvPr/>
          </p:nvPicPr>
          <p:blipFill>
            <a:blip r:embed="rId12" cstate="print"/>
            <a:stretch>
              <a:fillRect/>
            </a:stretch>
          </p:blipFill>
          <p:spPr>
            <a:xfrm>
              <a:off x="2399481" y="4033058"/>
              <a:ext cx="139511" cy="140750"/>
            </a:xfrm>
            <a:prstGeom prst="rect">
              <a:avLst/>
            </a:prstGeom>
          </p:spPr>
        </p:pic>
        <p:pic>
          <p:nvPicPr>
            <p:cNvPr id="73" name="object 73"/>
            <p:cNvPicPr/>
            <p:nvPr/>
          </p:nvPicPr>
          <p:blipFill>
            <a:blip r:embed="rId13" cstate="print"/>
            <a:stretch>
              <a:fillRect/>
            </a:stretch>
          </p:blipFill>
          <p:spPr>
            <a:xfrm>
              <a:off x="2559962" y="3577880"/>
              <a:ext cx="139511" cy="86746"/>
            </a:xfrm>
            <a:prstGeom prst="rect">
              <a:avLst/>
            </a:prstGeom>
          </p:spPr>
        </p:pic>
        <p:sp>
          <p:nvSpPr>
            <p:cNvPr id="74" name="object 74"/>
            <p:cNvSpPr/>
            <p:nvPr/>
          </p:nvSpPr>
          <p:spPr>
            <a:xfrm>
              <a:off x="572594" y="3794356"/>
              <a:ext cx="2101850" cy="810260"/>
            </a:xfrm>
            <a:custGeom>
              <a:avLst/>
              <a:gdLst/>
              <a:ahLst/>
              <a:cxnLst/>
              <a:rect l="l" t="t" r="r" b="b"/>
              <a:pathLst>
                <a:path w="2101850" h="810260">
                  <a:moveTo>
                    <a:pt x="0" y="401173"/>
                  </a:moveTo>
                  <a:lnTo>
                    <a:pt x="84061" y="416603"/>
                  </a:lnTo>
                  <a:lnTo>
                    <a:pt x="160481" y="347169"/>
                  </a:lnTo>
                  <a:lnTo>
                    <a:pt x="236901" y="316309"/>
                  </a:lnTo>
                  <a:lnTo>
                    <a:pt x="313321" y="216016"/>
                  </a:lnTo>
                  <a:lnTo>
                    <a:pt x="389740" y="316309"/>
                  </a:lnTo>
                  <a:lnTo>
                    <a:pt x="466160" y="192871"/>
                  </a:lnTo>
                  <a:lnTo>
                    <a:pt x="550222" y="439747"/>
                  </a:lnTo>
                  <a:lnTo>
                    <a:pt x="626642" y="308594"/>
                  </a:lnTo>
                  <a:lnTo>
                    <a:pt x="703061" y="308594"/>
                  </a:lnTo>
                  <a:lnTo>
                    <a:pt x="779481" y="393458"/>
                  </a:lnTo>
                  <a:lnTo>
                    <a:pt x="855901" y="223731"/>
                  </a:lnTo>
                  <a:lnTo>
                    <a:pt x="932321" y="0"/>
                  </a:lnTo>
                  <a:lnTo>
                    <a:pt x="1016382" y="277735"/>
                  </a:lnTo>
                  <a:lnTo>
                    <a:pt x="1092802" y="216016"/>
                  </a:lnTo>
                  <a:lnTo>
                    <a:pt x="1169222" y="717483"/>
                  </a:lnTo>
                  <a:lnTo>
                    <a:pt x="1245642" y="663478"/>
                  </a:lnTo>
                  <a:lnTo>
                    <a:pt x="1322061" y="702053"/>
                  </a:lnTo>
                  <a:lnTo>
                    <a:pt x="1398481" y="501466"/>
                  </a:lnTo>
                  <a:lnTo>
                    <a:pt x="1474901" y="725197"/>
                  </a:lnTo>
                  <a:lnTo>
                    <a:pt x="1558963" y="516896"/>
                  </a:lnTo>
                  <a:lnTo>
                    <a:pt x="1635382" y="586330"/>
                  </a:lnTo>
                  <a:lnTo>
                    <a:pt x="1711802" y="810061"/>
                  </a:lnTo>
                  <a:lnTo>
                    <a:pt x="1788222" y="532326"/>
                  </a:lnTo>
                  <a:lnTo>
                    <a:pt x="1864642" y="810061"/>
                  </a:lnTo>
                  <a:lnTo>
                    <a:pt x="1941061" y="740627"/>
                  </a:lnTo>
                  <a:lnTo>
                    <a:pt x="2025123" y="339454"/>
                  </a:lnTo>
                  <a:lnTo>
                    <a:pt x="2101543" y="270020"/>
                  </a:lnTo>
                </a:path>
              </a:pathLst>
            </a:custGeom>
            <a:ln w="19263">
              <a:solidFill>
                <a:srgbClr val="C00000"/>
              </a:solidFill>
            </a:ln>
          </p:spPr>
          <p:txBody>
            <a:bodyPr wrap="square" lIns="0" tIns="0" rIns="0" bIns="0" rtlCol="0"/>
            <a:lstStyle/>
            <a:p>
              <a:endParaRPr/>
            </a:p>
          </p:txBody>
        </p:sp>
        <p:sp>
          <p:nvSpPr>
            <p:cNvPr id="75" name="object 75"/>
            <p:cNvSpPr/>
            <p:nvPr/>
          </p:nvSpPr>
          <p:spPr>
            <a:xfrm>
              <a:off x="572594" y="2266811"/>
              <a:ext cx="2101850" cy="2546350"/>
            </a:xfrm>
            <a:custGeom>
              <a:avLst/>
              <a:gdLst/>
              <a:ahLst/>
              <a:cxnLst/>
              <a:rect l="l" t="t" r="r" b="b"/>
              <a:pathLst>
                <a:path w="2101850" h="2546350">
                  <a:moveTo>
                    <a:pt x="0" y="2067585"/>
                  </a:moveTo>
                  <a:lnTo>
                    <a:pt x="84061" y="2183308"/>
                  </a:lnTo>
                  <a:lnTo>
                    <a:pt x="160481" y="1836139"/>
                  </a:lnTo>
                  <a:lnTo>
                    <a:pt x="236901" y="1620123"/>
                  </a:lnTo>
                  <a:lnTo>
                    <a:pt x="313321" y="1851569"/>
                  </a:lnTo>
                  <a:lnTo>
                    <a:pt x="389740" y="1936432"/>
                  </a:lnTo>
                  <a:lnTo>
                    <a:pt x="466160" y="1712701"/>
                  </a:lnTo>
                  <a:lnTo>
                    <a:pt x="550222" y="1751275"/>
                  </a:lnTo>
                  <a:lnTo>
                    <a:pt x="626642" y="1797565"/>
                  </a:lnTo>
                  <a:lnTo>
                    <a:pt x="703061" y="1782135"/>
                  </a:lnTo>
                  <a:lnTo>
                    <a:pt x="779481" y="1720416"/>
                  </a:lnTo>
                  <a:lnTo>
                    <a:pt x="855901" y="1866998"/>
                  </a:lnTo>
                  <a:lnTo>
                    <a:pt x="932321" y="1627837"/>
                  </a:lnTo>
                  <a:lnTo>
                    <a:pt x="1016382" y="1635552"/>
                  </a:lnTo>
                  <a:lnTo>
                    <a:pt x="1092802" y="0"/>
                  </a:lnTo>
                  <a:lnTo>
                    <a:pt x="1169222" y="1627837"/>
                  </a:lnTo>
                  <a:lnTo>
                    <a:pt x="1245642" y="1504399"/>
                  </a:lnTo>
                  <a:lnTo>
                    <a:pt x="1322061" y="2106159"/>
                  </a:lnTo>
                  <a:lnTo>
                    <a:pt x="1398481" y="2044441"/>
                  </a:lnTo>
                  <a:lnTo>
                    <a:pt x="1474901" y="2299031"/>
                  </a:lnTo>
                  <a:lnTo>
                    <a:pt x="1558963" y="1573833"/>
                  </a:lnTo>
                  <a:lnTo>
                    <a:pt x="1635382" y="2191023"/>
                  </a:lnTo>
                  <a:lnTo>
                    <a:pt x="1711802" y="2021296"/>
                  </a:lnTo>
                  <a:lnTo>
                    <a:pt x="1788222" y="1982722"/>
                  </a:lnTo>
                  <a:lnTo>
                    <a:pt x="1864642" y="2538192"/>
                  </a:lnTo>
                  <a:lnTo>
                    <a:pt x="1941061" y="2545907"/>
                  </a:lnTo>
                  <a:lnTo>
                    <a:pt x="2025123" y="1944147"/>
                  </a:lnTo>
                  <a:lnTo>
                    <a:pt x="2101543" y="1928717"/>
                  </a:lnTo>
                </a:path>
              </a:pathLst>
            </a:custGeom>
            <a:ln w="19178">
              <a:solidFill>
                <a:srgbClr val="0070C0"/>
              </a:solidFill>
            </a:ln>
          </p:spPr>
          <p:txBody>
            <a:bodyPr wrap="square" lIns="0" tIns="0" rIns="0" bIns="0" rtlCol="0"/>
            <a:lstStyle/>
            <a:p>
              <a:endParaRPr/>
            </a:p>
          </p:txBody>
        </p:sp>
        <p:sp>
          <p:nvSpPr>
            <p:cNvPr id="76" name="object 76"/>
            <p:cNvSpPr/>
            <p:nvPr/>
          </p:nvSpPr>
          <p:spPr>
            <a:xfrm>
              <a:off x="572594" y="3524335"/>
              <a:ext cx="2101850" cy="1898014"/>
            </a:xfrm>
            <a:custGeom>
              <a:avLst/>
              <a:gdLst/>
              <a:ahLst/>
              <a:cxnLst/>
              <a:rect l="l" t="t" r="r" b="b"/>
              <a:pathLst>
                <a:path w="2101850" h="1898014">
                  <a:moveTo>
                    <a:pt x="0" y="570900"/>
                  </a:moveTo>
                  <a:lnTo>
                    <a:pt x="84061" y="879495"/>
                  </a:lnTo>
                  <a:lnTo>
                    <a:pt x="160481" y="1033792"/>
                  </a:lnTo>
                  <a:lnTo>
                    <a:pt x="236901" y="902639"/>
                  </a:lnTo>
                  <a:lnTo>
                    <a:pt x="313321" y="632619"/>
                  </a:lnTo>
                  <a:lnTo>
                    <a:pt x="389740" y="694338"/>
                  </a:lnTo>
                  <a:lnTo>
                    <a:pt x="466160" y="177442"/>
                  </a:lnTo>
                  <a:lnTo>
                    <a:pt x="550222" y="254590"/>
                  </a:lnTo>
                  <a:lnTo>
                    <a:pt x="626642" y="0"/>
                  </a:lnTo>
                  <a:lnTo>
                    <a:pt x="703061" y="123437"/>
                  </a:lnTo>
                  <a:lnTo>
                    <a:pt x="779481" y="416603"/>
                  </a:lnTo>
                  <a:lnTo>
                    <a:pt x="855901" y="432032"/>
                  </a:lnTo>
                  <a:lnTo>
                    <a:pt x="932321" y="108008"/>
                  </a:lnTo>
                  <a:lnTo>
                    <a:pt x="1016382" y="894925"/>
                  </a:lnTo>
                  <a:lnTo>
                    <a:pt x="1092802" y="1072367"/>
                  </a:lnTo>
                  <a:lnTo>
                    <a:pt x="1169222" y="1388676"/>
                  </a:lnTo>
                  <a:lnTo>
                    <a:pt x="1245642" y="1774420"/>
                  </a:lnTo>
                  <a:lnTo>
                    <a:pt x="1322061" y="1897858"/>
                  </a:lnTo>
                  <a:lnTo>
                    <a:pt x="1398481" y="1311528"/>
                  </a:lnTo>
                  <a:lnTo>
                    <a:pt x="1474901" y="1411821"/>
                  </a:lnTo>
                  <a:lnTo>
                    <a:pt x="1558963" y="1542974"/>
                  </a:lnTo>
                  <a:lnTo>
                    <a:pt x="1635382" y="1504399"/>
                  </a:lnTo>
                  <a:lnTo>
                    <a:pt x="1711802" y="1735846"/>
                  </a:lnTo>
                  <a:lnTo>
                    <a:pt x="1788222" y="1728131"/>
                  </a:lnTo>
                  <a:lnTo>
                    <a:pt x="1864642" y="1728131"/>
                  </a:lnTo>
                  <a:lnTo>
                    <a:pt x="1941061" y="1897858"/>
                  </a:lnTo>
                  <a:lnTo>
                    <a:pt x="2025123" y="1743561"/>
                  </a:lnTo>
                  <a:lnTo>
                    <a:pt x="2101543" y="1828424"/>
                  </a:lnTo>
                </a:path>
              </a:pathLst>
            </a:custGeom>
            <a:ln w="19205">
              <a:solidFill>
                <a:srgbClr val="FFC000"/>
              </a:solidFill>
            </a:ln>
          </p:spPr>
          <p:txBody>
            <a:bodyPr wrap="square" lIns="0" tIns="0" rIns="0" bIns="0" rtlCol="0"/>
            <a:lstStyle/>
            <a:p>
              <a:endParaRPr/>
            </a:p>
          </p:txBody>
        </p:sp>
        <p:sp>
          <p:nvSpPr>
            <p:cNvPr id="77" name="object 77"/>
            <p:cNvSpPr/>
            <p:nvPr/>
          </p:nvSpPr>
          <p:spPr>
            <a:xfrm>
              <a:off x="564952" y="5005591"/>
              <a:ext cx="245110" cy="0"/>
            </a:xfrm>
            <a:custGeom>
              <a:avLst/>
              <a:gdLst/>
              <a:ahLst/>
              <a:cxnLst/>
              <a:rect l="l" t="t" r="r" b="b"/>
              <a:pathLst>
                <a:path w="245109">
                  <a:moveTo>
                    <a:pt x="0" y="0"/>
                  </a:moveTo>
                  <a:lnTo>
                    <a:pt x="244543" y="0"/>
                  </a:lnTo>
                </a:path>
              </a:pathLst>
            </a:custGeom>
            <a:ln w="19287">
              <a:solidFill>
                <a:srgbClr val="00B050"/>
              </a:solidFill>
            </a:ln>
          </p:spPr>
          <p:txBody>
            <a:bodyPr wrap="square" lIns="0" tIns="0" rIns="0" bIns="0" rtlCol="0"/>
            <a:lstStyle/>
            <a:p>
              <a:endParaRPr/>
            </a:p>
          </p:txBody>
        </p:sp>
        <p:pic>
          <p:nvPicPr>
            <p:cNvPr id="78" name="object 78"/>
            <p:cNvPicPr/>
            <p:nvPr/>
          </p:nvPicPr>
          <p:blipFill>
            <a:blip r:embed="rId14" cstate="print"/>
            <a:stretch>
              <a:fillRect/>
            </a:stretch>
          </p:blipFill>
          <p:spPr>
            <a:xfrm>
              <a:off x="564952" y="5147374"/>
              <a:ext cx="244543" cy="63602"/>
            </a:xfrm>
            <a:prstGeom prst="rect">
              <a:avLst/>
            </a:prstGeom>
          </p:spPr>
        </p:pic>
        <p:sp>
          <p:nvSpPr>
            <p:cNvPr id="79" name="object 79"/>
            <p:cNvSpPr/>
            <p:nvPr/>
          </p:nvSpPr>
          <p:spPr>
            <a:xfrm>
              <a:off x="564952" y="5360475"/>
              <a:ext cx="245110" cy="0"/>
            </a:xfrm>
            <a:custGeom>
              <a:avLst/>
              <a:gdLst/>
              <a:ahLst/>
              <a:cxnLst/>
              <a:rect l="l" t="t" r="r" b="b"/>
              <a:pathLst>
                <a:path w="245109">
                  <a:moveTo>
                    <a:pt x="0" y="0"/>
                  </a:moveTo>
                  <a:lnTo>
                    <a:pt x="244543" y="0"/>
                  </a:lnTo>
                </a:path>
              </a:pathLst>
            </a:custGeom>
            <a:ln w="19287">
              <a:solidFill>
                <a:srgbClr val="C00000"/>
              </a:solidFill>
            </a:ln>
          </p:spPr>
          <p:txBody>
            <a:bodyPr wrap="square" lIns="0" tIns="0" rIns="0" bIns="0" rtlCol="0"/>
            <a:lstStyle/>
            <a:p>
              <a:endParaRPr/>
            </a:p>
          </p:txBody>
        </p:sp>
        <p:sp>
          <p:nvSpPr>
            <p:cNvPr id="80" name="object 80"/>
            <p:cNvSpPr/>
            <p:nvPr/>
          </p:nvSpPr>
          <p:spPr>
            <a:xfrm>
              <a:off x="564952" y="5537917"/>
              <a:ext cx="245110" cy="0"/>
            </a:xfrm>
            <a:custGeom>
              <a:avLst/>
              <a:gdLst/>
              <a:ahLst/>
              <a:cxnLst/>
              <a:rect l="l" t="t" r="r" b="b"/>
              <a:pathLst>
                <a:path w="245109">
                  <a:moveTo>
                    <a:pt x="0" y="0"/>
                  </a:moveTo>
                  <a:lnTo>
                    <a:pt x="244543" y="0"/>
                  </a:lnTo>
                </a:path>
              </a:pathLst>
            </a:custGeom>
            <a:ln w="19287">
              <a:solidFill>
                <a:srgbClr val="0070C0"/>
              </a:solidFill>
            </a:ln>
          </p:spPr>
          <p:txBody>
            <a:bodyPr wrap="square" lIns="0" tIns="0" rIns="0" bIns="0" rtlCol="0"/>
            <a:lstStyle/>
            <a:p>
              <a:endParaRPr/>
            </a:p>
          </p:txBody>
        </p:sp>
        <p:sp>
          <p:nvSpPr>
            <p:cNvPr id="81" name="object 81"/>
            <p:cNvSpPr/>
            <p:nvPr/>
          </p:nvSpPr>
          <p:spPr>
            <a:xfrm>
              <a:off x="564952" y="5707644"/>
              <a:ext cx="245110" cy="0"/>
            </a:xfrm>
            <a:custGeom>
              <a:avLst/>
              <a:gdLst/>
              <a:ahLst/>
              <a:cxnLst/>
              <a:rect l="l" t="t" r="r" b="b"/>
              <a:pathLst>
                <a:path w="245109">
                  <a:moveTo>
                    <a:pt x="0" y="0"/>
                  </a:moveTo>
                  <a:lnTo>
                    <a:pt x="244543" y="0"/>
                  </a:lnTo>
                </a:path>
              </a:pathLst>
            </a:custGeom>
            <a:ln w="19287">
              <a:solidFill>
                <a:srgbClr val="FFC000"/>
              </a:solidFill>
            </a:ln>
          </p:spPr>
          <p:txBody>
            <a:bodyPr wrap="square" lIns="0" tIns="0" rIns="0" bIns="0" rtlCol="0"/>
            <a:lstStyle/>
            <a:p>
              <a:endParaRPr/>
            </a:p>
          </p:txBody>
        </p:sp>
      </p:grpSp>
      <p:sp>
        <p:nvSpPr>
          <p:cNvPr id="82" name="object 82"/>
          <p:cNvSpPr txBox="1"/>
          <p:nvPr/>
        </p:nvSpPr>
        <p:spPr>
          <a:xfrm>
            <a:off x="3441839" y="5733515"/>
            <a:ext cx="157480" cy="182880"/>
          </a:xfrm>
          <a:prstGeom prst="rect">
            <a:avLst/>
          </a:prstGeom>
        </p:spPr>
        <p:txBody>
          <a:bodyPr vert="horz" wrap="square" lIns="0" tIns="16510" rIns="0" bIns="0" rtlCol="0">
            <a:spAutoFit/>
          </a:bodyPr>
          <a:lstStyle/>
          <a:p>
            <a:pPr marL="12700">
              <a:lnSpc>
                <a:spcPct val="100000"/>
              </a:lnSpc>
              <a:spcBef>
                <a:spcPts val="130"/>
              </a:spcBef>
            </a:pPr>
            <a:r>
              <a:rPr sz="1000" spc="-25" dirty="0">
                <a:latin typeface="Calibri"/>
                <a:cs typeface="Calibri"/>
              </a:rPr>
              <a:t>40</a:t>
            </a:r>
            <a:endParaRPr sz="1000">
              <a:latin typeface="Calibri"/>
              <a:cs typeface="Calibri"/>
            </a:endParaRPr>
          </a:p>
        </p:txBody>
      </p:sp>
      <p:sp>
        <p:nvSpPr>
          <p:cNvPr id="83" name="object 83"/>
          <p:cNvSpPr txBox="1"/>
          <p:nvPr/>
        </p:nvSpPr>
        <p:spPr>
          <a:xfrm>
            <a:off x="3441839" y="5193486"/>
            <a:ext cx="157480" cy="182880"/>
          </a:xfrm>
          <a:prstGeom prst="rect">
            <a:avLst/>
          </a:prstGeom>
        </p:spPr>
        <p:txBody>
          <a:bodyPr vert="horz" wrap="square" lIns="0" tIns="16510" rIns="0" bIns="0" rtlCol="0">
            <a:spAutoFit/>
          </a:bodyPr>
          <a:lstStyle/>
          <a:p>
            <a:pPr marL="12700">
              <a:lnSpc>
                <a:spcPct val="100000"/>
              </a:lnSpc>
              <a:spcBef>
                <a:spcPts val="130"/>
              </a:spcBef>
            </a:pPr>
            <a:r>
              <a:rPr sz="1000" spc="-25" dirty="0">
                <a:latin typeface="Calibri"/>
                <a:cs typeface="Calibri"/>
              </a:rPr>
              <a:t>60</a:t>
            </a:r>
            <a:endParaRPr sz="1000">
              <a:latin typeface="Calibri"/>
              <a:cs typeface="Calibri"/>
            </a:endParaRPr>
          </a:p>
        </p:txBody>
      </p:sp>
      <p:sp>
        <p:nvSpPr>
          <p:cNvPr id="84" name="object 84"/>
          <p:cNvSpPr txBox="1"/>
          <p:nvPr/>
        </p:nvSpPr>
        <p:spPr>
          <a:xfrm>
            <a:off x="3441839" y="4653445"/>
            <a:ext cx="157480" cy="182880"/>
          </a:xfrm>
          <a:prstGeom prst="rect">
            <a:avLst/>
          </a:prstGeom>
        </p:spPr>
        <p:txBody>
          <a:bodyPr vert="horz" wrap="square" lIns="0" tIns="16510" rIns="0" bIns="0" rtlCol="0">
            <a:spAutoFit/>
          </a:bodyPr>
          <a:lstStyle/>
          <a:p>
            <a:pPr marL="12700">
              <a:lnSpc>
                <a:spcPct val="100000"/>
              </a:lnSpc>
              <a:spcBef>
                <a:spcPts val="130"/>
              </a:spcBef>
            </a:pPr>
            <a:r>
              <a:rPr sz="1000" spc="-25" dirty="0">
                <a:latin typeface="Calibri"/>
                <a:cs typeface="Calibri"/>
              </a:rPr>
              <a:t>80</a:t>
            </a:r>
            <a:endParaRPr sz="1000">
              <a:latin typeface="Calibri"/>
              <a:cs typeface="Calibri"/>
            </a:endParaRPr>
          </a:p>
        </p:txBody>
      </p:sp>
      <p:sp>
        <p:nvSpPr>
          <p:cNvPr id="85" name="object 85"/>
          <p:cNvSpPr txBox="1"/>
          <p:nvPr/>
        </p:nvSpPr>
        <p:spPr>
          <a:xfrm>
            <a:off x="3441839" y="4121110"/>
            <a:ext cx="223520" cy="182880"/>
          </a:xfrm>
          <a:prstGeom prst="rect">
            <a:avLst/>
          </a:prstGeom>
        </p:spPr>
        <p:txBody>
          <a:bodyPr vert="horz" wrap="square" lIns="0" tIns="16510" rIns="0" bIns="0" rtlCol="0">
            <a:spAutoFit/>
          </a:bodyPr>
          <a:lstStyle/>
          <a:p>
            <a:pPr marL="12700">
              <a:lnSpc>
                <a:spcPct val="100000"/>
              </a:lnSpc>
              <a:spcBef>
                <a:spcPts val="130"/>
              </a:spcBef>
            </a:pPr>
            <a:r>
              <a:rPr sz="1000" spc="-25" dirty="0">
                <a:latin typeface="Calibri"/>
                <a:cs typeface="Calibri"/>
              </a:rPr>
              <a:t>100</a:t>
            </a:r>
            <a:endParaRPr sz="1000">
              <a:latin typeface="Calibri"/>
              <a:cs typeface="Calibri"/>
            </a:endParaRPr>
          </a:p>
        </p:txBody>
      </p:sp>
      <p:sp>
        <p:nvSpPr>
          <p:cNvPr id="86" name="object 86"/>
          <p:cNvSpPr txBox="1"/>
          <p:nvPr/>
        </p:nvSpPr>
        <p:spPr>
          <a:xfrm>
            <a:off x="3441839" y="3581068"/>
            <a:ext cx="223520" cy="182880"/>
          </a:xfrm>
          <a:prstGeom prst="rect">
            <a:avLst/>
          </a:prstGeom>
        </p:spPr>
        <p:txBody>
          <a:bodyPr vert="horz" wrap="square" lIns="0" tIns="16510" rIns="0" bIns="0" rtlCol="0">
            <a:spAutoFit/>
          </a:bodyPr>
          <a:lstStyle/>
          <a:p>
            <a:pPr marL="12700">
              <a:lnSpc>
                <a:spcPct val="100000"/>
              </a:lnSpc>
              <a:spcBef>
                <a:spcPts val="130"/>
              </a:spcBef>
            </a:pPr>
            <a:r>
              <a:rPr sz="1000" spc="-25" dirty="0">
                <a:latin typeface="Calibri"/>
                <a:cs typeface="Calibri"/>
              </a:rPr>
              <a:t>120</a:t>
            </a:r>
            <a:endParaRPr sz="1000">
              <a:latin typeface="Calibri"/>
              <a:cs typeface="Calibri"/>
            </a:endParaRPr>
          </a:p>
        </p:txBody>
      </p:sp>
      <p:sp>
        <p:nvSpPr>
          <p:cNvPr id="87" name="object 87"/>
          <p:cNvSpPr txBox="1"/>
          <p:nvPr/>
        </p:nvSpPr>
        <p:spPr>
          <a:xfrm>
            <a:off x="3441839" y="3041031"/>
            <a:ext cx="223520" cy="182880"/>
          </a:xfrm>
          <a:prstGeom prst="rect">
            <a:avLst/>
          </a:prstGeom>
        </p:spPr>
        <p:txBody>
          <a:bodyPr vert="horz" wrap="square" lIns="0" tIns="16510" rIns="0" bIns="0" rtlCol="0">
            <a:spAutoFit/>
          </a:bodyPr>
          <a:lstStyle/>
          <a:p>
            <a:pPr marL="12700">
              <a:lnSpc>
                <a:spcPct val="100000"/>
              </a:lnSpc>
              <a:spcBef>
                <a:spcPts val="130"/>
              </a:spcBef>
            </a:pPr>
            <a:r>
              <a:rPr sz="1000" spc="-25" dirty="0">
                <a:latin typeface="Calibri"/>
                <a:cs typeface="Calibri"/>
              </a:rPr>
              <a:t>140</a:t>
            </a:r>
            <a:endParaRPr sz="1000">
              <a:latin typeface="Calibri"/>
              <a:cs typeface="Calibri"/>
            </a:endParaRPr>
          </a:p>
        </p:txBody>
      </p:sp>
      <p:sp>
        <p:nvSpPr>
          <p:cNvPr id="88" name="object 88"/>
          <p:cNvSpPr txBox="1"/>
          <p:nvPr/>
        </p:nvSpPr>
        <p:spPr>
          <a:xfrm>
            <a:off x="3441839" y="2500989"/>
            <a:ext cx="223520" cy="182880"/>
          </a:xfrm>
          <a:prstGeom prst="rect">
            <a:avLst/>
          </a:prstGeom>
        </p:spPr>
        <p:txBody>
          <a:bodyPr vert="horz" wrap="square" lIns="0" tIns="16510" rIns="0" bIns="0" rtlCol="0">
            <a:spAutoFit/>
          </a:bodyPr>
          <a:lstStyle/>
          <a:p>
            <a:pPr marL="12700">
              <a:lnSpc>
                <a:spcPct val="100000"/>
              </a:lnSpc>
              <a:spcBef>
                <a:spcPts val="130"/>
              </a:spcBef>
            </a:pPr>
            <a:r>
              <a:rPr sz="1000" spc="-25" dirty="0">
                <a:latin typeface="Calibri"/>
                <a:cs typeface="Calibri"/>
              </a:rPr>
              <a:t>160</a:t>
            </a:r>
            <a:endParaRPr sz="1000">
              <a:latin typeface="Calibri"/>
              <a:cs typeface="Calibri"/>
            </a:endParaRPr>
          </a:p>
        </p:txBody>
      </p:sp>
      <p:sp>
        <p:nvSpPr>
          <p:cNvPr id="89" name="object 89"/>
          <p:cNvSpPr txBox="1"/>
          <p:nvPr/>
        </p:nvSpPr>
        <p:spPr>
          <a:xfrm>
            <a:off x="3441839" y="1968664"/>
            <a:ext cx="223520" cy="182880"/>
          </a:xfrm>
          <a:prstGeom prst="rect">
            <a:avLst/>
          </a:prstGeom>
        </p:spPr>
        <p:txBody>
          <a:bodyPr vert="horz" wrap="square" lIns="0" tIns="16510" rIns="0" bIns="0" rtlCol="0">
            <a:spAutoFit/>
          </a:bodyPr>
          <a:lstStyle/>
          <a:p>
            <a:pPr marL="12700">
              <a:lnSpc>
                <a:spcPct val="100000"/>
              </a:lnSpc>
              <a:spcBef>
                <a:spcPts val="130"/>
              </a:spcBef>
            </a:pPr>
            <a:r>
              <a:rPr sz="1000" spc="-25" dirty="0">
                <a:latin typeface="Calibri"/>
                <a:cs typeface="Calibri"/>
              </a:rPr>
              <a:t>180</a:t>
            </a:r>
            <a:endParaRPr sz="1000">
              <a:latin typeface="Calibri"/>
              <a:cs typeface="Calibri"/>
            </a:endParaRPr>
          </a:p>
        </p:txBody>
      </p:sp>
      <p:sp>
        <p:nvSpPr>
          <p:cNvPr id="90" name="object 90"/>
          <p:cNvSpPr txBox="1"/>
          <p:nvPr/>
        </p:nvSpPr>
        <p:spPr>
          <a:xfrm>
            <a:off x="487774" y="5900986"/>
            <a:ext cx="2747010" cy="398145"/>
          </a:xfrm>
          <a:prstGeom prst="rect">
            <a:avLst/>
          </a:prstGeom>
        </p:spPr>
        <p:txBody>
          <a:bodyPr vert="vert270" wrap="square" lIns="0" tIns="8890" rIns="0" bIns="0" rtlCol="0">
            <a:spAutoFit/>
          </a:bodyPr>
          <a:lstStyle/>
          <a:p>
            <a:pPr marL="12700">
              <a:lnSpc>
                <a:spcPct val="100000"/>
              </a:lnSpc>
              <a:spcBef>
                <a:spcPts val="70"/>
              </a:spcBef>
            </a:pPr>
            <a:r>
              <a:rPr sz="1000" dirty="0">
                <a:latin typeface="Calibri"/>
                <a:cs typeface="Calibri"/>
              </a:rPr>
              <a:t>ene-</a:t>
            </a:r>
            <a:r>
              <a:rPr sz="1000" spc="-25" dirty="0">
                <a:latin typeface="Calibri"/>
                <a:cs typeface="Calibri"/>
              </a:rPr>
              <a:t>24</a:t>
            </a:r>
            <a:endParaRPr sz="1000">
              <a:latin typeface="Calibri"/>
              <a:cs typeface="Calibri"/>
            </a:endParaRPr>
          </a:p>
          <a:p>
            <a:pPr marL="12700" marR="5080" indent="20955" algn="just">
              <a:lnSpc>
                <a:spcPct val="152900"/>
              </a:lnSpc>
            </a:pPr>
            <a:r>
              <a:rPr sz="1000" dirty="0">
                <a:latin typeface="Calibri"/>
                <a:cs typeface="Calibri"/>
              </a:rPr>
              <a:t>abr-</a:t>
            </a:r>
            <a:r>
              <a:rPr sz="1000" spc="-25" dirty="0">
                <a:latin typeface="Calibri"/>
                <a:cs typeface="Calibri"/>
              </a:rPr>
              <a:t>24</a:t>
            </a:r>
            <a:r>
              <a:rPr sz="1000" dirty="0">
                <a:latin typeface="Calibri"/>
                <a:cs typeface="Calibri"/>
              </a:rPr>
              <a:t> jul-</a:t>
            </a:r>
            <a:r>
              <a:rPr sz="1000" spc="-25" dirty="0">
                <a:latin typeface="Calibri"/>
                <a:cs typeface="Calibri"/>
              </a:rPr>
              <a:t>24</a:t>
            </a:r>
            <a:r>
              <a:rPr sz="1000" dirty="0">
                <a:latin typeface="Calibri"/>
                <a:cs typeface="Calibri"/>
              </a:rPr>
              <a:t> oct-</a:t>
            </a:r>
            <a:r>
              <a:rPr sz="1000" spc="-25" dirty="0">
                <a:latin typeface="Calibri"/>
                <a:cs typeface="Calibri"/>
              </a:rPr>
              <a:t>24</a:t>
            </a:r>
            <a:r>
              <a:rPr sz="1000" dirty="0">
                <a:latin typeface="Calibri"/>
                <a:cs typeface="Calibri"/>
              </a:rPr>
              <a:t> ene-</a:t>
            </a:r>
            <a:r>
              <a:rPr sz="1000" spc="-25" dirty="0">
                <a:latin typeface="Calibri"/>
                <a:cs typeface="Calibri"/>
              </a:rPr>
              <a:t>25</a:t>
            </a:r>
            <a:r>
              <a:rPr sz="1000" dirty="0">
                <a:latin typeface="Calibri"/>
                <a:cs typeface="Calibri"/>
              </a:rPr>
              <a:t> abr-</a:t>
            </a:r>
            <a:r>
              <a:rPr sz="1000" spc="-25" dirty="0">
                <a:latin typeface="Calibri"/>
                <a:cs typeface="Calibri"/>
              </a:rPr>
              <a:t>25</a:t>
            </a:r>
            <a:r>
              <a:rPr sz="1000" dirty="0">
                <a:latin typeface="Calibri"/>
                <a:cs typeface="Calibri"/>
              </a:rPr>
              <a:t> jul-</a:t>
            </a:r>
            <a:r>
              <a:rPr sz="1000" spc="-25" dirty="0">
                <a:latin typeface="Calibri"/>
                <a:cs typeface="Calibri"/>
              </a:rPr>
              <a:t>25</a:t>
            </a:r>
            <a:r>
              <a:rPr sz="1000" dirty="0">
                <a:latin typeface="Calibri"/>
                <a:cs typeface="Calibri"/>
              </a:rPr>
              <a:t> oct-</a:t>
            </a:r>
            <a:r>
              <a:rPr sz="1000" spc="-25" dirty="0">
                <a:latin typeface="Calibri"/>
                <a:cs typeface="Calibri"/>
              </a:rPr>
              <a:t>25</a:t>
            </a:r>
            <a:r>
              <a:rPr sz="1000" dirty="0">
                <a:latin typeface="Calibri"/>
                <a:cs typeface="Calibri"/>
              </a:rPr>
              <a:t> ene-</a:t>
            </a:r>
            <a:r>
              <a:rPr sz="1000" spc="-25" dirty="0">
                <a:latin typeface="Calibri"/>
                <a:cs typeface="Calibri"/>
              </a:rPr>
              <a:t>26</a:t>
            </a:r>
            <a:r>
              <a:rPr sz="1000" dirty="0">
                <a:latin typeface="Calibri"/>
                <a:cs typeface="Calibri"/>
              </a:rPr>
              <a:t> abr-</a:t>
            </a:r>
            <a:r>
              <a:rPr sz="1000" spc="-25" dirty="0">
                <a:latin typeface="Calibri"/>
                <a:cs typeface="Calibri"/>
              </a:rPr>
              <a:t>26</a:t>
            </a:r>
            <a:r>
              <a:rPr sz="1000" dirty="0">
                <a:latin typeface="Calibri"/>
                <a:cs typeface="Calibri"/>
              </a:rPr>
              <a:t> jul-</a:t>
            </a:r>
            <a:r>
              <a:rPr sz="1000" spc="-25" dirty="0">
                <a:latin typeface="Calibri"/>
                <a:cs typeface="Calibri"/>
              </a:rPr>
              <a:t>26</a:t>
            </a:r>
            <a:r>
              <a:rPr sz="1000" dirty="0">
                <a:latin typeface="Calibri"/>
                <a:cs typeface="Calibri"/>
              </a:rPr>
              <a:t> oct-</a:t>
            </a:r>
            <a:r>
              <a:rPr sz="1000" spc="-25" dirty="0">
                <a:latin typeface="Calibri"/>
                <a:cs typeface="Calibri"/>
              </a:rPr>
              <a:t>26</a:t>
            </a:r>
            <a:endParaRPr sz="1000">
              <a:latin typeface="Calibri"/>
              <a:cs typeface="Calibri"/>
            </a:endParaRPr>
          </a:p>
        </p:txBody>
      </p:sp>
      <p:sp>
        <p:nvSpPr>
          <p:cNvPr id="91" name="object 91"/>
          <p:cNvSpPr txBox="1"/>
          <p:nvPr/>
        </p:nvSpPr>
        <p:spPr>
          <a:xfrm>
            <a:off x="827152" y="4887993"/>
            <a:ext cx="1216025" cy="904875"/>
          </a:xfrm>
          <a:prstGeom prst="rect">
            <a:avLst/>
          </a:prstGeom>
        </p:spPr>
        <p:txBody>
          <a:bodyPr vert="horz" wrap="square" lIns="0" tIns="36830" rIns="0" bIns="0" rtlCol="0">
            <a:spAutoFit/>
          </a:bodyPr>
          <a:lstStyle/>
          <a:p>
            <a:pPr marL="12700">
              <a:lnSpc>
                <a:spcPct val="100000"/>
              </a:lnSpc>
              <a:spcBef>
                <a:spcPts val="290"/>
              </a:spcBef>
            </a:pPr>
            <a:r>
              <a:rPr sz="1000" dirty="0">
                <a:latin typeface="Calibri"/>
                <a:cs typeface="Calibri"/>
              </a:rPr>
              <a:t>México</a:t>
            </a:r>
            <a:r>
              <a:rPr sz="1000" spc="30" dirty="0">
                <a:latin typeface="Calibri"/>
                <a:cs typeface="Calibri"/>
              </a:rPr>
              <a:t> </a:t>
            </a:r>
            <a:r>
              <a:rPr sz="1000" spc="-10" dirty="0">
                <a:latin typeface="Calibri"/>
                <a:cs typeface="Calibri"/>
              </a:rPr>
              <a:t>(148.8)</a:t>
            </a:r>
            <a:endParaRPr sz="1000">
              <a:latin typeface="Calibri"/>
              <a:cs typeface="Calibri"/>
            </a:endParaRPr>
          </a:p>
          <a:p>
            <a:pPr marL="12700">
              <a:lnSpc>
                <a:spcPct val="100000"/>
              </a:lnSpc>
              <a:spcBef>
                <a:spcPts val="195"/>
              </a:spcBef>
            </a:pPr>
            <a:r>
              <a:rPr sz="1000" spc="-10" dirty="0">
                <a:latin typeface="Calibri"/>
                <a:cs typeface="Calibri"/>
              </a:rPr>
              <a:t>Total</a:t>
            </a:r>
            <a:r>
              <a:rPr sz="1000" spc="-20" dirty="0">
                <a:latin typeface="Calibri"/>
                <a:cs typeface="Calibri"/>
              </a:rPr>
              <a:t> </a:t>
            </a:r>
            <a:r>
              <a:rPr sz="1000" spc="-10" dirty="0">
                <a:latin typeface="Calibri"/>
                <a:cs typeface="Calibri"/>
              </a:rPr>
              <a:t>(126.2)</a:t>
            </a:r>
            <a:endParaRPr sz="1000">
              <a:latin typeface="Calibri"/>
              <a:cs typeface="Calibri"/>
            </a:endParaRPr>
          </a:p>
          <a:p>
            <a:pPr marL="12700">
              <a:lnSpc>
                <a:spcPct val="100000"/>
              </a:lnSpc>
              <a:spcBef>
                <a:spcPts val="140"/>
              </a:spcBef>
            </a:pPr>
            <a:r>
              <a:rPr sz="1000" dirty="0">
                <a:latin typeface="Calibri"/>
                <a:cs typeface="Calibri"/>
              </a:rPr>
              <a:t>Canadá</a:t>
            </a:r>
            <a:r>
              <a:rPr sz="1000" spc="50" dirty="0">
                <a:latin typeface="Calibri"/>
                <a:cs typeface="Calibri"/>
              </a:rPr>
              <a:t> </a:t>
            </a:r>
            <a:r>
              <a:rPr sz="1000" spc="-10" dirty="0">
                <a:latin typeface="Calibri"/>
                <a:cs typeface="Calibri"/>
              </a:rPr>
              <a:t>(109.9)</a:t>
            </a:r>
            <a:endParaRPr sz="1000">
              <a:latin typeface="Calibri"/>
              <a:cs typeface="Calibri"/>
            </a:endParaRPr>
          </a:p>
          <a:p>
            <a:pPr marL="12700">
              <a:lnSpc>
                <a:spcPct val="100000"/>
              </a:lnSpc>
              <a:spcBef>
                <a:spcPts val="195"/>
              </a:spcBef>
            </a:pPr>
            <a:r>
              <a:rPr sz="1000" dirty="0">
                <a:latin typeface="Calibri"/>
                <a:cs typeface="Calibri"/>
              </a:rPr>
              <a:t>Unión</a:t>
            </a:r>
            <a:r>
              <a:rPr sz="1000" spc="50" dirty="0">
                <a:latin typeface="Calibri"/>
                <a:cs typeface="Calibri"/>
              </a:rPr>
              <a:t> </a:t>
            </a:r>
            <a:r>
              <a:rPr sz="1000" dirty="0">
                <a:latin typeface="Calibri"/>
                <a:cs typeface="Calibri"/>
              </a:rPr>
              <a:t>Europea</a:t>
            </a:r>
            <a:r>
              <a:rPr sz="1000" spc="55" dirty="0">
                <a:latin typeface="Calibri"/>
                <a:cs typeface="Calibri"/>
              </a:rPr>
              <a:t> </a:t>
            </a:r>
            <a:r>
              <a:rPr sz="1000" spc="-10" dirty="0">
                <a:latin typeface="Calibri"/>
                <a:cs typeface="Calibri"/>
              </a:rPr>
              <a:t>(101.5)</a:t>
            </a:r>
            <a:endParaRPr sz="1000">
              <a:latin typeface="Calibri"/>
              <a:cs typeface="Calibri"/>
            </a:endParaRPr>
          </a:p>
          <a:p>
            <a:pPr marL="12700">
              <a:lnSpc>
                <a:spcPct val="100000"/>
              </a:lnSpc>
              <a:spcBef>
                <a:spcPts val="195"/>
              </a:spcBef>
            </a:pPr>
            <a:r>
              <a:rPr sz="1000" dirty="0">
                <a:latin typeface="Calibri"/>
                <a:cs typeface="Calibri"/>
              </a:rPr>
              <a:t>China</a:t>
            </a:r>
            <a:r>
              <a:rPr sz="1000" spc="50" dirty="0">
                <a:latin typeface="Calibri"/>
                <a:cs typeface="Calibri"/>
              </a:rPr>
              <a:t> </a:t>
            </a:r>
            <a:r>
              <a:rPr sz="1000" spc="-10" dirty="0">
                <a:latin typeface="Calibri"/>
                <a:cs typeface="Calibri"/>
              </a:rPr>
              <a:t>(68.8)</a:t>
            </a:r>
            <a:endParaRPr sz="1000">
              <a:latin typeface="Calibri"/>
              <a:cs typeface="Calibri"/>
            </a:endParaRPr>
          </a:p>
        </p:txBody>
      </p:sp>
      <p:grpSp>
        <p:nvGrpSpPr>
          <p:cNvPr id="92" name="object 92"/>
          <p:cNvGrpSpPr/>
          <p:nvPr/>
        </p:nvGrpSpPr>
        <p:grpSpPr>
          <a:xfrm>
            <a:off x="4572932" y="2075444"/>
            <a:ext cx="2917190" cy="3798570"/>
            <a:chOff x="4572932" y="2075444"/>
            <a:chExt cx="2917190" cy="3798570"/>
          </a:xfrm>
        </p:grpSpPr>
        <p:sp>
          <p:nvSpPr>
            <p:cNvPr id="93" name="object 93"/>
            <p:cNvSpPr/>
            <p:nvPr/>
          </p:nvSpPr>
          <p:spPr>
            <a:xfrm>
              <a:off x="4572932" y="2075444"/>
              <a:ext cx="2917190" cy="3798570"/>
            </a:xfrm>
            <a:custGeom>
              <a:avLst/>
              <a:gdLst/>
              <a:ahLst/>
              <a:cxnLst/>
              <a:rect l="l" t="t" r="r" b="b"/>
              <a:pathLst>
                <a:path w="2917190" h="3798570">
                  <a:moveTo>
                    <a:pt x="2879056" y="3760175"/>
                  </a:moveTo>
                  <a:lnTo>
                    <a:pt x="2879056" y="0"/>
                  </a:lnTo>
                </a:path>
                <a:path w="2917190" h="3798570">
                  <a:moveTo>
                    <a:pt x="2879056" y="3760175"/>
                  </a:moveTo>
                  <a:lnTo>
                    <a:pt x="2917064" y="3760175"/>
                  </a:lnTo>
                </a:path>
                <a:path w="2917190" h="3798570">
                  <a:moveTo>
                    <a:pt x="2879056" y="3380360"/>
                  </a:moveTo>
                  <a:lnTo>
                    <a:pt x="2917064" y="3380360"/>
                  </a:lnTo>
                </a:path>
                <a:path w="2917190" h="3798570">
                  <a:moveTo>
                    <a:pt x="2879056" y="3010039"/>
                  </a:moveTo>
                  <a:lnTo>
                    <a:pt x="2917064" y="3010039"/>
                  </a:lnTo>
                </a:path>
                <a:path w="2917190" h="3798570">
                  <a:moveTo>
                    <a:pt x="2879056" y="2630224"/>
                  </a:moveTo>
                  <a:lnTo>
                    <a:pt x="2917064" y="2630224"/>
                  </a:lnTo>
                </a:path>
                <a:path w="2917190" h="3798570">
                  <a:moveTo>
                    <a:pt x="2879056" y="2259903"/>
                  </a:moveTo>
                  <a:lnTo>
                    <a:pt x="2917064" y="2259903"/>
                  </a:lnTo>
                </a:path>
                <a:path w="2917190" h="3798570">
                  <a:moveTo>
                    <a:pt x="2879056" y="1880087"/>
                  </a:moveTo>
                  <a:lnTo>
                    <a:pt x="2917064" y="1880087"/>
                  </a:lnTo>
                </a:path>
                <a:path w="2917190" h="3798570">
                  <a:moveTo>
                    <a:pt x="2879056" y="1509767"/>
                  </a:moveTo>
                  <a:lnTo>
                    <a:pt x="2917064" y="1509767"/>
                  </a:lnTo>
                </a:path>
                <a:path w="2917190" h="3798570">
                  <a:moveTo>
                    <a:pt x="2879056" y="1129951"/>
                  </a:moveTo>
                  <a:lnTo>
                    <a:pt x="2917064" y="1129951"/>
                  </a:lnTo>
                </a:path>
                <a:path w="2917190" h="3798570">
                  <a:moveTo>
                    <a:pt x="2879056" y="759631"/>
                  </a:moveTo>
                  <a:lnTo>
                    <a:pt x="2917064" y="759631"/>
                  </a:lnTo>
                </a:path>
                <a:path w="2917190" h="3798570">
                  <a:moveTo>
                    <a:pt x="2879056" y="379815"/>
                  </a:moveTo>
                  <a:lnTo>
                    <a:pt x="2917064" y="379815"/>
                  </a:lnTo>
                </a:path>
                <a:path w="2917190" h="3798570">
                  <a:moveTo>
                    <a:pt x="2879056" y="0"/>
                  </a:moveTo>
                  <a:lnTo>
                    <a:pt x="2917064" y="0"/>
                  </a:lnTo>
                </a:path>
                <a:path w="2917190" h="3798570">
                  <a:moveTo>
                    <a:pt x="0" y="3760175"/>
                  </a:moveTo>
                  <a:lnTo>
                    <a:pt x="2879056" y="3760175"/>
                  </a:lnTo>
                </a:path>
                <a:path w="2917190" h="3798570">
                  <a:moveTo>
                    <a:pt x="0" y="3760175"/>
                  </a:moveTo>
                  <a:lnTo>
                    <a:pt x="0" y="3798157"/>
                  </a:lnTo>
                </a:path>
                <a:path w="2917190" h="3798570">
                  <a:moveTo>
                    <a:pt x="237545" y="3760175"/>
                  </a:moveTo>
                  <a:lnTo>
                    <a:pt x="237545" y="3798157"/>
                  </a:lnTo>
                </a:path>
                <a:path w="2917190" h="3798570">
                  <a:moveTo>
                    <a:pt x="475091" y="3760175"/>
                  </a:moveTo>
                  <a:lnTo>
                    <a:pt x="475091" y="3798157"/>
                  </a:lnTo>
                </a:path>
                <a:path w="2917190" h="3798570">
                  <a:moveTo>
                    <a:pt x="712637" y="3760175"/>
                  </a:moveTo>
                  <a:lnTo>
                    <a:pt x="712637" y="3798157"/>
                  </a:lnTo>
                </a:path>
                <a:path w="2917190" h="3798570">
                  <a:moveTo>
                    <a:pt x="959685" y="3760175"/>
                  </a:moveTo>
                  <a:lnTo>
                    <a:pt x="959685" y="3798157"/>
                  </a:lnTo>
                </a:path>
                <a:path w="2917190" h="3798570">
                  <a:moveTo>
                    <a:pt x="1197231" y="3760175"/>
                  </a:moveTo>
                  <a:lnTo>
                    <a:pt x="1197231" y="3798157"/>
                  </a:lnTo>
                </a:path>
                <a:path w="2917190" h="3798570">
                  <a:moveTo>
                    <a:pt x="1434777" y="3760175"/>
                  </a:moveTo>
                  <a:lnTo>
                    <a:pt x="1434777" y="3798157"/>
                  </a:lnTo>
                </a:path>
                <a:path w="2917190" h="3798570">
                  <a:moveTo>
                    <a:pt x="1672323" y="3760175"/>
                  </a:moveTo>
                  <a:lnTo>
                    <a:pt x="1672323" y="3798157"/>
                  </a:lnTo>
                </a:path>
                <a:path w="2917190" h="3798570">
                  <a:moveTo>
                    <a:pt x="1919371" y="3760175"/>
                  </a:moveTo>
                  <a:lnTo>
                    <a:pt x="1919371" y="3798157"/>
                  </a:lnTo>
                </a:path>
                <a:path w="2917190" h="3798570">
                  <a:moveTo>
                    <a:pt x="2156917" y="3760175"/>
                  </a:moveTo>
                  <a:lnTo>
                    <a:pt x="2156917" y="3798157"/>
                  </a:lnTo>
                </a:path>
                <a:path w="2917190" h="3798570">
                  <a:moveTo>
                    <a:pt x="2394462" y="3760175"/>
                  </a:moveTo>
                  <a:lnTo>
                    <a:pt x="2394462" y="3798157"/>
                  </a:lnTo>
                </a:path>
                <a:path w="2917190" h="3798570">
                  <a:moveTo>
                    <a:pt x="2641510" y="3760175"/>
                  </a:moveTo>
                  <a:lnTo>
                    <a:pt x="2641510" y="3798157"/>
                  </a:lnTo>
                </a:path>
                <a:path w="2917190" h="3798570">
                  <a:moveTo>
                    <a:pt x="2879056" y="3760175"/>
                  </a:moveTo>
                  <a:lnTo>
                    <a:pt x="2879056" y="3798157"/>
                  </a:lnTo>
                </a:path>
              </a:pathLst>
            </a:custGeom>
            <a:ln w="9498">
              <a:solidFill>
                <a:srgbClr val="000000"/>
              </a:solidFill>
            </a:ln>
          </p:spPr>
          <p:txBody>
            <a:bodyPr wrap="square" lIns="0" tIns="0" rIns="0" bIns="0" rtlCol="0"/>
            <a:lstStyle/>
            <a:p>
              <a:endParaRPr/>
            </a:p>
          </p:txBody>
        </p:sp>
        <p:sp>
          <p:nvSpPr>
            <p:cNvPr id="94" name="object 94"/>
            <p:cNvSpPr/>
            <p:nvPr/>
          </p:nvSpPr>
          <p:spPr>
            <a:xfrm>
              <a:off x="4572932" y="2412530"/>
              <a:ext cx="2275840" cy="2706370"/>
            </a:xfrm>
            <a:custGeom>
              <a:avLst/>
              <a:gdLst/>
              <a:ahLst/>
              <a:cxnLst/>
              <a:rect l="l" t="t" r="r" b="b"/>
              <a:pathLst>
                <a:path w="2275840" h="2706370">
                  <a:moveTo>
                    <a:pt x="0" y="2607672"/>
                  </a:moveTo>
                  <a:lnTo>
                    <a:pt x="33256" y="2582747"/>
                  </a:lnTo>
                  <a:lnTo>
                    <a:pt x="118772" y="2563756"/>
                  </a:lnTo>
                  <a:lnTo>
                    <a:pt x="194787" y="2582747"/>
                  </a:lnTo>
                  <a:lnTo>
                    <a:pt x="280304" y="2601737"/>
                  </a:lnTo>
                  <a:lnTo>
                    <a:pt x="356318" y="2611233"/>
                  </a:lnTo>
                  <a:lnTo>
                    <a:pt x="432333" y="2582747"/>
                  </a:lnTo>
                  <a:lnTo>
                    <a:pt x="517849" y="2611233"/>
                  </a:lnTo>
                  <a:lnTo>
                    <a:pt x="593864" y="2601737"/>
                  </a:lnTo>
                  <a:lnTo>
                    <a:pt x="679381" y="2696691"/>
                  </a:lnTo>
                  <a:lnTo>
                    <a:pt x="755395" y="2706187"/>
                  </a:lnTo>
                  <a:lnTo>
                    <a:pt x="840912" y="2668205"/>
                  </a:lnTo>
                  <a:lnTo>
                    <a:pt x="916927" y="2620728"/>
                  </a:lnTo>
                  <a:lnTo>
                    <a:pt x="992941" y="2601737"/>
                  </a:lnTo>
                  <a:lnTo>
                    <a:pt x="1078458" y="2373848"/>
                  </a:lnTo>
                  <a:lnTo>
                    <a:pt x="1154473" y="1538253"/>
                  </a:lnTo>
                  <a:lnTo>
                    <a:pt x="1239989" y="607705"/>
                  </a:lnTo>
                  <a:lnTo>
                    <a:pt x="1316004" y="0"/>
                  </a:lnTo>
                  <a:lnTo>
                    <a:pt x="1392018" y="617200"/>
                  </a:lnTo>
                  <a:lnTo>
                    <a:pt x="1477535" y="541237"/>
                  </a:lnTo>
                  <a:lnTo>
                    <a:pt x="1553550" y="664677"/>
                  </a:lnTo>
                  <a:lnTo>
                    <a:pt x="1639066" y="636191"/>
                  </a:lnTo>
                  <a:lnTo>
                    <a:pt x="1715081" y="645686"/>
                  </a:lnTo>
                  <a:lnTo>
                    <a:pt x="1800597" y="1101465"/>
                  </a:lnTo>
                  <a:lnTo>
                    <a:pt x="1876612" y="1224905"/>
                  </a:lnTo>
                  <a:lnTo>
                    <a:pt x="1952627" y="1034997"/>
                  </a:lnTo>
                  <a:lnTo>
                    <a:pt x="2038143" y="1196419"/>
                  </a:lnTo>
                  <a:lnTo>
                    <a:pt x="2114158" y="1766143"/>
                  </a:lnTo>
                  <a:lnTo>
                    <a:pt x="2199675" y="1794629"/>
                  </a:lnTo>
                  <a:lnTo>
                    <a:pt x="2275689" y="1851601"/>
                  </a:lnTo>
                </a:path>
              </a:pathLst>
            </a:custGeom>
            <a:ln w="18998">
              <a:solidFill>
                <a:srgbClr val="FFC000"/>
              </a:solidFill>
            </a:ln>
          </p:spPr>
          <p:txBody>
            <a:bodyPr wrap="square" lIns="0" tIns="0" rIns="0" bIns="0" rtlCol="0"/>
            <a:lstStyle/>
            <a:p>
              <a:endParaRPr/>
            </a:p>
          </p:txBody>
        </p:sp>
        <p:sp>
          <p:nvSpPr>
            <p:cNvPr id="95" name="object 95"/>
            <p:cNvSpPr/>
            <p:nvPr/>
          </p:nvSpPr>
          <p:spPr>
            <a:xfrm>
              <a:off x="4572932" y="5175690"/>
              <a:ext cx="2275840" cy="598805"/>
            </a:xfrm>
            <a:custGeom>
              <a:avLst/>
              <a:gdLst/>
              <a:ahLst/>
              <a:cxnLst/>
              <a:rect l="l" t="t" r="r" b="b"/>
              <a:pathLst>
                <a:path w="2275840" h="598804">
                  <a:moveTo>
                    <a:pt x="0" y="565569"/>
                  </a:moveTo>
                  <a:lnTo>
                    <a:pt x="33256" y="569723"/>
                  </a:lnTo>
                  <a:lnTo>
                    <a:pt x="118772" y="560228"/>
                  </a:lnTo>
                  <a:lnTo>
                    <a:pt x="194787" y="569723"/>
                  </a:lnTo>
                  <a:lnTo>
                    <a:pt x="593864" y="569723"/>
                  </a:lnTo>
                  <a:lnTo>
                    <a:pt x="679381" y="579219"/>
                  </a:lnTo>
                  <a:lnTo>
                    <a:pt x="755395" y="569723"/>
                  </a:lnTo>
                  <a:lnTo>
                    <a:pt x="840912" y="569723"/>
                  </a:lnTo>
                  <a:lnTo>
                    <a:pt x="916927" y="579219"/>
                  </a:lnTo>
                  <a:lnTo>
                    <a:pt x="992941" y="598209"/>
                  </a:lnTo>
                  <a:lnTo>
                    <a:pt x="1078458" y="598209"/>
                  </a:lnTo>
                  <a:lnTo>
                    <a:pt x="1154473" y="588714"/>
                  </a:lnTo>
                  <a:lnTo>
                    <a:pt x="1239989" y="360824"/>
                  </a:lnTo>
                  <a:lnTo>
                    <a:pt x="1316004" y="161421"/>
                  </a:lnTo>
                  <a:lnTo>
                    <a:pt x="1392018" y="47476"/>
                  </a:lnTo>
                  <a:lnTo>
                    <a:pt x="1477535" y="85458"/>
                  </a:lnTo>
                  <a:lnTo>
                    <a:pt x="1553550" y="9495"/>
                  </a:lnTo>
                  <a:lnTo>
                    <a:pt x="1639066" y="104449"/>
                  </a:lnTo>
                  <a:lnTo>
                    <a:pt x="1715081" y="0"/>
                  </a:lnTo>
                  <a:lnTo>
                    <a:pt x="1800597" y="37981"/>
                  </a:lnTo>
                  <a:lnTo>
                    <a:pt x="1876612" y="9495"/>
                  </a:lnTo>
                  <a:lnTo>
                    <a:pt x="1952627" y="0"/>
                  </a:lnTo>
                  <a:lnTo>
                    <a:pt x="2038143" y="66467"/>
                  </a:lnTo>
                  <a:lnTo>
                    <a:pt x="2114158" y="66467"/>
                  </a:lnTo>
                  <a:lnTo>
                    <a:pt x="2199675" y="94953"/>
                  </a:lnTo>
                  <a:lnTo>
                    <a:pt x="2275689" y="85458"/>
                  </a:lnTo>
                </a:path>
              </a:pathLst>
            </a:custGeom>
            <a:ln w="18991">
              <a:solidFill>
                <a:srgbClr val="0070C0"/>
              </a:solidFill>
            </a:ln>
          </p:spPr>
          <p:txBody>
            <a:bodyPr wrap="square" lIns="0" tIns="0" rIns="0" bIns="0" rtlCol="0"/>
            <a:lstStyle/>
            <a:p>
              <a:endParaRPr/>
            </a:p>
          </p:txBody>
        </p:sp>
        <p:sp>
          <p:nvSpPr>
            <p:cNvPr id="97" name="object 97"/>
            <p:cNvSpPr/>
            <p:nvPr/>
          </p:nvSpPr>
          <p:spPr>
            <a:xfrm>
              <a:off x="4582434" y="5617225"/>
              <a:ext cx="57150" cy="57150"/>
            </a:xfrm>
            <a:custGeom>
              <a:avLst/>
              <a:gdLst/>
              <a:ahLst/>
              <a:cxnLst/>
              <a:rect l="l" t="t" r="r" b="b"/>
              <a:pathLst>
                <a:path w="57150" h="57150">
                  <a:moveTo>
                    <a:pt x="57010" y="0"/>
                  </a:moveTo>
                  <a:lnTo>
                    <a:pt x="0" y="0"/>
                  </a:lnTo>
                  <a:lnTo>
                    <a:pt x="0" y="56972"/>
                  </a:lnTo>
                  <a:lnTo>
                    <a:pt x="57010" y="56972"/>
                  </a:lnTo>
                  <a:lnTo>
                    <a:pt x="57010" y="0"/>
                  </a:lnTo>
                  <a:close/>
                </a:path>
              </a:pathLst>
            </a:custGeom>
            <a:solidFill>
              <a:srgbClr val="041E42"/>
            </a:solidFill>
          </p:spPr>
          <p:txBody>
            <a:bodyPr wrap="square" lIns="0" tIns="0" rIns="0" bIns="0" rtlCol="0"/>
            <a:lstStyle/>
            <a:p>
              <a:endParaRPr/>
            </a:p>
          </p:txBody>
        </p:sp>
        <p:sp>
          <p:nvSpPr>
            <p:cNvPr id="98" name="object 98"/>
            <p:cNvSpPr/>
            <p:nvPr/>
          </p:nvSpPr>
          <p:spPr>
            <a:xfrm>
              <a:off x="4582433" y="5617226"/>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99" name="object 99"/>
            <p:cNvSpPr/>
            <p:nvPr/>
          </p:nvSpPr>
          <p:spPr>
            <a:xfrm>
              <a:off x="4658449" y="5626721"/>
              <a:ext cx="57150" cy="57150"/>
            </a:xfrm>
            <a:custGeom>
              <a:avLst/>
              <a:gdLst/>
              <a:ahLst/>
              <a:cxnLst/>
              <a:rect l="l" t="t" r="r" b="b"/>
              <a:pathLst>
                <a:path w="57150" h="57150">
                  <a:moveTo>
                    <a:pt x="57010" y="0"/>
                  </a:moveTo>
                  <a:lnTo>
                    <a:pt x="0" y="0"/>
                  </a:lnTo>
                  <a:lnTo>
                    <a:pt x="0" y="56972"/>
                  </a:lnTo>
                  <a:lnTo>
                    <a:pt x="57010" y="56972"/>
                  </a:lnTo>
                  <a:lnTo>
                    <a:pt x="57010" y="0"/>
                  </a:lnTo>
                  <a:close/>
                </a:path>
              </a:pathLst>
            </a:custGeom>
            <a:solidFill>
              <a:srgbClr val="041E42"/>
            </a:solidFill>
          </p:spPr>
          <p:txBody>
            <a:bodyPr wrap="square" lIns="0" tIns="0" rIns="0" bIns="0" rtlCol="0"/>
            <a:lstStyle/>
            <a:p>
              <a:endParaRPr/>
            </a:p>
          </p:txBody>
        </p:sp>
        <p:sp>
          <p:nvSpPr>
            <p:cNvPr id="100" name="object 100"/>
            <p:cNvSpPr/>
            <p:nvPr/>
          </p:nvSpPr>
          <p:spPr>
            <a:xfrm>
              <a:off x="4658448" y="5626721"/>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01" name="object 101"/>
            <p:cNvSpPr/>
            <p:nvPr/>
          </p:nvSpPr>
          <p:spPr>
            <a:xfrm>
              <a:off x="4743965" y="5636216"/>
              <a:ext cx="57150" cy="57150"/>
            </a:xfrm>
            <a:custGeom>
              <a:avLst/>
              <a:gdLst/>
              <a:ahLst/>
              <a:cxnLst/>
              <a:rect l="l" t="t" r="r" b="b"/>
              <a:pathLst>
                <a:path w="57150" h="57150">
                  <a:moveTo>
                    <a:pt x="57010" y="0"/>
                  </a:moveTo>
                  <a:lnTo>
                    <a:pt x="0" y="0"/>
                  </a:lnTo>
                  <a:lnTo>
                    <a:pt x="0" y="56972"/>
                  </a:lnTo>
                  <a:lnTo>
                    <a:pt x="57010" y="56972"/>
                  </a:lnTo>
                  <a:lnTo>
                    <a:pt x="57010" y="0"/>
                  </a:lnTo>
                  <a:close/>
                </a:path>
              </a:pathLst>
            </a:custGeom>
            <a:solidFill>
              <a:srgbClr val="041E42"/>
            </a:solidFill>
          </p:spPr>
          <p:txBody>
            <a:bodyPr wrap="square" lIns="0" tIns="0" rIns="0" bIns="0" rtlCol="0"/>
            <a:lstStyle/>
            <a:p>
              <a:endParaRPr/>
            </a:p>
          </p:txBody>
        </p:sp>
        <p:sp>
          <p:nvSpPr>
            <p:cNvPr id="102" name="object 102"/>
            <p:cNvSpPr/>
            <p:nvPr/>
          </p:nvSpPr>
          <p:spPr>
            <a:xfrm>
              <a:off x="4743965" y="5636217"/>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03" name="object 103"/>
            <p:cNvSpPr/>
            <p:nvPr/>
          </p:nvSpPr>
          <p:spPr>
            <a:xfrm>
              <a:off x="4819980" y="5645712"/>
              <a:ext cx="57150" cy="57150"/>
            </a:xfrm>
            <a:custGeom>
              <a:avLst/>
              <a:gdLst/>
              <a:ahLst/>
              <a:cxnLst/>
              <a:rect l="l" t="t" r="r" b="b"/>
              <a:pathLst>
                <a:path w="57150" h="57150">
                  <a:moveTo>
                    <a:pt x="57010" y="0"/>
                  </a:moveTo>
                  <a:lnTo>
                    <a:pt x="0" y="0"/>
                  </a:lnTo>
                  <a:lnTo>
                    <a:pt x="0" y="56972"/>
                  </a:lnTo>
                  <a:lnTo>
                    <a:pt x="57010" y="56972"/>
                  </a:lnTo>
                  <a:lnTo>
                    <a:pt x="57010" y="0"/>
                  </a:lnTo>
                  <a:close/>
                </a:path>
              </a:pathLst>
            </a:custGeom>
            <a:solidFill>
              <a:srgbClr val="041E42"/>
            </a:solidFill>
          </p:spPr>
          <p:txBody>
            <a:bodyPr wrap="square" lIns="0" tIns="0" rIns="0" bIns="0" rtlCol="0"/>
            <a:lstStyle/>
            <a:p>
              <a:endParaRPr/>
            </a:p>
          </p:txBody>
        </p:sp>
        <p:sp>
          <p:nvSpPr>
            <p:cNvPr id="104" name="object 104"/>
            <p:cNvSpPr/>
            <p:nvPr/>
          </p:nvSpPr>
          <p:spPr>
            <a:xfrm>
              <a:off x="4819979" y="5645712"/>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05" name="object 105"/>
            <p:cNvSpPr/>
            <p:nvPr/>
          </p:nvSpPr>
          <p:spPr>
            <a:xfrm>
              <a:off x="4905497" y="5636216"/>
              <a:ext cx="57150" cy="57150"/>
            </a:xfrm>
            <a:custGeom>
              <a:avLst/>
              <a:gdLst/>
              <a:ahLst/>
              <a:cxnLst/>
              <a:rect l="l" t="t" r="r" b="b"/>
              <a:pathLst>
                <a:path w="57150" h="57150">
                  <a:moveTo>
                    <a:pt x="57010" y="0"/>
                  </a:moveTo>
                  <a:lnTo>
                    <a:pt x="0" y="0"/>
                  </a:lnTo>
                  <a:lnTo>
                    <a:pt x="0" y="56972"/>
                  </a:lnTo>
                  <a:lnTo>
                    <a:pt x="57010" y="56972"/>
                  </a:lnTo>
                  <a:lnTo>
                    <a:pt x="57010" y="0"/>
                  </a:lnTo>
                  <a:close/>
                </a:path>
              </a:pathLst>
            </a:custGeom>
            <a:solidFill>
              <a:srgbClr val="041E42"/>
            </a:solidFill>
          </p:spPr>
          <p:txBody>
            <a:bodyPr wrap="square" lIns="0" tIns="0" rIns="0" bIns="0" rtlCol="0"/>
            <a:lstStyle/>
            <a:p>
              <a:endParaRPr/>
            </a:p>
          </p:txBody>
        </p:sp>
        <p:sp>
          <p:nvSpPr>
            <p:cNvPr id="106" name="object 106"/>
            <p:cNvSpPr/>
            <p:nvPr/>
          </p:nvSpPr>
          <p:spPr>
            <a:xfrm>
              <a:off x="4905496" y="5636217"/>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07" name="object 107"/>
            <p:cNvSpPr/>
            <p:nvPr/>
          </p:nvSpPr>
          <p:spPr>
            <a:xfrm>
              <a:off x="4981511" y="5636216"/>
              <a:ext cx="57150" cy="57150"/>
            </a:xfrm>
            <a:custGeom>
              <a:avLst/>
              <a:gdLst/>
              <a:ahLst/>
              <a:cxnLst/>
              <a:rect l="l" t="t" r="r" b="b"/>
              <a:pathLst>
                <a:path w="57150" h="57150">
                  <a:moveTo>
                    <a:pt x="57010" y="0"/>
                  </a:moveTo>
                  <a:lnTo>
                    <a:pt x="0" y="0"/>
                  </a:lnTo>
                  <a:lnTo>
                    <a:pt x="0" y="56972"/>
                  </a:lnTo>
                  <a:lnTo>
                    <a:pt x="57010" y="56972"/>
                  </a:lnTo>
                  <a:lnTo>
                    <a:pt x="57010" y="0"/>
                  </a:lnTo>
                  <a:close/>
                </a:path>
              </a:pathLst>
            </a:custGeom>
            <a:solidFill>
              <a:srgbClr val="041E42"/>
            </a:solidFill>
          </p:spPr>
          <p:txBody>
            <a:bodyPr wrap="square" lIns="0" tIns="0" rIns="0" bIns="0" rtlCol="0"/>
            <a:lstStyle/>
            <a:p>
              <a:endParaRPr/>
            </a:p>
          </p:txBody>
        </p:sp>
        <p:sp>
          <p:nvSpPr>
            <p:cNvPr id="108" name="object 108"/>
            <p:cNvSpPr/>
            <p:nvPr/>
          </p:nvSpPr>
          <p:spPr>
            <a:xfrm>
              <a:off x="4981511" y="5636217"/>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09" name="object 109"/>
            <p:cNvSpPr/>
            <p:nvPr/>
          </p:nvSpPr>
          <p:spPr>
            <a:xfrm>
              <a:off x="5057526" y="5617225"/>
              <a:ext cx="57150" cy="57150"/>
            </a:xfrm>
            <a:custGeom>
              <a:avLst/>
              <a:gdLst/>
              <a:ahLst/>
              <a:cxnLst/>
              <a:rect l="l" t="t" r="r" b="b"/>
              <a:pathLst>
                <a:path w="57150" h="57150">
                  <a:moveTo>
                    <a:pt x="57010" y="0"/>
                  </a:moveTo>
                  <a:lnTo>
                    <a:pt x="0" y="0"/>
                  </a:lnTo>
                  <a:lnTo>
                    <a:pt x="0" y="56972"/>
                  </a:lnTo>
                  <a:lnTo>
                    <a:pt x="57010" y="56972"/>
                  </a:lnTo>
                  <a:lnTo>
                    <a:pt x="57010" y="0"/>
                  </a:lnTo>
                  <a:close/>
                </a:path>
              </a:pathLst>
            </a:custGeom>
            <a:solidFill>
              <a:srgbClr val="041E42"/>
            </a:solidFill>
          </p:spPr>
          <p:txBody>
            <a:bodyPr wrap="square" lIns="0" tIns="0" rIns="0" bIns="0" rtlCol="0"/>
            <a:lstStyle/>
            <a:p>
              <a:endParaRPr/>
            </a:p>
          </p:txBody>
        </p:sp>
        <p:sp>
          <p:nvSpPr>
            <p:cNvPr id="110" name="object 110"/>
            <p:cNvSpPr/>
            <p:nvPr/>
          </p:nvSpPr>
          <p:spPr>
            <a:xfrm>
              <a:off x="5057525" y="5617226"/>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11" name="object 111"/>
            <p:cNvSpPr/>
            <p:nvPr/>
          </p:nvSpPr>
          <p:spPr>
            <a:xfrm>
              <a:off x="5143042" y="5617225"/>
              <a:ext cx="57150" cy="57150"/>
            </a:xfrm>
            <a:custGeom>
              <a:avLst/>
              <a:gdLst/>
              <a:ahLst/>
              <a:cxnLst/>
              <a:rect l="l" t="t" r="r" b="b"/>
              <a:pathLst>
                <a:path w="57150" h="57150">
                  <a:moveTo>
                    <a:pt x="57010" y="0"/>
                  </a:moveTo>
                  <a:lnTo>
                    <a:pt x="0" y="0"/>
                  </a:lnTo>
                  <a:lnTo>
                    <a:pt x="0" y="56972"/>
                  </a:lnTo>
                  <a:lnTo>
                    <a:pt x="57010" y="56972"/>
                  </a:lnTo>
                  <a:lnTo>
                    <a:pt x="57010" y="0"/>
                  </a:lnTo>
                  <a:close/>
                </a:path>
              </a:pathLst>
            </a:custGeom>
            <a:solidFill>
              <a:srgbClr val="041E42"/>
            </a:solidFill>
          </p:spPr>
          <p:txBody>
            <a:bodyPr wrap="square" lIns="0" tIns="0" rIns="0" bIns="0" rtlCol="0"/>
            <a:lstStyle/>
            <a:p>
              <a:endParaRPr/>
            </a:p>
          </p:txBody>
        </p:sp>
        <p:sp>
          <p:nvSpPr>
            <p:cNvPr id="112" name="object 112"/>
            <p:cNvSpPr/>
            <p:nvPr/>
          </p:nvSpPr>
          <p:spPr>
            <a:xfrm>
              <a:off x="5143042" y="5617226"/>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13" name="object 113"/>
            <p:cNvSpPr/>
            <p:nvPr/>
          </p:nvSpPr>
          <p:spPr>
            <a:xfrm>
              <a:off x="5219057" y="5626721"/>
              <a:ext cx="57150" cy="57150"/>
            </a:xfrm>
            <a:custGeom>
              <a:avLst/>
              <a:gdLst/>
              <a:ahLst/>
              <a:cxnLst/>
              <a:rect l="l" t="t" r="r" b="b"/>
              <a:pathLst>
                <a:path w="57150" h="57150">
                  <a:moveTo>
                    <a:pt x="57010" y="0"/>
                  </a:moveTo>
                  <a:lnTo>
                    <a:pt x="0" y="0"/>
                  </a:lnTo>
                  <a:lnTo>
                    <a:pt x="0" y="56972"/>
                  </a:lnTo>
                  <a:lnTo>
                    <a:pt x="57010" y="56972"/>
                  </a:lnTo>
                  <a:lnTo>
                    <a:pt x="57010" y="0"/>
                  </a:lnTo>
                  <a:close/>
                </a:path>
              </a:pathLst>
            </a:custGeom>
            <a:solidFill>
              <a:srgbClr val="041E42"/>
            </a:solidFill>
          </p:spPr>
          <p:txBody>
            <a:bodyPr wrap="square" lIns="0" tIns="0" rIns="0" bIns="0" rtlCol="0"/>
            <a:lstStyle/>
            <a:p>
              <a:endParaRPr/>
            </a:p>
          </p:txBody>
        </p:sp>
        <p:sp>
          <p:nvSpPr>
            <p:cNvPr id="114" name="object 114"/>
            <p:cNvSpPr/>
            <p:nvPr/>
          </p:nvSpPr>
          <p:spPr>
            <a:xfrm>
              <a:off x="5219057" y="5626721"/>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15" name="object 115"/>
            <p:cNvSpPr/>
            <p:nvPr/>
          </p:nvSpPr>
          <p:spPr>
            <a:xfrm>
              <a:off x="5304574" y="5626721"/>
              <a:ext cx="57150" cy="57150"/>
            </a:xfrm>
            <a:custGeom>
              <a:avLst/>
              <a:gdLst/>
              <a:ahLst/>
              <a:cxnLst/>
              <a:rect l="l" t="t" r="r" b="b"/>
              <a:pathLst>
                <a:path w="57150" h="57150">
                  <a:moveTo>
                    <a:pt x="57010" y="0"/>
                  </a:moveTo>
                  <a:lnTo>
                    <a:pt x="0" y="0"/>
                  </a:lnTo>
                  <a:lnTo>
                    <a:pt x="0" y="56972"/>
                  </a:lnTo>
                  <a:lnTo>
                    <a:pt x="57010" y="56972"/>
                  </a:lnTo>
                  <a:lnTo>
                    <a:pt x="57010" y="0"/>
                  </a:lnTo>
                  <a:close/>
                </a:path>
              </a:pathLst>
            </a:custGeom>
            <a:solidFill>
              <a:srgbClr val="041E42"/>
            </a:solidFill>
          </p:spPr>
          <p:txBody>
            <a:bodyPr wrap="square" lIns="0" tIns="0" rIns="0" bIns="0" rtlCol="0"/>
            <a:lstStyle/>
            <a:p>
              <a:endParaRPr/>
            </a:p>
          </p:txBody>
        </p:sp>
        <p:sp>
          <p:nvSpPr>
            <p:cNvPr id="116" name="object 116"/>
            <p:cNvSpPr/>
            <p:nvPr/>
          </p:nvSpPr>
          <p:spPr>
            <a:xfrm>
              <a:off x="5304573" y="5626721"/>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17" name="object 117"/>
            <p:cNvSpPr/>
            <p:nvPr/>
          </p:nvSpPr>
          <p:spPr>
            <a:xfrm>
              <a:off x="5380588" y="5636216"/>
              <a:ext cx="57150" cy="57150"/>
            </a:xfrm>
            <a:custGeom>
              <a:avLst/>
              <a:gdLst/>
              <a:ahLst/>
              <a:cxnLst/>
              <a:rect l="l" t="t" r="r" b="b"/>
              <a:pathLst>
                <a:path w="57150" h="57150">
                  <a:moveTo>
                    <a:pt x="57010" y="0"/>
                  </a:moveTo>
                  <a:lnTo>
                    <a:pt x="0" y="0"/>
                  </a:lnTo>
                  <a:lnTo>
                    <a:pt x="0" y="56972"/>
                  </a:lnTo>
                  <a:lnTo>
                    <a:pt x="57010" y="56972"/>
                  </a:lnTo>
                  <a:lnTo>
                    <a:pt x="57010" y="0"/>
                  </a:lnTo>
                  <a:close/>
                </a:path>
              </a:pathLst>
            </a:custGeom>
            <a:solidFill>
              <a:srgbClr val="041E42"/>
            </a:solidFill>
          </p:spPr>
          <p:txBody>
            <a:bodyPr wrap="square" lIns="0" tIns="0" rIns="0" bIns="0" rtlCol="0"/>
            <a:lstStyle/>
            <a:p>
              <a:endParaRPr/>
            </a:p>
          </p:txBody>
        </p:sp>
        <p:sp>
          <p:nvSpPr>
            <p:cNvPr id="118" name="object 118"/>
            <p:cNvSpPr/>
            <p:nvPr/>
          </p:nvSpPr>
          <p:spPr>
            <a:xfrm>
              <a:off x="5380588" y="5636217"/>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19" name="object 119"/>
            <p:cNvSpPr/>
            <p:nvPr/>
          </p:nvSpPr>
          <p:spPr>
            <a:xfrm>
              <a:off x="5456603" y="5636216"/>
              <a:ext cx="57150" cy="57150"/>
            </a:xfrm>
            <a:custGeom>
              <a:avLst/>
              <a:gdLst/>
              <a:ahLst/>
              <a:cxnLst/>
              <a:rect l="l" t="t" r="r" b="b"/>
              <a:pathLst>
                <a:path w="57150" h="57150">
                  <a:moveTo>
                    <a:pt x="57010" y="0"/>
                  </a:moveTo>
                  <a:lnTo>
                    <a:pt x="0" y="0"/>
                  </a:lnTo>
                  <a:lnTo>
                    <a:pt x="0" y="56972"/>
                  </a:lnTo>
                  <a:lnTo>
                    <a:pt x="57010" y="56972"/>
                  </a:lnTo>
                  <a:lnTo>
                    <a:pt x="57010" y="0"/>
                  </a:lnTo>
                  <a:close/>
                </a:path>
              </a:pathLst>
            </a:custGeom>
            <a:solidFill>
              <a:srgbClr val="041E42"/>
            </a:solidFill>
          </p:spPr>
          <p:txBody>
            <a:bodyPr wrap="square" lIns="0" tIns="0" rIns="0" bIns="0" rtlCol="0"/>
            <a:lstStyle/>
            <a:p>
              <a:endParaRPr/>
            </a:p>
          </p:txBody>
        </p:sp>
        <p:sp>
          <p:nvSpPr>
            <p:cNvPr id="120" name="object 120"/>
            <p:cNvSpPr/>
            <p:nvPr/>
          </p:nvSpPr>
          <p:spPr>
            <a:xfrm>
              <a:off x="5456602" y="5636217"/>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21" name="object 121"/>
            <p:cNvSpPr/>
            <p:nvPr/>
          </p:nvSpPr>
          <p:spPr>
            <a:xfrm>
              <a:off x="5542120" y="5636216"/>
              <a:ext cx="57150" cy="57150"/>
            </a:xfrm>
            <a:custGeom>
              <a:avLst/>
              <a:gdLst/>
              <a:ahLst/>
              <a:cxnLst/>
              <a:rect l="l" t="t" r="r" b="b"/>
              <a:pathLst>
                <a:path w="57150" h="57150">
                  <a:moveTo>
                    <a:pt x="57010" y="0"/>
                  </a:moveTo>
                  <a:lnTo>
                    <a:pt x="0" y="0"/>
                  </a:lnTo>
                  <a:lnTo>
                    <a:pt x="0" y="56972"/>
                  </a:lnTo>
                  <a:lnTo>
                    <a:pt x="57010" y="56972"/>
                  </a:lnTo>
                  <a:lnTo>
                    <a:pt x="57010" y="0"/>
                  </a:lnTo>
                  <a:close/>
                </a:path>
              </a:pathLst>
            </a:custGeom>
            <a:solidFill>
              <a:srgbClr val="041E42"/>
            </a:solidFill>
          </p:spPr>
          <p:txBody>
            <a:bodyPr wrap="square" lIns="0" tIns="0" rIns="0" bIns="0" rtlCol="0"/>
            <a:lstStyle/>
            <a:p>
              <a:endParaRPr/>
            </a:p>
          </p:txBody>
        </p:sp>
        <p:sp>
          <p:nvSpPr>
            <p:cNvPr id="122" name="object 122"/>
            <p:cNvSpPr/>
            <p:nvPr/>
          </p:nvSpPr>
          <p:spPr>
            <a:xfrm>
              <a:off x="5542119" y="5636217"/>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23" name="object 123"/>
            <p:cNvSpPr/>
            <p:nvPr/>
          </p:nvSpPr>
          <p:spPr>
            <a:xfrm>
              <a:off x="5618134" y="5626721"/>
              <a:ext cx="57150" cy="57150"/>
            </a:xfrm>
            <a:custGeom>
              <a:avLst/>
              <a:gdLst/>
              <a:ahLst/>
              <a:cxnLst/>
              <a:rect l="l" t="t" r="r" b="b"/>
              <a:pathLst>
                <a:path w="57150" h="57150">
                  <a:moveTo>
                    <a:pt x="57010" y="0"/>
                  </a:moveTo>
                  <a:lnTo>
                    <a:pt x="0" y="0"/>
                  </a:lnTo>
                  <a:lnTo>
                    <a:pt x="0" y="56972"/>
                  </a:lnTo>
                  <a:lnTo>
                    <a:pt x="57010" y="56972"/>
                  </a:lnTo>
                  <a:lnTo>
                    <a:pt x="57010" y="0"/>
                  </a:lnTo>
                  <a:close/>
                </a:path>
              </a:pathLst>
            </a:custGeom>
            <a:solidFill>
              <a:srgbClr val="041E42"/>
            </a:solidFill>
          </p:spPr>
          <p:txBody>
            <a:bodyPr wrap="square" lIns="0" tIns="0" rIns="0" bIns="0" rtlCol="0"/>
            <a:lstStyle/>
            <a:p>
              <a:endParaRPr/>
            </a:p>
          </p:txBody>
        </p:sp>
        <p:sp>
          <p:nvSpPr>
            <p:cNvPr id="124" name="object 124"/>
            <p:cNvSpPr/>
            <p:nvPr/>
          </p:nvSpPr>
          <p:spPr>
            <a:xfrm>
              <a:off x="5618134" y="5626721"/>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25" name="object 125"/>
            <p:cNvSpPr/>
            <p:nvPr/>
          </p:nvSpPr>
          <p:spPr>
            <a:xfrm>
              <a:off x="5703651" y="5522272"/>
              <a:ext cx="57150" cy="57150"/>
            </a:xfrm>
            <a:custGeom>
              <a:avLst/>
              <a:gdLst/>
              <a:ahLst/>
              <a:cxnLst/>
              <a:rect l="l" t="t" r="r" b="b"/>
              <a:pathLst>
                <a:path w="57150" h="57150">
                  <a:moveTo>
                    <a:pt x="57010" y="0"/>
                  </a:moveTo>
                  <a:lnTo>
                    <a:pt x="0" y="0"/>
                  </a:lnTo>
                  <a:lnTo>
                    <a:pt x="0" y="56972"/>
                  </a:lnTo>
                  <a:lnTo>
                    <a:pt x="57010" y="56972"/>
                  </a:lnTo>
                  <a:lnTo>
                    <a:pt x="57010" y="0"/>
                  </a:lnTo>
                  <a:close/>
                </a:path>
              </a:pathLst>
            </a:custGeom>
            <a:solidFill>
              <a:srgbClr val="041E42"/>
            </a:solidFill>
          </p:spPr>
          <p:txBody>
            <a:bodyPr wrap="square" lIns="0" tIns="0" rIns="0" bIns="0" rtlCol="0"/>
            <a:lstStyle/>
            <a:p>
              <a:endParaRPr/>
            </a:p>
          </p:txBody>
        </p:sp>
        <p:sp>
          <p:nvSpPr>
            <p:cNvPr id="126" name="object 126"/>
            <p:cNvSpPr/>
            <p:nvPr/>
          </p:nvSpPr>
          <p:spPr>
            <a:xfrm>
              <a:off x="5703650" y="5522272"/>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27" name="object 127"/>
            <p:cNvSpPr/>
            <p:nvPr/>
          </p:nvSpPr>
          <p:spPr>
            <a:xfrm>
              <a:off x="5779666" y="5284886"/>
              <a:ext cx="57150" cy="57150"/>
            </a:xfrm>
            <a:custGeom>
              <a:avLst/>
              <a:gdLst/>
              <a:ahLst/>
              <a:cxnLst/>
              <a:rect l="l" t="t" r="r" b="b"/>
              <a:pathLst>
                <a:path w="57150" h="57150">
                  <a:moveTo>
                    <a:pt x="57010" y="0"/>
                  </a:moveTo>
                  <a:lnTo>
                    <a:pt x="0" y="0"/>
                  </a:lnTo>
                  <a:lnTo>
                    <a:pt x="0" y="56973"/>
                  </a:lnTo>
                  <a:lnTo>
                    <a:pt x="57010" y="56973"/>
                  </a:lnTo>
                  <a:lnTo>
                    <a:pt x="57010" y="0"/>
                  </a:lnTo>
                  <a:close/>
                </a:path>
              </a:pathLst>
            </a:custGeom>
            <a:solidFill>
              <a:srgbClr val="041E42"/>
            </a:solidFill>
          </p:spPr>
          <p:txBody>
            <a:bodyPr wrap="square" lIns="0" tIns="0" rIns="0" bIns="0" rtlCol="0"/>
            <a:lstStyle/>
            <a:p>
              <a:endParaRPr/>
            </a:p>
          </p:txBody>
        </p:sp>
        <p:sp>
          <p:nvSpPr>
            <p:cNvPr id="128" name="object 128"/>
            <p:cNvSpPr/>
            <p:nvPr/>
          </p:nvSpPr>
          <p:spPr>
            <a:xfrm>
              <a:off x="5779665" y="5284887"/>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29" name="object 129"/>
            <p:cNvSpPr/>
            <p:nvPr/>
          </p:nvSpPr>
          <p:spPr>
            <a:xfrm>
              <a:off x="5865181" y="5151951"/>
              <a:ext cx="57150" cy="57150"/>
            </a:xfrm>
            <a:custGeom>
              <a:avLst/>
              <a:gdLst/>
              <a:ahLst/>
              <a:cxnLst/>
              <a:rect l="l" t="t" r="r" b="b"/>
              <a:pathLst>
                <a:path w="57150" h="57150">
                  <a:moveTo>
                    <a:pt x="57011" y="0"/>
                  </a:moveTo>
                  <a:lnTo>
                    <a:pt x="0" y="0"/>
                  </a:lnTo>
                  <a:lnTo>
                    <a:pt x="0" y="56972"/>
                  </a:lnTo>
                  <a:lnTo>
                    <a:pt x="57011" y="56972"/>
                  </a:lnTo>
                  <a:lnTo>
                    <a:pt x="57011" y="0"/>
                  </a:lnTo>
                  <a:close/>
                </a:path>
              </a:pathLst>
            </a:custGeom>
            <a:solidFill>
              <a:srgbClr val="041E42"/>
            </a:solidFill>
          </p:spPr>
          <p:txBody>
            <a:bodyPr wrap="square" lIns="0" tIns="0" rIns="0" bIns="0" rtlCol="0"/>
            <a:lstStyle/>
            <a:p>
              <a:endParaRPr/>
            </a:p>
          </p:txBody>
        </p:sp>
        <p:sp>
          <p:nvSpPr>
            <p:cNvPr id="130" name="object 130"/>
            <p:cNvSpPr/>
            <p:nvPr/>
          </p:nvSpPr>
          <p:spPr>
            <a:xfrm>
              <a:off x="5865182" y="5151952"/>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31" name="object 131"/>
            <p:cNvSpPr/>
            <p:nvPr/>
          </p:nvSpPr>
          <p:spPr>
            <a:xfrm>
              <a:off x="5941197" y="5132960"/>
              <a:ext cx="57150" cy="57150"/>
            </a:xfrm>
            <a:custGeom>
              <a:avLst/>
              <a:gdLst/>
              <a:ahLst/>
              <a:cxnLst/>
              <a:rect l="l" t="t" r="r" b="b"/>
              <a:pathLst>
                <a:path w="57150" h="57150">
                  <a:moveTo>
                    <a:pt x="57010" y="0"/>
                  </a:moveTo>
                  <a:lnTo>
                    <a:pt x="0" y="0"/>
                  </a:lnTo>
                  <a:lnTo>
                    <a:pt x="0" y="56973"/>
                  </a:lnTo>
                  <a:lnTo>
                    <a:pt x="57010" y="56973"/>
                  </a:lnTo>
                  <a:lnTo>
                    <a:pt x="57010" y="0"/>
                  </a:lnTo>
                  <a:close/>
                </a:path>
              </a:pathLst>
            </a:custGeom>
            <a:solidFill>
              <a:srgbClr val="041E42"/>
            </a:solidFill>
          </p:spPr>
          <p:txBody>
            <a:bodyPr wrap="square" lIns="0" tIns="0" rIns="0" bIns="0" rtlCol="0"/>
            <a:lstStyle/>
            <a:p>
              <a:endParaRPr/>
            </a:p>
          </p:txBody>
        </p:sp>
        <p:sp>
          <p:nvSpPr>
            <p:cNvPr id="132" name="object 132"/>
            <p:cNvSpPr/>
            <p:nvPr/>
          </p:nvSpPr>
          <p:spPr>
            <a:xfrm>
              <a:off x="5941196" y="5132961"/>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33" name="object 133"/>
            <p:cNvSpPr/>
            <p:nvPr/>
          </p:nvSpPr>
          <p:spPr>
            <a:xfrm>
              <a:off x="6017211" y="5085483"/>
              <a:ext cx="57150" cy="57150"/>
            </a:xfrm>
            <a:custGeom>
              <a:avLst/>
              <a:gdLst/>
              <a:ahLst/>
              <a:cxnLst/>
              <a:rect l="l" t="t" r="r" b="b"/>
              <a:pathLst>
                <a:path w="57150" h="57150">
                  <a:moveTo>
                    <a:pt x="57010" y="0"/>
                  </a:moveTo>
                  <a:lnTo>
                    <a:pt x="0" y="0"/>
                  </a:lnTo>
                  <a:lnTo>
                    <a:pt x="0" y="56972"/>
                  </a:lnTo>
                  <a:lnTo>
                    <a:pt x="57010" y="56972"/>
                  </a:lnTo>
                  <a:lnTo>
                    <a:pt x="57010" y="0"/>
                  </a:lnTo>
                  <a:close/>
                </a:path>
              </a:pathLst>
            </a:custGeom>
            <a:solidFill>
              <a:srgbClr val="041E42"/>
            </a:solidFill>
          </p:spPr>
          <p:txBody>
            <a:bodyPr wrap="square" lIns="0" tIns="0" rIns="0" bIns="0" rtlCol="0"/>
            <a:lstStyle/>
            <a:p>
              <a:endParaRPr/>
            </a:p>
          </p:txBody>
        </p:sp>
        <p:sp>
          <p:nvSpPr>
            <p:cNvPr id="134" name="object 134"/>
            <p:cNvSpPr/>
            <p:nvPr/>
          </p:nvSpPr>
          <p:spPr>
            <a:xfrm>
              <a:off x="6017211" y="5085484"/>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35" name="object 135"/>
            <p:cNvSpPr/>
            <p:nvPr/>
          </p:nvSpPr>
          <p:spPr>
            <a:xfrm>
              <a:off x="6102728" y="5028511"/>
              <a:ext cx="57150" cy="57150"/>
            </a:xfrm>
            <a:custGeom>
              <a:avLst/>
              <a:gdLst/>
              <a:ahLst/>
              <a:cxnLst/>
              <a:rect l="l" t="t" r="r" b="b"/>
              <a:pathLst>
                <a:path w="57150" h="57150">
                  <a:moveTo>
                    <a:pt x="57010" y="0"/>
                  </a:moveTo>
                  <a:lnTo>
                    <a:pt x="0" y="0"/>
                  </a:lnTo>
                  <a:lnTo>
                    <a:pt x="0" y="56972"/>
                  </a:lnTo>
                  <a:lnTo>
                    <a:pt x="57010" y="56972"/>
                  </a:lnTo>
                  <a:lnTo>
                    <a:pt x="57010" y="0"/>
                  </a:lnTo>
                  <a:close/>
                </a:path>
              </a:pathLst>
            </a:custGeom>
            <a:solidFill>
              <a:srgbClr val="041E42"/>
            </a:solidFill>
          </p:spPr>
          <p:txBody>
            <a:bodyPr wrap="square" lIns="0" tIns="0" rIns="0" bIns="0" rtlCol="0"/>
            <a:lstStyle/>
            <a:p>
              <a:endParaRPr/>
            </a:p>
          </p:txBody>
        </p:sp>
        <p:sp>
          <p:nvSpPr>
            <p:cNvPr id="136" name="object 136"/>
            <p:cNvSpPr/>
            <p:nvPr/>
          </p:nvSpPr>
          <p:spPr>
            <a:xfrm>
              <a:off x="6102727" y="5028511"/>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37" name="object 137"/>
            <p:cNvSpPr/>
            <p:nvPr/>
          </p:nvSpPr>
          <p:spPr>
            <a:xfrm>
              <a:off x="6178743" y="5000025"/>
              <a:ext cx="57150" cy="57150"/>
            </a:xfrm>
            <a:custGeom>
              <a:avLst/>
              <a:gdLst/>
              <a:ahLst/>
              <a:cxnLst/>
              <a:rect l="l" t="t" r="r" b="b"/>
              <a:pathLst>
                <a:path w="57150" h="57150">
                  <a:moveTo>
                    <a:pt x="57010" y="0"/>
                  </a:moveTo>
                  <a:lnTo>
                    <a:pt x="0" y="0"/>
                  </a:lnTo>
                  <a:lnTo>
                    <a:pt x="0" y="56972"/>
                  </a:lnTo>
                  <a:lnTo>
                    <a:pt x="57010" y="56972"/>
                  </a:lnTo>
                  <a:lnTo>
                    <a:pt x="57010" y="0"/>
                  </a:lnTo>
                  <a:close/>
                </a:path>
              </a:pathLst>
            </a:custGeom>
            <a:solidFill>
              <a:srgbClr val="041E42"/>
            </a:solidFill>
          </p:spPr>
          <p:txBody>
            <a:bodyPr wrap="square" lIns="0" tIns="0" rIns="0" bIns="0" rtlCol="0"/>
            <a:lstStyle/>
            <a:p>
              <a:endParaRPr/>
            </a:p>
          </p:txBody>
        </p:sp>
        <p:sp>
          <p:nvSpPr>
            <p:cNvPr id="138" name="object 138"/>
            <p:cNvSpPr/>
            <p:nvPr/>
          </p:nvSpPr>
          <p:spPr>
            <a:xfrm>
              <a:off x="6178742" y="5000025"/>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39" name="object 139"/>
            <p:cNvSpPr/>
            <p:nvPr/>
          </p:nvSpPr>
          <p:spPr>
            <a:xfrm>
              <a:off x="6264258" y="4981033"/>
              <a:ext cx="57150" cy="57150"/>
            </a:xfrm>
            <a:custGeom>
              <a:avLst/>
              <a:gdLst/>
              <a:ahLst/>
              <a:cxnLst/>
              <a:rect l="l" t="t" r="r" b="b"/>
              <a:pathLst>
                <a:path w="57150" h="57150">
                  <a:moveTo>
                    <a:pt x="57011" y="0"/>
                  </a:moveTo>
                  <a:lnTo>
                    <a:pt x="0" y="0"/>
                  </a:lnTo>
                  <a:lnTo>
                    <a:pt x="0" y="56973"/>
                  </a:lnTo>
                  <a:lnTo>
                    <a:pt x="57011" y="56973"/>
                  </a:lnTo>
                  <a:lnTo>
                    <a:pt x="57011" y="0"/>
                  </a:lnTo>
                  <a:close/>
                </a:path>
              </a:pathLst>
            </a:custGeom>
            <a:solidFill>
              <a:srgbClr val="041E42"/>
            </a:solidFill>
          </p:spPr>
          <p:txBody>
            <a:bodyPr wrap="square" lIns="0" tIns="0" rIns="0" bIns="0" rtlCol="0"/>
            <a:lstStyle/>
            <a:p>
              <a:endParaRPr/>
            </a:p>
          </p:txBody>
        </p:sp>
        <p:sp>
          <p:nvSpPr>
            <p:cNvPr id="140" name="object 140"/>
            <p:cNvSpPr/>
            <p:nvPr/>
          </p:nvSpPr>
          <p:spPr>
            <a:xfrm>
              <a:off x="6264259" y="4981034"/>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41" name="object 141"/>
            <p:cNvSpPr/>
            <p:nvPr/>
          </p:nvSpPr>
          <p:spPr>
            <a:xfrm>
              <a:off x="6340274" y="5066493"/>
              <a:ext cx="57150" cy="57150"/>
            </a:xfrm>
            <a:custGeom>
              <a:avLst/>
              <a:gdLst/>
              <a:ahLst/>
              <a:cxnLst/>
              <a:rect l="l" t="t" r="r" b="b"/>
              <a:pathLst>
                <a:path w="57150" h="57150">
                  <a:moveTo>
                    <a:pt x="57010" y="0"/>
                  </a:moveTo>
                  <a:lnTo>
                    <a:pt x="0" y="0"/>
                  </a:lnTo>
                  <a:lnTo>
                    <a:pt x="0" y="56972"/>
                  </a:lnTo>
                  <a:lnTo>
                    <a:pt x="57010" y="56972"/>
                  </a:lnTo>
                  <a:lnTo>
                    <a:pt x="57010" y="0"/>
                  </a:lnTo>
                  <a:close/>
                </a:path>
              </a:pathLst>
            </a:custGeom>
            <a:solidFill>
              <a:srgbClr val="041E42"/>
            </a:solidFill>
          </p:spPr>
          <p:txBody>
            <a:bodyPr wrap="square" lIns="0" tIns="0" rIns="0" bIns="0" rtlCol="0"/>
            <a:lstStyle/>
            <a:p>
              <a:endParaRPr/>
            </a:p>
          </p:txBody>
        </p:sp>
        <p:sp>
          <p:nvSpPr>
            <p:cNvPr id="142" name="object 142"/>
            <p:cNvSpPr/>
            <p:nvPr/>
          </p:nvSpPr>
          <p:spPr>
            <a:xfrm>
              <a:off x="6340273" y="5066493"/>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43" name="object 143"/>
            <p:cNvSpPr/>
            <p:nvPr/>
          </p:nvSpPr>
          <p:spPr>
            <a:xfrm>
              <a:off x="6425789" y="5104474"/>
              <a:ext cx="57150" cy="57150"/>
            </a:xfrm>
            <a:custGeom>
              <a:avLst/>
              <a:gdLst/>
              <a:ahLst/>
              <a:cxnLst/>
              <a:rect l="l" t="t" r="r" b="b"/>
              <a:pathLst>
                <a:path w="57150" h="57150">
                  <a:moveTo>
                    <a:pt x="57011" y="0"/>
                  </a:moveTo>
                  <a:lnTo>
                    <a:pt x="0" y="0"/>
                  </a:lnTo>
                  <a:lnTo>
                    <a:pt x="0" y="56973"/>
                  </a:lnTo>
                  <a:lnTo>
                    <a:pt x="57011" y="56973"/>
                  </a:lnTo>
                  <a:lnTo>
                    <a:pt x="57011" y="0"/>
                  </a:lnTo>
                  <a:close/>
                </a:path>
              </a:pathLst>
            </a:custGeom>
            <a:solidFill>
              <a:srgbClr val="041E42"/>
            </a:solidFill>
          </p:spPr>
          <p:txBody>
            <a:bodyPr wrap="square" lIns="0" tIns="0" rIns="0" bIns="0" rtlCol="0"/>
            <a:lstStyle/>
            <a:p>
              <a:endParaRPr/>
            </a:p>
          </p:txBody>
        </p:sp>
        <p:sp>
          <p:nvSpPr>
            <p:cNvPr id="144" name="object 144"/>
            <p:cNvSpPr/>
            <p:nvPr/>
          </p:nvSpPr>
          <p:spPr>
            <a:xfrm>
              <a:off x="6425790" y="5104475"/>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45" name="object 145"/>
            <p:cNvSpPr/>
            <p:nvPr/>
          </p:nvSpPr>
          <p:spPr>
            <a:xfrm>
              <a:off x="6501804" y="5066493"/>
              <a:ext cx="57150" cy="57150"/>
            </a:xfrm>
            <a:custGeom>
              <a:avLst/>
              <a:gdLst/>
              <a:ahLst/>
              <a:cxnLst/>
              <a:rect l="l" t="t" r="r" b="b"/>
              <a:pathLst>
                <a:path w="57150" h="57150">
                  <a:moveTo>
                    <a:pt x="57011" y="0"/>
                  </a:moveTo>
                  <a:lnTo>
                    <a:pt x="0" y="0"/>
                  </a:lnTo>
                  <a:lnTo>
                    <a:pt x="0" y="56972"/>
                  </a:lnTo>
                  <a:lnTo>
                    <a:pt x="57011" y="56972"/>
                  </a:lnTo>
                  <a:lnTo>
                    <a:pt x="57011" y="0"/>
                  </a:lnTo>
                  <a:close/>
                </a:path>
              </a:pathLst>
            </a:custGeom>
            <a:solidFill>
              <a:srgbClr val="041E42"/>
            </a:solidFill>
          </p:spPr>
          <p:txBody>
            <a:bodyPr wrap="square" lIns="0" tIns="0" rIns="0" bIns="0" rtlCol="0"/>
            <a:lstStyle/>
            <a:p>
              <a:endParaRPr/>
            </a:p>
          </p:txBody>
        </p:sp>
        <p:sp>
          <p:nvSpPr>
            <p:cNvPr id="146" name="object 146"/>
            <p:cNvSpPr/>
            <p:nvPr/>
          </p:nvSpPr>
          <p:spPr>
            <a:xfrm>
              <a:off x="6501805" y="5066493"/>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47" name="object 147"/>
            <p:cNvSpPr/>
            <p:nvPr/>
          </p:nvSpPr>
          <p:spPr>
            <a:xfrm>
              <a:off x="6577820" y="5170942"/>
              <a:ext cx="57150" cy="57150"/>
            </a:xfrm>
            <a:custGeom>
              <a:avLst/>
              <a:gdLst/>
              <a:ahLst/>
              <a:cxnLst/>
              <a:rect l="l" t="t" r="r" b="b"/>
              <a:pathLst>
                <a:path w="57150" h="57150">
                  <a:moveTo>
                    <a:pt x="57010" y="0"/>
                  </a:moveTo>
                  <a:lnTo>
                    <a:pt x="0" y="0"/>
                  </a:lnTo>
                  <a:lnTo>
                    <a:pt x="0" y="56972"/>
                  </a:lnTo>
                  <a:lnTo>
                    <a:pt x="57010" y="56972"/>
                  </a:lnTo>
                  <a:lnTo>
                    <a:pt x="57010" y="0"/>
                  </a:lnTo>
                  <a:close/>
                </a:path>
              </a:pathLst>
            </a:custGeom>
            <a:solidFill>
              <a:srgbClr val="041E42"/>
            </a:solidFill>
          </p:spPr>
          <p:txBody>
            <a:bodyPr wrap="square" lIns="0" tIns="0" rIns="0" bIns="0" rtlCol="0"/>
            <a:lstStyle/>
            <a:p>
              <a:endParaRPr/>
            </a:p>
          </p:txBody>
        </p:sp>
        <p:sp>
          <p:nvSpPr>
            <p:cNvPr id="148" name="object 148"/>
            <p:cNvSpPr/>
            <p:nvPr/>
          </p:nvSpPr>
          <p:spPr>
            <a:xfrm>
              <a:off x="6577819" y="5170942"/>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49" name="object 149"/>
            <p:cNvSpPr/>
            <p:nvPr/>
          </p:nvSpPr>
          <p:spPr>
            <a:xfrm>
              <a:off x="6663335" y="5294382"/>
              <a:ext cx="57150" cy="57150"/>
            </a:xfrm>
            <a:custGeom>
              <a:avLst/>
              <a:gdLst/>
              <a:ahLst/>
              <a:cxnLst/>
              <a:rect l="l" t="t" r="r" b="b"/>
              <a:pathLst>
                <a:path w="57150" h="57150">
                  <a:moveTo>
                    <a:pt x="57011" y="0"/>
                  </a:moveTo>
                  <a:lnTo>
                    <a:pt x="0" y="0"/>
                  </a:lnTo>
                  <a:lnTo>
                    <a:pt x="0" y="56972"/>
                  </a:lnTo>
                  <a:lnTo>
                    <a:pt x="57011" y="56972"/>
                  </a:lnTo>
                  <a:lnTo>
                    <a:pt x="57011" y="0"/>
                  </a:lnTo>
                  <a:close/>
                </a:path>
              </a:pathLst>
            </a:custGeom>
            <a:solidFill>
              <a:srgbClr val="041E42"/>
            </a:solidFill>
          </p:spPr>
          <p:txBody>
            <a:bodyPr wrap="square" lIns="0" tIns="0" rIns="0" bIns="0" rtlCol="0"/>
            <a:lstStyle/>
            <a:p>
              <a:endParaRPr/>
            </a:p>
          </p:txBody>
        </p:sp>
        <p:sp>
          <p:nvSpPr>
            <p:cNvPr id="150" name="object 150"/>
            <p:cNvSpPr/>
            <p:nvPr/>
          </p:nvSpPr>
          <p:spPr>
            <a:xfrm>
              <a:off x="6663336" y="5294382"/>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51" name="object 151"/>
            <p:cNvSpPr/>
            <p:nvPr/>
          </p:nvSpPr>
          <p:spPr>
            <a:xfrm>
              <a:off x="6739350" y="5303878"/>
              <a:ext cx="57150" cy="57150"/>
            </a:xfrm>
            <a:custGeom>
              <a:avLst/>
              <a:gdLst/>
              <a:ahLst/>
              <a:cxnLst/>
              <a:rect l="l" t="t" r="r" b="b"/>
              <a:pathLst>
                <a:path w="57150" h="57150">
                  <a:moveTo>
                    <a:pt x="57011" y="0"/>
                  </a:moveTo>
                  <a:lnTo>
                    <a:pt x="0" y="0"/>
                  </a:lnTo>
                  <a:lnTo>
                    <a:pt x="0" y="56972"/>
                  </a:lnTo>
                  <a:lnTo>
                    <a:pt x="57011" y="56972"/>
                  </a:lnTo>
                  <a:lnTo>
                    <a:pt x="57011" y="0"/>
                  </a:lnTo>
                  <a:close/>
                </a:path>
              </a:pathLst>
            </a:custGeom>
            <a:solidFill>
              <a:srgbClr val="041E42"/>
            </a:solidFill>
          </p:spPr>
          <p:txBody>
            <a:bodyPr wrap="square" lIns="0" tIns="0" rIns="0" bIns="0" rtlCol="0"/>
            <a:lstStyle/>
            <a:p>
              <a:endParaRPr/>
            </a:p>
          </p:txBody>
        </p:sp>
        <p:sp>
          <p:nvSpPr>
            <p:cNvPr id="152" name="object 152"/>
            <p:cNvSpPr/>
            <p:nvPr/>
          </p:nvSpPr>
          <p:spPr>
            <a:xfrm>
              <a:off x="6739351" y="5303878"/>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53" name="object 153"/>
            <p:cNvSpPr/>
            <p:nvPr/>
          </p:nvSpPr>
          <p:spPr>
            <a:xfrm>
              <a:off x="6824867" y="5294382"/>
              <a:ext cx="57150" cy="57150"/>
            </a:xfrm>
            <a:custGeom>
              <a:avLst/>
              <a:gdLst/>
              <a:ahLst/>
              <a:cxnLst/>
              <a:rect l="l" t="t" r="r" b="b"/>
              <a:pathLst>
                <a:path w="57150" h="57150">
                  <a:moveTo>
                    <a:pt x="57011" y="0"/>
                  </a:moveTo>
                  <a:lnTo>
                    <a:pt x="0" y="0"/>
                  </a:lnTo>
                  <a:lnTo>
                    <a:pt x="0" y="56972"/>
                  </a:lnTo>
                  <a:lnTo>
                    <a:pt x="57011" y="56972"/>
                  </a:lnTo>
                  <a:lnTo>
                    <a:pt x="57011" y="0"/>
                  </a:lnTo>
                  <a:close/>
                </a:path>
              </a:pathLst>
            </a:custGeom>
            <a:solidFill>
              <a:srgbClr val="041E42"/>
            </a:solidFill>
          </p:spPr>
          <p:txBody>
            <a:bodyPr wrap="square" lIns="0" tIns="0" rIns="0" bIns="0" rtlCol="0"/>
            <a:lstStyle/>
            <a:p>
              <a:endParaRPr/>
            </a:p>
          </p:txBody>
        </p:sp>
        <p:sp>
          <p:nvSpPr>
            <p:cNvPr id="154" name="object 154"/>
            <p:cNvSpPr/>
            <p:nvPr/>
          </p:nvSpPr>
          <p:spPr>
            <a:xfrm>
              <a:off x="6824867" y="5294382"/>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55" name="object 155"/>
            <p:cNvSpPr/>
            <p:nvPr/>
          </p:nvSpPr>
          <p:spPr>
            <a:xfrm>
              <a:off x="4572932" y="5479542"/>
              <a:ext cx="2275840" cy="332740"/>
            </a:xfrm>
            <a:custGeom>
              <a:avLst/>
              <a:gdLst/>
              <a:ahLst/>
              <a:cxnLst/>
              <a:rect l="l" t="t" r="r" b="b"/>
              <a:pathLst>
                <a:path w="2275840" h="332739">
                  <a:moveTo>
                    <a:pt x="0" y="332338"/>
                  </a:moveTo>
                  <a:lnTo>
                    <a:pt x="0" y="332338"/>
                  </a:lnTo>
                  <a:lnTo>
                    <a:pt x="1078458" y="332338"/>
                  </a:lnTo>
                  <a:lnTo>
                    <a:pt x="1154473" y="66467"/>
                  </a:lnTo>
                  <a:lnTo>
                    <a:pt x="1239989" y="47476"/>
                  </a:lnTo>
                  <a:lnTo>
                    <a:pt x="1316004" y="28486"/>
                  </a:lnTo>
                  <a:lnTo>
                    <a:pt x="1392018" y="56972"/>
                  </a:lnTo>
                  <a:lnTo>
                    <a:pt x="1477535" y="0"/>
                  </a:lnTo>
                  <a:lnTo>
                    <a:pt x="1553550" y="0"/>
                  </a:lnTo>
                  <a:lnTo>
                    <a:pt x="1639066" y="0"/>
                  </a:lnTo>
                  <a:lnTo>
                    <a:pt x="1715081" y="9495"/>
                  </a:lnTo>
                  <a:lnTo>
                    <a:pt x="1800597" y="37981"/>
                  </a:lnTo>
                  <a:lnTo>
                    <a:pt x="1876612" y="18990"/>
                  </a:lnTo>
                  <a:lnTo>
                    <a:pt x="1952627" y="47476"/>
                  </a:lnTo>
                  <a:lnTo>
                    <a:pt x="2038143" y="75963"/>
                  </a:lnTo>
                  <a:lnTo>
                    <a:pt x="2114158" y="94953"/>
                  </a:lnTo>
                  <a:lnTo>
                    <a:pt x="2199675" y="85458"/>
                  </a:lnTo>
                  <a:lnTo>
                    <a:pt x="2275689" y="75963"/>
                  </a:lnTo>
                </a:path>
              </a:pathLst>
            </a:custGeom>
            <a:ln w="18991">
              <a:solidFill>
                <a:srgbClr val="00B050"/>
              </a:solidFill>
            </a:ln>
          </p:spPr>
          <p:txBody>
            <a:bodyPr wrap="square" lIns="0" tIns="0" rIns="0" bIns="0" rtlCol="0"/>
            <a:lstStyle/>
            <a:p>
              <a:endParaRPr/>
            </a:p>
          </p:txBody>
        </p:sp>
        <p:sp>
          <p:nvSpPr>
            <p:cNvPr id="156" name="object 156"/>
            <p:cNvSpPr/>
            <p:nvPr/>
          </p:nvSpPr>
          <p:spPr>
            <a:xfrm>
              <a:off x="4572932" y="5536514"/>
              <a:ext cx="2275840" cy="294640"/>
            </a:xfrm>
            <a:custGeom>
              <a:avLst/>
              <a:gdLst/>
              <a:ahLst/>
              <a:cxnLst/>
              <a:rect l="l" t="t" r="r" b="b"/>
              <a:pathLst>
                <a:path w="2275840" h="294639">
                  <a:moveTo>
                    <a:pt x="0" y="289016"/>
                  </a:moveTo>
                  <a:lnTo>
                    <a:pt x="33256" y="284861"/>
                  </a:lnTo>
                  <a:lnTo>
                    <a:pt x="118772" y="284861"/>
                  </a:lnTo>
                  <a:lnTo>
                    <a:pt x="194787" y="284861"/>
                  </a:lnTo>
                  <a:lnTo>
                    <a:pt x="280304" y="284861"/>
                  </a:lnTo>
                  <a:lnTo>
                    <a:pt x="356318" y="284861"/>
                  </a:lnTo>
                  <a:lnTo>
                    <a:pt x="432333" y="284861"/>
                  </a:lnTo>
                  <a:lnTo>
                    <a:pt x="517849" y="284861"/>
                  </a:lnTo>
                  <a:lnTo>
                    <a:pt x="593864" y="294357"/>
                  </a:lnTo>
                  <a:lnTo>
                    <a:pt x="679381" y="294357"/>
                  </a:lnTo>
                  <a:lnTo>
                    <a:pt x="755395" y="284861"/>
                  </a:lnTo>
                  <a:lnTo>
                    <a:pt x="840912" y="284861"/>
                  </a:lnTo>
                  <a:lnTo>
                    <a:pt x="916927" y="284861"/>
                  </a:lnTo>
                  <a:lnTo>
                    <a:pt x="992941" y="284861"/>
                  </a:lnTo>
                  <a:lnTo>
                    <a:pt x="1078458" y="284861"/>
                  </a:lnTo>
                  <a:lnTo>
                    <a:pt x="1154473" y="161421"/>
                  </a:lnTo>
                  <a:lnTo>
                    <a:pt x="1239989" y="123440"/>
                  </a:lnTo>
                  <a:lnTo>
                    <a:pt x="1316004" y="151926"/>
                  </a:lnTo>
                  <a:lnTo>
                    <a:pt x="1392018" y="113944"/>
                  </a:lnTo>
                  <a:lnTo>
                    <a:pt x="1477535" y="75963"/>
                  </a:lnTo>
                  <a:lnTo>
                    <a:pt x="1553550" y="9495"/>
                  </a:lnTo>
                  <a:lnTo>
                    <a:pt x="1639066" y="0"/>
                  </a:lnTo>
                  <a:lnTo>
                    <a:pt x="1715081" y="9495"/>
                  </a:lnTo>
                  <a:lnTo>
                    <a:pt x="1800597" y="18990"/>
                  </a:lnTo>
                  <a:lnTo>
                    <a:pt x="1876612" y="66467"/>
                  </a:lnTo>
                  <a:lnTo>
                    <a:pt x="1952627" y="66467"/>
                  </a:lnTo>
                  <a:lnTo>
                    <a:pt x="2038143" y="56972"/>
                  </a:lnTo>
                  <a:lnTo>
                    <a:pt x="2114158" y="66467"/>
                  </a:lnTo>
                  <a:lnTo>
                    <a:pt x="2199675" y="56972"/>
                  </a:lnTo>
                  <a:lnTo>
                    <a:pt x="2275689" y="66467"/>
                  </a:lnTo>
                </a:path>
              </a:pathLst>
            </a:custGeom>
            <a:ln w="18990">
              <a:solidFill>
                <a:srgbClr val="C00000"/>
              </a:solidFill>
            </a:ln>
          </p:spPr>
          <p:txBody>
            <a:bodyPr wrap="square" lIns="0" tIns="0" rIns="0" bIns="0" rtlCol="0"/>
            <a:lstStyle/>
            <a:p>
              <a:endParaRPr/>
            </a:p>
          </p:txBody>
        </p:sp>
        <p:sp>
          <p:nvSpPr>
            <p:cNvPr id="157" name="object 157"/>
            <p:cNvSpPr/>
            <p:nvPr/>
          </p:nvSpPr>
          <p:spPr>
            <a:xfrm>
              <a:off x="6059969" y="2137164"/>
              <a:ext cx="238125" cy="0"/>
            </a:xfrm>
            <a:custGeom>
              <a:avLst/>
              <a:gdLst/>
              <a:ahLst/>
              <a:cxnLst/>
              <a:rect l="l" t="t" r="r" b="b"/>
              <a:pathLst>
                <a:path w="238125">
                  <a:moveTo>
                    <a:pt x="0" y="0"/>
                  </a:moveTo>
                  <a:lnTo>
                    <a:pt x="237545" y="0"/>
                  </a:lnTo>
                </a:path>
              </a:pathLst>
            </a:custGeom>
            <a:ln w="18990">
              <a:solidFill>
                <a:srgbClr val="FFC000"/>
              </a:solidFill>
            </a:ln>
          </p:spPr>
          <p:txBody>
            <a:bodyPr wrap="square" lIns="0" tIns="0" rIns="0" bIns="0" rtlCol="0"/>
            <a:lstStyle/>
            <a:p>
              <a:endParaRPr/>
            </a:p>
          </p:txBody>
        </p:sp>
        <p:sp>
          <p:nvSpPr>
            <p:cNvPr id="158" name="object 158"/>
            <p:cNvSpPr/>
            <p:nvPr/>
          </p:nvSpPr>
          <p:spPr>
            <a:xfrm>
              <a:off x="6059969" y="2298586"/>
              <a:ext cx="238125" cy="0"/>
            </a:xfrm>
            <a:custGeom>
              <a:avLst/>
              <a:gdLst/>
              <a:ahLst/>
              <a:cxnLst/>
              <a:rect l="l" t="t" r="r" b="b"/>
              <a:pathLst>
                <a:path w="238125">
                  <a:moveTo>
                    <a:pt x="0" y="0"/>
                  </a:moveTo>
                  <a:lnTo>
                    <a:pt x="237545" y="0"/>
                  </a:lnTo>
                </a:path>
              </a:pathLst>
            </a:custGeom>
            <a:ln w="18990">
              <a:solidFill>
                <a:srgbClr val="0070C0"/>
              </a:solidFill>
            </a:ln>
          </p:spPr>
          <p:txBody>
            <a:bodyPr wrap="square" lIns="0" tIns="0" rIns="0" bIns="0" rtlCol="0"/>
            <a:lstStyle/>
            <a:p>
              <a:endParaRPr/>
            </a:p>
          </p:txBody>
        </p:sp>
        <p:sp>
          <p:nvSpPr>
            <p:cNvPr id="159" name="object 159"/>
            <p:cNvSpPr/>
            <p:nvPr/>
          </p:nvSpPr>
          <p:spPr>
            <a:xfrm>
              <a:off x="6045717" y="2436268"/>
              <a:ext cx="266065" cy="28575"/>
            </a:xfrm>
            <a:custGeom>
              <a:avLst/>
              <a:gdLst/>
              <a:ahLst/>
              <a:cxnLst/>
              <a:rect l="l" t="t" r="r" b="b"/>
              <a:pathLst>
                <a:path w="266064" h="28575">
                  <a:moveTo>
                    <a:pt x="266051" y="0"/>
                  </a:moveTo>
                  <a:lnTo>
                    <a:pt x="0" y="0"/>
                  </a:lnTo>
                  <a:lnTo>
                    <a:pt x="0" y="28486"/>
                  </a:lnTo>
                  <a:lnTo>
                    <a:pt x="266051" y="28486"/>
                  </a:lnTo>
                  <a:lnTo>
                    <a:pt x="266051" y="0"/>
                  </a:lnTo>
                  <a:close/>
                </a:path>
              </a:pathLst>
            </a:custGeom>
            <a:solidFill>
              <a:srgbClr val="000000"/>
            </a:solidFill>
          </p:spPr>
          <p:txBody>
            <a:bodyPr wrap="square" lIns="0" tIns="0" rIns="0" bIns="0" rtlCol="0"/>
            <a:lstStyle/>
            <a:p>
              <a:endParaRPr/>
            </a:p>
          </p:txBody>
        </p:sp>
        <p:pic>
          <p:nvPicPr>
            <p:cNvPr id="160" name="object 160"/>
            <p:cNvPicPr/>
            <p:nvPr/>
          </p:nvPicPr>
          <p:blipFill>
            <a:blip r:embed="rId15" cstate="print"/>
            <a:stretch>
              <a:fillRect/>
            </a:stretch>
          </p:blipFill>
          <p:spPr>
            <a:xfrm>
              <a:off x="6050468" y="2441016"/>
              <a:ext cx="256548" cy="18991"/>
            </a:xfrm>
            <a:prstGeom prst="rect">
              <a:avLst/>
            </a:prstGeom>
          </p:spPr>
        </p:pic>
        <p:sp>
          <p:nvSpPr>
            <p:cNvPr id="161" name="object 161"/>
            <p:cNvSpPr/>
            <p:nvPr/>
          </p:nvSpPr>
          <p:spPr>
            <a:xfrm>
              <a:off x="6045708" y="2436278"/>
              <a:ext cx="266065" cy="28575"/>
            </a:xfrm>
            <a:custGeom>
              <a:avLst/>
              <a:gdLst/>
              <a:ahLst/>
              <a:cxnLst/>
              <a:rect l="l" t="t" r="r" b="b"/>
              <a:pathLst>
                <a:path w="266064" h="28575">
                  <a:moveTo>
                    <a:pt x="104521" y="0"/>
                  </a:moveTo>
                  <a:lnTo>
                    <a:pt x="0" y="0"/>
                  </a:lnTo>
                  <a:lnTo>
                    <a:pt x="0" y="28486"/>
                  </a:lnTo>
                  <a:lnTo>
                    <a:pt x="104521" y="28486"/>
                  </a:lnTo>
                  <a:lnTo>
                    <a:pt x="104521" y="0"/>
                  </a:lnTo>
                  <a:close/>
                </a:path>
                <a:path w="266064" h="28575">
                  <a:moveTo>
                    <a:pt x="266052" y="0"/>
                  </a:moveTo>
                  <a:lnTo>
                    <a:pt x="161531" y="0"/>
                  </a:lnTo>
                  <a:lnTo>
                    <a:pt x="161531" y="28486"/>
                  </a:lnTo>
                  <a:lnTo>
                    <a:pt x="266052" y="28486"/>
                  </a:lnTo>
                  <a:lnTo>
                    <a:pt x="266052" y="0"/>
                  </a:lnTo>
                  <a:close/>
                </a:path>
              </a:pathLst>
            </a:custGeom>
            <a:solidFill>
              <a:srgbClr val="000000"/>
            </a:solidFill>
          </p:spPr>
          <p:txBody>
            <a:bodyPr wrap="square" lIns="0" tIns="0" rIns="0" bIns="0" rtlCol="0"/>
            <a:lstStyle/>
            <a:p>
              <a:endParaRPr/>
            </a:p>
          </p:txBody>
        </p:sp>
        <p:sp>
          <p:nvSpPr>
            <p:cNvPr id="162" name="object 162"/>
            <p:cNvSpPr/>
            <p:nvPr/>
          </p:nvSpPr>
          <p:spPr>
            <a:xfrm>
              <a:off x="6150236" y="2426773"/>
              <a:ext cx="57150" cy="57150"/>
            </a:xfrm>
            <a:custGeom>
              <a:avLst/>
              <a:gdLst/>
              <a:ahLst/>
              <a:cxnLst/>
              <a:rect l="l" t="t" r="r" b="b"/>
              <a:pathLst>
                <a:path w="57150" h="57150">
                  <a:moveTo>
                    <a:pt x="57011" y="0"/>
                  </a:moveTo>
                  <a:lnTo>
                    <a:pt x="0" y="0"/>
                  </a:lnTo>
                  <a:lnTo>
                    <a:pt x="0" y="56973"/>
                  </a:lnTo>
                  <a:lnTo>
                    <a:pt x="57011" y="56973"/>
                  </a:lnTo>
                  <a:lnTo>
                    <a:pt x="57011" y="0"/>
                  </a:lnTo>
                  <a:close/>
                </a:path>
              </a:pathLst>
            </a:custGeom>
            <a:solidFill>
              <a:srgbClr val="041E42"/>
            </a:solidFill>
          </p:spPr>
          <p:txBody>
            <a:bodyPr wrap="square" lIns="0" tIns="0" rIns="0" bIns="0" rtlCol="0"/>
            <a:lstStyle/>
            <a:p>
              <a:endParaRPr/>
            </a:p>
          </p:txBody>
        </p:sp>
        <p:sp>
          <p:nvSpPr>
            <p:cNvPr id="163" name="object 163"/>
            <p:cNvSpPr/>
            <p:nvPr/>
          </p:nvSpPr>
          <p:spPr>
            <a:xfrm>
              <a:off x="6150237" y="2426773"/>
              <a:ext cx="57150" cy="57150"/>
            </a:xfrm>
            <a:custGeom>
              <a:avLst/>
              <a:gdLst/>
              <a:ahLst/>
              <a:cxnLst/>
              <a:rect l="l" t="t" r="r" b="b"/>
              <a:pathLst>
                <a:path w="57150" h="57150">
                  <a:moveTo>
                    <a:pt x="0" y="0"/>
                  </a:moveTo>
                  <a:lnTo>
                    <a:pt x="57011" y="0"/>
                  </a:lnTo>
                  <a:lnTo>
                    <a:pt x="57011" y="56972"/>
                  </a:lnTo>
                  <a:lnTo>
                    <a:pt x="0" y="56972"/>
                  </a:lnTo>
                  <a:lnTo>
                    <a:pt x="0" y="0"/>
                  </a:lnTo>
                  <a:close/>
                </a:path>
              </a:pathLst>
            </a:custGeom>
            <a:ln w="3175">
              <a:solidFill>
                <a:srgbClr val="041E42"/>
              </a:solidFill>
            </a:ln>
          </p:spPr>
          <p:txBody>
            <a:bodyPr wrap="square" lIns="0" tIns="0" rIns="0" bIns="0" rtlCol="0"/>
            <a:lstStyle/>
            <a:p>
              <a:endParaRPr/>
            </a:p>
          </p:txBody>
        </p:sp>
        <p:sp>
          <p:nvSpPr>
            <p:cNvPr id="164" name="object 164"/>
            <p:cNvSpPr/>
            <p:nvPr/>
          </p:nvSpPr>
          <p:spPr>
            <a:xfrm>
              <a:off x="6059969" y="2611934"/>
              <a:ext cx="238125" cy="0"/>
            </a:xfrm>
            <a:custGeom>
              <a:avLst/>
              <a:gdLst/>
              <a:ahLst/>
              <a:cxnLst/>
              <a:rect l="l" t="t" r="r" b="b"/>
              <a:pathLst>
                <a:path w="238125">
                  <a:moveTo>
                    <a:pt x="0" y="0"/>
                  </a:moveTo>
                  <a:lnTo>
                    <a:pt x="237545" y="0"/>
                  </a:lnTo>
                </a:path>
              </a:pathLst>
            </a:custGeom>
            <a:ln w="18990">
              <a:solidFill>
                <a:srgbClr val="00B050"/>
              </a:solidFill>
            </a:ln>
          </p:spPr>
          <p:txBody>
            <a:bodyPr wrap="square" lIns="0" tIns="0" rIns="0" bIns="0" rtlCol="0"/>
            <a:lstStyle/>
            <a:p>
              <a:endParaRPr/>
            </a:p>
          </p:txBody>
        </p:sp>
        <p:sp>
          <p:nvSpPr>
            <p:cNvPr id="165" name="object 165"/>
            <p:cNvSpPr/>
            <p:nvPr/>
          </p:nvSpPr>
          <p:spPr>
            <a:xfrm>
              <a:off x="6059969" y="2763860"/>
              <a:ext cx="238125" cy="0"/>
            </a:xfrm>
            <a:custGeom>
              <a:avLst/>
              <a:gdLst/>
              <a:ahLst/>
              <a:cxnLst/>
              <a:rect l="l" t="t" r="r" b="b"/>
              <a:pathLst>
                <a:path w="238125">
                  <a:moveTo>
                    <a:pt x="0" y="0"/>
                  </a:moveTo>
                  <a:lnTo>
                    <a:pt x="237545" y="0"/>
                  </a:lnTo>
                </a:path>
              </a:pathLst>
            </a:custGeom>
            <a:ln w="18990">
              <a:solidFill>
                <a:srgbClr val="C00000"/>
              </a:solidFill>
            </a:ln>
          </p:spPr>
          <p:txBody>
            <a:bodyPr wrap="square" lIns="0" tIns="0" rIns="0" bIns="0" rtlCol="0"/>
            <a:lstStyle/>
            <a:p>
              <a:endParaRPr/>
            </a:p>
          </p:txBody>
        </p:sp>
      </p:grpSp>
      <p:sp>
        <p:nvSpPr>
          <p:cNvPr id="166" name="object 166"/>
          <p:cNvSpPr txBox="1"/>
          <p:nvPr/>
        </p:nvSpPr>
        <p:spPr>
          <a:xfrm>
            <a:off x="7559368" y="5737464"/>
            <a:ext cx="88265" cy="173990"/>
          </a:xfrm>
          <a:prstGeom prst="rect">
            <a:avLst/>
          </a:prstGeom>
        </p:spPr>
        <p:txBody>
          <a:bodyPr vert="horz" wrap="square" lIns="0" tIns="15240" rIns="0" bIns="0" rtlCol="0">
            <a:spAutoFit/>
          </a:bodyPr>
          <a:lstStyle/>
          <a:p>
            <a:pPr marL="12700">
              <a:lnSpc>
                <a:spcPct val="100000"/>
              </a:lnSpc>
              <a:spcBef>
                <a:spcPts val="120"/>
              </a:spcBef>
            </a:pPr>
            <a:r>
              <a:rPr sz="950" spc="-50" dirty="0">
                <a:latin typeface="Calibri"/>
                <a:cs typeface="Calibri"/>
              </a:rPr>
              <a:t>0</a:t>
            </a:r>
            <a:endParaRPr sz="950">
              <a:latin typeface="Calibri"/>
              <a:cs typeface="Calibri"/>
            </a:endParaRPr>
          </a:p>
        </p:txBody>
      </p:sp>
      <p:sp>
        <p:nvSpPr>
          <p:cNvPr id="167" name="object 167"/>
          <p:cNvSpPr txBox="1"/>
          <p:nvPr/>
        </p:nvSpPr>
        <p:spPr>
          <a:xfrm>
            <a:off x="7559368" y="5367139"/>
            <a:ext cx="88265" cy="173990"/>
          </a:xfrm>
          <a:prstGeom prst="rect">
            <a:avLst/>
          </a:prstGeom>
        </p:spPr>
        <p:txBody>
          <a:bodyPr vert="horz" wrap="square" lIns="0" tIns="15240" rIns="0" bIns="0" rtlCol="0">
            <a:spAutoFit/>
          </a:bodyPr>
          <a:lstStyle/>
          <a:p>
            <a:pPr marL="12700">
              <a:lnSpc>
                <a:spcPct val="100000"/>
              </a:lnSpc>
              <a:spcBef>
                <a:spcPts val="120"/>
              </a:spcBef>
            </a:pPr>
            <a:r>
              <a:rPr sz="950" spc="-50" dirty="0">
                <a:latin typeface="Calibri"/>
                <a:cs typeface="Calibri"/>
              </a:rPr>
              <a:t>5</a:t>
            </a:r>
            <a:endParaRPr sz="950">
              <a:latin typeface="Calibri"/>
              <a:cs typeface="Calibri"/>
            </a:endParaRPr>
          </a:p>
        </p:txBody>
      </p:sp>
      <p:sp>
        <p:nvSpPr>
          <p:cNvPr id="168" name="object 168"/>
          <p:cNvSpPr txBox="1"/>
          <p:nvPr/>
        </p:nvSpPr>
        <p:spPr>
          <a:xfrm>
            <a:off x="7559368" y="4987327"/>
            <a:ext cx="151130" cy="173990"/>
          </a:xfrm>
          <a:prstGeom prst="rect">
            <a:avLst/>
          </a:prstGeom>
        </p:spPr>
        <p:txBody>
          <a:bodyPr vert="horz" wrap="square" lIns="0" tIns="15240" rIns="0" bIns="0" rtlCol="0">
            <a:spAutoFit/>
          </a:bodyPr>
          <a:lstStyle/>
          <a:p>
            <a:pPr marL="12700">
              <a:lnSpc>
                <a:spcPct val="100000"/>
              </a:lnSpc>
              <a:spcBef>
                <a:spcPts val="120"/>
              </a:spcBef>
            </a:pPr>
            <a:r>
              <a:rPr sz="950" spc="-25" dirty="0">
                <a:latin typeface="Calibri"/>
                <a:cs typeface="Calibri"/>
              </a:rPr>
              <a:t>10</a:t>
            </a:r>
            <a:endParaRPr sz="950">
              <a:latin typeface="Calibri"/>
              <a:cs typeface="Calibri"/>
            </a:endParaRPr>
          </a:p>
        </p:txBody>
      </p:sp>
      <p:sp>
        <p:nvSpPr>
          <p:cNvPr id="169" name="object 169"/>
          <p:cNvSpPr txBox="1"/>
          <p:nvPr/>
        </p:nvSpPr>
        <p:spPr>
          <a:xfrm>
            <a:off x="7559368" y="4617002"/>
            <a:ext cx="151130" cy="173990"/>
          </a:xfrm>
          <a:prstGeom prst="rect">
            <a:avLst/>
          </a:prstGeom>
        </p:spPr>
        <p:txBody>
          <a:bodyPr vert="horz" wrap="square" lIns="0" tIns="15240" rIns="0" bIns="0" rtlCol="0">
            <a:spAutoFit/>
          </a:bodyPr>
          <a:lstStyle/>
          <a:p>
            <a:pPr marL="12700">
              <a:lnSpc>
                <a:spcPct val="100000"/>
              </a:lnSpc>
              <a:spcBef>
                <a:spcPts val="120"/>
              </a:spcBef>
            </a:pPr>
            <a:r>
              <a:rPr sz="950" spc="-25" dirty="0">
                <a:latin typeface="Calibri"/>
                <a:cs typeface="Calibri"/>
              </a:rPr>
              <a:t>15</a:t>
            </a:r>
            <a:endParaRPr sz="950">
              <a:latin typeface="Calibri"/>
              <a:cs typeface="Calibri"/>
            </a:endParaRPr>
          </a:p>
        </p:txBody>
      </p:sp>
      <p:sp>
        <p:nvSpPr>
          <p:cNvPr id="170" name="object 170"/>
          <p:cNvSpPr txBox="1"/>
          <p:nvPr/>
        </p:nvSpPr>
        <p:spPr>
          <a:xfrm>
            <a:off x="7559368" y="4237190"/>
            <a:ext cx="151130" cy="173990"/>
          </a:xfrm>
          <a:prstGeom prst="rect">
            <a:avLst/>
          </a:prstGeom>
        </p:spPr>
        <p:txBody>
          <a:bodyPr vert="horz" wrap="square" lIns="0" tIns="15240" rIns="0" bIns="0" rtlCol="0">
            <a:spAutoFit/>
          </a:bodyPr>
          <a:lstStyle/>
          <a:p>
            <a:pPr marL="12700">
              <a:lnSpc>
                <a:spcPct val="100000"/>
              </a:lnSpc>
              <a:spcBef>
                <a:spcPts val="120"/>
              </a:spcBef>
            </a:pPr>
            <a:r>
              <a:rPr sz="950" spc="-25" dirty="0">
                <a:latin typeface="Calibri"/>
                <a:cs typeface="Calibri"/>
              </a:rPr>
              <a:t>20</a:t>
            </a:r>
            <a:endParaRPr sz="950">
              <a:latin typeface="Calibri"/>
              <a:cs typeface="Calibri"/>
            </a:endParaRPr>
          </a:p>
        </p:txBody>
      </p:sp>
      <p:sp>
        <p:nvSpPr>
          <p:cNvPr id="171" name="object 171"/>
          <p:cNvSpPr txBox="1"/>
          <p:nvPr/>
        </p:nvSpPr>
        <p:spPr>
          <a:xfrm>
            <a:off x="7559368" y="3866865"/>
            <a:ext cx="151130" cy="173990"/>
          </a:xfrm>
          <a:prstGeom prst="rect">
            <a:avLst/>
          </a:prstGeom>
        </p:spPr>
        <p:txBody>
          <a:bodyPr vert="horz" wrap="square" lIns="0" tIns="15240" rIns="0" bIns="0" rtlCol="0">
            <a:spAutoFit/>
          </a:bodyPr>
          <a:lstStyle/>
          <a:p>
            <a:pPr marL="12700">
              <a:lnSpc>
                <a:spcPct val="100000"/>
              </a:lnSpc>
              <a:spcBef>
                <a:spcPts val="120"/>
              </a:spcBef>
            </a:pPr>
            <a:r>
              <a:rPr sz="950" spc="-25" dirty="0">
                <a:latin typeface="Calibri"/>
                <a:cs typeface="Calibri"/>
              </a:rPr>
              <a:t>25</a:t>
            </a:r>
            <a:endParaRPr sz="950">
              <a:latin typeface="Calibri"/>
              <a:cs typeface="Calibri"/>
            </a:endParaRPr>
          </a:p>
        </p:txBody>
      </p:sp>
      <p:sp>
        <p:nvSpPr>
          <p:cNvPr id="172" name="object 172"/>
          <p:cNvSpPr txBox="1"/>
          <p:nvPr/>
        </p:nvSpPr>
        <p:spPr>
          <a:xfrm>
            <a:off x="7559368" y="3487054"/>
            <a:ext cx="151130" cy="173990"/>
          </a:xfrm>
          <a:prstGeom prst="rect">
            <a:avLst/>
          </a:prstGeom>
        </p:spPr>
        <p:txBody>
          <a:bodyPr vert="horz" wrap="square" lIns="0" tIns="15240" rIns="0" bIns="0" rtlCol="0">
            <a:spAutoFit/>
          </a:bodyPr>
          <a:lstStyle/>
          <a:p>
            <a:pPr marL="12700">
              <a:lnSpc>
                <a:spcPct val="100000"/>
              </a:lnSpc>
              <a:spcBef>
                <a:spcPts val="120"/>
              </a:spcBef>
            </a:pPr>
            <a:r>
              <a:rPr sz="950" spc="-25" dirty="0">
                <a:latin typeface="Calibri"/>
                <a:cs typeface="Calibri"/>
              </a:rPr>
              <a:t>30</a:t>
            </a:r>
            <a:endParaRPr sz="950">
              <a:latin typeface="Calibri"/>
              <a:cs typeface="Calibri"/>
            </a:endParaRPr>
          </a:p>
        </p:txBody>
      </p:sp>
      <p:sp>
        <p:nvSpPr>
          <p:cNvPr id="173" name="object 173"/>
          <p:cNvSpPr txBox="1"/>
          <p:nvPr/>
        </p:nvSpPr>
        <p:spPr>
          <a:xfrm>
            <a:off x="7559368" y="3116728"/>
            <a:ext cx="151130" cy="173990"/>
          </a:xfrm>
          <a:prstGeom prst="rect">
            <a:avLst/>
          </a:prstGeom>
        </p:spPr>
        <p:txBody>
          <a:bodyPr vert="horz" wrap="square" lIns="0" tIns="15240" rIns="0" bIns="0" rtlCol="0">
            <a:spAutoFit/>
          </a:bodyPr>
          <a:lstStyle/>
          <a:p>
            <a:pPr marL="12700">
              <a:lnSpc>
                <a:spcPct val="100000"/>
              </a:lnSpc>
              <a:spcBef>
                <a:spcPts val="120"/>
              </a:spcBef>
            </a:pPr>
            <a:r>
              <a:rPr sz="950" spc="-25" dirty="0">
                <a:latin typeface="Calibri"/>
                <a:cs typeface="Calibri"/>
              </a:rPr>
              <a:t>35</a:t>
            </a:r>
            <a:endParaRPr sz="950">
              <a:latin typeface="Calibri"/>
              <a:cs typeface="Calibri"/>
            </a:endParaRPr>
          </a:p>
        </p:txBody>
      </p:sp>
      <p:sp>
        <p:nvSpPr>
          <p:cNvPr id="174" name="object 174"/>
          <p:cNvSpPr txBox="1"/>
          <p:nvPr/>
        </p:nvSpPr>
        <p:spPr>
          <a:xfrm>
            <a:off x="7559368" y="2736917"/>
            <a:ext cx="151130" cy="173990"/>
          </a:xfrm>
          <a:prstGeom prst="rect">
            <a:avLst/>
          </a:prstGeom>
        </p:spPr>
        <p:txBody>
          <a:bodyPr vert="horz" wrap="square" lIns="0" tIns="15240" rIns="0" bIns="0" rtlCol="0">
            <a:spAutoFit/>
          </a:bodyPr>
          <a:lstStyle/>
          <a:p>
            <a:pPr marL="12700">
              <a:lnSpc>
                <a:spcPct val="100000"/>
              </a:lnSpc>
              <a:spcBef>
                <a:spcPts val="120"/>
              </a:spcBef>
            </a:pPr>
            <a:r>
              <a:rPr sz="950" spc="-25" dirty="0">
                <a:latin typeface="Calibri"/>
                <a:cs typeface="Calibri"/>
              </a:rPr>
              <a:t>40</a:t>
            </a:r>
            <a:endParaRPr sz="950">
              <a:latin typeface="Calibri"/>
              <a:cs typeface="Calibri"/>
            </a:endParaRPr>
          </a:p>
        </p:txBody>
      </p:sp>
      <p:sp>
        <p:nvSpPr>
          <p:cNvPr id="175" name="object 175"/>
          <p:cNvSpPr txBox="1"/>
          <p:nvPr/>
        </p:nvSpPr>
        <p:spPr>
          <a:xfrm>
            <a:off x="7559368" y="2366591"/>
            <a:ext cx="151130" cy="173990"/>
          </a:xfrm>
          <a:prstGeom prst="rect">
            <a:avLst/>
          </a:prstGeom>
        </p:spPr>
        <p:txBody>
          <a:bodyPr vert="horz" wrap="square" lIns="0" tIns="15240" rIns="0" bIns="0" rtlCol="0">
            <a:spAutoFit/>
          </a:bodyPr>
          <a:lstStyle/>
          <a:p>
            <a:pPr marL="12700">
              <a:lnSpc>
                <a:spcPct val="100000"/>
              </a:lnSpc>
              <a:spcBef>
                <a:spcPts val="120"/>
              </a:spcBef>
            </a:pPr>
            <a:r>
              <a:rPr sz="950" spc="-25" dirty="0">
                <a:latin typeface="Calibri"/>
                <a:cs typeface="Calibri"/>
              </a:rPr>
              <a:t>45</a:t>
            </a:r>
            <a:endParaRPr sz="950">
              <a:latin typeface="Calibri"/>
              <a:cs typeface="Calibri"/>
            </a:endParaRPr>
          </a:p>
        </p:txBody>
      </p:sp>
      <p:sp>
        <p:nvSpPr>
          <p:cNvPr id="176" name="object 176"/>
          <p:cNvSpPr txBox="1"/>
          <p:nvPr/>
        </p:nvSpPr>
        <p:spPr>
          <a:xfrm>
            <a:off x="7559368" y="1986780"/>
            <a:ext cx="151130" cy="173990"/>
          </a:xfrm>
          <a:prstGeom prst="rect">
            <a:avLst/>
          </a:prstGeom>
        </p:spPr>
        <p:txBody>
          <a:bodyPr vert="horz" wrap="square" lIns="0" tIns="15240" rIns="0" bIns="0" rtlCol="0">
            <a:spAutoFit/>
          </a:bodyPr>
          <a:lstStyle/>
          <a:p>
            <a:pPr marL="12700">
              <a:lnSpc>
                <a:spcPct val="100000"/>
              </a:lnSpc>
              <a:spcBef>
                <a:spcPts val="120"/>
              </a:spcBef>
            </a:pPr>
            <a:r>
              <a:rPr sz="950" spc="-25" dirty="0">
                <a:latin typeface="Calibri"/>
                <a:cs typeface="Calibri"/>
              </a:rPr>
              <a:t>50</a:t>
            </a:r>
            <a:endParaRPr sz="950">
              <a:latin typeface="Calibri"/>
              <a:cs typeface="Calibri"/>
            </a:endParaRPr>
          </a:p>
        </p:txBody>
      </p:sp>
      <p:sp>
        <p:nvSpPr>
          <p:cNvPr id="177" name="object 177"/>
          <p:cNvSpPr txBox="1"/>
          <p:nvPr/>
        </p:nvSpPr>
        <p:spPr>
          <a:xfrm>
            <a:off x="4529949" y="5912799"/>
            <a:ext cx="2816860" cy="377825"/>
          </a:xfrm>
          <a:prstGeom prst="rect">
            <a:avLst/>
          </a:prstGeom>
        </p:spPr>
        <p:txBody>
          <a:bodyPr vert="vert270" wrap="square" lIns="0" tIns="9525" rIns="0" bIns="0" rtlCol="0">
            <a:spAutoFit/>
          </a:bodyPr>
          <a:lstStyle/>
          <a:p>
            <a:pPr marL="12700">
              <a:lnSpc>
                <a:spcPct val="100000"/>
              </a:lnSpc>
              <a:spcBef>
                <a:spcPts val="75"/>
              </a:spcBef>
            </a:pPr>
            <a:r>
              <a:rPr sz="950" dirty="0">
                <a:latin typeface="Calibri"/>
                <a:cs typeface="Calibri"/>
              </a:rPr>
              <a:t>ene-</a:t>
            </a:r>
            <a:r>
              <a:rPr sz="950" spc="-25" dirty="0">
                <a:latin typeface="Calibri"/>
                <a:cs typeface="Calibri"/>
              </a:rPr>
              <a:t>24</a:t>
            </a:r>
            <a:endParaRPr sz="950">
              <a:latin typeface="Calibri"/>
              <a:cs typeface="Calibri"/>
            </a:endParaRPr>
          </a:p>
          <a:p>
            <a:pPr marL="12700" marR="5080" indent="20955" algn="just">
              <a:lnSpc>
                <a:spcPct val="165800"/>
              </a:lnSpc>
            </a:pPr>
            <a:r>
              <a:rPr sz="950" dirty="0">
                <a:latin typeface="Calibri"/>
                <a:cs typeface="Calibri"/>
              </a:rPr>
              <a:t>abr-</a:t>
            </a:r>
            <a:r>
              <a:rPr sz="950" spc="-25" dirty="0">
                <a:latin typeface="Calibri"/>
                <a:cs typeface="Calibri"/>
              </a:rPr>
              <a:t>24</a:t>
            </a:r>
            <a:r>
              <a:rPr sz="950" dirty="0">
                <a:latin typeface="Calibri"/>
                <a:cs typeface="Calibri"/>
              </a:rPr>
              <a:t> jul-</a:t>
            </a:r>
            <a:r>
              <a:rPr sz="950" spc="-25" dirty="0">
                <a:latin typeface="Calibri"/>
                <a:cs typeface="Calibri"/>
              </a:rPr>
              <a:t>24</a:t>
            </a:r>
            <a:r>
              <a:rPr sz="950" dirty="0">
                <a:latin typeface="Calibri"/>
                <a:cs typeface="Calibri"/>
              </a:rPr>
              <a:t> oct-</a:t>
            </a:r>
            <a:r>
              <a:rPr sz="950" spc="-25" dirty="0">
                <a:latin typeface="Calibri"/>
                <a:cs typeface="Calibri"/>
              </a:rPr>
              <a:t>24</a:t>
            </a:r>
            <a:r>
              <a:rPr sz="950" dirty="0">
                <a:latin typeface="Calibri"/>
                <a:cs typeface="Calibri"/>
              </a:rPr>
              <a:t> ene-</a:t>
            </a:r>
            <a:r>
              <a:rPr sz="950" spc="-25" dirty="0">
                <a:latin typeface="Calibri"/>
                <a:cs typeface="Calibri"/>
              </a:rPr>
              <a:t>25</a:t>
            </a:r>
            <a:r>
              <a:rPr sz="950" dirty="0">
                <a:latin typeface="Calibri"/>
                <a:cs typeface="Calibri"/>
              </a:rPr>
              <a:t> abr-</a:t>
            </a:r>
            <a:r>
              <a:rPr sz="950" spc="-25" dirty="0">
                <a:latin typeface="Calibri"/>
                <a:cs typeface="Calibri"/>
              </a:rPr>
              <a:t>25</a:t>
            </a:r>
            <a:r>
              <a:rPr sz="950" dirty="0">
                <a:latin typeface="Calibri"/>
                <a:cs typeface="Calibri"/>
              </a:rPr>
              <a:t> jul-</a:t>
            </a:r>
            <a:r>
              <a:rPr sz="950" spc="-25" dirty="0">
                <a:latin typeface="Calibri"/>
                <a:cs typeface="Calibri"/>
              </a:rPr>
              <a:t>25</a:t>
            </a:r>
            <a:r>
              <a:rPr sz="950" dirty="0">
                <a:latin typeface="Calibri"/>
                <a:cs typeface="Calibri"/>
              </a:rPr>
              <a:t> oct-</a:t>
            </a:r>
            <a:r>
              <a:rPr sz="950" spc="-25" dirty="0">
                <a:latin typeface="Calibri"/>
                <a:cs typeface="Calibri"/>
              </a:rPr>
              <a:t>25</a:t>
            </a:r>
            <a:r>
              <a:rPr sz="950" dirty="0">
                <a:latin typeface="Calibri"/>
                <a:cs typeface="Calibri"/>
              </a:rPr>
              <a:t> ene-</a:t>
            </a:r>
            <a:r>
              <a:rPr sz="950" spc="-25" dirty="0">
                <a:latin typeface="Calibri"/>
                <a:cs typeface="Calibri"/>
              </a:rPr>
              <a:t>26</a:t>
            </a:r>
            <a:r>
              <a:rPr sz="950" dirty="0">
                <a:latin typeface="Calibri"/>
                <a:cs typeface="Calibri"/>
              </a:rPr>
              <a:t> abr-</a:t>
            </a:r>
            <a:r>
              <a:rPr sz="950" spc="-25" dirty="0">
                <a:latin typeface="Calibri"/>
                <a:cs typeface="Calibri"/>
              </a:rPr>
              <a:t>26</a:t>
            </a:r>
            <a:r>
              <a:rPr sz="950" dirty="0">
                <a:latin typeface="Calibri"/>
                <a:cs typeface="Calibri"/>
              </a:rPr>
              <a:t> jul-</a:t>
            </a:r>
            <a:r>
              <a:rPr sz="950" spc="-25" dirty="0">
                <a:latin typeface="Calibri"/>
                <a:cs typeface="Calibri"/>
              </a:rPr>
              <a:t>26</a:t>
            </a:r>
            <a:r>
              <a:rPr sz="950" dirty="0">
                <a:latin typeface="Calibri"/>
                <a:cs typeface="Calibri"/>
              </a:rPr>
              <a:t> oct-</a:t>
            </a:r>
            <a:r>
              <a:rPr sz="950" spc="-25" dirty="0">
                <a:latin typeface="Calibri"/>
                <a:cs typeface="Calibri"/>
              </a:rPr>
              <a:t>26</a:t>
            </a:r>
            <a:endParaRPr sz="950">
              <a:latin typeface="Calibri"/>
              <a:cs typeface="Calibri"/>
            </a:endParaRPr>
          </a:p>
        </p:txBody>
      </p:sp>
      <p:sp>
        <p:nvSpPr>
          <p:cNvPr id="178" name="object 178"/>
          <p:cNvSpPr txBox="1"/>
          <p:nvPr/>
        </p:nvSpPr>
        <p:spPr>
          <a:xfrm>
            <a:off x="6318372" y="2030454"/>
            <a:ext cx="1032510" cy="823594"/>
          </a:xfrm>
          <a:prstGeom prst="rect">
            <a:avLst/>
          </a:prstGeom>
        </p:spPr>
        <p:txBody>
          <a:bodyPr vert="horz" wrap="square" lIns="0" tIns="28575" rIns="0" bIns="0" rtlCol="0">
            <a:spAutoFit/>
          </a:bodyPr>
          <a:lstStyle/>
          <a:p>
            <a:pPr marL="12700">
              <a:lnSpc>
                <a:spcPct val="100000"/>
              </a:lnSpc>
              <a:spcBef>
                <a:spcPts val="225"/>
              </a:spcBef>
            </a:pPr>
            <a:r>
              <a:rPr sz="950" dirty="0">
                <a:latin typeface="Calibri"/>
                <a:cs typeface="Calibri"/>
              </a:rPr>
              <a:t>China</a:t>
            </a:r>
            <a:r>
              <a:rPr sz="950" spc="50" dirty="0">
                <a:latin typeface="Calibri"/>
                <a:cs typeface="Calibri"/>
              </a:rPr>
              <a:t> </a:t>
            </a:r>
            <a:r>
              <a:rPr sz="950" spc="-10" dirty="0">
                <a:latin typeface="Calibri"/>
                <a:cs typeface="Calibri"/>
              </a:rPr>
              <a:t>(20.9)</a:t>
            </a:r>
            <a:endParaRPr sz="950">
              <a:latin typeface="Calibri"/>
              <a:cs typeface="Calibri"/>
            </a:endParaRPr>
          </a:p>
          <a:p>
            <a:pPr marL="12700">
              <a:lnSpc>
                <a:spcPct val="100000"/>
              </a:lnSpc>
              <a:spcBef>
                <a:spcPts val="130"/>
              </a:spcBef>
            </a:pPr>
            <a:r>
              <a:rPr sz="950" dirty="0">
                <a:latin typeface="Calibri"/>
                <a:cs typeface="Calibri"/>
              </a:rPr>
              <a:t>Unión</a:t>
            </a:r>
            <a:r>
              <a:rPr sz="950" spc="50" dirty="0">
                <a:latin typeface="Calibri"/>
                <a:cs typeface="Calibri"/>
              </a:rPr>
              <a:t> </a:t>
            </a:r>
            <a:r>
              <a:rPr sz="950" dirty="0">
                <a:latin typeface="Calibri"/>
                <a:cs typeface="Calibri"/>
              </a:rPr>
              <a:t>Europea</a:t>
            </a:r>
            <a:r>
              <a:rPr sz="950" spc="55" dirty="0">
                <a:latin typeface="Calibri"/>
                <a:cs typeface="Calibri"/>
              </a:rPr>
              <a:t> </a:t>
            </a:r>
            <a:r>
              <a:rPr sz="950" spc="-20" dirty="0">
                <a:latin typeface="Calibri"/>
                <a:cs typeface="Calibri"/>
              </a:rPr>
              <a:t>(7.6)</a:t>
            </a:r>
            <a:endParaRPr sz="950">
              <a:latin typeface="Calibri"/>
              <a:cs typeface="Calibri"/>
            </a:endParaRPr>
          </a:p>
          <a:p>
            <a:pPr marL="12700">
              <a:lnSpc>
                <a:spcPct val="100000"/>
              </a:lnSpc>
              <a:spcBef>
                <a:spcPts val="60"/>
              </a:spcBef>
            </a:pPr>
            <a:r>
              <a:rPr sz="950" dirty="0">
                <a:latin typeface="Calibri"/>
                <a:cs typeface="Calibri"/>
              </a:rPr>
              <a:t>Mundo</a:t>
            </a:r>
            <a:r>
              <a:rPr sz="950" spc="55" dirty="0">
                <a:latin typeface="Calibri"/>
                <a:cs typeface="Calibri"/>
              </a:rPr>
              <a:t> </a:t>
            </a:r>
            <a:r>
              <a:rPr sz="950" spc="-10" dirty="0">
                <a:latin typeface="Calibri"/>
                <a:cs typeface="Calibri"/>
              </a:rPr>
              <a:t>(6.7)</a:t>
            </a:r>
            <a:endParaRPr sz="950">
              <a:latin typeface="Calibri"/>
              <a:cs typeface="Calibri"/>
            </a:endParaRPr>
          </a:p>
          <a:p>
            <a:pPr marL="12700">
              <a:lnSpc>
                <a:spcPct val="100000"/>
              </a:lnSpc>
              <a:spcBef>
                <a:spcPts val="130"/>
              </a:spcBef>
            </a:pPr>
            <a:r>
              <a:rPr sz="950" dirty="0">
                <a:latin typeface="Calibri"/>
                <a:cs typeface="Calibri"/>
              </a:rPr>
              <a:t>México</a:t>
            </a:r>
            <a:r>
              <a:rPr sz="950" spc="40" dirty="0">
                <a:latin typeface="Calibri"/>
                <a:cs typeface="Calibri"/>
              </a:rPr>
              <a:t> </a:t>
            </a:r>
            <a:r>
              <a:rPr sz="950" spc="-10" dirty="0">
                <a:latin typeface="Calibri"/>
                <a:cs typeface="Calibri"/>
              </a:rPr>
              <a:t>(3.6)</a:t>
            </a:r>
            <a:endParaRPr sz="950">
              <a:latin typeface="Calibri"/>
              <a:cs typeface="Calibri"/>
            </a:endParaRPr>
          </a:p>
          <a:p>
            <a:pPr marL="12700">
              <a:lnSpc>
                <a:spcPct val="100000"/>
              </a:lnSpc>
              <a:spcBef>
                <a:spcPts val="130"/>
              </a:spcBef>
            </a:pPr>
            <a:r>
              <a:rPr sz="950" dirty="0">
                <a:latin typeface="Calibri"/>
                <a:cs typeface="Calibri"/>
              </a:rPr>
              <a:t>Canadá</a:t>
            </a:r>
            <a:r>
              <a:rPr sz="950" spc="50" dirty="0">
                <a:latin typeface="Calibri"/>
                <a:cs typeface="Calibri"/>
              </a:rPr>
              <a:t> </a:t>
            </a:r>
            <a:r>
              <a:rPr sz="950" spc="-10" dirty="0">
                <a:latin typeface="Calibri"/>
                <a:cs typeface="Calibri"/>
              </a:rPr>
              <a:t>(3.0)</a:t>
            </a:r>
            <a:endParaRPr sz="950">
              <a:latin typeface="Calibri"/>
              <a:cs typeface="Calibri"/>
            </a:endParaRPr>
          </a:p>
        </p:txBody>
      </p:sp>
      <p:sp>
        <p:nvSpPr>
          <p:cNvPr id="179" name="object 179"/>
          <p:cNvSpPr txBox="1"/>
          <p:nvPr/>
        </p:nvSpPr>
        <p:spPr>
          <a:xfrm>
            <a:off x="8588078" y="1561084"/>
            <a:ext cx="2954655" cy="330200"/>
          </a:xfrm>
          <a:prstGeom prst="rect">
            <a:avLst/>
          </a:prstGeom>
        </p:spPr>
        <p:txBody>
          <a:bodyPr vert="horz" wrap="square" lIns="0" tIns="12700" rIns="0" bIns="0" rtlCol="0">
            <a:spAutoFit/>
          </a:bodyPr>
          <a:lstStyle/>
          <a:p>
            <a:pPr marL="12700">
              <a:lnSpc>
                <a:spcPct val="100000"/>
              </a:lnSpc>
              <a:spcBef>
                <a:spcPts val="100"/>
              </a:spcBef>
            </a:pPr>
            <a:r>
              <a:rPr sz="1000" spc="-65" dirty="0">
                <a:latin typeface="Arial Black"/>
                <a:cs typeface="Arial Black"/>
              </a:rPr>
              <a:t>MX:</a:t>
            </a:r>
            <a:r>
              <a:rPr sz="1000" spc="-95" dirty="0">
                <a:latin typeface="Arial Black"/>
                <a:cs typeface="Arial Black"/>
              </a:rPr>
              <a:t> </a:t>
            </a:r>
            <a:r>
              <a:rPr sz="1000" spc="-30" dirty="0">
                <a:latin typeface="Arial Black"/>
                <a:cs typeface="Arial Black"/>
              </a:rPr>
              <a:t>Balanza</a:t>
            </a:r>
            <a:r>
              <a:rPr sz="1000" spc="-95" dirty="0">
                <a:latin typeface="Arial Black"/>
                <a:cs typeface="Arial Black"/>
              </a:rPr>
              <a:t> </a:t>
            </a:r>
            <a:r>
              <a:rPr sz="1000" spc="-10" dirty="0">
                <a:latin typeface="Arial Black"/>
                <a:cs typeface="Arial Black"/>
              </a:rPr>
              <a:t>Comercial</a:t>
            </a:r>
            <a:endParaRPr sz="1000">
              <a:latin typeface="Arial Black"/>
              <a:cs typeface="Arial Black"/>
            </a:endParaRPr>
          </a:p>
          <a:p>
            <a:pPr marL="12700">
              <a:lnSpc>
                <a:spcPct val="100000"/>
              </a:lnSpc>
            </a:pPr>
            <a:r>
              <a:rPr sz="1000" spc="10" dirty="0">
                <a:latin typeface="Lucida Sans Unicode"/>
                <a:cs typeface="Lucida Sans Unicode"/>
              </a:rPr>
              <a:t>(USD miles</a:t>
            </a:r>
            <a:r>
              <a:rPr sz="1000" spc="5" dirty="0">
                <a:latin typeface="Lucida Sans Unicode"/>
                <a:cs typeface="Lucida Sans Unicode"/>
              </a:rPr>
              <a:t> </a:t>
            </a:r>
            <a:r>
              <a:rPr sz="1000" spc="50" dirty="0">
                <a:latin typeface="Lucida Sans Unicode"/>
                <a:cs typeface="Lucida Sans Unicode"/>
              </a:rPr>
              <a:t>de</a:t>
            </a:r>
            <a:r>
              <a:rPr sz="1000" spc="10" dirty="0">
                <a:latin typeface="Lucida Sans Unicode"/>
                <a:cs typeface="Lucida Sans Unicode"/>
              </a:rPr>
              <a:t> millones);</a:t>
            </a:r>
            <a:r>
              <a:rPr sz="1000" dirty="0">
                <a:latin typeface="Lucida Sans Unicode"/>
                <a:cs typeface="Lucida Sans Unicode"/>
              </a:rPr>
              <a:t> </a:t>
            </a:r>
            <a:r>
              <a:rPr sz="1000" spc="10" dirty="0">
                <a:latin typeface="Lucida Sans Unicode"/>
                <a:cs typeface="Lucida Sans Unicode"/>
              </a:rPr>
              <a:t>Acumulado</a:t>
            </a:r>
            <a:r>
              <a:rPr sz="1000" dirty="0">
                <a:latin typeface="Lucida Sans Unicode"/>
                <a:cs typeface="Lucida Sans Unicode"/>
              </a:rPr>
              <a:t> </a:t>
            </a:r>
            <a:r>
              <a:rPr sz="1000" spc="10" dirty="0">
                <a:latin typeface="Lucida Sans Unicode"/>
                <a:cs typeface="Lucida Sans Unicode"/>
              </a:rPr>
              <a:t>ene</a:t>
            </a:r>
            <a:r>
              <a:rPr sz="1000" spc="15" dirty="0">
                <a:latin typeface="Lucida Sans Unicode"/>
                <a:cs typeface="Lucida Sans Unicode"/>
              </a:rPr>
              <a:t> </a:t>
            </a:r>
            <a:r>
              <a:rPr sz="1000" spc="175" dirty="0">
                <a:latin typeface="Lucida Sans Unicode"/>
                <a:cs typeface="Lucida Sans Unicode"/>
              </a:rPr>
              <a:t>–</a:t>
            </a:r>
            <a:r>
              <a:rPr sz="1000" spc="-5" dirty="0">
                <a:latin typeface="Lucida Sans Unicode"/>
                <a:cs typeface="Lucida Sans Unicode"/>
              </a:rPr>
              <a:t> </a:t>
            </a:r>
            <a:r>
              <a:rPr sz="1000" spc="-25" dirty="0">
                <a:latin typeface="Lucida Sans Unicode"/>
                <a:cs typeface="Lucida Sans Unicode"/>
              </a:rPr>
              <a:t>jun</a:t>
            </a:r>
            <a:endParaRPr sz="1000">
              <a:latin typeface="Lucida Sans Unicode"/>
              <a:cs typeface="Lucida Sans Unicode"/>
            </a:endParaRPr>
          </a:p>
        </p:txBody>
      </p:sp>
      <p:sp>
        <p:nvSpPr>
          <p:cNvPr id="180" name="object 180"/>
          <p:cNvSpPr/>
          <p:nvPr/>
        </p:nvSpPr>
        <p:spPr>
          <a:xfrm>
            <a:off x="8509337" y="1939415"/>
            <a:ext cx="3240405" cy="0"/>
          </a:xfrm>
          <a:custGeom>
            <a:avLst/>
            <a:gdLst/>
            <a:ahLst/>
            <a:cxnLst/>
            <a:rect l="l" t="t" r="r" b="b"/>
            <a:pathLst>
              <a:path w="3240404">
                <a:moveTo>
                  <a:pt x="0" y="0"/>
                </a:moveTo>
                <a:lnTo>
                  <a:pt x="3240000" y="1"/>
                </a:lnTo>
              </a:path>
            </a:pathLst>
          </a:custGeom>
          <a:ln w="12700">
            <a:solidFill>
              <a:srgbClr val="919191"/>
            </a:solidFill>
          </a:ln>
        </p:spPr>
        <p:txBody>
          <a:bodyPr wrap="square" lIns="0" tIns="0" rIns="0" bIns="0" rtlCol="0"/>
          <a:lstStyle/>
          <a:p>
            <a:endParaRPr/>
          </a:p>
        </p:txBody>
      </p:sp>
      <p:grpSp>
        <p:nvGrpSpPr>
          <p:cNvPr id="181" name="object 181"/>
          <p:cNvGrpSpPr/>
          <p:nvPr/>
        </p:nvGrpSpPr>
        <p:grpSpPr>
          <a:xfrm>
            <a:off x="8606290" y="2123828"/>
            <a:ext cx="2885440" cy="3782060"/>
            <a:chOff x="8606290" y="2123828"/>
            <a:chExt cx="2885440" cy="3782060"/>
          </a:xfrm>
        </p:grpSpPr>
        <p:sp>
          <p:nvSpPr>
            <p:cNvPr id="182" name="object 182"/>
            <p:cNvSpPr/>
            <p:nvPr/>
          </p:nvSpPr>
          <p:spPr>
            <a:xfrm>
              <a:off x="8634565" y="3515842"/>
              <a:ext cx="2800350" cy="2078355"/>
            </a:xfrm>
            <a:custGeom>
              <a:avLst/>
              <a:gdLst/>
              <a:ahLst/>
              <a:cxnLst/>
              <a:rect l="l" t="t" r="r" b="b"/>
              <a:pathLst>
                <a:path w="2800350" h="2078354">
                  <a:moveTo>
                    <a:pt x="98386" y="67017"/>
                  </a:moveTo>
                  <a:lnTo>
                    <a:pt x="0" y="67017"/>
                  </a:lnTo>
                  <a:lnTo>
                    <a:pt x="0" y="871359"/>
                  </a:lnTo>
                  <a:lnTo>
                    <a:pt x="98386" y="871359"/>
                  </a:lnTo>
                  <a:lnTo>
                    <a:pt x="98386" y="67017"/>
                  </a:lnTo>
                  <a:close/>
                </a:path>
                <a:path w="2800350" h="2078354">
                  <a:moveTo>
                    <a:pt x="234607" y="312801"/>
                  </a:moveTo>
                  <a:lnTo>
                    <a:pt x="136220" y="312801"/>
                  </a:lnTo>
                  <a:lnTo>
                    <a:pt x="136220" y="871359"/>
                  </a:lnTo>
                  <a:lnTo>
                    <a:pt x="234607" y="871359"/>
                  </a:lnTo>
                  <a:lnTo>
                    <a:pt x="234607" y="312801"/>
                  </a:lnTo>
                  <a:close/>
                </a:path>
                <a:path w="2800350" h="2078354">
                  <a:moveTo>
                    <a:pt x="370840" y="0"/>
                  </a:moveTo>
                  <a:lnTo>
                    <a:pt x="272453" y="0"/>
                  </a:lnTo>
                  <a:lnTo>
                    <a:pt x="272453" y="871359"/>
                  </a:lnTo>
                  <a:lnTo>
                    <a:pt x="370840" y="871359"/>
                  </a:lnTo>
                  <a:lnTo>
                    <a:pt x="370840" y="0"/>
                  </a:lnTo>
                  <a:close/>
                </a:path>
                <a:path w="2800350" h="2078354">
                  <a:moveTo>
                    <a:pt x="507072" y="536219"/>
                  </a:moveTo>
                  <a:lnTo>
                    <a:pt x="408686" y="536219"/>
                  </a:lnTo>
                  <a:lnTo>
                    <a:pt x="408686" y="871359"/>
                  </a:lnTo>
                  <a:lnTo>
                    <a:pt x="507072" y="871359"/>
                  </a:lnTo>
                  <a:lnTo>
                    <a:pt x="507072" y="536219"/>
                  </a:lnTo>
                  <a:close/>
                </a:path>
                <a:path w="2800350" h="2078354">
                  <a:moveTo>
                    <a:pt x="635736" y="506437"/>
                  </a:moveTo>
                  <a:lnTo>
                    <a:pt x="544918" y="506437"/>
                  </a:lnTo>
                  <a:lnTo>
                    <a:pt x="544918" y="871359"/>
                  </a:lnTo>
                  <a:lnTo>
                    <a:pt x="635736" y="871359"/>
                  </a:lnTo>
                  <a:lnTo>
                    <a:pt x="635736" y="506437"/>
                  </a:lnTo>
                  <a:close/>
                </a:path>
                <a:path w="2800350" h="2078354">
                  <a:moveTo>
                    <a:pt x="771969" y="350037"/>
                  </a:moveTo>
                  <a:lnTo>
                    <a:pt x="681139" y="350037"/>
                  </a:lnTo>
                  <a:lnTo>
                    <a:pt x="681139" y="871359"/>
                  </a:lnTo>
                  <a:lnTo>
                    <a:pt x="771969" y="871359"/>
                  </a:lnTo>
                  <a:lnTo>
                    <a:pt x="771969" y="350037"/>
                  </a:lnTo>
                  <a:close/>
                </a:path>
                <a:path w="2800350" h="2078354">
                  <a:moveTo>
                    <a:pt x="908189" y="402170"/>
                  </a:moveTo>
                  <a:lnTo>
                    <a:pt x="809802" y="402170"/>
                  </a:lnTo>
                  <a:lnTo>
                    <a:pt x="809802" y="871359"/>
                  </a:lnTo>
                  <a:lnTo>
                    <a:pt x="908189" y="871359"/>
                  </a:lnTo>
                  <a:lnTo>
                    <a:pt x="908189" y="402170"/>
                  </a:lnTo>
                  <a:close/>
                </a:path>
                <a:path w="2800350" h="2078354">
                  <a:moveTo>
                    <a:pt x="1044422" y="610704"/>
                  </a:moveTo>
                  <a:lnTo>
                    <a:pt x="946035" y="610704"/>
                  </a:lnTo>
                  <a:lnTo>
                    <a:pt x="946035" y="871359"/>
                  </a:lnTo>
                  <a:lnTo>
                    <a:pt x="1044422" y="871359"/>
                  </a:lnTo>
                  <a:lnTo>
                    <a:pt x="1044422" y="610704"/>
                  </a:lnTo>
                  <a:close/>
                </a:path>
                <a:path w="2800350" h="2078354">
                  <a:moveTo>
                    <a:pt x="1180655" y="700074"/>
                  </a:moveTo>
                  <a:lnTo>
                    <a:pt x="1082268" y="700074"/>
                  </a:lnTo>
                  <a:lnTo>
                    <a:pt x="1082268" y="871359"/>
                  </a:lnTo>
                  <a:lnTo>
                    <a:pt x="1180655" y="871359"/>
                  </a:lnTo>
                  <a:lnTo>
                    <a:pt x="1180655" y="700074"/>
                  </a:lnTo>
                  <a:close/>
                </a:path>
                <a:path w="2800350" h="2078354">
                  <a:moveTo>
                    <a:pt x="1316888" y="871359"/>
                  </a:moveTo>
                  <a:lnTo>
                    <a:pt x="1218501" y="871359"/>
                  </a:lnTo>
                  <a:lnTo>
                    <a:pt x="1218501" y="1124585"/>
                  </a:lnTo>
                  <a:lnTo>
                    <a:pt x="1316888" y="1124585"/>
                  </a:lnTo>
                  <a:lnTo>
                    <a:pt x="1316888" y="871359"/>
                  </a:lnTo>
                  <a:close/>
                </a:path>
                <a:path w="2800350" h="2078354">
                  <a:moveTo>
                    <a:pt x="1453121" y="871359"/>
                  </a:moveTo>
                  <a:lnTo>
                    <a:pt x="1354721" y="871359"/>
                  </a:lnTo>
                  <a:lnTo>
                    <a:pt x="1354721" y="1280985"/>
                  </a:lnTo>
                  <a:lnTo>
                    <a:pt x="1453121" y="1280985"/>
                  </a:lnTo>
                  <a:lnTo>
                    <a:pt x="1453121" y="871359"/>
                  </a:lnTo>
                  <a:close/>
                </a:path>
                <a:path w="2800350" h="2078354">
                  <a:moveTo>
                    <a:pt x="1581772" y="871359"/>
                  </a:moveTo>
                  <a:lnTo>
                    <a:pt x="1490954" y="871359"/>
                  </a:lnTo>
                  <a:lnTo>
                    <a:pt x="1490954" y="1496961"/>
                  </a:lnTo>
                  <a:lnTo>
                    <a:pt x="1581772" y="1496961"/>
                  </a:lnTo>
                  <a:lnTo>
                    <a:pt x="1581772" y="871359"/>
                  </a:lnTo>
                  <a:close/>
                </a:path>
                <a:path w="2800350" h="2078354">
                  <a:moveTo>
                    <a:pt x="1718005" y="871359"/>
                  </a:moveTo>
                  <a:lnTo>
                    <a:pt x="1619618" y="871359"/>
                  </a:lnTo>
                  <a:lnTo>
                    <a:pt x="1619618" y="1645920"/>
                  </a:lnTo>
                  <a:lnTo>
                    <a:pt x="1718005" y="1645920"/>
                  </a:lnTo>
                  <a:lnTo>
                    <a:pt x="1718005" y="871359"/>
                  </a:lnTo>
                  <a:close/>
                </a:path>
                <a:path w="2800350" h="2078354">
                  <a:moveTo>
                    <a:pt x="1854238" y="871359"/>
                  </a:moveTo>
                  <a:lnTo>
                    <a:pt x="1755851" y="871359"/>
                  </a:lnTo>
                  <a:lnTo>
                    <a:pt x="1755851" y="1675701"/>
                  </a:lnTo>
                  <a:lnTo>
                    <a:pt x="1854238" y="1675701"/>
                  </a:lnTo>
                  <a:lnTo>
                    <a:pt x="1854238" y="871359"/>
                  </a:lnTo>
                  <a:close/>
                </a:path>
                <a:path w="2800350" h="2078354">
                  <a:moveTo>
                    <a:pt x="1990471" y="871359"/>
                  </a:moveTo>
                  <a:lnTo>
                    <a:pt x="1892084" y="871359"/>
                  </a:lnTo>
                  <a:lnTo>
                    <a:pt x="1892084" y="1459725"/>
                  </a:lnTo>
                  <a:lnTo>
                    <a:pt x="1990471" y="1459725"/>
                  </a:lnTo>
                  <a:lnTo>
                    <a:pt x="1990471" y="871359"/>
                  </a:lnTo>
                  <a:close/>
                </a:path>
                <a:path w="2800350" h="2078354">
                  <a:moveTo>
                    <a:pt x="2126704" y="871359"/>
                  </a:moveTo>
                  <a:lnTo>
                    <a:pt x="2028304" y="871359"/>
                  </a:lnTo>
                  <a:lnTo>
                    <a:pt x="2028304" y="1757629"/>
                  </a:lnTo>
                  <a:lnTo>
                    <a:pt x="2126704" y="1757629"/>
                  </a:lnTo>
                  <a:lnTo>
                    <a:pt x="2126704" y="871359"/>
                  </a:lnTo>
                  <a:close/>
                </a:path>
                <a:path w="2800350" h="2078354">
                  <a:moveTo>
                    <a:pt x="2262924" y="871359"/>
                  </a:moveTo>
                  <a:lnTo>
                    <a:pt x="2164537" y="871359"/>
                  </a:lnTo>
                  <a:lnTo>
                    <a:pt x="2164537" y="2077872"/>
                  </a:lnTo>
                  <a:lnTo>
                    <a:pt x="2262924" y="2077872"/>
                  </a:lnTo>
                  <a:lnTo>
                    <a:pt x="2262924" y="871359"/>
                  </a:lnTo>
                  <a:close/>
                </a:path>
                <a:path w="2800350" h="2078354">
                  <a:moveTo>
                    <a:pt x="2399157" y="871359"/>
                  </a:moveTo>
                  <a:lnTo>
                    <a:pt x="2300770" y="871359"/>
                  </a:lnTo>
                  <a:lnTo>
                    <a:pt x="2300770" y="1846999"/>
                  </a:lnTo>
                  <a:lnTo>
                    <a:pt x="2399157" y="1846999"/>
                  </a:lnTo>
                  <a:lnTo>
                    <a:pt x="2399157" y="871359"/>
                  </a:lnTo>
                  <a:close/>
                </a:path>
                <a:path w="2800350" h="2078354">
                  <a:moveTo>
                    <a:pt x="2527820" y="871359"/>
                  </a:moveTo>
                  <a:lnTo>
                    <a:pt x="2437003" y="871359"/>
                  </a:lnTo>
                  <a:lnTo>
                    <a:pt x="2437003" y="1683156"/>
                  </a:lnTo>
                  <a:lnTo>
                    <a:pt x="2527820" y="1683156"/>
                  </a:lnTo>
                  <a:lnTo>
                    <a:pt x="2527820" y="871359"/>
                  </a:lnTo>
                  <a:close/>
                </a:path>
                <a:path w="2800350" h="2078354">
                  <a:moveTo>
                    <a:pt x="2664053" y="871359"/>
                  </a:moveTo>
                  <a:lnTo>
                    <a:pt x="2565666" y="871359"/>
                  </a:lnTo>
                  <a:lnTo>
                    <a:pt x="2565666" y="1794865"/>
                  </a:lnTo>
                  <a:lnTo>
                    <a:pt x="2664053" y="1794865"/>
                  </a:lnTo>
                  <a:lnTo>
                    <a:pt x="2664053" y="871359"/>
                  </a:lnTo>
                  <a:close/>
                </a:path>
                <a:path w="2800350" h="2078354">
                  <a:moveTo>
                    <a:pt x="2800286" y="871359"/>
                  </a:moveTo>
                  <a:lnTo>
                    <a:pt x="2701887" y="871359"/>
                  </a:lnTo>
                  <a:lnTo>
                    <a:pt x="2701887" y="2033193"/>
                  </a:lnTo>
                  <a:lnTo>
                    <a:pt x="2800286" y="2033193"/>
                  </a:lnTo>
                  <a:lnTo>
                    <a:pt x="2800286" y="871359"/>
                  </a:lnTo>
                  <a:close/>
                </a:path>
              </a:pathLst>
            </a:custGeom>
            <a:solidFill>
              <a:srgbClr val="D9D9D9"/>
            </a:solidFill>
          </p:spPr>
          <p:txBody>
            <a:bodyPr wrap="square" lIns="0" tIns="0" rIns="0" bIns="0" rtlCol="0"/>
            <a:lstStyle/>
            <a:p>
              <a:endParaRPr/>
            </a:p>
          </p:txBody>
        </p:sp>
        <p:sp>
          <p:nvSpPr>
            <p:cNvPr id="183" name="object 183"/>
            <p:cNvSpPr/>
            <p:nvPr/>
          </p:nvSpPr>
          <p:spPr>
            <a:xfrm>
              <a:off x="8634564" y="3515832"/>
              <a:ext cx="2800350" cy="2078355"/>
            </a:xfrm>
            <a:custGeom>
              <a:avLst/>
              <a:gdLst/>
              <a:ahLst/>
              <a:cxnLst/>
              <a:rect l="l" t="t" r="r" b="b"/>
              <a:pathLst>
                <a:path w="2800350" h="2078354">
                  <a:moveTo>
                    <a:pt x="0" y="67028"/>
                  </a:moveTo>
                  <a:lnTo>
                    <a:pt x="98388" y="67028"/>
                  </a:lnTo>
                  <a:lnTo>
                    <a:pt x="98388" y="871369"/>
                  </a:lnTo>
                  <a:lnTo>
                    <a:pt x="0" y="871369"/>
                  </a:lnTo>
                  <a:lnTo>
                    <a:pt x="0" y="67028"/>
                  </a:lnTo>
                </a:path>
                <a:path w="2800350" h="2078354">
                  <a:moveTo>
                    <a:pt x="136230" y="312799"/>
                  </a:moveTo>
                  <a:lnTo>
                    <a:pt x="234618" y="312799"/>
                  </a:lnTo>
                  <a:lnTo>
                    <a:pt x="234618" y="871369"/>
                  </a:lnTo>
                  <a:lnTo>
                    <a:pt x="136230" y="871369"/>
                  </a:lnTo>
                  <a:lnTo>
                    <a:pt x="136230" y="312799"/>
                  </a:lnTo>
                </a:path>
                <a:path w="2800350" h="2078354">
                  <a:moveTo>
                    <a:pt x="272460" y="0"/>
                  </a:moveTo>
                  <a:lnTo>
                    <a:pt x="370848" y="0"/>
                  </a:lnTo>
                  <a:lnTo>
                    <a:pt x="370848" y="871369"/>
                  </a:lnTo>
                  <a:lnTo>
                    <a:pt x="272460" y="871369"/>
                  </a:lnTo>
                  <a:lnTo>
                    <a:pt x="272460" y="0"/>
                  </a:lnTo>
                </a:path>
                <a:path w="2800350" h="2078354">
                  <a:moveTo>
                    <a:pt x="408690" y="536227"/>
                  </a:moveTo>
                  <a:lnTo>
                    <a:pt x="507079" y="536227"/>
                  </a:lnTo>
                  <a:lnTo>
                    <a:pt x="507079" y="871369"/>
                  </a:lnTo>
                  <a:lnTo>
                    <a:pt x="408690" y="871369"/>
                  </a:lnTo>
                  <a:lnTo>
                    <a:pt x="408690" y="536227"/>
                  </a:lnTo>
                </a:path>
                <a:path w="2800350" h="2078354">
                  <a:moveTo>
                    <a:pt x="544920" y="506436"/>
                  </a:moveTo>
                  <a:lnTo>
                    <a:pt x="635740" y="506436"/>
                  </a:lnTo>
                  <a:lnTo>
                    <a:pt x="635740" y="871369"/>
                  </a:lnTo>
                  <a:lnTo>
                    <a:pt x="544920" y="871369"/>
                  </a:lnTo>
                  <a:lnTo>
                    <a:pt x="544920" y="506436"/>
                  </a:lnTo>
                </a:path>
                <a:path w="2800350" h="2078354">
                  <a:moveTo>
                    <a:pt x="681150" y="350037"/>
                  </a:moveTo>
                  <a:lnTo>
                    <a:pt x="771971" y="350037"/>
                  </a:lnTo>
                  <a:lnTo>
                    <a:pt x="771971" y="871369"/>
                  </a:lnTo>
                  <a:lnTo>
                    <a:pt x="681150" y="871369"/>
                  </a:lnTo>
                  <a:lnTo>
                    <a:pt x="681150" y="350037"/>
                  </a:lnTo>
                </a:path>
                <a:path w="2800350" h="2078354">
                  <a:moveTo>
                    <a:pt x="809812" y="402170"/>
                  </a:moveTo>
                  <a:lnTo>
                    <a:pt x="908201" y="402170"/>
                  </a:lnTo>
                  <a:lnTo>
                    <a:pt x="908201" y="871369"/>
                  </a:lnTo>
                  <a:lnTo>
                    <a:pt x="809812" y="871369"/>
                  </a:lnTo>
                  <a:lnTo>
                    <a:pt x="809812" y="402170"/>
                  </a:lnTo>
                </a:path>
                <a:path w="2800350" h="2078354">
                  <a:moveTo>
                    <a:pt x="946043" y="610703"/>
                  </a:moveTo>
                  <a:lnTo>
                    <a:pt x="1044431" y="610703"/>
                  </a:lnTo>
                  <a:lnTo>
                    <a:pt x="1044431" y="871369"/>
                  </a:lnTo>
                  <a:lnTo>
                    <a:pt x="946043" y="871369"/>
                  </a:lnTo>
                  <a:lnTo>
                    <a:pt x="946043" y="610703"/>
                  </a:lnTo>
                </a:path>
                <a:path w="2800350" h="2078354">
                  <a:moveTo>
                    <a:pt x="1082273" y="700074"/>
                  </a:moveTo>
                  <a:lnTo>
                    <a:pt x="1180661" y="700074"/>
                  </a:lnTo>
                  <a:lnTo>
                    <a:pt x="1180661" y="871369"/>
                  </a:lnTo>
                  <a:lnTo>
                    <a:pt x="1082273" y="871369"/>
                  </a:lnTo>
                  <a:lnTo>
                    <a:pt x="1082273" y="700074"/>
                  </a:lnTo>
                </a:path>
                <a:path w="2800350" h="2078354">
                  <a:moveTo>
                    <a:pt x="1218503" y="1124587"/>
                  </a:moveTo>
                  <a:lnTo>
                    <a:pt x="1316891" y="1124587"/>
                  </a:lnTo>
                  <a:lnTo>
                    <a:pt x="1316891" y="871369"/>
                  </a:lnTo>
                  <a:lnTo>
                    <a:pt x="1218503" y="871369"/>
                  </a:lnTo>
                  <a:lnTo>
                    <a:pt x="1218503" y="1124587"/>
                  </a:lnTo>
                </a:path>
                <a:path w="2800350" h="2078354">
                  <a:moveTo>
                    <a:pt x="1354733" y="1280987"/>
                  </a:moveTo>
                  <a:lnTo>
                    <a:pt x="1453122" y="1280987"/>
                  </a:lnTo>
                  <a:lnTo>
                    <a:pt x="1453122" y="871369"/>
                  </a:lnTo>
                  <a:lnTo>
                    <a:pt x="1354733" y="871369"/>
                  </a:lnTo>
                  <a:lnTo>
                    <a:pt x="1354733" y="1280987"/>
                  </a:lnTo>
                </a:path>
                <a:path w="2800350" h="2078354">
                  <a:moveTo>
                    <a:pt x="1490963" y="1496968"/>
                  </a:moveTo>
                  <a:lnTo>
                    <a:pt x="1581783" y="1496968"/>
                  </a:lnTo>
                  <a:lnTo>
                    <a:pt x="1581783" y="871369"/>
                  </a:lnTo>
                  <a:lnTo>
                    <a:pt x="1490963" y="871369"/>
                  </a:lnTo>
                  <a:lnTo>
                    <a:pt x="1490963" y="1496968"/>
                  </a:lnTo>
                </a:path>
                <a:path w="2800350" h="2078354">
                  <a:moveTo>
                    <a:pt x="1619625" y="1645920"/>
                  </a:moveTo>
                  <a:lnTo>
                    <a:pt x="1718014" y="1645920"/>
                  </a:lnTo>
                  <a:lnTo>
                    <a:pt x="1718014" y="871369"/>
                  </a:lnTo>
                  <a:lnTo>
                    <a:pt x="1619625" y="871369"/>
                  </a:lnTo>
                  <a:lnTo>
                    <a:pt x="1619625" y="1645920"/>
                  </a:lnTo>
                </a:path>
                <a:path w="2800350" h="2078354">
                  <a:moveTo>
                    <a:pt x="1755855" y="1675710"/>
                  </a:moveTo>
                  <a:lnTo>
                    <a:pt x="1854244" y="1675710"/>
                  </a:lnTo>
                  <a:lnTo>
                    <a:pt x="1854244" y="871369"/>
                  </a:lnTo>
                  <a:lnTo>
                    <a:pt x="1755855" y="871369"/>
                  </a:lnTo>
                  <a:lnTo>
                    <a:pt x="1755855" y="1675710"/>
                  </a:lnTo>
                </a:path>
                <a:path w="2800350" h="2078354">
                  <a:moveTo>
                    <a:pt x="1892086" y="1459730"/>
                  </a:moveTo>
                  <a:lnTo>
                    <a:pt x="1990474" y="1459730"/>
                  </a:lnTo>
                  <a:lnTo>
                    <a:pt x="1990474" y="871369"/>
                  </a:lnTo>
                  <a:lnTo>
                    <a:pt x="1892086" y="871369"/>
                  </a:lnTo>
                  <a:lnTo>
                    <a:pt x="1892086" y="1459730"/>
                  </a:lnTo>
                </a:path>
                <a:path w="2800350" h="2078354">
                  <a:moveTo>
                    <a:pt x="2028316" y="1757634"/>
                  </a:moveTo>
                  <a:lnTo>
                    <a:pt x="2126704" y="1757634"/>
                  </a:lnTo>
                  <a:lnTo>
                    <a:pt x="2126704" y="871369"/>
                  </a:lnTo>
                  <a:lnTo>
                    <a:pt x="2028316" y="871369"/>
                  </a:lnTo>
                  <a:lnTo>
                    <a:pt x="2028316" y="1757634"/>
                  </a:lnTo>
                </a:path>
                <a:path w="2800350" h="2078354">
                  <a:moveTo>
                    <a:pt x="2164546" y="2077881"/>
                  </a:moveTo>
                  <a:lnTo>
                    <a:pt x="2262934" y="2077881"/>
                  </a:lnTo>
                  <a:lnTo>
                    <a:pt x="2262934" y="871369"/>
                  </a:lnTo>
                  <a:lnTo>
                    <a:pt x="2164546" y="871369"/>
                  </a:lnTo>
                  <a:lnTo>
                    <a:pt x="2164546" y="2077881"/>
                  </a:lnTo>
                </a:path>
                <a:path w="2800350" h="2078354">
                  <a:moveTo>
                    <a:pt x="2300776" y="1847005"/>
                  </a:moveTo>
                  <a:lnTo>
                    <a:pt x="2399165" y="1847005"/>
                  </a:lnTo>
                  <a:lnTo>
                    <a:pt x="2399165" y="871369"/>
                  </a:lnTo>
                  <a:lnTo>
                    <a:pt x="2300776" y="871369"/>
                  </a:lnTo>
                  <a:lnTo>
                    <a:pt x="2300776" y="1847005"/>
                  </a:lnTo>
                </a:path>
                <a:path w="2800350" h="2078354">
                  <a:moveTo>
                    <a:pt x="2437006" y="1683158"/>
                  </a:moveTo>
                  <a:lnTo>
                    <a:pt x="2527826" y="1683158"/>
                  </a:lnTo>
                  <a:lnTo>
                    <a:pt x="2527826" y="871369"/>
                  </a:lnTo>
                  <a:lnTo>
                    <a:pt x="2437006" y="871369"/>
                  </a:lnTo>
                  <a:lnTo>
                    <a:pt x="2437006" y="1683158"/>
                  </a:lnTo>
                </a:path>
                <a:path w="2800350" h="2078354">
                  <a:moveTo>
                    <a:pt x="2565668" y="1794872"/>
                  </a:moveTo>
                  <a:lnTo>
                    <a:pt x="2664057" y="1794872"/>
                  </a:lnTo>
                  <a:lnTo>
                    <a:pt x="2664057" y="871369"/>
                  </a:lnTo>
                  <a:lnTo>
                    <a:pt x="2565668" y="871369"/>
                  </a:lnTo>
                  <a:lnTo>
                    <a:pt x="2565668" y="1794872"/>
                  </a:lnTo>
                </a:path>
                <a:path w="2800350" h="2078354">
                  <a:moveTo>
                    <a:pt x="2701898" y="2033195"/>
                  </a:moveTo>
                  <a:lnTo>
                    <a:pt x="2800287" y="2033195"/>
                  </a:lnTo>
                  <a:lnTo>
                    <a:pt x="2800287" y="871369"/>
                  </a:lnTo>
                  <a:lnTo>
                    <a:pt x="2701898" y="871369"/>
                  </a:lnTo>
                  <a:lnTo>
                    <a:pt x="2701898" y="2033195"/>
                  </a:lnTo>
                </a:path>
              </a:pathLst>
            </a:custGeom>
            <a:ln w="3175">
              <a:solidFill>
                <a:srgbClr val="000000"/>
              </a:solidFill>
            </a:ln>
          </p:spPr>
          <p:txBody>
            <a:bodyPr wrap="square" lIns="0" tIns="0" rIns="0" bIns="0" rtlCol="0"/>
            <a:lstStyle/>
            <a:p>
              <a:endParaRPr/>
            </a:p>
          </p:txBody>
        </p:sp>
        <p:sp>
          <p:nvSpPr>
            <p:cNvPr id="184" name="object 184"/>
            <p:cNvSpPr/>
            <p:nvPr/>
          </p:nvSpPr>
          <p:spPr>
            <a:xfrm>
              <a:off x="8634565" y="2488069"/>
              <a:ext cx="2800350" cy="2964180"/>
            </a:xfrm>
            <a:custGeom>
              <a:avLst/>
              <a:gdLst/>
              <a:ahLst/>
              <a:cxnLst/>
              <a:rect l="l" t="t" r="r" b="b"/>
              <a:pathLst>
                <a:path w="2800350" h="2964179">
                  <a:moveTo>
                    <a:pt x="98386" y="1899132"/>
                  </a:moveTo>
                  <a:lnTo>
                    <a:pt x="0" y="1899132"/>
                  </a:lnTo>
                  <a:lnTo>
                    <a:pt x="0" y="2666238"/>
                  </a:lnTo>
                  <a:lnTo>
                    <a:pt x="98386" y="2666238"/>
                  </a:lnTo>
                  <a:lnTo>
                    <a:pt x="98386" y="1899132"/>
                  </a:lnTo>
                  <a:close/>
                </a:path>
                <a:path w="2800350" h="2964179">
                  <a:moveTo>
                    <a:pt x="234607" y="1899132"/>
                  </a:moveTo>
                  <a:lnTo>
                    <a:pt x="136220" y="1899132"/>
                  </a:lnTo>
                  <a:lnTo>
                    <a:pt x="136220" y="2830093"/>
                  </a:lnTo>
                  <a:lnTo>
                    <a:pt x="234607" y="2830093"/>
                  </a:lnTo>
                  <a:lnTo>
                    <a:pt x="234607" y="1899132"/>
                  </a:lnTo>
                  <a:close/>
                </a:path>
                <a:path w="2800350" h="2964179">
                  <a:moveTo>
                    <a:pt x="370840" y="1899132"/>
                  </a:moveTo>
                  <a:lnTo>
                    <a:pt x="272453" y="1899132"/>
                  </a:lnTo>
                  <a:lnTo>
                    <a:pt x="272453" y="2964142"/>
                  </a:lnTo>
                  <a:lnTo>
                    <a:pt x="370840" y="2964142"/>
                  </a:lnTo>
                  <a:lnTo>
                    <a:pt x="370840" y="1899132"/>
                  </a:lnTo>
                  <a:close/>
                </a:path>
                <a:path w="2800350" h="2964179">
                  <a:moveTo>
                    <a:pt x="507072" y="1899132"/>
                  </a:moveTo>
                  <a:lnTo>
                    <a:pt x="408686" y="1899132"/>
                  </a:lnTo>
                  <a:lnTo>
                    <a:pt x="408686" y="2375789"/>
                  </a:lnTo>
                  <a:lnTo>
                    <a:pt x="507072" y="2375789"/>
                  </a:lnTo>
                  <a:lnTo>
                    <a:pt x="507072" y="1899132"/>
                  </a:lnTo>
                  <a:close/>
                </a:path>
                <a:path w="2800350" h="2964179">
                  <a:moveTo>
                    <a:pt x="635736" y="1899132"/>
                  </a:moveTo>
                  <a:lnTo>
                    <a:pt x="544918" y="1899132"/>
                  </a:lnTo>
                  <a:lnTo>
                    <a:pt x="544918" y="2249170"/>
                  </a:lnTo>
                  <a:lnTo>
                    <a:pt x="635736" y="2249170"/>
                  </a:lnTo>
                  <a:lnTo>
                    <a:pt x="635736" y="1899132"/>
                  </a:lnTo>
                  <a:close/>
                </a:path>
                <a:path w="2800350" h="2964179">
                  <a:moveTo>
                    <a:pt x="771969" y="1899132"/>
                  </a:moveTo>
                  <a:lnTo>
                    <a:pt x="681139" y="1899132"/>
                  </a:lnTo>
                  <a:lnTo>
                    <a:pt x="681139" y="2189594"/>
                  </a:lnTo>
                  <a:lnTo>
                    <a:pt x="771969" y="2189594"/>
                  </a:lnTo>
                  <a:lnTo>
                    <a:pt x="771969" y="1899132"/>
                  </a:lnTo>
                  <a:close/>
                </a:path>
                <a:path w="2800350" h="2964179">
                  <a:moveTo>
                    <a:pt x="908189" y="1899132"/>
                  </a:moveTo>
                  <a:lnTo>
                    <a:pt x="809802" y="1899132"/>
                  </a:lnTo>
                  <a:lnTo>
                    <a:pt x="809802" y="2144903"/>
                  </a:lnTo>
                  <a:lnTo>
                    <a:pt x="908189" y="2144903"/>
                  </a:lnTo>
                  <a:lnTo>
                    <a:pt x="908189" y="1899132"/>
                  </a:lnTo>
                  <a:close/>
                </a:path>
                <a:path w="2800350" h="2964179">
                  <a:moveTo>
                    <a:pt x="1044422" y="1899132"/>
                  </a:moveTo>
                  <a:lnTo>
                    <a:pt x="946035" y="1899132"/>
                  </a:lnTo>
                  <a:lnTo>
                    <a:pt x="946035" y="2316200"/>
                  </a:lnTo>
                  <a:lnTo>
                    <a:pt x="1044422" y="2316200"/>
                  </a:lnTo>
                  <a:lnTo>
                    <a:pt x="1044422" y="1899132"/>
                  </a:lnTo>
                  <a:close/>
                </a:path>
                <a:path w="2800350" h="2964179">
                  <a:moveTo>
                    <a:pt x="1180655" y="1899132"/>
                  </a:moveTo>
                  <a:lnTo>
                    <a:pt x="1082268" y="1899132"/>
                  </a:lnTo>
                  <a:lnTo>
                    <a:pt x="1082268" y="2100224"/>
                  </a:lnTo>
                  <a:lnTo>
                    <a:pt x="1180655" y="2100224"/>
                  </a:lnTo>
                  <a:lnTo>
                    <a:pt x="1180655" y="1899132"/>
                  </a:lnTo>
                  <a:close/>
                </a:path>
                <a:path w="2800350" h="2964179">
                  <a:moveTo>
                    <a:pt x="1316888" y="2152358"/>
                  </a:moveTo>
                  <a:lnTo>
                    <a:pt x="1218501" y="2152358"/>
                  </a:lnTo>
                  <a:lnTo>
                    <a:pt x="1218501" y="2219388"/>
                  </a:lnTo>
                  <a:lnTo>
                    <a:pt x="1316888" y="2219388"/>
                  </a:lnTo>
                  <a:lnTo>
                    <a:pt x="1316888" y="2152358"/>
                  </a:lnTo>
                  <a:close/>
                </a:path>
                <a:path w="2800350" h="2964179">
                  <a:moveTo>
                    <a:pt x="1453121" y="2308758"/>
                  </a:moveTo>
                  <a:lnTo>
                    <a:pt x="1354721" y="2308758"/>
                  </a:lnTo>
                  <a:lnTo>
                    <a:pt x="1354721" y="2435364"/>
                  </a:lnTo>
                  <a:lnTo>
                    <a:pt x="1453121" y="2435364"/>
                  </a:lnTo>
                  <a:lnTo>
                    <a:pt x="1453121" y="2308758"/>
                  </a:lnTo>
                  <a:close/>
                </a:path>
                <a:path w="2800350" h="2964179">
                  <a:moveTo>
                    <a:pt x="1581772" y="1519313"/>
                  </a:moveTo>
                  <a:lnTo>
                    <a:pt x="1490954" y="1519313"/>
                  </a:lnTo>
                  <a:lnTo>
                    <a:pt x="1490954" y="1899132"/>
                  </a:lnTo>
                  <a:lnTo>
                    <a:pt x="1581772" y="1899132"/>
                  </a:lnTo>
                  <a:lnTo>
                    <a:pt x="1581772" y="1519313"/>
                  </a:lnTo>
                  <a:close/>
                </a:path>
                <a:path w="2800350" h="2964179">
                  <a:moveTo>
                    <a:pt x="1718005" y="1474622"/>
                  </a:moveTo>
                  <a:lnTo>
                    <a:pt x="1619618" y="1474622"/>
                  </a:lnTo>
                  <a:lnTo>
                    <a:pt x="1619618" y="1899132"/>
                  </a:lnTo>
                  <a:lnTo>
                    <a:pt x="1718005" y="1899132"/>
                  </a:lnTo>
                  <a:lnTo>
                    <a:pt x="1718005" y="1474622"/>
                  </a:lnTo>
                  <a:close/>
                </a:path>
                <a:path w="2800350" h="2964179">
                  <a:moveTo>
                    <a:pt x="1854238" y="856475"/>
                  </a:moveTo>
                  <a:lnTo>
                    <a:pt x="1755851" y="856475"/>
                  </a:lnTo>
                  <a:lnTo>
                    <a:pt x="1755851" y="1899132"/>
                  </a:lnTo>
                  <a:lnTo>
                    <a:pt x="1854238" y="1899132"/>
                  </a:lnTo>
                  <a:lnTo>
                    <a:pt x="1854238" y="856475"/>
                  </a:lnTo>
                  <a:close/>
                </a:path>
                <a:path w="2800350" h="2964179">
                  <a:moveTo>
                    <a:pt x="1990471" y="1139482"/>
                  </a:moveTo>
                  <a:lnTo>
                    <a:pt x="1892084" y="1139482"/>
                  </a:lnTo>
                  <a:lnTo>
                    <a:pt x="1892084" y="1899132"/>
                  </a:lnTo>
                  <a:lnTo>
                    <a:pt x="1990471" y="1899132"/>
                  </a:lnTo>
                  <a:lnTo>
                    <a:pt x="1990471" y="1139482"/>
                  </a:lnTo>
                  <a:close/>
                </a:path>
                <a:path w="2800350" h="2964179">
                  <a:moveTo>
                    <a:pt x="2126704" y="923505"/>
                  </a:moveTo>
                  <a:lnTo>
                    <a:pt x="2028304" y="923505"/>
                  </a:lnTo>
                  <a:lnTo>
                    <a:pt x="2028304" y="1899132"/>
                  </a:lnTo>
                  <a:lnTo>
                    <a:pt x="2126704" y="1899132"/>
                  </a:lnTo>
                  <a:lnTo>
                    <a:pt x="2126704" y="923505"/>
                  </a:lnTo>
                  <a:close/>
                </a:path>
                <a:path w="2800350" h="2964179">
                  <a:moveTo>
                    <a:pt x="2262924" y="1668259"/>
                  </a:moveTo>
                  <a:lnTo>
                    <a:pt x="2164537" y="1668259"/>
                  </a:lnTo>
                  <a:lnTo>
                    <a:pt x="2164537" y="1899132"/>
                  </a:lnTo>
                  <a:lnTo>
                    <a:pt x="2262924" y="1899132"/>
                  </a:lnTo>
                  <a:lnTo>
                    <a:pt x="2262924" y="1668259"/>
                  </a:lnTo>
                  <a:close/>
                </a:path>
                <a:path w="2800350" h="2964179">
                  <a:moveTo>
                    <a:pt x="2399157" y="1459725"/>
                  </a:moveTo>
                  <a:lnTo>
                    <a:pt x="2300770" y="1459725"/>
                  </a:lnTo>
                  <a:lnTo>
                    <a:pt x="2300770" y="1899132"/>
                  </a:lnTo>
                  <a:lnTo>
                    <a:pt x="2399157" y="1899132"/>
                  </a:lnTo>
                  <a:lnTo>
                    <a:pt x="2399157" y="1459725"/>
                  </a:lnTo>
                  <a:close/>
                </a:path>
                <a:path w="2800350" h="2964179">
                  <a:moveTo>
                    <a:pt x="2527820" y="2710929"/>
                  </a:moveTo>
                  <a:lnTo>
                    <a:pt x="2437003" y="2710929"/>
                  </a:lnTo>
                  <a:lnTo>
                    <a:pt x="2437003" y="2725826"/>
                  </a:lnTo>
                  <a:lnTo>
                    <a:pt x="2527820" y="2725826"/>
                  </a:lnTo>
                  <a:lnTo>
                    <a:pt x="2527820" y="2710929"/>
                  </a:lnTo>
                  <a:close/>
                </a:path>
                <a:path w="2800350" h="2964179">
                  <a:moveTo>
                    <a:pt x="2664053" y="871372"/>
                  </a:moveTo>
                  <a:lnTo>
                    <a:pt x="2565666" y="871372"/>
                  </a:lnTo>
                  <a:lnTo>
                    <a:pt x="2565666" y="1899132"/>
                  </a:lnTo>
                  <a:lnTo>
                    <a:pt x="2664053" y="1899132"/>
                  </a:lnTo>
                  <a:lnTo>
                    <a:pt x="2664053" y="871372"/>
                  </a:lnTo>
                  <a:close/>
                </a:path>
                <a:path w="2800350" h="2964179">
                  <a:moveTo>
                    <a:pt x="2800286" y="0"/>
                  </a:moveTo>
                  <a:lnTo>
                    <a:pt x="2701887" y="0"/>
                  </a:lnTo>
                  <a:lnTo>
                    <a:pt x="2701887" y="1899132"/>
                  </a:lnTo>
                  <a:lnTo>
                    <a:pt x="2800286" y="1899132"/>
                  </a:lnTo>
                  <a:lnTo>
                    <a:pt x="2800286" y="0"/>
                  </a:lnTo>
                  <a:close/>
                </a:path>
              </a:pathLst>
            </a:custGeom>
            <a:solidFill>
              <a:srgbClr val="A99E69"/>
            </a:solidFill>
          </p:spPr>
          <p:txBody>
            <a:bodyPr wrap="square" lIns="0" tIns="0" rIns="0" bIns="0" rtlCol="0"/>
            <a:lstStyle/>
            <a:p>
              <a:endParaRPr/>
            </a:p>
          </p:txBody>
        </p:sp>
        <p:sp>
          <p:nvSpPr>
            <p:cNvPr id="185" name="object 185"/>
            <p:cNvSpPr/>
            <p:nvPr/>
          </p:nvSpPr>
          <p:spPr>
            <a:xfrm>
              <a:off x="8634564" y="2488063"/>
              <a:ext cx="2800350" cy="2964180"/>
            </a:xfrm>
            <a:custGeom>
              <a:avLst/>
              <a:gdLst/>
              <a:ahLst/>
              <a:cxnLst/>
              <a:rect l="l" t="t" r="r" b="b"/>
              <a:pathLst>
                <a:path w="2800350" h="2964179">
                  <a:moveTo>
                    <a:pt x="0" y="2666241"/>
                  </a:moveTo>
                  <a:lnTo>
                    <a:pt x="98388" y="2666241"/>
                  </a:lnTo>
                  <a:lnTo>
                    <a:pt x="98388" y="1899138"/>
                  </a:lnTo>
                  <a:lnTo>
                    <a:pt x="0" y="1899138"/>
                  </a:lnTo>
                  <a:lnTo>
                    <a:pt x="0" y="2666241"/>
                  </a:lnTo>
                </a:path>
                <a:path w="2800350" h="2964179">
                  <a:moveTo>
                    <a:pt x="136230" y="2830088"/>
                  </a:moveTo>
                  <a:lnTo>
                    <a:pt x="234618" y="2830088"/>
                  </a:lnTo>
                  <a:lnTo>
                    <a:pt x="234618" y="1899138"/>
                  </a:lnTo>
                  <a:lnTo>
                    <a:pt x="136230" y="1899138"/>
                  </a:lnTo>
                  <a:lnTo>
                    <a:pt x="136230" y="2830088"/>
                  </a:lnTo>
                </a:path>
                <a:path w="2800350" h="2964179">
                  <a:moveTo>
                    <a:pt x="272460" y="2964145"/>
                  </a:moveTo>
                  <a:lnTo>
                    <a:pt x="370848" y="2964145"/>
                  </a:lnTo>
                  <a:lnTo>
                    <a:pt x="370848" y="1899138"/>
                  </a:lnTo>
                  <a:lnTo>
                    <a:pt x="272460" y="1899138"/>
                  </a:lnTo>
                  <a:lnTo>
                    <a:pt x="272460" y="2964145"/>
                  </a:lnTo>
                </a:path>
                <a:path w="2800350" h="2964179">
                  <a:moveTo>
                    <a:pt x="408690" y="2375785"/>
                  </a:moveTo>
                  <a:lnTo>
                    <a:pt x="507079" y="2375785"/>
                  </a:lnTo>
                  <a:lnTo>
                    <a:pt x="507079" y="1899138"/>
                  </a:lnTo>
                  <a:lnTo>
                    <a:pt x="408690" y="1899138"/>
                  </a:lnTo>
                  <a:lnTo>
                    <a:pt x="408690" y="2375785"/>
                  </a:lnTo>
                </a:path>
                <a:path w="2800350" h="2964179">
                  <a:moveTo>
                    <a:pt x="544920" y="2249175"/>
                  </a:moveTo>
                  <a:lnTo>
                    <a:pt x="635740" y="2249175"/>
                  </a:lnTo>
                  <a:lnTo>
                    <a:pt x="635740" y="1899138"/>
                  </a:lnTo>
                  <a:lnTo>
                    <a:pt x="544920" y="1899138"/>
                  </a:lnTo>
                  <a:lnTo>
                    <a:pt x="544920" y="2249175"/>
                  </a:lnTo>
                </a:path>
                <a:path w="2800350" h="2964179">
                  <a:moveTo>
                    <a:pt x="681150" y="2189595"/>
                  </a:moveTo>
                  <a:lnTo>
                    <a:pt x="771971" y="2189595"/>
                  </a:lnTo>
                  <a:lnTo>
                    <a:pt x="771971" y="1899138"/>
                  </a:lnTo>
                  <a:lnTo>
                    <a:pt x="681150" y="1899138"/>
                  </a:lnTo>
                  <a:lnTo>
                    <a:pt x="681150" y="2189595"/>
                  </a:lnTo>
                </a:path>
                <a:path w="2800350" h="2964179">
                  <a:moveTo>
                    <a:pt x="809812" y="2144909"/>
                  </a:moveTo>
                  <a:lnTo>
                    <a:pt x="908201" y="2144909"/>
                  </a:lnTo>
                  <a:lnTo>
                    <a:pt x="908201" y="1899138"/>
                  </a:lnTo>
                  <a:lnTo>
                    <a:pt x="809812" y="1899138"/>
                  </a:lnTo>
                  <a:lnTo>
                    <a:pt x="809812" y="2144909"/>
                  </a:lnTo>
                </a:path>
                <a:path w="2800350" h="2964179">
                  <a:moveTo>
                    <a:pt x="946043" y="2316204"/>
                  </a:moveTo>
                  <a:lnTo>
                    <a:pt x="1044431" y="2316204"/>
                  </a:lnTo>
                  <a:lnTo>
                    <a:pt x="1044431" y="1899138"/>
                  </a:lnTo>
                  <a:lnTo>
                    <a:pt x="946043" y="1899138"/>
                  </a:lnTo>
                  <a:lnTo>
                    <a:pt x="946043" y="2316204"/>
                  </a:lnTo>
                </a:path>
                <a:path w="2800350" h="2964179">
                  <a:moveTo>
                    <a:pt x="1082273" y="2100223"/>
                  </a:moveTo>
                  <a:lnTo>
                    <a:pt x="1180661" y="2100223"/>
                  </a:lnTo>
                  <a:lnTo>
                    <a:pt x="1180661" y="1899138"/>
                  </a:lnTo>
                  <a:lnTo>
                    <a:pt x="1082273" y="1899138"/>
                  </a:lnTo>
                  <a:lnTo>
                    <a:pt x="1082273" y="2100223"/>
                  </a:lnTo>
                </a:path>
                <a:path w="2800350" h="2964179">
                  <a:moveTo>
                    <a:pt x="1218503" y="2219385"/>
                  </a:moveTo>
                  <a:lnTo>
                    <a:pt x="1316891" y="2219385"/>
                  </a:lnTo>
                  <a:lnTo>
                    <a:pt x="1316891" y="2152357"/>
                  </a:lnTo>
                  <a:lnTo>
                    <a:pt x="1218503" y="2152357"/>
                  </a:lnTo>
                  <a:lnTo>
                    <a:pt x="1218503" y="2219385"/>
                  </a:lnTo>
                </a:path>
                <a:path w="2800350" h="2964179">
                  <a:moveTo>
                    <a:pt x="1354733" y="2435365"/>
                  </a:moveTo>
                  <a:lnTo>
                    <a:pt x="1453122" y="2435365"/>
                  </a:lnTo>
                  <a:lnTo>
                    <a:pt x="1453122" y="2308756"/>
                  </a:lnTo>
                  <a:lnTo>
                    <a:pt x="1354733" y="2308756"/>
                  </a:lnTo>
                  <a:lnTo>
                    <a:pt x="1354733" y="2435365"/>
                  </a:lnTo>
                </a:path>
                <a:path w="2800350" h="2964179">
                  <a:moveTo>
                    <a:pt x="1490963" y="1519310"/>
                  </a:moveTo>
                  <a:lnTo>
                    <a:pt x="1581783" y="1519310"/>
                  </a:lnTo>
                  <a:lnTo>
                    <a:pt x="1581783" y="1899138"/>
                  </a:lnTo>
                  <a:lnTo>
                    <a:pt x="1490963" y="1899138"/>
                  </a:lnTo>
                  <a:lnTo>
                    <a:pt x="1490963" y="1519310"/>
                  </a:lnTo>
                </a:path>
                <a:path w="2800350" h="2964179">
                  <a:moveTo>
                    <a:pt x="1619625" y="1474625"/>
                  </a:moveTo>
                  <a:lnTo>
                    <a:pt x="1718014" y="1474625"/>
                  </a:lnTo>
                  <a:lnTo>
                    <a:pt x="1718014" y="1899138"/>
                  </a:lnTo>
                  <a:lnTo>
                    <a:pt x="1619625" y="1899138"/>
                  </a:lnTo>
                  <a:lnTo>
                    <a:pt x="1619625" y="1474625"/>
                  </a:lnTo>
                </a:path>
                <a:path w="2800350" h="2964179">
                  <a:moveTo>
                    <a:pt x="1755855" y="856474"/>
                  </a:moveTo>
                  <a:lnTo>
                    <a:pt x="1854244" y="856474"/>
                  </a:lnTo>
                  <a:lnTo>
                    <a:pt x="1854244" y="1899138"/>
                  </a:lnTo>
                  <a:lnTo>
                    <a:pt x="1755855" y="1899138"/>
                  </a:lnTo>
                  <a:lnTo>
                    <a:pt x="1755855" y="856474"/>
                  </a:lnTo>
                </a:path>
                <a:path w="2800350" h="2964179">
                  <a:moveTo>
                    <a:pt x="1892086" y="1139483"/>
                  </a:moveTo>
                  <a:lnTo>
                    <a:pt x="1990474" y="1139483"/>
                  </a:lnTo>
                  <a:lnTo>
                    <a:pt x="1990474" y="1899138"/>
                  </a:lnTo>
                  <a:lnTo>
                    <a:pt x="1892086" y="1899138"/>
                  </a:lnTo>
                  <a:lnTo>
                    <a:pt x="1892086" y="1139483"/>
                  </a:lnTo>
                </a:path>
                <a:path w="2800350" h="2964179">
                  <a:moveTo>
                    <a:pt x="2028316" y="923502"/>
                  </a:moveTo>
                  <a:lnTo>
                    <a:pt x="2126704" y="923502"/>
                  </a:lnTo>
                  <a:lnTo>
                    <a:pt x="2126704" y="1899138"/>
                  </a:lnTo>
                  <a:lnTo>
                    <a:pt x="2028316" y="1899138"/>
                  </a:lnTo>
                  <a:lnTo>
                    <a:pt x="2028316" y="923502"/>
                  </a:lnTo>
                </a:path>
                <a:path w="2800350" h="2964179">
                  <a:moveTo>
                    <a:pt x="2164546" y="1668262"/>
                  </a:moveTo>
                  <a:lnTo>
                    <a:pt x="2262934" y="1668262"/>
                  </a:lnTo>
                  <a:lnTo>
                    <a:pt x="2262934" y="1899138"/>
                  </a:lnTo>
                  <a:lnTo>
                    <a:pt x="2164546" y="1899138"/>
                  </a:lnTo>
                  <a:lnTo>
                    <a:pt x="2164546" y="1668262"/>
                  </a:lnTo>
                </a:path>
                <a:path w="2800350" h="2964179">
                  <a:moveTo>
                    <a:pt x="2300776" y="1459730"/>
                  </a:moveTo>
                  <a:lnTo>
                    <a:pt x="2399165" y="1459730"/>
                  </a:lnTo>
                  <a:lnTo>
                    <a:pt x="2399165" y="1899138"/>
                  </a:lnTo>
                  <a:lnTo>
                    <a:pt x="2300776" y="1899138"/>
                  </a:lnTo>
                  <a:lnTo>
                    <a:pt x="2300776" y="1459730"/>
                  </a:lnTo>
                </a:path>
                <a:path w="2800350" h="2964179">
                  <a:moveTo>
                    <a:pt x="2437006" y="2725822"/>
                  </a:moveTo>
                  <a:lnTo>
                    <a:pt x="2527826" y="2725822"/>
                  </a:lnTo>
                  <a:lnTo>
                    <a:pt x="2527826" y="2710927"/>
                  </a:lnTo>
                  <a:lnTo>
                    <a:pt x="2437006" y="2710927"/>
                  </a:lnTo>
                  <a:lnTo>
                    <a:pt x="2437006" y="2725822"/>
                  </a:lnTo>
                </a:path>
                <a:path w="2800350" h="2964179">
                  <a:moveTo>
                    <a:pt x="2565668" y="871369"/>
                  </a:moveTo>
                  <a:lnTo>
                    <a:pt x="2664057" y="871369"/>
                  </a:lnTo>
                  <a:lnTo>
                    <a:pt x="2664057" y="1899138"/>
                  </a:lnTo>
                  <a:lnTo>
                    <a:pt x="2565668" y="1899138"/>
                  </a:lnTo>
                  <a:lnTo>
                    <a:pt x="2565668" y="871369"/>
                  </a:lnTo>
                </a:path>
                <a:path w="2800350" h="2964179">
                  <a:moveTo>
                    <a:pt x="2701898" y="0"/>
                  </a:moveTo>
                  <a:lnTo>
                    <a:pt x="2800287" y="0"/>
                  </a:lnTo>
                  <a:lnTo>
                    <a:pt x="2800287" y="1899138"/>
                  </a:lnTo>
                  <a:lnTo>
                    <a:pt x="2701898" y="1899138"/>
                  </a:lnTo>
                  <a:lnTo>
                    <a:pt x="2701898" y="0"/>
                  </a:lnTo>
                </a:path>
              </a:pathLst>
            </a:custGeom>
            <a:ln w="3175">
              <a:solidFill>
                <a:srgbClr val="000000"/>
              </a:solidFill>
            </a:ln>
          </p:spPr>
          <p:txBody>
            <a:bodyPr wrap="square" lIns="0" tIns="0" rIns="0" bIns="0" rtlCol="0"/>
            <a:lstStyle/>
            <a:p>
              <a:endParaRPr/>
            </a:p>
          </p:txBody>
        </p:sp>
        <p:sp>
          <p:nvSpPr>
            <p:cNvPr id="186" name="object 186"/>
            <p:cNvSpPr/>
            <p:nvPr/>
          </p:nvSpPr>
          <p:spPr>
            <a:xfrm>
              <a:off x="8615643" y="2126854"/>
              <a:ext cx="2876550" cy="3776345"/>
            </a:xfrm>
            <a:custGeom>
              <a:avLst/>
              <a:gdLst/>
              <a:ahLst/>
              <a:cxnLst/>
              <a:rect l="l" t="t" r="r" b="b"/>
              <a:pathLst>
                <a:path w="2876550" h="3776345">
                  <a:moveTo>
                    <a:pt x="2838129" y="3775934"/>
                  </a:moveTo>
                  <a:lnTo>
                    <a:pt x="2838129" y="0"/>
                  </a:lnTo>
                </a:path>
                <a:path w="2876550" h="3776345">
                  <a:moveTo>
                    <a:pt x="2838129" y="3775934"/>
                  </a:moveTo>
                  <a:lnTo>
                    <a:pt x="2875971" y="3775934"/>
                  </a:lnTo>
                </a:path>
                <a:path w="2876550" h="3776345">
                  <a:moveTo>
                    <a:pt x="2838129" y="3396106"/>
                  </a:moveTo>
                  <a:lnTo>
                    <a:pt x="2875971" y="3396106"/>
                  </a:lnTo>
                </a:path>
                <a:path w="2876550" h="3776345">
                  <a:moveTo>
                    <a:pt x="2838129" y="3016279"/>
                  </a:moveTo>
                  <a:lnTo>
                    <a:pt x="2875971" y="3016279"/>
                  </a:lnTo>
                </a:path>
                <a:path w="2876550" h="3776345">
                  <a:moveTo>
                    <a:pt x="2838129" y="2643899"/>
                  </a:moveTo>
                  <a:lnTo>
                    <a:pt x="2875971" y="2643899"/>
                  </a:lnTo>
                </a:path>
                <a:path w="2876550" h="3776345">
                  <a:moveTo>
                    <a:pt x="2838129" y="2264071"/>
                  </a:moveTo>
                  <a:lnTo>
                    <a:pt x="2875971" y="2264071"/>
                  </a:lnTo>
                </a:path>
                <a:path w="2876550" h="3776345">
                  <a:moveTo>
                    <a:pt x="2838129" y="1884243"/>
                  </a:moveTo>
                  <a:lnTo>
                    <a:pt x="2875971" y="1884243"/>
                  </a:lnTo>
                </a:path>
                <a:path w="2876550" h="3776345">
                  <a:moveTo>
                    <a:pt x="2838129" y="1511863"/>
                  </a:moveTo>
                  <a:lnTo>
                    <a:pt x="2875971" y="1511863"/>
                  </a:lnTo>
                </a:path>
                <a:path w="2876550" h="3776345">
                  <a:moveTo>
                    <a:pt x="2838129" y="1132035"/>
                  </a:moveTo>
                  <a:lnTo>
                    <a:pt x="2875971" y="1132035"/>
                  </a:lnTo>
                </a:path>
                <a:path w="2876550" h="3776345">
                  <a:moveTo>
                    <a:pt x="2838129" y="752207"/>
                  </a:moveTo>
                  <a:lnTo>
                    <a:pt x="2875971" y="752207"/>
                  </a:lnTo>
                </a:path>
                <a:path w="2876550" h="3776345">
                  <a:moveTo>
                    <a:pt x="2838129" y="372380"/>
                  </a:moveTo>
                  <a:lnTo>
                    <a:pt x="2875971" y="372380"/>
                  </a:lnTo>
                </a:path>
                <a:path w="2876550" h="3776345">
                  <a:moveTo>
                    <a:pt x="2838129" y="0"/>
                  </a:moveTo>
                  <a:lnTo>
                    <a:pt x="2875971" y="0"/>
                  </a:lnTo>
                </a:path>
                <a:path w="2876550" h="3776345">
                  <a:moveTo>
                    <a:pt x="0" y="2264071"/>
                  </a:moveTo>
                  <a:lnTo>
                    <a:pt x="2838129" y="2264071"/>
                  </a:lnTo>
                </a:path>
                <a:path w="2876550" h="3776345">
                  <a:moveTo>
                    <a:pt x="0" y="2264071"/>
                  </a:moveTo>
                  <a:lnTo>
                    <a:pt x="0" y="2301309"/>
                  </a:lnTo>
                </a:path>
                <a:path w="2876550" h="3776345">
                  <a:moveTo>
                    <a:pt x="272460" y="2264071"/>
                  </a:moveTo>
                  <a:lnTo>
                    <a:pt x="272460" y="2301309"/>
                  </a:lnTo>
                </a:path>
                <a:path w="2876550" h="3776345">
                  <a:moveTo>
                    <a:pt x="544920" y="2264071"/>
                  </a:moveTo>
                  <a:lnTo>
                    <a:pt x="544920" y="2301309"/>
                  </a:lnTo>
                </a:path>
                <a:path w="2876550" h="3776345">
                  <a:moveTo>
                    <a:pt x="809812" y="2264071"/>
                  </a:moveTo>
                  <a:lnTo>
                    <a:pt x="809812" y="2301309"/>
                  </a:lnTo>
                </a:path>
                <a:path w="2876550" h="3776345">
                  <a:moveTo>
                    <a:pt x="1082273" y="2264071"/>
                  </a:moveTo>
                  <a:lnTo>
                    <a:pt x="1082273" y="2301309"/>
                  </a:lnTo>
                </a:path>
                <a:path w="2876550" h="3776345">
                  <a:moveTo>
                    <a:pt x="1354733" y="2264071"/>
                  </a:moveTo>
                  <a:lnTo>
                    <a:pt x="1354733" y="2301309"/>
                  </a:lnTo>
                </a:path>
                <a:path w="2876550" h="3776345">
                  <a:moveTo>
                    <a:pt x="1619625" y="2264071"/>
                  </a:moveTo>
                  <a:lnTo>
                    <a:pt x="1619625" y="2301309"/>
                  </a:lnTo>
                </a:path>
                <a:path w="2876550" h="3776345">
                  <a:moveTo>
                    <a:pt x="1892086" y="2264071"/>
                  </a:moveTo>
                  <a:lnTo>
                    <a:pt x="1892086" y="2301309"/>
                  </a:lnTo>
                </a:path>
                <a:path w="2876550" h="3776345">
                  <a:moveTo>
                    <a:pt x="2164546" y="2264071"/>
                  </a:moveTo>
                  <a:lnTo>
                    <a:pt x="2164546" y="2301309"/>
                  </a:lnTo>
                </a:path>
                <a:path w="2876550" h="3776345">
                  <a:moveTo>
                    <a:pt x="2437007" y="2264071"/>
                  </a:moveTo>
                  <a:lnTo>
                    <a:pt x="2437007" y="2301309"/>
                  </a:lnTo>
                </a:path>
                <a:path w="2876550" h="3776345">
                  <a:moveTo>
                    <a:pt x="2701899" y="2264071"/>
                  </a:moveTo>
                  <a:lnTo>
                    <a:pt x="2701899" y="2301309"/>
                  </a:lnTo>
                </a:path>
              </a:pathLst>
            </a:custGeom>
            <a:ln w="6100">
              <a:solidFill>
                <a:srgbClr val="000000"/>
              </a:solidFill>
            </a:ln>
          </p:spPr>
          <p:txBody>
            <a:bodyPr wrap="square" lIns="0" tIns="0" rIns="0" bIns="0" rtlCol="0"/>
            <a:lstStyle/>
            <a:p>
              <a:endParaRPr/>
            </a:p>
          </p:txBody>
        </p:sp>
        <p:sp>
          <p:nvSpPr>
            <p:cNvPr id="187" name="object 187"/>
            <p:cNvSpPr/>
            <p:nvPr/>
          </p:nvSpPr>
          <p:spPr>
            <a:xfrm>
              <a:off x="8615643" y="3646165"/>
              <a:ext cx="2770505" cy="1713230"/>
            </a:xfrm>
            <a:custGeom>
              <a:avLst/>
              <a:gdLst/>
              <a:ahLst/>
              <a:cxnLst/>
              <a:rect l="l" t="t" r="r" b="b"/>
              <a:pathLst>
                <a:path w="2770504" h="1713229">
                  <a:moveTo>
                    <a:pt x="0" y="819237"/>
                  </a:moveTo>
                  <a:lnTo>
                    <a:pt x="68115" y="700074"/>
                  </a:lnTo>
                  <a:lnTo>
                    <a:pt x="204346" y="1102245"/>
                  </a:lnTo>
                  <a:lnTo>
                    <a:pt x="340576" y="930950"/>
                  </a:lnTo>
                  <a:lnTo>
                    <a:pt x="476806" y="886264"/>
                  </a:lnTo>
                  <a:lnTo>
                    <a:pt x="613036" y="722417"/>
                  </a:lnTo>
                  <a:lnTo>
                    <a:pt x="741698" y="506436"/>
                  </a:lnTo>
                  <a:lnTo>
                    <a:pt x="877928" y="513884"/>
                  </a:lnTo>
                  <a:lnTo>
                    <a:pt x="1014158" y="893712"/>
                  </a:lnTo>
                  <a:lnTo>
                    <a:pt x="1150389" y="767103"/>
                  </a:lnTo>
                  <a:lnTo>
                    <a:pt x="1286619" y="1057559"/>
                  </a:lnTo>
                  <a:lnTo>
                    <a:pt x="1422849" y="1280987"/>
                  </a:lnTo>
                  <a:lnTo>
                    <a:pt x="1559079" y="975635"/>
                  </a:lnTo>
                  <a:lnTo>
                    <a:pt x="1687741" y="1079902"/>
                  </a:lnTo>
                  <a:lnTo>
                    <a:pt x="1823971" y="498989"/>
                  </a:lnTo>
                  <a:lnTo>
                    <a:pt x="1960201" y="566017"/>
                  </a:lnTo>
                  <a:lnTo>
                    <a:pt x="2096432" y="640493"/>
                  </a:lnTo>
                  <a:lnTo>
                    <a:pt x="2232662" y="1712948"/>
                  </a:lnTo>
                  <a:lnTo>
                    <a:pt x="2368892" y="1273540"/>
                  </a:lnTo>
                  <a:lnTo>
                    <a:pt x="2497554" y="1571444"/>
                  </a:lnTo>
                  <a:lnTo>
                    <a:pt x="2633784" y="633046"/>
                  </a:lnTo>
                  <a:lnTo>
                    <a:pt x="2770014" y="0"/>
                  </a:lnTo>
                </a:path>
              </a:pathLst>
            </a:custGeom>
            <a:ln w="18702">
              <a:solidFill>
                <a:srgbClr val="000000"/>
              </a:solidFill>
            </a:ln>
          </p:spPr>
          <p:txBody>
            <a:bodyPr wrap="square" lIns="0" tIns="0" rIns="0" bIns="0" rtlCol="0"/>
            <a:lstStyle/>
            <a:p>
              <a:endParaRPr/>
            </a:p>
          </p:txBody>
        </p:sp>
        <p:sp>
          <p:nvSpPr>
            <p:cNvPr id="188" name="object 188"/>
            <p:cNvSpPr/>
            <p:nvPr/>
          </p:nvSpPr>
          <p:spPr>
            <a:xfrm>
              <a:off x="8653958" y="4314122"/>
              <a:ext cx="53340" cy="52705"/>
            </a:xfrm>
            <a:custGeom>
              <a:avLst/>
              <a:gdLst/>
              <a:ahLst/>
              <a:cxnLst/>
              <a:rect l="l" t="t" r="r" b="b"/>
              <a:pathLst>
                <a:path w="53340" h="52704">
                  <a:moveTo>
                    <a:pt x="26488" y="0"/>
                  </a:moveTo>
                  <a:lnTo>
                    <a:pt x="16163" y="2109"/>
                  </a:lnTo>
                  <a:lnTo>
                    <a:pt x="7745" y="7796"/>
                  </a:lnTo>
                  <a:lnTo>
                    <a:pt x="2076" y="16102"/>
                  </a:lnTo>
                  <a:lnTo>
                    <a:pt x="0" y="26066"/>
                  </a:lnTo>
                  <a:lnTo>
                    <a:pt x="2076" y="36227"/>
                  </a:lnTo>
                  <a:lnTo>
                    <a:pt x="7745" y="44511"/>
                  </a:lnTo>
                  <a:lnTo>
                    <a:pt x="16163" y="50089"/>
                  </a:lnTo>
                  <a:lnTo>
                    <a:pt x="26488" y="52133"/>
                  </a:lnTo>
                  <a:lnTo>
                    <a:pt x="36813" y="50089"/>
                  </a:lnTo>
                  <a:lnTo>
                    <a:pt x="45232" y="44511"/>
                  </a:lnTo>
                  <a:lnTo>
                    <a:pt x="50901" y="36227"/>
                  </a:lnTo>
                  <a:lnTo>
                    <a:pt x="52978" y="26066"/>
                  </a:lnTo>
                  <a:lnTo>
                    <a:pt x="50901" y="16102"/>
                  </a:lnTo>
                  <a:lnTo>
                    <a:pt x="45232" y="7796"/>
                  </a:lnTo>
                  <a:lnTo>
                    <a:pt x="36813" y="2109"/>
                  </a:lnTo>
                  <a:lnTo>
                    <a:pt x="26488" y="0"/>
                  </a:lnTo>
                  <a:close/>
                </a:path>
              </a:pathLst>
            </a:custGeom>
            <a:solidFill>
              <a:srgbClr val="041E42"/>
            </a:solidFill>
          </p:spPr>
          <p:txBody>
            <a:bodyPr wrap="square" lIns="0" tIns="0" rIns="0" bIns="0" rtlCol="0"/>
            <a:lstStyle/>
            <a:p>
              <a:endParaRPr/>
            </a:p>
          </p:txBody>
        </p:sp>
        <p:sp>
          <p:nvSpPr>
            <p:cNvPr id="189" name="object 189"/>
            <p:cNvSpPr/>
            <p:nvPr/>
          </p:nvSpPr>
          <p:spPr>
            <a:xfrm>
              <a:off x="8653958" y="4314122"/>
              <a:ext cx="53340" cy="52705"/>
            </a:xfrm>
            <a:custGeom>
              <a:avLst/>
              <a:gdLst/>
              <a:ahLst/>
              <a:cxnLst/>
              <a:rect l="l" t="t" r="r" b="b"/>
              <a:pathLst>
                <a:path w="53340" h="52704">
                  <a:moveTo>
                    <a:pt x="52978" y="26066"/>
                  </a:moveTo>
                  <a:lnTo>
                    <a:pt x="50901" y="36227"/>
                  </a:lnTo>
                  <a:lnTo>
                    <a:pt x="45232" y="44511"/>
                  </a:lnTo>
                  <a:lnTo>
                    <a:pt x="36814" y="50089"/>
                  </a:lnTo>
                  <a:lnTo>
                    <a:pt x="26489" y="52133"/>
                  </a:lnTo>
                  <a:lnTo>
                    <a:pt x="16164" y="50089"/>
                  </a:lnTo>
                  <a:lnTo>
                    <a:pt x="7745" y="44511"/>
                  </a:lnTo>
                  <a:lnTo>
                    <a:pt x="2076" y="36227"/>
                  </a:lnTo>
                  <a:lnTo>
                    <a:pt x="0" y="26066"/>
                  </a:lnTo>
                  <a:lnTo>
                    <a:pt x="2076" y="16102"/>
                  </a:lnTo>
                  <a:lnTo>
                    <a:pt x="7745" y="7796"/>
                  </a:lnTo>
                  <a:lnTo>
                    <a:pt x="16164" y="2109"/>
                  </a:lnTo>
                  <a:lnTo>
                    <a:pt x="26489" y="0"/>
                  </a:lnTo>
                  <a:lnTo>
                    <a:pt x="36814" y="2109"/>
                  </a:lnTo>
                  <a:lnTo>
                    <a:pt x="45232" y="7796"/>
                  </a:lnTo>
                  <a:lnTo>
                    <a:pt x="50901" y="16102"/>
                  </a:lnTo>
                  <a:lnTo>
                    <a:pt x="52978" y="26066"/>
                  </a:lnTo>
                </a:path>
              </a:pathLst>
            </a:custGeom>
            <a:ln w="9383">
              <a:solidFill>
                <a:srgbClr val="041E42"/>
              </a:solidFill>
            </a:ln>
          </p:spPr>
          <p:txBody>
            <a:bodyPr wrap="square" lIns="0" tIns="0" rIns="0" bIns="0" rtlCol="0"/>
            <a:lstStyle/>
            <a:p>
              <a:endParaRPr/>
            </a:p>
          </p:txBody>
        </p:sp>
        <p:sp>
          <p:nvSpPr>
            <p:cNvPr id="190" name="object 190"/>
            <p:cNvSpPr/>
            <p:nvPr/>
          </p:nvSpPr>
          <p:spPr>
            <a:xfrm>
              <a:off x="8790187" y="4716293"/>
              <a:ext cx="53340" cy="52705"/>
            </a:xfrm>
            <a:custGeom>
              <a:avLst/>
              <a:gdLst/>
              <a:ahLst/>
              <a:cxnLst/>
              <a:rect l="l" t="t" r="r" b="b"/>
              <a:pathLst>
                <a:path w="53340" h="52704">
                  <a:moveTo>
                    <a:pt x="26489" y="0"/>
                  </a:moveTo>
                  <a:lnTo>
                    <a:pt x="16164" y="2109"/>
                  </a:lnTo>
                  <a:lnTo>
                    <a:pt x="7746" y="7796"/>
                  </a:lnTo>
                  <a:lnTo>
                    <a:pt x="2076" y="16102"/>
                  </a:lnTo>
                  <a:lnTo>
                    <a:pt x="0" y="26066"/>
                  </a:lnTo>
                  <a:lnTo>
                    <a:pt x="2076" y="36227"/>
                  </a:lnTo>
                  <a:lnTo>
                    <a:pt x="7746" y="44510"/>
                  </a:lnTo>
                  <a:lnTo>
                    <a:pt x="16164" y="50088"/>
                  </a:lnTo>
                  <a:lnTo>
                    <a:pt x="26489" y="52132"/>
                  </a:lnTo>
                  <a:lnTo>
                    <a:pt x="36814" y="50088"/>
                  </a:lnTo>
                  <a:lnTo>
                    <a:pt x="45233" y="44510"/>
                  </a:lnTo>
                  <a:lnTo>
                    <a:pt x="50902" y="36227"/>
                  </a:lnTo>
                  <a:lnTo>
                    <a:pt x="52979" y="26066"/>
                  </a:lnTo>
                  <a:lnTo>
                    <a:pt x="50902" y="16102"/>
                  </a:lnTo>
                  <a:lnTo>
                    <a:pt x="45233" y="7796"/>
                  </a:lnTo>
                  <a:lnTo>
                    <a:pt x="36814" y="2109"/>
                  </a:lnTo>
                  <a:lnTo>
                    <a:pt x="26489" y="0"/>
                  </a:lnTo>
                  <a:close/>
                </a:path>
              </a:pathLst>
            </a:custGeom>
            <a:solidFill>
              <a:srgbClr val="041E42"/>
            </a:solidFill>
          </p:spPr>
          <p:txBody>
            <a:bodyPr wrap="square" lIns="0" tIns="0" rIns="0" bIns="0" rtlCol="0"/>
            <a:lstStyle/>
            <a:p>
              <a:endParaRPr/>
            </a:p>
          </p:txBody>
        </p:sp>
        <p:sp>
          <p:nvSpPr>
            <p:cNvPr id="191" name="object 191"/>
            <p:cNvSpPr/>
            <p:nvPr/>
          </p:nvSpPr>
          <p:spPr>
            <a:xfrm>
              <a:off x="8790188" y="4716292"/>
              <a:ext cx="53340" cy="52705"/>
            </a:xfrm>
            <a:custGeom>
              <a:avLst/>
              <a:gdLst/>
              <a:ahLst/>
              <a:cxnLst/>
              <a:rect l="l" t="t" r="r" b="b"/>
              <a:pathLst>
                <a:path w="53340" h="52704">
                  <a:moveTo>
                    <a:pt x="52978" y="26066"/>
                  </a:moveTo>
                  <a:lnTo>
                    <a:pt x="50901" y="36227"/>
                  </a:lnTo>
                  <a:lnTo>
                    <a:pt x="45232" y="44511"/>
                  </a:lnTo>
                  <a:lnTo>
                    <a:pt x="36814" y="50089"/>
                  </a:lnTo>
                  <a:lnTo>
                    <a:pt x="26489" y="52133"/>
                  </a:lnTo>
                  <a:lnTo>
                    <a:pt x="16164" y="50089"/>
                  </a:lnTo>
                  <a:lnTo>
                    <a:pt x="7745" y="44511"/>
                  </a:lnTo>
                  <a:lnTo>
                    <a:pt x="2076" y="36227"/>
                  </a:lnTo>
                  <a:lnTo>
                    <a:pt x="0" y="26066"/>
                  </a:lnTo>
                  <a:lnTo>
                    <a:pt x="2076" y="16102"/>
                  </a:lnTo>
                  <a:lnTo>
                    <a:pt x="7745" y="7796"/>
                  </a:lnTo>
                  <a:lnTo>
                    <a:pt x="16164" y="2109"/>
                  </a:lnTo>
                  <a:lnTo>
                    <a:pt x="26489" y="0"/>
                  </a:lnTo>
                  <a:lnTo>
                    <a:pt x="36814" y="2109"/>
                  </a:lnTo>
                  <a:lnTo>
                    <a:pt x="45232" y="7796"/>
                  </a:lnTo>
                  <a:lnTo>
                    <a:pt x="50901" y="16102"/>
                  </a:lnTo>
                  <a:lnTo>
                    <a:pt x="52978" y="26066"/>
                  </a:lnTo>
                </a:path>
              </a:pathLst>
            </a:custGeom>
            <a:ln w="9383">
              <a:solidFill>
                <a:srgbClr val="041E42"/>
              </a:solidFill>
            </a:ln>
          </p:spPr>
          <p:txBody>
            <a:bodyPr wrap="square" lIns="0" tIns="0" rIns="0" bIns="0" rtlCol="0"/>
            <a:lstStyle/>
            <a:p>
              <a:endParaRPr/>
            </a:p>
          </p:txBody>
        </p:sp>
        <p:sp>
          <p:nvSpPr>
            <p:cNvPr id="192" name="object 192"/>
            <p:cNvSpPr/>
            <p:nvPr/>
          </p:nvSpPr>
          <p:spPr>
            <a:xfrm>
              <a:off x="8926418" y="4544998"/>
              <a:ext cx="53340" cy="52705"/>
            </a:xfrm>
            <a:custGeom>
              <a:avLst/>
              <a:gdLst/>
              <a:ahLst/>
              <a:cxnLst/>
              <a:rect l="l" t="t" r="r" b="b"/>
              <a:pathLst>
                <a:path w="53340" h="52704">
                  <a:moveTo>
                    <a:pt x="26489" y="0"/>
                  </a:moveTo>
                  <a:lnTo>
                    <a:pt x="16164" y="2109"/>
                  </a:lnTo>
                  <a:lnTo>
                    <a:pt x="7746" y="7796"/>
                  </a:lnTo>
                  <a:lnTo>
                    <a:pt x="2076" y="16102"/>
                  </a:lnTo>
                  <a:lnTo>
                    <a:pt x="0" y="26066"/>
                  </a:lnTo>
                  <a:lnTo>
                    <a:pt x="2076" y="36227"/>
                  </a:lnTo>
                  <a:lnTo>
                    <a:pt x="7746" y="44511"/>
                  </a:lnTo>
                  <a:lnTo>
                    <a:pt x="16164" y="50089"/>
                  </a:lnTo>
                  <a:lnTo>
                    <a:pt x="26489" y="52133"/>
                  </a:lnTo>
                  <a:lnTo>
                    <a:pt x="36814" y="50089"/>
                  </a:lnTo>
                  <a:lnTo>
                    <a:pt x="45233" y="44511"/>
                  </a:lnTo>
                  <a:lnTo>
                    <a:pt x="50902" y="36227"/>
                  </a:lnTo>
                  <a:lnTo>
                    <a:pt x="52979" y="26066"/>
                  </a:lnTo>
                  <a:lnTo>
                    <a:pt x="50902" y="16102"/>
                  </a:lnTo>
                  <a:lnTo>
                    <a:pt x="45233" y="7796"/>
                  </a:lnTo>
                  <a:lnTo>
                    <a:pt x="36814" y="2109"/>
                  </a:lnTo>
                  <a:lnTo>
                    <a:pt x="26489" y="0"/>
                  </a:lnTo>
                  <a:close/>
                </a:path>
              </a:pathLst>
            </a:custGeom>
            <a:solidFill>
              <a:srgbClr val="041E42"/>
            </a:solidFill>
          </p:spPr>
          <p:txBody>
            <a:bodyPr wrap="square" lIns="0" tIns="0" rIns="0" bIns="0" rtlCol="0"/>
            <a:lstStyle/>
            <a:p>
              <a:endParaRPr/>
            </a:p>
          </p:txBody>
        </p:sp>
        <p:sp>
          <p:nvSpPr>
            <p:cNvPr id="193" name="object 193"/>
            <p:cNvSpPr/>
            <p:nvPr/>
          </p:nvSpPr>
          <p:spPr>
            <a:xfrm>
              <a:off x="8926418" y="4544997"/>
              <a:ext cx="53340" cy="52705"/>
            </a:xfrm>
            <a:custGeom>
              <a:avLst/>
              <a:gdLst/>
              <a:ahLst/>
              <a:cxnLst/>
              <a:rect l="l" t="t" r="r" b="b"/>
              <a:pathLst>
                <a:path w="53340" h="52704">
                  <a:moveTo>
                    <a:pt x="52978" y="26066"/>
                  </a:moveTo>
                  <a:lnTo>
                    <a:pt x="50901" y="36227"/>
                  </a:lnTo>
                  <a:lnTo>
                    <a:pt x="45232" y="44511"/>
                  </a:lnTo>
                  <a:lnTo>
                    <a:pt x="36814" y="50089"/>
                  </a:lnTo>
                  <a:lnTo>
                    <a:pt x="26489" y="52133"/>
                  </a:lnTo>
                  <a:lnTo>
                    <a:pt x="16164" y="50089"/>
                  </a:lnTo>
                  <a:lnTo>
                    <a:pt x="7745" y="44511"/>
                  </a:lnTo>
                  <a:lnTo>
                    <a:pt x="2076" y="36227"/>
                  </a:lnTo>
                  <a:lnTo>
                    <a:pt x="0" y="26066"/>
                  </a:lnTo>
                  <a:lnTo>
                    <a:pt x="2076" y="16102"/>
                  </a:lnTo>
                  <a:lnTo>
                    <a:pt x="7745" y="7796"/>
                  </a:lnTo>
                  <a:lnTo>
                    <a:pt x="16164" y="2109"/>
                  </a:lnTo>
                  <a:lnTo>
                    <a:pt x="26489" y="0"/>
                  </a:lnTo>
                  <a:lnTo>
                    <a:pt x="36814" y="2109"/>
                  </a:lnTo>
                  <a:lnTo>
                    <a:pt x="45232" y="7796"/>
                  </a:lnTo>
                  <a:lnTo>
                    <a:pt x="50901" y="16102"/>
                  </a:lnTo>
                  <a:lnTo>
                    <a:pt x="52978" y="26066"/>
                  </a:lnTo>
                </a:path>
              </a:pathLst>
            </a:custGeom>
            <a:ln w="9383">
              <a:solidFill>
                <a:srgbClr val="041E42"/>
              </a:solidFill>
            </a:ln>
          </p:spPr>
          <p:txBody>
            <a:bodyPr wrap="square" lIns="0" tIns="0" rIns="0" bIns="0" rtlCol="0"/>
            <a:lstStyle/>
            <a:p>
              <a:endParaRPr/>
            </a:p>
          </p:txBody>
        </p:sp>
        <p:sp>
          <p:nvSpPr>
            <p:cNvPr id="194" name="object 194"/>
            <p:cNvSpPr/>
            <p:nvPr/>
          </p:nvSpPr>
          <p:spPr>
            <a:xfrm>
              <a:off x="9062648" y="4500312"/>
              <a:ext cx="53340" cy="52705"/>
            </a:xfrm>
            <a:custGeom>
              <a:avLst/>
              <a:gdLst/>
              <a:ahLst/>
              <a:cxnLst/>
              <a:rect l="l" t="t" r="r" b="b"/>
              <a:pathLst>
                <a:path w="53340" h="52704">
                  <a:moveTo>
                    <a:pt x="26489" y="0"/>
                  </a:moveTo>
                  <a:lnTo>
                    <a:pt x="16164" y="2109"/>
                  </a:lnTo>
                  <a:lnTo>
                    <a:pt x="7746" y="7797"/>
                  </a:lnTo>
                  <a:lnTo>
                    <a:pt x="2076" y="16102"/>
                  </a:lnTo>
                  <a:lnTo>
                    <a:pt x="0" y="26066"/>
                  </a:lnTo>
                  <a:lnTo>
                    <a:pt x="2076" y="36227"/>
                  </a:lnTo>
                  <a:lnTo>
                    <a:pt x="7746" y="44511"/>
                  </a:lnTo>
                  <a:lnTo>
                    <a:pt x="16164" y="50089"/>
                  </a:lnTo>
                  <a:lnTo>
                    <a:pt x="26489" y="52133"/>
                  </a:lnTo>
                  <a:lnTo>
                    <a:pt x="36814" y="50089"/>
                  </a:lnTo>
                  <a:lnTo>
                    <a:pt x="45232" y="44511"/>
                  </a:lnTo>
                  <a:lnTo>
                    <a:pt x="50901" y="36227"/>
                  </a:lnTo>
                  <a:lnTo>
                    <a:pt x="52978" y="26066"/>
                  </a:lnTo>
                  <a:lnTo>
                    <a:pt x="50901" y="16102"/>
                  </a:lnTo>
                  <a:lnTo>
                    <a:pt x="45232" y="7797"/>
                  </a:lnTo>
                  <a:lnTo>
                    <a:pt x="36814" y="2109"/>
                  </a:lnTo>
                  <a:lnTo>
                    <a:pt x="26489" y="0"/>
                  </a:lnTo>
                  <a:close/>
                </a:path>
              </a:pathLst>
            </a:custGeom>
            <a:solidFill>
              <a:srgbClr val="041E42"/>
            </a:solidFill>
          </p:spPr>
          <p:txBody>
            <a:bodyPr wrap="square" lIns="0" tIns="0" rIns="0" bIns="0" rtlCol="0"/>
            <a:lstStyle/>
            <a:p>
              <a:endParaRPr/>
            </a:p>
          </p:txBody>
        </p:sp>
        <p:sp>
          <p:nvSpPr>
            <p:cNvPr id="195" name="object 195"/>
            <p:cNvSpPr/>
            <p:nvPr/>
          </p:nvSpPr>
          <p:spPr>
            <a:xfrm>
              <a:off x="9062649" y="4500312"/>
              <a:ext cx="53340" cy="52705"/>
            </a:xfrm>
            <a:custGeom>
              <a:avLst/>
              <a:gdLst/>
              <a:ahLst/>
              <a:cxnLst/>
              <a:rect l="l" t="t" r="r" b="b"/>
              <a:pathLst>
                <a:path w="53340" h="52704">
                  <a:moveTo>
                    <a:pt x="52978" y="26066"/>
                  </a:moveTo>
                  <a:lnTo>
                    <a:pt x="50901" y="36227"/>
                  </a:lnTo>
                  <a:lnTo>
                    <a:pt x="45232" y="44511"/>
                  </a:lnTo>
                  <a:lnTo>
                    <a:pt x="36814" y="50089"/>
                  </a:lnTo>
                  <a:lnTo>
                    <a:pt x="26489" y="52133"/>
                  </a:lnTo>
                  <a:lnTo>
                    <a:pt x="16164" y="50089"/>
                  </a:lnTo>
                  <a:lnTo>
                    <a:pt x="7745" y="44511"/>
                  </a:lnTo>
                  <a:lnTo>
                    <a:pt x="2076" y="36227"/>
                  </a:lnTo>
                  <a:lnTo>
                    <a:pt x="0" y="26066"/>
                  </a:lnTo>
                  <a:lnTo>
                    <a:pt x="2076" y="16102"/>
                  </a:lnTo>
                  <a:lnTo>
                    <a:pt x="7745" y="7796"/>
                  </a:lnTo>
                  <a:lnTo>
                    <a:pt x="16164" y="2109"/>
                  </a:lnTo>
                  <a:lnTo>
                    <a:pt x="26489" y="0"/>
                  </a:lnTo>
                  <a:lnTo>
                    <a:pt x="36814" y="2109"/>
                  </a:lnTo>
                  <a:lnTo>
                    <a:pt x="45232" y="7796"/>
                  </a:lnTo>
                  <a:lnTo>
                    <a:pt x="50901" y="16102"/>
                  </a:lnTo>
                  <a:lnTo>
                    <a:pt x="52978" y="26066"/>
                  </a:lnTo>
                </a:path>
              </a:pathLst>
            </a:custGeom>
            <a:ln w="9383">
              <a:solidFill>
                <a:srgbClr val="041E42"/>
              </a:solidFill>
            </a:ln>
          </p:spPr>
          <p:txBody>
            <a:bodyPr wrap="square" lIns="0" tIns="0" rIns="0" bIns="0" rtlCol="0"/>
            <a:lstStyle/>
            <a:p>
              <a:endParaRPr/>
            </a:p>
          </p:txBody>
        </p:sp>
        <p:sp>
          <p:nvSpPr>
            <p:cNvPr id="196" name="object 196"/>
            <p:cNvSpPr/>
            <p:nvPr/>
          </p:nvSpPr>
          <p:spPr>
            <a:xfrm>
              <a:off x="9198879" y="4336465"/>
              <a:ext cx="53340" cy="52705"/>
            </a:xfrm>
            <a:custGeom>
              <a:avLst/>
              <a:gdLst/>
              <a:ahLst/>
              <a:cxnLst/>
              <a:rect l="l" t="t" r="r" b="b"/>
              <a:pathLst>
                <a:path w="53340" h="52704">
                  <a:moveTo>
                    <a:pt x="26489" y="0"/>
                  </a:moveTo>
                  <a:lnTo>
                    <a:pt x="16164" y="2109"/>
                  </a:lnTo>
                  <a:lnTo>
                    <a:pt x="7746" y="7796"/>
                  </a:lnTo>
                  <a:lnTo>
                    <a:pt x="2076" y="16102"/>
                  </a:lnTo>
                  <a:lnTo>
                    <a:pt x="0" y="26066"/>
                  </a:lnTo>
                  <a:lnTo>
                    <a:pt x="2076" y="36227"/>
                  </a:lnTo>
                  <a:lnTo>
                    <a:pt x="7746" y="44510"/>
                  </a:lnTo>
                  <a:lnTo>
                    <a:pt x="16164" y="50088"/>
                  </a:lnTo>
                  <a:lnTo>
                    <a:pt x="26489" y="52132"/>
                  </a:lnTo>
                  <a:lnTo>
                    <a:pt x="36814" y="50088"/>
                  </a:lnTo>
                  <a:lnTo>
                    <a:pt x="45232" y="44510"/>
                  </a:lnTo>
                  <a:lnTo>
                    <a:pt x="50901" y="36227"/>
                  </a:lnTo>
                  <a:lnTo>
                    <a:pt x="52978" y="26066"/>
                  </a:lnTo>
                  <a:lnTo>
                    <a:pt x="50901" y="16102"/>
                  </a:lnTo>
                  <a:lnTo>
                    <a:pt x="45232" y="7796"/>
                  </a:lnTo>
                  <a:lnTo>
                    <a:pt x="36814" y="2109"/>
                  </a:lnTo>
                  <a:lnTo>
                    <a:pt x="26489" y="0"/>
                  </a:lnTo>
                  <a:close/>
                </a:path>
              </a:pathLst>
            </a:custGeom>
            <a:solidFill>
              <a:srgbClr val="041E42"/>
            </a:solidFill>
          </p:spPr>
          <p:txBody>
            <a:bodyPr wrap="square" lIns="0" tIns="0" rIns="0" bIns="0" rtlCol="0"/>
            <a:lstStyle/>
            <a:p>
              <a:endParaRPr/>
            </a:p>
          </p:txBody>
        </p:sp>
        <p:sp>
          <p:nvSpPr>
            <p:cNvPr id="197" name="object 197"/>
            <p:cNvSpPr/>
            <p:nvPr/>
          </p:nvSpPr>
          <p:spPr>
            <a:xfrm>
              <a:off x="9198879" y="4336465"/>
              <a:ext cx="53340" cy="52705"/>
            </a:xfrm>
            <a:custGeom>
              <a:avLst/>
              <a:gdLst/>
              <a:ahLst/>
              <a:cxnLst/>
              <a:rect l="l" t="t" r="r" b="b"/>
              <a:pathLst>
                <a:path w="53340" h="52704">
                  <a:moveTo>
                    <a:pt x="52978" y="26066"/>
                  </a:moveTo>
                  <a:lnTo>
                    <a:pt x="50901" y="36227"/>
                  </a:lnTo>
                  <a:lnTo>
                    <a:pt x="45232" y="44511"/>
                  </a:lnTo>
                  <a:lnTo>
                    <a:pt x="36814" y="50089"/>
                  </a:lnTo>
                  <a:lnTo>
                    <a:pt x="26489" y="52133"/>
                  </a:lnTo>
                  <a:lnTo>
                    <a:pt x="16164" y="50089"/>
                  </a:lnTo>
                  <a:lnTo>
                    <a:pt x="7745" y="44511"/>
                  </a:lnTo>
                  <a:lnTo>
                    <a:pt x="2076" y="36227"/>
                  </a:lnTo>
                  <a:lnTo>
                    <a:pt x="0" y="26066"/>
                  </a:lnTo>
                  <a:lnTo>
                    <a:pt x="2076" y="16102"/>
                  </a:lnTo>
                  <a:lnTo>
                    <a:pt x="7745" y="7796"/>
                  </a:lnTo>
                  <a:lnTo>
                    <a:pt x="16164" y="2109"/>
                  </a:lnTo>
                  <a:lnTo>
                    <a:pt x="26489" y="0"/>
                  </a:lnTo>
                  <a:lnTo>
                    <a:pt x="36814" y="2109"/>
                  </a:lnTo>
                  <a:lnTo>
                    <a:pt x="45232" y="7796"/>
                  </a:lnTo>
                  <a:lnTo>
                    <a:pt x="50901" y="16102"/>
                  </a:lnTo>
                  <a:lnTo>
                    <a:pt x="52978" y="26066"/>
                  </a:lnTo>
                </a:path>
              </a:pathLst>
            </a:custGeom>
            <a:ln w="9383">
              <a:solidFill>
                <a:srgbClr val="041E42"/>
              </a:solidFill>
            </a:ln>
          </p:spPr>
          <p:txBody>
            <a:bodyPr wrap="square" lIns="0" tIns="0" rIns="0" bIns="0" rtlCol="0"/>
            <a:lstStyle/>
            <a:p>
              <a:endParaRPr/>
            </a:p>
          </p:txBody>
        </p:sp>
        <p:sp>
          <p:nvSpPr>
            <p:cNvPr id="198" name="object 198"/>
            <p:cNvSpPr/>
            <p:nvPr/>
          </p:nvSpPr>
          <p:spPr>
            <a:xfrm>
              <a:off x="9327541" y="4120484"/>
              <a:ext cx="53340" cy="52705"/>
            </a:xfrm>
            <a:custGeom>
              <a:avLst/>
              <a:gdLst/>
              <a:ahLst/>
              <a:cxnLst/>
              <a:rect l="l" t="t" r="r" b="b"/>
              <a:pathLst>
                <a:path w="53340" h="52704">
                  <a:moveTo>
                    <a:pt x="26488" y="0"/>
                  </a:moveTo>
                  <a:lnTo>
                    <a:pt x="16163" y="2109"/>
                  </a:lnTo>
                  <a:lnTo>
                    <a:pt x="7745" y="7797"/>
                  </a:lnTo>
                  <a:lnTo>
                    <a:pt x="2076" y="16102"/>
                  </a:lnTo>
                  <a:lnTo>
                    <a:pt x="0" y="26066"/>
                  </a:lnTo>
                  <a:lnTo>
                    <a:pt x="2076" y="36227"/>
                  </a:lnTo>
                  <a:lnTo>
                    <a:pt x="7745" y="44511"/>
                  </a:lnTo>
                  <a:lnTo>
                    <a:pt x="16163" y="50089"/>
                  </a:lnTo>
                  <a:lnTo>
                    <a:pt x="26488" y="52133"/>
                  </a:lnTo>
                  <a:lnTo>
                    <a:pt x="36813" y="50089"/>
                  </a:lnTo>
                  <a:lnTo>
                    <a:pt x="45232" y="44511"/>
                  </a:lnTo>
                  <a:lnTo>
                    <a:pt x="50901" y="36227"/>
                  </a:lnTo>
                  <a:lnTo>
                    <a:pt x="52978" y="26066"/>
                  </a:lnTo>
                  <a:lnTo>
                    <a:pt x="50901" y="16102"/>
                  </a:lnTo>
                  <a:lnTo>
                    <a:pt x="45232" y="7797"/>
                  </a:lnTo>
                  <a:lnTo>
                    <a:pt x="36813" y="2109"/>
                  </a:lnTo>
                  <a:lnTo>
                    <a:pt x="26488" y="0"/>
                  </a:lnTo>
                  <a:close/>
                </a:path>
              </a:pathLst>
            </a:custGeom>
            <a:solidFill>
              <a:srgbClr val="041E42"/>
            </a:solidFill>
          </p:spPr>
          <p:txBody>
            <a:bodyPr wrap="square" lIns="0" tIns="0" rIns="0" bIns="0" rtlCol="0"/>
            <a:lstStyle/>
            <a:p>
              <a:endParaRPr/>
            </a:p>
          </p:txBody>
        </p:sp>
        <p:sp>
          <p:nvSpPr>
            <p:cNvPr id="199" name="object 199"/>
            <p:cNvSpPr/>
            <p:nvPr/>
          </p:nvSpPr>
          <p:spPr>
            <a:xfrm>
              <a:off x="9327541" y="4120484"/>
              <a:ext cx="53340" cy="52705"/>
            </a:xfrm>
            <a:custGeom>
              <a:avLst/>
              <a:gdLst/>
              <a:ahLst/>
              <a:cxnLst/>
              <a:rect l="l" t="t" r="r" b="b"/>
              <a:pathLst>
                <a:path w="53340" h="52704">
                  <a:moveTo>
                    <a:pt x="52978" y="26066"/>
                  </a:moveTo>
                  <a:lnTo>
                    <a:pt x="50901" y="36227"/>
                  </a:lnTo>
                  <a:lnTo>
                    <a:pt x="45232" y="44511"/>
                  </a:lnTo>
                  <a:lnTo>
                    <a:pt x="36814" y="50089"/>
                  </a:lnTo>
                  <a:lnTo>
                    <a:pt x="26489" y="52133"/>
                  </a:lnTo>
                  <a:lnTo>
                    <a:pt x="16164" y="50089"/>
                  </a:lnTo>
                  <a:lnTo>
                    <a:pt x="7745" y="44511"/>
                  </a:lnTo>
                  <a:lnTo>
                    <a:pt x="2076" y="36227"/>
                  </a:lnTo>
                  <a:lnTo>
                    <a:pt x="0" y="26066"/>
                  </a:lnTo>
                  <a:lnTo>
                    <a:pt x="2076" y="16102"/>
                  </a:lnTo>
                  <a:lnTo>
                    <a:pt x="7745" y="7796"/>
                  </a:lnTo>
                  <a:lnTo>
                    <a:pt x="16164" y="2109"/>
                  </a:lnTo>
                  <a:lnTo>
                    <a:pt x="26489" y="0"/>
                  </a:lnTo>
                  <a:lnTo>
                    <a:pt x="36814" y="2109"/>
                  </a:lnTo>
                  <a:lnTo>
                    <a:pt x="45232" y="7796"/>
                  </a:lnTo>
                  <a:lnTo>
                    <a:pt x="50901" y="16102"/>
                  </a:lnTo>
                  <a:lnTo>
                    <a:pt x="52978" y="26066"/>
                  </a:lnTo>
                </a:path>
              </a:pathLst>
            </a:custGeom>
            <a:ln w="9383">
              <a:solidFill>
                <a:srgbClr val="041E42"/>
              </a:solidFill>
            </a:ln>
          </p:spPr>
          <p:txBody>
            <a:bodyPr wrap="square" lIns="0" tIns="0" rIns="0" bIns="0" rtlCol="0"/>
            <a:lstStyle/>
            <a:p>
              <a:endParaRPr/>
            </a:p>
          </p:txBody>
        </p:sp>
        <p:sp>
          <p:nvSpPr>
            <p:cNvPr id="200" name="object 200"/>
            <p:cNvSpPr/>
            <p:nvPr/>
          </p:nvSpPr>
          <p:spPr>
            <a:xfrm>
              <a:off x="9463771" y="4127933"/>
              <a:ext cx="53340" cy="52705"/>
            </a:xfrm>
            <a:custGeom>
              <a:avLst/>
              <a:gdLst/>
              <a:ahLst/>
              <a:cxnLst/>
              <a:rect l="l" t="t" r="r" b="b"/>
              <a:pathLst>
                <a:path w="53340" h="52704">
                  <a:moveTo>
                    <a:pt x="26488" y="0"/>
                  </a:moveTo>
                  <a:lnTo>
                    <a:pt x="16163" y="2109"/>
                  </a:lnTo>
                  <a:lnTo>
                    <a:pt x="7745" y="7796"/>
                  </a:lnTo>
                  <a:lnTo>
                    <a:pt x="2076" y="16101"/>
                  </a:lnTo>
                  <a:lnTo>
                    <a:pt x="0" y="26065"/>
                  </a:lnTo>
                  <a:lnTo>
                    <a:pt x="2076" y="36225"/>
                  </a:lnTo>
                  <a:lnTo>
                    <a:pt x="7745" y="44510"/>
                  </a:lnTo>
                  <a:lnTo>
                    <a:pt x="16163" y="50088"/>
                  </a:lnTo>
                  <a:lnTo>
                    <a:pt x="26488" y="52132"/>
                  </a:lnTo>
                  <a:lnTo>
                    <a:pt x="36813" y="50088"/>
                  </a:lnTo>
                  <a:lnTo>
                    <a:pt x="45232" y="44510"/>
                  </a:lnTo>
                  <a:lnTo>
                    <a:pt x="50901" y="36225"/>
                  </a:lnTo>
                  <a:lnTo>
                    <a:pt x="52978" y="26065"/>
                  </a:lnTo>
                  <a:lnTo>
                    <a:pt x="50901" y="16101"/>
                  </a:lnTo>
                  <a:lnTo>
                    <a:pt x="45232" y="7796"/>
                  </a:lnTo>
                  <a:lnTo>
                    <a:pt x="36813" y="2109"/>
                  </a:lnTo>
                  <a:lnTo>
                    <a:pt x="26488" y="0"/>
                  </a:lnTo>
                  <a:close/>
                </a:path>
              </a:pathLst>
            </a:custGeom>
            <a:solidFill>
              <a:srgbClr val="041E42"/>
            </a:solidFill>
          </p:spPr>
          <p:txBody>
            <a:bodyPr wrap="square" lIns="0" tIns="0" rIns="0" bIns="0" rtlCol="0"/>
            <a:lstStyle/>
            <a:p>
              <a:endParaRPr/>
            </a:p>
          </p:txBody>
        </p:sp>
        <p:sp>
          <p:nvSpPr>
            <p:cNvPr id="201" name="object 201"/>
            <p:cNvSpPr/>
            <p:nvPr/>
          </p:nvSpPr>
          <p:spPr>
            <a:xfrm>
              <a:off x="9463771" y="4127932"/>
              <a:ext cx="53340" cy="52705"/>
            </a:xfrm>
            <a:custGeom>
              <a:avLst/>
              <a:gdLst/>
              <a:ahLst/>
              <a:cxnLst/>
              <a:rect l="l" t="t" r="r" b="b"/>
              <a:pathLst>
                <a:path w="53340" h="52704">
                  <a:moveTo>
                    <a:pt x="52978" y="26066"/>
                  </a:moveTo>
                  <a:lnTo>
                    <a:pt x="50901" y="36227"/>
                  </a:lnTo>
                  <a:lnTo>
                    <a:pt x="45232" y="44511"/>
                  </a:lnTo>
                  <a:lnTo>
                    <a:pt x="36814" y="50089"/>
                  </a:lnTo>
                  <a:lnTo>
                    <a:pt x="26489" y="52133"/>
                  </a:lnTo>
                  <a:lnTo>
                    <a:pt x="16164" y="50089"/>
                  </a:lnTo>
                  <a:lnTo>
                    <a:pt x="7745" y="44511"/>
                  </a:lnTo>
                  <a:lnTo>
                    <a:pt x="2076" y="36227"/>
                  </a:lnTo>
                  <a:lnTo>
                    <a:pt x="0" y="26066"/>
                  </a:lnTo>
                  <a:lnTo>
                    <a:pt x="2076" y="16102"/>
                  </a:lnTo>
                  <a:lnTo>
                    <a:pt x="7745" y="7796"/>
                  </a:lnTo>
                  <a:lnTo>
                    <a:pt x="16164" y="2109"/>
                  </a:lnTo>
                  <a:lnTo>
                    <a:pt x="26489" y="0"/>
                  </a:lnTo>
                  <a:lnTo>
                    <a:pt x="36814" y="2109"/>
                  </a:lnTo>
                  <a:lnTo>
                    <a:pt x="45232" y="7796"/>
                  </a:lnTo>
                  <a:lnTo>
                    <a:pt x="50901" y="16102"/>
                  </a:lnTo>
                  <a:lnTo>
                    <a:pt x="52978" y="26066"/>
                  </a:lnTo>
                </a:path>
              </a:pathLst>
            </a:custGeom>
            <a:ln w="9383">
              <a:solidFill>
                <a:srgbClr val="041E42"/>
              </a:solidFill>
            </a:ln>
          </p:spPr>
          <p:txBody>
            <a:bodyPr wrap="square" lIns="0" tIns="0" rIns="0" bIns="0" rtlCol="0"/>
            <a:lstStyle/>
            <a:p>
              <a:endParaRPr/>
            </a:p>
          </p:txBody>
        </p:sp>
        <p:sp>
          <p:nvSpPr>
            <p:cNvPr id="202" name="object 202"/>
            <p:cNvSpPr/>
            <p:nvPr/>
          </p:nvSpPr>
          <p:spPr>
            <a:xfrm>
              <a:off x="9600000" y="4507760"/>
              <a:ext cx="53340" cy="52705"/>
            </a:xfrm>
            <a:custGeom>
              <a:avLst/>
              <a:gdLst/>
              <a:ahLst/>
              <a:cxnLst/>
              <a:rect l="l" t="t" r="r" b="b"/>
              <a:pathLst>
                <a:path w="53340" h="52704">
                  <a:moveTo>
                    <a:pt x="26489" y="0"/>
                  </a:moveTo>
                  <a:lnTo>
                    <a:pt x="16164" y="2109"/>
                  </a:lnTo>
                  <a:lnTo>
                    <a:pt x="7746" y="7796"/>
                  </a:lnTo>
                  <a:lnTo>
                    <a:pt x="2076" y="16101"/>
                  </a:lnTo>
                  <a:lnTo>
                    <a:pt x="0" y="26065"/>
                  </a:lnTo>
                  <a:lnTo>
                    <a:pt x="2076" y="36225"/>
                  </a:lnTo>
                  <a:lnTo>
                    <a:pt x="7746" y="44510"/>
                  </a:lnTo>
                  <a:lnTo>
                    <a:pt x="16164" y="50088"/>
                  </a:lnTo>
                  <a:lnTo>
                    <a:pt x="26489" y="52132"/>
                  </a:lnTo>
                  <a:lnTo>
                    <a:pt x="36814" y="50088"/>
                  </a:lnTo>
                  <a:lnTo>
                    <a:pt x="45233" y="44510"/>
                  </a:lnTo>
                  <a:lnTo>
                    <a:pt x="50902" y="36225"/>
                  </a:lnTo>
                  <a:lnTo>
                    <a:pt x="52979" y="26065"/>
                  </a:lnTo>
                  <a:lnTo>
                    <a:pt x="50902" y="16101"/>
                  </a:lnTo>
                  <a:lnTo>
                    <a:pt x="45233" y="7796"/>
                  </a:lnTo>
                  <a:lnTo>
                    <a:pt x="36814" y="2109"/>
                  </a:lnTo>
                  <a:lnTo>
                    <a:pt x="26489" y="0"/>
                  </a:lnTo>
                  <a:close/>
                </a:path>
              </a:pathLst>
            </a:custGeom>
            <a:solidFill>
              <a:srgbClr val="041E42"/>
            </a:solidFill>
          </p:spPr>
          <p:txBody>
            <a:bodyPr wrap="square" lIns="0" tIns="0" rIns="0" bIns="0" rtlCol="0"/>
            <a:lstStyle/>
            <a:p>
              <a:endParaRPr/>
            </a:p>
          </p:txBody>
        </p:sp>
        <p:sp>
          <p:nvSpPr>
            <p:cNvPr id="203" name="object 203"/>
            <p:cNvSpPr/>
            <p:nvPr/>
          </p:nvSpPr>
          <p:spPr>
            <a:xfrm>
              <a:off x="9600001" y="4507759"/>
              <a:ext cx="53340" cy="52705"/>
            </a:xfrm>
            <a:custGeom>
              <a:avLst/>
              <a:gdLst/>
              <a:ahLst/>
              <a:cxnLst/>
              <a:rect l="l" t="t" r="r" b="b"/>
              <a:pathLst>
                <a:path w="53340" h="52704">
                  <a:moveTo>
                    <a:pt x="52978" y="26066"/>
                  </a:moveTo>
                  <a:lnTo>
                    <a:pt x="50901" y="36227"/>
                  </a:lnTo>
                  <a:lnTo>
                    <a:pt x="45232" y="44511"/>
                  </a:lnTo>
                  <a:lnTo>
                    <a:pt x="36814" y="50089"/>
                  </a:lnTo>
                  <a:lnTo>
                    <a:pt x="26489" y="52133"/>
                  </a:lnTo>
                  <a:lnTo>
                    <a:pt x="16164" y="50089"/>
                  </a:lnTo>
                  <a:lnTo>
                    <a:pt x="7745" y="44511"/>
                  </a:lnTo>
                  <a:lnTo>
                    <a:pt x="2076" y="36227"/>
                  </a:lnTo>
                  <a:lnTo>
                    <a:pt x="0" y="26066"/>
                  </a:lnTo>
                  <a:lnTo>
                    <a:pt x="2076" y="16102"/>
                  </a:lnTo>
                  <a:lnTo>
                    <a:pt x="7745" y="7796"/>
                  </a:lnTo>
                  <a:lnTo>
                    <a:pt x="16164" y="2109"/>
                  </a:lnTo>
                  <a:lnTo>
                    <a:pt x="26489" y="0"/>
                  </a:lnTo>
                  <a:lnTo>
                    <a:pt x="36814" y="2109"/>
                  </a:lnTo>
                  <a:lnTo>
                    <a:pt x="45232" y="7796"/>
                  </a:lnTo>
                  <a:lnTo>
                    <a:pt x="50901" y="16102"/>
                  </a:lnTo>
                  <a:lnTo>
                    <a:pt x="52978" y="26066"/>
                  </a:lnTo>
                </a:path>
              </a:pathLst>
            </a:custGeom>
            <a:ln w="9383">
              <a:solidFill>
                <a:srgbClr val="041E42"/>
              </a:solidFill>
            </a:ln>
          </p:spPr>
          <p:txBody>
            <a:bodyPr wrap="square" lIns="0" tIns="0" rIns="0" bIns="0" rtlCol="0"/>
            <a:lstStyle/>
            <a:p>
              <a:endParaRPr/>
            </a:p>
          </p:txBody>
        </p:sp>
        <p:sp>
          <p:nvSpPr>
            <p:cNvPr id="204" name="object 204"/>
            <p:cNvSpPr/>
            <p:nvPr/>
          </p:nvSpPr>
          <p:spPr>
            <a:xfrm>
              <a:off x="9736231" y="4381150"/>
              <a:ext cx="53340" cy="52705"/>
            </a:xfrm>
            <a:custGeom>
              <a:avLst/>
              <a:gdLst/>
              <a:ahLst/>
              <a:cxnLst/>
              <a:rect l="l" t="t" r="r" b="b"/>
              <a:pathLst>
                <a:path w="53340" h="52704">
                  <a:moveTo>
                    <a:pt x="26489" y="0"/>
                  </a:moveTo>
                  <a:lnTo>
                    <a:pt x="16164" y="2109"/>
                  </a:lnTo>
                  <a:lnTo>
                    <a:pt x="7746" y="7797"/>
                  </a:lnTo>
                  <a:lnTo>
                    <a:pt x="2076" y="16102"/>
                  </a:lnTo>
                  <a:lnTo>
                    <a:pt x="0" y="26066"/>
                  </a:lnTo>
                  <a:lnTo>
                    <a:pt x="2076" y="36227"/>
                  </a:lnTo>
                  <a:lnTo>
                    <a:pt x="7746" y="44511"/>
                  </a:lnTo>
                  <a:lnTo>
                    <a:pt x="16164" y="50089"/>
                  </a:lnTo>
                  <a:lnTo>
                    <a:pt x="26489" y="52133"/>
                  </a:lnTo>
                  <a:lnTo>
                    <a:pt x="36814" y="50089"/>
                  </a:lnTo>
                  <a:lnTo>
                    <a:pt x="45233" y="44511"/>
                  </a:lnTo>
                  <a:lnTo>
                    <a:pt x="50902" y="36227"/>
                  </a:lnTo>
                  <a:lnTo>
                    <a:pt x="52979" y="26066"/>
                  </a:lnTo>
                  <a:lnTo>
                    <a:pt x="50902" y="16102"/>
                  </a:lnTo>
                  <a:lnTo>
                    <a:pt x="45233" y="7797"/>
                  </a:lnTo>
                  <a:lnTo>
                    <a:pt x="36814" y="2109"/>
                  </a:lnTo>
                  <a:lnTo>
                    <a:pt x="26489" y="0"/>
                  </a:lnTo>
                  <a:close/>
                </a:path>
              </a:pathLst>
            </a:custGeom>
            <a:solidFill>
              <a:srgbClr val="041E42"/>
            </a:solidFill>
          </p:spPr>
          <p:txBody>
            <a:bodyPr wrap="square" lIns="0" tIns="0" rIns="0" bIns="0" rtlCol="0"/>
            <a:lstStyle/>
            <a:p>
              <a:endParaRPr/>
            </a:p>
          </p:txBody>
        </p:sp>
        <p:sp>
          <p:nvSpPr>
            <p:cNvPr id="205" name="object 205"/>
            <p:cNvSpPr/>
            <p:nvPr/>
          </p:nvSpPr>
          <p:spPr>
            <a:xfrm>
              <a:off x="9736231" y="4381150"/>
              <a:ext cx="53340" cy="52705"/>
            </a:xfrm>
            <a:custGeom>
              <a:avLst/>
              <a:gdLst/>
              <a:ahLst/>
              <a:cxnLst/>
              <a:rect l="l" t="t" r="r" b="b"/>
              <a:pathLst>
                <a:path w="53340" h="52704">
                  <a:moveTo>
                    <a:pt x="52978" y="26066"/>
                  </a:moveTo>
                  <a:lnTo>
                    <a:pt x="50901" y="36227"/>
                  </a:lnTo>
                  <a:lnTo>
                    <a:pt x="45232" y="44511"/>
                  </a:lnTo>
                  <a:lnTo>
                    <a:pt x="36814" y="50089"/>
                  </a:lnTo>
                  <a:lnTo>
                    <a:pt x="26489" y="52133"/>
                  </a:lnTo>
                  <a:lnTo>
                    <a:pt x="16164" y="50089"/>
                  </a:lnTo>
                  <a:lnTo>
                    <a:pt x="7745" y="44511"/>
                  </a:lnTo>
                  <a:lnTo>
                    <a:pt x="2076" y="36227"/>
                  </a:lnTo>
                  <a:lnTo>
                    <a:pt x="0" y="26066"/>
                  </a:lnTo>
                  <a:lnTo>
                    <a:pt x="2076" y="16102"/>
                  </a:lnTo>
                  <a:lnTo>
                    <a:pt x="7745" y="7796"/>
                  </a:lnTo>
                  <a:lnTo>
                    <a:pt x="16164" y="2109"/>
                  </a:lnTo>
                  <a:lnTo>
                    <a:pt x="26489" y="0"/>
                  </a:lnTo>
                  <a:lnTo>
                    <a:pt x="36814" y="2109"/>
                  </a:lnTo>
                  <a:lnTo>
                    <a:pt x="45232" y="7796"/>
                  </a:lnTo>
                  <a:lnTo>
                    <a:pt x="50901" y="16102"/>
                  </a:lnTo>
                  <a:lnTo>
                    <a:pt x="52978" y="26066"/>
                  </a:lnTo>
                </a:path>
              </a:pathLst>
            </a:custGeom>
            <a:ln w="9383">
              <a:solidFill>
                <a:srgbClr val="041E42"/>
              </a:solidFill>
            </a:ln>
          </p:spPr>
          <p:txBody>
            <a:bodyPr wrap="square" lIns="0" tIns="0" rIns="0" bIns="0" rtlCol="0"/>
            <a:lstStyle/>
            <a:p>
              <a:endParaRPr/>
            </a:p>
          </p:txBody>
        </p:sp>
        <p:sp>
          <p:nvSpPr>
            <p:cNvPr id="206" name="object 206"/>
            <p:cNvSpPr/>
            <p:nvPr/>
          </p:nvSpPr>
          <p:spPr>
            <a:xfrm>
              <a:off x="9872461" y="4671607"/>
              <a:ext cx="53340" cy="52705"/>
            </a:xfrm>
            <a:custGeom>
              <a:avLst/>
              <a:gdLst/>
              <a:ahLst/>
              <a:cxnLst/>
              <a:rect l="l" t="t" r="r" b="b"/>
              <a:pathLst>
                <a:path w="53340" h="52704">
                  <a:moveTo>
                    <a:pt x="26489" y="0"/>
                  </a:moveTo>
                  <a:lnTo>
                    <a:pt x="16164" y="2109"/>
                  </a:lnTo>
                  <a:lnTo>
                    <a:pt x="7746" y="7797"/>
                  </a:lnTo>
                  <a:lnTo>
                    <a:pt x="2076" y="16102"/>
                  </a:lnTo>
                  <a:lnTo>
                    <a:pt x="0" y="26066"/>
                  </a:lnTo>
                  <a:lnTo>
                    <a:pt x="2076" y="36227"/>
                  </a:lnTo>
                  <a:lnTo>
                    <a:pt x="7746" y="44511"/>
                  </a:lnTo>
                  <a:lnTo>
                    <a:pt x="16164" y="50089"/>
                  </a:lnTo>
                  <a:lnTo>
                    <a:pt x="26489" y="52133"/>
                  </a:lnTo>
                  <a:lnTo>
                    <a:pt x="36814" y="50089"/>
                  </a:lnTo>
                  <a:lnTo>
                    <a:pt x="45232" y="44511"/>
                  </a:lnTo>
                  <a:lnTo>
                    <a:pt x="50901" y="36227"/>
                  </a:lnTo>
                  <a:lnTo>
                    <a:pt x="52978" y="26066"/>
                  </a:lnTo>
                  <a:lnTo>
                    <a:pt x="50901" y="16102"/>
                  </a:lnTo>
                  <a:lnTo>
                    <a:pt x="45232" y="7797"/>
                  </a:lnTo>
                  <a:lnTo>
                    <a:pt x="36814" y="2109"/>
                  </a:lnTo>
                  <a:lnTo>
                    <a:pt x="26489" y="0"/>
                  </a:lnTo>
                  <a:close/>
                </a:path>
              </a:pathLst>
            </a:custGeom>
            <a:solidFill>
              <a:srgbClr val="041E42"/>
            </a:solidFill>
          </p:spPr>
          <p:txBody>
            <a:bodyPr wrap="square" lIns="0" tIns="0" rIns="0" bIns="0" rtlCol="0"/>
            <a:lstStyle/>
            <a:p>
              <a:endParaRPr/>
            </a:p>
          </p:txBody>
        </p:sp>
        <p:sp>
          <p:nvSpPr>
            <p:cNvPr id="207" name="object 207"/>
            <p:cNvSpPr/>
            <p:nvPr/>
          </p:nvSpPr>
          <p:spPr>
            <a:xfrm>
              <a:off x="9872461" y="4671607"/>
              <a:ext cx="53340" cy="52705"/>
            </a:xfrm>
            <a:custGeom>
              <a:avLst/>
              <a:gdLst/>
              <a:ahLst/>
              <a:cxnLst/>
              <a:rect l="l" t="t" r="r" b="b"/>
              <a:pathLst>
                <a:path w="53340" h="52704">
                  <a:moveTo>
                    <a:pt x="52978" y="26066"/>
                  </a:moveTo>
                  <a:lnTo>
                    <a:pt x="50901" y="36227"/>
                  </a:lnTo>
                  <a:lnTo>
                    <a:pt x="45232" y="44511"/>
                  </a:lnTo>
                  <a:lnTo>
                    <a:pt x="36814" y="50089"/>
                  </a:lnTo>
                  <a:lnTo>
                    <a:pt x="26489" y="52133"/>
                  </a:lnTo>
                  <a:lnTo>
                    <a:pt x="16164" y="50089"/>
                  </a:lnTo>
                  <a:lnTo>
                    <a:pt x="7745" y="44511"/>
                  </a:lnTo>
                  <a:lnTo>
                    <a:pt x="2076" y="36227"/>
                  </a:lnTo>
                  <a:lnTo>
                    <a:pt x="0" y="26066"/>
                  </a:lnTo>
                  <a:lnTo>
                    <a:pt x="2076" y="16102"/>
                  </a:lnTo>
                  <a:lnTo>
                    <a:pt x="7745" y="7796"/>
                  </a:lnTo>
                  <a:lnTo>
                    <a:pt x="16164" y="2109"/>
                  </a:lnTo>
                  <a:lnTo>
                    <a:pt x="26489" y="0"/>
                  </a:lnTo>
                  <a:lnTo>
                    <a:pt x="36814" y="2109"/>
                  </a:lnTo>
                  <a:lnTo>
                    <a:pt x="45232" y="7796"/>
                  </a:lnTo>
                  <a:lnTo>
                    <a:pt x="50901" y="16102"/>
                  </a:lnTo>
                  <a:lnTo>
                    <a:pt x="52978" y="26066"/>
                  </a:lnTo>
                </a:path>
              </a:pathLst>
            </a:custGeom>
            <a:ln w="9383">
              <a:solidFill>
                <a:srgbClr val="041E42"/>
              </a:solidFill>
            </a:ln>
          </p:spPr>
          <p:txBody>
            <a:bodyPr wrap="square" lIns="0" tIns="0" rIns="0" bIns="0" rtlCol="0"/>
            <a:lstStyle/>
            <a:p>
              <a:endParaRPr/>
            </a:p>
          </p:txBody>
        </p:sp>
        <p:sp>
          <p:nvSpPr>
            <p:cNvPr id="208" name="object 208"/>
            <p:cNvSpPr/>
            <p:nvPr/>
          </p:nvSpPr>
          <p:spPr>
            <a:xfrm>
              <a:off x="10008691" y="4895035"/>
              <a:ext cx="53340" cy="52705"/>
            </a:xfrm>
            <a:custGeom>
              <a:avLst/>
              <a:gdLst/>
              <a:ahLst/>
              <a:cxnLst/>
              <a:rect l="l" t="t" r="r" b="b"/>
              <a:pathLst>
                <a:path w="53340" h="52704">
                  <a:moveTo>
                    <a:pt x="26489" y="0"/>
                  </a:moveTo>
                  <a:lnTo>
                    <a:pt x="16164" y="2109"/>
                  </a:lnTo>
                  <a:lnTo>
                    <a:pt x="7746" y="7796"/>
                  </a:lnTo>
                  <a:lnTo>
                    <a:pt x="2076" y="16102"/>
                  </a:lnTo>
                  <a:lnTo>
                    <a:pt x="0" y="26066"/>
                  </a:lnTo>
                  <a:lnTo>
                    <a:pt x="2076" y="36227"/>
                  </a:lnTo>
                  <a:lnTo>
                    <a:pt x="7746" y="44511"/>
                  </a:lnTo>
                  <a:lnTo>
                    <a:pt x="16164" y="50089"/>
                  </a:lnTo>
                  <a:lnTo>
                    <a:pt x="26489" y="52133"/>
                  </a:lnTo>
                  <a:lnTo>
                    <a:pt x="36814" y="50089"/>
                  </a:lnTo>
                  <a:lnTo>
                    <a:pt x="45232" y="44511"/>
                  </a:lnTo>
                  <a:lnTo>
                    <a:pt x="50901" y="36227"/>
                  </a:lnTo>
                  <a:lnTo>
                    <a:pt x="52978" y="26066"/>
                  </a:lnTo>
                  <a:lnTo>
                    <a:pt x="50901" y="16102"/>
                  </a:lnTo>
                  <a:lnTo>
                    <a:pt x="45232" y="7796"/>
                  </a:lnTo>
                  <a:lnTo>
                    <a:pt x="36814" y="2109"/>
                  </a:lnTo>
                  <a:lnTo>
                    <a:pt x="26489" y="0"/>
                  </a:lnTo>
                  <a:close/>
                </a:path>
              </a:pathLst>
            </a:custGeom>
            <a:solidFill>
              <a:srgbClr val="041E42"/>
            </a:solidFill>
          </p:spPr>
          <p:txBody>
            <a:bodyPr wrap="square" lIns="0" tIns="0" rIns="0" bIns="0" rtlCol="0"/>
            <a:lstStyle/>
            <a:p>
              <a:endParaRPr/>
            </a:p>
          </p:txBody>
        </p:sp>
        <p:sp>
          <p:nvSpPr>
            <p:cNvPr id="209" name="object 209"/>
            <p:cNvSpPr/>
            <p:nvPr/>
          </p:nvSpPr>
          <p:spPr>
            <a:xfrm>
              <a:off x="10008692" y="4895035"/>
              <a:ext cx="53340" cy="52705"/>
            </a:xfrm>
            <a:custGeom>
              <a:avLst/>
              <a:gdLst/>
              <a:ahLst/>
              <a:cxnLst/>
              <a:rect l="l" t="t" r="r" b="b"/>
              <a:pathLst>
                <a:path w="53340" h="52704">
                  <a:moveTo>
                    <a:pt x="52978" y="26066"/>
                  </a:moveTo>
                  <a:lnTo>
                    <a:pt x="50901" y="36227"/>
                  </a:lnTo>
                  <a:lnTo>
                    <a:pt x="45232" y="44511"/>
                  </a:lnTo>
                  <a:lnTo>
                    <a:pt x="36814" y="50089"/>
                  </a:lnTo>
                  <a:lnTo>
                    <a:pt x="26489" y="52133"/>
                  </a:lnTo>
                  <a:lnTo>
                    <a:pt x="16164" y="50089"/>
                  </a:lnTo>
                  <a:lnTo>
                    <a:pt x="7745" y="44511"/>
                  </a:lnTo>
                  <a:lnTo>
                    <a:pt x="2076" y="36227"/>
                  </a:lnTo>
                  <a:lnTo>
                    <a:pt x="0" y="26066"/>
                  </a:lnTo>
                  <a:lnTo>
                    <a:pt x="2076" y="16102"/>
                  </a:lnTo>
                  <a:lnTo>
                    <a:pt x="7745" y="7796"/>
                  </a:lnTo>
                  <a:lnTo>
                    <a:pt x="16164" y="2109"/>
                  </a:lnTo>
                  <a:lnTo>
                    <a:pt x="26489" y="0"/>
                  </a:lnTo>
                  <a:lnTo>
                    <a:pt x="36814" y="2109"/>
                  </a:lnTo>
                  <a:lnTo>
                    <a:pt x="45232" y="7796"/>
                  </a:lnTo>
                  <a:lnTo>
                    <a:pt x="50901" y="16102"/>
                  </a:lnTo>
                  <a:lnTo>
                    <a:pt x="52978" y="26066"/>
                  </a:lnTo>
                </a:path>
              </a:pathLst>
            </a:custGeom>
            <a:ln w="9383">
              <a:solidFill>
                <a:srgbClr val="041E42"/>
              </a:solidFill>
            </a:ln>
          </p:spPr>
          <p:txBody>
            <a:bodyPr wrap="square" lIns="0" tIns="0" rIns="0" bIns="0" rtlCol="0"/>
            <a:lstStyle/>
            <a:p>
              <a:endParaRPr/>
            </a:p>
          </p:txBody>
        </p:sp>
        <p:sp>
          <p:nvSpPr>
            <p:cNvPr id="210" name="object 210"/>
            <p:cNvSpPr/>
            <p:nvPr/>
          </p:nvSpPr>
          <p:spPr>
            <a:xfrm>
              <a:off x="10144922" y="4589683"/>
              <a:ext cx="53340" cy="52705"/>
            </a:xfrm>
            <a:custGeom>
              <a:avLst/>
              <a:gdLst/>
              <a:ahLst/>
              <a:cxnLst/>
              <a:rect l="l" t="t" r="r" b="b"/>
              <a:pathLst>
                <a:path w="53340" h="52704">
                  <a:moveTo>
                    <a:pt x="26489" y="0"/>
                  </a:moveTo>
                  <a:lnTo>
                    <a:pt x="16163" y="2109"/>
                  </a:lnTo>
                  <a:lnTo>
                    <a:pt x="7745" y="7797"/>
                  </a:lnTo>
                  <a:lnTo>
                    <a:pt x="2076" y="16102"/>
                  </a:lnTo>
                  <a:lnTo>
                    <a:pt x="0" y="26066"/>
                  </a:lnTo>
                  <a:lnTo>
                    <a:pt x="2076" y="36227"/>
                  </a:lnTo>
                  <a:lnTo>
                    <a:pt x="7745" y="44511"/>
                  </a:lnTo>
                  <a:lnTo>
                    <a:pt x="16163" y="50089"/>
                  </a:lnTo>
                  <a:lnTo>
                    <a:pt x="26489" y="52133"/>
                  </a:lnTo>
                  <a:lnTo>
                    <a:pt x="36814" y="50089"/>
                  </a:lnTo>
                  <a:lnTo>
                    <a:pt x="45232" y="44511"/>
                  </a:lnTo>
                  <a:lnTo>
                    <a:pt x="50901" y="36227"/>
                  </a:lnTo>
                  <a:lnTo>
                    <a:pt x="52978" y="26066"/>
                  </a:lnTo>
                  <a:lnTo>
                    <a:pt x="50901" y="16102"/>
                  </a:lnTo>
                  <a:lnTo>
                    <a:pt x="45232" y="7797"/>
                  </a:lnTo>
                  <a:lnTo>
                    <a:pt x="36814" y="2109"/>
                  </a:lnTo>
                  <a:lnTo>
                    <a:pt x="26489" y="0"/>
                  </a:lnTo>
                  <a:close/>
                </a:path>
              </a:pathLst>
            </a:custGeom>
            <a:solidFill>
              <a:srgbClr val="041E42"/>
            </a:solidFill>
          </p:spPr>
          <p:txBody>
            <a:bodyPr wrap="square" lIns="0" tIns="0" rIns="0" bIns="0" rtlCol="0"/>
            <a:lstStyle/>
            <a:p>
              <a:endParaRPr/>
            </a:p>
          </p:txBody>
        </p:sp>
        <p:sp>
          <p:nvSpPr>
            <p:cNvPr id="211" name="object 211"/>
            <p:cNvSpPr/>
            <p:nvPr/>
          </p:nvSpPr>
          <p:spPr>
            <a:xfrm>
              <a:off x="10144922" y="4589683"/>
              <a:ext cx="53340" cy="52705"/>
            </a:xfrm>
            <a:custGeom>
              <a:avLst/>
              <a:gdLst/>
              <a:ahLst/>
              <a:cxnLst/>
              <a:rect l="l" t="t" r="r" b="b"/>
              <a:pathLst>
                <a:path w="53340" h="52704">
                  <a:moveTo>
                    <a:pt x="52978" y="26066"/>
                  </a:moveTo>
                  <a:lnTo>
                    <a:pt x="50901" y="36227"/>
                  </a:lnTo>
                  <a:lnTo>
                    <a:pt x="45232" y="44511"/>
                  </a:lnTo>
                  <a:lnTo>
                    <a:pt x="36814" y="50089"/>
                  </a:lnTo>
                  <a:lnTo>
                    <a:pt x="26489" y="52133"/>
                  </a:lnTo>
                  <a:lnTo>
                    <a:pt x="16164" y="50089"/>
                  </a:lnTo>
                  <a:lnTo>
                    <a:pt x="7745" y="44511"/>
                  </a:lnTo>
                  <a:lnTo>
                    <a:pt x="2076" y="36227"/>
                  </a:lnTo>
                  <a:lnTo>
                    <a:pt x="0" y="26066"/>
                  </a:lnTo>
                  <a:lnTo>
                    <a:pt x="2076" y="16102"/>
                  </a:lnTo>
                  <a:lnTo>
                    <a:pt x="7745" y="7796"/>
                  </a:lnTo>
                  <a:lnTo>
                    <a:pt x="16164" y="2109"/>
                  </a:lnTo>
                  <a:lnTo>
                    <a:pt x="26489" y="0"/>
                  </a:lnTo>
                  <a:lnTo>
                    <a:pt x="36814" y="2109"/>
                  </a:lnTo>
                  <a:lnTo>
                    <a:pt x="45232" y="7796"/>
                  </a:lnTo>
                  <a:lnTo>
                    <a:pt x="50901" y="16102"/>
                  </a:lnTo>
                  <a:lnTo>
                    <a:pt x="52978" y="26066"/>
                  </a:lnTo>
                </a:path>
              </a:pathLst>
            </a:custGeom>
            <a:ln w="9383">
              <a:solidFill>
                <a:srgbClr val="041E42"/>
              </a:solidFill>
            </a:ln>
          </p:spPr>
          <p:txBody>
            <a:bodyPr wrap="square" lIns="0" tIns="0" rIns="0" bIns="0" rtlCol="0"/>
            <a:lstStyle/>
            <a:p>
              <a:endParaRPr/>
            </a:p>
          </p:txBody>
        </p:sp>
        <p:sp>
          <p:nvSpPr>
            <p:cNvPr id="212" name="object 212"/>
            <p:cNvSpPr/>
            <p:nvPr/>
          </p:nvSpPr>
          <p:spPr>
            <a:xfrm>
              <a:off x="10273584" y="4693950"/>
              <a:ext cx="53340" cy="52705"/>
            </a:xfrm>
            <a:custGeom>
              <a:avLst/>
              <a:gdLst/>
              <a:ahLst/>
              <a:cxnLst/>
              <a:rect l="l" t="t" r="r" b="b"/>
              <a:pathLst>
                <a:path w="53340" h="52704">
                  <a:moveTo>
                    <a:pt x="26488" y="0"/>
                  </a:moveTo>
                  <a:lnTo>
                    <a:pt x="16163" y="2109"/>
                  </a:lnTo>
                  <a:lnTo>
                    <a:pt x="7745" y="7796"/>
                  </a:lnTo>
                  <a:lnTo>
                    <a:pt x="2076" y="16102"/>
                  </a:lnTo>
                  <a:lnTo>
                    <a:pt x="0" y="26066"/>
                  </a:lnTo>
                  <a:lnTo>
                    <a:pt x="2076" y="36227"/>
                  </a:lnTo>
                  <a:lnTo>
                    <a:pt x="7745" y="44511"/>
                  </a:lnTo>
                  <a:lnTo>
                    <a:pt x="16163" y="50089"/>
                  </a:lnTo>
                  <a:lnTo>
                    <a:pt x="26488" y="52133"/>
                  </a:lnTo>
                  <a:lnTo>
                    <a:pt x="36813" y="50089"/>
                  </a:lnTo>
                  <a:lnTo>
                    <a:pt x="45232" y="44511"/>
                  </a:lnTo>
                  <a:lnTo>
                    <a:pt x="50901" y="36227"/>
                  </a:lnTo>
                  <a:lnTo>
                    <a:pt x="52978" y="26066"/>
                  </a:lnTo>
                  <a:lnTo>
                    <a:pt x="50901" y="16102"/>
                  </a:lnTo>
                  <a:lnTo>
                    <a:pt x="45232" y="7796"/>
                  </a:lnTo>
                  <a:lnTo>
                    <a:pt x="36813" y="2109"/>
                  </a:lnTo>
                  <a:lnTo>
                    <a:pt x="26488" y="0"/>
                  </a:lnTo>
                  <a:close/>
                </a:path>
              </a:pathLst>
            </a:custGeom>
            <a:solidFill>
              <a:srgbClr val="041E42"/>
            </a:solidFill>
          </p:spPr>
          <p:txBody>
            <a:bodyPr wrap="square" lIns="0" tIns="0" rIns="0" bIns="0" rtlCol="0"/>
            <a:lstStyle/>
            <a:p>
              <a:endParaRPr/>
            </a:p>
          </p:txBody>
        </p:sp>
        <p:sp>
          <p:nvSpPr>
            <p:cNvPr id="213" name="object 213"/>
            <p:cNvSpPr/>
            <p:nvPr/>
          </p:nvSpPr>
          <p:spPr>
            <a:xfrm>
              <a:off x="10273584" y="4693950"/>
              <a:ext cx="53340" cy="52705"/>
            </a:xfrm>
            <a:custGeom>
              <a:avLst/>
              <a:gdLst/>
              <a:ahLst/>
              <a:cxnLst/>
              <a:rect l="l" t="t" r="r" b="b"/>
              <a:pathLst>
                <a:path w="53340" h="52704">
                  <a:moveTo>
                    <a:pt x="52978" y="26066"/>
                  </a:moveTo>
                  <a:lnTo>
                    <a:pt x="50901" y="36227"/>
                  </a:lnTo>
                  <a:lnTo>
                    <a:pt x="45232" y="44511"/>
                  </a:lnTo>
                  <a:lnTo>
                    <a:pt x="36814" y="50089"/>
                  </a:lnTo>
                  <a:lnTo>
                    <a:pt x="26489" y="52133"/>
                  </a:lnTo>
                  <a:lnTo>
                    <a:pt x="16164" y="50089"/>
                  </a:lnTo>
                  <a:lnTo>
                    <a:pt x="7745" y="44511"/>
                  </a:lnTo>
                  <a:lnTo>
                    <a:pt x="2076" y="36227"/>
                  </a:lnTo>
                  <a:lnTo>
                    <a:pt x="0" y="26066"/>
                  </a:lnTo>
                  <a:lnTo>
                    <a:pt x="2076" y="16102"/>
                  </a:lnTo>
                  <a:lnTo>
                    <a:pt x="7745" y="7796"/>
                  </a:lnTo>
                  <a:lnTo>
                    <a:pt x="16164" y="2109"/>
                  </a:lnTo>
                  <a:lnTo>
                    <a:pt x="26489" y="0"/>
                  </a:lnTo>
                  <a:lnTo>
                    <a:pt x="36814" y="2109"/>
                  </a:lnTo>
                  <a:lnTo>
                    <a:pt x="45232" y="7796"/>
                  </a:lnTo>
                  <a:lnTo>
                    <a:pt x="50901" y="16102"/>
                  </a:lnTo>
                  <a:lnTo>
                    <a:pt x="52978" y="26066"/>
                  </a:lnTo>
                </a:path>
              </a:pathLst>
            </a:custGeom>
            <a:ln w="9383">
              <a:solidFill>
                <a:srgbClr val="041E42"/>
              </a:solidFill>
            </a:ln>
          </p:spPr>
          <p:txBody>
            <a:bodyPr wrap="square" lIns="0" tIns="0" rIns="0" bIns="0" rtlCol="0"/>
            <a:lstStyle/>
            <a:p>
              <a:endParaRPr/>
            </a:p>
          </p:txBody>
        </p:sp>
        <p:sp>
          <p:nvSpPr>
            <p:cNvPr id="214" name="object 214"/>
            <p:cNvSpPr/>
            <p:nvPr/>
          </p:nvSpPr>
          <p:spPr>
            <a:xfrm>
              <a:off x="10409813" y="4113037"/>
              <a:ext cx="53340" cy="52705"/>
            </a:xfrm>
            <a:custGeom>
              <a:avLst/>
              <a:gdLst/>
              <a:ahLst/>
              <a:cxnLst/>
              <a:rect l="l" t="t" r="r" b="b"/>
              <a:pathLst>
                <a:path w="53340" h="52704">
                  <a:moveTo>
                    <a:pt x="26489" y="0"/>
                  </a:moveTo>
                  <a:lnTo>
                    <a:pt x="16164" y="2109"/>
                  </a:lnTo>
                  <a:lnTo>
                    <a:pt x="7746" y="7796"/>
                  </a:lnTo>
                  <a:lnTo>
                    <a:pt x="2076" y="16102"/>
                  </a:lnTo>
                  <a:lnTo>
                    <a:pt x="0" y="26066"/>
                  </a:lnTo>
                  <a:lnTo>
                    <a:pt x="2076" y="36227"/>
                  </a:lnTo>
                  <a:lnTo>
                    <a:pt x="7746" y="44511"/>
                  </a:lnTo>
                  <a:lnTo>
                    <a:pt x="16164" y="50089"/>
                  </a:lnTo>
                  <a:lnTo>
                    <a:pt x="26489" y="52133"/>
                  </a:lnTo>
                  <a:lnTo>
                    <a:pt x="36814" y="50089"/>
                  </a:lnTo>
                  <a:lnTo>
                    <a:pt x="45233" y="44511"/>
                  </a:lnTo>
                  <a:lnTo>
                    <a:pt x="50902" y="36227"/>
                  </a:lnTo>
                  <a:lnTo>
                    <a:pt x="52979" y="26066"/>
                  </a:lnTo>
                  <a:lnTo>
                    <a:pt x="50902" y="16102"/>
                  </a:lnTo>
                  <a:lnTo>
                    <a:pt x="45233" y="7796"/>
                  </a:lnTo>
                  <a:lnTo>
                    <a:pt x="36814" y="2109"/>
                  </a:lnTo>
                  <a:lnTo>
                    <a:pt x="26489" y="0"/>
                  </a:lnTo>
                  <a:close/>
                </a:path>
              </a:pathLst>
            </a:custGeom>
            <a:solidFill>
              <a:srgbClr val="041E42"/>
            </a:solidFill>
          </p:spPr>
          <p:txBody>
            <a:bodyPr wrap="square" lIns="0" tIns="0" rIns="0" bIns="0" rtlCol="0"/>
            <a:lstStyle/>
            <a:p>
              <a:endParaRPr/>
            </a:p>
          </p:txBody>
        </p:sp>
        <p:sp>
          <p:nvSpPr>
            <p:cNvPr id="215" name="object 215"/>
            <p:cNvSpPr/>
            <p:nvPr/>
          </p:nvSpPr>
          <p:spPr>
            <a:xfrm>
              <a:off x="10409814" y="4113037"/>
              <a:ext cx="53340" cy="52705"/>
            </a:xfrm>
            <a:custGeom>
              <a:avLst/>
              <a:gdLst/>
              <a:ahLst/>
              <a:cxnLst/>
              <a:rect l="l" t="t" r="r" b="b"/>
              <a:pathLst>
                <a:path w="53340" h="52704">
                  <a:moveTo>
                    <a:pt x="52978" y="26066"/>
                  </a:moveTo>
                  <a:lnTo>
                    <a:pt x="50901" y="36227"/>
                  </a:lnTo>
                  <a:lnTo>
                    <a:pt x="45232" y="44511"/>
                  </a:lnTo>
                  <a:lnTo>
                    <a:pt x="36814" y="50089"/>
                  </a:lnTo>
                  <a:lnTo>
                    <a:pt x="26489" y="52133"/>
                  </a:lnTo>
                  <a:lnTo>
                    <a:pt x="16164" y="50089"/>
                  </a:lnTo>
                  <a:lnTo>
                    <a:pt x="7745" y="44511"/>
                  </a:lnTo>
                  <a:lnTo>
                    <a:pt x="2076" y="36227"/>
                  </a:lnTo>
                  <a:lnTo>
                    <a:pt x="0" y="26066"/>
                  </a:lnTo>
                  <a:lnTo>
                    <a:pt x="2076" y="16102"/>
                  </a:lnTo>
                  <a:lnTo>
                    <a:pt x="7745" y="7796"/>
                  </a:lnTo>
                  <a:lnTo>
                    <a:pt x="16164" y="2109"/>
                  </a:lnTo>
                  <a:lnTo>
                    <a:pt x="26489" y="0"/>
                  </a:lnTo>
                  <a:lnTo>
                    <a:pt x="36814" y="2109"/>
                  </a:lnTo>
                  <a:lnTo>
                    <a:pt x="45232" y="7796"/>
                  </a:lnTo>
                  <a:lnTo>
                    <a:pt x="50901" y="16102"/>
                  </a:lnTo>
                  <a:lnTo>
                    <a:pt x="52978" y="26066"/>
                  </a:lnTo>
                </a:path>
              </a:pathLst>
            </a:custGeom>
            <a:ln w="9383">
              <a:solidFill>
                <a:srgbClr val="041E42"/>
              </a:solidFill>
            </a:ln>
          </p:spPr>
          <p:txBody>
            <a:bodyPr wrap="square" lIns="0" tIns="0" rIns="0" bIns="0" rtlCol="0"/>
            <a:lstStyle/>
            <a:p>
              <a:endParaRPr/>
            </a:p>
          </p:txBody>
        </p:sp>
        <p:sp>
          <p:nvSpPr>
            <p:cNvPr id="216" name="object 216"/>
            <p:cNvSpPr/>
            <p:nvPr/>
          </p:nvSpPr>
          <p:spPr>
            <a:xfrm>
              <a:off x="10546044" y="4180065"/>
              <a:ext cx="53340" cy="52705"/>
            </a:xfrm>
            <a:custGeom>
              <a:avLst/>
              <a:gdLst/>
              <a:ahLst/>
              <a:cxnLst/>
              <a:rect l="l" t="t" r="r" b="b"/>
              <a:pathLst>
                <a:path w="53340" h="52704">
                  <a:moveTo>
                    <a:pt x="26489" y="0"/>
                  </a:moveTo>
                  <a:lnTo>
                    <a:pt x="16164" y="2109"/>
                  </a:lnTo>
                  <a:lnTo>
                    <a:pt x="7746" y="7797"/>
                  </a:lnTo>
                  <a:lnTo>
                    <a:pt x="2076" y="16102"/>
                  </a:lnTo>
                  <a:lnTo>
                    <a:pt x="0" y="26066"/>
                  </a:lnTo>
                  <a:lnTo>
                    <a:pt x="2076" y="36227"/>
                  </a:lnTo>
                  <a:lnTo>
                    <a:pt x="7746" y="44511"/>
                  </a:lnTo>
                  <a:lnTo>
                    <a:pt x="16164" y="50089"/>
                  </a:lnTo>
                  <a:lnTo>
                    <a:pt x="26489" y="52133"/>
                  </a:lnTo>
                  <a:lnTo>
                    <a:pt x="36814" y="50089"/>
                  </a:lnTo>
                  <a:lnTo>
                    <a:pt x="45233" y="44511"/>
                  </a:lnTo>
                  <a:lnTo>
                    <a:pt x="50902" y="36227"/>
                  </a:lnTo>
                  <a:lnTo>
                    <a:pt x="52979" y="26066"/>
                  </a:lnTo>
                  <a:lnTo>
                    <a:pt x="50902" y="16102"/>
                  </a:lnTo>
                  <a:lnTo>
                    <a:pt x="45233" y="7797"/>
                  </a:lnTo>
                  <a:lnTo>
                    <a:pt x="36814" y="2109"/>
                  </a:lnTo>
                  <a:lnTo>
                    <a:pt x="26489" y="0"/>
                  </a:lnTo>
                  <a:close/>
                </a:path>
              </a:pathLst>
            </a:custGeom>
            <a:solidFill>
              <a:srgbClr val="041E42"/>
            </a:solidFill>
          </p:spPr>
          <p:txBody>
            <a:bodyPr wrap="square" lIns="0" tIns="0" rIns="0" bIns="0" rtlCol="0"/>
            <a:lstStyle/>
            <a:p>
              <a:endParaRPr/>
            </a:p>
          </p:txBody>
        </p:sp>
        <p:sp>
          <p:nvSpPr>
            <p:cNvPr id="217" name="object 217"/>
            <p:cNvSpPr/>
            <p:nvPr/>
          </p:nvSpPr>
          <p:spPr>
            <a:xfrm>
              <a:off x="10546044" y="4180065"/>
              <a:ext cx="53340" cy="52705"/>
            </a:xfrm>
            <a:custGeom>
              <a:avLst/>
              <a:gdLst/>
              <a:ahLst/>
              <a:cxnLst/>
              <a:rect l="l" t="t" r="r" b="b"/>
              <a:pathLst>
                <a:path w="53340" h="52704">
                  <a:moveTo>
                    <a:pt x="52978" y="26066"/>
                  </a:moveTo>
                  <a:lnTo>
                    <a:pt x="50901" y="36227"/>
                  </a:lnTo>
                  <a:lnTo>
                    <a:pt x="45232" y="44511"/>
                  </a:lnTo>
                  <a:lnTo>
                    <a:pt x="36814" y="50089"/>
                  </a:lnTo>
                  <a:lnTo>
                    <a:pt x="26489" y="52133"/>
                  </a:lnTo>
                  <a:lnTo>
                    <a:pt x="16164" y="50089"/>
                  </a:lnTo>
                  <a:lnTo>
                    <a:pt x="7745" y="44511"/>
                  </a:lnTo>
                  <a:lnTo>
                    <a:pt x="2076" y="36227"/>
                  </a:lnTo>
                  <a:lnTo>
                    <a:pt x="0" y="26066"/>
                  </a:lnTo>
                  <a:lnTo>
                    <a:pt x="2076" y="16102"/>
                  </a:lnTo>
                  <a:lnTo>
                    <a:pt x="7745" y="7796"/>
                  </a:lnTo>
                  <a:lnTo>
                    <a:pt x="16164" y="2109"/>
                  </a:lnTo>
                  <a:lnTo>
                    <a:pt x="26489" y="0"/>
                  </a:lnTo>
                  <a:lnTo>
                    <a:pt x="36814" y="2109"/>
                  </a:lnTo>
                  <a:lnTo>
                    <a:pt x="45232" y="7796"/>
                  </a:lnTo>
                  <a:lnTo>
                    <a:pt x="50901" y="16102"/>
                  </a:lnTo>
                  <a:lnTo>
                    <a:pt x="52978" y="26066"/>
                  </a:lnTo>
                </a:path>
              </a:pathLst>
            </a:custGeom>
            <a:ln w="9383">
              <a:solidFill>
                <a:srgbClr val="041E42"/>
              </a:solidFill>
            </a:ln>
          </p:spPr>
          <p:txBody>
            <a:bodyPr wrap="square" lIns="0" tIns="0" rIns="0" bIns="0" rtlCol="0"/>
            <a:lstStyle/>
            <a:p>
              <a:endParaRPr/>
            </a:p>
          </p:txBody>
        </p:sp>
        <p:sp>
          <p:nvSpPr>
            <p:cNvPr id="218" name="object 218"/>
            <p:cNvSpPr/>
            <p:nvPr/>
          </p:nvSpPr>
          <p:spPr>
            <a:xfrm>
              <a:off x="10682274" y="4254541"/>
              <a:ext cx="53340" cy="52705"/>
            </a:xfrm>
            <a:custGeom>
              <a:avLst/>
              <a:gdLst/>
              <a:ahLst/>
              <a:cxnLst/>
              <a:rect l="l" t="t" r="r" b="b"/>
              <a:pathLst>
                <a:path w="53340" h="52704">
                  <a:moveTo>
                    <a:pt x="26489" y="0"/>
                  </a:moveTo>
                  <a:lnTo>
                    <a:pt x="16164" y="2109"/>
                  </a:lnTo>
                  <a:lnTo>
                    <a:pt x="7746" y="7796"/>
                  </a:lnTo>
                  <a:lnTo>
                    <a:pt x="2076" y="16102"/>
                  </a:lnTo>
                  <a:lnTo>
                    <a:pt x="0" y="26066"/>
                  </a:lnTo>
                  <a:lnTo>
                    <a:pt x="2076" y="36227"/>
                  </a:lnTo>
                  <a:lnTo>
                    <a:pt x="7746" y="44511"/>
                  </a:lnTo>
                  <a:lnTo>
                    <a:pt x="16164" y="50089"/>
                  </a:lnTo>
                  <a:lnTo>
                    <a:pt x="26489" y="52133"/>
                  </a:lnTo>
                  <a:lnTo>
                    <a:pt x="36814" y="50089"/>
                  </a:lnTo>
                  <a:lnTo>
                    <a:pt x="45232" y="44511"/>
                  </a:lnTo>
                  <a:lnTo>
                    <a:pt x="50901" y="36227"/>
                  </a:lnTo>
                  <a:lnTo>
                    <a:pt x="52978" y="26066"/>
                  </a:lnTo>
                  <a:lnTo>
                    <a:pt x="50901" y="16102"/>
                  </a:lnTo>
                  <a:lnTo>
                    <a:pt x="45232" y="7796"/>
                  </a:lnTo>
                  <a:lnTo>
                    <a:pt x="36814" y="2109"/>
                  </a:lnTo>
                  <a:lnTo>
                    <a:pt x="26489" y="0"/>
                  </a:lnTo>
                  <a:close/>
                </a:path>
              </a:pathLst>
            </a:custGeom>
            <a:solidFill>
              <a:srgbClr val="041E42"/>
            </a:solidFill>
          </p:spPr>
          <p:txBody>
            <a:bodyPr wrap="square" lIns="0" tIns="0" rIns="0" bIns="0" rtlCol="0"/>
            <a:lstStyle/>
            <a:p>
              <a:endParaRPr/>
            </a:p>
          </p:txBody>
        </p:sp>
        <p:sp>
          <p:nvSpPr>
            <p:cNvPr id="219" name="object 219"/>
            <p:cNvSpPr/>
            <p:nvPr/>
          </p:nvSpPr>
          <p:spPr>
            <a:xfrm>
              <a:off x="10682274" y="4254541"/>
              <a:ext cx="53340" cy="52705"/>
            </a:xfrm>
            <a:custGeom>
              <a:avLst/>
              <a:gdLst/>
              <a:ahLst/>
              <a:cxnLst/>
              <a:rect l="l" t="t" r="r" b="b"/>
              <a:pathLst>
                <a:path w="53340" h="52704">
                  <a:moveTo>
                    <a:pt x="52978" y="26066"/>
                  </a:moveTo>
                  <a:lnTo>
                    <a:pt x="50901" y="36227"/>
                  </a:lnTo>
                  <a:lnTo>
                    <a:pt x="45232" y="44511"/>
                  </a:lnTo>
                  <a:lnTo>
                    <a:pt x="36814" y="50089"/>
                  </a:lnTo>
                  <a:lnTo>
                    <a:pt x="26489" y="52133"/>
                  </a:lnTo>
                  <a:lnTo>
                    <a:pt x="16164" y="50089"/>
                  </a:lnTo>
                  <a:lnTo>
                    <a:pt x="7745" y="44511"/>
                  </a:lnTo>
                  <a:lnTo>
                    <a:pt x="2076" y="36227"/>
                  </a:lnTo>
                  <a:lnTo>
                    <a:pt x="0" y="26066"/>
                  </a:lnTo>
                  <a:lnTo>
                    <a:pt x="2076" y="16102"/>
                  </a:lnTo>
                  <a:lnTo>
                    <a:pt x="7745" y="7796"/>
                  </a:lnTo>
                  <a:lnTo>
                    <a:pt x="16164" y="2109"/>
                  </a:lnTo>
                  <a:lnTo>
                    <a:pt x="26489" y="0"/>
                  </a:lnTo>
                  <a:lnTo>
                    <a:pt x="36814" y="2109"/>
                  </a:lnTo>
                  <a:lnTo>
                    <a:pt x="45232" y="7796"/>
                  </a:lnTo>
                  <a:lnTo>
                    <a:pt x="50901" y="16102"/>
                  </a:lnTo>
                  <a:lnTo>
                    <a:pt x="52978" y="26066"/>
                  </a:lnTo>
                </a:path>
              </a:pathLst>
            </a:custGeom>
            <a:ln w="9383">
              <a:solidFill>
                <a:srgbClr val="041E42"/>
              </a:solidFill>
            </a:ln>
          </p:spPr>
          <p:txBody>
            <a:bodyPr wrap="square" lIns="0" tIns="0" rIns="0" bIns="0" rtlCol="0"/>
            <a:lstStyle/>
            <a:p>
              <a:endParaRPr/>
            </a:p>
          </p:txBody>
        </p:sp>
        <p:sp>
          <p:nvSpPr>
            <p:cNvPr id="220" name="object 220"/>
            <p:cNvSpPr/>
            <p:nvPr/>
          </p:nvSpPr>
          <p:spPr>
            <a:xfrm>
              <a:off x="10818504" y="5326995"/>
              <a:ext cx="53340" cy="52705"/>
            </a:xfrm>
            <a:custGeom>
              <a:avLst/>
              <a:gdLst/>
              <a:ahLst/>
              <a:cxnLst/>
              <a:rect l="l" t="t" r="r" b="b"/>
              <a:pathLst>
                <a:path w="53340" h="52704">
                  <a:moveTo>
                    <a:pt x="26489" y="0"/>
                  </a:moveTo>
                  <a:lnTo>
                    <a:pt x="16164" y="2109"/>
                  </a:lnTo>
                  <a:lnTo>
                    <a:pt x="7746" y="7797"/>
                  </a:lnTo>
                  <a:lnTo>
                    <a:pt x="2076" y="16102"/>
                  </a:lnTo>
                  <a:lnTo>
                    <a:pt x="0" y="26066"/>
                  </a:lnTo>
                  <a:lnTo>
                    <a:pt x="2076" y="36227"/>
                  </a:lnTo>
                  <a:lnTo>
                    <a:pt x="7746" y="44511"/>
                  </a:lnTo>
                  <a:lnTo>
                    <a:pt x="16164" y="50089"/>
                  </a:lnTo>
                  <a:lnTo>
                    <a:pt x="26489" y="52133"/>
                  </a:lnTo>
                  <a:lnTo>
                    <a:pt x="36814" y="50089"/>
                  </a:lnTo>
                  <a:lnTo>
                    <a:pt x="45232" y="44511"/>
                  </a:lnTo>
                  <a:lnTo>
                    <a:pt x="50901" y="36227"/>
                  </a:lnTo>
                  <a:lnTo>
                    <a:pt x="52978" y="26066"/>
                  </a:lnTo>
                  <a:lnTo>
                    <a:pt x="50901" y="16102"/>
                  </a:lnTo>
                  <a:lnTo>
                    <a:pt x="45232" y="7797"/>
                  </a:lnTo>
                  <a:lnTo>
                    <a:pt x="36814" y="2109"/>
                  </a:lnTo>
                  <a:lnTo>
                    <a:pt x="26489" y="0"/>
                  </a:lnTo>
                  <a:close/>
                </a:path>
              </a:pathLst>
            </a:custGeom>
            <a:solidFill>
              <a:srgbClr val="041E42"/>
            </a:solidFill>
          </p:spPr>
          <p:txBody>
            <a:bodyPr wrap="square" lIns="0" tIns="0" rIns="0" bIns="0" rtlCol="0"/>
            <a:lstStyle/>
            <a:p>
              <a:endParaRPr/>
            </a:p>
          </p:txBody>
        </p:sp>
        <p:sp>
          <p:nvSpPr>
            <p:cNvPr id="221" name="object 221"/>
            <p:cNvSpPr/>
            <p:nvPr/>
          </p:nvSpPr>
          <p:spPr>
            <a:xfrm>
              <a:off x="10818505" y="5326996"/>
              <a:ext cx="53340" cy="52705"/>
            </a:xfrm>
            <a:custGeom>
              <a:avLst/>
              <a:gdLst/>
              <a:ahLst/>
              <a:cxnLst/>
              <a:rect l="l" t="t" r="r" b="b"/>
              <a:pathLst>
                <a:path w="53340" h="52704">
                  <a:moveTo>
                    <a:pt x="52978" y="26066"/>
                  </a:moveTo>
                  <a:lnTo>
                    <a:pt x="50901" y="36227"/>
                  </a:lnTo>
                  <a:lnTo>
                    <a:pt x="45232" y="44511"/>
                  </a:lnTo>
                  <a:lnTo>
                    <a:pt x="36814" y="50089"/>
                  </a:lnTo>
                  <a:lnTo>
                    <a:pt x="26489" y="52133"/>
                  </a:lnTo>
                  <a:lnTo>
                    <a:pt x="16164" y="50089"/>
                  </a:lnTo>
                  <a:lnTo>
                    <a:pt x="7745" y="44511"/>
                  </a:lnTo>
                  <a:lnTo>
                    <a:pt x="2076" y="36227"/>
                  </a:lnTo>
                  <a:lnTo>
                    <a:pt x="0" y="26066"/>
                  </a:lnTo>
                  <a:lnTo>
                    <a:pt x="2076" y="16102"/>
                  </a:lnTo>
                  <a:lnTo>
                    <a:pt x="7745" y="7796"/>
                  </a:lnTo>
                  <a:lnTo>
                    <a:pt x="16164" y="2109"/>
                  </a:lnTo>
                  <a:lnTo>
                    <a:pt x="26489" y="0"/>
                  </a:lnTo>
                  <a:lnTo>
                    <a:pt x="36814" y="2109"/>
                  </a:lnTo>
                  <a:lnTo>
                    <a:pt x="45232" y="7796"/>
                  </a:lnTo>
                  <a:lnTo>
                    <a:pt x="50901" y="16102"/>
                  </a:lnTo>
                  <a:lnTo>
                    <a:pt x="52978" y="26066"/>
                  </a:lnTo>
                </a:path>
              </a:pathLst>
            </a:custGeom>
            <a:ln w="9383">
              <a:solidFill>
                <a:srgbClr val="041E42"/>
              </a:solidFill>
            </a:ln>
          </p:spPr>
          <p:txBody>
            <a:bodyPr wrap="square" lIns="0" tIns="0" rIns="0" bIns="0" rtlCol="0"/>
            <a:lstStyle/>
            <a:p>
              <a:endParaRPr/>
            </a:p>
          </p:txBody>
        </p:sp>
        <p:sp>
          <p:nvSpPr>
            <p:cNvPr id="222" name="object 222"/>
            <p:cNvSpPr/>
            <p:nvPr/>
          </p:nvSpPr>
          <p:spPr>
            <a:xfrm>
              <a:off x="10954735" y="4887587"/>
              <a:ext cx="53340" cy="52705"/>
            </a:xfrm>
            <a:custGeom>
              <a:avLst/>
              <a:gdLst/>
              <a:ahLst/>
              <a:cxnLst/>
              <a:rect l="l" t="t" r="r" b="b"/>
              <a:pathLst>
                <a:path w="53340" h="52704">
                  <a:moveTo>
                    <a:pt x="26489" y="0"/>
                  </a:moveTo>
                  <a:lnTo>
                    <a:pt x="16163" y="2109"/>
                  </a:lnTo>
                  <a:lnTo>
                    <a:pt x="7745" y="7797"/>
                  </a:lnTo>
                  <a:lnTo>
                    <a:pt x="2076" y="16102"/>
                  </a:lnTo>
                  <a:lnTo>
                    <a:pt x="0" y="26066"/>
                  </a:lnTo>
                  <a:lnTo>
                    <a:pt x="2076" y="36227"/>
                  </a:lnTo>
                  <a:lnTo>
                    <a:pt x="7745" y="44511"/>
                  </a:lnTo>
                  <a:lnTo>
                    <a:pt x="16163" y="50089"/>
                  </a:lnTo>
                  <a:lnTo>
                    <a:pt x="26489" y="52133"/>
                  </a:lnTo>
                  <a:lnTo>
                    <a:pt x="36814" y="50089"/>
                  </a:lnTo>
                  <a:lnTo>
                    <a:pt x="45232" y="44511"/>
                  </a:lnTo>
                  <a:lnTo>
                    <a:pt x="50901" y="36227"/>
                  </a:lnTo>
                  <a:lnTo>
                    <a:pt x="52978" y="26066"/>
                  </a:lnTo>
                  <a:lnTo>
                    <a:pt x="50901" y="16102"/>
                  </a:lnTo>
                  <a:lnTo>
                    <a:pt x="45232" y="7797"/>
                  </a:lnTo>
                  <a:lnTo>
                    <a:pt x="36814" y="2109"/>
                  </a:lnTo>
                  <a:lnTo>
                    <a:pt x="26489" y="0"/>
                  </a:lnTo>
                  <a:close/>
                </a:path>
              </a:pathLst>
            </a:custGeom>
            <a:solidFill>
              <a:srgbClr val="041E42"/>
            </a:solidFill>
          </p:spPr>
          <p:txBody>
            <a:bodyPr wrap="square" lIns="0" tIns="0" rIns="0" bIns="0" rtlCol="0"/>
            <a:lstStyle/>
            <a:p>
              <a:endParaRPr/>
            </a:p>
          </p:txBody>
        </p:sp>
        <p:sp>
          <p:nvSpPr>
            <p:cNvPr id="223" name="object 223"/>
            <p:cNvSpPr/>
            <p:nvPr/>
          </p:nvSpPr>
          <p:spPr>
            <a:xfrm>
              <a:off x="10954735" y="4887587"/>
              <a:ext cx="53340" cy="52705"/>
            </a:xfrm>
            <a:custGeom>
              <a:avLst/>
              <a:gdLst/>
              <a:ahLst/>
              <a:cxnLst/>
              <a:rect l="l" t="t" r="r" b="b"/>
              <a:pathLst>
                <a:path w="53340" h="52704">
                  <a:moveTo>
                    <a:pt x="52978" y="26066"/>
                  </a:moveTo>
                  <a:lnTo>
                    <a:pt x="50901" y="36227"/>
                  </a:lnTo>
                  <a:lnTo>
                    <a:pt x="45232" y="44511"/>
                  </a:lnTo>
                  <a:lnTo>
                    <a:pt x="36814" y="50089"/>
                  </a:lnTo>
                  <a:lnTo>
                    <a:pt x="26489" y="52133"/>
                  </a:lnTo>
                  <a:lnTo>
                    <a:pt x="16164" y="50089"/>
                  </a:lnTo>
                  <a:lnTo>
                    <a:pt x="7745" y="44511"/>
                  </a:lnTo>
                  <a:lnTo>
                    <a:pt x="2076" y="36227"/>
                  </a:lnTo>
                  <a:lnTo>
                    <a:pt x="0" y="26066"/>
                  </a:lnTo>
                  <a:lnTo>
                    <a:pt x="2076" y="16102"/>
                  </a:lnTo>
                  <a:lnTo>
                    <a:pt x="7745" y="7796"/>
                  </a:lnTo>
                  <a:lnTo>
                    <a:pt x="16164" y="2109"/>
                  </a:lnTo>
                  <a:lnTo>
                    <a:pt x="26489" y="0"/>
                  </a:lnTo>
                  <a:lnTo>
                    <a:pt x="36814" y="2109"/>
                  </a:lnTo>
                  <a:lnTo>
                    <a:pt x="45232" y="7796"/>
                  </a:lnTo>
                  <a:lnTo>
                    <a:pt x="50901" y="16102"/>
                  </a:lnTo>
                  <a:lnTo>
                    <a:pt x="52978" y="26066"/>
                  </a:lnTo>
                </a:path>
              </a:pathLst>
            </a:custGeom>
            <a:ln w="9383">
              <a:solidFill>
                <a:srgbClr val="041E42"/>
              </a:solidFill>
            </a:ln>
          </p:spPr>
          <p:txBody>
            <a:bodyPr wrap="square" lIns="0" tIns="0" rIns="0" bIns="0" rtlCol="0"/>
            <a:lstStyle/>
            <a:p>
              <a:endParaRPr/>
            </a:p>
          </p:txBody>
        </p:sp>
        <p:sp>
          <p:nvSpPr>
            <p:cNvPr id="224" name="object 224"/>
            <p:cNvSpPr/>
            <p:nvPr/>
          </p:nvSpPr>
          <p:spPr>
            <a:xfrm>
              <a:off x="11083397" y="5185492"/>
              <a:ext cx="53340" cy="52705"/>
            </a:xfrm>
            <a:custGeom>
              <a:avLst/>
              <a:gdLst/>
              <a:ahLst/>
              <a:cxnLst/>
              <a:rect l="l" t="t" r="r" b="b"/>
              <a:pathLst>
                <a:path w="53340" h="52704">
                  <a:moveTo>
                    <a:pt x="26488" y="0"/>
                  </a:moveTo>
                  <a:lnTo>
                    <a:pt x="16163" y="2109"/>
                  </a:lnTo>
                  <a:lnTo>
                    <a:pt x="7745" y="7796"/>
                  </a:lnTo>
                  <a:lnTo>
                    <a:pt x="2076" y="16102"/>
                  </a:lnTo>
                  <a:lnTo>
                    <a:pt x="0" y="26066"/>
                  </a:lnTo>
                  <a:lnTo>
                    <a:pt x="2076" y="36227"/>
                  </a:lnTo>
                  <a:lnTo>
                    <a:pt x="7745" y="44510"/>
                  </a:lnTo>
                  <a:lnTo>
                    <a:pt x="16163" y="50088"/>
                  </a:lnTo>
                  <a:lnTo>
                    <a:pt x="26488" y="52132"/>
                  </a:lnTo>
                  <a:lnTo>
                    <a:pt x="36813" y="50088"/>
                  </a:lnTo>
                  <a:lnTo>
                    <a:pt x="45232" y="44510"/>
                  </a:lnTo>
                  <a:lnTo>
                    <a:pt x="50901" y="36227"/>
                  </a:lnTo>
                  <a:lnTo>
                    <a:pt x="52978" y="26066"/>
                  </a:lnTo>
                  <a:lnTo>
                    <a:pt x="50901" y="16102"/>
                  </a:lnTo>
                  <a:lnTo>
                    <a:pt x="45232" y="7796"/>
                  </a:lnTo>
                  <a:lnTo>
                    <a:pt x="36813" y="2109"/>
                  </a:lnTo>
                  <a:lnTo>
                    <a:pt x="26488" y="0"/>
                  </a:lnTo>
                  <a:close/>
                </a:path>
              </a:pathLst>
            </a:custGeom>
            <a:solidFill>
              <a:srgbClr val="041E42"/>
            </a:solidFill>
          </p:spPr>
          <p:txBody>
            <a:bodyPr wrap="square" lIns="0" tIns="0" rIns="0" bIns="0" rtlCol="0"/>
            <a:lstStyle/>
            <a:p>
              <a:endParaRPr/>
            </a:p>
          </p:txBody>
        </p:sp>
        <p:sp>
          <p:nvSpPr>
            <p:cNvPr id="225" name="object 225"/>
            <p:cNvSpPr/>
            <p:nvPr/>
          </p:nvSpPr>
          <p:spPr>
            <a:xfrm>
              <a:off x="11083397" y="5185491"/>
              <a:ext cx="53340" cy="52705"/>
            </a:xfrm>
            <a:custGeom>
              <a:avLst/>
              <a:gdLst/>
              <a:ahLst/>
              <a:cxnLst/>
              <a:rect l="l" t="t" r="r" b="b"/>
              <a:pathLst>
                <a:path w="53340" h="52704">
                  <a:moveTo>
                    <a:pt x="52978" y="26066"/>
                  </a:moveTo>
                  <a:lnTo>
                    <a:pt x="50901" y="36227"/>
                  </a:lnTo>
                  <a:lnTo>
                    <a:pt x="45232" y="44511"/>
                  </a:lnTo>
                  <a:lnTo>
                    <a:pt x="36814" y="50089"/>
                  </a:lnTo>
                  <a:lnTo>
                    <a:pt x="26489" y="52133"/>
                  </a:lnTo>
                  <a:lnTo>
                    <a:pt x="16164" y="50089"/>
                  </a:lnTo>
                  <a:lnTo>
                    <a:pt x="7745" y="44511"/>
                  </a:lnTo>
                  <a:lnTo>
                    <a:pt x="2076" y="36227"/>
                  </a:lnTo>
                  <a:lnTo>
                    <a:pt x="0" y="26066"/>
                  </a:lnTo>
                  <a:lnTo>
                    <a:pt x="2076" y="16102"/>
                  </a:lnTo>
                  <a:lnTo>
                    <a:pt x="7745" y="7796"/>
                  </a:lnTo>
                  <a:lnTo>
                    <a:pt x="16164" y="2109"/>
                  </a:lnTo>
                  <a:lnTo>
                    <a:pt x="26489" y="0"/>
                  </a:lnTo>
                  <a:lnTo>
                    <a:pt x="36814" y="2109"/>
                  </a:lnTo>
                  <a:lnTo>
                    <a:pt x="45232" y="7796"/>
                  </a:lnTo>
                  <a:lnTo>
                    <a:pt x="50901" y="16102"/>
                  </a:lnTo>
                  <a:lnTo>
                    <a:pt x="52978" y="26066"/>
                  </a:lnTo>
                </a:path>
              </a:pathLst>
            </a:custGeom>
            <a:ln w="9383">
              <a:solidFill>
                <a:srgbClr val="041E42"/>
              </a:solidFill>
            </a:ln>
          </p:spPr>
          <p:txBody>
            <a:bodyPr wrap="square" lIns="0" tIns="0" rIns="0" bIns="0" rtlCol="0"/>
            <a:lstStyle/>
            <a:p>
              <a:endParaRPr/>
            </a:p>
          </p:txBody>
        </p:sp>
        <p:sp>
          <p:nvSpPr>
            <p:cNvPr id="226" name="object 226"/>
            <p:cNvSpPr/>
            <p:nvPr/>
          </p:nvSpPr>
          <p:spPr>
            <a:xfrm>
              <a:off x="11219626" y="4247094"/>
              <a:ext cx="53340" cy="52705"/>
            </a:xfrm>
            <a:custGeom>
              <a:avLst/>
              <a:gdLst/>
              <a:ahLst/>
              <a:cxnLst/>
              <a:rect l="l" t="t" r="r" b="b"/>
              <a:pathLst>
                <a:path w="53340" h="52704">
                  <a:moveTo>
                    <a:pt x="26489" y="0"/>
                  </a:moveTo>
                  <a:lnTo>
                    <a:pt x="16164" y="2109"/>
                  </a:lnTo>
                  <a:lnTo>
                    <a:pt x="7746" y="7796"/>
                  </a:lnTo>
                  <a:lnTo>
                    <a:pt x="2076" y="16102"/>
                  </a:lnTo>
                  <a:lnTo>
                    <a:pt x="0" y="26066"/>
                  </a:lnTo>
                  <a:lnTo>
                    <a:pt x="2076" y="36227"/>
                  </a:lnTo>
                  <a:lnTo>
                    <a:pt x="7746" y="44510"/>
                  </a:lnTo>
                  <a:lnTo>
                    <a:pt x="16164" y="50088"/>
                  </a:lnTo>
                  <a:lnTo>
                    <a:pt x="26489" y="52132"/>
                  </a:lnTo>
                  <a:lnTo>
                    <a:pt x="36814" y="50088"/>
                  </a:lnTo>
                  <a:lnTo>
                    <a:pt x="45233" y="44510"/>
                  </a:lnTo>
                  <a:lnTo>
                    <a:pt x="50902" y="36227"/>
                  </a:lnTo>
                  <a:lnTo>
                    <a:pt x="52979" y="26066"/>
                  </a:lnTo>
                  <a:lnTo>
                    <a:pt x="50902" y="16102"/>
                  </a:lnTo>
                  <a:lnTo>
                    <a:pt x="45233" y="7796"/>
                  </a:lnTo>
                  <a:lnTo>
                    <a:pt x="36814" y="2109"/>
                  </a:lnTo>
                  <a:lnTo>
                    <a:pt x="26489" y="0"/>
                  </a:lnTo>
                  <a:close/>
                </a:path>
              </a:pathLst>
            </a:custGeom>
            <a:solidFill>
              <a:srgbClr val="041E42"/>
            </a:solidFill>
          </p:spPr>
          <p:txBody>
            <a:bodyPr wrap="square" lIns="0" tIns="0" rIns="0" bIns="0" rtlCol="0"/>
            <a:lstStyle/>
            <a:p>
              <a:endParaRPr/>
            </a:p>
          </p:txBody>
        </p:sp>
        <p:sp>
          <p:nvSpPr>
            <p:cNvPr id="227" name="object 227"/>
            <p:cNvSpPr/>
            <p:nvPr/>
          </p:nvSpPr>
          <p:spPr>
            <a:xfrm>
              <a:off x="11219627" y="4247093"/>
              <a:ext cx="53340" cy="52705"/>
            </a:xfrm>
            <a:custGeom>
              <a:avLst/>
              <a:gdLst/>
              <a:ahLst/>
              <a:cxnLst/>
              <a:rect l="l" t="t" r="r" b="b"/>
              <a:pathLst>
                <a:path w="53340" h="52704">
                  <a:moveTo>
                    <a:pt x="52978" y="26066"/>
                  </a:moveTo>
                  <a:lnTo>
                    <a:pt x="50901" y="36227"/>
                  </a:lnTo>
                  <a:lnTo>
                    <a:pt x="45232" y="44511"/>
                  </a:lnTo>
                  <a:lnTo>
                    <a:pt x="36814" y="50089"/>
                  </a:lnTo>
                  <a:lnTo>
                    <a:pt x="26489" y="52133"/>
                  </a:lnTo>
                  <a:lnTo>
                    <a:pt x="16164" y="50089"/>
                  </a:lnTo>
                  <a:lnTo>
                    <a:pt x="7745" y="44511"/>
                  </a:lnTo>
                  <a:lnTo>
                    <a:pt x="2076" y="36227"/>
                  </a:lnTo>
                  <a:lnTo>
                    <a:pt x="0" y="26066"/>
                  </a:lnTo>
                  <a:lnTo>
                    <a:pt x="2076" y="16102"/>
                  </a:lnTo>
                  <a:lnTo>
                    <a:pt x="7745" y="7796"/>
                  </a:lnTo>
                  <a:lnTo>
                    <a:pt x="16164" y="2109"/>
                  </a:lnTo>
                  <a:lnTo>
                    <a:pt x="26489" y="0"/>
                  </a:lnTo>
                  <a:lnTo>
                    <a:pt x="36814" y="2109"/>
                  </a:lnTo>
                  <a:lnTo>
                    <a:pt x="45232" y="7796"/>
                  </a:lnTo>
                  <a:lnTo>
                    <a:pt x="50901" y="16102"/>
                  </a:lnTo>
                  <a:lnTo>
                    <a:pt x="52978" y="26066"/>
                  </a:lnTo>
                </a:path>
              </a:pathLst>
            </a:custGeom>
            <a:ln w="9383">
              <a:solidFill>
                <a:srgbClr val="041E42"/>
              </a:solidFill>
            </a:ln>
          </p:spPr>
          <p:txBody>
            <a:bodyPr wrap="square" lIns="0" tIns="0" rIns="0" bIns="0" rtlCol="0"/>
            <a:lstStyle/>
            <a:p>
              <a:endParaRPr/>
            </a:p>
          </p:txBody>
        </p:sp>
        <p:sp>
          <p:nvSpPr>
            <p:cNvPr id="228" name="object 228"/>
            <p:cNvSpPr/>
            <p:nvPr/>
          </p:nvSpPr>
          <p:spPr>
            <a:xfrm>
              <a:off x="11355857" y="3614047"/>
              <a:ext cx="53340" cy="52705"/>
            </a:xfrm>
            <a:custGeom>
              <a:avLst/>
              <a:gdLst/>
              <a:ahLst/>
              <a:cxnLst/>
              <a:rect l="l" t="t" r="r" b="b"/>
              <a:pathLst>
                <a:path w="53340" h="52704">
                  <a:moveTo>
                    <a:pt x="26489" y="0"/>
                  </a:moveTo>
                  <a:lnTo>
                    <a:pt x="16164" y="2109"/>
                  </a:lnTo>
                  <a:lnTo>
                    <a:pt x="7746" y="7796"/>
                  </a:lnTo>
                  <a:lnTo>
                    <a:pt x="2076" y="16102"/>
                  </a:lnTo>
                  <a:lnTo>
                    <a:pt x="0" y="26066"/>
                  </a:lnTo>
                  <a:lnTo>
                    <a:pt x="2076" y="36227"/>
                  </a:lnTo>
                  <a:lnTo>
                    <a:pt x="7746" y="44511"/>
                  </a:lnTo>
                  <a:lnTo>
                    <a:pt x="16164" y="50089"/>
                  </a:lnTo>
                  <a:lnTo>
                    <a:pt x="26489" y="52133"/>
                  </a:lnTo>
                  <a:lnTo>
                    <a:pt x="36814" y="50089"/>
                  </a:lnTo>
                  <a:lnTo>
                    <a:pt x="45233" y="44511"/>
                  </a:lnTo>
                  <a:lnTo>
                    <a:pt x="50902" y="36227"/>
                  </a:lnTo>
                  <a:lnTo>
                    <a:pt x="52979" y="26066"/>
                  </a:lnTo>
                  <a:lnTo>
                    <a:pt x="50902" y="16102"/>
                  </a:lnTo>
                  <a:lnTo>
                    <a:pt x="45233" y="7796"/>
                  </a:lnTo>
                  <a:lnTo>
                    <a:pt x="36814" y="2109"/>
                  </a:lnTo>
                  <a:lnTo>
                    <a:pt x="26489" y="0"/>
                  </a:lnTo>
                  <a:close/>
                </a:path>
              </a:pathLst>
            </a:custGeom>
            <a:solidFill>
              <a:srgbClr val="041E42"/>
            </a:solidFill>
          </p:spPr>
          <p:txBody>
            <a:bodyPr wrap="square" lIns="0" tIns="0" rIns="0" bIns="0" rtlCol="0"/>
            <a:lstStyle/>
            <a:p>
              <a:endParaRPr/>
            </a:p>
          </p:txBody>
        </p:sp>
        <p:sp>
          <p:nvSpPr>
            <p:cNvPr id="229" name="object 229"/>
            <p:cNvSpPr/>
            <p:nvPr/>
          </p:nvSpPr>
          <p:spPr>
            <a:xfrm>
              <a:off x="11355857" y="3614047"/>
              <a:ext cx="53340" cy="52705"/>
            </a:xfrm>
            <a:custGeom>
              <a:avLst/>
              <a:gdLst/>
              <a:ahLst/>
              <a:cxnLst/>
              <a:rect l="l" t="t" r="r" b="b"/>
              <a:pathLst>
                <a:path w="53340" h="52704">
                  <a:moveTo>
                    <a:pt x="52978" y="26066"/>
                  </a:moveTo>
                  <a:lnTo>
                    <a:pt x="50901" y="36227"/>
                  </a:lnTo>
                  <a:lnTo>
                    <a:pt x="45232" y="44511"/>
                  </a:lnTo>
                  <a:lnTo>
                    <a:pt x="36814" y="50089"/>
                  </a:lnTo>
                  <a:lnTo>
                    <a:pt x="26489" y="52133"/>
                  </a:lnTo>
                  <a:lnTo>
                    <a:pt x="16164" y="50089"/>
                  </a:lnTo>
                  <a:lnTo>
                    <a:pt x="7745" y="44511"/>
                  </a:lnTo>
                  <a:lnTo>
                    <a:pt x="2076" y="36227"/>
                  </a:lnTo>
                  <a:lnTo>
                    <a:pt x="0" y="26066"/>
                  </a:lnTo>
                  <a:lnTo>
                    <a:pt x="2076" y="16102"/>
                  </a:lnTo>
                  <a:lnTo>
                    <a:pt x="7745" y="7796"/>
                  </a:lnTo>
                  <a:lnTo>
                    <a:pt x="16164" y="2109"/>
                  </a:lnTo>
                  <a:lnTo>
                    <a:pt x="26489" y="0"/>
                  </a:lnTo>
                  <a:lnTo>
                    <a:pt x="36814" y="2109"/>
                  </a:lnTo>
                  <a:lnTo>
                    <a:pt x="45232" y="7796"/>
                  </a:lnTo>
                  <a:lnTo>
                    <a:pt x="50901" y="16102"/>
                  </a:lnTo>
                  <a:lnTo>
                    <a:pt x="52978" y="26066"/>
                  </a:lnTo>
                </a:path>
              </a:pathLst>
            </a:custGeom>
            <a:ln w="9383">
              <a:solidFill>
                <a:srgbClr val="041E42"/>
              </a:solidFill>
            </a:ln>
          </p:spPr>
          <p:txBody>
            <a:bodyPr wrap="square" lIns="0" tIns="0" rIns="0" bIns="0" rtlCol="0"/>
            <a:lstStyle/>
            <a:p>
              <a:endParaRPr/>
            </a:p>
          </p:txBody>
        </p:sp>
        <p:sp>
          <p:nvSpPr>
            <p:cNvPr id="230" name="object 230"/>
            <p:cNvSpPr/>
            <p:nvPr/>
          </p:nvSpPr>
          <p:spPr>
            <a:xfrm>
              <a:off x="8907025" y="2175263"/>
              <a:ext cx="242570" cy="59690"/>
            </a:xfrm>
            <a:custGeom>
              <a:avLst/>
              <a:gdLst/>
              <a:ahLst/>
              <a:cxnLst/>
              <a:rect l="l" t="t" r="r" b="b"/>
              <a:pathLst>
                <a:path w="242570" h="59689">
                  <a:moveTo>
                    <a:pt x="242187" y="0"/>
                  </a:moveTo>
                  <a:lnTo>
                    <a:pt x="0" y="0"/>
                  </a:lnTo>
                  <a:lnTo>
                    <a:pt x="0" y="59580"/>
                  </a:lnTo>
                  <a:lnTo>
                    <a:pt x="242187" y="59580"/>
                  </a:lnTo>
                  <a:lnTo>
                    <a:pt x="242187" y="0"/>
                  </a:lnTo>
                  <a:close/>
                </a:path>
              </a:pathLst>
            </a:custGeom>
            <a:solidFill>
              <a:srgbClr val="A99E69"/>
            </a:solidFill>
          </p:spPr>
          <p:txBody>
            <a:bodyPr wrap="square" lIns="0" tIns="0" rIns="0" bIns="0" rtlCol="0"/>
            <a:lstStyle/>
            <a:p>
              <a:endParaRPr/>
            </a:p>
          </p:txBody>
        </p:sp>
        <p:sp>
          <p:nvSpPr>
            <p:cNvPr id="231" name="object 231"/>
            <p:cNvSpPr/>
            <p:nvPr/>
          </p:nvSpPr>
          <p:spPr>
            <a:xfrm>
              <a:off x="8907024" y="2175263"/>
              <a:ext cx="242570" cy="59690"/>
            </a:xfrm>
            <a:custGeom>
              <a:avLst/>
              <a:gdLst/>
              <a:ahLst/>
              <a:cxnLst/>
              <a:rect l="l" t="t" r="r" b="b"/>
              <a:pathLst>
                <a:path w="242570" h="59689">
                  <a:moveTo>
                    <a:pt x="0" y="0"/>
                  </a:moveTo>
                  <a:lnTo>
                    <a:pt x="242187" y="0"/>
                  </a:lnTo>
                  <a:lnTo>
                    <a:pt x="242187" y="59580"/>
                  </a:lnTo>
                  <a:lnTo>
                    <a:pt x="0" y="59580"/>
                  </a:lnTo>
                  <a:lnTo>
                    <a:pt x="0" y="0"/>
                  </a:lnTo>
                  <a:close/>
                </a:path>
              </a:pathLst>
            </a:custGeom>
            <a:ln w="3175">
              <a:solidFill>
                <a:srgbClr val="000000"/>
              </a:solidFill>
            </a:ln>
          </p:spPr>
          <p:txBody>
            <a:bodyPr wrap="square" lIns="0" tIns="0" rIns="0" bIns="0" rtlCol="0"/>
            <a:lstStyle/>
            <a:p>
              <a:endParaRPr/>
            </a:p>
          </p:txBody>
        </p:sp>
        <p:sp>
          <p:nvSpPr>
            <p:cNvPr id="232" name="object 232"/>
            <p:cNvSpPr/>
            <p:nvPr/>
          </p:nvSpPr>
          <p:spPr>
            <a:xfrm>
              <a:off x="8907025" y="2331664"/>
              <a:ext cx="242570" cy="59690"/>
            </a:xfrm>
            <a:custGeom>
              <a:avLst/>
              <a:gdLst/>
              <a:ahLst/>
              <a:cxnLst/>
              <a:rect l="l" t="t" r="r" b="b"/>
              <a:pathLst>
                <a:path w="242570" h="59689">
                  <a:moveTo>
                    <a:pt x="242187" y="0"/>
                  </a:moveTo>
                  <a:lnTo>
                    <a:pt x="0" y="0"/>
                  </a:lnTo>
                  <a:lnTo>
                    <a:pt x="0" y="59580"/>
                  </a:lnTo>
                  <a:lnTo>
                    <a:pt x="242187" y="59580"/>
                  </a:lnTo>
                  <a:lnTo>
                    <a:pt x="242187" y="0"/>
                  </a:lnTo>
                  <a:close/>
                </a:path>
              </a:pathLst>
            </a:custGeom>
            <a:solidFill>
              <a:srgbClr val="D9D9D9"/>
            </a:solidFill>
          </p:spPr>
          <p:txBody>
            <a:bodyPr wrap="square" lIns="0" tIns="0" rIns="0" bIns="0" rtlCol="0"/>
            <a:lstStyle/>
            <a:p>
              <a:endParaRPr/>
            </a:p>
          </p:txBody>
        </p:sp>
        <p:sp>
          <p:nvSpPr>
            <p:cNvPr id="233" name="object 233"/>
            <p:cNvSpPr/>
            <p:nvPr/>
          </p:nvSpPr>
          <p:spPr>
            <a:xfrm>
              <a:off x="8907024" y="2331663"/>
              <a:ext cx="242570" cy="59690"/>
            </a:xfrm>
            <a:custGeom>
              <a:avLst/>
              <a:gdLst/>
              <a:ahLst/>
              <a:cxnLst/>
              <a:rect l="l" t="t" r="r" b="b"/>
              <a:pathLst>
                <a:path w="242570" h="59689">
                  <a:moveTo>
                    <a:pt x="0" y="0"/>
                  </a:moveTo>
                  <a:lnTo>
                    <a:pt x="242187" y="0"/>
                  </a:lnTo>
                  <a:lnTo>
                    <a:pt x="242187" y="59580"/>
                  </a:lnTo>
                  <a:lnTo>
                    <a:pt x="0" y="59580"/>
                  </a:lnTo>
                  <a:lnTo>
                    <a:pt x="0" y="0"/>
                  </a:lnTo>
                  <a:close/>
                </a:path>
              </a:pathLst>
            </a:custGeom>
            <a:ln w="3175">
              <a:solidFill>
                <a:srgbClr val="000000"/>
              </a:solidFill>
            </a:ln>
          </p:spPr>
          <p:txBody>
            <a:bodyPr wrap="square" lIns="0" tIns="0" rIns="0" bIns="0" rtlCol="0"/>
            <a:lstStyle/>
            <a:p>
              <a:endParaRPr/>
            </a:p>
          </p:txBody>
        </p:sp>
        <p:sp>
          <p:nvSpPr>
            <p:cNvPr id="234" name="object 234"/>
            <p:cNvSpPr/>
            <p:nvPr/>
          </p:nvSpPr>
          <p:spPr>
            <a:xfrm>
              <a:off x="8903240" y="2514129"/>
              <a:ext cx="242570" cy="0"/>
            </a:xfrm>
            <a:custGeom>
              <a:avLst/>
              <a:gdLst/>
              <a:ahLst/>
              <a:cxnLst/>
              <a:rect l="l" t="t" r="r" b="b"/>
              <a:pathLst>
                <a:path w="242570">
                  <a:moveTo>
                    <a:pt x="0" y="0"/>
                  </a:moveTo>
                  <a:lnTo>
                    <a:pt x="242187" y="0"/>
                  </a:lnTo>
                </a:path>
              </a:pathLst>
            </a:custGeom>
            <a:ln w="18619">
              <a:solidFill>
                <a:srgbClr val="000000"/>
              </a:solidFill>
            </a:ln>
          </p:spPr>
          <p:txBody>
            <a:bodyPr wrap="square" lIns="0" tIns="0" rIns="0" bIns="0" rtlCol="0"/>
            <a:lstStyle/>
            <a:p>
              <a:endParaRPr/>
            </a:p>
          </p:txBody>
        </p:sp>
        <p:sp>
          <p:nvSpPr>
            <p:cNvPr id="235" name="object 235"/>
            <p:cNvSpPr/>
            <p:nvPr/>
          </p:nvSpPr>
          <p:spPr>
            <a:xfrm>
              <a:off x="8997844" y="2488063"/>
              <a:ext cx="53340" cy="52705"/>
            </a:xfrm>
            <a:custGeom>
              <a:avLst/>
              <a:gdLst/>
              <a:ahLst/>
              <a:cxnLst/>
              <a:rect l="l" t="t" r="r" b="b"/>
              <a:pathLst>
                <a:path w="53340" h="52705">
                  <a:moveTo>
                    <a:pt x="26489" y="0"/>
                  </a:moveTo>
                  <a:lnTo>
                    <a:pt x="16363" y="2109"/>
                  </a:lnTo>
                  <a:lnTo>
                    <a:pt x="7923" y="7797"/>
                  </a:lnTo>
                  <a:lnTo>
                    <a:pt x="2143" y="16102"/>
                  </a:lnTo>
                  <a:lnTo>
                    <a:pt x="0" y="26066"/>
                  </a:lnTo>
                  <a:lnTo>
                    <a:pt x="2143" y="36227"/>
                  </a:lnTo>
                  <a:lnTo>
                    <a:pt x="7923" y="44511"/>
                  </a:lnTo>
                  <a:lnTo>
                    <a:pt x="16363" y="50089"/>
                  </a:lnTo>
                  <a:lnTo>
                    <a:pt x="26489" y="52133"/>
                  </a:lnTo>
                  <a:lnTo>
                    <a:pt x="36814" y="50089"/>
                  </a:lnTo>
                  <a:lnTo>
                    <a:pt x="45233" y="44511"/>
                  </a:lnTo>
                  <a:lnTo>
                    <a:pt x="50902" y="36227"/>
                  </a:lnTo>
                  <a:lnTo>
                    <a:pt x="52979" y="26066"/>
                  </a:lnTo>
                  <a:lnTo>
                    <a:pt x="50902" y="16102"/>
                  </a:lnTo>
                  <a:lnTo>
                    <a:pt x="45233" y="7797"/>
                  </a:lnTo>
                  <a:lnTo>
                    <a:pt x="36814" y="2109"/>
                  </a:lnTo>
                  <a:lnTo>
                    <a:pt x="26489" y="0"/>
                  </a:lnTo>
                  <a:close/>
                </a:path>
              </a:pathLst>
            </a:custGeom>
            <a:solidFill>
              <a:srgbClr val="041E42"/>
            </a:solidFill>
          </p:spPr>
          <p:txBody>
            <a:bodyPr wrap="square" lIns="0" tIns="0" rIns="0" bIns="0" rtlCol="0"/>
            <a:lstStyle/>
            <a:p>
              <a:endParaRPr/>
            </a:p>
          </p:txBody>
        </p:sp>
        <p:sp>
          <p:nvSpPr>
            <p:cNvPr id="236" name="object 236"/>
            <p:cNvSpPr/>
            <p:nvPr/>
          </p:nvSpPr>
          <p:spPr>
            <a:xfrm>
              <a:off x="8997845" y="2488063"/>
              <a:ext cx="53340" cy="52705"/>
            </a:xfrm>
            <a:custGeom>
              <a:avLst/>
              <a:gdLst/>
              <a:ahLst/>
              <a:cxnLst/>
              <a:rect l="l" t="t" r="r" b="b"/>
              <a:pathLst>
                <a:path w="53340" h="52705">
                  <a:moveTo>
                    <a:pt x="52978" y="26066"/>
                  </a:moveTo>
                  <a:lnTo>
                    <a:pt x="50901" y="36227"/>
                  </a:lnTo>
                  <a:lnTo>
                    <a:pt x="45232" y="44511"/>
                  </a:lnTo>
                  <a:lnTo>
                    <a:pt x="36814" y="50089"/>
                  </a:lnTo>
                  <a:lnTo>
                    <a:pt x="26489" y="52133"/>
                  </a:lnTo>
                  <a:lnTo>
                    <a:pt x="16363" y="50089"/>
                  </a:lnTo>
                  <a:lnTo>
                    <a:pt x="7923" y="44511"/>
                  </a:lnTo>
                  <a:lnTo>
                    <a:pt x="2143" y="36227"/>
                  </a:lnTo>
                  <a:lnTo>
                    <a:pt x="0" y="26066"/>
                  </a:lnTo>
                  <a:lnTo>
                    <a:pt x="2143" y="16102"/>
                  </a:lnTo>
                  <a:lnTo>
                    <a:pt x="7923" y="7796"/>
                  </a:lnTo>
                  <a:lnTo>
                    <a:pt x="16363" y="2109"/>
                  </a:lnTo>
                  <a:lnTo>
                    <a:pt x="26489" y="0"/>
                  </a:lnTo>
                  <a:lnTo>
                    <a:pt x="36814" y="2109"/>
                  </a:lnTo>
                  <a:lnTo>
                    <a:pt x="45232" y="7796"/>
                  </a:lnTo>
                  <a:lnTo>
                    <a:pt x="50901" y="16102"/>
                  </a:lnTo>
                  <a:lnTo>
                    <a:pt x="52978" y="26066"/>
                  </a:lnTo>
                </a:path>
              </a:pathLst>
            </a:custGeom>
            <a:ln w="9383">
              <a:solidFill>
                <a:srgbClr val="041E42"/>
              </a:solidFill>
            </a:ln>
          </p:spPr>
          <p:txBody>
            <a:bodyPr wrap="square" lIns="0" tIns="0" rIns="0" bIns="0" rtlCol="0"/>
            <a:lstStyle/>
            <a:p>
              <a:endParaRPr/>
            </a:p>
          </p:txBody>
        </p:sp>
      </p:grpSp>
      <p:sp>
        <p:nvSpPr>
          <p:cNvPr id="237" name="object 237"/>
          <p:cNvSpPr txBox="1"/>
          <p:nvPr/>
        </p:nvSpPr>
        <p:spPr>
          <a:xfrm>
            <a:off x="11551048" y="5808159"/>
            <a:ext cx="175895" cy="160020"/>
          </a:xfrm>
          <a:prstGeom prst="rect">
            <a:avLst/>
          </a:prstGeom>
        </p:spPr>
        <p:txBody>
          <a:bodyPr vert="horz" wrap="square" lIns="0" tIns="16510" rIns="0" bIns="0" rtlCol="0">
            <a:spAutoFit/>
          </a:bodyPr>
          <a:lstStyle/>
          <a:p>
            <a:pPr marL="12700">
              <a:lnSpc>
                <a:spcPct val="100000"/>
              </a:lnSpc>
              <a:spcBef>
                <a:spcPts val="130"/>
              </a:spcBef>
            </a:pPr>
            <a:r>
              <a:rPr sz="850" dirty="0">
                <a:latin typeface="Calibri"/>
                <a:cs typeface="Calibri"/>
              </a:rPr>
              <a:t>-</a:t>
            </a:r>
            <a:r>
              <a:rPr sz="850" spc="-25" dirty="0">
                <a:latin typeface="Calibri"/>
                <a:cs typeface="Calibri"/>
              </a:rPr>
              <a:t>20</a:t>
            </a:r>
            <a:endParaRPr sz="850">
              <a:latin typeface="Calibri"/>
              <a:cs typeface="Calibri"/>
            </a:endParaRPr>
          </a:p>
        </p:txBody>
      </p:sp>
      <p:sp>
        <p:nvSpPr>
          <p:cNvPr id="238" name="object 238"/>
          <p:cNvSpPr txBox="1"/>
          <p:nvPr/>
        </p:nvSpPr>
        <p:spPr>
          <a:xfrm>
            <a:off x="11551048" y="5435791"/>
            <a:ext cx="175895" cy="160020"/>
          </a:xfrm>
          <a:prstGeom prst="rect">
            <a:avLst/>
          </a:prstGeom>
        </p:spPr>
        <p:txBody>
          <a:bodyPr vert="horz" wrap="square" lIns="0" tIns="16510" rIns="0" bIns="0" rtlCol="0">
            <a:spAutoFit/>
          </a:bodyPr>
          <a:lstStyle/>
          <a:p>
            <a:pPr marL="12700">
              <a:lnSpc>
                <a:spcPct val="100000"/>
              </a:lnSpc>
              <a:spcBef>
                <a:spcPts val="130"/>
              </a:spcBef>
            </a:pPr>
            <a:r>
              <a:rPr sz="850" dirty="0">
                <a:latin typeface="Calibri"/>
                <a:cs typeface="Calibri"/>
              </a:rPr>
              <a:t>-</a:t>
            </a:r>
            <a:r>
              <a:rPr sz="850" spc="-25" dirty="0">
                <a:latin typeface="Calibri"/>
                <a:cs typeface="Calibri"/>
              </a:rPr>
              <a:t>15</a:t>
            </a:r>
            <a:endParaRPr sz="850">
              <a:latin typeface="Calibri"/>
              <a:cs typeface="Calibri"/>
            </a:endParaRPr>
          </a:p>
        </p:txBody>
      </p:sp>
      <p:sp>
        <p:nvSpPr>
          <p:cNvPr id="239" name="object 239"/>
          <p:cNvSpPr txBox="1"/>
          <p:nvPr/>
        </p:nvSpPr>
        <p:spPr>
          <a:xfrm>
            <a:off x="11551048" y="5055956"/>
            <a:ext cx="175895" cy="160020"/>
          </a:xfrm>
          <a:prstGeom prst="rect">
            <a:avLst/>
          </a:prstGeom>
        </p:spPr>
        <p:txBody>
          <a:bodyPr vert="horz" wrap="square" lIns="0" tIns="16510" rIns="0" bIns="0" rtlCol="0">
            <a:spAutoFit/>
          </a:bodyPr>
          <a:lstStyle/>
          <a:p>
            <a:pPr marL="12700">
              <a:lnSpc>
                <a:spcPct val="100000"/>
              </a:lnSpc>
              <a:spcBef>
                <a:spcPts val="130"/>
              </a:spcBef>
            </a:pPr>
            <a:r>
              <a:rPr sz="850" dirty="0">
                <a:latin typeface="Calibri"/>
                <a:cs typeface="Calibri"/>
              </a:rPr>
              <a:t>-</a:t>
            </a:r>
            <a:r>
              <a:rPr sz="850" spc="-25" dirty="0">
                <a:latin typeface="Calibri"/>
                <a:cs typeface="Calibri"/>
              </a:rPr>
              <a:t>10</a:t>
            </a:r>
            <a:endParaRPr sz="850">
              <a:latin typeface="Calibri"/>
              <a:cs typeface="Calibri"/>
            </a:endParaRPr>
          </a:p>
        </p:txBody>
      </p:sp>
      <p:sp>
        <p:nvSpPr>
          <p:cNvPr id="240" name="object 240"/>
          <p:cNvSpPr txBox="1"/>
          <p:nvPr/>
        </p:nvSpPr>
        <p:spPr>
          <a:xfrm>
            <a:off x="11551048" y="4676132"/>
            <a:ext cx="118110" cy="160020"/>
          </a:xfrm>
          <a:prstGeom prst="rect">
            <a:avLst/>
          </a:prstGeom>
        </p:spPr>
        <p:txBody>
          <a:bodyPr vert="horz" wrap="square" lIns="0" tIns="16510" rIns="0" bIns="0" rtlCol="0">
            <a:spAutoFit/>
          </a:bodyPr>
          <a:lstStyle/>
          <a:p>
            <a:pPr marL="12700">
              <a:lnSpc>
                <a:spcPct val="100000"/>
              </a:lnSpc>
              <a:spcBef>
                <a:spcPts val="130"/>
              </a:spcBef>
            </a:pPr>
            <a:r>
              <a:rPr sz="850" dirty="0">
                <a:latin typeface="Calibri"/>
                <a:cs typeface="Calibri"/>
              </a:rPr>
              <a:t>-</a:t>
            </a:r>
            <a:r>
              <a:rPr sz="850" spc="-50" dirty="0">
                <a:latin typeface="Calibri"/>
                <a:cs typeface="Calibri"/>
              </a:rPr>
              <a:t>5</a:t>
            </a:r>
            <a:endParaRPr sz="850">
              <a:latin typeface="Calibri"/>
              <a:cs typeface="Calibri"/>
            </a:endParaRPr>
          </a:p>
        </p:txBody>
      </p:sp>
      <p:sp>
        <p:nvSpPr>
          <p:cNvPr id="241" name="object 241"/>
          <p:cNvSpPr txBox="1"/>
          <p:nvPr/>
        </p:nvSpPr>
        <p:spPr>
          <a:xfrm>
            <a:off x="11551048" y="4303744"/>
            <a:ext cx="83185" cy="160020"/>
          </a:xfrm>
          <a:prstGeom prst="rect">
            <a:avLst/>
          </a:prstGeom>
        </p:spPr>
        <p:txBody>
          <a:bodyPr vert="horz" wrap="square" lIns="0" tIns="16510" rIns="0" bIns="0" rtlCol="0">
            <a:spAutoFit/>
          </a:bodyPr>
          <a:lstStyle/>
          <a:p>
            <a:pPr marL="12700">
              <a:lnSpc>
                <a:spcPct val="100000"/>
              </a:lnSpc>
              <a:spcBef>
                <a:spcPts val="130"/>
              </a:spcBef>
            </a:pPr>
            <a:r>
              <a:rPr sz="850" spc="-50" dirty="0">
                <a:latin typeface="Calibri"/>
                <a:cs typeface="Calibri"/>
              </a:rPr>
              <a:t>0</a:t>
            </a:r>
            <a:endParaRPr sz="850">
              <a:latin typeface="Calibri"/>
              <a:cs typeface="Calibri"/>
            </a:endParaRPr>
          </a:p>
        </p:txBody>
      </p:sp>
      <p:sp>
        <p:nvSpPr>
          <p:cNvPr id="242" name="object 242"/>
          <p:cNvSpPr txBox="1"/>
          <p:nvPr/>
        </p:nvSpPr>
        <p:spPr>
          <a:xfrm>
            <a:off x="11551048" y="3923928"/>
            <a:ext cx="83185" cy="160020"/>
          </a:xfrm>
          <a:prstGeom prst="rect">
            <a:avLst/>
          </a:prstGeom>
        </p:spPr>
        <p:txBody>
          <a:bodyPr vert="horz" wrap="square" lIns="0" tIns="16510" rIns="0" bIns="0" rtlCol="0">
            <a:spAutoFit/>
          </a:bodyPr>
          <a:lstStyle/>
          <a:p>
            <a:pPr marL="12700">
              <a:lnSpc>
                <a:spcPct val="100000"/>
              </a:lnSpc>
              <a:spcBef>
                <a:spcPts val="130"/>
              </a:spcBef>
            </a:pPr>
            <a:r>
              <a:rPr sz="850" spc="-50" dirty="0">
                <a:latin typeface="Calibri"/>
                <a:cs typeface="Calibri"/>
              </a:rPr>
              <a:t>5</a:t>
            </a:r>
            <a:endParaRPr sz="850">
              <a:latin typeface="Calibri"/>
              <a:cs typeface="Calibri"/>
            </a:endParaRPr>
          </a:p>
        </p:txBody>
      </p:sp>
      <p:sp>
        <p:nvSpPr>
          <p:cNvPr id="243" name="object 243"/>
          <p:cNvSpPr txBox="1"/>
          <p:nvPr/>
        </p:nvSpPr>
        <p:spPr>
          <a:xfrm>
            <a:off x="11551048" y="3544092"/>
            <a:ext cx="140970" cy="160020"/>
          </a:xfrm>
          <a:prstGeom prst="rect">
            <a:avLst/>
          </a:prstGeom>
        </p:spPr>
        <p:txBody>
          <a:bodyPr vert="horz" wrap="square" lIns="0" tIns="16510" rIns="0" bIns="0" rtlCol="0">
            <a:spAutoFit/>
          </a:bodyPr>
          <a:lstStyle/>
          <a:p>
            <a:pPr marL="12700">
              <a:lnSpc>
                <a:spcPct val="100000"/>
              </a:lnSpc>
              <a:spcBef>
                <a:spcPts val="130"/>
              </a:spcBef>
            </a:pPr>
            <a:r>
              <a:rPr sz="850" spc="-25" dirty="0">
                <a:latin typeface="Calibri"/>
                <a:cs typeface="Calibri"/>
              </a:rPr>
              <a:t>10</a:t>
            </a:r>
            <a:endParaRPr sz="850">
              <a:latin typeface="Calibri"/>
              <a:cs typeface="Calibri"/>
            </a:endParaRPr>
          </a:p>
        </p:txBody>
      </p:sp>
      <p:sp>
        <p:nvSpPr>
          <p:cNvPr id="244" name="object 244"/>
          <p:cNvSpPr txBox="1"/>
          <p:nvPr/>
        </p:nvSpPr>
        <p:spPr>
          <a:xfrm>
            <a:off x="11551048" y="3164269"/>
            <a:ext cx="140970" cy="160020"/>
          </a:xfrm>
          <a:prstGeom prst="rect">
            <a:avLst/>
          </a:prstGeom>
        </p:spPr>
        <p:txBody>
          <a:bodyPr vert="horz" wrap="square" lIns="0" tIns="16510" rIns="0" bIns="0" rtlCol="0">
            <a:spAutoFit/>
          </a:bodyPr>
          <a:lstStyle/>
          <a:p>
            <a:pPr marL="12700">
              <a:lnSpc>
                <a:spcPct val="100000"/>
              </a:lnSpc>
              <a:spcBef>
                <a:spcPts val="130"/>
              </a:spcBef>
            </a:pPr>
            <a:r>
              <a:rPr sz="850" spc="-25" dirty="0">
                <a:latin typeface="Calibri"/>
                <a:cs typeface="Calibri"/>
              </a:rPr>
              <a:t>15</a:t>
            </a:r>
            <a:endParaRPr sz="850">
              <a:latin typeface="Calibri"/>
              <a:cs typeface="Calibri"/>
            </a:endParaRPr>
          </a:p>
        </p:txBody>
      </p:sp>
      <p:sp>
        <p:nvSpPr>
          <p:cNvPr id="245" name="object 245"/>
          <p:cNvSpPr txBox="1"/>
          <p:nvPr/>
        </p:nvSpPr>
        <p:spPr>
          <a:xfrm>
            <a:off x="11551048" y="2791881"/>
            <a:ext cx="140970" cy="160020"/>
          </a:xfrm>
          <a:prstGeom prst="rect">
            <a:avLst/>
          </a:prstGeom>
        </p:spPr>
        <p:txBody>
          <a:bodyPr vert="horz" wrap="square" lIns="0" tIns="16510" rIns="0" bIns="0" rtlCol="0">
            <a:spAutoFit/>
          </a:bodyPr>
          <a:lstStyle/>
          <a:p>
            <a:pPr marL="12700">
              <a:lnSpc>
                <a:spcPct val="100000"/>
              </a:lnSpc>
              <a:spcBef>
                <a:spcPts val="130"/>
              </a:spcBef>
            </a:pPr>
            <a:r>
              <a:rPr sz="850" spc="-25" dirty="0">
                <a:latin typeface="Calibri"/>
                <a:cs typeface="Calibri"/>
              </a:rPr>
              <a:t>20</a:t>
            </a:r>
            <a:endParaRPr sz="850">
              <a:latin typeface="Calibri"/>
              <a:cs typeface="Calibri"/>
            </a:endParaRPr>
          </a:p>
        </p:txBody>
      </p:sp>
      <p:sp>
        <p:nvSpPr>
          <p:cNvPr id="246" name="object 246"/>
          <p:cNvSpPr txBox="1"/>
          <p:nvPr/>
        </p:nvSpPr>
        <p:spPr>
          <a:xfrm>
            <a:off x="11551048" y="2412060"/>
            <a:ext cx="140970" cy="160020"/>
          </a:xfrm>
          <a:prstGeom prst="rect">
            <a:avLst/>
          </a:prstGeom>
        </p:spPr>
        <p:txBody>
          <a:bodyPr vert="horz" wrap="square" lIns="0" tIns="16510" rIns="0" bIns="0" rtlCol="0">
            <a:spAutoFit/>
          </a:bodyPr>
          <a:lstStyle/>
          <a:p>
            <a:pPr marL="12700">
              <a:lnSpc>
                <a:spcPct val="100000"/>
              </a:lnSpc>
              <a:spcBef>
                <a:spcPts val="130"/>
              </a:spcBef>
            </a:pPr>
            <a:r>
              <a:rPr sz="850" spc="-25" dirty="0">
                <a:latin typeface="Calibri"/>
                <a:cs typeface="Calibri"/>
              </a:rPr>
              <a:t>25</a:t>
            </a:r>
            <a:endParaRPr sz="850">
              <a:latin typeface="Calibri"/>
              <a:cs typeface="Calibri"/>
            </a:endParaRPr>
          </a:p>
        </p:txBody>
      </p:sp>
      <p:sp>
        <p:nvSpPr>
          <p:cNvPr id="247" name="object 247"/>
          <p:cNvSpPr txBox="1"/>
          <p:nvPr/>
        </p:nvSpPr>
        <p:spPr>
          <a:xfrm>
            <a:off x="11551048" y="2032231"/>
            <a:ext cx="140970" cy="160020"/>
          </a:xfrm>
          <a:prstGeom prst="rect">
            <a:avLst/>
          </a:prstGeom>
        </p:spPr>
        <p:txBody>
          <a:bodyPr vert="horz" wrap="square" lIns="0" tIns="16510" rIns="0" bIns="0" rtlCol="0">
            <a:spAutoFit/>
          </a:bodyPr>
          <a:lstStyle/>
          <a:p>
            <a:pPr marL="12700">
              <a:lnSpc>
                <a:spcPct val="100000"/>
              </a:lnSpc>
              <a:spcBef>
                <a:spcPts val="130"/>
              </a:spcBef>
            </a:pPr>
            <a:r>
              <a:rPr sz="850" spc="-25" dirty="0">
                <a:latin typeface="Calibri"/>
                <a:cs typeface="Calibri"/>
              </a:rPr>
              <a:t>30</a:t>
            </a:r>
            <a:endParaRPr sz="850">
              <a:latin typeface="Calibri"/>
              <a:cs typeface="Calibri"/>
            </a:endParaRPr>
          </a:p>
        </p:txBody>
      </p:sp>
      <p:sp>
        <p:nvSpPr>
          <p:cNvPr id="248" name="object 248"/>
          <p:cNvSpPr txBox="1"/>
          <p:nvPr/>
        </p:nvSpPr>
        <p:spPr>
          <a:xfrm>
            <a:off x="8604287" y="5963976"/>
            <a:ext cx="164465" cy="252095"/>
          </a:xfrm>
          <a:prstGeom prst="rect">
            <a:avLst/>
          </a:prstGeom>
        </p:spPr>
        <p:txBody>
          <a:bodyPr vert="vert270" wrap="square" lIns="0" tIns="6350" rIns="0" bIns="0" rtlCol="0">
            <a:spAutoFit/>
          </a:bodyPr>
          <a:lstStyle/>
          <a:p>
            <a:pPr marL="12700">
              <a:lnSpc>
                <a:spcPct val="100000"/>
              </a:lnSpc>
              <a:spcBef>
                <a:spcPts val="50"/>
              </a:spcBef>
            </a:pPr>
            <a:r>
              <a:rPr sz="900" spc="-20" dirty="0">
                <a:latin typeface="Calibri"/>
                <a:cs typeface="Calibri"/>
              </a:rPr>
              <a:t>2006</a:t>
            </a:r>
            <a:endParaRPr sz="900">
              <a:latin typeface="Calibri"/>
              <a:cs typeface="Calibri"/>
            </a:endParaRPr>
          </a:p>
        </p:txBody>
      </p:sp>
      <p:sp>
        <p:nvSpPr>
          <p:cNvPr id="249" name="object 249"/>
          <p:cNvSpPr txBox="1"/>
          <p:nvPr/>
        </p:nvSpPr>
        <p:spPr>
          <a:xfrm>
            <a:off x="8874531" y="5963976"/>
            <a:ext cx="164465" cy="252095"/>
          </a:xfrm>
          <a:prstGeom prst="rect">
            <a:avLst/>
          </a:prstGeom>
        </p:spPr>
        <p:txBody>
          <a:bodyPr vert="vert270" wrap="square" lIns="0" tIns="6350" rIns="0" bIns="0" rtlCol="0">
            <a:spAutoFit/>
          </a:bodyPr>
          <a:lstStyle/>
          <a:p>
            <a:pPr marL="12700">
              <a:lnSpc>
                <a:spcPct val="100000"/>
              </a:lnSpc>
              <a:spcBef>
                <a:spcPts val="50"/>
              </a:spcBef>
            </a:pPr>
            <a:r>
              <a:rPr sz="900" spc="-20" dirty="0">
                <a:latin typeface="Calibri"/>
                <a:cs typeface="Calibri"/>
              </a:rPr>
              <a:t>2008</a:t>
            </a:r>
            <a:endParaRPr sz="900">
              <a:latin typeface="Calibri"/>
              <a:cs typeface="Calibri"/>
            </a:endParaRPr>
          </a:p>
        </p:txBody>
      </p:sp>
      <p:sp>
        <p:nvSpPr>
          <p:cNvPr id="250" name="object 250"/>
          <p:cNvSpPr txBox="1"/>
          <p:nvPr/>
        </p:nvSpPr>
        <p:spPr>
          <a:xfrm>
            <a:off x="9144774" y="5963976"/>
            <a:ext cx="164465" cy="252095"/>
          </a:xfrm>
          <a:prstGeom prst="rect">
            <a:avLst/>
          </a:prstGeom>
        </p:spPr>
        <p:txBody>
          <a:bodyPr vert="vert270" wrap="square" lIns="0" tIns="6350" rIns="0" bIns="0" rtlCol="0">
            <a:spAutoFit/>
          </a:bodyPr>
          <a:lstStyle/>
          <a:p>
            <a:pPr marL="12700">
              <a:lnSpc>
                <a:spcPct val="100000"/>
              </a:lnSpc>
              <a:spcBef>
                <a:spcPts val="50"/>
              </a:spcBef>
            </a:pPr>
            <a:r>
              <a:rPr sz="900" spc="-20" dirty="0">
                <a:latin typeface="Calibri"/>
                <a:cs typeface="Calibri"/>
              </a:rPr>
              <a:t>2010</a:t>
            </a:r>
            <a:endParaRPr sz="900">
              <a:latin typeface="Calibri"/>
              <a:cs typeface="Calibri"/>
            </a:endParaRPr>
          </a:p>
        </p:txBody>
      </p:sp>
      <p:sp>
        <p:nvSpPr>
          <p:cNvPr id="251" name="object 251"/>
          <p:cNvSpPr txBox="1"/>
          <p:nvPr/>
        </p:nvSpPr>
        <p:spPr>
          <a:xfrm>
            <a:off x="9415017" y="5963976"/>
            <a:ext cx="164465" cy="252095"/>
          </a:xfrm>
          <a:prstGeom prst="rect">
            <a:avLst/>
          </a:prstGeom>
        </p:spPr>
        <p:txBody>
          <a:bodyPr vert="vert270" wrap="square" lIns="0" tIns="6350" rIns="0" bIns="0" rtlCol="0">
            <a:spAutoFit/>
          </a:bodyPr>
          <a:lstStyle/>
          <a:p>
            <a:pPr marL="12700">
              <a:lnSpc>
                <a:spcPct val="100000"/>
              </a:lnSpc>
              <a:spcBef>
                <a:spcPts val="50"/>
              </a:spcBef>
            </a:pPr>
            <a:r>
              <a:rPr sz="900" spc="-20" dirty="0">
                <a:latin typeface="Calibri"/>
                <a:cs typeface="Calibri"/>
              </a:rPr>
              <a:t>2012</a:t>
            </a:r>
            <a:endParaRPr sz="900">
              <a:latin typeface="Calibri"/>
              <a:cs typeface="Calibri"/>
            </a:endParaRPr>
          </a:p>
        </p:txBody>
      </p:sp>
      <p:sp>
        <p:nvSpPr>
          <p:cNvPr id="252" name="object 252"/>
          <p:cNvSpPr txBox="1"/>
          <p:nvPr/>
        </p:nvSpPr>
        <p:spPr>
          <a:xfrm>
            <a:off x="9685273" y="5963976"/>
            <a:ext cx="164465" cy="252095"/>
          </a:xfrm>
          <a:prstGeom prst="rect">
            <a:avLst/>
          </a:prstGeom>
        </p:spPr>
        <p:txBody>
          <a:bodyPr vert="vert270" wrap="square" lIns="0" tIns="6350" rIns="0" bIns="0" rtlCol="0">
            <a:spAutoFit/>
          </a:bodyPr>
          <a:lstStyle/>
          <a:p>
            <a:pPr marL="12700">
              <a:lnSpc>
                <a:spcPct val="100000"/>
              </a:lnSpc>
              <a:spcBef>
                <a:spcPts val="50"/>
              </a:spcBef>
            </a:pPr>
            <a:r>
              <a:rPr sz="900" spc="-20" dirty="0">
                <a:latin typeface="Calibri"/>
                <a:cs typeface="Calibri"/>
              </a:rPr>
              <a:t>2014</a:t>
            </a:r>
            <a:endParaRPr sz="900">
              <a:latin typeface="Calibri"/>
              <a:cs typeface="Calibri"/>
            </a:endParaRPr>
          </a:p>
        </p:txBody>
      </p:sp>
      <p:sp>
        <p:nvSpPr>
          <p:cNvPr id="253" name="object 253"/>
          <p:cNvSpPr txBox="1"/>
          <p:nvPr/>
        </p:nvSpPr>
        <p:spPr>
          <a:xfrm>
            <a:off x="9955516" y="5963976"/>
            <a:ext cx="164465" cy="252095"/>
          </a:xfrm>
          <a:prstGeom prst="rect">
            <a:avLst/>
          </a:prstGeom>
        </p:spPr>
        <p:txBody>
          <a:bodyPr vert="vert270" wrap="square" lIns="0" tIns="6350" rIns="0" bIns="0" rtlCol="0">
            <a:spAutoFit/>
          </a:bodyPr>
          <a:lstStyle/>
          <a:p>
            <a:pPr marL="12700">
              <a:lnSpc>
                <a:spcPct val="100000"/>
              </a:lnSpc>
              <a:spcBef>
                <a:spcPts val="50"/>
              </a:spcBef>
            </a:pPr>
            <a:r>
              <a:rPr sz="900" spc="-20" dirty="0">
                <a:latin typeface="Calibri"/>
                <a:cs typeface="Calibri"/>
              </a:rPr>
              <a:t>2016</a:t>
            </a:r>
            <a:endParaRPr sz="900">
              <a:latin typeface="Calibri"/>
              <a:cs typeface="Calibri"/>
            </a:endParaRPr>
          </a:p>
        </p:txBody>
      </p:sp>
      <p:sp>
        <p:nvSpPr>
          <p:cNvPr id="254" name="object 254"/>
          <p:cNvSpPr txBox="1"/>
          <p:nvPr/>
        </p:nvSpPr>
        <p:spPr>
          <a:xfrm>
            <a:off x="10225760" y="5963976"/>
            <a:ext cx="164465" cy="252095"/>
          </a:xfrm>
          <a:prstGeom prst="rect">
            <a:avLst/>
          </a:prstGeom>
        </p:spPr>
        <p:txBody>
          <a:bodyPr vert="vert270" wrap="square" lIns="0" tIns="6350" rIns="0" bIns="0" rtlCol="0">
            <a:spAutoFit/>
          </a:bodyPr>
          <a:lstStyle/>
          <a:p>
            <a:pPr marL="12700">
              <a:lnSpc>
                <a:spcPct val="100000"/>
              </a:lnSpc>
              <a:spcBef>
                <a:spcPts val="50"/>
              </a:spcBef>
            </a:pPr>
            <a:r>
              <a:rPr sz="900" spc="-20" dirty="0">
                <a:latin typeface="Calibri"/>
                <a:cs typeface="Calibri"/>
              </a:rPr>
              <a:t>2018</a:t>
            </a:r>
            <a:endParaRPr sz="900">
              <a:latin typeface="Calibri"/>
              <a:cs typeface="Calibri"/>
            </a:endParaRPr>
          </a:p>
        </p:txBody>
      </p:sp>
      <p:sp>
        <p:nvSpPr>
          <p:cNvPr id="255" name="object 255"/>
          <p:cNvSpPr txBox="1"/>
          <p:nvPr/>
        </p:nvSpPr>
        <p:spPr>
          <a:xfrm>
            <a:off x="10496015" y="5963976"/>
            <a:ext cx="164465" cy="252095"/>
          </a:xfrm>
          <a:prstGeom prst="rect">
            <a:avLst/>
          </a:prstGeom>
        </p:spPr>
        <p:txBody>
          <a:bodyPr vert="vert270" wrap="square" lIns="0" tIns="6350" rIns="0" bIns="0" rtlCol="0">
            <a:spAutoFit/>
          </a:bodyPr>
          <a:lstStyle/>
          <a:p>
            <a:pPr marL="12700">
              <a:lnSpc>
                <a:spcPct val="100000"/>
              </a:lnSpc>
              <a:spcBef>
                <a:spcPts val="50"/>
              </a:spcBef>
            </a:pPr>
            <a:r>
              <a:rPr sz="900" spc="-20" dirty="0">
                <a:latin typeface="Calibri"/>
                <a:cs typeface="Calibri"/>
              </a:rPr>
              <a:t>2020</a:t>
            </a:r>
            <a:endParaRPr sz="900">
              <a:latin typeface="Calibri"/>
              <a:cs typeface="Calibri"/>
            </a:endParaRPr>
          </a:p>
        </p:txBody>
      </p:sp>
      <p:sp>
        <p:nvSpPr>
          <p:cNvPr id="256" name="object 256"/>
          <p:cNvSpPr txBox="1"/>
          <p:nvPr/>
        </p:nvSpPr>
        <p:spPr>
          <a:xfrm>
            <a:off x="10766259" y="5963976"/>
            <a:ext cx="164465" cy="252095"/>
          </a:xfrm>
          <a:prstGeom prst="rect">
            <a:avLst/>
          </a:prstGeom>
        </p:spPr>
        <p:txBody>
          <a:bodyPr vert="vert270" wrap="square" lIns="0" tIns="6350" rIns="0" bIns="0" rtlCol="0">
            <a:spAutoFit/>
          </a:bodyPr>
          <a:lstStyle/>
          <a:p>
            <a:pPr marL="12700">
              <a:lnSpc>
                <a:spcPct val="100000"/>
              </a:lnSpc>
              <a:spcBef>
                <a:spcPts val="50"/>
              </a:spcBef>
            </a:pPr>
            <a:r>
              <a:rPr sz="900" spc="-20" dirty="0">
                <a:latin typeface="Calibri"/>
                <a:cs typeface="Calibri"/>
              </a:rPr>
              <a:t>2022</a:t>
            </a:r>
            <a:endParaRPr sz="900">
              <a:latin typeface="Calibri"/>
              <a:cs typeface="Calibri"/>
            </a:endParaRPr>
          </a:p>
        </p:txBody>
      </p:sp>
      <p:sp>
        <p:nvSpPr>
          <p:cNvPr id="257" name="object 257"/>
          <p:cNvSpPr txBox="1"/>
          <p:nvPr/>
        </p:nvSpPr>
        <p:spPr>
          <a:xfrm>
            <a:off x="11036502" y="5963976"/>
            <a:ext cx="164465" cy="252095"/>
          </a:xfrm>
          <a:prstGeom prst="rect">
            <a:avLst/>
          </a:prstGeom>
        </p:spPr>
        <p:txBody>
          <a:bodyPr vert="vert270" wrap="square" lIns="0" tIns="6350" rIns="0" bIns="0" rtlCol="0">
            <a:spAutoFit/>
          </a:bodyPr>
          <a:lstStyle/>
          <a:p>
            <a:pPr marL="12700">
              <a:lnSpc>
                <a:spcPct val="100000"/>
              </a:lnSpc>
              <a:spcBef>
                <a:spcPts val="50"/>
              </a:spcBef>
            </a:pPr>
            <a:r>
              <a:rPr sz="900" spc="-20" dirty="0">
                <a:latin typeface="Calibri"/>
                <a:cs typeface="Calibri"/>
              </a:rPr>
              <a:t>2024</a:t>
            </a:r>
            <a:endParaRPr sz="900">
              <a:latin typeface="Calibri"/>
              <a:cs typeface="Calibri"/>
            </a:endParaRPr>
          </a:p>
        </p:txBody>
      </p:sp>
      <p:sp>
        <p:nvSpPr>
          <p:cNvPr id="258" name="object 258"/>
          <p:cNvSpPr txBox="1"/>
          <p:nvPr/>
        </p:nvSpPr>
        <p:spPr>
          <a:xfrm>
            <a:off x="11306758" y="5963976"/>
            <a:ext cx="164465" cy="252095"/>
          </a:xfrm>
          <a:prstGeom prst="rect">
            <a:avLst/>
          </a:prstGeom>
        </p:spPr>
        <p:txBody>
          <a:bodyPr vert="vert270" wrap="square" lIns="0" tIns="6350" rIns="0" bIns="0" rtlCol="0">
            <a:spAutoFit/>
          </a:bodyPr>
          <a:lstStyle/>
          <a:p>
            <a:pPr marL="12700">
              <a:lnSpc>
                <a:spcPct val="100000"/>
              </a:lnSpc>
              <a:spcBef>
                <a:spcPts val="50"/>
              </a:spcBef>
            </a:pPr>
            <a:r>
              <a:rPr sz="900" spc="-20" dirty="0">
                <a:latin typeface="Calibri"/>
                <a:cs typeface="Calibri"/>
              </a:rPr>
              <a:t>2026</a:t>
            </a:r>
            <a:endParaRPr sz="900">
              <a:latin typeface="Calibri"/>
              <a:cs typeface="Calibri"/>
            </a:endParaRPr>
          </a:p>
        </p:txBody>
      </p:sp>
      <p:sp>
        <p:nvSpPr>
          <p:cNvPr id="259" name="object 259"/>
          <p:cNvSpPr txBox="1"/>
          <p:nvPr/>
        </p:nvSpPr>
        <p:spPr>
          <a:xfrm>
            <a:off x="9164675" y="2091812"/>
            <a:ext cx="902335" cy="487680"/>
          </a:xfrm>
          <a:prstGeom prst="rect">
            <a:avLst/>
          </a:prstGeom>
        </p:spPr>
        <p:txBody>
          <a:bodyPr vert="horz" wrap="square" lIns="0" tIns="38735" rIns="0" bIns="0" rtlCol="0">
            <a:spAutoFit/>
          </a:bodyPr>
          <a:lstStyle/>
          <a:p>
            <a:pPr marL="12700">
              <a:lnSpc>
                <a:spcPct val="100000"/>
              </a:lnSpc>
              <a:spcBef>
                <a:spcPts val="305"/>
              </a:spcBef>
            </a:pPr>
            <a:r>
              <a:rPr sz="850" dirty="0">
                <a:latin typeface="Calibri"/>
                <a:cs typeface="Calibri"/>
              </a:rPr>
              <a:t>No</a:t>
            </a:r>
            <a:r>
              <a:rPr sz="850" spc="55" dirty="0">
                <a:latin typeface="Calibri"/>
                <a:cs typeface="Calibri"/>
              </a:rPr>
              <a:t> </a:t>
            </a:r>
            <a:r>
              <a:rPr sz="850" dirty="0">
                <a:latin typeface="Calibri"/>
                <a:cs typeface="Calibri"/>
              </a:rPr>
              <a:t>Petrolera</a:t>
            </a:r>
            <a:r>
              <a:rPr sz="850" spc="55" dirty="0">
                <a:latin typeface="Calibri"/>
                <a:cs typeface="Calibri"/>
              </a:rPr>
              <a:t> </a:t>
            </a:r>
            <a:r>
              <a:rPr sz="850" spc="-10" dirty="0">
                <a:latin typeface="Calibri"/>
                <a:cs typeface="Calibri"/>
              </a:rPr>
              <a:t>(25.2)</a:t>
            </a:r>
            <a:endParaRPr sz="850">
              <a:latin typeface="Calibri"/>
              <a:cs typeface="Calibri"/>
            </a:endParaRPr>
          </a:p>
          <a:p>
            <a:pPr marL="12700">
              <a:lnSpc>
                <a:spcPct val="100000"/>
              </a:lnSpc>
              <a:spcBef>
                <a:spcPts val="210"/>
              </a:spcBef>
            </a:pPr>
            <a:r>
              <a:rPr sz="850" dirty="0">
                <a:latin typeface="Calibri"/>
                <a:cs typeface="Calibri"/>
              </a:rPr>
              <a:t>Petrolera</a:t>
            </a:r>
            <a:r>
              <a:rPr sz="850" spc="85" dirty="0">
                <a:latin typeface="Calibri"/>
                <a:cs typeface="Calibri"/>
              </a:rPr>
              <a:t> </a:t>
            </a:r>
            <a:r>
              <a:rPr sz="850" dirty="0">
                <a:latin typeface="Calibri"/>
                <a:cs typeface="Calibri"/>
              </a:rPr>
              <a:t>(-</a:t>
            </a:r>
            <a:r>
              <a:rPr sz="850" spc="-10" dirty="0">
                <a:latin typeface="Calibri"/>
                <a:cs typeface="Calibri"/>
              </a:rPr>
              <a:t>15.3)</a:t>
            </a:r>
            <a:endParaRPr sz="850">
              <a:latin typeface="Calibri"/>
              <a:cs typeface="Calibri"/>
            </a:endParaRPr>
          </a:p>
          <a:p>
            <a:pPr marL="12700">
              <a:lnSpc>
                <a:spcPct val="100000"/>
              </a:lnSpc>
              <a:spcBef>
                <a:spcPts val="155"/>
              </a:spcBef>
            </a:pPr>
            <a:r>
              <a:rPr sz="850" dirty="0">
                <a:latin typeface="Calibri"/>
                <a:cs typeface="Calibri"/>
              </a:rPr>
              <a:t>Balanza</a:t>
            </a:r>
            <a:r>
              <a:rPr sz="850" spc="80" dirty="0">
                <a:latin typeface="Calibri"/>
                <a:cs typeface="Calibri"/>
              </a:rPr>
              <a:t> </a:t>
            </a:r>
            <a:r>
              <a:rPr sz="850" spc="-10" dirty="0">
                <a:latin typeface="Calibri"/>
                <a:cs typeface="Calibri"/>
              </a:rPr>
              <a:t>(9.9)</a:t>
            </a:r>
            <a:endParaRPr sz="850">
              <a:latin typeface="Calibri"/>
              <a:cs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1325880"/>
            <a:chOff x="0" y="0"/>
            <a:chExt cx="12192000" cy="1325880"/>
          </a:xfrm>
        </p:grpSpPr>
        <p:pic>
          <p:nvPicPr>
            <p:cNvPr id="3" name="object 3"/>
            <p:cNvPicPr/>
            <p:nvPr/>
          </p:nvPicPr>
          <p:blipFill>
            <a:blip r:embed="rId2" cstate="print"/>
            <a:stretch>
              <a:fillRect/>
            </a:stretch>
          </p:blipFill>
          <p:spPr>
            <a:xfrm>
              <a:off x="0" y="0"/>
              <a:ext cx="1880616" cy="1325879"/>
            </a:xfrm>
            <a:prstGeom prst="rect">
              <a:avLst/>
            </a:prstGeom>
          </p:spPr>
        </p:pic>
        <p:pic>
          <p:nvPicPr>
            <p:cNvPr id="4" name="object 4"/>
            <p:cNvPicPr/>
            <p:nvPr/>
          </p:nvPicPr>
          <p:blipFill>
            <a:blip r:embed="rId3" cstate="print"/>
            <a:stretch>
              <a:fillRect/>
            </a:stretch>
          </p:blipFill>
          <p:spPr>
            <a:xfrm>
              <a:off x="0" y="0"/>
              <a:ext cx="1776760" cy="1135379"/>
            </a:xfrm>
            <a:prstGeom prst="rect">
              <a:avLst/>
            </a:prstGeom>
          </p:spPr>
        </p:pic>
        <p:pic>
          <p:nvPicPr>
            <p:cNvPr id="5" name="object 5"/>
            <p:cNvPicPr/>
            <p:nvPr/>
          </p:nvPicPr>
          <p:blipFill>
            <a:blip r:embed="rId4" cstate="print"/>
            <a:stretch>
              <a:fillRect/>
            </a:stretch>
          </p:blipFill>
          <p:spPr>
            <a:xfrm>
              <a:off x="1673351" y="0"/>
              <a:ext cx="10515600" cy="1325879"/>
            </a:xfrm>
            <a:prstGeom prst="rect">
              <a:avLst/>
            </a:prstGeom>
          </p:spPr>
        </p:pic>
        <p:sp>
          <p:nvSpPr>
            <p:cNvPr id="6" name="object 6"/>
            <p:cNvSpPr/>
            <p:nvPr/>
          </p:nvSpPr>
          <p:spPr>
            <a:xfrm>
              <a:off x="1776760" y="60960"/>
              <a:ext cx="10415270" cy="1074420"/>
            </a:xfrm>
            <a:custGeom>
              <a:avLst/>
              <a:gdLst/>
              <a:ahLst/>
              <a:cxnLst/>
              <a:rect l="l" t="t" r="r" b="b"/>
              <a:pathLst>
                <a:path w="10415270" h="1074420">
                  <a:moveTo>
                    <a:pt x="0" y="1074420"/>
                  </a:moveTo>
                  <a:lnTo>
                    <a:pt x="10415239" y="1074420"/>
                  </a:lnTo>
                  <a:lnTo>
                    <a:pt x="10415239" y="0"/>
                  </a:lnTo>
                  <a:lnTo>
                    <a:pt x="0" y="0"/>
                  </a:lnTo>
                  <a:lnTo>
                    <a:pt x="0" y="1074420"/>
                  </a:lnTo>
                  <a:close/>
                </a:path>
              </a:pathLst>
            </a:custGeom>
            <a:solidFill>
              <a:srgbClr val="FFFFFF"/>
            </a:solidFill>
          </p:spPr>
          <p:txBody>
            <a:bodyPr wrap="square" lIns="0" tIns="0" rIns="0" bIns="0" rtlCol="0"/>
            <a:lstStyle/>
            <a:p>
              <a:endParaRPr/>
            </a:p>
          </p:txBody>
        </p:sp>
        <p:pic>
          <p:nvPicPr>
            <p:cNvPr id="7" name="object 7"/>
            <p:cNvPicPr/>
            <p:nvPr/>
          </p:nvPicPr>
          <p:blipFill>
            <a:blip r:embed="rId5" cstate="print"/>
            <a:stretch>
              <a:fillRect/>
            </a:stretch>
          </p:blipFill>
          <p:spPr>
            <a:xfrm>
              <a:off x="384927" y="567690"/>
              <a:ext cx="1006902" cy="542629"/>
            </a:xfrm>
            <a:prstGeom prst="rect">
              <a:avLst/>
            </a:prstGeom>
          </p:spPr>
        </p:pic>
        <p:sp>
          <p:nvSpPr>
            <p:cNvPr id="8" name="object 8"/>
            <p:cNvSpPr/>
            <p:nvPr/>
          </p:nvSpPr>
          <p:spPr>
            <a:xfrm>
              <a:off x="1776760" y="0"/>
              <a:ext cx="10415270" cy="60960"/>
            </a:xfrm>
            <a:custGeom>
              <a:avLst/>
              <a:gdLst/>
              <a:ahLst/>
              <a:cxnLst/>
              <a:rect l="l" t="t" r="r" b="b"/>
              <a:pathLst>
                <a:path w="10415270" h="60960">
                  <a:moveTo>
                    <a:pt x="10415238" y="0"/>
                  </a:moveTo>
                  <a:lnTo>
                    <a:pt x="0" y="0"/>
                  </a:lnTo>
                  <a:lnTo>
                    <a:pt x="0" y="60959"/>
                  </a:lnTo>
                  <a:lnTo>
                    <a:pt x="10415238" y="60959"/>
                  </a:lnTo>
                  <a:lnTo>
                    <a:pt x="10415238" y="0"/>
                  </a:lnTo>
                  <a:close/>
                </a:path>
              </a:pathLst>
            </a:custGeom>
            <a:solidFill>
              <a:srgbClr val="0F6FF5"/>
            </a:solidFill>
          </p:spPr>
          <p:txBody>
            <a:bodyPr wrap="square" lIns="0" tIns="0" rIns="0" bIns="0" rtlCol="0"/>
            <a:lstStyle/>
            <a:p>
              <a:endParaRPr/>
            </a:p>
          </p:txBody>
        </p:sp>
      </p:grpSp>
      <p:sp>
        <p:nvSpPr>
          <p:cNvPr id="9" name="object 9"/>
          <p:cNvSpPr/>
          <p:nvPr/>
        </p:nvSpPr>
        <p:spPr>
          <a:xfrm>
            <a:off x="111124" y="6483349"/>
            <a:ext cx="45720" cy="298450"/>
          </a:xfrm>
          <a:custGeom>
            <a:avLst/>
            <a:gdLst/>
            <a:ahLst/>
            <a:cxnLst/>
            <a:rect l="l" t="t" r="r" b="b"/>
            <a:pathLst>
              <a:path w="45719" h="298450">
                <a:moveTo>
                  <a:pt x="45718" y="0"/>
                </a:moveTo>
                <a:lnTo>
                  <a:pt x="0" y="0"/>
                </a:lnTo>
                <a:lnTo>
                  <a:pt x="0" y="298449"/>
                </a:lnTo>
                <a:lnTo>
                  <a:pt x="45718" y="298449"/>
                </a:lnTo>
                <a:lnTo>
                  <a:pt x="45718" y="0"/>
                </a:lnTo>
                <a:close/>
              </a:path>
            </a:pathLst>
          </a:custGeom>
          <a:solidFill>
            <a:srgbClr val="0F6FF5"/>
          </a:solidFill>
        </p:spPr>
        <p:txBody>
          <a:bodyPr wrap="square" lIns="0" tIns="0" rIns="0" bIns="0" rtlCol="0"/>
          <a:lstStyle/>
          <a:p>
            <a:endParaRPr/>
          </a:p>
        </p:txBody>
      </p:sp>
      <p:sp>
        <p:nvSpPr>
          <p:cNvPr id="10" name="object 10"/>
          <p:cNvSpPr txBox="1"/>
          <p:nvPr/>
        </p:nvSpPr>
        <p:spPr>
          <a:xfrm>
            <a:off x="1851977" y="315467"/>
            <a:ext cx="10129520" cy="427990"/>
          </a:xfrm>
          <a:prstGeom prst="rect">
            <a:avLst/>
          </a:prstGeom>
        </p:spPr>
        <p:txBody>
          <a:bodyPr vert="horz" wrap="square" lIns="0" tIns="38735" rIns="0" bIns="0" rtlCol="0">
            <a:spAutoFit/>
          </a:bodyPr>
          <a:lstStyle/>
          <a:p>
            <a:pPr marL="12700" marR="5080">
              <a:lnSpc>
                <a:spcPts val="1490"/>
              </a:lnSpc>
              <a:spcBef>
                <a:spcPts val="305"/>
              </a:spcBef>
            </a:pPr>
            <a:r>
              <a:rPr sz="1400" spc="60" dirty="0">
                <a:solidFill>
                  <a:srgbClr val="222222"/>
                </a:solidFill>
                <a:latin typeface="Lucida Sans Unicode"/>
                <a:cs typeface="Lucida Sans Unicode"/>
              </a:rPr>
              <a:t>Gracias</a:t>
            </a:r>
            <a:r>
              <a:rPr sz="1400" spc="100" dirty="0">
                <a:solidFill>
                  <a:srgbClr val="222222"/>
                </a:solidFill>
                <a:latin typeface="Lucida Sans Unicode"/>
                <a:cs typeface="Lucida Sans Unicode"/>
              </a:rPr>
              <a:t> </a:t>
            </a:r>
            <a:r>
              <a:rPr sz="1400" spc="170" dirty="0">
                <a:solidFill>
                  <a:srgbClr val="222222"/>
                </a:solidFill>
                <a:latin typeface="Lucida Sans Unicode"/>
                <a:cs typeface="Lucida Sans Unicode"/>
              </a:rPr>
              <a:t>a</a:t>
            </a:r>
            <a:r>
              <a:rPr sz="1400" spc="114" dirty="0">
                <a:solidFill>
                  <a:srgbClr val="222222"/>
                </a:solidFill>
                <a:latin typeface="Lucida Sans Unicode"/>
                <a:cs typeface="Lucida Sans Unicode"/>
              </a:rPr>
              <a:t> </a:t>
            </a:r>
            <a:r>
              <a:rPr sz="1400" dirty="0">
                <a:solidFill>
                  <a:srgbClr val="222222"/>
                </a:solidFill>
                <a:latin typeface="Lucida Sans Unicode"/>
                <a:cs typeface="Lucida Sans Unicode"/>
              </a:rPr>
              <a:t>lo</a:t>
            </a:r>
            <a:r>
              <a:rPr sz="1400" spc="114" dirty="0">
                <a:solidFill>
                  <a:srgbClr val="222222"/>
                </a:solidFill>
                <a:latin typeface="Lucida Sans Unicode"/>
                <a:cs typeface="Lucida Sans Unicode"/>
              </a:rPr>
              <a:t> </a:t>
            </a:r>
            <a:r>
              <a:rPr sz="1400" dirty="0">
                <a:solidFill>
                  <a:srgbClr val="222222"/>
                </a:solidFill>
                <a:latin typeface="Lucida Sans Unicode"/>
                <a:cs typeface="Lucida Sans Unicode"/>
              </a:rPr>
              <a:t>anterior,</a:t>
            </a:r>
            <a:r>
              <a:rPr sz="1400" spc="110" dirty="0">
                <a:solidFill>
                  <a:srgbClr val="222222"/>
                </a:solidFill>
                <a:latin typeface="Lucida Sans Unicode"/>
                <a:cs typeface="Lucida Sans Unicode"/>
              </a:rPr>
              <a:t> </a:t>
            </a:r>
            <a:r>
              <a:rPr sz="1400" dirty="0">
                <a:solidFill>
                  <a:srgbClr val="222222"/>
                </a:solidFill>
                <a:latin typeface="Lucida Sans Unicode"/>
                <a:cs typeface="Lucida Sans Unicode"/>
              </a:rPr>
              <a:t>el</a:t>
            </a:r>
            <a:r>
              <a:rPr sz="1400" spc="120" dirty="0">
                <a:solidFill>
                  <a:srgbClr val="222222"/>
                </a:solidFill>
                <a:latin typeface="Lucida Sans Unicode"/>
                <a:cs typeface="Lucida Sans Unicode"/>
              </a:rPr>
              <a:t> </a:t>
            </a:r>
            <a:r>
              <a:rPr sz="1400" dirty="0">
                <a:solidFill>
                  <a:srgbClr val="222222"/>
                </a:solidFill>
                <a:latin typeface="Lucida Sans Unicode"/>
                <a:cs typeface="Lucida Sans Unicode"/>
              </a:rPr>
              <a:t>sector</a:t>
            </a:r>
            <a:r>
              <a:rPr sz="1400" spc="114" dirty="0">
                <a:solidFill>
                  <a:srgbClr val="222222"/>
                </a:solidFill>
                <a:latin typeface="Lucida Sans Unicode"/>
                <a:cs typeface="Lucida Sans Unicode"/>
              </a:rPr>
              <a:t> </a:t>
            </a:r>
            <a:r>
              <a:rPr sz="1400" dirty="0">
                <a:solidFill>
                  <a:srgbClr val="222222"/>
                </a:solidFill>
                <a:latin typeface="Lucida Sans Unicode"/>
                <a:cs typeface="Lucida Sans Unicode"/>
              </a:rPr>
              <a:t>exportador</a:t>
            </a:r>
            <a:r>
              <a:rPr sz="1400" spc="110" dirty="0">
                <a:solidFill>
                  <a:srgbClr val="222222"/>
                </a:solidFill>
                <a:latin typeface="Lucida Sans Unicode"/>
                <a:cs typeface="Lucida Sans Unicode"/>
              </a:rPr>
              <a:t> </a:t>
            </a:r>
            <a:r>
              <a:rPr sz="1400" dirty="0">
                <a:solidFill>
                  <a:srgbClr val="222222"/>
                </a:solidFill>
                <a:latin typeface="Lucida Sans Unicode"/>
                <a:cs typeface="Lucida Sans Unicode"/>
              </a:rPr>
              <a:t>muestra</a:t>
            </a:r>
            <a:r>
              <a:rPr sz="1400" spc="114" dirty="0">
                <a:solidFill>
                  <a:srgbClr val="222222"/>
                </a:solidFill>
                <a:latin typeface="Lucida Sans Unicode"/>
                <a:cs typeface="Lucida Sans Unicode"/>
              </a:rPr>
              <a:t> </a:t>
            </a:r>
            <a:r>
              <a:rPr sz="1400" dirty="0">
                <a:solidFill>
                  <a:srgbClr val="222222"/>
                </a:solidFill>
                <a:latin typeface="Lucida Sans Unicode"/>
                <a:cs typeface="Lucida Sans Unicode"/>
              </a:rPr>
              <a:t>un</a:t>
            </a:r>
            <a:r>
              <a:rPr sz="1400" spc="114" dirty="0">
                <a:solidFill>
                  <a:srgbClr val="222222"/>
                </a:solidFill>
                <a:latin typeface="Lucida Sans Unicode"/>
                <a:cs typeface="Lucida Sans Unicode"/>
              </a:rPr>
              <a:t> </a:t>
            </a:r>
            <a:r>
              <a:rPr sz="1400" dirty="0">
                <a:solidFill>
                  <a:srgbClr val="222222"/>
                </a:solidFill>
                <a:latin typeface="Lucida Sans Unicode"/>
                <a:cs typeface="Lucida Sans Unicode"/>
              </a:rPr>
              <a:t>dinamismo</a:t>
            </a:r>
            <a:r>
              <a:rPr sz="1400" spc="120" dirty="0">
                <a:solidFill>
                  <a:srgbClr val="222222"/>
                </a:solidFill>
                <a:latin typeface="Lucida Sans Unicode"/>
                <a:cs typeface="Lucida Sans Unicode"/>
              </a:rPr>
              <a:t> </a:t>
            </a:r>
            <a:r>
              <a:rPr sz="1400" dirty="0">
                <a:solidFill>
                  <a:srgbClr val="222222"/>
                </a:solidFill>
                <a:latin typeface="Lucida Sans Unicode"/>
                <a:cs typeface="Lucida Sans Unicode"/>
              </a:rPr>
              <a:t>importante.</a:t>
            </a:r>
            <a:r>
              <a:rPr sz="1400" spc="120" dirty="0">
                <a:solidFill>
                  <a:srgbClr val="222222"/>
                </a:solidFill>
                <a:latin typeface="Lucida Sans Unicode"/>
                <a:cs typeface="Lucida Sans Unicode"/>
              </a:rPr>
              <a:t> </a:t>
            </a:r>
            <a:r>
              <a:rPr sz="1400" dirty="0">
                <a:solidFill>
                  <a:srgbClr val="222222"/>
                </a:solidFill>
                <a:latin typeface="Lucida Sans Unicode"/>
                <a:cs typeface="Lucida Sans Unicode"/>
              </a:rPr>
              <a:t>En</a:t>
            </a:r>
            <a:r>
              <a:rPr sz="1400" spc="110" dirty="0">
                <a:solidFill>
                  <a:srgbClr val="222222"/>
                </a:solidFill>
                <a:latin typeface="Lucida Sans Unicode"/>
                <a:cs typeface="Lucida Sans Unicode"/>
              </a:rPr>
              <a:t> </a:t>
            </a:r>
            <a:r>
              <a:rPr sz="1400" dirty="0">
                <a:solidFill>
                  <a:srgbClr val="222222"/>
                </a:solidFill>
                <a:latin typeface="Lucida Sans Unicode"/>
                <a:cs typeface="Lucida Sans Unicode"/>
              </a:rPr>
              <a:t>especial,</a:t>
            </a:r>
            <a:r>
              <a:rPr sz="1400" spc="110" dirty="0">
                <a:solidFill>
                  <a:srgbClr val="222222"/>
                </a:solidFill>
                <a:latin typeface="Lucida Sans Unicode"/>
                <a:cs typeface="Lucida Sans Unicode"/>
              </a:rPr>
              <a:t> </a:t>
            </a:r>
            <a:r>
              <a:rPr sz="1400" dirty="0">
                <a:solidFill>
                  <a:srgbClr val="222222"/>
                </a:solidFill>
                <a:latin typeface="Lucida Sans Unicode"/>
                <a:cs typeface="Lucida Sans Unicode"/>
              </a:rPr>
              <a:t>México</a:t>
            </a:r>
            <a:r>
              <a:rPr sz="1400" spc="114" dirty="0">
                <a:solidFill>
                  <a:srgbClr val="222222"/>
                </a:solidFill>
                <a:latin typeface="Lucida Sans Unicode"/>
                <a:cs typeface="Lucida Sans Unicode"/>
              </a:rPr>
              <a:t> </a:t>
            </a:r>
            <a:r>
              <a:rPr sz="1400" dirty="0">
                <a:solidFill>
                  <a:srgbClr val="222222"/>
                </a:solidFill>
                <a:latin typeface="Lucida Sans Unicode"/>
                <a:cs typeface="Lucida Sans Unicode"/>
              </a:rPr>
              <a:t>se</a:t>
            </a:r>
            <a:r>
              <a:rPr sz="1400" spc="100" dirty="0">
                <a:solidFill>
                  <a:srgbClr val="222222"/>
                </a:solidFill>
                <a:latin typeface="Lucida Sans Unicode"/>
                <a:cs typeface="Lucida Sans Unicode"/>
              </a:rPr>
              <a:t> </a:t>
            </a:r>
            <a:r>
              <a:rPr sz="1400" spc="90" dirty="0">
                <a:solidFill>
                  <a:srgbClr val="222222"/>
                </a:solidFill>
                <a:latin typeface="Lucida Sans Unicode"/>
                <a:cs typeface="Lucida Sans Unicode"/>
              </a:rPr>
              <a:t>ha</a:t>
            </a:r>
            <a:r>
              <a:rPr sz="1400" spc="114" dirty="0">
                <a:solidFill>
                  <a:srgbClr val="222222"/>
                </a:solidFill>
                <a:latin typeface="Lucida Sans Unicode"/>
                <a:cs typeface="Lucida Sans Unicode"/>
              </a:rPr>
              <a:t> </a:t>
            </a:r>
            <a:r>
              <a:rPr sz="1400" dirty="0">
                <a:solidFill>
                  <a:srgbClr val="222222"/>
                </a:solidFill>
                <a:latin typeface="Lucida Sans Unicode"/>
                <a:cs typeface="Lucida Sans Unicode"/>
              </a:rPr>
              <a:t>unido</a:t>
            </a:r>
            <a:r>
              <a:rPr sz="1400" spc="114" dirty="0">
                <a:solidFill>
                  <a:srgbClr val="222222"/>
                </a:solidFill>
                <a:latin typeface="Lucida Sans Unicode"/>
                <a:cs typeface="Lucida Sans Unicode"/>
              </a:rPr>
              <a:t> </a:t>
            </a:r>
            <a:r>
              <a:rPr sz="1400" spc="120" dirty="0">
                <a:solidFill>
                  <a:srgbClr val="222222"/>
                </a:solidFill>
                <a:latin typeface="Lucida Sans Unicode"/>
                <a:cs typeface="Lucida Sans Unicode"/>
              </a:rPr>
              <a:t>a </a:t>
            </a:r>
            <a:r>
              <a:rPr sz="1400" spc="55" dirty="0">
                <a:solidFill>
                  <a:srgbClr val="222222"/>
                </a:solidFill>
                <a:latin typeface="Lucida Sans Unicode"/>
                <a:cs typeface="Lucida Sans Unicode"/>
              </a:rPr>
              <a:t>la</a:t>
            </a:r>
            <a:r>
              <a:rPr sz="1400" spc="50" dirty="0">
                <a:solidFill>
                  <a:srgbClr val="222222"/>
                </a:solidFill>
                <a:latin typeface="Lucida Sans Unicode"/>
                <a:cs typeface="Lucida Sans Unicode"/>
              </a:rPr>
              <a:t> </a:t>
            </a:r>
            <a:r>
              <a:rPr sz="1400" spc="55" dirty="0">
                <a:solidFill>
                  <a:srgbClr val="222222"/>
                </a:solidFill>
                <a:latin typeface="Lucida Sans Unicode"/>
                <a:cs typeface="Lucida Sans Unicode"/>
              </a:rPr>
              <a:t>tendencia</a:t>
            </a:r>
            <a:r>
              <a:rPr sz="1400" spc="50" dirty="0">
                <a:solidFill>
                  <a:srgbClr val="222222"/>
                </a:solidFill>
                <a:latin typeface="Lucida Sans Unicode"/>
                <a:cs typeface="Lucida Sans Unicode"/>
              </a:rPr>
              <a:t> </a:t>
            </a:r>
            <a:r>
              <a:rPr sz="1400" spc="70" dirty="0">
                <a:solidFill>
                  <a:srgbClr val="222222"/>
                </a:solidFill>
                <a:latin typeface="Lucida Sans Unicode"/>
                <a:cs typeface="Lucida Sans Unicode"/>
              </a:rPr>
              <a:t>de</a:t>
            </a:r>
            <a:r>
              <a:rPr sz="1400" spc="40" dirty="0">
                <a:solidFill>
                  <a:srgbClr val="222222"/>
                </a:solidFill>
                <a:latin typeface="Lucida Sans Unicode"/>
                <a:cs typeface="Lucida Sans Unicode"/>
              </a:rPr>
              <a:t> </a:t>
            </a:r>
            <a:r>
              <a:rPr sz="1400" spc="-40" dirty="0">
                <a:solidFill>
                  <a:srgbClr val="222222"/>
                </a:solidFill>
                <a:latin typeface="Lucida Sans Unicode"/>
                <a:cs typeface="Lucida Sans Unicode"/>
              </a:rPr>
              <a:t>IA</a:t>
            </a:r>
            <a:r>
              <a:rPr sz="1400" spc="40" dirty="0">
                <a:solidFill>
                  <a:srgbClr val="222222"/>
                </a:solidFill>
                <a:latin typeface="Lucida Sans Unicode"/>
                <a:cs typeface="Lucida Sans Unicode"/>
              </a:rPr>
              <a:t> </a:t>
            </a:r>
            <a:r>
              <a:rPr sz="1400" spc="170" dirty="0">
                <a:solidFill>
                  <a:srgbClr val="222222"/>
                </a:solidFill>
                <a:latin typeface="Lucida Sans Unicode"/>
                <a:cs typeface="Lucida Sans Unicode"/>
              </a:rPr>
              <a:t>a</a:t>
            </a:r>
            <a:r>
              <a:rPr sz="1400" spc="55" dirty="0">
                <a:solidFill>
                  <a:srgbClr val="222222"/>
                </a:solidFill>
                <a:latin typeface="Lucida Sans Unicode"/>
                <a:cs typeface="Lucida Sans Unicode"/>
              </a:rPr>
              <a:t> </a:t>
            </a:r>
            <a:r>
              <a:rPr sz="1400" dirty="0">
                <a:solidFill>
                  <a:srgbClr val="222222"/>
                </a:solidFill>
                <a:latin typeface="Lucida Sans Unicode"/>
                <a:cs typeface="Lucida Sans Unicode"/>
              </a:rPr>
              <a:t>través</a:t>
            </a:r>
            <a:r>
              <a:rPr sz="1400" spc="40" dirty="0">
                <a:solidFill>
                  <a:srgbClr val="222222"/>
                </a:solidFill>
                <a:latin typeface="Lucida Sans Unicode"/>
                <a:cs typeface="Lucida Sans Unicode"/>
              </a:rPr>
              <a:t> </a:t>
            </a:r>
            <a:r>
              <a:rPr sz="1400" spc="70" dirty="0">
                <a:solidFill>
                  <a:srgbClr val="222222"/>
                </a:solidFill>
                <a:latin typeface="Lucida Sans Unicode"/>
                <a:cs typeface="Lucida Sans Unicode"/>
              </a:rPr>
              <a:t>de</a:t>
            </a:r>
            <a:r>
              <a:rPr sz="1400" spc="40" dirty="0">
                <a:solidFill>
                  <a:srgbClr val="222222"/>
                </a:solidFill>
                <a:latin typeface="Lucida Sans Unicode"/>
                <a:cs typeface="Lucida Sans Unicode"/>
              </a:rPr>
              <a:t> </a:t>
            </a:r>
            <a:r>
              <a:rPr sz="1400" dirty="0">
                <a:solidFill>
                  <a:srgbClr val="222222"/>
                </a:solidFill>
                <a:latin typeface="Lucida Sans Unicode"/>
                <a:cs typeface="Lucida Sans Unicode"/>
              </a:rPr>
              <a:t>las</a:t>
            </a:r>
            <a:r>
              <a:rPr sz="1400" spc="45" dirty="0">
                <a:solidFill>
                  <a:srgbClr val="222222"/>
                </a:solidFill>
                <a:latin typeface="Lucida Sans Unicode"/>
                <a:cs typeface="Lucida Sans Unicode"/>
              </a:rPr>
              <a:t> </a:t>
            </a:r>
            <a:r>
              <a:rPr sz="1400" dirty="0">
                <a:solidFill>
                  <a:srgbClr val="222222"/>
                </a:solidFill>
                <a:latin typeface="Lucida Sans Unicode"/>
                <a:cs typeface="Lucida Sans Unicode"/>
              </a:rPr>
              <a:t>exportaciones</a:t>
            </a:r>
            <a:r>
              <a:rPr sz="1400" spc="30" dirty="0">
                <a:solidFill>
                  <a:srgbClr val="222222"/>
                </a:solidFill>
                <a:latin typeface="Lucida Sans Unicode"/>
                <a:cs typeface="Lucida Sans Unicode"/>
              </a:rPr>
              <a:t> </a:t>
            </a:r>
            <a:r>
              <a:rPr sz="1400" spc="70" dirty="0">
                <a:solidFill>
                  <a:srgbClr val="222222"/>
                </a:solidFill>
                <a:latin typeface="Lucida Sans Unicode"/>
                <a:cs typeface="Lucida Sans Unicode"/>
              </a:rPr>
              <a:t>de</a:t>
            </a:r>
            <a:r>
              <a:rPr sz="1400" spc="45" dirty="0">
                <a:solidFill>
                  <a:srgbClr val="222222"/>
                </a:solidFill>
                <a:latin typeface="Lucida Sans Unicode"/>
                <a:cs typeface="Lucida Sans Unicode"/>
              </a:rPr>
              <a:t> </a:t>
            </a:r>
            <a:r>
              <a:rPr sz="1400" dirty="0">
                <a:solidFill>
                  <a:srgbClr val="222222"/>
                </a:solidFill>
                <a:latin typeface="Lucida Sans Unicode"/>
                <a:cs typeface="Lucida Sans Unicode"/>
              </a:rPr>
              <a:t>Unidades</a:t>
            </a:r>
            <a:r>
              <a:rPr sz="1400" spc="40" dirty="0">
                <a:solidFill>
                  <a:srgbClr val="222222"/>
                </a:solidFill>
                <a:latin typeface="Lucida Sans Unicode"/>
                <a:cs typeface="Lucida Sans Unicode"/>
              </a:rPr>
              <a:t> </a:t>
            </a:r>
            <a:r>
              <a:rPr sz="1400" spc="70" dirty="0">
                <a:solidFill>
                  <a:srgbClr val="222222"/>
                </a:solidFill>
                <a:latin typeface="Lucida Sans Unicode"/>
                <a:cs typeface="Lucida Sans Unicode"/>
              </a:rPr>
              <a:t>de</a:t>
            </a:r>
            <a:r>
              <a:rPr sz="1400" spc="40" dirty="0">
                <a:solidFill>
                  <a:srgbClr val="222222"/>
                </a:solidFill>
                <a:latin typeface="Lucida Sans Unicode"/>
                <a:cs typeface="Lucida Sans Unicode"/>
              </a:rPr>
              <a:t> </a:t>
            </a:r>
            <a:r>
              <a:rPr sz="1400" dirty="0">
                <a:solidFill>
                  <a:srgbClr val="222222"/>
                </a:solidFill>
                <a:latin typeface="Lucida Sans Unicode"/>
                <a:cs typeface="Lucida Sans Unicode"/>
              </a:rPr>
              <a:t>Procesamiento</a:t>
            </a:r>
            <a:r>
              <a:rPr sz="1400" spc="50" dirty="0">
                <a:solidFill>
                  <a:srgbClr val="222222"/>
                </a:solidFill>
                <a:latin typeface="Lucida Sans Unicode"/>
                <a:cs typeface="Lucida Sans Unicode"/>
              </a:rPr>
              <a:t> </a:t>
            </a:r>
            <a:r>
              <a:rPr sz="1400" spc="70" dirty="0">
                <a:solidFill>
                  <a:srgbClr val="222222"/>
                </a:solidFill>
                <a:latin typeface="Lucida Sans Unicode"/>
                <a:cs typeface="Lucida Sans Unicode"/>
              </a:rPr>
              <a:t>de</a:t>
            </a:r>
            <a:r>
              <a:rPr sz="1400" spc="40" dirty="0">
                <a:solidFill>
                  <a:srgbClr val="222222"/>
                </a:solidFill>
                <a:latin typeface="Lucida Sans Unicode"/>
                <a:cs typeface="Lucida Sans Unicode"/>
              </a:rPr>
              <a:t> </a:t>
            </a:r>
            <a:r>
              <a:rPr sz="1400" spc="-10" dirty="0">
                <a:solidFill>
                  <a:srgbClr val="222222"/>
                </a:solidFill>
                <a:latin typeface="Lucida Sans Unicode"/>
                <a:cs typeface="Lucida Sans Unicode"/>
              </a:rPr>
              <a:t>Datos.</a:t>
            </a:r>
            <a:endParaRPr sz="1400">
              <a:latin typeface="Lucida Sans Unicode"/>
              <a:cs typeface="Lucida Sans Unicode"/>
            </a:endParaRPr>
          </a:p>
        </p:txBody>
      </p:sp>
      <p:grpSp>
        <p:nvGrpSpPr>
          <p:cNvPr id="11" name="object 11"/>
          <p:cNvGrpSpPr/>
          <p:nvPr/>
        </p:nvGrpSpPr>
        <p:grpSpPr>
          <a:xfrm>
            <a:off x="11512295" y="6245351"/>
            <a:ext cx="612775" cy="536575"/>
            <a:chOff x="11512295" y="6245351"/>
            <a:chExt cx="612775" cy="536575"/>
          </a:xfrm>
        </p:grpSpPr>
        <p:pic>
          <p:nvPicPr>
            <p:cNvPr id="12" name="object 12"/>
            <p:cNvPicPr/>
            <p:nvPr/>
          </p:nvPicPr>
          <p:blipFill>
            <a:blip r:embed="rId6" cstate="print"/>
            <a:stretch>
              <a:fillRect/>
            </a:stretch>
          </p:blipFill>
          <p:spPr>
            <a:xfrm>
              <a:off x="11512295" y="6245351"/>
              <a:ext cx="539496" cy="536448"/>
            </a:xfrm>
            <a:prstGeom prst="rect">
              <a:avLst/>
            </a:prstGeom>
          </p:spPr>
        </p:pic>
        <p:pic>
          <p:nvPicPr>
            <p:cNvPr id="13" name="object 13"/>
            <p:cNvPicPr/>
            <p:nvPr/>
          </p:nvPicPr>
          <p:blipFill>
            <a:blip r:embed="rId7" cstate="print"/>
            <a:stretch>
              <a:fillRect/>
            </a:stretch>
          </p:blipFill>
          <p:spPr>
            <a:xfrm>
              <a:off x="11743943" y="6245351"/>
              <a:ext cx="381000" cy="536448"/>
            </a:xfrm>
            <a:prstGeom prst="rect">
              <a:avLst/>
            </a:prstGeom>
          </p:spPr>
        </p:pic>
      </p:grpSp>
      <p:sp>
        <p:nvSpPr>
          <p:cNvPr id="14" name="object 14"/>
          <p:cNvSpPr txBox="1"/>
          <p:nvPr/>
        </p:nvSpPr>
        <p:spPr>
          <a:xfrm>
            <a:off x="331944" y="6554723"/>
            <a:ext cx="4372610" cy="147320"/>
          </a:xfrm>
          <a:prstGeom prst="rect">
            <a:avLst/>
          </a:prstGeom>
        </p:spPr>
        <p:txBody>
          <a:bodyPr vert="horz" wrap="square" lIns="0" tIns="12700" rIns="0" bIns="0" rtlCol="0">
            <a:spAutoFit/>
          </a:bodyPr>
          <a:lstStyle/>
          <a:p>
            <a:pPr marL="12700">
              <a:lnSpc>
                <a:spcPct val="100000"/>
              </a:lnSpc>
              <a:spcBef>
                <a:spcPts val="100"/>
              </a:spcBef>
            </a:pPr>
            <a:r>
              <a:rPr sz="800" i="1" dirty="0">
                <a:latin typeface="Verdana"/>
                <a:cs typeface="Verdana"/>
              </a:rPr>
              <a:t>Fuente:</a:t>
            </a:r>
            <a:r>
              <a:rPr sz="800" i="1" spc="-20" dirty="0">
                <a:latin typeface="Verdana"/>
                <a:cs typeface="Verdana"/>
              </a:rPr>
              <a:t> </a:t>
            </a:r>
            <a:r>
              <a:rPr sz="800" i="1" dirty="0">
                <a:latin typeface="Verdana"/>
                <a:cs typeface="Verdana"/>
              </a:rPr>
              <a:t>Actinver</a:t>
            </a:r>
            <a:r>
              <a:rPr sz="800" i="1" spc="-25" dirty="0">
                <a:latin typeface="Verdana"/>
                <a:cs typeface="Verdana"/>
              </a:rPr>
              <a:t> </a:t>
            </a:r>
            <a:r>
              <a:rPr sz="800" i="1" dirty="0">
                <a:latin typeface="Verdana"/>
                <a:cs typeface="Verdana"/>
              </a:rPr>
              <a:t>con</a:t>
            </a:r>
            <a:r>
              <a:rPr sz="800" i="1" spc="-15" dirty="0">
                <a:latin typeface="Verdana"/>
                <a:cs typeface="Verdana"/>
              </a:rPr>
              <a:t> </a:t>
            </a:r>
            <a:r>
              <a:rPr sz="800" i="1" dirty="0">
                <a:latin typeface="Verdana"/>
                <a:cs typeface="Verdana"/>
              </a:rPr>
              <a:t>información</a:t>
            </a:r>
            <a:r>
              <a:rPr sz="800" i="1" spc="-15" dirty="0">
                <a:latin typeface="Verdana"/>
                <a:cs typeface="Verdana"/>
              </a:rPr>
              <a:t> </a:t>
            </a:r>
            <a:r>
              <a:rPr sz="800" i="1" dirty="0">
                <a:latin typeface="Verdana"/>
                <a:cs typeface="Verdana"/>
              </a:rPr>
              <a:t>de</a:t>
            </a:r>
            <a:r>
              <a:rPr sz="800" i="1" spc="-25" dirty="0">
                <a:latin typeface="Verdana"/>
                <a:cs typeface="Verdana"/>
              </a:rPr>
              <a:t> </a:t>
            </a:r>
            <a:r>
              <a:rPr sz="800" i="1" dirty="0">
                <a:latin typeface="Verdana"/>
                <a:cs typeface="Verdana"/>
              </a:rPr>
              <a:t>INEGI</a:t>
            </a:r>
            <a:r>
              <a:rPr sz="800" i="1" spc="-15" dirty="0">
                <a:latin typeface="Verdana"/>
                <a:cs typeface="Verdana"/>
              </a:rPr>
              <a:t> </a:t>
            </a:r>
            <a:r>
              <a:rPr sz="800" dirty="0">
                <a:latin typeface="Verdana"/>
                <a:cs typeface="Verdana"/>
              </a:rPr>
              <a:t>y</a:t>
            </a:r>
            <a:r>
              <a:rPr sz="800" spc="-20" dirty="0">
                <a:latin typeface="Verdana"/>
                <a:cs typeface="Verdana"/>
              </a:rPr>
              <a:t> </a:t>
            </a:r>
            <a:r>
              <a:rPr sz="800" dirty="0">
                <a:latin typeface="Verdana"/>
                <a:cs typeface="Verdana"/>
              </a:rPr>
              <a:t>del</a:t>
            </a:r>
            <a:r>
              <a:rPr sz="800" spc="-15" dirty="0">
                <a:latin typeface="Verdana"/>
                <a:cs typeface="Verdana"/>
              </a:rPr>
              <a:t> </a:t>
            </a:r>
            <a:r>
              <a:rPr sz="800" dirty="0">
                <a:latin typeface="Verdana"/>
                <a:cs typeface="Verdana"/>
              </a:rPr>
              <a:t>Bureau</a:t>
            </a:r>
            <a:r>
              <a:rPr sz="800" spc="-15" dirty="0">
                <a:latin typeface="Verdana"/>
                <a:cs typeface="Verdana"/>
              </a:rPr>
              <a:t> </a:t>
            </a:r>
            <a:r>
              <a:rPr sz="800" dirty="0">
                <a:latin typeface="Verdana"/>
                <a:cs typeface="Verdana"/>
              </a:rPr>
              <a:t>of</a:t>
            </a:r>
            <a:r>
              <a:rPr sz="800" spc="-15" dirty="0">
                <a:latin typeface="Verdana"/>
                <a:cs typeface="Verdana"/>
              </a:rPr>
              <a:t> </a:t>
            </a:r>
            <a:r>
              <a:rPr sz="800" dirty="0">
                <a:latin typeface="Verdana"/>
                <a:cs typeface="Verdana"/>
              </a:rPr>
              <a:t>Transportation</a:t>
            </a:r>
            <a:r>
              <a:rPr sz="800" spc="-15" dirty="0">
                <a:latin typeface="Verdana"/>
                <a:cs typeface="Verdana"/>
              </a:rPr>
              <a:t> </a:t>
            </a:r>
            <a:r>
              <a:rPr sz="800" spc="-10" dirty="0">
                <a:latin typeface="Verdana"/>
                <a:cs typeface="Verdana"/>
              </a:rPr>
              <a:t>Statistics</a:t>
            </a:r>
            <a:r>
              <a:rPr sz="800" i="1" spc="-10" dirty="0">
                <a:latin typeface="Verdana"/>
                <a:cs typeface="Verdana"/>
              </a:rPr>
              <a:t>.</a:t>
            </a:r>
            <a:endParaRPr sz="800">
              <a:latin typeface="Verdana"/>
              <a:cs typeface="Verdana"/>
            </a:endParaRPr>
          </a:p>
        </p:txBody>
      </p:sp>
      <p:sp>
        <p:nvSpPr>
          <p:cNvPr id="15" name="object 15"/>
          <p:cNvSpPr txBox="1"/>
          <p:nvPr/>
        </p:nvSpPr>
        <p:spPr>
          <a:xfrm>
            <a:off x="681239" y="1561084"/>
            <a:ext cx="2318385" cy="330200"/>
          </a:xfrm>
          <a:prstGeom prst="rect">
            <a:avLst/>
          </a:prstGeom>
        </p:spPr>
        <p:txBody>
          <a:bodyPr vert="horz" wrap="square" lIns="0" tIns="12700" rIns="0" bIns="0" rtlCol="0">
            <a:spAutoFit/>
          </a:bodyPr>
          <a:lstStyle/>
          <a:p>
            <a:pPr marL="12700">
              <a:lnSpc>
                <a:spcPct val="100000"/>
              </a:lnSpc>
              <a:spcBef>
                <a:spcPts val="100"/>
              </a:spcBef>
            </a:pPr>
            <a:r>
              <a:rPr sz="1000" spc="-65" dirty="0">
                <a:latin typeface="Arial Black"/>
                <a:cs typeface="Arial Black"/>
              </a:rPr>
              <a:t>MX:</a:t>
            </a:r>
            <a:r>
              <a:rPr sz="1000" spc="-75" dirty="0">
                <a:latin typeface="Arial Black"/>
                <a:cs typeface="Arial Black"/>
              </a:rPr>
              <a:t> </a:t>
            </a:r>
            <a:r>
              <a:rPr sz="1000" spc="-55" dirty="0">
                <a:latin typeface="Arial Black"/>
                <a:cs typeface="Arial Black"/>
              </a:rPr>
              <a:t>Exportaciones</a:t>
            </a:r>
            <a:r>
              <a:rPr sz="1000" spc="-75" dirty="0">
                <a:latin typeface="Arial Black"/>
                <a:cs typeface="Arial Black"/>
              </a:rPr>
              <a:t> </a:t>
            </a:r>
            <a:r>
              <a:rPr sz="1000" spc="-60" dirty="0">
                <a:latin typeface="Arial Black"/>
                <a:cs typeface="Arial Black"/>
              </a:rPr>
              <a:t>e</a:t>
            </a:r>
            <a:r>
              <a:rPr sz="1000" spc="-80" dirty="0">
                <a:latin typeface="Arial Black"/>
                <a:cs typeface="Arial Black"/>
              </a:rPr>
              <a:t> </a:t>
            </a:r>
            <a:r>
              <a:rPr sz="1000" spc="-20" dirty="0">
                <a:latin typeface="Arial Black"/>
                <a:cs typeface="Arial Black"/>
              </a:rPr>
              <a:t>Importaciones</a:t>
            </a:r>
            <a:endParaRPr sz="1000">
              <a:latin typeface="Arial Black"/>
              <a:cs typeface="Arial Black"/>
            </a:endParaRPr>
          </a:p>
          <a:p>
            <a:pPr marL="12700">
              <a:lnSpc>
                <a:spcPct val="100000"/>
              </a:lnSpc>
            </a:pPr>
            <a:r>
              <a:rPr sz="1000" dirty="0">
                <a:latin typeface="Lucida Sans Unicode"/>
                <a:cs typeface="Lucida Sans Unicode"/>
              </a:rPr>
              <a:t>(USD miles</a:t>
            </a:r>
            <a:r>
              <a:rPr sz="1000" spc="-10" dirty="0">
                <a:latin typeface="Lucida Sans Unicode"/>
                <a:cs typeface="Lucida Sans Unicode"/>
              </a:rPr>
              <a:t> </a:t>
            </a:r>
            <a:r>
              <a:rPr sz="1000" spc="50" dirty="0">
                <a:latin typeface="Lucida Sans Unicode"/>
                <a:cs typeface="Lucida Sans Unicode"/>
              </a:rPr>
              <a:t>de</a:t>
            </a:r>
            <a:r>
              <a:rPr sz="1000" dirty="0">
                <a:latin typeface="Lucida Sans Unicode"/>
                <a:cs typeface="Lucida Sans Unicode"/>
              </a:rPr>
              <a:t> millones);</a:t>
            </a:r>
            <a:r>
              <a:rPr sz="1000" spc="-10" dirty="0">
                <a:latin typeface="Lucida Sans Unicode"/>
                <a:cs typeface="Lucida Sans Unicode"/>
              </a:rPr>
              <a:t> </a:t>
            </a:r>
            <a:r>
              <a:rPr sz="1000" spc="75" dirty="0">
                <a:latin typeface="Lucida Sans Unicode"/>
                <a:cs typeface="Lucida Sans Unicode"/>
              </a:rPr>
              <a:t>Jun</a:t>
            </a:r>
            <a:r>
              <a:rPr sz="1000" spc="-10" dirty="0">
                <a:latin typeface="Lucida Sans Unicode"/>
                <a:cs typeface="Lucida Sans Unicode"/>
              </a:rPr>
              <a:t> </a:t>
            </a:r>
            <a:r>
              <a:rPr sz="1000" spc="175" dirty="0">
                <a:latin typeface="Lucida Sans Unicode"/>
                <a:cs typeface="Lucida Sans Unicode"/>
              </a:rPr>
              <a:t>–</a:t>
            </a:r>
            <a:r>
              <a:rPr sz="1000" spc="-10" dirty="0">
                <a:latin typeface="Lucida Sans Unicode"/>
                <a:cs typeface="Lucida Sans Unicode"/>
              </a:rPr>
              <a:t> </a:t>
            </a:r>
            <a:r>
              <a:rPr sz="1000" spc="-25" dirty="0">
                <a:latin typeface="Lucida Sans Unicode"/>
                <a:cs typeface="Lucida Sans Unicode"/>
              </a:rPr>
              <a:t>26</a:t>
            </a:r>
            <a:endParaRPr sz="1000">
              <a:latin typeface="Lucida Sans Unicode"/>
              <a:cs typeface="Lucida Sans Unicode"/>
            </a:endParaRPr>
          </a:p>
        </p:txBody>
      </p:sp>
      <p:sp>
        <p:nvSpPr>
          <p:cNvPr id="16" name="object 16"/>
          <p:cNvSpPr/>
          <p:nvPr/>
        </p:nvSpPr>
        <p:spPr>
          <a:xfrm>
            <a:off x="602499" y="1939415"/>
            <a:ext cx="3240405" cy="0"/>
          </a:xfrm>
          <a:custGeom>
            <a:avLst/>
            <a:gdLst/>
            <a:ahLst/>
            <a:cxnLst/>
            <a:rect l="l" t="t" r="r" b="b"/>
            <a:pathLst>
              <a:path w="3240404">
                <a:moveTo>
                  <a:pt x="0" y="0"/>
                </a:moveTo>
                <a:lnTo>
                  <a:pt x="3240000" y="1"/>
                </a:lnTo>
              </a:path>
            </a:pathLst>
          </a:custGeom>
          <a:ln w="12700">
            <a:solidFill>
              <a:srgbClr val="919191"/>
            </a:solidFill>
          </a:ln>
        </p:spPr>
        <p:txBody>
          <a:bodyPr wrap="square" lIns="0" tIns="0" rIns="0" bIns="0" rtlCol="0"/>
          <a:lstStyle/>
          <a:p>
            <a:endParaRPr/>
          </a:p>
        </p:txBody>
      </p:sp>
      <p:grpSp>
        <p:nvGrpSpPr>
          <p:cNvPr id="17" name="object 17"/>
          <p:cNvGrpSpPr/>
          <p:nvPr/>
        </p:nvGrpSpPr>
        <p:grpSpPr>
          <a:xfrm>
            <a:off x="724991" y="2095895"/>
            <a:ext cx="2873375" cy="3982720"/>
            <a:chOff x="724991" y="2095895"/>
            <a:chExt cx="2873375" cy="3982720"/>
          </a:xfrm>
        </p:grpSpPr>
        <p:sp>
          <p:nvSpPr>
            <p:cNvPr id="18" name="object 18"/>
            <p:cNvSpPr/>
            <p:nvPr/>
          </p:nvSpPr>
          <p:spPr>
            <a:xfrm>
              <a:off x="734447" y="2098974"/>
              <a:ext cx="2863850" cy="3979545"/>
            </a:xfrm>
            <a:custGeom>
              <a:avLst/>
              <a:gdLst/>
              <a:ahLst/>
              <a:cxnLst/>
              <a:rect l="l" t="t" r="r" b="b"/>
              <a:pathLst>
                <a:path w="2863850" h="3979545">
                  <a:moveTo>
                    <a:pt x="2825777" y="3941199"/>
                  </a:moveTo>
                  <a:lnTo>
                    <a:pt x="2825777" y="0"/>
                  </a:lnTo>
                </a:path>
                <a:path w="2863850" h="3979545">
                  <a:moveTo>
                    <a:pt x="2825777" y="3941199"/>
                  </a:moveTo>
                  <a:lnTo>
                    <a:pt x="2863455" y="3941199"/>
                  </a:lnTo>
                </a:path>
                <a:path w="2863850" h="3979545">
                  <a:moveTo>
                    <a:pt x="2825777" y="3691085"/>
                  </a:moveTo>
                  <a:lnTo>
                    <a:pt x="2863455" y="3691085"/>
                  </a:lnTo>
                </a:path>
                <a:path w="2863850" h="3979545">
                  <a:moveTo>
                    <a:pt x="2825777" y="3448549"/>
                  </a:moveTo>
                  <a:lnTo>
                    <a:pt x="2863455" y="3448549"/>
                  </a:lnTo>
                </a:path>
                <a:path w="2863850" h="3979545">
                  <a:moveTo>
                    <a:pt x="2825777" y="3198435"/>
                  </a:moveTo>
                  <a:lnTo>
                    <a:pt x="2863455" y="3198435"/>
                  </a:lnTo>
                </a:path>
                <a:path w="2863850" h="3979545">
                  <a:moveTo>
                    <a:pt x="2825777" y="2955899"/>
                  </a:moveTo>
                  <a:lnTo>
                    <a:pt x="2863455" y="2955899"/>
                  </a:lnTo>
                </a:path>
                <a:path w="2863850" h="3979545">
                  <a:moveTo>
                    <a:pt x="2825777" y="2705785"/>
                  </a:moveTo>
                  <a:lnTo>
                    <a:pt x="2863455" y="2705785"/>
                  </a:lnTo>
                </a:path>
                <a:path w="2863850" h="3979545">
                  <a:moveTo>
                    <a:pt x="2825777" y="2463249"/>
                  </a:moveTo>
                  <a:lnTo>
                    <a:pt x="2863455" y="2463249"/>
                  </a:lnTo>
                </a:path>
                <a:path w="2863850" h="3979545">
                  <a:moveTo>
                    <a:pt x="2825777" y="2213135"/>
                  </a:moveTo>
                  <a:lnTo>
                    <a:pt x="2863455" y="2213135"/>
                  </a:lnTo>
                </a:path>
                <a:path w="2863850" h="3979545">
                  <a:moveTo>
                    <a:pt x="2825777" y="1970599"/>
                  </a:moveTo>
                  <a:lnTo>
                    <a:pt x="2863455" y="1970599"/>
                  </a:lnTo>
                </a:path>
                <a:path w="2863850" h="3979545">
                  <a:moveTo>
                    <a:pt x="2825777" y="1720485"/>
                  </a:moveTo>
                  <a:lnTo>
                    <a:pt x="2863455" y="1720485"/>
                  </a:lnTo>
                </a:path>
                <a:path w="2863850" h="3979545">
                  <a:moveTo>
                    <a:pt x="2825777" y="1477949"/>
                  </a:moveTo>
                  <a:lnTo>
                    <a:pt x="2863455" y="1477949"/>
                  </a:lnTo>
                </a:path>
                <a:path w="2863850" h="3979545">
                  <a:moveTo>
                    <a:pt x="2825777" y="1227835"/>
                  </a:moveTo>
                  <a:lnTo>
                    <a:pt x="2863455" y="1227835"/>
                  </a:lnTo>
                </a:path>
                <a:path w="2863850" h="3979545">
                  <a:moveTo>
                    <a:pt x="2825777" y="985299"/>
                  </a:moveTo>
                  <a:lnTo>
                    <a:pt x="2863455" y="985299"/>
                  </a:lnTo>
                </a:path>
                <a:path w="2863850" h="3979545">
                  <a:moveTo>
                    <a:pt x="2825777" y="735185"/>
                  </a:moveTo>
                  <a:lnTo>
                    <a:pt x="2863455" y="735185"/>
                  </a:lnTo>
                </a:path>
                <a:path w="2863850" h="3979545">
                  <a:moveTo>
                    <a:pt x="2825777" y="492649"/>
                  </a:moveTo>
                  <a:lnTo>
                    <a:pt x="2863455" y="492649"/>
                  </a:lnTo>
                </a:path>
                <a:path w="2863850" h="3979545">
                  <a:moveTo>
                    <a:pt x="2825777" y="242535"/>
                  </a:moveTo>
                  <a:lnTo>
                    <a:pt x="2863455" y="242535"/>
                  </a:lnTo>
                </a:path>
                <a:path w="2863850" h="3979545">
                  <a:moveTo>
                    <a:pt x="2825777" y="0"/>
                  </a:moveTo>
                  <a:lnTo>
                    <a:pt x="2863455" y="0"/>
                  </a:lnTo>
                </a:path>
                <a:path w="2863850" h="3979545">
                  <a:moveTo>
                    <a:pt x="0" y="3941199"/>
                  </a:moveTo>
                  <a:lnTo>
                    <a:pt x="2825777" y="3941199"/>
                  </a:lnTo>
                </a:path>
                <a:path w="2863850" h="3979545">
                  <a:moveTo>
                    <a:pt x="0" y="3941199"/>
                  </a:moveTo>
                  <a:lnTo>
                    <a:pt x="0" y="3979095"/>
                  </a:lnTo>
                </a:path>
                <a:path w="2863850" h="3979545">
                  <a:moveTo>
                    <a:pt x="565155" y="3941199"/>
                  </a:moveTo>
                  <a:lnTo>
                    <a:pt x="565155" y="3979095"/>
                  </a:lnTo>
                </a:path>
                <a:path w="2863850" h="3979545">
                  <a:moveTo>
                    <a:pt x="1130311" y="3941199"/>
                  </a:moveTo>
                  <a:lnTo>
                    <a:pt x="1130311" y="3979095"/>
                  </a:lnTo>
                </a:path>
                <a:path w="2863850" h="3979545">
                  <a:moveTo>
                    <a:pt x="1695466" y="3941199"/>
                  </a:moveTo>
                  <a:lnTo>
                    <a:pt x="1695466" y="3979095"/>
                  </a:lnTo>
                </a:path>
                <a:path w="2863850" h="3979545">
                  <a:moveTo>
                    <a:pt x="2260622" y="3941199"/>
                  </a:moveTo>
                  <a:lnTo>
                    <a:pt x="2260622" y="3979095"/>
                  </a:lnTo>
                </a:path>
                <a:path w="2863850" h="3979545">
                  <a:moveTo>
                    <a:pt x="2825777" y="3941199"/>
                  </a:moveTo>
                  <a:lnTo>
                    <a:pt x="2825777" y="3979095"/>
                  </a:lnTo>
                </a:path>
              </a:pathLst>
            </a:custGeom>
            <a:ln w="6140">
              <a:solidFill>
                <a:srgbClr val="000000"/>
              </a:solidFill>
            </a:ln>
          </p:spPr>
          <p:txBody>
            <a:bodyPr wrap="square" lIns="0" tIns="0" rIns="0" bIns="0" rtlCol="0"/>
            <a:lstStyle/>
            <a:p>
              <a:endParaRPr/>
            </a:p>
          </p:txBody>
        </p:sp>
        <p:sp>
          <p:nvSpPr>
            <p:cNvPr id="19" name="object 19"/>
            <p:cNvSpPr/>
            <p:nvPr/>
          </p:nvSpPr>
          <p:spPr>
            <a:xfrm>
              <a:off x="734447" y="2326351"/>
              <a:ext cx="2517140" cy="3463925"/>
            </a:xfrm>
            <a:custGeom>
              <a:avLst/>
              <a:gdLst/>
              <a:ahLst/>
              <a:cxnLst/>
              <a:rect l="l" t="t" r="r" b="b"/>
              <a:pathLst>
                <a:path w="2517140" h="3463925">
                  <a:moveTo>
                    <a:pt x="0" y="3281807"/>
                  </a:moveTo>
                  <a:lnTo>
                    <a:pt x="22606" y="3463708"/>
                  </a:lnTo>
                  <a:lnTo>
                    <a:pt x="67818" y="2554201"/>
                  </a:lnTo>
                  <a:lnTo>
                    <a:pt x="113031" y="2796736"/>
                  </a:lnTo>
                  <a:lnTo>
                    <a:pt x="165778" y="2698206"/>
                  </a:lnTo>
                  <a:lnTo>
                    <a:pt x="210991" y="2698206"/>
                  </a:lnTo>
                  <a:lnTo>
                    <a:pt x="256203" y="2599676"/>
                  </a:lnTo>
                  <a:lnTo>
                    <a:pt x="301416" y="2743682"/>
                  </a:lnTo>
                  <a:lnTo>
                    <a:pt x="354164" y="2667889"/>
                  </a:lnTo>
                  <a:lnTo>
                    <a:pt x="399376" y="2304086"/>
                  </a:lnTo>
                  <a:lnTo>
                    <a:pt x="444589" y="2637572"/>
                  </a:lnTo>
                  <a:lnTo>
                    <a:pt x="489801" y="2705785"/>
                  </a:lnTo>
                  <a:lnTo>
                    <a:pt x="542549" y="2683048"/>
                  </a:lnTo>
                  <a:lnTo>
                    <a:pt x="587761" y="2266190"/>
                  </a:lnTo>
                  <a:lnTo>
                    <a:pt x="632974" y="2736102"/>
                  </a:lnTo>
                  <a:lnTo>
                    <a:pt x="678186" y="2622414"/>
                  </a:lnTo>
                  <a:lnTo>
                    <a:pt x="730934" y="2736102"/>
                  </a:lnTo>
                  <a:lnTo>
                    <a:pt x="776146" y="2592097"/>
                  </a:lnTo>
                  <a:lnTo>
                    <a:pt x="821359" y="2485988"/>
                  </a:lnTo>
                  <a:lnTo>
                    <a:pt x="866571" y="2531463"/>
                  </a:lnTo>
                  <a:lnTo>
                    <a:pt x="919319" y="2493567"/>
                  </a:lnTo>
                  <a:lnTo>
                    <a:pt x="964532" y="2425354"/>
                  </a:lnTo>
                  <a:lnTo>
                    <a:pt x="1009744" y="2523884"/>
                  </a:lnTo>
                  <a:lnTo>
                    <a:pt x="1054957" y="2622414"/>
                  </a:lnTo>
                  <a:lnTo>
                    <a:pt x="1107704" y="2410195"/>
                  </a:lnTo>
                  <a:lnTo>
                    <a:pt x="1152917" y="2523884"/>
                  </a:lnTo>
                  <a:lnTo>
                    <a:pt x="1198129" y="2220715"/>
                  </a:lnTo>
                  <a:lnTo>
                    <a:pt x="1243342" y="2470829"/>
                  </a:lnTo>
                  <a:lnTo>
                    <a:pt x="1296090" y="2554201"/>
                  </a:lnTo>
                  <a:lnTo>
                    <a:pt x="1341302" y="2281348"/>
                  </a:lnTo>
                  <a:lnTo>
                    <a:pt x="1386515" y="2478408"/>
                  </a:lnTo>
                  <a:lnTo>
                    <a:pt x="1431727" y="2129764"/>
                  </a:lnTo>
                  <a:lnTo>
                    <a:pt x="1484475" y="2357141"/>
                  </a:lnTo>
                  <a:lnTo>
                    <a:pt x="1529687" y="2372299"/>
                  </a:lnTo>
                  <a:lnTo>
                    <a:pt x="1574900" y="2099447"/>
                  </a:lnTo>
                </a:path>
                <a:path w="2517140" h="3463925">
                  <a:moveTo>
                    <a:pt x="1574900" y="2099446"/>
                  </a:moveTo>
                  <a:lnTo>
                    <a:pt x="1620112" y="2129763"/>
                  </a:lnTo>
                  <a:lnTo>
                    <a:pt x="1672860" y="2235873"/>
                  </a:lnTo>
                  <a:lnTo>
                    <a:pt x="1718072" y="2160080"/>
                  </a:lnTo>
                  <a:lnTo>
                    <a:pt x="1763285" y="2160080"/>
                  </a:lnTo>
                  <a:lnTo>
                    <a:pt x="1808497" y="2069130"/>
                  </a:lnTo>
                  <a:lnTo>
                    <a:pt x="1861245" y="2114605"/>
                  </a:lnTo>
                  <a:lnTo>
                    <a:pt x="1906458" y="2084288"/>
                  </a:lnTo>
                  <a:lnTo>
                    <a:pt x="1951670" y="1993337"/>
                  </a:lnTo>
                  <a:lnTo>
                    <a:pt x="1996883" y="1940283"/>
                  </a:lnTo>
                  <a:lnTo>
                    <a:pt x="2049630" y="1682589"/>
                  </a:lnTo>
                  <a:lnTo>
                    <a:pt x="2094843" y="1743223"/>
                  </a:lnTo>
                  <a:lnTo>
                    <a:pt x="2140055" y="1182360"/>
                  </a:lnTo>
                  <a:lnTo>
                    <a:pt x="2185268" y="1386999"/>
                  </a:lnTo>
                  <a:lnTo>
                    <a:pt x="2238016" y="1386999"/>
                  </a:lnTo>
                  <a:lnTo>
                    <a:pt x="2283228" y="1364261"/>
                  </a:lnTo>
                  <a:lnTo>
                    <a:pt x="2328441" y="1129305"/>
                  </a:lnTo>
                  <a:lnTo>
                    <a:pt x="2373653" y="477491"/>
                  </a:lnTo>
                  <a:lnTo>
                    <a:pt x="2426401" y="75792"/>
                  </a:lnTo>
                  <a:lnTo>
                    <a:pt x="2471613" y="113688"/>
                  </a:lnTo>
                  <a:lnTo>
                    <a:pt x="2516826" y="0"/>
                  </a:lnTo>
                </a:path>
              </a:pathLst>
            </a:custGeom>
            <a:ln w="18893">
              <a:solidFill>
                <a:srgbClr val="000000"/>
              </a:solidFill>
            </a:ln>
          </p:spPr>
          <p:txBody>
            <a:bodyPr wrap="square" lIns="0" tIns="0" rIns="0" bIns="0" rtlCol="0"/>
            <a:lstStyle/>
            <a:p>
              <a:endParaRPr/>
            </a:p>
          </p:txBody>
        </p:sp>
        <p:sp>
          <p:nvSpPr>
            <p:cNvPr id="20" name="object 20"/>
            <p:cNvSpPr/>
            <p:nvPr/>
          </p:nvSpPr>
          <p:spPr>
            <a:xfrm>
              <a:off x="734447" y="2561307"/>
              <a:ext cx="2517140" cy="2842260"/>
            </a:xfrm>
            <a:custGeom>
              <a:avLst/>
              <a:gdLst/>
              <a:ahLst/>
              <a:cxnLst/>
              <a:rect l="l" t="t" r="r" b="b"/>
              <a:pathLst>
                <a:path w="2517140" h="2842260">
                  <a:moveTo>
                    <a:pt x="0" y="2728523"/>
                  </a:moveTo>
                  <a:lnTo>
                    <a:pt x="22606" y="2842212"/>
                  </a:lnTo>
                  <a:lnTo>
                    <a:pt x="67818" y="2432933"/>
                  </a:lnTo>
                  <a:lnTo>
                    <a:pt x="113031" y="2304086"/>
                  </a:lnTo>
                  <a:lnTo>
                    <a:pt x="165778" y="2129764"/>
                  </a:lnTo>
                  <a:lnTo>
                    <a:pt x="210991" y="2053972"/>
                  </a:lnTo>
                  <a:lnTo>
                    <a:pt x="256203" y="1811436"/>
                  </a:lnTo>
                  <a:lnTo>
                    <a:pt x="301416" y="1849332"/>
                  </a:lnTo>
                  <a:lnTo>
                    <a:pt x="354164" y="2038813"/>
                  </a:lnTo>
                  <a:lnTo>
                    <a:pt x="399376" y="2053972"/>
                  </a:lnTo>
                  <a:lnTo>
                    <a:pt x="444589" y="2122185"/>
                  </a:lnTo>
                  <a:lnTo>
                    <a:pt x="489801" y="2349562"/>
                  </a:lnTo>
                  <a:lnTo>
                    <a:pt x="542549" y="2228294"/>
                  </a:lnTo>
                  <a:lnTo>
                    <a:pt x="587761" y="2091868"/>
                  </a:lnTo>
                  <a:lnTo>
                    <a:pt x="632974" y="2167660"/>
                  </a:lnTo>
                  <a:lnTo>
                    <a:pt x="678186" y="2258611"/>
                  </a:lnTo>
                  <a:lnTo>
                    <a:pt x="730934" y="2122185"/>
                  </a:lnTo>
                  <a:lnTo>
                    <a:pt x="776146" y="2205556"/>
                  </a:lnTo>
                  <a:lnTo>
                    <a:pt x="821359" y="2197977"/>
                  </a:lnTo>
                  <a:lnTo>
                    <a:pt x="866571" y="2266190"/>
                  </a:lnTo>
                  <a:lnTo>
                    <a:pt x="919319" y="2243452"/>
                  </a:lnTo>
                  <a:lnTo>
                    <a:pt x="964532" y="1993338"/>
                  </a:lnTo>
                  <a:lnTo>
                    <a:pt x="1009744" y="2137343"/>
                  </a:lnTo>
                  <a:lnTo>
                    <a:pt x="1054957" y="2197977"/>
                  </a:lnTo>
                  <a:lnTo>
                    <a:pt x="1107704" y="2220715"/>
                  </a:lnTo>
                  <a:lnTo>
                    <a:pt x="1152917" y="2235873"/>
                  </a:lnTo>
                  <a:lnTo>
                    <a:pt x="1198129" y="1728065"/>
                  </a:lnTo>
                  <a:lnTo>
                    <a:pt x="1243342" y="1917545"/>
                  </a:lnTo>
                  <a:lnTo>
                    <a:pt x="1296090" y="1917545"/>
                  </a:lnTo>
                  <a:lnTo>
                    <a:pt x="1341302" y="2000917"/>
                  </a:lnTo>
                  <a:lnTo>
                    <a:pt x="1386515" y="1841753"/>
                  </a:lnTo>
                  <a:lnTo>
                    <a:pt x="1431727" y="1826595"/>
                  </a:lnTo>
                  <a:lnTo>
                    <a:pt x="1484475" y="1705327"/>
                  </a:lnTo>
                  <a:lnTo>
                    <a:pt x="1529687" y="2061551"/>
                  </a:lnTo>
                  <a:lnTo>
                    <a:pt x="1574900" y="1917545"/>
                  </a:lnTo>
                </a:path>
                <a:path w="2517140" h="2842260">
                  <a:moveTo>
                    <a:pt x="1574900" y="1917545"/>
                  </a:moveTo>
                  <a:lnTo>
                    <a:pt x="1620112" y="1750802"/>
                  </a:lnTo>
                  <a:lnTo>
                    <a:pt x="1672860" y="1879649"/>
                  </a:lnTo>
                  <a:lnTo>
                    <a:pt x="1718072" y="1887228"/>
                  </a:lnTo>
                  <a:lnTo>
                    <a:pt x="1763285" y="2084288"/>
                  </a:lnTo>
                  <a:lnTo>
                    <a:pt x="1808497" y="1864490"/>
                  </a:lnTo>
                  <a:lnTo>
                    <a:pt x="1861245" y="1826594"/>
                  </a:lnTo>
                  <a:lnTo>
                    <a:pt x="1906458" y="1872070"/>
                  </a:lnTo>
                  <a:lnTo>
                    <a:pt x="1951670" y="1758381"/>
                  </a:lnTo>
                  <a:lnTo>
                    <a:pt x="1996883" y="1705326"/>
                  </a:lnTo>
                  <a:lnTo>
                    <a:pt x="2049630" y="1470370"/>
                  </a:lnTo>
                  <a:lnTo>
                    <a:pt x="2094843" y="1379420"/>
                  </a:lnTo>
                  <a:lnTo>
                    <a:pt x="2140055" y="1129305"/>
                  </a:lnTo>
                  <a:lnTo>
                    <a:pt x="2185268" y="1114146"/>
                  </a:lnTo>
                  <a:lnTo>
                    <a:pt x="2238016" y="1061092"/>
                  </a:lnTo>
                  <a:lnTo>
                    <a:pt x="2283228" y="970141"/>
                  </a:lnTo>
                  <a:lnTo>
                    <a:pt x="2328441" y="765502"/>
                  </a:lnTo>
                  <a:lnTo>
                    <a:pt x="2373653" y="545704"/>
                  </a:lnTo>
                  <a:lnTo>
                    <a:pt x="2426401" y="265273"/>
                  </a:lnTo>
                  <a:lnTo>
                    <a:pt x="2471613" y="0"/>
                  </a:lnTo>
                  <a:lnTo>
                    <a:pt x="2516826" y="234956"/>
                  </a:lnTo>
                </a:path>
              </a:pathLst>
            </a:custGeom>
            <a:ln w="18893">
              <a:solidFill>
                <a:srgbClr val="00B0F0"/>
              </a:solidFill>
            </a:ln>
          </p:spPr>
          <p:txBody>
            <a:bodyPr wrap="square" lIns="0" tIns="0" rIns="0" bIns="0" rtlCol="0"/>
            <a:lstStyle/>
            <a:p>
              <a:endParaRPr/>
            </a:p>
          </p:txBody>
        </p:sp>
        <p:sp>
          <p:nvSpPr>
            <p:cNvPr id="21" name="object 21"/>
            <p:cNvSpPr/>
            <p:nvPr/>
          </p:nvSpPr>
          <p:spPr>
            <a:xfrm>
              <a:off x="892690" y="2265717"/>
              <a:ext cx="241300" cy="0"/>
            </a:xfrm>
            <a:custGeom>
              <a:avLst/>
              <a:gdLst/>
              <a:ahLst/>
              <a:cxnLst/>
              <a:rect l="l" t="t" r="r" b="b"/>
              <a:pathLst>
                <a:path w="241300">
                  <a:moveTo>
                    <a:pt x="0" y="0"/>
                  </a:moveTo>
                  <a:lnTo>
                    <a:pt x="241133" y="0"/>
                  </a:lnTo>
                </a:path>
              </a:pathLst>
            </a:custGeom>
            <a:ln w="18948">
              <a:solidFill>
                <a:srgbClr val="000000"/>
              </a:solidFill>
            </a:ln>
          </p:spPr>
          <p:txBody>
            <a:bodyPr wrap="square" lIns="0" tIns="0" rIns="0" bIns="0" rtlCol="0"/>
            <a:lstStyle/>
            <a:p>
              <a:endParaRPr/>
            </a:p>
          </p:txBody>
        </p:sp>
        <p:sp>
          <p:nvSpPr>
            <p:cNvPr id="22" name="object 22"/>
            <p:cNvSpPr/>
            <p:nvPr/>
          </p:nvSpPr>
          <p:spPr>
            <a:xfrm>
              <a:off x="892690" y="2523411"/>
              <a:ext cx="241300" cy="0"/>
            </a:xfrm>
            <a:custGeom>
              <a:avLst/>
              <a:gdLst/>
              <a:ahLst/>
              <a:cxnLst/>
              <a:rect l="l" t="t" r="r" b="b"/>
              <a:pathLst>
                <a:path w="241300">
                  <a:moveTo>
                    <a:pt x="0" y="0"/>
                  </a:moveTo>
                  <a:lnTo>
                    <a:pt x="241133" y="0"/>
                  </a:lnTo>
                </a:path>
              </a:pathLst>
            </a:custGeom>
            <a:ln w="18948">
              <a:solidFill>
                <a:srgbClr val="00B0F0"/>
              </a:solidFill>
            </a:ln>
          </p:spPr>
          <p:txBody>
            <a:bodyPr wrap="square" lIns="0" tIns="0" rIns="0" bIns="0" rtlCol="0"/>
            <a:lstStyle/>
            <a:p>
              <a:endParaRPr/>
            </a:p>
          </p:txBody>
        </p:sp>
      </p:grpSp>
      <p:sp>
        <p:nvSpPr>
          <p:cNvPr id="23" name="object 23"/>
          <p:cNvSpPr txBox="1"/>
          <p:nvPr/>
        </p:nvSpPr>
        <p:spPr>
          <a:xfrm>
            <a:off x="3665263" y="1907401"/>
            <a:ext cx="155575" cy="4209415"/>
          </a:xfrm>
          <a:prstGeom prst="rect">
            <a:avLst/>
          </a:prstGeom>
        </p:spPr>
        <p:txBody>
          <a:bodyPr vert="horz" wrap="square" lIns="0" tIns="102235" rIns="0" bIns="0" rtlCol="0">
            <a:spAutoFit/>
          </a:bodyPr>
          <a:lstStyle/>
          <a:p>
            <a:pPr marL="12700">
              <a:lnSpc>
                <a:spcPct val="100000"/>
              </a:lnSpc>
              <a:spcBef>
                <a:spcPts val="805"/>
              </a:spcBef>
            </a:pPr>
            <a:r>
              <a:rPr sz="1000" spc="-25" dirty="0">
                <a:latin typeface="Calibri"/>
                <a:cs typeface="Calibri"/>
              </a:rPr>
              <a:t>72</a:t>
            </a:r>
            <a:endParaRPr sz="1000">
              <a:latin typeface="Calibri"/>
              <a:cs typeface="Calibri"/>
            </a:endParaRPr>
          </a:p>
          <a:p>
            <a:pPr marL="12700">
              <a:lnSpc>
                <a:spcPct val="100000"/>
              </a:lnSpc>
              <a:spcBef>
                <a:spcPts val="710"/>
              </a:spcBef>
            </a:pPr>
            <a:r>
              <a:rPr sz="1000" spc="-25" dirty="0">
                <a:latin typeface="Calibri"/>
                <a:cs typeface="Calibri"/>
              </a:rPr>
              <a:t>70</a:t>
            </a:r>
            <a:endParaRPr sz="1000">
              <a:latin typeface="Calibri"/>
              <a:cs typeface="Calibri"/>
            </a:endParaRPr>
          </a:p>
          <a:p>
            <a:pPr marL="12700">
              <a:lnSpc>
                <a:spcPct val="100000"/>
              </a:lnSpc>
              <a:spcBef>
                <a:spcPts val="770"/>
              </a:spcBef>
            </a:pPr>
            <a:r>
              <a:rPr sz="1000" spc="-25" dirty="0">
                <a:latin typeface="Calibri"/>
                <a:cs typeface="Calibri"/>
              </a:rPr>
              <a:t>68</a:t>
            </a:r>
            <a:endParaRPr sz="1000">
              <a:latin typeface="Calibri"/>
              <a:cs typeface="Calibri"/>
            </a:endParaRPr>
          </a:p>
          <a:p>
            <a:pPr marL="12700">
              <a:lnSpc>
                <a:spcPct val="100000"/>
              </a:lnSpc>
              <a:spcBef>
                <a:spcPts val="770"/>
              </a:spcBef>
            </a:pPr>
            <a:r>
              <a:rPr sz="1000" spc="-25" dirty="0">
                <a:latin typeface="Calibri"/>
                <a:cs typeface="Calibri"/>
              </a:rPr>
              <a:t>66</a:t>
            </a:r>
            <a:endParaRPr sz="1000">
              <a:latin typeface="Calibri"/>
              <a:cs typeface="Calibri"/>
            </a:endParaRPr>
          </a:p>
          <a:p>
            <a:pPr marL="12700">
              <a:lnSpc>
                <a:spcPct val="100000"/>
              </a:lnSpc>
              <a:spcBef>
                <a:spcPts val="710"/>
              </a:spcBef>
            </a:pPr>
            <a:r>
              <a:rPr sz="1000" spc="-25" dirty="0">
                <a:latin typeface="Calibri"/>
                <a:cs typeface="Calibri"/>
              </a:rPr>
              <a:t>64</a:t>
            </a:r>
            <a:endParaRPr sz="1000">
              <a:latin typeface="Calibri"/>
              <a:cs typeface="Calibri"/>
            </a:endParaRPr>
          </a:p>
          <a:p>
            <a:pPr marL="12700">
              <a:lnSpc>
                <a:spcPct val="100000"/>
              </a:lnSpc>
              <a:spcBef>
                <a:spcPts val="770"/>
              </a:spcBef>
            </a:pPr>
            <a:r>
              <a:rPr sz="1000" spc="-25" dirty="0">
                <a:latin typeface="Calibri"/>
                <a:cs typeface="Calibri"/>
              </a:rPr>
              <a:t>62</a:t>
            </a:r>
            <a:endParaRPr sz="1000">
              <a:latin typeface="Calibri"/>
              <a:cs typeface="Calibri"/>
            </a:endParaRPr>
          </a:p>
          <a:p>
            <a:pPr marL="12700">
              <a:lnSpc>
                <a:spcPct val="100000"/>
              </a:lnSpc>
              <a:spcBef>
                <a:spcPts val="710"/>
              </a:spcBef>
            </a:pPr>
            <a:r>
              <a:rPr sz="1000" spc="-25" dirty="0">
                <a:latin typeface="Calibri"/>
                <a:cs typeface="Calibri"/>
              </a:rPr>
              <a:t>60</a:t>
            </a:r>
            <a:endParaRPr sz="1000">
              <a:latin typeface="Calibri"/>
              <a:cs typeface="Calibri"/>
            </a:endParaRPr>
          </a:p>
          <a:p>
            <a:pPr marL="12700">
              <a:lnSpc>
                <a:spcPct val="100000"/>
              </a:lnSpc>
              <a:spcBef>
                <a:spcPts val="765"/>
              </a:spcBef>
            </a:pPr>
            <a:r>
              <a:rPr sz="1000" spc="-25" dirty="0">
                <a:latin typeface="Calibri"/>
                <a:cs typeface="Calibri"/>
              </a:rPr>
              <a:t>58</a:t>
            </a:r>
            <a:endParaRPr sz="1000">
              <a:latin typeface="Calibri"/>
              <a:cs typeface="Calibri"/>
            </a:endParaRPr>
          </a:p>
          <a:p>
            <a:pPr marL="12700">
              <a:lnSpc>
                <a:spcPct val="100000"/>
              </a:lnSpc>
              <a:spcBef>
                <a:spcPts val="710"/>
              </a:spcBef>
            </a:pPr>
            <a:r>
              <a:rPr sz="1000" spc="-25" dirty="0">
                <a:latin typeface="Calibri"/>
                <a:cs typeface="Calibri"/>
              </a:rPr>
              <a:t>56</a:t>
            </a:r>
            <a:endParaRPr sz="1000">
              <a:latin typeface="Calibri"/>
              <a:cs typeface="Calibri"/>
            </a:endParaRPr>
          </a:p>
          <a:p>
            <a:pPr marL="12700">
              <a:lnSpc>
                <a:spcPct val="100000"/>
              </a:lnSpc>
              <a:spcBef>
                <a:spcPts val="770"/>
              </a:spcBef>
            </a:pPr>
            <a:r>
              <a:rPr sz="1000" spc="-25" dirty="0">
                <a:latin typeface="Calibri"/>
                <a:cs typeface="Calibri"/>
              </a:rPr>
              <a:t>54</a:t>
            </a:r>
            <a:endParaRPr sz="1000">
              <a:latin typeface="Calibri"/>
              <a:cs typeface="Calibri"/>
            </a:endParaRPr>
          </a:p>
          <a:p>
            <a:pPr marL="12700">
              <a:lnSpc>
                <a:spcPct val="100000"/>
              </a:lnSpc>
              <a:spcBef>
                <a:spcPts val="710"/>
              </a:spcBef>
            </a:pPr>
            <a:r>
              <a:rPr sz="1000" spc="-25" dirty="0">
                <a:latin typeface="Calibri"/>
                <a:cs typeface="Calibri"/>
              </a:rPr>
              <a:t>52</a:t>
            </a:r>
            <a:endParaRPr sz="1000">
              <a:latin typeface="Calibri"/>
              <a:cs typeface="Calibri"/>
            </a:endParaRPr>
          </a:p>
          <a:p>
            <a:pPr marL="12700">
              <a:lnSpc>
                <a:spcPct val="100000"/>
              </a:lnSpc>
              <a:spcBef>
                <a:spcPts val="770"/>
              </a:spcBef>
            </a:pPr>
            <a:r>
              <a:rPr sz="1000" spc="-25" dirty="0">
                <a:latin typeface="Calibri"/>
                <a:cs typeface="Calibri"/>
              </a:rPr>
              <a:t>50</a:t>
            </a:r>
            <a:endParaRPr sz="1000">
              <a:latin typeface="Calibri"/>
              <a:cs typeface="Calibri"/>
            </a:endParaRPr>
          </a:p>
          <a:p>
            <a:pPr marL="12700">
              <a:lnSpc>
                <a:spcPct val="100000"/>
              </a:lnSpc>
              <a:spcBef>
                <a:spcPts val="710"/>
              </a:spcBef>
            </a:pPr>
            <a:r>
              <a:rPr sz="1000" spc="-25" dirty="0">
                <a:latin typeface="Calibri"/>
                <a:cs typeface="Calibri"/>
              </a:rPr>
              <a:t>48</a:t>
            </a:r>
            <a:endParaRPr sz="1000">
              <a:latin typeface="Calibri"/>
              <a:cs typeface="Calibri"/>
            </a:endParaRPr>
          </a:p>
          <a:p>
            <a:pPr marL="12700">
              <a:lnSpc>
                <a:spcPct val="100000"/>
              </a:lnSpc>
              <a:spcBef>
                <a:spcPts val="770"/>
              </a:spcBef>
            </a:pPr>
            <a:r>
              <a:rPr sz="1000" spc="-25" dirty="0">
                <a:latin typeface="Calibri"/>
                <a:cs typeface="Calibri"/>
              </a:rPr>
              <a:t>46</a:t>
            </a:r>
            <a:endParaRPr sz="1000">
              <a:latin typeface="Calibri"/>
              <a:cs typeface="Calibri"/>
            </a:endParaRPr>
          </a:p>
          <a:p>
            <a:pPr marL="12700">
              <a:lnSpc>
                <a:spcPct val="100000"/>
              </a:lnSpc>
              <a:spcBef>
                <a:spcPts val="710"/>
              </a:spcBef>
            </a:pPr>
            <a:r>
              <a:rPr sz="1000" spc="-25" dirty="0">
                <a:latin typeface="Calibri"/>
                <a:cs typeface="Calibri"/>
              </a:rPr>
              <a:t>44</a:t>
            </a:r>
            <a:endParaRPr sz="1000">
              <a:latin typeface="Calibri"/>
              <a:cs typeface="Calibri"/>
            </a:endParaRPr>
          </a:p>
          <a:p>
            <a:pPr marL="12700">
              <a:lnSpc>
                <a:spcPct val="100000"/>
              </a:lnSpc>
              <a:spcBef>
                <a:spcPts val="770"/>
              </a:spcBef>
            </a:pPr>
            <a:r>
              <a:rPr sz="1000" spc="-25" dirty="0">
                <a:latin typeface="Calibri"/>
                <a:cs typeface="Calibri"/>
              </a:rPr>
              <a:t>42</a:t>
            </a:r>
            <a:endParaRPr sz="1000">
              <a:latin typeface="Calibri"/>
              <a:cs typeface="Calibri"/>
            </a:endParaRPr>
          </a:p>
          <a:p>
            <a:pPr marL="12700">
              <a:lnSpc>
                <a:spcPct val="100000"/>
              </a:lnSpc>
              <a:spcBef>
                <a:spcPts val="710"/>
              </a:spcBef>
            </a:pPr>
            <a:r>
              <a:rPr sz="1000" spc="-25" dirty="0">
                <a:latin typeface="Calibri"/>
                <a:cs typeface="Calibri"/>
              </a:rPr>
              <a:t>40</a:t>
            </a:r>
            <a:endParaRPr sz="1000">
              <a:latin typeface="Calibri"/>
              <a:cs typeface="Calibri"/>
            </a:endParaRPr>
          </a:p>
        </p:txBody>
      </p:sp>
      <p:sp>
        <p:nvSpPr>
          <p:cNvPr id="24" name="object 24"/>
          <p:cNvSpPr txBox="1"/>
          <p:nvPr/>
        </p:nvSpPr>
        <p:spPr>
          <a:xfrm>
            <a:off x="620206" y="6103259"/>
            <a:ext cx="285115" cy="180340"/>
          </a:xfrm>
          <a:prstGeom prst="rect">
            <a:avLst/>
          </a:prstGeom>
        </p:spPr>
        <p:txBody>
          <a:bodyPr vert="horz" wrap="square" lIns="0" tIns="14605" rIns="0" bIns="0" rtlCol="0">
            <a:spAutoFit/>
          </a:bodyPr>
          <a:lstStyle/>
          <a:p>
            <a:pPr marL="12700">
              <a:lnSpc>
                <a:spcPct val="100000"/>
              </a:lnSpc>
              <a:spcBef>
                <a:spcPts val="115"/>
              </a:spcBef>
            </a:pPr>
            <a:r>
              <a:rPr sz="1000" spc="-20" dirty="0">
                <a:latin typeface="Calibri"/>
                <a:cs typeface="Calibri"/>
              </a:rPr>
              <a:t>2022</a:t>
            </a:r>
            <a:endParaRPr sz="1000">
              <a:latin typeface="Calibri"/>
              <a:cs typeface="Calibri"/>
            </a:endParaRPr>
          </a:p>
        </p:txBody>
      </p:sp>
      <p:sp>
        <p:nvSpPr>
          <p:cNvPr id="25" name="object 25"/>
          <p:cNvSpPr txBox="1"/>
          <p:nvPr/>
        </p:nvSpPr>
        <p:spPr>
          <a:xfrm>
            <a:off x="1185157" y="6103259"/>
            <a:ext cx="285115" cy="180340"/>
          </a:xfrm>
          <a:prstGeom prst="rect">
            <a:avLst/>
          </a:prstGeom>
        </p:spPr>
        <p:txBody>
          <a:bodyPr vert="horz" wrap="square" lIns="0" tIns="14605" rIns="0" bIns="0" rtlCol="0">
            <a:spAutoFit/>
          </a:bodyPr>
          <a:lstStyle/>
          <a:p>
            <a:pPr marL="12700">
              <a:lnSpc>
                <a:spcPct val="100000"/>
              </a:lnSpc>
              <a:spcBef>
                <a:spcPts val="115"/>
              </a:spcBef>
            </a:pPr>
            <a:r>
              <a:rPr sz="1000" spc="-20" dirty="0">
                <a:latin typeface="Calibri"/>
                <a:cs typeface="Calibri"/>
              </a:rPr>
              <a:t>2023</a:t>
            </a:r>
            <a:endParaRPr sz="1000">
              <a:latin typeface="Calibri"/>
              <a:cs typeface="Calibri"/>
            </a:endParaRPr>
          </a:p>
        </p:txBody>
      </p:sp>
      <p:sp>
        <p:nvSpPr>
          <p:cNvPr id="26" name="object 26"/>
          <p:cNvSpPr txBox="1"/>
          <p:nvPr/>
        </p:nvSpPr>
        <p:spPr>
          <a:xfrm>
            <a:off x="1750106" y="6103259"/>
            <a:ext cx="285115" cy="180340"/>
          </a:xfrm>
          <a:prstGeom prst="rect">
            <a:avLst/>
          </a:prstGeom>
        </p:spPr>
        <p:txBody>
          <a:bodyPr vert="horz" wrap="square" lIns="0" tIns="14605" rIns="0" bIns="0" rtlCol="0">
            <a:spAutoFit/>
          </a:bodyPr>
          <a:lstStyle/>
          <a:p>
            <a:pPr marL="12700">
              <a:lnSpc>
                <a:spcPct val="100000"/>
              </a:lnSpc>
              <a:spcBef>
                <a:spcPts val="115"/>
              </a:spcBef>
            </a:pPr>
            <a:r>
              <a:rPr sz="1000" spc="-20" dirty="0">
                <a:latin typeface="Calibri"/>
                <a:cs typeface="Calibri"/>
              </a:rPr>
              <a:t>2024</a:t>
            </a:r>
            <a:endParaRPr sz="1000">
              <a:latin typeface="Calibri"/>
              <a:cs typeface="Calibri"/>
            </a:endParaRPr>
          </a:p>
        </p:txBody>
      </p:sp>
      <p:sp>
        <p:nvSpPr>
          <p:cNvPr id="27" name="object 27"/>
          <p:cNvSpPr txBox="1"/>
          <p:nvPr/>
        </p:nvSpPr>
        <p:spPr>
          <a:xfrm>
            <a:off x="2315057" y="6103259"/>
            <a:ext cx="285115" cy="180340"/>
          </a:xfrm>
          <a:prstGeom prst="rect">
            <a:avLst/>
          </a:prstGeom>
        </p:spPr>
        <p:txBody>
          <a:bodyPr vert="horz" wrap="square" lIns="0" tIns="14605" rIns="0" bIns="0" rtlCol="0">
            <a:spAutoFit/>
          </a:bodyPr>
          <a:lstStyle/>
          <a:p>
            <a:pPr marL="12700">
              <a:lnSpc>
                <a:spcPct val="100000"/>
              </a:lnSpc>
              <a:spcBef>
                <a:spcPts val="115"/>
              </a:spcBef>
            </a:pPr>
            <a:r>
              <a:rPr sz="1000" spc="-20" dirty="0">
                <a:latin typeface="Calibri"/>
                <a:cs typeface="Calibri"/>
              </a:rPr>
              <a:t>2025</a:t>
            </a:r>
            <a:endParaRPr sz="1000">
              <a:latin typeface="Calibri"/>
              <a:cs typeface="Calibri"/>
            </a:endParaRPr>
          </a:p>
        </p:txBody>
      </p:sp>
      <p:sp>
        <p:nvSpPr>
          <p:cNvPr id="28" name="object 28"/>
          <p:cNvSpPr txBox="1"/>
          <p:nvPr/>
        </p:nvSpPr>
        <p:spPr>
          <a:xfrm>
            <a:off x="2880009" y="6103259"/>
            <a:ext cx="285115" cy="180340"/>
          </a:xfrm>
          <a:prstGeom prst="rect">
            <a:avLst/>
          </a:prstGeom>
        </p:spPr>
        <p:txBody>
          <a:bodyPr vert="horz" wrap="square" lIns="0" tIns="14605" rIns="0" bIns="0" rtlCol="0">
            <a:spAutoFit/>
          </a:bodyPr>
          <a:lstStyle/>
          <a:p>
            <a:pPr marL="12700">
              <a:lnSpc>
                <a:spcPct val="100000"/>
              </a:lnSpc>
              <a:spcBef>
                <a:spcPts val="115"/>
              </a:spcBef>
            </a:pPr>
            <a:r>
              <a:rPr sz="1000" spc="-20" dirty="0">
                <a:latin typeface="Calibri"/>
                <a:cs typeface="Calibri"/>
              </a:rPr>
              <a:t>2026</a:t>
            </a:r>
            <a:endParaRPr sz="1000">
              <a:latin typeface="Calibri"/>
              <a:cs typeface="Calibri"/>
            </a:endParaRPr>
          </a:p>
        </p:txBody>
      </p:sp>
      <p:sp>
        <p:nvSpPr>
          <p:cNvPr id="29" name="object 29"/>
          <p:cNvSpPr txBox="1"/>
          <p:nvPr/>
        </p:nvSpPr>
        <p:spPr>
          <a:xfrm>
            <a:off x="1147437" y="2162062"/>
            <a:ext cx="1108710" cy="445770"/>
          </a:xfrm>
          <a:prstGeom prst="rect">
            <a:avLst/>
          </a:prstGeom>
        </p:spPr>
        <p:txBody>
          <a:bodyPr vert="horz" wrap="square" lIns="0" tIns="14605" rIns="0" bIns="0" rtlCol="0">
            <a:spAutoFit/>
          </a:bodyPr>
          <a:lstStyle/>
          <a:p>
            <a:pPr marL="12700">
              <a:lnSpc>
                <a:spcPct val="100000"/>
              </a:lnSpc>
              <a:spcBef>
                <a:spcPts val="115"/>
              </a:spcBef>
            </a:pPr>
            <a:r>
              <a:rPr sz="1000" dirty="0">
                <a:latin typeface="Calibri"/>
                <a:cs typeface="Calibri"/>
              </a:rPr>
              <a:t>Exportaciones</a:t>
            </a:r>
            <a:r>
              <a:rPr sz="1000" spc="10" dirty="0">
                <a:latin typeface="Calibri"/>
                <a:cs typeface="Calibri"/>
              </a:rPr>
              <a:t> </a:t>
            </a:r>
            <a:r>
              <a:rPr sz="1000" spc="-10" dirty="0">
                <a:latin typeface="Calibri"/>
                <a:cs typeface="Calibri"/>
              </a:rPr>
              <a:t>(70.1)</a:t>
            </a:r>
            <a:endParaRPr sz="1000">
              <a:latin typeface="Calibri"/>
              <a:cs typeface="Calibri"/>
            </a:endParaRPr>
          </a:p>
          <a:p>
            <a:pPr marL="12700">
              <a:lnSpc>
                <a:spcPct val="100000"/>
              </a:lnSpc>
              <a:spcBef>
                <a:spcPts val="885"/>
              </a:spcBef>
            </a:pPr>
            <a:r>
              <a:rPr sz="1000" dirty="0">
                <a:latin typeface="Calibri"/>
                <a:cs typeface="Calibri"/>
              </a:rPr>
              <a:t>Importaciones</a:t>
            </a:r>
            <a:r>
              <a:rPr sz="1000" spc="10" dirty="0">
                <a:latin typeface="Calibri"/>
                <a:cs typeface="Calibri"/>
              </a:rPr>
              <a:t> </a:t>
            </a:r>
            <a:r>
              <a:rPr sz="1000" spc="-10" dirty="0">
                <a:latin typeface="Calibri"/>
                <a:cs typeface="Calibri"/>
              </a:rPr>
              <a:t>(66.3)</a:t>
            </a:r>
            <a:endParaRPr sz="1000">
              <a:latin typeface="Calibri"/>
              <a:cs typeface="Calibri"/>
            </a:endParaRPr>
          </a:p>
        </p:txBody>
      </p:sp>
      <p:sp>
        <p:nvSpPr>
          <p:cNvPr id="30" name="object 30"/>
          <p:cNvSpPr txBox="1"/>
          <p:nvPr/>
        </p:nvSpPr>
        <p:spPr>
          <a:xfrm>
            <a:off x="4579193" y="1478788"/>
            <a:ext cx="2313305" cy="330200"/>
          </a:xfrm>
          <a:prstGeom prst="rect">
            <a:avLst/>
          </a:prstGeom>
        </p:spPr>
        <p:txBody>
          <a:bodyPr vert="horz" wrap="square" lIns="0" tIns="12700" rIns="0" bIns="0" rtlCol="0">
            <a:spAutoFit/>
          </a:bodyPr>
          <a:lstStyle/>
          <a:p>
            <a:pPr marL="12700">
              <a:lnSpc>
                <a:spcPct val="100000"/>
              </a:lnSpc>
              <a:spcBef>
                <a:spcPts val="100"/>
              </a:spcBef>
            </a:pPr>
            <a:r>
              <a:rPr sz="1000" spc="-65" dirty="0">
                <a:latin typeface="Arial Black"/>
                <a:cs typeface="Arial Black"/>
              </a:rPr>
              <a:t>MX:</a:t>
            </a:r>
            <a:r>
              <a:rPr sz="1000" spc="-55" dirty="0">
                <a:latin typeface="Arial Black"/>
                <a:cs typeface="Arial Black"/>
              </a:rPr>
              <a:t> Exportaciones </a:t>
            </a:r>
            <a:r>
              <a:rPr sz="1000" spc="-10" dirty="0">
                <a:latin typeface="Arial Black"/>
                <a:cs typeface="Arial Black"/>
              </a:rPr>
              <a:t>Manufactureras</a:t>
            </a:r>
            <a:endParaRPr sz="1000">
              <a:latin typeface="Arial Black"/>
              <a:cs typeface="Arial Black"/>
            </a:endParaRPr>
          </a:p>
          <a:p>
            <a:pPr marL="12700">
              <a:lnSpc>
                <a:spcPct val="100000"/>
              </a:lnSpc>
            </a:pPr>
            <a:r>
              <a:rPr sz="1000" dirty="0">
                <a:latin typeface="Lucida Sans Unicode"/>
                <a:cs typeface="Lucida Sans Unicode"/>
              </a:rPr>
              <a:t>(USD miles</a:t>
            </a:r>
            <a:r>
              <a:rPr sz="1000" spc="-10" dirty="0">
                <a:latin typeface="Lucida Sans Unicode"/>
                <a:cs typeface="Lucida Sans Unicode"/>
              </a:rPr>
              <a:t> </a:t>
            </a:r>
            <a:r>
              <a:rPr sz="1000" spc="50" dirty="0">
                <a:latin typeface="Lucida Sans Unicode"/>
                <a:cs typeface="Lucida Sans Unicode"/>
              </a:rPr>
              <a:t>de</a:t>
            </a:r>
            <a:r>
              <a:rPr sz="1000" dirty="0">
                <a:latin typeface="Lucida Sans Unicode"/>
                <a:cs typeface="Lucida Sans Unicode"/>
              </a:rPr>
              <a:t> millones);</a:t>
            </a:r>
            <a:r>
              <a:rPr sz="1000" spc="-10" dirty="0">
                <a:latin typeface="Lucida Sans Unicode"/>
                <a:cs typeface="Lucida Sans Unicode"/>
              </a:rPr>
              <a:t> </a:t>
            </a:r>
            <a:r>
              <a:rPr sz="1000" spc="75" dirty="0">
                <a:latin typeface="Lucida Sans Unicode"/>
                <a:cs typeface="Lucida Sans Unicode"/>
              </a:rPr>
              <a:t>Jun</a:t>
            </a:r>
            <a:r>
              <a:rPr sz="1000" spc="-10" dirty="0">
                <a:latin typeface="Lucida Sans Unicode"/>
                <a:cs typeface="Lucida Sans Unicode"/>
              </a:rPr>
              <a:t> </a:t>
            </a:r>
            <a:r>
              <a:rPr sz="1000" spc="175" dirty="0">
                <a:latin typeface="Lucida Sans Unicode"/>
                <a:cs typeface="Lucida Sans Unicode"/>
              </a:rPr>
              <a:t>–</a:t>
            </a:r>
            <a:r>
              <a:rPr sz="1000" spc="-10" dirty="0">
                <a:latin typeface="Lucida Sans Unicode"/>
                <a:cs typeface="Lucida Sans Unicode"/>
              </a:rPr>
              <a:t> </a:t>
            </a:r>
            <a:r>
              <a:rPr sz="1000" spc="-25" dirty="0">
                <a:latin typeface="Lucida Sans Unicode"/>
                <a:cs typeface="Lucida Sans Unicode"/>
              </a:rPr>
              <a:t>26</a:t>
            </a:r>
            <a:endParaRPr sz="1000">
              <a:latin typeface="Lucida Sans Unicode"/>
              <a:cs typeface="Lucida Sans Unicode"/>
            </a:endParaRPr>
          </a:p>
        </p:txBody>
      </p:sp>
      <p:sp>
        <p:nvSpPr>
          <p:cNvPr id="31" name="object 31"/>
          <p:cNvSpPr/>
          <p:nvPr/>
        </p:nvSpPr>
        <p:spPr>
          <a:xfrm>
            <a:off x="4500453" y="1858763"/>
            <a:ext cx="3240405" cy="0"/>
          </a:xfrm>
          <a:custGeom>
            <a:avLst/>
            <a:gdLst/>
            <a:ahLst/>
            <a:cxnLst/>
            <a:rect l="l" t="t" r="r" b="b"/>
            <a:pathLst>
              <a:path w="3240404">
                <a:moveTo>
                  <a:pt x="0" y="0"/>
                </a:moveTo>
                <a:lnTo>
                  <a:pt x="3240000" y="1"/>
                </a:lnTo>
              </a:path>
            </a:pathLst>
          </a:custGeom>
          <a:ln w="12700">
            <a:solidFill>
              <a:srgbClr val="919191"/>
            </a:solidFill>
          </a:ln>
        </p:spPr>
        <p:txBody>
          <a:bodyPr wrap="square" lIns="0" tIns="0" rIns="0" bIns="0" rtlCol="0"/>
          <a:lstStyle/>
          <a:p>
            <a:endParaRPr/>
          </a:p>
        </p:txBody>
      </p:sp>
      <p:grpSp>
        <p:nvGrpSpPr>
          <p:cNvPr id="32" name="object 32"/>
          <p:cNvGrpSpPr/>
          <p:nvPr/>
        </p:nvGrpSpPr>
        <p:grpSpPr>
          <a:xfrm>
            <a:off x="4647824" y="2040433"/>
            <a:ext cx="2852420" cy="3884929"/>
            <a:chOff x="4647824" y="2040433"/>
            <a:chExt cx="2852420" cy="3884929"/>
          </a:xfrm>
        </p:grpSpPr>
        <p:sp>
          <p:nvSpPr>
            <p:cNvPr id="33" name="object 33"/>
            <p:cNvSpPr/>
            <p:nvPr/>
          </p:nvSpPr>
          <p:spPr>
            <a:xfrm>
              <a:off x="4661012" y="2040670"/>
              <a:ext cx="2797175" cy="3851275"/>
            </a:xfrm>
            <a:custGeom>
              <a:avLst/>
              <a:gdLst/>
              <a:ahLst/>
              <a:cxnLst/>
              <a:rect l="l" t="t" r="r" b="b"/>
              <a:pathLst>
                <a:path w="2797175" h="3851275">
                  <a:moveTo>
                    <a:pt x="0" y="0"/>
                  </a:moveTo>
                  <a:lnTo>
                    <a:pt x="2796963" y="0"/>
                  </a:lnTo>
                  <a:lnTo>
                    <a:pt x="2796963" y="3850758"/>
                  </a:lnTo>
                  <a:lnTo>
                    <a:pt x="0" y="3850758"/>
                  </a:lnTo>
                  <a:lnTo>
                    <a:pt x="0" y="0"/>
                  </a:lnTo>
                  <a:close/>
                </a:path>
              </a:pathLst>
            </a:custGeom>
            <a:ln w="3175">
              <a:solidFill>
                <a:srgbClr val="000000"/>
              </a:solidFill>
            </a:ln>
          </p:spPr>
          <p:txBody>
            <a:bodyPr wrap="square" lIns="0" tIns="0" rIns="0" bIns="0" rtlCol="0"/>
            <a:lstStyle/>
            <a:p>
              <a:endParaRPr/>
            </a:p>
          </p:txBody>
        </p:sp>
        <p:sp>
          <p:nvSpPr>
            <p:cNvPr id="34" name="object 34"/>
            <p:cNvSpPr/>
            <p:nvPr/>
          </p:nvSpPr>
          <p:spPr>
            <a:xfrm>
              <a:off x="4657191" y="2044394"/>
              <a:ext cx="2842895" cy="3881120"/>
            </a:xfrm>
            <a:custGeom>
              <a:avLst/>
              <a:gdLst/>
              <a:ahLst/>
              <a:cxnLst/>
              <a:rect l="l" t="t" r="r" b="b"/>
              <a:pathLst>
                <a:path w="2842895" h="3881120">
                  <a:moveTo>
                    <a:pt x="2796963" y="3843310"/>
                  </a:moveTo>
                  <a:lnTo>
                    <a:pt x="2796963" y="0"/>
                  </a:lnTo>
                </a:path>
                <a:path w="2842895" h="3881120">
                  <a:moveTo>
                    <a:pt x="2796963" y="3843310"/>
                  </a:moveTo>
                  <a:lnTo>
                    <a:pt x="2842815" y="3843310"/>
                  </a:lnTo>
                </a:path>
                <a:path w="2842895" h="3881120">
                  <a:moveTo>
                    <a:pt x="2796963" y="3202758"/>
                  </a:moveTo>
                  <a:lnTo>
                    <a:pt x="2842815" y="3202758"/>
                  </a:lnTo>
                </a:path>
                <a:path w="2842895" h="3881120">
                  <a:moveTo>
                    <a:pt x="2796963" y="2562206"/>
                  </a:moveTo>
                  <a:lnTo>
                    <a:pt x="2842815" y="2562206"/>
                  </a:lnTo>
                </a:path>
                <a:path w="2842895" h="3881120">
                  <a:moveTo>
                    <a:pt x="2796963" y="1921655"/>
                  </a:moveTo>
                  <a:lnTo>
                    <a:pt x="2842815" y="1921655"/>
                  </a:lnTo>
                </a:path>
                <a:path w="2842895" h="3881120">
                  <a:moveTo>
                    <a:pt x="2796963" y="1281103"/>
                  </a:moveTo>
                  <a:lnTo>
                    <a:pt x="2842815" y="1281103"/>
                  </a:lnTo>
                </a:path>
                <a:path w="2842895" h="3881120">
                  <a:moveTo>
                    <a:pt x="2796963" y="640551"/>
                  </a:moveTo>
                  <a:lnTo>
                    <a:pt x="2842815" y="640551"/>
                  </a:lnTo>
                </a:path>
                <a:path w="2842895" h="3881120">
                  <a:moveTo>
                    <a:pt x="2796963" y="0"/>
                  </a:moveTo>
                  <a:lnTo>
                    <a:pt x="2842815" y="0"/>
                  </a:lnTo>
                </a:path>
                <a:path w="2842895" h="3881120">
                  <a:moveTo>
                    <a:pt x="0" y="3843310"/>
                  </a:moveTo>
                  <a:lnTo>
                    <a:pt x="2796963" y="3843310"/>
                  </a:lnTo>
                </a:path>
                <a:path w="2842895" h="3881120">
                  <a:moveTo>
                    <a:pt x="0" y="3843310"/>
                  </a:moveTo>
                  <a:lnTo>
                    <a:pt x="0" y="3880551"/>
                  </a:lnTo>
                </a:path>
                <a:path w="2842895" h="3881120">
                  <a:moveTo>
                    <a:pt x="351530" y="3843310"/>
                  </a:moveTo>
                  <a:lnTo>
                    <a:pt x="351530" y="3880551"/>
                  </a:lnTo>
                </a:path>
                <a:path w="2842895" h="3881120">
                  <a:moveTo>
                    <a:pt x="703061" y="3843310"/>
                  </a:moveTo>
                  <a:lnTo>
                    <a:pt x="703061" y="3880551"/>
                  </a:lnTo>
                </a:path>
                <a:path w="2842895" h="3881120">
                  <a:moveTo>
                    <a:pt x="1046950" y="3843310"/>
                  </a:moveTo>
                  <a:lnTo>
                    <a:pt x="1046950" y="3880551"/>
                  </a:lnTo>
                </a:path>
                <a:path w="2842895" h="3881120">
                  <a:moveTo>
                    <a:pt x="1398481" y="3843310"/>
                  </a:moveTo>
                  <a:lnTo>
                    <a:pt x="1398481" y="3880551"/>
                  </a:lnTo>
                </a:path>
                <a:path w="2842895" h="3881120">
                  <a:moveTo>
                    <a:pt x="1750012" y="3843310"/>
                  </a:moveTo>
                  <a:lnTo>
                    <a:pt x="1750012" y="3880551"/>
                  </a:lnTo>
                </a:path>
                <a:path w="2842895" h="3881120">
                  <a:moveTo>
                    <a:pt x="2101543" y="3843310"/>
                  </a:moveTo>
                  <a:lnTo>
                    <a:pt x="2101543" y="3880551"/>
                  </a:lnTo>
                </a:path>
                <a:path w="2842895" h="3881120">
                  <a:moveTo>
                    <a:pt x="2445432" y="3843310"/>
                  </a:moveTo>
                  <a:lnTo>
                    <a:pt x="2445432" y="3880551"/>
                  </a:lnTo>
                </a:path>
                <a:path w="2842895" h="3881120">
                  <a:moveTo>
                    <a:pt x="2796963" y="3843310"/>
                  </a:moveTo>
                  <a:lnTo>
                    <a:pt x="2796963" y="3880551"/>
                  </a:lnTo>
                </a:path>
              </a:pathLst>
            </a:custGeom>
            <a:ln w="6130">
              <a:solidFill>
                <a:srgbClr val="000000"/>
              </a:solidFill>
            </a:ln>
          </p:spPr>
          <p:txBody>
            <a:bodyPr wrap="square" lIns="0" tIns="0" rIns="0" bIns="0" rtlCol="0"/>
            <a:lstStyle/>
            <a:p>
              <a:endParaRPr/>
            </a:p>
          </p:txBody>
        </p:sp>
        <p:sp>
          <p:nvSpPr>
            <p:cNvPr id="35" name="object 35"/>
            <p:cNvSpPr/>
            <p:nvPr/>
          </p:nvSpPr>
          <p:spPr>
            <a:xfrm>
              <a:off x="4657191" y="2781773"/>
              <a:ext cx="2606040" cy="2204720"/>
            </a:xfrm>
            <a:custGeom>
              <a:avLst/>
              <a:gdLst/>
              <a:ahLst/>
              <a:cxnLst/>
              <a:rect l="l" t="t" r="r" b="b"/>
              <a:pathLst>
                <a:path w="2606040" h="2204720">
                  <a:moveTo>
                    <a:pt x="0" y="1698206"/>
                  </a:moveTo>
                  <a:lnTo>
                    <a:pt x="15284" y="1690758"/>
                  </a:lnTo>
                  <a:lnTo>
                    <a:pt x="45851" y="1705655"/>
                  </a:lnTo>
                  <a:lnTo>
                    <a:pt x="76419" y="1750344"/>
                  </a:lnTo>
                  <a:lnTo>
                    <a:pt x="106987" y="1683310"/>
                  </a:lnTo>
                  <a:lnTo>
                    <a:pt x="129913" y="1690758"/>
                  </a:lnTo>
                  <a:lnTo>
                    <a:pt x="160481" y="1668413"/>
                  </a:lnTo>
                  <a:lnTo>
                    <a:pt x="191049" y="1720551"/>
                  </a:lnTo>
                  <a:lnTo>
                    <a:pt x="221617" y="1675862"/>
                  </a:lnTo>
                  <a:lnTo>
                    <a:pt x="252185" y="1705655"/>
                  </a:lnTo>
                  <a:lnTo>
                    <a:pt x="275111" y="1690758"/>
                  </a:lnTo>
                  <a:lnTo>
                    <a:pt x="305679" y="1713103"/>
                  </a:lnTo>
                  <a:lnTo>
                    <a:pt x="336247" y="1720551"/>
                  </a:lnTo>
                  <a:lnTo>
                    <a:pt x="366814" y="1705655"/>
                  </a:lnTo>
                  <a:lnTo>
                    <a:pt x="397382" y="1683310"/>
                  </a:lnTo>
                  <a:lnTo>
                    <a:pt x="420308" y="1750344"/>
                  </a:lnTo>
                  <a:lnTo>
                    <a:pt x="450876" y="2003586"/>
                  </a:lnTo>
                  <a:lnTo>
                    <a:pt x="481444" y="2204689"/>
                  </a:lnTo>
                  <a:lnTo>
                    <a:pt x="512012" y="1809930"/>
                  </a:lnTo>
                  <a:lnTo>
                    <a:pt x="542580" y="1839724"/>
                  </a:lnTo>
                  <a:lnTo>
                    <a:pt x="573148" y="1698206"/>
                  </a:lnTo>
                  <a:lnTo>
                    <a:pt x="596074" y="1690758"/>
                  </a:lnTo>
                  <a:lnTo>
                    <a:pt x="626642" y="1638620"/>
                  </a:lnTo>
                  <a:lnTo>
                    <a:pt x="657210" y="1631172"/>
                  </a:lnTo>
                  <a:lnTo>
                    <a:pt x="687777" y="1608827"/>
                  </a:lnTo>
                  <a:lnTo>
                    <a:pt x="718345" y="1631172"/>
                  </a:lnTo>
                  <a:lnTo>
                    <a:pt x="741271" y="1653517"/>
                  </a:lnTo>
                  <a:lnTo>
                    <a:pt x="771839" y="1564137"/>
                  </a:lnTo>
                  <a:lnTo>
                    <a:pt x="802407" y="1616275"/>
                  </a:lnTo>
                  <a:lnTo>
                    <a:pt x="832975" y="1579034"/>
                  </a:lnTo>
                  <a:lnTo>
                    <a:pt x="863543" y="1549241"/>
                  </a:lnTo>
                  <a:lnTo>
                    <a:pt x="886469" y="1497103"/>
                  </a:lnTo>
                  <a:lnTo>
                    <a:pt x="917037" y="1526896"/>
                  </a:lnTo>
                  <a:lnTo>
                    <a:pt x="947605" y="1489655"/>
                  </a:lnTo>
                  <a:lnTo>
                    <a:pt x="978172" y="1482206"/>
                  </a:lnTo>
                  <a:lnTo>
                    <a:pt x="1008740" y="1422620"/>
                  </a:lnTo>
                  <a:lnTo>
                    <a:pt x="1039308" y="1348137"/>
                  </a:lnTo>
                  <a:lnTo>
                    <a:pt x="1062234" y="1407724"/>
                  </a:lnTo>
                  <a:lnTo>
                    <a:pt x="1092802" y="1281103"/>
                  </a:lnTo>
                  <a:lnTo>
                    <a:pt x="1123370" y="1295999"/>
                  </a:lnTo>
                  <a:lnTo>
                    <a:pt x="1153938" y="1295999"/>
                  </a:lnTo>
                  <a:lnTo>
                    <a:pt x="1184506" y="1251310"/>
                  </a:lnTo>
                  <a:lnTo>
                    <a:pt x="1207432" y="1258758"/>
                  </a:lnTo>
                  <a:lnTo>
                    <a:pt x="1238000" y="1228965"/>
                  </a:lnTo>
                  <a:lnTo>
                    <a:pt x="1268568" y="1288551"/>
                  </a:lnTo>
                  <a:lnTo>
                    <a:pt x="1299135" y="1154482"/>
                  </a:lnTo>
                  <a:lnTo>
                    <a:pt x="1329703" y="1243862"/>
                  </a:lnTo>
                  <a:lnTo>
                    <a:pt x="1352629" y="1273655"/>
                  </a:lnTo>
                  <a:lnTo>
                    <a:pt x="1383197" y="1288551"/>
                  </a:lnTo>
                  <a:lnTo>
                    <a:pt x="1413765" y="1221517"/>
                  </a:lnTo>
                  <a:lnTo>
                    <a:pt x="1444333" y="1266206"/>
                  </a:lnTo>
                  <a:lnTo>
                    <a:pt x="1474901" y="1295999"/>
                  </a:lnTo>
                  <a:lnTo>
                    <a:pt x="1505469" y="1228965"/>
                  </a:lnTo>
                  <a:lnTo>
                    <a:pt x="1528395" y="1303448"/>
                  </a:lnTo>
                  <a:lnTo>
                    <a:pt x="1558963" y="1243862"/>
                  </a:lnTo>
                  <a:lnTo>
                    <a:pt x="1589531" y="1318344"/>
                  </a:lnTo>
                  <a:lnTo>
                    <a:pt x="1620098" y="1295999"/>
                  </a:lnTo>
                  <a:lnTo>
                    <a:pt x="1650666" y="1310896"/>
                  </a:lnTo>
                  <a:lnTo>
                    <a:pt x="1673592" y="1348137"/>
                  </a:lnTo>
                  <a:lnTo>
                    <a:pt x="1704160" y="1288551"/>
                  </a:lnTo>
                  <a:lnTo>
                    <a:pt x="1734728" y="1281103"/>
                  </a:lnTo>
                  <a:lnTo>
                    <a:pt x="1765296" y="1288551"/>
                  </a:lnTo>
                  <a:lnTo>
                    <a:pt x="1795864" y="1243862"/>
                  </a:lnTo>
                  <a:lnTo>
                    <a:pt x="1818790" y="1206620"/>
                  </a:lnTo>
                  <a:lnTo>
                    <a:pt x="1849358" y="1281103"/>
                  </a:lnTo>
                  <a:lnTo>
                    <a:pt x="1879926" y="1214068"/>
                  </a:lnTo>
                  <a:lnTo>
                    <a:pt x="1910494" y="1236413"/>
                  </a:lnTo>
                  <a:lnTo>
                    <a:pt x="1941061" y="1109793"/>
                  </a:lnTo>
                  <a:lnTo>
                    <a:pt x="1971629" y="1169379"/>
                  </a:lnTo>
                  <a:lnTo>
                    <a:pt x="1994555" y="1147034"/>
                  </a:lnTo>
                  <a:lnTo>
                    <a:pt x="2025123" y="1154482"/>
                  </a:lnTo>
                </a:path>
                <a:path w="2606040" h="2204720">
                  <a:moveTo>
                    <a:pt x="2025123" y="1154482"/>
                  </a:moveTo>
                  <a:lnTo>
                    <a:pt x="2055691" y="1094896"/>
                  </a:lnTo>
                  <a:lnTo>
                    <a:pt x="2086259" y="1102344"/>
                  </a:lnTo>
                  <a:lnTo>
                    <a:pt x="2116827" y="1050206"/>
                  </a:lnTo>
                  <a:lnTo>
                    <a:pt x="2139753" y="1027862"/>
                  </a:lnTo>
                  <a:lnTo>
                    <a:pt x="2170321" y="1035310"/>
                  </a:lnTo>
                  <a:lnTo>
                    <a:pt x="2200889" y="1005517"/>
                  </a:lnTo>
                  <a:lnTo>
                    <a:pt x="2231457" y="983172"/>
                  </a:lnTo>
                  <a:lnTo>
                    <a:pt x="2262025" y="945931"/>
                  </a:lnTo>
                  <a:lnTo>
                    <a:pt x="2292592" y="901241"/>
                  </a:lnTo>
                  <a:lnTo>
                    <a:pt x="2315518" y="804413"/>
                  </a:lnTo>
                  <a:lnTo>
                    <a:pt x="2346086" y="759724"/>
                  </a:lnTo>
                  <a:lnTo>
                    <a:pt x="2376654" y="461793"/>
                  </a:lnTo>
                  <a:lnTo>
                    <a:pt x="2407222" y="655448"/>
                  </a:lnTo>
                  <a:lnTo>
                    <a:pt x="2437790" y="603310"/>
                  </a:lnTo>
                  <a:lnTo>
                    <a:pt x="2460716" y="573517"/>
                  </a:lnTo>
                  <a:lnTo>
                    <a:pt x="2491284" y="476689"/>
                  </a:lnTo>
                  <a:lnTo>
                    <a:pt x="2521852" y="238344"/>
                  </a:lnTo>
                  <a:lnTo>
                    <a:pt x="2552420" y="74482"/>
                  </a:lnTo>
                  <a:lnTo>
                    <a:pt x="2582988" y="59586"/>
                  </a:lnTo>
                  <a:lnTo>
                    <a:pt x="2605913" y="0"/>
                  </a:lnTo>
                </a:path>
              </a:pathLst>
            </a:custGeom>
            <a:ln w="18862">
              <a:solidFill>
                <a:srgbClr val="000000"/>
              </a:solidFill>
            </a:ln>
          </p:spPr>
          <p:txBody>
            <a:bodyPr wrap="square" lIns="0" tIns="0" rIns="0" bIns="0" rtlCol="0"/>
            <a:lstStyle/>
            <a:p>
              <a:endParaRPr/>
            </a:p>
          </p:txBody>
        </p:sp>
        <p:sp>
          <p:nvSpPr>
            <p:cNvPr id="36" name="object 36"/>
            <p:cNvSpPr/>
            <p:nvPr/>
          </p:nvSpPr>
          <p:spPr>
            <a:xfrm>
              <a:off x="4657191" y="4777911"/>
              <a:ext cx="2606040" cy="1028065"/>
            </a:xfrm>
            <a:custGeom>
              <a:avLst/>
              <a:gdLst/>
              <a:ahLst/>
              <a:cxnLst/>
              <a:rect l="l" t="t" r="r" b="b"/>
              <a:pathLst>
                <a:path w="2606040" h="1028064">
                  <a:moveTo>
                    <a:pt x="0" y="364965"/>
                  </a:moveTo>
                  <a:lnTo>
                    <a:pt x="15284" y="387310"/>
                  </a:lnTo>
                  <a:lnTo>
                    <a:pt x="45851" y="335172"/>
                  </a:lnTo>
                  <a:lnTo>
                    <a:pt x="76419" y="297931"/>
                  </a:lnTo>
                  <a:lnTo>
                    <a:pt x="106987" y="312827"/>
                  </a:lnTo>
                  <a:lnTo>
                    <a:pt x="129913" y="320275"/>
                  </a:lnTo>
                  <a:lnTo>
                    <a:pt x="160481" y="305379"/>
                  </a:lnTo>
                  <a:lnTo>
                    <a:pt x="191049" y="283034"/>
                  </a:lnTo>
                  <a:lnTo>
                    <a:pt x="221617" y="245793"/>
                  </a:lnTo>
                  <a:lnTo>
                    <a:pt x="252185" y="320275"/>
                  </a:lnTo>
                  <a:lnTo>
                    <a:pt x="275111" y="364965"/>
                  </a:lnTo>
                  <a:lnTo>
                    <a:pt x="305679" y="335172"/>
                  </a:lnTo>
                  <a:lnTo>
                    <a:pt x="336247" y="350068"/>
                  </a:lnTo>
                  <a:lnTo>
                    <a:pt x="366814" y="327724"/>
                  </a:lnTo>
                  <a:lnTo>
                    <a:pt x="397382" y="312827"/>
                  </a:lnTo>
                  <a:lnTo>
                    <a:pt x="420308" y="342620"/>
                  </a:lnTo>
                  <a:lnTo>
                    <a:pt x="450876" y="945931"/>
                  </a:lnTo>
                  <a:lnTo>
                    <a:pt x="481444" y="1027862"/>
                  </a:lnTo>
                  <a:lnTo>
                    <a:pt x="512012" y="580965"/>
                  </a:lnTo>
                  <a:lnTo>
                    <a:pt x="542580" y="350068"/>
                  </a:lnTo>
                  <a:lnTo>
                    <a:pt x="573148" y="327724"/>
                  </a:lnTo>
                  <a:lnTo>
                    <a:pt x="596074" y="342620"/>
                  </a:lnTo>
                  <a:lnTo>
                    <a:pt x="626642" y="245793"/>
                  </a:lnTo>
                  <a:lnTo>
                    <a:pt x="657210" y="335172"/>
                  </a:lnTo>
                  <a:lnTo>
                    <a:pt x="687777" y="290482"/>
                  </a:lnTo>
                  <a:lnTo>
                    <a:pt x="718345" y="275586"/>
                  </a:lnTo>
                  <a:lnTo>
                    <a:pt x="741271" y="379862"/>
                  </a:lnTo>
                  <a:lnTo>
                    <a:pt x="771839" y="387310"/>
                  </a:lnTo>
                  <a:lnTo>
                    <a:pt x="802407" y="327724"/>
                  </a:lnTo>
                  <a:lnTo>
                    <a:pt x="832975" y="327724"/>
                  </a:lnTo>
                  <a:lnTo>
                    <a:pt x="863543" y="379862"/>
                  </a:lnTo>
                  <a:lnTo>
                    <a:pt x="886469" y="417103"/>
                  </a:lnTo>
                  <a:lnTo>
                    <a:pt x="917037" y="439448"/>
                  </a:lnTo>
                  <a:lnTo>
                    <a:pt x="947605" y="417103"/>
                  </a:lnTo>
                  <a:lnTo>
                    <a:pt x="978172" y="417103"/>
                  </a:lnTo>
                  <a:lnTo>
                    <a:pt x="1008740" y="253241"/>
                  </a:lnTo>
                  <a:lnTo>
                    <a:pt x="1039308" y="327724"/>
                  </a:lnTo>
                  <a:lnTo>
                    <a:pt x="1062234" y="439448"/>
                  </a:lnTo>
                  <a:lnTo>
                    <a:pt x="1092802" y="134068"/>
                  </a:lnTo>
                  <a:lnTo>
                    <a:pt x="1123370" y="275586"/>
                  </a:lnTo>
                  <a:lnTo>
                    <a:pt x="1153938" y="245793"/>
                  </a:lnTo>
                  <a:lnTo>
                    <a:pt x="1184506" y="275586"/>
                  </a:lnTo>
                  <a:lnTo>
                    <a:pt x="1207432" y="215999"/>
                  </a:lnTo>
                  <a:lnTo>
                    <a:pt x="1238000" y="320275"/>
                  </a:lnTo>
                  <a:lnTo>
                    <a:pt x="1268568" y="178758"/>
                  </a:lnTo>
                  <a:lnTo>
                    <a:pt x="1299135" y="119172"/>
                  </a:lnTo>
                  <a:lnTo>
                    <a:pt x="1329703" y="186206"/>
                  </a:lnTo>
                  <a:lnTo>
                    <a:pt x="1352629" y="178758"/>
                  </a:lnTo>
                  <a:lnTo>
                    <a:pt x="1383197" y="193655"/>
                  </a:lnTo>
                  <a:lnTo>
                    <a:pt x="1413765" y="22344"/>
                  </a:lnTo>
                  <a:lnTo>
                    <a:pt x="1444333" y="208551"/>
                  </a:lnTo>
                  <a:lnTo>
                    <a:pt x="1474901" y="134068"/>
                  </a:lnTo>
                  <a:lnTo>
                    <a:pt x="1505469" y="253241"/>
                  </a:lnTo>
                  <a:lnTo>
                    <a:pt x="1528395" y="81931"/>
                  </a:lnTo>
                  <a:lnTo>
                    <a:pt x="1558963" y="134068"/>
                  </a:lnTo>
                  <a:lnTo>
                    <a:pt x="1589531" y="52137"/>
                  </a:lnTo>
                  <a:lnTo>
                    <a:pt x="1620098" y="89379"/>
                  </a:lnTo>
                  <a:lnTo>
                    <a:pt x="1650666" y="52137"/>
                  </a:lnTo>
                  <a:lnTo>
                    <a:pt x="1673592" y="37241"/>
                  </a:lnTo>
                  <a:lnTo>
                    <a:pt x="1704160" y="111724"/>
                  </a:lnTo>
                  <a:lnTo>
                    <a:pt x="1734728" y="29793"/>
                  </a:lnTo>
                  <a:lnTo>
                    <a:pt x="1765296" y="104275"/>
                  </a:lnTo>
                  <a:lnTo>
                    <a:pt x="1795864" y="0"/>
                  </a:lnTo>
                  <a:lnTo>
                    <a:pt x="1818790" y="104275"/>
                  </a:lnTo>
                  <a:lnTo>
                    <a:pt x="1849358" y="89379"/>
                  </a:lnTo>
                  <a:lnTo>
                    <a:pt x="1879926" y="59586"/>
                  </a:lnTo>
                  <a:lnTo>
                    <a:pt x="1910494" y="104275"/>
                  </a:lnTo>
                  <a:lnTo>
                    <a:pt x="1941061" y="44689"/>
                  </a:lnTo>
                  <a:lnTo>
                    <a:pt x="1971629" y="96827"/>
                  </a:lnTo>
                  <a:lnTo>
                    <a:pt x="1994555" y="126620"/>
                  </a:lnTo>
                  <a:lnTo>
                    <a:pt x="2025123" y="7448"/>
                  </a:lnTo>
                </a:path>
                <a:path w="2606040" h="1028064">
                  <a:moveTo>
                    <a:pt x="2025123" y="7448"/>
                  </a:moveTo>
                  <a:lnTo>
                    <a:pt x="2055691" y="89379"/>
                  </a:lnTo>
                  <a:lnTo>
                    <a:pt x="2086259" y="134069"/>
                  </a:lnTo>
                  <a:lnTo>
                    <a:pt x="2116827" y="104275"/>
                  </a:lnTo>
                  <a:lnTo>
                    <a:pt x="2139753" y="126620"/>
                  </a:lnTo>
                  <a:lnTo>
                    <a:pt x="2170321" y="81931"/>
                  </a:lnTo>
                  <a:lnTo>
                    <a:pt x="2200889" y="134069"/>
                  </a:lnTo>
                  <a:lnTo>
                    <a:pt x="2231457" y="119172"/>
                  </a:lnTo>
                  <a:lnTo>
                    <a:pt x="2262025" y="89379"/>
                  </a:lnTo>
                  <a:lnTo>
                    <a:pt x="2292592" y="126620"/>
                  </a:lnTo>
                  <a:lnTo>
                    <a:pt x="2315518" y="89379"/>
                  </a:lnTo>
                  <a:lnTo>
                    <a:pt x="2346086" y="148965"/>
                  </a:lnTo>
                  <a:lnTo>
                    <a:pt x="2376654" y="163862"/>
                  </a:lnTo>
                  <a:lnTo>
                    <a:pt x="2407222" y="89379"/>
                  </a:lnTo>
                  <a:lnTo>
                    <a:pt x="2437790" y="141517"/>
                  </a:lnTo>
                  <a:lnTo>
                    <a:pt x="2460716" y="163862"/>
                  </a:lnTo>
                  <a:lnTo>
                    <a:pt x="2491284" y="156413"/>
                  </a:lnTo>
                  <a:lnTo>
                    <a:pt x="2521852" y="74482"/>
                  </a:lnTo>
                  <a:lnTo>
                    <a:pt x="2552420" y="67034"/>
                  </a:lnTo>
                  <a:lnTo>
                    <a:pt x="2582988" y="111724"/>
                  </a:lnTo>
                  <a:lnTo>
                    <a:pt x="2605913" y="52137"/>
                  </a:lnTo>
                </a:path>
              </a:pathLst>
            </a:custGeom>
            <a:ln w="18862">
              <a:solidFill>
                <a:srgbClr val="00B0F0"/>
              </a:solidFill>
            </a:ln>
          </p:spPr>
          <p:txBody>
            <a:bodyPr wrap="square" lIns="0" tIns="0" rIns="0" bIns="0" rtlCol="0"/>
            <a:lstStyle/>
            <a:p>
              <a:endParaRPr/>
            </a:p>
          </p:txBody>
        </p:sp>
        <p:sp>
          <p:nvSpPr>
            <p:cNvPr id="37" name="object 37"/>
            <p:cNvSpPr/>
            <p:nvPr/>
          </p:nvSpPr>
          <p:spPr>
            <a:xfrm>
              <a:off x="4771821" y="2372118"/>
              <a:ext cx="245110" cy="0"/>
            </a:xfrm>
            <a:custGeom>
              <a:avLst/>
              <a:gdLst/>
              <a:ahLst/>
              <a:cxnLst/>
              <a:rect l="l" t="t" r="r" b="b"/>
              <a:pathLst>
                <a:path w="245110">
                  <a:moveTo>
                    <a:pt x="0" y="0"/>
                  </a:moveTo>
                  <a:lnTo>
                    <a:pt x="244543" y="0"/>
                  </a:lnTo>
                </a:path>
              </a:pathLst>
            </a:custGeom>
            <a:ln w="18620">
              <a:solidFill>
                <a:srgbClr val="000000"/>
              </a:solidFill>
            </a:ln>
          </p:spPr>
          <p:txBody>
            <a:bodyPr wrap="square" lIns="0" tIns="0" rIns="0" bIns="0" rtlCol="0"/>
            <a:lstStyle/>
            <a:p>
              <a:endParaRPr/>
            </a:p>
          </p:txBody>
        </p:sp>
        <p:sp>
          <p:nvSpPr>
            <p:cNvPr id="38" name="object 38"/>
            <p:cNvSpPr/>
            <p:nvPr/>
          </p:nvSpPr>
          <p:spPr>
            <a:xfrm>
              <a:off x="4771821" y="2647704"/>
              <a:ext cx="245110" cy="0"/>
            </a:xfrm>
            <a:custGeom>
              <a:avLst/>
              <a:gdLst/>
              <a:ahLst/>
              <a:cxnLst/>
              <a:rect l="l" t="t" r="r" b="b"/>
              <a:pathLst>
                <a:path w="245110">
                  <a:moveTo>
                    <a:pt x="0" y="0"/>
                  </a:moveTo>
                  <a:lnTo>
                    <a:pt x="244543" y="0"/>
                  </a:lnTo>
                </a:path>
              </a:pathLst>
            </a:custGeom>
            <a:ln w="18620">
              <a:solidFill>
                <a:srgbClr val="00B0F0"/>
              </a:solidFill>
            </a:ln>
          </p:spPr>
          <p:txBody>
            <a:bodyPr wrap="square" lIns="0" tIns="0" rIns="0" bIns="0" rtlCol="0"/>
            <a:lstStyle/>
            <a:p>
              <a:endParaRPr/>
            </a:p>
          </p:txBody>
        </p:sp>
      </p:grpSp>
      <p:sp>
        <p:nvSpPr>
          <p:cNvPr id="39" name="object 39"/>
          <p:cNvSpPr txBox="1"/>
          <p:nvPr/>
        </p:nvSpPr>
        <p:spPr>
          <a:xfrm>
            <a:off x="7565163" y="5793070"/>
            <a:ext cx="91440" cy="177800"/>
          </a:xfrm>
          <a:prstGeom prst="rect">
            <a:avLst/>
          </a:prstGeom>
        </p:spPr>
        <p:txBody>
          <a:bodyPr vert="horz" wrap="square" lIns="0" tIns="12065" rIns="0" bIns="0" rtlCol="0">
            <a:spAutoFit/>
          </a:bodyPr>
          <a:lstStyle/>
          <a:p>
            <a:pPr marL="12700">
              <a:lnSpc>
                <a:spcPct val="100000"/>
              </a:lnSpc>
              <a:spcBef>
                <a:spcPts val="95"/>
              </a:spcBef>
            </a:pPr>
            <a:r>
              <a:rPr sz="1000" spc="-50" dirty="0">
                <a:latin typeface="Calibri"/>
                <a:cs typeface="Calibri"/>
              </a:rPr>
              <a:t>0</a:t>
            </a:r>
            <a:endParaRPr sz="1000">
              <a:latin typeface="Calibri"/>
              <a:cs typeface="Calibri"/>
            </a:endParaRPr>
          </a:p>
        </p:txBody>
      </p:sp>
      <p:sp>
        <p:nvSpPr>
          <p:cNvPr id="40" name="object 40"/>
          <p:cNvSpPr txBox="1"/>
          <p:nvPr/>
        </p:nvSpPr>
        <p:spPr>
          <a:xfrm>
            <a:off x="7565163" y="5152520"/>
            <a:ext cx="157480" cy="177800"/>
          </a:xfrm>
          <a:prstGeom prst="rect">
            <a:avLst/>
          </a:prstGeom>
        </p:spPr>
        <p:txBody>
          <a:bodyPr vert="horz" wrap="square" lIns="0" tIns="12065" rIns="0" bIns="0" rtlCol="0">
            <a:spAutoFit/>
          </a:bodyPr>
          <a:lstStyle/>
          <a:p>
            <a:pPr marL="12700">
              <a:lnSpc>
                <a:spcPct val="100000"/>
              </a:lnSpc>
              <a:spcBef>
                <a:spcPts val="95"/>
              </a:spcBef>
            </a:pPr>
            <a:r>
              <a:rPr sz="1000" spc="-25" dirty="0">
                <a:latin typeface="Calibri"/>
                <a:cs typeface="Calibri"/>
              </a:rPr>
              <a:t>10</a:t>
            </a:r>
            <a:endParaRPr sz="1000">
              <a:latin typeface="Calibri"/>
              <a:cs typeface="Calibri"/>
            </a:endParaRPr>
          </a:p>
        </p:txBody>
      </p:sp>
      <p:sp>
        <p:nvSpPr>
          <p:cNvPr id="41" name="object 41"/>
          <p:cNvSpPr txBox="1"/>
          <p:nvPr/>
        </p:nvSpPr>
        <p:spPr>
          <a:xfrm>
            <a:off x="7565163" y="4504515"/>
            <a:ext cx="157480" cy="177800"/>
          </a:xfrm>
          <a:prstGeom prst="rect">
            <a:avLst/>
          </a:prstGeom>
        </p:spPr>
        <p:txBody>
          <a:bodyPr vert="horz" wrap="square" lIns="0" tIns="12065" rIns="0" bIns="0" rtlCol="0">
            <a:spAutoFit/>
          </a:bodyPr>
          <a:lstStyle/>
          <a:p>
            <a:pPr marL="12700">
              <a:lnSpc>
                <a:spcPct val="100000"/>
              </a:lnSpc>
              <a:spcBef>
                <a:spcPts val="95"/>
              </a:spcBef>
            </a:pPr>
            <a:r>
              <a:rPr sz="1000" spc="-25" dirty="0">
                <a:latin typeface="Calibri"/>
                <a:cs typeface="Calibri"/>
              </a:rPr>
              <a:t>20</a:t>
            </a:r>
            <a:endParaRPr sz="1000">
              <a:latin typeface="Calibri"/>
              <a:cs typeface="Calibri"/>
            </a:endParaRPr>
          </a:p>
        </p:txBody>
      </p:sp>
      <p:sp>
        <p:nvSpPr>
          <p:cNvPr id="42" name="object 42"/>
          <p:cNvSpPr txBox="1"/>
          <p:nvPr/>
        </p:nvSpPr>
        <p:spPr>
          <a:xfrm>
            <a:off x="7565163" y="3863966"/>
            <a:ext cx="157480" cy="177800"/>
          </a:xfrm>
          <a:prstGeom prst="rect">
            <a:avLst/>
          </a:prstGeom>
        </p:spPr>
        <p:txBody>
          <a:bodyPr vert="horz" wrap="square" lIns="0" tIns="12065" rIns="0" bIns="0" rtlCol="0">
            <a:spAutoFit/>
          </a:bodyPr>
          <a:lstStyle/>
          <a:p>
            <a:pPr marL="12700">
              <a:lnSpc>
                <a:spcPct val="100000"/>
              </a:lnSpc>
              <a:spcBef>
                <a:spcPts val="95"/>
              </a:spcBef>
            </a:pPr>
            <a:r>
              <a:rPr sz="1000" spc="-25" dirty="0">
                <a:latin typeface="Calibri"/>
                <a:cs typeface="Calibri"/>
              </a:rPr>
              <a:t>30</a:t>
            </a:r>
            <a:endParaRPr sz="1000">
              <a:latin typeface="Calibri"/>
              <a:cs typeface="Calibri"/>
            </a:endParaRPr>
          </a:p>
        </p:txBody>
      </p:sp>
      <p:sp>
        <p:nvSpPr>
          <p:cNvPr id="43" name="object 43"/>
          <p:cNvSpPr txBox="1"/>
          <p:nvPr/>
        </p:nvSpPr>
        <p:spPr>
          <a:xfrm>
            <a:off x="7565163" y="3223416"/>
            <a:ext cx="157480" cy="177800"/>
          </a:xfrm>
          <a:prstGeom prst="rect">
            <a:avLst/>
          </a:prstGeom>
        </p:spPr>
        <p:txBody>
          <a:bodyPr vert="horz" wrap="square" lIns="0" tIns="12065" rIns="0" bIns="0" rtlCol="0">
            <a:spAutoFit/>
          </a:bodyPr>
          <a:lstStyle/>
          <a:p>
            <a:pPr marL="12700">
              <a:lnSpc>
                <a:spcPct val="100000"/>
              </a:lnSpc>
              <a:spcBef>
                <a:spcPts val="95"/>
              </a:spcBef>
            </a:pPr>
            <a:r>
              <a:rPr sz="1000" spc="-25" dirty="0">
                <a:latin typeface="Calibri"/>
                <a:cs typeface="Calibri"/>
              </a:rPr>
              <a:t>40</a:t>
            </a:r>
            <a:endParaRPr sz="1000">
              <a:latin typeface="Calibri"/>
              <a:cs typeface="Calibri"/>
            </a:endParaRPr>
          </a:p>
        </p:txBody>
      </p:sp>
      <p:sp>
        <p:nvSpPr>
          <p:cNvPr id="44" name="object 44"/>
          <p:cNvSpPr txBox="1"/>
          <p:nvPr/>
        </p:nvSpPr>
        <p:spPr>
          <a:xfrm>
            <a:off x="7565163" y="2582865"/>
            <a:ext cx="157480" cy="177800"/>
          </a:xfrm>
          <a:prstGeom prst="rect">
            <a:avLst/>
          </a:prstGeom>
        </p:spPr>
        <p:txBody>
          <a:bodyPr vert="horz" wrap="square" lIns="0" tIns="12065" rIns="0" bIns="0" rtlCol="0">
            <a:spAutoFit/>
          </a:bodyPr>
          <a:lstStyle/>
          <a:p>
            <a:pPr marL="12700">
              <a:lnSpc>
                <a:spcPct val="100000"/>
              </a:lnSpc>
              <a:spcBef>
                <a:spcPts val="95"/>
              </a:spcBef>
            </a:pPr>
            <a:r>
              <a:rPr sz="1000" spc="-25" dirty="0">
                <a:latin typeface="Calibri"/>
                <a:cs typeface="Calibri"/>
              </a:rPr>
              <a:t>50</a:t>
            </a:r>
            <a:endParaRPr sz="1000">
              <a:latin typeface="Calibri"/>
              <a:cs typeface="Calibri"/>
            </a:endParaRPr>
          </a:p>
        </p:txBody>
      </p:sp>
      <p:sp>
        <p:nvSpPr>
          <p:cNvPr id="45" name="object 45"/>
          <p:cNvSpPr txBox="1"/>
          <p:nvPr/>
        </p:nvSpPr>
        <p:spPr>
          <a:xfrm>
            <a:off x="7565163" y="1942314"/>
            <a:ext cx="157480" cy="177800"/>
          </a:xfrm>
          <a:prstGeom prst="rect">
            <a:avLst/>
          </a:prstGeom>
        </p:spPr>
        <p:txBody>
          <a:bodyPr vert="horz" wrap="square" lIns="0" tIns="12065" rIns="0" bIns="0" rtlCol="0">
            <a:spAutoFit/>
          </a:bodyPr>
          <a:lstStyle/>
          <a:p>
            <a:pPr marL="12700">
              <a:lnSpc>
                <a:spcPct val="100000"/>
              </a:lnSpc>
              <a:spcBef>
                <a:spcPts val="95"/>
              </a:spcBef>
            </a:pPr>
            <a:r>
              <a:rPr sz="1000" spc="-25" dirty="0">
                <a:latin typeface="Calibri"/>
                <a:cs typeface="Calibri"/>
              </a:rPr>
              <a:t>60</a:t>
            </a:r>
            <a:endParaRPr sz="1000">
              <a:latin typeface="Calibri"/>
              <a:cs typeface="Calibri"/>
            </a:endParaRPr>
          </a:p>
        </p:txBody>
      </p:sp>
      <p:sp>
        <p:nvSpPr>
          <p:cNvPr id="46" name="object 46"/>
          <p:cNvSpPr txBox="1"/>
          <p:nvPr/>
        </p:nvSpPr>
        <p:spPr>
          <a:xfrm>
            <a:off x="4535253" y="5949486"/>
            <a:ext cx="2736850" cy="177800"/>
          </a:xfrm>
          <a:prstGeom prst="rect">
            <a:avLst/>
          </a:prstGeom>
        </p:spPr>
        <p:txBody>
          <a:bodyPr vert="horz" wrap="square" lIns="0" tIns="12065" rIns="0" bIns="0" rtlCol="0">
            <a:spAutoFit/>
          </a:bodyPr>
          <a:lstStyle/>
          <a:p>
            <a:pPr marL="12700">
              <a:lnSpc>
                <a:spcPct val="100000"/>
              </a:lnSpc>
              <a:spcBef>
                <a:spcPts val="95"/>
              </a:spcBef>
            </a:pPr>
            <a:r>
              <a:rPr sz="1000" dirty="0">
                <a:latin typeface="Calibri"/>
                <a:cs typeface="Calibri"/>
              </a:rPr>
              <a:t>2019</a:t>
            </a:r>
            <a:r>
              <a:rPr sz="1000" spc="470" dirty="0">
                <a:latin typeface="Calibri"/>
                <a:cs typeface="Calibri"/>
              </a:rPr>
              <a:t> </a:t>
            </a:r>
            <a:r>
              <a:rPr sz="1000" dirty="0">
                <a:latin typeface="Calibri"/>
                <a:cs typeface="Calibri"/>
              </a:rPr>
              <a:t>2020</a:t>
            </a:r>
            <a:r>
              <a:rPr sz="1000" spc="470" dirty="0">
                <a:latin typeface="Calibri"/>
                <a:cs typeface="Calibri"/>
              </a:rPr>
              <a:t> </a:t>
            </a:r>
            <a:r>
              <a:rPr sz="1000" dirty="0">
                <a:latin typeface="Calibri"/>
                <a:cs typeface="Calibri"/>
              </a:rPr>
              <a:t>2021</a:t>
            </a:r>
            <a:r>
              <a:rPr sz="1000" spc="470" dirty="0">
                <a:latin typeface="Calibri"/>
                <a:cs typeface="Calibri"/>
              </a:rPr>
              <a:t> </a:t>
            </a:r>
            <a:r>
              <a:rPr sz="1000" dirty="0">
                <a:latin typeface="Calibri"/>
                <a:cs typeface="Calibri"/>
              </a:rPr>
              <a:t>2022</a:t>
            </a:r>
            <a:r>
              <a:rPr sz="1000" spc="470" dirty="0">
                <a:latin typeface="Calibri"/>
                <a:cs typeface="Calibri"/>
              </a:rPr>
              <a:t> </a:t>
            </a:r>
            <a:r>
              <a:rPr sz="1000" dirty="0">
                <a:latin typeface="Calibri"/>
                <a:cs typeface="Calibri"/>
              </a:rPr>
              <a:t>2023</a:t>
            </a:r>
            <a:r>
              <a:rPr sz="1000" spc="470" dirty="0">
                <a:latin typeface="Calibri"/>
                <a:cs typeface="Calibri"/>
              </a:rPr>
              <a:t> </a:t>
            </a:r>
            <a:r>
              <a:rPr sz="1000" dirty="0">
                <a:latin typeface="Calibri"/>
                <a:cs typeface="Calibri"/>
              </a:rPr>
              <a:t>2024</a:t>
            </a:r>
            <a:r>
              <a:rPr sz="1000" spc="470" dirty="0">
                <a:latin typeface="Calibri"/>
                <a:cs typeface="Calibri"/>
              </a:rPr>
              <a:t> </a:t>
            </a:r>
            <a:r>
              <a:rPr sz="1000" dirty="0">
                <a:latin typeface="Calibri"/>
                <a:cs typeface="Calibri"/>
              </a:rPr>
              <a:t>2025</a:t>
            </a:r>
            <a:r>
              <a:rPr sz="1000" spc="470" dirty="0">
                <a:latin typeface="Calibri"/>
                <a:cs typeface="Calibri"/>
              </a:rPr>
              <a:t> </a:t>
            </a:r>
            <a:r>
              <a:rPr sz="1000" spc="-20" dirty="0">
                <a:latin typeface="Calibri"/>
                <a:cs typeface="Calibri"/>
              </a:rPr>
              <a:t>2026</a:t>
            </a:r>
            <a:endParaRPr sz="1000">
              <a:latin typeface="Calibri"/>
              <a:cs typeface="Calibri"/>
            </a:endParaRPr>
          </a:p>
        </p:txBody>
      </p:sp>
      <p:sp>
        <p:nvSpPr>
          <p:cNvPr id="47" name="object 47"/>
          <p:cNvSpPr txBox="1"/>
          <p:nvPr/>
        </p:nvSpPr>
        <p:spPr>
          <a:xfrm>
            <a:off x="5029732" y="2277487"/>
            <a:ext cx="1544955" cy="445770"/>
          </a:xfrm>
          <a:prstGeom prst="rect">
            <a:avLst/>
          </a:prstGeom>
        </p:spPr>
        <p:txBody>
          <a:bodyPr vert="horz" wrap="square" lIns="0" tIns="12065" rIns="0" bIns="0" rtlCol="0">
            <a:spAutoFit/>
          </a:bodyPr>
          <a:lstStyle/>
          <a:p>
            <a:pPr marL="12700">
              <a:lnSpc>
                <a:spcPct val="100000"/>
              </a:lnSpc>
              <a:spcBef>
                <a:spcPts val="95"/>
              </a:spcBef>
            </a:pPr>
            <a:r>
              <a:rPr sz="1000" dirty="0">
                <a:latin typeface="Calibri"/>
                <a:cs typeface="Calibri"/>
              </a:rPr>
              <a:t>Manuf.</a:t>
            </a:r>
            <a:r>
              <a:rPr sz="1000" spc="30" dirty="0">
                <a:latin typeface="Calibri"/>
                <a:cs typeface="Calibri"/>
              </a:rPr>
              <a:t> </a:t>
            </a:r>
            <a:r>
              <a:rPr sz="1000" dirty="0">
                <a:latin typeface="Calibri"/>
                <a:cs typeface="Calibri"/>
              </a:rPr>
              <a:t>No</a:t>
            </a:r>
            <a:r>
              <a:rPr sz="1000" spc="30" dirty="0">
                <a:latin typeface="Calibri"/>
                <a:cs typeface="Calibri"/>
              </a:rPr>
              <a:t> </a:t>
            </a:r>
            <a:r>
              <a:rPr sz="1000" dirty="0">
                <a:latin typeface="Calibri"/>
                <a:cs typeface="Calibri"/>
              </a:rPr>
              <a:t>Automotriz</a:t>
            </a:r>
            <a:r>
              <a:rPr sz="1000" spc="30" dirty="0">
                <a:latin typeface="Calibri"/>
                <a:cs typeface="Calibri"/>
              </a:rPr>
              <a:t> </a:t>
            </a:r>
            <a:r>
              <a:rPr sz="1000" spc="-10" dirty="0">
                <a:latin typeface="Calibri"/>
                <a:cs typeface="Calibri"/>
              </a:rPr>
              <a:t>(48.4)</a:t>
            </a:r>
            <a:endParaRPr sz="1000">
              <a:latin typeface="Calibri"/>
              <a:cs typeface="Calibri"/>
            </a:endParaRPr>
          </a:p>
          <a:p>
            <a:pPr marL="12700">
              <a:lnSpc>
                <a:spcPct val="100000"/>
              </a:lnSpc>
              <a:spcBef>
                <a:spcPts val="910"/>
              </a:spcBef>
            </a:pPr>
            <a:r>
              <a:rPr sz="1000" dirty="0">
                <a:latin typeface="Calibri"/>
                <a:cs typeface="Calibri"/>
              </a:rPr>
              <a:t>Manuf.</a:t>
            </a:r>
            <a:r>
              <a:rPr sz="1000" spc="30" dirty="0">
                <a:latin typeface="Calibri"/>
                <a:cs typeface="Calibri"/>
              </a:rPr>
              <a:t> </a:t>
            </a:r>
            <a:r>
              <a:rPr sz="1000" dirty="0">
                <a:latin typeface="Calibri"/>
                <a:cs typeface="Calibri"/>
              </a:rPr>
              <a:t>Automotriz</a:t>
            </a:r>
            <a:r>
              <a:rPr sz="1000" spc="35" dirty="0">
                <a:latin typeface="Calibri"/>
                <a:cs typeface="Calibri"/>
              </a:rPr>
              <a:t> </a:t>
            </a:r>
            <a:r>
              <a:rPr sz="1000" spc="-10" dirty="0">
                <a:latin typeface="Calibri"/>
                <a:cs typeface="Calibri"/>
              </a:rPr>
              <a:t>(16.5)</a:t>
            </a:r>
            <a:endParaRPr sz="1000">
              <a:latin typeface="Calibri"/>
              <a:cs typeface="Calibri"/>
            </a:endParaRPr>
          </a:p>
        </p:txBody>
      </p:sp>
      <p:grpSp>
        <p:nvGrpSpPr>
          <p:cNvPr id="48" name="object 48"/>
          <p:cNvGrpSpPr/>
          <p:nvPr/>
        </p:nvGrpSpPr>
        <p:grpSpPr>
          <a:xfrm>
            <a:off x="8502065" y="2005965"/>
            <a:ext cx="2930525" cy="3950335"/>
            <a:chOff x="8502065" y="2005965"/>
            <a:chExt cx="2930525" cy="3950335"/>
          </a:xfrm>
        </p:grpSpPr>
        <p:sp>
          <p:nvSpPr>
            <p:cNvPr id="49" name="object 49"/>
            <p:cNvSpPr/>
            <p:nvPr/>
          </p:nvSpPr>
          <p:spPr>
            <a:xfrm>
              <a:off x="11389890" y="2009457"/>
              <a:ext cx="38735" cy="3904615"/>
            </a:xfrm>
            <a:custGeom>
              <a:avLst/>
              <a:gdLst/>
              <a:ahLst/>
              <a:cxnLst/>
              <a:rect l="l" t="t" r="r" b="b"/>
              <a:pathLst>
                <a:path w="38734" h="3904615">
                  <a:moveTo>
                    <a:pt x="0" y="3904232"/>
                  </a:moveTo>
                  <a:lnTo>
                    <a:pt x="0" y="0"/>
                  </a:lnTo>
                </a:path>
                <a:path w="38734" h="3904615">
                  <a:moveTo>
                    <a:pt x="0" y="3904232"/>
                  </a:moveTo>
                  <a:lnTo>
                    <a:pt x="38630" y="3904232"/>
                  </a:lnTo>
                </a:path>
                <a:path w="38734" h="3904615">
                  <a:moveTo>
                    <a:pt x="0" y="3508010"/>
                  </a:moveTo>
                  <a:lnTo>
                    <a:pt x="38630" y="3508010"/>
                  </a:lnTo>
                </a:path>
                <a:path w="38734" h="3904615">
                  <a:moveTo>
                    <a:pt x="0" y="3121453"/>
                  </a:moveTo>
                  <a:lnTo>
                    <a:pt x="38630" y="3121453"/>
                  </a:lnTo>
                </a:path>
                <a:path w="38734" h="3904615">
                  <a:moveTo>
                    <a:pt x="0" y="2734895"/>
                  </a:moveTo>
                  <a:lnTo>
                    <a:pt x="38630" y="2734895"/>
                  </a:lnTo>
                </a:path>
                <a:path w="38734" h="3904615">
                  <a:moveTo>
                    <a:pt x="0" y="2338673"/>
                  </a:moveTo>
                  <a:lnTo>
                    <a:pt x="38630" y="2338673"/>
                  </a:lnTo>
                </a:path>
                <a:path w="38734" h="3904615">
                  <a:moveTo>
                    <a:pt x="0" y="1952116"/>
                  </a:moveTo>
                  <a:lnTo>
                    <a:pt x="38630" y="1952116"/>
                  </a:lnTo>
                </a:path>
                <a:path w="38734" h="3904615">
                  <a:moveTo>
                    <a:pt x="0" y="1565558"/>
                  </a:moveTo>
                  <a:lnTo>
                    <a:pt x="38630" y="1565558"/>
                  </a:lnTo>
                </a:path>
                <a:path w="38734" h="3904615">
                  <a:moveTo>
                    <a:pt x="0" y="1169336"/>
                  </a:moveTo>
                  <a:lnTo>
                    <a:pt x="38630" y="1169336"/>
                  </a:lnTo>
                </a:path>
                <a:path w="38734" h="3904615">
                  <a:moveTo>
                    <a:pt x="0" y="782779"/>
                  </a:moveTo>
                  <a:lnTo>
                    <a:pt x="38630" y="782779"/>
                  </a:lnTo>
                </a:path>
                <a:path w="38734" h="3904615">
                  <a:moveTo>
                    <a:pt x="0" y="386557"/>
                  </a:moveTo>
                  <a:lnTo>
                    <a:pt x="38630" y="386557"/>
                  </a:lnTo>
                </a:path>
                <a:path w="38734" h="3904615">
                  <a:moveTo>
                    <a:pt x="0" y="0"/>
                  </a:moveTo>
                  <a:lnTo>
                    <a:pt x="38630" y="0"/>
                  </a:lnTo>
                </a:path>
              </a:pathLst>
            </a:custGeom>
            <a:ln w="6641">
              <a:solidFill>
                <a:srgbClr val="000000"/>
              </a:solidFill>
            </a:ln>
          </p:spPr>
          <p:txBody>
            <a:bodyPr wrap="square" lIns="0" tIns="0" rIns="0" bIns="0" rtlCol="0"/>
            <a:lstStyle/>
            <a:p>
              <a:endParaRPr/>
            </a:p>
          </p:txBody>
        </p:sp>
        <p:sp>
          <p:nvSpPr>
            <p:cNvPr id="50" name="object 50"/>
            <p:cNvSpPr/>
            <p:nvPr/>
          </p:nvSpPr>
          <p:spPr>
            <a:xfrm>
              <a:off x="8511907" y="5913690"/>
              <a:ext cx="2878455" cy="38735"/>
            </a:xfrm>
            <a:custGeom>
              <a:avLst/>
              <a:gdLst/>
              <a:ahLst/>
              <a:cxnLst/>
              <a:rect l="l" t="t" r="r" b="b"/>
              <a:pathLst>
                <a:path w="2878454" h="38735">
                  <a:moveTo>
                    <a:pt x="0" y="0"/>
                  </a:moveTo>
                  <a:lnTo>
                    <a:pt x="2877983" y="0"/>
                  </a:lnTo>
                </a:path>
                <a:path w="2878454" h="38735">
                  <a:moveTo>
                    <a:pt x="0" y="0"/>
                  </a:moveTo>
                  <a:lnTo>
                    <a:pt x="0" y="38655"/>
                  </a:lnTo>
                </a:path>
                <a:path w="2878454" h="38735">
                  <a:moveTo>
                    <a:pt x="482883" y="0"/>
                  </a:moveTo>
                  <a:lnTo>
                    <a:pt x="482883" y="38655"/>
                  </a:lnTo>
                </a:path>
                <a:path w="2878454" h="38735">
                  <a:moveTo>
                    <a:pt x="965766" y="0"/>
                  </a:moveTo>
                  <a:lnTo>
                    <a:pt x="965766" y="38655"/>
                  </a:lnTo>
                </a:path>
                <a:path w="2878454" h="38735">
                  <a:moveTo>
                    <a:pt x="1438991" y="0"/>
                  </a:moveTo>
                  <a:lnTo>
                    <a:pt x="1438991" y="38655"/>
                  </a:lnTo>
                </a:path>
                <a:path w="2878454" h="38735">
                  <a:moveTo>
                    <a:pt x="1921874" y="0"/>
                  </a:moveTo>
                  <a:lnTo>
                    <a:pt x="1921874" y="38655"/>
                  </a:lnTo>
                </a:path>
                <a:path w="2878454" h="38735">
                  <a:moveTo>
                    <a:pt x="2395100" y="0"/>
                  </a:moveTo>
                  <a:lnTo>
                    <a:pt x="2395100" y="38655"/>
                  </a:lnTo>
                </a:path>
                <a:path w="2878454" h="38735">
                  <a:moveTo>
                    <a:pt x="2877983" y="0"/>
                  </a:moveTo>
                  <a:lnTo>
                    <a:pt x="2877983" y="38655"/>
                  </a:lnTo>
                </a:path>
              </a:pathLst>
            </a:custGeom>
            <a:ln w="6641">
              <a:solidFill>
                <a:srgbClr val="041E42"/>
              </a:solidFill>
            </a:ln>
          </p:spPr>
          <p:txBody>
            <a:bodyPr wrap="square" lIns="0" tIns="0" rIns="0" bIns="0" rtlCol="0"/>
            <a:lstStyle/>
            <a:p>
              <a:endParaRPr/>
            </a:p>
          </p:txBody>
        </p:sp>
        <p:sp>
          <p:nvSpPr>
            <p:cNvPr id="51" name="object 51"/>
            <p:cNvSpPr/>
            <p:nvPr/>
          </p:nvSpPr>
          <p:spPr>
            <a:xfrm>
              <a:off x="8511908" y="2352527"/>
              <a:ext cx="2583815" cy="3199130"/>
            </a:xfrm>
            <a:custGeom>
              <a:avLst/>
              <a:gdLst/>
              <a:ahLst/>
              <a:cxnLst/>
              <a:rect l="l" t="t" r="r" b="b"/>
              <a:pathLst>
                <a:path w="2583815" h="3199129">
                  <a:moveTo>
                    <a:pt x="0" y="3023608"/>
                  </a:moveTo>
                  <a:lnTo>
                    <a:pt x="24143" y="3102125"/>
                  </a:lnTo>
                  <a:lnTo>
                    <a:pt x="62774" y="3131117"/>
                  </a:lnTo>
                  <a:lnTo>
                    <a:pt x="101404" y="3063469"/>
                  </a:lnTo>
                  <a:lnTo>
                    <a:pt x="140035" y="3005485"/>
                  </a:lnTo>
                  <a:lnTo>
                    <a:pt x="188323" y="3063469"/>
                  </a:lnTo>
                  <a:lnTo>
                    <a:pt x="226954" y="2995821"/>
                  </a:lnTo>
                  <a:lnTo>
                    <a:pt x="265584" y="3024813"/>
                  </a:lnTo>
                  <a:lnTo>
                    <a:pt x="304215" y="3092461"/>
                  </a:lnTo>
                  <a:lnTo>
                    <a:pt x="342846" y="2976493"/>
                  </a:lnTo>
                  <a:lnTo>
                    <a:pt x="381476" y="2976493"/>
                  </a:lnTo>
                  <a:lnTo>
                    <a:pt x="420107" y="2918510"/>
                  </a:lnTo>
                  <a:lnTo>
                    <a:pt x="458738" y="2831534"/>
                  </a:lnTo>
                  <a:lnTo>
                    <a:pt x="507026" y="3073133"/>
                  </a:lnTo>
                  <a:lnTo>
                    <a:pt x="545657" y="2879854"/>
                  </a:lnTo>
                  <a:lnTo>
                    <a:pt x="584287" y="2870190"/>
                  </a:lnTo>
                  <a:lnTo>
                    <a:pt x="622918" y="2976493"/>
                  </a:lnTo>
                  <a:lnTo>
                    <a:pt x="661548" y="2831534"/>
                  </a:lnTo>
                  <a:lnTo>
                    <a:pt x="700179" y="2821870"/>
                  </a:lnTo>
                  <a:lnTo>
                    <a:pt x="738810" y="2870190"/>
                  </a:lnTo>
                  <a:lnTo>
                    <a:pt x="787098" y="2841198"/>
                  </a:lnTo>
                  <a:lnTo>
                    <a:pt x="825729" y="2647919"/>
                  </a:lnTo>
                  <a:lnTo>
                    <a:pt x="864359" y="2773551"/>
                  </a:lnTo>
                  <a:lnTo>
                    <a:pt x="902990" y="2802543"/>
                  </a:lnTo>
                  <a:lnTo>
                    <a:pt x="941621" y="2899182"/>
                  </a:lnTo>
                  <a:lnTo>
                    <a:pt x="980251" y="3005485"/>
                  </a:lnTo>
                  <a:lnTo>
                    <a:pt x="1018882" y="3024813"/>
                  </a:lnTo>
                  <a:lnTo>
                    <a:pt x="1057513" y="3044141"/>
                  </a:lnTo>
                  <a:lnTo>
                    <a:pt x="1105801" y="2870190"/>
                  </a:lnTo>
                  <a:lnTo>
                    <a:pt x="1144432" y="3102125"/>
                  </a:lnTo>
                  <a:lnTo>
                    <a:pt x="1183062" y="3073133"/>
                  </a:lnTo>
                  <a:lnTo>
                    <a:pt x="1221693" y="3150444"/>
                  </a:lnTo>
                  <a:lnTo>
                    <a:pt x="1260323" y="3140780"/>
                  </a:lnTo>
                  <a:lnTo>
                    <a:pt x="1298954" y="3198764"/>
                  </a:lnTo>
                  <a:lnTo>
                    <a:pt x="1337585" y="3140780"/>
                  </a:lnTo>
                  <a:lnTo>
                    <a:pt x="1385873" y="3063469"/>
                  </a:lnTo>
                  <a:lnTo>
                    <a:pt x="1424504" y="3111789"/>
                  </a:lnTo>
                  <a:lnTo>
                    <a:pt x="1463134" y="3189100"/>
                  </a:lnTo>
                  <a:lnTo>
                    <a:pt x="1501765" y="3082797"/>
                  </a:lnTo>
                  <a:lnTo>
                    <a:pt x="1540396" y="3073133"/>
                  </a:lnTo>
                  <a:lnTo>
                    <a:pt x="1579026" y="3131117"/>
                  </a:lnTo>
                  <a:lnTo>
                    <a:pt x="1617657" y="3024813"/>
                  </a:lnTo>
                  <a:lnTo>
                    <a:pt x="1656288" y="3053805"/>
                  </a:lnTo>
                  <a:lnTo>
                    <a:pt x="1704576" y="2773551"/>
                  </a:lnTo>
                  <a:lnTo>
                    <a:pt x="1743206" y="3015149"/>
                  </a:lnTo>
                  <a:lnTo>
                    <a:pt x="1781837" y="2957166"/>
                  </a:lnTo>
                  <a:lnTo>
                    <a:pt x="1820468" y="2802543"/>
                  </a:lnTo>
                  <a:lnTo>
                    <a:pt x="1859098" y="2908846"/>
                  </a:lnTo>
                  <a:lnTo>
                    <a:pt x="1897729" y="2899182"/>
                  </a:lnTo>
                  <a:lnTo>
                    <a:pt x="1936360" y="2792879"/>
                  </a:lnTo>
                  <a:lnTo>
                    <a:pt x="1984648" y="2802543"/>
                  </a:lnTo>
                  <a:lnTo>
                    <a:pt x="2023279" y="2502960"/>
                  </a:lnTo>
                  <a:lnTo>
                    <a:pt x="2061909" y="2493296"/>
                  </a:lnTo>
                  <a:lnTo>
                    <a:pt x="2100540" y="2271026"/>
                  </a:lnTo>
                  <a:lnTo>
                    <a:pt x="2139171" y="2425649"/>
                  </a:lnTo>
                  <a:lnTo>
                    <a:pt x="2177801" y="2242034"/>
                  </a:lnTo>
                  <a:lnTo>
                    <a:pt x="2216432" y="2116403"/>
                  </a:lnTo>
                  <a:lnTo>
                    <a:pt x="2255062" y="2000435"/>
                  </a:lnTo>
                  <a:lnTo>
                    <a:pt x="2303351" y="1072697"/>
                  </a:lnTo>
                  <a:lnTo>
                    <a:pt x="2341981" y="1613878"/>
                  </a:lnTo>
                  <a:lnTo>
                    <a:pt x="2380612" y="1691189"/>
                  </a:lnTo>
                  <a:lnTo>
                    <a:pt x="2419243" y="1729845"/>
                  </a:lnTo>
                  <a:lnTo>
                    <a:pt x="2457873" y="1517238"/>
                  </a:lnTo>
                  <a:lnTo>
                    <a:pt x="2496504" y="618492"/>
                  </a:lnTo>
                  <a:lnTo>
                    <a:pt x="2535135" y="0"/>
                  </a:lnTo>
                  <a:lnTo>
                    <a:pt x="2583423" y="260926"/>
                  </a:lnTo>
                </a:path>
              </a:pathLst>
            </a:custGeom>
            <a:ln w="19320">
              <a:solidFill>
                <a:srgbClr val="041E42"/>
              </a:solidFill>
            </a:ln>
          </p:spPr>
          <p:txBody>
            <a:bodyPr wrap="square" lIns="0" tIns="0" rIns="0" bIns="0" rtlCol="0"/>
            <a:lstStyle/>
            <a:p>
              <a:endParaRPr/>
            </a:p>
          </p:txBody>
        </p:sp>
        <p:sp>
          <p:nvSpPr>
            <p:cNvPr id="52" name="object 52"/>
            <p:cNvSpPr/>
            <p:nvPr/>
          </p:nvSpPr>
          <p:spPr>
            <a:xfrm>
              <a:off x="8511908" y="2536142"/>
              <a:ext cx="2583815" cy="1343660"/>
            </a:xfrm>
            <a:custGeom>
              <a:avLst/>
              <a:gdLst/>
              <a:ahLst/>
              <a:cxnLst/>
              <a:rect l="l" t="t" r="r" b="b"/>
              <a:pathLst>
                <a:path w="2583815" h="1343660">
                  <a:moveTo>
                    <a:pt x="0" y="861297"/>
                  </a:moveTo>
                  <a:lnTo>
                    <a:pt x="24143" y="831098"/>
                  </a:lnTo>
                  <a:lnTo>
                    <a:pt x="62774" y="1150009"/>
                  </a:lnTo>
                  <a:lnTo>
                    <a:pt x="101404" y="1179000"/>
                  </a:lnTo>
                  <a:lnTo>
                    <a:pt x="140035" y="1005049"/>
                  </a:lnTo>
                  <a:lnTo>
                    <a:pt x="188323" y="1005049"/>
                  </a:lnTo>
                  <a:lnTo>
                    <a:pt x="226954" y="1150009"/>
                  </a:lnTo>
                  <a:lnTo>
                    <a:pt x="265584" y="1265976"/>
                  </a:lnTo>
                  <a:lnTo>
                    <a:pt x="304215" y="1333623"/>
                  </a:lnTo>
                  <a:lnTo>
                    <a:pt x="342846" y="1265976"/>
                  </a:lnTo>
                  <a:lnTo>
                    <a:pt x="381476" y="1275640"/>
                  </a:lnTo>
                  <a:lnTo>
                    <a:pt x="420107" y="763451"/>
                  </a:lnTo>
                  <a:lnTo>
                    <a:pt x="458738" y="985722"/>
                  </a:lnTo>
                  <a:lnTo>
                    <a:pt x="507026" y="1343287"/>
                  </a:lnTo>
                  <a:lnTo>
                    <a:pt x="545657" y="405885"/>
                  </a:lnTo>
                  <a:lnTo>
                    <a:pt x="584287" y="821435"/>
                  </a:lnTo>
                  <a:lnTo>
                    <a:pt x="622918" y="753787"/>
                  </a:lnTo>
                  <a:lnTo>
                    <a:pt x="661548" y="840762"/>
                  </a:lnTo>
                  <a:lnTo>
                    <a:pt x="700179" y="657148"/>
                  </a:lnTo>
                  <a:lnTo>
                    <a:pt x="738810" y="976058"/>
                  </a:lnTo>
                  <a:lnTo>
                    <a:pt x="787098" y="541180"/>
                  </a:lnTo>
                  <a:lnTo>
                    <a:pt x="825729" y="367229"/>
                  </a:lnTo>
                  <a:lnTo>
                    <a:pt x="864359" y="570172"/>
                  </a:lnTo>
                  <a:lnTo>
                    <a:pt x="902990" y="531516"/>
                  </a:lnTo>
                  <a:lnTo>
                    <a:pt x="941621" y="579836"/>
                  </a:lnTo>
                  <a:lnTo>
                    <a:pt x="980251" y="67647"/>
                  </a:lnTo>
                  <a:lnTo>
                    <a:pt x="1018882" y="628156"/>
                  </a:lnTo>
                  <a:lnTo>
                    <a:pt x="1057513" y="396221"/>
                  </a:lnTo>
                  <a:lnTo>
                    <a:pt x="1105801" y="773115"/>
                  </a:lnTo>
                  <a:lnTo>
                    <a:pt x="1144432" y="241598"/>
                  </a:lnTo>
                  <a:lnTo>
                    <a:pt x="1183062" y="405885"/>
                  </a:lnTo>
                  <a:lnTo>
                    <a:pt x="1221693" y="154623"/>
                  </a:lnTo>
                  <a:lnTo>
                    <a:pt x="1260323" y="251262"/>
                  </a:lnTo>
                  <a:lnTo>
                    <a:pt x="1298954" y="164287"/>
                  </a:lnTo>
                  <a:lnTo>
                    <a:pt x="1337585" y="106303"/>
                  </a:lnTo>
                  <a:lnTo>
                    <a:pt x="1385873" y="328574"/>
                  </a:lnTo>
                  <a:lnTo>
                    <a:pt x="1424504" y="86975"/>
                  </a:lnTo>
                  <a:lnTo>
                    <a:pt x="1463134" y="309246"/>
                  </a:lnTo>
                  <a:lnTo>
                    <a:pt x="1501765" y="0"/>
                  </a:lnTo>
                  <a:lnTo>
                    <a:pt x="1540396" y="309246"/>
                  </a:lnTo>
                  <a:lnTo>
                    <a:pt x="1579026" y="260926"/>
                  </a:lnTo>
                  <a:lnTo>
                    <a:pt x="1617657" y="173950"/>
                  </a:lnTo>
                  <a:lnTo>
                    <a:pt x="1656288" y="309246"/>
                  </a:lnTo>
                  <a:lnTo>
                    <a:pt x="1704576" y="135295"/>
                  </a:lnTo>
                  <a:lnTo>
                    <a:pt x="1743206" y="289918"/>
                  </a:lnTo>
                  <a:lnTo>
                    <a:pt x="1781837" y="376893"/>
                  </a:lnTo>
                  <a:lnTo>
                    <a:pt x="1820468" y="19327"/>
                  </a:lnTo>
                  <a:lnTo>
                    <a:pt x="1859098" y="270590"/>
                  </a:lnTo>
                  <a:lnTo>
                    <a:pt x="1897729" y="396221"/>
                  </a:lnTo>
                  <a:lnTo>
                    <a:pt x="1936360" y="309246"/>
                  </a:lnTo>
                  <a:lnTo>
                    <a:pt x="1984648" y="376893"/>
                  </a:lnTo>
                  <a:lnTo>
                    <a:pt x="2023279" y="241598"/>
                  </a:lnTo>
                  <a:lnTo>
                    <a:pt x="2061909" y="396221"/>
                  </a:lnTo>
                  <a:lnTo>
                    <a:pt x="2100540" y="367229"/>
                  </a:lnTo>
                  <a:lnTo>
                    <a:pt x="2139171" y="260926"/>
                  </a:lnTo>
                  <a:lnTo>
                    <a:pt x="2177801" y="376893"/>
                  </a:lnTo>
                  <a:lnTo>
                    <a:pt x="2216432" y="270590"/>
                  </a:lnTo>
                  <a:lnTo>
                    <a:pt x="2255062" y="454205"/>
                  </a:lnTo>
                  <a:lnTo>
                    <a:pt x="2303351" y="483197"/>
                  </a:lnTo>
                  <a:lnTo>
                    <a:pt x="2341981" y="270590"/>
                  </a:lnTo>
                  <a:lnTo>
                    <a:pt x="2380612" y="425213"/>
                  </a:lnTo>
                  <a:lnTo>
                    <a:pt x="2419243" y="492861"/>
                  </a:lnTo>
                  <a:lnTo>
                    <a:pt x="2457873" y="463869"/>
                  </a:lnTo>
                  <a:lnTo>
                    <a:pt x="2496504" y="222270"/>
                  </a:lnTo>
                  <a:lnTo>
                    <a:pt x="2535135" y="193278"/>
                  </a:lnTo>
                  <a:lnTo>
                    <a:pt x="2583423" y="347901"/>
                  </a:lnTo>
                </a:path>
              </a:pathLst>
            </a:custGeom>
            <a:ln w="19325">
              <a:solidFill>
                <a:srgbClr val="BBA269"/>
              </a:solidFill>
            </a:ln>
          </p:spPr>
          <p:txBody>
            <a:bodyPr wrap="square" lIns="0" tIns="0" rIns="0" bIns="0" rtlCol="0"/>
            <a:lstStyle/>
            <a:p>
              <a:endParaRPr/>
            </a:p>
          </p:txBody>
        </p:sp>
        <p:sp>
          <p:nvSpPr>
            <p:cNvPr id="53" name="object 53"/>
            <p:cNvSpPr/>
            <p:nvPr/>
          </p:nvSpPr>
          <p:spPr>
            <a:xfrm>
              <a:off x="8603655" y="2130257"/>
              <a:ext cx="251460" cy="0"/>
            </a:xfrm>
            <a:custGeom>
              <a:avLst/>
              <a:gdLst/>
              <a:ahLst/>
              <a:cxnLst/>
              <a:rect l="l" t="t" r="r" b="b"/>
              <a:pathLst>
                <a:path w="251459">
                  <a:moveTo>
                    <a:pt x="0" y="0"/>
                  </a:moveTo>
                  <a:lnTo>
                    <a:pt x="251099" y="0"/>
                  </a:lnTo>
                </a:path>
              </a:pathLst>
            </a:custGeom>
            <a:ln w="19327">
              <a:solidFill>
                <a:srgbClr val="041E42"/>
              </a:solidFill>
            </a:ln>
          </p:spPr>
          <p:txBody>
            <a:bodyPr wrap="square" lIns="0" tIns="0" rIns="0" bIns="0" rtlCol="0"/>
            <a:lstStyle/>
            <a:p>
              <a:endParaRPr/>
            </a:p>
          </p:txBody>
        </p:sp>
      </p:grpSp>
      <p:sp>
        <p:nvSpPr>
          <p:cNvPr id="54" name="object 54"/>
          <p:cNvSpPr txBox="1"/>
          <p:nvPr/>
        </p:nvSpPr>
        <p:spPr>
          <a:xfrm>
            <a:off x="11489517" y="5814017"/>
            <a:ext cx="84455" cy="165100"/>
          </a:xfrm>
          <a:prstGeom prst="rect">
            <a:avLst/>
          </a:prstGeom>
        </p:spPr>
        <p:txBody>
          <a:bodyPr vert="horz" wrap="square" lIns="0" tIns="13970" rIns="0" bIns="0" rtlCol="0">
            <a:spAutoFit/>
          </a:bodyPr>
          <a:lstStyle/>
          <a:p>
            <a:pPr marL="12700">
              <a:lnSpc>
                <a:spcPct val="100000"/>
              </a:lnSpc>
              <a:spcBef>
                <a:spcPts val="110"/>
              </a:spcBef>
            </a:pPr>
            <a:r>
              <a:rPr sz="900" spc="-50" dirty="0">
                <a:latin typeface="Calibri"/>
                <a:cs typeface="Calibri"/>
              </a:rPr>
              <a:t>0</a:t>
            </a:r>
            <a:endParaRPr sz="900">
              <a:latin typeface="Calibri"/>
              <a:cs typeface="Calibri"/>
            </a:endParaRPr>
          </a:p>
        </p:txBody>
      </p:sp>
      <p:sp>
        <p:nvSpPr>
          <p:cNvPr id="55" name="object 55"/>
          <p:cNvSpPr txBox="1"/>
          <p:nvPr/>
        </p:nvSpPr>
        <p:spPr>
          <a:xfrm>
            <a:off x="11489517" y="5427466"/>
            <a:ext cx="84455" cy="165100"/>
          </a:xfrm>
          <a:prstGeom prst="rect">
            <a:avLst/>
          </a:prstGeom>
        </p:spPr>
        <p:txBody>
          <a:bodyPr vert="horz" wrap="square" lIns="0" tIns="13970" rIns="0" bIns="0" rtlCol="0">
            <a:spAutoFit/>
          </a:bodyPr>
          <a:lstStyle/>
          <a:p>
            <a:pPr marL="12700">
              <a:lnSpc>
                <a:spcPct val="100000"/>
              </a:lnSpc>
              <a:spcBef>
                <a:spcPts val="110"/>
              </a:spcBef>
            </a:pPr>
            <a:r>
              <a:rPr sz="900" spc="-50" dirty="0">
                <a:latin typeface="Calibri"/>
                <a:cs typeface="Calibri"/>
              </a:rPr>
              <a:t>2</a:t>
            </a:r>
            <a:endParaRPr sz="900">
              <a:latin typeface="Calibri"/>
              <a:cs typeface="Calibri"/>
            </a:endParaRPr>
          </a:p>
        </p:txBody>
      </p:sp>
      <p:sp>
        <p:nvSpPr>
          <p:cNvPr id="56" name="object 56"/>
          <p:cNvSpPr txBox="1"/>
          <p:nvPr/>
        </p:nvSpPr>
        <p:spPr>
          <a:xfrm>
            <a:off x="11489517" y="5040892"/>
            <a:ext cx="84455" cy="165100"/>
          </a:xfrm>
          <a:prstGeom prst="rect">
            <a:avLst/>
          </a:prstGeom>
        </p:spPr>
        <p:txBody>
          <a:bodyPr vert="horz" wrap="square" lIns="0" tIns="13970" rIns="0" bIns="0" rtlCol="0">
            <a:spAutoFit/>
          </a:bodyPr>
          <a:lstStyle/>
          <a:p>
            <a:pPr marL="12700">
              <a:lnSpc>
                <a:spcPct val="100000"/>
              </a:lnSpc>
              <a:spcBef>
                <a:spcPts val="110"/>
              </a:spcBef>
            </a:pPr>
            <a:r>
              <a:rPr sz="900" spc="-50" dirty="0">
                <a:latin typeface="Calibri"/>
                <a:cs typeface="Calibri"/>
              </a:rPr>
              <a:t>4</a:t>
            </a:r>
            <a:endParaRPr sz="900">
              <a:latin typeface="Calibri"/>
              <a:cs typeface="Calibri"/>
            </a:endParaRPr>
          </a:p>
        </p:txBody>
      </p:sp>
      <p:sp>
        <p:nvSpPr>
          <p:cNvPr id="57" name="object 57"/>
          <p:cNvSpPr txBox="1"/>
          <p:nvPr/>
        </p:nvSpPr>
        <p:spPr>
          <a:xfrm>
            <a:off x="11489517" y="4644677"/>
            <a:ext cx="84455" cy="165100"/>
          </a:xfrm>
          <a:prstGeom prst="rect">
            <a:avLst/>
          </a:prstGeom>
        </p:spPr>
        <p:txBody>
          <a:bodyPr vert="horz" wrap="square" lIns="0" tIns="13970" rIns="0" bIns="0" rtlCol="0">
            <a:spAutoFit/>
          </a:bodyPr>
          <a:lstStyle/>
          <a:p>
            <a:pPr marL="12700">
              <a:lnSpc>
                <a:spcPct val="100000"/>
              </a:lnSpc>
              <a:spcBef>
                <a:spcPts val="110"/>
              </a:spcBef>
            </a:pPr>
            <a:r>
              <a:rPr sz="900" spc="-50" dirty="0">
                <a:latin typeface="Calibri"/>
                <a:cs typeface="Calibri"/>
              </a:rPr>
              <a:t>6</a:t>
            </a:r>
            <a:endParaRPr sz="900">
              <a:latin typeface="Calibri"/>
              <a:cs typeface="Calibri"/>
            </a:endParaRPr>
          </a:p>
        </p:txBody>
      </p:sp>
      <p:sp>
        <p:nvSpPr>
          <p:cNvPr id="58" name="object 58"/>
          <p:cNvSpPr txBox="1"/>
          <p:nvPr/>
        </p:nvSpPr>
        <p:spPr>
          <a:xfrm>
            <a:off x="11489517" y="4258116"/>
            <a:ext cx="84455" cy="165100"/>
          </a:xfrm>
          <a:prstGeom prst="rect">
            <a:avLst/>
          </a:prstGeom>
        </p:spPr>
        <p:txBody>
          <a:bodyPr vert="horz" wrap="square" lIns="0" tIns="13970" rIns="0" bIns="0" rtlCol="0">
            <a:spAutoFit/>
          </a:bodyPr>
          <a:lstStyle/>
          <a:p>
            <a:pPr marL="12700">
              <a:lnSpc>
                <a:spcPct val="100000"/>
              </a:lnSpc>
              <a:spcBef>
                <a:spcPts val="110"/>
              </a:spcBef>
            </a:pPr>
            <a:r>
              <a:rPr sz="900" spc="-50" dirty="0">
                <a:latin typeface="Calibri"/>
                <a:cs typeface="Calibri"/>
              </a:rPr>
              <a:t>8</a:t>
            </a:r>
            <a:endParaRPr sz="900">
              <a:latin typeface="Calibri"/>
              <a:cs typeface="Calibri"/>
            </a:endParaRPr>
          </a:p>
        </p:txBody>
      </p:sp>
      <p:sp>
        <p:nvSpPr>
          <p:cNvPr id="59" name="object 59"/>
          <p:cNvSpPr txBox="1"/>
          <p:nvPr/>
        </p:nvSpPr>
        <p:spPr>
          <a:xfrm>
            <a:off x="11489517" y="3861900"/>
            <a:ext cx="142875" cy="165100"/>
          </a:xfrm>
          <a:prstGeom prst="rect">
            <a:avLst/>
          </a:prstGeom>
        </p:spPr>
        <p:txBody>
          <a:bodyPr vert="horz" wrap="square" lIns="0" tIns="13970" rIns="0" bIns="0" rtlCol="0">
            <a:spAutoFit/>
          </a:bodyPr>
          <a:lstStyle/>
          <a:p>
            <a:pPr marL="12700">
              <a:lnSpc>
                <a:spcPct val="100000"/>
              </a:lnSpc>
              <a:spcBef>
                <a:spcPts val="110"/>
              </a:spcBef>
            </a:pPr>
            <a:r>
              <a:rPr sz="900" spc="-25" dirty="0">
                <a:latin typeface="Calibri"/>
                <a:cs typeface="Calibri"/>
              </a:rPr>
              <a:t>10</a:t>
            </a:r>
            <a:endParaRPr sz="900">
              <a:latin typeface="Calibri"/>
              <a:cs typeface="Calibri"/>
            </a:endParaRPr>
          </a:p>
        </p:txBody>
      </p:sp>
      <p:sp>
        <p:nvSpPr>
          <p:cNvPr id="60" name="object 60"/>
          <p:cNvSpPr txBox="1"/>
          <p:nvPr/>
        </p:nvSpPr>
        <p:spPr>
          <a:xfrm>
            <a:off x="11489517" y="3475349"/>
            <a:ext cx="142875" cy="165100"/>
          </a:xfrm>
          <a:prstGeom prst="rect">
            <a:avLst/>
          </a:prstGeom>
        </p:spPr>
        <p:txBody>
          <a:bodyPr vert="horz" wrap="square" lIns="0" tIns="13970" rIns="0" bIns="0" rtlCol="0">
            <a:spAutoFit/>
          </a:bodyPr>
          <a:lstStyle/>
          <a:p>
            <a:pPr marL="12700">
              <a:lnSpc>
                <a:spcPct val="100000"/>
              </a:lnSpc>
              <a:spcBef>
                <a:spcPts val="110"/>
              </a:spcBef>
            </a:pPr>
            <a:r>
              <a:rPr sz="900" spc="-25" dirty="0">
                <a:latin typeface="Calibri"/>
                <a:cs typeface="Calibri"/>
              </a:rPr>
              <a:t>12</a:t>
            </a:r>
            <a:endParaRPr sz="900">
              <a:latin typeface="Calibri"/>
              <a:cs typeface="Calibri"/>
            </a:endParaRPr>
          </a:p>
        </p:txBody>
      </p:sp>
      <p:sp>
        <p:nvSpPr>
          <p:cNvPr id="61" name="object 61"/>
          <p:cNvSpPr txBox="1"/>
          <p:nvPr/>
        </p:nvSpPr>
        <p:spPr>
          <a:xfrm>
            <a:off x="11489517" y="3088775"/>
            <a:ext cx="142875" cy="165100"/>
          </a:xfrm>
          <a:prstGeom prst="rect">
            <a:avLst/>
          </a:prstGeom>
        </p:spPr>
        <p:txBody>
          <a:bodyPr vert="horz" wrap="square" lIns="0" tIns="13970" rIns="0" bIns="0" rtlCol="0">
            <a:spAutoFit/>
          </a:bodyPr>
          <a:lstStyle/>
          <a:p>
            <a:pPr marL="12700">
              <a:lnSpc>
                <a:spcPct val="100000"/>
              </a:lnSpc>
              <a:spcBef>
                <a:spcPts val="110"/>
              </a:spcBef>
            </a:pPr>
            <a:r>
              <a:rPr sz="900" spc="-25" dirty="0">
                <a:latin typeface="Calibri"/>
                <a:cs typeface="Calibri"/>
              </a:rPr>
              <a:t>14</a:t>
            </a:r>
            <a:endParaRPr sz="900">
              <a:latin typeface="Calibri"/>
              <a:cs typeface="Calibri"/>
            </a:endParaRPr>
          </a:p>
        </p:txBody>
      </p:sp>
      <p:sp>
        <p:nvSpPr>
          <p:cNvPr id="62" name="object 62"/>
          <p:cNvSpPr txBox="1"/>
          <p:nvPr/>
        </p:nvSpPr>
        <p:spPr>
          <a:xfrm>
            <a:off x="11489517" y="2692559"/>
            <a:ext cx="142875" cy="165100"/>
          </a:xfrm>
          <a:prstGeom prst="rect">
            <a:avLst/>
          </a:prstGeom>
        </p:spPr>
        <p:txBody>
          <a:bodyPr vert="horz" wrap="square" lIns="0" tIns="13970" rIns="0" bIns="0" rtlCol="0">
            <a:spAutoFit/>
          </a:bodyPr>
          <a:lstStyle/>
          <a:p>
            <a:pPr marL="12700">
              <a:lnSpc>
                <a:spcPct val="100000"/>
              </a:lnSpc>
              <a:spcBef>
                <a:spcPts val="110"/>
              </a:spcBef>
            </a:pPr>
            <a:r>
              <a:rPr sz="900" spc="-25" dirty="0">
                <a:latin typeface="Calibri"/>
                <a:cs typeface="Calibri"/>
              </a:rPr>
              <a:t>16</a:t>
            </a:r>
            <a:endParaRPr sz="900">
              <a:latin typeface="Calibri"/>
              <a:cs typeface="Calibri"/>
            </a:endParaRPr>
          </a:p>
        </p:txBody>
      </p:sp>
      <p:sp>
        <p:nvSpPr>
          <p:cNvPr id="63" name="object 63"/>
          <p:cNvSpPr txBox="1"/>
          <p:nvPr/>
        </p:nvSpPr>
        <p:spPr>
          <a:xfrm>
            <a:off x="11489517" y="2306008"/>
            <a:ext cx="142875" cy="165100"/>
          </a:xfrm>
          <a:prstGeom prst="rect">
            <a:avLst/>
          </a:prstGeom>
        </p:spPr>
        <p:txBody>
          <a:bodyPr vert="horz" wrap="square" lIns="0" tIns="13970" rIns="0" bIns="0" rtlCol="0">
            <a:spAutoFit/>
          </a:bodyPr>
          <a:lstStyle/>
          <a:p>
            <a:pPr marL="12700">
              <a:lnSpc>
                <a:spcPct val="100000"/>
              </a:lnSpc>
              <a:spcBef>
                <a:spcPts val="110"/>
              </a:spcBef>
            </a:pPr>
            <a:r>
              <a:rPr sz="900" spc="-25" dirty="0">
                <a:latin typeface="Calibri"/>
                <a:cs typeface="Calibri"/>
              </a:rPr>
              <a:t>18</a:t>
            </a:r>
            <a:endParaRPr sz="900">
              <a:latin typeface="Calibri"/>
              <a:cs typeface="Calibri"/>
            </a:endParaRPr>
          </a:p>
        </p:txBody>
      </p:sp>
      <p:sp>
        <p:nvSpPr>
          <p:cNvPr id="64" name="object 64"/>
          <p:cNvSpPr txBox="1"/>
          <p:nvPr/>
        </p:nvSpPr>
        <p:spPr>
          <a:xfrm>
            <a:off x="11489517" y="1919447"/>
            <a:ext cx="142875" cy="165100"/>
          </a:xfrm>
          <a:prstGeom prst="rect">
            <a:avLst/>
          </a:prstGeom>
        </p:spPr>
        <p:txBody>
          <a:bodyPr vert="horz" wrap="square" lIns="0" tIns="13970" rIns="0" bIns="0" rtlCol="0">
            <a:spAutoFit/>
          </a:bodyPr>
          <a:lstStyle/>
          <a:p>
            <a:pPr marL="12700">
              <a:lnSpc>
                <a:spcPct val="100000"/>
              </a:lnSpc>
              <a:spcBef>
                <a:spcPts val="110"/>
              </a:spcBef>
            </a:pPr>
            <a:r>
              <a:rPr sz="900" spc="-25" dirty="0">
                <a:latin typeface="Calibri"/>
                <a:cs typeface="Calibri"/>
              </a:rPr>
              <a:t>20</a:t>
            </a:r>
            <a:endParaRPr sz="900">
              <a:latin typeface="Calibri"/>
              <a:cs typeface="Calibri"/>
            </a:endParaRPr>
          </a:p>
        </p:txBody>
      </p:sp>
      <p:sp>
        <p:nvSpPr>
          <p:cNvPr id="65" name="object 65"/>
          <p:cNvSpPr txBox="1"/>
          <p:nvPr/>
        </p:nvSpPr>
        <p:spPr>
          <a:xfrm>
            <a:off x="8410661" y="5968629"/>
            <a:ext cx="2655570" cy="165100"/>
          </a:xfrm>
          <a:prstGeom prst="rect">
            <a:avLst/>
          </a:prstGeom>
        </p:spPr>
        <p:txBody>
          <a:bodyPr vert="horz" wrap="square" lIns="0" tIns="13970" rIns="0" bIns="0" rtlCol="0">
            <a:spAutoFit/>
          </a:bodyPr>
          <a:lstStyle/>
          <a:p>
            <a:pPr marL="12700">
              <a:lnSpc>
                <a:spcPct val="100000"/>
              </a:lnSpc>
              <a:spcBef>
                <a:spcPts val="110"/>
              </a:spcBef>
              <a:tabLst>
                <a:tab pos="491490" algn="l"/>
                <a:tab pos="970280" algn="l"/>
                <a:tab pos="1449070" algn="l"/>
                <a:tab pos="1928495" algn="l"/>
                <a:tab pos="2407285" algn="l"/>
              </a:tabLst>
            </a:pPr>
            <a:r>
              <a:rPr sz="900" spc="-20" dirty="0">
                <a:latin typeface="Calibri"/>
                <a:cs typeface="Calibri"/>
              </a:rPr>
              <a:t>2021</a:t>
            </a:r>
            <a:r>
              <a:rPr sz="900" dirty="0">
                <a:latin typeface="Calibri"/>
                <a:cs typeface="Calibri"/>
              </a:rPr>
              <a:t>	</a:t>
            </a:r>
            <a:r>
              <a:rPr sz="900" spc="-20" dirty="0">
                <a:latin typeface="Calibri"/>
                <a:cs typeface="Calibri"/>
              </a:rPr>
              <a:t>2022</a:t>
            </a:r>
            <a:r>
              <a:rPr sz="900" dirty="0">
                <a:latin typeface="Calibri"/>
                <a:cs typeface="Calibri"/>
              </a:rPr>
              <a:t>	</a:t>
            </a:r>
            <a:r>
              <a:rPr sz="900" spc="-20" dirty="0">
                <a:latin typeface="Calibri"/>
                <a:cs typeface="Calibri"/>
              </a:rPr>
              <a:t>2023</a:t>
            </a:r>
            <a:r>
              <a:rPr sz="900" dirty="0">
                <a:latin typeface="Calibri"/>
                <a:cs typeface="Calibri"/>
              </a:rPr>
              <a:t>	</a:t>
            </a:r>
            <a:r>
              <a:rPr sz="900" spc="-20" dirty="0">
                <a:latin typeface="Calibri"/>
                <a:cs typeface="Calibri"/>
              </a:rPr>
              <a:t>2024</a:t>
            </a:r>
            <a:r>
              <a:rPr sz="900" dirty="0">
                <a:latin typeface="Calibri"/>
                <a:cs typeface="Calibri"/>
              </a:rPr>
              <a:t>	</a:t>
            </a:r>
            <a:r>
              <a:rPr sz="900" spc="-20" dirty="0">
                <a:latin typeface="Calibri"/>
                <a:cs typeface="Calibri"/>
              </a:rPr>
              <a:t>2025</a:t>
            </a:r>
            <a:r>
              <a:rPr sz="900" dirty="0">
                <a:latin typeface="Calibri"/>
                <a:cs typeface="Calibri"/>
              </a:rPr>
              <a:t>	</a:t>
            </a:r>
            <a:r>
              <a:rPr sz="900" spc="-20" dirty="0">
                <a:latin typeface="Calibri"/>
                <a:cs typeface="Calibri"/>
              </a:rPr>
              <a:t>2026</a:t>
            </a:r>
            <a:endParaRPr sz="900">
              <a:latin typeface="Calibri"/>
              <a:cs typeface="Calibri"/>
            </a:endParaRPr>
          </a:p>
        </p:txBody>
      </p:sp>
      <p:sp>
        <p:nvSpPr>
          <p:cNvPr id="66" name="object 66"/>
          <p:cNvSpPr txBox="1"/>
          <p:nvPr/>
        </p:nvSpPr>
        <p:spPr>
          <a:xfrm>
            <a:off x="8870840" y="2035413"/>
            <a:ext cx="1781810" cy="165100"/>
          </a:xfrm>
          <a:prstGeom prst="rect">
            <a:avLst/>
          </a:prstGeom>
        </p:spPr>
        <p:txBody>
          <a:bodyPr vert="horz" wrap="square" lIns="0" tIns="13970" rIns="0" bIns="0" rtlCol="0">
            <a:spAutoFit/>
          </a:bodyPr>
          <a:lstStyle/>
          <a:p>
            <a:pPr marL="12700">
              <a:lnSpc>
                <a:spcPct val="100000"/>
              </a:lnSpc>
              <a:spcBef>
                <a:spcPts val="110"/>
              </a:spcBef>
            </a:pPr>
            <a:r>
              <a:rPr sz="900" dirty="0">
                <a:latin typeface="Calibri"/>
                <a:cs typeface="Calibri"/>
              </a:rPr>
              <a:t>Unidades de</a:t>
            </a:r>
            <a:r>
              <a:rPr sz="900" spc="5" dirty="0">
                <a:latin typeface="Calibri"/>
                <a:cs typeface="Calibri"/>
              </a:rPr>
              <a:t> </a:t>
            </a:r>
            <a:r>
              <a:rPr sz="900" dirty="0">
                <a:latin typeface="Calibri"/>
                <a:cs typeface="Calibri"/>
              </a:rPr>
              <a:t>Procesamiento de</a:t>
            </a:r>
            <a:r>
              <a:rPr sz="900" spc="5" dirty="0">
                <a:latin typeface="Calibri"/>
                <a:cs typeface="Calibri"/>
              </a:rPr>
              <a:t> </a:t>
            </a:r>
            <a:r>
              <a:rPr sz="900" spc="-20" dirty="0">
                <a:latin typeface="Calibri"/>
                <a:cs typeface="Calibri"/>
              </a:rPr>
              <a:t>Datos</a:t>
            </a:r>
            <a:endParaRPr sz="900">
              <a:latin typeface="Calibri"/>
              <a:cs typeface="Calibri"/>
            </a:endParaRPr>
          </a:p>
        </p:txBody>
      </p:sp>
      <p:sp>
        <p:nvSpPr>
          <p:cNvPr id="67" name="object 67"/>
          <p:cNvSpPr/>
          <p:nvPr/>
        </p:nvSpPr>
        <p:spPr>
          <a:xfrm>
            <a:off x="8603655" y="2439503"/>
            <a:ext cx="251460" cy="0"/>
          </a:xfrm>
          <a:custGeom>
            <a:avLst/>
            <a:gdLst/>
            <a:ahLst/>
            <a:cxnLst/>
            <a:rect l="l" t="t" r="r" b="b"/>
            <a:pathLst>
              <a:path w="251459">
                <a:moveTo>
                  <a:pt x="0" y="0"/>
                </a:moveTo>
                <a:lnTo>
                  <a:pt x="251099" y="0"/>
                </a:lnTo>
              </a:path>
            </a:pathLst>
          </a:custGeom>
          <a:ln w="19327">
            <a:solidFill>
              <a:srgbClr val="BBA269"/>
            </a:solidFill>
          </a:ln>
        </p:spPr>
        <p:txBody>
          <a:bodyPr wrap="square" lIns="0" tIns="0" rIns="0" bIns="0" rtlCol="0"/>
          <a:lstStyle/>
          <a:p>
            <a:endParaRPr/>
          </a:p>
        </p:txBody>
      </p:sp>
      <p:sp>
        <p:nvSpPr>
          <p:cNvPr id="68" name="object 68"/>
          <p:cNvSpPr txBox="1"/>
          <p:nvPr/>
        </p:nvSpPr>
        <p:spPr>
          <a:xfrm>
            <a:off x="8870840" y="2344667"/>
            <a:ext cx="664210" cy="165100"/>
          </a:xfrm>
          <a:prstGeom prst="rect">
            <a:avLst/>
          </a:prstGeom>
        </p:spPr>
        <p:txBody>
          <a:bodyPr vert="horz" wrap="square" lIns="0" tIns="13970" rIns="0" bIns="0" rtlCol="0">
            <a:spAutoFit/>
          </a:bodyPr>
          <a:lstStyle/>
          <a:p>
            <a:pPr marL="12700">
              <a:lnSpc>
                <a:spcPct val="100000"/>
              </a:lnSpc>
              <a:spcBef>
                <a:spcPts val="110"/>
              </a:spcBef>
            </a:pPr>
            <a:r>
              <a:rPr sz="900" spc="-10" dirty="0">
                <a:latin typeface="Calibri"/>
                <a:cs typeface="Calibri"/>
              </a:rPr>
              <a:t>Automotrices</a:t>
            </a:r>
            <a:endParaRPr sz="900">
              <a:latin typeface="Calibri"/>
              <a:cs typeface="Calibri"/>
            </a:endParaRPr>
          </a:p>
        </p:txBody>
      </p:sp>
      <p:sp>
        <p:nvSpPr>
          <p:cNvPr id="69" name="object 69"/>
          <p:cNvSpPr txBox="1"/>
          <p:nvPr/>
        </p:nvSpPr>
        <p:spPr>
          <a:xfrm>
            <a:off x="8503493" y="1475740"/>
            <a:ext cx="2313305" cy="330200"/>
          </a:xfrm>
          <a:prstGeom prst="rect">
            <a:avLst/>
          </a:prstGeom>
        </p:spPr>
        <p:txBody>
          <a:bodyPr vert="horz" wrap="square" lIns="0" tIns="12700" rIns="0" bIns="0" rtlCol="0">
            <a:spAutoFit/>
          </a:bodyPr>
          <a:lstStyle/>
          <a:p>
            <a:pPr marL="12700">
              <a:lnSpc>
                <a:spcPct val="100000"/>
              </a:lnSpc>
              <a:spcBef>
                <a:spcPts val="100"/>
              </a:spcBef>
            </a:pPr>
            <a:r>
              <a:rPr sz="1000" spc="-65" dirty="0">
                <a:latin typeface="Arial Black"/>
                <a:cs typeface="Arial Black"/>
              </a:rPr>
              <a:t>MX:</a:t>
            </a:r>
            <a:r>
              <a:rPr sz="1000" spc="-55" dirty="0">
                <a:latin typeface="Arial Black"/>
                <a:cs typeface="Arial Black"/>
              </a:rPr>
              <a:t> Exportaciones </a:t>
            </a:r>
            <a:r>
              <a:rPr sz="1000" spc="-10" dirty="0">
                <a:latin typeface="Arial Black"/>
                <a:cs typeface="Arial Black"/>
              </a:rPr>
              <a:t>Manufactureras</a:t>
            </a:r>
            <a:endParaRPr sz="1000">
              <a:latin typeface="Arial Black"/>
              <a:cs typeface="Arial Black"/>
            </a:endParaRPr>
          </a:p>
          <a:p>
            <a:pPr marL="12700">
              <a:lnSpc>
                <a:spcPct val="100000"/>
              </a:lnSpc>
            </a:pPr>
            <a:r>
              <a:rPr sz="1000" dirty="0">
                <a:latin typeface="Lucida Sans Unicode"/>
                <a:cs typeface="Lucida Sans Unicode"/>
              </a:rPr>
              <a:t>(USD miles</a:t>
            </a:r>
            <a:r>
              <a:rPr sz="1000" spc="-10" dirty="0">
                <a:latin typeface="Lucida Sans Unicode"/>
                <a:cs typeface="Lucida Sans Unicode"/>
              </a:rPr>
              <a:t> </a:t>
            </a:r>
            <a:r>
              <a:rPr sz="1000" spc="50" dirty="0">
                <a:latin typeface="Lucida Sans Unicode"/>
                <a:cs typeface="Lucida Sans Unicode"/>
              </a:rPr>
              <a:t>de</a:t>
            </a:r>
            <a:r>
              <a:rPr sz="1000" dirty="0">
                <a:latin typeface="Lucida Sans Unicode"/>
                <a:cs typeface="Lucida Sans Unicode"/>
              </a:rPr>
              <a:t> millones);</a:t>
            </a:r>
            <a:r>
              <a:rPr sz="1000" spc="-10" dirty="0">
                <a:latin typeface="Lucida Sans Unicode"/>
                <a:cs typeface="Lucida Sans Unicode"/>
              </a:rPr>
              <a:t> </a:t>
            </a:r>
            <a:r>
              <a:rPr sz="1000" spc="75" dirty="0">
                <a:latin typeface="Lucida Sans Unicode"/>
                <a:cs typeface="Lucida Sans Unicode"/>
              </a:rPr>
              <a:t>Jun</a:t>
            </a:r>
            <a:r>
              <a:rPr sz="1000" spc="-10" dirty="0">
                <a:latin typeface="Lucida Sans Unicode"/>
                <a:cs typeface="Lucida Sans Unicode"/>
              </a:rPr>
              <a:t> </a:t>
            </a:r>
            <a:r>
              <a:rPr sz="1000" spc="175" dirty="0">
                <a:latin typeface="Lucida Sans Unicode"/>
                <a:cs typeface="Lucida Sans Unicode"/>
              </a:rPr>
              <a:t>–</a:t>
            </a:r>
            <a:r>
              <a:rPr sz="1000" spc="-10" dirty="0">
                <a:latin typeface="Lucida Sans Unicode"/>
                <a:cs typeface="Lucida Sans Unicode"/>
              </a:rPr>
              <a:t> </a:t>
            </a:r>
            <a:r>
              <a:rPr sz="1000" spc="-25" dirty="0">
                <a:latin typeface="Lucida Sans Unicode"/>
                <a:cs typeface="Lucida Sans Unicode"/>
              </a:rPr>
              <a:t>26</a:t>
            </a:r>
            <a:endParaRPr sz="1000">
              <a:latin typeface="Lucida Sans Unicode"/>
              <a:cs typeface="Lucida Sans Unicode"/>
            </a:endParaRPr>
          </a:p>
        </p:txBody>
      </p:sp>
      <p:sp>
        <p:nvSpPr>
          <p:cNvPr id="70" name="object 70"/>
          <p:cNvSpPr/>
          <p:nvPr/>
        </p:nvSpPr>
        <p:spPr>
          <a:xfrm>
            <a:off x="8424753" y="1855078"/>
            <a:ext cx="3240405" cy="0"/>
          </a:xfrm>
          <a:custGeom>
            <a:avLst/>
            <a:gdLst/>
            <a:ahLst/>
            <a:cxnLst/>
            <a:rect l="l" t="t" r="r" b="b"/>
            <a:pathLst>
              <a:path w="3240404">
                <a:moveTo>
                  <a:pt x="0" y="0"/>
                </a:moveTo>
                <a:lnTo>
                  <a:pt x="3240000" y="1"/>
                </a:lnTo>
              </a:path>
            </a:pathLst>
          </a:custGeom>
          <a:ln w="12700">
            <a:solidFill>
              <a:srgbClr val="919191"/>
            </a:solidFill>
          </a:ln>
        </p:spPr>
        <p:txBody>
          <a:bodyPr wrap="square" lIns="0" tIns="0" rIns="0" bIns="0" rtlCol="0"/>
          <a:lstStyle/>
          <a:p>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1325880"/>
            <a:chOff x="0" y="0"/>
            <a:chExt cx="12192000" cy="1325880"/>
          </a:xfrm>
        </p:grpSpPr>
        <p:pic>
          <p:nvPicPr>
            <p:cNvPr id="3" name="object 3"/>
            <p:cNvPicPr/>
            <p:nvPr/>
          </p:nvPicPr>
          <p:blipFill>
            <a:blip r:embed="rId2" cstate="print"/>
            <a:stretch>
              <a:fillRect/>
            </a:stretch>
          </p:blipFill>
          <p:spPr>
            <a:xfrm>
              <a:off x="0" y="0"/>
              <a:ext cx="1880616" cy="1325879"/>
            </a:xfrm>
            <a:prstGeom prst="rect">
              <a:avLst/>
            </a:prstGeom>
          </p:spPr>
        </p:pic>
        <p:pic>
          <p:nvPicPr>
            <p:cNvPr id="4" name="object 4"/>
            <p:cNvPicPr/>
            <p:nvPr/>
          </p:nvPicPr>
          <p:blipFill>
            <a:blip r:embed="rId3" cstate="print"/>
            <a:stretch>
              <a:fillRect/>
            </a:stretch>
          </p:blipFill>
          <p:spPr>
            <a:xfrm>
              <a:off x="0" y="0"/>
              <a:ext cx="1776760" cy="1135379"/>
            </a:xfrm>
            <a:prstGeom prst="rect">
              <a:avLst/>
            </a:prstGeom>
          </p:spPr>
        </p:pic>
        <p:pic>
          <p:nvPicPr>
            <p:cNvPr id="5" name="object 5"/>
            <p:cNvPicPr/>
            <p:nvPr/>
          </p:nvPicPr>
          <p:blipFill>
            <a:blip r:embed="rId4" cstate="print"/>
            <a:stretch>
              <a:fillRect/>
            </a:stretch>
          </p:blipFill>
          <p:spPr>
            <a:xfrm>
              <a:off x="1673351" y="0"/>
              <a:ext cx="10515600" cy="1325879"/>
            </a:xfrm>
            <a:prstGeom prst="rect">
              <a:avLst/>
            </a:prstGeom>
          </p:spPr>
        </p:pic>
        <p:sp>
          <p:nvSpPr>
            <p:cNvPr id="6" name="object 6"/>
            <p:cNvSpPr/>
            <p:nvPr/>
          </p:nvSpPr>
          <p:spPr>
            <a:xfrm>
              <a:off x="1776760" y="60960"/>
              <a:ext cx="10415270" cy="1074420"/>
            </a:xfrm>
            <a:custGeom>
              <a:avLst/>
              <a:gdLst/>
              <a:ahLst/>
              <a:cxnLst/>
              <a:rect l="l" t="t" r="r" b="b"/>
              <a:pathLst>
                <a:path w="10415270" h="1074420">
                  <a:moveTo>
                    <a:pt x="0" y="1074420"/>
                  </a:moveTo>
                  <a:lnTo>
                    <a:pt x="10415239" y="1074420"/>
                  </a:lnTo>
                  <a:lnTo>
                    <a:pt x="10415239" y="0"/>
                  </a:lnTo>
                  <a:lnTo>
                    <a:pt x="0" y="0"/>
                  </a:lnTo>
                  <a:lnTo>
                    <a:pt x="0" y="1074420"/>
                  </a:lnTo>
                  <a:close/>
                </a:path>
              </a:pathLst>
            </a:custGeom>
            <a:solidFill>
              <a:srgbClr val="FFFFFF"/>
            </a:solidFill>
          </p:spPr>
          <p:txBody>
            <a:bodyPr wrap="square" lIns="0" tIns="0" rIns="0" bIns="0" rtlCol="0"/>
            <a:lstStyle/>
            <a:p>
              <a:endParaRPr/>
            </a:p>
          </p:txBody>
        </p:sp>
        <p:pic>
          <p:nvPicPr>
            <p:cNvPr id="7" name="object 7"/>
            <p:cNvPicPr/>
            <p:nvPr/>
          </p:nvPicPr>
          <p:blipFill>
            <a:blip r:embed="rId5" cstate="print"/>
            <a:stretch>
              <a:fillRect/>
            </a:stretch>
          </p:blipFill>
          <p:spPr>
            <a:xfrm>
              <a:off x="384927" y="567690"/>
              <a:ext cx="1006902" cy="542629"/>
            </a:xfrm>
            <a:prstGeom prst="rect">
              <a:avLst/>
            </a:prstGeom>
          </p:spPr>
        </p:pic>
        <p:sp>
          <p:nvSpPr>
            <p:cNvPr id="8" name="object 8"/>
            <p:cNvSpPr/>
            <p:nvPr/>
          </p:nvSpPr>
          <p:spPr>
            <a:xfrm>
              <a:off x="1776760" y="0"/>
              <a:ext cx="10415270" cy="60960"/>
            </a:xfrm>
            <a:custGeom>
              <a:avLst/>
              <a:gdLst/>
              <a:ahLst/>
              <a:cxnLst/>
              <a:rect l="l" t="t" r="r" b="b"/>
              <a:pathLst>
                <a:path w="10415270" h="60960">
                  <a:moveTo>
                    <a:pt x="10415238" y="0"/>
                  </a:moveTo>
                  <a:lnTo>
                    <a:pt x="0" y="0"/>
                  </a:lnTo>
                  <a:lnTo>
                    <a:pt x="0" y="60959"/>
                  </a:lnTo>
                  <a:lnTo>
                    <a:pt x="10415238" y="60959"/>
                  </a:lnTo>
                  <a:lnTo>
                    <a:pt x="10415238" y="0"/>
                  </a:lnTo>
                  <a:close/>
                </a:path>
              </a:pathLst>
            </a:custGeom>
            <a:solidFill>
              <a:srgbClr val="0F6FF5"/>
            </a:solidFill>
          </p:spPr>
          <p:txBody>
            <a:bodyPr wrap="square" lIns="0" tIns="0" rIns="0" bIns="0" rtlCol="0"/>
            <a:lstStyle/>
            <a:p>
              <a:endParaRPr/>
            </a:p>
          </p:txBody>
        </p:sp>
      </p:grpSp>
      <p:sp>
        <p:nvSpPr>
          <p:cNvPr id="9" name="object 9"/>
          <p:cNvSpPr/>
          <p:nvPr/>
        </p:nvSpPr>
        <p:spPr>
          <a:xfrm>
            <a:off x="111124" y="6483349"/>
            <a:ext cx="45720" cy="298450"/>
          </a:xfrm>
          <a:custGeom>
            <a:avLst/>
            <a:gdLst/>
            <a:ahLst/>
            <a:cxnLst/>
            <a:rect l="l" t="t" r="r" b="b"/>
            <a:pathLst>
              <a:path w="45719" h="298450">
                <a:moveTo>
                  <a:pt x="45718" y="0"/>
                </a:moveTo>
                <a:lnTo>
                  <a:pt x="0" y="0"/>
                </a:lnTo>
                <a:lnTo>
                  <a:pt x="0" y="298449"/>
                </a:lnTo>
                <a:lnTo>
                  <a:pt x="45718" y="298449"/>
                </a:lnTo>
                <a:lnTo>
                  <a:pt x="45718" y="0"/>
                </a:lnTo>
                <a:close/>
              </a:path>
            </a:pathLst>
          </a:custGeom>
          <a:solidFill>
            <a:srgbClr val="0F6FF5"/>
          </a:solidFill>
        </p:spPr>
        <p:txBody>
          <a:bodyPr wrap="square" lIns="0" tIns="0" rIns="0" bIns="0" rtlCol="0"/>
          <a:lstStyle/>
          <a:p>
            <a:endParaRPr/>
          </a:p>
        </p:txBody>
      </p:sp>
      <p:sp>
        <p:nvSpPr>
          <p:cNvPr id="10" name="object 10"/>
          <p:cNvSpPr txBox="1"/>
          <p:nvPr/>
        </p:nvSpPr>
        <p:spPr>
          <a:xfrm>
            <a:off x="1851977" y="217932"/>
            <a:ext cx="10131425" cy="632460"/>
          </a:xfrm>
          <a:prstGeom prst="rect">
            <a:avLst/>
          </a:prstGeom>
        </p:spPr>
        <p:txBody>
          <a:bodyPr vert="horz" wrap="square" lIns="0" tIns="29209" rIns="0" bIns="0" rtlCol="0">
            <a:spAutoFit/>
          </a:bodyPr>
          <a:lstStyle/>
          <a:p>
            <a:pPr marL="12700" marR="5080" algn="just">
              <a:lnSpc>
                <a:spcPct val="92100"/>
              </a:lnSpc>
              <a:spcBef>
                <a:spcPts val="229"/>
              </a:spcBef>
            </a:pPr>
            <a:r>
              <a:rPr sz="1400" spc="75" dirty="0">
                <a:solidFill>
                  <a:srgbClr val="222222"/>
                </a:solidFill>
                <a:latin typeface="Lucida Sans Unicode"/>
                <a:cs typeface="Lucida Sans Unicode"/>
              </a:rPr>
              <a:t>Jalisco</a:t>
            </a:r>
            <a:r>
              <a:rPr sz="1400" spc="95" dirty="0">
                <a:solidFill>
                  <a:srgbClr val="222222"/>
                </a:solidFill>
                <a:latin typeface="Lucida Sans Unicode"/>
                <a:cs typeface="Lucida Sans Unicode"/>
              </a:rPr>
              <a:t>  </a:t>
            </a:r>
            <a:r>
              <a:rPr sz="1400" dirty="0">
                <a:solidFill>
                  <a:srgbClr val="222222"/>
                </a:solidFill>
                <a:latin typeface="Lucida Sans Unicode"/>
                <a:cs typeface="Lucida Sans Unicode"/>
              </a:rPr>
              <a:t>y</a:t>
            </a:r>
            <a:r>
              <a:rPr sz="1400" spc="100" dirty="0">
                <a:solidFill>
                  <a:srgbClr val="222222"/>
                </a:solidFill>
                <a:latin typeface="Lucida Sans Unicode"/>
                <a:cs typeface="Lucida Sans Unicode"/>
              </a:rPr>
              <a:t>  </a:t>
            </a:r>
            <a:r>
              <a:rPr sz="1400" spc="50" dirty="0">
                <a:solidFill>
                  <a:srgbClr val="222222"/>
                </a:solidFill>
                <a:latin typeface="Lucida Sans Unicode"/>
                <a:cs typeface="Lucida Sans Unicode"/>
              </a:rPr>
              <a:t>Chihuahua</a:t>
            </a:r>
            <a:r>
              <a:rPr sz="1400" spc="100" dirty="0">
                <a:solidFill>
                  <a:srgbClr val="222222"/>
                </a:solidFill>
                <a:latin typeface="Lucida Sans Unicode"/>
                <a:cs typeface="Lucida Sans Unicode"/>
              </a:rPr>
              <a:t>  </a:t>
            </a:r>
            <a:r>
              <a:rPr sz="1400" spc="50" dirty="0">
                <a:solidFill>
                  <a:srgbClr val="222222"/>
                </a:solidFill>
                <a:latin typeface="Lucida Sans Unicode"/>
                <a:cs typeface="Lucida Sans Unicode"/>
              </a:rPr>
              <a:t>concentran</a:t>
            </a:r>
            <a:r>
              <a:rPr sz="1400" spc="95" dirty="0">
                <a:solidFill>
                  <a:srgbClr val="222222"/>
                </a:solidFill>
                <a:latin typeface="Lucida Sans Unicode"/>
                <a:cs typeface="Lucida Sans Unicode"/>
              </a:rPr>
              <a:t>  </a:t>
            </a:r>
            <a:r>
              <a:rPr sz="1400" dirty="0">
                <a:solidFill>
                  <a:srgbClr val="222222"/>
                </a:solidFill>
                <a:latin typeface="Lucida Sans Unicode"/>
                <a:cs typeface="Lucida Sans Unicode"/>
              </a:rPr>
              <a:t>el</a:t>
            </a:r>
            <a:r>
              <a:rPr sz="1400" spc="100" dirty="0">
                <a:solidFill>
                  <a:srgbClr val="222222"/>
                </a:solidFill>
                <a:latin typeface="Lucida Sans Unicode"/>
                <a:cs typeface="Lucida Sans Unicode"/>
              </a:rPr>
              <a:t>  </a:t>
            </a:r>
            <a:r>
              <a:rPr sz="1400" spc="55" dirty="0">
                <a:solidFill>
                  <a:srgbClr val="222222"/>
                </a:solidFill>
                <a:latin typeface="Lucida Sans Unicode"/>
                <a:cs typeface="Lucida Sans Unicode"/>
              </a:rPr>
              <a:t>mayor</a:t>
            </a:r>
            <a:r>
              <a:rPr sz="1400" spc="95" dirty="0">
                <a:solidFill>
                  <a:srgbClr val="222222"/>
                </a:solidFill>
                <a:latin typeface="Lucida Sans Unicode"/>
                <a:cs typeface="Lucida Sans Unicode"/>
              </a:rPr>
              <a:t>  </a:t>
            </a:r>
            <a:r>
              <a:rPr sz="1400" dirty="0">
                <a:solidFill>
                  <a:srgbClr val="222222"/>
                </a:solidFill>
                <a:latin typeface="Lucida Sans Unicode"/>
                <a:cs typeface="Lucida Sans Unicode"/>
              </a:rPr>
              <a:t>número</a:t>
            </a:r>
            <a:r>
              <a:rPr sz="1400" spc="100" dirty="0">
                <a:solidFill>
                  <a:srgbClr val="222222"/>
                </a:solidFill>
                <a:latin typeface="Lucida Sans Unicode"/>
                <a:cs typeface="Lucida Sans Unicode"/>
              </a:rPr>
              <a:t>  </a:t>
            </a:r>
            <a:r>
              <a:rPr sz="1400" spc="70" dirty="0">
                <a:solidFill>
                  <a:srgbClr val="222222"/>
                </a:solidFill>
                <a:latin typeface="Lucida Sans Unicode"/>
                <a:cs typeface="Lucida Sans Unicode"/>
              </a:rPr>
              <a:t>de</a:t>
            </a:r>
            <a:r>
              <a:rPr sz="1400" spc="95" dirty="0">
                <a:solidFill>
                  <a:srgbClr val="222222"/>
                </a:solidFill>
                <a:latin typeface="Lucida Sans Unicode"/>
                <a:cs typeface="Lucida Sans Unicode"/>
              </a:rPr>
              <a:t>  </a:t>
            </a:r>
            <a:r>
              <a:rPr sz="1400" dirty="0">
                <a:solidFill>
                  <a:srgbClr val="222222"/>
                </a:solidFill>
                <a:latin typeface="Lucida Sans Unicode"/>
                <a:cs typeface="Lucida Sans Unicode"/>
              </a:rPr>
              <a:t>establecimientos</a:t>
            </a:r>
            <a:r>
              <a:rPr sz="1400" spc="90" dirty="0">
                <a:solidFill>
                  <a:srgbClr val="222222"/>
                </a:solidFill>
                <a:latin typeface="Lucida Sans Unicode"/>
                <a:cs typeface="Lucida Sans Unicode"/>
              </a:rPr>
              <a:t>  </a:t>
            </a:r>
            <a:r>
              <a:rPr sz="1400" spc="60" dirty="0">
                <a:solidFill>
                  <a:srgbClr val="222222"/>
                </a:solidFill>
                <a:latin typeface="Lucida Sans Unicode"/>
                <a:cs typeface="Lucida Sans Unicode"/>
              </a:rPr>
              <a:t>dedicados</a:t>
            </a:r>
            <a:r>
              <a:rPr sz="1400" spc="95" dirty="0">
                <a:solidFill>
                  <a:srgbClr val="222222"/>
                </a:solidFill>
                <a:latin typeface="Lucida Sans Unicode"/>
                <a:cs typeface="Lucida Sans Unicode"/>
              </a:rPr>
              <a:t>  </a:t>
            </a:r>
            <a:r>
              <a:rPr sz="1400" spc="170" dirty="0">
                <a:solidFill>
                  <a:srgbClr val="222222"/>
                </a:solidFill>
                <a:latin typeface="Lucida Sans Unicode"/>
                <a:cs typeface="Lucida Sans Unicode"/>
              </a:rPr>
              <a:t>a</a:t>
            </a:r>
            <a:r>
              <a:rPr sz="1400" spc="100" dirty="0">
                <a:solidFill>
                  <a:srgbClr val="222222"/>
                </a:solidFill>
                <a:latin typeface="Lucida Sans Unicode"/>
                <a:cs typeface="Lucida Sans Unicode"/>
              </a:rPr>
              <a:t>  </a:t>
            </a:r>
            <a:r>
              <a:rPr sz="1400" spc="55" dirty="0">
                <a:solidFill>
                  <a:srgbClr val="222222"/>
                </a:solidFill>
                <a:latin typeface="Lucida Sans Unicode"/>
                <a:cs typeface="Lucida Sans Unicode"/>
              </a:rPr>
              <a:t>la</a:t>
            </a:r>
            <a:r>
              <a:rPr sz="1400" spc="100" dirty="0">
                <a:solidFill>
                  <a:srgbClr val="222222"/>
                </a:solidFill>
                <a:latin typeface="Lucida Sans Unicode"/>
                <a:cs typeface="Lucida Sans Unicode"/>
              </a:rPr>
              <a:t>  </a:t>
            </a:r>
            <a:r>
              <a:rPr sz="1400" spc="45" dirty="0">
                <a:solidFill>
                  <a:srgbClr val="222222"/>
                </a:solidFill>
                <a:latin typeface="Lucida Sans Unicode"/>
                <a:cs typeface="Lucida Sans Unicode"/>
              </a:rPr>
              <a:t>fabricación</a:t>
            </a:r>
            <a:r>
              <a:rPr sz="1400" spc="95" dirty="0">
                <a:solidFill>
                  <a:srgbClr val="222222"/>
                </a:solidFill>
                <a:latin typeface="Lucida Sans Unicode"/>
                <a:cs typeface="Lucida Sans Unicode"/>
              </a:rPr>
              <a:t>  </a:t>
            </a:r>
            <a:r>
              <a:rPr sz="1400" spc="45" dirty="0">
                <a:solidFill>
                  <a:srgbClr val="222222"/>
                </a:solidFill>
                <a:latin typeface="Lucida Sans Unicode"/>
                <a:cs typeface="Lucida Sans Unicode"/>
              </a:rPr>
              <a:t>de </a:t>
            </a:r>
            <a:r>
              <a:rPr sz="1400" spc="60" dirty="0">
                <a:solidFill>
                  <a:srgbClr val="222222"/>
                </a:solidFill>
                <a:latin typeface="Lucida Sans Unicode"/>
                <a:cs typeface="Lucida Sans Unicode"/>
              </a:rPr>
              <a:t>computadoras</a:t>
            </a:r>
            <a:r>
              <a:rPr sz="1400" spc="80" dirty="0">
                <a:solidFill>
                  <a:srgbClr val="222222"/>
                </a:solidFill>
                <a:latin typeface="Lucida Sans Unicode"/>
                <a:cs typeface="Lucida Sans Unicode"/>
              </a:rPr>
              <a:t> </a:t>
            </a:r>
            <a:r>
              <a:rPr sz="1400" dirty="0">
                <a:solidFill>
                  <a:srgbClr val="222222"/>
                </a:solidFill>
                <a:latin typeface="Lucida Sans Unicode"/>
                <a:cs typeface="Lucida Sans Unicode"/>
              </a:rPr>
              <a:t>y</a:t>
            </a:r>
            <a:r>
              <a:rPr sz="1400" spc="95" dirty="0">
                <a:solidFill>
                  <a:srgbClr val="222222"/>
                </a:solidFill>
                <a:latin typeface="Lucida Sans Unicode"/>
                <a:cs typeface="Lucida Sans Unicode"/>
              </a:rPr>
              <a:t> </a:t>
            </a:r>
            <a:r>
              <a:rPr sz="1400" dirty="0">
                <a:solidFill>
                  <a:srgbClr val="222222"/>
                </a:solidFill>
                <a:latin typeface="Lucida Sans Unicode"/>
                <a:cs typeface="Lucida Sans Unicode"/>
              </a:rPr>
              <a:t>equipo</a:t>
            </a:r>
            <a:r>
              <a:rPr sz="1400" spc="95" dirty="0">
                <a:solidFill>
                  <a:srgbClr val="222222"/>
                </a:solidFill>
                <a:latin typeface="Lucida Sans Unicode"/>
                <a:cs typeface="Lucida Sans Unicode"/>
              </a:rPr>
              <a:t> </a:t>
            </a:r>
            <a:r>
              <a:rPr sz="1400" dirty="0">
                <a:solidFill>
                  <a:srgbClr val="222222"/>
                </a:solidFill>
                <a:latin typeface="Lucida Sans Unicode"/>
                <a:cs typeface="Lucida Sans Unicode"/>
              </a:rPr>
              <a:t>periférico,</a:t>
            </a:r>
            <a:r>
              <a:rPr sz="1400" spc="100" dirty="0">
                <a:solidFill>
                  <a:srgbClr val="222222"/>
                </a:solidFill>
                <a:latin typeface="Lucida Sans Unicode"/>
                <a:cs typeface="Lucida Sans Unicode"/>
              </a:rPr>
              <a:t> </a:t>
            </a:r>
            <a:r>
              <a:rPr sz="1400" spc="70" dirty="0">
                <a:solidFill>
                  <a:srgbClr val="222222"/>
                </a:solidFill>
                <a:latin typeface="Lucida Sans Unicode"/>
                <a:cs typeface="Lucida Sans Unicode"/>
              </a:rPr>
              <a:t>de</a:t>
            </a:r>
            <a:r>
              <a:rPr sz="1400" spc="85" dirty="0">
                <a:solidFill>
                  <a:srgbClr val="222222"/>
                </a:solidFill>
                <a:latin typeface="Lucida Sans Unicode"/>
                <a:cs typeface="Lucida Sans Unicode"/>
              </a:rPr>
              <a:t> </a:t>
            </a:r>
            <a:r>
              <a:rPr sz="1400" spc="60" dirty="0">
                <a:solidFill>
                  <a:srgbClr val="222222"/>
                </a:solidFill>
                <a:latin typeface="Lucida Sans Unicode"/>
                <a:cs typeface="Lucida Sans Unicode"/>
              </a:rPr>
              <a:t>acuerdo</a:t>
            </a:r>
            <a:r>
              <a:rPr sz="1400" spc="100" dirty="0">
                <a:solidFill>
                  <a:srgbClr val="222222"/>
                </a:solidFill>
                <a:latin typeface="Lucida Sans Unicode"/>
                <a:cs typeface="Lucida Sans Unicode"/>
              </a:rPr>
              <a:t> </a:t>
            </a:r>
            <a:r>
              <a:rPr sz="1400" spc="55" dirty="0">
                <a:solidFill>
                  <a:srgbClr val="222222"/>
                </a:solidFill>
                <a:latin typeface="Lucida Sans Unicode"/>
                <a:cs typeface="Lucida Sans Unicode"/>
              </a:rPr>
              <a:t>con</a:t>
            </a:r>
            <a:r>
              <a:rPr sz="1400" spc="100" dirty="0">
                <a:solidFill>
                  <a:srgbClr val="222222"/>
                </a:solidFill>
                <a:latin typeface="Lucida Sans Unicode"/>
                <a:cs typeface="Lucida Sans Unicode"/>
              </a:rPr>
              <a:t> </a:t>
            </a:r>
            <a:r>
              <a:rPr sz="1400" dirty="0">
                <a:solidFill>
                  <a:srgbClr val="222222"/>
                </a:solidFill>
                <a:latin typeface="Lucida Sans Unicode"/>
                <a:cs typeface="Lucida Sans Unicode"/>
              </a:rPr>
              <a:t>el</a:t>
            </a:r>
            <a:r>
              <a:rPr sz="1400" spc="95" dirty="0">
                <a:solidFill>
                  <a:srgbClr val="222222"/>
                </a:solidFill>
                <a:latin typeface="Lucida Sans Unicode"/>
                <a:cs typeface="Lucida Sans Unicode"/>
              </a:rPr>
              <a:t> </a:t>
            </a:r>
            <a:r>
              <a:rPr sz="1400" spc="-60" dirty="0">
                <a:solidFill>
                  <a:srgbClr val="222222"/>
                </a:solidFill>
                <a:latin typeface="Lucida Sans Unicode"/>
                <a:cs typeface="Lucida Sans Unicode"/>
              </a:rPr>
              <a:t>DENUE.</a:t>
            </a:r>
            <a:r>
              <a:rPr sz="1400" spc="100" dirty="0">
                <a:solidFill>
                  <a:srgbClr val="222222"/>
                </a:solidFill>
                <a:latin typeface="Lucida Sans Unicode"/>
                <a:cs typeface="Lucida Sans Unicode"/>
              </a:rPr>
              <a:t> </a:t>
            </a:r>
            <a:r>
              <a:rPr sz="1400" dirty="0">
                <a:solidFill>
                  <a:srgbClr val="222222"/>
                </a:solidFill>
                <a:latin typeface="Lucida Sans Unicode"/>
                <a:cs typeface="Lucida Sans Unicode"/>
              </a:rPr>
              <a:t>En</a:t>
            </a:r>
            <a:r>
              <a:rPr sz="1400" spc="100" dirty="0">
                <a:solidFill>
                  <a:srgbClr val="222222"/>
                </a:solidFill>
                <a:latin typeface="Lucida Sans Unicode"/>
                <a:cs typeface="Lucida Sans Unicode"/>
              </a:rPr>
              <a:t> </a:t>
            </a:r>
            <a:r>
              <a:rPr sz="1400" dirty="0">
                <a:solidFill>
                  <a:srgbClr val="222222"/>
                </a:solidFill>
                <a:latin typeface="Lucida Sans Unicode"/>
                <a:cs typeface="Lucida Sans Unicode"/>
              </a:rPr>
              <a:t>México</a:t>
            </a:r>
            <a:r>
              <a:rPr sz="1400" spc="95" dirty="0">
                <a:solidFill>
                  <a:srgbClr val="222222"/>
                </a:solidFill>
                <a:latin typeface="Lucida Sans Unicode"/>
                <a:cs typeface="Lucida Sans Unicode"/>
              </a:rPr>
              <a:t> </a:t>
            </a:r>
            <a:r>
              <a:rPr sz="1400" dirty="0">
                <a:solidFill>
                  <a:srgbClr val="222222"/>
                </a:solidFill>
                <a:latin typeface="Lucida Sans Unicode"/>
                <a:cs typeface="Lucida Sans Unicode"/>
              </a:rPr>
              <a:t>existen</a:t>
            </a:r>
            <a:r>
              <a:rPr sz="1400" spc="100" dirty="0">
                <a:solidFill>
                  <a:srgbClr val="222222"/>
                </a:solidFill>
                <a:latin typeface="Lucida Sans Unicode"/>
                <a:cs typeface="Lucida Sans Unicode"/>
              </a:rPr>
              <a:t> </a:t>
            </a:r>
            <a:r>
              <a:rPr sz="1400" dirty="0">
                <a:solidFill>
                  <a:srgbClr val="222222"/>
                </a:solidFill>
                <a:latin typeface="Lucida Sans Unicode"/>
                <a:cs typeface="Lucida Sans Unicode"/>
              </a:rPr>
              <a:t>69</a:t>
            </a:r>
            <a:r>
              <a:rPr sz="1400" spc="100" dirty="0">
                <a:solidFill>
                  <a:srgbClr val="222222"/>
                </a:solidFill>
                <a:latin typeface="Lucida Sans Unicode"/>
                <a:cs typeface="Lucida Sans Unicode"/>
              </a:rPr>
              <a:t> </a:t>
            </a:r>
            <a:r>
              <a:rPr sz="1400" dirty="0">
                <a:solidFill>
                  <a:srgbClr val="222222"/>
                </a:solidFill>
                <a:latin typeface="Lucida Sans Unicode"/>
                <a:cs typeface="Lucida Sans Unicode"/>
              </a:rPr>
              <a:t>establecimientos</a:t>
            </a:r>
            <a:r>
              <a:rPr sz="1400" spc="80" dirty="0">
                <a:solidFill>
                  <a:srgbClr val="222222"/>
                </a:solidFill>
                <a:latin typeface="Lucida Sans Unicode"/>
                <a:cs typeface="Lucida Sans Unicode"/>
              </a:rPr>
              <a:t> </a:t>
            </a:r>
            <a:r>
              <a:rPr sz="1400" spc="-10" dirty="0">
                <a:solidFill>
                  <a:srgbClr val="222222"/>
                </a:solidFill>
                <a:latin typeface="Lucida Sans Unicode"/>
                <a:cs typeface="Lucida Sans Unicode"/>
              </a:rPr>
              <a:t>registrados </a:t>
            </a:r>
            <a:r>
              <a:rPr sz="1400" dirty="0">
                <a:solidFill>
                  <a:srgbClr val="222222"/>
                </a:solidFill>
                <a:latin typeface="Lucida Sans Unicode"/>
                <a:cs typeface="Lucida Sans Unicode"/>
              </a:rPr>
              <a:t>en</a:t>
            </a:r>
            <a:r>
              <a:rPr sz="1400" spc="55" dirty="0">
                <a:solidFill>
                  <a:srgbClr val="222222"/>
                </a:solidFill>
                <a:latin typeface="Lucida Sans Unicode"/>
                <a:cs typeface="Lucida Sans Unicode"/>
              </a:rPr>
              <a:t> </a:t>
            </a:r>
            <a:r>
              <a:rPr sz="1400" dirty="0">
                <a:solidFill>
                  <a:srgbClr val="222222"/>
                </a:solidFill>
                <a:latin typeface="Lucida Sans Unicode"/>
                <a:cs typeface="Lucida Sans Unicode"/>
              </a:rPr>
              <a:t>este</a:t>
            </a:r>
            <a:r>
              <a:rPr sz="1400" spc="45" dirty="0">
                <a:solidFill>
                  <a:srgbClr val="222222"/>
                </a:solidFill>
                <a:latin typeface="Lucida Sans Unicode"/>
                <a:cs typeface="Lucida Sans Unicode"/>
              </a:rPr>
              <a:t> </a:t>
            </a:r>
            <a:r>
              <a:rPr sz="1400" spc="-10" dirty="0">
                <a:solidFill>
                  <a:srgbClr val="222222"/>
                </a:solidFill>
                <a:latin typeface="Lucida Sans Unicode"/>
                <a:cs typeface="Lucida Sans Unicode"/>
              </a:rPr>
              <a:t>sector.</a:t>
            </a:r>
            <a:endParaRPr sz="1400">
              <a:latin typeface="Lucida Sans Unicode"/>
              <a:cs typeface="Lucida Sans Unicode"/>
            </a:endParaRPr>
          </a:p>
        </p:txBody>
      </p:sp>
      <p:grpSp>
        <p:nvGrpSpPr>
          <p:cNvPr id="11" name="object 11"/>
          <p:cNvGrpSpPr/>
          <p:nvPr/>
        </p:nvGrpSpPr>
        <p:grpSpPr>
          <a:xfrm>
            <a:off x="11484864" y="6245351"/>
            <a:ext cx="640080" cy="536575"/>
            <a:chOff x="11484864" y="6245351"/>
            <a:chExt cx="640080" cy="536575"/>
          </a:xfrm>
        </p:grpSpPr>
        <p:pic>
          <p:nvPicPr>
            <p:cNvPr id="12" name="object 12"/>
            <p:cNvPicPr/>
            <p:nvPr/>
          </p:nvPicPr>
          <p:blipFill>
            <a:blip r:embed="rId6" cstate="print"/>
            <a:stretch>
              <a:fillRect/>
            </a:stretch>
          </p:blipFill>
          <p:spPr>
            <a:xfrm>
              <a:off x="11484864" y="6245351"/>
              <a:ext cx="566927" cy="536448"/>
            </a:xfrm>
            <a:prstGeom prst="rect">
              <a:avLst/>
            </a:prstGeom>
          </p:spPr>
        </p:pic>
        <p:pic>
          <p:nvPicPr>
            <p:cNvPr id="13" name="object 13"/>
            <p:cNvPicPr/>
            <p:nvPr/>
          </p:nvPicPr>
          <p:blipFill>
            <a:blip r:embed="rId7" cstate="print"/>
            <a:stretch>
              <a:fillRect/>
            </a:stretch>
          </p:blipFill>
          <p:spPr>
            <a:xfrm>
              <a:off x="11743944" y="6245351"/>
              <a:ext cx="381000" cy="536448"/>
            </a:xfrm>
            <a:prstGeom prst="rect">
              <a:avLst/>
            </a:prstGeom>
          </p:spPr>
        </p:pic>
      </p:grpSp>
      <p:sp>
        <p:nvSpPr>
          <p:cNvPr id="14" name="object 14"/>
          <p:cNvSpPr txBox="1"/>
          <p:nvPr/>
        </p:nvSpPr>
        <p:spPr>
          <a:xfrm>
            <a:off x="331945" y="6554723"/>
            <a:ext cx="5851525" cy="147320"/>
          </a:xfrm>
          <a:prstGeom prst="rect">
            <a:avLst/>
          </a:prstGeom>
        </p:spPr>
        <p:txBody>
          <a:bodyPr vert="horz" wrap="square" lIns="0" tIns="12700" rIns="0" bIns="0" rtlCol="0">
            <a:spAutoFit/>
          </a:bodyPr>
          <a:lstStyle/>
          <a:p>
            <a:pPr marL="12700">
              <a:lnSpc>
                <a:spcPct val="100000"/>
              </a:lnSpc>
              <a:spcBef>
                <a:spcPts val="100"/>
              </a:spcBef>
            </a:pPr>
            <a:r>
              <a:rPr sz="800" i="1" dirty="0">
                <a:latin typeface="Verdana"/>
                <a:cs typeface="Verdana"/>
              </a:rPr>
              <a:t>Fuente:</a:t>
            </a:r>
            <a:r>
              <a:rPr sz="800" i="1" spc="-25" dirty="0">
                <a:latin typeface="Verdana"/>
                <a:cs typeface="Verdana"/>
              </a:rPr>
              <a:t> </a:t>
            </a:r>
            <a:r>
              <a:rPr sz="800" i="1" dirty="0">
                <a:latin typeface="Verdana"/>
                <a:cs typeface="Verdana"/>
              </a:rPr>
              <a:t>Actinver</a:t>
            </a:r>
            <a:r>
              <a:rPr sz="800" i="1" spc="-25" dirty="0">
                <a:latin typeface="Verdana"/>
                <a:cs typeface="Verdana"/>
              </a:rPr>
              <a:t> </a:t>
            </a:r>
            <a:r>
              <a:rPr sz="800" i="1" dirty="0">
                <a:latin typeface="Verdana"/>
                <a:cs typeface="Verdana"/>
              </a:rPr>
              <a:t>con</a:t>
            </a:r>
            <a:r>
              <a:rPr sz="800" i="1" spc="-20" dirty="0">
                <a:latin typeface="Verdana"/>
                <a:cs typeface="Verdana"/>
              </a:rPr>
              <a:t> </a:t>
            </a:r>
            <a:r>
              <a:rPr sz="800" i="1" dirty="0">
                <a:latin typeface="Verdana"/>
                <a:cs typeface="Verdana"/>
              </a:rPr>
              <a:t>información</a:t>
            </a:r>
            <a:r>
              <a:rPr sz="800" i="1" spc="-15" dirty="0">
                <a:latin typeface="Verdana"/>
                <a:cs typeface="Verdana"/>
              </a:rPr>
              <a:t> </a:t>
            </a:r>
            <a:r>
              <a:rPr sz="800" i="1" dirty="0">
                <a:latin typeface="Verdana"/>
                <a:cs typeface="Verdana"/>
              </a:rPr>
              <a:t>del</a:t>
            </a:r>
            <a:r>
              <a:rPr sz="800" i="1" spc="-20" dirty="0">
                <a:latin typeface="Verdana"/>
                <a:cs typeface="Verdana"/>
              </a:rPr>
              <a:t> </a:t>
            </a:r>
            <a:r>
              <a:rPr sz="800" i="1" dirty="0">
                <a:latin typeface="Verdana"/>
                <a:cs typeface="Verdana"/>
              </a:rPr>
              <a:t>Directorio</a:t>
            </a:r>
            <a:r>
              <a:rPr sz="800" i="1" spc="-20" dirty="0">
                <a:latin typeface="Verdana"/>
                <a:cs typeface="Verdana"/>
              </a:rPr>
              <a:t> </a:t>
            </a:r>
            <a:r>
              <a:rPr sz="800" i="1" dirty="0">
                <a:latin typeface="Verdana"/>
                <a:cs typeface="Verdana"/>
              </a:rPr>
              <a:t>Estadístico</a:t>
            </a:r>
            <a:r>
              <a:rPr sz="800" i="1" spc="-20" dirty="0">
                <a:latin typeface="Verdana"/>
                <a:cs typeface="Verdana"/>
              </a:rPr>
              <a:t> </a:t>
            </a:r>
            <a:r>
              <a:rPr sz="800" i="1" dirty="0">
                <a:latin typeface="Verdana"/>
                <a:cs typeface="Verdana"/>
              </a:rPr>
              <a:t>Nacional</a:t>
            </a:r>
            <a:r>
              <a:rPr sz="800" i="1" spc="-20" dirty="0">
                <a:latin typeface="Verdana"/>
                <a:cs typeface="Verdana"/>
              </a:rPr>
              <a:t> </a:t>
            </a:r>
            <a:r>
              <a:rPr sz="800" i="1" dirty="0">
                <a:latin typeface="Verdana"/>
                <a:cs typeface="Verdana"/>
              </a:rPr>
              <a:t>de</a:t>
            </a:r>
            <a:r>
              <a:rPr sz="800" i="1" spc="-25" dirty="0">
                <a:latin typeface="Verdana"/>
                <a:cs typeface="Verdana"/>
              </a:rPr>
              <a:t> </a:t>
            </a:r>
            <a:r>
              <a:rPr sz="800" i="1" dirty="0">
                <a:latin typeface="Verdana"/>
                <a:cs typeface="Verdana"/>
              </a:rPr>
              <a:t>Unidades</a:t>
            </a:r>
            <a:r>
              <a:rPr sz="800" i="1" spc="-25" dirty="0">
                <a:latin typeface="Verdana"/>
                <a:cs typeface="Verdana"/>
              </a:rPr>
              <a:t> </a:t>
            </a:r>
            <a:r>
              <a:rPr sz="800" i="1" dirty="0">
                <a:latin typeface="Verdana"/>
                <a:cs typeface="Verdana"/>
              </a:rPr>
              <a:t>Económicas</a:t>
            </a:r>
            <a:r>
              <a:rPr sz="800" i="1" spc="-30" dirty="0">
                <a:latin typeface="Verdana"/>
                <a:cs typeface="Verdana"/>
              </a:rPr>
              <a:t> </a:t>
            </a:r>
            <a:r>
              <a:rPr sz="800" i="1" dirty="0">
                <a:latin typeface="Verdana"/>
                <a:cs typeface="Verdana"/>
              </a:rPr>
              <a:t>(DENUE)</a:t>
            </a:r>
            <a:r>
              <a:rPr sz="800" i="1" spc="-20" dirty="0">
                <a:latin typeface="Verdana"/>
                <a:cs typeface="Verdana"/>
              </a:rPr>
              <a:t> </a:t>
            </a:r>
            <a:r>
              <a:rPr sz="800" i="1" dirty="0">
                <a:latin typeface="Verdana"/>
                <a:cs typeface="Verdana"/>
              </a:rPr>
              <a:t>del</a:t>
            </a:r>
            <a:r>
              <a:rPr sz="800" i="1" spc="-15" dirty="0">
                <a:latin typeface="Verdana"/>
                <a:cs typeface="Verdana"/>
              </a:rPr>
              <a:t> </a:t>
            </a:r>
            <a:r>
              <a:rPr sz="800" i="1" spc="-10" dirty="0">
                <a:latin typeface="Verdana"/>
                <a:cs typeface="Verdana"/>
              </a:rPr>
              <a:t>INEGI.</a:t>
            </a:r>
            <a:endParaRPr sz="800">
              <a:latin typeface="Verdana"/>
              <a:cs typeface="Verdana"/>
            </a:endParaRPr>
          </a:p>
        </p:txBody>
      </p:sp>
      <p:sp>
        <p:nvSpPr>
          <p:cNvPr id="15" name="object 15"/>
          <p:cNvSpPr txBox="1"/>
          <p:nvPr/>
        </p:nvSpPr>
        <p:spPr>
          <a:xfrm>
            <a:off x="978966" y="1378203"/>
            <a:ext cx="3591560" cy="330200"/>
          </a:xfrm>
          <a:prstGeom prst="rect">
            <a:avLst/>
          </a:prstGeom>
        </p:spPr>
        <p:txBody>
          <a:bodyPr vert="horz" wrap="square" lIns="0" tIns="12700" rIns="0" bIns="0" rtlCol="0">
            <a:spAutoFit/>
          </a:bodyPr>
          <a:lstStyle/>
          <a:p>
            <a:pPr marL="12700">
              <a:lnSpc>
                <a:spcPct val="100000"/>
              </a:lnSpc>
              <a:spcBef>
                <a:spcPts val="100"/>
              </a:spcBef>
            </a:pPr>
            <a:r>
              <a:rPr sz="1000" spc="-65" dirty="0">
                <a:latin typeface="Arial Black"/>
                <a:cs typeface="Arial Black"/>
              </a:rPr>
              <a:t>MX:</a:t>
            </a:r>
            <a:r>
              <a:rPr sz="1000" spc="-80" dirty="0">
                <a:latin typeface="Arial Black"/>
                <a:cs typeface="Arial Black"/>
              </a:rPr>
              <a:t> </a:t>
            </a:r>
            <a:r>
              <a:rPr sz="1000" spc="-50" dirty="0">
                <a:latin typeface="Arial Black"/>
                <a:cs typeface="Arial Black"/>
              </a:rPr>
              <a:t>Empresas</a:t>
            </a:r>
            <a:r>
              <a:rPr sz="1000" spc="-80" dirty="0">
                <a:latin typeface="Arial Black"/>
                <a:cs typeface="Arial Black"/>
              </a:rPr>
              <a:t> </a:t>
            </a:r>
            <a:r>
              <a:rPr sz="1000" spc="-30" dirty="0">
                <a:latin typeface="Arial Black"/>
                <a:cs typeface="Arial Black"/>
              </a:rPr>
              <a:t>de</a:t>
            </a:r>
            <a:r>
              <a:rPr sz="1000" spc="-85" dirty="0">
                <a:latin typeface="Arial Black"/>
                <a:cs typeface="Arial Black"/>
              </a:rPr>
              <a:t> </a:t>
            </a:r>
            <a:r>
              <a:rPr sz="1000" spc="-40" dirty="0">
                <a:latin typeface="Arial Black"/>
                <a:cs typeface="Arial Black"/>
              </a:rPr>
              <a:t>Unidades</a:t>
            </a:r>
            <a:r>
              <a:rPr sz="1000" spc="-80" dirty="0">
                <a:latin typeface="Arial Black"/>
                <a:cs typeface="Arial Black"/>
              </a:rPr>
              <a:t> </a:t>
            </a:r>
            <a:r>
              <a:rPr sz="1000" spc="-30" dirty="0">
                <a:latin typeface="Arial Black"/>
                <a:cs typeface="Arial Black"/>
              </a:rPr>
              <a:t>de</a:t>
            </a:r>
            <a:r>
              <a:rPr sz="1000" spc="-85" dirty="0">
                <a:latin typeface="Arial Black"/>
                <a:cs typeface="Arial Black"/>
              </a:rPr>
              <a:t> </a:t>
            </a:r>
            <a:r>
              <a:rPr sz="1000" spc="-40" dirty="0">
                <a:latin typeface="Arial Black"/>
                <a:cs typeface="Arial Black"/>
              </a:rPr>
              <a:t>Procesamiento</a:t>
            </a:r>
            <a:r>
              <a:rPr sz="1000" spc="-90" dirty="0">
                <a:latin typeface="Arial Black"/>
                <a:cs typeface="Arial Black"/>
              </a:rPr>
              <a:t> </a:t>
            </a:r>
            <a:r>
              <a:rPr sz="1000" spc="-30" dirty="0">
                <a:latin typeface="Arial Black"/>
                <a:cs typeface="Arial Black"/>
              </a:rPr>
              <a:t>de</a:t>
            </a:r>
            <a:r>
              <a:rPr sz="1000" spc="-85" dirty="0">
                <a:latin typeface="Arial Black"/>
                <a:cs typeface="Arial Black"/>
              </a:rPr>
              <a:t> </a:t>
            </a:r>
            <a:r>
              <a:rPr sz="1000" spc="-10" dirty="0">
                <a:latin typeface="Arial Black"/>
                <a:cs typeface="Arial Black"/>
              </a:rPr>
              <a:t>Datos</a:t>
            </a:r>
            <a:endParaRPr sz="1000">
              <a:latin typeface="Arial Black"/>
              <a:cs typeface="Arial Black"/>
            </a:endParaRPr>
          </a:p>
          <a:p>
            <a:pPr marL="12700">
              <a:lnSpc>
                <a:spcPct val="100000"/>
              </a:lnSpc>
            </a:pPr>
            <a:r>
              <a:rPr sz="1000" dirty="0">
                <a:latin typeface="Lucida Sans Unicode"/>
                <a:cs typeface="Lucida Sans Unicode"/>
              </a:rPr>
              <a:t>(Número;</a:t>
            </a:r>
            <a:r>
              <a:rPr sz="1000" spc="-5" dirty="0">
                <a:latin typeface="Lucida Sans Unicode"/>
                <a:cs typeface="Lucida Sans Unicode"/>
              </a:rPr>
              <a:t> </a:t>
            </a:r>
            <a:r>
              <a:rPr sz="1000" spc="-10" dirty="0">
                <a:latin typeface="Lucida Sans Unicode"/>
                <a:cs typeface="Lucida Sans Unicode"/>
              </a:rPr>
              <a:t>Total</a:t>
            </a:r>
            <a:r>
              <a:rPr sz="1000" spc="10" dirty="0">
                <a:latin typeface="Lucida Sans Unicode"/>
                <a:cs typeface="Lucida Sans Unicode"/>
              </a:rPr>
              <a:t> </a:t>
            </a:r>
            <a:r>
              <a:rPr sz="1000" spc="-80" dirty="0">
                <a:latin typeface="Lucida Sans Unicode"/>
                <a:cs typeface="Lucida Sans Unicode"/>
              </a:rPr>
              <a:t>=</a:t>
            </a:r>
            <a:r>
              <a:rPr sz="1000" spc="5" dirty="0">
                <a:latin typeface="Lucida Sans Unicode"/>
                <a:cs typeface="Lucida Sans Unicode"/>
              </a:rPr>
              <a:t> </a:t>
            </a:r>
            <a:r>
              <a:rPr sz="1000" dirty="0">
                <a:latin typeface="Lucida Sans Unicode"/>
                <a:cs typeface="Lucida Sans Unicode"/>
              </a:rPr>
              <a:t>69); May </a:t>
            </a:r>
            <a:r>
              <a:rPr sz="1000" spc="175" dirty="0">
                <a:latin typeface="Lucida Sans Unicode"/>
                <a:cs typeface="Lucida Sans Unicode"/>
              </a:rPr>
              <a:t>–</a:t>
            </a:r>
            <a:r>
              <a:rPr sz="1000" dirty="0">
                <a:latin typeface="Lucida Sans Unicode"/>
                <a:cs typeface="Lucida Sans Unicode"/>
              </a:rPr>
              <a:t> </a:t>
            </a:r>
            <a:r>
              <a:rPr sz="1000" spc="-25" dirty="0">
                <a:latin typeface="Lucida Sans Unicode"/>
                <a:cs typeface="Lucida Sans Unicode"/>
              </a:rPr>
              <a:t>26</a:t>
            </a:r>
            <a:endParaRPr sz="1000">
              <a:latin typeface="Lucida Sans Unicode"/>
              <a:cs typeface="Lucida Sans Unicode"/>
            </a:endParaRPr>
          </a:p>
        </p:txBody>
      </p:sp>
      <p:grpSp>
        <p:nvGrpSpPr>
          <p:cNvPr id="16" name="object 16"/>
          <p:cNvGrpSpPr/>
          <p:nvPr/>
        </p:nvGrpSpPr>
        <p:grpSpPr>
          <a:xfrm>
            <a:off x="900226" y="1750715"/>
            <a:ext cx="6735445" cy="4372610"/>
            <a:chOff x="900226" y="1750715"/>
            <a:chExt cx="6735445" cy="4372610"/>
          </a:xfrm>
        </p:grpSpPr>
        <p:sp>
          <p:nvSpPr>
            <p:cNvPr id="17" name="object 17"/>
            <p:cNvSpPr/>
            <p:nvPr/>
          </p:nvSpPr>
          <p:spPr>
            <a:xfrm>
              <a:off x="900226" y="1757065"/>
              <a:ext cx="6288405" cy="0"/>
            </a:xfrm>
            <a:custGeom>
              <a:avLst/>
              <a:gdLst/>
              <a:ahLst/>
              <a:cxnLst/>
              <a:rect l="l" t="t" r="r" b="b"/>
              <a:pathLst>
                <a:path w="6288405">
                  <a:moveTo>
                    <a:pt x="0" y="0"/>
                  </a:moveTo>
                  <a:lnTo>
                    <a:pt x="6288000" y="1"/>
                  </a:lnTo>
                </a:path>
              </a:pathLst>
            </a:custGeom>
            <a:ln w="12700">
              <a:solidFill>
                <a:srgbClr val="919191"/>
              </a:solidFill>
            </a:ln>
          </p:spPr>
          <p:txBody>
            <a:bodyPr wrap="square" lIns="0" tIns="0" rIns="0" bIns="0" rtlCol="0"/>
            <a:lstStyle/>
            <a:p>
              <a:endParaRPr/>
            </a:p>
          </p:txBody>
        </p:sp>
        <p:pic>
          <p:nvPicPr>
            <p:cNvPr id="18" name="object 18"/>
            <p:cNvPicPr/>
            <p:nvPr/>
          </p:nvPicPr>
          <p:blipFill>
            <a:blip r:embed="rId8" cstate="print"/>
            <a:stretch>
              <a:fillRect/>
            </a:stretch>
          </p:blipFill>
          <p:spPr>
            <a:xfrm>
              <a:off x="900226" y="1793641"/>
              <a:ext cx="6360801" cy="4319999"/>
            </a:xfrm>
            <a:prstGeom prst="rect">
              <a:avLst/>
            </a:prstGeom>
          </p:spPr>
        </p:pic>
        <p:sp>
          <p:nvSpPr>
            <p:cNvPr id="19" name="object 19"/>
            <p:cNvSpPr/>
            <p:nvPr/>
          </p:nvSpPr>
          <p:spPr>
            <a:xfrm>
              <a:off x="6574536" y="5705855"/>
              <a:ext cx="1051560" cy="408305"/>
            </a:xfrm>
            <a:custGeom>
              <a:avLst/>
              <a:gdLst/>
              <a:ahLst/>
              <a:cxnLst/>
              <a:rect l="l" t="t" r="r" b="b"/>
              <a:pathLst>
                <a:path w="1051559" h="408304">
                  <a:moveTo>
                    <a:pt x="1051560" y="0"/>
                  </a:moveTo>
                  <a:lnTo>
                    <a:pt x="0" y="0"/>
                  </a:lnTo>
                  <a:lnTo>
                    <a:pt x="0" y="407784"/>
                  </a:lnTo>
                  <a:lnTo>
                    <a:pt x="1051560" y="407784"/>
                  </a:lnTo>
                  <a:lnTo>
                    <a:pt x="1051560" y="0"/>
                  </a:lnTo>
                  <a:close/>
                </a:path>
              </a:pathLst>
            </a:custGeom>
            <a:solidFill>
              <a:srgbClr val="FFFFFF"/>
            </a:solidFill>
          </p:spPr>
          <p:txBody>
            <a:bodyPr wrap="square" lIns="0" tIns="0" rIns="0" bIns="0" rtlCol="0"/>
            <a:lstStyle/>
            <a:p>
              <a:endParaRPr/>
            </a:p>
          </p:txBody>
        </p:sp>
        <p:sp>
          <p:nvSpPr>
            <p:cNvPr id="20" name="object 20"/>
            <p:cNvSpPr/>
            <p:nvPr/>
          </p:nvSpPr>
          <p:spPr>
            <a:xfrm>
              <a:off x="6574536" y="5705855"/>
              <a:ext cx="1051560" cy="408305"/>
            </a:xfrm>
            <a:custGeom>
              <a:avLst/>
              <a:gdLst/>
              <a:ahLst/>
              <a:cxnLst/>
              <a:rect l="l" t="t" r="r" b="b"/>
              <a:pathLst>
                <a:path w="1051559" h="408304">
                  <a:moveTo>
                    <a:pt x="0" y="0"/>
                  </a:moveTo>
                  <a:lnTo>
                    <a:pt x="1051560" y="0"/>
                  </a:lnTo>
                  <a:lnTo>
                    <a:pt x="1051560" y="407785"/>
                  </a:lnTo>
                  <a:lnTo>
                    <a:pt x="0" y="407785"/>
                  </a:lnTo>
                  <a:lnTo>
                    <a:pt x="0" y="0"/>
                  </a:lnTo>
                  <a:close/>
                </a:path>
              </a:pathLst>
            </a:custGeom>
            <a:ln w="19050">
              <a:solidFill>
                <a:srgbClr val="FFFFFF"/>
              </a:solidFill>
            </a:ln>
          </p:spPr>
          <p:txBody>
            <a:bodyPr wrap="square" lIns="0" tIns="0" rIns="0" bIns="0" rtlCol="0"/>
            <a:lstStyle/>
            <a:p>
              <a:endParaRPr/>
            </a:p>
          </p:txBody>
        </p:sp>
      </p:grpSp>
      <p:pic>
        <p:nvPicPr>
          <p:cNvPr id="21" name="object 21"/>
          <p:cNvPicPr/>
          <p:nvPr/>
        </p:nvPicPr>
        <p:blipFill>
          <a:blip r:embed="rId9" cstate="print"/>
          <a:stretch>
            <a:fillRect/>
          </a:stretch>
        </p:blipFill>
        <p:spPr>
          <a:xfrm>
            <a:off x="8087074" y="1793641"/>
            <a:ext cx="3243352" cy="4322438"/>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1325880"/>
            <a:chOff x="0" y="0"/>
            <a:chExt cx="12192000" cy="1325880"/>
          </a:xfrm>
        </p:grpSpPr>
        <p:pic>
          <p:nvPicPr>
            <p:cNvPr id="3" name="object 3"/>
            <p:cNvPicPr/>
            <p:nvPr/>
          </p:nvPicPr>
          <p:blipFill>
            <a:blip r:embed="rId2" cstate="print"/>
            <a:stretch>
              <a:fillRect/>
            </a:stretch>
          </p:blipFill>
          <p:spPr>
            <a:xfrm>
              <a:off x="0" y="0"/>
              <a:ext cx="1880616" cy="1325879"/>
            </a:xfrm>
            <a:prstGeom prst="rect">
              <a:avLst/>
            </a:prstGeom>
          </p:spPr>
        </p:pic>
        <p:pic>
          <p:nvPicPr>
            <p:cNvPr id="4" name="object 4"/>
            <p:cNvPicPr/>
            <p:nvPr/>
          </p:nvPicPr>
          <p:blipFill>
            <a:blip r:embed="rId3" cstate="print"/>
            <a:stretch>
              <a:fillRect/>
            </a:stretch>
          </p:blipFill>
          <p:spPr>
            <a:xfrm>
              <a:off x="0" y="0"/>
              <a:ext cx="1776760" cy="1135379"/>
            </a:xfrm>
            <a:prstGeom prst="rect">
              <a:avLst/>
            </a:prstGeom>
          </p:spPr>
        </p:pic>
        <p:pic>
          <p:nvPicPr>
            <p:cNvPr id="5" name="object 5"/>
            <p:cNvPicPr/>
            <p:nvPr/>
          </p:nvPicPr>
          <p:blipFill>
            <a:blip r:embed="rId4" cstate="print"/>
            <a:stretch>
              <a:fillRect/>
            </a:stretch>
          </p:blipFill>
          <p:spPr>
            <a:xfrm>
              <a:off x="1673351" y="0"/>
              <a:ext cx="10515600" cy="1325879"/>
            </a:xfrm>
            <a:prstGeom prst="rect">
              <a:avLst/>
            </a:prstGeom>
          </p:spPr>
        </p:pic>
        <p:sp>
          <p:nvSpPr>
            <p:cNvPr id="6" name="object 6"/>
            <p:cNvSpPr/>
            <p:nvPr/>
          </p:nvSpPr>
          <p:spPr>
            <a:xfrm>
              <a:off x="1776760" y="60960"/>
              <a:ext cx="10415270" cy="1074420"/>
            </a:xfrm>
            <a:custGeom>
              <a:avLst/>
              <a:gdLst/>
              <a:ahLst/>
              <a:cxnLst/>
              <a:rect l="l" t="t" r="r" b="b"/>
              <a:pathLst>
                <a:path w="10415270" h="1074420">
                  <a:moveTo>
                    <a:pt x="0" y="1074420"/>
                  </a:moveTo>
                  <a:lnTo>
                    <a:pt x="10415239" y="1074420"/>
                  </a:lnTo>
                  <a:lnTo>
                    <a:pt x="10415239" y="0"/>
                  </a:lnTo>
                  <a:lnTo>
                    <a:pt x="0" y="0"/>
                  </a:lnTo>
                  <a:lnTo>
                    <a:pt x="0" y="1074420"/>
                  </a:lnTo>
                  <a:close/>
                </a:path>
              </a:pathLst>
            </a:custGeom>
            <a:solidFill>
              <a:srgbClr val="FFFFFF"/>
            </a:solidFill>
          </p:spPr>
          <p:txBody>
            <a:bodyPr wrap="square" lIns="0" tIns="0" rIns="0" bIns="0" rtlCol="0"/>
            <a:lstStyle/>
            <a:p>
              <a:endParaRPr/>
            </a:p>
          </p:txBody>
        </p:sp>
        <p:pic>
          <p:nvPicPr>
            <p:cNvPr id="7" name="object 7"/>
            <p:cNvPicPr/>
            <p:nvPr/>
          </p:nvPicPr>
          <p:blipFill>
            <a:blip r:embed="rId5" cstate="print"/>
            <a:stretch>
              <a:fillRect/>
            </a:stretch>
          </p:blipFill>
          <p:spPr>
            <a:xfrm>
              <a:off x="384927" y="567690"/>
              <a:ext cx="1006902" cy="542629"/>
            </a:xfrm>
            <a:prstGeom prst="rect">
              <a:avLst/>
            </a:prstGeom>
          </p:spPr>
        </p:pic>
        <p:sp>
          <p:nvSpPr>
            <p:cNvPr id="8" name="object 8"/>
            <p:cNvSpPr/>
            <p:nvPr/>
          </p:nvSpPr>
          <p:spPr>
            <a:xfrm>
              <a:off x="1776760" y="0"/>
              <a:ext cx="10415270" cy="60960"/>
            </a:xfrm>
            <a:custGeom>
              <a:avLst/>
              <a:gdLst/>
              <a:ahLst/>
              <a:cxnLst/>
              <a:rect l="l" t="t" r="r" b="b"/>
              <a:pathLst>
                <a:path w="10415270" h="60960">
                  <a:moveTo>
                    <a:pt x="10415238" y="0"/>
                  </a:moveTo>
                  <a:lnTo>
                    <a:pt x="0" y="0"/>
                  </a:lnTo>
                  <a:lnTo>
                    <a:pt x="0" y="60959"/>
                  </a:lnTo>
                  <a:lnTo>
                    <a:pt x="10415238" y="60959"/>
                  </a:lnTo>
                  <a:lnTo>
                    <a:pt x="10415238" y="0"/>
                  </a:lnTo>
                  <a:close/>
                </a:path>
              </a:pathLst>
            </a:custGeom>
            <a:solidFill>
              <a:srgbClr val="0F6FF5"/>
            </a:solidFill>
          </p:spPr>
          <p:txBody>
            <a:bodyPr wrap="square" lIns="0" tIns="0" rIns="0" bIns="0" rtlCol="0"/>
            <a:lstStyle/>
            <a:p>
              <a:endParaRPr/>
            </a:p>
          </p:txBody>
        </p:sp>
      </p:grpSp>
      <p:sp>
        <p:nvSpPr>
          <p:cNvPr id="9" name="object 9"/>
          <p:cNvSpPr/>
          <p:nvPr/>
        </p:nvSpPr>
        <p:spPr>
          <a:xfrm>
            <a:off x="111124" y="6483349"/>
            <a:ext cx="45720" cy="298450"/>
          </a:xfrm>
          <a:custGeom>
            <a:avLst/>
            <a:gdLst/>
            <a:ahLst/>
            <a:cxnLst/>
            <a:rect l="l" t="t" r="r" b="b"/>
            <a:pathLst>
              <a:path w="45719" h="298450">
                <a:moveTo>
                  <a:pt x="45718" y="0"/>
                </a:moveTo>
                <a:lnTo>
                  <a:pt x="0" y="0"/>
                </a:lnTo>
                <a:lnTo>
                  <a:pt x="0" y="298449"/>
                </a:lnTo>
                <a:lnTo>
                  <a:pt x="45718" y="298449"/>
                </a:lnTo>
                <a:lnTo>
                  <a:pt x="45718" y="0"/>
                </a:lnTo>
                <a:close/>
              </a:path>
            </a:pathLst>
          </a:custGeom>
          <a:solidFill>
            <a:srgbClr val="0F6FF5"/>
          </a:solidFill>
        </p:spPr>
        <p:txBody>
          <a:bodyPr wrap="square" lIns="0" tIns="0" rIns="0" bIns="0" rtlCol="0"/>
          <a:lstStyle/>
          <a:p>
            <a:endParaRPr/>
          </a:p>
        </p:txBody>
      </p:sp>
      <p:sp>
        <p:nvSpPr>
          <p:cNvPr id="10" name="object 10"/>
          <p:cNvSpPr txBox="1"/>
          <p:nvPr/>
        </p:nvSpPr>
        <p:spPr>
          <a:xfrm>
            <a:off x="1851977" y="333755"/>
            <a:ext cx="10130155" cy="431165"/>
          </a:xfrm>
          <a:prstGeom prst="rect">
            <a:avLst/>
          </a:prstGeom>
        </p:spPr>
        <p:txBody>
          <a:bodyPr vert="horz" wrap="square" lIns="0" tIns="36830" rIns="0" bIns="0" rtlCol="0">
            <a:spAutoFit/>
          </a:bodyPr>
          <a:lstStyle/>
          <a:p>
            <a:pPr marL="12700" marR="5080">
              <a:lnSpc>
                <a:spcPts val="1510"/>
              </a:lnSpc>
              <a:spcBef>
                <a:spcPts val="290"/>
              </a:spcBef>
            </a:pPr>
            <a:r>
              <a:rPr sz="1400" dirty="0">
                <a:solidFill>
                  <a:srgbClr val="222222"/>
                </a:solidFill>
                <a:latin typeface="Lucida Sans Unicode"/>
                <a:cs typeface="Lucida Sans Unicode"/>
              </a:rPr>
              <a:t>En</a:t>
            </a:r>
            <a:r>
              <a:rPr sz="1400" spc="175" dirty="0">
                <a:solidFill>
                  <a:srgbClr val="222222"/>
                </a:solidFill>
                <a:latin typeface="Lucida Sans Unicode"/>
                <a:cs typeface="Lucida Sans Unicode"/>
              </a:rPr>
              <a:t> </a:t>
            </a:r>
            <a:r>
              <a:rPr sz="1400" spc="-60" dirty="0">
                <a:solidFill>
                  <a:srgbClr val="222222"/>
                </a:solidFill>
                <a:latin typeface="Lucida Sans Unicode"/>
                <a:cs typeface="Lucida Sans Unicode"/>
              </a:rPr>
              <a:t>2025,</a:t>
            </a:r>
            <a:r>
              <a:rPr sz="1400" spc="170" dirty="0">
                <a:solidFill>
                  <a:srgbClr val="222222"/>
                </a:solidFill>
                <a:latin typeface="Lucida Sans Unicode"/>
                <a:cs typeface="Lucida Sans Unicode"/>
              </a:rPr>
              <a:t> </a:t>
            </a:r>
            <a:r>
              <a:rPr sz="1400" dirty="0">
                <a:solidFill>
                  <a:srgbClr val="222222"/>
                </a:solidFill>
                <a:latin typeface="Lucida Sans Unicode"/>
                <a:cs typeface="Lucida Sans Unicode"/>
              </a:rPr>
              <a:t>Taiwán</a:t>
            </a:r>
            <a:r>
              <a:rPr sz="1400" spc="175" dirty="0">
                <a:solidFill>
                  <a:srgbClr val="222222"/>
                </a:solidFill>
                <a:latin typeface="Lucida Sans Unicode"/>
                <a:cs typeface="Lucida Sans Unicode"/>
              </a:rPr>
              <a:t> </a:t>
            </a:r>
            <a:r>
              <a:rPr sz="1400" dirty="0">
                <a:solidFill>
                  <a:srgbClr val="222222"/>
                </a:solidFill>
                <a:latin typeface="Lucida Sans Unicode"/>
                <a:cs typeface="Lucida Sans Unicode"/>
              </a:rPr>
              <a:t>se</a:t>
            </a:r>
            <a:r>
              <a:rPr sz="1400" spc="165" dirty="0">
                <a:solidFill>
                  <a:srgbClr val="222222"/>
                </a:solidFill>
                <a:latin typeface="Lucida Sans Unicode"/>
                <a:cs typeface="Lucida Sans Unicode"/>
              </a:rPr>
              <a:t> </a:t>
            </a:r>
            <a:r>
              <a:rPr sz="1400" dirty="0">
                <a:solidFill>
                  <a:srgbClr val="222222"/>
                </a:solidFill>
                <a:latin typeface="Lucida Sans Unicode"/>
                <a:cs typeface="Lucida Sans Unicode"/>
              </a:rPr>
              <a:t>posicionó</a:t>
            </a:r>
            <a:r>
              <a:rPr sz="1400" spc="180" dirty="0">
                <a:solidFill>
                  <a:srgbClr val="222222"/>
                </a:solidFill>
                <a:latin typeface="Lucida Sans Unicode"/>
                <a:cs typeface="Lucida Sans Unicode"/>
              </a:rPr>
              <a:t> </a:t>
            </a:r>
            <a:r>
              <a:rPr sz="1400" spc="70" dirty="0">
                <a:solidFill>
                  <a:srgbClr val="222222"/>
                </a:solidFill>
                <a:latin typeface="Lucida Sans Unicode"/>
                <a:cs typeface="Lucida Sans Unicode"/>
              </a:rPr>
              <a:t>como</a:t>
            </a:r>
            <a:r>
              <a:rPr sz="1400" spc="175" dirty="0">
                <a:solidFill>
                  <a:srgbClr val="222222"/>
                </a:solidFill>
                <a:latin typeface="Lucida Sans Unicode"/>
                <a:cs typeface="Lucida Sans Unicode"/>
              </a:rPr>
              <a:t> </a:t>
            </a:r>
            <a:r>
              <a:rPr sz="1400" dirty="0">
                <a:solidFill>
                  <a:srgbClr val="222222"/>
                </a:solidFill>
                <a:latin typeface="Lucida Sans Unicode"/>
                <a:cs typeface="Lucida Sans Unicode"/>
              </a:rPr>
              <a:t>el</a:t>
            </a:r>
            <a:r>
              <a:rPr sz="1400" spc="180" dirty="0">
                <a:solidFill>
                  <a:srgbClr val="222222"/>
                </a:solidFill>
                <a:latin typeface="Lucida Sans Unicode"/>
                <a:cs typeface="Lucida Sans Unicode"/>
              </a:rPr>
              <a:t> </a:t>
            </a:r>
            <a:r>
              <a:rPr sz="1400" dirty="0">
                <a:solidFill>
                  <a:srgbClr val="222222"/>
                </a:solidFill>
                <a:latin typeface="Lucida Sans Unicode"/>
                <a:cs typeface="Lucida Sans Unicode"/>
              </a:rPr>
              <a:t>tercer</a:t>
            </a:r>
            <a:r>
              <a:rPr sz="1400" spc="175" dirty="0">
                <a:solidFill>
                  <a:srgbClr val="222222"/>
                </a:solidFill>
                <a:latin typeface="Lucida Sans Unicode"/>
                <a:cs typeface="Lucida Sans Unicode"/>
              </a:rPr>
              <a:t> </a:t>
            </a:r>
            <a:r>
              <a:rPr sz="1400" dirty="0">
                <a:solidFill>
                  <a:srgbClr val="222222"/>
                </a:solidFill>
                <a:latin typeface="Lucida Sans Unicode"/>
                <a:cs typeface="Lucida Sans Unicode"/>
              </a:rPr>
              <a:t>principal</a:t>
            </a:r>
            <a:r>
              <a:rPr sz="1400" spc="180" dirty="0">
                <a:solidFill>
                  <a:srgbClr val="222222"/>
                </a:solidFill>
                <a:latin typeface="Lucida Sans Unicode"/>
                <a:cs typeface="Lucida Sans Unicode"/>
              </a:rPr>
              <a:t> </a:t>
            </a:r>
            <a:r>
              <a:rPr sz="1400" spc="50" dirty="0">
                <a:solidFill>
                  <a:srgbClr val="222222"/>
                </a:solidFill>
                <a:latin typeface="Lucida Sans Unicode"/>
                <a:cs typeface="Lucida Sans Unicode"/>
              </a:rPr>
              <a:t>país</a:t>
            </a:r>
            <a:r>
              <a:rPr sz="1400" spc="165" dirty="0">
                <a:solidFill>
                  <a:srgbClr val="222222"/>
                </a:solidFill>
                <a:latin typeface="Lucida Sans Unicode"/>
                <a:cs typeface="Lucida Sans Unicode"/>
              </a:rPr>
              <a:t> </a:t>
            </a:r>
            <a:r>
              <a:rPr sz="1400" spc="70" dirty="0">
                <a:solidFill>
                  <a:srgbClr val="222222"/>
                </a:solidFill>
                <a:latin typeface="Lucida Sans Unicode"/>
                <a:cs typeface="Lucida Sans Unicode"/>
              </a:rPr>
              <a:t>de</a:t>
            </a:r>
            <a:r>
              <a:rPr sz="1400" spc="165" dirty="0">
                <a:solidFill>
                  <a:srgbClr val="222222"/>
                </a:solidFill>
                <a:latin typeface="Lucida Sans Unicode"/>
                <a:cs typeface="Lucida Sans Unicode"/>
              </a:rPr>
              <a:t> </a:t>
            </a:r>
            <a:r>
              <a:rPr sz="1400" dirty="0">
                <a:solidFill>
                  <a:srgbClr val="222222"/>
                </a:solidFill>
                <a:latin typeface="Lucida Sans Unicode"/>
                <a:cs typeface="Lucida Sans Unicode"/>
              </a:rPr>
              <a:t>origen</a:t>
            </a:r>
            <a:r>
              <a:rPr sz="1400" spc="175" dirty="0">
                <a:solidFill>
                  <a:srgbClr val="222222"/>
                </a:solidFill>
                <a:latin typeface="Lucida Sans Unicode"/>
                <a:cs typeface="Lucida Sans Unicode"/>
              </a:rPr>
              <a:t> </a:t>
            </a:r>
            <a:r>
              <a:rPr sz="1400" spc="70" dirty="0">
                <a:solidFill>
                  <a:srgbClr val="222222"/>
                </a:solidFill>
                <a:latin typeface="Lucida Sans Unicode"/>
                <a:cs typeface="Lucida Sans Unicode"/>
              </a:rPr>
              <a:t>de</a:t>
            </a:r>
            <a:r>
              <a:rPr sz="1400" spc="165" dirty="0">
                <a:solidFill>
                  <a:srgbClr val="222222"/>
                </a:solidFill>
                <a:latin typeface="Lucida Sans Unicode"/>
                <a:cs typeface="Lucida Sans Unicode"/>
              </a:rPr>
              <a:t> </a:t>
            </a:r>
            <a:r>
              <a:rPr sz="1400" dirty="0">
                <a:solidFill>
                  <a:srgbClr val="222222"/>
                </a:solidFill>
                <a:latin typeface="Lucida Sans Unicode"/>
                <a:cs typeface="Lucida Sans Unicode"/>
              </a:rPr>
              <a:t>las</a:t>
            </a:r>
            <a:r>
              <a:rPr sz="1400" spc="165" dirty="0">
                <a:solidFill>
                  <a:srgbClr val="222222"/>
                </a:solidFill>
                <a:latin typeface="Lucida Sans Unicode"/>
                <a:cs typeface="Lucida Sans Unicode"/>
              </a:rPr>
              <a:t> </a:t>
            </a:r>
            <a:r>
              <a:rPr sz="1400" dirty="0">
                <a:solidFill>
                  <a:srgbClr val="222222"/>
                </a:solidFill>
                <a:latin typeface="Lucida Sans Unicode"/>
                <a:cs typeface="Lucida Sans Unicode"/>
              </a:rPr>
              <a:t>importaciones</a:t>
            </a:r>
            <a:r>
              <a:rPr sz="1400" spc="165" dirty="0">
                <a:solidFill>
                  <a:srgbClr val="222222"/>
                </a:solidFill>
                <a:latin typeface="Lucida Sans Unicode"/>
                <a:cs typeface="Lucida Sans Unicode"/>
              </a:rPr>
              <a:t> </a:t>
            </a:r>
            <a:r>
              <a:rPr sz="1400" spc="70" dirty="0">
                <a:solidFill>
                  <a:srgbClr val="222222"/>
                </a:solidFill>
                <a:latin typeface="Lucida Sans Unicode"/>
                <a:cs typeface="Lucida Sans Unicode"/>
              </a:rPr>
              <a:t>de</a:t>
            </a:r>
            <a:r>
              <a:rPr sz="1400" spc="165" dirty="0">
                <a:solidFill>
                  <a:srgbClr val="222222"/>
                </a:solidFill>
                <a:latin typeface="Lucida Sans Unicode"/>
                <a:cs typeface="Lucida Sans Unicode"/>
              </a:rPr>
              <a:t> </a:t>
            </a:r>
            <a:r>
              <a:rPr sz="1400" spc="-10" dirty="0">
                <a:solidFill>
                  <a:srgbClr val="222222"/>
                </a:solidFill>
                <a:latin typeface="Lucida Sans Unicode"/>
                <a:cs typeface="Lucida Sans Unicode"/>
              </a:rPr>
              <a:t>México,</a:t>
            </a:r>
            <a:r>
              <a:rPr sz="1400" spc="170" dirty="0">
                <a:solidFill>
                  <a:srgbClr val="222222"/>
                </a:solidFill>
                <a:latin typeface="Lucida Sans Unicode"/>
                <a:cs typeface="Lucida Sans Unicode"/>
              </a:rPr>
              <a:t> </a:t>
            </a:r>
            <a:r>
              <a:rPr sz="1400" dirty="0">
                <a:solidFill>
                  <a:srgbClr val="222222"/>
                </a:solidFill>
                <a:latin typeface="Lucida Sans Unicode"/>
                <a:cs typeface="Lucida Sans Unicode"/>
              </a:rPr>
              <a:t>frente</a:t>
            </a:r>
            <a:r>
              <a:rPr sz="1400" spc="165" dirty="0">
                <a:solidFill>
                  <a:srgbClr val="222222"/>
                </a:solidFill>
                <a:latin typeface="Lucida Sans Unicode"/>
                <a:cs typeface="Lucida Sans Unicode"/>
              </a:rPr>
              <a:t> </a:t>
            </a:r>
            <a:r>
              <a:rPr sz="1400" spc="25" dirty="0">
                <a:solidFill>
                  <a:srgbClr val="222222"/>
                </a:solidFill>
                <a:latin typeface="Lucida Sans Unicode"/>
                <a:cs typeface="Lucida Sans Unicode"/>
              </a:rPr>
              <a:t>al </a:t>
            </a:r>
            <a:r>
              <a:rPr sz="1400" spc="-20" dirty="0">
                <a:solidFill>
                  <a:srgbClr val="222222"/>
                </a:solidFill>
                <a:latin typeface="Lucida Sans Unicode"/>
                <a:cs typeface="Lucida Sans Unicode"/>
              </a:rPr>
              <a:t>sexto</a:t>
            </a:r>
            <a:r>
              <a:rPr sz="1400" spc="-15" dirty="0">
                <a:solidFill>
                  <a:srgbClr val="222222"/>
                </a:solidFill>
                <a:latin typeface="Lucida Sans Unicode"/>
                <a:cs typeface="Lucida Sans Unicode"/>
              </a:rPr>
              <a:t> </a:t>
            </a:r>
            <a:r>
              <a:rPr sz="1400" dirty="0">
                <a:solidFill>
                  <a:srgbClr val="222222"/>
                </a:solidFill>
                <a:latin typeface="Lucida Sans Unicode"/>
                <a:cs typeface="Lucida Sans Unicode"/>
              </a:rPr>
              <a:t>lugar</a:t>
            </a:r>
            <a:r>
              <a:rPr sz="1400" spc="-20" dirty="0">
                <a:solidFill>
                  <a:srgbClr val="222222"/>
                </a:solidFill>
                <a:latin typeface="Lucida Sans Unicode"/>
                <a:cs typeface="Lucida Sans Unicode"/>
              </a:rPr>
              <a:t> </a:t>
            </a:r>
            <a:r>
              <a:rPr sz="1400" spc="55" dirty="0">
                <a:solidFill>
                  <a:srgbClr val="222222"/>
                </a:solidFill>
                <a:latin typeface="Lucida Sans Unicode"/>
                <a:cs typeface="Lucida Sans Unicode"/>
              </a:rPr>
              <a:t>que</a:t>
            </a:r>
            <a:r>
              <a:rPr sz="1400" spc="-25" dirty="0">
                <a:solidFill>
                  <a:srgbClr val="222222"/>
                </a:solidFill>
                <a:latin typeface="Lucida Sans Unicode"/>
                <a:cs typeface="Lucida Sans Unicode"/>
              </a:rPr>
              <a:t> </a:t>
            </a:r>
            <a:r>
              <a:rPr sz="1400" spc="50" dirty="0">
                <a:solidFill>
                  <a:srgbClr val="222222"/>
                </a:solidFill>
                <a:latin typeface="Lucida Sans Unicode"/>
                <a:cs typeface="Lucida Sans Unicode"/>
              </a:rPr>
              <a:t>ocupó</a:t>
            </a:r>
            <a:r>
              <a:rPr sz="1400" spc="-15" dirty="0">
                <a:solidFill>
                  <a:srgbClr val="222222"/>
                </a:solidFill>
                <a:latin typeface="Lucida Sans Unicode"/>
                <a:cs typeface="Lucida Sans Unicode"/>
              </a:rPr>
              <a:t> </a:t>
            </a:r>
            <a:r>
              <a:rPr sz="1400" dirty="0">
                <a:solidFill>
                  <a:srgbClr val="222222"/>
                </a:solidFill>
                <a:latin typeface="Lucida Sans Unicode"/>
                <a:cs typeface="Lucida Sans Unicode"/>
              </a:rPr>
              <a:t>en</a:t>
            </a:r>
            <a:r>
              <a:rPr sz="1400" spc="-15" dirty="0">
                <a:solidFill>
                  <a:srgbClr val="222222"/>
                </a:solidFill>
                <a:latin typeface="Lucida Sans Unicode"/>
                <a:cs typeface="Lucida Sans Unicode"/>
              </a:rPr>
              <a:t> </a:t>
            </a:r>
            <a:r>
              <a:rPr sz="1400" spc="-20" dirty="0">
                <a:solidFill>
                  <a:srgbClr val="222222"/>
                </a:solidFill>
                <a:latin typeface="Lucida Sans Unicode"/>
                <a:cs typeface="Lucida Sans Unicode"/>
              </a:rPr>
              <a:t>2024.</a:t>
            </a:r>
            <a:endParaRPr sz="1400">
              <a:latin typeface="Lucida Sans Unicode"/>
              <a:cs typeface="Lucida Sans Unicode"/>
            </a:endParaRPr>
          </a:p>
        </p:txBody>
      </p:sp>
      <p:grpSp>
        <p:nvGrpSpPr>
          <p:cNvPr id="11" name="object 11"/>
          <p:cNvGrpSpPr/>
          <p:nvPr/>
        </p:nvGrpSpPr>
        <p:grpSpPr>
          <a:xfrm>
            <a:off x="11494007" y="6245351"/>
            <a:ext cx="631190" cy="536575"/>
            <a:chOff x="11494007" y="6245351"/>
            <a:chExt cx="631190" cy="536575"/>
          </a:xfrm>
        </p:grpSpPr>
        <p:pic>
          <p:nvPicPr>
            <p:cNvPr id="12" name="object 12"/>
            <p:cNvPicPr/>
            <p:nvPr/>
          </p:nvPicPr>
          <p:blipFill>
            <a:blip r:embed="rId6" cstate="print"/>
            <a:stretch>
              <a:fillRect/>
            </a:stretch>
          </p:blipFill>
          <p:spPr>
            <a:xfrm>
              <a:off x="11494007" y="6245351"/>
              <a:ext cx="557783" cy="536448"/>
            </a:xfrm>
            <a:prstGeom prst="rect">
              <a:avLst/>
            </a:prstGeom>
          </p:spPr>
        </p:pic>
        <p:pic>
          <p:nvPicPr>
            <p:cNvPr id="13" name="object 13"/>
            <p:cNvPicPr/>
            <p:nvPr/>
          </p:nvPicPr>
          <p:blipFill>
            <a:blip r:embed="rId7" cstate="print"/>
            <a:stretch>
              <a:fillRect/>
            </a:stretch>
          </p:blipFill>
          <p:spPr>
            <a:xfrm>
              <a:off x="11743943" y="6245351"/>
              <a:ext cx="381000" cy="536448"/>
            </a:xfrm>
            <a:prstGeom prst="rect">
              <a:avLst/>
            </a:prstGeom>
          </p:spPr>
        </p:pic>
      </p:grpSp>
      <p:sp>
        <p:nvSpPr>
          <p:cNvPr id="14" name="object 14"/>
          <p:cNvSpPr txBox="1"/>
          <p:nvPr/>
        </p:nvSpPr>
        <p:spPr>
          <a:xfrm>
            <a:off x="331945" y="6554723"/>
            <a:ext cx="6759575" cy="260350"/>
          </a:xfrm>
          <a:prstGeom prst="rect">
            <a:avLst/>
          </a:prstGeom>
        </p:spPr>
        <p:txBody>
          <a:bodyPr vert="horz" wrap="square" lIns="0" tIns="12700" rIns="0" bIns="0" rtlCol="0">
            <a:spAutoFit/>
          </a:bodyPr>
          <a:lstStyle/>
          <a:p>
            <a:pPr marL="12700">
              <a:lnSpc>
                <a:spcPts val="925"/>
              </a:lnSpc>
              <a:spcBef>
                <a:spcPts val="100"/>
              </a:spcBef>
            </a:pPr>
            <a:r>
              <a:rPr sz="800" i="1" dirty="0">
                <a:latin typeface="Verdana"/>
                <a:cs typeface="Verdana"/>
              </a:rPr>
              <a:t>Fuente:</a:t>
            </a:r>
            <a:r>
              <a:rPr sz="800" i="1" spc="-20" dirty="0">
                <a:latin typeface="Verdana"/>
                <a:cs typeface="Verdana"/>
              </a:rPr>
              <a:t> </a:t>
            </a:r>
            <a:r>
              <a:rPr sz="800" i="1" dirty="0">
                <a:latin typeface="Verdana"/>
                <a:cs typeface="Verdana"/>
              </a:rPr>
              <a:t>Actinver</a:t>
            </a:r>
            <a:r>
              <a:rPr sz="800" i="1" spc="-20" dirty="0">
                <a:latin typeface="Verdana"/>
                <a:cs typeface="Verdana"/>
              </a:rPr>
              <a:t> </a:t>
            </a:r>
            <a:r>
              <a:rPr sz="800" i="1" dirty="0">
                <a:latin typeface="Verdana"/>
                <a:cs typeface="Verdana"/>
              </a:rPr>
              <a:t>con</a:t>
            </a:r>
            <a:r>
              <a:rPr sz="800" i="1" spc="-15" dirty="0">
                <a:latin typeface="Verdana"/>
                <a:cs typeface="Verdana"/>
              </a:rPr>
              <a:t> </a:t>
            </a:r>
            <a:r>
              <a:rPr sz="800" i="1" dirty="0">
                <a:latin typeface="Verdana"/>
                <a:cs typeface="Verdana"/>
              </a:rPr>
              <a:t>información</a:t>
            </a:r>
            <a:r>
              <a:rPr sz="800" i="1" spc="-15" dirty="0">
                <a:latin typeface="Verdana"/>
                <a:cs typeface="Verdana"/>
              </a:rPr>
              <a:t> </a:t>
            </a:r>
            <a:r>
              <a:rPr sz="800" i="1" dirty="0">
                <a:latin typeface="Verdana"/>
                <a:cs typeface="Verdana"/>
              </a:rPr>
              <a:t>del</a:t>
            </a:r>
            <a:r>
              <a:rPr sz="800" i="1" spc="-10" dirty="0">
                <a:latin typeface="Verdana"/>
                <a:cs typeface="Verdana"/>
              </a:rPr>
              <a:t> </a:t>
            </a:r>
            <a:r>
              <a:rPr sz="800" i="1" dirty="0">
                <a:latin typeface="Verdana"/>
                <a:cs typeface="Verdana"/>
              </a:rPr>
              <a:t>Banco</a:t>
            </a:r>
            <a:r>
              <a:rPr sz="800" i="1" spc="-20" dirty="0">
                <a:latin typeface="Verdana"/>
                <a:cs typeface="Verdana"/>
              </a:rPr>
              <a:t> </a:t>
            </a:r>
            <a:r>
              <a:rPr sz="800" i="1" dirty="0">
                <a:latin typeface="Verdana"/>
                <a:cs typeface="Verdana"/>
              </a:rPr>
              <a:t>de</a:t>
            </a:r>
            <a:r>
              <a:rPr sz="800" i="1" spc="-20" dirty="0">
                <a:latin typeface="Verdana"/>
                <a:cs typeface="Verdana"/>
              </a:rPr>
              <a:t> </a:t>
            </a:r>
            <a:r>
              <a:rPr sz="800" i="1" spc="-10" dirty="0">
                <a:latin typeface="Verdana"/>
                <a:cs typeface="Verdana"/>
              </a:rPr>
              <a:t>México.</a:t>
            </a:r>
            <a:endParaRPr sz="800">
              <a:latin typeface="Verdana"/>
              <a:cs typeface="Verdana"/>
            </a:endParaRPr>
          </a:p>
          <a:p>
            <a:pPr marL="12700">
              <a:lnSpc>
                <a:spcPts val="925"/>
              </a:lnSpc>
            </a:pPr>
            <a:r>
              <a:rPr sz="800" i="1" dirty="0">
                <a:latin typeface="Verdana"/>
                <a:cs typeface="Verdana"/>
              </a:rPr>
              <a:t>Nota:</a:t>
            </a:r>
            <a:r>
              <a:rPr sz="800" i="1" spc="-10" dirty="0">
                <a:latin typeface="Verdana"/>
                <a:cs typeface="Verdana"/>
              </a:rPr>
              <a:t> </a:t>
            </a:r>
            <a:r>
              <a:rPr sz="800" i="1" dirty="0">
                <a:latin typeface="Verdana"/>
                <a:cs typeface="Verdana"/>
              </a:rPr>
              <a:t>Las</a:t>
            </a:r>
            <a:r>
              <a:rPr sz="800" i="1" spc="-15" dirty="0">
                <a:latin typeface="Verdana"/>
                <a:cs typeface="Verdana"/>
              </a:rPr>
              <a:t> </a:t>
            </a:r>
            <a:r>
              <a:rPr sz="800" i="1" dirty="0">
                <a:latin typeface="Verdana"/>
                <a:cs typeface="Verdana"/>
              </a:rPr>
              <a:t>cifras</a:t>
            </a:r>
            <a:r>
              <a:rPr sz="800" i="1" spc="-10" dirty="0">
                <a:latin typeface="Verdana"/>
                <a:cs typeface="Verdana"/>
              </a:rPr>
              <a:t> </a:t>
            </a:r>
            <a:r>
              <a:rPr sz="800" i="1" dirty="0">
                <a:latin typeface="Verdana"/>
                <a:cs typeface="Verdana"/>
              </a:rPr>
              <a:t>pueden</a:t>
            </a:r>
            <a:r>
              <a:rPr sz="800" i="1" spc="-5" dirty="0">
                <a:latin typeface="Verdana"/>
                <a:cs typeface="Verdana"/>
              </a:rPr>
              <a:t> </a:t>
            </a:r>
            <a:r>
              <a:rPr sz="800" i="1" dirty="0">
                <a:latin typeface="Verdana"/>
                <a:cs typeface="Verdana"/>
              </a:rPr>
              <a:t>diferir</a:t>
            </a:r>
            <a:r>
              <a:rPr sz="800" i="1" spc="-10" dirty="0">
                <a:latin typeface="Verdana"/>
                <a:cs typeface="Verdana"/>
              </a:rPr>
              <a:t> </a:t>
            </a:r>
            <a:r>
              <a:rPr sz="800" i="1" dirty="0">
                <a:latin typeface="Verdana"/>
                <a:cs typeface="Verdana"/>
              </a:rPr>
              <a:t>de</a:t>
            </a:r>
            <a:r>
              <a:rPr sz="800" i="1" spc="-15" dirty="0">
                <a:latin typeface="Verdana"/>
                <a:cs typeface="Verdana"/>
              </a:rPr>
              <a:t> </a:t>
            </a:r>
            <a:r>
              <a:rPr sz="800" i="1" dirty="0">
                <a:latin typeface="Verdana"/>
                <a:cs typeface="Verdana"/>
              </a:rPr>
              <a:t>las</a:t>
            </a:r>
            <a:r>
              <a:rPr sz="800" i="1" spc="-15" dirty="0">
                <a:latin typeface="Verdana"/>
                <a:cs typeface="Verdana"/>
              </a:rPr>
              <a:t> </a:t>
            </a:r>
            <a:r>
              <a:rPr sz="800" i="1" dirty="0">
                <a:latin typeface="Verdana"/>
                <a:cs typeface="Verdana"/>
              </a:rPr>
              <a:t>publicadas</a:t>
            </a:r>
            <a:r>
              <a:rPr sz="800" i="1" spc="-10" dirty="0">
                <a:latin typeface="Verdana"/>
                <a:cs typeface="Verdana"/>
              </a:rPr>
              <a:t> </a:t>
            </a:r>
            <a:r>
              <a:rPr sz="800" i="1" dirty="0">
                <a:latin typeface="Verdana"/>
                <a:cs typeface="Verdana"/>
              </a:rPr>
              <a:t>por</a:t>
            </a:r>
            <a:r>
              <a:rPr sz="800" i="1" spc="-15" dirty="0">
                <a:latin typeface="Verdana"/>
                <a:cs typeface="Verdana"/>
              </a:rPr>
              <a:t> </a:t>
            </a:r>
            <a:r>
              <a:rPr sz="800" i="1" dirty="0">
                <a:latin typeface="Verdana"/>
                <a:cs typeface="Verdana"/>
              </a:rPr>
              <a:t>el INEGI</a:t>
            </a:r>
            <a:r>
              <a:rPr sz="800" i="1" spc="-10" dirty="0">
                <a:latin typeface="Verdana"/>
                <a:cs typeface="Verdana"/>
              </a:rPr>
              <a:t> </a:t>
            </a:r>
            <a:r>
              <a:rPr sz="800" i="1" dirty="0">
                <a:latin typeface="Verdana"/>
                <a:cs typeface="Verdana"/>
              </a:rPr>
              <a:t>debido</a:t>
            </a:r>
            <a:r>
              <a:rPr sz="800" i="1" spc="-10" dirty="0">
                <a:latin typeface="Verdana"/>
                <a:cs typeface="Verdana"/>
              </a:rPr>
              <a:t> </a:t>
            </a:r>
            <a:r>
              <a:rPr sz="800" i="1" dirty="0">
                <a:latin typeface="Verdana"/>
                <a:cs typeface="Verdana"/>
              </a:rPr>
              <a:t>a</a:t>
            </a:r>
            <a:r>
              <a:rPr sz="800" i="1" spc="-10" dirty="0">
                <a:latin typeface="Verdana"/>
                <a:cs typeface="Verdana"/>
              </a:rPr>
              <a:t> </a:t>
            </a:r>
            <a:r>
              <a:rPr sz="800" i="1" dirty="0">
                <a:latin typeface="Verdana"/>
                <a:cs typeface="Verdana"/>
              </a:rPr>
              <a:t>actualizaciones</a:t>
            </a:r>
            <a:r>
              <a:rPr sz="800" i="1" spc="-15" dirty="0">
                <a:latin typeface="Verdana"/>
                <a:cs typeface="Verdana"/>
              </a:rPr>
              <a:t> </a:t>
            </a:r>
            <a:r>
              <a:rPr sz="800" i="1" dirty="0">
                <a:latin typeface="Verdana"/>
                <a:cs typeface="Verdana"/>
              </a:rPr>
              <a:t>y</a:t>
            </a:r>
            <a:r>
              <a:rPr sz="800" i="1" spc="-5" dirty="0">
                <a:latin typeface="Verdana"/>
                <a:cs typeface="Verdana"/>
              </a:rPr>
              <a:t> </a:t>
            </a:r>
            <a:r>
              <a:rPr sz="800" i="1" dirty="0">
                <a:latin typeface="Verdana"/>
                <a:cs typeface="Verdana"/>
              </a:rPr>
              <a:t>diferencias</a:t>
            </a:r>
            <a:r>
              <a:rPr sz="800" i="1" spc="-15" dirty="0">
                <a:latin typeface="Verdana"/>
                <a:cs typeface="Verdana"/>
              </a:rPr>
              <a:t> </a:t>
            </a:r>
            <a:r>
              <a:rPr sz="800" i="1" dirty="0">
                <a:latin typeface="Verdana"/>
                <a:cs typeface="Verdana"/>
              </a:rPr>
              <a:t>en</a:t>
            </a:r>
            <a:r>
              <a:rPr sz="800" i="1" spc="-5" dirty="0">
                <a:latin typeface="Verdana"/>
                <a:cs typeface="Verdana"/>
              </a:rPr>
              <a:t> </a:t>
            </a:r>
            <a:r>
              <a:rPr sz="800" i="1" dirty="0">
                <a:latin typeface="Verdana"/>
                <a:cs typeface="Verdana"/>
              </a:rPr>
              <a:t>los</a:t>
            </a:r>
            <a:r>
              <a:rPr sz="800" i="1" spc="-10" dirty="0">
                <a:latin typeface="Verdana"/>
                <a:cs typeface="Verdana"/>
              </a:rPr>
              <a:t> </a:t>
            </a:r>
            <a:r>
              <a:rPr sz="800" i="1" dirty="0">
                <a:latin typeface="Verdana"/>
                <a:cs typeface="Verdana"/>
              </a:rPr>
              <a:t>criterios</a:t>
            </a:r>
            <a:r>
              <a:rPr sz="800" i="1" spc="-15" dirty="0">
                <a:latin typeface="Verdana"/>
                <a:cs typeface="Verdana"/>
              </a:rPr>
              <a:t> </a:t>
            </a:r>
            <a:r>
              <a:rPr sz="800" i="1" dirty="0">
                <a:latin typeface="Verdana"/>
                <a:cs typeface="Verdana"/>
              </a:rPr>
              <a:t>de</a:t>
            </a:r>
            <a:r>
              <a:rPr sz="800" i="1" spc="-10" dirty="0">
                <a:latin typeface="Verdana"/>
                <a:cs typeface="Verdana"/>
              </a:rPr>
              <a:t> clasificación.</a:t>
            </a:r>
            <a:endParaRPr sz="800">
              <a:latin typeface="Verdana"/>
              <a:cs typeface="Verdana"/>
            </a:endParaRPr>
          </a:p>
        </p:txBody>
      </p:sp>
      <p:sp>
        <p:nvSpPr>
          <p:cNvPr id="15" name="object 15"/>
          <p:cNvSpPr txBox="1"/>
          <p:nvPr/>
        </p:nvSpPr>
        <p:spPr>
          <a:xfrm>
            <a:off x="774740" y="1561084"/>
            <a:ext cx="3128010" cy="330200"/>
          </a:xfrm>
          <a:prstGeom prst="rect">
            <a:avLst/>
          </a:prstGeom>
        </p:spPr>
        <p:txBody>
          <a:bodyPr vert="horz" wrap="square" lIns="0" tIns="12700" rIns="0" bIns="0" rtlCol="0">
            <a:spAutoFit/>
          </a:bodyPr>
          <a:lstStyle/>
          <a:p>
            <a:pPr marL="12700">
              <a:lnSpc>
                <a:spcPct val="100000"/>
              </a:lnSpc>
              <a:spcBef>
                <a:spcPts val="100"/>
              </a:spcBef>
            </a:pPr>
            <a:r>
              <a:rPr sz="1000" spc="-65" dirty="0">
                <a:latin typeface="Arial Black"/>
                <a:cs typeface="Arial Black"/>
              </a:rPr>
              <a:t>MX:</a:t>
            </a:r>
            <a:r>
              <a:rPr sz="1000" spc="-90" dirty="0">
                <a:latin typeface="Arial Black"/>
                <a:cs typeface="Arial Black"/>
              </a:rPr>
              <a:t> </a:t>
            </a:r>
            <a:r>
              <a:rPr sz="1000" spc="-40" dirty="0">
                <a:latin typeface="Arial Black"/>
                <a:cs typeface="Arial Black"/>
              </a:rPr>
              <a:t>Participación</a:t>
            </a:r>
            <a:r>
              <a:rPr sz="1000" spc="-95" dirty="0">
                <a:latin typeface="Arial Black"/>
                <a:cs typeface="Arial Black"/>
              </a:rPr>
              <a:t> </a:t>
            </a:r>
            <a:r>
              <a:rPr sz="1000" spc="-20" dirty="0">
                <a:latin typeface="Arial Black"/>
                <a:cs typeface="Arial Black"/>
              </a:rPr>
              <a:t>por</a:t>
            </a:r>
            <a:r>
              <a:rPr sz="1000" spc="-95" dirty="0">
                <a:latin typeface="Arial Black"/>
                <a:cs typeface="Arial Black"/>
              </a:rPr>
              <a:t> </a:t>
            </a:r>
            <a:r>
              <a:rPr sz="1000" spc="-20" dirty="0">
                <a:latin typeface="Arial Black"/>
                <a:cs typeface="Arial Black"/>
              </a:rPr>
              <a:t>país</a:t>
            </a:r>
            <a:r>
              <a:rPr sz="1000" spc="-85" dirty="0">
                <a:latin typeface="Arial Black"/>
                <a:cs typeface="Arial Black"/>
              </a:rPr>
              <a:t> </a:t>
            </a:r>
            <a:r>
              <a:rPr sz="1000" spc="-35" dirty="0">
                <a:latin typeface="Arial Black"/>
                <a:cs typeface="Arial Black"/>
              </a:rPr>
              <a:t>en</a:t>
            </a:r>
            <a:r>
              <a:rPr sz="1000" spc="-95" dirty="0">
                <a:latin typeface="Arial Black"/>
                <a:cs typeface="Arial Black"/>
              </a:rPr>
              <a:t> </a:t>
            </a:r>
            <a:r>
              <a:rPr sz="1000" spc="-35" dirty="0">
                <a:latin typeface="Arial Black"/>
                <a:cs typeface="Arial Black"/>
              </a:rPr>
              <a:t>las</a:t>
            </a:r>
            <a:r>
              <a:rPr sz="1000" spc="-85" dirty="0">
                <a:latin typeface="Arial Black"/>
                <a:cs typeface="Arial Black"/>
              </a:rPr>
              <a:t> </a:t>
            </a:r>
            <a:r>
              <a:rPr sz="1000" spc="-10" dirty="0">
                <a:latin typeface="Arial Black"/>
                <a:cs typeface="Arial Black"/>
              </a:rPr>
              <a:t>importaciones</a:t>
            </a:r>
            <a:endParaRPr sz="1000">
              <a:latin typeface="Arial Black"/>
              <a:cs typeface="Arial Black"/>
            </a:endParaRPr>
          </a:p>
          <a:p>
            <a:pPr marL="12700">
              <a:lnSpc>
                <a:spcPct val="100000"/>
              </a:lnSpc>
            </a:pPr>
            <a:r>
              <a:rPr sz="1000" spc="105" dirty="0">
                <a:latin typeface="Lucida Sans Unicode"/>
                <a:cs typeface="Lucida Sans Unicode"/>
              </a:rPr>
              <a:t>(%</a:t>
            </a:r>
            <a:r>
              <a:rPr sz="1000" spc="10" dirty="0">
                <a:latin typeface="Lucida Sans Unicode"/>
                <a:cs typeface="Lucida Sans Unicode"/>
              </a:rPr>
              <a:t> </a:t>
            </a:r>
            <a:r>
              <a:rPr sz="1000" dirty="0">
                <a:latin typeface="Lucida Sans Unicode"/>
                <a:cs typeface="Lucida Sans Unicode"/>
              </a:rPr>
              <a:t>del</a:t>
            </a:r>
            <a:r>
              <a:rPr sz="1000" spc="15" dirty="0">
                <a:latin typeface="Lucida Sans Unicode"/>
                <a:cs typeface="Lucida Sans Unicode"/>
              </a:rPr>
              <a:t> </a:t>
            </a:r>
            <a:r>
              <a:rPr sz="1000" dirty="0">
                <a:latin typeface="Lucida Sans Unicode"/>
                <a:cs typeface="Lucida Sans Unicode"/>
              </a:rPr>
              <a:t>total);</a:t>
            </a:r>
            <a:r>
              <a:rPr sz="1000" spc="10" dirty="0">
                <a:latin typeface="Lucida Sans Unicode"/>
                <a:cs typeface="Lucida Sans Unicode"/>
              </a:rPr>
              <a:t> </a:t>
            </a:r>
            <a:r>
              <a:rPr sz="1000" dirty="0">
                <a:latin typeface="Lucida Sans Unicode"/>
                <a:cs typeface="Lucida Sans Unicode"/>
              </a:rPr>
              <a:t>May</a:t>
            </a:r>
            <a:r>
              <a:rPr sz="1000" spc="5" dirty="0">
                <a:latin typeface="Lucida Sans Unicode"/>
                <a:cs typeface="Lucida Sans Unicode"/>
              </a:rPr>
              <a:t> </a:t>
            </a:r>
            <a:r>
              <a:rPr sz="1000" spc="175" dirty="0">
                <a:latin typeface="Lucida Sans Unicode"/>
                <a:cs typeface="Lucida Sans Unicode"/>
              </a:rPr>
              <a:t>–</a:t>
            </a:r>
            <a:r>
              <a:rPr sz="1000" spc="10" dirty="0">
                <a:latin typeface="Lucida Sans Unicode"/>
                <a:cs typeface="Lucida Sans Unicode"/>
              </a:rPr>
              <a:t> </a:t>
            </a:r>
            <a:r>
              <a:rPr sz="1000" spc="-25" dirty="0">
                <a:latin typeface="Lucida Sans Unicode"/>
                <a:cs typeface="Lucida Sans Unicode"/>
              </a:rPr>
              <a:t>26</a:t>
            </a:r>
            <a:endParaRPr sz="1000">
              <a:latin typeface="Lucida Sans Unicode"/>
              <a:cs typeface="Lucida Sans Unicode"/>
            </a:endParaRPr>
          </a:p>
        </p:txBody>
      </p:sp>
      <p:pic>
        <p:nvPicPr>
          <p:cNvPr id="16" name="object 16"/>
          <p:cNvPicPr/>
          <p:nvPr/>
        </p:nvPicPr>
        <p:blipFill>
          <a:blip r:embed="rId8" cstate="print"/>
          <a:stretch>
            <a:fillRect/>
          </a:stretch>
        </p:blipFill>
        <p:spPr>
          <a:xfrm>
            <a:off x="696000" y="1933595"/>
            <a:ext cx="10800000" cy="36575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065" rIns="0" bIns="0" rtlCol="0">
            <a:spAutoFit/>
          </a:bodyPr>
          <a:lstStyle/>
          <a:p>
            <a:pPr marL="88900" marR="5080" indent="-76200">
              <a:lnSpc>
                <a:spcPct val="100000"/>
              </a:lnSpc>
              <a:spcBef>
                <a:spcPts val="95"/>
              </a:spcBef>
            </a:pPr>
            <a:r>
              <a:rPr spc="-10" dirty="0"/>
              <a:t>House </a:t>
            </a:r>
            <a:r>
              <a:rPr spc="-20" dirty="0"/>
              <a:t>View</a:t>
            </a:r>
          </a:p>
        </p:txBody>
      </p:sp>
      <p:sp>
        <p:nvSpPr>
          <p:cNvPr id="3" name="object 3"/>
          <p:cNvSpPr txBox="1"/>
          <p:nvPr/>
        </p:nvSpPr>
        <p:spPr>
          <a:xfrm>
            <a:off x="1982470" y="372237"/>
            <a:ext cx="10000615" cy="431800"/>
          </a:xfrm>
          <a:prstGeom prst="rect">
            <a:avLst/>
          </a:prstGeom>
        </p:spPr>
        <p:txBody>
          <a:bodyPr vert="horz" wrap="square" lIns="0" tIns="37465" rIns="0" bIns="0" rtlCol="0">
            <a:spAutoFit/>
          </a:bodyPr>
          <a:lstStyle/>
          <a:p>
            <a:pPr marL="12700" marR="5080">
              <a:lnSpc>
                <a:spcPts val="1510"/>
              </a:lnSpc>
              <a:spcBef>
                <a:spcPts val="295"/>
              </a:spcBef>
            </a:pPr>
            <a:r>
              <a:rPr sz="1400" dirty="0">
                <a:solidFill>
                  <a:srgbClr val="212121"/>
                </a:solidFill>
                <a:latin typeface="Lucida Sans Unicode"/>
                <a:cs typeface="Lucida Sans Unicode"/>
              </a:rPr>
              <a:t>Los</a:t>
            </a:r>
            <a:r>
              <a:rPr sz="1400" spc="145" dirty="0">
                <a:solidFill>
                  <a:srgbClr val="212121"/>
                </a:solidFill>
                <a:latin typeface="Lucida Sans Unicode"/>
                <a:cs typeface="Lucida Sans Unicode"/>
              </a:rPr>
              <a:t> </a:t>
            </a:r>
            <a:r>
              <a:rPr sz="1400" spc="50" dirty="0">
                <a:solidFill>
                  <a:srgbClr val="212121"/>
                </a:solidFill>
                <a:latin typeface="Lucida Sans Unicode"/>
                <a:cs typeface="Lucida Sans Unicode"/>
              </a:rPr>
              <a:t>datos</a:t>
            </a:r>
            <a:r>
              <a:rPr sz="1400" spc="135" dirty="0">
                <a:solidFill>
                  <a:srgbClr val="212121"/>
                </a:solidFill>
                <a:latin typeface="Lucida Sans Unicode"/>
                <a:cs typeface="Lucida Sans Unicode"/>
              </a:rPr>
              <a:t> </a:t>
            </a:r>
            <a:r>
              <a:rPr sz="1400" spc="100" dirty="0">
                <a:solidFill>
                  <a:srgbClr val="212121"/>
                </a:solidFill>
                <a:latin typeface="Lucida Sans Unicode"/>
                <a:cs typeface="Lucida Sans Unicode"/>
              </a:rPr>
              <a:t>más</a:t>
            </a:r>
            <a:r>
              <a:rPr sz="1400" spc="145" dirty="0">
                <a:solidFill>
                  <a:srgbClr val="212121"/>
                </a:solidFill>
                <a:latin typeface="Lucida Sans Unicode"/>
                <a:cs typeface="Lucida Sans Unicode"/>
              </a:rPr>
              <a:t> </a:t>
            </a:r>
            <a:r>
              <a:rPr sz="1400" dirty="0">
                <a:solidFill>
                  <a:srgbClr val="212121"/>
                </a:solidFill>
                <a:latin typeface="Lucida Sans Unicode"/>
                <a:cs typeface="Lucida Sans Unicode"/>
              </a:rPr>
              <a:t>recientes</a:t>
            </a:r>
            <a:r>
              <a:rPr sz="1400" spc="140" dirty="0">
                <a:solidFill>
                  <a:srgbClr val="212121"/>
                </a:solidFill>
                <a:latin typeface="Lucida Sans Unicode"/>
                <a:cs typeface="Lucida Sans Unicode"/>
              </a:rPr>
              <a:t> </a:t>
            </a:r>
            <a:r>
              <a:rPr sz="1400" dirty="0">
                <a:solidFill>
                  <a:srgbClr val="212121"/>
                </a:solidFill>
                <a:latin typeface="Lucida Sans Unicode"/>
                <a:cs typeface="Lucida Sans Unicode"/>
              </a:rPr>
              <a:t>muestran</a:t>
            </a:r>
            <a:r>
              <a:rPr sz="1400" spc="150" dirty="0">
                <a:solidFill>
                  <a:srgbClr val="212121"/>
                </a:solidFill>
                <a:latin typeface="Lucida Sans Unicode"/>
                <a:cs typeface="Lucida Sans Unicode"/>
              </a:rPr>
              <a:t> </a:t>
            </a:r>
            <a:r>
              <a:rPr sz="1400" spc="55" dirty="0">
                <a:solidFill>
                  <a:srgbClr val="212121"/>
                </a:solidFill>
                <a:latin typeface="Lucida Sans Unicode"/>
                <a:cs typeface="Lucida Sans Unicode"/>
              </a:rPr>
              <a:t>que</a:t>
            </a:r>
            <a:r>
              <a:rPr sz="1400" spc="150" dirty="0">
                <a:solidFill>
                  <a:srgbClr val="212121"/>
                </a:solidFill>
                <a:latin typeface="Lucida Sans Unicode"/>
                <a:cs typeface="Lucida Sans Unicode"/>
              </a:rPr>
              <a:t> </a:t>
            </a:r>
            <a:r>
              <a:rPr sz="1400" spc="60" dirty="0">
                <a:solidFill>
                  <a:srgbClr val="212121"/>
                </a:solidFill>
                <a:latin typeface="Lucida Sans Unicode"/>
                <a:cs typeface="Lucida Sans Unicode"/>
              </a:rPr>
              <a:t>desde</a:t>
            </a:r>
            <a:r>
              <a:rPr sz="1400" spc="155" dirty="0">
                <a:solidFill>
                  <a:srgbClr val="212121"/>
                </a:solidFill>
                <a:latin typeface="Lucida Sans Unicode"/>
                <a:cs typeface="Lucida Sans Unicode"/>
              </a:rPr>
              <a:t> </a:t>
            </a:r>
            <a:r>
              <a:rPr sz="1400" spc="-55" dirty="0">
                <a:solidFill>
                  <a:srgbClr val="212121"/>
                </a:solidFill>
                <a:latin typeface="Lucida Sans Unicode"/>
                <a:cs typeface="Lucida Sans Unicode"/>
              </a:rPr>
              <a:t>2024,</a:t>
            </a:r>
            <a:r>
              <a:rPr sz="1400" spc="145" dirty="0">
                <a:solidFill>
                  <a:srgbClr val="212121"/>
                </a:solidFill>
                <a:latin typeface="Lucida Sans Unicode"/>
                <a:cs typeface="Lucida Sans Unicode"/>
              </a:rPr>
              <a:t> </a:t>
            </a:r>
            <a:r>
              <a:rPr sz="1400" dirty="0">
                <a:solidFill>
                  <a:srgbClr val="212121"/>
                </a:solidFill>
                <a:latin typeface="Lucida Sans Unicode"/>
                <a:cs typeface="Lucida Sans Unicode"/>
              </a:rPr>
              <a:t>México</a:t>
            </a:r>
            <a:r>
              <a:rPr sz="1400" spc="150" dirty="0">
                <a:solidFill>
                  <a:srgbClr val="212121"/>
                </a:solidFill>
                <a:latin typeface="Lucida Sans Unicode"/>
                <a:cs typeface="Lucida Sans Unicode"/>
              </a:rPr>
              <a:t> </a:t>
            </a:r>
            <a:r>
              <a:rPr sz="1400" dirty="0">
                <a:solidFill>
                  <a:srgbClr val="212121"/>
                </a:solidFill>
                <a:latin typeface="Lucida Sans Unicode"/>
                <a:cs typeface="Lucida Sans Unicode"/>
              </a:rPr>
              <a:t>importa</a:t>
            </a:r>
            <a:r>
              <a:rPr sz="1400" spc="145" dirty="0">
                <a:solidFill>
                  <a:srgbClr val="212121"/>
                </a:solidFill>
                <a:latin typeface="Lucida Sans Unicode"/>
                <a:cs typeface="Lucida Sans Unicode"/>
              </a:rPr>
              <a:t> </a:t>
            </a:r>
            <a:r>
              <a:rPr sz="1400" spc="100" dirty="0">
                <a:solidFill>
                  <a:srgbClr val="212121"/>
                </a:solidFill>
                <a:latin typeface="Lucida Sans Unicode"/>
                <a:cs typeface="Lucida Sans Unicode"/>
              </a:rPr>
              <a:t>más</a:t>
            </a:r>
            <a:r>
              <a:rPr sz="1400" spc="145" dirty="0">
                <a:solidFill>
                  <a:srgbClr val="212121"/>
                </a:solidFill>
                <a:latin typeface="Lucida Sans Unicode"/>
                <a:cs typeface="Lucida Sans Unicode"/>
              </a:rPr>
              <a:t> </a:t>
            </a:r>
            <a:r>
              <a:rPr sz="1400" dirty="0">
                <a:solidFill>
                  <a:srgbClr val="212121"/>
                </a:solidFill>
                <a:latin typeface="Lucida Sans Unicode"/>
                <a:cs typeface="Lucida Sans Unicode"/>
              </a:rPr>
              <a:t>insumos</a:t>
            </a:r>
            <a:r>
              <a:rPr sz="1400" spc="125" dirty="0">
                <a:solidFill>
                  <a:srgbClr val="212121"/>
                </a:solidFill>
                <a:latin typeface="Lucida Sans Unicode"/>
                <a:cs typeface="Lucida Sans Unicode"/>
              </a:rPr>
              <a:t> </a:t>
            </a:r>
            <a:r>
              <a:rPr sz="1400" spc="60" dirty="0">
                <a:solidFill>
                  <a:srgbClr val="212121"/>
                </a:solidFill>
                <a:latin typeface="Lucida Sans Unicode"/>
                <a:cs typeface="Lucida Sans Unicode"/>
              </a:rPr>
              <a:t>desde</a:t>
            </a:r>
            <a:r>
              <a:rPr sz="1400" spc="150" dirty="0">
                <a:solidFill>
                  <a:srgbClr val="212121"/>
                </a:solidFill>
                <a:latin typeface="Lucida Sans Unicode"/>
                <a:cs typeface="Lucida Sans Unicode"/>
              </a:rPr>
              <a:t> </a:t>
            </a:r>
            <a:r>
              <a:rPr sz="1400" dirty="0">
                <a:solidFill>
                  <a:srgbClr val="212121"/>
                </a:solidFill>
                <a:latin typeface="Lucida Sans Unicode"/>
                <a:cs typeface="Lucida Sans Unicode"/>
              </a:rPr>
              <a:t>países</a:t>
            </a:r>
            <a:r>
              <a:rPr sz="1400" spc="145" dirty="0">
                <a:solidFill>
                  <a:srgbClr val="212121"/>
                </a:solidFill>
                <a:latin typeface="Lucida Sans Unicode"/>
                <a:cs typeface="Lucida Sans Unicode"/>
              </a:rPr>
              <a:t> </a:t>
            </a:r>
            <a:r>
              <a:rPr sz="1400" spc="45" dirty="0">
                <a:solidFill>
                  <a:srgbClr val="212121"/>
                </a:solidFill>
                <a:latin typeface="Lucida Sans Unicode"/>
                <a:cs typeface="Lucida Sans Unicode"/>
              </a:rPr>
              <a:t>asiáticos</a:t>
            </a:r>
            <a:r>
              <a:rPr sz="1400" spc="155" dirty="0">
                <a:solidFill>
                  <a:srgbClr val="212121"/>
                </a:solidFill>
                <a:latin typeface="Lucida Sans Unicode"/>
                <a:cs typeface="Lucida Sans Unicode"/>
              </a:rPr>
              <a:t> </a:t>
            </a:r>
            <a:r>
              <a:rPr sz="1400" spc="30" dirty="0">
                <a:solidFill>
                  <a:srgbClr val="212121"/>
                </a:solidFill>
                <a:latin typeface="Lucida Sans Unicode"/>
                <a:cs typeface="Lucida Sans Unicode"/>
              </a:rPr>
              <a:t>que </a:t>
            </a:r>
            <a:r>
              <a:rPr sz="1400" spc="70" dirty="0">
                <a:solidFill>
                  <a:srgbClr val="212121"/>
                </a:solidFill>
                <a:latin typeface="Lucida Sans Unicode"/>
                <a:cs typeface="Lucida Sans Unicode"/>
              </a:rPr>
              <a:t>desde</a:t>
            </a:r>
            <a:r>
              <a:rPr sz="1400" spc="-5" dirty="0">
                <a:solidFill>
                  <a:srgbClr val="212121"/>
                </a:solidFill>
                <a:latin typeface="Lucida Sans Unicode"/>
                <a:cs typeface="Lucida Sans Unicode"/>
              </a:rPr>
              <a:t> </a:t>
            </a:r>
            <a:r>
              <a:rPr sz="1400" dirty="0">
                <a:solidFill>
                  <a:srgbClr val="212121"/>
                </a:solidFill>
                <a:latin typeface="Lucida Sans Unicode"/>
                <a:cs typeface="Lucida Sans Unicode"/>
              </a:rPr>
              <a:t>los</a:t>
            </a:r>
            <a:r>
              <a:rPr sz="1400" spc="20" dirty="0">
                <a:solidFill>
                  <a:srgbClr val="212121"/>
                </a:solidFill>
                <a:latin typeface="Lucida Sans Unicode"/>
                <a:cs typeface="Lucida Sans Unicode"/>
              </a:rPr>
              <a:t> </a:t>
            </a:r>
            <a:r>
              <a:rPr sz="1400" dirty="0">
                <a:solidFill>
                  <a:srgbClr val="212121"/>
                </a:solidFill>
                <a:latin typeface="Lucida Sans Unicode"/>
                <a:cs typeface="Lucida Sans Unicode"/>
              </a:rPr>
              <a:t>Estados</a:t>
            </a:r>
            <a:r>
              <a:rPr sz="1400" spc="-5" dirty="0">
                <a:solidFill>
                  <a:srgbClr val="212121"/>
                </a:solidFill>
                <a:latin typeface="Lucida Sans Unicode"/>
                <a:cs typeface="Lucida Sans Unicode"/>
              </a:rPr>
              <a:t> </a:t>
            </a:r>
            <a:r>
              <a:rPr sz="1400" spc="-10" dirty="0">
                <a:solidFill>
                  <a:srgbClr val="212121"/>
                </a:solidFill>
                <a:latin typeface="Lucida Sans Unicode"/>
                <a:cs typeface="Lucida Sans Unicode"/>
              </a:rPr>
              <a:t>Unidos.</a:t>
            </a:r>
            <a:endParaRPr sz="1400">
              <a:latin typeface="Lucida Sans Unicode"/>
              <a:cs typeface="Lucida Sans Unicode"/>
            </a:endParaRPr>
          </a:p>
        </p:txBody>
      </p:sp>
      <p:sp>
        <p:nvSpPr>
          <p:cNvPr id="6" name="object 6"/>
          <p:cNvSpPr txBox="1"/>
          <p:nvPr/>
        </p:nvSpPr>
        <p:spPr>
          <a:xfrm>
            <a:off x="464007" y="1478991"/>
            <a:ext cx="2733675" cy="330200"/>
          </a:xfrm>
          <a:prstGeom prst="rect">
            <a:avLst/>
          </a:prstGeom>
        </p:spPr>
        <p:txBody>
          <a:bodyPr vert="horz" wrap="square" lIns="0" tIns="12065" rIns="0" bIns="0" rtlCol="0">
            <a:spAutoFit/>
          </a:bodyPr>
          <a:lstStyle/>
          <a:p>
            <a:pPr marL="12700">
              <a:lnSpc>
                <a:spcPct val="100000"/>
              </a:lnSpc>
              <a:spcBef>
                <a:spcPts val="95"/>
              </a:spcBef>
            </a:pPr>
            <a:r>
              <a:rPr sz="1000" spc="-65" dirty="0">
                <a:latin typeface="Arial Black"/>
                <a:cs typeface="Arial Black"/>
              </a:rPr>
              <a:t>MX:</a:t>
            </a:r>
            <a:r>
              <a:rPr sz="1000" spc="-70" dirty="0">
                <a:latin typeface="Arial Black"/>
                <a:cs typeface="Arial Black"/>
              </a:rPr>
              <a:t> </a:t>
            </a:r>
            <a:r>
              <a:rPr sz="1000" spc="-55" dirty="0">
                <a:latin typeface="Arial Black"/>
                <a:cs typeface="Arial Black"/>
              </a:rPr>
              <a:t>Exportaciones</a:t>
            </a:r>
            <a:r>
              <a:rPr sz="1000" spc="-65" dirty="0">
                <a:latin typeface="Arial Black"/>
                <a:cs typeface="Arial Black"/>
              </a:rPr>
              <a:t> </a:t>
            </a:r>
            <a:r>
              <a:rPr sz="1000" spc="-25" dirty="0">
                <a:latin typeface="Arial Black"/>
                <a:cs typeface="Arial Black"/>
              </a:rPr>
              <a:t>por</a:t>
            </a:r>
            <a:r>
              <a:rPr sz="1000" spc="-65" dirty="0">
                <a:latin typeface="Arial Black"/>
                <a:cs typeface="Arial Black"/>
              </a:rPr>
              <a:t> </a:t>
            </a:r>
            <a:r>
              <a:rPr sz="1000" spc="-10" dirty="0">
                <a:latin typeface="Arial Black"/>
                <a:cs typeface="Arial Black"/>
              </a:rPr>
              <a:t>Socio</a:t>
            </a:r>
            <a:endParaRPr sz="1000">
              <a:latin typeface="Arial Black"/>
              <a:cs typeface="Arial Black"/>
            </a:endParaRPr>
          </a:p>
          <a:p>
            <a:pPr marL="12700">
              <a:lnSpc>
                <a:spcPct val="100000"/>
              </a:lnSpc>
              <a:spcBef>
                <a:spcPts val="5"/>
              </a:spcBef>
            </a:pPr>
            <a:r>
              <a:rPr sz="1000" dirty="0">
                <a:latin typeface="Lucida Sans Unicode"/>
                <a:cs typeface="Lucida Sans Unicode"/>
              </a:rPr>
              <a:t>(USD</a:t>
            </a:r>
            <a:r>
              <a:rPr sz="1000" spc="-25" dirty="0">
                <a:latin typeface="Lucida Sans Unicode"/>
                <a:cs typeface="Lucida Sans Unicode"/>
              </a:rPr>
              <a:t> </a:t>
            </a:r>
            <a:r>
              <a:rPr sz="1000" dirty="0">
                <a:latin typeface="Lucida Sans Unicode"/>
                <a:cs typeface="Lucida Sans Unicode"/>
              </a:rPr>
              <a:t>miles</a:t>
            </a:r>
            <a:r>
              <a:rPr sz="1000" spc="25" dirty="0">
                <a:latin typeface="Lucida Sans Unicode"/>
                <a:cs typeface="Lucida Sans Unicode"/>
              </a:rPr>
              <a:t> </a:t>
            </a:r>
            <a:r>
              <a:rPr sz="1000" dirty="0">
                <a:latin typeface="Lucida Sans Unicode"/>
                <a:cs typeface="Lucida Sans Unicode"/>
              </a:rPr>
              <a:t>de</a:t>
            </a:r>
            <a:r>
              <a:rPr sz="1000" spc="-20" dirty="0">
                <a:latin typeface="Lucida Sans Unicode"/>
                <a:cs typeface="Lucida Sans Unicode"/>
              </a:rPr>
              <a:t> </a:t>
            </a:r>
            <a:r>
              <a:rPr sz="1000" spc="-10" dirty="0">
                <a:latin typeface="Lucida Sans Unicode"/>
                <a:cs typeface="Lucida Sans Unicode"/>
              </a:rPr>
              <a:t>millones,</a:t>
            </a:r>
            <a:r>
              <a:rPr sz="1000" spc="15" dirty="0">
                <a:latin typeface="Lucida Sans Unicode"/>
                <a:cs typeface="Lucida Sans Unicode"/>
              </a:rPr>
              <a:t> </a:t>
            </a:r>
            <a:r>
              <a:rPr sz="1000" spc="-25" dirty="0">
                <a:latin typeface="Lucida Sans Unicode"/>
                <a:cs typeface="Lucida Sans Unicode"/>
              </a:rPr>
              <a:t>flujo</a:t>
            </a:r>
            <a:r>
              <a:rPr sz="1000" spc="-15" dirty="0">
                <a:latin typeface="Lucida Sans Unicode"/>
                <a:cs typeface="Lucida Sans Unicode"/>
              </a:rPr>
              <a:t> </a:t>
            </a:r>
            <a:r>
              <a:rPr sz="1000" spc="-50" dirty="0">
                <a:latin typeface="Lucida Sans Unicode"/>
                <a:cs typeface="Lucida Sans Unicode"/>
              </a:rPr>
              <a:t>12m);</a:t>
            </a:r>
            <a:r>
              <a:rPr sz="1000" spc="-25" dirty="0">
                <a:latin typeface="Lucida Sans Unicode"/>
                <a:cs typeface="Lucida Sans Unicode"/>
              </a:rPr>
              <a:t> </a:t>
            </a:r>
            <a:r>
              <a:rPr sz="1000" spc="75" dirty="0">
                <a:latin typeface="Lucida Sans Unicode"/>
                <a:cs typeface="Lucida Sans Unicode"/>
              </a:rPr>
              <a:t>Jun</a:t>
            </a:r>
            <a:r>
              <a:rPr sz="1000" spc="-15" dirty="0">
                <a:latin typeface="Lucida Sans Unicode"/>
                <a:cs typeface="Lucida Sans Unicode"/>
              </a:rPr>
              <a:t> </a:t>
            </a:r>
            <a:r>
              <a:rPr sz="1000" spc="170" dirty="0">
                <a:latin typeface="Lucida Sans Unicode"/>
                <a:cs typeface="Lucida Sans Unicode"/>
              </a:rPr>
              <a:t>–</a:t>
            </a:r>
            <a:r>
              <a:rPr sz="1000" spc="-25" dirty="0">
                <a:latin typeface="Lucida Sans Unicode"/>
                <a:cs typeface="Lucida Sans Unicode"/>
              </a:rPr>
              <a:t> 26</a:t>
            </a:r>
            <a:endParaRPr sz="1000">
              <a:latin typeface="Lucida Sans Unicode"/>
              <a:cs typeface="Lucida Sans Unicode"/>
            </a:endParaRPr>
          </a:p>
        </p:txBody>
      </p:sp>
      <p:sp>
        <p:nvSpPr>
          <p:cNvPr id="7" name="object 7"/>
          <p:cNvSpPr txBox="1"/>
          <p:nvPr/>
        </p:nvSpPr>
        <p:spPr>
          <a:xfrm>
            <a:off x="6962393" y="1478991"/>
            <a:ext cx="2734310" cy="330200"/>
          </a:xfrm>
          <a:prstGeom prst="rect">
            <a:avLst/>
          </a:prstGeom>
        </p:spPr>
        <p:txBody>
          <a:bodyPr vert="horz" wrap="square" lIns="0" tIns="12065" rIns="0" bIns="0" rtlCol="0">
            <a:spAutoFit/>
          </a:bodyPr>
          <a:lstStyle/>
          <a:p>
            <a:pPr marL="12700">
              <a:lnSpc>
                <a:spcPct val="100000"/>
              </a:lnSpc>
              <a:spcBef>
                <a:spcPts val="95"/>
              </a:spcBef>
            </a:pPr>
            <a:r>
              <a:rPr sz="1000" spc="-65" dirty="0">
                <a:latin typeface="Arial Black"/>
                <a:cs typeface="Arial Black"/>
              </a:rPr>
              <a:t>MX:</a:t>
            </a:r>
            <a:r>
              <a:rPr sz="1000" spc="-70" dirty="0">
                <a:latin typeface="Arial Black"/>
                <a:cs typeface="Arial Black"/>
              </a:rPr>
              <a:t> </a:t>
            </a:r>
            <a:r>
              <a:rPr sz="1000" spc="-40" dirty="0">
                <a:latin typeface="Arial Black"/>
                <a:cs typeface="Arial Black"/>
              </a:rPr>
              <a:t>Importaciones</a:t>
            </a:r>
            <a:r>
              <a:rPr sz="1000" spc="-30" dirty="0">
                <a:latin typeface="Arial Black"/>
                <a:cs typeface="Arial Black"/>
              </a:rPr>
              <a:t> </a:t>
            </a:r>
            <a:r>
              <a:rPr sz="1000" spc="-25" dirty="0">
                <a:latin typeface="Arial Black"/>
                <a:cs typeface="Arial Black"/>
              </a:rPr>
              <a:t>por</a:t>
            </a:r>
            <a:r>
              <a:rPr sz="1000" spc="-80" dirty="0">
                <a:latin typeface="Arial Black"/>
                <a:cs typeface="Arial Black"/>
              </a:rPr>
              <a:t> </a:t>
            </a:r>
            <a:r>
              <a:rPr sz="1000" spc="-20" dirty="0">
                <a:latin typeface="Arial Black"/>
                <a:cs typeface="Arial Black"/>
              </a:rPr>
              <a:t>Socio</a:t>
            </a:r>
            <a:endParaRPr sz="1000">
              <a:latin typeface="Arial Black"/>
              <a:cs typeface="Arial Black"/>
            </a:endParaRPr>
          </a:p>
          <a:p>
            <a:pPr marL="12700">
              <a:lnSpc>
                <a:spcPct val="100000"/>
              </a:lnSpc>
              <a:spcBef>
                <a:spcPts val="5"/>
              </a:spcBef>
            </a:pPr>
            <a:r>
              <a:rPr sz="1000" dirty="0">
                <a:latin typeface="Lucida Sans Unicode"/>
                <a:cs typeface="Lucida Sans Unicode"/>
              </a:rPr>
              <a:t>(USD</a:t>
            </a:r>
            <a:r>
              <a:rPr sz="1000" spc="-25" dirty="0">
                <a:latin typeface="Lucida Sans Unicode"/>
                <a:cs typeface="Lucida Sans Unicode"/>
              </a:rPr>
              <a:t> </a:t>
            </a:r>
            <a:r>
              <a:rPr sz="1000" dirty="0">
                <a:latin typeface="Lucida Sans Unicode"/>
                <a:cs typeface="Lucida Sans Unicode"/>
              </a:rPr>
              <a:t>miles</a:t>
            </a:r>
            <a:r>
              <a:rPr sz="1000" spc="25" dirty="0">
                <a:latin typeface="Lucida Sans Unicode"/>
                <a:cs typeface="Lucida Sans Unicode"/>
              </a:rPr>
              <a:t> </a:t>
            </a:r>
            <a:r>
              <a:rPr sz="1000" dirty="0">
                <a:latin typeface="Lucida Sans Unicode"/>
                <a:cs typeface="Lucida Sans Unicode"/>
              </a:rPr>
              <a:t>de</a:t>
            </a:r>
            <a:r>
              <a:rPr sz="1000" spc="-20" dirty="0">
                <a:latin typeface="Lucida Sans Unicode"/>
                <a:cs typeface="Lucida Sans Unicode"/>
              </a:rPr>
              <a:t> </a:t>
            </a:r>
            <a:r>
              <a:rPr sz="1000" spc="-10" dirty="0">
                <a:latin typeface="Lucida Sans Unicode"/>
                <a:cs typeface="Lucida Sans Unicode"/>
              </a:rPr>
              <a:t>millones,</a:t>
            </a:r>
            <a:r>
              <a:rPr sz="1000" spc="15" dirty="0">
                <a:latin typeface="Lucida Sans Unicode"/>
                <a:cs typeface="Lucida Sans Unicode"/>
              </a:rPr>
              <a:t> </a:t>
            </a:r>
            <a:r>
              <a:rPr sz="1000" spc="-25" dirty="0">
                <a:latin typeface="Lucida Sans Unicode"/>
                <a:cs typeface="Lucida Sans Unicode"/>
              </a:rPr>
              <a:t>flujo</a:t>
            </a:r>
            <a:r>
              <a:rPr sz="1000" spc="-15" dirty="0">
                <a:latin typeface="Lucida Sans Unicode"/>
                <a:cs typeface="Lucida Sans Unicode"/>
              </a:rPr>
              <a:t> </a:t>
            </a:r>
            <a:r>
              <a:rPr sz="1000" spc="-50" dirty="0">
                <a:latin typeface="Lucida Sans Unicode"/>
                <a:cs typeface="Lucida Sans Unicode"/>
              </a:rPr>
              <a:t>12m);</a:t>
            </a:r>
            <a:r>
              <a:rPr sz="1000" spc="-25" dirty="0">
                <a:latin typeface="Lucida Sans Unicode"/>
                <a:cs typeface="Lucida Sans Unicode"/>
              </a:rPr>
              <a:t> </a:t>
            </a:r>
            <a:r>
              <a:rPr sz="1000" spc="75" dirty="0">
                <a:latin typeface="Lucida Sans Unicode"/>
                <a:cs typeface="Lucida Sans Unicode"/>
              </a:rPr>
              <a:t>Jun</a:t>
            </a:r>
            <a:r>
              <a:rPr sz="1000" spc="-15" dirty="0">
                <a:latin typeface="Lucida Sans Unicode"/>
                <a:cs typeface="Lucida Sans Unicode"/>
              </a:rPr>
              <a:t> </a:t>
            </a:r>
            <a:r>
              <a:rPr sz="1000" spc="170" dirty="0">
                <a:latin typeface="Lucida Sans Unicode"/>
                <a:cs typeface="Lucida Sans Unicode"/>
              </a:rPr>
              <a:t>–</a:t>
            </a:r>
            <a:r>
              <a:rPr sz="1000" spc="-25" dirty="0">
                <a:latin typeface="Lucida Sans Unicode"/>
                <a:cs typeface="Lucida Sans Unicode"/>
              </a:rPr>
              <a:t> 26</a:t>
            </a:r>
            <a:endParaRPr sz="1000">
              <a:latin typeface="Lucida Sans Unicode"/>
              <a:cs typeface="Lucida Sans Unicode"/>
            </a:endParaRPr>
          </a:p>
        </p:txBody>
      </p:sp>
      <p:sp>
        <p:nvSpPr>
          <p:cNvPr id="8" name="object 8"/>
          <p:cNvSpPr/>
          <p:nvPr/>
        </p:nvSpPr>
        <p:spPr>
          <a:xfrm>
            <a:off x="6882638" y="1848866"/>
            <a:ext cx="5039995" cy="0"/>
          </a:xfrm>
          <a:custGeom>
            <a:avLst/>
            <a:gdLst/>
            <a:ahLst/>
            <a:cxnLst/>
            <a:rect l="l" t="t" r="r" b="b"/>
            <a:pathLst>
              <a:path w="5039995">
                <a:moveTo>
                  <a:pt x="0" y="0"/>
                </a:moveTo>
                <a:lnTo>
                  <a:pt x="5039994" y="0"/>
                </a:lnTo>
              </a:path>
            </a:pathLst>
          </a:custGeom>
          <a:ln w="6350">
            <a:solidFill>
              <a:srgbClr val="121F47"/>
            </a:solidFill>
          </a:ln>
        </p:spPr>
        <p:txBody>
          <a:bodyPr wrap="square" lIns="0" tIns="0" rIns="0" bIns="0" rtlCol="0"/>
          <a:lstStyle/>
          <a:p>
            <a:endParaRPr/>
          </a:p>
        </p:txBody>
      </p:sp>
      <p:sp>
        <p:nvSpPr>
          <p:cNvPr id="9" name="object 9"/>
          <p:cNvSpPr/>
          <p:nvPr/>
        </p:nvSpPr>
        <p:spPr>
          <a:xfrm>
            <a:off x="385318" y="1848866"/>
            <a:ext cx="5039995" cy="0"/>
          </a:xfrm>
          <a:custGeom>
            <a:avLst/>
            <a:gdLst/>
            <a:ahLst/>
            <a:cxnLst/>
            <a:rect l="l" t="t" r="r" b="b"/>
            <a:pathLst>
              <a:path w="5039995">
                <a:moveTo>
                  <a:pt x="0" y="0"/>
                </a:moveTo>
                <a:lnTo>
                  <a:pt x="5039995" y="0"/>
                </a:lnTo>
              </a:path>
            </a:pathLst>
          </a:custGeom>
          <a:ln w="6350">
            <a:solidFill>
              <a:srgbClr val="121F47"/>
            </a:solidFill>
          </a:ln>
        </p:spPr>
        <p:txBody>
          <a:bodyPr wrap="square" lIns="0" tIns="0" rIns="0" bIns="0" rtlCol="0"/>
          <a:lstStyle/>
          <a:p>
            <a:endParaRPr/>
          </a:p>
        </p:txBody>
      </p:sp>
      <p:sp>
        <p:nvSpPr>
          <p:cNvPr id="47" name="object 47"/>
          <p:cNvSpPr txBox="1"/>
          <p:nvPr/>
        </p:nvSpPr>
        <p:spPr>
          <a:xfrm>
            <a:off x="5214051" y="1907159"/>
            <a:ext cx="197485" cy="163195"/>
          </a:xfrm>
          <a:prstGeom prst="rect">
            <a:avLst/>
          </a:prstGeom>
        </p:spPr>
        <p:txBody>
          <a:bodyPr vert="horz" wrap="square" lIns="0" tIns="12700" rIns="0" bIns="0" rtlCol="0">
            <a:spAutoFit/>
          </a:bodyPr>
          <a:lstStyle/>
          <a:p>
            <a:pPr marL="12700">
              <a:lnSpc>
                <a:spcPct val="100000"/>
              </a:lnSpc>
              <a:spcBef>
                <a:spcPts val="100"/>
              </a:spcBef>
            </a:pPr>
            <a:r>
              <a:rPr sz="900" spc="-25" dirty="0">
                <a:latin typeface="Calibri"/>
                <a:cs typeface="Calibri"/>
              </a:rPr>
              <a:t>800</a:t>
            </a:r>
            <a:endParaRPr sz="900">
              <a:latin typeface="Calibri"/>
              <a:cs typeface="Calibri"/>
            </a:endParaRPr>
          </a:p>
        </p:txBody>
      </p:sp>
      <p:sp>
        <p:nvSpPr>
          <p:cNvPr id="103" name="object 103"/>
          <p:cNvSpPr txBox="1"/>
          <p:nvPr/>
        </p:nvSpPr>
        <p:spPr>
          <a:xfrm>
            <a:off x="11706131" y="1894480"/>
            <a:ext cx="197485" cy="163195"/>
          </a:xfrm>
          <a:prstGeom prst="rect">
            <a:avLst/>
          </a:prstGeom>
        </p:spPr>
        <p:txBody>
          <a:bodyPr vert="horz" wrap="square" lIns="0" tIns="12700" rIns="0" bIns="0" rtlCol="0">
            <a:spAutoFit/>
          </a:bodyPr>
          <a:lstStyle/>
          <a:p>
            <a:pPr marL="12700">
              <a:lnSpc>
                <a:spcPct val="100000"/>
              </a:lnSpc>
              <a:spcBef>
                <a:spcPts val="100"/>
              </a:spcBef>
            </a:pPr>
            <a:r>
              <a:rPr sz="900" spc="-25" dirty="0">
                <a:latin typeface="Calibri"/>
                <a:cs typeface="Calibri"/>
              </a:rPr>
              <a:t>800</a:t>
            </a:r>
            <a:endParaRPr sz="900">
              <a:latin typeface="Calibri"/>
              <a:cs typeface="Calibri"/>
            </a:endParaRPr>
          </a:p>
        </p:txBody>
      </p:sp>
      <p:grpSp>
        <p:nvGrpSpPr>
          <p:cNvPr id="10" name="object 10"/>
          <p:cNvGrpSpPr/>
          <p:nvPr/>
        </p:nvGrpSpPr>
        <p:grpSpPr>
          <a:xfrm>
            <a:off x="518094" y="2002721"/>
            <a:ext cx="4632325" cy="3876040"/>
            <a:chOff x="518094" y="2002721"/>
            <a:chExt cx="4632325" cy="3876040"/>
          </a:xfrm>
        </p:grpSpPr>
        <p:sp>
          <p:nvSpPr>
            <p:cNvPr id="11" name="object 11"/>
            <p:cNvSpPr/>
            <p:nvPr/>
          </p:nvSpPr>
          <p:spPr>
            <a:xfrm>
              <a:off x="527596" y="4537989"/>
              <a:ext cx="1294130" cy="1306195"/>
            </a:xfrm>
            <a:custGeom>
              <a:avLst/>
              <a:gdLst/>
              <a:ahLst/>
              <a:cxnLst/>
              <a:rect l="l" t="t" r="r" b="b"/>
              <a:pathLst>
                <a:path w="1294130" h="1306195">
                  <a:moveTo>
                    <a:pt x="1293660" y="0"/>
                  </a:moveTo>
                  <a:lnTo>
                    <a:pt x="1278445" y="0"/>
                  </a:lnTo>
                  <a:lnTo>
                    <a:pt x="1278445" y="12674"/>
                  </a:lnTo>
                  <a:lnTo>
                    <a:pt x="1255610" y="12674"/>
                  </a:lnTo>
                  <a:lnTo>
                    <a:pt x="1255610" y="25361"/>
                  </a:lnTo>
                  <a:lnTo>
                    <a:pt x="1240396" y="25361"/>
                  </a:lnTo>
                  <a:lnTo>
                    <a:pt x="1240396" y="38036"/>
                  </a:lnTo>
                  <a:lnTo>
                    <a:pt x="1217561" y="38036"/>
                  </a:lnTo>
                  <a:lnTo>
                    <a:pt x="1217561" y="50711"/>
                  </a:lnTo>
                  <a:lnTo>
                    <a:pt x="1202347" y="50711"/>
                  </a:lnTo>
                  <a:lnTo>
                    <a:pt x="1202347" y="63398"/>
                  </a:lnTo>
                  <a:lnTo>
                    <a:pt x="1187132" y="63398"/>
                  </a:lnTo>
                  <a:lnTo>
                    <a:pt x="1187132" y="76073"/>
                  </a:lnTo>
                  <a:lnTo>
                    <a:pt x="1164297" y="76073"/>
                  </a:lnTo>
                  <a:lnTo>
                    <a:pt x="1164297" y="101434"/>
                  </a:lnTo>
                  <a:lnTo>
                    <a:pt x="1149083" y="101434"/>
                  </a:lnTo>
                  <a:lnTo>
                    <a:pt x="1149083" y="114109"/>
                  </a:lnTo>
                  <a:lnTo>
                    <a:pt x="1126197" y="114109"/>
                  </a:lnTo>
                  <a:lnTo>
                    <a:pt x="1126197" y="139471"/>
                  </a:lnTo>
                  <a:lnTo>
                    <a:pt x="1110983" y="139471"/>
                  </a:lnTo>
                  <a:lnTo>
                    <a:pt x="1110983" y="152158"/>
                  </a:lnTo>
                  <a:lnTo>
                    <a:pt x="1095768" y="152158"/>
                  </a:lnTo>
                  <a:lnTo>
                    <a:pt x="1095768" y="177507"/>
                  </a:lnTo>
                  <a:lnTo>
                    <a:pt x="1072934" y="177507"/>
                  </a:lnTo>
                  <a:lnTo>
                    <a:pt x="1057719" y="177507"/>
                  </a:lnTo>
                  <a:lnTo>
                    <a:pt x="1057719" y="202869"/>
                  </a:lnTo>
                  <a:lnTo>
                    <a:pt x="1034884" y="202869"/>
                  </a:lnTo>
                  <a:lnTo>
                    <a:pt x="1034884" y="215557"/>
                  </a:lnTo>
                  <a:lnTo>
                    <a:pt x="1019670" y="215557"/>
                  </a:lnTo>
                  <a:lnTo>
                    <a:pt x="1019670" y="228231"/>
                  </a:lnTo>
                  <a:lnTo>
                    <a:pt x="1004455" y="228231"/>
                  </a:lnTo>
                  <a:lnTo>
                    <a:pt x="1004455" y="266268"/>
                  </a:lnTo>
                  <a:lnTo>
                    <a:pt x="981621" y="266268"/>
                  </a:lnTo>
                  <a:lnTo>
                    <a:pt x="981621" y="291630"/>
                  </a:lnTo>
                  <a:lnTo>
                    <a:pt x="966406" y="291630"/>
                  </a:lnTo>
                  <a:lnTo>
                    <a:pt x="966406" y="304304"/>
                  </a:lnTo>
                  <a:lnTo>
                    <a:pt x="951179" y="304304"/>
                  </a:lnTo>
                  <a:lnTo>
                    <a:pt x="951179" y="329666"/>
                  </a:lnTo>
                  <a:lnTo>
                    <a:pt x="928357" y="329666"/>
                  </a:lnTo>
                  <a:lnTo>
                    <a:pt x="928357" y="367703"/>
                  </a:lnTo>
                  <a:lnTo>
                    <a:pt x="913142" y="367703"/>
                  </a:lnTo>
                  <a:lnTo>
                    <a:pt x="913142" y="393065"/>
                  </a:lnTo>
                  <a:lnTo>
                    <a:pt x="890308" y="393065"/>
                  </a:lnTo>
                  <a:lnTo>
                    <a:pt x="890308" y="405752"/>
                  </a:lnTo>
                  <a:lnTo>
                    <a:pt x="875093" y="405752"/>
                  </a:lnTo>
                  <a:lnTo>
                    <a:pt x="875093" y="418426"/>
                  </a:lnTo>
                  <a:lnTo>
                    <a:pt x="859866" y="418426"/>
                  </a:lnTo>
                  <a:lnTo>
                    <a:pt x="859866" y="431101"/>
                  </a:lnTo>
                  <a:lnTo>
                    <a:pt x="837044" y="431101"/>
                  </a:lnTo>
                  <a:lnTo>
                    <a:pt x="837044" y="443788"/>
                  </a:lnTo>
                  <a:lnTo>
                    <a:pt x="821829" y="443788"/>
                  </a:lnTo>
                  <a:lnTo>
                    <a:pt x="821829" y="431101"/>
                  </a:lnTo>
                  <a:lnTo>
                    <a:pt x="798995" y="431101"/>
                  </a:lnTo>
                  <a:lnTo>
                    <a:pt x="798995" y="418426"/>
                  </a:lnTo>
                  <a:lnTo>
                    <a:pt x="783780" y="418426"/>
                  </a:lnTo>
                  <a:lnTo>
                    <a:pt x="783780" y="405752"/>
                  </a:lnTo>
                  <a:lnTo>
                    <a:pt x="768553" y="405752"/>
                  </a:lnTo>
                  <a:lnTo>
                    <a:pt x="768553" y="367703"/>
                  </a:lnTo>
                  <a:lnTo>
                    <a:pt x="745731" y="367703"/>
                  </a:lnTo>
                  <a:lnTo>
                    <a:pt x="745731" y="342353"/>
                  </a:lnTo>
                  <a:lnTo>
                    <a:pt x="730504" y="342353"/>
                  </a:lnTo>
                  <a:lnTo>
                    <a:pt x="730504" y="304304"/>
                  </a:lnTo>
                  <a:lnTo>
                    <a:pt x="707682" y="304304"/>
                  </a:lnTo>
                  <a:lnTo>
                    <a:pt x="707682" y="266268"/>
                  </a:lnTo>
                  <a:lnTo>
                    <a:pt x="692467" y="266268"/>
                  </a:lnTo>
                  <a:lnTo>
                    <a:pt x="692467" y="253593"/>
                  </a:lnTo>
                  <a:lnTo>
                    <a:pt x="677240" y="253593"/>
                  </a:lnTo>
                  <a:lnTo>
                    <a:pt x="677240" y="215557"/>
                  </a:lnTo>
                  <a:lnTo>
                    <a:pt x="654418" y="215557"/>
                  </a:lnTo>
                  <a:lnTo>
                    <a:pt x="654418" y="190195"/>
                  </a:lnTo>
                  <a:lnTo>
                    <a:pt x="639191" y="190195"/>
                  </a:lnTo>
                  <a:lnTo>
                    <a:pt x="639191" y="177507"/>
                  </a:lnTo>
                  <a:lnTo>
                    <a:pt x="616369" y="177507"/>
                  </a:lnTo>
                  <a:lnTo>
                    <a:pt x="616369" y="152158"/>
                  </a:lnTo>
                  <a:lnTo>
                    <a:pt x="601154" y="152158"/>
                  </a:lnTo>
                  <a:lnTo>
                    <a:pt x="585927" y="152158"/>
                  </a:lnTo>
                  <a:lnTo>
                    <a:pt x="563105" y="152158"/>
                  </a:lnTo>
                  <a:lnTo>
                    <a:pt x="563105" y="164833"/>
                  </a:lnTo>
                  <a:lnTo>
                    <a:pt x="547878" y="164833"/>
                  </a:lnTo>
                  <a:lnTo>
                    <a:pt x="547878" y="177507"/>
                  </a:lnTo>
                  <a:lnTo>
                    <a:pt x="532663" y="177507"/>
                  </a:lnTo>
                  <a:lnTo>
                    <a:pt x="532663" y="190195"/>
                  </a:lnTo>
                  <a:lnTo>
                    <a:pt x="509841" y="190195"/>
                  </a:lnTo>
                  <a:lnTo>
                    <a:pt x="494614" y="190195"/>
                  </a:lnTo>
                  <a:lnTo>
                    <a:pt x="494614" y="215557"/>
                  </a:lnTo>
                  <a:lnTo>
                    <a:pt x="471792" y="215557"/>
                  </a:lnTo>
                  <a:lnTo>
                    <a:pt x="471792" y="228231"/>
                  </a:lnTo>
                  <a:lnTo>
                    <a:pt x="456565" y="228231"/>
                  </a:lnTo>
                  <a:lnTo>
                    <a:pt x="441350" y="228231"/>
                  </a:lnTo>
                  <a:lnTo>
                    <a:pt x="441350" y="240906"/>
                  </a:lnTo>
                  <a:lnTo>
                    <a:pt x="418528" y="240906"/>
                  </a:lnTo>
                  <a:lnTo>
                    <a:pt x="418528" y="253593"/>
                  </a:lnTo>
                  <a:lnTo>
                    <a:pt x="403301" y="253593"/>
                  </a:lnTo>
                  <a:lnTo>
                    <a:pt x="403301" y="266268"/>
                  </a:lnTo>
                  <a:lnTo>
                    <a:pt x="380479" y="266268"/>
                  </a:lnTo>
                  <a:lnTo>
                    <a:pt x="365252" y="266268"/>
                  </a:lnTo>
                  <a:lnTo>
                    <a:pt x="365252" y="278955"/>
                  </a:lnTo>
                  <a:lnTo>
                    <a:pt x="350037" y="278955"/>
                  </a:lnTo>
                  <a:lnTo>
                    <a:pt x="327202" y="278955"/>
                  </a:lnTo>
                  <a:lnTo>
                    <a:pt x="327202" y="291630"/>
                  </a:lnTo>
                  <a:lnTo>
                    <a:pt x="311988" y="291630"/>
                  </a:lnTo>
                  <a:lnTo>
                    <a:pt x="289166" y="291630"/>
                  </a:lnTo>
                  <a:lnTo>
                    <a:pt x="273939" y="291630"/>
                  </a:lnTo>
                  <a:lnTo>
                    <a:pt x="273939" y="304304"/>
                  </a:lnTo>
                  <a:lnTo>
                    <a:pt x="258724" y="304304"/>
                  </a:lnTo>
                  <a:lnTo>
                    <a:pt x="235889" y="304304"/>
                  </a:lnTo>
                  <a:lnTo>
                    <a:pt x="220675" y="304304"/>
                  </a:lnTo>
                  <a:lnTo>
                    <a:pt x="220675" y="291630"/>
                  </a:lnTo>
                  <a:lnTo>
                    <a:pt x="197853" y="291630"/>
                  </a:lnTo>
                  <a:lnTo>
                    <a:pt x="197853" y="304304"/>
                  </a:lnTo>
                  <a:lnTo>
                    <a:pt x="182626" y="304304"/>
                  </a:lnTo>
                  <a:lnTo>
                    <a:pt x="167411" y="304304"/>
                  </a:lnTo>
                  <a:lnTo>
                    <a:pt x="167411" y="316992"/>
                  </a:lnTo>
                  <a:lnTo>
                    <a:pt x="144576" y="316992"/>
                  </a:lnTo>
                  <a:lnTo>
                    <a:pt x="144576" y="329666"/>
                  </a:lnTo>
                  <a:lnTo>
                    <a:pt x="129362" y="329666"/>
                  </a:lnTo>
                  <a:lnTo>
                    <a:pt x="129362" y="342353"/>
                  </a:lnTo>
                  <a:lnTo>
                    <a:pt x="106540" y="342353"/>
                  </a:lnTo>
                  <a:lnTo>
                    <a:pt x="91313" y="342353"/>
                  </a:lnTo>
                  <a:lnTo>
                    <a:pt x="91313" y="367703"/>
                  </a:lnTo>
                  <a:lnTo>
                    <a:pt x="76098" y="367703"/>
                  </a:lnTo>
                  <a:lnTo>
                    <a:pt x="76098" y="380390"/>
                  </a:lnTo>
                  <a:lnTo>
                    <a:pt x="53263" y="380390"/>
                  </a:lnTo>
                  <a:lnTo>
                    <a:pt x="38049" y="380390"/>
                  </a:lnTo>
                  <a:lnTo>
                    <a:pt x="38049" y="405752"/>
                  </a:lnTo>
                  <a:lnTo>
                    <a:pt x="22834" y="405752"/>
                  </a:lnTo>
                  <a:lnTo>
                    <a:pt x="22834" y="418426"/>
                  </a:lnTo>
                  <a:lnTo>
                    <a:pt x="0" y="418426"/>
                  </a:lnTo>
                  <a:lnTo>
                    <a:pt x="0" y="1306004"/>
                  </a:lnTo>
                  <a:lnTo>
                    <a:pt x="1293660" y="1306004"/>
                  </a:lnTo>
                  <a:lnTo>
                    <a:pt x="1293660" y="0"/>
                  </a:lnTo>
                  <a:close/>
                </a:path>
              </a:pathLst>
            </a:custGeom>
            <a:solidFill>
              <a:srgbClr val="006FC0"/>
            </a:solidFill>
          </p:spPr>
          <p:txBody>
            <a:bodyPr wrap="square" lIns="0" tIns="0" rIns="0" bIns="0" rtlCol="0"/>
            <a:lstStyle/>
            <a:p>
              <a:endParaRPr/>
            </a:p>
          </p:txBody>
        </p:sp>
        <p:sp>
          <p:nvSpPr>
            <p:cNvPr id="12" name="object 12"/>
            <p:cNvSpPr/>
            <p:nvPr/>
          </p:nvSpPr>
          <p:spPr>
            <a:xfrm>
              <a:off x="1806041" y="4309757"/>
              <a:ext cx="1286510" cy="1534795"/>
            </a:xfrm>
            <a:custGeom>
              <a:avLst/>
              <a:gdLst/>
              <a:ahLst/>
              <a:cxnLst/>
              <a:rect l="l" t="t" r="r" b="b"/>
              <a:pathLst>
                <a:path w="1286510" h="1534795">
                  <a:moveTo>
                    <a:pt x="1286002" y="0"/>
                  </a:moveTo>
                  <a:lnTo>
                    <a:pt x="1270774" y="0"/>
                  </a:lnTo>
                  <a:lnTo>
                    <a:pt x="1255560" y="0"/>
                  </a:lnTo>
                  <a:lnTo>
                    <a:pt x="1255560" y="25361"/>
                  </a:lnTo>
                  <a:lnTo>
                    <a:pt x="1232725" y="25361"/>
                  </a:lnTo>
                  <a:lnTo>
                    <a:pt x="1217510" y="25361"/>
                  </a:lnTo>
                  <a:lnTo>
                    <a:pt x="1217510" y="38036"/>
                  </a:lnTo>
                  <a:lnTo>
                    <a:pt x="1202296" y="38036"/>
                  </a:lnTo>
                  <a:lnTo>
                    <a:pt x="1202296" y="50711"/>
                  </a:lnTo>
                  <a:lnTo>
                    <a:pt x="1179461" y="50711"/>
                  </a:lnTo>
                  <a:lnTo>
                    <a:pt x="1179461" y="63398"/>
                  </a:lnTo>
                  <a:lnTo>
                    <a:pt x="1164247" y="63398"/>
                  </a:lnTo>
                  <a:lnTo>
                    <a:pt x="1164247" y="76073"/>
                  </a:lnTo>
                  <a:lnTo>
                    <a:pt x="1141412" y="76073"/>
                  </a:lnTo>
                  <a:lnTo>
                    <a:pt x="1126197" y="76073"/>
                  </a:lnTo>
                  <a:lnTo>
                    <a:pt x="1126197" y="88760"/>
                  </a:lnTo>
                  <a:lnTo>
                    <a:pt x="1110983" y="88760"/>
                  </a:lnTo>
                  <a:lnTo>
                    <a:pt x="1110983" y="101434"/>
                  </a:lnTo>
                  <a:lnTo>
                    <a:pt x="1088148" y="101434"/>
                  </a:lnTo>
                  <a:lnTo>
                    <a:pt x="1072934" y="101434"/>
                  </a:lnTo>
                  <a:lnTo>
                    <a:pt x="1050099" y="101434"/>
                  </a:lnTo>
                  <a:lnTo>
                    <a:pt x="1034884" y="101434"/>
                  </a:lnTo>
                  <a:lnTo>
                    <a:pt x="1019670" y="101434"/>
                  </a:lnTo>
                  <a:lnTo>
                    <a:pt x="1019670" y="88760"/>
                  </a:lnTo>
                  <a:lnTo>
                    <a:pt x="996835" y="88760"/>
                  </a:lnTo>
                  <a:lnTo>
                    <a:pt x="996835" y="76073"/>
                  </a:lnTo>
                  <a:lnTo>
                    <a:pt x="981621" y="76073"/>
                  </a:lnTo>
                  <a:lnTo>
                    <a:pt x="958786" y="76073"/>
                  </a:lnTo>
                  <a:lnTo>
                    <a:pt x="943571" y="76073"/>
                  </a:lnTo>
                  <a:lnTo>
                    <a:pt x="943571" y="63398"/>
                  </a:lnTo>
                  <a:lnTo>
                    <a:pt x="928357" y="63398"/>
                  </a:lnTo>
                  <a:lnTo>
                    <a:pt x="905522" y="63398"/>
                  </a:lnTo>
                  <a:lnTo>
                    <a:pt x="890308" y="63398"/>
                  </a:lnTo>
                  <a:lnTo>
                    <a:pt x="890308" y="50711"/>
                  </a:lnTo>
                  <a:lnTo>
                    <a:pt x="867473" y="50711"/>
                  </a:lnTo>
                  <a:lnTo>
                    <a:pt x="852258" y="50711"/>
                  </a:lnTo>
                  <a:lnTo>
                    <a:pt x="852258" y="38036"/>
                  </a:lnTo>
                  <a:lnTo>
                    <a:pt x="837031" y="38036"/>
                  </a:lnTo>
                  <a:lnTo>
                    <a:pt x="837031" y="25361"/>
                  </a:lnTo>
                  <a:lnTo>
                    <a:pt x="814209" y="25361"/>
                  </a:lnTo>
                  <a:lnTo>
                    <a:pt x="798995" y="25361"/>
                  </a:lnTo>
                  <a:lnTo>
                    <a:pt x="776160" y="25361"/>
                  </a:lnTo>
                  <a:lnTo>
                    <a:pt x="760945" y="25361"/>
                  </a:lnTo>
                  <a:lnTo>
                    <a:pt x="760945" y="12674"/>
                  </a:lnTo>
                  <a:lnTo>
                    <a:pt x="745718" y="12674"/>
                  </a:lnTo>
                  <a:lnTo>
                    <a:pt x="722896" y="12674"/>
                  </a:lnTo>
                  <a:lnTo>
                    <a:pt x="722896" y="25361"/>
                  </a:lnTo>
                  <a:lnTo>
                    <a:pt x="707682" y="25361"/>
                  </a:lnTo>
                  <a:lnTo>
                    <a:pt x="692454" y="25361"/>
                  </a:lnTo>
                  <a:lnTo>
                    <a:pt x="692454" y="12674"/>
                  </a:lnTo>
                  <a:lnTo>
                    <a:pt x="669632" y="12674"/>
                  </a:lnTo>
                  <a:lnTo>
                    <a:pt x="669632" y="25361"/>
                  </a:lnTo>
                  <a:lnTo>
                    <a:pt x="654405" y="25361"/>
                  </a:lnTo>
                  <a:lnTo>
                    <a:pt x="631583" y="25361"/>
                  </a:lnTo>
                  <a:lnTo>
                    <a:pt x="631583" y="38036"/>
                  </a:lnTo>
                  <a:lnTo>
                    <a:pt x="616369" y="38036"/>
                  </a:lnTo>
                  <a:lnTo>
                    <a:pt x="616369" y="50711"/>
                  </a:lnTo>
                  <a:lnTo>
                    <a:pt x="601141" y="50711"/>
                  </a:lnTo>
                  <a:lnTo>
                    <a:pt x="601141" y="63398"/>
                  </a:lnTo>
                  <a:lnTo>
                    <a:pt x="578319" y="63398"/>
                  </a:lnTo>
                  <a:lnTo>
                    <a:pt x="563092" y="63398"/>
                  </a:lnTo>
                  <a:lnTo>
                    <a:pt x="563092" y="76073"/>
                  </a:lnTo>
                  <a:lnTo>
                    <a:pt x="540270" y="76073"/>
                  </a:lnTo>
                  <a:lnTo>
                    <a:pt x="525043" y="76073"/>
                  </a:lnTo>
                  <a:lnTo>
                    <a:pt x="525043" y="88760"/>
                  </a:lnTo>
                  <a:lnTo>
                    <a:pt x="509828" y="88760"/>
                  </a:lnTo>
                  <a:lnTo>
                    <a:pt x="509828" y="101434"/>
                  </a:lnTo>
                  <a:lnTo>
                    <a:pt x="487006" y="101434"/>
                  </a:lnTo>
                  <a:lnTo>
                    <a:pt x="471779" y="101434"/>
                  </a:lnTo>
                  <a:lnTo>
                    <a:pt x="448957" y="101434"/>
                  </a:lnTo>
                  <a:lnTo>
                    <a:pt x="448957" y="114109"/>
                  </a:lnTo>
                  <a:lnTo>
                    <a:pt x="433730" y="114109"/>
                  </a:lnTo>
                  <a:lnTo>
                    <a:pt x="418515" y="114109"/>
                  </a:lnTo>
                  <a:lnTo>
                    <a:pt x="418515" y="126796"/>
                  </a:lnTo>
                  <a:lnTo>
                    <a:pt x="395693" y="126796"/>
                  </a:lnTo>
                  <a:lnTo>
                    <a:pt x="395693" y="139471"/>
                  </a:lnTo>
                  <a:lnTo>
                    <a:pt x="380466" y="139471"/>
                  </a:lnTo>
                  <a:lnTo>
                    <a:pt x="357644" y="139471"/>
                  </a:lnTo>
                  <a:lnTo>
                    <a:pt x="357644" y="152158"/>
                  </a:lnTo>
                  <a:lnTo>
                    <a:pt x="342417" y="152158"/>
                  </a:lnTo>
                  <a:lnTo>
                    <a:pt x="327202" y="152158"/>
                  </a:lnTo>
                  <a:lnTo>
                    <a:pt x="304380" y="152158"/>
                  </a:lnTo>
                  <a:lnTo>
                    <a:pt x="304380" y="164833"/>
                  </a:lnTo>
                  <a:lnTo>
                    <a:pt x="289153" y="164833"/>
                  </a:lnTo>
                  <a:lnTo>
                    <a:pt x="266331" y="164833"/>
                  </a:lnTo>
                  <a:lnTo>
                    <a:pt x="266331" y="152158"/>
                  </a:lnTo>
                  <a:lnTo>
                    <a:pt x="251104" y="152158"/>
                  </a:lnTo>
                  <a:lnTo>
                    <a:pt x="251104" y="164833"/>
                  </a:lnTo>
                  <a:lnTo>
                    <a:pt x="235889" y="164833"/>
                  </a:lnTo>
                  <a:lnTo>
                    <a:pt x="213067" y="164833"/>
                  </a:lnTo>
                  <a:lnTo>
                    <a:pt x="213067" y="177507"/>
                  </a:lnTo>
                  <a:lnTo>
                    <a:pt x="197840" y="177507"/>
                  </a:lnTo>
                  <a:lnTo>
                    <a:pt x="182626" y="177507"/>
                  </a:lnTo>
                  <a:lnTo>
                    <a:pt x="182626" y="190195"/>
                  </a:lnTo>
                  <a:lnTo>
                    <a:pt x="159791" y="190195"/>
                  </a:lnTo>
                  <a:lnTo>
                    <a:pt x="159791" y="177507"/>
                  </a:lnTo>
                  <a:lnTo>
                    <a:pt x="144576" y="177507"/>
                  </a:lnTo>
                  <a:lnTo>
                    <a:pt x="144576" y="190195"/>
                  </a:lnTo>
                  <a:lnTo>
                    <a:pt x="121742" y="190195"/>
                  </a:lnTo>
                  <a:lnTo>
                    <a:pt x="106527" y="190195"/>
                  </a:lnTo>
                  <a:lnTo>
                    <a:pt x="91313" y="190195"/>
                  </a:lnTo>
                  <a:lnTo>
                    <a:pt x="91313" y="202869"/>
                  </a:lnTo>
                  <a:lnTo>
                    <a:pt x="68478" y="202869"/>
                  </a:lnTo>
                  <a:lnTo>
                    <a:pt x="53263" y="202869"/>
                  </a:lnTo>
                  <a:lnTo>
                    <a:pt x="53263" y="215557"/>
                  </a:lnTo>
                  <a:lnTo>
                    <a:pt x="30429" y="215557"/>
                  </a:lnTo>
                  <a:lnTo>
                    <a:pt x="30429" y="228231"/>
                  </a:lnTo>
                  <a:lnTo>
                    <a:pt x="15214" y="228231"/>
                  </a:lnTo>
                  <a:lnTo>
                    <a:pt x="0" y="228231"/>
                  </a:lnTo>
                  <a:lnTo>
                    <a:pt x="0" y="1534236"/>
                  </a:lnTo>
                  <a:lnTo>
                    <a:pt x="15214" y="1534236"/>
                  </a:lnTo>
                  <a:lnTo>
                    <a:pt x="30429" y="1534236"/>
                  </a:lnTo>
                  <a:lnTo>
                    <a:pt x="1286002" y="1534236"/>
                  </a:lnTo>
                  <a:lnTo>
                    <a:pt x="1286002" y="0"/>
                  </a:lnTo>
                  <a:close/>
                </a:path>
              </a:pathLst>
            </a:custGeom>
            <a:solidFill>
              <a:srgbClr val="006FC0"/>
            </a:solidFill>
          </p:spPr>
          <p:txBody>
            <a:bodyPr wrap="square" lIns="0" tIns="0" rIns="0" bIns="0" rtlCol="0"/>
            <a:lstStyle/>
            <a:p>
              <a:endParaRPr/>
            </a:p>
          </p:txBody>
        </p:sp>
        <p:sp>
          <p:nvSpPr>
            <p:cNvPr id="13" name="object 13"/>
            <p:cNvSpPr/>
            <p:nvPr/>
          </p:nvSpPr>
          <p:spPr>
            <a:xfrm>
              <a:off x="3076816" y="3510940"/>
              <a:ext cx="1294130" cy="2333625"/>
            </a:xfrm>
            <a:custGeom>
              <a:avLst/>
              <a:gdLst/>
              <a:ahLst/>
              <a:cxnLst/>
              <a:rect l="l" t="t" r="r" b="b"/>
              <a:pathLst>
                <a:path w="1294129" h="2333625">
                  <a:moveTo>
                    <a:pt x="1293609" y="0"/>
                  </a:moveTo>
                  <a:lnTo>
                    <a:pt x="1278394" y="0"/>
                  </a:lnTo>
                  <a:lnTo>
                    <a:pt x="1278394" y="25349"/>
                  </a:lnTo>
                  <a:lnTo>
                    <a:pt x="1255560" y="25349"/>
                  </a:lnTo>
                  <a:lnTo>
                    <a:pt x="1240345" y="25349"/>
                  </a:lnTo>
                  <a:lnTo>
                    <a:pt x="1240345" y="38036"/>
                  </a:lnTo>
                  <a:lnTo>
                    <a:pt x="1217510" y="38036"/>
                  </a:lnTo>
                  <a:lnTo>
                    <a:pt x="1217510" y="25349"/>
                  </a:lnTo>
                  <a:lnTo>
                    <a:pt x="1202296" y="25349"/>
                  </a:lnTo>
                  <a:lnTo>
                    <a:pt x="1202296" y="38036"/>
                  </a:lnTo>
                  <a:lnTo>
                    <a:pt x="1187081" y="38036"/>
                  </a:lnTo>
                  <a:lnTo>
                    <a:pt x="1164247" y="38036"/>
                  </a:lnTo>
                  <a:lnTo>
                    <a:pt x="1164247" y="76073"/>
                  </a:lnTo>
                  <a:lnTo>
                    <a:pt x="1149032" y="76073"/>
                  </a:lnTo>
                  <a:lnTo>
                    <a:pt x="1126197" y="76073"/>
                  </a:lnTo>
                  <a:lnTo>
                    <a:pt x="1126197" y="101434"/>
                  </a:lnTo>
                  <a:lnTo>
                    <a:pt x="1110983" y="101434"/>
                  </a:lnTo>
                  <a:lnTo>
                    <a:pt x="1110983" y="126796"/>
                  </a:lnTo>
                  <a:lnTo>
                    <a:pt x="1095768" y="126796"/>
                  </a:lnTo>
                  <a:lnTo>
                    <a:pt x="1095768" y="177507"/>
                  </a:lnTo>
                  <a:lnTo>
                    <a:pt x="1072934" y="177507"/>
                  </a:lnTo>
                  <a:lnTo>
                    <a:pt x="1072934" y="215544"/>
                  </a:lnTo>
                  <a:lnTo>
                    <a:pt x="1057719" y="215544"/>
                  </a:lnTo>
                  <a:lnTo>
                    <a:pt x="1057719" y="228231"/>
                  </a:lnTo>
                  <a:lnTo>
                    <a:pt x="1034884" y="228231"/>
                  </a:lnTo>
                  <a:lnTo>
                    <a:pt x="1034884" y="278942"/>
                  </a:lnTo>
                  <a:lnTo>
                    <a:pt x="1019670" y="278942"/>
                  </a:lnTo>
                  <a:lnTo>
                    <a:pt x="1019670" y="316992"/>
                  </a:lnTo>
                  <a:lnTo>
                    <a:pt x="1004455" y="316992"/>
                  </a:lnTo>
                  <a:lnTo>
                    <a:pt x="1004455" y="342341"/>
                  </a:lnTo>
                  <a:lnTo>
                    <a:pt x="981621" y="342341"/>
                  </a:lnTo>
                  <a:lnTo>
                    <a:pt x="981621" y="380390"/>
                  </a:lnTo>
                  <a:lnTo>
                    <a:pt x="966406" y="380390"/>
                  </a:lnTo>
                  <a:lnTo>
                    <a:pt x="966406" y="418426"/>
                  </a:lnTo>
                  <a:lnTo>
                    <a:pt x="951179" y="418426"/>
                  </a:lnTo>
                  <a:lnTo>
                    <a:pt x="928357" y="418426"/>
                  </a:lnTo>
                  <a:lnTo>
                    <a:pt x="928357" y="443788"/>
                  </a:lnTo>
                  <a:lnTo>
                    <a:pt x="913142" y="443788"/>
                  </a:lnTo>
                  <a:lnTo>
                    <a:pt x="913142" y="481825"/>
                  </a:lnTo>
                  <a:lnTo>
                    <a:pt x="890308" y="481825"/>
                  </a:lnTo>
                  <a:lnTo>
                    <a:pt x="875093" y="481825"/>
                  </a:lnTo>
                  <a:lnTo>
                    <a:pt x="875093" y="494499"/>
                  </a:lnTo>
                  <a:lnTo>
                    <a:pt x="859866" y="494499"/>
                  </a:lnTo>
                  <a:lnTo>
                    <a:pt x="837044" y="494499"/>
                  </a:lnTo>
                  <a:lnTo>
                    <a:pt x="837044" y="519861"/>
                  </a:lnTo>
                  <a:lnTo>
                    <a:pt x="821829" y="519861"/>
                  </a:lnTo>
                  <a:lnTo>
                    <a:pt x="821829" y="557898"/>
                  </a:lnTo>
                  <a:lnTo>
                    <a:pt x="798995" y="557898"/>
                  </a:lnTo>
                  <a:lnTo>
                    <a:pt x="798995" y="633984"/>
                  </a:lnTo>
                  <a:lnTo>
                    <a:pt x="783780" y="633984"/>
                  </a:lnTo>
                  <a:lnTo>
                    <a:pt x="783780" y="710057"/>
                  </a:lnTo>
                  <a:lnTo>
                    <a:pt x="768553" y="710057"/>
                  </a:lnTo>
                  <a:lnTo>
                    <a:pt x="768553" y="722731"/>
                  </a:lnTo>
                  <a:lnTo>
                    <a:pt x="745731" y="722731"/>
                  </a:lnTo>
                  <a:lnTo>
                    <a:pt x="730516" y="722731"/>
                  </a:lnTo>
                  <a:lnTo>
                    <a:pt x="730516" y="710057"/>
                  </a:lnTo>
                  <a:lnTo>
                    <a:pt x="707682" y="710057"/>
                  </a:lnTo>
                  <a:lnTo>
                    <a:pt x="707682" y="735418"/>
                  </a:lnTo>
                  <a:lnTo>
                    <a:pt x="692467" y="735418"/>
                  </a:lnTo>
                  <a:lnTo>
                    <a:pt x="677240" y="735418"/>
                  </a:lnTo>
                  <a:lnTo>
                    <a:pt x="677240" y="748093"/>
                  </a:lnTo>
                  <a:lnTo>
                    <a:pt x="654418" y="748093"/>
                  </a:lnTo>
                  <a:lnTo>
                    <a:pt x="639191" y="748093"/>
                  </a:lnTo>
                  <a:lnTo>
                    <a:pt x="639191" y="735418"/>
                  </a:lnTo>
                  <a:lnTo>
                    <a:pt x="616369" y="735418"/>
                  </a:lnTo>
                  <a:lnTo>
                    <a:pt x="616369" y="722731"/>
                  </a:lnTo>
                  <a:lnTo>
                    <a:pt x="601154" y="722731"/>
                  </a:lnTo>
                  <a:lnTo>
                    <a:pt x="601154" y="710057"/>
                  </a:lnTo>
                  <a:lnTo>
                    <a:pt x="585927" y="710057"/>
                  </a:lnTo>
                  <a:lnTo>
                    <a:pt x="585927" y="621296"/>
                  </a:lnTo>
                  <a:lnTo>
                    <a:pt x="563105" y="621296"/>
                  </a:lnTo>
                  <a:lnTo>
                    <a:pt x="563105" y="557898"/>
                  </a:lnTo>
                  <a:lnTo>
                    <a:pt x="547878" y="557898"/>
                  </a:lnTo>
                  <a:lnTo>
                    <a:pt x="525056" y="557898"/>
                  </a:lnTo>
                  <a:lnTo>
                    <a:pt x="509841" y="557898"/>
                  </a:lnTo>
                  <a:lnTo>
                    <a:pt x="494614" y="557898"/>
                  </a:lnTo>
                  <a:lnTo>
                    <a:pt x="494614" y="570585"/>
                  </a:lnTo>
                  <a:lnTo>
                    <a:pt x="471792" y="570585"/>
                  </a:lnTo>
                  <a:lnTo>
                    <a:pt x="456565" y="570585"/>
                  </a:lnTo>
                  <a:lnTo>
                    <a:pt x="456565" y="557898"/>
                  </a:lnTo>
                  <a:lnTo>
                    <a:pt x="441350" y="557898"/>
                  </a:lnTo>
                  <a:lnTo>
                    <a:pt x="418528" y="557898"/>
                  </a:lnTo>
                  <a:lnTo>
                    <a:pt x="418528" y="570585"/>
                  </a:lnTo>
                  <a:lnTo>
                    <a:pt x="403301" y="570585"/>
                  </a:lnTo>
                  <a:lnTo>
                    <a:pt x="380479" y="570585"/>
                  </a:lnTo>
                  <a:lnTo>
                    <a:pt x="365252" y="570585"/>
                  </a:lnTo>
                  <a:lnTo>
                    <a:pt x="365252" y="595934"/>
                  </a:lnTo>
                  <a:lnTo>
                    <a:pt x="350037" y="595934"/>
                  </a:lnTo>
                  <a:lnTo>
                    <a:pt x="350037" y="608622"/>
                  </a:lnTo>
                  <a:lnTo>
                    <a:pt x="327202" y="608622"/>
                  </a:lnTo>
                  <a:lnTo>
                    <a:pt x="311988" y="608622"/>
                  </a:lnTo>
                  <a:lnTo>
                    <a:pt x="289166" y="608622"/>
                  </a:lnTo>
                  <a:lnTo>
                    <a:pt x="289166" y="621296"/>
                  </a:lnTo>
                  <a:lnTo>
                    <a:pt x="273939" y="621296"/>
                  </a:lnTo>
                  <a:lnTo>
                    <a:pt x="273939" y="633984"/>
                  </a:lnTo>
                  <a:lnTo>
                    <a:pt x="258724" y="633984"/>
                  </a:lnTo>
                  <a:lnTo>
                    <a:pt x="235889" y="633984"/>
                  </a:lnTo>
                  <a:lnTo>
                    <a:pt x="235889" y="659333"/>
                  </a:lnTo>
                  <a:lnTo>
                    <a:pt x="220675" y="659333"/>
                  </a:lnTo>
                  <a:lnTo>
                    <a:pt x="220675" y="672020"/>
                  </a:lnTo>
                  <a:lnTo>
                    <a:pt x="197853" y="672020"/>
                  </a:lnTo>
                  <a:lnTo>
                    <a:pt x="197853" y="684695"/>
                  </a:lnTo>
                  <a:lnTo>
                    <a:pt x="182626" y="684695"/>
                  </a:lnTo>
                  <a:lnTo>
                    <a:pt x="182626" y="710057"/>
                  </a:lnTo>
                  <a:lnTo>
                    <a:pt x="167411" y="710057"/>
                  </a:lnTo>
                  <a:lnTo>
                    <a:pt x="167411" y="722731"/>
                  </a:lnTo>
                  <a:lnTo>
                    <a:pt x="144576" y="722731"/>
                  </a:lnTo>
                  <a:lnTo>
                    <a:pt x="129362" y="722731"/>
                  </a:lnTo>
                  <a:lnTo>
                    <a:pt x="129362" y="748093"/>
                  </a:lnTo>
                  <a:lnTo>
                    <a:pt x="106540" y="748093"/>
                  </a:lnTo>
                  <a:lnTo>
                    <a:pt x="91313" y="748093"/>
                  </a:lnTo>
                  <a:lnTo>
                    <a:pt x="91313" y="760780"/>
                  </a:lnTo>
                  <a:lnTo>
                    <a:pt x="76098" y="760780"/>
                  </a:lnTo>
                  <a:lnTo>
                    <a:pt x="76098" y="773455"/>
                  </a:lnTo>
                  <a:lnTo>
                    <a:pt x="53263" y="773455"/>
                  </a:lnTo>
                  <a:lnTo>
                    <a:pt x="53263" y="786130"/>
                  </a:lnTo>
                  <a:lnTo>
                    <a:pt x="38049" y="786130"/>
                  </a:lnTo>
                  <a:lnTo>
                    <a:pt x="15227" y="786130"/>
                  </a:lnTo>
                  <a:lnTo>
                    <a:pt x="15227" y="798817"/>
                  </a:lnTo>
                  <a:lnTo>
                    <a:pt x="0" y="798817"/>
                  </a:lnTo>
                  <a:lnTo>
                    <a:pt x="0" y="2333053"/>
                  </a:lnTo>
                  <a:lnTo>
                    <a:pt x="15227" y="2333053"/>
                  </a:lnTo>
                  <a:lnTo>
                    <a:pt x="38049" y="2333053"/>
                  </a:lnTo>
                  <a:lnTo>
                    <a:pt x="1293609" y="2333053"/>
                  </a:lnTo>
                  <a:lnTo>
                    <a:pt x="1293609" y="0"/>
                  </a:lnTo>
                  <a:close/>
                </a:path>
              </a:pathLst>
            </a:custGeom>
            <a:solidFill>
              <a:srgbClr val="006FC0"/>
            </a:solidFill>
          </p:spPr>
          <p:txBody>
            <a:bodyPr wrap="square" lIns="0" tIns="0" rIns="0" bIns="0" rtlCol="0"/>
            <a:lstStyle/>
            <a:p>
              <a:endParaRPr/>
            </a:p>
          </p:txBody>
        </p:sp>
        <p:sp>
          <p:nvSpPr>
            <p:cNvPr id="14" name="object 14"/>
            <p:cNvSpPr/>
            <p:nvPr/>
          </p:nvSpPr>
          <p:spPr>
            <a:xfrm>
              <a:off x="4355211" y="2902305"/>
              <a:ext cx="654685" cy="2941955"/>
            </a:xfrm>
            <a:custGeom>
              <a:avLst/>
              <a:gdLst/>
              <a:ahLst/>
              <a:cxnLst/>
              <a:rect l="l" t="t" r="r" b="b"/>
              <a:pathLst>
                <a:path w="654685" h="2941954">
                  <a:moveTo>
                    <a:pt x="654405" y="0"/>
                  </a:moveTo>
                  <a:lnTo>
                    <a:pt x="631583" y="0"/>
                  </a:lnTo>
                  <a:lnTo>
                    <a:pt x="631583" y="76085"/>
                  </a:lnTo>
                  <a:lnTo>
                    <a:pt x="616369" y="76085"/>
                  </a:lnTo>
                  <a:lnTo>
                    <a:pt x="616369" y="126796"/>
                  </a:lnTo>
                  <a:lnTo>
                    <a:pt x="601141" y="126796"/>
                  </a:lnTo>
                  <a:lnTo>
                    <a:pt x="601141" y="202882"/>
                  </a:lnTo>
                  <a:lnTo>
                    <a:pt x="578319" y="202882"/>
                  </a:lnTo>
                  <a:lnTo>
                    <a:pt x="578319" y="266280"/>
                  </a:lnTo>
                  <a:lnTo>
                    <a:pt x="563092" y="266280"/>
                  </a:lnTo>
                  <a:lnTo>
                    <a:pt x="563092" y="291642"/>
                  </a:lnTo>
                  <a:lnTo>
                    <a:pt x="540270" y="291642"/>
                  </a:lnTo>
                  <a:lnTo>
                    <a:pt x="540270" y="304317"/>
                  </a:lnTo>
                  <a:lnTo>
                    <a:pt x="525056" y="304317"/>
                  </a:lnTo>
                  <a:lnTo>
                    <a:pt x="525056" y="342353"/>
                  </a:lnTo>
                  <a:lnTo>
                    <a:pt x="509828" y="342353"/>
                  </a:lnTo>
                  <a:lnTo>
                    <a:pt x="509828" y="355041"/>
                  </a:lnTo>
                  <a:lnTo>
                    <a:pt x="487006" y="355041"/>
                  </a:lnTo>
                  <a:lnTo>
                    <a:pt x="487006" y="393077"/>
                  </a:lnTo>
                  <a:lnTo>
                    <a:pt x="471779" y="393077"/>
                  </a:lnTo>
                  <a:lnTo>
                    <a:pt x="471779" y="418439"/>
                  </a:lnTo>
                  <a:lnTo>
                    <a:pt x="448957" y="418439"/>
                  </a:lnTo>
                  <a:lnTo>
                    <a:pt x="433730" y="418439"/>
                  </a:lnTo>
                  <a:lnTo>
                    <a:pt x="433730" y="431114"/>
                  </a:lnTo>
                  <a:lnTo>
                    <a:pt x="418515" y="431114"/>
                  </a:lnTo>
                  <a:lnTo>
                    <a:pt x="418515" y="456476"/>
                  </a:lnTo>
                  <a:lnTo>
                    <a:pt x="395693" y="456476"/>
                  </a:lnTo>
                  <a:lnTo>
                    <a:pt x="380466" y="456476"/>
                  </a:lnTo>
                  <a:lnTo>
                    <a:pt x="357644" y="456476"/>
                  </a:lnTo>
                  <a:lnTo>
                    <a:pt x="357644" y="481838"/>
                  </a:lnTo>
                  <a:lnTo>
                    <a:pt x="342417" y="481838"/>
                  </a:lnTo>
                  <a:lnTo>
                    <a:pt x="327202" y="481838"/>
                  </a:lnTo>
                  <a:lnTo>
                    <a:pt x="327202" y="494512"/>
                  </a:lnTo>
                  <a:lnTo>
                    <a:pt x="304380" y="494512"/>
                  </a:lnTo>
                  <a:lnTo>
                    <a:pt x="289153" y="494512"/>
                  </a:lnTo>
                  <a:lnTo>
                    <a:pt x="289153" y="507187"/>
                  </a:lnTo>
                  <a:lnTo>
                    <a:pt x="266331" y="507187"/>
                  </a:lnTo>
                  <a:lnTo>
                    <a:pt x="266331" y="532549"/>
                  </a:lnTo>
                  <a:lnTo>
                    <a:pt x="251104" y="532549"/>
                  </a:lnTo>
                  <a:lnTo>
                    <a:pt x="235889" y="532549"/>
                  </a:lnTo>
                  <a:lnTo>
                    <a:pt x="213067" y="532549"/>
                  </a:lnTo>
                  <a:lnTo>
                    <a:pt x="213067" y="557911"/>
                  </a:lnTo>
                  <a:lnTo>
                    <a:pt x="197840" y="557911"/>
                  </a:lnTo>
                  <a:lnTo>
                    <a:pt x="197840" y="545236"/>
                  </a:lnTo>
                  <a:lnTo>
                    <a:pt x="182626" y="545236"/>
                  </a:lnTo>
                  <a:lnTo>
                    <a:pt x="182626" y="557911"/>
                  </a:lnTo>
                  <a:lnTo>
                    <a:pt x="159791" y="557911"/>
                  </a:lnTo>
                  <a:lnTo>
                    <a:pt x="159791" y="583272"/>
                  </a:lnTo>
                  <a:lnTo>
                    <a:pt x="144576" y="583272"/>
                  </a:lnTo>
                  <a:lnTo>
                    <a:pt x="144576" y="570585"/>
                  </a:lnTo>
                  <a:lnTo>
                    <a:pt x="121754" y="570585"/>
                  </a:lnTo>
                  <a:lnTo>
                    <a:pt x="121754" y="608634"/>
                  </a:lnTo>
                  <a:lnTo>
                    <a:pt x="106527" y="608634"/>
                  </a:lnTo>
                  <a:lnTo>
                    <a:pt x="106527" y="595947"/>
                  </a:lnTo>
                  <a:lnTo>
                    <a:pt x="91313" y="595947"/>
                  </a:lnTo>
                  <a:lnTo>
                    <a:pt x="68478" y="595947"/>
                  </a:lnTo>
                  <a:lnTo>
                    <a:pt x="68478" y="608634"/>
                  </a:lnTo>
                  <a:lnTo>
                    <a:pt x="53263" y="608634"/>
                  </a:lnTo>
                  <a:lnTo>
                    <a:pt x="53263" y="621309"/>
                  </a:lnTo>
                  <a:lnTo>
                    <a:pt x="30429" y="621309"/>
                  </a:lnTo>
                  <a:lnTo>
                    <a:pt x="30429" y="608634"/>
                  </a:lnTo>
                  <a:lnTo>
                    <a:pt x="15214" y="608634"/>
                  </a:lnTo>
                  <a:lnTo>
                    <a:pt x="0" y="608634"/>
                  </a:lnTo>
                  <a:lnTo>
                    <a:pt x="0" y="2941688"/>
                  </a:lnTo>
                  <a:lnTo>
                    <a:pt x="15214" y="2941688"/>
                  </a:lnTo>
                  <a:lnTo>
                    <a:pt x="30429" y="2941688"/>
                  </a:lnTo>
                  <a:lnTo>
                    <a:pt x="654405" y="2941688"/>
                  </a:lnTo>
                  <a:lnTo>
                    <a:pt x="654405" y="0"/>
                  </a:lnTo>
                  <a:close/>
                </a:path>
              </a:pathLst>
            </a:custGeom>
            <a:solidFill>
              <a:srgbClr val="006FC0"/>
            </a:solidFill>
          </p:spPr>
          <p:txBody>
            <a:bodyPr wrap="square" lIns="0" tIns="0" rIns="0" bIns="0" rtlCol="0"/>
            <a:lstStyle/>
            <a:p>
              <a:endParaRPr/>
            </a:p>
          </p:txBody>
        </p:sp>
        <p:sp>
          <p:nvSpPr>
            <p:cNvPr id="15" name="object 15"/>
            <p:cNvSpPr/>
            <p:nvPr/>
          </p:nvSpPr>
          <p:spPr>
            <a:xfrm>
              <a:off x="527596" y="4468253"/>
              <a:ext cx="1294130" cy="508634"/>
            </a:xfrm>
            <a:custGeom>
              <a:avLst/>
              <a:gdLst/>
              <a:ahLst/>
              <a:cxnLst/>
              <a:rect l="l" t="t" r="r" b="b"/>
              <a:pathLst>
                <a:path w="1294130" h="508635">
                  <a:moveTo>
                    <a:pt x="707682" y="296697"/>
                  </a:moveTo>
                  <a:lnTo>
                    <a:pt x="692467" y="296697"/>
                  </a:lnTo>
                  <a:lnTo>
                    <a:pt x="692467" y="273875"/>
                  </a:lnTo>
                  <a:lnTo>
                    <a:pt x="677240" y="273875"/>
                  </a:lnTo>
                  <a:lnTo>
                    <a:pt x="677240" y="243446"/>
                  </a:lnTo>
                  <a:lnTo>
                    <a:pt x="654418" y="243446"/>
                  </a:lnTo>
                  <a:lnTo>
                    <a:pt x="654418" y="213017"/>
                  </a:lnTo>
                  <a:lnTo>
                    <a:pt x="639191" y="213017"/>
                  </a:lnTo>
                  <a:lnTo>
                    <a:pt x="639191" y="197802"/>
                  </a:lnTo>
                  <a:lnTo>
                    <a:pt x="616369" y="197802"/>
                  </a:lnTo>
                  <a:lnTo>
                    <a:pt x="616369" y="182587"/>
                  </a:lnTo>
                  <a:lnTo>
                    <a:pt x="601154" y="182587"/>
                  </a:lnTo>
                  <a:lnTo>
                    <a:pt x="601154" y="167373"/>
                  </a:lnTo>
                  <a:lnTo>
                    <a:pt x="585927" y="167373"/>
                  </a:lnTo>
                  <a:lnTo>
                    <a:pt x="585927" y="174980"/>
                  </a:lnTo>
                  <a:lnTo>
                    <a:pt x="563105" y="174980"/>
                  </a:lnTo>
                  <a:lnTo>
                    <a:pt x="563105" y="182587"/>
                  </a:lnTo>
                  <a:lnTo>
                    <a:pt x="547878" y="182587"/>
                  </a:lnTo>
                  <a:lnTo>
                    <a:pt x="547878" y="197802"/>
                  </a:lnTo>
                  <a:lnTo>
                    <a:pt x="532663" y="197802"/>
                  </a:lnTo>
                  <a:lnTo>
                    <a:pt x="532663" y="213017"/>
                  </a:lnTo>
                  <a:lnTo>
                    <a:pt x="509841" y="213017"/>
                  </a:lnTo>
                  <a:lnTo>
                    <a:pt x="509841" y="220624"/>
                  </a:lnTo>
                  <a:lnTo>
                    <a:pt x="494614" y="220624"/>
                  </a:lnTo>
                  <a:lnTo>
                    <a:pt x="494614" y="235839"/>
                  </a:lnTo>
                  <a:lnTo>
                    <a:pt x="471792" y="235839"/>
                  </a:lnTo>
                  <a:lnTo>
                    <a:pt x="471792" y="251053"/>
                  </a:lnTo>
                  <a:lnTo>
                    <a:pt x="456565" y="251053"/>
                  </a:lnTo>
                  <a:lnTo>
                    <a:pt x="456565" y="258660"/>
                  </a:lnTo>
                  <a:lnTo>
                    <a:pt x="441350" y="258660"/>
                  </a:lnTo>
                  <a:lnTo>
                    <a:pt x="441350" y="273875"/>
                  </a:lnTo>
                  <a:lnTo>
                    <a:pt x="418528" y="273875"/>
                  </a:lnTo>
                  <a:lnTo>
                    <a:pt x="418528" y="281482"/>
                  </a:lnTo>
                  <a:lnTo>
                    <a:pt x="403301" y="281482"/>
                  </a:lnTo>
                  <a:lnTo>
                    <a:pt x="403301" y="289090"/>
                  </a:lnTo>
                  <a:lnTo>
                    <a:pt x="380479" y="289090"/>
                  </a:lnTo>
                  <a:lnTo>
                    <a:pt x="380479" y="296697"/>
                  </a:lnTo>
                  <a:lnTo>
                    <a:pt x="365252" y="296697"/>
                  </a:lnTo>
                  <a:lnTo>
                    <a:pt x="365252" y="311912"/>
                  </a:lnTo>
                  <a:lnTo>
                    <a:pt x="350037" y="311912"/>
                  </a:lnTo>
                  <a:lnTo>
                    <a:pt x="327202" y="311912"/>
                  </a:lnTo>
                  <a:lnTo>
                    <a:pt x="327202" y="319519"/>
                  </a:lnTo>
                  <a:lnTo>
                    <a:pt x="311988" y="319519"/>
                  </a:lnTo>
                  <a:lnTo>
                    <a:pt x="311988" y="327126"/>
                  </a:lnTo>
                  <a:lnTo>
                    <a:pt x="289166" y="327126"/>
                  </a:lnTo>
                  <a:lnTo>
                    <a:pt x="273939" y="327126"/>
                  </a:lnTo>
                  <a:lnTo>
                    <a:pt x="273939" y="334733"/>
                  </a:lnTo>
                  <a:lnTo>
                    <a:pt x="258724" y="334733"/>
                  </a:lnTo>
                  <a:lnTo>
                    <a:pt x="235889" y="334733"/>
                  </a:lnTo>
                  <a:lnTo>
                    <a:pt x="220675" y="334733"/>
                  </a:lnTo>
                  <a:lnTo>
                    <a:pt x="220675" y="327126"/>
                  </a:lnTo>
                  <a:lnTo>
                    <a:pt x="197853" y="327126"/>
                  </a:lnTo>
                  <a:lnTo>
                    <a:pt x="197853" y="334733"/>
                  </a:lnTo>
                  <a:lnTo>
                    <a:pt x="182626" y="334733"/>
                  </a:lnTo>
                  <a:lnTo>
                    <a:pt x="167411" y="334733"/>
                  </a:lnTo>
                  <a:lnTo>
                    <a:pt x="167411" y="349961"/>
                  </a:lnTo>
                  <a:lnTo>
                    <a:pt x="144576" y="349961"/>
                  </a:lnTo>
                  <a:lnTo>
                    <a:pt x="144576" y="357568"/>
                  </a:lnTo>
                  <a:lnTo>
                    <a:pt x="129362" y="357568"/>
                  </a:lnTo>
                  <a:lnTo>
                    <a:pt x="129362" y="372783"/>
                  </a:lnTo>
                  <a:lnTo>
                    <a:pt x="106540" y="372783"/>
                  </a:lnTo>
                  <a:lnTo>
                    <a:pt x="106540" y="387997"/>
                  </a:lnTo>
                  <a:lnTo>
                    <a:pt x="91313" y="387997"/>
                  </a:lnTo>
                  <a:lnTo>
                    <a:pt x="91313" y="395605"/>
                  </a:lnTo>
                  <a:lnTo>
                    <a:pt x="76098" y="395605"/>
                  </a:lnTo>
                  <a:lnTo>
                    <a:pt x="76098" y="418426"/>
                  </a:lnTo>
                  <a:lnTo>
                    <a:pt x="53263" y="418426"/>
                  </a:lnTo>
                  <a:lnTo>
                    <a:pt x="53263" y="426034"/>
                  </a:lnTo>
                  <a:lnTo>
                    <a:pt x="38049" y="426034"/>
                  </a:lnTo>
                  <a:lnTo>
                    <a:pt x="38049" y="441248"/>
                  </a:lnTo>
                  <a:lnTo>
                    <a:pt x="22834" y="441248"/>
                  </a:lnTo>
                  <a:lnTo>
                    <a:pt x="22834" y="448856"/>
                  </a:lnTo>
                  <a:lnTo>
                    <a:pt x="0" y="448856"/>
                  </a:lnTo>
                  <a:lnTo>
                    <a:pt x="0" y="479285"/>
                  </a:lnTo>
                  <a:lnTo>
                    <a:pt x="22834" y="479285"/>
                  </a:lnTo>
                  <a:lnTo>
                    <a:pt x="22834" y="464070"/>
                  </a:lnTo>
                  <a:lnTo>
                    <a:pt x="38049" y="464070"/>
                  </a:lnTo>
                  <a:lnTo>
                    <a:pt x="38049" y="448856"/>
                  </a:lnTo>
                  <a:lnTo>
                    <a:pt x="53263" y="448856"/>
                  </a:lnTo>
                  <a:lnTo>
                    <a:pt x="53263" y="441248"/>
                  </a:lnTo>
                  <a:lnTo>
                    <a:pt x="76098" y="441248"/>
                  </a:lnTo>
                  <a:lnTo>
                    <a:pt x="76098" y="426034"/>
                  </a:lnTo>
                  <a:lnTo>
                    <a:pt x="91313" y="426034"/>
                  </a:lnTo>
                  <a:lnTo>
                    <a:pt x="91313" y="410819"/>
                  </a:lnTo>
                  <a:lnTo>
                    <a:pt x="106540" y="410819"/>
                  </a:lnTo>
                  <a:lnTo>
                    <a:pt x="106540" y="403212"/>
                  </a:lnTo>
                  <a:lnTo>
                    <a:pt x="129362" y="403212"/>
                  </a:lnTo>
                  <a:lnTo>
                    <a:pt x="129362" y="387997"/>
                  </a:lnTo>
                  <a:lnTo>
                    <a:pt x="144576" y="387997"/>
                  </a:lnTo>
                  <a:lnTo>
                    <a:pt x="144576" y="380390"/>
                  </a:lnTo>
                  <a:lnTo>
                    <a:pt x="167411" y="380390"/>
                  </a:lnTo>
                  <a:lnTo>
                    <a:pt x="167411" y="365175"/>
                  </a:lnTo>
                  <a:lnTo>
                    <a:pt x="182626" y="365175"/>
                  </a:lnTo>
                  <a:lnTo>
                    <a:pt x="197853" y="365175"/>
                  </a:lnTo>
                  <a:lnTo>
                    <a:pt x="197853" y="357568"/>
                  </a:lnTo>
                  <a:lnTo>
                    <a:pt x="220675" y="357568"/>
                  </a:lnTo>
                  <a:lnTo>
                    <a:pt x="220675" y="365175"/>
                  </a:lnTo>
                  <a:lnTo>
                    <a:pt x="235889" y="365175"/>
                  </a:lnTo>
                  <a:lnTo>
                    <a:pt x="258724" y="365175"/>
                  </a:lnTo>
                  <a:lnTo>
                    <a:pt x="273939" y="365175"/>
                  </a:lnTo>
                  <a:lnTo>
                    <a:pt x="273939" y="357568"/>
                  </a:lnTo>
                  <a:lnTo>
                    <a:pt x="289166" y="357568"/>
                  </a:lnTo>
                  <a:lnTo>
                    <a:pt x="311988" y="357568"/>
                  </a:lnTo>
                  <a:lnTo>
                    <a:pt x="327202" y="357568"/>
                  </a:lnTo>
                  <a:lnTo>
                    <a:pt x="327202" y="342341"/>
                  </a:lnTo>
                  <a:lnTo>
                    <a:pt x="350037" y="342341"/>
                  </a:lnTo>
                  <a:lnTo>
                    <a:pt x="365252" y="342341"/>
                  </a:lnTo>
                  <a:lnTo>
                    <a:pt x="365252" y="334733"/>
                  </a:lnTo>
                  <a:lnTo>
                    <a:pt x="380479" y="334733"/>
                  </a:lnTo>
                  <a:lnTo>
                    <a:pt x="380479" y="327126"/>
                  </a:lnTo>
                  <a:lnTo>
                    <a:pt x="403301" y="327126"/>
                  </a:lnTo>
                  <a:lnTo>
                    <a:pt x="403301" y="311912"/>
                  </a:lnTo>
                  <a:lnTo>
                    <a:pt x="418528" y="311912"/>
                  </a:lnTo>
                  <a:lnTo>
                    <a:pt x="418528" y="304304"/>
                  </a:lnTo>
                  <a:lnTo>
                    <a:pt x="441350" y="304304"/>
                  </a:lnTo>
                  <a:lnTo>
                    <a:pt x="441350" y="296697"/>
                  </a:lnTo>
                  <a:lnTo>
                    <a:pt x="456565" y="296697"/>
                  </a:lnTo>
                  <a:lnTo>
                    <a:pt x="456565" y="289090"/>
                  </a:lnTo>
                  <a:lnTo>
                    <a:pt x="471792" y="289090"/>
                  </a:lnTo>
                  <a:lnTo>
                    <a:pt x="471792" y="273875"/>
                  </a:lnTo>
                  <a:lnTo>
                    <a:pt x="494614" y="273875"/>
                  </a:lnTo>
                  <a:lnTo>
                    <a:pt x="494614" y="258660"/>
                  </a:lnTo>
                  <a:lnTo>
                    <a:pt x="509841" y="258660"/>
                  </a:lnTo>
                  <a:lnTo>
                    <a:pt x="509841" y="251053"/>
                  </a:lnTo>
                  <a:lnTo>
                    <a:pt x="532663" y="251053"/>
                  </a:lnTo>
                  <a:lnTo>
                    <a:pt x="532663" y="243446"/>
                  </a:lnTo>
                  <a:lnTo>
                    <a:pt x="547878" y="243446"/>
                  </a:lnTo>
                  <a:lnTo>
                    <a:pt x="547878" y="228231"/>
                  </a:lnTo>
                  <a:lnTo>
                    <a:pt x="563105" y="228231"/>
                  </a:lnTo>
                  <a:lnTo>
                    <a:pt x="563105" y="220624"/>
                  </a:lnTo>
                  <a:lnTo>
                    <a:pt x="585927" y="220624"/>
                  </a:lnTo>
                  <a:lnTo>
                    <a:pt x="585927" y="213017"/>
                  </a:lnTo>
                  <a:lnTo>
                    <a:pt x="601154" y="213017"/>
                  </a:lnTo>
                  <a:lnTo>
                    <a:pt x="601154" y="220624"/>
                  </a:lnTo>
                  <a:lnTo>
                    <a:pt x="616369" y="220624"/>
                  </a:lnTo>
                  <a:lnTo>
                    <a:pt x="616369" y="243446"/>
                  </a:lnTo>
                  <a:lnTo>
                    <a:pt x="639191" y="243446"/>
                  </a:lnTo>
                  <a:lnTo>
                    <a:pt x="639191" y="258660"/>
                  </a:lnTo>
                  <a:lnTo>
                    <a:pt x="654418" y="258660"/>
                  </a:lnTo>
                  <a:lnTo>
                    <a:pt x="654418" y="281482"/>
                  </a:lnTo>
                  <a:lnTo>
                    <a:pt x="677240" y="281482"/>
                  </a:lnTo>
                  <a:lnTo>
                    <a:pt x="677240" y="311912"/>
                  </a:lnTo>
                  <a:lnTo>
                    <a:pt x="692467" y="311912"/>
                  </a:lnTo>
                  <a:lnTo>
                    <a:pt x="692467" y="334733"/>
                  </a:lnTo>
                  <a:lnTo>
                    <a:pt x="707682" y="334733"/>
                  </a:lnTo>
                  <a:lnTo>
                    <a:pt x="707682" y="296697"/>
                  </a:lnTo>
                  <a:close/>
                </a:path>
                <a:path w="1294130" h="508635">
                  <a:moveTo>
                    <a:pt x="768553" y="387997"/>
                  </a:moveTo>
                  <a:lnTo>
                    <a:pt x="745731" y="387997"/>
                  </a:lnTo>
                  <a:lnTo>
                    <a:pt x="745731" y="365175"/>
                  </a:lnTo>
                  <a:lnTo>
                    <a:pt x="730504" y="365175"/>
                  </a:lnTo>
                  <a:lnTo>
                    <a:pt x="730504" y="334733"/>
                  </a:lnTo>
                  <a:lnTo>
                    <a:pt x="707682" y="334733"/>
                  </a:lnTo>
                  <a:lnTo>
                    <a:pt x="707682" y="372783"/>
                  </a:lnTo>
                  <a:lnTo>
                    <a:pt x="730504" y="372783"/>
                  </a:lnTo>
                  <a:lnTo>
                    <a:pt x="730504" y="403212"/>
                  </a:lnTo>
                  <a:lnTo>
                    <a:pt x="745731" y="403212"/>
                  </a:lnTo>
                  <a:lnTo>
                    <a:pt x="745731" y="426034"/>
                  </a:lnTo>
                  <a:lnTo>
                    <a:pt x="768553" y="426034"/>
                  </a:lnTo>
                  <a:lnTo>
                    <a:pt x="768553" y="387997"/>
                  </a:lnTo>
                  <a:close/>
                </a:path>
                <a:path w="1294130" h="508635">
                  <a:moveTo>
                    <a:pt x="1293660" y="0"/>
                  </a:moveTo>
                  <a:lnTo>
                    <a:pt x="1278445" y="0"/>
                  </a:lnTo>
                  <a:lnTo>
                    <a:pt x="1278445" y="7607"/>
                  </a:lnTo>
                  <a:lnTo>
                    <a:pt x="1255610" y="7607"/>
                  </a:lnTo>
                  <a:lnTo>
                    <a:pt x="1255610" y="22821"/>
                  </a:lnTo>
                  <a:lnTo>
                    <a:pt x="1240396" y="22821"/>
                  </a:lnTo>
                  <a:lnTo>
                    <a:pt x="1240396" y="30429"/>
                  </a:lnTo>
                  <a:lnTo>
                    <a:pt x="1217561" y="30429"/>
                  </a:lnTo>
                  <a:lnTo>
                    <a:pt x="1217561" y="45643"/>
                  </a:lnTo>
                  <a:lnTo>
                    <a:pt x="1202347" y="45643"/>
                  </a:lnTo>
                  <a:lnTo>
                    <a:pt x="1202347" y="68465"/>
                  </a:lnTo>
                  <a:lnTo>
                    <a:pt x="1187132" y="68465"/>
                  </a:lnTo>
                  <a:lnTo>
                    <a:pt x="1187132" y="83680"/>
                  </a:lnTo>
                  <a:lnTo>
                    <a:pt x="1164297" y="83680"/>
                  </a:lnTo>
                  <a:lnTo>
                    <a:pt x="1164297" y="114109"/>
                  </a:lnTo>
                  <a:lnTo>
                    <a:pt x="1149083" y="114109"/>
                  </a:lnTo>
                  <a:lnTo>
                    <a:pt x="1149083" y="121716"/>
                  </a:lnTo>
                  <a:lnTo>
                    <a:pt x="1126197" y="121716"/>
                  </a:lnTo>
                  <a:lnTo>
                    <a:pt x="1126197" y="144538"/>
                  </a:lnTo>
                  <a:lnTo>
                    <a:pt x="1110983" y="144538"/>
                  </a:lnTo>
                  <a:lnTo>
                    <a:pt x="1110983" y="159766"/>
                  </a:lnTo>
                  <a:lnTo>
                    <a:pt x="1095768" y="159766"/>
                  </a:lnTo>
                  <a:lnTo>
                    <a:pt x="1095768" y="182587"/>
                  </a:lnTo>
                  <a:lnTo>
                    <a:pt x="1072934" y="182587"/>
                  </a:lnTo>
                  <a:lnTo>
                    <a:pt x="1072934" y="197802"/>
                  </a:lnTo>
                  <a:lnTo>
                    <a:pt x="1057719" y="197802"/>
                  </a:lnTo>
                  <a:lnTo>
                    <a:pt x="1057719" y="220624"/>
                  </a:lnTo>
                  <a:lnTo>
                    <a:pt x="1034884" y="220624"/>
                  </a:lnTo>
                  <a:lnTo>
                    <a:pt x="1034884" y="235839"/>
                  </a:lnTo>
                  <a:lnTo>
                    <a:pt x="1019670" y="235839"/>
                  </a:lnTo>
                  <a:lnTo>
                    <a:pt x="1019670" y="251053"/>
                  </a:lnTo>
                  <a:lnTo>
                    <a:pt x="1004455" y="251053"/>
                  </a:lnTo>
                  <a:lnTo>
                    <a:pt x="1004455" y="281482"/>
                  </a:lnTo>
                  <a:lnTo>
                    <a:pt x="981621" y="281482"/>
                  </a:lnTo>
                  <a:lnTo>
                    <a:pt x="981621" y="304304"/>
                  </a:lnTo>
                  <a:lnTo>
                    <a:pt x="966406" y="304304"/>
                  </a:lnTo>
                  <a:lnTo>
                    <a:pt x="966406" y="327126"/>
                  </a:lnTo>
                  <a:lnTo>
                    <a:pt x="951179" y="327126"/>
                  </a:lnTo>
                  <a:lnTo>
                    <a:pt x="951179" y="357568"/>
                  </a:lnTo>
                  <a:lnTo>
                    <a:pt x="928357" y="357568"/>
                  </a:lnTo>
                  <a:lnTo>
                    <a:pt x="928357" y="387997"/>
                  </a:lnTo>
                  <a:lnTo>
                    <a:pt x="913142" y="387997"/>
                  </a:lnTo>
                  <a:lnTo>
                    <a:pt x="913142" y="418426"/>
                  </a:lnTo>
                  <a:lnTo>
                    <a:pt x="890308" y="418426"/>
                  </a:lnTo>
                  <a:lnTo>
                    <a:pt x="890308" y="433641"/>
                  </a:lnTo>
                  <a:lnTo>
                    <a:pt x="875093" y="433641"/>
                  </a:lnTo>
                  <a:lnTo>
                    <a:pt x="875093" y="456463"/>
                  </a:lnTo>
                  <a:lnTo>
                    <a:pt x="859866" y="456463"/>
                  </a:lnTo>
                  <a:lnTo>
                    <a:pt x="859866" y="471678"/>
                  </a:lnTo>
                  <a:lnTo>
                    <a:pt x="837044" y="471678"/>
                  </a:lnTo>
                  <a:lnTo>
                    <a:pt x="837044" y="479285"/>
                  </a:lnTo>
                  <a:lnTo>
                    <a:pt x="821829" y="479285"/>
                  </a:lnTo>
                  <a:lnTo>
                    <a:pt x="821829" y="471678"/>
                  </a:lnTo>
                  <a:lnTo>
                    <a:pt x="798995" y="471678"/>
                  </a:lnTo>
                  <a:lnTo>
                    <a:pt x="798995" y="456463"/>
                  </a:lnTo>
                  <a:lnTo>
                    <a:pt x="783780" y="456463"/>
                  </a:lnTo>
                  <a:lnTo>
                    <a:pt x="783780" y="426034"/>
                  </a:lnTo>
                  <a:lnTo>
                    <a:pt x="768553" y="426034"/>
                  </a:lnTo>
                  <a:lnTo>
                    <a:pt x="768553" y="464070"/>
                  </a:lnTo>
                  <a:lnTo>
                    <a:pt x="783780" y="464070"/>
                  </a:lnTo>
                  <a:lnTo>
                    <a:pt x="783780" y="486892"/>
                  </a:lnTo>
                  <a:lnTo>
                    <a:pt x="798995" y="486892"/>
                  </a:lnTo>
                  <a:lnTo>
                    <a:pt x="798995" y="500837"/>
                  </a:lnTo>
                  <a:lnTo>
                    <a:pt x="821829" y="500837"/>
                  </a:lnTo>
                  <a:lnTo>
                    <a:pt x="821829" y="508444"/>
                  </a:lnTo>
                  <a:lnTo>
                    <a:pt x="837044" y="508444"/>
                  </a:lnTo>
                  <a:lnTo>
                    <a:pt x="837044" y="500837"/>
                  </a:lnTo>
                  <a:lnTo>
                    <a:pt x="859866" y="500837"/>
                  </a:lnTo>
                  <a:lnTo>
                    <a:pt x="859866" y="486892"/>
                  </a:lnTo>
                  <a:lnTo>
                    <a:pt x="875093" y="486892"/>
                  </a:lnTo>
                  <a:lnTo>
                    <a:pt x="875093" y="471678"/>
                  </a:lnTo>
                  <a:lnTo>
                    <a:pt x="890308" y="471678"/>
                  </a:lnTo>
                  <a:lnTo>
                    <a:pt x="890308" y="456463"/>
                  </a:lnTo>
                  <a:lnTo>
                    <a:pt x="913142" y="456463"/>
                  </a:lnTo>
                  <a:lnTo>
                    <a:pt x="913142" y="426034"/>
                  </a:lnTo>
                  <a:lnTo>
                    <a:pt x="928357" y="426034"/>
                  </a:lnTo>
                  <a:lnTo>
                    <a:pt x="928357" y="395605"/>
                  </a:lnTo>
                  <a:lnTo>
                    <a:pt x="951179" y="395605"/>
                  </a:lnTo>
                  <a:lnTo>
                    <a:pt x="951179" y="372783"/>
                  </a:lnTo>
                  <a:lnTo>
                    <a:pt x="966406" y="372783"/>
                  </a:lnTo>
                  <a:lnTo>
                    <a:pt x="966406" y="349961"/>
                  </a:lnTo>
                  <a:lnTo>
                    <a:pt x="981621" y="349961"/>
                  </a:lnTo>
                  <a:lnTo>
                    <a:pt x="981621" y="327126"/>
                  </a:lnTo>
                  <a:lnTo>
                    <a:pt x="1004455" y="327126"/>
                  </a:lnTo>
                  <a:lnTo>
                    <a:pt x="1004455" y="296697"/>
                  </a:lnTo>
                  <a:lnTo>
                    <a:pt x="1019670" y="296697"/>
                  </a:lnTo>
                  <a:lnTo>
                    <a:pt x="1019670" y="281482"/>
                  </a:lnTo>
                  <a:lnTo>
                    <a:pt x="1034884" y="281482"/>
                  </a:lnTo>
                  <a:lnTo>
                    <a:pt x="1034884" y="266268"/>
                  </a:lnTo>
                  <a:lnTo>
                    <a:pt x="1057719" y="266268"/>
                  </a:lnTo>
                  <a:lnTo>
                    <a:pt x="1057719" y="243446"/>
                  </a:lnTo>
                  <a:lnTo>
                    <a:pt x="1072934" y="243446"/>
                  </a:lnTo>
                  <a:lnTo>
                    <a:pt x="1072934" y="235839"/>
                  </a:lnTo>
                  <a:lnTo>
                    <a:pt x="1095768" y="235839"/>
                  </a:lnTo>
                  <a:lnTo>
                    <a:pt x="1095768" y="213017"/>
                  </a:lnTo>
                  <a:lnTo>
                    <a:pt x="1110983" y="213017"/>
                  </a:lnTo>
                  <a:lnTo>
                    <a:pt x="1110983" y="197802"/>
                  </a:lnTo>
                  <a:lnTo>
                    <a:pt x="1126197" y="197802"/>
                  </a:lnTo>
                  <a:lnTo>
                    <a:pt x="1126197" y="174980"/>
                  </a:lnTo>
                  <a:lnTo>
                    <a:pt x="1149083" y="174980"/>
                  </a:lnTo>
                  <a:lnTo>
                    <a:pt x="1149083" y="167373"/>
                  </a:lnTo>
                  <a:lnTo>
                    <a:pt x="1164297" y="167373"/>
                  </a:lnTo>
                  <a:lnTo>
                    <a:pt x="1164297" y="144538"/>
                  </a:lnTo>
                  <a:lnTo>
                    <a:pt x="1187132" y="144538"/>
                  </a:lnTo>
                  <a:lnTo>
                    <a:pt x="1187132" y="129324"/>
                  </a:lnTo>
                  <a:lnTo>
                    <a:pt x="1202347" y="129324"/>
                  </a:lnTo>
                  <a:lnTo>
                    <a:pt x="1202347" y="114109"/>
                  </a:lnTo>
                  <a:lnTo>
                    <a:pt x="1217561" y="114109"/>
                  </a:lnTo>
                  <a:lnTo>
                    <a:pt x="1217561" y="98894"/>
                  </a:lnTo>
                  <a:lnTo>
                    <a:pt x="1240396" y="98894"/>
                  </a:lnTo>
                  <a:lnTo>
                    <a:pt x="1240396" y="83680"/>
                  </a:lnTo>
                  <a:lnTo>
                    <a:pt x="1255610" y="83680"/>
                  </a:lnTo>
                  <a:lnTo>
                    <a:pt x="1255610" y="76073"/>
                  </a:lnTo>
                  <a:lnTo>
                    <a:pt x="1278445" y="76073"/>
                  </a:lnTo>
                  <a:lnTo>
                    <a:pt x="1278445" y="68465"/>
                  </a:lnTo>
                  <a:lnTo>
                    <a:pt x="1293660" y="68465"/>
                  </a:lnTo>
                  <a:lnTo>
                    <a:pt x="1293660" y="0"/>
                  </a:lnTo>
                  <a:close/>
                </a:path>
              </a:pathLst>
            </a:custGeom>
            <a:solidFill>
              <a:srgbClr val="FF0000"/>
            </a:solidFill>
          </p:spPr>
          <p:txBody>
            <a:bodyPr wrap="square" lIns="0" tIns="0" rIns="0" bIns="0" rtlCol="0"/>
            <a:lstStyle/>
            <a:p>
              <a:endParaRPr/>
            </a:p>
          </p:txBody>
        </p:sp>
        <p:sp>
          <p:nvSpPr>
            <p:cNvPr id="16" name="object 16"/>
            <p:cNvSpPr/>
            <p:nvPr/>
          </p:nvSpPr>
          <p:spPr>
            <a:xfrm>
              <a:off x="1806041" y="4200740"/>
              <a:ext cx="1286510" cy="336550"/>
            </a:xfrm>
            <a:custGeom>
              <a:avLst/>
              <a:gdLst/>
              <a:ahLst/>
              <a:cxnLst/>
              <a:rect l="l" t="t" r="r" b="b"/>
              <a:pathLst>
                <a:path w="1286510" h="336550">
                  <a:moveTo>
                    <a:pt x="1286002" y="0"/>
                  </a:moveTo>
                  <a:lnTo>
                    <a:pt x="1270774" y="0"/>
                  </a:lnTo>
                  <a:lnTo>
                    <a:pt x="1255560" y="0"/>
                  </a:lnTo>
                  <a:lnTo>
                    <a:pt x="1255560" y="15227"/>
                  </a:lnTo>
                  <a:lnTo>
                    <a:pt x="1232725" y="15227"/>
                  </a:lnTo>
                  <a:lnTo>
                    <a:pt x="1232725" y="22834"/>
                  </a:lnTo>
                  <a:lnTo>
                    <a:pt x="1217510" y="22834"/>
                  </a:lnTo>
                  <a:lnTo>
                    <a:pt x="1217510" y="38049"/>
                  </a:lnTo>
                  <a:lnTo>
                    <a:pt x="1202296" y="38049"/>
                  </a:lnTo>
                  <a:lnTo>
                    <a:pt x="1202296" y="53263"/>
                  </a:lnTo>
                  <a:lnTo>
                    <a:pt x="1179461" y="53263"/>
                  </a:lnTo>
                  <a:lnTo>
                    <a:pt x="1179461" y="60871"/>
                  </a:lnTo>
                  <a:lnTo>
                    <a:pt x="1164247" y="60871"/>
                  </a:lnTo>
                  <a:lnTo>
                    <a:pt x="1164247" y="84924"/>
                  </a:lnTo>
                  <a:lnTo>
                    <a:pt x="1141412" y="84924"/>
                  </a:lnTo>
                  <a:lnTo>
                    <a:pt x="1141412" y="92532"/>
                  </a:lnTo>
                  <a:lnTo>
                    <a:pt x="1126197" y="92532"/>
                  </a:lnTo>
                  <a:lnTo>
                    <a:pt x="1126197" y="107746"/>
                  </a:lnTo>
                  <a:lnTo>
                    <a:pt x="1110983" y="107746"/>
                  </a:lnTo>
                  <a:lnTo>
                    <a:pt x="1110983" y="115354"/>
                  </a:lnTo>
                  <a:lnTo>
                    <a:pt x="1088148" y="115354"/>
                  </a:lnTo>
                  <a:lnTo>
                    <a:pt x="1088148" y="122961"/>
                  </a:lnTo>
                  <a:lnTo>
                    <a:pt x="1072934" y="122961"/>
                  </a:lnTo>
                  <a:lnTo>
                    <a:pt x="1050099" y="122961"/>
                  </a:lnTo>
                  <a:lnTo>
                    <a:pt x="1034884" y="122961"/>
                  </a:lnTo>
                  <a:lnTo>
                    <a:pt x="1034884" y="130568"/>
                  </a:lnTo>
                  <a:lnTo>
                    <a:pt x="1019670" y="130568"/>
                  </a:lnTo>
                  <a:lnTo>
                    <a:pt x="1019670" y="115354"/>
                  </a:lnTo>
                  <a:lnTo>
                    <a:pt x="996835" y="115354"/>
                  </a:lnTo>
                  <a:lnTo>
                    <a:pt x="996835" y="107746"/>
                  </a:lnTo>
                  <a:lnTo>
                    <a:pt x="981621" y="107746"/>
                  </a:lnTo>
                  <a:lnTo>
                    <a:pt x="981621" y="115354"/>
                  </a:lnTo>
                  <a:lnTo>
                    <a:pt x="958786" y="115354"/>
                  </a:lnTo>
                  <a:lnTo>
                    <a:pt x="958786" y="100139"/>
                  </a:lnTo>
                  <a:lnTo>
                    <a:pt x="943571" y="100139"/>
                  </a:lnTo>
                  <a:lnTo>
                    <a:pt x="943571" y="92532"/>
                  </a:lnTo>
                  <a:lnTo>
                    <a:pt x="928357" y="92532"/>
                  </a:lnTo>
                  <a:lnTo>
                    <a:pt x="905522" y="92532"/>
                  </a:lnTo>
                  <a:lnTo>
                    <a:pt x="905522" y="84924"/>
                  </a:lnTo>
                  <a:lnTo>
                    <a:pt x="890308" y="84924"/>
                  </a:lnTo>
                  <a:lnTo>
                    <a:pt x="890308" y="77317"/>
                  </a:lnTo>
                  <a:lnTo>
                    <a:pt x="867473" y="77317"/>
                  </a:lnTo>
                  <a:lnTo>
                    <a:pt x="852258" y="77317"/>
                  </a:lnTo>
                  <a:lnTo>
                    <a:pt x="852258" y="62103"/>
                  </a:lnTo>
                  <a:lnTo>
                    <a:pt x="837031" y="62103"/>
                  </a:lnTo>
                  <a:lnTo>
                    <a:pt x="837031" y="54495"/>
                  </a:lnTo>
                  <a:lnTo>
                    <a:pt x="814209" y="54495"/>
                  </a:lnTo>
                  <a:lnTo>
                    <a:pt x="814209" y="46888"/>
                  </a:lnTo>
                  <a:lnTo>
                    <a:pt x="798995" y="46888"/>
                  </a:lnTo>
                  <a:lnTo>
                    <a:pt x="776160" y="46888"/>
                  </a:lnTo>
                  <a:lnTo>
                    <a:pt x="760945" y="46888"/>
                  </a:lnTo>
                  <a:lnTo>
                    <a:pt x="760945" y="39281"/>
                  </a:lnTo>
                  <a:lnTo>
                    <a:pt x="745718" y="39281"/>
                  </a:lnTo>
                  <a:lnTo>
                    <a:pt x="745718" y="31661"/>
                  </a:lnTo>
                  <a:lnTo>
                    <a:pt x="722896" y="31661"/>
                  </a:lnTo>
                  <a:lnTo>
                    <a:pt x="722896" y="39281"/>
                  </a:lnTo>
                  <a:lnTo>
                    <a:pt x="707682" y="39281"/>
                  </a:lnTo>
                  <a:lnTo>
                    <a:pt x="707682" y="31661"/>
                  </a:lnTo>
                  <a:lnTo>
                    <a:pt x="692454" y="31661"/>
                  </a:lnTo>
                  <a:lnTo>
                    <a:pt x="669632" y="31661"/>
                  </a:lnTo>
                  <a:lnTo>
                    <a:pt x="669632" y="39281"/>
                  </a:lnTo>
                  <a:lnTo>
                    <a:pt x="654405" y="39281"/>
                  </a:lnTo>
                  <a:lnTo>
                    <a:pt x="631583" y="39281"/>
                  </a:lnTo>
                  <a:lnTo>
                    <a:pt x="631583" y="54495"/>
                  </a:lnTo>
                  <a:lnTo>
                    <a:pt x="616369" y="54495"/>
                  </a:lnTo>
                  <a:lnTo>
                    <a:pt x="616369" y="69710"/>
                  </a:lnTo>
                  <a:lnTo>
                    <a:pt x="601141" y="69710"/>
                  </a:lnTo>
                  <a:lnTo>
                    <a:pt x="578319" y="69710"/>
                  </a:lnTo>
                  <a:lnTo>
                    <a:pt x="578319" y="77317"/>
                  </a:lnTo>
                  <a:lnTo>
                    <a:pt x="563092" y="77317"/>
                  </a:lnTo>
                  <a:lnTo>
                    <a:pt x="563092" y="92532"/>
                  </a:lnTo>
                  <a:lnTo>
                    <a:pt x="540270" y="92532"/>
                  </a:lnTo>
                  <a:lnTo>
                    <a:pt x="525043" y="92532"/>
                  </a:lnTo>
                  <a:lnTo>
                    <a:pt x="525043" y="100139"/>
                  </a:lnTo>
                  <a:lnTo>
                    <a:pt x="509828" y="100139"/>
                  </a:lnTo>
                  <a:lnTo>
                    <a:pt x="509828" y="107746"/>
                  </a:lnTo>
                  <a:lnTo>
                    <a:pt x="487006" y="107746"/>
                  </a:lnTo>
                  <a:lnTo>
                    <a:pt x="487006" y="115354"/>
                  </a:lnTo>
                  <a:lnTo>
                    <a:pt x="471779" y="115354"/>
                  </a:lnTo>
                  <a:lnTo>
                    <a:pt x="448957" y="115354"/>
                  </a:lnTo>
                  <a:lnTo>
                    <a:pt x="448957" y="130568"/>
                  </a:lnTo>
                  <a:lnTo>
                    <a:pt x="433730" y="130568"/>
                  </a:lnTo>
                  <a:lnTo>
                    <a:pt x="418515" y="130568"/>
                  </a:lnTo>
                  <a:lnTo>
                    <a:pt x="418515" y="138176"/>
                  </a:lnTo>
                  <a:lnTo>
                    <a:pt x="395693" y="138176"/>
                  </a:lnTo>
                  <a:lnTo>
                    <a:pt x="395693" y="153390"/>
                  </a:lnTo>
                  <a:lnTo>
                    <a:pt x="380466" y="153390"/>
                  </a:lnTo>
                  <a:lnTo>
                    <a:pt x="357644" y="153390"/>
                  </a:lnTo>
                  <a:lnTo>
                    <a:pt x="357644" y="168605"/>
                  </a:lnTo>
                  <a:lnTo>
                    <a:pt x="342417" y="168605"/>
                  </a:lnTo>
                  <a:lnTo>
                    <a:pt x="327202" y="168605"/>
                  </a:lnTo>
                  <a:lnTo>
                    <a:pt x="304380" y="168605"/>
                  </a:lnTo>
                  <a:lnTo>
                    <a:pt x="304380" y="183819"/>
                  </a:lnTo>
                  <a:lnTo>
                    <a:pt x="213067" y="183819"/>
                  </a:lnTo>
                  <a:lnTo>
                    <a:pt x="213067" y="191427"/>
                  </a:lnTo>
                  <a:lnTo>
                    <a:pt x="197840" y="191427"/>
                  </a:lnTo>
                  <a:lnTo>
                    <a:pt x="197840" y="206641"/>
                  </a:lnTo>
                  <a:lnTo>
                    <a:pt x="182626" y="206641"/>
                  </a:lnTo>
                  <a:lnTo>
                    <a:pt x="159791" y="206641"/>
                  </a:lnTo>
                  <a:lnTo>
                    <a:pt x="144576" y="206641"/>
                  </a:lnTo>
                  <a:lnTo>
                    <a:pt x="144576" y="214249"/>
                  </a:lnTo>
                  <a:lnTo>
                    <a:pt x="121742" y="214249"/>
                  </a:lnTo>
                  <a:lnTo>
                    <a:pt x="106527" y="214249"/>
                  </a:lnTo>
                  <a:lnTo>
                    <a:pt x="106527" y="221856"/>
                  </a:lnTo>
                  <a:lnTo>
                    <a:pt x="91313" y="221856"/>
                  </a:lnTo>
                  <a:lnTo>
                    <a:pt x="91313" y="237083"/>
                  </a:lnTo>
                  <a:lnTo>
                    <a:pt x="68478" y="237083"/>
                  </a:lnTo>
                  <a:lnTo>
                    <a:pt x="53263" y="237083"/>
                  </a:lnTo>
                  <a:lnTo>
                    <a:pt x="53263" y="252298"/>
                  </a:lnTo>
                  <a:lnTo>
                    <a:pt x="30429" y="252298"/>
                  </a:lnTo>
                  <a:lnTo>
                    <a:pt x="30429" y="259905"/>
                  </a:lnTo>
                  <a:lnTo>
                    <a:pt x="15214" y="259905"/>
                  </a:lnTo>
                  <a:lnTo>
                    <a:pt x="15214" y="267512"/>
                  </a:lnTo>
                  <a:lnTo>
                    <a:pt x="0" y="267512"/>
                  </a:lnTo>
                  <a:lnTo>
                    <a:pt x="0" y="335978"/>
                  </a:lnTo>
                  <a:lnTo>
                    <a:pt x="15214" y="335978"/>
                  </a:lnTo>
                  <a:lnTo>
                    <a:pt x="15214" y="328371"/>
                  </a:lnTo>
                  <a:lnTo>
                    <a:pt x="30429" y="328371"/>
                  </a:lnTo>
                  <a:lnTo>
                    <a:pt x="30429" y="320763"/>
                  </a:lnTo>
                  <a:lnTo>
                    <a:pt x="53263" y="320763"/>
                  </a:lnTo>
                  <a:lnTo>
                    <a:pt x="53263" y="305549"/>
                  </a:lnTo>
                  <a:lnTo>
                    <a:pt x="68478" y="305549"/>
                  </a:lnTo>
                  <a:lnTo>
                    <a:pt x="91313" y="305549"/>
                  </a:lnTo>
                  <a:lnTo>
                    <a:pt x="91313" y="297942"/>
                  </a:lnTo>
                  <a:lnTo>
                    <a:pt x="106527" y="297942"/>
                  </a:lnTo>
                  <a:lnTo>
                    <a:pt x="106527" y="290334"/>
                  </a:lnTo>
                  <a:lnTo>
                    <a:pt x="121742" y="290334"/>
                  </a:lnTo>
                  <a:lnTo>
                    <a:pt x="144576" y="290334"/>
                  </a:lnTo>
                  <a:lnTo>
                    <a:pt x="144576" y="282727"/>
                  </a:lnTo>
                  <a:lnTo>
                    <a:pt x="159791" y="282727"/>
                  </a:lnTo>
                  <a:lnTo>
                    <a:pt x="159791" y="290334"/>
                  </a:lnTo>
                  <a:lnTo>
                    <a:pt x="182626" y="290334"/>
                  </a:lnTo>
                  <a:lnTo>
                    <a:pt x="182626" y="282727"/>
                  </a:lnTo>
                  <a:lnTo>
                    <a:pt x="197840" y="282727"/>
                  </a:lnTo>
                  <a:lnTo>
                    <a:pt x="197840" y="275120"/>
                  </a:lnTo>
                  <a:lnTo>
                    <a:pt x="213067" y="275120"/>
                  </a:lnTo>
                  <a:lnTo>
                    <a:pt x="213067" y="267512"/>
                  </a:lnTo>
                  <a:lnTo>
                    <a:pt x="235889" y="267512"/>
                  </a:lnTo>
                  <a:lnTo>
                    <a:pt x="251104" y="267512"/>
                  </a:lnTo>
                  <a:lnTo>
                    <a:pt x="251104" y="259905"/>
                  </a:lnTo>
                  <a:lnTo>
                    <a:pt x="266331" y="259905"/>
                  </a:lnTo>
                  <a:lnTo>
                    <a:pt x="266331" y="267512"/>
                  </a:lnTo>
                  <a:lnTo>
                    <a:pt x="289153" y="267512"/>
                  </a:lnTo>
                  <a:lnTo>
                    <a:pt x="304380" y="267512"/>
                  </a:lnTo>
                  <a:lnTo>
                    <a:pt x="304380" y="259905"/>
                  </a:lnTo>
                  <a:lnTo>
                    <a:pt x="327202" y="259905"/>
                  </a:lnTo>
                  <a:lnTo>
                    <a:pt x="342417" y="259905"/>
                  </a:lnTo>
                  <a:lnTo>
                    <a:pt x="342417" y="252298"/>
                  </a:lnTo>
                  <a:lnTo>
                    <a:pt x="357644" y="252298"/>
                  </a:lnTo>
                  <a:lnTo>
                    <a:pt x="357644" y="244690"/>
                  </a:lnTo>
                  <a:lnTo>
                    <a:pt x="380466" y="244690"/>
                  </a:lnTo>
                  <a:lnTo>
                    <a:pt x="395693" y="244690"/>
                  </a:lnTo>
                  <a:lnTo>
                    <a:pt x="395693" y="229476"/>
                  </a:lnTo>
                  <a:lnTo>
                    <a:pt x="418515" y="229476"/>
                  </a:lnTo>
                  <a:lnTo>
                    <a:pt x="418515" y="221856"/>
                  </a:lnTo>
                  <a:lnTo>
                    <a:pt x="433730" y="221856"/>
                  </a:lnTo>
                  <a:lnTo>
                    <a:pt x="448957" y="221856"/>
                  </a:lnTo>
                  <a:lnTo>
                    <a:pt x="448957" y="206641"/>
                  </a:lnTo>
                  <a:lnTo>
                    <a:pt x="471779" y="206641"/>
                  </a:lnTo>
                  <a:lnTo>
                    <a:pt x="487006" y="206641"/>
                  </a:lnTo>
                  <a:lnTo>
                    <a:pt x="487006" y="199034"/>
                  </a:lnTo>
                  <a:lnTo>
                    <a:pt x="509828" y="199034"/>
                  </a:lnTo>
                  <a:lnTo>
                    <a:pt x="509828" y="191427"/>
                  </a:lnTo>
                  <a:lnTo>
                    <a:pt x="525043" y="191427"/>
                  </a:lnTo>
                  <a:lnTo>
                    <a:pt x="525043" y="183819"/>
                  </a:lnTo>
                  <a:lnTo>
                    <a:pt x="540270" y="183819"/>
                  </a:lnTo>
                  <a:lnTo>
                    <a:pt x="540270" y="176212"/>
                  </a:lnTo>
                  <a:lnTo>
                    <a:pt x="563092" y="176212"/>
                  </a:lnTo>
                  <a:lnTo>
                    <a:pt x="563092" y="168605"/>
                  </a:lnTo>
                  <a:lnTo>
                    <a:pt x="578319" y="168605"/>
                  </a:lnTo>
                  <a:lnTo>
                    <a:pt x="578319" y="160997"/>
                  </a:lnTo>
                  <a:lnTo>
                    <a:pt x="601141" y="160997"/>
                  </a:lnTo>
                  <a:lnTo>
                    <a:pt x="601141" y="153390"/>
                  </a:lnTo>
                  <a:lnTo>
                    <a:pt x="616369" y="153390"/>
                  </a:lnTo>
                  <a:lnTo>
                    <a:pt x="616369" y="138176"/>
                  </a:lnTo>
                  <a:lnTo>
                    <a:pt x="631583" y="138176"/>
                  </a:lnTo>
                  <a:lnTo>
                    <a:pt x="631583" y="130568"/>
                  </a:lnTo>
                  <a:lnTo>
                    <a:pt x="654405" y="130568"/>
                  </a:lnTo>
                  <a:lnTo>
                    <a:pt x="654405" y="122961"/>
                  </a:lnTo>
                  <a:lnTo>
                    <a:pt x="669632" y="122961"/>
                  </a:lnTo>
                  <a:lnTo>
                    <a:pt x="669632" y="115354"/>
                  </a:lnTo>
                  <a:lnTo>
                    <a:pt x="692454" y="115354"/>
                  </a:lnTo>
                  <a:lnTo>
                    <a:pt x="692454" y="122961"/>
                  </a:lnTo>
                  <a:lnTo>
                    <a:pt x="707682" y="122961"/>
                  </a:lnTo>
                  <a:lnTo>
                    <a:pt x="722896" y="122961"/>
                  </a:lnTo>
                  <a:lnTo>
                    <a:pt x="722896" y="115354"/>
                  </a:lnTo>
                  <a:lnTo>
                    <a:pt x="745718" y="115354"/>
                  </a:lnTo>
                  <a:lnTo>
                    <a:pt x="760945" y="115354"/>
                  </a:lnTo>
                  <a:lnTo>
                    <a:pt x="760945" y="130568"/>
                  </a:lnTo>
                  <a:lnTo>
                    <a:pt x="776160" y="130568"/>
                  </a:lnTo>
                  <a:lnTo>
                    <a:pt x="776160" y="122961"/>
                  </a:lnTo>
                  <a:lnTo>
                    <a:pt x="798995" y="122961"/>
                  </a:lnTo>
                  <a:lnTo>
                    <a:pt x="814209" y="122961"/>
                  </a:lnTo>
                  <a:lnTo>
                    <a:pt x="814209" y="130568"/>
                  </a:lnTo>
                  <a:lnTo>
                    <a:pt x="837031" y="130568"/>
                  </a:lnTo>
                  <a:lnTo>
                    <a:pt x="837031" y="138176"/>
                  </a:lnTo>
                  <a:lnTo>
                    <a:pt x="852258" y="138176"/>
                  </a:lnTo>
                  <a:lnTo>
                    <a:pt x="852258" y="153390"/>
                  </a:lnTo>
                  <a:lnTo>
                    <a:pt x="867473" y="153390"/>
                  </a:lnTo>
                  <a:lnTo>
                    <a:pt x="890308" y="153390"/>
                  </a:lnTo>
                  <a:lnTo>
                    <a:pt x="890308" y="160997"/>
                  </a:lnTo>
                  <a:lnTo>
                    <a:pt x="905522" y="160997"/>
                  </a:lnTo>
                  <a:lnTo>
                    <a:pt x="905522" y="168605"/>
                  </a:lnTo>
                  <a:lnTo>
                    <a:pt x="928357" y="168605"/>
                  </a:lnTo>
                  <a:lnTo>
                    <a:pt x="943571" y="168605"/>
                  </a:lnTo>
                  <a:lnTo>
                    <a:pt x="943571" y="176212"/>
                  </a:lnTo>
                  <a:lnTo>
                    <a:pt x="958786" y="176212"/>
                  </a:lnTo>
                  <a:lnTo>
                    <a:pt x="958786" y="183819"/>
                  </a:lnTo>
                  <a:lnTo>
                    <a:pt x="981621" y="183819"/>
                  </a:lnTo>
                  <a:lnTo>
                    <a:pt x="996835" y="183819"/>
                  </a:lnTo>
                  <a:lnTo>
                    <a:pt x="996835" y="191427"/>
                  </a:lnTo>
                  <a:lnTo>
                    <a:pt x="1019670" y="191427"/>
                  </a:lnTo>
                  <a:lnTo>
                    <a:pt x="1019670" y="206641"/>
                  </a:lnTo>
                  <a:lnTo>
                    <a:pt x="1034884" y="206641"/>
                  </a:lnTo>
                  <a:lnTo>
                    <a:pt x="1034884" y="199034"/>
                  </a:lnTo>
                  <a:lnTo>
                    <a:pt x="1050099" y="199034"/>
                  </a:lnTo>
                  <a:lnTo>
                    <a:pt x="1072934" y="199034"/>
                  </a:lnTo>
                  <a:lnTo>
                    <a:pt x="1072934" y="206641"/>
                  </a:lnTo>
                  <a:lnTo>
                    <a:pt x="1088148" y="206641"/>
                  </a:lnTo>
                  <a:lnTo>
                    <a:pt x="1088148" y="199034"/>
                  </a:lnTo>
                  <a:lnTo>
                    <a:pt x="1110983" y="199034"/>
                  </a:lnTo>
                  <a:lnTo>
                    <a:pt x="1110983" y="191427"/>
                  </a:lnTo>
                  <a:lnTo>
                    <a:pt x="1126197" y="191427"/>
                  </a:lnTo>
                  <a:lnTo>
                    <a:pt x="1126197" y="183819"/>
                  </a:lnTo>
                  <a:lnTo>
                    <a:pt x="1141412" y="183819"/>
                  </a:lnTo>
                  <a:lnTo>
                    <a:pt x="1141412" y="176212"/>
                  </a:lnTo>
                  <a:lnTo>
                    <a:pt x="1164247" y="176212"/>
                  </a:lnTo>
                  <a:lnTo>
                    <a:pt x="1164247" y="159766"/>
                  </a:lnTo>
                  <a:lnTo>
                    <a:pt x="1179461" y="159766"/>
                  </a:lnTo>
                  <a:lnTo>
                    <a:pt x="1179461" y="152158"/>
                  </a:lnTo>
                  <a:lnTo>
                    <a:pt x="1202296" y="152158"/>
                  </a:lnTo>
                  <a:lnTo>
                    <a:pt x="1202296" y="136944"/>
                  </a:lnTo>
                  <a:lnTo>
                    <a:pt x="1217510" y="136944"/>
                  </a:lnTo>
                  <a:lnTo>
                    <a:pt x="1217510" y="129336"/>
                  </a:lnTo>
                  <a:lnTo>
                    <a:pt x="1232725" y="129336"/>
                  </a:lnTo>
                  <a:lnTo>
                    <a:pt x="1232725" y="121729"/>
                  </a:lnTo>
                  <a:lnTo>
                    <a:pt x="1255560" y="121729"/>
                  </a:lnTo>
                  <a:lnTo>
                    <a:pt x="1255560" y="106514"/>
                  </a:lnTo>
                  <a:lnTo>
                    <a:pt x="1270774" y="106514"/>
                  </a:lnTo>
                  <a:lnTo>
                    <a:pt x="1286002" y="106514"/>
                  </a:lnTo>
                  <a:lnTo>
                    <a:pt x="1286002" y="0"/>
                  </a:lnTo>
                  <a:close/>
                </a:path>
              </a:pathLst>
            </a:custGeom>
            <a:solidFill>
              <a:srgbClr val="FF0000"/>
            </a:solidFill>
          </p:spPr>
          <p:txBody>
            <a:bodyPr wrap="square" lIns="0" tIns="0" rIns="0" bIns="0" rtlCol="0"/>
            <a:lstStyle/>
            <a:p>
              <a:endParaRPr/>
            </a:p>
          </p:txBody>
        </p:sp>
        <p:sp>
          <p:nvSpPr>
            <p:cNvPr id="17" name="object 17"/>
            <p:cNvSpPr/>
            <p:nvPr/>
          </p:nvSpPr>
          <p:spPr>
            <a:xfrm>
              <a:off x="3076816" y="3371494"/>
              <a:ext cx="1332230" cy="935990"/>
            </a:xfrm>
            <a:custGeom>
              <a:avLst/>
              <a:gdLst/>
              <a:ahLst/>
              <a:cxnLst/>
              <a:rect l="l" t="t" r="r" b="b"/>
              <a:pathLst>
                <a:path w="1332229" h="935989">
                  <a:moveTo>
                    <a:pt x="1278394" y="0"/>
                  </a:moveTo>
                  <a:lnTo>
                    <a:pt x="1255560" y="0"/>
                  </a:lnTo>
                  <a:lnTo>
                    <a:pt x="1255560" y="7607"/>
                  </a:lnTo>
                  <a:lnTo>
                    <a:pt x="1240345" y="7607"/>
                  </a:lnTo>
                  <a:lnTo>
                    <a:pt x="1240345" y="15214"/>
                  </a:lnTo>
                  <a:lnTo>
                    <a:pt x="1217510" y="15214"/>
                  </a:lnTo>
                  <a:lnTo>
                    <a:pt x="1202296" y="15214"/>
                  </a:lnTo>
                  <a:lnTo>
                    <a:pt x="1202296" y="22821"/>
                  </a:lnTo>
                  <a:lnTo>
                    <a:pt x="1187081" y="22821"/>
                  </a:lnTo>
                  <a:lnTo>
                    <a:pt x="1187081" y="15214"/>
                  </a:lnTo>
                  <a:lnTo>
                    <a:pt x="1164247" y="15214"/>
                  </a:lnTo>
                  <a:lnTo>
                    <a:pt x="1164247" y="53251"/>
                  </a:lnTo>
                  <a:lnTo>
                    <a:pt x="1149032" y="53251"/>
                  </a:lnTo>
                  <a:lnTo>
                    <a:pt x="1126197" y="53251"/>
                  </a:lnTo>
                  <a:lnTo>
                    <a:pt x="1126197" y="76085"/>
                  </a:lnTo>
                  <a:lnTo>
                    <a:pt x="1110983" y="76085"/>
                  </a:lnTo>
                  <a:lnTo>
                    <a:pt x="1110983" y="106514"/>
                  </a:lnTo>
                  <a:lnTo>
                    <a:pt x="1095768" y="106514"/>
                  </a:lnTo>
                  <a:lnTo>
                    <a:pt x="1095768" y="152158"/>
                  </a:lnTo>
                  <a:lnTo>
                    <a:pt x="1072934" y="152158"/>
                  </a:lnTo>
                  <a:lnTo>
                    <a:pt x="1072934" y="190195"/>
                  </a:lnTo>
                  <a:lnTo>
                    <a:pt x="1057719" y="190195"/>
                  </a:lnTo>
                  <a:lnTo>
                    <a:pt x="1057719" y="213017"/>
                  </a:lnTo>
                  <a:lnTo>
                    <a:pt x="1034884" y="213017"/>
                  </a:lnTo>
                  <a:lnTo>
                    <a:pt x="1034884" y="251066"/>
                  </a:lnTo>
                  <a:lnTo>
                    <a:pt x="1019670" y="251066"/>
                  </a:lnTo>
                  <a:lnTo>
                    <a:pt x="1019670" y="296710"/>
                  </a:lnTo>
                  <a:lnTo>
                    <a:pt x="1004455" y="296710"/>
                  </a:lnTo>
                  <a:lnTo>
                    <a:pt x="1004455" y="327139"/>
                  </a:lnTo>
                  <a:lnTo>
                    <a:pt x="981621" y="327139"/>
                  </a:lnTo>
                  <a:lnTo>
                    <a:pt x="981621" y="365175"/>
                  </a:lnTo>
                  <a:lnTo>
                    <a:pt x="966406" y="365175"/>
                  </a:lnTo>
                  <a:lnTo>
                    <a:pt x="966406" y="410819"/>
                  </a:lnTo>
                  <a:lnTo>
                    <a:pt x="951179" y="410819"/>
                  </a:lnTo>
                  <a:lnTo>
                    <a:pt x="951179" y="418426"/>
                  </a:lnTo>
                  <a:lnTo>
                    <a:pt x="928357" y="418426"/>
                  </a:lnTo>
                  <a:lnTo>
                    <a:pt x="928357" y="441248"/>
                  </a:lnTo>
                  <a:lnTo>
                    <a:pt x="913142" y="441248"/>
                  </a:lnTo>
                  <a:lnTo>
                    <a:pt x="913142" y="464083"/>
                  </a:lnTo>
                  <a:lnTo>
                    <a:pt x="890308" y="464083"/>
                  </a:lnTo>
                  <a:lnTo>
                    <a:pt x="875093" y="464083"/>
                  </a:lnTo>
                  <a:lnTo>
                    <a:pt x="875093" y="479298"/>
                  </a:lnTo>
                  <a:lnTo>
                    <a:pt x="859866" y="479298"/>
                  </a:lnTo>
                  <a:lnTo>
                    <a:pt x="859866" y="494512"/>
                  </a:lnTo>
                  <a:lnTo>
                    <a:pt x="837044" y="494512"/>
                  </a:lnTo>
                  <a:lnTo>
                    <a:pt x="837044" y="517334"/>
                  </a:lnTo>
                  <a:lnTo>
                    <a:pt x="821829" y="517334"/>
                  </a:lnTo>
                  <a:lnTo>
                    <a:pt x="821829" y="555371"/>
                  </a:lnTo>
                  <a:lnTo>
                    <a:pt x="798995" y="555371"/>
                  </a:lnTo>
                  <a:lnTo>
                    <a:pt x="798995" y="646671"/>
                  </a:lnTo>
                  <a:lnTo>
                    <a:pt x="783780" y="646671"/>
                  </a:lnTo>
                  <a:lnTo>
                    <a:pt x="783780" y="715137"/>
                  </a:lnTo>
                  <a:lnTo>
                    <a:pt x="768553" y="715137"/>
                  </a:lnTo>
                  <a:lnTo>
                    <a:pt x="768553" y="737958"/>
                  </a:lnTo>
                  <a:lnTo>
                    <a:pt x="745731" y="737958"/>
                  </a:lnTo>
                  <a:lnTo>
                    <a:pt x="745731" y="730351"/>
                  </a:lnTo>
                  <a:lnTo>
                    <a:pt x="730516" y="730351"/>
                  </a:lnTo>
                  <a:lnTo>
                    <a:pt x="707682" y="730351"/>
                  </a:lnTo>
                  <a:lnTo>
                    <a:pt x="707682" y="753173"/>
                  </a:lnTo>
                  <a:lnTo>
                    <a:pt x="692467" y="753173"/>
                  </a:lnTo>
                  <a:lnTo>
                    <a:pt x="677240" y="753173"/>
                  </a:lnTo>
                  <a:lnTo>
                    <a:pt x="677240" y="760780"/>
                  </a:lnTo>
                  <a:lnTo>
                    <a:pt x="654418" y="760780"/>
                  </a:lnTo>
                  <a:lnTo>
                    <a:pt x="654418" y="768388"/>
                  </a:lnTo>
                  <a:lnTo>
                    <a:pt x="639191" y="768388"/>
                  </a:lnTo>
                  <a:lnTo>
                    <a:pt x="639191" y="760780"/>
                  </a:lnTo>
                  <a:lnTo>
                    <a:pt x="616369" y="760780"/>
                  </a:lnTo>
                  <a:lnTo>
                    <a:pt x="616369" y="745566"/>
                  </a:lnTo>
                  <a:lnTo>
                    <a:pt x="601154" y="745566"/>
                  </a:lnTo>
                  <a:lnTo>
                    <a:pt x="601154" y="730351"/>
                  </a:lnTo>
                  <a:lnTo>
                    <a:pt x="585927" y="730351"/>
                  </a:lnTo>
                  <a:lnTo>
                    <a:pt x="585927" y="631444"/>
                  </a:lnTo>
                  <a:lnTo>
                    <a:pt x="563105" y="631444"/>
                  </a:lnTo>
                  <a:lnTo>
                    <a:pt x="563105" y="570585"/>
                  </a:lnTo>
                  <a:lnTo>
                    <a:pt x="547878" y="570585"/>
                  </a:lnTo>
                  <a:lnTo>
                    <a:pt x="547878" y="562978"/>
                  </a:lnTo>
                  <a:lnTo>
                    <a:pt x="525056" y="562978"/>
                  </a:lnTo>
                  <a:lnTo>
                    <a:pt x="525056" y="570585"/>
                  </a:lnTo>
                  <a:lnTo>
                    <a:pt x="509841" y="570585"/>
                  </a:lnTo>
                  <a:lnTo>
                    <a:pt x="494614" y="570585"/>
                  </a:lnTo>
                  <a:lnTo>
                    <a:pt x="494614" y="578192"/>
                  </a:lnTo>
                  <a:lnTo>
                    <a:pt x="471792" y="578192"/>
                  </a:lnTo>
                  <a:lnTo>
                    <a:pt x="471792" y="570585"/>
                  </a:lnTo>
                  <a:lnTo>
                    <a:pt x="456565" y="570585"/>
                  </a:lnTo>
                  <a:lnTo>
                    <a:pt x="441350" y="570585"/>
                  </a:lnTo>
                  <a:lnTo>
                    <a:pt x="418528" y="570585"/>
                  </a:lnTo>
                  <a:lnTo>
                    <a:pt x="403301" y="570585"/>
                  </a:lnTo>
                  <a:lnTo>
                    <a:pt x="403301" y="585800"/>
                  </a:lnTo>
                  <a:lnTo>
                    <a:pt x="380479" y="585800"/>
                  </a:lnTo>
                  <a:lnTo>
                    <a:pt x="365252" y="585800"/>
                  </a:lnTo>
                  <a:lnTo>
                    <a:pt x="365252" y="601014"/>
                  </a:lnTo>
                  <a:lnTo>
                    <a:pt x="350037" y="601014"/>
                  </a:lnTo>
                  <a:lnTo>
                    <a:pt x="350037" y="616229"/>
                  </a:lnTo>
                  <a:lnTo>
                    <a:pt x="327202" y="616229"/>
                  </a:lnTo>
                  <a:lnTo>
                    <a:pt x="311988" y="616229"/>
                  </a:lnTo>
                  <a:lnTo>
                    <a:pt x="311988" y="623836"/>
                  </a:lnTo>
                  <a:lnTo>
                    <a:pt x="289166" y="623836"/>
                  </a:lnTo>
                  <a:lnTo>
                    <a:pt x="289166" y="631444"/>
                  </a:lnTo>
                  <a:lnTo>
                    <a:pt x="273939" y="631444"/>
                  </a:lnTo>
                  <a:lnTo>
                    <a:pt x="273939" y="639064"/>
                  </a:lnTo>
                  <a:lnTo>
                    <a:pt x="258724" y="639064"/>
                  </a:lnTo>
                  <a:lnTo>
                    <a:pt x="258724" y="646671"/>
                  </a:lnTo>
                  <a:lnTo>
                    <a:pt x="235889" y="646671"/>
                  </a:lnTo>
                  <a:lnTo>
                    <a:pt x="235889" y="669493"/>
                  </a:lnTo>
                  <a:lnTo>
                    <a:pt x="220675" y="669493"/>
                  </a:lnTo>
                  <a:lnTo>
                    <a:pt x="220675" y="684707"/>
                  </a:lnTo>
                  <a:lnTo>
                    <a:pt x="197853" y="684707"/>
                  </a:lnTo>
                  <a:lnTo>
                    <a:pt x="197853" y="707529"/>
                  </a:lnTo>
                  <a:lnTo>
                    <a:pt x="182626" y="707529"/>
                  </a:lnTo>
                  <a:lnTo>
                    <a:pt x="182626" y="730351"/>
                  </a:lnTo>
                  <a:lnTo>
                    <a:pt x="167411" y="730351"/>
                  </a:lnTo>
                  <a:lnTo>
                    <a:pt x="144576" y="730351"/>
                  </a:lnTo>
                  <a:lnTo>
                    <a:pt x="144576" y="745566"/>
                  </a:lnTo>
                  <a:lnTo>
                    <a:pt x="129362" y="745566"/>
                  </a:lnTo>
                  <a:lnTo>
                    <a:pt x="129362" y="760780"/>
                  </a:lnTo>
                  <a:lnTo>
                    <a:pt x="106540" y="760780"/>
                  </a:lnTo>
                  <a:lnTo>
                    <a:pt x="106540" y="775995"/>
                  </a:lnTo>
                  <a:lnTo>
                    <a:pt x="91313" y="775995"/>
                  </a:lnTo>
                  <a:lnTo>
                    <a:pt x="91313" y="783602"/>
                  </a:lnTo>
                  <a:lnTo>
                    <a:pt x="76098" y="783602"/>
                  </a:lnTo>
                  <a:lnTo>
                    <a:pt x="76098" y="798817"/>
                  </a:lnTo>
                  <a:lnTo>
                    <a:pt x="53263" y="798817"/>
                  </a:lnTo>
                  <a:lnTo>
                    <a:pt x="53263" y="806424"/>
                  </a:lnTo>
                  <a:lnTo>
                    <a:pt x="38049" y="806424"/>
                  </a:lnTo>
                  <a:lnTo>
                    <a:pt x="38049" y="814031"/>
                  </a:lnTo>
                  <a:lnTo>
                    <a:pt x="15227" y="814031"/>
                  </a:lnTo>
                  <a:lnTo>
                    <a:pt x="15227" y="829246"/>
                  </a:lnTo>
                  <a:lnTo>
                    <a:pt x="0" y="829246"/>
                  </a:lnTo>
                  <a:lnTo>
                    <a:pt x="0" y="935761"/>
                  </a:lnTo>
                  <a:lnTo>
                    <a:pt x="15227" y="935761"/>
                  </a:lnTo>
                  <a:lnTo>
                    <a:pt x="15227" y="920546"/>
                  </a:lnTo>
                  <a:lnTo>
                    <a:pt x="38049" y="920546"/>
                  </a:lnTo>
                  <a:lnTo>
                    <a:pt x="38049" y="912939"/>
                  </a:lnTo>
                  <a:lnTo>
                    <a:pt x="53263" y="912939"/>
                  </a:lnTo>
                  <a:lnTo>
                    <a:pt x="53263" y="905332"/>
                  </a:lnTo>
                  <a:lnTo>
                    <a:pt x="76098" y="905332"/>
                  </a:lnTo>
                  <a:lnTo>
                    <a:pt x="76098" y="890117"/>
                  </a:lnTo>
                  <a:lnTo>
                    <a:pt x="91313" y="890117"/>
                  </a:lnTo>
                  <a:lnTo>
                    <a:pt x="91313" y="882510"/>
                  </a:lnTo>
                  <a:lnTo>
                    <a:pt x="106540" y="882510"/>
                  </a:lnTo>
                  <a:lnTo>
                    <a:pt x="106540" y="874903"/>
                  </a:lnTo>
                  <a:lnTo>
                    <a:pt x="129362" y="874903"/>
                  </a:lnTo>
                  <a:lnTo>
                    <a:pt x="129362" y="859688"/>
                  </a:lnTo>
                  <a:lnTo>
                    <a:pt x="144576" y="859688"/>
                  </a:lnTo>
                  <a:lnTo>
                    <a:pt x="144576" y="852081"/>
                  </a:lnTo>
                  <a:lnTo>
                    <a:pt x="167411" y="852081"/>
                  </a:lnTo>
                  <a:lnTo>
                    <a:pt x="167411" y="844473"/>
                  </a:lnTo>
                  <a:lnTo>
                    <a:pt x="182626" y="844473"/>
                  </a:lnTo>
                  <a:lnTo>
                    <a:pt x="182626" y="821639"/>
                  </a:lnTo>
                  <a:lnTo>
                    <a:pt x="197853" y="821639"/>
                  </a:lnTo>
                  <a:lnTo>
                    <a:pt x="197853" y="806424"/>
                  </a:lnTo>
                  <a:lnTo>
                    <a:pt x="220675" y="806424"/>
                  </a:lnTo>
                  <a:lnTo>
                    <a:pt x="220675" y="791210"/>
                  </a:lnTo>
                  <a:lnTo>
                    <a:pt x="235889" y="791210"/>
                  </a:lnTo>
                  <a:lnTo>
                    <a:pt x="235889" y="768388"/>
                  </a:lnTo>
                  <a:lnTo>
                    <a:pt x="258724" y="768388"/>
                  </a:lnTo>
                  <a:lnTo>
                    <a:pt x="258724" y="760780"/>
                  </a:lnTo>
                  <a:lnTo>
                    <a:pt x="273939" y="760780"/>
                  </a:lnTo>
                  <a:lnTo>
                    <a:pt x="273939" y="753173"/>
                  </a:lnTo>
                  <a:lnTo>
                    <a:pt x="289166" y="753173"/>
                  </a:lnTo>
                  <a:lnTo>
                    <a:pt x="289166" y="745566"/>
                  </a:lnTo>
                  <a:lnTo>
                    <a:pt x="311988" y="745566"/>
                  </a:lnTo>
                  <a:lnTo>
                    <a:pt x="311988" y="737958"/>
                  </a:lnTo>
                  <a:lnTo>
                    <a:pt x="327202" y="737958"/>
                  </a:lnTo>
                  <a:lnTo>
                    <a:pt x="350037" y="737958"/>
                  </a:lnTo>
                  <a:lnTo>
                    <a:pt x="350037" y="722744"/>
                  </a:lnTo>
                  <a:lnTo>
                    <a:pt x="365252" y="722744"/>
                  </a:lnTo>
                  <a:lnTo>
                    <a:pt x="365252" y="707529"/>
                  </a:lnTo>
                  <a:lnTo>
                    <a:pt x="380479" y="707529"/>
                  </a:lnTo>
                  <a:lnTo>
                    <a:pt x="403301" y="707529"/>
                  </a:lnTo>
                  <a:lnTo>
                    <a:pt x="403301" y="699922"/>
                  </a:lnTo>
                  <a:lnTo>
                    <a:pt x="418528" y="699922"/>
                  </a:lnTo>
                  <a:lnTo>
                    <a:pt x="418528" y="692315"/>
                  </a:lnTo>
                  <a:lnTo>
                    <a:pt x="441350" y="692315"/>
                  </a:lnTo>
                  <a:lnTo>
                    <a:pt x="456565" y="692315"/>
                  </a:lnTo>
                  <a:lnTo>
                    <a:pt x="456565" y="699922"/>
                  </a:lnTo>
                  <a:lnTo>
                    <a:pt x="471792" y="699922"/>
                  </a:lnTo>
                  <a:lnTo>
                    <a:pt x="494614" y="699922"/>
                  </a:lnTo>
                  <a:lnTo>
                    <a:pt x="494614" y="692315"/>
                  </a:lnTo>
                  <a:lnTo>
                    <a:pt x="509841" y="692315"/>
                  </a:lnTo>
                  <a:lnTo>
                    <a:pt x="525056" y="692315"/>
                  </a:lnTo>
                  <a:lnTo>
                    <a:pt x="525056" y="684707"/>
                  </a:lnTo>
                  <a:lnTo>
                    <a:pt x="547878" y="684707"/>
                  </a:lnTo>
                  <a:lnTo>
                    <a:pt x="563105" y="684707"/>
                  </a:lnTo>
                  <a:lnTo>
                    <a:pt x="563105" y="753173"/>
                  </a:lnTo>
                  <a:lnTo>
                    <a:pt x="585927" y="753173"/>
                  </a:lnTo>
                  <a:lnTo>
                    <a:pt x="585927" y="844473"/>
                  </a:lnTo>
                  <a:lnTo>
                    <a:pt x="601154" y="844473"/>
                  </a:lnTo>
                  <a:lnTo>
                    <a:pt x="601154" y="859688"/>
                  </a:lnTo>
                  <a:lnTo>
                    <a:pt x="616369" y="859688"/>
                  </a:lnTo>
                  <a:lnTo>
                    <a:pt x="616369" y="867295"/>
                  </a:lnTo>
                  <a:lnTo>
                    <a:pt x="639191" y="867295"/>
                  </a:lnTo>
                  <a:lnTo>
                    <a:pt x="639191" y="882510"/>
                  </a:lnTo>
                  <a:lnTo>
                    <a:pt x="654418" y="882510"/>
                  </a:lnTo>
                  <a:lnTo>
                    <a:pt x="654418" y="874903"/>
                  </a:lnTo>
                  <a:lnTo>
                    <a:pt x="677240" y="874903"/>
                  </a:lnTo>
                  <a:lnTo>
                    <a:pt x="677240" y="867295"/>
                  </a:lnTo>
                  <a:lnTo>
                    <a:pt x="692467" y="867295"/>
                  </a:lnTo>
                  <a:lnTo>
                    <a:pt x="707682" y="867295"/>
                  </a:lnTo>
                  <a:lnTo>
                    <a:pt x="707682" y="844473"/>
                  </a:lnTo>
                  <a:lnTo>
                    <a:pt x="730516" y="844473"/>
                  </a:lnTo>
                  <a:lnTo>
                    <a:pt x="730516" y="852081"/>
                  </a:lnTo>
                  <a:lnTo>
                    <a:pt x="745731" y="852081"/>
                  </a:lnTo>
                  <a:lnTo>
                    <a:pt x="768553" y="852081"/>
                  </a:lnTo>
                  <a:lnTo>
                    <a:pt x="768553" y="836866"/>
                  </a:lnTo>
                  <a:lnTo>
                    <a:pt x="783780" y="836866"/>
                  </a:lnTo>
                  <a:lnTo>
                    <a:pt x="783780" y="768388"/>
                  </a:lnTo>
                  <a:lnTo>
                    <a:pt x="798995" y="768388"/>
                  </a:lnTo>
                  <a:lnTo>
                    <a:pt x="798995" y="684707"/>
                  </a:lnTo>
                  <a:lnTo>
                    <a:pt x="821829" y="684707"/>
                  </a:lnTo>
                  <a:lnTo>
                    <a:pt x="821829" y="654278"/>
                  </a:lnTo>
                  <a:lnTo>
                    <a:pt x="837044" y="654278"/>
                  </a:lnTo>
                  <a:lnTo>
                    <a:pt x="837044" y="631444"/>
                  </a:lnTo>
                  <a:lnTo>
                    <a:pt x="859866" y="631444"/>
                  </a:lnTo>
                  <a:lnTo>
                    <a:pt x="859866" y="623836"/>
                  </a:lnTo>
                  <a:lnTo>
                    <a:pt x="875093" y="623836"/>
                  </a:lnTo>
                  <a:lnTo>
                    <a:pt x="875093" y="608622"/>
                  </a:lnTo>
                  <a:lnTo>
                    <a:pt x="890308" y="608622"/>
                  </a:lnTo>
                  <a:lnTo>
                    <a:pt x="913142" y="608622"/>
                  </a:lnTo>
                  <a:lnTo>
                    <a:pt x="913142" y="578192"/>
                  </a:lnTo>
                  <a:lnTo>
                    <a:pt x="928357" y="578192"/>
                  </a:lnTo>
                  <a:lnTo>
                    <a:pt x="928357" y="555371"/>
                  </a:lnTo>
                  <a:lnTo>
                    <a:pt x="951179" y="555371"/>
                  </a:lnTo>
                  <a:lnTo>
                    <a:pt x="951179" y="547763"/>
                  </a:lnTo>
                  <a:lnTo>
                    <a:pt x="966406" y="547763"/>
                  </a:lnTo>
                  <a:lnTo>
                    <a:pt x="966406" y="509727"/>
                  </a:lnTo>
                  <a:lnTo>
                    <a:pt x="981621" y="509727"/>
                  </a:lnTo>
                  <a:lnTo>
                    <a:pt x="981621" y="471690"/>
                  </a:lnTo>
                  <a:lnTo>
                    <a:pt x="1004455" y="471690"/>
                  </a:lnTo>
                  <a:lnTo>
                    <a:pt x="1004455" y="448868"/>
                  </a:lnTo>
                  <a:lnTo>
                    <a:pt x="1019670" y="448868"/>
                  </a:lnTo>
                  <a:lnTo>
                    <a:pt x="1019670" y="410819"/>
                  </a:lnTo>
                  <a:lnTo>
                    <a:pt x="1034884" y="410819"/>
                  </a:lnTo>
                  <a:lnTo>
                    <a:pt x="1034884" y="365175"/>
                  </a:lnTo>
                  <a:lnTo>
                    <a:pt x="1057719" y="365175"/>
                  </a:lnTo>
                  <a:lnTo>
                    <a:pt x="1057719" y="349961"/>
                  </a:lnTo>
                  <a:lnTo>
                    <a:pt x="1072934" y="349961"/>
                  </a:lnTo>
                  <a:lnTo>
                    <a:pt x="1072934" y="304317"/>
                  </a:lnTo>
                  <a:lnTo>
                    <a:pt x="1095768" y="304317"/>
                  </a:lnTo>
                  <a:lnTo>
                    <a:pt x="1095768" y="258673"/>
                  </a:lnTo>
                  <a:lnTo>
                    <a:pt x="1110983" y="258673"/>
                  </a:lnTo>
                  <a:lnTo>
                    <a:pt x="1110983" y="228231"/>
                  </a:lnTo>
                  <a:lnTo>
                    <a:pt x="1126197" y="228231"/>
                  </a:lnTo>
                  <a:lnTo>
                    <a:pt x="1126197" y="213017"/>
                  </a:lnTo>
                  <a:lnTo>
                    <a:pt x="1149032" y="213017"/>
                  </a:lnTo>
                  <a:lnTo>
                    <a:pt x="1149032" y="205409"/>
                  </a:lnTo>
                  <a:lnTo>
                    <a:pt x="1164247" y="205409"/>
                  </a:lnTo>
                  <a:lnTo>
                    <a:pt x="1164247" y="174980"/>
                  </a:lnTo>
                  <a:lnTo>
                    <a:pt x="1187081" y="174980"/>
                  </a:lnTo>
                  <a:lnTo>
                    <a:pt x="1187081" y="167373"/>
                  </a:lnTo>
                  <a:lnTo>
                    <a:pt x="1202296" y="167373"/>
                  </a:lnTo>
                  <a:lnTo>
                    <a:pt x="1202296" y="159766"/>
                  </a:lnTo>
                  <a:lnTo>
                    <a:pt x="1217510" y="159766"/>
                  </a:lnTo>
                  <a:lnTo>
                    <a:pt x="1217510" y="167373"/>
                  </a:lnTo>
                  <a:lnTo>
                    <a:pt x="1240345" y="167373"/>
                  </a:lnTo>
                  <a:lnTo>
                    <a:pt x="1240345" y="152158"/>
                  </a:lnTo>
                  <a:lnTo>
                    <a:pt x="1255560" y="152158"/>
                  </a:lnTo>
                  <a:lnTo>
                    <a:pt x="1278394" y="152158"/>
                  </a:lnTo>
                  <a:lnTo>
                    <a:pt x="1278394" y="0"/>
                  </a:lnTo>
                  <a:close/>
                </a:path>
                <a:path w="1332229" h="935989">
                  <a:moveTo>
                    <a:pt x="1331658" y="0"/>
                  </a:moveTo>
                  <a:lnTo>
                    <a:pt x="1308823" y="0"/>
                  </a:lnTo>
                  <a:lnTo>
                    <a:pt x="1308823" y="144551"/>
                  </a:lnTo>
                  <a:lnTo>
                    <a:pt x="1331658" y="144551"/>
                  </a:lnTo>
                  <a:lnTo>
                    <a:pt x="1331658" y="0"/>
                  </a:lnTo>
                  <a:close/>
                </a:path>
              </a:pathLst>
            </a:custGeom>
            <a:solidFill>
              <a:srgbClr val="FF0000"/>
            </a:solidFill>
          </p:spPr>
          <p:txBody>
            <a:bodyPr wrap="square" lIns="0" tIns="0" rIns="0" bIns="0" rtlCol="0"/>
            <a:lstStyle/>
            <a:p>
              <a:endParaRPr/>
            </a:p>
          </p:txBody>
        </p:sp>
        <p:sp>
          <p:nvSpPr>
            <p:cNvPr id="18" name="object 18"/>
            <p:cNvSpPr/>
            <p:nvPr/>
          </p:nvSpPr>
          <p:spPr>
            <a:xfrm>
              <a:off x="4355211" y="2709621"/>
              <a:ext cx="654685" cy="806450"/>
            </a:xfrm>
            <a:custGeom>
              <a:avLst/>
              <a:gdLst/>
              <a:ahLst/>
              <a:cxnLst/>
              <a:rect l="l" t="t" r="r" b="b"/>
              <a:pathLst>
                <a:path w="654685" h="806450">
                  <a:moveTo>
                    <a:pt x="654405" y="0"/>
                  </a:moveTo>
                  <a:lnTo>
                    <a:pt x="631583" y="0"/>
                  </a:lnTo>
                  <a:lnTo>
                    <a:pt x="631583" y="83680"/>
                  </a:lnTo>
                  <a:lnTo>
                    <a:pt x="616369" y="83680"/>
                  </a:lnTo>
                  <a:lnTo>
                    <a:pt x="616369" y="144551"/>
                  </a:lnTo>
                  <a:lnTo>
                    <a:pt x="601141" y="144551"/>
                  </a:lnTo>
                  <a:lnTo>
                    <a:pt x="601141" y="220624"/>
                  </a:lnTo>
                  <a:lnTo>
                    <a:pt x="578319" y="220624"/>
                  </a:lnTo>
                  <a:lnTo>
                    <a:pt x="578319" y="281482"/>
                  </a:lnTo>
                  <a:lnTo>
                    <a:pt x="563092" y="281482"/>
                  </a:lnTo>
                  <a:lnTo>
                    <a:pt x="563092" y="319519"/>
                  </a:lnTo>
                  <a:lnTo>
                    <a:pt x="540270" y="319519"/>
                  </a:lnTo>
                  <a:lnTo>
                    <a:pt x="540270" y="334746"/>
                  </a:lnTo>
                  <a:lnTo>
                    <a:pt x="525056" y="334746"/>
                  </a:lnTo>
                  <a:lnTo>
                    <a:pt x="525056" y="365175"/>
                  </a:lnTo>
                  <a:lnTo>
                    <a:pt x="509828" y="365175"/>
                  </a:lnTo>
                  <a:lnTo>
                    <a:pt x="509828" y="380390"/>
                  </a:lnTo>
                  <a:lnTo>
                    <a:pt x="487006" y="380390"/>
                  </a:lnTo>
                  <a:lnTo>
                    <a:pt x="487006" y="418426"/>
                  </a:lnTo>
                  <a:lnTo>
                    <a:pt x="471779" y="418426"/>
                  </a:lnTo>
                  <a:lnTo>
                    <a:pt x="471779" y="448856"/>
                  </a:lnTo>
                  <a:lnTo>
                    <a:pt x="448957" y="448856"/>
                  </a:lnTo>
                  <a:lnTo>
                    <a:pt x="448957" y="464070"/>
                  </a:lnTo>
                  <a:lnTo>
                    <a:pt x="433730" y="464070"/>
                  </a:lnTo>
                  <a:lnTo>
                    <a:pt x="433730" y="471678"/>
                  </a:lnTo>
                  <a:lnTo>
                    <a:pt x="418515" y="471678"/>
                  </a:lnTo>
                  <a:lnTo>
                    <a:pt x="418515" y="494499"/>
                  </a:lnTo>
                  <a:lnTo>
                    <a:pt x="395693" y="494499"/>
                  </a:lnTo>
                  <a:lnTo>
                    <a:pt x="380466" y="494499"/>
                  </a:lnTo>
                  <a:lnTo>
                    <a:pt x="380466" y="502107"/>
                  </a:lnTo>
                  <a:lnTo>
                    <a:pt x="357644" y="502107"/>
                  </a:lnTo>
                  <a:lnTo>
                    <a:pt x="357644" y="524941"/>
                  </a:lnTo>
                  <a:lnTo>
                    <a:pt x="342417" y="524941"/>
                  </a:lnTo>
                  <a:lnTo>
                    <a:pt x="342417" y="517321"/>
                  </a:lnTo>
                  <a:lnTo>
                    <a:pt x="327202" y="517321"/>
                  </a:lnTo>
                  <a:lnTo>
                    <a:pt x="327202" y="532549"/>
                  </a:lnTo>
                  <a:lnTo>
                    <a:pt x="304380" y="532549"/>
                  </a:lnTo>
                  <a:lnTo>
                    <a:pt x="304380" y="540156"/>
                  </a:lnTo>
                  <a:lnTo>
                    <a:pt x="289153" y="540156"/>
                  </a:lnTo>
                  <a:lnTo>
                    <a:pt x="289153" y="547763"/>
                  </a:lnTo>
                  <a:lnTo>
                    <a:pt x="266331" y="547763"/>
                  </a:lnTo>
                  <a:lnTo>
                    <a:pt x="266331" y="570585"/>
                  </a:lnTo>
                  <a:lnTo>
                    <a:pt x="251104" y="570585"/>
                  </a:lnTo>
                  <a:lnTo>
                    <a:pt x="251104" y="578192"/>
                  </a:lnTo>
                  <a:lnTo>
                    <a:pt x="235889" y="578192"/>
                  </a:lnTo>
                  <a:lnTo>
                    <a:pt x="213067" y="578192"/>
                  </a:lnTo>
                  <a:lnTo>
                    <a:pt x="213067" y="608622"/>
                  </a:lnTo>
                  <a:lnTo>
                    <a:pt x="197840" y="608622"/>
                  </a:lnTo>
                  <a:lnTo>
                    <a:pt x="197840" y="593407"/>
                  </a:lnTo>
                  <a:lnTo>
                    <a:pt x="182626" y="593407"/>
                  </a:lnTo>
                  <a:lnTo>
                    <a:pt x="182626" y="608622"/>
                  </a:lnTo>
                  <a:lnTo>
                    <a:pt x="159791" y="608622"/>
                  </a:lnTo>
                  <a:lnTo>
                    <a:pt x="159791" y="631444"/>
                  </a:lnTo>
                  <a:lnTo>
                    <a:pt x="144576" y="631444"/>
                  </a:lnTo>
                  <a:lnTo>
                    <a:pt x="144576" y="623836"/>
                  </a:lnTo>
                  <a:lnTo>
                    <a:pt x="121754" y="623836"/>
                  </a:lnTo>
                  <a:lnTo>
                    <a:pt x="121754" y="646658"/>
                  </a:lnTo>
                  <a:lnTo>
                    <a:pt x="106527" y="646658"/>
                  </a:lnTo>
                  <a:lnTo>
                    <a:pt x="91313" y="646658"/>
                  </a:lnTo>
                  <a:lnTo>
                    <a:pt x="68478" y="646658"/>
                  </a:lnTo>
                  <a:lnTo>
                    <a:pt x="68478" y="654265"/>
                  </a:lnTo>
                  <a:lnTo>
                    <a:pt x="53263" y="654265"/>
                  </a:lnTo>
                  <a:lnTo>
                    <a:pt x="53263" y="661873"/>
                  </a:lnTo>
                  <a:lnTo>
                    <a:pt x="30429" y="661873"/>
                  </a:lnTo>
                  <a:lnTo>
                    <a:pt x="30429" y="646658"/>
                  </a:lnTo>
                  <a:lnTo>
                    <a:pt x="15214" y="646658"/>
                  </a:lnTo>
                  <a:lnTo>
                    <a:pt x="15214" y="654265"/>
                  </a:lnTo>
                  <a:lnTo>
                    <a:pt x="0" y="654265"/>
                  </a:lnTo>
                  <a:lnTo>
                    <a:pt x="0" y="798817"/>
                  </a:lnTo>
                  <a:lnTo>
                    <a:pt x="15214" y="798817"/>
                  </a:lnTo>
                  <a:lnTo>
                    <a:pt x="15214" y="791210"/>
                  </a:lnTo>
                  <a:lnTo>
                    <a:pt x="30429" y="791210"/>
                  </a:lnTo>
                  <a:lnTo>
                    <a:pt x="30429" y="806424"/>
                  </a:lnTo>
                  <a:lnTo>
                    <a:pt x="53263" y="806424"/>
                  </a:lnTo>
                  <a:lnTo>
                    <a:pt x="53263" y="791210"/>
                  </a:lnTo>
                  <a:lnTo>
                    <a:pt x="68478" y="791210"/>
                  </a:lnTo>
                  <a:lnTo>
                    <a:pt x="68478" y="783602"/>
                  </a:lnTo>
                  <a:lnTo>
                    <a:pt x="91313" y="783602"/>
                  </a:lnTo>
                  <a:lnTo>
                    <a:pt x="106527" y="783602"/>
                  </a:lnTo>
                  <a:lnTo>
                    <a:pt x="106527" y="791210"/>
                  </a:lnTo>
                  <a:lnTo>
                    <a:pt x="121754" y="791210"/>
                  </a:lnTo>
                  <a:lnTo>
                    <a:pt x="121754" y="760780"/>
                  </a:lnTo>
                  <a:lnTo>
                    <a:pt x="144576" y="760780"/>
                  </a:lnTo>
                  <a:lnTo>
                    <a:pt x="144576" y="768388"/>
                  </a:lnTo>
                  <a:lnTo>
                    <a:pt x="159791" y="768388"/>
                  </a:lnTo>
                  <a:lnTo>
                    <a:pt x="159791" y="745566"/>
                  </a:lnTo>
                  <a:lnTo>
                    <a:pt x="182626" y="745566"/>
                  </a:lnTo>
                  <a:lnTo>
                    <a:pt x="182626" y="730351"/>
                  </a:lnTo>
                  <a:lnTo>
                    <a:pt x="197840" y="730351"/>
                  </a:lnTo>
                  <a:lnTo>
                    <a:pt x="197840" y="745566"/>
                  </a:lnTo>
                  <a:lnTo>
                    <a:pt x="213067" y="745566"/>
                  </a:lnTo>
                  <a:lnTo>
                    <a:pt x="213067" y="715124"/>
                  </a:lnTo>
                  <a:lnTo>
                    <a:pt x="235889" y="715124"/>
                  </a:lnTo>
                  <a:lnTo>
                    <a:pt x="251104" y="715124"/>
                  </a:lnTo>
                  <a:lnTo>
                    <a:pt x="266331" y="715124"/>
                  </a:lnTo>
                  <a:lnTo>
                    <a:pt x="266331" y="692302"/>
                  </a:lnTo>
                  <a:lnTo>
                    <a:pt x="289153" y="692302"/>
                  </a:lnTo>
                  <a:lnTo>
                    <a:pt x="289153" y="684695"/>
                  </a:lnTo>
                  <a:lnTo>
                    <a:pt x="304380" y="684695"/>
                  </a:lnTo>
                  <a:lnTo>
                    <a:pt x="304380" y="677087"/>
                  </a:lnTo>
                  <a:lnTo>
                    <a:pt x="327202" y="677087"/>
                  </a:lnTo>
                  <a:lnTo>
                    <a:pt x="327202" y="661873"/>
                  </a:lnTo>
                  <a:lnTo>
                    <a:pt x="342417" y="661873"/>
                  </a:lnTo>
                  <a:lnTo>
                    <a:pt x="357644" y="661873"/>
                  </a:lnTo>
                  <a:lnTo>
                    <a:pt x="357644" y="646658"/>
                  </a:lnTo>
                  <a:lnTo>
                    <a:pt x="380466" y="646658"/>
                  </a:lnTo>
                  <a:lnTo>
                    <a:pt x="380466" y="639051"/>
                  </a:lnTo>
                  <a:lnTo>
                    <a:pt x="395693" y="639051"/>
                  </a:lnTo>
                  <a:lnTo>
                    <a:pt x="395693" y="646658"/>
                  </a:lnTo>
                  <a:lnTo>
                    <a:pt x="418515" y="646658"/>
                  </a:lnTo>
                  <a:lnTo>
                    <a:pt x="418515" y="616229"/>
                  </a:lnTo>
                  <a:lnTo>
                    <a:pt x="433730" y="616229"/>
                  </a:lnTo>
                  <a:lnTo>
                    <a:pt x="433730" y="608622"/>
                  </a:lnTo>
                  <a:lnTo>
                    <a:pt x="448957" y="608622"/>
                  </a:lnTo>
                  <a:lnTo>
                    <a:pt x="448957" y="601014"/>
                  </a:lnTo>
                  <a:lnTo>
                    <a:pt x="471779" y="601014"/>
                  </a:lnTo>
                  <a:lnTo>
                    <a:pt x="471779" y="578192"/>
                  </a:lnTo>
                  <a:lnTo>
                    <a:pt x="487006" y="578192"/>
                  </a:lnTo>
                  <a:lnTo>
                    <a:pt x="487006" y="540156"/>
                  </a:lnTo>
                  <a:lnTo>
                    <a:pt x="509828" y="540156"/>
                  </a:lnTo>
                  <a:lnTo>
                    <a:pt x="509828" y="524941"/>
                  </a:lnTo>
                  <a:lnTo>
                    <a:pt x="525056" y="524941"/>
                  </a:lnTo>
                  <a:lnTo>
                    <a:pt x="525056" y="486892"/>
                  </a:lnTo>
                  <a:lnTo>
                    <a:pt x="540270" y="486892"/>
                  </a:lnTo>
                  <a:lnTo>
                    <a:pt x="540270" y="479285"/>
                  </a:lnTo>
                  <a:lnTo>
                    <a:pt x="563092" y="479285"/>
                  </a:lnTo>
                  <a:lnTo>
                    <a:pt x="563092" y="448856"/>
                  </a:lnTo>
                  <a:lnTo>
                    <a:pt x="578319" y="448856"/>
                  </a:lnTo>
                  <a:lnTo>
                    <a:pt x="578319" y="387997"/>
                  </a:lnTo>
                  <a:lnTo>
                    <a:pt x="601141" y="387997"/>
                  </a:lnTo>
                  <a:lnTo>
                    <a:pt x="601141" y="311912"/>
                  </a:lnTo>
                  <a:lnTo>
                    <a:pt x="616369" y="311912"/>
                  </a:lnTo>
                  <a:lnTo>
                    <a:pt x="616369" y="258660"/>
                  </a:lnTo>
                  <a:lnTo>
                    <a:pt x="631583" y="258660"/>
                  </a:lnTo>
                  <a:lnTo>
                    <a:pt x="631583" y="182587"/>
                  </a:lnTo>
                  <a:lnTo>
                    <a:pt x="654405" y="182587"/>
                  </a:lnTo>
                  <a:lnTo>
                    <a:pt x="654405" y="0"/>
                  </a:lnTo>
                  <a:close/>
                </a:path>
              </a:pathLst>
            </a:custGeom>
            <a:solidFill>
              <a:srgbClr val="FF0000"/>
            </a:solidFill>
          </p:spPr>
          <p:txBody>
            <a:bodyPr wrap="square" lIns="0" tIns="0" rIns="0" bIns="0" rtlCol="0"/>
            <a:lstStyle/>
            <a:p>
              <a:endParaRPr/>
            </a:p>
          </p:txBody>
        </p:sp>
        <p:sp>
          <p:nvSpPr>
            <p:cNvPr id="19" name="object 19"/>
            <p:cNvSpPr/>
            <p:nvPr/>
          </p:nvSpPr>
          <p:spPr>
            <a:xfrm>
              <a:off x="527596" y="4368114"/>
              <a:ext cx="1294130" cy="578485"/>
            </a:xfrm>
            <a:custGeom>
              <a:avLst/>
              <a:gdLst/>
              <a:ahLst/>
              <a:cxnLst/>
              <a:rect l="l" t="t" r="r" b="b"/>
              <a:pathLst>
                <a:path w="1294130" h="578485">
                  <a:moveTo>
                    <a:pt x="1293660" y="0"/>
                  </a:moveTo>
                  <a:lnTo>
                    <a:pt x="1278445" y="0"/>
                  </a:lnTo>
                  <a:lnTo>
                    <a:pt x="1278445" y="7607"/>
                  </a:lnTo>
                  <a:lnTo>
                    <a:pt x="1255610" y="7607"/>
                  </a:lnTo>
                  <a:lnTo>
                    <a:pt x="1255610" y="22821"/>
                  </a:lnTo>
                  <a:lnTo>
                    <a:pt x="1240396" y="22821"/>
                  </a:lnTo>
                  <a:lnTo>
                    <a:pt x="1240396" y="38049"/>
                  </a:lnTo>
                  <a:lnTo>
                    <a:pt x="1217561" y="38049"/>
                  </a:lnTo>
                  <a:lnTo>
                    <a:pt x="1217561" y="53263"/>
                  </a:lnTo>
                  <a:lnTo>
                    <a:pt x="1202347" y="53263"/>
                  </a:lnTo>
                  <a:lnTo>
                    <a:pt x="1202347" y="76085"/>
                  </a:lnTo>
                  <a:lnTo>
                    <a:pt x="1187132" y="76085"/>
                  </a:lnTo>
                  <a:lnTo>
                    <a:pt x="1187132" y="98907"/>
                  </a:lnTo>
                  <a:lnTo>
                    <a:pt x="1164297" y="98907"/>
                  </a:lnTo>
                  <a:lnTo>
                    <a:pt x="1164297" y="121729"/>
                  </a:lnTo>
                  <a:lnTo>
                    <a:pt x="1149083" y="121729"/>
                  </a:lnTo>
                  <a:lnTo>
                    <a:pt x="1149083" y="136944"/>
                  </a:lnTo>
                  <a:lnTo>
                    <a:pt x="1126197" y="136944"/>
                  </a:lnTo>
                  <a:lnTo>
                    <a:pt x="1126197" y="159766"/>
                  </a:lnTo>
                  <a:lnTo>
                    <a:pt x="1110983" y="159766"/>
                  </a:lnTo>
                  <a:lnTo>
                    <a:pt x="1110983" y="182587"/>
                  </a:lnTo>
                  <a:lnTo>
                    <a:pt x="1095768" y="182587"/>
                  </a:lnTo>
                  <a:lnTo>
                    <a:pt x="1095768" y="205409"/>
                  </a:lnTo>
                  <a:lnTo>
                    <a:pt x="1072934" y="205409"/>
                  </a:lnTo>
                  <a:lnTo>
                    <a:pt x="1072934" y="220624"/>
                  </a:lnTo>
                  <a:lnTo>
                    <a:pt x="1057719" y="220624"/>
                  </a:lnTo>
                  <a:lnTo>
                    <a:pt x="1057719" y="243459"/>
                  </a:lnTo>
                  <a:lnTo>
                    <a:pt x="1034884" y="243459"/>
                  </a:lnTo>
                  <a:lnTo>
                    <a:pt x="1034884" y="266280"/>
                  </a:lnTo>
                  <a:lnTo>
                    <a:pt x="1019670" y="266280"/>
                  </a:lnTo>
                  <a:lnTo>
                    <a:pt x="1019670" y="281495"/>
                  </a:lnTo>
                  <a:lnTo>
                    <a:pt x="1004455" y="281495"/>
                  </a:lnTo>
                  <a:lnTo>
                    <a:pt x="1004455" y="311924"/>
                  </a:lnTo>
                  <a:lnTo>
                    <a:pt x="981621" y="311924"/>
                  </a:lnTo>
                  <a:lnTo>
                    <a:pt x="981621" y="334746"/>
                  </a:lnTo>
                  <a:lnTo>
                    <a:pt x="966406" y="334746"/>
                  </a:lnTo>
                  <a:lnTo>
                    <a:pt x="966406" y="357568"/>
                  </a:lnTo>
                  <a:lnTo>
                    <a:pt x="951179" y="357568"/>
                  </a:lnTo>
                  <a:lnTo>
                    <a:pt x="951179" y="395605"/>
                  </a:lnTo>
                  <a:lnTo>
                    <a:pt x="928357" y="395605"/>
                  </a:lnTo>
                  <a:lnTo>
                    <a:pt x="928357" y="426046"/>
                  </a:lnTo>
                  <a:lnTo>
                    <a:pt x="913142" y="426046"/>
                  </a:lnTo>
                  <a:lnTo>
                    <a:pt x="913142" y="456476"/>
                  </a:lnTo>
                  <a:lnTo>
                    <a:pt x="890308" y="456476"/>
                  </a:lnTo>
                  <a:lnTo>
                    <a:pt x="890308" y="479298"/>
                  </a:lnTo>
                  <a:lnTo>
                    <a:pt x="875093" y="479298"/>
                  </a:lnTo>
                  <a:lnTo>
                    <a:pt x="875093" y="494512"/>
                  </a:lnTo>
                  <a:lnTo>
                    <a:pt x="859866" y="494512"/>
                  </a:lnTo>
                  <a:lnTo>
                    <a:pt x="859866" y="509727"/>
                  </a:lnTo>
                  <a:lnTo>
                    <a:pt x="837044" y="509727"/>
                  </a:lnTo>
                  <a:lnTo>
                    <a:pt x="837044" y="517334"/>
                  </a:lnTo>
                  <a:lnTo>
                    <a:pt x="821829" y="517334"/>
                  </a:lnTo>
                  <a:lnTo>
                    <a:pt x="821829" y="509727"/>
                  </a:lnTo>
                  <a:lnTo>
                    <a:pt x="798995" y="509727"/>
                  </a:lnTo>
                  <a:lnTo>
                    <a:pt x="798995" y="494512"/>
                  </a:lnTo>
                  <a:lnTo>
                    <a:pt x="783780" y="494512"/>
                  </a:lnTo>
                  <a:lnTo>
                    <a:pt x="783780" y="464083"/>
                  </a:lnTo>
                  <a:lnTo>
                    <a:pt x="768553" y="464083"/>
                  </a:lnTo>
                  <a:lnTo>
                    <a:pt x="768553" y="426046"/>
                  </a:lnTo>
                  <a:lnTo>
                    <a:pt x="745731" y="426046"/>
                  </a:lnTo>
                  <a:lnTo>
                    <a:pt x="745731" y="395605"/>
                  </a:lnTo>
                  <a:lnTo>
                    <a:pt x="730504" y="395605"/>
                  </a:lnTo>
                  <a:lnTo>
                    <a:pt x="730504" y="357568"/>
                  </a:lnTo>
                  <a:lnTo>
                    <a:pt x="707682" y="357568"/>
                  </a:lnTo>
                  <a:lnTo>
                    <a:pt x="707682" y="311924"/>
                  </a:lnTo>
                  <a:lnTo>
                    <a:pt x="692467" y="311924"/>
                  </a:lnTo>
                  <a:lnTo>
                    <a:pt x="692467" y="289102"/>
                  </a:lnTo>
                  <a:lnTo>
                    <a:pt x="677240" y="289102"/>
                  </a:lnTo>
                  <a:lnTo>
                    <a:pt x="677240" y="258673"/>
                  </a:lnTo>
                  <a:lnTo>
                    <a:pt x="654418" y="258673"/>
                  </a:lnTo>
                  <a:lnTo>
                    <a:pt x="654418" y="228244"/>
                  </a:lnTo>
                  <a:lnTo>
                    <a:pt x="639191" y="228244"/>
                  </a:lnTo>
                  <a:lnTo>
                    <a:pt x="639191" y="205409"/>
                  </a:lnTo>
                  <a:lnTo>
                    <a:pt x="616369" y="205409"/>
                  </a:lnTo>
                  <a:lnTo>
                    <a:pt x="616369" y="190195"/>
                  </a:lnTo>
                  <a:lnTo>
                    <a:pt x="601154" y="190195"/>
                  </a:lnTo>
                  <a:lnTo>
                    <a:pt x="601154" y="182587"/>
                  </a:lnTo>
                  <a:lnTo>
                    <a:pt x="585927" y="182587"/>
                  </a:lnTo>
                  <a:lnTo>
                    <a:pt x="585927" y="190195"/>
                  </a:lnTo>
                  <a:lnTo>
                    <a:pt x="563105" y="190195"/>
                  </a:lnTo>
                  <a:lnTo>
                    <a:pt x="547878" y="190195"/>
                  </a:lnTo>
                  <a:lnTo>
                    <a:pt x="547878" y="213017"/>
                  </a:lnTo>
                  <a:lnTo>
                    <a:pt x="532663" y="213017"/>
                  </a:lnTo>
                  <a:lnTo>
                    <a:pt x="532663" y="220624"/>
                  </a:lnTo>
                  <a:lnTo>
                    <a:pt x="509841" y="220624"/>
                  </a:lnTo>
                  <a:lnTo>
                    <a:pt x="509841" y="228244"/>
                  </a:lnTo>
                  <a:lnTo>
                    <a:pt x="494614" y="228244"/>
                  </a:lnTo>
                  <a:lnTo>
                    <a:pt x="494614" y="258673"/>
                  </a:lnTo>
                  <a:lnTo>
                    <a:pt x="471792" y="258673"/>
                  </a:lnTo>
                  <a:lnTo>
                    <a:pt x="471792" y="273888"/>
                  </a:lnTo>
                  <a:lnTo>
                    <a:pt x="456565" y="273888"/>
                  </a:lnTo>
                  <a:lnTo>
                    <a:pt x="456565" y="281495"/>
                  </a:lnTo>
                  <a:lnTo>
                    <a:pt x="441350" y="281495"/>
                  </a:lnTo>
                  <a:lnTo>
                    <a:pt x="441350" y="296710"/>
                  </a:lnTo>
                  <a:lnTo>
                    <a:pt x="418528" y="296710"/>
                  </a:lnTo>
                  <a:lnTo>
                    <a:pt x="418528" y="304317"/>
                  </a:lnTo>
                  <a:lnTo>
                    <a:pt x="403301" y="304317"/>
                  </a:lnTo>
                  <a:lnTo>
                    <a:pt x="403301" y="319532"/>
                  </a:lnTo>
                  <a:lnTo>
                    <a:pt x="380479" y="319532"/>
                  </a:lnTo>
                  <a:lnTo>
                    <a:pt x="380479" y="334746"/>
                  </a:lnTo>
                  <a:lnTo>
                    <a:pt x="365252" y="334746"/>
                  </a:lnTo>
                  <a:lnTo>
                    <a:pt x="365252" y="342353"/>
                  </a:lnTo>
                  <a:lnTo>
                    <a:pt x="350037" y="342353"/>
                  </a:lnTo>
                  <a:lnTo>
                    <a:pt x="350037" y="349961"/>
                  </a:lnTo>
                  <a:lnTo>
                    <a:pt x="327202" y="349961"/>
                  </a:lnTo>
                  <a:lnTo>
                    <a:pt x="327202" y="357568"/>
                  </a:lnTo>
                  <a:lnTo>
                    <a:pt x="311988" y="357568"/>
                  </a:lnTo>
                  <a:lnTo>
                    <a:pt x="311988" y="365175"/>
                  </a:lnTo>
                  <a:lnTo>
                    <a:pt x="289166" y="365175"/>
                  </a:lnTo>
                  <a:lnTo>
                    <a:pt x="289166" y="372783"/>
                  </a:lnTo>
                  <a:lnTo>
                    <a:pt x="273939" y="372783"/>
                  </a:lnTo>
                  <a:lnTo>
                    <a:pt x="258724" y="372783"/>
                  </a:lnTo>
                  <a:lnTo>
                    <a:pt x="235889" y="372783"/>
                  </a:lnTo>
                  <a:lnTo>
                    <a:pt x="235889" y="380390"/>
                  </a:lnTo>
                  <a:lnTo>
                    <a:pt x="220675" y="380390"/>
                  </a:lnTo>
                  <a:lnTo>
                    <a:pt x="220675" y="372783"/>
                  </a:lnTo>
                  <a:lnTo>
                    <a:pt x="197853" y="372783"/>
                  </a:lnTo>
                  <a:lnTo>
                    <a:pt x="197853" y="380390"/>
                  </a:lnTo>
                  <a:lnTo>
                    <a:pt x="182626" y="380390"/>
                  </a:lnTo>
                  <a:lnTo>
                    <a:pt x="167411" y="380390"/>
                  </a:lnTo>
                  <a:lnTo>
                    <a:pt x="167411" y="395605"/>
                  </a:lnTo>
                  <a:lnTo>
                    <a:pt x="144576" y="395605"/>
                  </a:lnTo>
                  <a:lnTo>
                    <a:pt x="144576" y="403212"/>
                  </a:lnTo>
                  <a:lnTo>
                    <a:pt x="129362" y="403212"/>
                  </a:lnTo>
                  <a:lnTo>
                    <a:pt x="129362" y="418439"/>
                  </a:lnTo>
                  <a:lnTo>
                    <a:pt x="106540" y="418439"/>
                  </a:lnTo>
                  <a:lnTo>
                    <a:pt x="106540" y="433654"/>
                  </a:lnTo>
                  <a:lnTo>
                    <a:pt x="91313" y="433654"/>
                  </a:lnTo>
                  <a:lnTo>
                    <a:pt x="91313" y="448868"/>
                  </a:lnTo>
                  <a:lnTo>
                    <a:pt x="76098" y="448868"/>
                  </a:lnTo>
                  <a:lnTo>
                    <a:pt x="76098" y="464083"/>
                  </a:lnTo>
                  <a:lnTo>
                    <a:pt x="53263" y="464083"/>
                  </a:lnTo>
                  <a:lnTo>
                    <a:pt x="53263" y="479298"/>
                  </a:lnTo>
                  <a:lnTo>
                    <a:pt x="38049" y="479298"/>
                  </a:lnTo>
                  <a:lnTo>
                    <a:pt x="38049" y="486905"/>
                  </a:lnTo>
                  <a:lnTo>
                    <a:pt x="22834" y="486905"/>
                  </a:lnTo>
                  <a:lnTo>
                    <a:pt x="22834" y="502119"/>
                  </a:lnTo>
                  <a:lnTo>
                    <a:pt x="0" y="502119"/>
                  </a:lnTo>
                  <a:lnTo>
                    <a:pt x="0" y="547763"/>
                  </a:lnTo>
                  <a:lnTo>
                    <a:pt x="22834" y="547763"/>
                  </a:lnTo>
                  <a:lnTo>
                    <a:pt x="22834" y="540156"/>
                  </a:lnTo>
                  <a:lnTo>
                    <a:pt x="38049" y="540156"/>
                  </a:lnTo>
                  <a:lnTo>
                    <a:pt x="38049" y="524941"/>
                  </a:lnTo>
                  <a:lnTo>
                    <a:pt x="53263" y="524941"/>
                  </a:lnTo>
                  <a:lnTo>
                    <a:pt x="53263" y="517334"/>
                  </a:lnTo>
                  <a:lnTo>
                    <a:pt x="76098" y="517334"/>
                  </a:lnTo>
                  <a:lnTo>
                    <a:pt x="76098" y="494512"/>
                  </a:lnTo>
                  <a:lnTo>
                    <a:pt x="91313" y="494512"/>
                  </a:lnTo>
                  <a:lnTo>
                    <a:pt x="91313" y="486905"/>
                  </a:lnTo>
                  <a:lnTo>
                    <a:pt x="106540" y="486905"/>
                  </a:lnTo>
                  <a:lnTo>
                    <a:pt x="106540" y="471690"/>
                  </a:lnTo>
                  <a:lnTo>
                    <a:pt x="129362" y="471690"/>
                  </a:lnTo>
                  <a:lnTo>
                    <a:pt x="129362" y="456476"/>
                  </a:lnTo>
                  <a:lnTo>
                    <a:pt x="144576" y="456476"/>
                  </a:lnTo>
                  <a:lnTo>
                    <a:pt x="144576" y="448868"/>
                  </a:lnTo>
                  <a:lnTo>
                    <a:pt x="167411" y="448868"/>
                  </a:lnTo>
                  <a:lnTo>
                    <a:pt x="167411" y="433654"/>
                  </a:lnTo>
                  <a:lnTo>
                    <a:pt x="182626" y="433654"/>
                  </a:lnTo>
                  <a:lnTo>
                    <a:pt x="197853" y="433654"/>
                  </a:lnTo>
                  <a:lnTo>
                    <a:pt x="197853" y="426046"/>
                  </a:lnTo>
                  <a:lnTo>
                    <a:pt x="220675" y="426046"/>
                  </a:lnTo>
                  <a:lnTo>
                    <a:pt x="220675" y="433654"/>
                  </a:lnTo>
                  <a:lnTo>
                    <a:pt x="235889" y="433654"/>
                  </a:lnTo>
                  <a:lnTo>
                    <a:pt x="258724" y="433654"/>
                  </a:lnTo>
                  <a:lnTo>
                    <a:pt x="273939" y="433654"/>
                  </a:lnTo>
                  <a:lnTo>
                    <a:pt x="273939" y="426046"/>
                  </a:lnTo>
                  <a:lnTo>
                    <a:pt x="289166" y="426046"/>
                  </a:lnTo>
                  <a:lnTo>
                    <a:pt x="311988" y="426046"/>
                  </a:lnTo>
                  <a:lnTo>
                    <a:pt x="311988" y="418439"/>
                  </a:lnTo>
                  <a:lnTo>
                    <a:pt x="327202" y="418439"/>
                  </a:lnTo>
                  <a:lnTo>
                    <a:pt x="327202" y="410819"/>
                  </a:lnTo>
                  <a:lnTo>
                    <a:pt x="350037" y="410819"/>
                  </a:lnTo>
                  <a:lnTo>
                    <a:pt x="365252" y="410819"/>
                  </a:lnTo>
                  <a:lnTo>
                    <a:pt x="365252" y="395605"/>
                  </a:lnTo>
                  <a:lnTo>
                    <a:pt x="380479" y="395605"/>
                  </a:lnTo>
                  <a:lnTo>
                    <a:pt x="380479" y="387997"/>
                  </a:lnTo>
                  <a:lnTo>
                    <a:pt x="403301" y="387997"/>
                  </a:lnTo>
                  <a:lnTo>
                    <a:pt x="403301" y="380390"/>
                  </a:lnTo>
                  <a:lnTo>
                    <a:pt x="418528" y="380390"/>
                  </a:lnTo>
                  <a:lnTo>
                    <a:pt x="418528" y="372783"/>
                  </a:lnTo>
                  <a:lnTo>
                    <a:pt x="441350" y="372783"/>
                  </a:lnTo>
                  <a:lnTo>
                    <a:pt x="441350" y="357568"/>
                  </a:lnTo>
                  <a:lnTo>
                    <a:pt x="456565" y="357568"/>
                  </a:lnTo>
                  <a:lnTo>
                    <a:pt x="456565" y="349961"/>
                  </a:lnTo>
                  <a:lnTo>
                    <a:pt x="471792" y="349961"/>
                  </a:lnTo>
                  <a:lnTo>
                    <a:pt x="471792" y="334746"/>
                  </a:lnTo>
                  <a:lnTo>
                    <a:pt x="494614" y="334746"/>
                  </a:lnTo>
                  <a:lnTo>
                    <a:pt x="494614" y="319532"/>
                  </a:lnTo>
                  <a:lnTo>
                    <a:pt x="509841" y="319532"/>
                  </a:lnTo>
                  <a:lnTo>
                    <a:pt x="509841" y="311924"/>
                  </a:lnTo>
                  <a:lnTo>
                    <a:pt x="532663" y="311924"/>
                  </a:lnTo>
                  <a:lnTo>
                    <a:pt x="532663" y="296710"/>
                  </a:lnTo>
                  <a:lnTo>
                    <a:pt x="547878" y="296710"/>
                  </a:lnTo>
                  <a:lnTo>
                    <a:pt x="547878" y="281495"/>
                  </a:lnTo>
                  <a:lnTo>
                    <a:pt x="563105" y="281495"/>
                  </a:lnTo>
                  <a:lnTo>
                    <a:pt x="563105" y="273888"/>
                  </a:lnTo>
                  <a:lnTo>
                    <a:pt x="585927" y="273888"/>
                  </a:lnTo>
                  <a:lnTo>
                    <a:pt x="585927" y="266280"/>
                  </a:lnTo>
                  <a:lnTo>
                    <a:pt x="601154" y="266280"/>
                  </a:lnTo>
                  <a:lnTo>
                    <a:pt x="601154" y="281495"/>
                  </a:lnTo>
                  <a:lnTo>
                    <a:pt x="616369" y="281495"/>
                  </a:lnTo>
                  <a:lnTo>
                    <a:pt x="616369" y="296710"/>
                  </a:lnTo>
                  <a:lnTo>
                    <a:pt x="639191" y="296710"/>
                  </a:lnTo>
                  <a:lnTo>
                    <a:pt x="639191" y="311924"/>
                  </a:lnTo>
                  <a:lnTo>
                    <a:pt x="654418" y="311924"/>
                  </a:lnTo>
                  <a:lnTo>
                    <a:pt x="654418" y="342353"/>
                  </a:lnTo>
                  <a:lnTo>
                    <a:pt x="677240" y="342353"/>
                  </a:lnTo>
                  <a:lnTo>
                    <a:pt x="677240" y="372783"/>
                  </a:lnTo>
                  <a:lnTo>
                    <a:pt x="692467" y="372783"/>
                  </a:lnTo>
                  <a:lnTo>
                    <a:pt x="692467" y="395605"/>
                  </a:lnTo>
                  <a:lnTo>
                    <a:pt x="707682" y="395605"/>
                  </a:lnTo>
                  <a:lnTo>
                    <a:pt x="707682" y="433654"/>
                  </a:lnTo>
                  <a:lnTo>
                    <a:pt x="730504" y="433654"/>
                  </a:lnTo>
                  <a:lnTo>
                    <a:pt x="730504" y="464083"/>
                  </a:lnTo>
                  <a:lnTo>
                    <a:pt x="745731" y="464083"/>
                  </a:lnTo>
                  <a:lnTo>
                    <a:pt x="745731" y="486905"/>
                  </a:lnTo>
                  <a:lnTo>
                    <a:pt x="768553" y="486905"/>
                  </a:lnTo>
                  <a:lnTo>
                    <a:pt x="768553" y="524941"/>
                  </a:lnTo>
                  <a:lnTo>
                    <a:pt x="783780" y="524941"/>
                  </a:lnTo>
                  <a:lnTo>
                    <a:pt x="783780" y="555371"/>
                  </a:lnTo>
                  <a:lnTo>
                    <a:pt x="798995" y="555371"/>
                  </a:lnTo>
                  <a:lnTo>
                    <a:pt x="798995" y="570585"/>
                  </a:lnTo>
                  <a:lnTo>
                    <a:pt x="821829" y="570585"/>
                  </a:lnTo>
                  <a:lnTo>
                    <a:pt x="821829" y="578192"/>
                  </a:lnTo>
                  <a:lnTo>
                    <a:pt x="837044" y="578192"/>
                  </a:lnTo>
                  <a:lnTo>
                    <a:pt x="837044" y="570585"/>
                  </a:lnTo>
                  <a:lnTo>
                    <a:pt x="859866" y="570585"/>
                  </a:lnTo>
                  <a:lnTo>
                    <a:pt x="859866" y="555371"/>
                  </a:lnTo>
                  <a:lnTo>
                    <a:pt x="875093" y="555371"/>
                  </a:lnTo>
                  <a:lnTo>
                    <a:pt x="875093" y="532549"/>
                  </a:lnTo>
                  <a:lnTo>
                    <a:pt x="890308" y="532549"/>
                  </a:lnTo>
                  <a:lnTo>
                    <a:pt x="890308" y="517334"/>
                  </a:lnTo>
                  <a:lnTo>
                    <a:pt x="913142" y="517334"/>
                  </a:lnTo>
                  <a:lnTo>
                    <a:pt x="913142" y="486905"/>
                  </a:lnTo>
                  <a:lnTo>
                    <a:pt x="928357" y="486905"/>
                  </a:lnTo>
                  <a:lnTo>
                    <a:pt x="928357" y="456476"/>
                  </a:lnTo>
                  <a:lnTo>
                    <a:pt x="951179" y="456476"/>
                  </a:lnTo>
                  <a:lnTo>
                    <a:pt x="951179" y="426046"/>
                  </a:lnTo>
                  <a:lnTo>
                    <a:pt x="966406" y="426046"/>
                  </a:lnTo>
                  <a:lnTo>
                    <a:pt x="966406" y="403212"/>
                  </a:lnTo>
                  <a:lnTo>
                    <a:pt x="981621" y="403212"/>
                  </a:lnTo>
                  <a:lnTo>
                    <a:pt x="981621" y="380390"/>
                  </a:lnTo>
                  <a:lnTo>
                    <a:pt x="1004455" y="380390"/>
                  </a:lnTo>
                  <a:lnTo>
                    <a:pt x="1004455" y="349961"/>
                  </a:lnTo>
                  <a:lnTo>
                    <a:pt x="1019670" y="349961"/>
                  </a:lnTo>
                  <a:lnTo>
                    <a:pt x="1019670" y="334746"/>
                  </a:lnTo>
                  <a:lnTo>
                    <a:pt x="1034884" y="334746"/>
                  </a:lnTo>
                  <a:lnTo>
                    <a:pt x="1034884" y="319532"/>
                  </a:lnTo>
                  <a:lnTo>
                    <a:pt x="1057719" y="319532"/>
                  </a:lnTo>
                  <a:lnTo>
                    <a:pt x="1057719" y="296710"/>
                  </a:lnTo>
                  <a:lnTo>
                    <a:pt x="1072934" y="296710"/>
                  </a:lnTo>
                  <a:lnTo>
                    <a:pt x="1072934" y="281495"/>
                  </a:lnTo>
                  <a:lnTo>
                    <a:pt x="1095768" y="281495"/>
                  </a:lnTo>
                  <a:lnTo>
                    <a:pt x="1095768" y="258673"/>
                  </a:lnTo>
                  <a:lnTo>
                    <a:pt x="1110983" y="258673"/>
                  </a:lnTo>
                  <a:lnTo>
                    <a:pt x="1110983" y="243459"/>
                  </a:lnTo>
                  <a:lnTo>
                    <a:pt x="1126197" y="243459"/>
                  </a:lnTo>
                  <a:lnTo>
                    <a:pt x="1126197" y="220624"/>
                  </a:lnTo>
                  <a:lnTo>
                    <a:pt x="1149083" y="220624"/>
                  </a:lnTo>
                  <a:lnTo>
                    <a:pt x="1149083" y="213017"/>
                  </a:lnTo>
                  <a:lnTo>
                    <a:pt x="1164297" y="213017"/>
                  </a:lnTo>
                  <a:lnTo>
                    <a:pt x="1164297" y="182587"/>
                  </a:lnTo>
                  <a:lnTo>
                    <a:pt x="1187132" y="182587"/>
                  </a:lnTo>
                  <a:lnTo>
                    <a:pt x="1187132" y="167373"/>
                  </a:lnTo>
                  <a:lnTo>
                    <a:pt x="1202347" y="167373"/>
                  </a:lnTo>
                  <a:lnTo>
                    <a:pt x="1202347" y="144551"/>
                  </a:lnTo>
                  <a:lnTo>
                    <a:pt x="1217561" y="144551"/>
                  </a:lnTo>
                  <a:lnTo>
                    <a:pt x="1217561" y="129336"/>
                  </a:lnTo>
                  <a:lnTo>
                    <a:pt x="1240396" y="129336"/>
                  </a:lnTo>
                  <a:lnTo>
                    <a:pt x="1240396" y="121729"/>
                  </a:lnTo>
                  <a:lnTo>
                    <a:pt x="1255610" y="121729"/>
                  </a:lnTo>
                  <a:lnTo>
                    <a:pt x="1255610" y="106514"/>
                  </a:lnTo>
                  <a:lnTo>
                    <a:pt x="1278445" y="106514"/>
                  </a:lnTo>
                  <a:lnTo>
                    <a:pt x="1278445" y="98907"/>
                  </a:lnTo>
                  <a:lnTo>
                    <a:pt x="1293660" y="98907"/>
                  </a:lnTo>
                  <a:lnTo>
                    <a:pt x="1293660" y="0"/>
                  </a:lnTo>
                  <a:close/>
                </a:path>
              </a:pathLst>
            </a:custGeom>
            <a:solidFill>
              <a:srgbClr val="00AFEF"/>
            </a:solidFill>
          </p:spPr>
          <p:txBody>
            <a:bodyPr wrap="square" lIns="0" tIns="0" rIns="0" bIns="0" rtlCol="0"/>
            <a:lstStyle/>
            <a:p>
              <a:endParaRPr/>
            </a:p>
          </p:txBody>
        </p:sp>
        <p:sp>
          <p:nvSpPr>
            <p:cNvPr id="20" name="object 20"/>
            <p:cNvSpPr/>
            <p:nvPr/>
          </p:nvSpPr>
          <p:spPr>
            <a:xfrm>
              <a:off x="1806041" y="4094238"/>
              <a:ext cx="1286510" cy="373380"/>
            </a:xfrm>
            <a:custGeom>
              <a:avLst/>
              <a:gdLst/>
              <a:ahLst/>
              <a:cxnLst/>
              <a:rect l="l" t="t" r="r" b="b"/>
              <a:pathLst>
                <a:path w="1286510" h="373379">
                  <a:moveTo>
                    <a:pt x="1286002" y="0"/>
                  </a:moveTo>
                  <a:lnTo>
                    <a:pt x="1270774" y="0"/>
                  </a:lnTo>
                  <a:lnTo>
                    <a:pt x="1255560" y="0"/>
                  </a:lnTo>
                  <a:lnTo>
                    <a:pt x="1255560" y="15214"/>
                  </a:lnTo>
                  <a:lnTo>
                    <a:pt x="1232725" y="15214"/>
                  </a:lnTo>
                  <a:lnTo>
                    <a:pt x="1232725" y="30429"/>
                  </a:lnTo>
                  <a:lnTo>
                    <a:pt x="1217510" y="30429"/>
                  </a:lnTo>
                  <a:lnTo>
                    <a:pt x="1217510" y="45643"/>
                  </a:lnTo>
                  <a:lnTo>
                    <a:pt x="1202296" y="45643"/>
                  </a:lnTo>
                  <a:lnTo>
                    <a:pt x="1202296" y="60858"/>
                  </a:lnTo>
                  <a:lnTo>
                    <a:pt x="1179461" y="60858"/>
                  </a:lnTo>
                  <a:lnTo>
                    <a:pt x="1179461" y="68465"/>
                  </a:lnTo>
                  <a:lnTo>
                    <a:pt x="1164247" y="68465"/>
                  </a:lnTo>
                  <a:lnTo>
                    <a:pt x="1164247" y="91287"/>
                  </a:lnTo>
                  <a:lnTo>
                    <a:pt x="1141412" y="91287"/>
                  </a:lnTo>
                  <a:lnTo>
                    <a:pt x="1141412" y="98894"/>
                  </a:lnTo>
                  <a:lnTo>
                    <a:pt x="1126197" y="98894"/>
                  </a:lnTo>
                  <a:lnTo>
                    <a:pt x="1126197" y="114122"/>
                  </a:lnTo>
                  <a:lnTo>
                    <a:pt x="1110983" y="114122"/>
                  </a:lnTo>
                  <a:lnTo>
                    <a:pt x="1110983" y="121729"/>
                  </a:lnTo>
                  <a:lnTo>
                    <a:pt x="1088148" y="121729"/>
                  </a:lnTo>
                  <a:lnTo>
                    <a:pt x="1088148" y="136944"/>
                  </a:lnTo>
                  <a:lnTo>
                    <a:pt x="1072934" y="136944"/>
                  </a:lnTo>
                  <a:lnTo>
                    <a:pt x="1072934" y="129336"/>
                  </a:lnTo>
                  <a:lnTo>
                    <a:pt x="1050099" y="129336"/>
                  </a:lnTo>
                  <a:lnTo>
                    <a:pt x="1050099" y="136944"/>
                  </a:lnTo>
                  <a:lnTo>
                    <a:pt x="1034884" y="136944"/>
                  </a:lnTo>
                  <a:lnTo>
                    <a:pt x="1019670" y="136944"/>
                  </a:lnTo>
                  <a:lnTo>
                    <a:pt x="1019670" y="129336"/>
                  </a:lnTo>
                  <a:lnTo>
                    <a:pt x="996835" y="129336"/>
                  </a:lnTo>
                  <a:lnTo>
                    <a:pt x="996835" y="121729"/>
                  </a:lnTo>
                  <a:lnTo>
                    <a:pt x="981621" y="121729"/>
                  </a:lnTo>
                  <a:lnTo>
                    <a:pt x="958786" y="121729"/>
                  </a:lnTo>
                  <a:lnTo>
                    <a:pt x="958786" y="114122"/>
                  </a:lnTo>
                  <a:lnTo>
                    <a:pt x="943571" y="114122"/>
                  </a:lnTo>
                  <a:lnTo>
                    <a:pt x="943571" y="98894"/>
                  </a:lnTo>
                  <a:lnTo>
                    <a:pt x="928357" y="98894"/>
                  </a:lnTo>
                  <a:lnTo>
                    <a:pt x="905522" y="98894"/>
                  </a:lnTo>
                  <a:lnTo>
                    <a:pt x="905522" y="91287"/>
                  </a:lnTo>
                  <a:lnTo>
                    <a:pt x="890308" y="91287"/>
                  </a:lnTo>
                  <a:lnTo>
                    <a:pt x="890308" y="83680"/>
                  </a:lnTo>
                  <a:lnTo>
                    <a:pt x="867473" y="83680"/>
                  </a:lnTo>
                  <a:lnTo>
                    <a:pt x="867473" y="76073"/>
                  </a:lnTo>
                  <a:lnTo>
                    <a:pt x="852258" y="76073"/>
                  </a:lnTo>
                  <a:lnTo>
                    <a:pt x="852258" y="68465"/>
                  </a:lnTo>
                  <a:lnTo>
                    <a:pt x="837031" y="68465"/>
                  </a:lnTo>
                  <a:lnTo>
                    <a:pt x="837031" y="60858"/>
                  </a:lnTo>
                  <a:lnTo>
                    <a:pt x="814209" y="60858"/>
                  </a:lnTo>
                  <a:lnTo>
                    <a:pt x="814209" y="53251"/>
                  </a:lnTo>
                  <a:lnTo>
                    <a:pt x="798995" y="53251"/>
                  </a:lnTo>
                  <a:lnTo>
                    <a:pt x="798995" y="45643"/>
                  </a:lnTo>
                  <a:lnTo>
                    <a:pt x="776160" y="45643"/>
                  </a:lnTo>
                  <a:lnTo>
                    <a:pt x="760945" y="45643"/>
                  </a:lnTo>
                  <a:lnTo>
                    <a:pt x="760945" y="38036"/>
                  </a:lnTo>
                  <a:lnTo>
                    <a:pt x="745718" y="38036"/>
                  </a:lnTo>
                  <a:lnTo>
                    <a:pt x="745718" y="30429"/>
                  </a:lnTo>
                  <a:lnTo>
                    <a:pt x="722896" y="30429"/>
                  </a:lnTo>
                  <a:lnTo>
                    <a:pt x="722896" y="38036"/>
                  </a:lnTo>
                  <a:lnTo>
                    <a:pt x="707682" y="38036"/>
                  </a:lnTo>
                  <a:lnTo>
                    <a:pt x="707682" y="30429"/>
                  </a:lnTo>
                  <a:lnTo>
                    <a:pt x="692454" y="30429"/>
                  </a:lnTo>
                  <a:lnTo>
                    <a:pt x="669632" y="30429"/>
                  </a:lnTo>
                  <a:lnTo>
                    <a:pt x="669632" y="38036"/>
                  </a:lnTo>
                  <a:lnTo>
                    <a:pt x="654405" y="38036"/>
                  </a:lnTo>
                  <a:lnTo>
                    <a:pt x="654405" y="45643"/>
                  </a:lnTo>
                  <a:lnTo>
                    <a:pt x="631583" y="45643"/>
                  </a:lnTo>
                  <a:lnTo>
                    <a:pt x="631583" y="53251"/>
                  </a:lnTo>
                  <a:lnTo>
                    <a:pt x="616369" y="53251"/>
                  </a:lnTo>
                  <a:lnTo>
                    <a:pt x="616369" y="68465"/>
                  </a:lnTo>
                  <a:lnTo>
                    <a:pt x="601141" y="68465"/>
                  </a:lnTo>
                  <a:lnTo>
                    <a:pt x="578319" y="68465"/>
                  </a:lnTo>
                  <a:lnTo>
                    <a:pt x="578319" y="76073"/>
                  </a:lnTo>
                  <a:lnTo>
                    <a:pt x="563092" y="76073"/>
                  </a:lnTo>
                  <a:lnTo>
                    <a:pt x="563092" y="91287"/>
                  </a:lnTo>
                  <a:lnTo>
                    <a:pt x="540270" y="91287"/>
                  </a:lnTo>
                  <a:lnTo>
                    <a:pt x="540270" y="98894"/>
                  </a:lnTo>
                  <a:lnTo>
                    <a:pt x="525043" y="98894"/>
                  </a:lnTo>
                  <a:lnTo>
                    <a:pt x="525043" y="106502"/>
                  </a:lnTo>
                  <a:lnTo>
                    <a:pt x="509828" y="106502"/>
                  </a:lnTo>
                  <a:lnTo>
                    <a:pt x="509828" y="114122"/>
                  </a:lnTo>
                  <a:lnTo>
                    <a:pt x="487006" y="114122"/>
                  </a:lnTo>
                  <a:lnTo>
                    <a:pt x="487006" y="121729"/>
                  </a:lnTo>
                  <a:lnTo>
                    <a:pt x="471779" y="121729"/>
                  </a:lnTo>
                  <a:lnTo>
                    <a:pt x="448957" y="121729"/>
                  </a:lnTo>
                  <a:lnTo>
                    <a:pt x="448957" y="129336"/>
                  </a:lnTo>
                  <a:lnTo>
                    <a:pt x="433730" y="129336"/>
                  </a:lnTo>
                  <a:lnTo>
                    <a:pt x="418515" y="129336"/>
                  </a:lnTo>
                  <a:lnTo>
                    <a:pt x="418515" y="136944"/>
                  </a:lnTo>
                  <a:lnTo>
                    <a:pt x="395693" y="136944"/>
                  </a:lnTo>
                  <a:lnTo>
                    <a:pt x="395693" y="144551"/>
                  </a:lnTo>
                  <a:lnTo>
                    <a:pt x="380466" y="144551"/>
                  </a:lnTo>
                  <a:lnTo>
                    <a:pt x="380466" y="152158"/>
                  </a:lnTo>
                  <a:lnTo>
                    <a:pt x="357644" y="152158"/>
                  </a:lnTo>
                  <a:lnTo>
                    <a:pt x="357644" y="159766"/>
                  </a:lnTo>
                  <a:lnTo>
                    <a:pt x="342417" y="159766"/>
                  </a:lnTo>
                  <a:lnTo>
                    <a:pt x="342417" y="167373"/>
                  </a:lnTo>
                  <a:lnTo>
                    <a:pt x="327202" y="167373"/>
                  </a:lnTo>
                  <a:lnTo>
                    <a:pt x="327202" y="159766"/>
                  </a:lnTo>
                  <a:lnTo>
                    <a:pt x="304380" y="159766"/>
                  </a:lnTo>
                  <a:lnTo>
                    <a:pt x="304380" y="174980"/>
                  </a:lnTo>
                  <a:lnTo>
                    <a:pt x="289153" y="174980"/>
                  </a:lnTo>
                  <a:lnTo>
                    <a:pt x="266331" y="174980"/>
                  </a:lnTo>
                  <a:lnTo>
                    <a:pt x="266331" y="167373"/>
                  </a:lnTo>
                  <a:lnTo>
                    <a:pt x="251104" y="167373"/>
                  </a:lnTo>
                  <a:lnTo>
                    <a:pt x="251104" y="174980"/>
                  </a:lnTo>
                  <a:lnTo>
                    <a:pt x="235889" y="174980"/>
                  </a:lnTo>
                  <a:lnTo>
                    <a:pt x="213067" y="174980"/>
                  </a:lnTo>
                  <a:lnTo>
                    <a:pt x="213067" y="182587"/>
                  </a:lnTo>
                  <a:lnTo>
                    <a:pt x="197840" y="182587"/>
                  </a:lnTo>
                  <a:lnTo>
                    <a:pt x="197840" y="197802"/>
                  </a:lnTo>
                  <a:lnTo>
                    <a:pt x="182626" y="197802"/>
                  </a:lnTo>
                  <a:lnTo>
                    <a:pt x="159791" y="197802"/>
                  </a:lnTo>
                  <a:lnTo>
                    <a:pt x="159791" y="205409"/>
                  </a:lnTo>
                  <a:lnTo>
                    <a:pt x="144576" y="205409"/>
                  </a:lnTo>
                  <a:lnTo>
                    <a:pt x="144576" y="213017"/>
                  </a:lnTo>
                  <a:lnTo>
                    <a:pt x="121742" y="213017"/>
                  </a:lnTo>
                  <a:lnTo>
                    <a:pt x="106527" y="213017"/>
                  </a:lnTo>
                  <a:lnTo>
                    <a:pt x="106527" y="220624"/>
                  </a:lnTo>
                  <a:lnTo>
                    <a:pt x="91313" y="220624"/>
                  </a:lnTo>
                  <a:lnTo>
                    <a:pt x="91313" y="235839"/>
                  </a:lnTo>
                  <a:lnTo>
                    <a:pt x="68478" y="235839"/>
                  </a:lnTo>
                  <a:lnTo>
                    <a:pt x="53263" y="235839"/>
                  </a:lnTo>
                  <a:lnTo>
                    <a:pt x="53263" y="251053"/>
                  </a:lnTo>
                  <a:lnTo>
                    <a:pt x="30429" y="251053"/>
                  </a:lnTo>
                  <a:lnTo>
                    <a:pt x="30429" y="258660"/>
                  </a:lnTo>
                  <a:lnTo>
                    <a:pt x="15214" y="258660"/>
                  </a:lnTo>
                  <a:lnTo>
                    <a:pt x="15214" y="273875"/>
                  </a:lnTo>
                  <a:lnTo>
                    <a:pt x="0" y="273875"/>
                  </a:lnTo>
                  <a:lnTo>
                    <a:pt x="0" y="372783"/>
                  </a:lnTo>
                  <a:lnTo>
                    <a:pt x="15214" y="372783"/>
                  </a:lnTo>
                  <a:lnTo>
                    <a:pt x="15214" y="365175"/>
                  </a:lnTo>
                  <a:lnTo>
                    <a:pt x="30429" y="365175"/>
                  </a:lnTo>
                  <a:lnTo>
                    <a:pt x="30429" y="357568"/>
                  </a:lnTo>
                  <a:lnTo>
                    <a:pt x="53263" y="357568"/>
                  </a:lnTo>
                  <a:lnTo>
                    <a:pt x="53263" y="342353"/>
                  </a:lnTo>
                  <a:lnTo>
                    <a:pt x="68478" y="342353"/>
                  </a:lnTo>
                  <a:lnTo>
                    <a:pt x="91313" y="342353"/>
                  </a:lnTo>
                  <a:lnTo>
                    <a:pt x="91313" y="327139"/>
                  </a:lnTo>
                  <a:lnTo>
                    <a:pt x="106527" y="327139"/>
                  </a:lnTo>
                  <a:lnTo>
                    <a:pt x="106527" y="319532"/>
                  </a:lnTo>
                  <a:lnTo>
                    <a:pt x="121742" y="319532"/>
                  </a:lnTo>
                  <a:lnTo>
                    <a:pt x="144576" y="319532"/>
                  </a:lnTo>
                  <a:lnTo>
                    <a:pt x="144576" y="311924"/>
                  </a:lnTo>
                  <a:lnTo>
                    <a:pt x="159791" y="311924"/>
                  </a:lnTo>
                  <a:lnTo>
                    <a:pt x="182626" y="311924"/>
                  </a:lnTo>
                  <a:lnTo>
                    <a:pt x="197840" y="311924"/>
                  </a:lnTo>
                  <a:lnTo>
                    <a:pt x="197840" y="296697"/>
                  </a:lnTo>
                  <a:lnTo>
                    <a:pt x="213067" y="296697"/>
                  </a:lnTo>
                  <a:lnTo>
                    <a:pt x="213067" y="289090"/>
                  </a:lnTo>
                  <a:lnTo>
                    <a:pt x="235889" y="289090"/>
                  </a:lnTo>
                  <a:lnTo>
                    <a:pt x="251104" y="289090"/>
                  </a:lnTo>
                  <a:lnTo>
                    <a:pt x="266331" y="289090"/>
                  </a:lnTo>
                  <a:lnTo>
                    <a:pt x="289153" y="289090"/>
                  </a:lnTo>
                  <a:lnTo>
                    <a:pt x="304380" y="289090"/>
                  </a:lnTo>
                  <a:lnTo>
                    <a:pt x="304380" y="273875"/>
                  </a:lnTo>
                  <a:lnTo>
                    <a:pt x="327202" y="273875"/>
                  </a:lnTo>
                  <a:lnTo>
                    <a:pt x="342417" y="273875"/>
                  </a:lnTo>
                  <a:lnTo>
                    <a:pt x="357644" y="273875"/>
                  </a:lnTo>
                  <a:lnTo>
                    <a:pt x="357644" y="258660"/>
                  </a:lnTo>
                  <a:lnTo>
                    <a:pt x="380466" y="258660"/>
                  </a:lnTo>
                  <a:lnTo>
                    <a:pt x="395693" y="258660"/>
                  </a:lnTo>
                  <a:lnTo>
                    <a:pt x="395693" y="243446"/>
                  </a:lnTo>
                  <a:lnTo>
                    <a:pt x="418515" y="243446"/>
                  </a:lnTo>
                  <a:lnTo>
                    <a:pt x="418515" y="235839"/>
                  </a:lnTo>
                  <a:lnTo>
                    <a:pt x="433730" y="235839"/>
                  </a:lnTo>
                  <a:lnTo>
                    <a:pt x="448957" y="235839"/>
                  </a:lnTo>
                  <a:lnTo>
                    <a:pt x="448957" y="220624"/>
                  </a:lnTo>
                  <a:lnTo>
                    <a:pt x="471779" y="220624"/>
                  </a:lnTo>
                  <a:lnTo>
                    <a:pt x="487006" y="220624"/>
                  </a:lnTo>
                  <a:lnTo>
                    <a:pt x="487006" y="213017"/>
                  </a:lnTo>
                  <a:lnTo>
                    <a:pt x="509828" y="213017"/>
                  </a:lnTo>
                  <a:lnTo>
                    <a:pt x="509828" y="205409"/>
                  </a:lnTo>
                  <a:lnTo>
                    <a:pt x="525043" y="205409"/>
                  </a:lnTo>
                  <a:lnTo>
                    <a:pt x="525043" y="197802"/>
                  </a:lnTo>
                  <a:lnTo>
                    <a:pt x="540270" y="197802"/>
                  </a:lnTo>
                  <a:lnTo>
                    <a:pt x="563092" y="197802"/>
                  </a:lnTo>
                  <a:lnTo>
                    <a:pt x="563092" y="182587"/>
                  </a:lnTo>
                  <a:lnTo>
                    <a:pt x="578319" y="182587"/>
                  </a:lnTo>
                  <a:lnTo>
                    <a:pt x="578319" y="174980"/>
                  </a:lnTo>
                  <a:lnTo>
                    <a:pt x="601141" y="174980"/>
                  </a:lnTo>
                  <a:lnTo>
                    <a:pt x="616369" y="174980"/>
                  </a:lnTo>
                  <a:lnTo>
                    <a:pt x="616369" y="159766"/>
                  </a:lnTo>
                  <a:lnTo>
                    <a:pt x="631583" y="159766"/>
                  </a:lnTo>
                  <a:lnTo>
                    <a:pt x="631583" y="144551"/>
                  </a:lnTo>
                  <a:lnTo>
                    <a:pt x="654405" y="144551"/>
                  </a:lnTo>
                  <a:lnTo>
                    <a:pt x="669632" y="144551"/>
                  </a:lnTo>
                  <a:lnTo>
                    <a:pt x="669632" y="136944"/>
                  </a:lnTo>
                  <a:lnTo>
                    <a:pt x="692454" y="136944"/>
                  </a:lnTo>
                  <a:lnTo>
                    <a:pt x="707682" y="136944"/>
                  </a:lnTo>
                  <a:lnTo>
                    <a:pt x="707682" y="144551"/>
                  </a:lnTo>
                  <a:lnTo>
                    <a:pt x="722896" y="144551"/>
                  </a:lnTo>
                  <a:lnTo>
                    <a:pt x="722896" y="136944"/>
                  </a:lnTo>
                  <a:lnTo>
                    <a:pt x="745718" y="136944"/>
                  </a:lnTo>
                  <a:lnTo>
                    <a:pt x="745718" y="144551"/>
                  </a:lnTo>
                  <a:lnTo>
                    <a:pt x="760945" y="144551"/>
                  </a:lnTo>
                  <a:lnTo>
                    <a:pt x="760945" y="152158"/>
                  </a:lnTo>
                  <a:lnTo>
                    <a:pt x="776160" y="152158"/>
                  </a:lnTo>
                  <a:lnTo>
                    <a:pt x="798995" y="152158"/>
                  </a:lnTo>
                  <a:lnTo>
                    <a:pt x="814209" y="152158"/>
                  </a:lnTo>
                  <a:lnTo>
                    <a:pt x="814209" y="159766"/>
                  </a:lnTo>
                  <a:lnTo>
                    <a:pt x="837031" y="159766"/>
                  </a:lnTo>
                  <a:lnTo>
                    <a:pt x="837031" y="167373"/>
                  </a:lnTo>
                  <a:lnTo>
                    <a:pt x="852258" y="167373"/>
                  </a:lnTo>
                  <a:lnTo>
                    <a:pt x="852258" y="182587"/>
                  </a:lnTo>
                  <a:lnTo>
                    <a:pt x="867473" y="182587"/>
                  </a:lnTo>
                  <a:lnTo>
                    <a:pt x="890308" y="182587"/>
                  </a:lnTo>
                  <a:lnTo>
                    <a:pt x="890308" y="190195"/>
                  </a:lnTo>
                  <a:lnTo>
                    <a:pt x="905522" y="190195"/>
                  </a:lnTo>
                  <a:lnTo>
                    <a:pt x="905522" y="197802"/>
                  </a:lnTo>
                  <a:lnTo>
                    <a:pt x="928357" y="197802"/>
                  </a:lnTo>
                  <a:lnTo>
                    <a:pt x="943571" y="197802"/>
                  </a:lnTo>
                  <a:lnTo>
                    <a:pt x="943571" y="205409"/>
                  </a:lnTo>
                  <a:lnTo>
                    <a:pt x="958786" y="205409"/>
                  </a:lnTo>
                  <a:lnTo>
                    <a:pt x="958786" y="220624"/>
                  </a:lnTo>
                  <a:lnTo>
                    <a:pt x="981621" y="220624"/>
                  </a:lnTo>
                  <a:lnTo>
                    <a:pt x="981621" y="213017"/>
                  </a:lnTo>
                  <a:lnTo>
                    <a:pt x="996835" y="213017"/>
                  </a:lnTo>
                  <a:lnTo>
                    <a:pt x="996835" y="220624"/>
                  </a:lnTo>
                  <a:lnTo>
                    <a:pt x="1019670" y="220624"/>
                  </a:lnTo>
                  <a:lnTo>
                    <a:pt x="1019670" y="235839"/>
                  </a:lnTo>
                  <a:lnTo>
                    <a:pt x="1034884" y="235839"/>
                  </a:lnTo>
                  <a:lnTo>
                    <a:pt x="1034884" y="228231"/>
                  </a:lnTo>
                  <a:lnTo>
                    <a:pt x="1050099" y="228231"/>
                  </a:lnTo>
                  <a:lnTo>
                    <a:pt x="1072934" y="228231"/>
                  </a:lnTo>
                  <a:lnTo>
                    <a:pt x="1088148" y="228231"/>
                  </a:lnTo>
                  <a:lnTo>
                    <a:pt x="1088148" y="220624"/>
                  </a:lnTo>
                  <a:lnTo>
                    <a:pt x="1110983" y="220624"/>
                  </a:lnTo>
                  <a:lnTo>
                    <a:pt x="1110983" y="213017"/>
                  </a:lnTo>
                  <a:lnTo>
                    <a:pt x="1126197" y="213017"/>
                  </a:lnTo>
                  <a:lnTo>
                    <a:pt x="1126197" y="197802"/>
                  </a:lnTo>
                  <a:lnTo>
                    <a:pt x="1141412" y="197802"/>
                  </a:lnTo>
                  <a:lnTo>
                    <a:pt x="1141412" y="190195"/>
                  </a:lnTo>
                  <a:lnTo>
                    <a:pt x="1164247" y="190195"/>
                  </a:lnTo>
                  <a:lnTo>
                    <a:pt x="1164247" y="167373"/>
                  </a:lnTo>
                  <a:lnTo>
                    <a:pt x="1179461" y="167373"/>
                  </a:lnTo>
                  <a:lnTo>
                    <a:pt x="1179461" y="159766"/>
                  </a:lnTo>
                  <a:lnTo>
                    <a:pt x="1202296" y="159766"/>
                  </a:lnTo>
                  <a:lnTo>
                    <a:pt x="1202296" y="144551"/>
                  </a:lnTo>
                  <a:lnTo>
                    <a:pt x="1217510" y="144551"/>
                  </a:lnTo>
                  <a:lnTo>
                    <a:pt x="1217510" y="129336"/>
                  </a:lnTo>
                  <a:lnTo>
                    <a:pt x="1232725" y="129336"/>
                  </a:lnTo>
                  <a:lnTo>
                    <a:pt x="1232725" y="121729"/>
                  </a:lnTo>
                  <a:lnTo>
                    <a:pt x="1255560" y="121729"/>
                  </a:lnTo>
                  <a:lnTo>
                    <a:pt x="1255560" y="106502"/>
                  </a:lnTo>
                  <a:lnTo>
                    <a:pt x="1270774" y="106502"/>
                  </a:lnTo>
                  <a:lnTo>
                    <a:pt x="1286002" y="106502"/>
                  </a:lnTo>
                  <a:lnTo>
                    <a:pt x="1286002" y="0"/>
                  </a:lnTo>
                  <a:close/>
                </a:path>
              </a:pathLst>
            </a:custGeom>
            <a:solidFill>
              <a:srgbClr val="00AFEF"/>
            </a:solidFill>
          </p:spPr>
          <p:txBody>
            <a:bodyPr wrap="square" lIns="0" tIns="0" rIns="0" bIns="0" rtlCol="0"/>
            <a:lstStyle/>
            <a:p>
              <a:endParaRPr/>
            </a:p>
          </p:txBody>
        </p:sp>
        <p:sp>
          <p:nvSpPr>
            <p:cNvPr id="21" name="object 21"/>
            <p:cNvSpPr/>
            <p:nvPr/>
          </p:nvSpPr>
          <p:spPr>
            <a:xfrm>
              <a:off x="3076816" y="3226942"/>
              <a:ext cx="1332230" cy="974090"/>
            </a:xfrm>
            <a:custGeom>
              <a:avLst/>
              <a:gdLst/>
              <a:ahLst/>
              <a:cxnLst/>
              <a:rect l="l" t="t" r="r" b="b"/>
              <a:pathLst>
                <a:path w="1332229" h="974089">
                  <a:moveTo>
                    <a:pt x="1278394" y="7620"/>
                  </a:moveTo>
                  <a:lnTo>
                    <a:pt x="1255560" y="7620"/>
                  </a:lnTo>
                  <a:lnTo>
                    <a:pt x="1240345" y="7620"/>
                  </a:lnTo>
                  <a:lnTo>
                    <a:pt x="1240345" y="22834"/>
                  </a:lnTo>
                  <a:lnTo>
                    <a:pt x="1217510" y="22834"/>
                  </a:lnTo>
                  <a:lnTo>
                    <a:pt x="1217510" y="15227"/>
                  </a:lnTo>
                  <a:lnTo>
                    <a:pt x="1202296" y="15227"/>
                  </a:lnTo>
                  <a:lnTo>
                    <a:pt x="1202296" y="22834"/>
                  </a:lnTo>
                  <a:lnTo>
                    <a:pt x="1187081" y="22834"/>
                  </a:lnTo>
                  <a:lnTo>
                    <a:pt x="1164247" y="22834"/>
                  </a:lnTo>
                  <a:lnTo>
                    <a:pt x="1164247" y="60871"/>
                  </a:lnTo>
                  <a:lnTo>
                    <a:pt x="1149032" y="60871"/>
                  </a:lnTo>
                  <a:lnTo>
                    <a:pt x="1149032" y="68478"/>
                  </a:lnTo>
                  <a:lnTo>
                    <a:pt x="1126197" y="68478"/>
                  </a:lnTo>
                  <a:lnTo>
                    <a:pt x="1126197" y="83693"/>
                  </a:lnTo>
                  <a:lnTo>
                    <a:pt x="1110983" y="83693"/>
                  </a:lnTo>
                  <a:lnTo>
                    <a:pt x="1110983" y="121729"/>
                  </a:lnTo>
                  <a:lnTo>
                    <a:pt x="1095768" y="121729"/>
                  </a:lnTo>
                  <a:lnTo>
                    <a:pt x="1095768" y="167373"/>
                  </a:lnTo>
                  <a:lnTo>
                    <a:pt x="1072934" y="167373"/>
                  </a:lnTo>
                  <a:lnTo>
                    <a:pt x="1072934" y="213029"/>
                  </a:lnTo>
                  <a:lnTo>
                    <a:pt x="1057719" y="213029"/>
                  </a:lnTo>
                  <a:lnTo>
                    <a:pt x="1057719" y="235851"/>
                  </a:lnTo>
                  <a:lnTo>
                    <a:pt x="1034884" y="235851"/>
                  </a:lnTo>
                  <a:lnTo>
                    <a:pt x="1034884" y="273888"/>
                  </a:lnTo>
                  <a:lnTo>
                    <a:pt x="1019670" y="273888"/>
                  </a:lnTo>
                  <a:lnTo>
                    <a:pt x="1019670" y="311924"/>
                  </a:lnTo>
                  <a:lnTo>
                    <a:pt x="1004455" y="311924"/>
                  </a:lnTo>
                  <a:lnTo>
                    <a:pt x="1004455" y="342353"/>
                  </a:lnTo>
                  <a:lnTo>
                    <a:pt x="981621" y="342353"/>
                  </a:lnTo>
                  <a:lnTo>
                    <a:pt x="981621" y="380390"/>
                  </a:lnTo>
                  <a:lnTo>
                    <a:pt x="966406" y="380390"/>
                  </a:lnTo>
                  <a:lnTo>
                    <a:pt x="966406" y="426046"/>
                  </a:lnTo>
                  <a:lnTo>
                    <a:pt x="951179" y="426046"/>
                  </a:lnTo>
                  <a:lnTo>
                    <a:pt x="951179" y="433654"/>
                  </a:lnTo>
                  <a:lnTo>
                    <a:pt x="928357" y="433654"/>
                  </a:lnTo>
                  <a:lnTo>
                    <a:pt x="928357" y="456476"/>
                  </a:lnTo>
                  <a:lnTo>
                    <a:pt x="913142" y="456476"/>
                  </a:lnTo>
                  <a:lnTo>
                    <a:pt x="913142" y="486905"/>
                  </a:lnTo>
                  <a:lnTo>
                    <a:pt x="890308" y="486905"/>
                  </a:lnTo>
                  <a:lnTo>
                    <a:pt x="875093" y="486905"/>
                  </a:lnTo>
                  <a:lnTo>
                    <a:pt x="875093" y="494512"/>
                  </a:lnTo>
                  <a:lnTo>
                    <a:pt x="859866" y="494512"/>
                  </a:lnTo>
                  <a:lnTo>
                    <a:pt x="859866" y="509727"/>
                  </a:lnTo>
                  <a:lnTo>
                    <a:pt x="837044" y="509727"/>
                  </a:lnTo>
                  <a:lnTo>
                    <a:pt x="837044" y="532549"/>
                  </a:lnTo>
                  <a:lnTo>
                    <a:pt x="821829" y="532549"/>
                  </a:lnTo>
                  <a:lnTo>
                    <a:pt x="821829" y="570585"/>
                  </a:lnTo>
                  <a:lnTo>
                    <a:pt x="798995" y="570585"/>
                  </a:lnTo>
                  <a:lnTo>
                    <a:pt x="798995" y="669493"/>
                  </a:lnTo>
                  <a:lnTo>
                    <a:pt x="783780" y="669493"/>
                  </a:lnTo>
                  <a:lnTo>
                    <a:pt x="783780" y="753173"/>
                  </a:lnTo>
                  <a:lnTo>
                    <a:pt x="768553" y="753173"/>
                  </a:lnTo>
                  <a:lnTo>
                    <a:pt x="768553" y="768388"/>
                  </a:lnTo>
                  <a:lnTo>
                    <a:pt x="745731" y="768388"/>
                  </a:lnTo>
                  <a:lnTo>
                    <a:pt x="730516" y="768388"/>
                  </a:lnTo>
                  <a:lnTo>
                    <a:pt x="707682" y="768388"/>
                  </a:lnTo>
                  <a:lnTo>
                    <a:pt x="707682" y="791222"/>
                  </a:lnTo>
                  <a:lnTo>
                    <a:pt x="692467" y="791222"/>
                  </a:lnTo>
                  <a:lnTo>
                    <a:pt x="677240" y="791222"/>
                  </a:lnTo>
                  <a:lnTo>
                    <a:pt x="677240" y="798830"/>
                  </a:lnTo>
                  <a:lnTo>
                    <a:pt x="654418" y="798830"/>
                  </a:lnTo>
                  <a:lnTo>
                    <a:pt x="654418" y="806437"/>
                  </a:lnTo>
                  <a:lnTo>
                    <a:pt x="639191" y="806437"/>
                  </a:lnTo>
                  <a:lnTo>
                    <a:pt x="639191" y="798830"/>
                  </a:lnTo>
                  <a:lnTo>
                    <a:pt x="616369" y="798830"/>
                  </a:lnTo>
                  <a:lnTo>
                    <a:pt x="616369" y="783615"/>
                  </a:lnTo>
                  <a:lnTo>
                    <a:pt x="601154" y="783615"/>
                  </a:lnTo>
                  <a:lnTo>
                    <a:pt x="601154" y="768388"/>
                  </a:lnTo>
                  <a:lnTo>
                    <a:pt x="585927" y="768388"/>
                  </a:lnTo>
                  <a:lnTo>
                    <a:pt x="585927" y="661885"/>
                  </a:lnTo>
                  <a:lnTo>
                    <a:pt x="563105" y="661885"/>
                  </a:lnTo>
                  <a:lnTo>
                    <a:pt x="563105" y="593420"/>
                  </a:lnTo>
                  <a:lnTo>
                    <a:pt x="547878" y="593420"/>
                  </a:lnTo>
                  <a:lnTo>
                    <a:pt x="547878" y="585800"/>
                  </a:lnTo>
                  <a:lnTo>
                    <a:pt x="525056" y="585800"/>
                  </a:lnTo>
                  <a:lnTo>
                    <a:pt x="509841" y="585800"/>
                  </a:lnTo>
                  <a:lnTo>
                    <a:pt x="509841" y="593420"/>
                  </a:lnTo>
                  <a:lnTo>
                    <a:pt x="494614" y="593420"/>
                  </a:lnTo>
                  <a:lnTo>
                    <a:pt x="494614" y="601027"/>
                  </a:lnTo>
                  <a:lnTo>
                    <a:pt x="471792" y="601027"/>
                  </a:lnTo>
                  <a:lnTo>
                    <a:pt x="471792" y="593420"/>
                  </a:lnTo>
                  <a:lnTo>
                    <a:pt x="456565" y="593420"/>
                  </a:lnTo>
                  <a:lnTo>
                    <a:pt x="441350" y="593420"/>
                  </a:lnTo>
                  <a:lnTo>
                    <a:pt x="441350" y="585800"/>
                  </a:lnTo>
                  <a:lnTo>
                    <a:pt x="418528" y="585800"/>
                  </a:lnTo>
                  <a:lnTo>
                    <a:pt x="418528" y="593420"/>
                  </a:lnTo>
                  <a:lnTo>
                    <a:pt x="403301" y="593420"/>
                  </a:lnTo>
                  <a:lnTo>
                    <a:pt x="403301" y="601027"/>
                  </a:lnTo>
                  <a:lnTo>
                    <a:pt x="380479" y="601027"/>
                  </a:lnTo>
                  <a:lnTo>
                    <a:pt x="380479" y="608634"/>
                  </a:lnTo>
                  <a:lnTo>
                    <a:pt x="365252" y="608634"/>
                  </a:lnTo>
                  <a:lnTo>
                    <a:pt x="365252" y="616242"/>
                  </a:lnTo>
                  <a:lnTo>
                    <a:pt x="350037" y="616242"/>
                  </a:lnTo>
                  <a:lnTo>
                    <a:pt x="350037" y="631456"/>
                  </a:lnTo>
                  <a:lnTo>
                    <a:pt x="327202" y="631456"/>
                  </a:lnTo>
                  <a:lnTo>
                    <a:pt x="311988" y="631456"/>
                  </a:lnTo>
                  <a:lnTo>
                    <a:pt x="311988" y="639064"/>
                  </a:lnTo>
                  <a:lnTo>
                    <a:pt x="289166" y="639064"/>
                  </a:lnTo>
                  <a:lnTo>
                    <a:pt x="289166" y="646671"/>
                  </a:lnTo>
                  <a:lnTo>
                    <a:pt x="273939" y="646671"/>
                  </a:lnTo>
                  <a:lnTo>
                    <a:pt x="273939" y="654278"/>
                  </a:lnTo>
                  <a:lnTo>
                    <a:pt x="258724" y="654278"/>
                  </a:lnTo>
                  <a:lnTo>
                    <a:pt x="258724" y="661885"/>
                  </a:lnTo>
                  <a:lnTo>
                    <a:pt x="235889" y="661885"/>
                  </a:lnTo>
                  <a:lnTo>
                    <a:pt x="235889" y="684707"/>
                  </a:lnTo>
                  <a:lnTo>
                    <a:pt x="220675" y="684707"/>
                  </a:lnTo>
                  <a:lnTo>
                    <a:pt x="220675" y="699922"/>
                  </a:lnTo>
                  <a:lnTo>
                    <a:pt x="197853" y="699922"/>
                  </a:lnTo>
                  <a:lnTo>
                    <a:pt x="197853" y="715137"/>
                  </a:lnTo>
                  <a:lnTo>
                    <a:pt x="182626" y="715137"/>
                  </a:lnTo>
                  <a:lnTo>
                    <a:pt x="182626" y="737958"/>
                  </a:lnTo>
                  <a:lnTo>
                    <a:pt x="167411" y="737958"/>
                  </a:lnTo>
                  <a:lnTo>
                    <a:pt x="167411" y="745566"/>
                  </a:lnTo>
                  <a:lnTo>
                    <a:pt x="144576" y="745566"/>
                  </a:lnTo>
                  <a:lnTo>
                    <a:pt x="144576" y="760780"/>
                  </a:lnTo>
                  <a:lnTo>
                    <a:pt x="129362" y="760780"/>
                  </a:lnTo>
                  <a:lnTo>
                    <a:pt x="129362" y="783615"/>
                  </a:lnTo>
                  <a:lnTo>
                    <a:pt x="106540" y="783615"/>
                  </a:lnTo>
                  <a:lnTo>
                    <a:pt x="106540" y="791222"/>
                  </a:lnTo>
                  <a:lnTo>
                    <a:pt x="91313" y="791222"/>
                  </a:lnTo>
                  <a:lnTo>
                    <a:pt x="91313" y="806437"/>
                  </a:lnTo>
                  <a:lnTo>
                    <a:pt x="76098" y="806437"/>
                  </a:lnTo>
                  <a:lnTo>
                    <a:pt x="76098" y="821651"/>
                  </a:lnTo>
                  <a:lnTo>
                    <a:pt x="53263" y="821651"/>
                  </a:lnTo>
                  <a:lnTo>
                    <a:pt x="53263" y="836866"/>
                  </a:lnTo>
                  <a:lnTo>
                    <a:pt x="38049" y="836866"/>
                  </a:lnTo>
                  <a:lnTo>
                    <a:pt x="38049" y="844473"/>
                  </a:lnTo>
                  <a:lnTo>
                    <a:pt x="15227" y="844473"/>
                  </a:lnTo>
                  <a:lnTo>
                    <a:pt x="15227" y="867295"/>
                  </a:lnTo>
                  <a:lnTo>
                    <a:pt x="0" y="867295"/>
                  </a:lnTo>
                  <a:lnTo>
                    <a:pt x="0" y="973797"/>
                  </a:lnTo>
                  <a:lnTo>
                    <a:pt x="15227" y="973797"/>
                  </a:lnTo>
                  <a:lnTo>
                    <a:pt x="15227" y="958583"/>
                  </a:lnTo>
                  <a:lnTo>
                    <a:pt x="38049" y="958583"/>
                  </a:lnTo>
                  <a:lnTo>
                    <a:pt x="38049" y="950976"/>
                  </a:lnTo>
                  <a:lnTo>
                    <a:pt x="53263" y="950976"/>
                  </a:lnTo>
                  <a:lnTo>
                    <a:pt x="53263" y="943368"/>
                  </a:lnTo>
                  <a:lnTo>
                    <a:pt x="76098" y="943368"/>
                  </a:lnTo>
                  <a:lnTo>
                    <a:pt x="76098" y="928154"/>
                  </a:lnTo>
                  <a:lnTo>
                    <a:pt x="91313" y="928154"/>
                  </a:lnTo>
                  <a:lnTo>
                    <a:pt x="91313" y="920546"/>
                  </a:lnTo>
                  <a:lnTo>
                    <a:pt x="106540" y="920546"/>
                  </a:lnTo>
                  <a:lnTo>
                    <a:pt x="106540" y="905332"/>
                  </a:lnTo>
                  <a:lnTo>
                    <a:pt x="129362" y="905332"/>
                  </a:lnTo>
                  <a:lnTo>
                    <a:pt x="129362" y="890117"/>
                  </a:lnTo>
                  <a:lnTo>
                    <a:pt x="144576" y="890117"/>
                  </a:lnTo>
                  <a:lnTo>
                    <a:pt x="144576" y="874903"/>
                  </a:lnTo>
                  <a:lnTo>
                    <a:pt x="167411" y="874903"/>
                  </a:lnTo>
                  <a:lnTo>
                    <a:pt x="182626" y="874903"/>
                  </a:lnTo>
                  <a:lnTo>
                    <a:pt x="182626" y="852081"/>
                  </a:lnTo>
                  <a:lnTo>
                    <a:pt x="197853" y="852081"/>
                  </a:lnTo>
                  <a:lnTo>
                    <a:pt x="197853" y="829259"/>
                  </a:lnTo>
                  <a:lnTo>
                    <a:pt x="220675" y="829259"/>
                  </a:lnTo>
                  <a:lnTo>
                    <a:pt x="220675" y="814044"/>
                  </a:lnTo>
                  <a:lnTo>
                    <a:pt x="235889" y="814044"/>
                  </a:lnTo>
                  <a:lnTo>
                    <a:pt x="235889" y="791222"/>
                  </a:lnTo>
                  <a:lnTo>
                    <a:pt x="258724" y="791222"/>
                  </a:lnTo>
                  <a:lnTo>
                    <a:pt x="258724" y="783615"/>
                  </a:lnTo>
                  <a:lnTo>
                    <a:pt x="273939" y="783615"/>
                  </a:lnTo>
                  <a:lnTo>
                    <a:pt x="273939" y="775995"/>
                  </a:lnTo>
                  <a:lnTo>
                    <a:pt x="289166" y="775995"/>
                  </a:lnTo>
                  <a:lnTo>
                    <a:pt x="289166" y="768388"/>
                  </a:lnTo>
                  <a:lnTo>
                    <a:pt x="311988" y="768388"/>
                  </a:lnTo>
                  <a:lnTo>
                    <a:pt x="311988" y="760780"/>
                  </a:lnTo>
                  <a:lnTo>
                    <a:pt x="327202" y="760780"/>
                  </a:lnTo>
                  <a:lnTo>
                    <a:pt x="350037" y="760780"/>
                  </a:lnTo>
                  <a:lnTo>
                    <a:pt x="350037" y="745566"/>
                  </a:lnTo>
                  <a:lnTo>
                    <a:pt x="365252" y="745566"/>
                  </a:lnTo>
                  <a:lnTo>
                    <a:pt x="365252" y="730351"/>
                  </a:lnTo>
                  <a:lnTo>
                    <a:pt x="380479" y="730351"/>
                  </a:lnTo>
                  <a:lnTo>
                    <a:pt x="403301" y="730351"/>
                  </a:lnTo>
                  <a:lnTo>
                    <a:pt x="403301" y="715137"/>
                  </a:lnTo>
                  <a:lnTo>
                    <a:pt x="418528" y="715137"/>
                  </a:lnTo>
                  <a:lnTo>
                    <a:pt x="441350" y="715137"/>
                  </a:lnTo>
                  <a:lnTo>
                    <a:pt x="456565" y="715137"/>
                  </a:lnTo>
                  <a:lnTo>
                    <a:pt x="471792" y="715137"/>
                  </a:lnTo>
                  <a:lnTo>
                    <a:pt x="471792" y="722744"/>
                  </a:lnTo>
                  <a:lnTo>
                    <a:pt x="494614" y="722744"/>
                  </a:lnTo>
                  <a:lnTo>
                    <a:pt x="494614" y="715137"/>
                  </a:lnTo>
                  <a:lnTo>
                    <a:pt x="509841" y="715137"/>
                  </a:lnTo>
                  <a:lnTo>
                    <a:pt x="525056" y="715137"/>
                  </a:lnTo>
                  <a:lnTo>
                    <a:pt x="525056" y="707529"/>
                  </a:lnTo>
                  <a:lnTo>
                    <a:pt x="547878" y="707529"/>
                  </a:lnTo>
                  <a:lnTo>
                    <a:pt x="547878" y="715137"/>
                  </a:lnTo>
                  <a:lnTo>
                    <a:pt x="563105" y="715137"/>
                  </a:lnTo>
                  <a:lnTo>
                    <a:pt x="563105" y="775995"/>
                  </a:lnTo>
                  <a:lnTo>
                    <a:pt x="585927" y="775995"/>
                  </a:lnTo>
                  <a:lnTo>
                    <a:pt x="585927" y="874903"/>
                  </a:lnTo>
                  <a:lnTo>
                    <a:pt x="601154" y="874903"/>
                  </a:lnTo>
                  <a:lnTo>
                    <a:pt x="601154" y="890117"/>
                  </a:lnTo>
                  <a:lnTo>
                    <a:pt x="616369" y="890117"/>
                  </a:lnTo>
                  <a:lnTo>
                    <a:pt x="616369" y="905332"/>
                  </a:lnTo>
                  <a:lnTo>
                    <a:pt x="639191" y="905332"/>
                  </a:lnTo>
                  <a:lnTo>
                    <a:pt x="639191" y="912939"/>
                  </a:lnTo>
                  <a:lnTo>
                    <a:pt x="654418" y="912939"/>
                  </a:lnTo>
                  <a:lnTo>
                    <a:pt x="654418" y="905332"/>
                  </a:lnTo>
                  <a:lnTo>
                    <a:pt x="677240" y="905332"/>
                  </a:lnTo>
                  <a:lnTo>
                    <a:pt x="677240" y="897724"/>
                  </a:lnTo>
                  <a:lnTo>
                    <a:pt x="692467" y="897724"/>
                  </a:lnTo>
                  <a:lnTo>
                    <a:pt x="707682" y="897724"/>
                  </a:lnTo>
                  <a:lnTo>
                    <a:pt x="707682" y="874903"/>
                  </a:lnTo>
                  <a:lnTo>
                    <a:pt x="730516" y="874903"/>
                  </a:lnTo>
                  <a:lnTo>
                    <a:pt x="745731" y="874903"/>
                  </a:lnTo>
                  <a:lnTo>
                    <a:pt x="745731" y="882510"/>
                  </a:lnTo>
                  <a:lnTo>
                    <a:pt x="768553" y="882510"/>
                  </a:lnTo>
                  <a:lnTo>
                    <a:pt x="768553" y="859688"/>
                  </a:lnTo>
                  <a:lnTo>
                    <a:pt x="783780" y="859688"/>
                  </a:lnTo>
                  <a:lnTo>
                    <a:pt x="783780" y="791222"/>
                  </a:lnTo>
                  <a:lnTo>
                    <a:pt x="798995" y="791222"/>
                  </a:lnTo>
                  <a:lnTo>
                    <a:pt x="798995" y="699922"/>
                  </a:lnTo>
                  <a:lnTo>
                    <a:pt x="821829" y="699922"/>
                  </a:lnTo>
                  <a:lnTo>
                    <a:pt x="821829" y="661885"/>
                  </a:lnTo>
                  <a:lnTo>
                    <a:pt x="837044" y="661885"/>
                  </a:lnTo>
                  <a:lnTo>
                    <a:pt x="837044" y="639064"/>
                  </a:lnTo>
                  <a:lnTo>
                    <a:pt x="859866" y="639064"/>
                  </a:lnTo>
                  <a:lnTo>
                    <a:pt x="859866" y="623849"/>
                  </a:lnTo>
                  <a:lnTo>
                    <a:pt x="875093" y="623849"/>
                  </a:lnTo>
                  <a:lnTo>
                    <a:pt x="875093" y="608634"/>
                  </a:lnTo>
                  <a:lnTo>
                    <a:pt x="890308" y="608634"/>
                  </a:lnTo>
                  <a:lnTo>
                    <a:pt x="913142" y="608634"/>
                  </a:lnTo>
                  <a:lnTo>
                    <a:pt x="913142" y="585800"/>
                  </a:lnTo>
                  <a:lnTo>
                    <a:pt x="928357" y="585800"/>
                  </a:lnTo>
                  <a:lnTo>
                    <a:pt x="928357" y="562978"/>
                  </a:lnTo>
                  <a:lnTo>
                    <a:pt x="951179" y="562978"/>
                  </a:lnTo>
                  <a:lnTo>
                    <a:pt x="951179" y="555371"/>
                  </a:lnTo>
                  <a:lnTo>
                    <a:pt x="966406" y="555371"/>
                  </a:lnTo>
                  <a:lnTo>
                    <a:pt x="966406" y="509727"/>
                  </a:lnTo>
                  <a:lnTo>
                    <a:pt x="981621" y="509727"/>
                  </a:lnTo>
                  <a:lnTo>
                    <a:pt x="981621" y="471690"/>
                  </a:lnTo>
                  <a:lnTo>
                    <a:pt x="1004455" y="471690"/>
                  </a:lnTo>
                  <a:lnTo>
                    <a:pt x="1004455" y="441261"/>
                  </a:lnTo>
                  <a:lnTo>
                    <a:pt x="1019670" y="441261"/>
                  </a:lnTo>
                  <a:lnTo>
                    <a:pt x="1019670" y="395617"/>
                  </a:lnTo>
                  <a:lnTo>
                    <a:pt x="1034884" y="395617"/>
                  </a:lnTo>
                  <a:lnTo>
                    <a:pt x="1034884" y="357568"/>
                  </a:lnTo>
                  <a:lnTo>
                    <a:pt x="1057719" y="357568"/>
                  </a:lnTo>
                  <a:lnTo>
                    <a:pt x="1057719" y="334746"/>
                  </a:lnTo>
                  <a:lnTo>
                    <a:pt x="1072934" y="334746"/>
                  </a:lnTo>
                  <a:lnTo>
                    <a:pt x="1072934" y="296710"/>
                  </a:lnTo>
                  <a:lnTo>
                    <a:pt x="1095768" y="296710"/>
                  </a:lnTo>
                  <a:lnTo>
                    <a:pt x="1095768" y="251066"/>
                  </a:lnTo>
                  <a:lnTo>
                    <a:pt x="1110983" y="251066"/>
                  </a:lnTo>
                  <a:lnTo>
                    <a:pt x="1110983" y="220637"/>
                  </a:lnTo>
                  <a:lnTo>
                    <a:pt x="1126197" y="220637"/>
                  </a:lnTo>
                  <a:lnTo>
                    <a:pt x="1126197" y="197802"/>
                  </a:lnTo>
                  <a:lnTo>
                    <a:pt x="1149032" y="197802"/>
                  </a:lnTo>
                  <a:lnTo>
                    <a:pt x="1164247" y="197802"/>
                  </a:lnTo>
                  <a:lnTo>
                    <a:pt x="1164247" y="159766"/>
                  </a:lnTo>
                  <a:lnTo>
                    <a:pt x="1187081" y="159766"/>
                  </a:lnTo>
                  <a:lnTo>
                    <a:pt x="1187081" y="167373"/>
                  </a:lnTo>
                  <a:lnTo>
                    <a:pt x="1202296" y="167373"/>
                  </a:lnTo>
                  <a:lnTo>
                    <a:pt x="1202296" y="159766"/>
                  </a:lnTo>
                  <a:lnTo>
                    <a:pt x="1217510" y="159766"/>
                  </a:lnTo>
                  <a:lnTo>
                    <a:pt x="1240345" y="159766"/>
                  </a:lnTo>
                  <a:lnTo>
                    <a:pt x="1240345" y="152158"/>
                  </a:lnTo>
                  <a:lnTo>
                    <a:pt x="1255560" y="152158"/>
                  </a:lnTo>
                  <a:lnTo>
                    <a:pt x="1255560" y="144551"/>
                  </a:lnTo>
                  <a:lnTo>
                    <a:pt x="1278394" y="144551"/>
                  </a:lnTo>
                  <a:lnTo>
                    <a:pt x="1278394" y="7620"/>
                  </a:lnTo>
                  <a:close/>
                </a:path>
                <a:path w="1332229" h="974089">
                  <a:moveTo>
                    <a:pt x="1331658" y="0"/>
                  </a:moveTo>
                  <a:lnTo>
                    <a:pt x="1308823" y="0"/>
                  </a:lnTo>
                  <a:lnTo>
                    <a:pt x="1308823" y="144551"/>
                  </a:lnTo>
                  <a:lnTo>
                    <a:pt x="1331658" y="144551"/>
                  </a:lnTo>
                  <a:lnTo>
                    <a:pt x="1331658" y="0"/>
                  </a:lnTo>
                  <a:close/>
                </a:path>
              </a:pathLst>
            </a:custGeom>
            <a:solidFill>
              <a:srgbClr val="00AFEF"/>
            </a:solidFill>
          </p:spPr>
          <p:txBody>
            <a:bodyPr wrap="square" lIns="0" tIns="0" rIns="0" bIns="0" rtlCol="0"/>
            <a:lstStyle/>
            <a:p>
              <a:endParaRPr/>
            </a:p>
          </p:txBody>
        </p:sp>
        <p:sp>
          <p:nvSpPr>
            <p:cNvPr id="22" name="object 22"/>
            <p:cNvSpPr/>
            <p:nvPr/>
          </p:nvSpPr>
          <p:spPr>
            <a:xfrm>
              <a:off x="4355211" y="2542247"/>
              <a:ext cx="654685" cy="829310"/>
            </a:xfrm>
            <a:custGeom>
              <a:avLst/>
              <a:gdLst/>
              <a:ahLst/>
              <a:cxnLst/>
              <a:rect l="l" t="t" r="r" b="b"/>
              <a:pathLst>
                <a:path w="654685" h="829310">
                  <a:moveTo>
                    <a:pt x="654405" y="0"/>
                  </a:moveTo>
                  <a:lnTo>
                    <a:pt x="631583" y="0"/>
                  </a:lnTo>
                  <a:lnTo>
                    <a:pt x="631583" y="83680"/>
                  </a:lnTo>
                  <a:lnTo>
                    <a:pt x="616369" y="83680"/>
                  </a:lnTo>
                  <a:lnTo>
                    <a:pt x="616369" y="152158"/>
                  </a:lnTo>
                  <a:lnTo>
                    <a:pt x="601141" y="152158"/>
                  </a:lnTo>
                  <a:lnTo>
                    <a:pt x="601141" y="235839"/>
                  </a:lnTo>
                  <a:lnTo>
                    <a:pt x="578319" y="235839"/>
                  </a:lnTo>
                  <a:lnTo>
                    <a:pt x="578319" y="304317"/>
                  </a:lnTo>
                  <a:lnTo>
                    <a:pt x="563092" y="304317"/>
                  </a:lnTo>
                  <a:lnTo>
                    <a:pt x="563092" y="342353"/>
                  </a:lnTo>
                  <a:lnTo>
                    <a:pt x="540270" y="342353"/>
                  </a:lnTo>
                  <a:lnTo>
                    <a:pt x="540270" y="357568"/>
                  </a:lnTo>
                  <a:lnTo>
                    <a:pt x="525056" y="357568"/>
                  </a:lnTo>
                  <a:lnTo>
                    <a:pt x="525056" y="395605"/>
                  </a:lnTo>
                  <a:lnTo>
                    <a:pt x="509828" y="395605"/>
                  </a:lnTo>
                  <a:lnTo>
                    <a:pt x="509828" y="410819"/>
                  </a:lnTo>
                  <a:lnTo>
                    <a:pt x="487006" y="410819"/>
                  </a:lnTo>
                  <a:lnTo>
                    <a:pt x="487006" y="448856"/>
                  </a:lnTo>
                  <a:lnTo>
                    <a:pt x="471779" y="448856"/>
                  </a:lnTo>
                  <a:lnTo>
                    <a:pt x="471779" y="479285"/>
                  </a:lnTo>
                  <a:lnTo>
                    <a:pt x="448957" y="479285"/>
                  </a:lnTo>
                  <a:lnTo>
                    <a:pt x="448957" y="494499"/>
                  </a:lnTo>
                  <a:lnTo>
                    <a:pt x="433730" y="494499"/>
                  </a:lnTo>
                  <a:lnTo>
                    <a:pt x="433730" y="502119"/>
                  </a:lnTo>
                  <a:lnTo>
                    <a:pt x="418515" y="502119"/>
                  </a:lnTo>
                  <a:lnTo>
                    <a:pt x="418515" y="524941"/>
                  </a:lnTo>
                  <a:lnTo>
                    <a:pt x="395693" y="524941"/>
                  </a:lnTo>
                  <a:lnTo>
                    <a:pt x="380466" y="524941"/>
                  </a:lnTo>
                  <a:lnTo>
                    <a:pt x="380466" y="532549"/>
                  </a:lnTo>
                  <a:lnTo>
                    <a:pt x="357644" y="532549"/>
                  </a:lnTo>
                  <a:lnTo>
                    <a:pt x="357644" y="555371"/>
                  </a:lnTo>
                  <a:lnTo>
                    <a:pt x="342417" y="555371"/>
                  </a:lnTo>
                  <a:lnTo>
                    <a:pt x="342417" y="547763"/>
                  </a:lnTo>
                  <a:lnTo>
                    <a:pt x="327202" y="547763"/>
                  </a:lnTo>
                  <a:lnTo>
                    <a:pt x="327202" y="555371"/>
                  </a:lnTo>
                  <a:lnTo>
                    <a:pt x="304380" y="555371"/>
                  </a:lnTo>
                  <a:lnTo>
                    <a:pt x="304380" y="570585"/>
                  </a:lnTo>
                  <a:lnTo>
                    <a:pt x="289153" y="570585"/>
                  </a:lnTo>
                  <a:lnTo>
                    <a:pt x="289153" y="578192"/>
                  </a:lnTo>
                  <a:lnTo>
                    <a:pt x="266331" y="578192"/>
                  </a:lnTo>
                  <a:lnTo>
                    <a:pt x="266331" y="608622"/>
                  </a:lnTo>
                  <a:lnTo>
                    <a:pt x="251104" y="608622"/>
                  </a:lnTo>
                  <a:lnTo>
                    <a:pt x="235889" y="608622"/>
                  </a:lnTo>
                  <a:lnTo>
                    <a:pt x="213067" y="608622"/>
                  </a:lnTo>
                  <a:lnTo>
                    <a:pt x="213067" y="639051"/>
                  </a:lnTo>
                  <a:lnTo>
                    <a:pt x="197840" y="639051"/>
                  </a:lnTo>
                  <a:lnTo>
                    <a:pt x="197840" y="623836"/>
                  </a:lnTo>
                  <a:lnTo>
                    <a:pt x="182626" y="623836"/>
                  </a:lnTo>
                  <a:lnTo>
                    <a:pt x="182626" y="639051"/>
                  </a:lnTo>
                  <a:lnTo>
                    <a:pt x="159791" y="639051"/>
                  </a:lnTo>
                  <a:lnTo>
                    <a:pt x="159791" y="661873"/>
                  </a:lnTo>
                  <a:lnTo>
                    <a:pt x="144576" y="661873"/>
                  </a:lnTo>
                  <a:lnTo>
                    <a:pt x="144576" y="646658"/>
                  </a:lnTo>
                  <a:lnTo>
                    <a:pt x="121754" y="646658"/>
                  </a:lnTo>
                  <a:lnTo>
                    <a:pt x="121754" y="677087"/>
                  </a:lnTo>
                  <a:lnTo>
                    <a:pt x="106527" y="677087"/>
                  </a:lnTo>
                  <a:lnTo>
                    <a:pt x="91313" y="677087"/>
                  </a:lnTo>
                  <a:lnTo>
                    <a:pt x="91313" y="669480"/>
                  </a:lnTo>
                  <a:lnTo>
                    <a:pt x="68478" y="669480"/>
                  </a:lnTo>
                  <a:lnTo>
                    <a:pt x="68478" y="677087"/>
                  </a:lnTo>
                  <a:lnTo>
                    <a:pt x="53263" y="677087"/>
                  </a:lnTo>
                  <a:lnTo>
                    <a:pt x="53263" y="684695"/>
                  </a:lnTo>
                  <a:lnTo>
                    <a:pt x="30429" y="684695"/>
                  </a:lnTo>
                  <a:lnTo>
                    <a:pt x="30429" y="677087"/>
                  </a:lnTo>
                  <a:lnTo>
                    <a:pt x="15214" y="677087"/>
                  </a:lnTo>
                  <a:lnTo>
                    <a:pt x="15214" y="684695"/>
                  </a:lnTo>
                  <a:lnTo>
                    <a:pt x="0" y="684695"/>
                  </a:lnTo>
                  <a:lnTo>
                    <a:pt x="0" y="821639"/>
                  </a:lnTo>
                  <a:lnTo>
                    <a:pt x="15214" y="821639"/>
                  </a:lnTo>
                  <a:lnTo>
                    <a:pt x="15214" y="814031"/>
                  </a:lnTo>
                  <a:lnTo>
                    <a:pt x="30429" y="814031"/>
                  </a:lnTo>
                  <a:lnTo>
                    <a:pt x="30429" y="829246"/>
                  </a:lnTo>
                  <a:lnTo>
                    <a:pt x="53263" y="829246"/>
                  </a:lnTo>
                  <a:lnTo>
                    <a:pt x="53263" y="821639"/>
                  </a:lnTo>
                  <a:lnTo>
                    <a:pt x="68478" y="821639"/>
                  </a:lnTo>
                  <a:lnTo>
                    <a:pt x="68478" y="814031"/>
                  </a:lnTo>
                  <a:lnTo>
                    <a:pt x="91313" y="814031"/>
                  </a:lnTo>
                  <a:lnTo>
                    <a:pt x="106527" y="814031"/>
                  </a:lnTo>
                  <a:lnTo>
                    <a:pt x="121754" y="814031"/>
                  </a:lnTo>
                  <a:lnTo>
                    <a:pt x="121754" y="791210"/>
                  </a:lnTo>
                  <a:lnTo>
                    <a:pt x="144576" y="791210"/>
                  </a:lnTo>
                  <a:lnTo>
                    <a:pt x="144576" y="798817"/>
                  </a:lnTo>
                  <a:lnTo>
                    <a:pt x="159791" y="798817"/>
                  </a:lnTo>
                  <a:lnTo>
                    <a:pt x="159791" y="775995"/>
                  </a:lnTo>
                  <a:lnTo>
                    <a:pt x="182626" y="775995"/>
                  </a:lnTo>
                  <a:lnTo>
                    <a:pt x="182626" y="760780"/>
                  </a:lnTo>
                  <a:lnTo>
                    <a:pt x="197840" y="760780"/>
                  </a:lnTo>
                  <a:lnTo>
                    <a:pt x="197840" y="775995"/>
                  </a:lnTo>
                  <a:lnTo>
                    <a:pt x="213067" y="775995"/>
                  </a:lnTo>
                  <a:lnTo>
                    <a:pt x="213067" y="745566"/>
                  </a:lnTo>
                  <a:lnTo>
                    <a:pt x="235889" y="745566"/>
                  </a:lnTo>
                  <a:lnTo>
                    <a:pt x="251104" y="745566"/>
                  </a:lnTo>
                  <a:lnTo>
                    <a:pt x="251104" y="737958"/>
                  </a:lnTo>
                  <a:lnTo>
                    <a:pt x="266331" y="737958"/>
                  </a:lnTo>
                  <a:lnTo>
                    <a:pt x="266331" y="715137"/>
                  </a:lnTo>
                  <a:lnTo>
                    <a:pt x="289153" y="715137"/>
                  </a:lnTo>
                  <a:lnTo>
                    <a:pt x="289153" y="707529"/>
                  </a:lnTo>
                  <a:lnTo>
                    <a:pt x="304380" y="707529"/>
                  </a:lnTo>
                  <a:lnTo>
                    <a:pt x="304380" y="699922"/>
                  </a:lnTo>
                  <a:lnTo>
                    <a:pt x="327202" y="699922"/>
                  </a:lnTo>
                  <a:lnTo>
                    <a:pt x="327202" y="684695"/>
                  </a:lnTo>
                  <a:lnTo>
                    <a:pt x="342417" y="684695"/>
                  </a:lnTo>
                  <a:lnTo>
                    <a:pt x="342417" y="692315"/>
                  </a:lnTo>
                  <a:lnTo>
                    <a:pt x="357644" y="692315"/>
                  </a:lnTo>
                  <a:lnTo>
                    <a:pt x="357644" y="669480"/>
                  </a:lnTo>
                  <a:lnTo>
                    <a:pt x="380466" y="669480"/>
                  </a:lnTo>
                  <a:lnTo>
                    <a:pt x="380466" y="661873"/>
                  </a:lnTo>
                  <a:lnTo>
                    <a:pt x="395693" y="661873"/>
                  </a:lnTo>
                  <a:lnTo>
                    <a:pt x="418515" y="661873"/>
                  </a:lnTo>
                  <a:lnTo>
                    <a:pt x="418515" y="639051"/>
                  </a:lnTo>
                  <a:lnTo>
                    <a:pt x="433730" y="639051"/>
                  </a:lnTo>
                  <a:lnTo>
                    <a:pt x="433730" y="631444"/>
                  </a:lnTo>
                  <a:lnTo>
                    <a:pt x="448957" y="631444"/>
                  </a:lnTo>
                  <a:lnTo>
                    <a:pt x="448957" y="616229"/>
                  </a:lnTo>
                  <a:lnTo>
                    <a:pt x="471779" y="616229"/>
                  </a:lnTo>
                  <a:lnTo>
                    <a:pt x="471779" y="585800"/>
                  </a:lnTo>
                  <a:lnTo>
                    <a:pt x="487006" y="585800"/>
                  </a:lnTo>
                  <a:lnTo>
                    <a:pt x="487006" y="547763"/>
                  </a:lnTo>
                  <a:lnTo>
                    <a:pt x="509828" y="547763"/>
                  </a:lnTo>
                  <a:lnTo>
                    <a:pt x="509828" y="532549"/>
                  </a:lnTo>
                  <a:lnTo>
                    <a:pt x="525056" y="532549"/>
                  </a:lnTo>
                  <a:lnTo>
                    <a:pt x="525056" y="502119"/>
                  </a:lnTo>
                  <a:lnTo>
                    <a:pt x="540270" y="502119"/>
                  </a:lnTo>
                  <a:lnTo>
                    <a:pt x="540270" y="486892"/>
                  </a:lnTo>
                  <a:lnTo>
                    <a:pt x="563092" y="486892"/>
                  </a:lnTo>
                  <a:lnTo>
                    <a:pt x="563092" y="448856"/>
                  </a:lnTo>
                  <a:lnTo>
                    <a:pt x="578319" y="448856"/>
                  </a:lnTo>
                  <a:lnTo>
                    <a:pt x="578319" y="387997"/>
                  </a:lnTo>
                  <a:lnTo>
                    <a:pt x="601141" y="387997"/>
                  </a:lnTo>
                  <a:lnTo>
                    <a:pt x="601141" y="311924"/>
                  </a:lnTo>
                  <a:lnTo>
                    <a:pt x="616369" y="311924"/>
                  </a:lnTo>
                  <a:lnTo>
                    <a:pt x="616369" y="251053"/>
                  </a:lnTo>
                  <a:lnTo>
                    <a:pt x="631583" y="251053"/>
                  </a:lnTo>
                  <a:lnTo>
                    <a:pt x="631583" y="167373"/>
                  </a:lnTo>
                  <a:lnTo>
                    <a:pt x="654405" y="167373"/>
                  </a:lnTo>
                  <a:lnTo>
                    <a:pt x="654405" y="0"/>
                  </a:lnTo>
                  <a:close/>
                </a:path>
              </a:pathLst>
            </a:custGeom>
            <a:solidFill>
              <a:srgbClr val="00AFEF"/>
            </a:solidFill>
          </p:spPr>
          <p:txBody>
            <a:bodyPr wrap="square" lIns="0" tIns="0" rIns="0" bIns="0" rtlCol="0"/>
            <a:lstStyle/>
            <a:p>
              <a:endParaRPr/>
            </a:p>
          </p:txBody>
        </p:sp>
        <p:sp>
          <p:nvSpPr>
            <p:cNvPr id="23" name="object 23"/>
            <p:cNvSpPr/>
            <p:nvPr/>
          </p:nvSpPr>
          <p:spPr>
            <a:xfrm>
              <a:off x="527596" y="4231182"/>
              <a:ext cx="1294130" cy="654685"/>
            </a:xfrm>
            <a:custGeom>
              <a:avLst/>
              <a:gdLst/>
              <a:ahLst/>
              <a:cxnLst/>
              <a:rect l="l" t="t" r="r" b="b"/>
              <a:pathLst>
                <a:path w="1294130" h="654685">
                  <a:moveTo>
                    <a:pt x="1293660" y="0"/>
                  </a:moveTo>
                  <a:lnTo>
                    <a:pt x="1278445" y="0"/>
                  </a:lnTo>
                  <a:lnTo>
                    <a:pt x="1278445" y="15214"/>
                  </a:lnTo>
                  <a:lnTo>
                    <a:pt x="1255610" y="15214"/>
                  </a:lnTo>
                  <a:lnTo>
                    <a:pt x="1255610" y="30429"/>
                  </a:lnTo>
                  <a:lnTo>
                    <a:pt x="1240396" y="30429"/>
                  </a:lnTo>
                  <a:lnTo>
                    <a:pt x="1240396" y="45643"/>
                  </a:lnTo>
                  <a:lnTo>
                    <a:pt x="1217561" y="45643"/>
                  </a:lnTo>
                  <a:lnTo>
                    <a:pt x="1217561" y="68465"/>
                  </a:lnTo>
                  <a:lnTo>
                    <a:pt x="1202347" y="68465"/>
                  </a:lnTo>
                  <a:lnTo>
                    <a:pt x="1202347" y="91287"/>
                  </a:lnTo>
                  <a:lnTo>
                    <a:pt x="1187132" y="91287"/>
                  </a:lnTo>
                  <a:lnTo>
                    <a:pt x="1187132" y="114109"/>
                  </a:lnTo>
                  <a:lnTo>
                    <a:pt x="1164297" y="114109"/>
                  </a:lnTo>
                  <a:lnTo>
                    <a:pt x="1164297" y="144538"/>
                  </a:lnTo>
                  <a:lnTo>
                    <a:pt x="1149083" y="144538"/>
                  </a:lnTo>
                  <a:lnTo>
                    <a:pt x="1149083" y="159753"/>
                  </a:lnTo>
                  <a:lnTo>
                    <a:pt x="1126197" y="159753"/>
                  </a:lnTo>
                  <a:lnTo>
                    <a:pt x="1126197" y="182587"/>
                  </a:lnTo>
                  <a:lnTo>
                    <a:pt x="1110983" y="182587"/>
                  </a:lnTo>
                  <a:lnTo>
                    <a:pt x="1110983" y="205409"/>
                  </a:lnTo>
                  <a:lnTo>
                    <a:pt x="1095768" y="205409"/>
                  </a:lnTo>
                  <a:lnTo>
                    <a:pt x="1095768" y="235839"/>
                  </a:lnTo>
                  <a:lnTo>
                    <a:pt x="1072934" y="235839"/>
                  </a:lnTo>
                  <a:lnTo>
                    <a:pt x="1072934" y="251053"/>
                  </a:lnTo>
                  <a:lnTo>
                    <a:pt x="1057719" y="251053"/>
                  </a:lnTo>
                  <a:lnTo>
                    <a:pt x="1057719" y="281482"/>
                  </a:lnTo>
                  <a:lnTo>
                    <a:pt x="1034884" y="281482"/>
                  </a:lnTo>
                  <a:lnTo>
                    <a:pt x="1034884" y="296697"/>
                  </a:lnTo>
                  <a:lnTo>
                    <a:pt x="1019670" y="296697"/>
                  </a:lnTo>
                  <a:lnTo>
                    <a:pt x="1019670" y="319519"/>
                  </a:lnTo>
                  <a:lnTo>
                    <a:pt x="1004455" y="319519"/>
                  </a:lnTo>
                  <a:lnTo>
                    <a:pt x="1004455" y="349948"/>
                  </a:lnTo>
                  <a:lnTo>
                    <a:pt x="981621" y="349948"/>
                  </a:lnTo>
                  <a:lnTo>
                    <a:pt x="981621" y="380390"/>
                  </a:lnTo>
                  <a:lnTo>
                    <a:pt x="966406" y="380390"/>
                  </a:lnTo>
                  <a:lnTo>
                    <a:pt x="966406" y="403212"/>
                  </a:lnTo>
                  <a:lnTo>
                    <a:pt x="951179" y="403212"/>
                  </a:lnTo>
                  <a:lnTo>
                    <a:pt x="951179" y="441248"/>
                  </a:lnTo>
                  <a:lnTo>
                    <a:pt x="928357" y="441248"/>
                  </a:lnTo>
                  <a:lnTo>
                    <a:pt x="928357" y="471678"/>
                  </a:lnTo>
                  <a:lnTo>
                    <a:pt x="913142" y="471678"/>
                  </a:lnTo>
                  <a:lnTo>
                    <a:pt x="913142" y="509714"/>
                  </a:lnTo>
                  <a:lnTo>
                    <a:pt x="890308" y="509714"/>
                  </a:lnTo>
                  <a:lnTo>
                    <a:pt x="890308" y="532536"/>
                  </a:lnTo>
                  <a:lnTo>
                    <a:pt x="875093" y="532536"/>
                  </a:lnTo>
                  <a:lnTo>
                    <a:pt x="875093" y="547751"/>
                  </a:lnTo>
                  <a:lnTo>
                    <a:pt x="859866" y="547751"/>
                  </a:lnTo>
                  <a:lnTo>
                    <a:pt x="859866" y="570585"/>
                  </a:lnTo>
                  <a:lnTo>
                    <a:pt x="837044" y="570585"/>
                  </a:lnTo>
                  <a:lnTo>
                    <a:pt x="837044" y="578192"/>
                  </a:lnTo>
                  <a:lnTo>
                    <a:pt x="821829" y="578192"/>
                  </a:lnTo>
                  <a:lnTo>
                    <a:pt x="821829" y="570585"/>
                  </a:lnTo>
                  <a:lnTo>
                    <a:pt x="798995" y="570585"/>
                  </a:lnTo>
                  <a:lnTo>
                    <a:pt x="798995" y="547751"/>
                  </a:lnTo>
                  <a:lnTo>
                    <a:pt x="783780" y="547751"/>
                  </a:lnTo>
                  <a:lnTo>
                    <a:pt x="783780" y="517321"/>
                  </a:lnTo>
                  <a:lnTo>
                    <a:pt x="768553" y="517321"/>
                  </a:lnTo>
                  <a:lnTo>
                    <a:pt x="768553" y="471678"/>
                  </a:lnTo>
                  <a:lnTo>
                    <a:pt x="745731" y="471678"/>
                  </a:lnTo>
                  <a:lnTo>
                    <a:pt x="745731" y="433641"/>
                  </a:lnTo>
                  <a:lnTo>
                    <a:pt x="730504" y="433641"/>
                  </a:lnTo>
                  <a:lnTo>
                    <a:pt x="730504" y="395605"/>
                  </a:lnTo>
                  <a:lnTo>
                    <a:pt x="707682" y="395605"/>
                  </a:lnTo>
                  <a:lnTo>
                    <a:pt x="707682" y="349948"/>
                  </a:lnTo>
                  <a:lnTo>
                    <a:pt x="692467" y="349948"/>
                  </a:lnTo>
                  <a:lnTo>
                    <a:pt x="692467" y="319519"/>
                  </a:lnTo>
                  <a:lnTo>
                    <a:pt x="677240" y="319519"/>
                  </a:lnTo>
                  <a:lnTo>
                    <a:pt x="677240" y="281482"/>
                  </a:lnTo>
                  <a:lnTo>
                    <a:pt x="654418" y="281482"/>
                  </a:lnTo>
                  <a:lnTo>
                    <a:pt x="654418" y="251053"/>
                  </a:lnTo>
                  <a:lnTo>
                    <a:pt x="639191" y="251053"/>
                  </a:lnTo>
                  <a:lnTo>
                    <a:pt x="639191" y="228231"/>
                  </a:lnTo>
                  <a:lnTo>
                    <a:pt x="616369" y="228231"/>
                  </a:lnTo>
                  <a:lnTo>
                    <a:pt x="616369" y="205409"/>
                  </a:lnTo>
                  <a:lnTo>
                    <a:pt x="601154" y="205409"/>
                  </a:lnTo>
                  <a:lnTo>
                    <a:pt x="601154" y="197802"/>
                  </a:lnTo>
                  <a:lnTo>
                    <a:pt x="585927" y="197802"/>
                  </a:lnTo>
                  <a:lnTo>
                    <a:pt x="585927" y="205409"/>
                  </a:lnTo>
                  <a:lnTo>
                    <a:pt x="563105" y="205409"/>
                  </a:lnTo>
                  <a:lnTo>
                    <a:pt x="563105" y="213017"/>
                  </a:lnTo>
                  <a:lnTo>
                    <a:pt x="547878" y="213017"/>
                  </a:lnTo>
                  <a:lnTo>
                    <a:pt x="547878" y="235839"/>
                  </a:lnTo>
                  <a:lnTo>
                    <a:pt x="532663" y="235839"/>
                  </a:lnTo>
                  <a:lnTo>
                    <a:pt x="532663" y="251053"/>
                  </a:lnTo>
                  <a:lnTo>
                    <a:pt x="509841" y="251053"/>
                  </a:lnTo>
                  <a:lnTo>
                    <a:pt x="509841" y="266268"/>
                  </a:lnTo>
                  <a:lnTo>
                    <a:pt x="494614" y="266268"/>
                  </a:lnTo>
                  <a:lnTo>
                    <a:pt x="494614" y="296697"/>
                  </a:lnTo>
                  <a:lnTo>
                    <a:pt x="471792" y="296697"/>
                  </a:lnTo>
                  <a:lnTo>
                    <a:pt x="471792" y="311912"/>
                  </a:lnTo>
                  <a:lnTo>
                    <a:pt x="456565" y="311912"/>
                  </a:lnTo>
                  <a:lnTo>
                    <a:pt x="456565" y="327126"/>
                  </a:lnTo>
                  <a:lnTo>
                    <a:pt x="441350" y="327126"/>
                  </a:lnTo>
                  <a:lnTo>
                    <a:pt x="441350" y="342341"/>
                  </a:lnTo>
                  <a:lnTo>
                    <a:pt x="418528" y="342341"/>
                  </a:lnTo>
                  <a:lnTo>
                    <a:pt x="418528" y="357555"/>
                  </a:lnTo>
                  <a:lnTo>
                    <a:pt x="403301" y="357555"/>
                  </a:lnTo>
                  <a:lnTo>
                    <a:pt x="403301" y="372783"/>
                  </a:lnTo>
                  <a:lnTo>
                    <a:pt x="380479" y="372783"/>
                  </a:lnTo>
                  <a:lnTo>
                    <a:pt x="380479" y="380390"/>
                  </a:lnTo>
                  <a:lnTo>
                    <a:pt x="365252" y="380390"/>
                  </a:lnTo>
                  <a:lnTo>
                    <a:pt x="365252" y="395605"/>
                  </a:lnTo>
                  <a:lnTo>
                    <a:pt x="350037" y="395605"/>
                  </a:lnTo>
                  <a:lnTo>
                    <a:pt x="350037" y="403212"/>
                  </a:lnTo>
                  <a:lnTo>
                    <a:pt x="327202" y="403212"/>
                  </a:lnTo>
                  <a:lnTo>
                    <a:pt x="327202" y="418426"/>
                  </a:lnTo>
                  <a:lnTo>
                    <a:pt x="311988" y="418426"/>
                  </a:lnTo>
                  <a:lnTo>
                    <a:pt x="311988" y="426034"/>
                  </a:lnTo>
                  <a:lnTo>
                    <a:pt x="289166" y="426034"/>
                  </a:lnTo>
                  <a:lnTo>
                    <a:pt x="273939" y="426034"/>
                  </a:lnTo>
                  <a:lnTo>
                    <a:pt x="273939" y="433641"/>
                  </a:lnTo>
                  <a:lnTo>
                    <a:pt x="258724" y="433641"/>
                  </a:lnTo>
                  <a:lnTo>
                    <a:pt x="235889" y="433641"/>
                  </a:lnTo>
                  <a:lnTo>
                    <a:pt x="235889" y="441248"/>
                  </a:lnTo>
                  <a:lnTo>
                    <a:pt x="220675" y="441248"/>
                  </a:lnTo>
                  <a:lnTo>
                    <a:pt x="197853" y="441248"/>
                  </a:lnTo>
                  <a:lnTo>
                    <a:pt x="182626" y="441248"/>
                  </a:lnTo>
                  <a:lnTo>
                    <a:pt x="182626" y="448856"/>
                  </a:lnTo>
                  <a:lnTo>
                    <a:pt x="167411" y="448856"/>
                  </a:lnTo>
                  <a:lnTo>
                    <a:pt x="167411" y="464070"/>
                  </a:lnTo>
                  <a:lnTo>
                    <a:pt x="144576" y="464070"/>
                  </a:lnTo>
                  <a:lnTo>
                    <a:pt x="144576" y="471678"/>
                  </a:lnTo>
                  <a:lnTo>
                    <a:pt x="129362" y="471678"/>
                  </a:lnTo>
                  <a:lnTo>
                    <a:pt x="129362" y="486892"/>
                  </a:lnTo>
                  <a:lnTo>
                    <a:pt x="106540" y="486892"/>
                  </a:lnTo>
                  <a:lnTo>
                    <a:pt x="106540" y="502107"/>
                  </a:lnTo>
                  <a:lnTo>
                    <a:pt x="91313" y="502107"/>
                  </a:lnTo>
                  <a:lnTo>
                    <a:pt x="91313" y="517321"/>
                  </a:lnTo>
                  <a:lnTo>
                    <a:pt x="76098" y="517321"/>
                  </a:lnTo>
                  <a:lnTo>
                    <a:pt x="76098" y="540143"/>
                  </a:lnTo>
                  <a:lnTo>
                    <a:pt x="53263" y="540143"/>
                  </a:lnTo>
                  <a:lnTo>
                    <a:pt x="53263" y="547751"/>
                  </a:lnTo>
                  <a:lnTo>
                    <a:pt x="38049" y="547751"/>
                  </a:lnTo>
                  <a:lnTo>
                    <a:pt x="38049" y="562978"/>
                  </a:lnTo>
                  <a:lnTo>
                    <a:pt x="22834" y="562978"/>
                  </a:lnTo>
                  <a:lnTo>
                    <a:pt x="22834" y="578192"/>
                  </a:lnTo>
                  <a:lnTo>
                    <a:pt x="0" y="578192"/>
                  </a:lnTo>
                  <a:lnTo>
                    <a:pt x="0" y="639051"/>
                  </a:lnTo>
                  <a:lnTo>
                    <a:pt x="22834" y="639051"/>
                  </a:lnTo>
                  <a:lnTo>
                    <a:pt x="22834" y="623836"/>
                  </a:lnTo>
                  <a:lnTo>
                    <a:pt x="38049" y="623836"/>
                  </a:lnTo>
                  <a:lnTo>
                    <a:pt x="38049" y="616229"/>
                  </a:lnTo>
                  <a:lnTo>
                    <a:pt x="53263" y="616229"/>
                  </a:lnTo>
                  <a:lnTo>
                    <a:pt x="53263" y="601014"/>
                  </a:lnTo>
                  <a:lnTo>
                    <a:pt x="76098" y="601014"/>
                  </a:lnTo>
                  <a:lnTo>
                    <a:pt x="76098" y="585800"/>
                  </a:lnTo>
                  <a:lnTo>
                    <a:pt x="91313" y="585800"/>
                  </a:lnTo>
                  <a:lnTo>
                    <a:pt x="91313" y="570585"/>
                  </a:lnTo>
                  <a:lnTo>
                    <a:pt x="106540" y="570585"/>
                  </a:lnTo>
                  <a:lnTo>
                    <a:pt x="106540" y="555371"/>
                  </a:lnTo>
                  <a:lnTo>
                    <a:pt x="129362" y="555371"/>
                  </a:lnTo>
                  <a:lnTo>
                    <a:pt x="129362" y="540143"/>
                  </a:lnTo>
                  <a:lnTo>
                    <a:pt x="144576" y="540143"/>
                  </a:lnTo>
                  <a:lnTo>
                    <a:pt x="144576" y="532536"/>
                  </a:lnTo>
                  <a:lnTo>
                    <a:pt x="167411" y="532536"/>
                  </a:lnTo>
                  <a:lnTo>
                    <a:pt x="167411" y="517321"/>
                  </a:lnTo>
                  <a:lnTo>
                    <a:pt x="182626" y="517321"/>
                  </a:lnTo>
                  <a:lnTo>
                    <a:pt x="197853" y="517321"/>
                  </a:lnTo>
                  <a:lnTo>
                    <a:pt x="197853" y="509714"/>
                  </a:lnTo>
                  <a:lnTo>
                    <a:pt x="220675" y="509714"/>
                  </a:lnTo>
                  <a:lnTo>
                    <a:pt x="220675" y="517321"/>
                  </a:lnTo>
                  <a:lnTo>
                    <a:pt x="235889" y="517321"/>
                  </a:lnTo>
                  <a:lnTo>
                    <a:pt x="235889" y="509714"/>
                  </a:lnTo>
                  <a:lnTo>
                    <a:pt x="258724" y="509714"/>
                  </a:lnTo>
                  <a:lnTo>
                    <a:pt x="273939" y="509714"/>
                  </a:lnTo>
                  <a:lnTo>
                    <a:pt x="289166" y="509714"/>
                  </a:lnTo>
                  <a:lnTo>
                    <a:pt x="289166" y="502107"/>
                  </a:lnTo>
                  <a:lnTo>
                    <a:pt x="311988" y="502107"/>
                  </a:lnTo>
                  <a:lnTo>
                    <a:pt x="311988" y="494499"/>
                  </a:lnTo>
                  <a:lnTo>
                    <a:pt x="327202" y="494499"/>
                  </a:lnTo>
                  <a:lnTo>
                    <a:pt x="327202" y="486892"/>
                  </a:lnTo>
                  <a:lnTo>
                    <a:pt x="350037" y="486892"/>
                  </a:lnTo>
                  <a:lnTo>
                    <a:pt x="350037" y="479285"/>
                  </a:lnTo>
                  <a:lnTo>
                    <a:pt x="365252" y="479285"/>
                  </a:lnTo>
                  <a:lnTo>
                    <a:pt x="365252" y="471678"/>
                  </a:lnTo>
                  <a:lnTo>
                    <a:pt x="380479" y="471678"/>
                  </a:lnTo>
                  <a:lnTo>
                    <a:pt x="380479" y="456463"/>
                  </a:lnTo>
                  <a:lnTo>
                    <a:pt x="403301" y="456463"/>
                  </a:lnTo>
                  <a:lnTo>
                    <a:pt x="403301" y="441248"/>
                  </a:lnTo>
                  <a:lnTo>
                    <a:pt x="418528" y="441248"/>
                  </a:lnTo>
                  <a:lnTo>
                    <a:pt x="418528" y="433641"/>
                  </a:lnTo>
                  <a:lnTo>
                    <a:pt x="441350" y="433641"/>
                  </a:lnTo>
                  <a:lnTo>
                    <a:pt x="441350" y="418426"/>
                  </a:lnTo>
                  <a:lnTo>
                    <a:pt x="456565" y="418426"/>
                  </a:lnTo>
                  <a:lnTo>
                    <a:pt x="456565" y="410819"/>
                  </a:lnTo>
                  <a:lnTo>
                    <a:pt x="471792" y="410819"/>
                  </a:lnTo>
                  <a:lnTo>
                    <a:pt x="471792" y="395605"/>
                  </a:lnTo>
                  <a:lnTo>
                    <a:pt x="494614" y="395605"/>
                  </a:lnTo>
                  <a:lnTo>
                    <a:pt x="494614" y="365175"/>
                  </a:lnTo>
                  <a:lnTo>
                    <a:pt x="509841" y="365175"/>
                  </a:lnTo>
                  <a:lnTo>
                    <a:pt x="509841" y="357555"/>
                  </a:lnTo>
                  <a:lnTo>
                    <a:pt x="532663" y="357555"/>
                  </a:lnTo>
                  <a:lnTo>
                    <a:pt x="532663" y="349948"/>
                  </a:lnTo>
                  <a:lnTo>
                    <a:pt x="547878" y="349948"/>
                  </a:lnTo>
                  <a:lnTo>
                    <a:pt x="547878" y="327126"/>
                  </a:lnTo>
                  <a:lnTo>
                    <a:pt x="563105" y="327126"/>
                  </a:lnTo>
                  <a:lnTo>
                    <a:pt x="585927" y="327126"/>
                  </a:lnTo>
                  <a:lnTo>
                    <a:pt x="585927" y="319519"/>
                  </a:lnTo>
                  <a:lnTo>
                    <a:pt x="601154" y="319519"/>
                  </a:lnTo>
                  <a:lnTo>
                    <a:pt x="601154" y="327126"/>
                  </a:lnTo>
                  <a:lnTo>
                    <a:pt x="616369" y="327126"/>
                  </a:lnTo>
                  <a:lnTo>
                    <a:pt x="616369" y="342341"/>
                  </a:lnTo>
                  <a:lnTo>
                    <a:pt x="639191" y="342341"/>
                  </a:lnTo>
                  <a:lnTo>
                    <a:pt x="639191" y="365175"/>
                  </a:lnTo>
                  <a:lnTo>
                    <a:pt x="654418" y="365175"/>
                  </a:lnTo>
                  <a:lnTo>
                    <a:pt x="654418" y="395605"/>
                  </a:lnTo>
                  <a:lnTo>
                    <a:pt x="677240" y="395605"/>
                  </a:lnTo>
                  <a:lnTo>
                    <a:pt x="677240" y="426034"/>
                  </a:lnTo>
                  <a:lnTo>
                    <a:pt x="692467" y="426034"/>
                  </a:lnTo>
                  <a:lnTo>
                    <a:pt x="692467" y="448856"/>
                  </a:lnTo>
                  <a:lnTo>
                    <a:pt x="707682" y="448856"/>
                  </a:lnTo>
                  <a:lnTo>
                    <a:pt x="707682" y="494499"/>
                  </a:lnTo>
                  <a:lnTo>
                    <a:pt x="730504" y="494499"/>
                  </a:lnTo>
                  <a:lnTo>
                    <a:pt x="730504" y="532536"/>
                  </a:lnTo>
                  <a:lnTo>
                    <a:pt x="745731" y="532536"/>
                  </a:lnTo>
                  <a:lnTo>
                    <a:pt x="745731" y="562978"/>
                  </a:lnTo>
                  <a:lnTo>
                    <a:pt x="768553" y="562978"/>
                  </a:lnTo>
                  <a:lnTo>
                    <a:pt x="768553" y="601014"/>
                  </a:lnTo>
                  <a:lnTo>
                    <a:pt x="783780" y="601014"/>
                  </a:lnTo>
                  <a:lnTo>
                    <a:pt x="783780" y="631444"/>
                  </a:lnTo>
                  <a:lnTo>
                    <a:pt x="798995" y="631444"/>
                  </a:lnTo>
                  <a:lnTo>
                    <a:pt x="798995" y="646658"/>
                  </a:lnTo>
                  <a:lnTo>
                    <a:pt x="821829" y="646658"/>
                  </a:lnTo>
                  <a:lnTo>
                    <a:pt x="821829" y="654265"/>
                  </a:lnTo>
                  <a:lnTo>
                    <a:pt x="837044" y="654265"/>
                  </a:lnTo>
                  <a:lnTo>
                    <a:pt x="837044" y="646658"/>
                  </a:lnTo>
                  <a:lnTo>
                    <a:pt x="859866" y="646658"/>
                  </a:lnTo>
                  <a:lnTo>
                    <a:pt x="859866" y="631444"/>
                  </a:lnTo>
                  <a:lnTo>
                    <a:pt x="875093" y="631444"/>
                  </a:lnTo>
                  <a:lnTo>
                    <a:pt x="875093" y="616229"/>
                  </a:lnTo>
                  <a:lnTo>
                    <a:pt x="890308" y="616229"/>
                  </a:lnTo>
                  <a:lnTo>
                    <a:pt x="890308" y="593407"/>
                  </a:lnTo>
                  <a:lnTo>
                    <a:pt x="913142" y="593407"/>
                  </a:lnTo>
                  <a:lnTo>
                    <a:pt x="913142" y="562978"/>
                  </a:lnTo>
                  <a:lnTo>
                    <a:pt x="928357" y="562978"/>
                  </a:lnTo>
                  <a:lnTo>
                    <a:pt x="928357" y="532536"/>
                  </a:lnTo>
                  <a:lnTo>
                    <a:pt x="951179" y="532536"/>
                  </a:lnTo>
                  <a:lnTo>
                    <a:pt x="951179" y="494499"/>
                  </a:lnTo>
                  <a:lnTo>
                    <a:pt x="966406" y="494499"/>
                  </a:lnTo>
                  <a:lnTo>
                    <a:pt x="966406" y="471678"/>
                  </a:lnTo>
                  <a:lnTo>
                    <a:pt x="981621" y="471678"/>
                  </a:lnTo>
                  <a:lnTo>
                    <a:pt x="981621" y="448856"/>
                  </a:lnTo>
                  <a:lnTo>
                    <a:pt x="1004455" y="448856"/>
                  </a:lnTo>
                  <a:lnTo>
                    <a:pt x="1004455" y="418426"/>
                  </a:lnTo>
                  <a:lnTo>
                    <a:pt x="1019670" y="418426"/>
                  </a:lnTo>
                  <a:lnTo>
                    <a:pt x="1019670" y="403212"/>
                  </a:lnTo>
                  <a:lnTo>
                    <a:pt x="1034884" y="403212"/>
                  </a:lnTo>
                  <a:lnTo>
                    <a:pt x="1034884" y="380390"/>
                  </a:lnTo>
                  <a:lnTo>
                    <a:pt x="1057719" y="380390"/>
                  </a:lnTo>
                  <a:lnTo>
                    <a:pt x="1057719" y="357555"/>
                  </a:lnTo>
                  <a:lnTo>
                    <a:pt x="1072934" y="357555"/>
                  </a:lnTo>
                  <a:lnTo>
                    <a:pt x="1072934" y="342341"/>
                  </a:lnTo>
                  <a:lnTo>
                    <a:pt x="1095768" y="342341"/>
                  </a:lnTo>
                  <a:lnTo>
                    <a:pt x="1095768" y="319519"/>
                  </a:lnTo>
                  <a:lnTo>
                    <a:pt x="1110983" y="319519"/>
                  </a:lnTo>
                  <a:lnTo>
                    <a:pt x="1110983" y="296697"/>
                  </a:lnTo>
                  <a:lnTo>
                    <a:pt x="1126197" y="296697"/>
                  </a:lnTo>
                  <a:lnTo>
                    <a:pt x="1126197" y="273875"/>
                  </a:lnTo>
                  <a:lnTo>
                    <a:pt x="1149083" y="273875"/>
                  </a:lnTo>
                  <a:lnTo>
                    <a:pt x="1149083" y="258660"/>
                  </a:lnTo>
                  <a:lnTo>
                    <a:pt x="1164297" y="258660"/>
                  </a:lnTo>
                  <a:lnTo>
                    <a:pt x="1164297" y="235839"/>
                  </a:lnTo>
                  <a:lnTo>
                    <a:pt x="1187132" y="235839"/>
                  </a:lnTo>
                  <a:lnTo>
                    <a:pt x="1187132" y="213017"/>
                  </a:lnTo>
                  <a:lnTo>
                    <a:pt x="1202347" y="213017"/>
                  </a:lnTo>
                  <a:lnTo>
                    <a:pt x="1202347" y="190195"/>
                  </a:lnTo>
                  <a:lnTo>
                    <a:pt x="1217561" y="190195"/>
                  </a:lnTo>
                  <a:lnTo>
                    <a:pt x="1217561" y="174980"/>
                  </a:lnTo>
                  <a:lnTo>
                    <a:pt x="1240396" y="174980"/>
                  </a:lnTo>
                  <a:lnTo>
                    <a:pt x="1240396" y="159753"/>
                  </a:lnTo>
                  <a:lnTo>
                    <a:pt x="1255610" y="159753"/>
                  </a:lnTo>
                  <a:lnTo>
                    <a:pt x="1255610" y="144538"/>
                  </a:lnTo>
                  <a:lnTo>
                    <a:pt x="1278445" y="144538"/>
                  </a:lnTo>
                  <a:lnTo>
                    <a:pt x="1278445" y="136931"/>
                  </a:lnTo>
                  <a:lnTo>
                    <a:pt x="1293660" y="136931"/>
                  </a:lnTo>
                  <a:lnTo>
                    <a:pt x="1293660" y="0"/>
                  </a:lnTo>
                  <a:close/>
                </a:path>
              </a:pathLst>
            </a:custGeom>
            <a:solidFill>
              <a:srgbClr val="78909C"/>
            </a:solidFill>
          </p:spPr>
          <p:txBody>
            <a:bodyPr wrap="square" lIns="0" tIns="0" rIns="0" bIns="0" rtlCol="0"/>
            <a:lstStyle/>
            <a:p>
              <a:endParaRPr/>
            </a:p>
          </p:txBody>
        </p:sp>
        <p:sp>
          <p:nvSpPr>
            <p:cNvPr id="24" name="object 24"/>
            <p:cNvSpPr/>
            <p:nvPr/>
          </p:nvSpPr>
          <p:spPr>
            <a:xfrm>
              <a:off x="1806041" y="3980116"/>
              <a:ext cx="1286510" cy="388620"/>
            </a:xfrm>
            <a:custGeom>
              <a:avLst/>
              <a:gdLst/>
              <a:ahLst/>
              <a:cxnLst/>
              <a:rect l="l" t="t" r="r" b="b"/>
              <a:pathLst>
                <a:path w="1286510" h="388620">
                  <a:moveTo>
                    <a:pt x="1286002" y="0"/>
                  </a:moveTo>
                  <a:lnTo>
                    <a:pt x="1270774" y="0"/>
                  </a:lnTo>
                  <a:lnTo>
                    <a:pt x="1270774" y="7607"/>
                  </a:lnTo>
                  <a:lnTo>
                    <a:pt x="1255560" y="7607"/>
                  </a:lnTo>
                  <a:lnTo>
                    <a:pt x="1255560" y="22821"/>
                  </a:lnTo>
                  <a:lnTo>
                    <a:pt x="1232725" y="22821"/>
                  </a:lnTo>
                  <a:lnTo>
                    <a:pt x="1232725" y="30441"/>
                  </a:lnTo>
                  <a:lnTo>
                    <a:pt x="1217510" y="30441"/>
                  </a:lnTo>
                  <a:lnTo>
                    <a:pt x="1217510" y="45656"/>
                  </a:lnTo>
                  <a:lnTo>
                    <a:pt x="1202296" y="45656"/>
                  </a:lnTo>
                  <a:lnTo>
                    <a:pt x="1202296" y="68478"/>
                  </a:lnTo>
                  <a:lnTo>
                    <a:pt x="1179461" y="68478"/>
                  </a:lnTo>
                  <a:lnTo>
                    <a:pt x="1179461" y="76085"/>
                  </a:lnTo>
                  <a:lnTo>
                    <a:pt x="1164247" y="76085"/>
                  </a:lnTo>
                  <a:lnTo>
                    <a:pt x="1164247" y="98907"/>
                  </a:lnTo>
                  <a:lnTo>
                    <a:pt x="1141412" y="98907"/>
                  </a:lnTo>
                  <a:lnTo>
                    <a:pt x="1141412" y="106514"/>
                  </a:lnTo>
                  <a:lnTo>
                    <a:pt x="1126197" y="106514"/>
                  </a:lnTo>
                  <a:lnTo>
                    <a:pt x="1126197" y="121729"/>
                  </a:lnTo>
                  <a:lnTo>
                    <a:pt x="1110983" y="121729"/>
                  </a:lnTo>
                  <a:lnTo>
                    <a:pt x="1110983" y="129336"/>
                  </a:lnTo>
                  <a:lnTo>
                    <a:pt x="1088148" y="129336"/>
                  </a:lnTo>
                  <a:lnTo>
                    <a:pt x="1088148" y="144551"/>
                  </a:lnTo>
                  <a:lnTo>
                    <a:pt x="1072934" y="144551"/>
                  </a:lnTo>
                  <a:lnTo>
                    <a:pt x="1072934" y="136944"/>
                  </a:lnTo>
                  <a:lnTo>
                    <a:pt x="1050099" y="136944"/>
                  </a:lnTo>
                  <a:lnTo>
                    <a:pt x="1050099" y="144551"/>
                  </a:lnTo>
                  <a:lnTo>
                    <a:pt x="1034884" y="144551"/>
                  </a:lnTo>
                  <a:lnTo>
                    <a:pt x="1019670" y="144551"/>
                  </a:lnTo>
                  <a:lnTo>
                    <a:pt x="1019670" y="136944"/>
                  </a:lnTo>
                  <a:lnTo>
                    <a:pt x="996835" y="136944"/>
                  </a:lnTo>
                  <a:lnTo>
                    <a:pt x="996835" y="129336"/>
                  </a:lnTo>
                  <a:lnTo>
                    <a:pt x="981621" y="129336"/>
                  </a:lnTo>
                  <a:lnTo>
                    <a:pt x="958786" y="129336"/>
                  </a:lnTo>
                  <a:lnTo>
                    <a:pt x="958786" y="114122"/>
                  </a:lnTo>
                  <a:lnTo>
                    <a:pt x="943571" y="114122"/>
                  </a:lnTo>
                  <a:lnTo>
                    <a:pt x="943571" y="98907"/>
                  </a:lnTo>
                  <a:lnTo>
                    <a:pt x="928357" y="98907"/>
                  </a:lnTo>
                  <a:lnTo>
                    <a:pt x="905522" y="98907"/>
                  </a:lnTo>
                  <a:lnTo>
                    <a:pt x="905522" y="91300"/>
                  </a:lnTo>
                  <a:lnTo>
                    <a:pt x="890308" y="91300"/>
                  </a:lnTo>
                  <a:lnTo>
                    <a:pt x="890308" y="76085"/>
                  </a:lnTo>
                  <a:lnTo>
                    <a:pt x="867473" y="76085"/>
                  </a:lnTo>
                  <a:lnTo>
                    <a:pt x="867473" y="68478"/>
                  </a:lnTo>
                  <a:lnTo>
                    <a:pt x="852258" y="68478"/>
                  </a:lnTo>
                  <a:lnTo>
                    <a:pt x="852258" y="60871"/>
                  </a:lnTo>
                  <a:lnTo>
                    <a:pt x="837031" y="60871"/>
                  </a:lnTo>
                  <a:lnTo>
                    <a:pt x="837031" y="45656"/>
                  </a:lnTo>
                  <a:lnTo>
                    <a:pt x="814209" y="45656"/>
                  </a:lnTo>
                  <a:lnTo>
                    <a:pt x="814209" y="38049"/>
                  </a:lnTo>
                  <a:lnTo>
                    <a:pt x="798995" y="38049"/>
                  </a:lnTo>
                  <a:lnTo>
                    <a:pt x="798995" y="30441"/>
                  </a:lnTo>
                  <a:lnTo>
                    <a:pt x="776160" y="30441"/>
                  </a:lnTo>
                  <a:lnTo>
                    <a:pt x="776160" y="38049"/>
                  </a:lnTo>
                  <a:lnTo>
                    <a:pt x="760945" y="38049"/>
                  </a:lnTo>
                  <a:lnTo>
                    <a:pt x="760945" y="22821"/>
                  </a:lnTo>
                  <a:lnTo>
                    <a:pt x="745718" y="22821"/>
                  </a:lnTo>
                  <a:lnTo>
                    <a:pt x="745718" y="15214"/>
                  </a:lnTo>
                  <a:lnTo>
                    <a:pt x="722896" y="15214"/>
                  </a:lnTo>
                  <a:lnTo>
                    <a:pt x="707682" y="15214"/>
                  </a:lnTo>
                  <a:lnTo>
                    <a:pt x="692454" y="15214"/>
                  </a:lnTo>
                  <a:lnTo>
                    <a:pt x="669632" y="15214"/>
                  </a:lnTo>
                  <a:lnTo>
                    <a:pt x="669632" y="22821"/>
                  </a:lnTo>
                  <a:lnTo>
                    <a:pt x="654405" y="22821"/>
                  </a:lnTo>
                  <a:lnTo>
                    <a:pt x="631583" y="22821"/>
                  </a:lnTo>
                  <a:lnTo>
                    <a:pt x="631583" y="30441"/>
                  </a:lnTo>
                  <a:lnTo>
                    <a:pt x="616369" y="30441"/>
                  </a:lnTo>
                  <a:lnTo>
                    <a:pt x="616369" y="45656"/>
                  </a:lnTo>
                  <a:lnTo>
                    <a:pt x="601141" y="45656"/>
                  </a:lnTo>
                  <a:lnTo>
                    <a:pt x="578319" y="45656"/>
                  </a:lnTo>
                  <a:lnTo>
                    <a:pt x="578319" y="53263"/>
                  </a:lnTo>
                  <a:lnTo>
                    <a:pt x="563092" y="53263"/>
                  </a:lnTo>
                  <a:lnTo>
                    <a:pt x="563092" y="68478"/>
                  </a:lnTo>
                  <a:lnTo>
                    <a:pt x="540270" y="68478"/>
                  </a:lnTo>
                  <a:lnTo>
                    <a:pt x="540270" y="76085"/>
                  </a:lnTo>
                  <a:lnTo>
                    <a:pt x="525043" y="76085"/>
                  </a:lnTo>
                  <a:lnTo>
                    <a:pt x="509828" y="76085"/>
                  </a:lnTo>
                  <a:lnTo>
                    <a:pt x="509828" y="83693"/>
                  </a:lnTo>
                  <a:lnTo>
                    <a:pt x="487006" y="83693"/>
                  </a:lnTo>
                  <a:lnTo>
                    <a:pt x="487006" y="91300"/>
                  </a:lnTo>
                  <a:lnTo>
                    <a:pt x="471779" y="91300"/>
                  </a:lnTo>
                  <a:lnTo>
                    <a:pt x="448957" y="91300"/>
                  </a:lnTo>
                  <a:lnTo>
                    <a:pt x="448957" y="98907"/>
                  </a:lnTo>
                  <a:lnTo>
                    <a:pt x="433730" y="98907"/>
                  </a:lnTo>
                  <a:lnTo>
                    <a:pt x="418515" y="98907"/>
                  </a:lnTo>
                  <a:lnTo>
                    <a:pt x="418515" y="106514"/>
                  </a:lnTo>
                  <a:lnTo>
                    <a:pt x="395693" y="106514"/>
                  </a:lnTo>
                  <a:lnTo>
                    <a:pt x="395693" y="114122"/>
                  </a:lnTo>
                  <a:lnTo>
                    <a:pt x="380466" y="114122"/>
                  </a:lnTo>
                  <a:lnTo>
                    <a:pt x="380466" y="121729"/>
                  </a:lnTo>
                  <a:lnTo>
                    <a:pt x="357644" y="121729"/>
                  </a:lnTo>
                  <a:lnTo>
                    <a:pt x="357644" y="129336"/>
                  </a:lnTo>
                  <a:lnTo>
                    <a:pt x="342417" y="129336"/>
                  </a:lnTo>
                  <a:lnTo>
                    <a:pt x="342417" y="136944"/>
                  </a:lnTo>
                  <a:lnTo>
                    <a:pt x="327202" y="136944"/>
                  </a:lnTo>
                  <a:lnTo>
                    <a:pt x="304380" y="136944"/>
                  </a:lnTo>
                  <a:lnTo>
                    <a:pt x="304380" y="144551"/>
                  </a:lnTo>
                  <a:lnTo>
                    <a:pt x="289153" y="144551"/>
                  </a:lnTo>
                  <a:lnTo>
                    <a:pt x="266331" y="144551"/>
                  </a:lnTo>
                  <a:lnTo>
                    <a:pt x="266331" y="136944"/>
                  </a:lnTo>
                  <a:lnTo>
                    <a:pt x="251104" y="136944"/>
                  </a:lnTo>
                  <a:lnTo>
                    <a:pt x="235889" y="136944"/>
                  </a:lnTo>
                  <a:lnTo>
                    <a:pt x="235889" y="144551"/>
                  </a:lnTo>
                  <a:lnTo>
                    <a:pt x="213067" y="144551"/>
                  </a:lnTo>
                  <a:lnTo>
                    <a:pt x="197840" y="144551"/>
                  </a:lnTo>
                  <a:lnTo>
                    <a:pt x="197840" y="159766"/>
                  </a:lnTo>
                  <a:lnTo>
                    <a:pt x="182626" y="159766"/>
                  </a:lnTo>
                  <a:lnTo>
                    <a:pt x="182626" y="167373"/>
                  </a:lnTo>
                  <a:lnTo>
                    <a:pt x="159791" y="167373"/>
                  </a:lnTo>
                  <a:lnTo>
                    <a:pt x="144576" y="167373"/>
                  </a:lnTo>
                  <a:lnTo>
                    <a:pt x="144576" y="174980"/>
                  </a:lnTo>
                  <a:lnTo>
                    <a:pt x="121742" y="174980"/>
                  </a:lnTo>
                  <a:lnTo>
                    <a:pt x="106527" y="174980"/>
                  </a:lnTo>
                  <a:lnTo>
                    <a:pt x="106527" y="190195"/>
                  </a:lnTo>
                  <a:lnTo>
                    <a:pt x="91313" y="190195"/>
                  </a:lnTo>
                  <a:lnTo>
                    <a:pt x="91313" y="205409"/>
                  </a:lnTo>
                  <a:lnTo>
                    <a:pt x="68478" y="205409"/>
                  </a:lnTo>
                  <a:lnTo>
                    <a:pt x="53263" y="205409"/>
                  </a:lnTo>
                  <a:lnTo>
                    <a:pt x="53263" y="228244"/>
                  </a:lnTo>
                  <a:lnTo>
                    <a:pt x="30429" y="228244"/>
                  </a:lnTo>
                  <a:lnTo>
                    <a:pt x="30429" y="235851"/>
                  </a:lnTo>
                  <a:lnTo>
                    <a:pt x="15214" y="235851"/>
                  </a:lnTo>
                  <a:lnTo>
                    <a:pt x="15214" y="251066"/>
                  </a:lnTo>
                  <a:lnTo>
                    <a:pt x="0" y="251066"/>
                  </a:lnTo>
                  <a:lnTo>
                    <a:pt x="0" y="387997"/>
                  </a:lnTo>
                  <a:lnTo>
                    <a:pt x="15214" y="387997"/>
                  </a:lnTo>
                  <a:lnTo>
                    <a:pt x="15214" y="372783"/>
                  </a:lnTo>
                  <a:lnTo>
                    <a:pt x="30429" y="372783"/>
                  </a:lnTo>
                  <a:lnTo>
                    <a:pt x="30429" y="365175"/>
                  </a:lnTo>
                  <a:lnTo>
                    <a:pt x="53263" y="365175"/>
                  </a:lnTo>
                  <a:lnTo>
                    <a:pt x="53263" y="349961"/>
                  </a:lnTo>
                  <a:lnTo>
                    <a:pt x="68478" y="349961"/>
                  </a:lnTo>
                  <a:lnTo>
                    <a:pt x="91313" y="349961"/>
                  </a:lnTo>
                  <a:lnTo>
                    <a:pt x="91313" y="334746"/>
                  </a:lnTo>
                  <a:lnTo>
                    <a:pt x="106527" y="334746"/>
                  </a:lnTo>
                  <a:lnTo>
                    <a:pt x="106527" y="327139"/>
                  </a:lnTo>
                  <a:lnTo>
                    <a:pt x="121742" y="327139"/>
                  </a:lnTo>
                  <a:lnTo>
                    <a:pt x="144576" y="327139"/>
                  </a:lnTo>
                  <a:lnTo>
                    <a:pt x="144576" y="319532"/>
                  </a:lnTo>
                  <a:lnTo>
                    <a:pt x="159791" y="319532"/>
                  </a:lnTo>
                  <a:lnTo>
                    <a:pt x="159791" y="311924"/>
                  </a:lnTo>
                  <a:lnTo>
                    <a:pt x="182626" y="311924"/>
                  </a:lnTo>
                  <a:lnTo>
                    <a:pt x="197840" y="311924"/>
                  </a:lnTo>
                  <a:lnTo>
                    <a:pt x="197840" y="296710"/>
                  </a:lnTo>
                  <a:lnTo>
                    <a:pt x="213067" y="296710"/>
                  </a:lnTo>
                  <a:lnTo>
                    <a:pt x="213067" y="289102"/>
                  </a:lnTo>
                  <a:lnTo>
                    <a:pt x="235889" y="289102"/>
                  </a:lnTo>
                  <a:lnTo>
                    <a:pt x="251104" y="289102"/>
                  </a:lnTo>
                  <a:lnTo>
                    <a:pt x="251104" y="281495"/>
                  </a:lnTo>
                  <a:lnTo>
                    <a:pt x="266331" y="281495"/>
                  </a:lnTo>
                  <a:lnTo>
                    <a:pt x="266331" y="289102"/>
                  </a:lnTo>
                  <a:lnTo>
                    <a:pt x="289153" y="289102"/>
                  </a:lnTo>
                  <a:lnTo>
                    <a:pt x="304380" y="289102"/>
                  </a:lnTo>
                  <a:lnTo>
                    <a:pt x="304380" y="273888"/>
                  </a:lnTo>
                  <a:lnTo>
                    <a:pt x="327202" y="273888"/>
                  </a:lnTo>
                  <a:lnTo>
                    <a:pt x="327202" y="281495"/>
                  </a:lnTo>
                  <a:lnTo>
                    <a:pt x="342417" y="281495"/>
                  </a:lnTo>
                  <a:lnTo>
                    <a:pt x="342417" y="273888"/>
                  </a:lnTo>
                  <a:lnTo>
                    <a:pt x="357644" y="273888"/>
                  </a:lnTo>
                  <a:lnTo>
                    <a:pt x="357644" y="266280"/>
                  </a:lnTo>
                  <a:lnTo>
                    <a:pt x="380466" y="266280"/>
                  </a:lnTo>
                  <a:lnTo>
                    <a:pt x="380466" y="258673"/>
                  </a:lnTo>
                  <a:lnTo>
                    <a:pt x="395693" y="258673"/>
                  </a:lnTo>
                  <a:lnTo>
                    <a:pt x="395693" y="251066"/>
                  </a:lnTo>
                  <a:lnTo>
                    <a:pt x="418515" y="251066"/>
                  </a:lnTo>
                  <a:lnTo>
                    <a:pt x="418515" y="243459"/>
                  </a:lnTo>
                  <a:lnTo>
                    <a:pt x="433730" y="243459"/>
                  </a:lnTo>
                  <a:lnTo>
                    <a:pt x="448957" y="243459"/>
                  </a:lnTo>
                  <a:lnTo>
                    <a:pt x="448957" y="235851"/>
                  </a:lnTo>
                  <a:lnTo>
                    <a:pt x="471779" y="235851"/>
                  </a:lnTo>
                  <a:lnTo>
                    <a:pt x="487006" y="235851"/>
                  </a:lnTo>
                  <a:lnTo>
                    <a:pt x="487006" y="228244"/>
                  </a:lnTo>
                  <a:lnTo>
                    <a:pt x="509828" y="228244"/>
                  </a:lnTo>
                  <a:lnTo>
                    <a:pt x="509828" y="220624"/>
                  </a:lnTo>
                  <a:lnTo>
                    <a:pt x="525043" y="220624"/>
                  </a:lnTo>
                  <a:lnTo>
                    <a:pt x="525043" y="213017"/>
                  </a:lnTo>
                  <a:lnTo>
                    <a:pt x="540270" y="213017"/>
                  </a:lnTo>
                  <a:lnTo>
                    <a:pt x="540270" y="205409"/>
                  </a:lnTo>
                  <a:lnTo>
                    <a:pt x="563092" y="205409"/>
                  </a:lnTo>
                  <a:lnTo>
                    <a:pt x="563092" y="190195"/>
                  </a:lnTo>
                  <a:lnTo>
                    <a:pt x="578319" y="190195"/>
                  </a:lnTo>
                  <a:lnTo>
                    <a:pt x="578319" y="182587"/>
                  </a:lnTo>
                  <a:lnTo>
                    <a:pt x="601141" y="182587"/>
                  </a:lnTo>
                  <a:lnTo>
                    <a:pt x="616369" y="182587"/>
                  </a:lnTo>
                  <a:lnTo>
                    <a:pt x="616369" y="167373"/>
                  </a:lnTo>
                  <a:lnTo>
                    <a:pt x="631583" y="167373"/>
                  </a:lnTo>
                  <a:lnTo>
                    <a:pt x="631583" y="159766"/>
                  </a:lnTo>
                  <a:lnTo>
                    <a:pt x="654405" y="159766"/>
                  </a:lnTo>
                  <a:lnTo>
                    <a:pt x="654405" y="152158"/>
                  </a:lnTo>
                  <a:lnTo>
                    <a:pt x="669632" y="152158"/>
                  </a:lnTo>
                  <a:lnTo>
                    <a:pt x="669632" y="144551"/>
                  </a:lnTo>
                  <a:lnTo>
                    <a:pt x="692454" y="144551"/>
                  </a:lnTo>
                  <a:lnTo>
                    <a:pt x="707682" y="144551"/>
                  </a:lnTo>
                  <a:lnTo>
                    <a:pt x="707682" y="152158"/>
                  </a:lnTo>
                  <a:lnTo>
                    <a:pt x="722896" y="152158"/>
                  </a:lnTo>
                  <a:lnTo>
                    <a:pt x="722896" y="144551"/>
                  </a:lnTo>
                  <a:lnTo>
                    <a:pt x="745718" y="144551"/>
                  </a:lnTo>
                  <a:lnTo>
                    <a:pt x="745718" y="152158"/>
                  </a:lnTo>
                  <a:lnTo>
                    <a:pt x="760945" y="152158"/>
                  </a:lnTo>
                  <a:lnTo>
                    <a:pt x="760945" y="159766"/>
                  </a:lnTo>
                  <a:lnTo>
                    <a:pt x="776160" y="159766"/>
                  </a:lnTo>
                  <a:lnTo>
                    <a:pt x="798995" y="159766"/>
                  </a:lnTo>
                  <a:lnTo>
                    <a:pt x="798995" y="167373"/>
                  </a:lnTo>
                  <a:lnTo>
                    <a:pt x="814209" y="167373"/>
                  </a:lnTo>
                  <a:lnTo>
                    <a:pt x="814209" y="174980"/>
                  </a:lnTo>
                  <a:lnTo>
                    <a:pt x="837031" y="174980"/>
                  </a:lnTo>
                  <a:lnTo>
                    <a:pt x="837031" y="182587"/>
                  </a:lnTo>
                  <a:lnTo>
                    <a:pt x="852258" y="182587"/>
                  </a:lnTo>
                  <a:lnTo>
                    <a:pt x="852258" y="190195"/>
                  </a:lnTo>
                  <a:lnTo>
                    <a:pt x="867473" y="190195"/>
                  </a:lnTo>
                  <a:lnTo>
                    <a:pt x="867473" y="197802"/>
                  </a:lnTo>
                  <a:lnTo>
                    <a:pt x="890308" y="197802"/>
                  </a:lnTo>
                  <a:lnTo>
                    <a:pt x="890308" y="205409"/>
                  </a:lnTo>
                  <a:lnTo>
                    <a:pt x="905522" y="205409"/>
                  </a:lnTo>
                  <a:lnTo>
                    <a:pt x="905522" y="213017"/>
                  </a:lnTo>
                  <a:lnTo>
                    <a:pt x="928357" y="213017"/>
                  </a:lnTo>
                  <a:lnTo>
                    <a:pt x="943571" y="213017"/>
                  </a:lnTo>
                  <a:lnTo>
                    <a:pt x="943571" y="228244"/>
                  </a:lnTo>
                  <a:lnTo>
                    <a:pt x="958786" y="228244"/>
                  </a:lnTo>
                  <a:lnTo>
                    <a:pt x="958786" y="235851"/>
                  </a:lnTo>
                  <a:lnTo>
                    <a:pt x="981621" y="235851"/>
                  </a:lnTo>
                  <a:lnTo>
                    <a:pt x="996835" y="235851"/>
                  </a:lnTo>
                  <a:lnTo>
                    <a:pt x="996835" y="243459"/>
                  </a:lnTo>
                  <a:lnTo>
                    <a:pt x="1019670" y="243459"/>
                  </a:lnTo>
                  <a:lnTo>
                    <a:pt x="1019670" y="251066"/>
                  </a:lnTo>
                  <a:lnTo>
                    <a:pt x="1034884" y="251066"/>
                  </a:lnTo>
                  <a:lnTo>
                    <a:pt x="1050099" y="251066"/>
                  </a:lnTo>
                  <a:lnTo>
                    <a:pt x="1050099" y="243459"/>
                  </a:lnTo>
                  <a:lnTo>
                    <a:pt x="1072934" y="243459"/>
                  </a:lnTo>
                  <a:lnTo>
                    <a:pt x="1072934" y="251066"/>
                  </a:lnTo>
                  <a:lnTo>
                    <a:pt x="1088148" y="251066"/>
                  </a:lnTo>
                  <a:lnTo>
                    <a:pt x="1088148" y="235851"/>
                  </a:lnTo>
                  <a:lnTo>
                    <a:pt x="1110983" y="235851"/>
                  </a:lnTo>
                  <a:lnTo>
                    <a:pt x="1110983" y="228244"/>
                  </a:lnTo>
                  <a:lnTo>
                    <a:pt x="1126197" y="228244"/>
                  </a:lnTo>
                  <a:lnTo>
                    <a:pt x="1126197" y="213017"/>
                  </a:lnTo>
                  <a:lnTo>
                    <a:pt x="1141412" y="213017"/>
                  </a:lnTo>
                  <a:lnTo>
                    <a:pt x="1141412" y="205409"/>
                  </a:lnTo>
                  <a:lnTo>
                    <a:pt x="1164247" y="205409"/>
                  </a:lnTo>
                  <a:lnTo>
                    <a:pt x="1164247" y="182587"/>
                  </a:lnTo>
                  <a:lnTo>
                    <a:pt x="1179461" y="182587"/>
                  </a:lnTo>
                  <a:lnTo>
                    <a:pt x="1179461" y="174980"/>
                  </a:lnTo>
                  <a:lnTo>
                    <a:pt x="1202296" y="174980"/>
                  </a:lnTo>
                  <a:lnTo>
                    <a:pt x="1202296" y="159766"/>
                  </a:lnTo>
                  <a:lnTo>
                    <a:pt x="1217510" y="159766"/>
                  </a:lnTo>
                  <a:lnTo>
                    <a:pt x="1217510" y="144551"/>
                  </a:lnTo>
                  <a:lnTo>
                    <a:pt x="1232725" y="144551"/>
                  </a:lnTo>
                  <a:lnTo>
                    <a:pt x="1232725" y="129336"/>
                  </a:lnTo>
                  <a:lnTo>
                    <a:pt x="1255560" y="129336"/>
                  </a:lnTo>
                  <a:lnTo>
                    <a:pt x="1255560" y="114122"/>
                  </a:lnTo>
                  <a:lnTo>
                    <a:pt x="1270774" y="114122"/>
                  </a:lnTo>
                  <a:lnTo>
                    <a:pt x="1286002" y="114122"/>
                  </a:lnTo>
                  <a:lnTo>
                    <a:pt x="1286002" y="0"/>
                  </a:lnTo>
                  <a:close/>
                </a:path>
              </a:pathLst>
            </a:custGeom>
            <a:solidFill>
              <a:srgbClr val="78909C"/>
            </a:solidFill>
          </p:spPr>
          <p:txBody>
            <a:bodyPr wrap="square" lIns="0" tIns="0" rIns="0" bIns="0" rtlCol="0"/>
            <a:lstStyle/>
            <a:p>
              <a:endParaRPr/>
            </a:p>
          </p:txBody>
        </p:sp>
        <p:sp>
          <p:nvSpPr>
            <p:cNvPr id="25" name="object 25"/>
            <p:cNvSpPr/>
            <p:nvPr/>
          </p:nvSpPr>
          <p:spPr>
            <a:xfrm>
              <a:off x="3076816" y="3090011"/>
              <a:ext cx="1294130" cy="1004569"/>
            </a:xfrm>
            <a:custGeom>
              <a:avLst/>
              <a:gdLst/>
              <a:ahLst/>
              <a:cxnLst/>
              <a:rect l="l" t="t" r="r" b="b"/>
              <a:pathLst>
                <a:path w="1294129" h="1004570">
                  <a:moveTo>
                    <a:pt x="585927" y="684695"/>
                  </a:moveTo>
                  <a:lnTo>
                    <a:pt x="563105" y="684695"/>
                  </a:lnTo>
                  <a:lnTo>
                    <a:pt x="563105" y="608622"/>
                  </a:lnTo>
                  <a:lnTo>
                    <a:pt x="547878" y="608622"/>
                  </a:lnTo>
                  <a:lnTo>
                    <a:pt x="525056" y="608622"/>
                  </a:lnTo>
                  <a:lnTo>
                    <a:pt x="509841" y="608622"/>
                  </a:lnTo>
                  <a:lnTo>
                    <a:pt x="509841" y="616229"/>
                  </a:lnTo>
                  <a:lnTo>
                    <a:pt x="494614" y="616229"/>
                  </a:lnTo>
                  <a:lnTo>
                    <a:pt x="471792" y="616229"/>
                  </a:lnTo>
                  <a:lnTo>
                    <a:pt x="456565" y="616229"/>
                  </a:lnTo>
                  <a:lnTo>
                    <a:pt x="456565" y="608622"/>
                  </a:lnTo>
                  <a:lnTo>
                    <a:pt x="441350" y="608622"/>
                  </a:lnTo>
                  <a:lnTo>
                    <a:pt x="418528" y="608622"/>
                  </a:lnTo>
                  <a:lnTo>
                    <a:pt x="403301" y="608622"/>
                  </a:lnTo>
                  <a:lnTo>
                    <a:pt x="403301" y="623836"/>
                  </a:lnTo>
                  <a:lnTo>
                    <a:pt x="380479" y="623836"/>
                  </a:lnTo>
                  <a:lnTo>
                    <a:pt x="365252" y="623836"/>
                  </a:lnTo>
                  <a:lnTo>
                    <a:pt x="365252" y="639051"/>
                  </a:lnTo>
                  <a:lnTo>
                    <a:pt x="350037" y="639051"/>
                  </a:lnTo>
                  <a:lnTo>
                    <a:pt x="350037" y="646658"/>
                  </a:lnTo>
                  <a:lnTo>
                    <a:pt x="327202" y="646658"/>
                  </a:lnTo>
                  <a:lnTo>
                    <a:pt x="311988" y="646658"/>
                  </a:lnTo>
                  <a:lnTo>
                    <a:pt x="311988" y="654265"/>
                  </a:lnTo>
                  <a:lnTo>
                    <a:pt x="289166" y="654265"/>
                  </a:lnTo>
                  <a:lnTo>
                    <a:pt x="289166" y="661873"/>
                  </a:lnTo>
                  <a:lnTo>
                    <a:pt x="273939" y="661873"/>
                  </a:lnTo>
                  <a:lnTo>
                    <a:pt x="273939" y="669480"/>
                  </a:lnTo>
                  <a:lnTo>
                    <a:pt x="258724" y="669480"/>
                  </a:lnTo>
                  <a:lnTo>
                    <a:pt x="235889" y="669480"/>
                  </a:lnTo>
                  <a:lnTo>
                    <a:pt x="235889" y="692302"/>
                  </a:lnTo>
                  <a:lnTo>
                    <a:pt x="220675" y="692302"/>
                  </a:lnTo>
                  <a:lnTo>
                    <a:pt x="220675" y="707517"/>
                  </a:lnTo>
                  <a:lnTo>
                    <a:pt x="197853" y="707517"/>
                  </a:lnTo>
                  <a:lnTo>
                    <a:pt x="197853" y="730351"/>
                  </a:lnTo>
                  <a:lnTo>
                    <a:pt x="182626" y="730351"/>
                  </a:lnTo>
                  <a:lnTo>
                    <a:pt x="182626" y="745566"/>
                  </a:lnTo>
                  <a:lnTo>
                    <a:pt x="167411" y="745566"/>
                  </a:lnTo>
                  <a:lnTo>
                    <a:pt x="167411" y="753173"/>
                  </a:lnTo>
                  <a:lnTo>
                    <a:pt x="144576" y="753173"/>
                  </a:lnTo>
                  <a:lnTo>
                    <a:pt x="144576" y="775995"/>
                  </a:lnTo>
                  <a:lnTo>
                    <a:pt x="129362" y="775995"/>
                  </a:lnTo>
                  <a:lnTo>
                    <a:pt x="129362" y="798817"/>
                  </a:lnTo>
                  <a:lnTo>
                    <a:pt x="106540" y="798817"/>
                  </a:lnTo>
                  <a:lnTo>
                    <a:pt x="106540" y="814031"/>
                  </a:lnTo>
                  <a:lnTo>
                    <a:pt x="91313" y="814031"/>
                  </a:lnTo>
                  <a:lnTo>
                    <a:pt x="91313" y="829246"/>
                  </a:lnTo>
                  <a:lnTo>
                    <a:pt x="76098" y="829246"/>
                  </a:lnTo>
                  <a:lnTo>
                    <a:pt x="76098" y="844461"/>
                  </a:lnTo>
                  <a:lnTo>
                    <a:pt x="53263" y="844461"/>
                  </a:lnTo>
                  <a:lnTo>
                    <a:pt x="53263" y="859675"/>
                  </a:lnTo>
                  <a:lnTo>
                    <a:pt x="38049" y="859675"/>
                  </a:lnTo>
                  <a:lnTo>
                    <a:pt x="38049" y="874890"/>
                  </a:lnTo>
                  <a:lnTo>
                    <a:pt x="15227" y="874890"/>
                  </a:lnTo>
                  <a:lnTo>
                    <a:pt x="15227" y="890104"/>
                  </a:lnTo>
                  <a:lnTo>
                    <a:pt x="0" y="890104"/>
                  </a:lnTo>
                  <a:lnTo>
                    <a:pt x="0" y="1004227"/>
                  </a:lnTo>
                  <a:lnTo>
                    <a:pt x="15227" y="1004227"/>
                  </a:lnTo>
                  <a:lnTo>
                    <a:pt x="15227" y="981405"/>
                  </a:lnTo>
                  <a:lnTo>
                    <a:pt x="38049" y="981405"/>
                  </a:lnTo>
                  <a:lnTo>
                    <a:pt x="38049" y="973797"/>
                  </a:lnTo>
                  <a:lnTo>
                    <a:pt x="53263" y="973797"/>
                  </a:lnTo>
                  <a:lnTo>
                    <a:pt x="53263" y="958583"/>
                  </a:lnTo>
                  <a:lnTo>
                    <a:pt x="76098" y="958583"/>
                  </a:lnTo>
                  <a:lnTo>
                    <a:pt x="76098" y="943368"/>
                  </a:lnTo>
                  <a:lnTo>
                    <a:pt x="91313" y="943368"/>
                  </a:lnTo>
                  <a:lnTo>
                    <a:pt x="91313" y="928154"/>
                  </a:lnTo>
                  <a:lnTo>
                    <a:pt x="106540" y="928154"/>
                  </a:lnTo>
                  <a:lnTo>
                    <a:pt x="106540" y="920546"/>
                  </a:lnTo>
                  <a:lnTo>
                    <a:pt x="129362" y="920546"/>
                  </a:lnTo>
                  <a:lnTo>
                    <a:pt x="129362" y="897712"/>
                  </a:lnTo>
                  <a:lnTo>
                    <a:pt x="144576" y="897712"/>
                  </a:lnTo>
                  <a:lnTo>
                    <a:pt x="144576" y="882497"/>
                  </a:lnTo>
                  <a:lnTo>
                    <a:pt x="167411" y="882497"/>
                  </a:lnTo>
                  <a:lnTo>
                    <a:pt x="167411" y="874890"/>
                  </a:lnTo>
                  <a:lnTo>
                    <a:pt x="182626" y="874890"/>
                  </a:lnTo>
                  <a:lnTo>
                    <a:pt x="182626" y="852068"/>
                  </a:lnTo>
                  <a:lnTo>
                    <a:pt x="197853" y="852068"/>
                  </a:lnTo>
                  <a:lnTo>
                    <a:pt x="197853" y="836853"/>
                  </a:lnTo>
                  <a:lnTo>
                    <a:pt x="220675" y="836853"/>
                  </a:lnTo>
                  <a:lnTo>
                    <a:pt x="220675" y="821639"/>
                  </a:lnTo>
                  <a:lnTo>
                    <a:pt x="235889" y="821639"/>
                  </a:lnTo>
                  <a:lnTo>
                    <a:pt x="235889" y="798817"/>
                  </a:lnTo>
                  <a:lnTo>
                    <a:pt x="258724" y="798817"/>
                  </a:lnTo>
                  <a:lnTo>
                    <a:pt x="258724" y="791210"/>
                  </a:lnTo>
                  <a:lnTo>
                    <a:pt x="273939" y="791210"/>
                  </a:lnTo>
                  <a:lnTo>
                    <a:pt x="273939" y="783602"/>
                  </a:lnTo>
                  <a:lnTo>
                    <a:pt x="289166" y="783602"/>
                  </a:lnTo>
                  <a:lnTo>
                    <a:pt x="289166" y="775995"/>
                  </a:lnTo>
                  <a:lnTo>
                    <a:pt x="311988" y="775995"/>
                  </a:lnTo>
                  <a:lnTo>
                    <a:pt x="311988" y="768388"/>
                  </a:lnTo>
                  <a:lnTo>
                    <a:pt x="327202" y="768388"/>
                  </a:lnTo>
                  <a:lnTo>
                    <a:pt x="350037" y="768388"/>
                  </a:lnTo>
                  <a:lnTo>
                    <a:pt x="350037" y="753173"/>
                  </a:lnTo>
                  <a:lnTo>
                    <a:pt x="365252" y="753173"/>
                  </a:lnTo>
                  <a:lnTo>
                    <a:pt x="365252" y="745566"/>
                  </a:lnTo>
                  <a:lnTo>
                    <a:pt x="380479" y="745566"/>
                  </a:lnTo>
                  <a:lnTo>
                    <a:pt x="380479" y="737958"/>
                  </a:lnTo>
                  <a:lnTo>
                    <a:pt x="403301" y="737958"/>
                  </a:lnTo>
                  <a:lnTo>
                    <a:pt x="403301" y="730351"/>
                  </a:lnTo>
                  <a:lnTo>
                    <a:pt x="418528" y="730351"/>
                  </a:lnTo>
                  <a:lnTo>
                    <a:pt x="418528" y="722731"/>
                  </a:lnTo>
                  <a:lnTo>
                    <a:pt x="441350" y="722731"/>
                  </a:lnTo>
                  <a:lnTo>
                    <a:pt x="441350" y="730351"/>
                  </a:lnTo>
                  <a:lnTo>
                    <a:pt x="456565" y="730351"/>
                  </a:lnTo>
                  <a:lnTo>
                    <a:pt x="471792" y="730351"/>
                  </a:lnTo>
                  <a:lnTo>
                    <a:pt x="471792" y="737958"/>
                  </a:lnTo>
                  <a:lnTo>
                    <a:pt x="494614" y="737958"/>
                  </a:lnTo>
                  <a:lnTo>
                    <a:pt x="494614" y="730351"/>
                  </a:lnTo>
                  <a:lnTo>
                    <a:pt x="509841" y="730351"/>
                  </a:lnTo>
                  <a:lnTo>
                    <a:pt x="509841" y="722731"/>
                  </a:lnTo>
                  <a:lnTo>
                    <a:pt x="525056" y="722731"/>
                  </a:lnTo>
                  <a:lnTo>
                    <a:pt x="547878" y="722731"/>
                  </a:lnTo>
                  <a:lnTo>
                    <a:pt x="547878" y="730351"/>
                  </a:lnTo>
                  <a:lnTo>
                    <a:pt x="563105" y="730351"/>
                  </a:lnTo>
                  <a:lnTo>
                    <a:pt x="563105" y="798817"/>
                  </a:lnTo>
                  <a:lnTo>
                    <a:pt x="585927" y="798817"/>
                  </a:lnTo>
                  <a:lnTo>
                    <a:pt x="585927" y="684695"/>
                  </a:lnTo>
                  <a:close/>
                </a:path>
                <a:path w="1294129" h="1004570">
                  <a:moveTo>
                    <a:pt x="798995" y="707517"/>
                  </a:moveTo>
                  <a:lnTo>
                    <a:pt x="783780" y="707517"/>
                  </a:lnTo>
                  <a:lnTo>
                    <a:pt x="783780" y="791210"/>
                  </a:lnTo>
                  <a:lnTo>
                    <a:pt x="768553" y="791210"/>
                  </a:lnTo>
                  <a:lnTo>
                    <a:pt x="768553" y="814031"/>
                  </a:lnTo>
                  <a:lnTo>
                    <a:pt x="745731" y="814031"/>
                  </a:lnTo>
                  <a:lnTo>
                    <a:pt x="730516" y="814031"/>
                  </a:lnTo>
                  <a:lnTo>
                    <a:pt x="730516" y="806424"/>
                  </a:lnTo>
                  <a:lnTo>
                    <a:pt x="707682" y="806424"/>
                  </a:lnTo>
                  <a:lnTo>
                    <a:pt x="707682" y="829246"/>
                  </a:lnTo>
                  <a:lnTo>
                    <a:pt x="692467" y="829246"/>
                  </a:lnTo>
                  <a:lnTo>
                    <a:pt x="692467" y="836853"/>
                  </a:lnTo>
                  <a:lnTo>
                    <a:pt x="677240" y="836853"/>
                  </a:lnTo>
                  <a:lnTo>
                    <a:pt x="654418" y="836853"/>
                  </a:lnTo>
                  <a:lnTo>
                    <a:pt x="654418" y="844461"/>
                  </a:lnTo>
                  <a:lnTo>
                    <a:pt x="639191" y="844461"/>
                  </a:lnTo>
                  <a:lnTo>
                    <a:pt x="639191" y="836853"/>
                  </a:lnTo>
                  <a:lnTo>
                    <a:pt x="616369" y="836853"/>
                  </a:lnTo>
                  <a:lnTo>
                    <a:pt x="616369" y="814031"/>
                  </a:lnTo>
                  <a:lnTo>
                    <a:pt x="601154" y="814031"/>
                  </a:lnTo>
                  <a:lnTo>
                    <a:pt x="601154" y="798817"/>
                  </a:lnTo>
                  <a:lnTo>
                    <a:pt x="585927" y="798817"/>
                  </a:lnTo>
                  <a:lnTo>
                    <a:pt x="585927" y="905319"/>
                  </a:lnTo>
                  <a:lnTo>
                    <a:pt x="601154" y="905319"/>
                  </a:lnTo>
                  <a:lnTo>
                    <a:pt x="601154" y="920546"/>
                  </a:lnTo>
                  <a:lnTo>
                    <a:pt x="616369" y="920546"/>
                  </a:lnTo>
                  <a:lnTo>
                    <a:pt x="616369" y="935761"/>
                  </a:lnTo>
                  <a:lnTo>
                    <a:pt x="639191" y="935761"/>
                  </a:lnTo>
                  <a:lnTo>
                    <a:pt x="639191" y="943368"/>
                  </a:lnTo>
                  <a:lnTo>
                    <a:pt x="654418" y="943368"/>
                  </a:lnTo>
                  <a:lnTo>
                    <a:pt x="654418" y="935761"/>
                  </a:lnTo>
                  <a:lnTo>
                    <a:pt x="677240" y="935761"/>
                  </a:lnTo>
                  <a:lnTo>
                    <a:pt x="677240" y="928154"/>
                  </a:lnTo>
                  <a:lnTo>
                    <a:pt x="692467" y="928154"/>
                  </a:lnTo>
                  <a:lnTo>
                    <a:pt x="707682" y="928154"/>
                  </a:lnTo>
                  <a:lnTo>
                    <a:pt x="707682" y="905319"/>
                  </a:lnTo>
                  <a:lnTo>
                    <a:pt x="730516" y="905319"/>
                  </a:lnTo>
                  <a:lnTo>
                    <a:pt x="745731" y="905319"/>
                  </a:lnTo>
                  <a:lnTo>
                    <a:pt x="768553" y="905319"/>
                  </a:lnTo>
                  <a:lnTo>
                    <a:pt x="768553" y="890104"/>
                  </a:lnTo>
                  <a:lnTo>
                    <a:pt x="783780" y="890104"/>
                  </a:lnTo>
                  <a:lnTo>
                    <a:pt x="783780" y="806424"/>
                  </a:lnTo>
                  <a:lnTo>
                    <a:pt x="798995" y="806424"/>
                  </a:lnTo>
                  <a:lnTo>
                    <a:pt x="798995" y="707517"/>
                  </a:lnTo>
                  <a:close/>
                </a:path>
                <a:path w="1294129" h="1004570">
                  <a:moveTo>
                    <a:pt x="1293609" y="0"/>
                  </a:moveTo>
                  <a:lnTo>
                    <a:pt x="1278394" y="0"/>
                  </a:lnTo>
                  <a:lnTo>
                    <a:pt x="1278394" y="7607"/>
                  </a:lnTo>
                  <a:lnTo>
                    <a:pt x="1255560" y="7607"/>
                  </a:lnTo>
                  <a:lnTo>
                    <a:pt x="1240345" y="7607"/>
                  </a:lnTo>
                  <a:lnTo>
                    <a:pt x="1240345" y="22821"/>
                  </a:lnTo>
                  <a:lnTo>
                    <a:pt x="1217510" y="22821"/>
                  </a:lnTo>
                  <a:lnTo>
                    <a:pt x="1217510" y="15214"/>
                  </a:lnTo>
                  <a:lnTo>
                    <a:pt x="1202296" y="15214"/>
                  </a:lnTo>
                  <a:lnTo>
                    <a:pt x="1202296" y="22821"/>
                  </a:lnTo>
                  <a:lnTo>
                    <a:pt x="1187081" y="22821"/>
                  </a:lnTo>
                  <a:lnTo>
                    <a:pt x="1187081" y="15214"/>
                  </a:lnTo>
                  <a:lnTo>
                    <a:pt x="1164247" y="15214"/>
                  </a:lnTo>
                  <a:lnTo>
                    <a:pt x="1164247" y="60858"/>
                  </a:lnTo>
                  <a:lnTo>
                    <a:pt x="1149032" y="60858"/>
                  </a:lnTo>
                  <a:lnTo>
                    <a:pt x="1149032" y="68465"/>
                  </a:lnTo>
                  <a:lnTo>
                    <a:pt x="1126197" y="68465"/>
                  </a:lnTo>
                  <a:lnTo>
                    <a:pt x="1126197" y="83680"/>
                  </a:lnTo>
                  <a:lnTo>
                    <a:pt x="1110983" y="83680"/>
                  </a:lnTo>
                  <a:lnTo>
                    <a:pt x="1110983" y="114109"/>
                  </a:lnTo>
                  <a:lnTo>
                    <a:pt x="1095768" y="114109"/>
                  </a:lnTo>
                  <a:lnTo>
                    <a:pt x="1095768" y="167373"/>
                  </a:lnTo>
                  <a:lnTo>
                    <a:pt x="1072934" y="167373"/>
                  </a:lnTo>
                  <a:lnTo>
                    <a:pt x="1072934" y="213017"/>
                  </a:lnTo>
                  <a:lnTo>
                    <a:pt x="1057719" y="213017"/>
                  </a:lnTo>
                  <a:lnTo>
                    <a:pt x="1057719" y="235839"/>
                  </a:lnTo>
                  <a:lnTo>
                    <a:pt x="1034884" y="235839"/>
                  </a:lnTo>
                  <a:lnTo>
                    <a:pt x="1034884" y="273875"/>
                  </a:lnTo>
                  <a:lnTo>
                    <a:pt x="1019670" y="273875"/>
                  </a:lnTo>
                  <a:lnTo>
                    <a:pt x="1019670" y="319519"/>
                  </a:lnTo>
                  <a:lnTo>
                    <a:pt x="1004455" y="319519"/>
                  </a:lnTo>
                  <a:lnTo>
                    <a:pt x="1004455" y="349961"/>
                  </a:lnTo>
                  <a:lnTo>
                    <a:pt x="981621" y="349961"/>
                  </a:lnTo>
                  <a:lnTo>
                    <a:pt x="981621" y="387997"/>
                  </a:lnTo>
                  <a:lnTo>
                    <a:pt x="966406" y="387997"/>
                  </a:lnTo>
                  <a:lnTo>
                    <a:pt x="966406" y="433641"/>
                  </a:lnTo>
                  <a:lnTo>
                    <a:pt x="951179" y="433641"/>
                  </a:lnTo>
                  <a:lnTo>
                    <a:pt x="951179" y="441248"/>
                  </a:lnTo>
                  <a:lnTo>
                    <a:pt x="928357" y="441248"/>
                  </a:lnTo>
                  <a:lnTo>
                    <a:pt x="928357" y="464070"/>
                  </a:lnTo>
                  <a:lnTo>
                    <a:pt x="913142" y="464070"/>
                  </a:lnTo>
                  <a:lnTo>
                    <a:pt x="913142" y="502107"/>
                  </a:lnTo>
                  <a:lnTo>
                    <a:pt x="890308" y="502107"/>
                  </a:lnTo>
                  <a:lnTo>
                    <a:pt x="875093" y="502107"/>
                  </a:lnTo>
                  <a:lnTo>
                    <a:pt x="875093" y="517321"/>
                  </a:lnTo>
                  <a:lnTo>
                    <a:pt x="859866" y="517321"/>
                  </a:lnTo>
                  <a:lnTo>
                    <a:pt x="859866" y="532549"/>
                  </a:lnTo>
                  <a:lnTo>
                    <a:pt x="837044" y="532549"/>
                  </a:lnTo>
                  <a:lnTo>
                    <a:pt x="837044" y="555371"/>
                  </a:lnTo>
                  <a:lnTo>
                    <a:pt x="821829" y="555371"/>
                  </a:lnTo>
                  <a:lnTo>
                    <a:pt x="821829" y="601014"/>
                  </a:lnTo>
                  <a:lnTo>
                    <a:pt x="798995" y="601014"/>
                  </a:lnTo>
                  <a:lnTo>
                    <a:pt x="798995" y="707517"/>
                  </a:lnTo>
                  <a:lnTo>
                    <a:pt x="821829" y="707517"/>
                  </a:lnTo>
                  <a:lnTo>
                    <a:pt x="821829" y="669480"/>
                  </a:lnTo>
                  <a:lnTo>
                    <a:pt x="837044" y="669480"/>
                  </a:lnTo>
                  <a:lnTo>
                    <a:pt x="837044" y="646658"/>
                  </a:lnTo>
                  <a:lnTo>
                    <a:pt x="859866" y="646658"/>
                  </a:lnTo>
                  <a:lnTo>
                    <a:pt x="859866" y="631444"/>
                  </a:lnTo>
                  <a:lnTo>
                    <a:pt x="875093" y="631444"/>
                  </a:lnTo>
                  <a:lnTo>
                    <a:pt x="875093" y="623836"/>
                  </a:lnTo>
                  <a:lnTo>
                    <a:pt x="890308" y="623836"/>
                  </a:lnTo>
                  <a:lnTo>
                    <a:pt x="913142" y="623836"/>
                  </a:lnTo>
                  <a:lnTo>
                    <a:pt x="913142" y="593407"/>
                  </a:lnTo>
                  <a:lnTo>
                    <a:pt x="928357" y="593407"/>
                  </a:lnTo>
                  <a:lnTo>
                    <a:pt x="928357" y="570585"/>
                  </a:lnTo>
                  <a:lnTo>
                    <a:pt x="951179" y="570585"/>
                  </a:lnTo>
                  <a:lnTo>
                    <a:pt x="951179" y="562978"/>
                  </a:lnTo>
                  <a:lnTo>
                    <a:pt x="966406" y="562978"/>
                  </a:lnTo>
                  <a:lnTo>
                    <a:pt x="966406" y="517321"/>
                  </a:lnTo>
                  <a:lnTo>
                    <a:pt x="981621" y="517321"/>
                  </a:lnTo>
                  <a:lnTo>
                    <a:pt x="981621" y="479285"/>
                  </a:lnTo>
                  <a:lnTo>
                    <a:pt x="1004455" y="479285"/>
                  </a:lnTo>
                  <a:lnTo>
                    <a:pt x="1004455" y="448856"/>
                  </a:lnTo>
                  <a:lnTo>
                    <a:pt x="1019670" y="448856"/>
                  </a:lnTo>
                  <a:lnTo>
                    <a:pt x="1019670" y="410819"/>
                  </a:lnTo>
                  <a:lnTo>
                    <a:pt x="1034884" y="410819"/>
                  </a:lnTo>
                  <a:lnTo>
                    <a:pt x="1034884" y="372783"/>
                  </a:lnTo>
                  <a:lnTo>
                    <a:pt x="1057719" y="372783"/>
                  </a:lnTo>
                  <a:lnTo>
                    <a:pt x="1057719" y="349961"/>
                  </a:lnTo>
                  <a:lnTo>
                    <a:pt x="1072934" y="349961"/>
                  </a:lnTo>
                  <a:lnTo>
                    <a:pt x="1072934" y="304304"/>
                  </a:lnTo>
                  <a:lnTo>
                    <a:pt x="1095768" y="304304"/>
                  </a:lnTo>
                  <a:lnTo>
                    <a:pt x="1095768" y="258660"/>
                  </a:lnTo>
                  <a:lnTo>
                    <a:pt x="1110983" y="258660"/>
                  </a:lnTo>
                  <a:lnTo>
                    <a:pt x="1110983" y="220624"/>
                  </a:lnTo>
                  <a:lnTo>
                    <a:pt x="1126197" y="220624"/>
                  </a:lnTo>
                  <a:lnTo>
                    <a:pt x="1126197" y="205409"/>
                  </a:lnTo>
                  <a:lnTo>
                    <a:pt x="1149032" y="205409"/>
                  </a:lnTo>
                  <a:lnTo>
                    <a:pt x="1149032" y="197802"/>
                  </a:lnTo>
                  <a:lnTo>
                    <a:pt x="1164247" y="197802"/>
                  </a:lnTo>
                  <a:lnTo>
                    <a:pt x="1164247" y="159766"/>
                  </a:lnTo>
                  <a:lnTo>
                    <a:pt x="1187081" y="159766"/>
                  </a:lnTo>
                  <a:lnTo>
                    <a:pt x="1202296" y="159766"/>
                  </a:lnTo>
                  <a:lnTo>
                    <a:pt x="1202296" y="152158"/>
                  </a:lnTo>
                  <a:lnTo>
                    <a:pt x="1217510" y="152158"/>
                  </a:lnTo>
                  <a:lnTo>
                    <a:pt x="1217510" y="159766"/>
                  </a:lnTo>
                  <a:lnTo>
                    <a:pt x="1240345" y="159766"/>
                  </a:lnTo>
                  <a:lnTo>
                    <a:pt x="1240345" y="144551"/>
                  </a:lnTo>
                  <a:lnTo>
                    <a:pt x="1255560" y="144551"/>
                  </a:lnTo>
                  <a:lnTo>
                    <a:pt x="1278394" y="144551"/>
                  </a:lnTo>
                  <a:lnTo>
                    <a:pt x="1278394" y="136931"/>
                  </a:lnTo>
                  <a:lnTo>
                    <a:pt x="1293609" y="136931"/>
                  </a:lnTo>
                  <a:lnTo>
                    <a:pt x="1293609" y="0"/>
                  </a:lnTo>
                  <a:close/>
                </a:path>
              </a:pathLst>
            </a:custGeom>
            <a:solidFill>
              <a:srgbClr val="78909C"/>
            </a:solidFill>
          </p:spPr>
          <p:txBody>
            <a:bodyPr wrap="square" lIns="0" tIns="0" rIns="0" bIns="0" rtlCol="0"/>
            <a:lstStyle/>
            <a:p>
              <a:endParaRPr/>
            </a:p>
          </p:txBody>
        </p:sp>
        <p:sp>
          <p:nvSpPr>
            <p:cNvPr id="26" name="object 26"/>
            <p:cNvSpPr/>
            <p:nvPr/>
          </p:nvSpPr>
          <p:spPr>
            <a:xfrm>
              <a:off x="4355211" y="2405303"/>
              <a:ext cx="654685" cy="821690"/>
            </a:xfrm>
            <a:custGeom>
              <a:avLst/>
              <a:gdLst/>
              <a:ahLst/>
              <a:cxnLst/>
              <a:rect l="l" t="t" r="r" b="b"/>
              <a:pathLst>
                <a:path w="654685" h="821689">
                  <a:moveTo>
                    <a:pt x="654405" y="0"/>
                  </a:moveTo>
                  <a:lnTo>
                    <a:pt x="631583" y="0"/>
                  </a:lnTo>
                  <a:lnTo>
                    <a:pt x="631583" y="83693"/>
                  </a:lnTo>
                  <a:lnTo>
                    <a:pt x="616369" y="83693"/>
                  </a:lnTo>
                  <a:lnTo>
                    <a:pt x="616369" y="152158"/>
                  </a:lnTo>
                  <a:lnTo>
                    <a:pt x="601141" y="152158"/>
                  </a:lnTo>
                  <a:lnTo>
                    <a:pt x="601141" y="235839"/>
                  </a:lnTo>
                  <a:lnTo>
                    <a:pt x="578319" y="235839"/>
                  </a:lnTo>
                  <a:lnTo>
                    <a:pt x="578319" y="304317"/>
                  </a:lnTo>
                  <a:lnTo>
                    <a:pt x="563092" y="304317"/>
                  </a:lnTo>
                  <a:lnTo>
                    <a:pt x="563092" y="342353"/>
                  </a:lnTo>
                  <a:lnTo>
                    <a:pt x="540270" y="342353"/>
                  </a:lnTo>
                  <a:lnTo>
                    <a:pt x="540270" y="357568"/>
                  </a:lnTo>
                  <a:lnTo>
                    <a:pt x="525056" y="357568"/>
                  </a:lnTo>
                  <a:lnTo>
                    <a:pt x="525056" y="395605"/>
                  </a:lnTo>
                  <a:lnTo>
                    <a:pt x="509828" y="395605"/>
                  </a:lnTo>
                  <a:lnTo>
                    <a:pt x="509828" y="418426"/>
                  </a:lnTo>
                  <a:lnTo>
                    <a:pt x="487006" y="418426"/>
                  </a:lnTo>
                  <a:lnTo>
                    <a:pt x="487006" y="456476"/>
                  </a:lnTo>
                  <a:lnTo>
                    <a:pt x="471779" y="456476"/>
                  </a:lnTo>
                  <a:lnTo>
                    <a:pt x="471779" y="486905"/>
                  </a:lnTo>
                  <a:lnTo>
                    <a:pt x="448957" y="486905"/>
                  </a:lnTo>
                  <a:lnTo>
                    <a:pt x="448957" y="502119"/>
                  </a:lnTo>
                  <a:lnTo>
                    <a:pt x="433730" y="502119"/>
                  </a:lnTo>
                  <a:lnTo>
                    <a:pt x="433730" y="509727"/>
                  </a:lnTo>
                  <a:lnTo>
                    <a:pt x="418515" y="509727"/>
                  </a:lnTo>
                  <a:lnTo>
                    <a:pt x="418515" y="532549"/>
                  </a:lnTo>
                  <a:lnTo>
                    <a:pt x="395693" y="532549"/>
                  </a:lnTo>
                  <a:lnTo>
                    <a:pt x="380466" y="532549"/>
                  </a:lnTo>
                  <a:lnTo>
                    <a:pt x="380466" y="547763"/>
                  </a:lnTo>
                  <a:lnTo>
                    <a:pt x="357644" y="547763"/>
                  </a:lnTo>
                  <a:lnTo>
                    <a:pt x="357644" y="562978"/>
                  </a:lnTo>
                  <a:lnTo>
                    <a:pt x="342417" y="562978"/>
                  </a:lnTo>
                  <a:lnTo>
                    <a:pt x="342417" y="555371"/>
                  </a:lnTo>
                  <a:lnTo>
                    <a:pt x="327202" y="555371"/>
                  </a:lnTo>
                  <a:lnTo>
                    <a:pt x="327202" y="562978"/>
                  </a:lnTo>
                  <a:lnTo>
                    <a:pt x="304380" y="562978"/>
                  </a:lnTo>
                  <a:lnTo>
                    <a:pt x="304380" y="578192"/>
                  </a:lnTo>
                  <a:lnTo>
                    <a:pt x="289153" y="578192"/>
                  </a:lnTo>
                  <a:lnTo>
                    <a:pt x="289153" y="585800"/>
                  </a:lnTo>
                  <a:lnTo>
                    <a:pt x="266331" y="585800"/>
                  </a:lnTo>
                  <a:lnTo>
                    <a:pt x="266331" y="616229"/>
                  </a:lnTo>
                  <a:lnTo>
                    <a:pt x="251104" y="616229"/>
                  </a:lnTo>
                  <a:lnTo>
                    <a:pt x="235889" y="616229"/>
                  </a:lnTo>
                  <a:lnTo>
                    <a:pt x="213067" y="616229"/>
                  </a:lnTo>
                  <a:lnTo>
                    <a:pt x="213067" y="646671"/>
                  </a:lnTo>
                  <a:lnTo>
                    <a:pt x="197840" y="646671"/>
                  </a:lnTo>
                  <a:lnTo>
                    <a:pt x="197840" y="631444"/>
                  </a:lnTo>
                  <a:lnTo>
                    <a:pt x="182626" y="631444"/>
                  </a:lnTo>
                  <a:lnTo>
                    <a:pt x="182626" y="646671"/>
                  </a:lnTo>
                  <a:lnTo>
                    <a:pt x="159791" y="646671"/>
                  </a:lnTo>
                  <a:lnTo>
                    <a:pt x="159791" y="669493"/>
                  </a:lnTo>
                  <a:lnTo>
                    <a:pt x="144576" y="669493"/>
                  </a:lnTo>
                  <a:lnTo>
                    <a:pt x="144576" y="654278"/>
                  </a:lnTo>
                  <a:lnTo>
                    <a:pt x="121754" y="654278"/>
                  </a:lnTo>
                  <a:lnTo>
                    <a:pt x="121754" y="684707"/>
                  </a:lnTo>
                  <a:lnTo>
                    <a:pt x="106527" y="684707"/>
                  </a:lnTo>
                  <a:lnTo>
                    <a:pt x="91313" y="684707"/>
                  </a:lnTo>
                  <a:lnTo>
                    <a:pt x="91313" y="677100"/>
                  </a:lnTo>
                  <a:lnTo>
                    <a:pt x="68478" y="677100"/>
                  </a:lnTo>
                  <a:lnTo>
                    <a:pt x="68478" y="684707"/>
                  </a:lnTo>
                  <a:lnTo>
                    <a:pt x="53263" y="684707"/>
                  </a:lnTo>
                  <a:lnTo>
                    <a:pt x="53263" y="692315"/>
                  </a:lnTo>
                  <a:lnTo>
                    <a:pt x="30429" y="692315"/>
                  </a:lnTo>
                  <a:lnTo>
                    <a:pt x="30429" y="677100"/>
                  </a:lnTo>
                  <a:lnTo>
                    <a:pt x="15214" y="677100"/>
                  </a:lnTo>
                  <a:lnTo>
                    <a:pt x="15214" y="684707"/>
                  </a:lnTo>
                  <a:lnTo>
                    <a:pt x="0" y="684707"/>
                  </a:lnTo>
                  <a:lnTo>
                    <a:pt x="0" y="821639"/>
                  </a:lnTo>
                  <a:lnTo>
                    <a:pt x="15214" y="821639"/>
                  </a:lnTo>
                  <a:lnTo>
                    <a:pt x="15214" y="814031"/>
                  </a:lnTo>
                  <a:lnTo>
                    <a:pt x="30429" y="814031"/>
                  </a:lnTo>
                  <a:lnTo>
                    <a:pt x="30429" y="821639"/>
                  </a:lnTo>
                  <a:lnTo>
                    <a:pt x="53263" y="821639"/>
                  </a:lnTo>
                  <a:lnTo>
                    <a:pt x="53263" y="814031"/>
                  </a:lnTo>
                  <a:lnTo>
                    <a:pt x="68478" y="814031"/>
                  </a:lnTo>
                  <a:lnTo>
                    <a:pt x="68478" y="806424"/>
                  </a:lnTo>
                  <a:lnTo>
                    <a:pt x="91313" y="806424"/>
                  </a:lnTo>
                  <a:lnTo>
                    <a:pt x="91313" y="814031"/>
                  </a:lnTo>
                  <a:lnTo>
                    <a:pt x="106527" y="814031"/>
                  </a:lnTo>
                  <a:lnTo>
                    <a:pt x="121754" y="814031"/>
                  </a:lnTo>
                  <a:lnTo>
                    <a:pt x="121754" y="783602"/>
                  </a:lnTo>
                  <a:lnTo>
                    <a:pt x="144576" y="783602"/>
                  </a:lnTo>
                  <a:lnTo>
                    <a:pt x="144576" y="798817"/>
                  </a:lnTo>
                  <a:lnTo>
                    <a:pt x="159791" y="798817"/>
                  </a:lnTo>
                  <a:lnTo>
                    <a:pt x="159791" y="775995"/>
                  </a:lnTo>
                  <a:lnTo>
                    <a:pt x="182626" y="775995"/>
                  </a:lnTo>
                  <a:lnTo>
                    <a:pt x="182626" y="760780"/>
                  </a:lnTo>
                  <a:lnTo>
                    <a:pt x="197840" y="760780"/>
                  </a:lnTo>
                  <a:lnTo>
                    <a:pt x="197840" y="775995"/>
                  </a:lnTo>
                  <a:lnTo>
                    <a:pt x="213067" y="775995"/>
                  </a:lnTo>
                  <a:lnTo>
                    <a:pt x="213067" y="745566"/>
                  </a:lnTo>
                  <a:lnTo>
                    <a:pt x="235889" y="745566"/>
                  </a:lnTo>
                  <a:lnTo>
                    <a:pt x="251104" y="745566"/>
                  </a:lnTo>
                  <a:lnTo>
                    <a:pt x="266331" y="745566"/>
                  </a:lnTo>
                  <a:lnTo>
                    <a:pt x="266331" y="715137"/>
                  </a:lnTo>
                  <a:lnTo>
                    <a:pt x="289153" y="715137"/>
                  </a:lnTo>
                  <a:lnTo>
                    <a:pt x="289153" y="707529"/>
                  </a:lnTo>
                  <a:lnTo>
                    <a:pt x="304380" y="707529"/>
                  </a:lnTo>
                  <a:lnTo>
                    <a:pt x="304380" y="692315"/>
                  </a:lnTo>
                  <a:lnTo>
                    <a:pt x="327202" y="692315"/>
                  </a:lnTo>
                  <a:lnTo>
                    <a:pt x="327202" y="684707"/>
                  </a:lnTo>
                  <a:lnTo>
                    <a:pt x="342417" y="684707"/>
                  </a:lnTo>
                  <a:lnTo>
                    <a:pt x="342417" y="692315"/>
                  </a:lnTo>
                  <a:lnTo>
                    <a:pt x="357644" y="692315"/>
                  </a:lnTo>
                  <a:lnTo>
                    <a:pt x="357644" y="669493"/>
                  </a:lnTo>
                  <a:lnTo>
                    <a:pt x="380466" y="669493"/>
                  </a:lnTo>
                  <a:lnTo>
                    <a:pt x="380466" y="661885"/>
                  </a:lnTo>
                  <a:lnTo>
                    <a:pt x="395693" y="661885"/>
                  </a:lnTo>
                  <a:lnTo>
                    <a:pt x="418515" y="661885"/>
                  </a:lnTo>
                  <a:lnTo>
                    <a:pt x="418515" y="639064"/>
                  </a:lnTo>
                  <a:lnTo>
                    <a:pt x="433730" y="639064"/>
                  </a:lnTo>
                  <a:lnTo>
                    <a:pt x="433730" y="631444"/>
                  </a:lnTo>
                  <a:lnTo>
                    <a:pt x="448957" y="631444"/>
                  </a:lnTo>
                  <a:lnTo>
                    <a:pt x="448957" y="616229"/>
                  </a:lnTo>
                  <a:lnTo>
                    <a:pt x="471779" y="616229"/>
                  </a:lnTo>
                  <a:lnTo>
                    <a:pt x="471779" y="585800"/>
                  </a:lnTo>
                  <a:lnTo>
                    <a:pt x="487006" y="585800"/>
                  </a:lnTo>
                  <a:lnTo>
                    <a:pt x="487006" y="547763"/>
                  </a:lnTo>
                  <a:lnTo>
                    <a:pt x="509828" y="547763"/>
                  </a:lnTo>
                  <a:lnTo>
                    <a:pt x="509828" y="532549"/>
                  </a:lnTo>
                  <a:lnTo>
                    <a:pt x="525056" y="532549"/>
                  </a:lnTo>
                  <a:lnTo>
                    <a:pt x="525056" y="494512"/>
                  </a:lnTo>
                  <a:lnTo>
                    <a:pt x="540270" y="494512"/>
                  </a:lnTo>
                  <a:lnTo>
                    <a:pt x="540270" y="479298"/>
                  </a:lnTo>
                  <a:lnTo>
                    <a:pt x="563092" y="479298"/>
                  </a:lnTo>
                  <a:lnTo>
                    <a:pt x="563092" y="441261"/>
                  </a:lnTo>
                  <a:lnTo>
                    <a:pt x="578319" y="441261"/>
                  </a:lnTo>
                  <a:lnTo>
                    <a:pt x="578319" y="372783"/>
                  </a:lnTo>
                  <a:lnTo>
                    <a:pt x="601141" y="372783"/>
                  </a:lnTo>
                  <a:lnTo>
                    <a:pt x="601141" y="289102"/>
                  </a:lnTo>
                  <a:lnTo>
                    <a:pt x="616369" y="289102"/>
                  </a:lnTo>
                  <a:lnTo>
                    <a:pt x="616369" y="220624"/>
                  </a:lnTo>
                  <a:lnTo>
                    <a:pt x="631583" y="220624"/>
                  </a:lnTo>
                  <a:lnTo>
                    <a:pt x="631583" y="136944"/>
                  </a:lnTo>
                  <a:lnTo>
                    <a:pt x="654405" y="136944"/>
                  </a:lnTo>
                  <a:lnTo>
                    <a:pt x="654405" y="0"/>
                  </a:lnTo>
                  <a:close/>
                </a:path>
              </a:pathLst>
            </a:custGeom>
            <a:solidFill>
              <a:srgbClr val="78909C"/>
            </a:solidFill>
          </p:spPr>
          <p:txBody>
            <a:bodyPr wrap="square" lIns="0" tIns="0" rIns="0" bIns="0" rtlCol="0"/>
            <a:lstStyle/>
            <a:p>
              <a:endParaRPr/>
            </a:p>
          </p:txBody>
        </p:sp>
        <p:sp>
          <p:nvSpPr>
            <p:cNvPr id="27" name="object 27"/>
            <p:cNvSpPr/>
            <p:nvPr/>
          </p:nvSpPr>
          <p:spPr>
            <a:xfrm>
              <a:off x="527596" y="4177919"/>
              <a:ext cx="1294130" cy="631825"/>
            </a:xfrm>
            <a:custGeom>
              <a:avLst/>
              <a:gdLst/>
              <a:ahLst/>
              <a:cxnLst/>
              <a:rect l="l" t="t" r="r" b="b"/>
              <a:pathLst>
                <a:path w="1294130" h="631825">
                  <a:moveTo>
                    <a:pt x="22834" y="616242"/>
                  </a:moveTo>
                  <a:lnTo>
                    <a:pt x="0" y="616242"/>
                  </a:lnTo>
                  <a:lnTo>
                    <a:pt x="0" y="631456"/>
                  </a:lnTo>
                  <a:lnTo>
                    <a:pt x="22834" y="631456"/>
                  </a:lnTo>
                  <a:lnTo>
                    <a:pt x="22834" y="616242"/>
                  </a:lnTo>
                  <a:close/>
                </a:path>
                <a:path w="1294130" h="631825">
                  <a:moveTo>
                    <a:pt x="38049" y="601014"/>
                  </a:moveTo>
                  <a:lnTo>
                    <a:pt x="22834" y="601014"/>
                  </a:lnTo>
                  <a:lnTo>
                    <a:pt x="22834" y="616242"/>
                  </a:lnTo>
                  <a:lnTo>
                    <a:pt x="38049" y="616242"/>
                  </a:lnTo>
                  <a:lnTo>
                    <a:pt x="38049" y="601014"/>
                  </a:lnTo>
                  <a:close/>
                </a:path>
                <a:path w="1294130" h="631825">
                  <a:moveTo>
                    <a:pt x="76098" y="570585"/>
                  </a:moveTo>
                  <a:lnTo>
                    <a:pt x="53263" y="570585"/>
                  </a:lnTo>
                  <a:lnTo>
                    <a:pt x="53263" y="578192"/>
                  </a:lnTo>
                  <a:lnTo>
                    <a:pt x="38049" y="578192"/>
                  </a:lnTo>
                  <a:lnTo>
                    <a:pt x="38049" y="601014"/>
                  </a:lnTo>
                  <a:lnTo>
                    <a:pt x="53263" y="601014"/>
                  </a:lnTo>
                  <a:lnTo>
                    <a:pt x="53263" y="593407"/>
                  </a:lnTo>
                  <a:lnTo>
                    <a:pt x="76098" y="593407"/>
                  </a:lnTo>
                  <a:lnTo>
                    <a:pt x="76098" y="570585"/>
                  </a:lnTo>
                  <a:close/>
                </a:path>
                <a:path w="1294130" h="631825">
                  <a:moveTo>
                    <a:pt x="654418" y="266280"/>
                  </a:moveTo>
                  <a:lnTo>
                    <a:pt x="639191" y="266280"/>
                  </a:lnTo>
                  <a:lnTo>
                    <a:pt x="639191" y="243459"/>
                  </a:lnTo>
                  <a:lnTo>
                    <a:pt x="616369" y="243459"/>
                  </a:lnTo>
                  <a:lnTo>
                    <a:pt x="616369" y="228244"/>
                  </a:lnTo>
                  <a:lnTo>
                    <a:pt x="601154" y="228244"/>
                  </a:lnTo>
                  <a:lnTo>
                    <a:pt x="601154" y="220637"/>
                  </a:lnTo>
                  <a:lnTo>
                    <a:pt x="585927" y="220637"/>
                  </a:lnTo>
                  <a:lnTo>
                    <a:pt x="585927" y="228244"/>
                  </a:lnTo>
                  <a:lnTo>
                    <a:pt x="563105" y="228244"/>
                  </a:lnTo>
                  <a:lnTo>
                    <a:pt x="563105" y="235851"/>
                  </a:lnTo>
                  <a:lnTo>
                    <a:pt x="547878" y="235851"/>
                  </a:lnTo>
                  <a:lnTo>
                    <a:pt x="547878" y="258673"/>
                  </a:lnTo>
                  <a:lnTo>
                    <a:pt x="532663" y="258673"/>
                  </a:lnTo>
                  <a:lnTo>
                    <a:pt x="532663" y="273888"/>
                  </a:lnTo>
                  <a:lnTo>
                    <a:pt x="509841" y="273888"/>
                  </a:lnTo>
                  <a:lnTo>
                    <a:pt x="509841" y="289102"/>
                  </a:lnTo>
                  <a:lnTo>
                    <a:pt x="494614" y="289102"/>
                  </a:lnTo>
                  <a:lnTo>
                    <a:pt x="494614" y="311924"/>
                  </a:lnTo>
                  <a:lnTo>
                    <a:pt x="471792" y="311924"/>
                  </a:lnTo>
                  <a:lnTo>
                    <a:pt x="471792" y="334746"/>
                  </a:lnTo>
                  <a:lnTo>
                    <a:pt x="456565" y="334746"/>
                  </a:lnTo>
                  <a:lnTo>
                    <a:pt x="456565" y="349961"/>
                  </a:lnTo>
                  <a:lnTo>
                    <a:pt x="441350" y="349961"/>
                  </a:lnTo>
                  <a:lnTo>
                    <a:pt x="441350" y="365175"/>
                  </a:lnTo>
                  <a:lnTo>
                    <a:pt x="418528" y="365175"/>
                  </a:lnTo>
                  <a:lnTo>
                    <a:pt x="418528" y="380390"/>
                  </a:lnTo>
                  <a:lnTo>
                    <a:pt x="403301" y="380390"/>
                  </a:lnTo>
                  <a:lnTo>
                    <a:pt x="403301" y="395605"/>
                  </a:lnTo>
                  <a:lnTo>
                    <a:pt x="380479" y="395605"/>
                  </a:lnTo>
                  <a:lnTo>
                    <a:pt x="380479" y="410819"/>
                  </a:lnTo>
                  <a:lnTo>
                    <a:pt x="365252" y="410819"/>
                  </a:lnTo>
                  <a:lnTo>
                    <a:pt x="365252" y="418439"/>
                  </a:lnTo>
                  <a:lnTo>
                    <a:pt x="350037" y="418439"/>
                  </a:lnTo>
                  <a:lnTo>
                    <a:pt x="350037" y="426046"/>
                  </a:lnTo>
                  <a:lnTo>
                    <a:pt x="327202" y="426046"/>
                  </a:lnTo>
                  <a:lnTo>
                    <a:pt x="327202" y="441261"/>
                  </a:lnTo>
                  <a:lnTo>
                    <a:pt x="311988" y="441261"/>
                  </a:lnTo>
                  <a:lnTo>
                    <a:pt x="311988" y="448868"/>
                  </a:lnTo>
                  <a:lnTo>
                    <a:pt x="289166" y="448868"/>
                  </a:lnTo>
                  <a:lnTo>
                    <a:pt x="289166" y="456476"/>
                  </a:lnTo>
                  <a:lnTo>
                    <a:pt x="273939" y="456476"/>
                  </a:lnTo>
                  <a:lnTo>
                    <a:pt x="273939" y="464083"/>
                  </a:lnTo>
                  <a:lnTo>
                    <a:pt x="258724" y="464083"/>
                  </a:lnTo>
                  <a:lnTo>
                    <a:pt x="235889" y="464083"/>
                  </a:lnTo>
                  <a:lnTo>
                    <a:pt x="235889" y="471690"/>
                  </a:lnTo>
                  <a:lnTo>
                    <a:pt x="220675" y="471690"/>
                  </a:lnTo>
                  <a:lnTo>
                    <a:pt x="220675" y="464083"/>
                  </a:lnTo>
                  <a:lnTo>
                    <a:pt x="197853" y="464083"/>
                  </a:lnTo>
                  <a:lnTo>
                    <a:pt x="197853" y="471690"/>
                  </a:lnTo>
                  <a:lnTo>
                    <a:pt x="182626" y="471690"/>
                  </a:lnTo>
                  <a:lnTo>
                    <a:pt x="167411" y="471690"/>
                  </a:lnTo>
                  <a:lnTo>
                    <a:pt x="167411" y="494512"/>
                  </a:lnTo>
                  <a:lnTo>
                    <a:pt x="144576" y="494512"/>
                  </a:lnTo>
                  <a:lnTo>
                    <a:pt x="144576" y="502119"/>
                  </a:lnTo>
                  <a:lnTo>
                    <a:pt x="129362" y="502119"/>
                  </a:lnTo>
                  <a:lnTo>
                    <a:pt x="129362" y="517334"/>
                  </a:lnTo>
                  <a:lnTo>
                    <a:pt x="106540" y="517334"/>
                  </a:lnTo>
                  <a:lnTo>
                    <a:pt x="106540" y="532549"/>
                  </a:lnTo>
                  <a:lnTo>
                    <a:pt x="91313" y="532549"/>
                  </a:lnTo>
                  <a:lnTo>
                    <a:pt x="91313" y="547763"/>
                  </a:lnTo>
                  <a:lnTo>
                    <a:pt x="76098" y="547763"/>
                  </a:lnTo>
                  <a:lnTo>
                    <a:pt x="76098" y="570585"/>
                  </a:lnTo>
                  <a:lnTo>
                    <a:pt x="91313" y="570585"/>
                  </a:lnTo>
                  <a:lnTo>
                    <a:pt x="91313" y="555371"/>
                  </a:lnTo>
                  <a:lnTo>
                    <a:pt x="106540" y="555371"/>
                  </a:lnTo>
                  <a:lnTo>
                    <a:pt x="106540" y="540156"/>
                  </a:lnTo>
                  <a:lnTo>
                    <a:pt x="129362" y="540156"/>
                  </a:lnTo>
                  <a:lnTo>
                    <a:pt x="129362" y="524941"/>
                  </a:lnTo>
                  <a:lnTo>
                    <a:pt x="144576" y="524941"/>
                  </a:lnTo>
                  <a:lnTo>
                    <a:pt x="144576" y="517334"/>
                  </a:lnTo>
                  <a:lnTo>
                    <a:pt x="167411" y="517334"/>
                  </a:lnTo>
                  <a:lnTo>
                    <a:pt x="167411" y="502119"/>
                  </a:lnTo>
                  <a:lnTo>
                    <a:pt x="182626" y="502119"/>
                  </a:lnTo>
                  <a:lnTo>
                    <a:pt x="182626" y="494512"/>
                  </a:lnTo>
                  <a:lnTo>
                    <a:pt x="197853" y="494512"/>
                  </a:lnTo>
                  <a:lnTo>
                    <a:pt x="220675" y="494512"/>
                  </a:lnTo>
                  <a:lnTo>
                    <a:pt x="235889" y="494512"/>
                  </a:lnTo>
                  <a:lnTo>
                    <a:pt x="235889" y="486905"/>
                  </a:lnTo>
                  <a:lnTo>
                    <a:pt x="258724" y="486905"/>
                  </a:lnTo>
                  <a:lnTo>
                    <a:pt x="273939" y="486905"/>
                  </a:lnTo>
                  <a:lnTo>
                    <a:pt x="273939" y="479298"/>
                  </a:lnTo>
                  <a:lnTo>
                    <a:pt x="289166" y="479298"/>
                  </a:lnTo>
                  <a:lnTo>
                    <a:pt x="311988" y="479298"/>
                  </a:lnTo>
                  <a:lnTo>
                    <a:pt x="311988" y="471690"/>
                  </a:lnTo>
                  <a:lnTo>
                    <a:pt x="327202" y="471690"/>
                  </a:lnTo>
                  <a:lnTo>
                    <a:pt x="327202" y="456476"/>
                  </a:lnTo>
                  <a:lnTo>
                    <a:pt x="350037" y="456476"/>
                  </a:lnTo>
                  <a:lnTo>
                    <a:pt x="350037" y="448868"/>
                  </a:lnTo>
                  <a:lnTo>
                    <a:pt x="365252" y="448868"/>
                  </a:lnTo>
                  <a:lnTo>
                    <a:pt x="365252" y="433654"/>
                  </a:lnTo>
                  <a:lnTo>
                    <a:pt x="380479" y="433654"/>
                  </a:lnTo>
                  <a:lnTo>
                    <a:pt x="380479" y="426046"/>
                  </a:lnTo>
                  <a:lnTo>
                    <a:pt x="403301" y="426046"/>
                  </a:lnTo>
                  <a:lnTo>
                    <a:pt x="403301" y="410819"/>
                  </a:lnTo>
                  <a:lnTo>
                    <a:pt x="418528" y="410819"/>
                  </a:lnTo>
                  <a:lnTo>
                    <a:pt x="418528" y="395605"/>
                  </a:lnTo>
                  <a:lnTo>
                    <a:pt x="441350" y="395605"/>
                  </a:lnTo>
                  <a:lnTo>
                    <a:pt x="441350" y="380390"/>
                  </a:lnTo>
                  <a:lnTo>
                    <a:pt x="456565" y="380390"/>
                  </a:lnTo>
                  <a:lnTo>
                    <a:pt x="456565" y="365175"/>
                  </a:lnTo>
                  <a:lnTo>
                    <a:pt x="471792" y="365175"/>
                  </a:lnTo>
                  <a:lnTo>
                    <a:pt x="471792" y="349961"/>
                  </a:lnTo>
                  <a:lnTo>
                    <a:pt x="494614" y="349961"/>
                  </a:lnTo>
                  <a:lnTo>
                    <a:pt x="494614" y="319532"/>
                  </a:lnTo>
                  <a:lnTo>
                    <a:pt x="509841" y="319532"/>
                  </a:lnTo>
                  <a:lnTo>
                    <a:pt x="509841" y="304317"/>
                  </a:lnTo>
                  <a:lnTo>
                    <a:pt x="532663" y="304317"/>
                  </a:lnTo>
                  <a:lnTo>
                    <a:pt x="532663" y="289102"/>
                  </a:lnTo>
                  <a:lnTo>
                    <a:pt x="547878" y="289102"/>
                  </a:lnTo>
                  <a:lnTo>
                    <a:pt x="547878" y="266280"/>
                  </a:lnTo>
                  <a:lnTo>
                    <a:pt x="563105" y="266280"/>
                  </a:lnTo>
                  <a:lnTo>
                    <a:pt x="563105" y="258673"/>
                  </a:lnTo>
                  <a:lnTo>
                    <a:pt x="585927" y="258673"/>
                  </a:lnTo>
                  <a:lnTo>
                    <a:pt x="585927" y="251066"/>
                  </a:lnTo>
                  <a:lnTo>
                    <a:pt x="601154" y="251066"/>
                  </a:lnTo>
                  <a:lnTo>
                    <a:pt x="601154" y="258673"/>
                  </a:lnTo>
                  <a:lnTo>
                    <a:pt x="616369" y="258673"/>
                  </a:lnTo>
                  <a:lnTo>
                    <a:pt x="616369" y="281495"/>
                  </a:lnTo>
                  <a:lnTo>
                    <a:pt x="639191" y="281495"/>
                  </a:lnTo>
                  <a:lnTo>
                    <a:pt x="639191" y="304317"/>
                  </a:lnTo>
                  <a:lnTo>
                    <a:pt x="654418" y="304317"/>
                  </a:lnTo>
                  <a:lnTo>
                    <a:pt x="654418" y="266280"/>
                  </a:lnTo>
                  <a:close/>
                </a:path>
                <a:path w="1294130" h="631825">
                  <a:moveTo>
                    <a:pt x="677240" y="304317"/>
                  </a:moveTo>
                  <a:lnTo>
                    <a:pt x="654418" y="304317"/>
                  </a:lnTo>
                  <a:lnTo>
                    <a:pt x="654418" y="334746"/>
                  </a:lnTo>
                  <a:lnTo>
                    <a:pt x="677240" y="334746"/>
                  </a:lnTo>
                  <a:lnTo>
                    <a:pt x="677240" y="304317"/>
                  </a:lnTo>
                  <a:close/>
                </a:path>
                <a:path w="1294130" h="631825">
                  <a:moveTo>
                    <a:pt x="707682" y="365175"/>
                  </a:moveTo>
                  <a:lnTo>
                    <a:pt x="692467" y="365175"/>
                  </a:lnTo>
                  <a:lnTo>
                    <a:pt x="692467" y="334746"/>
                  </a:lnTo>
                  <a:lnTo>
                    <a:pt x="677240" y="334746"/>
                  </a:lnTo>
                  <a:lnTo>
                    <a:pt x="677240" y="372783"/>
                  </a:lnTo>
                  <a:lnTo>
                    <a:pt x="692467" y="372783"/>
                  </a:lnTo>
                  <a:lnTo>
                    <a:pt x="692467" y="403212"/>
                  </a:lnTo>
                  <a:lnTo>
                    <a:pt x="707682" y="403212"/>
                  </a:lnTo>
                  <a:lnTo>
                    <a:pt x="707682" y="365175"/>
                  </a:lnTo>
                  <a:close/>
                </a:path>
                <a:path w="1294130" h="631825">
                  <a:moveTo>
                    <a:pt x="730504" y="410819"/>
                  </a:moveTo>
                  <a:lnTo>
                    <a:pt x="707682" y="410819"/>
                  </a:lnTo>
                  <a:lnTo>
                    <a:pt x="707682" y="448868"/>
                  </a:lnTo>
                  <a:lnTo>
                    <a:pt x="730504" y="448868"/>
                  </a:lnTo>
                  <a:lnTo>
                    <a:pt x="730504" y="410819"/>
                  </a:lnTo>
                  <a:close/>
                </a:path>
                <a:path w="1294130" h="631825">
                  <a:moveTo>
                    <a:pt x="745731" y="456476"/>
                  </a:moveTo>
                  <a:lnTo>
                    <a:pt x="730504" y="456476"/>
                  </a:lnTo>
                  <a:lnTo>
                    <a:pt x="730504" y="486905"/>
                  </a:lnTo>
                  <a:lnTo>
                    <a:pt x="745731" y="486905"/>
                  </a:lnTo>
                  <a:lnTo>
                    <a:pt x="745731" y="456476"/>
                  </a:lnTo>
                  <a:close/>
                </a:path>
                <a:path w="1294130" h="631825">
                  <a:moveTo>
                    <a:pt x="768553" y="486905"/>
                  </a:moveTo>
                  <a:lnTo>
                    <a:pt x="745731" y="486905"/>
                  </a:lnTo>
                  <a:lnTo>
                    <a:pt x="745731" y="524941"/>
                  </a:lnTo>
                  <a:lnTo>
                    <a:pt x="768553" y="524941"/>
                  </a:lnTo>
                  <a:lnTo>
                    <a:pt x="768553" y="486905"/>
                  </a:lnTo>
                  <a:close/>
                </a:path>
                <a:path w="1294130" h="631825">
                  <a:moveTo>
                    <a:pt x="1293660" y="0"/>
                  </a:moveTo>
                  <a:lnTo>
                    <a:pt x="1278445" y="0"/>
                  </a:lnTo>
                  <a:lnTo>
                    <a:pt x="1278445" y="15214"/>
                  </a:lnTo>
                  <a:lnTo>
                    <a:pt x="1255610" y="15214"/>
                  </a:lnTo>
                  <a:lnTo>
                    <a:pt x="1255610" y="30441"/>
                  </a:lnTo>
                  <a:lnTo>
                    <a:pt x="1240396" y="30441"/>
                  </a:lnTo>
                  <a:lnTo>
                    <a:pt x="1240396" y="45656"/>
                  </a:lnTo>
                  <a:lnTo>
                    <a:pt x="1217561" y="45656"/>
                  </a:lnTo>
                  <a:lnTo>
                    <a:pt x="1217561" y="68478"/>
                  </a:lnTo>
                  <a:lnTo>
                    <a:pt x="1202347" y="68478"/>
                  </a:lnTo>
                  <a:lnTo>
                    <a:pt x="1202347" y="91300"/>
                  </a:lnTo>
                  <a:lnTo>
                    <a:pt x="1187132" y="91300"/>
                  </a:lnTo>
                  <a:lnTo>
                    <a:pt x="1187132" y="114122"/>
                  </a:lnTo>
                  <a:lnTo>
                    <a:pt x="1164297" y="114122"/>
                  </a:lnTo>
                  <a:lnTo>
                    <a:pt x="1164297" y="144551"/>
                  </a:lnTo>
                  <a:lnTo>
                    <a:pt x="1149083" y="144551"/>
                  </a:lnTo>
                  <a:lnTo>
                    <a:pt x="1149083" y="159766"/>
                  </a:lnTo>
                  <a:lnTo>
                    <a:pt x="1126197" y="159766"/>
                  </a:lnTo>
                  <a:lnTo>
                    <a:pt x="1126197" y="190195"/>
                  </a:lnTo>
                  <a:lnTo>
                    <a:pt x="1110983" y="190195"/>
                  </a:lnTo>
                  <a:lnTo>
                    <a:pt x="1110983" y="205409"/>
                  </a:lnTo>
                  <a:lnTo>
                    <a:pt x="1095768" y="205409"/>
                  </a:lnTo>
                  <a:lnTo>
                    <a:pt x="1095768" y="235851"/>
                  </a:lnTo>
                  <a:lnTo>
                    <a:pt x="1072934" y="235851"/>
                  </a:lnTo>
                  <a:lnTo>
                    <a:pt x="1072934" y="251066"/>
                  </a:lnTo>
                  <a:lnTo>
                    <a:pt x="1057719" y="251066"/>
                  </a:lnTo>
                  <a:lnTo>
                    <a:pt x="1057719" y="281495"/>
                  </a:lnTo>
                  <a:lnTo>
                    <a:pt x="1034884" y="281495"/>
                  </a:lnTo>
                  <a:lnTo>
                    <a:pt x="1034884" y="304317"/>
                  </a:lnTo>
                  <a:lnTo>
                    <a:pt x="1019670" y="304317"/>
                  </a:lnTo>
                  <a:lnTo>
                    <a:pt x="1019670" y="327139"/>
                  </a:lnTo>
                  <a:lnTo>
                    <a:pt x="1004455" y="327139"/>
                  </a:lnTo>
                  <a:lnTo>
                    <a:pt x="1004455" y="357568"/>
                  </a:lnTo>
                  <a:lnTo>
                    <a:pt x="981621" y="357568"/>
                  </a:lnTo>
                  <a:lnTo>
                    <a:pt x="981621" y="387997"/>
                  </a:lnTo>
                  <a:lnTo>
                    <a:pt x="966406" y="387997"/>
                  </a:lnTo>
                  <a:lnTo>
                    <a:pt x="966406" y="410819"/>
                  </a:lnTo>
                  <a:lnTo>
                    <a:pt x="951179" y="410819"/>
                  </a:lnTo>
                  <a:lnTo>
                    <a:pt x="951179" y="448868"/>
                  </a:lnTo>
                  <a:lnTo>
                    <a:pt x="928357" y="448868"/>
                  </a:lnTo>
                  <a:lnTo>
                    <a:pt x="928357" y="486905"/>
                  </a:lnTo>
                  <a:lnTo>
                    <a:pt x="913142" y="486905"/>
                  </a:lnTo>
                  <a:lnTo>
                    <a:pt x="913142" y="517334"/>
                  </a:lnTo>
                  <a:lnTo>
                    <a:pt x="890308" y="517334"/>
                  </a:lnTo>
                  <a:lnTo>
                    <a:pt x="890308" y="547763"/>
                  </a:lnTo>
                  <a:lnTo>
                    <a:pt x="875093" y="547763"/>
                  </a:lnTo>
                  <a:lnTo>
                    <a:pt x="875093" y="562978"/>
                  </a:lnTo>
                  <a:lnTo>
                    <a:pt x="859866" y="562978"/>
                  </a:lnTo>
                  <a:lnTo>
                    <a:pt x="859866" y="585800"/>
                  </a:lnTo>
                  <a:lnTo>
                    <a:pt x="837044" y="585800"/>
                  </a:lnTo>
                  <a:lnTo>
                    <a:pt x="837044" y="593407"/>
                  </a:lnTo>
                  <a:lnTo>
                    <a:pt x="821829" y="593407"/>
                  </a:lnTo>
                  <a:lnTo>
                    <a:pt x="821829" y="585800"/>
                  </a:lnTo>
                  <a:lnTo>
                    <a:pt x="798995" y="585800"/>
                  </a:lnTo>
                  <a:lnTo>
                    <a:pt x="798995" y="562978"/>
                  </a:lnTo>
                  <a:lnTo>
                    <a:pt x="783780" y="562978"/>
                  </a:lnTo>
                  <a:lnTo>
                    <a:pt x="783780" y="532549"/>
                  </a:lnTo>
                  <a:lnTo>
                    <a:pt x="768553" y="532549"/>
                  </a:lnTo>
                  <a:lnTo>
                    <a:pt x="768553" y="570585"/>
                  </a:lnTo>
                  <a:lnTo>
                    <a:pt x="783780" y="570585"/>
                  </a:lnTo>
                  <a:lnTo>
                    <a:pt x="783780" y="601014"/>
                  </a:lnTo>
                  <a:lnTo>
                    <a:pt x="798995" y="601014"/>
                  </a:lnTo>
                  <a:lnTo>
                    <a:pt x="798995" y="623849"/>
                  </a:lnTo>
                  <a:lnTo>
                    <a:pt x="821829" y="623849"/>
                  </a:lnTo>
                  <a:lnTo>
                    <a:pt x="821829" y="631456"/>
                  </a:lnTo>
                  <a:lnTo>
                    <a:pt x="837044" y="631456"/>
                  </a:lnTo>
                  <a:lnTo>
                    <a:pt x="837044" y="623849"/>
                  </a:lnTo>
                  <a:lnTo>
                    <a:pt x="859866" y="623849"/>
                  </a:lnTo>
                  <a:lnTo>
                    <a:pt x="859866" y="601014"/>
                  </a:lnTo>
                  <a:lnTo>
                    <a:pt x="875093" y="601014"/>
                  </a:lnTo>
                  <a:lnTo>
                    <a:pt x="875093" y="585800"/>
                  </a:lnTo>
                  <a:lnTo>
                    <a:pt x="890308" y="585800"/>
                  </a:lnTo>
                  <a:lnTo>
                    <a:pt x="890308" y="562978"/>
                  </a:lnTo>
                  <a:lnTo>
                    <a:pt x="913142" y="562978"/>
                  </a:lnTo>
                  <a:lnTo>
                    <a:pt x="913142" y="524941"/>
                  </a:lnTo>
                  <a:lnTo>
                    <a:pt x="928357" y="524941"/>
                  </a:lnTo>
                  <a:lnTo>
                    <a:pt x="928357" y="494512"/>
                  </a:lnTo>
                  <a:lnTo>
                    <a:pt x="951179" y="494512"/>
                  </a:lnTo>
                  <a:lnTo>
                    <a:pt x="951179" y="456476"/>
                  </a:lnTo>
                  <a:lnTo>
                    <a:pt x="966406" y="456476"/>
                  </a:lnTo>
                  <a:lnTo>
                    <a:pt x="966406" y="433654"/>
                  </a:lnTo>
                  <a:lnTo>
                    <a:pt x="981621" y="433654"/>
                  </a:lnTo>
                  <a:lnTo>
                    <a:pt x="981621" y="403212"/>
                  </a:lnTo>
                  <a:lnTo>
                    <a:pt x="1004455" y="403212"/>
                  </a:lnTo>
                  <a:lnTo>
                    <a:pt x="1004455" y="372783"/>
                  </a:lnTo>
                  <a:lnTo>
                    <a:pt x="1019670" y="372783"/>
                  </a:lnTo>
                  <a:lnTo>
                    <a:pt x="1019670" y="349961"/>
                  </a:lnTo>
                  <a:lnTo>
                    <a:pt x="1034884" y="349961"/>
                  </a:lnTo>
                  <a:lnTo>
                    <a:pt x="1034884" y="334746"/>
                  </a:lnTo>
                  <a:lnTo>
                    <a:pt x="1057719" y="334746"/>
                  </a:lnTo>
                  <a:lnTo>
                    <a:pt x="1057719" y="304317"/>
                  </a:lnTo>
                  <a:lnTo>
                    <a:pt x="1072934" y="304317"/>
                  </a:lnTo>
                  <a:lnTo>
                    <a:pt x="1072934" y="289102"/>
                  </a:lnTo>
                  <a:lnTo>
                    <a:pt x="1095768" y="289102"/>
                  </a:lnTo>
                  <a:lnTo>
                    <a:pt x="1095768" y="258673"/>
                  </a:lnTo>
                  <a:lnTo>
                    <a:pt x="1110983" y="258673"/>
                  </a:lnTo>
                  <a:lnTo>
                    <a:pt x="1110983" y="235851"/>
                  </a:lnTo>
                  <a:lnTo>
                    <a:pt x="1126197" y="235851"/>
                  </a:lnTo>
                  <a:lnTo>
                    <a:pt x="1126197" y="213017"/>
                  </a:lnTo>
                  <a:lnTo>
                    <a:pt x="1149083" y="213017"/>
                  </a:lnTo>
                  <a:lnTo>
                    <a:pt x="1149083" y="197802"/>
                  </a:lnTo>
                  <a:lnTo>
                    <a:pt x="1164297" y="197802"/>
                  </a:lnTo>
                  <a:lnTo>
                    <a:pt x="1164297" y="167373"/>
                  </a:lnTo>
                  <a:lnTo>
                    <a:pt x="1187132" y="167373"/>
                  </a:lnTo>
                  <a:lnTo>
                    <a:pt x="1187132" y="144551"/>
                  </a:lnTo>
                  <a:lnTo>
                    <a:pt x="1202347" y="144551"/>
                  </a:lnTo>
                  <a:lnTo>
                    <a:pt x="1202347" y="121729"/>
                  </a:lnTo>
                  <a:lnTo>
                    <a:pt x="1217561" y="121729"/>
                  </a:lnTo>
                  <a:lnTo>
                    <a:pt x="1217561" y="98907"/>
                  </a:lnTo>
                  <a:lnTo>
                    <a:pt x="1240396" y="98907"/>
                  </a:lnTo>
                  <a:lnTo>
                    <a:pt x="1240396" y="83693"/>
                  </a:lnTo>
                  <a:lnTo>
                    <a:pt x="1255610" y="83693"/>
                  </a:lnTo>
                  <a:lnTo>
                    <a:pt x="1255610" y="68478"/>
                  </a:lnTo>
                  <a:lnTo>
                    <a:pt x="1278445" y="68478"/>
                  </a:lnTo>
                  <a:lnTo>
                    <a:pt x="1278445" y="53263"/>
                  </a:lnTo>
                  <a:lnTo>
                    <a:pt x="1293660" y="53263"/>
                  </a:lnTo>
                  <a:lnTo>
                    <a:pt x="1293660" y="0"/>
                  </a:lnTo>
                  <a:close/>
                </a:path>
              </a:pathLst>
            </a:custGeom>
            <a:solidFill>
              <a:srgbClr val="D6D2AC"/>
            </a:solidFill>
          </p:spPr>
          <p:txBody>
            <a:bodyPr wrap="square" lIns="0" tIns="0" rIns="0" bIns="0" rtlCol="0"/>
            <a:lstStyle/>
            <a:p>
              <a:endParaRPr/>
            </a:p>
          </p:txBody>
        </p:sp>
        <p:sp>
          <p:nvSpPr>
            <p:cNvPr id="28" name="object 28"/>
            <p:cNvSpPr/>
            <p:nvPr/>
          </p:nvSpPr>
          <p:spPr>
            <a:xfrm>
              <a:off x="1806041" y="3926865"/>
              <a:ext cx="1286510" cy="304800"/>
            </a:xfrm>
            <a:custGeom>
              <a:avLst/>
              <a:gdLst/>
              <a:ahLst/>
              <a:cxnLst/>
              <a:rect l="l" t="t" r="r" b="b"/>
              <a:pathLst>
                <a:path w="1286510" h="304800">
                  <a:moveTo>
                    <a:pt x="1286002" y="0"/>
                  </a:moveTo>
                  <a:lnTo>
                    <a:pt x="1270774" y="0"/>
                  </a:lnTo>
                  <a:lnTo>
                    <a:pt x="1270774" y="7607"/>
                  </a:lnTo>
                  <a:lnTo>
                    <a:pt x="1255560" y="7607"/>
                  </a:lnTo>
                  <a:lnTo>
                    <a:pt x="1255560" y="22821"/>
                  </a:lnTo>
                  <a:lnTo>
                    <a:pt x="1232725" y="22821"/>
                  </a:lnTo>
                  <a:lnTo>
                    <a:pt x="1232725" y="38036"/>
                  </a:lnTo>
                  <a:lnTo>
                    <a:pt x="1217510" y="38036"/>
                  </a:lnTo>
                  <a:lnTo>
                    <a:pt x="1217510" y="53251"/>
                  </a:lnTo>
                  <a:lnTo>
                    <a:pt x="1202296" y="53251"/>
                  </a:lnTo>
                  <a:lnTo>
                    <a:pt x="1202296" y="68465"/>
                  </a:lnTo>
                  <a:lnTo>
                    <a:pt x="1179461" y="68465"/>
                  </a:lnTo>
                  <a:lnTo>
                    <a:pt x="1179461" y="76073"/>
                  </a:lnTo>
                  <a:lnTo>
                    <a:pt x="1164247" y="76073"/>
                  </a:lnTo>
                  <a:lnTo>
                    <a:pt x="1164247" y="98907"/>
                  </a:lnTo>
                  <a:lnTo>
                    <a:pt x="1141412" y="98907"/>
                  </a:lnTo>
                  <a:lnTo>
                    <a:pt x="1141412" y="114122"/>
                  </a:lnTo>
                  <a:lnTo>
                    <a:pt x="1126197" y="114122"/>
                  </a:lnTo>
                  <a:lnTo>
                    <a:pt x="1126197" y="121729"/>
                  </a:lnTo>
                  <a:lnTo>
                    <a:pt x="1110983" y="121729"/>
                  </a:lnTo>
                  <a:lnTo>
                    <a:pt x="1110983" y="136944"/>
                  </a:lnTo>
                  <a:lnTo>
                    <a:pt x="1088148" y="136944"/>
                  </a:lnTo>
                  <a:lnTo>
                    <a:pt x="1088148" y="152158"/>
                  </a:lnTo>
                  <a:lnTo>
                    <a:pt x="1072934" y="152158"/>
                  </a:lnTo>
                  <a:lnTo>
                    <a:pt x="1072934" y="144551"/>
                  </a:lnTo>
                  <a:lnTo>
                    <a:pt x="1050099" y="144551"/>
                  </a:lnTo>
                  <a:lnTo>
                    <a:pt x="1034884" y="144551"/>
                  </a:lnTo>
                  <a:lnTo>
                    <a:pt x="1034884" y="152158"/>
                  </a:lnTo>
                  <a:lnTo>
                    <a:pt x="1019670" y="152158"/>
                  </a:lnTo>
                  <a:lnTo>
                    <a:pt x="1019670" y="136944"/>
                  </a:lnTo>
                  <a:lnTo>
                    <a:pt x="996835" y="136944"/>
                  </a:lnTo>
                  <a:lnTo>
                    <a:pt x="996835" y="129336"/>
                  </a:lnTo>
                  <a:lnTo>
                    <a:pt x="981621" y="129336"/>
                  </a:lnTo>
                  <a:lnTo>
                    <a:pt x="958786" y="129336"/>
                  </a:lnTo>
                  <a:lnTo>
                    <a:pt x="958786" y="114122"/>
                  </a:lnTo>
                  <a:lnTo>
                    <a:pt x="943571" y="114122"/>
                  </a:lnTo>
                  <a:lnTo>
                    <a:pt x="943571" y="106514"/>
                  </a:lnTo>
                  <a:lnTo>
                    <a:pt x="928357" y="106514"/>
                  </a:lnTo>
                  <a:lnTo>
                    <a:pt x="928357" y="98907"/>
                  </a:lnTo>
                  <a:lnTo>
                    <a:pt x="905522" y="98907"/>
                  </a:lnTo>
                  <a:lnTo>
                    <a:pt x="905522" y="91300"/>
                  </a:lnTo>
                  <a:lnTo>
                    <a:pt x="890308" y="91300"/>
                  </a:lnTo>
                  <a:lnTo>
                    <a:pt x="890308" y="76073"/>
                  </a:lnTo>
                  <a:lnTo>
                    <a:pt x="867473" y="76073"/>
                  </a:lnTo>
                  <a:lnTo>
                    <a:pt x="867473" y="68465"/>
                  </a:lnTo>
                  <a:lnTo>
                    <a:pt x="852258" y="68465"/>
                  </a:lnTo>
                  <a:lnTo>
                    <a:pt x="852258" y="60858"/>
                  </a:lnTo>
                  <a:lnTo>
                    <a:pt x="837031" y="60858"/>
                  </a:lnTo>
                  <a:lnTo>
                    <a:pt x="837031" y="45643"/>
                  </a:lnTo>
                  <a:lnTo>
                    <a:pt x="814209" y="45643"/>
                  </a:lnTo>
                  <a:lnTo>
                    <a:pt x="814209" y="38036"/>
                  </a:lnTo>
                  <a:lnTo>
                    <a:pt x="798995" y="38036"/>
                  </a:lnTo>
                  <a:lnTo>
                    <a:pt x="798995" y="30429"/>
                  </a:lnTo>
                  <a:lnTo>
                    <a:pt x="776160" y="30429"/>
                  </a:lnTo>
                  <a:lnTo>
                    <a:pt x="776160" y="38036"/>
                  </a:lnTo>
                  <a:lnTo>
                    <a:pt x="760945" y="38036"/>
                  </a:lnTo>
                  <a:lnTo>
                    <a:pt x="760945" y="22821"/>
                  </a:lnTo>
                  <a:lnTo>
                    <a:pt x="745718" y="22821"/>
                  </a:lnTo>
                  <a:lnTo>
                    <a:pt x="745718" y="15214"/>
                  </a:lnTo>
                  <a:lnTo>
                    <a:pt x="722896" y="15214"/>
                  </a:lnTo>
                  <a:lnTo>
                    <a:pt x="722896" y="22821"/>
                  </a:lnTo>
                  <a:lnTo>
                    <a:pt x="707682" y="22821"/>
                  </a:lnTo>
                  <a:lnTo>
                    <a:pt x="707682" y="15214"/>
                  </a:lnTo>
                  <a:lnTo>
                    <a:pt x="692454" y="15214"/>
                  </a:lnTo>
                  <a:lnTo>
                    <a:pt x="669632" y="15214"/>
                  </a:lnTo>
                  <a:lnTo>
                    <a:pt x="669632" y="22821"/>
                  </a:lnTo>
                  <a:lnTo>
                    <a:pt x="654405" y="22821"/>
                  </a:lnTo>
                  <a:lnTo>
                    <a:pt x="631583" y="22821"/>
                  </a:lnTo>
                  <a:lnTo>
                    <a:pt x="631583" y="38036"/>
                  </a:lnTo>
                  <a:lnTo>
                    <a:pt x="616369" y="38036"/>
                  </a:lnTo>
                  <a:lnTo>
                    <a:pt x="616369" y="45643"/>
                  </a:lnTo>
                  <a:lnTo>
                    <a:pt x="601141" y="45643"/>
                  </a:lnTo>
                  <a:lnTo>
                    <a:pt x="601141" y="53251"/>
                  </a:lnTo>
                  <a:lnTo>
                    <a:pt x="578319" y="53251"/>
                  </a:lnTo>
                  <a:lnTo>
                    <a:pt x="578319" y="60858"/>
                  </a:lnTo>
                  <a:lnTo>
                    <a:pt x="563092" y="60858"/>
                  </a:lnTo>
                  <a:lnTo>
                    <a:pt x="563092" y="68465"/>
                  </a:lnTo>
                  <a:lnTo>
                    <a:pt x="540270" y="68465"/>
                  </a:lnTo>
                  <a:lnTo>
                    <a:pt x="540270" y="76073"/>
                  </a:lnTo>
                  <a:lnTo>
                    <a:pt x="525043" y="76073"/>
                  </a:lnTo>
                  <a:lnTo>
                    <a:pt x="525043" y="83693"/>
                  </a:lnTo>
                  <a:lnTo>
                    <a:pt x="509828" y="83693"/>
                  </a:lnTo>
                  <a:lnTo>
                    <a:pt x="509828" y="91300"/>
                  </a:lnTo>
                  <a:lnTo>
                    <a:pt x="487006" y="91300"/>
                  </a:lnTo>
                  <a:lnTo>
                    <a:pt x="487006" y="98907"/>
                  </a:lnTo>
                  <a:lnTo>
                    <a:pt x="471779" y="98907"/>
                  </a:lnTo>
                  <a:lnTo>
                    <a:pt x="471779" y="91300"/>
                  </a:lnTo>
                  <a:lnTo>
                    <a:pt x="448957" y="91300"/>
                  </a:lnTo>
                  <a:lnTo>
                    <a:pt x="448957" y="106514"/>
                  </a:lnTo>
                  <a:lnTo>
                    <a:pt x="433730" y="106514"/>
                  </a:lnTo>
                  <a:lnTo>
                    <a:pt x="418515" y="106514"/>
                  </a:lnTo>
                  <a:lnTo>
                    <a:pt x="395693" y="106514"/>
                  </a:lnTo>
                  <a:lnTo>
                    <a:pt x="395693" y="121729"/>
                  </a:lnTo>
                  <a:lnTo>
                    <a:pt x="380466" y="121729"/>
                  </a:lnTo>
                  <a:lnTo>
                    <a:pt x="357644" y="121729"/>
                  </a:lnTo>
                  <a:lnTo>
                    <a:pt x="357644" y="136944"/>
                  </a:lnTo>
                  <a:lnTo>
                    <a:pt x="342417" y="136944"/>
                  </a:lnTo>
                  <a:lnTo>
                    <a:pt x="327202" y="136944"/>
                  </a:lnTo>
                  <a:lnTo>
                    <a:pt x="304380" y="136944"/>
                  </a:lnTo>
                  <a:lnTo>
                    <a:pt x="304380" y="144551"/>
                  </a:lnTo>
                  <a:lnTo>
                    <a:pt x="289153" y="144551"/>
                  </a:lnTo>
                  <a:lnTo>
                    <a:pt x="266331" y="144551"/>
                  </a:lnTo>
                  <a:lnTo>
                    <a:pt x="266331" y="136944"/>
                  </a:lnTo>
                  <a:lnTo>
                    <a:pt x="251104" y="136944"/>
                  </a:lnTo>
                  <a:lnTo>
                    <a:pt x="235889" y="136944"/>
                  </a:lnTo>
                  <a:lnTo>
                    <a:pt x="235889" y="144551"/>
                  </a:lnTo>
                  <a:lnTo>
                    <a:pt x="213067" y="144551"/>
                  </a:lnTo>
                  <a:lnTo>
                    <a:pt x="197840" y="144551"/>
                  </a:lnTo>
                  <a:lnTo>
                    <a:pt x="197840" y="167373"/>
                  </a:lnTo>
                  <a:lnTo>
                    <a:pt x="182626" y="167373"/>
                  </a:lnTo>
                  <a:lnTo>
                    <a:pt x="159791" y="167373"/>
                  </a:lnTo>
                  <a:lnTo>
                    <a:pt x="144576" y="167373"/>
                  </a:lnTo>
                  <a:lnTo>
                    <a:pt x="144576" y="182587"/>
                  </a:lnTo>
                  <a:lnTo>
                    <a:pt x="121742" y="182587"/>
                  </a:lnTo>
                  <a:lnTo>
                    <a:pt x="106527" y="182587"/>
                  </a:lnTo>
                  <a:lnTo>
                    <a:pt x="106527" y="190195"/>
                  </a:lnTo>
                  <a:lnTo>
                    <a:pt x="91313" y="190195"/>
                  </a:lnTo>
                  <a:lnTo>
                    <a:pt x="91313" y="205409"/>
                  </a:lnTo>
                  <a:lnTo>
                    <a:pt x="68478" y="205409"/>
                  </a:lnTo>
                  <a:lnTo>
                    <a:pt x="53263" y="205409"/>
                  </a:lnTo>
                  <a:lnTo>
                    <a:pt x="53263" y="228231"/>
                  </a:lnTo>
                  <a:lnTo>
                    <a:pt x="30429" y="228231"/>
                  </a:lnTo>
                  <a:lnTo>
                    <a:pt x="30429" y="243446"/>
                  </a:lnTo>
                  <a:lnTo>
                    <a:pt x="15214" y="243446"/>
                  </a:lnTo>
                  <a:lnTo>
                    <a:pt x="15214" y="251053"/>
                  </a:lnTo>
                  <a:lnTo>
                    <a:pt x="0" y="251053"/>
                  </a:lnTo>
                  <a:lnTo>
                    <a:pt x="0" y="304317"/>
                  </a:lnTo>
                  <a:lnTo>
                    <a:pt x="15214" y="304317"/>
                  </a:lnTo>
                  <a:lnTo>
                    <a:pt x="15214" y="289102"/>
                  </a:lnTo>
                  <a:lnTo>
                    <a:pt x="30429" y="289102"/>
                  </a:lnTo>
                  <a:lnTo>
                    <a:pt x="30429" y="281495"/>
                  </a:lnTo>
                  <a:lnTo>
                    <a:pt x="53263" y="281495"/>
                  </a:lnTo>
                  <a:lnTo>
                    <a:pt x="53263" y="258660"/>
                  </a:lnTo>
                  <a:lnTo>
                    <a:pt x="68478" y="258660"/>
                  </a:lnTo>
                  <a:lnTo>
                    <a:pt x="91313" y="258660"/>
                  </a:lnTo>
                  <a:lnTo>
                    <a:pt x="91313" y="243446"/>
                  </a:lnTo>
                  <a:lnTo>
                    <a:pt x="106527" y="243446"/>
                  </a:lnTo>
                  <a:lnTo>
                    <a:pt x="106527" y="228231"/>
                  </a:lnTo>
                  <a:lnTo>
                    <a:pt x="121742" y="228231"/>
                  </a:lnTo>
                  <a:lnTo>
                    <a:pt x="144576" y="228231"/>
                  </a:lnTo>
                  <a:lnTo>
                    <a:pt x="144576" y="220624"/>
                  </a:lnTo>
                  <a:lnTo>
                    <a:pt x="159791" y="220624"/>
                  </a:lnTo>
                  <a:lnTo>
                    <a:pt x="182626" y="220624"/>
                  </a:lnTo>
                  <a:lnTo>
                    <a:pt x="182626" y="213017"/>
                  </a:lnTo>
                  <a:lnTo>
                    <a:pt x="197840" y="213017"/>
                  </a:lnTo>
                  <a:lnTo>
                    <a:pt x="197840" y="197802"/>
                  </a:lnTo>
                  <a:lnTo>
                    <a:pt x="213067" y="197802"/>
                  </a:lnTo>
                  <a:lnTo>
                    <a:pt x="235889" y="197802"/>
                  </a:lnTo>
                  <a:lnTo>
                    <a:pt x="235889" y="190195"/>
                  </a:lnTo>
                  <a:lnTo>
                    <a:pt x="251104" y="190195"/>
                  </a:lnTo>
                  <a:lnTo>
                    <a:pt x="266331" y="190195"/>
                  </a:lnTo>
                  <a:lnTo>
                    <a:pt x="266331" y="197802"/>
                  </a:lnTo>
                  <a:lnTo>
                    <a:pt x="289153" y="197802"/>
                  </a:lnTo>
                  <a:lnTo>
                    <a:pt x="304380" y="197802"/>
                  </a:lnTo>
                  <a:lnTo>
                    <a:pt x="304380" y="190195"/>
                  </a:lnTo>
                  <a:lnTo>
                    <a:pt x="327202" y="190195"/>
                  </a:lnTo>
                  <a:lnTo>
                    <a:pt x="342417" y="190195"/>
                  </a:lnTo>
                  <a:lnTo>
                    <a:pt x="342417" y="182587"/>
                  </a:lnTo>
                  <a:lnTo>
                    <a:pt x="357644" y="182587"/>
                  </a:lnTo>
                  <a:lnTo>
                    <a:pt x="357644" y="174980"/>
                  </a:lnTo>
                  <a:lnTo>
                    <a:pt x="380466" y="174980"/>
                  </a:lnTo>
                  <a:lnTo>
                    <a:pt x="380466" y="167373"/>
                  </a:lnTo>
                  <a:lnTo>
                    <a:pt x="395693" y="167373"/>
                  </a:lnTo>
                  <a:lnTo>
                    <a:pt x="395693" y="159766"/>
                  </a:lnTo>
                  <a:lnTo>
                    <a:pt x="418515" y="159766"/>
                  </a:lnTo>
                  <a:lnTo>
                    <a:pt x="418515" y="152158"/>
                  </a:lnTo>
                  <a:lnTo>
                    <a:pt x="433730" y="152158"/>
                  </a:lnTo>
                  <a:lnTo>
                    <a:pt x="448957" y="152158"/>
                  </a:lnTo>
                  <a:lnTo>
                    <a:pt x="448957" y="144551"/>
                  </a:lnTo>
                  <a:lnTo>
                    <a:pt x="471779" y="144551"/>
                  </a:lnTo>
                  <a:lnTo>
                    <a:pt x="487006" y="144551"/>
                  </a:lnTo>
                  <a:lnTo>
                    <a:pt x="487006" y="136944"/>
                  </a:lnTo>
                  <a:lnTo>
                    <a:pt x="509828" y="136944"/>
                  </a:lnTo>
                  <a:lnTo>
                    <a:pt x="509828" y="129336"/>
                  </a:lnTo>
                  <a:lnTo>
                    <a:pt x="525043" y="129336"/>
                  </a:lnTo>
                  <a:lnTo>
                    <a:pt x="540270" y="129336"/>
                  </a:lnTo>
                  <a:lnTo>
                    <a:pt x="540270" y="121729"/>
                  </a:lnTo>
                  <a:lnTo>
                    <a:pt x="563092" y="121729"/>
                  </a:lnTo>
                  <a:lnTo>
                    <a:pt x="563092" y="106514"/>
                  </a:lnTo>
                  <a:lnTo>
                    <a:pt x="578319" y="106514"/>
                  </a:lnTo>
                  <a:lnTo>
                    <a:pt x="578319" y="98907"/>
                  </a:lnTo>
                  <a:lnTo>
                    <a:pt x="601141" y="98907"/>
                  </a:lnTo>
                  <a:lnTo>
                    <a:pt x="616369" y="98907"/>
                  </a:lnTo>
                  <a:lnTo>
                    <a:pt x="616369" y="83693"/>
                  </a:lnTo>
                  <a:lnTo>
                    <a:pt x="631583" y="83693"/>
                  </a:lnTo>
                  <a:lnTo>
                    <a:pt x="631583" y="76073"/>
                  </a:lnTo>
                  <a:lnTo>
                    <a:pt x="654405" y="76073"/>
                  </a:lnTo>
                  <a:lnTo>
                    <a:pt x="669632" y="76073"/>
                  </a:lnTo>
                  <a:lnTo>
                    <a:pt x="669632" y="68465"/>
                  </a:lnTo>
                  <a:lnTo>
                    <a:pt x="692454" y="68465"/>
                  </a:lnTo>
                  <a:lnTo>
                    <a:pt x="707682" y="68465"/>
                  </a:lnTo>
                  <a:lnTo>
                    <a:pt x="722896" y="68465"/>
                  </a:lnTo>
                  <a:lnTo>
                    <a:pt x="745718" y="68465"/>
                  </a:lnTo>
                  <a:lnTo>
                    <a:pt x="745718" y="76073"/>
                  </a:lnTo>
                  <a:lnTo>
                    <a:pt x="760945" y="76073"/>
                  </a:lnTo>
                  <a:lnTo>
                    <a:pt x="760945" y="91300"/>
                  </a:lnTo>
                  <a:lnTo>
                    <a:pt x="776160" y="91300"/>
                  </a:lnTo>
                  <a:lnTo>
                    <a:pt x="776160" y="83693"/>
                  </a:lnTo>
                  <a:lnTo>
                    <a:pt x="798995" y="83693"/>
                  </a:lnTo>
                  <a:lnTo>
                    <a:pt x="798995" y="91300"/>
                  </a:lnTo>
                  <a:lnTo>
                    <a:pt x="814209" y="91300"/>
                  </a:lnTo>
                  <a:lnTo>
                    <a:pt x="814209" y="98907"/>
                  </a:lnTo>
                  <a:lnTo>
                    <a:pt x="837031" y="98907"/>
                  </a:lnTo>
                  <a:lnTo>
                    <a:pt x="837031" y="114122"/>
                  </a:lnTo>
                  <a:lnTo>
                    <a:pt x="852258" y="114122"/>
                  </a:lnTo>
                  <a:lnTo>
                    <a:pt x="852258" y="121729"/>
                  </a:lnTo>
                  <a:lnTo>
                    <a:pt x="867473" y="121729"/>
                  </a:lnTo>
                  <a:lnTo>
                    <a:pt x="867473" y="129336"/>
                  </a:lnTo>
                  <a:lnTo>
                    <a:pt x="890308" y="129336"/>
                  </a:lnTo>
                  <a:lnTo>
                    <a:pt x="890308" y="144551"/>
                  </a:lnTo>
                  <a:lnTo>
                    <a:pt x="905522" y="144551"/>
                  </a:lnTo>
                  <a:lnTo>
                    <a:pt x="905522" y="152158"/>
                  </a:lnTo>
                  <a:lnTo>
                    <a:pt x="928357" y="152158"/>
                  </a:lnTo>
                  <a:lnTo>
                    <a:pt x="943571" y="152158"/>
                  </a:lnTo>
                  <a:lnTo>
                    <a:pt x="943571" y="167373"/>
                  </a:lnTo>
                  <a:lnTo>
                    <a:pt x="958786" y="167373"/>
                  </a:lnTo>
                  <a:lnTo>
                    <a:pt x="958786" y="182587"/>
                  </a:lnTo>
                  <a:lnTo>
                    <a:pt x="981621" y="182587"/>
                  </a:lnTo>
                  <a:lnTo>
                    <a:pt x="996835" y="182587"/>
                  </a:lnTo>
                  <a:lnTo>
                    <a:pt x="996835" y="190195"/>
                  </a:lnTo>
                  <a:lnTo>
                    <a:pt x="1019670" y="190195"/>
                  </a:lnTo>
                  <a:lnTo>
                    <a:pt x="1019670" y="197802"/>
                  </a:lnTo>
                  <a:lnTo>
                    <a:pt x="1034884" y="197802"/>
                  </a:lnTo>
                  <a:lnTo>
                    <a:pt x="1050099" y="197802"/>
                  </a:lnTo>
                  <a:lnTo>
                    <a:pt x="1050099" y="190195"/>
                  </a:lnTo>
                  <a:lnTo>
                    <a:pt x="1072934" y="190195"/>
                  </a:lnTo>
                  <a:lnTo>
                    <a:pt x="1072934" y="197802"/>
                  </a:lnTo>
                  <a:lnTo>
                    <a:pt x="1088148" y="197802"/>
                  </a:lnTo>
                  <a:lnTo>
                    <a:pt x="1088148" y="182587"/>
                  </a:lnTo>
                  <a:lnTo>
                    <a:pt x="1110983" y="182587"/>
                  </a:lnTo>
                  <a:lnTo>
                    <a:pt x="1110983" y="174980"/>
                  </a:lnTo>
                  <a:lnTo>
                    <a:pt x="1126197" y="174980"/>
                  </a:lnTo>
                  <a:lnTo>
                    <a:pt x="1126197" y="159766"/>
                  </a:lnTo>
                  <a:lnTo>
                    <a:pt x="1141412" y="159766"/>
                  </a:lnTo>
                  <a:lnTo>
                    <a:pt x="1141412" y="152158"/>
                  </a:lnTo>
                  <a:lnTo>
                    <a:pt x="1164247" y="152158"/>
                  </a:lnTo>
                  <a:lnTo>
                    <a:pt x="1164247" y="129336"/>
                  </a:lnTo>
                  <a:lnTo>
                    <a:pt x="1179461" y="129336"/>
                  </a:lnTo>
                  <a:lnTo>
                    <a:pt x="1179461" y="121729"/>
                  </a:lnTo>
                  <a:lnTo>
                    <a:pt x="1202296" y="121729"/>
                  </a:lnTo>
                  <a:lnTo>
                    <a:pt x="1202296" y="98907"/>
                  </a:lnTo>
                  <a:lnTo>
                    <a:pt x="1217510" y="98907"/>
                  </a:lnTo>
                  <a:lnTo>
                    <a:pt x="1217510" y="83693"/>
                  </a:lnTo>
                  <a:lnTo>
                    <a:pt x="1232725" y="83693"/>
                  </a:lnTo>
                  <a:lnTo>
                    <a:pt x="1232725" y="76073"/>
                  </a:lnTo>
                  <a:lnTo>
                    <a:pt x="1255560" y="76073"/>
                  </a:lnTo>
                  <a:lnTo>
                    <a:pt x="1255560" y="60858"/>
                  </a:lnTo>
                  <a:lnTo>
                    <a:pt x="1270774" y="60858"/>
                  </a:lnTo>
                  <a:lnTo>
                    <a:pt x="1270774" y="53251"/>
                  </a:lnTo>
                  <a:lnTo>
                    <a:pt x="1286002" y="53251"/>
                  </a:lnTo>
                  <a:lnTo>
                    <a:pt x="1286002" y="0"/>
                  </a:lnTo>
                  <a:close/>
                </a:path>
              </a:pathLst>
            </a:custGeom>
            <a:solidFill>
              <a:srgbClr val="D6D2AC"/>
            </a:solidFill>
          </p:spPr>
          <p:txBody>
            <a:bodyPr wrap="square" lIns="0" tIns="0" rIns="0" bIns="0" rtlCol="0"/>
            <a:lstStyle/>
            <a:p>
              <a:endParaRPr/>
            </a:p>
          </p:txBody>
        </p:sp>
        <p:sp>
          <p:nvSpPr>
            <p:cNvPr id="29" name="object 29"/>
            <p:cNvSpPr/>
            <p:nvPr/>
          </p:nvSpPr>
          <p:spPr>
            <a:xfrm>
              <a:off x="3076816" y="3013925"/>
              <a:ext cx="1332230" cy="966469"/>
            </a:xfrm>
            <a:custGeom>
              <a:avLst/>
              <a:gdLst/>
              <a:ahLst/>
              <a:cxnLst/>
              <a:rect l="l" t="t" r="r" b="b"/>
              <a:pathLst>
                <a:path w="1332229" h="966470">
                  <a:moveTo>
                    <a:pt x="563105" y="616242"/>
                  </a:moveTo>
                  <a:lnTo>
                    <a:pt x="547878" y="616242"/>
                  </a:lnTo>
                  <a:lnTo>
                    <a:pt x="525056" y="616242"/>
                  </a:lnTo>
                  <a:lnTo>
                    <a:pt x="509841" y="616242"/>
                  </a:lnTo>
                  <a:lnTo>
                    <a:pt x="509841" y="623849"/>
                  </a:lnTo>
                  <a:lnTo>
                    <a:pt x="494614" y="623849"/>
                  </a:lnTo>
                  <a:lnTo>
                    <a:pt x="471792" y="623849"/>
                  </a:lnTo>
                  <a:lnTo>
                    <a:pt x="456565" y="623849"/>
                  </a:lnTo>
                  <a:lnTo>
                    <a:pt x="456565" y="616242"/>
                  </a:lnTo>
                  <a:lnTo>
                    <a:pt x="441350" y="616242"/>
                  </a:lnTo>
                  <a:lnTo>
                    <a:pt x="418528" y="616242"/>
                  </a:lnTo>
                  <a:lnTo>
                    <a:pt x="403301" y="616242"/>
                  </a:lnTo>
                  <a:lnTo>
                    <a:pt x="403301" y="631456"/>
                  </a:lnTo>
                  <a:lnTo>
                    <a:pt x="380479" y="631456"/>
                  </a:lnTo>
                  <a:lnTo>
                    <a:pt x="365252" y="631456"/>
                  </a:lnTo>
                  <a:lnTo>
                    <a:pt x="365252" y="646671"/>
                  </a:lnTo>
                  <a:lnTo>
                    <a:pt x="350037" y="646671"/>
                  </a:lnTo>
                  <a:lnTo>
                    <a:pt x="350037" y="654278"/>
                  </a:lnTo>
                  <a:lnTo>
                    <a:pt x="327202" y="654278"/>
                  </a:lnTo>
                  <a:lnTo>
                    <a:pt x="311988" y="654278"/>
                  </a:lnTo>
                  <a:lnTo>
                    <a:pt x="311988" y="661885"/>
                  </a:lnTo>
                  <a:lnTo>
                    <a:pt x="289166" y="661885"/>
                  </a:lnTo>
                  <a:lnTo>
                    <a:pt x="289166" y="669493"/>
                  </a:lnTo>
                  <a:lnTo>
                    <a:pt x="273939" y="669493"/>
                  </a:lnTo>
                  <a:lnTo>
                    <a:pt x="273939" y="677100"/>
                  </a:lnTo>
                  <a:lnTo>
                    <a:pt x="258724" y="677100"/>
                  </a:lnTo>
                  <a:lnTo>
                    <a:pt x="258724" y="684707"/>
                  </a:lnTo>
                  <a:lnTo>
                    <a:pt x="235889" y="684707"/>
                  </a:lnTo>
                  <a:lnTo>
                    <a:pt x="235889" y="699922"/>
                  </a:lnTo>
                  <a:lnTo>
                    <a:pt x="220675" y="699922"/>
                  </a:lnTo>
                  <a:lnTo>
                    <a:pt x="220675" y="722744"/>
                  </a:lnTo>
                  <a:lnTo>
                    <a:pt x="197853" y="722744"/>
                  </a:lnTo>
                  <a:lnTo>
                    <a:pt x="197853" y="737958"/>
                  </a:lnTo>
                  <a:lnTo>
                    <a:pt x="182626" y="737958"/>
                  </a:lnTo>
                  <a:lnTo>
                    <a:pt x="182626" y="760780"/>
                  </a:lnTo>
                  <a:lnTo>
                    <a:pt x="167411" y="760780"/>
                  </a:lnTo>
                  <a:lnTo>
                    <a:pt x="167411" y="768388"/>
                  </a:lnTo>
                  <a:lnTo>
                    <a:pt x="144576" y="768388"/>
                  </a:lnTo>
                  <a:lnTo>
                    <a:pt x="144576" y="791210"/>
                  </a:lnTo>
                  <a:lnTo>
                    <a:pt x="129362" y="791210"/>
                  </a:lnTo>
                  <a:lnTo>
                    <a:pt x="129362" y="814044"/>
                  </a:lnTo>
                  <a:lnTo>
                    <a:pt x="106540" y="814044"/>
                  </a:lnTo>
                  <a:lnTo>
                    <a:pt x="106540" y="829259"/>
                  </a:lnTo>
                  <a:lnTo>
                    <a:pt x="91313" y="829259"/>
                  </a:lnTo>
                  <a:lnTo>
                    <a:pt x="91313" y="852081"/>
                  </a:lnTo>
                  <a:lnTo>
                    <a:pt x="76098" y="852081"/>
                  </a:lnTo>
                  <a:lnTo>
                    <a:pt x="76098" y="867295"/>
                  </a:lnTo>
                  <a:lnTo>
                    <a:pt x="53263" y="867295"/>
                  </a:lnTo>
                  <a:lnTo>
                    <a:pt x="53263" y="882510"/>
                  </a:lnTo>
                  <a:lnTo>
                    <a:pt x="38049" y="882510"/>
                  </a:lnTo>
                  <a:lnTo>
                    <a:pt x="38049" y="897724"/>
                  </a:lnTo>
                  <a:lnTo>
                    <a:pt x="15227" y="897724"/>
                  </a:lnTo>
                  <a:lnTo>
                    <a:pt x="15227" y="912939"/>
                  </a:lnTo>
                  <a:lnTo>
                    <a:pt x="0" y="912939"/>
                  </a:lnTo>
                  <a:lnTo>
                    <a:pt x="0" y="966190"/>
                  </a:lnTo>
                  <a:lnTo>
                    <a:pt x="15227" y="966190"/>
                  </a:lnTo>
                  <a:lnTo>
                    <a:pt x="15227" y="950976"/>
                  </a:lnTo>
                  <a:lnTo>
                    <a:pt x="38049" y="950976"/>
                  </a:lnTo>
                  <a:lnTo>
                    <a:pt x="38049" y="935761"/>
                  </a:lnTo>
                  <a:lnTo>
                    <a:pt x="53263" y="935761"/>
                  </a:lnTo>
                  <a:lnTo>
                    <a:pt x="53263" y="920546"/>
                  </a:lnTo>
                  <a:lnTo>
                    <a:pt x="76098" y="920546"/>
                  </a:lnTo>
                  <a:lnTo>
                    <a:pt x="76098" y="905332"/>
                  </a:lnTo>
                  <a:lnTo>
                    <a:pt x="91313" y="905332"/>
                  </a:lnTo>
                  <a:lnTo>
                    <a:pt x="91313" y="890117"/>
                  </a:lnTo>
                  <a:lnTo>
                    <a:pt x="106540" y="890117"/>
                  </a:lnTo>
                  <a:lnTo>
                    <a:pt x="106540" y="874903"/>
                  </a:lnTo>
                  <a:lnTo>
                    <a:pt x="129362" y="874903"/>
                  </a:lnTo>
                  <a:lnTo>
                    <a:pt x="129362" y="852081"/>
                  </a:lnTo>
                  <a:lnTo>
                    <a:pt x="144576" y="852081"/>
                  </a:lnTo>
                  <a:lnTo>
                    <a:pt x="144576" y="829259"/>
                  </a:lnTo>
                  <a:lnTo>
                    <a:pt x="167411" y="829259"/>
                  </a:lnTo>
                  <a:lnTo>
                    <a:pt x="167411" y="821651"/>
                  </a:lnTo>
                  <a:lnTo>
                    <a:pt x="182626" y="821651"/>
                  </a:lnTo>
                  <a:lnTo>
                    <a:pt x="182626" y="806437"/>
                  </a:lnTo>
                  <a:lnTo>
                    <a:pt x="197853" y="806437"/>
                  </a:lnTo>
                  <a:lnTo>
                    <a:pt x="197853" y="783602"/>
                  </a:lnTo>
                  <a:lnTo>
                    <a:pt x="220675" y="783602"/>
                  </a:lnTo>
                  <a:lnTo>
                    <a:pt x="220675" y="768388"/>
                  </a:lnTo>
                  <a:lnTo>
                    <a:pt x="235889" y="768388"/>
                  </a:lnTo>
                  <a:lnTo>
                    <a:pt x="235889" y="745566"/>
                  </a:lnTo>
                  <a:lnTo>
                    <a:pt x="258724" y="745566"/>
                  </a:lnTo>
                  <a:lnTo>
                    <a:pt x="273939" y="745566"/>
                  </a:lnTo>
                  <a:lnTo>
                    <a:pt x="273939" y="737958"/>
                  </a:lnTo>
                  <a:lnTo>
                    <a:pt x="289166" y="737958"/>
                  </a:lnTo>
                  <a:lnTo>
                    <a:pt x="289166" y="730351"/>
                  </a:lnTo>
                  <a:lnTo>
                    <a:pt x="311988" y="730351"/>
                  </a:lnTo>
                  <a:lnTo>
                    <a:pt x="311988" y="722744"/>
                  </a:lnTo>
                  <a:lnTo>
                    <a:pt x="327202" y="722744"/>
                  </a:lnTo>
                  <a:lnTo>
                    <a:pt x="350037" y="722744"/>
                  </a:lnTo>
                  <a:lnTo>
                    <a:pt x="350037" y="715137"/>
                  </a:lnTo>
                  <a:lnTo>
                    <a:pt x="365252" y="715137"/>
                  </a:lnTo>
                  <a:lnTo>
                    <a:pt x="365252" y="699922"/>
                  </a:lnTo>
                  <a:lnTo>
                    <a:pt x="380479" y="699922"/>
                  </a:lnTo>
                  <a:lnTo>
                    <a:pt x="403301" y="699922"/>
                  </a:lnTo>
                  <a:lnTo>
                    <a:pt x="403301" y="684707"/>
                  </a:lnTo>
                  <a:lnTo>
                    <a:pt x="418528" y="684707"/>
                  </a:lnTo>
                  <a:lnTo>
                    <a:pt x="441350" y="684707"/>
                  </a:lnTo>
                  <a:lnTo>
                    <a:pt x="456565" y="684707"/>
                  </a:lnTo>
                  <a:lnTo>
                    <a:pt x="456565" y="692315"/>
                  </a:lnTo>
                  <a:lnTo>
                    <a:pt x="471792" y="692315"/>
                  </a:lnTo>
                  <a:lnTo>
                    <a:pt x="494614" y="692315"/>
                  </a:lnTo>
                  <a:lnTo>
                    <a:pt x="509841" y="692315"/>
                  </a:lnTo>
                  <a:lnTo>
                    <a:pt x="509841" y="684707"/>
                  </a:lnTo>
                  <a:lnTo>
                    <a:pt x="525056" y="684707"/>
                  </a:lnTo>
                  <a:lnTo>
                    <a:pt x="547878" y="684707"/>
                  </a:lnTo>
                  <a:lnTo>
                    <a:pt x="563105" y="684707"/>
                  </a:lnTo>
                  <a:lnTo>
                    <a:pt x="563105" y="616242"/>
                  </a:lnTo>
                  <a:close/>
                </a:path>
                <a:path w="1332229" h="966470">
                  <a:moveTo>
                    <a:pt x="585927" y="699922"/>
                  </a:moveTo>
                  <a:lnTo>
                    <a:pt x="563105" y="699922"/>
                  </a:lnTo>
                  <a:lnTo>
                    <a:pt x="563105" y="760780"/>
                  </a:lnTo>
                  <a:lnTo>
                    <a:pt x="585927" y="760780"/>
                  </a:lnTo>
                  <a:lnTo>
                    <a:pt x="585927" y="699922"/>
                  </a:lnTo>
                  <a:close/>
                </a:path>
                <a:path w="1332229" h="966470">
                  <a:moveTo>
                    <a:pt x="783780" y="814044"/>
                  </a:moveTo>
                  <a:lnTo>
                    <a:pt x="768553" y="814044"/>
                  </a:lnTo>
                  <a:lnTo>
                    <a:pt x="768553" y="836866"/>
                  </a:lnTo>
                  <a:lnTo>
                    <a:pt x="745731" y="836866"/>
                  </a:lnTo>
                  <a:lnTo>
                    <a:pt x="730516" y="836866"/>
                  </a:lnTo>
                  <a:lnTo>
                    <a:pt x="730516" y="829259"/>
                  </a:lnTo>
                  <a:lnTo>
                    <a:pt x="707682" y="829259"/>
                  </a:lnTo>
                  <a:lnTo>
                    <a:pt x="707682" y="852081"/>
                  </a:lnTo>
                  <a:lnTo>
                    <a:pt x="692467" y="852081"/>
                  </a:lnTo>
                  <a:lnTo>
                    <a:pt x="677240" y="852081"/>
                  </a:lnTo>
                  <a:lnTo>
                    <a:pt x="677240" y="859688"/>
                  </a:lnTo>
                  <a:lnTo>
                    <a:pt x="654418" y="859688"/>
                  </a:lnTo>
                  <a:lnTo>
                    <a:pt x="654418" y="867295"/>
                  </a:lnTo>
                  <a:lnTo>
                    <a:pt x="639191" y="867295"/>
                  </a:lnTo>
                  <a:lnTo>
                    <a:pt x="639191" y="852081"/>
                  </a:lnTo>
                  <a:lnTo>
                    <a:pt x="616369" y="852081"/>
                  </a:lnTo>
                  <a:lnTo>
                    <a:pt x="616369" y="836866"/>
                  </a:lnTo>
                  <a:lnTo>
                    <a:pt x="601154" y="836866"/>
                  </a:lnTo>
                  <a:lnTo>
                    <a:pt x="601154" y="814044"/>
                  </a:lnTo>
                  <a:lnTo>
                    <a:pt x="585927" y="814044"/>
                  </a:lnTo>
                  <a:lnTo>
                    <a:pt x="585927" y="874903"/>
                  </a:lnTo>
                  <a:lnTo>
                    <a:pt x="601154" y="874903"/>
                  </a:lnTo>
                  <a:lnTo>
                    <a:pt x="601154" y="890117"/>
                  </a:lnTo>
                  <a:lnTo>
                    <a:pt x="616369" y="890117"/>
                  </a:lnTo>
                  <a:lnTo>
                    <a:pt x="616369" y="912939"/>
                  </a:lnTo>
                  <a:lnTo>
                    <a:pt x="639191" y="912939"/>
                  </a:lnTo>
                  <a:lnTo>
                    <a:pt x="639191" y="920546"/>
                  </a:lnTo>
                  <a:lnTo>
                    <a:pt x="654418" y="920546"/>
                  </a:lnTo>
                  <a:lnTo>
                    <a:pt x="654418" y="912939"/>
                  </a:lnTo>
                  <a:lnTo>
                    <a:pt x="677240" y="912939"/>
                  </a:lnTo>
                  <a:lnTo>
                    <a:pt x="692467" y="912939"/>
                  </a:lnTo>
                  <a:lnTo>
                    <a:pt x="692467" y="905332"/>
                  </a:lnTo>
                  <a:lnTo>
                    <a:pt x="707682" y="905332"/>
                  </a:lnTo>
                  <a:lnTo>
                    <a:pt x="707682" y="882510"/>
                  </a:lnTo>
                  <a:lnTo>
                    <a:pt x="730516" y="882510"/>
                  </a:lnTo>
                  <a:lnTo>
                    <a:pt x="730516" y="890117"/>
                  </a:lnTo>
                  <a:lnTo>
                    <a:pt x="745731" y="890117"/>
                  </a:lnTo>
                  <a:lnTo>
                    <a:pt x="768553" y="890117"/>
                  </a:lnTo>
                  <a:lnTo>
                    <a:pt x="768553" y="867295"/>
                  </a:lnTo>
                  <a:lnTo>
                    <a:pt x="783780" y="867295"/>
                  </a:lnTo>
                  <a:lnTo>
                    <a:pt x="783780" y="814044"/>
                  </a:lnTo>
                  <a:close/>
                </a:path>
                <a:path w="1332229" h="966470">
                  <a:moveTo>
                    <a:pt x="798995" y="730351"/>
                  </a:moveTo>
                  <a:lnTo>
                    <a:pt x="783780" y="730351"/>
                  </a:lnTo>
                  <a:lnTo>
                    <a:pt x="783780" y="783602"/>
                  </a:lnTo>
                  <a:lnTo>
                    <a:pt x="798995" y="783602"/>
                  </a:lnTo>
                  <a:lnTo>
                    <a:pt x="798995" y="730351"/>
                  </a:lnTo>
                  <a:close/>
                </a:path>
                <a:path w="1332229" h="966470">
                  <a:moveTo>
                    <a:pt x="1278394" y="7607"/>
                  </a:moveTo>
                  <a:lnTo>
                    <a:pt x="1255560" y="7607"/>
                  </a:lnTo>
                  <a:lnTo>
                    <a:pt x="1240345" y="7607"/>
                  </a:lnTo>
                  <a:lnTo>
                    <a:pt x="1240345" y="22821"/>
                  </a:lnTo>
                  <a:lnTo>
                    <a:pt x="1217510" y="22821"/>
                  </a:lnTo>
                  <a:lnTo>
                    <a:pt x="1217510" y="15214"/>
                  </a:lnTo>
                  <a:lnTo>
                    <a:pt x="1202296" y="15214"/>
                  </a:lnTo>
                  <a:lnTo>
                    <a:pt x="1202296" y="22821"/>
                  </a:lnTo>
                  <a:lnTo>
                    <a:pt x="1187081" y="22821"/>
                  </a:lnTo>
                  <a:lnTo>
                    <a:pt x="1187081" y="15214"/>
                  </a:lnTo>
                  <a:lnTo>
                    <a:pt x="1164247" y="15214"/>
                  </a:lnTo>
                  <a:lnTo>
                    <a:pt x="1164247" y="60871"/>
                  </a:lnTo>
                  <a:lnTo>
                    <a:pt x="1149032" y="60871"/>
                  </a:lnTo>
                  <a:lnTo>
                    <a:pt x="1149032" y="68478"/>
                  </a:lnTo>
                  <a:lnTo>
                    <a:pt x="1126197" y="68478"/>
                  </a:lnTo>
                  <a:lnTo>
                    <a:pt x="1126197" y="83693"/>
                  </a:lnTo>
                  <a:lnTo>
                    <a:pt x="1110983" y="83693"/>
                  </a:lnTo>
                  <a:lnTo>
                    <a:pt x="1110983" y="121729"/>
                  </a:lnTo>
                  <a:lnTo>
                    <a:pt x="1095768" y="121729"/>
                  </a:lnTo>
                  <a:lnTo>
                    <a:pt x="1095768" y="167373"/>
                  </a:lnTo>
                  <a:lnTo>
                    <a:pt x="1072934" y="167373"/>
                  </a:lnTo>
                  <a:lnTo>
                    <a:pt x="1072934" y="220637"/>
                  </a:lnTo>
                  <a:lnTo>
                    <a:pt x="1057719" y="220637"/>
                  </a:lnTo>
                  <a:lnTo>
                    <a:pt x="1057719" y="243459"/>
                  </a:lnTo>
                  <a:lnTo>
                    <a:pt x="1034884" y="243459"/>
                  </a:lnTo>
                  <a:lnTo>
                    <a:pt x="1034884" y="281495"/>
                  </a:lnTo>
                  <a:lnTo>
                    <a:pt x="1019670" y="281495"/>
                  </a:lnTo>
                  <a:lnTo>
                    <a:pt x="1019670" y="327139"/>
                  </a:lnTo>
                  <a:lnTo>
                    <a:pt x="1004455" y="327139"/>
                  </a:lnTo>
                  <a:lnTo>
                    <a:pt x="1004455" y="357568"/>
                  </a:lnTo>
                  <a:lnTo>
                    <a:pt x="981621" y="357568"/>
                  </a:lnTo>
                  <a:lnTo>
                    <a:pt x="981621" y="403212"/>
                  </a:lnTo>
                  <a:lnTo>
                    <a:pt x="966406" y="403212"/>
                  </a:lnTo>
                  <a:lnTo>
                    <a:pt x="966406" y="448868"/>
                  </a:lnTo>
                  <a:lnTo>
                    <a:pt x="951179" y="448868"/>
                  </a:lnTo>
                  <a:lnTo>
                    <a:pt x="951179" y="456476"/>
                  </a:lnTo>
                  <a:lnTo>
                    <a:pt x="928357" y="456476"/>
                  </a:lnTo>
                  <a:lnTo>
                    <a:pt x="928357" y="479298"/>
                  </a:lnTo>
                  <a:lnTo>
                    <a:pt x="913142" y="479298"/>
                  </a:lnTo>
                  <a:lnTo>
                    <a:pt x="913142" y="517334"/>
                  </a:lnTo>
                  <a:lnTo>
                    <a:pt x="890308" y="517334"/>
                  </a:lnTo>
                  <a:lnTo>
                    <a:pt x="875093" y="517334"/>
                  </a:lnTo>
                  <a:lnTo>
                    <a:pt x="875093" y="532549"/>
                  </a:lnTo>
                  <a:lnTo>
                    <a:pt x="859866" y="532549"/>
                  </a:lnTo>
                  <a:lnTo>
                    <a:pt x="859866" y="547763"/>
                  </a:lnTo>
                  <a:lnTo>
                    <a:pt x="837044" y="547763"/>
                  </a:lnTo>
                  <a:lnTo>
                    <a:pt x="837044" y="570585"/>
                  </a:lnTo>
                  <a:lnTo>
                    <a:pt x="821829" y="570585"/>
                  </a:lnTo>
                  <a:lnTo>
                    <a:pt x="821829" y="616242"/>
                  </a:lnTo>
                  <a:lnTo>
                    <a:pt x="798995" y="616242"/>
                  </a:lnTo>
                  <a:lnTo>
                    <a:pt x="798995" y="677100"/>
                  </a:lnTo>
                  <a:lnTo>
                    <a:pt x="821829" y="677100"/>
                  </a:lnTo>
                  <a:lnTo>
                    <a:pt x="821829" y="631456"/>
                  </a:lnTo>
                  <a:lnTo>
                    <a:pt x="837044" y="631456"/>
                  </a:lnTo>
                  <a:lnTo>
                    <a:pt x="837044" y="608634"/>
                  </a:lnTo>
                  <a:lnTo>
                    <a:pt x="859866" y="608634"/>
                  </a:lnTo>
                  <a:lnTo>
                    <a:pt x="859866" y="593407"/>
                  </a:lnTo>
                  <a:lnTo>
                    <a:pt x="875093" y="593407"/>
                  </a:lnTo>
                  <a:lnTo>
                    <a:pt x="875093" y="578192"/>
                  </a:lnTo>
                  <a:lnTo>
                    <a:pt x="890308" y="578192"/>
                  </a:lnTo>
                  <a:lnTo>
                    <a:pt x="913142" y="578192"/>
                  </a:lnTo>
                  <a:lnTo>
                    <a:pt x="913142" y="540156"/>
                  </a:lnTo>
                  <a:lnTo>
                    <a:pt x="928357" y="540156"/>
                  </a:lnTo>
                  <a:lnTo>
                    <a:pt x="928357" y="517334"/>
                  </a:lnTo>
                  <a:lnTo>
                    <a:pt x="951179" y="517334"/>
                  </a:lnTo>
                  <a:lnTo>
                    <a:pt x="951179" y="509727"/>
                  </a:lnTo>
                  <a:lnTo>
                    <a:pt x="966406" y="509727"/>
                  </a:lnTo>
                  <a:lnTo>
                    <a:pt x="966406" y="464083"/>
                  </a:lnTo>
                  <a:lnTo>
                    <a:pt x="981621" y="464083"/>
                  </a:lnTo>
                  <a:lnTo>
                    <a:pt x="981621" y="426046"/>
                  </a:lnTo>
                  <a:lnTo>
                    <a:pt x="1004455" y="426046"/>
                  </a:lnTo>
                  <a:lnTo>
                    <a:pt x="1004455" y="395605"/>
                  </a:lnTo>
                  <a:lnTo>
                    <a:pt x="1019670" y="395605"/>
                  </a:lnTo>
                  <a:lnTo>
                    <a:pt x="1019670" y="349961"/>
                  </a:lnTo>
                  <a:lnTo>
                    <a:pt x="1034884" y="349961"/>
                  </a:lnTo>
                  <a:lnTo>
                    <a:pt x="1034884" y="311924"/>
                  </a:lnTo>
                  <a:lnTo>
                    <a:pt x="1057719" y="311924"/>
                  </a:lnTo>
                  <a:lnTo>
                    <a:pt x="1057719" y="289102"/>
                  </a:lnTo>
                  <a:lnTo>
                    <a:pt x="1072934" y="289102"/>
                  </a:lnTo>
                  <a:lnTo>
                    <a:pt x="1072934" y="243459"/>
                  </a:lnTo>
                  <a:lnTo>
                    <a:pt x="1095768" y="243459"/>
                  </a:lnTo>
                  <a:lnTo>
                    <a:pt x="1095768" y="190195"/>
                  </a:lnTo>
                  <a:lnTo>
                    <a:pt x="1110983" y="190195"/>
                  </a:lnTo>
                  <a:lnTo>
                    <a:pt x="1110983" y="159766"/>
                  </a:lnTo>
                  <a:lnTo>
                    <a:pt x="1126197" y="159766"/>
                  </a:lnTo>
                  <a:lnTo>
                    <a:pt x="1126197" y="144551"/>
                  </a:lnTo>
                  <a:lnTo>
                    <a:pt x="1149032" y="144551"/>
                  </a:lnTo>
                  <a:lnTo>
                    <a:pt x="1149032" y="136944"/>
                  </a:lnTo>
                  <a:lnTo>
                    <a:pt x="1164247" y="136944"/>
                  </a:lnTo>
                  <a:lnTo>
                    <a:pt x="1164247" y="91300"/>
                  </a:lnTo>
                  <a:lnTo>
                    <a:pt x="1187081" y="91300"/>
                  </a:lnTo>
                  <a:lnTo>
                    <a:pt x="1187081" y="98907"/>
                  </a:lnTo>
                  <a:lnTo>
                    <a:pt x="1202296" y="98907"/>
                  </a:lnTo>
                  <a:lnTo>
                    <a:pt x="1202296" y="91300"/>
                  </a:lnTo>
                  <a:lnTo>
                    <a:pt x="1217510" y="91300"/>
                  </a:lnTo>
                  <a:lnTo>
                    <a:pt x="1217510" y="98907"/>
                  </a:lnTo>
                  <a:lnTo>
                    <a:pt x="1240345" y="98907"/>
                  </a:lnTo>
                  <a:lnTo>
                    <a:pt x="1240345" y="83693"/>
                  </a:lnTo>
                  <a:lnTo>
                    <a:pt x="1255560" y="83693"/>
                  </a:lnTo>
                  <a:lnTo>
                    <a:pt x="1278394" y="83693"/>
                  </a:lnTo>
                  <a:lnTo>
                    <a:pt x="1278394" y="7607"/>
                  </a:lnTo>
                  <a:close/>
                </a:path>
                <a:path w="1332229" h="966470">
                  <a:moveTo>
                    <a:pt x="1331658" y="0"/>
                  </a:moveTo>
                  <a:lnTo>
                    <a:pt x="1308823" y="0"/>
                  </a:lnTo>
                  <a:lnTo>
                    <a:pt x="1308823" y="83693"/>
                  </a:lnTo>
                  <a:lnTo>
                    <a:pt x="1331658" y="83693"/>
                  </a:lnTo>
                  <a:lnTo>
                    <a:pt x="1331658" y="0"/>
                  </a:lnTo>
                  <a:close/>
                </a:path>
              </a:pathLst>
            </a:custGeom>
            <a:solidFill>
              <a:srgbClr val="D6D2AC"/>
            </a:solidFill>
          </p:spPr>
          <p:txBody>
            <a:bodyPr wrap="square" lIns="0" tIns="0" rIns="0" bIns="0" rtlCol="0"/>
            <a:lstStyle/>
            <a:p>
              <a:endParaRPr/>
            </a:p>
          </p:txBody>
        </p:sp>
        <p:sp>
          <p:nvSpPr>
            <p:cNvPr id="30" name="object 30"/>
            <p:cNvSpPr/>
            <p:nvPr/>
          </p:nvSpPr>
          <p:spPr>
            <a:xfrm>
              <a:off x="4355211" y="2283586"/>
              <a:ext cx="654685" cy="814069"/>
            </a:xfrm>
            <a:custGeom>
              <a:avLst/>
              <a:gdLst/>
              <a:ahLst/>
              <a:cxnLst/>
              <a:rect l="l" t="t" r="r" b="b"/>
              <a:pathLst>
                <a:path w="654685" h="814069">
                  <a:moveTo>
                    <a:pt x="654405" y="0"/>
                  </a:moveTo>
                  <a:lnTo>
                    <a:pt x="631583" y="0"/>
                  </a:lnTo>
                  <a:lnTo>
                    <a:pt x="631583" y="91287"/>
                  </a:lnTo>
                  <a:lnTo>
                    <a:pt x="616369" y="91287"/>
                  </a:lnTo>
                  <a:lnTo>
                    <a:pt x="616369" y="159753"/>
                  </a:lnTo>
                  <a:lnTo>
                    <a:pt x="601141" y="159753"/>
                  </a:lnTo>
                  <a:lnTo>
                    <a:pt x="601141" y="243446"/>
                  </a:lnTo>
                  <a:lnTo>
                    <a:pt x="578319" y="243446"/>
                  </a:lnTo>
                  <a:lnTo>
                    <a:pt x="578319" y="319519"/>
                  </a:lnTo>
                  <a:lnTo>
                    <a:pt x="563092" y="319519"/>
                  </a:lnTo>
                  <a:lnTo>
                    <a:pt x="563092" y="357555"/>
                  </a:lnTo>
                  <a:lnTo>
                    <a:pt x="540270" y="357555"/>
                  </a:lnTo>
                  <a:lnTo>
                    <a:pt x="540270" y="372783"/>
                  </a:lnTo>
                  <a:lnTo>
                    <a:pt x="525056" y="372783"/>
                  </a:lnTo>
                  <a:lnTo>
                    <a:pt x="525056" y="418426"/>
                  </a:lnTo>
                  <a:lnTo>
                    <a:pt x="509828" y="418426"/>
                  </a:lnTo>
                  <a:lnTo>
                    <a:pt x="509828" y="433641"/>
                  </a:lnTo>
                  <a:lnTo>
                    <a:pt x="487006" y="433641"/>
                  </a:lnTo>
                  <a:lnTo>
                    <a:pt x="487006" y="479285"/>
                  </a:lnTo>
                  <a:lnTo>
                    <a:pt x="471779" y="479285"/>
                  </a:lnTo>
                  <a:lnTo>
                    <a:pt x="471779" y="509714"/>
                  </a:lnTo>
                  <a:lnTo>
                    <a:pt x="448957" y="509714"/>
                  </a:lnTo>
                  <a:lnTo>
                    <a:pt x="448957" y="524929"/>
                  </a:lnTo>
                  <a:lnTo>
                    <a:pt x="433730" y="524929"/>
                  </a:lnTo>
                  <a:lnTo>
                    <a:pt x="433730" y="532536"/>
                  </a:lnTo>
                  <a:lnTo>
                    <a:pt x="418515" y="532536"/>
                  </a:lnTo>
                  <a:lnTo>
                    <a:pt x="418515" y="562978"/>
                  </a:lnTo>
                  <a:lnTo>
                    <a:pt x="395693" y="562978"/>
                  </a:lnTo>
                  <a:lnTo>
                    <a:pt x="380466" y="562978"/>
                  </a:lnTo>
                  <a:lnTo>
                    <a:pt x="380466" y="570585"/>
                  </a:lnTo>
                  <a:lnTo>
                    <a:pt x="357644" y="570585"/>
                  </a:lnTo>
                  <a:lnTo>
                    <a:pt x="357644" y="593407"/>
                  </a:lnTo>
                  <a:lnTo>
                    <a:pt x="342417" y="593407"/>
                  </a:lnTo>
                  <a:lnTo>
                    <a:pt x="342417" y="585800"/>
                  </a:lnTo>
                  <a:lnTo>
                    <a:pt x="327202" y="585800"/>
                  </a:lnTo>
                  <a:lnTo>
                    <a:pt x="327202" y="601014"/>
                  </a:lnTo>
                  <a:lnTo>
                    <a:pt x="304380" y="601014"/>
                  </a:lnTo>
                  <a:lnTo>
                    <a:pt x="304380" y="608622"/>
                  </a:lnTo>
                  <a:lnTo>
                    <a:pt x="289153" y="608622"/>
                  </a:lnTo>
                  <a:lnTo>
                    <a:pt x="289153" y="616229"/>
                  </a:lnTo>
                  <a:lnTo>
                    <a:pt x="266331" y="616229"/>
                  </a:lnTo>
                  <a:lnTo>
                    <a:pt x="266331" y="646658"/>
                  </a:lnTo>
                  <a:lnTo>
                    <a:pt x="251104" y="646658"/>
                  </a:lnTo>
                  <a:lnTo>
                    <a:pt x="235889" y="646658"/>
                  </a:lnTo>
                  <a:lnTo>
                    <a:pt x="213067" y="646658"/>
                  </a:lnTo>
                  <a:lnTo>
                    <a:pt x="213067" y="677087"/>
                  </a:lnTo>
                  <a:lnTo>
                    <a:pt x="197840" y="677087"/>
                  </a:lnTo>
                  <a:lnTo>
                    <a:pt x="197840" y="661873"/>
                  </a:lnTo>
                  <a:lnTo>
                    <a:pt x="182626" y="661873"/>
                  </a:lnTo>
                  <a:lnTo>
                    <a:pt x="182626" y="677087"/>
                  </a:lnTo>
                  <a:lnTo>
                    <a:pt x="159791" y="677087"/>
                  </a:lnTo>
                  <a:lnTo>
                    <a:pt x="159791" y="707517"/>
                  </a:lnTo>
                  <a:lnTo>
                    <a:pt x="144576" y="707517"/>
                  </a:lnTo>
                  <a:lnTo>
                    <a:pt x="144576" y="692302"/>
                  </a:lnTo>
                  <a:lnTo>
                    <a:pt x="121754" y="692302"/>
                  </a:lnTo>
                  <a:lnTo>
                    <a:pt x="121754" y="715124"/>
                  </a:lnTo>
                  <a:lnTo>
                    <a:pt x="106527" y="715124"/>
                  </a:lnTo>
                  <a:lnTo>
                    <a:pt x="91313" y="715124"/>
                  </a:lnTo>
                  <a:lnTo>
                    <a:pt x="68478" y="715124"/>
                  </a:lnTo>
                  <a:lnTo>
                    <a:pt x="68478" y="722731"/>
                  </a:lnTo>
                  <a:lnTo>
                    <a:pt x="53263" y="722731"/>
                  </a:lnTo>
                  <a:lnTo>
                    <a:pt x="53263" y="730338"/>
                  </a:lnTo>
                  <a:lnTo>
                    <a:pt x="30429" y="730338"/>
                  </a:lnTo>
                  <a:lnTo>
                    <a:pt x="30429" y="722731"/>
                  </a:lnTo>
                  <a:lnTo>
                    <a:pt x="15214" y="722731"/>
                  </a:lnTo>
                  <a:lnTo>
                    <a:pt x="15214" y="730338"/>
                  </a:lnTo>
                  <a:lnTo>
                    <a:pt x="0" y="730338"/>
                  </a:lnTo>
                  <a:lnTo>
                    <a:pt x="0" y="806424"/>
                  </a:lnTo>
                  <a:lnTo>
                    <a:pt x="15214" y="806424"/>
                  </a:lnTo>
                  <a:lnTo>
                    <a:pt x="15214" y="798817"/>
                  </a:lnTo>
                  <a:lnTo>
                    <a:pt x="30429" y="798817"/>
                  </a:lnTo>
                  <a:lnTo>
                    <a:pt x="30429" y="814031"/>
                  </a:lnTo>
                  <a:lnTo>
                    <a:pt x="53263" y="814031"/>
                  </a:lnTo>
                  <a:lnTo>
                    <a:pt x="53263" y="806424"/>
                  </a:lnTo>
                  <a:lnTo>
                    <a:pt x="68478" y="806424"/>
                  </a:lnTo>
                  <a:lnTo>
                    <a:pt x="68478" y="798817"/>
                  </a:lnTo>
                  <a:lnTo>
                    <a:pt x="91313" y="798817"/>
                  </a:lnTo>
                  <a:lnTo>
                    <a:pt x="91313" y="806424"/>
                  </a:lnTo>
                  <a:lnTo>
                    <a:pt x="106527" y="806424"/>
                  </a:lnTo>
                  <a:lnTo>
                    <a:pt x="121754" y="806424"/>
                  </a:lnTo>
                  <a:lnTo>
                    <a:pt x="121754" y="775995"/>
                  </a:lnTo>
                  <a:lnTo>
                    <a:pt x="144576" y="775995"/>
                  </a:lnTo>
                  <a:lnTo>
                    <a:pt x="144576" y="791210"/>
                  </a:lnTo>
                  <a:lnTo>
                    <a:pt x="159791" y="791210"/>
                  </a:lnTo>
                  <a:lnTo>
                    <a:pt x="159791" y="768388"/>
                  </a:lnTo>
                  <a:lnTo>
                    <a:pt x="182626" y="768388"/>
                  </a:lnTo>
                  <a:lnTo>
                    <a:pt x="182626" y="753160"/>
                  </a:lnTo>
                  <a:lnTo>
                    <a:pt x="197840" y="753160"/>
                  </a:lnTo>
                  <a:lnTo>
                    <a:pt x="197840" y="768388"/>
                  </a:lnTo>
                  <a:lnTo>
                    <a:pt x="213067" y="768388"/>
                  </a:lnTo>
                  <a:lnTo>
                    <a:pt x="213067" y="737946"/>
                  </a:lnTo>
                  <a:lnTo>
                    <a:pt x="235889" y="737946"/>
                  </a:lnTo>
                  <a:lnTo>
                    <a:pt x="251104" y="737946"/>
                  </a:lnTo>
                  <a:lnTo>
                    <a:pt x="266331" y="737946"/>
                  </a:lnTo>
                  <a:lnTo>
                    <a:pt x="266331" y="707517"/>
                  </a:lnTo>
                  <a:lnTo>
                    <a:pt x="289153" y="707517"/>
                  </a:lnTo>
                  <a:lnTo>
                    <a:pt x="289153" y="699909"/>
                  </a:lnTo>
                  <a:lnTo>
                    <a:pt x="304380" y="699909"/>
                  </a:lnTo>
                  <a:lnTo>
                    <a:pt x="304380" y="684695"/>
                  </a:lnTo>
                  <a:lnTo>
                    <a:pt x="327202" y="684695"/>
                  </a:lnTo>
                  <a:lnTo>
                    <a:pt x="327202" y="677087"/>
                  </a:lnTo>
                  <a:lnTo>
                    <a:pt x="342417" y="677087"/>
                  </a:lnTo>
                  <a:lnTo>
                    <a:pt x="342417" y="684695"/>
                  </a:lnTo>
                  <a:lnTo>
                    <a:pt x="357644" y="684695"/>
                  </a:lnTo>
                  <a:lnTo>
                    <a:pt x="357644" y="669480"/>
                  </a:lnTo>
                  <a:lnTo>
                    <a:pt x="380466" y="669480"/>
                  </a:lnTo>
                  <a:lnTo>
                    <a:pt x="380466" y="654265"/>
                  </a:lnTo>
                  <a:lnTo>
                    <a:pt x="395693" y="654265"/>
                  </a:lnTo>
                  <a:lnTo>
                    <a:pt x="418515" y="654265"/>
                  </a:lnTo>
                  <a:lnTo>
                    <a:pt x="418515" y="631444"/>
                  </a:lnTo>
                  <a:lnTo>
                    <a:pt x="433730" y="631444"/>
                  </a:lnTo>
                  <a:lnTo>
                    <a:pt x="433730" y="623836"/>
                  </a:lnTo>
                  <a:lnTo>
                    <a:pt x="448957" y="623836"/>
                  </a:lnTo>
                  <a:lnTo>
                    <a:pt x="448957" y="608622"/>
                  </a:lnTo>
                  <a:lnTo>
                    <a:pt x="471779" y="608622"/>
                  </a:lnTo>
                  <a:lnTo>
                    <a:pt x="471779" y="578192"/>
                  </a:lnTo>
                  <a:lnTo>
                    <a:pt x="487006" y="578192"/>
                  </a:lnTo>
                  <a:lnTo>
                    <a:pt x="487006" y="540143"/>
                  </a:lnTo>
                  <a:lnTo>
                    <a:pt x="509828" y="540143"/>
                  </a:lnTo>
                  <a:lnTo>
                    <a:pt x="509828" y="517321"/>
                  </a:lnTo>
                  <a:lnTo>
                    <a:pt x="525056" y="517321"/>
                  </a:lnTo>
                  <a:lnTo>
                    <a:pt x="525056" y="479285"/>
                  </a:lnTo>
                  <a:lnTo>
                    <a:pt x="540270" y="479285"/>
                  </a:lnTo>
                  <a:lnTo>
                    <a:pt x="540270" y="464070"/>
                  </a:lnTo>
                  <a:lnTo>
                    <a:pt x="563092" y="464070"/>
                  </a:lnTo>
                  <a:lnTo>
                    <a:pt x="563092" y="426034"/>
                  </a:lnTo>
                  <a:lnTo>
                    <a:pt x="578319" y="426034"/>
                  </a:lnTo>
                  <a:lnTo>
                    <a:pt x="578319" y="357555"/>
                  </a:lnTo>
                  <a:lnTo>
                    <a:pt x="601141" y="357555"/>
                  </a:lnTo>
                  <a:lnTo>
                    <a:pt x="601141" y="273875"/>
                  </a:lnTo>
                  <a:lnTo>
                    <a:pt x="616369" y="273875"/>
                  </a:lnTo>
                  <a:lnTo>
                    <a:pt x="616369" y="205409"/>
                  </a:lnTo>
                  <a:lnTo>
                    <a:pt x="631583" y="205409"/>
                  </a:lnTo>
                  <a:lnTo>
                    <a:pt x="631583" y="121716"/>
                  </a:lnTo>
                  <a:lnTo>
                    <a:pt x="654405" y="121716"/>
                  </a:lnTo>
                  <a:lnTo>
                    <a:pt x="654405" y="0"/>
                  </a:lnTo>
                  <a:close/>
                </a:path>
              </a:pathLst>
            </a:custGeom>
            <a:solidFill>
              <a:srgbClr val="D6D2AC"/>
            </a:solidFill>
          </p:spPr>
          <p:txBody>
            <a:bodyPr wrap="square" lIns="0" tIns="0" rIns="0" bIns="0" rtlCol="0"/>
            <a:lstStyle/>
            <a:p>
              <a:endParaRPr/>
            </a:p>
          </p:txBody>
        </p:sp>
        <p:sp>
          <p:nvSpPr>
            <p:cNvPr id="31" name="object 31"/>
            <p:cNvSpPr/>
            <p:nvPr/>
          </p:nvSpPr>
          <p:spPr>
            <a:xfrm>
              <a:off x="531408" y="2005891"/>
              <a:ext cx="4618990" cy="3872865"/>
            </a:xfrm>
            <a:custGeom>
              <a:avLst/>
              <a:gdLst/>
              <a:ahLst/>
              <a:cxnLst/>
              <a:rect l="l" t="t" r="r" b="b"/>
              <a:pathLst>
                <a:path w="4618990" h="3872865">
                  <a:moveTo>
                    <a:pt x="4588556" y="3841887"/>
                  </a:moveTo>
                  <a:lnTo>
                    <a:pt x="4588556" y="0"/>
                  </a:lnTo>
                </a:path>
                <a:path w="4618990" h="3872865">
                  <a:moveTo>
                    <a:pt x="4588556" y="3841899"/>
                  </a:moveTo>
                  <a:lnTo>
                    <a:pt x="4618994" y="3841899"/>
                  </a:lnTo>
                </a:path>
                <a:path w="4618990" h="3872865">
                  <a:moveTo>
                    <a:pt x="4588556" y="3355000"/>
                  </a:moveTo>
                  <a:lnTo>
                    <a:pt x="4618994" y="3355000"/>
                  </a:lnTo>
                </a:path>
                <a:path w="4618990" h="3872865">
                  <a:moveTo>
                    <a:pt x="4588556" y="2875747"/>
                  </a:moveTo>
                  <a:lnTo>
                    <a:pt x="4618994" y="2875747"/>
                  </a:lnTo>
                </a:path>
                <a:path w="4618990" h="3872865">
                  <a:moveTo>
                    <a:pt x="4588556" y="2396456"/>
                  </a:moveTo>
                  <a:lnTo>
                    <a:pt x="4618994" y="2396456"/>
                  </a:lnTo>
                </a:path>
                <a:path w="4618990" h="3872865">
                  <a:moveTo>
                    <a:pt x="4588556" y="1917165"/>
                  </a:moveTo>
                  <a:lnTo>
                    <a:pt x="4618994" y="1917165"/>
                  </a:lnTo>
                </a:path>
                <a:path w="4618990" h="3872865">
                  <a:moveTo>
                    <a:pt x="4588556" y="1437873"/>
                  </a:moveTo>
                  <a:lnTo>
                    <a:pt x="4618994" y="1437873"/>
                  </a:lnTo>
                </a:path>
                <a:path w="4618990" h="3872865">
                  <a:moveTo>
                    <a:pt x="4588556" y="958582"/>
                  </a:moveTo>
                  <a:lnTo>
                    <a:pt x="4618994" y="958582"/>
                  </a:lnTo>
                </a:path>
                <a:path w="4618990" h="3872865">
                  <a:moveTo>
                    <a:pt x="4588556" y="479291"/>
                  </a:moveTo>
                  <a:lnTo>
                    <a:pt x="4618994" y="479291"/>
                  </a:lnTo>
                </a:path>
                <a:path w="4618990" h="3872865">
                  <a:moveTo>
                    <a:pt x="4588556" y="0"/>
                  </a:moveTo>
                  <a:lnTo>
                    <a:pt x="4618994" y="0"/>
                  </a:lnTo>
                </a:path>
                <a:path w="4618990" h="3872865">
                  <a:moveTo>
                    <a:pt x="0" y="3841887"/>
                  </a:moveTo>
                  <a:lnTo>
                    <a:pt x="4588556" y="3841899"/>
                  </a:lnTo>
                </a:path>
                <a:path w="4618990" h="3872865">
                  <a:moveTo>
                    <a:pt x="0" y="3841887"/>
                  </a:moveTo>
                  <a:lnTo>
                    <a:pt x="0" y="3872331"/>
                  </a:lnTo>
                </a:path>
                <a:path w="4618990" h="3872865">
                  <a:moveTo>
                    <a:pt x="213064" y="3841887"/>
                  </a:moveTo>
                  <a:lnTo>
                    <a:pt x="213064" y="3872331"/>
                  </a:lnTo>
                </a:path>
                <a:path w="4618990" h="3872865">
                  <a:moveTo>
                    <a:pt x="433739" y="3841887"/>
                  </a:moveTo>
                  <a:lnTo>
                    <a:pt x="433739" y="3872331"/>
                  </a:lnTo>
                </a:path>
                <a:path w="4618990" h="3872865">
                  <a:moveTo>
                    <a:pt x="654413" y="3841887"/>
                  </a:moveTo>
                  <a:lnTo>
                    <a:pt x="654413" y="3872331"/>
                  </a:lnTo>
                </a:path>
                <a:path w="4618990" h="3872865">
                  <a:moveTo>
                    <a:pt x="867478" y="3841887"/>
                  </a:moveTo>
                  <a:lnTo>
                    <a:pt x="867478" y="3872331"/>
                  </a:lnTo>
                </a:path>
                <a:path w="4618990" h="3872865">
                  <a:moveTo>
                    <a:pt x="1088153" y="3841887"/>
                  </a:moveTo>
                  <a:lnTo>
                    <a:pt x="1088153" y="3872331"/>
                  </a:lnTo>
                </a:path>
                <a:path w="4618990" h="3872865">
                  <a:moveTo>
                    <a:pt x="1308878" y="3841887"/>
                  </a:moveTo>
                  <a:lnTo>
                    <a:pt x="1308878" y="3872331"/>
                  </a:lnTo>
                </a:path>
                <a:path w="4618990" h="3872865">
                  <a:moveTo>
                    <a:pt x="1529552" y="3841887"/>
                  </a:moveTo>
                  <a:lnTo>
                    <a:pt x="1529552" y="3872331"/>
                  </a:lnTo>
                </a:path>
                <a:path w="4618990" h="3872865">
                  <a:moveTo>
                    <a:pt x="1742617" y="3841887"/>
                  </a:moveTo>
                  <a:lnTo>
                    <a:pt x="1742617" y="3872331"/>
                  </a:lnTo>
                </a:path>
                <a:path w="4618990" h="3872865">
                  <a:moveTo>
                    <a:pt x="1963292" y="3841887"/>
                  </a:moveTo>
                  <a:lnTo>
                    <a:pt x="1963292" y="3872331"/>
                  </a:lnTo>
                </a:path>
                <a:path w="4618990" h="3872865">
                  <a:moveTo>
                    <a:pt x="2183966" y="3841887"/>
                  </a:moveTo>
                  <a:lnTo>
                    <a:pt x="2183966" y="3872331"/>
                  </a:lnTo>
                </a:path>
                <a:path w="4618990" h="3872865">
                  <a:moveTo>
                    <a:pt x="2397031" y="3841887"/>
                  </a:moveTo>
                  <a:lnTo>
                    <a:pt x="2397031" y="3872331"/>
                  </a:lnTo>
                </a:path>
                <a:path w="4618990" h="3872865">
                  <a:moveTo>
                    <a:pt x="2617705" y="3841887"/>
                  </a:moveTo>
                  <a:lnTo>
                    <a:pt x="2617705" y="3872331"/>
                  </a:lnTo>
                </a:path>
                <a:path w="4618990" h="3872865">
                  <a:moveTo>
                    <a:pt x="2838380" y="3841887"/>
                  </a:moveTo>
                  <a:lnTo>
                    <a:pt x="2838380" y="3872331"/>
                  </a:lnTo>
                </a:path>
                <a:path w="4618990" h="3872865">
                  <a:moveTo>
                    <a:pt x="3059054" y="3841887"/>
                  </a:moveTo>
                  <a:lnTo>
                    <a:pt x="3059054" y="3872331"/>
                  </a:lnTo>
                </a:path>
                <a:path w="4618990" h="3872865">
                  <a:moveTo>
                    <a:pt x="3272119" y="3841887"/>
                  </a:moveTo>
                  <a:lnTo>
                    <a:pt x="3272119" y="3872331"/>
                  </a:lnTo>
                </a:path>
                <a:path w="4618990" h="3872865">
                  <a:moveTo>
                    <a:pt x="3492794" y="3841887"/>
                  </a:moveTo>
                  <a:lnTo>
                    <a:pt x="3492794" y="3872331"/>
                  </a:lnTo>
                </a:path>
                <a:path w="4618990" h="3872865">
                  <a:moveTo>
                    <a:pt x="3713468" y="3841887"/>
                  </a:moveTo>
                  <a:lnTo>
                    <a:pt x="3713468" y="3872331"/>
                  </a:lnTo>
                </a:path>
                <a:path w="4618990" h="3872865">
                  <a:moveTo>
                    <a:pt x="3926533" y="3841887"/>
                  </a:moveTo>
                  <a:lnTo>
                    <a:pt x="3926533" y="3872331"/>
                  </a:lnTo>
                </a:path>
                <a:path w="4618990" h="3872865">
                  <a:moveTo>
                    <a:pt x="4147207" y="3841887"/>
                  </a:moveTo>
                  <a:lnTo>
                    <a:pt x="4147207" y="3872331"/>
                  </a:lnTo>
                </a:path>
                <a:path w="4618990" h="3872865">
                  <a:moveTo>
                    <a:pt x="4367882" y="3841887"/>
                  </a:moveTo>
                  <a:lnTo>
                    <a:pt x="4367882" y="3872331"/>
                  </a:lnTo>
                </a:path>
                <a:path w="4618990" h="3872865">
                  <a:moveTo>
                    <a:pt x="4588556" y="3841887"/>
                  </a:moveTo>
                  <a:lnTo>
                    <a:pt x="4588556" y="3872331"/>
                  </a:lnTo>
                </a:path>
              </a:pathLst>
            </a:custGeom>
            <a:ln w="6340">
              <a:solidFill>
                <a:srgbClr val="000000"/>
              </a:solidFill>
            </a:ln>
          </p:spPr>
          <p:txBody>
            <a:bodyPr wrap="square" lIns="0" tIns="0" rIns="0" bIns="0" rtlCol="0"/>
            <a:lstStyle/>
            <a:p>
              <a:endParaRPr/>
            </a:p>
          </p:txBody>
        </p:sp>
        <p:sp>
          <p:nvSpPr>
            <p:cNvPr id="32" name="object 32"/>
            <p:cNvSpPr/>
            <p:nvPr/>
          </p:nvSpPr>
          <p:spPr>
            <a:xfrm>
              <a:off x="527604" y="2287379"/>
              <a:ext cx="4471035" cy="2514600"/>
            </a:xfrm>
            <a:custGeom>
              <a:avLst/>
              <a:gdLst/>
              <a:ahLst/>
              <a:cxnLst/>
              <a:rect l="l" t="t" r="r" b="b"/>
              <a:pathLst>
                <a:path w="4471035" h="2514600">
                  <a:moveTo>
                    <a:pt x="0" y="2514377"/>
                  </a:moveTo>
                  <a:lnTo>
                    <a:pt x="11414" y="2502965"/>
                  </a:lnTo>
                  <a:lnTo>
                    <a:pt x="26633" y="2487750"/>
                  </a:lnTo>
                  <a:lnTo>
                    <a:pt x="49461" y="2472534"/>
                  </a:lnTo>
                  <a:lnTo>
                    <a:pt x="64680" y="2457318"/>
                  </a:lnTo>
                  <a:lnTo>
                    <a:pt x="79899" y="2442103"/>
                  </a:lnTo>
                  <a:lnTo>
                    <a:pt x="102727" y="2426887"/>
                  </a:lnTo>
                  <a:lnTo>
                    <a:pt x="117946" y="2411672"/>
                  </a:lnTo>
                  <a:lnTo>
                    <a:pt x="140775" y="2388848"/>
                  </a:lnTo>
                  <a:lnTo>
                    <a:pt x="155993" y="2381240"/>
                  </a:lnTo>
                  <a:lnTo>
                    <a:pt x="171212" y="2366025"/>
                  </a:lnTo>
                  <a:lnTo>
                    <a:pt x="194041" y="2358417"/>
                  </a:lnTo>
                  <a:lnTo>
                    <a:pt x="209260" y="2358417"/>
                  </a:lnTo>
                  <a:lnTo>
                    <a:pt x="232088" y="2358417"/>
                  </a:lnTo>
                  <a:lnTo>
                    <a:pt x="247307" y="2358417"/>
                  </a:lnTo>
                  <a:lnTo>
                    <a:pt x="262526" y="2350809"/>
                  </a:lnTo>
                  <a:lnTo>
                    <a:pt x="285354" y="2343201"/>
                  </a:lnTo>
                  <a:lnTo>
                    <a:pt x="300573" y="2343201"/>
                  </a:lnTo>
                  <a:lnTo>
                    <a:pt x="315792" y="2335594"/>
                  </a:lnTo>
                  <a:lnTo>
                    <a:pt x="338621" y="2320378"/>
                  </a:lnTo>
                  <a:lnTo>
                    <a:pt x="353840" y="2312770"/>
                  </a:lnTo>
                  <a:lnTo>
                    <a:pt x="376668" y="2297555"/>
                  </a:lnTo>
                  <a:lnTo>
                    <a:pt x="391887" y="2282339"/>
                  </a:lnTo>
                  <a:lnTo>
                    <a:pt x="407106" y="2267123"/>
                  </a:lnTo>
                  <a:lnTo>
                    <a:pt x="429934" y="2251908"/>
                  </a:lnTo>
                  <a:lnTo>
                    <a:pt x="445153" y="2236692"/>
                  </a:lnTo>
                  <a:lnTo>
                    <a:pt x="467981" y="2221477"/>
                  </a:lnTo>
                  <a:lnTo>
                    <a:pt x="483200" y="2206261"/>
                  </a:lnTo>
                  <a:lnTo>
                    <a:pt x="498419" y="2175830"/>
                  </a:lnTo>
                  <a:lnTo>
                    <a:pt x="521248" y="2168222"/>
                  </a:lnTo>
                  <a:lnTo>
                    <a:pt x="536467" y="2153006"/>
                  </a:lnTo>
                  <a:lnTo>
                    <a:pt x="559295" y="2122575"/>
                  </a:lnTo>
                  <a:lnTo>
                    <a:pt x="574514" y="2122575"/>
                  </a:lnTo>
                  <a:lnTo>
                    <a:pt x="589733" y="2107360"/>
                  </a:lnTo>
                  <a:lnTo>
                    <a:pt x="612561" y="2114967"/>
                  </a:lnTo>
                  <a:lnTo>
                    <a:pt x="627780" y="2137791"/>
                  </a:lnTo>
                  <a:lnTo>
                    <a:pt x="650609" y="2160614"/>
                  </a:lnTo>
                  <a:lnTo>
                    <a:pt x="665827" y="2191045"/>
                  </a:lnTo>
                  <a:lnTo>
                    <a:pt x="681046" y="2229084"/>
                  </a:lnTo>
                  <a:lnTo>
                    <a:pt x="703875" y="2259516"/>
                  </a:lnTo>
                  <a:lnTo>
                    <a:pt x="719094" y="2305162"/>
                  </a:lnTo>
                  <a:lnTo>
                    <a:pt x="741922" y="2343201"/>
                  </a:lnTo>
                  <a:lnTo>
                    <a:pt x="757141" y="2381240"/>
                  </a:lnTo>
                  <a:lnTo>
                    <a:pt x="772360" y="2426887"/>
                  </a:lnTo>
                  <a:lnTo>
                    <a:pt x="795188" y="2457318"/>
                  </a:lnTo>
                  <a:lnTo>
                    <a:pt x="810407" y="2472534"/>
                  </a:lnTo>
                  <a:lnTo>
                    <a:pt x="825626" y="2487750"/>
                  </a:lnTo>
                  <a:lnTo>
                    <a:pt x="848455" y="2472534"/>
                  </a:lnTo>
                  <a:lnTo>
                    <a:pt x="863674" y="2457318"/>
                  </a:lnTo>
                  <a:lnTo>
                    <a:pt x="886502" y="2434495"/>
                  </a:lnTo>
                  <a:lnTo>
                    <a:pt x="901721" y="2411672"/>
                  </a:lnTo>
                  <a:lnTo>
                    <a:pt x="916940" y="2373633"/>
                  </a:lnTo>
                  <a:lnTo>
                    <a:pt x="939768" y="2335594"/>
                  </a:lnTo>
                  <a:lnTo>
                    <a:pt x="954987" y="2305162"/>
                  </a:lnTo>
                  <a:lnTo>
                    <a:pt x="977815" y="2274731"/>
                  </a:lnTo>
                  <a:lnTo>
                    <a:pt x="993034" y="2251908"/>
                  </a:lnTo>
                  <a:lnTo>
                    <a:pt x="1008253" y="2213869"/>
                  </a:lnTo>
                  <a:lnTo>
                    <a:pt x="1031082" y="2191045"/>
                  </a:lnTo>
                  <a:lnTo>
                    <a:pt x="1046301" y="2168222"/>
                  </a:lnTo>
                  <a:lnTo>
                    <a:pt x="1069129" y="2145399"/>
                  </a:lnTo>
                  <a:lnTo>
                    <a:pt x="1084348" y="2122575"/>
                  </a:lnTo>
                  <a:lnTo>
                    <a:pt x="1099567" y="2099752"/>
                  </a:lnTo>
                  <a:lnTo>
                    <a:pt x="1122395" y="2076928"/>
                  </a:lnTo>
                  <a:lnTo>
                    <a:pt x="1137665" y="2054105"/>
                  </a:lnTo>
                  <a:lnTo>
                    <a:pt x="1160493" y="2038889"/>
                  </a:lnTo>
                  <a:lnTo>
                    <a:pt x="1175712" y="2008458"/>
                  </a:lnTo>
                  <a:lnTo>
                    <a:pt x="1190931" y="1985635"/>
                  </a:lnTo>
                  <a:lnTo>
                    <a:pt x="1213760" y="1962811"/>
                  </a:lnTo>
                  <a:lnTo>
                    <a:pt x="1228978" y="1939988"/>
                  </a:lnTo>
                  <a:lnTo>
                    <a:pt x="1251807" y="1924772"/>
                  </a:lnTo>
                  <a:lnTo>
                    <a:pt x="1267026" y="1901949"/>
                  </a:lnTo>
                  <a:lnTo>
                    <a:pt x="1282245" y="1894341"/>
                  </a:lnTo>
                  <a:lnTo>
                    <a:pt x="1305073" y="1879126"/>
                  </a:lnTo>
                  <a:lnTo>
                    <a:pt x="1320292" y="1871518"/>
                  </a:lnTo>
                  <a:lnTo>
                    <a:pt x="1335511" y="1848694"/>
                  </a:lnTo>
                  <a:lnTo>
                    <a:pt x="1358339" y="1841087"/>
                  </a:lnTo>
                  <a:lnTo>
                    <a:pt x="1373558" y="1825871"/>
                  </a:lnTo>
                  <a:lnTo>
                    <a:pt x="1396387" y="1818263"/>
                  </a:lnTo>
                  <a:lnTo>
                    <a:pt x="1411606" y="1818263"/>
                  </a:lnTo>
                  <a:lnTo>
                    <a:pt x="1426824" y="1810655"/>
                  </a:lnTo>
                  <a:lnTo>
                    <a:pt x="1449653" y="1803048"/>
                  </a:lnTo>
                  <a:lnTo>
                    <a:pt x="1464872" y="1803048"/>
                  </a:lnTo>
                  <a:lnTo>
                    <a:pt x="1487700" y="1787832"/>
                  </a:lnTo>
                  <a:lnTo>
                    <a:pt x="1502919" y="1780224"/>
                  </a:lnTo>
                  <a:lnTo>
                    <a:pt x="1518138" y="1780224"/>
                  </a:lnTo>
                  <a:lnTo>
                    <a:pt x="1540966" y="1780224"/>
                  </a:lnTo>
                  <a:lnTo>
                    <a:pt x="1556185" y="1780224"/>
                  </a:lnTo>
                  <a:lnTo>
                    <a:pt x="1579014" y="1787832"/>
                  </a:lnTo>
                  <a:lnTo>
                    <a:pt x="1594233" y="1772616"/>
                  </a:lnTo>
                  <a:lnTo>
                    <a:pt x="1609452" y="1780224"/>
                  </a:lnTo>
                  <a:lnTo>
                    <a:pt x="1632280" y="1772616"/>
                  </a:lnTo>
                  <a:lnTo>
                    <a:pt x="1647499" y="1765009"/>
                  </a:lnTo>
                  <a:lnTo>
                    <a:pt x="1670327" y="1757401"/>
                  </a:lnTo>
                  <a:lnTo>
                    <a:pt x="1685546" y="1749793"/>
                  </a:lnTo>
                  <a:lnTo>
                    <a:pt x="1700765" y="1742185"/>
                  </a:lnTo>
                  <a:lnTo>
                    <a:pt x="1723594" y="1742185"/>
                  </a:lnTo>
                  <a:lnTo>
                    <a:pt x="1738812" y="1734577"/>
                  </a:lnTo>
                  <a:lnTo>
                    <a:pt x="1761641" y="1734577"/>
                  </a:lnTo>
                  <a:lnTo>
                    <a:pt x="1776860" y="1726970"/>
                  </a:lnTo>
                  <a:lnTo>
                    <a:pt x="1792079" y="1719362"/>
                  </a:lnTo>
                  <a:lnTo>
                    <a:pt x="1814907" y="1719362"/>
                  </a:lnTo>
                  <a:lnTo>
                    <a:pt x="1830126" y="1711754"/>
                  </a:lnTo>
                  <a:lnTo>
                    <a:pt x="1845345" y="1696539"/>
                  </a:lnTo>
                  <a:lnTo>
                    <a:pt x="1868173" y="1688931"/>
                  </a:lnTo>
                  <a:lnTo>
                    <a:pt x="1883392" y="1688931"/>
                  </a:lnTo>
                  <a:lnTo>
                    <a:pt x="1906221" y="1673715"/>
                  </a:lnTo>
                  <a:lnTo>
                    <a:pt x="1921440" y="1666107"/>
                  </a:lnTo>
                  <a:lnTo>
                    <a:pt x="1936659" y="1666107"/>
                  </a:lnTo>
                  <a:lnTo>
                    <a:pt x="1959487" y="1650892"/>
                  </a:lnTo>
                  <a:lnTo>
                    <a:pt x="1974706" y="1658500"/>
                  </a:lnTo>
                  <a:lnTo>
                    <a:pt x="1997534" y="1658500"/>
                  </a:lnTo>
                  <a:lnTo>
                    <a:pt x="2012753" y="1650892"/>
                  </a:lnTo>
                  <a:lnTo>
                    <a:pt x="2027972" y="1658500"/>
                  </a:lnTo>
                  <a:lnTo>
                    <a:pt x="2050800" y="1673715"/>
                  </a:lnTo>
                  <a:lnTo>
                    <a:pt x="2066019" y="1673715"/>
                  </a:lnTo>
                  <a:lnTo>
                    <a:pt x="2088848" y="1681323"/>
                  </a:lnTo>
                  <a:lnTo>
                    <a:pt x="2104067" y="1688931"/>
                  </a:lnTo>
                  <a:lnTo>
                    <a:pt x="2119286" y="1696539"/>
                  </a:lnTo>
                  <a:lnTo>
                    <a:pt x="2142114" y="1711754"/>
                  </a:lnTo>
                  <a:lnTo>
                    <a:pt x="2157333" y="1719362"/>
                  </a:lnTo>
                  <a:lnTo>
                    <a:pt x="2180161" y="1734577"/>
                  </a:lnTo>
                  <a:lnTo>
                    <a:pt x="2195380" y="1742185"/>
                  </a:lnTo>
                  <a:lnTo>
                    <a:pt x="2210599" y="1742185"/>
                  </a:lnTo>
                  <a:lnTo>
                    <a:pt x="2233428" y="1757401"/>
                  </a:lnTo>
                  <a:lnTo>
                    <a:pt x="2248646" y="1772616"/>
                  </a:lnTo>
                  <a:lnTo>
                    <a:pt x="2271475" y="1765009"/>
                  </a:lnTo>
                  <a:lnTo>
                    <a:pt x="2286694" y="1780224"/>
                  </a:lnTo>
                  <a:lnTo>
                    <a:pt x="2301913" y="1787832"/>
                  </a:lnTo>
                  <a:lnTo>
                    <a:pt x="2324741" y="1787832"/>
                  </a:lnTo>
                  <a:lnTo>
                    <a:pt x="2339960" y="1780224"/>
                  </a:lnTo>
                  <a:lnTo>
                    <a:pt x="2355179" y="1787832"/>
                  </a:lnTo>
                  <a:lnTo>
                    <a:pt x="2378007" y="1772616"/>
                  </a:lnTo>
                  <a:lnTo>
                    <a:pt x="2393226" y="1765009"/>
                  </a:lnTo>
                  <a:lnTo>
                    <a:pt x="2416055" y="1749793"/>
                  </a:lnTo>
                  <a:lnTo>
                    <a:pt x="2431274" y="1742185"/>
                  </a:lnTo>
                  <a:lnTo>
                    <a:pt x="2446493" y="1719362"/>
                  </a:lnTo>
                  <a:lnTo>
                    <a:pt x="2469321" y="1711754"/>
                  </a:lnTo>
                  <a:lnTo>
                    <a:pt x="2484540" y="1688931"/>
                  </a:lnTo>
                  <a:lnTo>
                    <a:pt x="2507368" y="1673715"/>
                  </a:lnTo>
                  <a:lnTo>
                    <a:pt x="2522587" y="1666107"/>
                  </a:lnTo>
                  <a:lnTo>
                    <a:pt x="2537806" y="1643284"/>
                  </a:lnTo>
                  <a:lnTo>
                    <a:pt x="2560634" y="1643284"/>
                  </a:lnTo>
                  <a:lnTo>
                    <a:pt x="2575853" y="1620461"/>
                  </a:lnTo>
                  <a:lnTo>
                    <a:pt x="2598682" y="1605245"/>
                  </a:lnTo>
                  <a:lnTo>
                    <a:pt x="2613901" y="1590029"/>
                  </a:lnTo>
                  <a:lnTo>
                    <a:pt x="2629120" y="1574814"/>
                  </a:lnTo>
                  <a:lnTo>
                    <a:pt x="2651948" y="1559598"/>
                  </a:lnTo>
                  <a:lnTo>
                    <a:pt x="2667167" y="1544383"/>
                  </a:lnTo>
                  <a:lnTo>
                    <a:pt x="2689995" y="1513951"/>
                  </a:lnTo>
                  <a:lnTo>
                    <a:pt x="2705214" y="1498736"/>
                  </a:lnTo>
                  <a:lnTo>
                    <a:pt x="2720433" y="1491128"/>
                  </a:lnTo>
                  <a:lnTo>
                    <a:pt x="2743262" y="1468305"/>
                  </a:lnTo>
                  <a:lnTo>
                    <a:pt x="2758480" y="1445481"/>
                  </a:lnTo>
                  <a:lnTo>
                    <a:pt x="2781309" y="1430266"/>
                  </a:lnTo>
                  <a:lnTo>
                    <a:pt x="2796528" y="1407442"/>
                  </a:lnTo>
                  <a:lnTo>
                    <a:pt x="2811747" y="1399834"/>
                  </a:lnTo>
                  <a:lnTo>
                    <a:pt x="2834575" y="1392227"/>
                  </a:lnTo>
                  <a:lnTo>
                    <a:pt x="2849794" y="1384619"/>
                  </a:lnTo>
                  <a:lnTo>
                    <a:pt x="2865013" y="1377011"/>
                  </a:lnTo>
                  <a:lnTo>
                    <a:pt x="2887841" y="1384619"/>
                  </a:lnTo>
                  <a:lnTo>
                    <a:pt x="2903060" y="1369403"/>
                  </a:lnTo>
                  <a:lnTo>
                    <a:pt x="2925889" y="1354188"/>
                  </a:lnTo>
                  <a:lnTo>
                    <a:pt x="2941108" y="1354188"/>
                  </a:lnTo>
                  <a:lnTo>
                    <a:pt x="2956327" y="1346580"/>
                  </a:lnTo>
                  <a:lnTo>
                    <a:pt x="2979155" y="1338972"/>
                  </a:lnTo>
                  <a:lnTo>
                    <a:pt x="2994374" y="1346580"/>
                  </a:lnTo>
                  <a:lnTo>
                    <a:pt x="3017202" y="1346580"/>
                  </a:lnTo>
                  <a:lnTo>
                    <a:pt x="3032421" y="1354188"/>
                  </a:lnTo>
                  <a:lnTo>
                    <a:pt x="3047640" y="1346580"/>
                  </a:lnTo>
                  <a:lnTo>
                    <a:pt x="3070468" y="1346580"/>
                  </a:lnTo>
                  <a:lnTo>
                    <a:pt x="3085687" y="1346580"/>
                  </a:lnTo>
                  <a:lnTo>
                    <a:pt x="3108516" y="1346580"/>
                  </a:lnTo>
                  <a:lnTo>
                    <a:pt x="3123735" y="1422658"/>
                  </a:lnTo>
                  <a:lnTo>
                    <a:pt x="3138954" y="1536775"/>
                  </a:lnTo>
                  <a:lnTo>
                    <a:pt x="3161782" y="1559598"/>
                  </a:lnTo>
                  <a:lnTo>
                    <a:pt x="3177001" y="1582422"/>
                  </a:lnTo>
                  <a:lnTo>
                    <a:pt x="3199829" y="1590029"/>
                  </a:lnTo>
                  <a:lnTo>
                    <a:pt x="3215048" y="1590029"/>
                  </a:lnTo>
                  <a:lnTo>
                    <a:pt x="3230267" y="1582422"/>
                  </a:lnTo>
                  <a:lnTo>
                    <a:pt x="3253096" y="1574814"/>
                  </a:lnTo>
                  <a:lnTo>
                    <a:pt x="3268314" y="1559598"/>
                  </a:lnTo>
                  <a:lnTo>
                    <a:pt x="3283533" y="1559598"/>
                  </a:lnTo>
                  <a:lnTo>
                    <a:pt x="3306362" y="1559598"/>
                  </a:lnTo>
                  <a:lnTo>
                    <a:pt x="3321581" y="1536775"/>
                  </a:lnTo>
                  <a:lnTo>
                    <a:pt x="3344409" y="1453089"/>
                  </a:lnTo>
                  <a:lnTo>
                    <a:pt x="3359628" y="1346580"/>
                  </a:lnTo>
                  <a:lnTo>
                    <a:pt x="3374847" y="1300933"/>
                  </a:lnTo>
                  <a:lnTo>
                    <a:pt x="3397675" y="1270502"/>
                  </a:lnTo>
                  <a:lnTo>
                    <a:pt x="3412894" y="1255286"/>
                  </a:lnTo>
                  <a:lnTo>
                    <a:pt x="3435723" y="1240071"/>
                  </a:lnTo>
                  <a:lnTo>
                    <a:pt x="3450942" y="1240071"/>
                  </a:lnTo>
                  <a:lnTo>
                    <a:pt x="3466161" y="1202032"/>
                  </a:lnTo>
                  <a:lnTo>
                    <a:pt x="3488989" y="1179208"/>
                  </a:lnTo>
                  <a:lnTo>
                    <a:pt x="3504208" y="1179208"/>
                  </a:lnTo>
                  <a:lnTo>
                    <a:pt x="3527036" y="1125954"/>
                  </a:lnTo>
                  <a:lnTo>
                    <a:pt x="3542255" y="1087915"/>
                  </a:lnTo>
                  <a:lnTo>
                    <a:pt x="3557474" y="1057483"/>
                  </a:lnTo>
                  <a:lnTo>
                    <a:pt x="3580302" y="1011837"/>
                  </a:lnTo>
                  <a:lnTo>
                    <a:pt x="3595521" y="966190"/>
                  </a:lnTo>
                  <a:lnTo>
                    <a:pt x="3618350" y="943366"/>
                  </a:lnTo>
                  <a:lnTo>
                    <a:pt x="3633569" y="897720"/>
                  </a:lnTo>
                  <a:lnTo>
                    <a:pt x="3648788" y="844465"/>
                  </a:lnTo>
                  <a:lnTo>
                    <a:pt x="3671616" y="806426"/>
                  </a:lnTo>
                  <a:lnTo>
                    <a:pt x="3686835" y="791211"/>
                  </a:lnTo>
                  <a:lnTo>
                    <a:pt x="3709663" y="783603"/>
                  </a:lnTo>
                  <a:lnTo>
                    <a:pt x="3724882" y="745564"/>
                  </a:lnTo>
                  <a:lnTo>
                    <a:pt x="3740101" y="753172"/>
                  </a:lnTo>
                  <a:lnTo>
                    <a:pt x="3762930" y="745564"/>
                  </a:lnTo>
                  <a:lnTo>
                    <a:pt x="3778148" y="753172"/>
                  </a:lnTo>
                  <a:lnTo>
                    <a:pt x="3793367" y="737956"/>
                  </a:lnTo>
                  <a:lnTo>
                    <a:pt x="3816196" y="730348"/>
                  </a:lnTo>
                  <a:lnTo>
                    <a:pt x="3831415" y="722740"/>
                  </a:lnTo>
                  <a:lnTo>
                    <a:pt x="3854243" y="715133"/>
                  </a:lnTo>
                  <a:lnTo>
                    <a:pt x="3869462" y="730348"/>
                  </a:lnTo>
                  <a:lnTo>
                    <a:pt x="3884681" y="715133"/>
                  </a:lnTo>
                  <a:lnTo>
                    <a:pt x="3907509" y="715133"/>
                  </a:lnTo>
                  <a:lnTo>
                    <a:pt x="3922728" y="715133"/>
                  </a:lnTo>
                  <a:lnTo>
                    <a:pt x="3945557" y="715133"/>
                  </a:lnTo>
                  <a:lnTo>
                    <a:pt x="3960776" y="684701"/>
                  </a:lnTo>
                  <a:lnTo>
                    <a:pt x="3975995" y="699917"/>
                  </a:lnTo>
                  <a:lnTo>
                    <a:pt x="3998823" y="677094"/>
                  </a:lnTo>
                  <a:lnTo>
                    <a:pt x="4014042" y="661878"/>
                  </a:lnTo>
                  <a:lnTo>
                    <a:pt x="4036870" y="677094"/>
                  </a:lnTo>
                  <a:lnTo>
                    <a:pt x="4052089" y="639055"/>
                  </a:lnTo>
                  <a:lnTo>
                    <a:pt x="4067308" y="646662"/>
                  </a:lnTo>
                  <a:lnTo>
                    <a:pt x="4090136" y="646662"/>
                  </a:lnTo>
                  <a:lnTo>
                    <a:pt x="4105355" y="616231"/>
                  </a:lnTo>
                  <a:lnTo>
                    <a:pt x="4128184" y="608623"/>
                  </a:lnTo>
                  <a:lnTo>
                    <a:pt x="4143403" y="593408"/>
                  </a:lnTo>
                  <a:lnTo>
                    <a:pt x="4158622" y="585800"/>
                  </a:lnTo>
                  <a:lnTo>
                    <a:pt x="4181450" y="593408"/>
                  </a:lnTo>
                  <a:lnTo>
                    <a:pt x="4196669" y="570584"/>
                  </a:lnTo>
                  <a:lnTo>
                    <a:pt x="4219497" y="555369"/>
                  </a:lnTo>
                  <a:lnTo>
                    <a:pt x="4234716" y="555369"/>
                  </a:lnTo>
                  <a:lnTo>
                    <a:pt x="4249935" y="532545"/>
                  </a:lnTo>
                  <a:lnTo>
                    <a:pt x="4272764" y="524938"/>
                  </a:lnTo>
                  <a:lnTo>
                    <a:pt x="4287982" y="502114"/>
                  </a:lnTo>
                  <a:lnTo>
                    <a:pt x="4303201" y="471683"/>
                  </a:lnTo>
                  <a:lnTo>
                    <a:pt x="4326030" y="433644"/>
                  </a:lnTo>
                  <a:lnTo>
                    <a:pt x="4341249" y="410821"/>
                  </a:lnTo>
                  <a:lnTo>
                    <a:pt x="4364077" y="372782"/>
                  </a:lnTo>
                </a:path>
                <a:path w="4471035" h="2514600">
                  <a:moveTo>
                    <a:pt x="4379296" y="357566"/>
                  </a:moveTo>
                  <a:lnTo>
                    <a:pt x="4394515" y="311919"/>
                  </a:lnTo>
                  <a:lnTo>
                    <a:pt x="4417343" y="243449"/>
                  </a:lnTo>
                  <a:lnTo>
                    <a:pt x="4432562" y="152155"/>
                  </a:lnTo>
                  <a:lnTo>
                    <a:pt x="4455391" y="91293"/>
                  </a:lnTo>
                  <a:lnTo>
                    <a:pt x="4470610" y="0"/>
                  </a:lnTo>
                </a:path>
              </a:pathLst>
            </a:custGeom>
            <a:ln w="19021">
              <a:solidFill>
                <a:srgbClr val="000000"/>
              </a:solidFill>
            </a:ln>
          </p:spPr>
          <p:txBody>
            <a:bodyPr wrap="square" lIns="0" tIns="0" rIns="0" bIns="0" rtlCol="0"/>
            <a:lstStyle/>
            <a:p>
              <a:endParaRPr/>
            </a:p>
          </p:txBody>
        </p:sp>
        <p:sp>
          <p:nvSpPr>
            <p:cNvPr id="33" name="object 33"/>
            <p:cNvSpPr/>
            <p:nvPr/>
          </p:nvSpPr>
          <p:spPr>
            <a:xfrm>
              <a:off x="634136" y="2085773"/>
              <a:ext cx="243840" cy="60960"/>
            </a:xfrm>
            <a:custGeom>
              <a:avLst/>
              <a:gdLst/>
              <a:ahLst/>
              <a:cxnLst/>
              <a:rect l="l" t="t" r="r" b="b"/>
              <a:pathLst>
                <a:path w="243840" h="60960">
                  <a:moveTo>
                    <a:pt x="243502" y="0"/>
                  </a:moveTo>
                  <a:lnTo>
                    <a:pt x="0" y="0"/>
                  </a:lnTo>
                  <a:lnTo>
                    <a:pt x="0" y="60862"/>
                  </a:lnTo>
                  <a:lnTo>
                    <a:pt x="243502" y="60862"/>
                  </a:lnTo>
                  <a:lnTo>
                    <a:pt x="243502" y="0"/>
                  </a:lnTo>
                  <a:close/>
                </a:path>
              </a:pathLst>
            </a:custGeom>
            <a:solidFill>
              <a:srgbClr val="D6D2AC"/>
            </a:solidFill>
          </p:spPr>
          <p:txBody>
            <a:bodyPr wrap="square" lIns="0" tIns="0" rIns="0" bIns="0" rtlCol="0"/>
            <a:lstStyle/>
            <a:p>
              <a:endParaRPr/>
            </a:p>
          </p:txBody>
        </p:sp>
        <p:sp>
          <p:nvSpPr>
            <p:cNvPr id="34" name="object 34"/>
            <p:cNvSpPr/>
            <p:nvPr/>
          </p:nvSpPr>
          <p:spPr>
            <a:xfrm>
              <a:off x="634136" y="2260752"/>
              <a:ext cx="243840" cy="60960"/>
            </a:xfrm>
            <a:custGeom>
              <a:avLst/>
              <a:gdLst/>
              <a:ahLst/>
              <a:cxnLst/>
              <a:rect l="l" t="t" r="r" b="b"/>
              <a:pathLst>
                <a:path w="243840" h="60960">
                  <a:moveTo>
                    <a:pt x="243502" y="0"/>
                  </a:moveTo>
                  <a:lnTo>
                    <a:pt x="0" y="0"/>
                  </a:lnTo>
                  <a:lnTo>
                    <a:pt x="0" y="60862"/>
                  </a:lnTo>
                  <a:lnTo>
                    <a:pt x="243502" y="60862"/>
                  </a:lnTo>
                  <a:lnTo>
                    <a:pt x="243502" y="0"/>
                  </a:lnTo>
                  <a:close/>
                </a:path>
              </a:pathLst>
            </a:custGeom>
            <a:solidFill>
              <a:srgbClr val="78909C"/>
            </a:solidFill>
          </p:spPr>
          <p:txBody>
            <a:bodyPr wrap="square" lIns="0" tIns="0" rIns="0" bIns="0" rtlCol="0"/>
            <a:lstStyle/>
            <a:p>
              <a:endParaRPr/>
            </a:p>
          </p:txBody>
        </p:sp>
        <p:sp>
          <p:nvSpPr>
            <p:cNvPr id="35" name="object 35"/>
            <p:cNvSpPr/>
            <p:nvPr/>
          </p:nvSpPr>
          <p:spPr>
            <a:xfrm>
              <a:off x="634136" y="2435731"/>
              <a:ext cx="243840" cy="68580"/>
            </a:xfrm>
            <a:custGeom>
              <a:avLst/>
              <a:gdLst/>
              <a:ahLst/>
              <a:cxnLst/>
              <a:rect l="l" t="t" r="r" b="b"/>
              <a:pathLst>
                <a:path w="243840" h="68580">
                  <a:moveTo>
                    <a:pt x="243502" y="0"/>
                  </a:moveTo>
                  <a:lnTo>
                    <a:pt x="0" y="0"/>
                  </a:lnTo>
                  <a:lnTo>
                    <a:pt x="0" y="68470"/>
                  </a:lnTo>
                  <a:lnTo>
                    <a:pt x="243502" y="68470"/>
                  </a:lnTo>
                  <a:lnTo>
                    <a:pt x="243502" y="0"/>
                  </a:lnTo>
                  <a:close/>
                </a:path>
              </a:pathLst>
            </a:custGeom>
            <a:solidFill>
              <a:srgbClr val="00AFEF"/>
            </a:solidFill>
          </p:spPr>
          <p:txBody>
            <a:bodyPr wrap="square" lIns="0" tIns="0" rIns="0" bIns="0" rtlCol="0"/>
            <a:lstStyle/>
            <a:p>
              <a:endParaRPr/>
            </a:p>
          </p:txBody>
        </p:sp>
        <p:sp>
          <p:nvSpPr>
            <p:cNvPr id="36" name="object 36"/>
            <p:cNvSpPr/>
            <p:nvPr/>
          </p:nvSpPr>
          <p:spPr>
            <a:xfrm>
              <a:off x="634136" y="2610711"/>
              <a:ext cx="243840" cy="68580"/>
            </a:xfrm>
            <a:custGeom>
              <a:avLst/>
              <a:gdLst/>
              <a:ahLst/>
              <a:cxnLst/>
              <a:rect l="l" t="t" r="r" b="b"/>
              <a:pathLst>
                <a:path w="243840" h="68580">
                  <a:moveTo>
                    <a:pt x="243502" y="0"/>
                  </a:moveTo>
                  <a:lnTo>
                    <a:pt x="0" y="0"/>
                  </a:lnTo>
                  <a:lnTo>
                    <a:pt x="0" y="68470"/>
                  </a:lnTo>
                  <a:lnTo>
                    <a:pt x="243502" y="68470"/>
                  </a:lnTo>
                  <a:lnTo>
                    <a:pt x="243502" y="0"/>
                  </a:lnTo>
                  <a:close/>
                </a:path>
              </a:pathLst>
            </a:custGeom>
            <a:solidFill>
              <a:srgbClr val="FF0000"/>
            </a:solidFill>
          </p:spPr>
          <p:txBody>
            <a:bodyPr wrap="square" lIns="0" tIns="0" rIns="0" bIns="0" rtlCol="0"/>
            <a:lstStyle/>
            <a:p>
              <a:endParaRPr/>
            </a:p>
          </p:txBody>
        </p:sp>
        <p:sp>
          <p:nvSpPr>
            <p:cNvPr id="37" name="object 37"/>
            <p:cNvSpPr/>
            <p:nvPr/>
          </p:nvSpPr>
          <p:spPr>
            <a:xfrm>
              <a:off x="634136" y="2793298"/>
              <a:ext cx="243840" cy="60960"/>
            </a:xfrm>
            <a:custGeom>
              <a:avLst/>
              <a:gdLst/>
              <a:ahLst/>
              <a:cxnLst/>
              <a:rect l="l" t="t" r="r" b="b"/>
              <a:pathLst>
                <a:path w="243840" h="60960">
                  <a:moveTo>
                    <a:pt x="243502" y="0"/>
                  </a:moveTo>
                  <a:lnTo>
                    <a:pt x="0" y="0"/>
                  </a:lnTo>
                  <a:lnTo>
                    <a:pt x="0" y="60862"/>
                  </a:lnTo>
                  <a:lnTo>
                    <a:pt x="243502" y="60862"/>
                  </a:lnTo>
                  <a:lnTo>
                    <a:pt x="243502" y="0"/>
                  </a:lnTo>
                  <a:close/>
                </a:path>
              </a:pathLst>
            </a:custGeom>
            <a:solidFill>
              <a:srgbClr val="006FC0"/>
            </a:solidFill>
          </p:spPr>
          <p:txBody>
            <a:bodyPr wrap="square" lIns="0" tIns="0" rIns="0" bIns="0" rtlCol="0"/>
            <a:lstStyle/>
            <a:p>
              <a:endParaRPr/>
            </a:p>
          </p:txBody>
        </p:sp>
        <p:sp>
          <p:nvSpPr>
            <p:cNvPr id="38" name="object 38"/>
            <p:cNvSpPr/>
            <p:nvPr/>
          </p:nvSpPr>
          <p:spPr>
            <a:xfrm>
              <a:off x="637941" y="2994904"/>
              <a:ext cx="243840" cy="0"/>
            </a:xfrm>
            <a:custGeom>
              <a:avLst/>
              <a:gdLst/>
              <a:ahLst/>
              <a:cxnLst/>
              <a:rect l="l" t="t" r="r" b="b"/>
              <a:pathLst>
                <a:path w="243840">
                  <a:moveTo>
                    <a:pt x="0" y="0"/>
                  </a:moveTo>
                  <a:lnTo>
                    <a:pt x="243502" y="0"/>
                  </a:lnTo>
                </a:path>
              </a:pathLst>
            </a:custGeom>
            <a:ln w="19019">
              <a:solidFill>
                <a:srgbClr val="000000"/>
              </a:solidFill>
            </a:ln>
          </p:spPr>
          <p:txBody>
            <a:bodyPr wrap="square" lIns="0" tIns="0" rIns="0" bIns="0" rtlCol="0"/>
            <a:lstStyle/>
            <a:p>
              <a:endParaRPr/>
            </a:p>
          </p:txBody>
        </p:sp>
      </p:grpSp>
      <p:sp>
        <p:nvSpPr>
          <p:cNvPr id="65" name="object 65"/>
          <p:cNvSpPr txBox="1"/>
          <p:nvPr/>
        </p:nvSpPr>
        <p:spPr>
          <a:xfrm>
            <a:off x="888960" y="1980428"/>
            <a:ext cx="1033144" cy="1081405"/>
          </a:xfrm>
          <a:prstGeom prst="rect">
            <a:avLst/>
          </a:prstGeom>
        </p:spPr>
        <p:txBody>
          <a:bodyPr vert="horz" wrap="square" lIns="0" tIns="50800" rIns="0" bIns="0" rtlCol="0">
            <a:spAutoFit/>
          </a:bodyPr>
          <a:lstStyle/>
          <a:p>
            <a:pPr marL="12700">
              <a:lnSpc>
                <a:spcPct val="100000"/>
              </a:lnSpc>
              <a:spcBef>
                <a:spcPts val="400"/>
              </a:spcBef>
            </a:pPr>
            <a:r>
              <a:rPr sz="900" dirty="0">
                <a:latin typeface="Calibri"/>
                <a:cs typeface="Calibri"/>
              </a:rPr>
              <a:t>Canadá</a:t>
            </a:r>
            <a:r>
              <a:rPr sz="900" spc="5" dirty="0">
                <a:latin typeface="Calibri"/>
                <a:cs typeface="Calibri"/>
              </a:rPr>
              <a:t> </a:t>
            </a:r>
            <a:r>
              <a:rPr sz="900" spc="-10" dirty="0">
                <a:latin typeface="Calibri"/>
                <a:cs typeface="Calibri"/>
              </a:rPr>
              <a:t>(24.2)</a:t>
            </a:r>
            <a:endParaRPr sz="900">
              <a:latin typeface="Calibri"/>
              <a:cs typeface="Calibri"/>
            </a:endParaRPr>
          </a:p>
          <a:p>
            <a:pPr marL="12700">
              <a:lnSpc>
                <a:spcPct val="100000"/>
              </a:lnSpc>
              <a:spcBef>
                <a:spcPts val="305"/>
              </a:spcBef>
            </a:pPr>
            <a:r>
              <a:rPr sz="900" dirty="0">
                <a:latin typeface="Calibri"/>
                <a:cs typeface="Calibri"/>
              </a:rPr>
              <a:t>Otros</a:t>
            </a:r>
            <a:r>
              <a:rPr sz="900" spc="-35" dirty="0">
                <a:latin typeface="Calibri"/>
                <a:cs typeface="Calibri"/>
              </a:rPr>
              <a:t> </a:t>
            </a:r>
            <a:r>
              <a:rPr sz="900" spc="-10" dirty="0">
                <a:latin typeface="Calibri"/>
                <a:cs typeface="Calibri"/>
              </a:rPr>
              <a:t>(29.0)</a:t>
            </a:r>
            <a:endParaRPr sz="900">
              <a:latin typeface="Calibri"/>
              <a:cs typeface="Calibri"/>
            </a:endParaRPr>
          </a:p>
          <a:p>
            <a:pPr marL="12700">
              <a:lnSpc>
                <a:spcPct val="100000"/>
              </a:lnSpc>
              <a:spcBef>
                <a:spcPts val="305"/>
              </a:spcBef>
            </a:pPr>
            <a:r>
              <a:rPr sz="900" dirty="0">
                <a:latin typeface="Calibri"/>
                <a:cs typeface="Calibri"/>
              </a:rPr>
              <a:t>Europa</a:t>
            </a:r>
            <a:r>
              <a:rPr sz="900" spc="-20" dirty="0">
                <a:latin typeface="Calibri"/>
                <a:cs typeface="Calibri"/>
              </a:rPr>
              <a:t> </a:t>
            </a:r>
            <a:r>
              <a:rPr sz="900" spc="-10" dirty="0">
                <a:latin typeface="Calibri"/>
                <a:cs typeface="Calibri"/>
              </a:rPr>
              <a:t>(35.0)</a:t>
            </a:r>
            <a:endParaRPr sz="900">
              <a:latin typeface="Calibri"/>
              <a:cs typeface="Calibri"/>
            </a:endParaRPr>
          </a:p>
          <a:p>
            <a:pPr marL="12700">
              <a:lnSpc>
                <a:spcPct val="100000"/>
              </a:lnSpc>
              <a:spcBef>
                <a:spcPts val="310"/>
              </a:spcBef>
            </a:pPr>
            <a:r>
              <a:rPr sz="900" dirty="0">
                <a:latin typeface="Calibri"/>
                <a:cs typeface="Calibri"/>
              </a:rPr>
              <a:t>Asia </a:t>
            </a:r>
            <a:r>
              <a:rPr sz="900" spc="-10" dirty="0">
                <a:latin typeface="Calibri"/>
                <a:cs typeface="Calibri"/>
              </a:rPr>
              <a:t>(37.7)</a:t>
            </a:r>
            <a:endParaRPr sz="900">
              <a:latin typeface="Calibri"/>
              <a:cs typeface="Calibri"/>
            </a:endParaRPr>
          </a:p>
          <a:p>
            <a:pPr marL="12700">
              <a:lnSpc>
                <a:spcPct val="100000"/>
              </a:lnSpc>
              <a:spcBef>
                <a:spcPts val="305"/>
              </a:spcBef>
            </a:pPr>
            <a:r>
              <a:rPr sz="900" dirty="0">
                <a:latin typeface="Calibri"/>
                <a:cs typeface="Calibri"/>
              </a:rPr>
              <a:t>EEUU</a:t>
            </a:r>
            <a:r>
              <a:rPr sz="900" spc="-45" dirty="0">
                <a:latin typeface="Calibri"/>
                <a:cs typeface="Calibri"/>
              </a:rPr>
              <a:t> </a:t>
            </a:r>
            <a:r>
              <a:rPr sz="900" spc="-10" dirty="0">
                <a:latin typeface="Calibri"/>
                <a:cs typeface="Calibri"/>
              </a:rPr>
              <a:t>(615.7)</a:t>
            </a:r>
            <a:endParaRPr sz="900">
              <a:latin typeface="Calibri"/>
              <a:cs typeface="Calibri"/>
            </a:endParaRPr>
          </a:p>
          <a:p>
            <a:pPr marL="12700">
              <a:lnSpc>
                <a:spcPct val="100000"/>
              </a:lnSpc>
              <a:spcBef>
                <a:spcPts val="305"/>
              </a:spcBef>
            </a:pPr>
            <a:r>
              <a:rPr sz="900" spc="-10" dirty="0">
                <a:latin typeface="Calibri"/>
                <a:cs typeface="Calibri"/>
              </a:rPr>
              <a:t>Exportaciones</a:t>
            </a:r>
            <a:r>
              <a:rPr sz="900" spc="55" dirty="0">
                <a:latin typeface="Calibri"/>
                <a:cs typeface="Calibri"/>
              </a:rPr>
              <a:t> </a:t>
            </a:r>
            <a:r>
              <a:rPr sz="900" spc="-10" dirty="0">
                <a:latin typeface="Calibri"/>
                <a:cs typeface="Calibri"/>
              </a:rPr>
              <a:t>(741.7)</a:t>
            </a:r>
            <a:endParaRPr sz="900">
              <a:latin typeface="Calibri"/>
              <a:cs typeface="Calibri"/>
            </a:endParaRPr>
          </a:p>
        </p:txBody>
      </p:sp>
      <p:sp>
        <p:nvSpPr>
          <p:cNvPr id="46" name="object 46"/>
          <p:cNvSpPr txBox="1"/>
          <p:nvPr/>
        </p:nvSpPr>
        <p:spPr>
          <a:xfrm>
            <a:off x="5214051" y="2387719"/>
            <a:ext cx="197485" cy="163195"/>
          </a:xfrm>
          <a:prstGeom prst="rect">
            <a:avLst/>
          </a:prstGeom>
        </p:spPr>
        <p:txBody>
          <a:bodyPr vert="horz" wrap="square" lIns="0" tIns="12700" rIns="0" bIns="0" rtlCol="0">
            <a:spAutoFit/>
          </a:bodyPr>
          <a:lstStyle/>
          <a:p>
            <a:pPr marL="12700">
              <a:lnSpc>
                <a:spcPct val="100000"/>
              </a:lnSpc>
              <a:spcBef>
                <a:spcPts val="100"/>
              </a:spcBef>
            </a:pPr>
            <a:r>
              <a:rPr sz="900" spc="-25" dirty="0">
                <a:latin typeface="Calibri"/>
                <a:cs typeface="Calibri"/>
              </a:rPr>
              <a:t>700</a:t>
            </a:r>
            <a:endParaRPr sz="900">
              <a:latin typeface="Calibri"/>
              <a:cs typeface="Calibri"/>
            </a:endParaRPr>
          </a:p>
        </p:txBody>
      </p:sp>
      <p:sp>
        <p:nvSpPr>
          <p:cNvPr id="45" name="object 45"/>
          <p:cNvSpPr txBox="1"/>
          <p:nvPr/>
        </p:nvSpPr>
        <p:spPr>
          <a:xfrm>
            <a:off x="5214051" y="2868595"/>
            <a:ext cx="197485" cy="162560"/>
          </a:xfrm>
          <a:prstGeom prst="rect">
            <a:avLst/>
          </a:prstGeom>
        </p:spPr>
        <p:txBody>
          <a:bodyPr vert="horz" wrap="square" lIns="0" tIns="12065" rIns="0" bIns="0" rtlCol="0">
            <a:spAutoFit/>
          </a:bodyPr>
          <a:lstStyle/>
          <a:p>
            <a:pPr marL="12700">
              <a:lnSpc>
                <a:spcPct val="100000"/>
              </a:lnSpc>
              <a:spcBef>
                <a:spcPts val="95"/>
              </a:spcBef>
            </a:pPr>
            <a:r>
              <a:rPr sz="900" spc="-25" dirty="0">
                <a:latin typeface="Calibri"/>
                <a:cs typeface="Calibri"/>
              </a:rPr>
              <a:t>600</a:t>
            </a:r>
            <a:endParaRPr sz="900">
              <a:latin typeface="Calibri"/>
              <a:cs typeface="Calibri"/>
            </a:endParaRPr>
          </a:p>
        </p:txBody>
      </p:sp>
      <p:sp>
        <p:nvSpPr>
          <p:cNvPr id="44" name="object 44"/>
          <p:cNvSpPr txBox="1"/>
          <p:nvPr/>
        </p:nvSpPr>
        <p:spPr>
          <a:xfrm>
            <a:off x="5214051" y="3349154"/>
            <a:ext cx="197485" cy="162560"/>
          </a:xfrm>
          <a:prstGeom prst="rect">
            <a:avLst/>
          </a:prstGeom>
        </p:spPr>
        <p:txBody>
          <a:bodyPr vert="horz" wrap="square" lIns="0" tIns="12065" rIns="0" bIns="0" rtlCol="0">
            <a:spAutoFit/>
          </a:bodyPr>
          <a:lstStyle/>
          <a:p>
            <a:pPr marL="12700">
              <a:lnSpc>
                <a:spcPct val="100000"/>
              </a:lnSpc>
              <a:spcBef>
                <a:spcPts val="95"/>
              </a:spcBef>
            </a:pPr>
            <a:r>
              <a:rPr sz="900" spc="-25" dirty="0">
                <a:latin typeface="Calibri"/>
                <a:cs typeface="Calibri"/>
              </a:rPr>
              <a:t>500</a:t>
            </a:r>
            <a:endParaRPr sz="900">
              <a:latin typeface="Calibri"/>
              <a:cs typeface="Calibri"/>
            </a:endParaRPr>
          </a:p>
        </p:txBody>
      </p:sp>
      <p:sp>
        <p:nvSpPr>
          <p:cNvPr id="43" name="object 43"/>
          <p:cNvSpPr txBox="1"/>
          <p:nvPr/>
        </p:nvSpPr>
        <p:spPr>
          <a:xfrm>
            <a:off x="5214051" y="3829143"/>
            <a:ext cx="197485" cy="163195"/>
          </a:xfrm>
          <a:prstGeom prst="rect">
            <a:avLst/>
          </a:prstGeom>
        </p:spPr>
        <p:txBody>
          <a:bodyPr vert="horz" wrap="square" lIns="0" tIns="12700" rIns="0" bIns="0" rtlCol="0">
            <a:spAutoFit/>
          </a:bodyPr>
          <a:lstStyle/>
          <a:p>
            <a:pPr marL="12700">
              <a:lnSpc>
                <a:spcPct val="100000"/>
              </a:lnSpc>
              <a:spcBef>
                <a:spcPts val="100"/>
              </a:spcBef>
            </a:pPr>
            <a:r>
              <a:rPr sz="900" spc="-25" dirty="0">
                <a:latin typeface="Calibri"/>
                <a:cs typeface="Calibri"/>
              </a:rPr>
              <a:t>400</a:t>
            </a:r>
            <a:endParaRPr sz="900">
              <a:latin typeface="Calibri"/>
              <a:cs typeface="Calibri"/>
            </a:endParaRPr>
          </a:p>
        </p:txBody>
      </p:sp>
      <p:sp>
        <p:nvSpPr>
          <p:cNvPr id="42" name="object 42"/>
          <p:cNvSpPr txBox="1"/>
          <p:nvPr/>
        </p:nvSpPr>
        <p:spPr>
          <a:xfrm>
            <a:off x="5214051" y="4309702"/>
            <a:ext cx="197485" cy="163195"/>
          </a:xfrm>
          <a:prstGeom prst="rect">
            <a:avLst/>
          </a:prstGeom>
        </p:spPr>
        <p:txBody>
          <a:bodyPr vert="horz" wrap="square" lIns="0" tIns="12700" rIns="0" bIns="0" rtlCol="0">
            <a:spAutoFit/>
          </a:bodyPr>
          <a:lstStyle/>
          <a:p>
            <a:pPr marL="12700">
              <a:lnSpc>
                <a:spcPct val="100000"/>
              </a:lnSpc>
              <a:spcBef>
                <a:spcPts val="100"/>
              </a:spcBef>
            </a:pPr>
            <a:r>
              <a:rPr sz="900" spc="-25" dirty="0">
                <a:latin typeface="Calibri"/>
                <a:cs typeface="Calibri"/>
              </a:rPr>
              <a:t>300</a:t>
            </a:r>
            <a:endParaRPr sz="900">
              <a:latin typeface="Calibri"/>
              <a:cs typeface="Calibri"/>
            </a:endParaRPr>
          </a:p>
        </p:txBody>
      </p:sp>
      <p:sp>
        <p:nvSpPr>
          <p:cNvPr id="41" name="object 41"/>
          <p:cNvSpPr txBox="1"/>
          <p:nvPr/>
        </p:nvSpPr>
        <p:spPr>
          <a:xfrm>
            <a:off x="5214051" y="4790578"/>
            <a:ext cx="197485" cy="162560"/>
          </a:xfrm>
          <a:prstGeom prst="rect">
            <a:avLst/>
          </a:prstGeom>
        </p:spPr>
        <p:txBody>
          <a:bodyPr vert="horz" wrap="square" lIns="0" tIns="12065" rIns="0" bIns="0" rtlCol="0">
            <a:spAutoFit/>
          </a:bodyPr>
          <a:lstStyle/>
          <a:p>
            <a:pPr marL="12700">
              <a:lnSpc>
                <a:spcPct val="100000"/>
              </a:lnSpc>
              <a:spcBef>
                <a:spcPts val="95"/>
              </a:spcBef>
            </a:pPr>
            <a:r>
              <a:rPr sz="900" spc="-25" dirty="0">
                <a:latin typeface="Calibri"/>
                <a:cs typeface="Calibri"/>
              </a:rPr>
              <a:t>200</a:t>
            </a:r>
            <a:endParaRPr sz="900">
              <a:latin typeface="Calibri"/>
              <a:cs typeface="Calibri"/>
            </a:endParaRPr>
          </a:p>
        </p:txBody>
      </p:sp>
      <p:sp>
        <p:nvSpPr>
          <p:cNvPr id="40" name="object 40"/>
          <p:cNvSpPr txBox="1"/>
          <p:nvPr/>
        </p:nvSpPr>
        <p:spPr>
          <a:xfrm>
            <a:off x="5214051" y="5270440"/>
            <a:ext cx="197485" cy="163195"/>
          </a:xfrm>
          <a:prstGeom prst="rect">
            <a:avLst/>
          </a:prstGeom>
        </p:spPr>
        <p:txBody>
          <a:bodyPr vert="horz" wrap="square" lIns="0" tIns="12700" rIns="0" bIns="0" rtlCol="0">
            <a:spAutoFit/>
          </a:bodyPr>
          <a:lstStyle/>
          <a:p>
            <a:pPr marL="12700">
              <a:lnSpc>
                <a:spcPct val="100000"/>
              </a:lnSpc>
              <a:spcBef>
                <a:spcPts val="100"/>
              </a:spcBef>
            </a:pPr>
            <a:r>
              <a:rPr sz="900" spc="-25" dirty="0">
                <a:latin typeface="Calibri"/>
                <a:cs typeface="Calibri"/>
              </a:rPr>
              <a:t>100</a:t>
            </a:r>
            <a:endParaRPr sz="900">
              <a:latin typeface="Calibri"/>
              <a:cs typeface="Calibri"/>
            </a:endParaRPr>
          </a:p>
        </p:txBody>
      </p:sp>
      <p:sp>
        <p:nvSpPr>
          <p:cNvPr id="39" name="object 39"/>
          <p:cNvSpPr txBox="1"/>
          <p:nvPr/>
        </p:nvSpPr>
        <p:spPr>
          <a:xfrm>
            <a:off x="5214051" y="5750999"/>
            <a:ext cx="83820" cy="163195"/>
          </a:xfrm>
          <a:prstGeom prst="rect">
            <a:avLst/>
          </a:prstGeom>
        </p:spPr>
        <p:txBody>
          <a:bodyPr vert="horz" wrap="square" lIns="0" tIns="12700" rIns="0" bIns="0" rtlCol="0">
            <a:spAutoFit/>
          </a:bodyPr>
          <a:lstStyle/>
          <a:p>
            <a:pPr marL="12700">
              <a:lnSpc>
                <a:spcPct val="100000"/>
              </a:lnSpc>
              <a:spcBef>
                <a:spcPts val="100"/>
              </a:spcBef>
            </a:pPr>
            <a:r>
              <a:rPr sz="900" spc="-50" dirty="0">
                <a:latin typeface="Calibri"/>
                <a:cs typeface="Calibri"/>
              </a:rPr>
              <a:t>0</a:t>
            </a:r>
            <a:endParaRPr sz="900">
              <a:latin typeface="Calibri"/>
              <a:cs typeface="Calibri"/>
            </a:endParaRPr>
          </a:p>
        </p:txBody>
      </p:sp>
      <p:grpSp>
        <p:nvGrpSpPr>
          <p:cNvPr id="66" name="object 66"/>
          <p:cNvGrpSpPr/>
          <p:nvPr/>
        </p:nvGrpSpPr>
        <p:grpSpPr>
          <a:xfrm>
            <a:off x="7013978" y="1995113"/>
            <a:ext cx="4632325" cy="3914140"/>
            <a:chOff x="7013978" y="1995113"/>
            <a:chExt cx="4632325" cy="3914140"/>
          </a:xfrm>
        </p:grpSpPr>
        <p:sp>
          <p:nvSpPr>
            <p:cNvPr id="67" name="object 67"/>
            <p:cNvSpPr/>
            <p:nvPr/>
          </p:nvSpPr>
          <p:spPr>
            <a:xfrm>
              <a:off x="7023481" y="5359628"/>
              <a:ext cx="1294130" cy="507365"/>
            </a:xfrm>
            <a:custGeom>
              <a:avLst/>
              <a:gdLst/>
              <a:ahLst/>
              <a:cxnLst/>
              <a:rect l="l" t="t" r="r" b="b"/>
              <a:pathLst>
                <a:path w="1294129" h="507364">
                  <a:moveTo>
                    <a:pt x="1293660" y="0"/>
                  </a:moveTo>
                  <a:lnTo>
                    <a:pt x="1278445" y="0"/>
                  </a:lnTo>
                  <a:lnTo>
                    <a:pt x="1255610" y="0"/>
                  </a:lnTo>
                  <a:lnTo>
                    <a:pt x="1255610" y="12687"/>
                  </a:lnTo>
                  <a:lnTo>
                    <a:pt x="1164297" y="12687"/>
                  </a:lnTo>
                  <a:lnTo>
                    <a:pt x="1164297" y="25361"/>
                  </a:lnTo>
                  <a:lnTo>
                    <a:pt x="1149083" y="25361"/>
                  </a:lnTo>
                  <a:lnTo>
                    <a:pt x="1149083" y="38036"/>
                  </a:lnTo>
                  <a:lnTo>
                    <a:pt x="1126197" y="38036"/>
                  </a:lnTo>
                  <a:lnTo>
                    <a:pt x="1110983" y="38036"/>
                  </a:lnTo>
                  <a:lnTo>
                    <a:pt x="1095768" y="38036"/>
                  </a:lnTo>
                  <a:lnTo>
                    <a:pt x="1095768" y="50723"/>
                  </a:lnTo>
                  <a:lnTo>
                    <a:pt x="1072934" y="50723"/>
                  </a:lnTo>
                  <a:lnTo>
                    <a:pt x="1057719" y="50723"/>
                  </a:lnTo>
                  <a:lnTo>
                    <a:pt x="1057719" y="63398"/>
                  </a:lnTo>
                  <a:lnTo>
                    <a:pt x="1042492" y="63398"/>
                  </a:lnTo>
                  <a:lnTo>
                    <a:pt x="1042492" y="76085"/>
                  </a:lnTo>
                  <a:lnTo>
                    <a:pt x="1019670" y="76085"/>
                  </a:lnTo>
                  <a:lnTo>
                    <a:pt x="1019670" y="88760"/>
                  </a:lnTo>
                  <a:lnTo>
                    <a:pt x="1004455" y="88760"/>
                  </a:lnTo>
                  <a:lnTo>
                    <a:pt x="1004455" y="101434"/>
                  </a:lnTo>
                  <a:lnTo>
                    <a:pt x="981621" y="101434"/>
                  </a:lnTo>
                  <a:lnTo>
                    <a:pt x="981621" y="114122"/>
                  </a:lnTo>
                  <a:lnTo>
                    <a:pt x="966406" y="114122"/>
                  </a:lnTo>
                  <a:lnTo>
                    <a:pt x="966406" y="126796"/>
                  </a:lnTo>
                  <a:lnTo>
                    <a:pt x="951179" y="126796"/>
                  </a:lnTo>
                  <a:lnTo>
                    <a:pt x="928357" y="126796"/>
                  </a:lnTo>
                  <a:lnTo>
                    <a:pt x="928357" y="139484"/>
                  </a:lnTo>
                  <a:lnTo>
                    <a:pt x="913142" y="139484"/>
                  </a:lnTo>
                  <a:lnTo>
                    <a:pt x="913142" y="152158"/>
                  </a:lnTo>
                  <a:lnTo>
                    <a:pt x="890308" y="152158"/>
                  </a:lnTo>
                  <a:lnTo>
                    <a:pt x="890308" y="164833"/>
                  </a:lnTo>
                  <a:lnTo>
                    <a:pt x="875093" y="164833"/>
                  </a:lnTo>
                  <a:lnTo>
                    <a:pt x="783780" y="164833"/>
                  </a:lnTo>
                  <a:lnTo>
                    <a:pt x="783780" y="152158"/>
                  </a:lnTo>
                  <a:lnTo>
                    <a:pt x="768553" y="152158"/>
                  </a:lnTo>
                  <a:lnTo>
                    <a:pt x="768553" y="139484"/>
                  </a:lnTo>
                  <a:lnTo>
                    <a:pt x="745731" y="139484"/>
                  </a:lnTo>
                  <a:lnTo>
                    <a:pt x="730516" y="139484"/>
                  </a:lnTo>
                  <a:lnTo>
                    <a:pt x="730516" y="126796"/>
                  </a:lnTo>
                  <a:lnTo>
                    <a:pt x="707682" y="126796"/>
                  </a:lnTo>
                  <a:lnTo>
                    <a:pt x="707682" y="114122"/>
                  </a:lnTo>
                  <a:lnTo>
                    <a:pt x="692467" y="114122"/>
                  </a:lnTo>
                  <a:lnTo>
                    <a:pt x="677240" y="114122"/>
                  </a:lnTo>
                  <a:lnTo>
                    <a:pt x="677240" y="101434"/>
                  </a:lnTo>
                  <a:lnTo>
                    <a:pt x="654418" y="101434"/>
                  </a:lnTo>
                  <a:lnTo>
                    <a:pt x="654418" y="88760"/>
                  </a:lnTo>
                  <a:lnTo>
                    <a:pt x="547878" y="88760"/>
                  </a:lnTo>
                  <a:lnTo>
                    <a:pt x="547878" y="101434"/>
                  </a:lnTo>
                  <a:lnTo>
                    <a:pt x="532663" y="101434"/>
                  </a:lnTo>
                  <a:lnTo>
                    <a:pt x="532663" y="114122"/>
                  </a:lnTo>
                  <a:lnTo>
                    <a:pt x="509841" y="114122"/>
                  </a:lnTo>
                  <a:lnTo>
                    <a:pt x="494614" y="114122"/>
                  </a:lnTo>
                  <a:lnTo>
                    <a:pt x="471792" y="114122"/>
                  </a:lnTo>
                  <a:lnTo>
                    <a:pt x="471792" y="126796"/>
                  </a:lnTo>
                  <a:lnTo>
                    <a:pt x="456565" y="126796"/>
                  </a:lnTo>
                  <a:lnTo>
                    <a:pt x="441350" y="126796"/>
                  </a:lnTo>
                  <a:lnTo>
                    <a:pt x="418528" y="126796"/>
                  </a:lnTo>
                  <a:lnTo>
                    <a:pt x="403301" y="126796"/>
                  </a:lnTo>
                  <a:lnTo>
                    <a:pt x="403301" y="139484"/>
                  </a:lnTo>
                  <a:lnTo>
                    <a:pt x="380479" y="139484"/>
                  </a:lnTo>
                  <a:lnTo>
                    <a:pt x="380479" y="152158"/>
                  </a:lnTo>
                  <a:lnTo>
                    <a:pt x="365252" y="152158"/>
                  </a:lnTo>
                  <a:lnTo>
                    <a:pt x="350037" y="152158"/>
                  </a:lnTo>
                  <a:lnTo>
                    <a:pt x="327202" y="152158"/>
                  </a:lnTo>
                  <a:lnTo>
                    <a:pt x="311988" y="152158"/>
                  </a:lnTo>
                  <a:lnTo>
                    <a:pt x="311988" y="164833"/>
                  </a:lnTo>
                  <a:lnTo>
                    <a:pt x="296773" y="164833"/>
                  </a:lnTo>
                  <a:lnTo>
                    <a:pt x="273939" y="164833"/>
                  </a:lnTo>
                  <a:lnTo>
                    <a:pt x="258724" y="164833"/>
                  </a:lnTo>
                  <a:lnTo>
                    <a:pt x="235889" y="164833"/>
                  </a:lnTo>
                  <a:lnTo>
                    <a:pt x="235889" y="177520"/>
                  </a:lnTo>
                  <a:lnTo>
                    <a:pt x="220675" y="177520"/>
                  </a:lnTo>
                  <a:lnTo>
                    <a:pt x="205460" y="177520"/>
                  </a:lnTo>
                  <a:lnTo>
                    <a:pt x="205460" y="190195"/>
                  </a:lnTo>
                  <a:lnTo>
                    <a:pt x="182626" y="190195"/>
                  </a:lnTo>
                  <a:lnTo>
                    <a:pt x="167411" y="190195"/>
                  </a:lnTo>
                  <a:lnTo>
                    <a:pt x="167411" y="202882"/>
                  </a:lnTo>
                  <a:lnTo>
                    <a:pt x="144576" y="202882"/>
                  </a:lnTo>
                  <a:lnTo>
                    <a:pt x="129362" y="202882"/>
                  </a:lnTo>
                  <a:lnTo>
                    <a:pt x="129362" y="215557"/>
                  </a:lnTo>
                  <a:lnTo>
                    <a:pt x="114147" y="215557"/>
                  </a:lnTo>
                  <a:lnTo>
                    <a:pt x="114147" y="228231"/>
                  </a:lnTo>
                  <a:lnTo>
                    <a:pt x="91313" y="228231"/>
                  </a:lnTo>
                  <a:lnTo>
                    <a:pt x="76098" y="228231"/>
                  </a:lnTo>
                  <a:lnTo>
                    <a:pt x="76098" y="240919"/>
                  </a:lnTo>
                  <a:lnTo>
                    <a:pt x="53263" y="240919"/>
                  </a:lnTo>
                  <a:lnTo>
                    <a:pt x="38049" y="240919"/>
                  </a:lnTo>
                  <a:lnTo>
                    <a:pt x="22834" y="240919"/>
                  </a:lnTo>
                  <a:lnTo>
                    <a:pt x="0" y="240919"/>
                  </a:lnTo>
                  <a:lnTo>
                    <a:pt x="0" y="507187"/>
                  </a:lnTo>
                  <a:lnTo>
                    <a:pt x="1293660" y="507187"/>
                  </a:lnTo>
                  <a:lnTo>
                    <a:pt x="1293660" y="0"/>
                  </a:lnTo>
                  <a:close/>
                </a:path>
              </a:pathLst>
            </a:custGeom>
            <a:solidFill>
              <a:srgbClr val="FF0000"/>
            </a:solidFill>
          </p:spPr>
          <p:txBody>
            <a:bodyPr wrap="square" lIns="0" tIns="0" rIns="0" bIns="0" rtlCol="0"/>
            <a:lstStyle/>
            <a:p>
              <a:endParaRPr/>
            </a:p>
          </p:txBody>
        </p:sp>
        <p:sp>
          <p:nvSpPr>
            <p:cNvPr id="68" name="object 68"/>
            <p:cNvSpPr/>
            <p:nvPr/>
          </p:nvSpPr>
          <p:spPr>
            <a:xfrm>
              <a:off x="8301926" y="5182120"/>
              <a:ext cx="1286510" cy="685165"/>
            </a:xfrm>
            <a:custGeom>
              <a:avLst/>
              <a:gdLst/>
              <a:ahLst/>
              <a:cxnLst/>
              <a:rect l="l" t="t" r="r" b="b"/>
              <a:pathLst>
                <a:path w="1286509" h="685164">
                  <a:moveTo>
                    <a:pt x="1286002" y="0"/>
                  </a:moveTo>
                  <a:lnTo>
                    <a:pt x="1270774" y="0"/>
                  </a:lnTo>
                  <a:lnTo>
                    <a:pt x="1247952" y="0"/>
                  </a:lnTo>
                  <a:lnTo>
                    <a:pt x="1232725" y="0"/>
                  </a:lnTo>
                  <a:lnTo>
                    <a:pt x="1232725" y="12674"/>
                  </a:lnTo>
                  <a:lnTo>
                    <a:pt x="1217510" y="12674"/>
                  </a:lnTo>
                  <a:lnTo>
                    <a:pt x="1217510" y="25349"/>
                  </a:lnTo>
                  <a:lnTo>
                    <a:pt x="1194676" y="25349"/>
                  </a:lnTo>
                  <a:lnTo>
                    <a:pt x="1103363" y="25349"/>
                  </a:lnTo>
                  <a:lnTo>
                    <a:pt x="1103363" y="38036"/>
                  </a:lnTo>
                  <a:lnTo>
                    <a:pt x="1088148" y="38036"/>
                  </a:lnTo>
                  <a:lnTo>
                    <a:pt x="1072934" y="38036"/>
                  </a:lnTo>
                  <a:lnTo>
                    <a:pt x="1072934" y="25349"/>
                  </a:lnTo>
                  <a:lnTo>
                    <a:pt x="1050099" y="25349"/>
                  </a:lnTo>
                  <a:lnTo>
                    <a:pt x="1050099" y="38036"/>
                  </a:lnTo>
                  <a:lnTo>
                    <a:pt x="1034884" y="38036"/>
                  </a:lnTo>
                  <a:lnTo>
                    <a:pt x="1012050" y="38036"/>
                  </a:lnTo>
                  <a:lnTo>
                    <a:pt x="1012050" y="25349"/>
                  </a:lnTo>
                  <a:lnTo>
                    <a:pt x="996835" y="25349"/>
                  </a:lnTo>
                  <a:lnTo>
                    <a:pt x="981621" y="25349"/>
                  </a:lnTo>
                  <a:lnTo>
                    <a:pt x="958786" y="25349"/>
                  </a:lnTo>
                  <a:lnTo>
                    <a:pt x="943571" y="25349"/>
                  </a:lnTo>
                  <a:lnTo>
                    <a:pt x="920737" y="25349"/>
                  </a:lnTo>
                  <a:lnTo>
                    <a:pt x="920737" y="38036"/>
                  </a:lnTo>
                  <a:lnTo>
                    <a:pt x="798995" y="38036"/>
                  </a:lnTo>
                  <a:lnTo>
                    <a:pt x="798995" y="50711"/>
                  </a:lnTo>
                  <a:lnTo>
                    <a:pt x="776160" y="50711"/>
                  </a:lnTo>
                  <a:lnTo>
                    <a:pt x="776160" y="63398"/>
                  </a:lnTo>
                  <a:lnTo>
                    <a:pt x="760945" y="63398"/>
                  </a:lnTo>
                  <a:lnTo>
                    <a:pt x="745718" y="63398"/>
                  </a:lnTo>
                  <a:lnTo>
                    <a:pt x="722896" y="63398"/>
                  </a:lnTo>
                  <a:lnTo>
                    <a:pt x="707682" y="63398"/>
                  </a:lnTo>
                  <a:lnTo>
                    <a:pt x="707682" y="76073"/>
                  </a:lnTo>
                  <a:lnTo>
                    <a:pt x="684847" y="76073"/>
                  </a:lnTo>
                  <a:lnTo>
                    <a:pt x="669632" y="76073"/>
                  </a:lnTo>
                  <a:lnTo>
                    <a:pt x="654405" y="76073"/>
                  </a:lnTo>
                  <a:lnTo>
                    <a:pt x="654405" y="88747"/>
                  </a:lnTo>
                  <a:lnTo>
                    <a:pt x="631583" y="88747"/>
                  </a:lnTo>
                  <a:lnTo>
                    <a:pt x="631583" y="101434"/>
                  </a:lnTo>
                  <a:lnTo>
                    <a:pt x="616369" y="101434"/>
                  </a:lnTo>
                  <a:lnTo>
                    <a:pt x="593534" y="101434"/>
                  </a:lnTo>
                  <a:lnTo>
                    <a:pt x="578319" y="101434"/>
                  </a:lnTo>
                  <a:lnTo>
                    <a:pt x="563092" y="101434"/>
                  </a:lnTo>
                  <a:lnTo>
                    <a:pt x="540270" y="101434"/>
                  </a:lnTo>
                  <a:lnTo>
                    <a:pt x="540270" y="114109"/>
                  </a:lnTo>
                  <a:lnTo>
                    <a:pt x="357644" y="114109"/>
                  </a:lnTo>
                  <a:lnTo>
                    <a:pt x="357644" y="126796"/>
                  </a:lnTo>
                  <a:lnTo>
                    <a:pt x="342417" y="126796"/>
                  </a:lnTo>
                  <a:lnTo>
                    <a:pt x="327202" y="126796"/>
                  </a:lnTo>
                  <a:lnTo>
                    <a:pt x="327202" y="139471"/>
                  </a:lnTo>
                  <a:lnTo>
                    <a:pt x="197840" y="139471"/>
                  </a:lnTo>
                  <a:lnTo>
                    <a:pt x="197840" y="152146"/>
                  </a:lnTo>
                  <a:lnTo>
                    <a:pt x="68478" y="152146"/>
                  </a:lnTo>
                  <a:lnTo>
                    <a:pt x="68478" y="164833"/>
                  </a:lnTo>
                  <a:lnTo>
                    <a:pt x="53263" y="164833"/>
                  </a:lnTo>
                  <a:lnTo>
                    <a:pt x="30429" y="164833"/>
                  </a:lnTo>
                  <a:lnTo>
                    <a:pt x="30429" y="177507"/>
                  </a:lnTo>
                  <a:lnTo>
                    <a:pt x="15214" y="177507"/>
                  </a:lnTo>
                  <a:lnTo>
                    <a:pt x="0" y="177507"/>
                  </a:lnTo>
                  <a:lnTo>
                    <a:pt x="0" y="684695"/>
                  </a:lnTo>
                  <a:lnTo>
                    <a:pt x="1286002" y="684695"/>
                  </a:lnTo>
                  <a:lnTo>
                    <a:pt x="1286002" y="0"/>
                  </a:lnTo>
                  <a:close/>
                </a:path>
              </a:pathLst>
            </a:custGeom>
            <a:solidFill>
              <a:srgbClr val="FF0000"/>
            </a:solidFill>
          </p:spPr>
          <p:txBody>
            <a:bodyPr wrap="square" lIns="0" tIns="0" rIns="0" bIns="0" rtlCol="0"/>
            <a:lstStyle/>
            <a:p>
              <a:endParaRPr/>
            </a:p>
          </p:txBody>
        </p:sp>
        <p:sp>
          <p:nvSpPr>
            <p:cNvPr id="69" name="object 69"/>
            <p:cNvSpPr/>
            <p:nvPr/>
          </p:nvSpPr>
          <p:spPr>
            <a:xfrm>
              <a:off x="9572701" y="4763680"/>
              <a:ext cx="1294130" cy="1103630"/>
            </a:xfrm>
            <a:custGeom>
              <a:avLst/>
              <a:gdLst/>
              <a:ahLst/>
              <a:cxnLst/>
              <a:rect l="l" t="t" r="r" b="b"/>
              <a:pathLst>
                <a:path w="1294129" h="1103629">
                  <a:moveTo>
                    <a:pt x="1293609" y="12687"/>
                  </a:moveTo>
                  <a:lnTo>
                    <a:pt x="1293609" y="12687"/>
                  </a:lnTo>
                  <a:lnTo>
                    <a:pt x="1202296" y="12687"/>
                  </a:lnTo>
                  <a:lnTo>
                    <a:pt x="1202296" y="0"/>
                  </a:lnTo>
                  <a:lnTo>
                    <a:pt x="1110983" y="0"/>
                  </a:lnTo>
                  <a:lnTo>
                    <a:pt x="1110983" y="12687"/>
                  </a:lnTo>
                  <a:lnTo>
                    <a:pt x="1088161" y="12687"/>
                  </a:lnTo>
                  <a:lnTo>
                    <a:pt x="1088161" y="25361"/>
                  </a:lnTo>
                  <a:lnTo>
                    <a:pt x="1072934" y="25361"/>
                  </a:lnTo>
                  <a:lnTo>
                    <a:pt x="1072934" y="50723"/>
                  </a:lnTo>
                  <a:lnTo>
                    <a:pt x="1057719" y="50723"/>
                  </a:lnTo>
                  <a:lnTo>
                    <a:pt x="1057719" y="63398"/>
                  </a:lnTo>
                  <a:lnTo>
                    <a:pt x="1034884" y="63398"/>
                  </a:lnTo>
                  <a:lnTo>
                    <a:pt x="1034884" y="76085"/>
                  </a:lnTo>
                  <a:lnTo>
                    <a:pt x="1019670" y="76085"/>
                  </a:lnTo>
                  <a:lnTo>
                    <a:pt x="1019670" y="101447"/>
                  </a:lnTo>
                  <a:lnTo>
                    <a:pt x="996835" y="101447"/>
                  </a:lnTo>
                  <a:lnTo>
                    <a:pt x="996835" y="114122"/>
                  </a:lnTo>
                  <a:lnTo>
                    <a:pt x="981621" y="114122"/>
                  </a:lnTo>
                  <a:lnTo>
                    <a:pt x="981621" y="139484"/>
                  </a:lnTo>
                  <a:lnTo>
                    <a:pt x="966406" y="139484"/>
                  </a:lnTo>
                  <a:lnTo>
                    <a:pt x="966406" y="164846"/>
                  </a:lnTo>
                  <a:lnTo>
                    <a:pt x="943571" y="164846"/>
                  </a:lnTo>
                  <a:lnTo>
                    <a:pt x="943571" y="177520"/>
                  </a:lnTo>
                  <a:lnTo>
                    <a:pt x="928357" y="177520"/>
                  </a:lnTo>
                  <a:lnTo>
                    <a:pt x="928357" y="202882"/>
                  </a:lnTo>
                  <a:lnTo>
                    <a:pt x="905522" y="202882"/>
                  </a:lnTo>
                  <a:lnTo>
                    <a:pt x="905522" y="228244"/>
                  </a:lnTo>
                  <a:lnTo>
                    <a:pt x="890308" y="228244"/>
                  </a:lnTo>
                  <a:lnTo>
                    <a:pt x="890308" y="253593"/>
                  </a:lnTo>
                  <a:lnTo>
                    <a:pt x="875093" y="253593"/>
                  </a:lnTo>
                  <a:lnTo>
                    <a:pt x="875093" y="266280"/>
                  </a:lnTo>
                  <a:lnTo>
                    <a:pt x="852258" y="266280"/>
                  </a:lnTo>
                  <a:lnTo>
                    <a:pt x="852258" y="291642"/>
                  </a:lnTo>
                  <a:lnTo>
                    <a:pt x="837044" y="291642"/>
                  </a:lnTo>
                  <a:lnTo>
                    <a:pt x="837044" y="316992"/>
                  </a:lnTo>
                  <a:lnTo>
                    <a:pt x="814209" y="316992"/>
                  </a:lnTo>
                  <a:lnTo>
                    <a:pt x="814209" y="342353"/>
                  </a:lnTo>
                  <a:lnTo>
                    <a:pt x="798995" y="342353"/>
                  </a:lnTo>
                  <a:lnTo>
                    <a:pt x="798995" y="367715"/>
                  </a:lnTo>
                  <a:lnTo>
                    <a:pt x="783780" y="367715"/>
                  </a:lnTo>
                  <a:lnTo>
                    <a:pt x="783780" y="380390"/>
                  </a:lnTo>
                  <a:lnTo>
                    <a:pt x="760945" y="380390"/>
                  </a:lnTo>
                  <a:lnTo>
                    <a:pt x="760945" y="405752"/>
                  </a:lnTo>
                  <a:lnTo>
                    <a:pt x="745731" y="405752"/>
                  </a:lnTo>
                  <a:lnTo>
                    <a:pt x="722896" y="405752"/>
                  </a:lnTo>
                  <a:lnTo>
                    <a:pt x="707682" y="405752"/>
                  </a:lnTo>
                  <a:lnTo>
                    <a:pt x="692467" y="405752"/>
                  </a:lnTo>
                  <a:lnTo>
                    <a:pt x="669632" y="405752"/>
                  </a:lnTo>
                  <a:lnTo>
                    <a:pt x="669632" y="393077"/>
                  </a:lnTo>
                  <a:lnTo>
                    <a:pt x="654418" y="393077"/>
                  </a:lnTo>
                  <a:lnTo>
                    <a:pt x="654418" y="380390"/>
                  </a:lnTo>
                  <a:lnTo>
                    <a:pt x="639191" y="380390"/>
                  </a:lnTo>
                  <a:lnTo>
                    <a:pt x="639191" y="367715"/>
                  </a:lnTo>
                  <a:lnTo>
                    <a:pt x="616369" y="367715"/>
                  </a:lnTo>
                  <a:lnTo>
                    <a:pt x="616369" y="355041"/>
                  </a:lnTo>
                  <a:lnTo>
                    <a:pt x="601154" y="355041"/>
                  </a:lnTo>
                  <a:lnTo>
                    <a:pt x="601154" y="342353"/>
                  </a:lnTo>
                  <a:lnTo>
                    <a:pt x="578319" y="342353"/>
                  </a:lnTo>
                  <a:lnTo>
                    <a:pt x="578319" y="329679"/>
                  </a:lnTo>
                  <a:lnTo>
                    <a:pt x="563105" y="329679"/>
                  </a:lnTo>
                  <a:lnTo>
                    <a:pt x="563105" y="316992"/>
                  </a:lnTo>
                  <a:lnTo>
                    <a:pt x="547878" y="316992"/>
                  </a:lnTo>
                  <a:lnTo>
                    <a:pt x="547878" y="304317"/>
                  </a:lnTo>
                  <a:lnTo>
                    <a:pt x="525056" y="304317"/>
                  </a:lnTo>
                  <a:lnTo>
                    <a:pt x="327215" y="304317"/>
                  </a:lnTo>
                  <a:lnTo>
                    <a:pt x="327215" y="316992"/>
                  </a:lnTo>
                  <a:lnTo>
                    <a:pt x="311988" y="316992"/>
                  </a:lnTo>
                  <a:lnTo>
                    <a:pt x="311988" y="329679"/>
                  </a:lnTo>
                  <a:lnTo>
                    <a:pt x="289166" y="329679"/>
                  </a:lnTo>
                  <a:lnTo>
                    <a:pt x="273939" y="329679"/>
                  </a:lnTo>
                  <a:lnTo>
                    <a:pt x="251117" y="329679"/>
                  </a:lnTo>
                  <a:lnTo>
                    <a:pt x="251117" y="342353"/>
                  </a:lnTo>
                  <a:lnTo>
                    <a:pt x="235889" y="342353"/>
                  </a:lnTo>
                  <a:lnTo>
                    <a:pt x="220675" y="342353"/>
                  </a:lnTo>
                  <a:lnTo>
                    <a:pt x="220675" y="355041"/>
                  </a:lnTo>
                  <a:lnTo>
                    <a:pt x="197853" y="355041"/>
                  </a:lnTo>
                  <a:lnTo>
                    <a:pt x="182626" y="355041"/>
                  </a:lnTo>
                  <a:lnTo>
                    <a:pt x="182626" y="367715"/>
                  </a:lnTo>
                  <a:lnTo>
                    <a:pt x="159804" y="367715"/>
                  </a:lnTo>
                  <a:lnTo>
                    <a:pt x="144576" y="367715"/>
                  </a:lnTo>
                  <a:lnTo>
                    <a:pt x="144576" y="380390"/>
                  </a:lnTo>
                  <a:lnTo>
                    <a:pt x="129362" y="380390"/>
                  </a:lnTo>
                  <a:lnTo>
                    <a:pt x="106540" y="380390"/>
                  </a:lnTo>
                  <a:lnTo>
                    <a:pt x="91313" y="380390"/>
                  </a:lnTo>
                  <a:lnTo>
                    <a:pt x="91313" y="393077"/>
                  </a:lnTo>
                  <a:lnTo>
                    <a:pt x="68491" y="393077"/>
                  </a:lnTo>
                  <a:lnTo>
                    <a:pt x="68491" y="405752"/>
                  </a:lnTo>
                  <a:lnTo>
                    <a:pt x="53263" y="405752"/>
                  </a:lnTo>
                  <a:lnTo>
                    <a:pt x="38049" y="405752"/>
                  </a:lnTo>
                  <a:lnTo>
                    <a:pt x="15227" y="405752"/>
                  </a:lnTo>
                  <a:lnTo>
                    <a:pt x="15227" y="418439"/>
                  </a:lnTo>
                  <a:lnTo>
                    <a:pt x="0" y="418439"/>
                  </a:lnTo>
                  <a:lnTo>
                    <a:pt x="0" y="1103134"/>
                  </a:lnTo>
                  <a:lnTo>
                    <a:pt x="15227" y="1103134"/>
                  </a:lnTo>
                  <a:lnTo>
                    <a:pt x="38049" y="1103134"/>
                  </a:lnTo>
                  <a:lnTo>
                    <a:pt x="1293609" y="1103134"/>
                  </a:lnTo>
                  <a:lnTo>
                    <a:pt x="1293609" y="12687"/>
                  </a:lnTo>
                  <a:close/>
                </a:path>
              </a:pathLst>
            </a:custGeom>
            <a:solidFill>
              <a:srgbClr val="FF0000"/>
            </a:solidFill>
          </p:spPr>
          <p:txBody>
            <a:bodyPr wrap="square" lIns="0" tIns="0" rIns="0" bIns="0" rtlCol="0"/>
            <a:lstStyle/>
            <a:p>
              <a:endParaRPr/>
            </a:p>
          </p:txBody>
        </p:sp>
        <p:sp>
          <p:nvSpPr>
            <p:cNvPr id="70" name="object 70"/>
            <p:cNvSpPr/>
            <p:nvPr/>
          </p:nvSpPr>
          <p:spPr>
            <a:xfrm>
              <a:off x="10843488" y="4155058"/>
              <a:ext cx="654685" cy="1711960"/>
            </a:xfrm>
            <a:custGeom>
              <a:avLst/>
              <a:gdLst/>
              <a:ahLst/>
              <a:cxnLst/>
              <a:rect l="l" t="t" r="r" b="b"/>
              <a:pathLst>
                <a:path w="654684" h="1711960">
                  <a:moveTo>
                    <a:pt x="654405" y="0"/>
                  </a:moveTo>
                  <a:lnTo>
                    <a:pt x="639191" y="0"/>
                  </a:lnTo>
                  <a:lnTo>
                    <a:pt x="639191" y="50723"/>
                  </a:lnTo>
                  <a:lnTo>
                    <a:pt x="616356" y="50723"/>
                  </a:lnTo>
                  <a:lnTo>
                    <a:pt x="616356" y="101434"/>
                  </a:lnTo>
                  <a:lnTo>
                    <a:pt x="601141" y="101434"/>
                  </a:lnTo>
                  <a:lnTo>
                    <a:pt x="601141" y="164833"/>
                  </a:lnTo>
                  <a:lnTo>
                    <a:pt x="585927" y="164833"/>
                  </a:lnTo>
                  <a:lnTo>
                    <a:pt x="585927" y="202882"/>
                  </a:lnTo>
                  <a:lnTo>
                    <a:pt x="563092" y="202882"/>
                  </a:lnTo>
                  <a:lnTo>
                    <a:pt x="563092" y="240919"/>
                  </a:lnTo>
                  <a:lnTo>
                    <a:pt x="547878" y="240919"/>
                  </a:lnTo>
                  <a:lnTo>
                    <a:pt x="547878" y="278955"/>
                  </a:lnTo>
                  <a:lnTo>
                    <a:pt x="525043" y="278955"/>
                  </a:lnTo>
                  <a:lnTo>
                    <a:pt x="525043" y="316992"/>
                  </a:lnTo>
                  <a:lnTo>
                    <a:pt x="509828" y="316992"/>
                  </a:lnTo>
                  <a:lnTo>
                    <a:pt x="509828" y="329679"/>
                  </a:lnTo>
                  <a:lnTo>
                    <a:pt x="494614" y="329679"/>
                  </a:lnTo>
                  <a:lnTo>
                    <a:pt x="494614" y="367715"/>
                  </a:lnTo>
                  <a:lnTo>
                    <a:pt x="471779" y="367715"/>
                  </a:lnTo>
                  <a:lnTo>
                    <a:pt x="471779" y="405752"/>
                  </a:lnTo>
                  <a:lnTo>
                    <a:pt x="456565" y="405752"/>
                  </a:lnTo>
                  <a:lnTo>
                    <a:pt x="456565" y="418426"/>
                  </a:lnTo>
                  <a:lnTo>
                    <a:pt x="441337" y="418426"/>
                  </a:lnTo>
                  <a:lnTo>
                    <a:pt x="441337" y="431114"/>
                  </a:lnTo>
                  <a:lnTo>
                    <a:pt x="418515" y="431114"/>
                  </a:lnTo>
                  <a:lnTo>
                    <a:pt x="418515" y="443788"/>
                  </a:lnTo>
                  <a:lnTo>
                    <a:pt x="403301" y="443788"/>
                  </a:lnTo>
                  <a:lnTo>
                    <a:pt x="403301" y="456476"/>
                  </a:lnTo>
                  <a:lnTo>
                    <a:pt x="380466" y="456476"/>
                  </a:lnTo>
                  <a:lnTo>
                    <a:pt x="380466" y="469150"/>
                  </a:lnTo>
                  <a:lnTo>
                    <a:pt x="365252" y="469150"/>
                  </a:lnTo>
                  <a:lnTo>
                    <a:pt x="365252" y="481825"/>
                  </a:lnTo>
                  <a:lnTo>
                    <a:pt x="350024" y="481825"/>
                  </a:lnTo>
                  <a:lnTo>
                    <a:pt x="327202" y="481825"/>
                  </a:lnTo>
                  <a:lnTo>
                    <a:pt x="327202" y="494512"/>
                  </a:lnTo>
                  <a:lnTo>
                    <a:pt x="311988" y="494512"/>
                  </a:lnTo>
                  <a:lnTo>
                    <a:pt x="311988" y="507187"/>
                  </a:lnTo>
                  <a:lnTo>
                    <a:pt x="289153" y="507187"/>
                  </a:lnTo>
                  <a:lnTo>
                    <a:pt x="289153" y="519874"/>
                  </a:lnTo>
                  <a:lnTo>
                    <a:pt x="273939" y="519874"/>
                  </a:lnTo>
                  <a:lnTo>
                    <a:pt x="273939" y="545223"/>
                  </a:lnTo>
                  <a:lnTo>
                    <a:pt x="258711" y="545223"/>
                  </a:lnTo>
                  <a:lnTo>
                    <a:pt x="235889" y="545223"/>
                  </a:lnTo>
                  <a:lnTo>
                    <a:pt x="235889" y="570585"/>
                  </a:lnTo>
                  <a:lnTo>
                    <a:pt x="220675" y="570585"/>
                  </a:lnTo>
                  <a:lnTo>
                    <a:pt x="220675" y="595947"/>
                  </a:lnTo>
                  <a:lnTo>
                    <a:pt x="197840" y="595947"/>
                  </a:lnTo>
                  <a:lnTo>
                    <a:pt x="182626" y="595947"/>
                  </a:lnTo>
                  <a:lnTo>
                    <a:pt x="167398" y="595947"/>
                  </a:lnTo>
                  <a:lnTo>
                    <a:pt x="167398" y="621309"/>
                  </a:lnTo>
                  <a:lnTo>
                    <a:pt x="144576" y="621309"/>
                  </a:lnTo>
                  <a:lnTo>
                    <a:pt x="129362" y="621309"/>
                  </a:lnTo>
                  <a:lnTo>
                    <a:pt x="114134" y="621309"/>
                  </a:lnTo>
                  <a:lnTo>
                    <a:pt x="114134" y="633984"/>
                  </a:lnTo>
                  <a:lnTo>
                    <a:pt x="22821" y="633984"/>
                  </a:lnTo>
                  <a:lnTo>
                    <a:pt x="22821" y="621309"/>
                  </a:lnTo>
                  <a:lnTo>
                    <a:pt x="0" y="621309"/>
                  </a:lnTo>
                  <a:lnTo>
                    <a:pt x="0" y="1711756"/>
                  </a:lnTo>
                  <a:lnTo>
                    <a:pt x="22821" y="1711756"/>
                  </a:lnTo>
                  <a:lnTo>
                    <a:pt x="38036" y="1711756"/>
                  </a:lnTo>
                  <a:lnTo>
                    <a:pt x="654405" y="1711756"/>
                  </a:lnTo>
                  <a:lnTo>
                    <a:pt x="654405" y="0"/>
                  </a:lnTo>
                  <a:close/>
                </a:path>
              </a:pathLst>
            </a:custGeom>
            <a:solidFill>
              <a:srgbClr val="FF0000"/>
            </a:solidFill>
          </p:spPr>
          <p:txBody>
            <a:bodyPr wrap="square" lIns="0" tIns="0" rIns="0" bIns="0" rtlCol="0"/>
            <a:lstStyle/>
            <a:p>
              <a:endParaRPr/>
            </a:p>
          </p:txBody>
        </p:sp>
        <p:sp>
          <p:nvSpPr>
            <p:cNvPr id="71" name="object 71"/>
            <p:cNvSpPr/>
            <p:nvPr/>
          </p:nvSpPr>
          <p:spPr>
            <a:xfrm>
              <a:off x="7023481" y="4522774"/>
              <a:ext cx="1294130" cy="1078230"/>
            </a:xfrm>
            <a:custGeom>
              <a:avLst/>
              <a:gdLst/>
              <a:ahLst/>
              <a:cxnLst/>
              <a:rect l="l" t="t" r="r" b="b"/>
              <a:pathLst>
                <a:path w="1294129" h="1078229">
                  <a:moveTo>
                    <a:pt x="1293660" y="0"/>
                  </a:moveTo>
                  <a:lnTo>
                    <a:pt x="1278445" y="0"/>
                  </a:lnTo>
                  <a:lnTo>
                    <a:pt x="1278445" y="12674"/>
                  </a:lnTo>
                  <a:lnTo>
                    <a:pt x="1255610" y="12674"/>
                  </a:lnTo>
                  <a:lnTo>
                    <a:pt x="1255610" y="25361"/>
                  </a:lnTo>
                  <a:lnTo>
                    <a:pt x="1240396" y="25361"/>
                  </a:lnTo>
                  <a:lnTo>
                    <a:pt x="1240396" y="38036"/>
                  </a:lnTo>
                  <a:lnTo>
                    <a:pt x="1217561" y="38036"/>
                  </a:lnTo>
                  <a:lnTo>
                    <a:pt x="1217561" y="63398"/>
                  </a:lnTo>
                  <a:lnTo>
                    <a:pt x="1202347" y="63398"/>
                  </a:lnTo>
                  <a:lnTo>
                    <a:pt x="1202347" y="76073"/>
                  </a:lnTo>
                  <a:lnTo>
                    <a:pt x="1187132" y="76073"/>
                  </a:lnTo>
                  <a:lnTo>
                    <a:pt x="1187132" y="101434"/>
                  </a:lnTo>
                  <a:lnTo>
                    <a:pt x="1164297" y="101434"/>
                  </a:lnTo>
                  <a:lnTo>
                    <a:pt x="1164297" y="114109"/>
                  </a:lnTo>
                  <a:lnTo>
                    <a:pt x="1149083" y="114109"/>
                  </a:lnTo>
                  <a:lnTo>
                    <a:pt x="1149083" y="126796"/>
                  </a:lnTo>
                  <a:lnTo>
                    <a:pt x="1126197" y="126796"/>
                  </a:lnTo>
                  <a:lnTo>
                    <a:pt x="1126197" y="139471"/>
                  </a:lnTo>
                  <a:lnTo>
                    <a:pt x="1110983" y="139471"/>
                  </a:lnTo>
                  <a:lnTo>
                    <a:pt x="1110983" y="164833"/>
                  </a:lnTo>
                  <a:lnTo>
                    <a:pt x="1095768" y="164833"/>
                  </a:lnTo>
                  <a:lnTo>
                    <a:pt x="1095768" y="190195"/>
                  </a:lnTo>
                  <a:lnTo>
                    <a:pt x="1072934" y="190195"/>
                  </a:lnTo>
                  <a:lnTo>
                    <a:pt x="1072934" y="202869"/>
                  </a:lnTo>
                  <a:lnTo>
                    <a:pt x="1057719" y="202869"/>
                  </a:lnTo>
                  <a:lnTo>
                    <a:pt x="1057719" y="228231"/>
                  </a:lnTo>
                  <a:lnTo>
                    <a:pt x="1042492" y="228231"/>
                  </a:lnTo>
                  <a:lnTo>
                    <a:pt x="1042492" y="253593"/>
                  </a:lnTo>
                  <a:lnTo>
                    <a:pt x="1019670" y="253593"/>
                  </a:lnTo>
                  <a:lnTo>
                    <a:pt x="1019670" y="266268"/>
                  </a:lnTo>
                  <a:lnTo>
                    <a:pt x="1004455" y="266268"/>
                  </a:lnTo>
                  <a:lnTo>
                    <a:pt x="1004455" y="291630"/>
                  </a:lnTo>
                  <a:lnTo>
                    <a:pt x="981621" y="291630"/>
                  </a:lnTo>
                  <a:lnTo>
                    <a:pt x="981621" y="316992"/>
                  </a:lnTo>
                  <a:lnTo>
                    <a:pt x="966406" y="316992"/>
                  </a:lnTo>
                  <a:lnTo>
                    <a:pt x="966406" y="342353"/>
                  </a:lnTo>
                  <a:lnTo>
                    <a:pt x="951179" y="342353"/>
                  </a:lnTo>
                  <a:lnTo>
                    <a:pt x="951179" y="367703"/>
                  </a:lnTo>
                  <a:lnTo>
                    <a:pt x="928357" y="367703"/>
                  </a:lnTo>
                  <a:lnTo>
                    <a:pt x="928357" y="405752"/>
                  </a:lnTo>
                  <a:lnTo>
                    <a:pt x="913142" y="405752"/>
                  </a:lnTo>
                  <a:lnTo>
                    <a:pt x="913142" y="431101"/>
                  </a:lnTo>
                  <a:lnTo>
                    <a:pt x="890308" y="431101"/>
                  </a:lnTo>
                  <a:lnTo>
                    <a:pt x="890308" y="443788"/>
                  </a:lnTo>
                  <a:lnTo>
                    <a:pt x="875093" y="443788"/>
                  </a:lnTo>
                  <a:lnTo>
                    <a:pt x="875093" y="456463"/>
                  </a:lnTo>
                  <a:lnTo>
                    <a:pt x="859866" y="456463"/>
                  </a:lnTo>
                  <a:lnTo>
                    <a:pt x="859866" y="469150"/>
                  </a:lnTo>
                  <a:lnTo>
                    <a:pt x="837044" y="469150"/>
                  </a:lnTo>
                  <a:lnTo>
                    <a:pt x="821829" y="469150"/>
                  </a:lnTo>
                  <a:lnTo>
                    <a:pt x="821829" y="456463"/>
                  </a:lnTo>
                  <a:lnTo>
                    <a:pt x="798995" y="456463"/>
                  </a:lnTo>
                  <a:lnTo>
                    <a:pt x="798995" y="431101"/>
                  </a:lnTo>
                  <a:lnTo>
                    <a:pt x="783780" y="431101"/>
                  </a:lnTo>
                  <a:lnTo>
                    <a:pt x="783780" y="405752"/>
                  </a:lnTo>
                  <a:lnTo>
                    <a:pt x="768553" y="405752"/>
                  </a:lnTo>
                  <a:lnTo>
                    <a:pt x="768553" y="367703"/>
                  </a:lnTo>
                  <a:lnTo>
                    <a:pt x="745731" y="367703"/>
                  </a:lnTo>
                  <a:lnTo>
                    <a:pt x="745731" y="342353"/>
                  </a:lnTo>
                  <a:lnTo>
                    <a:pt x="730504" y="342353"/>
                  </a:lnTo>
                  <a:lnTo>
                    <a:pt x="730504" y="316992"/>
                  </a:lnTo>
                  <a:lnTo>
                    <a:pt x="707682" y="316992"/>
                  </a:lnTo>
                  <a:lnTo>
                    <a:pt x="707682" y="278955"/>
                  </a:lnTo>
                  <a:lnTo>
                    <a:pt x="692467" y="278955"/>
                  </a:lnTo>
                  <a:lnTo>
                    <a:pt x="692467" y="253593"/>
                  </a:lnTo>
                  <a:lnTo>
                    <a:pt x="677240" y="253593"/>
                  </a:lnTo>
                  <a:lnTo>
                    <a:pt x="677240" y="228231"/>
                  </a:lnTo>
                  <a:lnTo>
                    <a:pt x="654418" y="228231"/>
                  </a:lnTo>
                  <a:lnTo>
                    <a:pt x="654418" y="202869"/>
                  </a:lnTo>
                  <a:lnTo>
                    <a:pt x="639191" y="202869"/>
                  </a:lnTo>
                  <a:lnTo>
                    <a:pt x="639191" y="190195"/>
                  </a:lnTo>
                  <a:lnTo>
                    <a:pt x="623976" y="190195"/>
                  </a:lnTo>
                  <a:lnTo>
                    <a:pt x="623976" y="177507"/>
                  </a:lnTo>
                  <a:lnTo>
                    <a:pt x="601154" y="177507"/>
                  </a:lnTo>
                  <a:lnTo>
                    <a:pt x="585927" y="177507"/>
                  </a:lnTo>
                  <a:lnTo>
                    <a:pt x="585927" y="190195"/>
                  </a:lnTo>
                  <a:lnTo>
                    <a:pt x="563105" y="190195"/>
                  </a:lnTo>
                  <a:lnTo>
                    <a:pt x="563105" y="202869"/>
                  </a:lnTo>
                  <a:lnTo>
                    <a:pt x="547878" y="202869"/>
                  </a:lnTo>
                  <a:lnTo>
                    <a:pt x="547878" y="215557"/>
                  </a:lnTo>
                  <a:lnTo>
                    <a:pt x="532663" y="215557"/>
                  </a:lnTo>
                  <a:lnTo>
                    <a:pt x="532663" y="228231"/>
                  </a:lnTo>
                  <a:lnTo>
                    <a:pt x="509841" y="228231"/>
                  </a:lnTo>
                  <a:lnTo>
                    <a:pt x="494614" y="228231"/>
                  </a:lnTo>
                  <a:lnTo>
                    <a:pt x="494614" y="253593"/>
                  </a:lnTo>
                  <a:lnTo>
                    <a:pt x="471792" y="253593"/>
                  </a:lnTo>
                  <a:lnTo>
                    <a:pt x="471792" y="266268"/>
                  </a:lnTo>
                  <a:lnTo>
                    <a:pt x="456565" y="266268"/>
                  </a:lnTo>
                  <a:lnTo>
                    <a:pt x="456565" y="278955"/>
                  </a:lnTo>
                  <a:lnTo>
                    <a:pt x="441350" y="278955"/>
                  </a:lnTo>
                  <a:lnTo>
                    <a:pt x="441350" y="291630"/>
                  </a:lnTo>
                  <a:lnTo>
                    <a:pt x="418528" y="291630"/>
                  </a:lnTo>
                  <a:lnTo>
                    <a:pt x="418528" y="304304"/>
                  </a:lnTo>
                  <a:lnTo>
                    <a:pt x="403301" y="304304"/>
                  </a:lnTo>
                  <a:lnTo>
                    <a:pt x="380479" y="304304"/>
                  </a:lnTo>
                  <a:lnTo>
                    <a:pt x="380479" y="329666"/>
                  </a:lnTo>
                  <a:lnTo>
                    <a:pt x="365252" y="329666"/>
                  </a:lnTo>
                  <a:lnTo>
                    <a:pt x="350037" y="329666"/>
                  </a:lnTo>
                  <a:lnTo>
                    <a:pt x="350037" y="342353"/>
                  </a:lnTo>
                  <a:lnTo>
                    <a:pt x="327202" y="342353"/>
                  </a:lnTo>
                  <a:lnTo>
                    <a:pt x="311988" y="342353"/>
                  </a:lnTo>
                  <a:lnTo>
                    <a:pt x="311988" y="355028"/>
                  </a:lnTo>
                  <a:lnTo>
                    <a:pt x="296773" y="355028"/>
                  </a:lnTo>
                  <a:lnTo>
                    <a:pt x="296773" y="367703"/>
                  </a:lnTo>
                  <a:lnTo>
                    <a:pt x="273939" y="367703"/>
                  </a:lnTo>
                  <a:lnTo>
                    <a:pt x="258724" y="367703"/>
                  </a:lnTo>
                  <a:lnTo>
                    <a:pt x="258724" y="380390"/>
                  </a:lnTo>
                  <a:lnTo>
                    <a:pt x="235889" y="380390"/>
                  </a:lnTo>
                  <a:lnTo>
                    <a:pt x="220675" y="380390"/>
                  </a:lnTo>
                  <a:lnTo>
                    <a:pt x="205460" y="380390"/>
                  </a:lnTo>
                  <a:lnTo>
                    <a:pt x="205460" y="393065"/>
                  </a:lnTo>
                  <a:lnTo>
                    <a:pt x="182626" y="393065"/>
                  </a:lnTo>
                  <a:lnTo>
                    <a:pt x="167411" y="393065"/>
                  </a:lnTo>
                  <a:lnTo>
                    <a:pt x="167411" y="418426"/>
                  </a:lnTo>
                  <a:lnTo>
                    <a:pt x="144576" y="418426"/>
                  </a:lnTo>
                  <a:lnTo>
                    <a:pt x="129362" y="418426"/>
                  </a:lnTo>
                  <a:lnTo>
                    <a:pt x="129362" y="443788"/>
                  </a:lnTo>
                  <a:lnTo>
                    <a:pt x="114147" y="443788"/>
                  </a:lnTo>
                  <a:lnTo>
                    <a:pt x="91313" y="443788"/>
                  </a:lnTo>
                  <a:lnTo>
                    <a:pt x="91313" y="456463"/>
                  </a:lnTo>
                  <a:lnTo>
                    <a:pt x="76098" y="456463"/>
                  </a:lnTo>
                  <a:lnTo>
                    <a:pt x="76098" y="469150"/>
                  </a:lnTo>
                  <a:lnTo>
                    <a:pt x="53263" y="469150"/>
                  </a:lnTo>
                  <a:lnTo>
                    <a:pt x="53263" y="481825"/>
                  </a:lnTo>
                  <a:lnTo>
                    <a:pt x="38049" y="481825"/>
                  </a:lnTo>
                  <a:lnTo>
                    <a:pt x="38049" y="494499"/>
                  </a:lnTo>
                  <a:lnTo>
                    <a:pt x="22834" y="494499"/>
                  </a:lnTo>
                  <a:lnTo>
                    <a:pt x="22834" y="507187"/>
                  </a:lnTo>
                  <a:lnTo>
                    <a:pt x="0" y="507187"/>
                  </a:lnTo>
                  <a:lnTo>
                    <a:pt x="0" y="1077772"/>
                  </a:lnTo>
                  <a:lnTo>
                    <a:pt x="22834" y="1077772"/>
                  </a:lnTo>
                  <a:lnTo>
                    <a:pt x="38049" y="1077772"/>
                  </a:lnTo>
                  <a:lnTo>
                    <a:pt x="53263" y="1077772"/>
                  </a:lnTo>
                  <a:lnTo>
                    <a:pt x="76098" y="1077772"/>
                  </a:lnTo>
                  <a:lnTo>
                    <a:pt x="76098" y="1065085"/>
                  </a:lnTo>
                  <a:lnTo>
                    <a:pt x="91313" y="1065085"/>
                  </a:lnTo>
                  <a:lnTo>
                    <a:pt x="114147" y="1065085"/>
                  </a:lnTo>
                  <a:lnTo>
                    <a:pt x="114147" y="1052410"/>
                  </a:lnTo>
                  <a:lnTo>
                    <a:pt x="129362" y="1052410"/>
                  </a:lnTo>
                  <a:lnTo>
                    <a:pt x="129362" y="1039736"/>
                  </a:lnTo>
                  <a:lnTo>
                    <a:pt x="144576" y="1039736"/>
                  </a:lnTo>
                  <a:lnTo>
                    <a:pt x="167411" y="1039736"/>
                  </a:lnTo>
                  <a:lnTo>
                    <a:pt x="167411" y="1027049"/>
                  </a:lnTo>
                  <a:lnTo>
                    <a:pt x="182626" y="1027049"/>
                  </a:lnTo>
                  <a:lnTo>
                    <a:pt x="205460" y="1027049"/>
                  </a:lnTo>
                  <a:lnTo>
                    <a:pt x="205460" y="1014374"/>
                  </a:lnTo>
                  <a:lnTo>
                    <a:pt x="220675" y="1014374"/>
                  </a:lnTo>
                  <a:lnTo>
                    <a:pt x="235889" y="1014374"/>
                  </a:lnTo>
                  <a:lnTo>
                    <a:pt x="235889" y="1001687"/>
                  </a:lnTo>
                  <a:lnTo>
                    <a:pt x="258724" y="1001687"/>
                  </a:lnTo>
                  <a:lnTo>
                    <a:pt x="273939" y="1001687"/>
                  </a:lnTo>
                  <a:lnTo>
                    <a:pt x="296773" y="1001687"/>
                  </a:lnTo>
                  <a:lnTo>
                    <a:pt x="311988" y="1001687"/>
                  </a:lnTo>
                  <a:lnTo>
                    <a:pt x="311988" y="989012"/>
                  </a:lnTo>
                  <a:lnTo>
                    <a:pt x="327202" y="989012"/>
                  </a:lnTo>
                  <a:lnTo>
                    <a:pt x="350037" y="989012"/>
                  </a:lnTo>
                  <a:lnTo>
                    <a:pt x="365252" y="989012"/>
                  </a:lnTo>
                  <a:lnTo>
                    <a:pt x="380479" y="989012"/>
                  </a:lnTo>
                  <a:lnTo>
                    <a:pt x="380479" y="976337"/>
                  </a:lnTo>
                  <a:lnTo>
                    <a:pt x="403301" y="976337"/>
                  </a:lnTo>
                  <a:lnTo>
                    <a:pt x="403301" y="963650"/>
                  </a:lnTo>
                  <a:lnTo>
                    <a:pt x="418528" y="963650"/>
                  </a:lnTo>
                  <a:lnTo>
                    <a:pt x="441350" y="963650"/>
                  </a:lnTo>
                  <a:lnTo>
                    <a:pt x="456565" y="963650"/>
                  </a:lnTo>
                  <a:lnTo>
                    <a:pt x="471792" y="963650"/>
                  </a:lnTo>
                  <a:lnTo>
                    <a:pt x="471792" y="950976"/>
                  </a:lnTo>
                  <a:lnTo>
                    <a:pt x="494614" y="950976"/>
                  </a:lnTo>
                  <a:lnTo>
                    <a:pt x="509841" y="950976"/>
                  </a:lnTo>
                  <a:lnTo>
                    <a:pt x="532663" y="950976"/>
                  </a:lnTo>
                  <a:lnTo>
                    <a:pt x="532663" y="938288"/>
                  </a:lnTo>
                  <a:lnTo>
                    <a:pt x="547878" y="938288"/>
                  </a:lnTo>
                  <a:lnTo>
                    <a:pt x="547878" y="925614"/>
                  </a:lnTo>
                  <a:lnTo>
                    <a:pt x="563105" y="925614"/>
                  </a:lnTo>
                  <a:lnTo>
                    <a:pt x="654418" y="925614"/>
                  </a:lnTo>
                  <a:lnTo>
                    <a:pt x="654418" y="938288"/>
                  </a:lnTo>
                  <a:lnTo>
                    <a:pt x="677240" y="938288"/>
                  </a:lnTo>
                  <a:lnTo>
                    <a:pt x="677240" y="950976"/>
                  </a:lnTo>
                  <a:lnTo>
                    <a:pt x="692467" y="950976"/>
                  </a:lnTo>
                  <a:lnTo>
                    <a:pt x="707682" y="950976"/>
                  </a:lnTo>
                  <a:lnTo>
                    <a:pt x="707682" y="963650"/>
                  </a:lnTo>
                  <a:lnTo>
                    <a:pt x="730504" y="963650"/>
                  </a:lnTo>
                  <a:lnTo>
                    <a:pt x="730516" y="976337"/>
                  </a:lnTo>
                  <a:lnTo>
                    <a:pt x="745731" y="976337"/>
                  </a:lnTo>
                  <a:lnTo>
                    <a:pt x="768553" y="976337"/>
                  </a:lnTo>
                  <a:lnTo>
                    <a:pt x="768553" y="989012"/>
                  </a:lnTo>
                  <a:lnTo>
                    <a:pt x="783780" y="989012"/>
                  </a:lnTo>
                  <a:lnTo>
                    <a:pt x="783780" y="1001687"/>
                  </a:lnTo>
                  <a:lnTo>
                    <a:pt x="890308" y="1001687"/>
                  </a:lnTo>
                  <a:lnTo>
                    <a:pt x="890308" y="989012"/>
                  </a:lnTo>
                  <a:lnTo>
                    <a:pt x="913142" y="989012"/>
                  </a:lnTo>
                  <a:lnTo>
                    <a:pt x="913142" y="976337"/>
                  </a:lnTo>
                  <a:lnTo>
                    <a:pt x="928357" y="976337"/>
                  </a:lnTo>
                  <a:lnTo>
                    <a:pt x="928357" y="963650"/>
                  </a:lnTo>
                  <a:lnTo>
                    <a:pt x="951179" y="963650"/>
                  </a:lnTo>
                  <a:lnTo>
                    <a:pt x="966406" y="963650"/>
                  </a:lnTo>
                  <a:lnTo>
                    <a:pt x="966406" y="950976"/>
                  </a:lnTo>
                  <a:lnTo>
                    <a:pt x="981621" y="950976"/>
                  </a:lnTo>
                  <a:lnTo>
                    <a:pt x="981621" y="938288"/>
                  </a:lnTo>
                  <a:lnTo>
                    <a:pt x="1004455" y="938288"/>
                  </a:lnTo>
                  <a:lnTo>
                    <a:pt x="1004455" y="925614"/>
                  </a:lnTo>
                  <a:lnTo>
                    <a:pt x="1019670" y="925614"/>
                  </a:lnTo>
                  <a:lnTo>
                    <a:pt x="1019670" y="912939"/>
                  </a:lnTo>
                  <a:lnTo>
                    <a:pt x="1042492" y="912939"/>
                  </a:lnTo>
                  <a:lnTo>
                    <a:pt x="1042492" y="900252"/>
                  </a:lnTo>
                  <a:lnTo>
                    <a:pt x="1057719" y="900252"/>
                  </a:lnTo>
                  <a:lnTo>
                    <a:pt x="1057719" y="887577"/>
                  </a:lnTo>
                  <a:lnTo>
                    <a:pt x="1072934" y="887577"/>
                  </a:lnTo>
                  <a:lnTo>
                    <a:pt x="1095768" y="887577"/>
                  </a:lnTo>
                  <a:lnTo>
                    <a:pt x="1095768" y="874890"/>
                  </a:lnTo>
                  <a:lnTo>
                    <a:pt x="1110983" y="874890"/>
                  </a:lnTo>
                  <a:lnTo>
                    <a:pt x="1126197" y="874890"/>
                  </a:lnTo>
                  <a:lnTo>
                    <a:pt x="1149083" y="874890"/>
                  </a:lnTo>
                  <a:lnTo>
                    <a:pt x="1149083" y="862215"/>
                  </a:lnTo>
                  <a:lnTo>
                    <a:pt x="1164297" y="862215"/>
                  </a:lnTo>
                  <a:lnTo>
                    <a:pt x="1164297" y="849541"/>
                  </a:lnTo>
                  <a:lnTo>
                    <a:pt x="1187132" y="849541"/>
                  </a:lnTo>
                  <a:lnTo>
                    <a:pt x="1202347" y="849541"/>
                  </a:lnTo>
                  <a:lnTo>
                    <a:pt x="1217561" y="849541"/>
                  </a:lnTo>
                  <a:lnTo>
                    <a:pt x="1240396" y="849541"/>
                  </a:lnTo>
                  <a:lnTo>
                    <a:pt x="1255610" y="849541"/>
                  </a:lnTo>
                  <a:lnTo>
                    <a:pt x="1255610" y="836853"/>
                  </a:lnTo>
                  <a:lnTo>
                    <a:pt x="1278445" y="836853"/>
                  </a:lnTo>
                  <a:lnTo>
                    <a:pt x="1293660" y="836853"/>
                  </a:lnTo>
                  <a:lnTo>
                    <a:pt x="1293660" y="0"/>
                  </a:lnTo>
                  <a:close/>
                </a:path>
              </a:pathLst>
            </a:custGeom>
            <a:solidFill>
              <a:srgbClr val="006FC0"/>
            </a:solidFill>
          </p:spPr>
          <p:txBody>
            <a:bodyPr wrap="square" lIns="0" tIns="0" rIns="0" bIns="0" rtlCol="0"/>
            <a:lstStyle/>
            <a:p>
              <a:endParaRPr/>
            </a:p>
          </p:txBody>
        </p:sp>
        <p:sp>
          <p:nvSpPr>
            <p:cNvPr id="72" name="object 72"/>
            <p:cNvSpPr/>
            <p:nvPr/>
          </p:nvSpPr>
          <p:spPr>
            <a:xfrm>
              <a:off x="8301926" y="4256493"/>
              <a:ext cx="1286510" cy="1103630"/>
            </a:xfrm>
            <a:custGeom>
              <a:avLst/>
              <a:gdLst/>
              <a:ahLst/>
              <a:cxnLst/>
              <a:rect l="l" t="t" r="r" b="b"/>
              <a:pathLst>
                <a:path w="1286509" h="1103629">
                  <a:moveTo>
                    <a:pt x="1286002" y="0"/>
                  </a:moveTo>
                  <a:lnTo>
                    <a:pt x="1270774" y="0"/>
                  </a:lnTo>
                  <a:lnTo>
                    <a:pt x="1270774" y="12687"/>
                  </a:lnTo>
                  <a:lnTo>
                    <a:pt x="1247952" y="12687"/>
                  </a:lnTo>
                  <a:lnTo>
                    <a:pt x="1247952" y="25361"/>
                  </a:lnTo>
                  <a:lnTo>
                    <a:pt x="1232725" y="25361"/>
                  </a:lnTo>
                  <a:lnTo>
                    <a:pt x="1232725" y="38049"/>
                  </a:lnTo>
                  <a:lnTo>
                    <a:pt x="1217510" y="38049"/>
                  </a:lnTo>
                  <a:lnTo>
                    <a:pt x="1194676" y="38049"/>
                  </a:lnTo>
                  <a:lnTo>
                    <a:pt x="1194676" y="63398"/>
                  </a:lnTo>
                  <a:lnTo>
                    <a:pt x="1179461" y="63398"/>
                  </a:lnTo>
                  <a:lnTo>
                    <a:pt x="1164247" y="63398"/>
                  </a:lnTo>
                  <a:lnTo>
                    <a:pt x="1164247" y="76085"/>
                  </a:lnTo>
                  <a:lnTo>
                    <a:pt x="1141412" y="76085"/>
                  </a:lnTo>
                  <a:lnTo>
                    <a:pt x="1126197" y="76085"/>
                  </a:lnTo>
                  <a:lnTo>
                    <a:pt x="1126197" y="88760"/>
                  </a:lnTo>
                  <a:lnTo>
                    <a:pt x="1103363" y="88760"/>
                  </a:lnTo>
                  <a:lnTo>
                    <a:pt x="1103363" y="101447"/>
                  </a:lnTo>
                  <a:lnTo>
                    <a:pt x="1088148" y="101447"/>
                  </a:lnTo>
                  <a:lnTo>
                    <a:pt x="1072934" y="101447"/>
                  </a:lnTo>
                  <a:lnTo>
                    <a:pt x="1050099" y="101447"/>
                  </a:lnTo>
                  <a:lnTo>
                    <a:pt x="1034884" y="101447"/>
                  </a:lnTo>
                  <a:lnTo>
                    <a:pt x="1012050" y="101447"/>
                  </a:lnTo>
                  <a:lnTo>
                    <a:pt x="1012050" y="76085"/>
                  </a:lnTo>
                  <a:lnTo>
                    <a:pt x="996835" y="76085"/>
                  </a:lnTo>
                  <a:lnTo>
                    <a:pt x="981621" y="76085"/>
                  </a:lnTo>
                  <a:lnTo>
                    <a:pt x="958786" y="76085"/>
                  </a:lnTo>
                  <a:lnTo>
                    <a:pt x="943571" y="76085"/>
                  </a:lnTo>
                  <a:lnTo>
                    <a:pt x="943571" y="63398"/>
                  </a:lnTo>
                  <a:lnTo>
                    <a:pt x="920737" y="63398"/>
                  </a:lnTo>
                  <a:lnTo>
                    <a:pt x="905522" y="63398"/>
                  </a:lnTo>
                  <a:lnTo>
                    <a:pt x="890308" y="63398"/>
                  </a:lnTo>
                  <a:lnTo>
                    <a:pt x="890308" y="50723"/>
                  </a:lnTo>
                  <a:lnTo>
                    <a:pt x="867473" y="50723"/>
                  </a:lnTo>
                  <a:lnTo>
                    <a:pt x="852258" y="50723"/>
                  </a:lnTo>
                  <a:lnTo>
                    <a:pt x="852258" y="38049"/>
                  </a:lnTo>
                  <a:lnTo>
                    <a:pt x="837031" y="38049"/>
                  </a:lnTo>
                  <a:lnTo>
                    <a:pt x="814209" y="38049"/>
                  </a:lnTo>
                  <a:lnTo>
                    <a:pt x="798995" y="38049"/>
                  </a:lnTo>
                  <a:lnTo>
                    <a:pt x="798995" y="50723"/>
                  </a:lnTo>
                  <a:lnTo>
                    <a:pt x="776160" y="50723"/>
                  </a:lnTo>
                  <a:lnTo>
                    <a:pt x="776160" y="63398"/>
                  </a:lnTo>
                  <a:lnTo>
                    <a:pt x="760945" y="63398"/>
                  </a:lnTo>
                  <a:lnTo>
                    <a:pt x="760945" y="50723"/>
                  </a:lnTo>
                  <a:lnTo>
                    <a:pt x="745718" y="50723"/>
                  </a:lnTo>
                  <a:lnTo>
                    <a:pt x="722896" y="50723"/>
                  </a:lnTo>
                  <a:lnTo>
                    <a:pt x="722896" y="63398"/>
                  </a:lnTo>
                  <a:lnTo>
                    <a:pt x="707682" y="63398"/>
                  </a:lnTo>
                  <a:lnTo>
                    <a:pt x="684847" y="63398"/>
                  </a:lnTo>
                  <a:lnTo>
                    <a:pt x="669632" y="63398"/>
                  </a:lnTo>
                  <a:lnTo>
                    <a:pt x="669632" y="76085"/>
                  </a:lnTo>
                  <a:lnTo>
                    <a:pt x="654405" y="76085"/>
                  </a:lnTo>
                  <a:lnTo>
                    <a:pt x="631583" y="76085"/>
                  </a:lnTo>
                  <a:lnTo>
                    <a:pt x="631583" y="88760"/>
                  </a:lnTo>
                  <a:lnTo>
                    <a:pt x="616369" y="88760"/>
                  </a:lnTo>
                  <a:lnTo>
                    <a:pt x="616369" y="101447"/>
                  </a:lnTo>
                  <a:lnTo>
                    <a:pt x="593534" y="101447"/>
                  </a:lnTo>
                  <a:lnTo>
                    <a:pt x="578319" y="101447"/>
                  </a:lnTo>
                  <a:lnTo>
                    <a:pt x="578319" y="114122"/>
                  </a:lnTo>
                  <a:lnTo>
                    <a:pt x="563092" y="114122"/>
                  </a:lnTo>
                  <a:lnTo>
                    <a:pt x="540270" y="114122"/>
                  </a:lnTo>
                  <a:lnTo>
                    <a:pt x="540270" y="126796"/>
                  </a:lnTo>
                  <a:lnTo>
                    <a:pt x="525043" y="126796"/>
                  </a:lnTo>
                  <a:lnTo>
                    <a:pt x="502221" y="126796"/>
                  </a:lnTo>
                  <a:lnTo>
                    <a:pt x="502221" y="139484"/>
                  </a:lnTo>
                  <a:lnTo>
                    <a:pt x="487006" y="139484"/>
                  </a:lnTo>
                  <a:lnTo>
                    <a:pt x="471779" y="139484"/>
                  </a:lnTo>
                  <a:lnTo>
                    <a:pt x="357644" y="139484"/>
                  </a:lnTo>
                  <a:lnTo>
                    <a:pt x="357644" y="152158"/>
                  </a:lnTo>
                  <a:lnTo>
                    <a:pt x="342417" y="152158"/>
                  </a:lnTo>
                  <a:lnTo>
                    <a:pt x="327202" y="152158"/>
                  </a:lnTo>
                  <a:lnTo>
                    <a:pt x="304380" y="152158"/>
                  </a:lnTo>
                  <a:lnTo>
                    <a:pt x="304380" y="164846"/>
                  </a:lnTo>
                  <a:lnTo>
                    <a:pt x="289153" y="164846"/>
                  </a:lnTo>
                  <a:lnTo>
                    <a:pt x="266331" y="164846"/>
                  </a:lnTo>
                  <a:lnTo>
                    <a:pt x="251104" y="164846"/>
                  </a:lnTo>
                  <a:lnTo>
                    <a:pt x="251104" y="177520"/>
                  </a:lnTo>
                  <a:lnTo>
                    <a:pt x="235889" y="177520"/>
                  </a:lnTo>
                  <a:lnTo>
                    <a:pt x="213067" y="177520"/>
                  </a:lnTo>
                  <a:lnTo>
                    <a:pt x="197840" y="177520"/>
                  </a:lnTo>
                  <a:lnTo>
                    <a:pt x="197840" y="202882"/>
                  </a:lnTo>
                  <a:lnTo>
                    <a:pt x="175018" y="202882"/>
                  </a:lnTo>
                  <a:lnTo>
                    <a:pt x="159791" y="202882"/>
                  </a:lnTo>
                  <a:lnTo>
                    <a:pt x="144576" y="202882"/>
                  </a:lnTo>
                  <a:lnTo>
                    <a:pt x="144576" y="215557"/>
                  </a:lnTo>
                  <a:lnTo>
                    <a:pt x="121742" y="215557"/>
                  </a:lnTo>
                  <a:lnTo>
                    <a:pt x="121742" y="202882"/>
                  </a:lnTo>
                  <a:lnTo>
                    <a:pt x="106527" y="202882"/>
                  </a:lnTo>
                  <a:lnTo>
                    <a:pt x="106527" y="215557"/>
                  </a:lnTo>
                  <a:lnTo>
                    <a:pt x="91313" y="215557"/>
                  </a:lnTo>
                  <a:lnTo>
                    <a:pt x="91313" y="228244"/>
                  </a:lnTo>
                  <a:lnTo>
                    <a:pt x="68478" y="228244"/>
                  </a:lnTo>
                  <a:lnTo>
                    <a:pt x="53263" y="228244"/>
                  </a:lnTo>
                  <a:lnTo>
                    <a:pt x="53263" y="253593"/>
                  </a:lnTo>
                  <a:lnTo>
                    <a:pt x="30429" y="253593"/>
                  </a:lnTo>
                  <a:lnTo>
                    <a:pt x="15214" y="253593"/>
                  </a:lnTo>
                  <a:lnTo>
                    <a:pt x="15214" y="266280"/>
                  </a:lnTo>
                  <a:lnTo>
                    <a:pt x="0" y="266280"/>
                  </a:lnTo>
                  <a:lnTo>
                    <a:pt x="0" y="1103134"/>
                  </a:lnTo>
                  <a:lnTo>
                    <a:pt x="15214" y="1103134"/>
                  </a:lnTo>
                  <a:lnTo>
                    <a:pt x="30429" y="1103134"/>
                  </a:lnTo>
                  <a:lnTo>
                    <a:pt x="30429" y="1090460"/>
                  </a:lnTo>
                  <a:lnTo>
                    <a:pt x="53263" y="1090460"/>
                  </a:lnTo>
                  <a:lnTo>
                    <a:pt x="68478" y="1090460"/>
                  </a:lnTo>
                  <a:lnTo>
                    <a:pt x="68478" y="1077772"/>
                  </a:lnTo>
                  <a:lnTo>
                    <a:pt x="91313" y="1077772"/>
                  </a:lnTo>
                  <a:lnTo>
                    <a:pt x="106527" y="1077772"/>
                  </a:lnTo>
                  <a:lnTo>
                    <a:pt x="197840" y="1077772"/>
                  </a:lnTo>
                  <a:lnTo>
                    <a:pt x="197840" y="1065098"/>
                  </a:lnTo>
                  <a:lnTo>
                    <a:pt x="327202" y="1065098"/>
                  </a:lnTo>
                  <a:lnTo>
                    <a:pt x="327202" y="1052423"/>
                  </a:lnTo>
                  <a:lnTo>
                    <a:pt x="342417" y="1052423"/>
                  </a:lnTo>
                  <a:lnTo>
                    <a:pt x="357644" y="1052423"/>
                  </a:lnTo>
                  <a:lnTo>
                    <a:pt x="357644" y="1039736"/>
                  </a:lnTo>
                  <a:lnTo>
                    <a:pt x="540270" y="1039736"/>
                  </a:lnTo>
                  <a:lnTo>
                    <a:pt x="540270" y="1027061"/>
                  </a:lnTo>
                  <a:lnTo>
                    <a:pt x="631583" y="1027061"/>
                  </a:lnTo>
                  <a:lnTo>
                    <a:pt x="631583" y="1014374"/>
                  </a:lnTo>
                  <a:lnTo>
                    <a:pt x="654405" y="1014374"/>
                  </a:lnTo>
                  <a:lnTo>
                    <a:pt x="654405" y="1001699"/>
                  </a:lnTo>
                  <a:lnTo>
                    <a:pt x="669632" y="1001699"/>
                  </a:lnTo>
                  <a:lnTo>
                    <a:pt x="684847" y="1001699"/>
                  </a:lnTo>
                  <a:lnTo>
                    <a:pt x="707682" y="1001699"/>
                  </a:lnTo>
                  <a:lnTo>
                    <a:pt x="707682" y="989025"/>
                  </a:lnTo>
                  <a:lnTo>
                    <a:pt x="722896" y="989025"/>
                  </a:lnTo>
                  <a:lnTo>
                    <a:pt x="745718" y="989025"/>
                  </a:lnTo>
                  <a:lnTo>
                    <a:pt x="760945" y="989025"/>
                  </a:lnTo>
                  <a:lnTo>
                    <a:pt x="776160" y="989025"/>
                  </a:lnTo>
                  <a:lnTo>
                    <a:pt x="776160" y="976337"/>
                  </a:lnTo>
                  <a:lnTo>
                    <a:pt x="798995" y="976337"/>
                  </a:lnTo>
                  <a:lnTo>
                    <a:pt x="798995" y="963663"/>
                  </a:lnTo>
                  <a:lnTo>
                    <a:pt x="814209" y="963663"/>
                  </a:lnTo>
                  <a:lnTo>
                    <a:pt x="920737" y="963663"/>
                  </a:lnTo>
                  <a:lnTo>
                    <a:pt x="920737" y="950976"/>
                  </a:lnTo>
                  <a:lnTo>
                    <a:pt x="1012050" y="950976"/>
                  </a:lnTo>
                  <a:lnTo>
                    <a:pt x="1012050" y="963663"/>
                  </a:lnTo>
                  <a:lnTo>
                    <a:pt x="1034884" y="963663"/>
                  </a:lnTo>
                  <a:lnTo>
                    <a:pt x="1050099" y="963663"/>
                  </a:lnTo>
                  <a:lnTo>
                    <a:pt x="1050099" y="950976"/>
                  </a:lnTo>
                  <a:lnTo>
                    <a:pt x="1072934" y="950976"/>
                  </a:lnTo>
                  <a:lnTo>
                    <a:pt x="1072934" y="963663"/>
                  </a:lnTo>
                  <a:lnTo>
                    <a:pt x="1088148" y="963663"/>
                  </a:lnTo>
                  <a:lnTo>
                    <a:pt x="1103363" y="963663"/>
                  </a:lnTo>
                  <a:lnTo>
                    <a:pt x="1103363" y="950976"/>
                  </a:lnTo>
                  <a:lnTo>
                    <a:pt x="1126197" y="950976"/>
                  </a:lnTo>
                  <a:lnTo>
                    <a:pt x="1217510" y="950976"/>
                  </a:lnTo>
                  <a:lnTo>
                    <a:pt x="1217510" y="938301"/>
                  </a:lnTo>
                  <a:lnTo>
                    <a:pt x="1232725" y="938301"/>
                  </a:lnTo>
                  <a:lnTo>
                    <a:pt x="1232725" y="925626"/>
                  </a:lnTo>
                  <a:lnTo>
                    <a:pt x="1247952" y="925626"/>
                  </a:lnTo>
                  <a:lnTo>
                    <a:pt x="1270774" y="925626"/>
                  </a:lnTo>
                  <a:lnTo>
                    <a:pt x="1286002" y="925626"/>
                  </a:lnTo>
                  <a:lnTo>
                    <a:pt x="1286002" y="0"/>
                  </a:lnTo>
                  <a:close/>
                </a:path>
              </a:pathLst>
            </a:custGeom>
            <a:solidFill>
              <a:srgbClr val="006FC0"/>
            </a:solidFill>
          </p:spPr>
          <p:txBody>
            <a:bodyPr wrap="square" lIns="0" tIns="0" rIns="0" bIns="0" rtlCol="0"/>
            <a:lstStyle/>
            <a:p>
              <a:endParaRPr/>
            </a:p>
          </p:txBody>
        </p:sp>
        <p:sp>
          <p:nvSpPr>
            <p:cNvPr id="73" name="object 73"/>
            <p:cNvSpPr/>
            <p:nvPr/>
          </p:nvSpPr>
          <p:spPr>
            <a:xfrm>
              <a:off x="9572701" y="3457676"/>
              <a:ext cx="1384935" cy="1724660"/>
            </a:xfrm>
            <a:custGeom>
              <a:avLst/>
              <a:gdLst/>
              <a:ahLst/>
              <a:cxnLst/>
              <a:rect l="l" t="t" r="r" b="b"/>
              <a:pathLst>
                <a:path w="1384934" h="1724660">
                  <a:moveTo>
                    <a:pt x="327215" y="1622996"/>
                  </a:moveTo>
                  <a:lnTo>
                    <a:pt x="327202" y="570585"/>
                  </a:lnTo>
                  <a:lnTo>
                    <a:pt x="311988" y="570585"/>
                  </a:lnTo>
                  <a:lnTo>
                    <a:pt x="311988" y="583272"/>
                  </a:lnTo>
                  <a:lnTo>
                    <a:pt x="289166" y="583272"/>
                  </a:lnTo>
                  <a:lnTo>
                    <a:pt x="289166" y="595947"/>
                  </a:lnTo>
                  <a:lnTo>
                    <a:pt x="273939" y="595947"/>
                  </a:lnTo>
                  <a:lnTo>
                    <a:pt x="251117" y="595947"/>
                  </a:lnTo>
                  <a:lnTo>
                    <a:pt x="251117" y="608622"/>
                  </a:lnTo>
                  <a:lnTo>
                    <a:pt x="235889" y="608622"/>
                  </a:lnTo>
                  <a:lnTo>
                    <a:pt x="235889" y="633984"/>
                  </a:lnTo>
                  <a:lnTo>
                    <a:pt x="220675" y="633984"/>
                  </a:lnTo>
                  <a:lnTo>
                    <a:pt x="220675" y="646671"/>
                  </a:lnTo>
                  <a:lnTo>
                    <a:pt x="197853" y="646671"/>
                  </a:lnTo>
                  <a:lnTo>
                    <a:pt x="197853" y="659345"/>
                  </a:lnTo>
                  <a:lnTo>
                    <a:pt x="182626" y="659345"/>
                  </a:lnTo>
                  <a:lnTo>
                    <a:pt x="182626" y="684707"/>
                  </a:lnTo>
                  <a:lnTo>
                    <a:pt x="159804" y="684707"/>
                  </a:lnTo>
                  <a:lnTo>
                    <a:pt x="159804" y="697382"/>
                  </a:lnTo>
                  <a:lnTo>
                    <a:pt x="144576" y="697382"/>
                  </a:lnTo>
                  <a:lnTo>
                    <a:pt x="144576" y="710069"/>
                  </a:lnTo>
                  <a:lnTo>
                    <a:pt x="129362" y="710069"/>
                  </a:lnTo>
                  <a:lnTo>
                    <a:pt x="129362" y="735418"/>
                  </a:lnTo>
                  <a:lnTo>
                    <a:pt x="106540" y="735418"/>
                  </a:lnTo>
                  <a:lnTo>
                    <a:pt x="106540" y="748106"/>
                  </a:lnTo>
                  <a:lnTo>
                    <a:pt x="91313" y="748106"/>
                  </a:lnTo>
                  <a:lnTo>
                    <a:pt x="68491" y="748106"/>
                  </a:lnTo>
                  <a:lnTo>
                    <a:pt x="68491" y="760780"/>
                  </a:lnTo>
                  <a:lnTo>
                    <a:pt x="53263" y="760780"/>
                  </a:lnTo>
                  <a:lnTo>
                    <a:pt x="53263" y="773468"/>
                  </a:lnTo>
                  <a:lnTo>
                    <a:pt x="38049" y="773468"/>
                  </a:lnTo>
                  <a:lnTo>
                    <a:pt x="38049" y="786142"/>
                  </a:lnTo>
                  <a:lnTo>
                    <a:pt x="15227" y="786142"/>
                  </a:lnTo>
                  <a:lnTo>
                    <a:pt x="15227" y="798817"/>
                  </a:lnTo>
                  <a:lnTo>
                    <a:pt x="0" y="798817"/>
                  </a:lnTo>
                  <a:lnTo>
                    <a:pt x="0" y="1724444"/>
                  </a:lnTo>
                  <a:lnTo>
                    <a:pt x="15227" y="1724444"/>
                  </a:lnTo>
                  <a:lnTo>
                    <a:pt x="15227" y="1711756"/>
                  </a:lnTo>
                  <a:lnTo>
                    <a:pt x="38049" y="1711756"/>
                  </a:lnTo>
                  <a:lnTo>
                    <a:pt x="53263" y="1711756"/>
                  </a:lnTo>
                  <a:lnTo>
                    <a:pt x="68491" y="1711756"/>
                  </a:lnTo>
                  <a:lnTo>
                    <a:pt x="68491" y="1699082"/>
                  </a:lnTo>
                  <a:lnTo>
                    <a:pt x="91313" y="1699082"/>
                  </a:lnTo>
                  <a:lnTo>
                    <a:pt x="91313" y="1686394"/>
                  </a:lnTo>
                  <a:lnTo>
                    <a:pt x="106540" y="1686394"/>
                  </a:lnTo>
                  <a:lnTo>
                    <a:pt x="129362" y="1686394"/>
                  </a:lnTo>
                  <a:lnTo>
                    <a:pt x="144576" y="1686394"/>
                  </a:lnTo>
                  <a:lnTo>
                    <a:pt x="144576" y="1673720"/>
                  </a:lnTo>
                  <a:lnTo>
                    <a:pt x="159804" y="1673720"/>
                  </a:lnTo>
                  <a:lnTo>
                    <a:pt x="182626" y="1673720"/>
                  </a:lnTo>
                  <a:lnTo>
                    <a:pt x="182626" y="1661045"/>
                  </a:lnTo>
                  <a:lnTo>
                    <a:pt x="197853" y="1661045"/>
                  </a:lnTo>
                  <a:lnTo>
                    <a:pt x="220675" y="1661045"/>
                  </a:lnTo>
                  <a:lnTo>
                    <a:pt x="220675" y="1648358"/>
                  </a:lnTo>
                  <a:lnTo>
                    <a:pt x="235889" y="1648358"/>
                  </a:lnTo>
                  <a:lnTo>
                    <a:pt x="251117" y="1648358"/>
                  </a:lnTo>
                  <a:lnTo>
                    <a:pt x="251117" y="1635683"/>
                  </a:lnTo>
                  <a:lnTo>
                    <a:pt x="273939" y="1635683"/>
                  </a:lnTo>
                  <a:lnTo>
                    <a:pt x="289166" y="1635683"/>
                  </a:lnTo>
                  <a:lnTo>
                    <a:pt x="311988" y="1635683"/>
                  </a:lnTo>
                  <a:lnTo>
                    <a:pt x="311988" y="1622996"/>
                  </a:lnTo>
                  <a:lnTo>
                    <a:pt x="327215" y="1622996"/>
                  </a:lnTo>
                  <a:close/>
                </a:path>
                <a:path w="1384934" h="1724660">
                  <a:moveTo>
                    <a:pt x="1110983" y="63398"/>
                  </a:moveTo>
                  <a:lnTo>
                    <a:pt x="1088161" y="63398"/>
                  </a:lnTo>
                  <a:lnTo>
                    <a:pt x="1088161" y="101447"/>
                  </a:lnTo>
                  <a:lnTo>
                    <a:pt x="1072934" y="101447"/>
                  </a:lnTo>
                  <a:lnTo>
                    <a:pt x="1072934" y="139484"/>
                  </a:lnTo>
                  <a:lnTo>
                    <a:pt x="1057719" y="139484"/>
                  </a:lnTo>
                  <a:lnTo>
                    <a:pt x="1057719" y="177520"/>
                  </a:lnTo>
                  <a:lnTo>
                    <a:pt x="1034884" y="177520"/>
                  </a:lnTo>
                  <a:lnTo>
                    <a:pt x="1034884" y="228244"/>
                  </a:lnTo>
                  <a:lnTo>
                    <a:pt x="1019670" y="228244"/>
                  </a:lnTo>
                  <a:lnTo>
                    <a:pt x="1019670" y="278955"/>
                  </a:lnTo>
                  <a:lnTo>
                    <a:pt x="996835" y="278955"/>
                  </a:lnTo>
                  <a:lnTo>
                    <a:pt x="996835" y="316992"/>
                  </a:lnTo>
                  <a:lnTo>
                    <a:pt x="981621" y="316992"/>
                  </a:lnTo>
                  <a:lnTo>
                    <a:pt x="981621" y="342353"/>
                  </a:lnTo>
                  <a:lnTo>
                    <a:pt x="966406" y="342353"/>
                  </a:lnTo>
                  <a:lnTo>
                    <a:pt x="966406" y="380390"/>
                  </a:lnTo>
                  <a:lnTo>
                    <a:pt x="943571" y="380390"/>
                  </a:lnTo>
                  <a:lnTo>
                    <a:pt x="943571" y="418426"/>
                  </a:lnTo>
                  <a:lnTo>
                    <a:pt x="928357" y="418426"/>
                  </a:lnTo>
                  <a:lnTo>
                    <a:pt x="928357" y="456476"/>
                  </a:lnTo>
                  <a:lnTo>
                    <a:pt x="905522" y="456476"/>
                  </a:lnTo>
                  <a:lnTo>
                    <a:pt x="905522" y="494512"/>
                  </a:lnTo>
                  <a:lnTo>
                    <a:pt x="890308" y="494512"/>
                  </a:lnTo>
                  <a:lnTo>
                    <a:pt x="890308" y="532549"/>
                  </a:lnTo>
                  <a:lnTo>
                    <a:pt x="875093" y="532549"/>
                  </a:lnTo>
                  <a:lnTo>
                    <a:pt x="875093" y="570585"/>
                  </a:lnTo>
                  <a:lnTo>
                    <a:pt x="852258" y="570585"/>
                  </a:lnTo>
                  <a:lnTo>
                    <a:pt x="852258" y="633984"/>
                  </a:lnTo>
                  <a:lnTo>
                    <a:pt x="837044" y="633984"/>
                  </a:lnTo>
                  <a:lnTo>
                    <a:pt x="837044" y="684707"/>
                  </a:lnTo>
                  <a:lnTo>
                    <a:pt x="814209" y="684707"/>
                  </a:lnTo>
                  <a:lnTo>
                    <a:pt x="814209" y="735418"/>
                  </a:lnTo>
                  <a:lnTo>
                    <a:pt x="798995" y="735418"/>
                  </a:lnTo>
                  <a:lnTo>
                    <a:pt x="798995" y="811504"/>
                  </a:lnTo>
                  <a:lnTo>
                    <a:pt x="783780" y="811504"/>
                  </a:lnTo>
                  <a:lnTo>
                    <a:pt x="783780" y="862215"/>
                  </a:lnTo>
                  <a:lnTo>
                    <a:pt x="760945" y="862215"/>
                  </a:lnTo>
                  <a:lnTo>
                    <a:pt x="760945" y="912939"/>
                  </a:lnTo>
                  <a:lnTo>
                    <a:pt x="745731" y="912939"/>
                  </a:lnTo>
                  <a:lnTo>
                    <a:pt x="745731" y="900264"/>
                  </a:lnTo>
                  <a:lnTo>
                    <a:pt x="722896" y="900264"/>
                  </a:lnTo>
                  <a:lnTo>
                    <a:pt x="707682" y="900264"/>
                  </a:lnTo>
                  <a:lnTo>
                    <a:pt x="692467" y="900264"/>
                  </a:lnTo>
                  <a:lnTo>
                    <a:pt x="669632" y="900264"/>
                  </a:lnTo>
                  <a:lnTo>
                    <a:pt x="669632" y="874903"/>
                  </a:lnTo>
                  <a:lnTo>
                    <a:pt x="654418" y="874903"/>
                  </a:lnTo>
                  <a:lnTo>
                    <a:pt x="654418" y="862215"/>
                  </a:lnTo>
                  <a:lnTo>
                    <a:pt x="639191" y="862215"/>
                  </a:lnTo>
                  <a:lnTo>
                    <a:pt x="639191" y="824179"/>
                  </a:lnTo>
                  <a:lnTo>
                    <a:pt x="616369" y="824179"/>
                  </a:lnTo>
                  <a:lnTo>
                    <a:pt x="616369" y="786142"/>
                  </a:lnTo>
                  <a:lnTo>
                    <a:pt x="601154" y="786142"/>
                  </a:lnTo>
                  <a:lnTo>
                    <a:pt x="601154" y="760780"/>
                  </a:lnTo>
                  <a:lnTo>
                    <a:pt x="578319" y="760780"/>
                  </a:lnTo>
                  <a:lnTo>
                    <a:pt x="578319" y="684707"/>
                  </a:lnTo>
                  <a:lnTo>
                    <a:pt x="563105" y="684707"/>
                  </a:lnTo>
                  <a:lnTo>
                    <a:pt x="563105" y="633984"/>
                  </a:lnTo>
                  <a:lnTo>
                    <a:pt x="547878" y="633984"/>
                  </a:lnTo>
                  <a:lnTo>
                    <a:pt x="547878" y="621309"/>
                  </a:lnTo>
                  <a:lnTo>
                    <a:pt x="525056" y="621309"/>
                  </a:lnTo>
                  <a:lnTo>
                    <a:pt x="509841" y="621309"/>
                  </a:lnTo>
                  <a:lnTo>
                    <a:pt x="509841" y="608622"/>
                  </a:lnTo>
                  <a:lnTo>
                    <a:pt x="487006" y="608622"/>
                  </a:lnTo>
                  <a:lnTo>
                    <a:pt x="471792" y="608622"/>
                  </a:lnTo>
                  <a:lnTo>
                    <a:pt x="471792" y="595947"/>
                  </a:lnTo>
                  <a:lnTo>
                    <a:pt x="456565" y="595947"/>
                  </a:lnTo>
                  <a:lnTo>
                    <a:pt x="456565" y="583272"/>
                  </a:lnTo>
                  <a:lnTo>
                    <a:pt x="433743" y="583272"/>
                  </a:lnTo>
                  <a:lnTo>
                    <a:pt x="418528" y="583272"/>
                  </a:lnTo>
                  <a:lnTo>
                    <a:pt x="418528" y="570585"/>
                  </a:lnTo>
                  <a:lnTo>
                    <a:pt x="395693" y="570585"/>
                  </a:lnTo>
                  <a:lnTo>
                    <a:pt x="380479" y="570585"/>
                  </a:lnTo>
                  <a:lnTo>
                    <a:pt x="365252" y="570585"/>
                  </a:lnTo>
                  <a:lnTo>
                    <a:pt x="342430" y="570585"/>
                  </a:lnTo>
                  <a:lnTo>
                    <a:pt x="327202" y="570585"/>
                  </a:lnTo>
                  <a:lnTo>
                    <a:pt x="327215" y="1610321"/>
                  </a:lnTo>
                  <a:lnTo>
                    <a:pt x="547878" y="1610321"/>
                  </a:lnTo>
                  <a:lnTo>
                    <a:pt x="547878" y="1622996"/>
                  </a:lnTo>
                  <a:lnTo>
                    <a:pt x="563105" y="1622996"/>
                  </a:lnTo>
                  <a:lnTo>
                    <a:pt x="563105" y="1635683"/>
                  </a:lnTo>
                  <a:lnTo>
                    <a:pt x="578319" y="1635683"/>
                  </a:lnTo>
                  <a:lnTo>
                    <a:pt x="578319" y="1648358"/>
                  </a:lnTo>
                  <a:lnTo>
                    <a:pt x="601154" y="1648358"/>
                  </a:lnTo>
                  <a:lnTo>
                    <a:pt x="601154" y="1661045"/>
                  </a:lnTo>
                  <a:lnTo>
                    <a:pt x="616369" y="1661045"/>
                  </a:lnTo>
                  <a:lnTo>
                    <a:pt x="616369" y="1673720"/>
                  </a:lnTo>
                  <a:lnTo>
                    <a:pt x="639191" y="1673720"/>
                  </a:lnTo>
                  <a:lnTo>
                    <a:pt x="639191" y="1686394"/>
                  </a:lnTo>
                  <a:lnTo>
                    <a:pt x="654418" y="1686394"/>
                  </a:lnTo>
                  <a:lnTo>
                    <a:pt x="654418" y="1699082"/>
                  </a:lnTo>
                  <a:lnTo>
                    <a:pt x="669632" y="1699082"/>
                  </a:lnTo>
                  <a:lnTo>
                    <a:pt x="669632" y="1711756"/>
                  </a:lnTo>
                  <a:lnTo>
                    <a:pt x="692467" y="1711756"/>
                  </a:lnTo>
                  <a:lnTo>
                    <a:pt x="707682" y="1711756"/>
                  </a:lnTo>
                  <a:lnTo>
                    <a:pt x="722896" y="1711756"/>
                  </a:lnTo>
                  <a:lnTo>
                    <a:pt x="745731" y="1711756"/>
                  </a:lnTo>
                  <a:lnTo>
                    <a:pt x="760945" y="1711756"/>
                  </a:lnTo>
                  <a:lnTo>
                    <a:pt x="760945" y="1686394"/>
                  </a:lnTo>
                  <a:lnTo>
                    <a:pt x="783780" y="1686394"/>
                  </a:lnTo>
                  <a:lnTo>
                    <a:pt x="783780" y="1673720"/>
                  </a:lnTo>
                  <a:lnTo>
                    <a:pt x="798995" y="1673720"/>
                  </a:lnTo>
                  <a:lnTo>
                    <a:pt x="798995" y="1648358"/>
                  </a:lnTo>
                  <a:lnTo>
                    <a:pt x="814209" y="1648358"/>
                  </a:lnTo>
                  <a:lnTo>
                    <a:pt x="814209" y="1622996"/>
                  </a:lnTo>
                  <a:lnTo>
                    <a:pt x="837044" y="1622996"/>
                  </a:lnTo>
                  <a:lnTo>
                    <a:pt x="837044" y="1597647"/>
                  </a:lnTo>
                  <a:lnTo>
                    <a:pt x="852258" y="1597647"/>
                  </a:lnTo>
                  <a:lnTo>
                    <a:pt x="852258" y="1572285"/>
                  </a:lnTo>
                  <a:lnTo>
                    <a:pt x="875093" y="1572285"/>
                  </a:lnTo>
                  <a:lnTo>
                    <a:pt x="875093" y="1559598"/>
                  </a:lnTo>
                  <a:lnTo>
                    <a:pt x="890308" y="1559598"/>
                  </a:lnTo>
                  <a:lnTo>
                    <a:pt x="890308" y="1534248"/>
                  </a:lnTo>
                  <a:lnTo>
                    <a:pt x="905522" y="1534248"/>
                  </a:lnTo>
                  <a:lnTo>
                    <a:pt x="905522" y="1508887"/>
                  </a:lnTo>
                  <a:lnTo>
                    <a:pt x="928357" y="1508887"/>
                  </a:lnTo>
                  <a:lnTo>
                    <a:pt x="928357" y="1483525"/>
                  </a:lnTo>
                  <a:lnTo>
                    <a:pt x="943571" y="1483525"/>
                  </a:lnTo>
                  <a:lnTo>
                    <a:pt x="943571" y="1470850"/>
                  </a:lnTo>
                  <a:lnTo>
                    <a:pt x="966406" y="1470850"/>
                  </a:lnTo>
                  <a:lnTo>
                    <a:pt x="966406" y="1445488"/>
                  </a:lnTo>
                  <a:lnTo>
                    <a:pt x="981621" y="1445488"/>
                  </a:lnTo>
                  <a:lnTo>
                    <a:pt x="981621" y="1420126"/>
                  </a:lnTo>
                  <a:lnTo>
                    <a:pt x="996835" y="1420126"/>
                  </a:lnTo>
                  <a:lnTo>
                    <a:pt x="996835" y="1407452"/>
                  </a:lnTo>
                  <a:lnTo>
                    <a:pt x="1019670" y="1407452"/>
                  </a:lnTo>
                  <a:lnTo>
                    <a:pt x="1019670" y="1382090"/>
                  </a:lnTo>
                  <a:lnTo>
                    <a:pt x="1034884" y="1382090"/>
                  </a:lnTo>
                  <a:lnTo>
                    <a:pt x="1034884" y="1369402"/>
                  </a:lnTo>
                  <a:lnTo>
                    <a:pt x="1057719" y="1369402"/>
                  </a:lnTo>
                  <a:lnTo>
                    <a:pt x="1057719" y="1356728"/>
                  </a:lnTo>
                  <a:lnTo>
                    <a:pt x="1072934" y="1356728"/>
                  </a:lnTo>
                  <a:lnTo>
                    <a:pt x="1072934" y="1331366"/>
                  </a:lnTo>
                  <a:lnTo>
                    <a:pt x="1088161" y="1331366"/>
                  </a:lnTo>
                  <a:lnTo>
                    <a:pt x="1088161" y="1318691"/>
                  </a:lnTo>
                  <a:lnTo>
                    <a:pt x="1110983" y="1318691"/>
                  </a:lnTo>
                  <a:lnTo>
                    <a:pt x="1110983" y="63398"/>
                  </a:lnTo>
                  <a:close/>
                </a:path>
                <a:path w="1384934" h="1724660">
                  <a:moveTo>
                    <a:pt x="1384922" y="63398"/>
                  </a:moveTo>
                  <a:lnTo>
                    <a:pt x="1384922" y="63398"/>
                  </a:lnTo>
                  <a:lnTo>
                    <a:pt x="1293609" y="63398"/>
                  </a:lnTo>
                  <a:lnTo>
                    <a:pt x="1293609" y="50723"/>
                  </a:lnTo>
                  <a:lnTo>
                    <a:pt x="1270787" y="50723"/>
                  </a:lnTo>
                  <a:lnTo>
                    <a:pt x="1270787" y="25361"/>
                  </a:lnTo>
                  <a:lnTo>
                    <a:pt x="1255560" y="25361"/>
                  </a:lnTo>
                  <a:lnTo>
                    <a:pt x="1255560" y="12687"/>
                  </a:lnTo>
                  <a:lnTo>
                    <a:pt x="1232738" y="12687"/>
                  </a:lnTo>
                  <a:lnTo>
                    <a:pt x="1232738" y="0"/>
                  </a:lnTo>
                  <a:lnTo>
                    <a:pt x="1217510" y="0"/>
                  </a:lnTo>
                  <a:lnTo>
                    <a:pt x="1202296" y="0"/>
                  </a:lnTo>
                  <a:lnTo>
                    <a:pt x="1202296" y="1318691"/>
                  </a:lnTo>
                  <a:lnTo>
                    <a:pt x="1293609" y="1318691"/>
                  </a:lnTo>
                  <a:lnTo>
                    <a:pt x="1293609" y="1331366"/>
                  </a:lnTo>
                  <a:lnTo>
                    <a:pt x="1384922" y="1331366"/>
                  </a:lnTo>
                  <a:lnTo>
                    <a:pt x="1384922" y="63398"/>
                  </a:lnTo>
                  <a:close/>
                </a:path>
              </a:pathLst>
            </a:custGeom>
            <a:solidFill>
              <a:srgbClr val="006FC0"/>
            </a:solidFill>
          </p:spPr>
          <p:txBody>
            <a:bodyPr wrap="square" lIns="0" tIns="0" rIns="0" bIns="0" rtlCol="0"/>
            <a:lstStyle/>
            <a:p>
              <a:endParaRPr/>
            </a:p>
          </p:txBody>
        </p:sp>
        <p:sp>
          <p:nvSpPr>
            <p:cNvPr id="74" name="object 74"/>
            <p:cNvSpPr/>
            <p:nvPr/>
          </p:nvSpPr>
          <p:spPr>
            <a:xfrm>
              <a:off x="10683684" y="2912452"/>
              <a:ext cx="814705" cy="1864360"/>
            </a:xfrm>
            <a:custGeom>
              <a:avLst/>
              <a:gdLst/>
              <a:ahLst/>
              <a:cxnLst/>
              <a:rect l="l" t="t" r="r" b="b"/>
              <a:pathLst>
                <a:path w="814704" h="1864360">
                  <a:moveTo>
                    <a:pt x="91313" y="532549"/>
                  </a:moveTo>
                  <a:lnTo>
                    <a:pt x="68491" y="532549"/>
                  </a:lnTo>
                  <a:lnTo>
                    <a:pt x="68491" y="545223"/>
                  </a:lnTo>
                  <a:lnTo>
                    <a:pt x="53263" y="545223"/>
                  </a:lnTo>
                  <a:lnTo>
                    <a:pt x="53263" y="570585"/>
                  </a:lnTo>
                  <a:lnTo>
                    <a:pt x="30441" y="570585"/>
                  </a:lnTo>
                  <a:lnTo>
                    <a:pt x="15214" y="570585"/>
                  </a:lnTo>
                  <a:lnTo>
                    <a:pt x="0" y="570585"/>
                  </a:lnTo>
                  <a:lnTo>
                    <a:pt x="0" y="1851228"/>
                  </a:lnTo>
                  <a:lnTo>
                    <a:pt x="15214" y="1851228"/>
                  </a:lnTo>
                  <a:lnTo>
                    <a:pt x="30441" y="1851228"/>
                  </a:lnTo>
                  <a:lnTo>
                    <a:pt x="53263" y="1851228"/>
                  </a:lnTo>
                  <a:lnTo>
                    <a:pt x="68491" y="1851228"/>
                  </a:lnTo>
                  <a:lnTo>
                    <a:pt x="91313" y="1851228"/>
                  </a:lnTo>
                  <a:lnTo>
                    <a:pt x="91313" y="532549"/>
                  </a:lnTo>
                  <a:close/>
                </a:path>
                <a:path w="814704" h="1864360">
                  <a:moveTo>
                    <a:pt x="182626" y="595947"/>
                  </a:moveTo>
                  <a:lnTo>
                    <a:pt x="159804" y="595947"/>
                  </a:lnTo>
                  <a:lnTo>
                    <a:pt x="159804" y="1863915"/>
                  </a:lnTo>
                  <a:lnTo>
                    <a:pt x="182626" y="1863915"/>
                  </a:lnTo>
                  <a:lnTo>
                    <a:pt x="182626" y="595947"/>
                  </a:lnTo>
                  <a:close/>
                </a:path>
                <a:path w="814704" h="1864360">
                  <a:moveTo>
                    <a:pt x="814209" y="0"/>
                  </a:moveTo>
                  <a:lnTo>
                    <a:pt x="798995" y="0"/>
                  </a:lnTo>
                  <a:lnTo>
                    <a:pt x="798995" y="63398"/>
                  </a:lnTo>
                  <a:lnTo>
                    <a:pt x="776160" y="63398"/>
                  </a:lnTo>
                  <a:lnTo>
                    <a:pt x="776160" y="126796"/>
                  </a:lnTo>
                  <a:lnTo>
                    <a:pt x="760945" y="126796"/>
                  </a:lnTo>
                  <a:lnTo>
                    <a:pt x="760945" y="190195"/>
                  </a:lnTo>
                  <a:lnTo>
                    <a:pt x="745731" y="190195"/>
                  </a:lnTo>
                  <a:lnTo>
                    <a:pt x="745731" y="240919"/>
                  </a:lnTo>
                  <a:lnTo>
                    <a:pt x="722896" y="240919"/>
                  </a:lnTo>
                  <a:lnTo>
                    <a:pt x="722896" y="291630"/>
                  </a:lnTo>
                  <a:lnTo>
                    <a:pt x="707682" y="291630"/>
                  </a:lnTo>
                  <a:lnTo>
                    <a:pt x="707682" y="304317"/>
                  </a:lnTo>
                  <a:lnTo>
                    <a:pt x="684847" y="304317"/>
                  </a:lnTo>
                  <a:lnTo>
                    <a:pt x="684847" y="342353"/>
                  </a:lnTo>
                  <a:lnTo>
                    <a:pt x="669632" y="342353"/>
                  </a:lnTo>
                  <a:lnTo>
                    <a:pt x="669632" y="355028"/>
                  </a:lnTo>
                  <a:lnTo>
                    <a:pt x="654418" y="355028"/>
                  </a:lnTo>
                  <a:lnTo>
                    <a:pt x="654418" y="393077"/>
                  </a:lnTo>
                  <a:lnTo>
                    <a:pt x="631583" y="393077"/>
                  </a:lnTo>
                  <a:lnTo>
                    <a:pt x="631583" y="431114"/>
                  </a:lnTo>
                  <a:lnTo>
                    <a:pt x="616369" y="431114"/>
                  </a:lnTo>
                  <a:lnTo>
                    <a:pt x="601141" y="431114"/>
                  </a:lnTo>
                  <a:lnTo>
                    <a:pt x="578319" y="431114"/>
                  </a:lnTo>
                  <a:lnTo>
                    <a:pt x="578319" y="456476"/>
                  </a:lnTo>
                  <a:lnTo>
                    <a:pt x="563105" y="456476"/>
                  </a:lnTo>
                  <a:lnTo>
                    <a:pt x="540270" y="456476"/>
                  </a:lnTo>
                  <a:lnTo>
                    <a:pt x="525056" y="456476"/>
                  </a:lnTo>
                  <a:lnTo>
                    <a:pt x="525056" y="469150"/>
                  </a:lnTo>
                  <a:lnTo>
                    <a:pt x="509828" y="469150"/>
                  </a:lnTo>
                  <a:lnTo>
                    <a:pt x="509828" y="456476"/>
                  </a:lnTo>
                  <a:lnTo>
                    <a:pt x="487006" y="456476"/>
                  </a:lnTo>
                  <a:lnTo>
                    <a:pt x="487006" y="469150"/>
                  </a:lnTo>
                  <a:lnTo>
                    <a:pt x="471792" y="469150"/>
                  </a:lnTo>
                  <a:lnTo>
                    <a:pt x="471792" y="481825"/>
                  </a:lnTo>
                  <a:lnTo>
                    <a:pt x="448957" y="481825"/>
                  </a:lnTo>
                  <a:lnTo>
                    <a:pt x="448957" y="494512"/>
                  </a:lnTo>
                  <a:lnTo>
                    <a:pt x="433743" y="494512"/>
                  </a:lnTo>
                  <a:lnTo>
                    <a:pt x="433743" y="507187"/>
                  </a:lnTo>
                  <a:lnTo>
                    <a:pt x="418515" y="507187"/>
                  </a:lnTo>
                  <a:lnTo>
                    <a:pt x="395693" y="507187"/>
                  </a:lnTo>
                  <a:lnTo>
                    <a:pt x="395693" y="532549"/>
                  </a:lnTo>
                  <a:lnTo>
                    <a:pt x="380479" y="532549"/>
                  </a:lnTo>
                  <a:lnTo>
                    <a:pt x="380479" y="557911"/>
                  </a:lnTo>
                  <a:lnTo>
                    <a:pt x="357644" y="557911"/>
                  </a:lnTo>
                  <a:lnTo>
                    <a:pt x="342430" y="557911"/>
                  </a:lnTo>
                  <a:lnTo>
                    <a:pt x="342430" y="570585"/>
                  </a:lnTo>
                  <a:lnTo>
                    <a:pt x="327202" y="570585"/>
                  </a:lnTo>
                  <a:lnTo>
                    <a:pt x="327202" y="608622"/>
                  </a:lnTo>
                  <a:lnTo>
                    <a:pt x="304380" y="608622"/>
                  </a:lnTo>
                  <a:lnTo>
                    <a:pt x="304380" y="583272"/>
                  </a:lnTo>
                  <a:lnTo>
                    <a:pt x="289153" y="583272"/>
                  </a:lnTo>
                  <a:lnTo>
                    <a:pt x="289153" y="608622"/>
                  </a:lnTo>
                  <a:lnTo>
                    <a:pt x="273939" y="608622"/>
                  </a:lnTo>
                  <a:lnTo>
                    <a:pt x="273939" y="1863915"/>
                  </a:lnTo>
                  <a:lnTo>
                    <a:pt x="289166" y="1863915"/>
                  </a:lnTo>
                  <a:lnTo>
                    <a:pt x="304380" y="1863915"/>
                  </a:lnTo>
                  <a:lnTo>
                    <a:pt x="327202" y="1863915"/>
                  </a:lnTo>
                  <a:lnTo>
                    <a:pt x="327202" y="1838553"/>
                  </a:lnTo>
                  <a:lnTo>
                    <a:pt x="342430" y="1838553"/>
                  </a:lnTo>
                  <a:lnTo>
                    <a:pt x="357644" y="1838553"/>
                  </a:lnTo>
                  <a:lnTo>
                    <a:pt x="380479" y="1838553"/>
                  </a:lnTo>
                  <a:lnTo>
                    <a:pt x="380479" y="1813191"/>
                  </a:lnTo>
                  <a:lnTo>
                    <a:pt x="395693" y="1813191"/>
                  </a:lnTo>
                  <a:lnTo>
                    <a:pt x="395693" y="1787829"/>
                  </a:lnTo>
                  <a:lnTo>
                    <a:pt x="418515" y="1787829"/>
                  </a:lnTo>
                  <a:lnTo>
                    <a:pt x="433743" y="1787829"/>
                  </a:lnTo>
                  <a:lnTo>
                    <a:pt x="433743" y="1762480"/>
                  </a:lnTo>
                  <a:lnTo>
                    <a:pt x="448957" y="1762480"/>
                  </a:lnTo>
                  <a:lnTo>
                    <a:pt x="448957" y="1749793"/>
                  </a:lnTo>
                  <a:lnTo>
                    <a:pt x="471792" y="1749793"/>
                  </a:lnTo>
                  <a:lnTo>
                    <a:pt x="471792" y="1737118"/>
                  </a:lnTo>
                  <a:lnTo>
                    <a:pt x="487006" y="1737118"/>
                  </a:lnTo>
                  <a:lnTo>
                    <a:pt x="487006" y="1724431"/>
                  </a:lnTo>
                  <a:lnTo>
                    <a:pt x="509828" y="1724431"/>
                  </a:lnTo>
                  <a:lnTo>
                    <a:pt x="525056" y="1724431"/>
                  </a:lnTo>
                  <a:lnTo>
                    <a:pt x="525056" y="1711756"/>
                  </a:lnTo>
                  <a:lnTo>
                    <a:pt x="540270" y="1711756"/>
                  </a:lnTo>
                  <a:lnTo>
                    <a:pt x="540270" y="1699082"/>
                  </a:lnTo>
                  <a:lnTo>
                    <a:pt x="563105" y="1699082"/>
                  </a:lnTo>
                  <a:lnTo>
                    <a:pt x="563105" y="1686394"/>
                  </a:lnTo>
                  <a:lnTo>
                    <a:pt x="578319" y="1686394"/>
                  </a:lnTo>
                  <a:lnTo>
                    <a:pt x="578319" y="1673720"/>
                  </a:lnTo>
                  <a:lnTo>
                    <a:pt x="601141" y="1673720"/>
                  </a:lnTo>
                  <a:lnTo>
                    <a:pt x="601141" y="1661033"/>
                  </a:lnTo>
                  <a:lnTo>
                    <a:pt x="616369" y="1661033"/>
                  </a:lnTo>
                  <a:lnTo>
                    <a:pt x="616369" y="1648358"/>
                  </a:lnTo>
                  <a:lnTo>
                    <a:pt x="631583" y="1648358"/>
                  </a:lnTo>
                  <a:lnTo>
                    <a:pt x="631583" y="1610321"/>
                  </a:lnTo>
                  <a:lnTo>
                    <a:pt x="654418" y="1610321"/>
                  </a:lnTo>
                  <a:lnTo>
                    <a:pt x="654418" y="1572285"/>
                  </a:lnTo>
                  <a:lnTo>
                    <a:pt x="669632" y="1572285"/>
                  </a:lnTo>
                  <a:lnTo>
                    <a:pt x="669632" y="1559598"/>
                  </a:lnTo>
                  <a:lnTo>
                    <a:pt x="684847" y="1559598"/>
                  </a:lnTo>
                  <a:lnTo>
                    <a:pt x="684847" y="1521561"/>
                  </a:lnTo>
                  <a:lnTo>
                    <a:pt x="707682" y="1521561"/>
                  </a:lnTo>
                  <a:lnTo>
                    <a:pt x="707682" y="1483525"/>
                  </a:lnTo>
                  <a:lnTo>
                    <a:pt x="722896" y="1483525"/>
                  </a:lnTo>
                  <a:lnTo>
                    <a:pt x="722896" y="1445488"/>
                  </a:lnTo>
                  <a:lnTo>
                    <a:pt x="745731" y="1445488"/>
                  </a:lnTo>
                  <a:lnTo>
                    <a:pt x="745731" y="1407439"/>
                  </a:lnTo>
                  <a:lnTo>
                    <a:pt x="760945" y="1407439"/>
                  </a:lnTo>
                  <a:lnTo>
                    <a:pt x="760945" y="1344041"/>
                  </a:lnTo>
                  <a:lnTo>
                    <a:pt x="776160" y="1344041"/>
                  </a:lnTo>
                  <a:lnTo>
                    <a:pt x="776160" y="1293329"/>
                  </a:lnTo>
                  <a:lnTo>
                    <a:pt x="798995" y="1293329"/>
                  </a:lnTo>
                  <a:lnTo>
                    <a:pt x="798995" y="1242606"/>
                  </a:lnTo>
                  <a:lnTo>
                    <a:pt x="814209" y="1242606"/>
                  </a:lnTo>
                  <a:lnTo>
                    <a:pt x="814209" y="0"/>
                  </a:lnTo>
                  <a:close/>
                </a:path>
              </a:pathLst>
            </a:custGeom>
            <a:solidFill>
              <a:srgbClr val="006FC0"/>
            </a:solidFill>
          </p:spPr>
          <p:txBody>
            <a:bodyPr wrap="square" lIns="0" tIns="0" rIns="0" bIns="0" rtlCol="0"/>
            <a:lstStyle/>
            <a:p>
              <a:endParaRPr/>
            </a:p>
          </p:txBody>
        </p:sp>
        <p:sp>
          <p:nvSpPr>
            <p:cNvPr id="75" name="object 75"/>
            <p:cNvSpPr/>
            <p:nvPr/>
          </p:nvSpPr>
          <p:spPr>
            <a:xfrm>
              <a:off x="7023481" y="4316094"/>
              <a:ext cx="1294130" cy="706755"/>
            </a:xfrm>
            <a:custGeom>
              <a:avLst/>
              <a:gdLst/>
              <a:ahLst/>
              <a:cxnLst/>
              <a:rect l="l" t="t" r="r" b="b"/>
              <a:pathLst>
                <a:path w="1294129" h="706754">
                  <a:moveTo>
                    <a:pt x="1293660" y="0"/>
                  </a:moveTo>
                  <a:lnTo>
                    <a:pt x="1278445" y="0"/>
                  </a:lnTo>
                  <a:lnTo>
                    <a:pt x="1278445" y="7607"/>
                  </a:lnTo>
                  <a:lnTo>
                    <a:pt x="1255610" y="7607"/>
                  </a:lnTo>
                  <a:lnTo>
                    <a:pt x="1255610" y="30429"/>
                  </a:lnTo>
                  <a:lnTo>
                    <a:pt x="1240396" y="30429"/>
                  </a:lnTo>
                  <a:lnTo>
                    <a:pt x="1240396" y="45643"/>
                  </a:lnTo>
                  <a:lnTo>
                    <a:pt x="1217561" y="45643"/>
                  </a:lnTo>
                  <a:lnTo>
                    <a:pt x="1217561" y="68465"/>
                  </a:lnTo>
                  <a:lnTo>
                    <a:pt x="1202347" y="68465"/>
                  </a:lnTo>
                  <a:lnTo>
                    <a:pt x="1202347" y="91287"/>
                  </a:lnTo>
                  <a:lnTo>
                    <a:pt x="1187132" y="91287"/>
                  </a:lnTo>
                  <a:lnTo>
                    <a:pt x="1187132" y="114122"/>
                  </a:lnTo>
                  <a:lnTo>
                    <a:pt x="1164297" y="114122"/>
                  </a:lnTo>
                  <a:lnTo>
                    <a:pt x="1164297" y="136944"/>
                  </a:lnTo>
                  <a:lnTo>
                    <a:pt x="1149083" y="136944"/>
                  </a:lnTo>
                  <a:lnTo>
                    <a:pt x="1149083" y="152158"/>
                  </a:lnTo>
                  <a:lnTo>
                    <a:pt x="1126197" y="152158"/>
                  </a:lnTo>
                  <a:lnTo>
                    <a:pt x="1126197" y="167373"/>
                  </a:lnTo>
                  <a:lnTo>
                    <a:pt x="1110983" y="167373"/>
                  </a:lnTo>
                  <a:lnTo>
                    <a:pt x="1110983" y="190195"/>
                  </a:lnTo>
                  <a:lnTo>
                    <a:pt x="1095768" y="190195"/>
                  </a:lnTo>
                  <a:lnTo>
                    <a:pt x="1095768" y="213017"/>
                  </a:lnTo>
                  <a:lnTo>
                    <a:pt x="1072934" y="213017"/>
                  </a:lnTo>
                  <a:lnTo>
                    <a:pt x="1072934" y="228231"/>
                  </a:lnTo>
                  <a:lnTo>
                    <a:pt x="1057719" y="228231"/>
                  </a:lnTo>
                  <a:lnTo>
                    <a:pt x="1057719" y="258660"/>
                  </a:lnTo>
                  <a:lnTo>
                    <a:pt x="1042492" y="258660"/>
                  </a:lnTo>
                  <a:lnTo>
                    <a:pt x="1042492" y="281482"/>
                  </a:lnTo>
                  <a:lnTo>
                    <a:pt x="1019670" y="281482"/>
                  </a:lnTo>
                  <a:lnTo>
                    <a:pt x="1019670" y="304304"/>
                  </a:lnTo>
                  <a:lnTo>
                    <a:pt x="1004455" y="304304"/>
                  </a:lnTo>
                  <a:lnTo>
                    <a:pt x="1004455" y="334746"/>
                  </a:lnTo>
                  <a:lnTo>
                    <a:pt x="981621" y="334746"/>
                  </a:lnTo>
                  <a:lnTo>
                    <a:pt x="981621" y="357568"/>
                  </a:lnTo>
                  <a:lnTo>
                    <a:pt x="966406" y="357568"/>
                  </a:lnTo>
                  <a:lnTo>
                    <a:pt x="966406" y="380390"/>
                  </a:lnTo>
                  <a:lnTo>
                    <a:pt x="951179" y="380390"/>
                  </a:lnTo>
                  <a:lnTo>
                    <a:pt x="951179" y="418426"/>
                  </a:lnTo>
                  <a:lnTo>
                    <a:pt x="928357" y="418426"/>
                  </a:lnTo>
                  <a:lnTo>
                    <a:pt x="928357" y="456463"/>
                  </a:lnTo>
                  <a:lnTo>
                    <a:pt x="913142" y="456463"/>
                  </a:lnTo>
                  <a:lnTo>
                    <a:pt x="913142" y="486892"/>
                  </a:lnTo>
                  <a:lnTo>
                    <a:pt x="890308" y="486892"/>
                  </a:lnTo>
                  <a:lnTo>
                    <a:pt x="890308" y="502119"/>
                  </a:lnTo>
                  <a:lnTo>
                    <a:pt x="875093" y="502119"/>
                  </a:lnTo>
                  <a:lnTo>
                    <a:pt x="875093" y="517334"/>
                  </a:lnTo>
                  <a:lnTo>
                    <a:pt x="859866" y="517334"/>
                  </a:lnTo>
                  <a:lnTo>
                    <a:pt x="859866" y="532549"/>
                  </a:lnTo>
                  <a:lnTo>
                    <a:pt x="837044" y="532549"/>
                  </a:lnTo>
                  <a:lnTo>
                    <a:pt x="837044" y="524941"/>
                  </a:lnTo>
                  <a:lnTo>
                    <a:pt x="821829" y="524941"/>
                  </a:lnTo>
                  <a:lnTo>
                    <a:pt x="821829" y="502119"/>
                  </a:lnTo>
                  <a:lnTo>
                    <a:pt x="798995" y="502119"/>
                  </a:lnTo>
                  <a:lnTo>
                    <a:pt x="798995" y="471678"/>
                  </a:lnTo>
                  <a:lnTo>
                    <a:pt x="783780" y="471678"/>
                  </a:lnTo>
                  <a:lnTo>
                    <a:pt x="783780" y="441248"/>
                  </a:lnTo>
                  <a:lnTo>
                    <a:pt x="768553" y="441248"/>
                  </a:lnTo>
                  <a:lnTo>
                    <a:pt x="768553" y="403212"/>
                  </a:lnTo>
                  <a:lnTo>
                    <a:pt x="745731" y="403212"/>
                  </a:lnTo>
                  <a:lnTo>
                    <a:pt x="745731" y="372783"/>
                  </a:lnTo>
                  <a:lnTo>
                    <a:pt x="730504" y="372783"/>
                  </a:lnTo>
                  <a:lnTo>
                    <a:pt x="730504" y="334746"/>
                  </a:lnTo>
                  <a:lnTo>
                    <a:pt x="707682" y="334746"/>
                  </a:lnTo>
                  <a:lnTo>
                    <a:pt x="707682" y="281482"/>
                  </a:lnTo>
                  <a:lnTo>
                    <a:pt x="692467" y="281482"/>
                  </a:lnTo>
                  <a:lnTo>
                    <a:pt x="692467" y="258660"/>
                  </a:lnTo>
                  <a:lnTo>
                    <a:pt x="677240" y="258660"/>
                  </a:lnTo>
                  <a:lnTo>
                    <a:pt x="677240" y="228231"/>
                  </a:lnTo>
                  <a:lnTo>
                    <a:pt x="654418" y="228231"/>
                  </a:lnTo>
                  <a:lnTo>
                    <a:pt x="654418" y="197802"/>
                  </a:lnTo>
                  <a:lnTo>
                    <a:pt x="639191" y="197802"/>
                  </a:lnTo>
                  <a:lnTo>
                    <a:pt x="639191" y="182587"/>
                  </a:lnTo>
                  <a:lnTo>
                    <a:pt x="623976" y="182587"/>
                  </a:lnTo>
                  <a:lnTo>
                    <a:pt x="623976" y="174980"/>
                  </a:lnTo>
                  <a:lnTo>
                    <a:pt x="601154" y="174980"/>
                  </a:lnTo>
                  <a:lnTo>
                    <a:pt x="585927" y="174980"/>
                  </a:lnTo>
                  <a:lnTo>
                    <a:pt x="585927" y="197802"/>
                  </a:lnTo>
                  <a:lnTo>
                    <a:pt x="563105" y="197802"/>
                  </a:lnTo>
                  <a:lnTo>
                    <a:pt x="563105" y="205409"/>
                  </a:lnTo>
                  <a:lnTo>
                    <a:pt x="547878" y="205409"/>
                  </a:lnTo>
                  <a:lnTo>
                    <a:pt x="547878" y="228231"/>
                  </a:lnTo>
                  <a:lnTo>
                    <a:pt x="532663" y="228231"/>
                  </a:lnTo>
                  <a:lnTo>
                    <a:pt x="532663" y="243446"/>
                  </a:lnTo>
                  <a:lnTo>
                    <a:pt x="509841" y="243446"/>
                  </a:lnTo>
                  <a:lnTo>
                    <a:pt x="509841" y="251053"/>
                  </a:lnTo>
                  <a:lnTo>
                    <a:pt x="494614" y="251053"/>
                  </a:lnTo>
                  <a:lnTo>
                    <a:pt x="494614" y="273875"/>
                  </a:lnTo>
                  <a:lnTo>
                    <a:pt x="471792" y="273875"/>
                  </a:lnTo>
                  <a:lnTo>
                    <a:pt x="471792" y="289090"/>
                  </a:lnTo>
                  <a:lnTo>
                    <a:pt x="456565" y="289090"/>
                  </a:lnTo>
                  <a:lnTo>
                    <a:pt x="456565" y="304304"/>
                  </a:lnTo>
                  <a:lnTo>
                    <a:pt x="441350" y="304304"/>
                  </a:lnTo>
                  <a:lnTo>
                    <a:pt x="441350" y="319532"/>
                  </a:lnTo>
                  <a:lnTo>
                    <a:pt x="418528" y="319532"/>
                  </a:lnTo>
                  <a:lnTo>
                    <a:pt x="418528" y="327139"/>
                  </a:lnTo>
                  <a:lnTo>
                    <a:pt x="403301" y="327139"/>
                  </a:lnTo>
                  <a:lnTo>
                    <a:pt x="403301" y="342353"/>
                  </a:lnTo>
                  <a:lnTo>
                    <a:pt x="380479" y="342353"/>
                  </a:lnTo>
                  <a:lnTo>
                    <a:pt x="380479" y="357568"/>
                  </a:lnTo>
                  <a:lnTo>
                    <a:pt x="365252" y="357568"/>
                  </a:lnTo>
                  <a:lnTo>
                    <a:pt x="365252" y="365175"/>
                  </a:lnTo>
                  <a:lnTo>
                    <a:pt x="350037" y="365175"/>
                  </a:lnTo>
                  <a:lnTo>
                    <a:pt x="350037" y="372783"/>
                  </a:lnTo>
                  <a:lnTo>
                    <a:pt x="327202" y="372783"/>
                  </a:lnTo>
                  <a:lnTo>
                    <a:pt x="327202" y="387997"/>
                  </a:lnTo>
                  <a:lnTo>
                    <a:pt x="311988" y="387997"/>
                  </a:lnTo>
                  <a:lnTo>
                    <a:pt x="311988" y="395605"/>
                  </a:lnTo>
                  <a:lnTo>
                    <a:pt x="296773" y="395605"/>
                  </a:lnTo>
                  <a:lnTo>
                    <a:pt x="296773" y="403212"/>
                  </a:lnTo>
                  <a:lnTo>
                    <a:pt x="273939" y="403212"/>
                  </a:lnTo>
                  <a:lnTo>
                    <a:pt x="273939" y="410819"/>
                  </a:lnTo>
                  <a:lnTo>
                    <a:pt x="258724" y="410819"/>
                  </a:lnTo>
                  <a:lnTo>
                    <a:pt x="258724" y="418426"/>
                  </a:lnTo>
                  <a:lnTo>
                    <a:pt x="235889" y="418426"/>
                  </a:lnTo>
                  <a:lnTo>
                    <a:pt x="235889" y="426034"/>
                  </a:lnTo>
                  <a:lnTo>
                    <a:pt x="220675" y="426034"/>
                  </a:lnTo>
                  <a:lnTo>
                    <a:pt x="220675" y="433641"/>
                  </a:lnTo>
                  <a:lnTo>
                    <a:pt x="205460" y="433641"/>
                  </a:lnTo>
                  <a:lnTo>
                    <a:pt x="205460" y="441248"/>
                  </a:lnTo>
                  <a:lnTo>
                    <a:pt x="182626" y="441248"/>
                  </a:lnTo>
                  <a:lnTo>
                    <a:pt x="167411" y="441248"/>
                  </a:lnTo>
                  <a:lnTo>
                    <a:pt x="167411" y="464070"/>
                  </a:lnTo>
                  <a:lnTo>
                    <a:pt x="144576" y="464070"/>
                  </a:lnTo>
                  <a:lnTo>
                    <a:pt x="144576" y="479285"/>
                  </a:lnTo>
                  <a:lnTo>
                    <a:pt x="129362" y="479285"/>
                  </a:lnTo>
                  <a:lnTo>
                    <a:pt x="129362" y="486892"/>
                  </a:lnTo>
                  <a:lnTo>
                    <a:pt x="114147" y="486892"/>
                  </a:lnTo>
                  <a:lnTo>
                    <a:pt x="114147" y="502119"/>
                  </a:lnTo>
                  <a:lnTo>
                    <a:pt x="91313" y="502119"/>
                  </a:lnTo>
                  <a:lnTo>
                    <a:pt x="91313" y="517334"/>
                  </a:lnTo>
                  <a:lnTo>
                    <a:pt x="76098" y="517334"/>
                  </a:lnTo>
                  <a:lnTo>
                    <a:pt x="76098" y="532549"/>
                  </a:lnTo>
                  <a:lnTo>
                    <a:pt x="53263" y="532549"/>
                  </a:lnTo>
                  <a:lnTo>
                    <a:pt x="53263" y="540156"/>
                  </a:lnTo>
                  <a:lnTo>
                    <a:pt x="38049" y="540156"/>
                  </a:lnTo>
                  <a:lnTo>
                    <a:pt x="38049" y="555371"/>
                  </a:lnTo>
                  <a:lnTo>
                    <a:pt x="22834" y="555371"/>
                  </a:lnTo>
                  <a:lnTo>
                    <a:pt x="22834" y="570585"/>
                  </a:lnTo>
                  <a:lnTo>
                    <a:pt x="0" y="570585"/>
                  </a:lnTo>
                  <a:lnTo>
                    <a:pt x="0" y="706259"/>
                  </a:lnTo>
                  <a:lnTo>
                    <a:pt x="22834" y="706259"/>
                  </a:lnTo>
                  <a:lnTo>
                    <a:pt x="22834" y="698652"/>
                  </a:lnTo>
                  <a:lnTo>
                    <a:pt x="38049" y="698652"/>
                  </a:lnTo>
                  <a:lnTo>
                    <a:pt x="38049" y="683437"/>
                  </a:lnTo>
                  <a:lnTo>
                    <a:pt x="53263" y="683437"/>
                  </a:lnTo>
                  <a:lnTo>
                    <a:pt x="53263" y="675830"/>
                  </a:lnTo>
                  <a:lnTo>
                    <a:pt x="76098" y="675830"/>
                  </a:lnTo>
                  <a:lnTo>
                    <a:pt x="76098" y="660603"/>
                  </a:lnTo>
                  <a:lnTo>
                    <a:pt x="91313" y="660603"/>
                  </a:lnTo>
                  <a:lnTo>
                    <a:pt x="91313" y="646658"/>
                  </a:lnTo>
                  <a:lnTo>
                    <a:pt x="114147" y="646658"/>
                  </a:lnTo>
                  <a:lnTo>
                    <a:pt x="114147" y="639051"/>
                  </a:lnTo>
                  <a:lnTo>
                    <a:pt x="129362" y="639051"/>
                  </a:lnTo>
                  <a:lnTo>
                    <a:pt x="129362" y="623836"/>
                  </a:lnTo>
                  <a:lnTo>
                    <a:pt x="144576" y="623836"/>
                  </a:lnTo>
                  <a:lnTo>
                    <a:pt x="144576" y="616229"/>
                  </a:lnTo>
                  <a:lnTo>
                    <a:pt x="167411" y="616229"/>
                  </a:lnTo>
                  <a:lnTo>
                    <a:pt x="167411" y="593407"/>
                  </a:lnTo>
                  <a:lnTo>
                    <a:pt x="182626" y="593407"/>
                  </a:lnTo>
                  <a:lnTo>
                    <a:pt x="205460" y="593407"/>
                  </a:lnTo>
                  <a:lnTo>
                    <a:pt x="205460" y="585800"/>
                  </a:lnTo>
                  <a:lnTo>
                    <a:pt x="220675" y="585800"/>
                  </a:lnTo>
                  <a:lnTo>
                    <a:pt x="220675" y="578192"/>
                  </a:lnTo>
                  <a:lnTo>
                    <a:pt x="235889" y="578192"/>
                  </a:lnTo>
                  <a:lnTo>
                    <a:pt x="258724" y="578192"/>
                  </a:lnTo>
                  <a:lnTo>
                    <a:pt x="258724" y="570585"/>
                  </a:lnTo>
                  <a:lnTo>
                    <a:pt x="273939" y="570585"/>
                  </a:lnTo>
                  <a:lnTo>
                    <a:pt x="273939" y="562978"/>
                  </a:lnTo>
                  <a:lnTo>
                    <a:pt x="296773" y="562978"/>
                  </a:lnTo>
                  <a:lnTo>
                    <a:pt x="296773" y="555371"/>
                  </a:lnTo>
                  <a:lnTo>
                    <a:pt x="311988" y="555371"/>
                  </a:lnTo>
                  <a:lnTo>
                    <a:pt x="311988" y="547763"/>
                  </a:lnTo>
                  <a:lnTo>
                    <a:pt x="327202" y="547763"/>
                  </a:lnTo>
                  <a:lnTo>
                    <a:pt x="327202" y="540156"/>
                  </a:lnTo>
                  <a:lnTo>
                    <a:pt x="350037" y="540156"/>
                  </a:lnTo>
                  <a:lnTo>
                    <a:pt x="350037" y="532549"/>
                  </a:lnTo>
                  <a:lnTo>
                    <a:pt x="365252" y="532549"/>
                  </a:lnTo>
                  <a:lnTo>
                    <a:pt x="365252" y="524941"/>
                  </a:lnTo>
                  <a:lnTo>
                    <a:pt x="380479" y="524941"/>
                  </a:lnTo>
                  <a:lnTo>
                    <a:pt x="380479" y="509727"/>
                  </a:lnTo>
                  <a:lnTo>
                    <a:pt x="403301" y="509727"/>
                  </a:lnTo>
                  <a:lnTo>
                    <a:pt x="403301" y="502119"/>
                  </a:lnTo>
                  <a:lnTo>
                    <a:pt x="418528" y="502119"/>
                  </a:lnTo>
                  <a:lnTo>
                    <a:pt x="418528" y="494499"/>
                  </a:lnTo>
                  <a:lnTo>
                    <a:pt x="441350" y="494499"/>
                  </a:lnTo>
                  <a:lnTo>
                    <a:pt x="441350" y="479285"/>
                  </a:lnTo>
                  <a:lnTo>
                    <a:pt x="456565" y="479285"/>
                  </a:lnTo>
                  <a:lnTo>
                    <a:pt x="456565" y="464070"/>
                  </a:lnTo>
                  <a:lnTo>
                    <a:pt x="471792" y="464070"/>
                  </a:lnTo>
                  <a:lnTo>
                    <a:pt x="471792" y="456463"/>
                  </a:lnTo>
                  <a:lnTo>
                    <a:pt x="494614" y="456463"/>
                  </a:lnTo>
                  <a:lnTo>
                    <a:pt x="494614" y="433641"/>
                  </a:lnTo>
                  <a:lnTo>
                    <a:pt x="509841" y="433641"/>
                  </a:lnTo>
                  <a:lnTo>
                    <a:pt x="532663" y="433641"/>
                  </a:lnTo>
                  <a:lnTo>
                    <a:pt x="532663" y="418426"/>
                  </a:lnTo>
                  <a:lnTo>
                    <a:pt x="547878" y="418426"/>
                  </a:lnTo>
                  <a:lnTo>
                    <a:pt x="547878" y="403212"/>
                  </a:lnTo>
                  <a:lnTo>
                    <a:pt x="563105" y="403212"/>
                  </a:lnTo>
                  <a:lnTo>
                    <a:pt x="563105" y="395605"/>
                  </a:lnTo>
                  <a:lnTo>
                    <a:pt x="585927" y="395605"/>
                  </a:lnTo>
                  <a:lnTo>
                    <a:pt x="585927" y="380390"/>
                  </a:lnTo>
                  <a:lnTo>
                    <a:pt x="601154" y="380390"/>
                  </a:lnTo>
                  <a:lnTo>
                    <a:pt x="623976" y="380390"/>
                  </a:lnTo>
                  <a:lnTo>
                    <a:pt x="623976" y="387997"/>
                  </a:lnTo>
                  <a:lnTo>
                    <a:pt x="639191" y="387997"/>
                  </a:lnTo>
                  <a:lnTo>
                    <a:pt x="639191" y="403212"/>
                  </a:lnTo>
                  <a:lnTo>
                    <a:pt x="654418" y="403212"/>
                  </a:lnTo>
                  <a:lnTo>
                    <a:pt x="654418" y="433641"/>
                  </a:lnTo>
                  <a:lnTo>
                    <a:pt x="677240" y="433641"/>
                  </a:lnTo>
                  <a:lnTo>
                    <a:pt x="677240" y="456463"/>
                  </a:lnTo>
                  <a:lnTo>
                    <a:pt x="692467" y="456463"/>
                  </a:lnTo>
                  <a:lnTo>
                    <a:pt x="692467" y="479285"/>
                  </a:lnTo>
                  <a:lnTo>
                    <a:pt x="707682" y="479285"/>
                  </a:lnTo>
                  <a:lnTo>
                    <a:pt x="707682" y="517334"/>
                  </a:lnTo>
                  <a:lnTo>
                    <a:pt x="730504" y="517334"/>
                  </a:lnTo>
                  <a:lnTo>
                    <a:pt x="730504" y="547763"/>
                  </a:lnTo>
                  <a:lnTo>
                    <a:pt x="745731" y="547763"/>
                  </a:lnTo>
                  <a:lnTo>
                    <a:pt x="745731" y="570585"/>
                  </a:lnTo>
                  <a:lnTo>
                    <a:pt x="768553" y="570585"/>
                  </a:lnTo>
                  <a:lnTo>
                    <a:pt x="768553" y="608622"/>
                  </a:lnTo>
                  <a:lnTo>
                    <a:pt x="783780" y="608622"/>
                  </a:lnTo>
                  <a:lnTo>
                    <a:pt x="783780" y="631444"/>
                  </a:lnTo>
                  <a:lnTo>
                    <a:pt x="798995" y="631444"/>
                  </a:lnTo>
                  <a:lnTo>
                    <a:pt x="798995" y="652995"/>
                  </a:lnTo>
                  <a:lnTo>
                    <a:pt x="821829" y="652995"/>
                  </a:lnTo>
                  <a:lnTo>
                    <a:pt x="821829" y="675830"/>
                  </a:lnTo>
                  <a:lnTo>
                    <a:pt x="837044" y="675830"/>
                  </a:lnTo>
                  <a:lnTo>
                    <a:pt x="859866" y="675830"/>
                  </a:lnTo>
                  <a:lnTo>
                    <a:pt x="859866" y="660603"/>
                  </a:lnTo>
                  <a:lnTo>
                    <a:pt x="875093" y="660603"/>
                  </a:lnTo>
                  <a:lnTo>
                    <a:pt x="875093" y="646658"/>
                  </a:lnTo>
                  <a:lnTo>
                    <a:pt x="890308" y="646658"/>
                  </a:lnTo>
                  <a:lnTo>
                    <a:pt x="890308" y="631444"/>
                  </a:lnTo>
                  <a:lnTo>
                    <a:pt x="913142" y="631444"/>
                  </a:lnTo>
                  <a:lnTo>
                    <a:pt x="913142" y="601014"/>
                  </a:lnTo>
                  <a:lnTo>
                    <a:pt x="928357" y="601014"/>
                  </a:lnTo>
                  <a:lnTo>
                    <a:pt x="928357" y="570585"/>
                  </a:lnTo>
                  <a:lnTo>
                    <a:pt x="951179" y="570585"/>
                  </a:lnTo>
                  <a:lnTo>
                    <a:pt x="951179" y="540156"/>
                  </a:lnTo>
                  <a:lnTo>
                    <a:pt x="966406" y="540156"/>
                  </a:lnTo>
                  <a:lnTo>
                    <a:pt x="966406" y="517334"/>
                  </a:lnTo>
                  <a:lnTo>
                    <a:pt x="981621" y="517334"/>
                  </a:lnTo>
                  <a:lnTo>
                    <a:pt x="981621" y="494499"/>
                  </a:lnTo>
                  <a:lnTo>
                    <a:pt x="1004455" y="494499"/>
                  </a:lnTo>
                  <a:lnTo>
                    <a:pt x="1004455" y="464070"/>
                  </a:lnTo>
                  <a:lnTo>
                    <a:pt x="1019670" y="464070"/>
                  </a:lnTo>
                  <a:lnTo>
                    <a:pt x="1019670" y="448856"/>
                  </a:lnTo>
                  <a:lnTo>
                    <a:pt x="1042492" y="448856"/>
                  </a:lnTo>
                  <a:lnTo>
                    <a:pt x="1042492" y="426034"/>
                  </a:lnTo>
                  <a:lnTo>
                    <a:pt x="1057719" y="426034"/>
                  </a:lnTo>
                  <a:lnTo>
                    <a:pt x="1057719" y="403212"/>
                  </a:lnTo>
                  <a:lnTo>
                    <a:pt x="1072934" y="403212"/>
                  </a:lnTo>
                  <a:lnTo>
                    <a:pt x="1072934" y="387997"/>
                  </a:lnTo>
                  <a:lnTo>
                    <a:pt x="1095768" y="387997"/>
                  </a:lnTo>
                  <a:lnTo>
                    <a:pt x="1095768" y="365175"/>
                  </a:lnTo>
                  <a:lnTo>
                    <a:pt x="1110983" y="365175"/>
                  </a:lnTo>
                  <a:lnTo>
                    <a:pt x="1110983" y="342353"/>
                  </a:lnTo>
                  <a:lnTo>
                    <a:pt x="1126197" y="342353"/>
                  </a:lnTo>
                  <a:lnTo>
                    <a:pt x="1126197" y="327139"/>
                  </a:lnTo>
                  <a:lnTo>
                    <a:pt x="1149083" y="327139"/>
                  </a:lnTo>
                  <a:lnTo>
                    <a:pt x="1149083" y="319532"/>
                  </a:lnTo>
                  <a:lnTo>
                    <a:pt x="1164297" y="319532"/>
                  </a:lnTo>
                  <a:lnTo>
                    <a:pt x="1164297" y="296697"/>
                  </a:lnTo>
                  <a:lnTo>
                    <a:pt x="1187132" y="296697"/>
                  </a:lnTo>
                  <a:lnTo>
                    <a:pt x="1187132" y="281482"/>
                  </a:lnTo>
                  <a:lnTo>
                    <a:pt x="1202347" y="281482"/>
                  </a:lnTo>
                  <a:lnTo>
                    <a:pt x="1202347" y="258660"/>
                  </a:lnTo>
                  <a:lnTo>
                    <a:pt x="1217561" y="258660"/>
                  </a:lnTo>
                  <a:lnTo>
                    <a:pt x="1217561" y="243446"/>
                  </a:lnTo>
                  <a:lnTo>
                    <a:pt x="1240396" y="243446"/>
                  </a:lnTo>
                  <a:lnTo>
                    <a:pt x="1240396" y="228231"/>
                  </a:lnTo>
                  <a:lnTo>
                    <a:pt x="1255610" y="228231"/>
                  </a:lnTo>
                  <a:lnTo>
                    <a:pt x="1255610" y="213017"/>
                  </a:lnTo>
                  <a:lnTo>
                    <a:pt x="1278445" y="213017"/>
                  </a:lnTo>
                  <a:lnTo>
                    <a:pt x="1278445" y="197802"/>
                  </a:lnTo>
                  <a:lnTo>
                    <a:pt x="1293660" y="197802"/>
                  </a:lnTo>
                  <a:lnTo>
                    <a:pt x="1293660" y="0"/>
                  </a:lnTo>
                  <a:close/>
                </a:path>
              </a:pathLst>
            </a:custGeom>
            <a:solidFill>
              <a:srgbClr val="00AFEF"/>
            </a:solidFill>
          </p:spPr>
          <p:txBody>
            <a:bodyPr wrap="square" lIns="0" tIns="0" rIns="0" bIns="0" rtlCol="0"/>
            <a:lstStyle/>
            <a:p>
              <a:endParaRPr/>
            </a:p>
          </p:txBody>
        </p:sp>
        <p:sp>
          <p:nvSpPr>
            <p:cNvPr id="76" name="object 76"/>
            <p:cNvSpPr/>
            <p:nvPr/>
          </p:nvSpPr>
          <p:spPr>
            <a:xfrm>
              <a:off x="8301926" y="4057433"/>
              <a:ext cx="2032000" cy="456565"/>
            </a:xfrm>
            <a:custGeom>
              <a:avLst/>
              <a:gdLst/>
              <a:ahLst/>
              <a:cxnLst/>
              <a:rect l="l" t="t" r="r" b="b"/>
              <a:pathLst>
                <a:path w="2032000" h="456564">
                  <a:moveTo>
                    <a:pt x="1164247" y="36804"/>
                  </a:moveTo>
                  <a:lnTo>
                    <a:pt x="1141412" y="36804"/>
                  </a:lnTo>
                  <a:lnTo>
                    <a:pt x="1141412" y="49479"/>
                  </a:lnTo>
                  <a:lnTo>
                    <a:pt x="1126197" y="49479"/>
                  </a:lnTo>
                  <a:lnTo>
                    <a:pt x="1126197" y="62166"/>
                  </a:lnTo>
                  <a:lnTo>
                    <a:pt x="1103363" y="62166"/>
                  </a:lnTo>
                  <a:lnTo>
                    <a:pt x="1088148" y="62166"/>
                  </a:lnTo>
                  <a:lnTo>
                    <a:pt x="1088148" y="74841"/>
                  </a:lnTo>
                  <a:lnTo>
                    <a:pt x="1072934" y="74841"/>
                  </a:lnTo>
                  <a:lnTo>
                    <a:pt x="1072934" y="62166"/>
                  </a:lnTo>
                  <a:lnTo>
                    <a:pt x="1050099" y="62166"/>
                  </a:lnTo>
                  <a:lnTo>
                    <a:pt x="1034884" y="62166"/>
                  </a:lnTo>
                  <a:lnTo>
                    <a:pt x="1034884" y="74841"/>
                  </a:lnTo>
                  <a:lnTo>
                    <a:pt x="1012050" y="74841"/>
                  </a:lnTo>
                  <a:lnTo>
                    <a:pt x="1012050" y="49479"/>
                  </a:lnTo>
                  <a:lnTo>
                    <a:pt x="996835" y="49479"/>
                  </a:lnTo>
                  <a:lnTo>
                    <a:pt x="996835" y="38036"/>
                  </a:lnTo>
                  <a:lnTo>
                    <a:pt x="981621" y="38036"/>
                  </a:lnTo>
                  <a:lnTo>
                    <a:pt x="958786" y="38036"/>
                  </a:lnTo>
                  <a:lnTo>
                    <a:pt x="958786" y="30429"/>
                  </a:lnTo>
                  <a:lnTo>
                    <a:pt x="943571" y="30429"/>
                  </a:lnTo>
                  <a:lnTo>
                    <a:pt x="943571" y="22821"/>
                  </a:lnTo>
                  <a:lnTo>
                    <a:pt x="920737" y="22821"/>
                  </a:lnTo>
                  <a:lnTo>
                    <a:pt x="905522" y="22821"/>
                  </a:lnTo>
                  <a:lnTo>
                    <a:pt x="905522" y="15214"/>
                  </a:lnTo>
                  <a:lnTo>
                    <a:pt x="890308" y="15214"/>
                  </a:lnTo>
                  <a:lnTo>
                    <a:pt x="890308" y="7607"/>
                  </a:lnTo>
                  <a:lnTo>
                    <a:pt x="867473" y="7607"/>
                  </a:lnTo>
                  <a:lnTo>
                    <a:pt x="852258" y="7607"/>
                  </a:lnTo>
                  <a:lnTo>
                    <a:pt x="852258" y="0"/>
                  </a:lnTo>
                  <a:lnTo>
                    <a:pt x="837031" y="0"/>
                  </a:lnTo>
                  <a:lnTo>
                    <a:pt x="814209" y="0"/>
                  </a:lnTo>
                  <a:lnTo>
                    <a:pt x="798995" y="0"/>
                  </a:lnTo>
                  <a:lnTo>
                    <a:pt x="776160" y="0"/>
                  </a:lnTo>
                  <a:lnTo>
                    <a:pt x="776160" y="15214"/>
                  </a:lnTo>
                  <a:lnTo>
                    <a:pt x="760945" y="15214"/>
                  </a:lnTo>
                  <a:lnTo>
                    <a:pt x="760945" y="7607"/>
                  </a:lnTo>
                  <a:lnTo>
                    <a:pt x="745718" y="7607"/>
                  </a:lnTo>
                  <a:lnTo>
                    <a:pt x="722896" y="7607"/>
                  </a:lnTo>
                  <a:lnTo>
                    <a:pt x="722896" y="15214"/>
                  </a:lnTo>
                  <a:lnTo>
                    <a:pt x="707682" y="15214"/>
                  </a:lnTo>
                  <a:lnTo>
                    <a:pt x="684847" y="15214"/>
                  </a:lnTo>
                  <a:lnTo>
                    <a:pt x="684847" y="7607"/>
                  </a:lnTo>
                  <a:lnTo>
                    <a:pt x="669632" y="7607"/>
                  </a:lnTo>
                  <a:lnTo>
                    <a:pt x="669632" y="22821"/>
                  </a:lnTo>
                  <a:lnTo>
                    <a:pt x="654405" y="22821"/>
                  </a:lnTo>
                  <a:lnTo>
                    <a:pt x="654405" y="38036"/>
                  </a:lnTo>
                  <a:lnTo>
                    <a:pt x="631583" y="38036"/>
                  </a:lnTo>
                  <a:lnTo>
                    <a:pt x="631583" y="45643"/>
                  </a:lnTo>
                  <a:lnTo>
                    <a:pt x="616369" y="45643"/>
                  </a:lnTo>
                  <a:lnTo>
                    <a:pt x="616369" y="60858"/>
                  </a:lnTo>
                  <a:lnTo>
                    <a:pt x="593534" y="60858"/>
                  </a:lnTo>
                  <a:lnTo>
                    <a:pt x="593534" y="68465"/>
                  </a:lnTo>
                  <a:lnTo>
                    <a:pt x="578319" y="68465"/>
                  </a:lnTo>
                  <a:lnTo>
                    <a:pt x="563092" y="68465"/>
                  </a:lnTo>
                  <a:lnTo>
                    <a:pt x="563092" y="83680"/>
                  </a:lnTo>
                  <a:lnTo>
                    <a:pt x="540270" y="83680"/>
                  </a:lnTo>
                  <a:lnTo>
                    <a:pt x="540270" y="91287"/>
                  </a:lnTo>
                  <a:lnTo>
                    <a:pt x="525043" y="91287"/>
                  </a:lnTo>
                  <a:lnTo>
                    <a:pt x="525043" y="83680"/>
                  </a:lnTo>
                  <a:lnTo>
                    <a:pt x="502221" y="83680"/>
                  </a:lnTo>
                  <a:lnTo>
                    <a:pt x="502221" y="98894"/>
                  </a:lnTo>
                  <a:lnTo>
                    <a:pt x="487006" y="98894"/>
                  </a:lnTo>
                  <a:lnTo>
                    <a:pt x="471779" y="98894"/>
                  </a:lnTo>
                  <a:lnTo>
                    <a:pt x="448957" y="98894"/>
                  </a:lnTo>
                  <a:lnTo>
                    <a:pt x="448957" y="106502"/>
                  </a:lnTo>
                  <a:lnTo>
                    <a:pt x="433730" y="106502"/>
                  </a:lnTo>
                  <a:lnTo>
                    <a:pt x="433730" y="98894"/>
                  </a:lnTo>
                  <a:lnTo>
                    <a:pt x="418515" y="98894"/>
                  </a:lnTo>
                  <a:lnTo>
                    <a:pt x="395693" y="98894"/>
                  </a:lnTo>
                  <a:lnTo>
                    <a:pt x="395693" y="106502"/>
                  </a:lnTo>
                  <a:lnTo>
                    <a:pt x="380466" y="106502"/>
                  </a:lnTo>
                  <a:lnTo>
                    <a:pt x="357644" y="106502"/>
                  </a:lnTo>
                  <a:lnTo>
                    <a:pt x="357644" y="121716"/>
                  </a:lnTo>
                  <a:lnTo>
                    <a:pt x="342417" y="121716"/>
                  </a:lnTo>
                  <a:lnTo>
                    <a:pt x="327202" y="121716"/>
                  </a:lnTo>
                  <a:lnTo>
                    <a:pt x="304380" y="121716"/>
                  </a:lnTo>
                  <a:lnTo>
                    <a:pt x="304380" y="144538"/>
                  </a:lnTo>
                  <a:lnTo>
                    <a:pt x="289153" y="144538"/>
                  </a:lnTo>
                  <a:lnTo>
                    <a:pt x="289153" y="136931"/>
                  </a:lnTo>
                  <a:lnTo>
                    <a:pt x="266331" y="136931"/>
                  </a:lnTo>
                  <a:lnTo>
                    <a:pt x="251104" y="136931"/>
                  </a:lnTo>
                  <a:lnTo>
                    <a:pt x="251104" y="152146"/>
                  </a:lnTo>
                  <a:lnTo>
                    <a:pt x="235889" y="152146"/>
                  </a:lnTo>
                  <a:lnTo>
                    <a:pt x="213067" y="152146"/>
                  </a:lnTo>
                  <a:lnTo>
                    <a:pt x="213067" y="159753"/>
                  </a:lnTo>
                  <a:lnTo>
                    <a:pt x="197840" y="159753"/>
                  </a:lnTo>
                  <a:lnTo>
                    <a:pt x="197840" y="182587"/>
                  </a:lnTo>
                  <a:lnTo>
                    <a:pt x="175018" y="182587"/>
                  </a:lnTo>
                  <a:lnTo>
                    <a:pt x="159791" y="182587"/>
                  </a:lnTo>
                  <a:lnTo>
                    <a:pt x="144576" y="182587"/>
                  </a:lnTo>
                  <a:lnTo>
                    <a:pt x="144576" y="190195"/>
                  </a:lnTo>
                  <a:lnTo>
                    <a:pt x="121742" y="190195"/>
                  </a:lnTo>
                  <a:lnTo>
                    <a:pt x="106527" y="190195"/>
                  </a:lnTo>
                  <a:lnTo>
                    <a:pt x="106527" y="197802"/>
                  </a:lnTo>
                  <a:lnTo>
                    <a:pt x="91313" y="197802"/>
                  </a:lnTo>
                  <a:lnTo>
                    <a:pt x="91313" y="213017"/>
                  </a:lnTo>
                  <a:lnTo>
                    <a:pt x="68478" y="213017"/>
                  </a:lnTo>
                  <a:lnTo>
                    <a:pt x="68478" y="220624"/>
                  </a:lnTo>
                  <a:lnTo>
                    <a:pt x="53263" y="220624"/>
                  </a:lnTo>
                  <a:lnTo>
                    <a:pt x="53263" y="235839"/>
                  </a:lnTo>
                  <a:lnTo>
                    <a:pt x="30429" y="235839"/>
                  </a:lnTo>
                  <a:lnTo>
                    <a:pt x="30429" y="251053"/>
                  </a:lnTo>
                  <a:lnTo>
                    <a:pt x="15214" y="251053"/>
                  </a:lnTo>
                  <a:lnTo>
                    <a:pt x="15214" y="258660"/>
                  </a:lnTo>
                  <a:lnTo>
                    <a:pt x="0" y="258660"/>
                  </a:lnTo>
                  <a:lnTo>
                    <a:pt x="0" y="456463"/>
                  </a:lnTo>
                  <a:lnTo>
                    <a:pt x="15214" y="456463"/>
                  </a:lnTo>
                  <a:lnTo>
                    <a:pt x="15214" y="448856"/>
                  </a:lnTo>
                  <a:lnTo>
                    <a:pt x="30429" y="448856"/>
                  </a:lnTo>
                  <a:lnTo>
                    <a:pt x="30429" y="441248"/>
                  </a:lnTo>
                  <a:lnTo>
                    <a:pt x="53263" y="441248"/>
                  </a:lnTo>
                  <a:lnTo>
                    <a:pt x="53263" y="426034"/>
                  </a:lnTo>
                  <a:lnTo>
                    <a:pt x="68478" y="426034"/>
                  </a:lnTo>
                  <a:lnTo>
                    <a:pt x="68478" y="418426"/>
                  </a:lnTo>
                  <a:lnTo>
                    <a:pt x="91313" y="418426"/>
                  </a:lnTo>
                  <a:lnTo>
                    <a:pt x="91313" y="410819"/>
                  </a:lnTo>
                  <a:lnTo>
                    <a:pt x="106527" y="410819"/>
                  </a:lnTo>
                  <a:lnTo>
                    <a:pt x="106527" y="395605"/>
                  </a:lnTo>
                  <a:lnTo>
                    <a:pt x="121742" y="395605"/>
                  </a:lnTo>
                  <a:lnTo>
                    <a:pt x="121742" y="403212"/>
                  </a:lnTo>
                  <a:lnTo>
                    <a:pt x="144576" y="403212"/>
                  </a:lnTo>
                  <a:lnTo>
                    <a:pt x="144576" y="395605"/>
                  </a:lnTo>
                  <a:lnTo>
                    <a:pt x="159791" y="395605"/>
                  </a:lnTo>
                  <a:lnTo>
                    <a:pt x="175018" y="395605"/>
                  </a:lnTo>
                  <a:lnTo>
                    <a:pt x="197840" y="395605"/>
                  </a:lnTo>
                  <a:lnTo>
                    <a:pt x="197840" y="372783"/>
                  </a:lnTo>
                  <a:lnTo>
                    <a:pt x="213067" y="372783"/>
                  </a:lnTo>
                  <a:lnTo>
                    <a:pt x="213067" y="365163"/>
                  </a:lnTo>
                  <a:lnTo>
                    <a:pt x="235889" y="365163"/>
                  </a:lnTo>
                  <a:lnTo>
                    <a:pt x="251104" y="365163"/>
                  </a:lnTo>
                  <a:lnTo>
                    <a:pt x="251104" y="357555"/>
                  </a:lnTo>
                  <a:lnTo>
                    <a:pt x="266331" y="357555"/>
                  </a:lnTo>
                  <a:lnTo>
                    <a:pt x="289153" y="357555"/>
                  </a:lnTo>
                  <a:lnTo>
                    <a:pt x="304380" y="357555"/>
                  </a:lnTo>
                  <a:lnTo>
                    <a:pt x="304380" y="349948"/>
                  </a:lnTo>
                  <a:lnTo>
                    <a:pt x="327202" y="349948"/>
                  </a:lnTo>
                  <a:lnTo>
                    <a:pt x="342417" y="349948"/>
                  </a:lnTo>
                  <a:lnTo>
                    <a:pt x="342417" y="342341"/>
                  </a:lnTo>
                  <a:lnTo>
                    <a:pt x="357644" y="342341"/>
                  </a:lnTo>
                  <a:lnTo>
                    <a:pt x="357644" y="334733"/>
                  </a:lnTo>
                  <a:lnTo>
                    <a:pt x="380466" y="334733"/>
                  </a:lnTo>
                  <a:lnTo>
                    <a:pt x="380466" y="327126"/>
                  </a:lnTo>
                  <a:lnTo>
                    <a:pt x="395693" y="327126"/>
                  </a:lnTo>
                  <a:lnTo>
                    <a:pt x="418515" y="327126"/>
                  </a:lnTo>
                  <a:lnTo>
                    <a:pt x="433730" y="327126"/>
                  </a:lnTo>
                  <a:lnTo>
                    <a:pt x="433730" y="334733"/>
                  </a:lnTo>
                  <a:lnTo>
                    <a:pt x="448957" y="334733"/>
                  </a:lnTo>
                  <a:lnTo>
                    <a:pt x="448957" y="327126"/>
                  </a:lnTo>
                  <a:lnTo>
                    <a:pt x="471779" y="327126"/>
                  </a:lnTo>
                  <a:lnTo>
                    <a:pt x="487006" y="327126"/>
                  </a:lnTo>
                  <a:lnTo>
                    <a:pt x="502221" y="327126"/>
                  </a:lnTo>
                  <a:lnTo>
                    <a:pt x="502221" y="319519"/>
                  </a:lnTo>
                  <a:lnTo>
                    <a:pt x="525043" y="319519"/>
                  </a:lnTo>
                  <a:lnTo>
                    <a:pt x="540270" y="319519"/>
                  </a:lnTo>
                  <a:lnTo>
                    <a:pt x="540270" y="311912"/>
                  </a:lnTo>
                  <a:lnTo>
                    <a:pt x="563092" y="311912"/>
                  </a:lnTo>
                  <a:lnTo>
                    <a:pt x="563092" y="304304"/>
                  </a:lnTo>
                  <a:lnTo>
                    <a:pt x="578319" y="304304"/>
                  </a:lnTo>
                  <a:lnTo>
                    <a:pt x="578319" y="296697"/>
                  </a:lnTo>
                  <a:lnTo>
                    <a:pt x="593534" y="296697"/>
                  </a:lnTo>
                  <a:lnTo>
                    <a:pt x="593534" y="289090"/>
                  </a:lnTo>
                  <a:lnTo>
                    <a:pt x="616369" y="289090"/>
                  </a:lnTo>
                  <a:lnTo>
                    <a:pt x="616369" y="281482"/>
                  </a:lnTo>
                  <a:lnTo>
                    <a:pt x="631583" y="281482"/>
                  </a:lnTo>
                  <a:lnTo>
                    <a:pt x="631583" y="273875"/>
                  </a:lnTo>
                  <a:lnTo>
                    <a:pt x="654405" y="273875"/>
                  </a:lnTo>
                  <a:lnTo>
                    <a:pt x="654405" y="266268"/>
                  </a:lnTo>
                  <a:lnTo>
                    <a:pt x="669632" y="266268"/>
                  </a:lnTo>
                  <a:lnTo>
                    <a:pt x="669632" y="251053"/>
                  </a:lnTo>
                  <a:lnTo>
                    <a:pt x="684847" y="251053"/>
                  </a:lnTo>
                  <a:lnTo>
                    <a:pt x="707682" y="251053"/>
                  </a:lnTo>
                  <a:lnTo>
                    <a:pt x="722896" y="251053"/>
                  </a:lnTo>
                  <a:lnTo>
                    <a:pt x="722896" y="243446"/>
                  </a:lnTo>
                  <a:lnTo>
                    <a:pt x="745718" y="243446"/>
                  </a:lnTo>
                  <a:lnTo>
                    <a:pt x="760945" y="243446"/>
                  </a:lnTo>
                  <a:lnTo>
                    <a:pt x="760945" y="251053"/>
                  </a:lnTo>
                  <a:lnTo>
                    <a:pt x="776160" y="251053"/>
                  </a:lnTo>
                  <a:lnTo>
                    <a:pt x="776160" y="243446"/>
                  </a:lnTo>
                  <a:lnTo>
                    <a:pt x="798995" y="243446"/>
                  </a:lnTo>
                  <a:lnTo>
                    <a:pt x="798995" y="235839"/>
                  </a:lnTo>
                  <a:lnTo>
                    <a:pt x="814209" y="235839"/>
                  </a:lnTo>
                  <a:lnTo>
                    <a:pt x="837031" y="235839"/>
                  </a:lnTo>
                  <a:lnTo>
                    <a:pt x="852258" y="235839"/>
                  </a:lnTo>
                  <a:lnTo>
                    <a:pt x="852258" y="243446"/>
                  </a:lnTo>
                  <a:lnTo>
                    <a:pt x="867473" y="243446"/>
                  </a:lnTo>
                  <a:lnTo>
                    <a:pt x="890308" y="243446"/>
                  </a:lnTo>
                  <a:lnTo>
                    <a:pt x="890308" y="251053"/>
                  </a:lnTo>
                  <a:lnTo>
                    <a:pt x="905522" y="251053"/>
                  </a:lnTo>
                  <a:lnTo>
                    <a:pt x="905522" y="258660"/>
                  </a:lnTo>
                  <a:lnTo>
                    <a:pt x="920737" y="258660"/>
                  </a:lnTo>
                  <a:lnTo>
                    <a:pt x="943571" y="258660"/>
                  </a:lnTo>
                  <a:lnTo>
                    <a:pt x="943571" y="266268"/>
                  </a:lnTo>
                  <a:lnTo>
                    <a:pt x="958786" y="266268"/>
                  </a:lnTo>
                  <a:lnTo>
                    <a:pt x="981621" y="266268"/>
                  </a:lnTo>
                  <a:lnTo>
                    <a:pt x="996835" y="266268"/>
                  </a:lnTo>
                  <a:lnTo>
                    <a:pt x="996835" y="277723"/>
                  </a:lnTo>
                  <a:lnTo>
                    <a:pt x="1012050" y="277723"/>
                  </a:lnTo>
                  <a:lnTo>
                    <a:pt x="1012050" y="290398"/>
                  </a:lnTo>
                  <a:lnTo>
                    <a:pt x="1034884" y="290398"/>
                  </a:lnTo>
                  <a:lnTo>
                    <a:pt x="1050099" y="290398"/>
                  </a:lnTo>
                  <a:lnTo>
                    <a:pt x="1072934" y="290398"/>
                  </a:lnTo>
                  <a:lnTo>
                    <a:pt x="1072934" y="303072"/>
                  </a:lnTo>
                  <a:lnTo>
                    <a:pt x="1088148" y="303072"/>
                  </a:lnTo>
                  <a:lnTo>
                    <a:pt x="1088148" y="290398"/>
                  </a:lnTo>
                  <a:lnTo>
                    <a:pt x="1103363" y="290398"/>
                  </a:lnTo>
                  <a:lnTo>
                    <a:pt x="1126197" y="290398"/>
                  </a:lnTo>
                  <a:lnTo>
                    <a:pt x="1126197" y="265036"/>
                  </a:lnTo>
                  <a:lnTo>
                    <a:pt x="1141412" y="265036"/>
                  </a:lnTo>
                  <a:lnTo>
                    <a:pt x="1164247" y="265036"/>
                  </a:lnTo>
                  <a:lnTo>
                    <a:pt x="1164247" y="36804"/>
                  </a:lnTo>
                  <a:close/>
                </a:path>
                <a:path w="2032000" h="456564">
                  <a:moveTo>
                    <a:pt x="1194676" y="24130"/>
                  </a:moveTo>
                  <a:lnTo>
                    <a:pt x="1179461" y="24130"/>
                  </a:lnTo>
                  <a:lnTo>
                    <a:pt x="1179461" y="265036"/>
                  </a:lnTo>
                  <a:lnTo>
                    <a:pt x="1194676" y="265036"/>
                  </a:lnTo>
                  <a:lnTo>
                    <a:pt x="1194676" y="24130"/>
                  </a:lnTo>
                  <a:close/>
                </a:path>
                <a:path w="2032000" h="456564">
                  <a:moveTo>
                    <a:pt x="1925193" y="24130"/>
                  </a:moveTo>
                  <a:lnTo>
                    <a:pt x="1909965" y="24130"/>
                  </a:lnTo>
                  <a:lnTo>
                    <a:pt x="1909965" y="265036"/>
                  </a:lnTo>
                  <a:lnTo>
                    <a:pt x="1925193" y="265036"/>
                  </a:lnTo>
                  <a:lnTo>
                    <a:pt x="1925193" y="24130"/>
                  </a:lnTo>
                  <a:close/>
                </a:path>
                <a:path w="2032000" h="456564">
                  <a:moveTo>
                    <a:pt x="2031720" y="87528"/>
                  </a:moveTo>
                  <a:lnTo>
                    <a:pt x="2016506" y="87528"/>
                  </a:lnTo>
                  <a:lnTo>
                    <a:pt x="1993671" y="87528"/>
                  </a:lnTo>
                  <a:lnTo>
                    <a:pt x="1993671" y="74841"/>
                  </a:lnTo>
                  <a:lnTo>
                    <a:pt x="1978456" y="74841"/>
                  </a:lnTo>
                  <a:lnTo>
                    <a:pt x="1963242" y="74841"/>
                  </a:lnTo>
                  <a:lnTo>
                    <a:pt x="1940407" y="74841"/>
                  </a:lnTo>
                  <a:lnTo>
                    <a:pt x="1940407" y="290398"/>
                  </a:lnTo>
                  <a:lnTo>
                    <a:pt x="1963242" y="290398"/>
                  </a:lnTo>
                  <a:lnTo>
                    <a:pt x="1963242" y="303072"/>
                  </a:lnTo>
                  <a:lnTo>
                    <a:pt x="1978456" y="303072"/>
                  </a:lnTo>
                  <a:lnTo>
                    <a:pt x="1978456" y="290398"/>
                  </a:lnTo>
                  <a:lnTo>
                    <a:pt x="1993671" y="290398"/>
                  </a:lnTo>
                  <a:lnTo>
                    <a:pt x="1993671" y="303072"/>
                  </a:lnTo>
                  <a:lnTo>
                    <a:pt x="2016506" y="303072"/>
                  </a:lnTo>
                  <a:lnTo>
                    <a:pt x="2031720" y="303072"/>
                  </a:lnTo>
                  <a:lnTo>
                    <a:pt x="2031720" y="87528"/>
                  </a:lnTo>
                  <a:close/>
                </a:path>
              </a:pathLst>
            </a:custGeom>
            <a:solidFill>
              <a:srgbClr val="00AFEF"/>
            </a:solidFill>
          </p:spPr>
          <p:txBody>
            <a:bodyPr wrap="square" lIns="0" tIns="0" rIns="0" bIns="0" rtlCol="0"/>
            <a:lstStyle/>
            <a:p>
              <a:endParaRPr/>
            </a:p>
          </p:txBody>
        </p:sp>
        <p:sp>
          <p:nvSpPr>
            <p:cNvPr id="77" name="object 77"/>
            <p:cNvSpPr/>
            <p:nvPr/>
          </p:nvSpPr>
          <p:spPr>
            <a:xfrm>
              <a:off x="9466173" y="3130587"/>
              <a:ext cx="1544955" cy="1191895"/>
            </a:xfrm>
            <a:custGeom>
              <a:avLst/>
              <a:gdLst/>
              <a:ahLst/>
              <a:cxnLst/>
              <a:rect l="l" t="t" r="r" b="b"/>
              <a:pathLst>
                <a:path w="1544954" h="1191895">
                  <a:moveTo>
                    <a:pt x="15214" y="950976"/>
                  </a:moveTo>
                  <a:lnTo>
                    <a:pt x="0" y="950976"/>
                  </a:lnTo>
                  <a:lnTo>
                    <a:pt x="0" y="1179207"/>
                  </a:lnTo>
                  <a:lnTo>
                    <a:pt x="15214" y="1179207"/>
                  </a:lnTo>
                  <a:lnTo>
                    <a:pt x="15214" y="950976"/>
                  </a:lnTo>
                  <a:close/>
                </a:path>
                <a:path w="1544954" h="1191895">
                  <a:moveTo>
                    <a:pt x="776160" y="963650"/>
                  </a:moveTo>
                  <a:lnTo>
                    <a:pt x="760945" y="963650"/>
                  </a:lnTo>
                  <a:lnTo>
                    <a:pt x="760945" y="950976"/>
                  </a:lnTo>
                  <a:lnTo>
                    <a:pt x="745718" y="950976"/>
                  </a:lnTo>
                  <a:lnTo>
                    <a:pt x="745718" y="912926"/>
                  </a:lnTo>
                  <a:lnTo>
                    <a:pt x="722896" y="912926"/>
                  </a:lnTo>
                  <a:lnTo>
                    <a:pt x="722896" y="874890"/>
                  </a:lnTo>
                  <a:lnTo>
                    <a:pt x="707682" y="874890"/>
                  </a:lnTo>
                  <a:lnTo>
                    <a:pt x="707682" y="836853"/>
                  </a:lnTo>
                  <a:lnTo>
                    <a:pt x="684847" y="836853"/>
                  </a:lnTo>
                  <a:lnTo>
                    <a:pt x="684847" y="748093"/>
                  </a:lnTo>
                  <a:lnTo>
                    <a:pt x="669632" y="748093"/>
                  </a:lnTo>
                  <a:lnTo>
                    <a:pt x="669632" y="697382"/>
                  </a:lnTo>
                  <a:lnTo>
                    <a:pt x="654405" y="697382"/>
                  </a:lnTo>
                  <a:lnTo>
                    <a:pt x="654405" y="684695"/>
                  </a:lnTo>
                  <a:lnTo>
                    <a:pt x="631583" y="684695"/>
                  </a:lnTo>
                  <a:lnTo>
                    <a:pt x="631583" y="672020"/>
                  </a:lnTo>
                  <a:lnTo>
                    <a:pt x="616369" y="672020"/>
                  </a:lnTo>
                  <a:lnTo>
                    <a:pt x="593534" y="672020"/>
                  </a:lnTo>
                  <a:lnTo>
                    <a:pt x="578319" y="672020"/>
                  </a:lnTo>
                  <a:lnTo>
                    <a:pt x="578319" y="646658"/>
                  </a:lnTo>
                  <a:lnTo>
                    <a:pt x="563092" y="646658"/>
                  </a:lnTo>
                  <a:lnTo>
                    <a:pt x="540270" y="646658"/>
                  </a:lnTo>
                  <a:lnTo>
                    <a:pt x="540270" y="633984"/>
                  </a:lnTo>
                  <a:lnTo>
                    <a:pt x="525056" y="633984"/>
                  </a:lnTo>
                  <a:lnTo>
                    <a:pt x="525056" y="621296"/>
                  </a:lnTo>
                  <a:lnTo>
                    <a:pt x="502221" y="621296"/>
                  </a:lnTo>
                  <a:lnTo>
                    <a:pt x="487006" y="621296"/>
                  </a:lnTo>
                  <a:lnTo>
                    <a:pt x="395693" y="621296"/>
                  </a:lnTo>
                  <a:lnTo>
                    <a:pt x="395693" y="633984"/>
                  </a:lnTo>
                  <a:lnTo>
                    <a:pt x="380466" y="633984"/>
                  </a:lnTo>
                  <a:lnTo>
                    <a:pt x="357644" y="633984"/>
                  </a:lnTo>
                  <a:lnTo>
                    <a:pt x="357644" y="646658"/>
                  </a:lnTo>
                  <a:lnTo>
                    <a:pt x="342417" y="646658"/>
                  </a:lnTo>
                  <a:lnTo>
                    <a:pt x="342417" y="684695"/>
                  </a:lnTo>
                  <a:lnTo>
                    <a:pt x="327202" y="684695"/>
                  </a:lnTo>
                  <a:lnTo>
                    <a:pt x="304380" y="684695"/>
                  </a:lnTo>
                  <a:lnTo>
                    <a:pt x="304380" y="697382"/>
                  </a:lnTo>
                  <a:lnTo>
                    <a:pt x="289153" y="697382"/>
                  </a:lnTo>
                  <a:lnTo>
                    <a:pt x="289153" y="722731"/>
                  </a:lnTo>
                  <a:lnTo>
                    <a:pt x="266331" y="722731"/>
                  </a:lnTo>
                  <a:lnTo>
                    <a:pt x="266331" y="735418"/>
                  </a:lnTo>
                  <a:lnTo>
                    <a:pt x="251104" y="735418"/>
                  </a:lnTo>
                  <a:lnTo>
                    <a:pt x="251104" y="760780"/>
                  </a:lnTo>
                  <a:lnTo>
                    <a:pt x="235889" y="760780"/>
                  </a:lnTo>
                  <a:lnTo>
                    <a:pt x="235889" y="786130"/>
                  </a:lnTo>
                  <a:lnTo>
                    <a:pt x="213067" y="786130"/>
                  </a:lnTo>
                  <a:lnTo>
                    <a:pt x="213067" y="798817"/>
                  </a:lnTo>
                  <a:lnTo>
                    <a:pt x="197840" y="798817"/>
                  </a:lnTo>
                  <a:lnTo>
                    <a:pt x="197840" y="811491"/>
                  </a:lnTo>
                  <a:lnTo>
                    <a:pt x="175018" y="811491"/>
                  </a:lnTo>
                  <a:lnTo>
                    <a:pt x="175018" y="836853"/>
                  </a:lnTo>
                  <a:lnTo>
                    <a:pt x="159791" y="836853"/>
                  </a:lnTo>
                  <a:lnTo>
                    <a:pt x="144576" y="836853"/>
                  </a:lnTo>
                  <a:lnTo>
                    <a:pt x="144576" y="849528"/>
                  </a:lnTo>
                  <a:lnTo>
                    <a:pt x="121754" y="849528"/>
                  </a:lnTo>
                  <a:lnTo>
                    <a:pt x="121754" y="874890"/>
                  </a:lnTo>
                  <a:lnTo>
                    <a:pt x="106527" y="874890"/>
                  </a:lnTo>
                  <a:lnTo>
                    <a:pt x="106527" y="887577"/>
                  </a:lnTo>
                  <a:lnTo>
                    <a:pt x="83705" y="887577"/>
                  </a:lnTo>
                  <a:lnTo>
                    <a:pt x="83705" y="912926"/>
                  </a:lnTo>
                  <a:lnTo>
                    <a:pt x="68478" y="912926"/>
                  </a:lnTo>
                  <a:lnTo>
                    <a:pt x="53263" y="912926"/>
                  </a:lnTo>
                  <a:lnTo>
                    <a:pt x="53263" y="925614"/>
                  </a:lnTo>
                  <a:lnTo>
                    <a:pt x="30429" y="925614"/>
                  </a:lnTo>
                  <a:lnTo>
                    <a:pt x="30429" y="1166520"/>
                  </a:lnTo>
                  <a:lnTo>
                    <a:pt x="53263" y="1166520"/>
                  </a:lnTo>
                  <a:lnTo>
                    <a:pt x="53263" y="1153845"/>
                  </a:lnTo>
                  <a:lnTo>
                    <a:pt x="68478" y="1153845"/>
                  </a:lnTo>
                  <a:lnTo>
                    <a:pt x="83705" y="1153845"/>
                  </a:lnTo>
                  <a:lnTo>
                    <a:pt x="83705" y="1141171"/>
                  </a:lnTo>
                  <a:lnTo>
                    <a:pt x="106527" y="1141171"/>
                  </a:lnTo>
                  <a:lnTo>
                    <a:pt x="106527" y="1128483"/>
                  </a:lnTo>
                  <a:lnTo>
                    <a:pt x="121754" y="1128483"/>
                  </a:lnTo>
                  <a:lnTo>
                    <a:pt x="121754" y="1115809"/>
                  </a:lnTo>
                  <a:lnTo>
                    <a:pt x="144576" y="1115809"/>
                  </a:lnTo>
                  <a:lnTo>
                    <a:pt x="144576" y="1103122"/>
                  </a:lnTo>
                  <a:lnTo>
                    <a:pt x="159791" y="1103122"/>
                  </a:lnTo>
                  <a:lnTo>
                    <a:pt x="159791" y="1090447"/>
                  </a:lnTo>
                  <a:lnTo>
                    <a:pt x="175018" y="1090447"/>
                  </a:lnTo>
                  <a:lnTo>
                    <a:pt x="175018" y="1077772"/>
                  </a:lnTo>
                  <a:lnTo>
                    <a:pt x="197840" y="1077772"/>
                  </a:lnTo>
                  <a:lnTo>
                    <a:pt x="197840" y="1065085"/>
                  </a:lnTo>
                  <a:lnTo>
                    <a:pt x="213067" y="1065085"/>
                  </a:lnTo>
                  <a:lnTo>
                    <a:pt x="235889" y="1065085"/>
                  </a:lnTo>
                  <a:lnTo>
                    <a:pt x="235889" y="1039723"/>
                  </a:lnTo>
                  <a:lnTo>
                    <a:pt x="251104" y="1039723"/>
                  </a:lnTo>
                  <a:lnTo>
                    <a:pt x="251104" y="1027049"/>
                  </a:lnTo>
                  <a:lnTo>
                    <a:pt x="266331" y="1027049"/>
                  </a:lnTo>
                  <a:lnTo>
                    <a:pt x="266331" y="1001687"/>
                  </a:lnTo>
                  <a:lnTo>
                    <a:pt x="289153" y="1001687"/>
                  </a:lnTo>
                  <a:lnTo>
                    <a:pt x="289153" y="989012"/>
                  </a:lnTo>
                  <a:lnTo>
                    <a:pt x="304380" y="989012"/>
                  </a:lnTo>
                  <a:lnTo>
                    <a:pt x="304380" y="963650"/>
                  </a:lnTo>
                  <a:lnTo>
                    <a:pt x="327202" y="963650"/>
                  </a:lnTo>
                  <a:lnTo>
                    <a:pt x="342417" y="963650"/>
                  </a:lnTo>
                  <a:lnTo>
                    <a:pt x="342417" y="938288"/>
                  </a:lnTo>
                  <a:lnTo>
                    <a:pt x="357644" y="938288"/>
                  </a:lnTo>
                  <a:lnTo>
                    <a:pt x="357644" y="912926"/>
                  </a:lnTo>
                  <a:lnTo>
                    <a:pt x="380466" y="912926"/>
                  </a:lnTo>
                  <a:lnTo>
                    <a:pt x="395693" y="912926"/>
                  </a:lnTo>
                  <a:lnTo>
                    <a:pt x="418515" y="912926"/>
                  </a:lnTo>
                  <a:lnTo>
                    <a:pt x="418515" y="900252"/>
                  </a:lnTo>
                  <a:lnTo>
                    <a:pt x="433730" y="900252"/>
                  </a:lnTo>
                  <a:lnTo>
                    <a:pt x="448957" y="900252"/>
                  </a:lnTo>
                  <a:lnTo>
                    <a:pt x="448957" y="887577"/>
                  </a:lnTo>
                  <a:lnTo>
                    <a:pt x="471779" y="887577"/>
                  </a:lnTo>
                  <a:lnTo>
                    <a:pt x="487006" y="887577"/>
                  </a:lnTo>
                  <a:lnTo>
                    <a:pt x="487006" y="900252"/>
                  </a:lnTo>
                  <a:lnTo>
                    <a:pt x="502221" y="900252"/>
                  </a:lnTo>
                  <a:lnTo>
                    <a:pt x="525056" y="900252"/>
                  </a:lnTo>
                  <a:lnTo>
                    <a:pt x="525056" y="912926"/>
                  </a:lnTo>
                  <a:lnTo>
                    <a:pt x="540270" y="912926"/>
                  </a:lnTo>
                  <a:lnTo>
                    <a:pt x="563092" y="912926"/>
                  </a:lnTo>
                  <a:lnTo>
                    <a:pt x="563092" y="925614"/>
                  </a:lnTo>
                  <a:lnTo>
                    <a:pt x="578319" y="925614"/>
                  </a:lnTo>
                  <a:lnTo>
                    <a:pt x="578319" y="938288"/>
                  </a:lnTo>
                  <a:lnTo>
                    <a:pt x="593534" y="938288"/>
                  </a:lnTo>
                  <a:lnTo>
                    <a:pt x="616369" y="938288"/>
                  </a:lnTo>
                  <a:lnTo>
                    <a:pt x="616369" y="950976"/>
                  </a:lnTo>
                  <a:lnTo>
                    <a:pt x="631583" y="950976"/>
                  </a:lnTo>
                  <a:lnTo>
                    <a:pt x="654405" y="950976"/>
                  </a:lnTo>
                  <a:lnTo>
                    <a:pt x="654405" y="963650"/>
                  </a:lnTo>
                  <a:lnTo>
                    <a:pt x="669632" y="963650"/>
                  </a:lnTo>
                  <a:lnTo>
                    <a:pt x="669632" y="1001687"/>
                  </a:lnTo>
                  <a:lnTo>
                    <a:pt x="684847" y="1001687"/>
                  </a:lnTo>
                  <a:lnTo>
                    <a:pt x="684847" y="1077772"/>
                  </a:lnTo>
                  <a:lnTo>
                    <a:pt x="707682" y="1077772"/>
                  </a:lnTo>
                  <a:lnTo>
                    <a:pt x="707682" y="1115809"/>
                  </a:lnTo>
                  <a:lnTo>
                    <a:pt x="722896" y="1115809"/>
                  </a:lnTo>
                  <a:lnTo>
                    <a:pt x="722896" y="1153845"/>
                  </a:lnTo>
                  <a:lnTo>
                    <a:pt x="745718" y="1153845"/>
                  </a:lnTo>
                  <a:lnTo>
                    <a:pt x="745718" y="1191882"/>
                  </a:lnTo>
                  <a:lnTo>
                    <a:pt x="760945" y="1191882"/>
                  </a:lnTo>
                  <a:lnTo>
                    <a:pt x="776160" y="1191882"/>
                  </a:lnTo>
                  <a:lnTo>
                    <a:pt x="776160" y="963650"/>
                  </a:lnTo>
                  <a:close/>
                </a:path>
                <a:path w="1544954" h="1191895">
                  <a:moveTo>
                    <a:pt x="1232725" y="38036"/>
                  </a:moveTo>
                  <a:lnTo>
                    <a:pt x="1217510" y="38036"/>
                  </a:lnTo>
                  <a:lnTo>
                    <a:pt x="1217510" y="63398"/>
                  </a:lnTo>
                  <a:lnTo>
                    <a:pt x="1194689" y="63398"/>
                  </a:lnTo>
                  <a:lnTo>
                    <a:pt x="1194689" y="101434"/>
                  </a:lnTo>
                  <a:lnTo>
                    <a:pt x="1179461" y="101434"/>
                  </a:lnTo>
                  <a:lnTo>
                    <a:pt x="1179461" y="152146"/>
                  </a:lnTo>
                  <a:lnTo>
                    <a:pt x="1164247" y="152146"/>
                  </a:lnTo>
                  <a:lnTo>
                    <a:pt x="1164247" y="190195"/>
                  </a:lnTo>
                  <a:lnTo>
                    <a:pt x="1141412" y="190195"/>
                  </a:lnTo>
                  <a:lnTo>
                    <a:pt x="1141412" y="253593"/>
                  </a:lnTo>
                  <a:lnTo>
                    <a:pt x="1126197" y="253593"/>
                  </a:lnTo>
                  <a:lnTo>
                    <a:pt x="1126197" y="304304"/>
                  </a:lnTo>
                  <a:lnTo>
                    <a:pt x="1103363" y="304304"/>
                  </a:lnTo>
                  <a:lnTo>
                    <a:pt x="1103363" y="355028"/>
                  </a:lnTo>
                  <a:lnTo>
                    <a:pt x="1088148" y="355028"/>
                  </a:lnTo>
                  <a:lnTo>
                    <a:pt x="1088148" y="380390"/>
                  </a:lnTo>
                  <a:lnTo>
                    <a:pt x="1072934" y="380390"/>
                  </a:lnTo>
                  <a:lnTo>
                    <a:pt x="1072934" y="431101"/>
                  </a:lnTo>
                  <a:lnTo>
                    <a:pt x="1050099" y="431101"/>
                  </a:lnTo>
                  <a:lnTo>
                    <a:pt x="1050099" y="456463"/>
                  </a:lnTo>
                  <a:lnTo>
                    <a:pt x="1034884" y="456463"/>
                  </a:lnTo>
                  <a:lnTo>
                    <a:pt x="1034884" y="494499"/>
                  </a:lnTo>
                  <a:lnTo>
                    <a:pt x="1012050" y="494499"/>
                  </a:lnTo>
                  <a:lnTo>
                    <a:pt x="1012050" y="545223"/>
                  </a:lnTo>
                  <a:lnTo>
                    <a:pt x="996835" y="545223"/>
                  </a:lnTo>
                  <a:lnTo>
                    <a:pt x="996835" y="583260"/>
                  </a:lnTo>
                  <a:lnTo>
                    <a:pt x="981621" y="583260"/>
                  </a:lnTo>
                  <a:lnTo>
                    <a:pt x="981621" y="633984"/>
                  </a:lnTo>
                  <a:lnTo>
                    <a:pt x="958786" y="633984"/>
                  </a:lnTo>
                  <a:lnTo>
                    <a:pt x="958786" y="697382"/>
                  </a:lnTo>
                  <a:lnTo>
                    <a:pt x="943571" y="697382"/>
                  </a:lnTo>
                  <a:lnTo>
                    <a:pt x="943571" y="760780"/>
                  </a:lnTo>
                  <a:lnTo>
                    <a:pt x="920737" y="760780"/>
                  </a:lnTo>
                  <a:lnTo>
                    <a:pt x="920737" y="824179"/>
                  </a:lnTo>
                  <a:lnTo>
                    <a:pt x="905522" y="824179"/>
                  </a:lnTo>
                  <a:lnTo>
                    <a:pt x="905522" y="912926"/>
                  </a:lnTo>
                  <a:lnTo>
                    <a:pt x="890308" y="912926"/>
                  </a:lnTo>
                  <a:lnTo>
                    <a:pt x="890308" y="963650"/>
                  </a:lnTo>
                  <a:lnTo>
                    <a:pt x="867473" y="963650"/>
                  </a:lnTo>
                  <a:lnTo>
                    <a:pt x="867473" y="1179207"/>
                  </a:lnTo>
                  <a:lnTo>
                    <a:pt x="890308" y="1179207"/>
                  </a:lnTo>
                  <a:lnTo>
                    <a:pt x="890308" y="1141171"/>
                  </a:lnTo>
                  <a:lnTo>
                    <a:pt x="905522" y="1141171"/>
                  </a:lnTo>
                  <a:lnTo>
                    <a:pt x="905522" y="1065085"/>
                  </a:lnTo>
                  <a:lnTo>
                    <a:pt x="920737" y="1065085"/>
                  </a:lnTo>
                  <a:lnTo>
                    <a:pt x="920737" y="1001687"/>
                  </a:lnTo>
                  <a:lnTo>
                    <a:pt x="943571" y="1001687"/>
                  </a:lnTo>
                  <a:lnTo>
                    <a:pt x="943571" y="950976"/>
                  </a:lnTo>
                  <a:lnTo>
                    <a:pt x="958786" y="950976"/>
                  </a:lnTo>
                  <a:lnTo>
                    <a:pt x="958786" y="900252"/>
                  </a:lnTo>
                  <a:lnTo>
                    <a:pt x="981621" y="900252"/>
                  </a:lnTo>
                  <a:lnTo>
                    <a:pt x="981621" y="862215"/>
                  </a:lnTo>
                  <a:lnTo>
                    <a:pt x="996835" y="862215"/>
                  </a:lnTo>
                  <a:lnTo>
                    <a:pt x="996835" y="824179"/>
                  </a:lnTo>
                  <a:lnTo>
                    <a:pt x="1012050" y="824179"/>
                  </a:lnTo>
                  <a:lnTo>
                    <a:pt x="1012050" y="773455"/>
                  </a:lnTo>
                  <a:lnTo>
                    <a:pt x="1034884" y="773455"/>
                  </a:lnTo>
                  <a:lnTo>
                    <a:pt x="1034884" y="735418"/>
                  </a:lnTo>
                  <a:lnTo>
                    <a:pt x="1050099" y="735418"/>
                  </a:lnTo>
                  <a:lnTo>
                    <a:pt x="1050099" y="710057"/>
                  </a:lnTo>
                  <a:lnTo>
                    <a:pt x="1072934" y="710057"/>
                  </a:lnTo>
                  <a:lnTo>
                    <a:pt x="1072934" y="659333"/>
                  </a:lnTo>
                  <a:lnTo>
                    <a:pt x="1088148" y="659333"/>
                  </a:lnTo>
                  <a:lnTo>
                    <a:pt x="1088148" y="646658"/>
                  </a:lnTo>
                  <a:lnTo>
                    <a:pt x="1103363" y="646658"/>
                  </a:lnTo>
                  <a:lnTo>
                    <a:pt x="1103363" y="608622"/>
                  </a:lnTo>
                  <a:lnTo>
                    <a:pt x="1126197" y="608622"/>
                  </a:lnTo>
                  <a:lnTo>
                    <a:pt x="1126197" y="545223"/>
                  </a:lnTo>
                  <a:lnTo>
                    <a:pt x="1141412" y="545223"/>
                  </a:lnTo>
                  <a:lnTo>
                    <a:pt x="1141412" y="507187"/>
                  </a:lnTo>
                  <a:lnTo>
                    <a:pt x="1164247" y="507187"/>
                  </a:lnTo>
                  <a:lnTo>
                    <a:pt x="1164247" y="469138"/>
                  </a:lnTo>
                  <a:lnTo>
                    <a:pt x="1179461" y="469138"/>
                  </a:lnTo>
                  <a:lnTo>
                    <a:pt x="1179461" y="418426"/>
                  </a:lnTo>
                  <a:lnTo>
                    <a:pt x="1194689" y="418426"/>
                  </a:lnTo>
                  <a:lnTo>
                    <a:pt x="1194689" y="380390"/>
                  </a:lnTo>
                  <a:lnTo>
                    <a:pt x="1217510" y="380390"/>
                  </a:lnTo>
                  <a:lnTo>
                    <a:pt x="1217510" y="355028"/>
                  </a:lnTo>
                  <a:lnTo>
                    <a:pt x="1232725" y="355028"/>
                  </a:lnTo>
                  <a:lnTo>
                    <a:pt x="1232725" y="38036"/>
                  </a:lnTo>
                  <a:close/>
                </a:path>
                <a:path w="1544954" h="1191895">
                  <a:moveTo>
                    <a:pt x="1544713" y="12674"/>
                  </a:moveTo>
                  <a:lnTo>
                    <a:pt x="1521891" y="12674"/>
                  </a:lnTo>
                  <a:lnTo>
                    <a:pt x="1521891" y="0"/>
                  </a:lnTo>
                  <a:lnTo>
                    <a:pt x="1506664" y="0"/>
                  </a:lnTo>
                  <a:lnTo>
                    <a:pt x="1506664" y="25349"/>
                  </a:lnTo>
                  <a:lnTo>
                    <a:pt x="1491449" y="25349"/>
                  </a:lnTo>
                  <a:lnTo>
                    <a:pt x="1468628" y="25349"/>
                  </a:lnTo>
                  <a:lnTo>
                    <a:pt x="1468628" y="12674"/>
                  </a:lnTo>
                  <a:lnTo>
                    <a:pt x="1453400" y="12674"/>
                  </a:lnTo>
                  <a:lnTo>
                    <a:pt x="1453400" y="25349"/>
                  </a:lnTo>
                  <a:lnTo>
                    <a:pt x="1430578" y="25349"/>
                  </a:lnTo>
                  <a:lnTo>
                    <a:pt x="1430578" y="38036"/>
                  </a:lnTo>
                  <a:lnTo>
                    <a:pt x="1415351" y="38036"/>
                  </a:lnTo>
                  <a:lnTo>
                    <a:pt x="1415351" y="25349"/>
                  </a:lnTo>
                  <a:lnTo>
                    <a:pt x="1400136" y="25349"/>
                  </a:lnTo>
                  <a:lnTo>
                    <a:pt x="1400136" y="12674"/>
                  </a:lnTo>
                  <a:lnTo>
                    <a:pt x="1377315" y="12674"/>
                  </a:lnTo>
                  <a:lnTo>
                    <a:pt x="1377315" y="380390"/>
                  </a:lnTo>
                  <a:lnTo>
                    <a:pt x="1400136" y="380390"/>
                  </a:lnTo>
                  <a:lnTo>
                    <a:pt x="1415351" y="380390"/>
                  </a:lnTo>
                  <a:lnTo>
                    <a:pt x="1415351" y="393065"/>
                  </a:lnTo>
                  <a:lnTo>
                    <a:pt x="1430578" y="393065"/>
                  </a:lnTo>
                  <a:lnTo>
                    <a:pt x="1453400" y="393065"/>
                  </a:lnTo>
                  <a:lnTo>
                    <a:pt x="1453400" y="380390"/>
                  </a:lnTo>
                  <a:lnTo>
                    <a:pt x="1468628" y="380390"/>
                  </a:lnTo>
                  <a:lnTo>
                    <a:pt x="1468628" y="393065"/>
                  </a:lnTo>
                  <a:lnTo>
                    <a:pt x="1491449" y="393065"/>
                  </a:lnTo>
                  <a:lnTo>
                    <a:pt x="1506664" y="393065"/>
                  </a:lnTo>
                  <a:lnTo>
                    <a:pt x="1506664" y="367703"/>
                  </a:lnTo>
                  <a:lnTo>
                    <a:pt x="1521891" y="367703"/>
                  </a:lnTo>
                  <a:lnTo>
                    <a:pt x="1521891" y="380390"/>
                  </a:lnTo>
                  <a:lnTo>
                    <a:pt x="1544713" y="380390"/>
                  </a:lnTo>
                  <a:lnTo>
                    <a:pt x="1544713" y="12674"/>
                  </a:lnTo>
                  <a:close/>
                </a:path>
              </a:pathLst>
            </a:custGeom>
            <a:solidFill>
              <a:srgbClr val="00AFEF"/>
            </a:solidFill>
          </p:spPr>
          <p:txBody>
            <a:bodyPr wrap="square" lIns="0" tIns="0" rIns="0" bIns="0" rtlCol="0"/>
            <a:lstStyle/>
            <a:p>
              <a:endParaRPr/>
            </a:p>
          </p:txBody>
        </p:sp>
        <p:sp>
          <p:nvSpPr>
            <p:cNvPr id="78" name="object 78"/>
            <p:cNvSpPr/>
            <p:nvPr/>
          </p:nvSpPr>
          <p:spPr>
            <a:xfrm>
              <a:off x="10683684" y="2534640"/>
              <a:ext cx="814705" cy="951230"/>
            </a:xfrm>
            <a:custGeom>
              <a:avLst/>
              <a:gdLst/>
              <a:ahLst/>
              <a:cxnLst/>
              <a:rect l="l" t="t" r="r" b="b"/>
              <a:pathLst>
                <a:path w="814704" h="951229">
                  <a:moveTo>
                    <a:pt x="159804" y="595947"/>
                  </a:moveTo>
                  <a:lnTo>
                    <a:pt x="144576" y="595947"/>
                  </a:lnTo>
                  <a:lnTo>
                    <a:pt x="144576" y="570585"/>
                  </a:lnTo>
                  <a:lnTo>
                    <a:pt x="121754" y="570585"/>
                  </a:lnTo>
                  <a:lnTo>
                    <a:pt x="106527" y="570585"/>
                  </a:lnTo>
                  <a:lnTo>
                    <a:pt x="91313" y="570585"/>
                  </a:lnTo>
                  <a:lnTo>
                    <a:pt x="68491" y="570585"/>
                  </a:lnTo>
                  <a:lnTo>
                    <a:pt x="68491" y="583260"/>
                  </a:lnTo>
                  <a:lnTo>
                    <a:pt x="53263" y="583260"/>
                  </a:lnTo>
                  <a:lnTo>
                    <a:pt x="53263" y="608622"/>
                  </a:lnTo>
                  <a:lnTo>
                    <a:pt x="30441" y="608622"/>
                  </a:lnTo>
                  <a:lnTo>
                    <a:pt x="15214" y="608622"/>
                  </a:lnTo>
                  <a:lnTo>
                    <a:pt x="15214" y="633984"/>
                  </a:lnTo>
                  <a:lnTo>
                    <a:pt x="0" y="633984"/>
                  </a:lnTo>
                  <a:lnTo>
                    <a:pt x="0" y="950976"/>
                  </a:lnTo>
                  <a:lnTo>
                    <a:pt x="15214" y="950976"/>
                  </a:lnTo>
                  <a:lnTo>
                    <a:pt x="15214" y="938288"/>
                  </a:lnTo>
                  <a:lnTo>
                    <a:pt x="30441" y="938288"/>
                  </a:lnTo>
                  <a:lnTo>
                    <a:pt x="53263" y="938288"/>
                  </a:lnTo>
                  <a:lnTo>
                    <a:pt x="53263" y="912939"/>
                  </a:lnTo>
                  <a:lnTo>
                    <a:pt x="68491" y="912939"/>
                  </a:lnTo>
                  <a:lnTo>
                    <a:pt x="91313" y="912939"/>
                  </a:lnTo>
                  <a:lnTo>
                    <a:pt x="106527" y="912939"/>
                  </a:lnTo>
                  <a:lnTo>
                    <a:pt x="106527" y="925614"/>
                  </a:lnTo>
                  <a:lnTo>
                    <a:pt x="121754" y="925614"/>
                  </a:lnTo>
                  <a:lnTo>
                    <a:pt x="121754" y="938288"/>
                  </a:lnTo>
                  <a:lnTo>
                    <a:pt x="144576" y="938288"/>
                  </a:lnTo>
                  <a:lnTo>
                    <a:pt x="144576" y="950976"/>
                  </a:lnTo>
                  <a:lnTo>
                    <a:pt x="159804" y="950976"/>
                  </a:lnTo>
                  <a:lnTo>
                    <a:pt x="159804" y="595947"/>
                  </a:lnTo>
                  <a:close/>
                </a:path>
                <a:path w="814704" h="951229">
                  <a:moveTo>
                    <a:pt x="814209" y="0"/>
                  </a:moveTo>
                  <a:lnTo>
                    <a:pt x="798995" y="0"/>
                  </a:lnTo>
                  <a:lnTo>
                    <a:pt x="798995" y="76073"/>
                  </a:lnTo>
                  <a:lnTo>
                    <a:pt x="776160" y="76073"/>
                  </a:lnTo>
                  <a:lnTo>
                    <a:pt x="776160" y="139471"/>
                  </a:lnTo>
                  <a:lnTo>
                    <a:pt x="760945" y="139471"/>
                  </a:lnTo>
                  <a:lnTo>
                    <a:pt x="760945" y="190195"/>
                  </a:lnTo>
                  <a:lnTo>
                    <a:pt x="745731" y="190195"/>
                  </a:lnTo>
                  <a:lnTo>
                    <a:pt x="745731" y="253593"/>
                  </a:lnTo>
                  <a:lnTo>
                    <a:pt x="722896" y="253593"/>
                  </a:lnTo>
                  <a:lnTo>
                    <a:pt x="722896" y="304304"/>
                  </a:lnTo>
                  <a:lnTo>
                    <a:pt x="707682" y="304304"/>
                  </a:lnTo>
                  <a:lnTo>
                    <a:pt x="707682" y="329666"/>
                  </a:lnTo>
                  <a:lnTo>
                    <a:pt x="684847" y="329666"/>
                  </a:lnTo>
                  <a:lnTo>
                    <a:pt x="684847" y="367703"/>
                  </a:lnTo>
                  <a:lnTo>
                    <a:pt x="669632" y="367703"/>
                  </a:lnTo>
                  <a:lnTo>
                    <a:pt x="669632" y="380390"/>
                  </a:lnTo>
                  <a:lnTo>
                    <a:pt x="654418" y="380390"/>
                  </a:lnTo>
                  <a:lnTo>
                    <a:pt x="654418" y="418426"/>
                  </a:lnTo>
                  <a:lnTo>
                    <a:pt x="631583" y="418426"/>
                  </a:lnTo>
                  <a:lnTo>
                    <a:pt x="631583" y="456463"/>
                  </a:lnTo>
                  <a:lnTo>
                    <a:pt x="616369" y="456463"/>
                  </a:lnTo>
                  <a:lnTo>
                    <a:pt x="601141" y="456463"/>
                  </a:lnTo>
                  <a:lnTo>
                    <a:pt x="578319" y="456463"/>
                  </a:lnTo>
                  <a:lnTo>
                    <a:pt x="578319" y="469150"/>
                  </a:lnTo>
                  <a:lnTo>
                    <a:pt x="563105" y="469150"/>
                  </a:lnTo>
                  <a:lnTo>
                    <a:pt x="540270" y="469150"/>
                  </a:lnTo>
                  <a:lnTo>
                    <a:pt x="540270" y="456463"/>
                  </a:lnTo>
                  <a:lnTo>
                    <a:pt x="525056" y="456463"/>
                  </a:lnTo>
                  <a:lnTo>
                    <a:pt x="525056" y="481825"/>
                  </a:lnTo>
                  <a:lnTo>
                    <a:pt x="509828" y="481825"/>
                  </a:lnTo>
                  <a:lnTo>
                    <a:pt x="509828" y="456463"/>
                  </a:lnTo>
                  <a:lnTo>
                    <a:pt x="487006" y="456463"/>
                  </a:lnTo>
                  <a:lnTo>
                    <a:pt x="487006" y="469150"/>
                  </a:lnTo>
                  <a:lnTo>
                    <a:pt x="471792" y="469150"/>
                  </a:lnTo>
                  <a:lnTo>
                    <a:pt x="471792" y="481825"/>
                  </a:lnTo>
                  <a:lnTo>
                    <a:pt x="448957" y="481825"/>
                  </a:lnTo>
                  <a:lnTo>
                    <a:pt x="448957" y="494499"/>
                  </a:lnTo>
                  <a:lnTo>
                    <a:pt x="433743" y="494499"/>
                  </a:lnTo>
                  <a:lnTo>
                    <a:pt x="433743" y="519861"/>
                  </a:lnTo>
                  <a:lnTo>
                    <a:pt x="418515" y="519861"/>
                  </a:lnTo>
                  <a:lnTo>
                    <a:pt x="418515" y="507187"/>
                  </a:lnTo>
                  <a:lnTo>
                    <a:pt x="395693" y="507187"/>
                  </a:lnTo>
                  <a:lnTo>
                    <a:pt x="395693" y="532549"/>
                  </a:lnTo>
                  <a:lnTo>
                    <a:pt x="380479" y="532549"/>
                  </a:lnTo>
                  <a:lnTo>
                    <a:pt x="380479" y="557898"/>
                  </a:lnTo>
                  <a:lnTo>
                    <a:pt x="357644" y="557898"/>
                  </a:lnTo>
                  <a:lnTo>
                    <a:pt x="342430" y="557898"/>
                  </a:lnTo>
                  <a:lnTo>
                    <a:pt x="342430" y="570585"/>
                  </a:lnTo>
                  <a:lnTo>
                    <a:pt x="327202" y="570585"/>
                  </a:lnTo>
                  <a:lnTo>
                    <a:pt x="327202" y="950976"/>
                  </a:lnTo>
                  <a:lnTo>
                    <a:pt x="342430" y="950976"/>
                  </a:lnTo>
                  <a:lnTo>
                    <a:pt x="342430" y="938288"/>
                  </a:lnTo>
                  <a:lnTo>
                    <a:pt x="357644" y="938288"/>
                  </a:lnTo>
                  <a:lnTo>
                    <a:pt x="380479" y="938288"/>
                  </a:lnTo>
                  <a:lnTo>
                    <a:pt x="380479" y="900252"/>
                  </a:lnTo>
                  <a:lnTo>
                    <a:pt x="395693" y="900252"/>
                  </a:lnTo>
                  <a:lnTo>
                    <a:pt x="395693" y="887577"/>
                  </a:lnTo>
                  <a:lnTo>
                    <a:pt x="418515" y="887577"/>
                  </a:lnTo>
                  <a:lnTo>
                    <a:pt x="433743" y="887577"/>
                  </a:lnTo>
                  <a:lnTo>
                    <a:pt x="433743" y="862215"/>
                  </a:lnTo>
                  <a:lnTo>
                    <a:pt x="448957" y="862215"/>
                  </a:lnTo>
                  <a:lnTo>
                    <a:pt x="471792" y="862215"/>
                  </a:lnTo>
                  <a:lnTo>
                    <a:pt x="471792" y="836853"/>
                  </a:lnTo>
                  <a:lnTo>
                    <a:pt x="487006" y="836853"/>
                  </a:lnTo>
                  <a:lnTo>
                    <a:pt x="487006" y="824179"/>
                  </a:lnTo>
                  <a:lnTo>
                    <a:pt x="509828" y="824179"/>
                  </a:lnTo>
                  <a:lnTo>
                    <a:pt x="509828" y="836853"/>
                  </a:lnTo>
                  <a:lnTo>
                    <a:pt x="525056" y="836853"/>
                  </a:lnTo>
                  <a:lnTo>
                    <a:pt x="525056" y="824179"/>
                  </a:lnTo>
                  <a:lnTo>
                    <a:pt x="540270" y="824179"/>
                  </a:lnTo>
                  <a:lnTo>
                    <a:pt x="563105" y="824179"/>
                  </a:lnTo>
                  <a:lnTo>
                    <a:pt x="578319" y="824179"/>
                  </a:lnTo>
                  <a:lnTo>
                    <a:pt x="578319" y="811491"/>
                  </a:lnTo>
                  <a:lnTo>
                    <a:pt x="601141" y="811491"/>
                  </a:lnTo>
                  <a:lnTo>
                    <a:pt x="601141" y="798817"/>
                  </a:lnTo>
                  <a:lnTo>
                    <a:pt x="616369" y="798817"/>
                  </a:lnTo>
                  <a:lnTo>
                    <a:pt x="631583" y="798817"/>
                  </a:lnTo>
                  <a:lnTo>
                    <a:pt x="631583" y="773455"/>
                  </a:lnTo>
                  <a:lnTo>
                    <a:pt x="654418" y="773455"/>
                  </a:lnTo>
                  <a:lnTo>
                    <a:pt x="654418" y="735418"/>
                  </a:lnTo>
                  <a:lnTo>
                    <a:pt x="669632" y="735418"/>
                  </a:lnTo>
                  <a:lnTo>
                    <a:pt x="669632" y="722744"/>
                  </a:lnTo>
                  <a:lnTo>
                    <a:pt x="684847" y="722744"/>
                  </a:lnTo>
                  <a:lnTo>
                    <a:pt x="684847" y="684695"/>
                  </a:lnTo>
                  <a:lnTo>
                    <a:pt x="707682" y="684695"/>
                  </a:lnTo>
                  <a:lnTo>
                    <a:pt x="707682" y="672020"/>
                  </a:lnTo>
                  <a:lnTo>
                    <a:pt x="722896" y="672020"/>
                  </a:lnTo>
                  <a:lnTo>
                    <a:pt x="722896" y="621296"/>
                  </a:lnTo>
                  <a:lnTo>
                    <a:pt x="745731" y="621296"/>
                  </a:lnTo>
                  <a:lnTo>
                    <a:pt x="745731" y="557898"/>
                  </a:lnTo>
                  <a:lnTo>
                    <a:pt x="760945" y="557898"/>
                  </a:lnTo>
                  <a:lnTo>
                    <a:pt x="760945" y="494499"/>
                  </a:lnTo>
                  <a:lnTo>
                    <a:pt x="776160" y="494499"/>
                  </a:lnTo>
                  <a:lnTo>
                    <a:pt x="776160" y="443788"/>
                  </a:lnTo>
                  <a:lnTo>
                    <a:pt x="798995" y="443788"/>
                  </a:lnTo>
                  <a:lnTo>
                    <a:pt x="798995" y="367703"/>
                  </a:lnTo>
                  <a:lnTo>
                    <a:pt x="814209" y="367703"/>
                  </a:lnTo>
                  <a:lnTo>
                    <a:pt x="814209" y="0"/>
                  </a:lnTo>
                  <a:close/>
                </a:path>
              </a:pathLst>
            </a:custGeom>
            <a:solidFill>
              <a:srgbClr val="00AFEF"/>
            </a:solidFill>
          </p:spPr>
          <p:txBody>
            <a:bodyPr wrap="square" lIns="0" tIns="0" rIns="0" bIns="0" rtlCol="0"/>
            <a:lstStyle/>
            <a:p>
              <a:endParaRPr/>
            </a:p>
          </p:txBody>
        </p:sp>
        <p:sp>
          <p:nvSpPr>
            <p:cNvPr id="79" name="object 79"/>
            <p:cNvSpPr/>
            <p:nvPr/>
          </p:nvSpPr>
          <p:spPr>
            <a:xfrm>
              <a:off x="7023481" y="4223575"/>
              <a:ext cx="1294130" cy="662305"/>
            </a:xfrm>
            <a:custGeom>
              <a:avLst/>
              <a:gdLst/>
              <a:ahLst/>
              <a:cxnLst/>
              <a:rect l="l" t="t" r="r" b="b"/>
              <a:pathLst>
                <a:path w="1294129" h="662304">
                  <a:moveTo>
                    <a:pt x="1293660" y="0"/>
                  </a:moveTo>
                  <a:lnTo>
                    <a:pt x="1278445" y="0"/>
                  </a:lnTo>
                  <a:lnTo>
                    <a:pt x="1278445" y="15214"/>
                  </a:lnTo>
                  <a:lnTo>
                    <a:pt x="1255610" y="15214"/>
                  </a:lnTo>
                  <a:lnTo>
                    <a:pt x="1255610" y="30429"/>
                  </a:lnTo>
                  <a:lnTo>
                    <a:pt x="1240396" y="30429"/>
                  </a:lnTo>
                  <a:lnTo>
                    <a:pt x="1240396" y="53251"/>
                  </a:lnTo>
                  <a:lnTo>
                    <a:pt x="1217561" y="53251"/>
                  </a:lnTo>
                  <a:lnTo>
                    <a:pt x="1217561" y="76073"/>
                  </a:lnTo>
                  <a:lnTo>
                    <a:pt x="1202347" y="76073"/>
                  </a:lnTo>
                  <a:lnTo>
                    <a:pt x="1202347" y="98894"/>
                  </a:lnTo>
                  <a:lnTo>
                    <a:pt x="1187132" y="98894"/>
                  </a:lnTo>
                  <a:lnTo>
                    <a:pt x="1187132" y="121716"/>
                  </a:lnTo>
                  <a:lnTo>
                    <a:pt x="1164297" y="121716"/>
                  </a:lnTo>
                  <a:lnTo>
                    <a:pt x="1164297" y="152146"/>
                  </a:lnTo>
                  <a:lnTo>
                    <a:pt x="1149083" y="152146"/>
                  </a:lnTo>
                  <a:lnTo>
                    <a:pt x="1149083" y="159753"/>
                  </a:lnTo>
                  <a:lnTo>
                    <a:pt x="1126197" y="159753"/>
                  </a:lnTo>
                  <a:lnTo>
                    <a:pt x="1126197" y="182587"/>
                  </a:lnTo>
                  <a:lnTo>
                    <a:pt x="1110983" y="182587"/>
                  </a:lnTo>
                  <a:lnTo>
                    <a:pt x="1110983" y="205409"/>
                  </a:lnTo>
                  <a:lnTo>
                    <a:pt x="1095768" y="205409"/>
                  </a:lnTo>
                  <a:lnTo>
                    <a:pt x="1095768" y="228231"/>
                  </a:lnTo>
                  <a:lnTo>
                    <a:pt x="1072934" y="228231"/>
                  </a:lnTo>
                  <a:lnTo>
                    <a:pt x="1072934" y="243446"/>
                  </a:lnTo>
                  <a:lnTo>
                    <a:pt x="1057719" y="243446"/>
                  </a:lnTo>
                  <a:lnTo>
                    <a:pt x="1057719" y="273875"/>
                  </a:lnTo>
                  <a:lnTo>
                    <a:pt x="1042492" y="273875"/>
                  </a:lnTo>
                  <a:lnTo>
                    <a:pt x="1042492" y="296697"/>
                  </a:lnTo>
                  <a:lnTo>
                    <a:pt x="1019670" y="296697"/>
                  </a:lnTo>
                  <a:lnTo>
                    <a:pt x="1019670" y="319519"/>
                  </a:lnTo>
                  <a:lnTo>
                    <a:pt x="1004455" y="319519"/>
                  </a:lnTo>
                  <a:lnTo>
                    <a:pt x="1004455" y="349948"/>
                  </a:lnTo>
                  <a:lnTo>
                    <a:pt x="981621" y="349948"/>
                  </a:lnTo>
                  <a:lnTo>
                    <a:pt x="981621" y="380390"/>
                  </a:lnTo>
                  <a:lnTo>
                    <a:pt x="966406" y="380390"/>
                  </a:lnTo>
                  <a:lnTo>
                    <a:pt x="966406" y="403212"/>
                  </a:lnTo>
                  <a:lnTo>
                    <a:pt x="951179" y="403212"/>
                  </a:lnTo>
                  <a:lnTo>
                    <a:pt x="951179" y="441248"/>
                  </a:lnTo>
                  <a:lnTo>
                    <a:pt x="928357" y="441248"/>
                  </a:lnTo>
                  <a:lnTo>
                    <a:pt x="928357" y="479285"/>
                  </a:lnTo>
                  <a:lnTo>
                    <a:pt x="913142" y="479285"/>
                  </a:lnTo>
                  <a:lnTo>
                    <a:pt x="913142" y="509714"/>
                  </a:lnTo>
                  <a:lnTo>
                    <a:pt x="890308" y="509714"/>
                  </a:lnTo>
                  <a:lnTo>
                    <a:pt x="890308" y="532536"/>
                  </a:lnTo>
                  <a:lnTo>
                    <a:pt x="875093" y="532536"/>
                  </a:lnTo>
                  <a:lnTo>
                    <a:pt x="875093" y="547751"/>
                  </a:lnTo>
                  <a:lnTo>
                    <a:pt x="859866" y="547751"/>
                  </a:lnTo>
                  <a:lnTo>
                    <a:pt x="859866" y="555358"/>
                  </a:lnTo>
                  <a:lnTo>
                    <a:pt x="837044" y="555358"/>
                  </a:lnTo>
                  <a:lnTo>
                    <a:pt x="821829" y="555358"/>
                  </a:lnTo>
                  <a:lnTo>
                    <a:pt x="821829" y="524929"/>
                  </a:lnTo>
                  <a:lnTo>
                    <a:pt x="798995" y="524929"/>
                  </a:lnTo>
                  <a:lnTo>
                    <a:pt x="798995" y="494499"/>
                  </a:lnTo>
                  <a:lnTo>
                    <a:pt x="783780" y="494499"/>
                  </a:lnTo>
                  <a:lnTo>
                    <a:pt x="783780" y="456463"/>
                  </a:lnTo>
                  <a:lnTo>
                    <a:pt x="768553" y="456463"/>
                  </a:lnTo>
                  <a:lnTo>
                    <a:pt x="768553" y="418426"/>
                  </a:lnTo>
                  <a:lnTo>
                    <a:pt x="745731" y="418426"/>
                  </a:lnTo>
                  <a:lnTo>
                    <a:pt x="745731" y="380390"/>
                  </a:lnTo>
                  <a:lnTo>
                    <a:pt x="730504" y="380390"/>
                  </a:lnTo>
                  <a:lnTo>
                    <a:pt x="730504" y="342341"/>
                  </a:lnTo>
                  <a:lnTo>
                    <a:pt x="707682" y="342341"/>
                  </a:lnTo>
                  <a:lnTo>
                    <a:pt x="707682" y="289090"/>
                  </a:lnTo>
                  <a:lnTo>
                    <a:pt x="692467" y="289090"/>
                  </a:lnTo>
                  <a:lnTo>
                    <a:pt x="692467" y="266268"/>
                  </a:lnTo>
                  <a:lnTo>
                    <a:pt x="677240" y="266268"/>
                  </a:lnTo>
                  <a:lnTo>
                    <a:pt x="677240" y="228231"/>
                  </a:lnTo>
                  <a:lnTo>
                    <a:pt x="654418" y="228231"/>
                  </a:lnTo>
                  <a:lnTo>
                    <a:pt x="654418" y="197802"/>
                  </a:lnTo>
                  <a:lnTo>
                    <a:pt x="639191" y="197802"/>
                  </a:lnTo>
                  <a:lnTo>
                    <a:pt x="639191" y="182587"/>
                  </a:lnTo>
                  <a:lnTo>
                    <a:pt x="623976" y="182587"/>
                  </a:lnTo>
                  <a:lnTo>
                    <a:pt x="623976" y="174980"/>
                  </a:lnTo>
                  <a:lnTo>
                    <a:pt x="601154" y="174980"/>
                  </a:lnTo>
                  <a:lnTo>
                    <a:pt x="585927" y="174980"/>
                  </a:lnTo>
                  <a:lnTo>
                    <a:pt x="585927" y="190195"/>
                  </a:lnTo>
                  <a:lnTo>
                    <a:pt x="563105" y="190195"/>
                  </a:lnTo>
                  <a:lnTo>
                    <a:pt x="563105" y="205409"/>
                  </a:lnTo>
                  <a:lnTo>
                    <a:pt x="547878" y="205409"/>
                  </a:lnTo>
                  <a:lnTo>
                    <a:pt x="547878" y="228231"/>
                  </a:lnTo>
                  <a:lnTo>
                    <a:pt x="532663" y="228231"/>
                  </a:lnTo>
                  <a:lnTo>
                    <a:pt x="532663" y="243446"/>
                  </a:lnTo>
                  <a:lnTo>
                    <a:pt x="509841" y="243446"/>
                  </a:lnTo>
                  <a:lnTo>
                    <a:pt x="509841" y="251053"/>
                  </a:lnTo>
                  <a:lnTo>
                    <a:pt x="494614" y="251053"/>
                  </a:lnTo>
                  <a:lnTo>
                    <a:pt x="494614" y="273875"/>
                  </a:lnTo>
                  <a:lnTo>
                    <a:pt x="471792" y="273875"/>
                  </a:lnTo>
                  <a:lnTo>
                    <a:pt x="471792" y="281482"/>
                  </a:lnTo>
                  <a:lnTo>
                    <a:pt x="456565" y="281482"/>
                  </a:lnTo>
                  <a:lnTo>
                    <a:pt x="456565" y="304304"/>
                  </a:lnTo>
                  <a:lnTo>
                    <a:pt x="441350" y="304304"/>
                  </a:lnTo>
                  <a:lnTo>
                    <a:pt x="441350" y="319519"/>
                  </a:lnTo>
                  <a:lnTo>
                    <a:pt x="418528" y="319519"/>
                  </a:lnTo>
                  <a:lnTo>
                    <a:pt x="418528" y="327126"/>
                  </a:lnTo>
                  <a:lnTo>
                    <a:pt x="403301" y="327126"/>
                  </a:lnTo>
                  <a:lnTo>
                    <a:pt x="403301" y="342341"/>
                  </a:lnTo>
                  <a:lnTo>
                    <a:pt x="380479" y="342341"/>
                  </a:lnTo>
                  <a:lnTo>
                    <a:pt x="380479" y="357555"/>
                  </a:lnTo>
                  <a:lnTo>
                    <a:pt x="365252" y="357555"/>
                  </a:lnTo>
                  <a:lnTo>
                    <a:pt x="365252" y="365163"/>
                  </a:lnTo>
                  <a:lnTo>
                    <a:pt x="350037" y="365163"/>
                  </a:lnTo>
                  <a:lnTo>
                    <a:pt x="350037" y="372783"/>
                  </a:lnTo>
                  <a:lnTo>
                    <a:pt x="327202" y="372783"/>
                  </a:lnTo>
                  <a:lnTo>
                    <a:pt x="327202" y="387997"/>
                  </a:lnTo>
                  <a:lnTo>
                    <a:pt x="311988" y="387997"/>
                  </a:lnTo>
                  <a:lnTo>
                    <a:pt x="311988" y="403212"/>
                  </a:lnTo>
                  <a:lnTo>
                    <a:pt x="296773" y="403212"/>
                  </a:lnTo>
                  <a:lnTo>
                    <a:pt x="296773" y="410819"/>
                  </a:lnTo>
                  <a:lnTo>
                    <a:pt x="273939" y="410819"/>
                  </a:lnTo>
                  <a:lnTo>
                    <a:pt x="273939" y="418426"/>
                  </a:lnTo>
                  <a:lnTo>
                    <a:pt x="258724" y="418426"/>
                  </a:lnTo>
                  <a:lnTo>
                    <a:pt x="258724" y="426034"/>
                  </a:lnTo>
                  <a:lnTo>
                    <a:pt x="235889" y="426034"/>
                  </a:lnTo>
                  <a:lnTo>
                    <a:pt x="235889" y="433641"/>
                  </a:lnTo>
                  <a:lnTo>
                    <a:pt x="220675" y="433641"/>
                  </a:lnTo>
                  <a:lnTo>
                    <a:pt x="220675" y="441248"/>
                  </a:lnTo>
                  <a:lnTo>
                    <a:pt x="205460" y="441248"/>
                  </a:lnTo>
                  <a:lnTo>
                    <a:pt x="182626" y="441248"/>
                  </a:lnTo>
                  <a:lnTo>
                    <a:pt x="182626" y="448856"/>
                  </a:lnTo>
                  <a:lnTo>
                    <a:pt x="167411" y="448856"/>
                  </a:lnTo>
                  <a:lnTo>
                    <a:pt x="167411" y="464070"/>
                  </a:lnTo>
                  <a:lnTo>
                    <a:pt x="144576" y="464070"/>
                  </a:lnTo>
                  <a:lnTo>
                    <a:pt x="144576" y="486892"/>
                  </a:lnTo>
                  <a:lnTo>
                    <a:pt x="129362" y="486892"/>
                  </a:lnTo>
                  <a:lnTo>
                    <a:pt x="129362" y="502107"/>
                  </a:lnTo>
                  <a:lnTo>
                    <a:pt x="114147" y="502107"/>
                  </a:lnTo>
                  <a:lnTo>
                    <a:pt x="114147" y="517321"/>
                  </a:lnTo>
                  <a:lnTo>
                    <a:pt x="91313" y="517321"/>
                  </a:lnTo>
                  <a:lnTo>
                    <a:pt x="91313" y="532536"/>
                  </a:lnTo>
                  <a:lnTo>
                    <a:pt x="76098" y="532536"/>
                  </a:lnTo>
                  <a:lnTo>
                    <a:pt x="76098" y="547751"/>
                  </a:lnTo>
                  <a:lnTo>
                    <a:pt x="53263" y="547751"/>
                  </a:lnTo>
                  <a:lnTo>
                    <a:pt x="53263" y="555358"/>
                  </a:lnTo>
                  <a:lnTo>
                    <a:pt x="38049" y="555358"/>
                  </a:lnTo>
                  <a:lnTo>
                    <a:pt x="38049" y="578192"/>
                  </a:lnTo>
                  <a:lnTo>
                    <a:pt x="22834" y="578192"/>
                  </a:lnTo>
                  <a:lnTo>
                    <a:pt x="22834" y="585800"/>
                  </a:lnTo>
                  <a:lnTo>
                    <a:pt x="0" y="585800"/>
                  </a:lnTo>
                  <a:lnTo>
                    <a:pt x="0" y="661873"/>
                  </a:lnTo>
                  <a:lnTo>
                    <a:pt x="22834" y="661873"/>
                  </a:lnTo>
                  <a:lnTo>
                    <a:pt x="22834" y="646658"/>
                  </a:lnTo>
                  <a:lnTo>
                    <a:pt x="38049" y="646658"/>
                  </a:lnTo>
                  <a:lnTo>
                    <a:pt x="38049" y="631444"/>
                  </a:lnTo>
                  <a:lnTo>
                    <a:pt x="53263" y="631444"/>
                  </a:lnTo>
                  <a:lnTo>
                    <a:pt x="53263" y="623836"/>
                  </a:lnTo>
                  <a:lnTo>
                    <a:pt x="76098" y="623836"/>
                  </a:lnTo>
                  <a:lnTo>
                    <a:pt x="76098" y="608622"/>
                  </a:lnTo>
                  <a:lnTo>
                    <a:pt x="91313" y="608622"/>
                  </a:lnTo>
                  <a:lnTo>
                    <a:pt x="91313" y="593407"/>
                  </a:lnTo>
                  <a:lnTo>
                    <a:pt x="114147" y="593407"/>
                  </a:lnTo>
                  <a:lnTo>
                    <a:pt x="114147" y="578192"/>
                  </a:lnTo>
                  <a:lnTo>
                    <a:pt x="129362" y="578192"/>
                  </a:lnTo>
                  <a:lnTo>
                    <a:pt x="129362" y="570585"/>
                  </a:lnTo>
                  <a:lnTo>
                    <a:pt x="144576" y="570585"/>
                  </a:lnTo>
                  <a:lnTo>
                    <a:pt x="144576" y="555358"/>
                  </a:lnTo>
                  <a:lnTo>
                    <a:pt x="167411" y="555358"/>
                  </a:lnTo>
                  <a:lnTo>
                    <a:pt x="167411" y="532536"/>
                  </a:lnTo>
                  <a:lnTo>
                    <a:pt x="182626" y="532536"/>
                  </a:lnTo>
                  <a:lnTo>
                    <a:pt x="205460" y="532536"/>
                  </a:lnTo>
                  <a:lnTo>
                    <a:pt x="205460" y="524929"/>
                  </a:lnTo>
                  <a:lnTo>
                    <a:pt x="220675" y="524929"/>
                  </a:lnTo>
                  <a:lnTo>
                    <a:pt x="220675" y="517321"/>
                  </a:lnTo>
                  <a:lnTo>
                    <a:pt x="235889" y="517321"/>
                  </a:lnTo>
                  <a:lnTo>
                    <a:pt x="235889" y="509714"/>
                  </a:lnTo>
                  <a:lnTo>
                    <a:pt x="258724" y="509714"/>
                  </a:lnTo>
                  <a:lnTo>
                    <a:pt x="258724" y="502107"/>
                  </a:lnTo>
                  <a:lnTo>
                    <a:pt x="273939" y="502107"/>
                  </a:lnTo>
                  <a:lnTo>
                    <a:pt x="273939" y="494499"/>
                  </a:lnTo>
                  <a:lnTo>
                    <a:pt x="296773" y="494499"/>
                  </a:lnTo>
                  <a:lnTo>
                    <a:pt x="296773" y="486892"/>
                  </a:lnTo>
                  <a:lnTo>
                    <a:pt x="311988" y="486892"/>
                  </a:lnTo>
                  <a:lnTo>
                    <a:pt x="311988" y="479285"/>
                  </a:lnTo>
                  <a:lnTo>
                    <a:pt x="327202" y="479285"/>
                  </a:lnTo>
                  <a:lnTo>
                    <a:pt x="327202" y="464070"/>
                  </a:lnTo>
                  <a:lnTo>
                    <a:pt x="350037" y="464070"/>
                  </a:lnTo>
                  <a:lnTo>
                    <a:pt x="350037" y="456463"/>
                  </a:lnTo>
                  <a:lnTo>
                    <a:pt x="365252" y="456463"/>
                  </a:lnTo>
                  <a:lnTo>
                    <a:pt x="365252" y="448856"/>
                  </a:lnTo>
                  <a:lnTo>
                    <a:pt x="380479" y="448856"/>
                  </a:lnTo>
                  <a:lnTo>
                    <a:pt x="380479" y="433641"/>
                  </a:lnTo>
                  <a:lnTo>
                    <a:pt x="403301" y="433641"/>
                  </a:lnTo>
                  <a:lnTo>
                    <a:pt x="403301" y="418426"/>
                  </a:lnTo>
                  <a:lnTo>
                    <a:pt x="418528" y="418426"/>
                  </a:lnTo>
                  <a:lnTo>
                    <a:pt x="418528" y="410819"/>
                  </a:lnTo>
                  <a:lnTo>
                    <a:pt x="441350" y="410819"/>
                  </a:lnTo>
                  <a:lnTo>
                    <a:pt x="441350" y="395605"/>
                  </a:lnTo>
                  <a:lnTo>
                    <a:pt x="456565" y="395605"/>
                  </a:lnTo>
                  <a:lnTo>
                    <a:pt x="456565" y="380390"/>
                  </a:lnTo>
                  <a:lnTo>
                    <a:pt x="471792" y="380390"/>
                  </a:lnTo>
                  <a:lnTo>
                    <a:pt x="471792" y="365163"/>
                  </a:lnTo>
                  <a:lnTo>
                    <a:pt x="494614" y="365163"/>
                  </a:lnTo>
                  <a:lnTo>
                    <a:pt x="494614" y="342341"/>
                  </a:lnTo>
                  <a:lnTo>
                    <a:pt x="509841" y="342341"/>
                  </a:lnTo>
                  <a:lnTo>
                    <a:pt x="509841" y="334733"/>
                  </a:lnTo>
                  <a:lnTo>
                    <a:pt x="532663" y="334733"/>
                  </a:lnTo>
                  <a:lnTo>
                    <a:pt x="532663" y="319519"/>
                  </a:lnTo>
                  <a:lnTo>
                    <a:pt x="547878" y="319519"/>
                  </a:lnTo>
                  <a:lnTo>
                    <a:pt x="547878" y="296697"/>
                  </a:lnTo>
                  <a:lnTo>
                    <a:pt x="563105" y="296697"/>
                  </a:lnTo>
                  <a:lnTo>
                    <a:pt x="563105" y="289090"/>
                  </a:lnTo>
                  <a:lnTo>
                    <a:pt x="585927" y="289090"/>
                  </a:lnTo>
                  <a:lnTo>
                    <a:pt x="585927" y="266268"/>
                  </a:lnTo>
                  <a:lnTo>
                    <a:pt x="601154" y="266268"/>
                  </a:lnTo>
                  <a:lnTo>
                    <a:pt x="623976" y="266268"/>
                  </a:lnTo>
                  <a:lnTo>
                    <a:pt x="623976" y="273875"/>
                  </a:lnTo>
                  <a:lnTo>
                    <a:pt x="639191" y="273875"/>
                  </a:lnTo>
                  <a:lnTo>
                    <a:pt x="639191" y="289090"/>
                  </a:lnTo>
                  <a:lnTo>
                    <a:pt x="654418" y="289090"/>
                  </a:lnTo>
                  <a:lnTo>
                    <a:pt x="654418" y="319519"/>
                  </a:lnTo>
                  <a:lnTo>
                    <a:pt x="677240" y="319519"/>
                  </a:lnTo>
                  <a:lnTo>
                    <a:pt x="677240" y="349948"/>
                  </a:lnTo>
                  <a:lnTo>
                    <a:pt x="692467" y="349948"/>
                  </a:lnTo>
                  <a:lnTo>
                    <a:pt x="692467" y="372783"/>
                  </a:lnTo>
                  <a:lnTo>
                    <a:pt x="707682" y="372783"/>
                  </a:lnTo>
                  <a:lnTo>
                    <a:pt x="707682" y="426034"/>
                  </a:lnTo>
                  <a:lnTo>
                    <a:pt x="730504" y="426034"/>
                  </a:lnTo>
                  <a:lnTo>
                    <a:pt x="730504" y="464070"/>
                  </a:lnTo>
                  <a:lnTo>
                    <a:pt x="745731" y="464070"/>
                  </a:lnTo>
                  <a:lnTo>
                    <a:pt x="745731" y="494499"/>
                  </a:lnTo>
                  <a:lnTo>
                    <a:pt x="768553" y="494499"/>
                  </a:lnTo>
                  <a:lnTo>
                    <a:pt x="768553" y="532536"/>
                  </a:lnTo>
                  <a:lnTo>
                    <a:pt x="783780" y="532536"/>
                  </a:lnTo>
                  <a:lnTo>
                    <a:pt x="783780" y="562978"/>
                  </a:lnTo>
                  <a:lnTo>
                    <a:pt x="798995" y="562978"/>
                  </a:lnTo>
                  <a:lnTo>
                    <a:pt x="798995" y="593407"/>
                  </a:lnTo>
                  <a:lnTo>
                    <a:pt x="821829" y="593407"/>
                  </a:lnTo>
                  <a:lnTo>
                    <a:pt x="821829" y="616229"/>
                  </a:lnTo>
                  <a:lnTo>
                    <a:pt x="837044" y="616229"/>
                  </a:lnTo>
                  <a:lnTo>
                    <a:pt x="837044" y="623836"/>
                  </a:lnTo>
                  <a:lnTo>
                    <a:pt x="859866" y="623836"/>
                  </a:lnTo>
                  <a:lnTo>
                    <a:pt x="859866" y="608622"/>
                  </a:lnTo>
                  <a:lnTo>
                    <a:pt x="875093" y="608622"/>
                  </a:lnTo>
                  <a:lnTo>
                    <a:pt x="875093" y="593407"/>
                  </a:lnTo>
                  <a:lnTo>
                    <a:pt x="890308" y="593407"/>
                  </a:lnTo>
                  <a:lnTo>
                    <a:pt x="890308" y="578192"/>
                  </a:lnTo>
                  <a:lnTo>
                    <a:pt x="913142" y="578192"/>
                  </a:lnTo>
                  <a:lnTo>
                    <a:pt x="913142" y="547751"/>
                  </a:lnTo>
                  <a:lnTo>
                    <a:pt x="928357" y="547751"/>
                  </a:lnTo>
                  <a:lnTo>
                    <a:pt x="928357" y="509714"/>
                  </a:lnTo>
                  <a:lnTo>
                    <a:pt x="951179" y="509714"/>
                  </a:lnTo>
                  <a:lnTo>
                    <a:pt x="951179" y="471678"/>
                  </a:lnTo>
                  <a:lnTo>
                    <a:pt x="966406" y="471678"/>
                  </a:lnTo>
                  <a:lnTo>
                    <a:pt x="966406" y="448856"/>
                  </a:lnTo>
                  <a:lnTo>
                    <a:pt x="981621" y="448856"/>
                  </a:lnTo>
                  <a:lnTo>
                    <a:pt x="981621" y="426034"/>
                  </a:lnTo>
                  <a:lnTo>
                    <a:pt x="1004455" y="426034"/>
                  </a:lnTo>
                  <a:lnTo>
                    <a:pt x="1004455" y="395605"/>
                  </a:lnTo>
                  <a:lnTo>
                    <a:pt x="1019670" y="395605"/>
                  </a:lnTo>
                  <a:lnTo>
                    <a:pt x="1019670" y="372783"/>
                  </a:lnTo>
                  <a:lnTo>
                    <a:pt x="1042492" y="372783"/>
                  </a:lnTo>
                  <a:lnTo>
                    <a:pt x="1042492" y="349948"/>
                  </a:lnTo>
                  <a:lnTo>
                    <a:pt x="1057719" y="349948"/>
                  </a:lnTo>
                  <a:lnTo>
                    <a:pt x="1057719" y="319519"/>
                  </a:lnTo>
                  <a:lnTo>
                    <a:pt x="1072934" y="319519"/>
                  </a:lnTo>
                  <a:lnTo>
                    <a:pt x="1072934" y="304304"/>
                  </a:lnTo>
                  <a:lnTo>
                    <a:pt x="1095768" y="304304"/>
                  </a:lnTo>
                  <a:lnTo>
                    <a:pt x="1095768" y="281482"/>
                  </a:lnTo>
                  <a:lnTo>
                    <a:pt x="1110983" y="281482"/>
                  </a:lnTo>
                  <a:lnTo>
                    <a:pt x="1110983" y="258660"/>
                  </a:lnTo>
                  <a:lnTo>
                    <a:pt x="1126197" y="258660"/>
                  </a:lnTo>
                  <a:lnTo>
                    <a:pt x="1126197" y="243446"/>
                  </a:lnTo>
                  <a:lnTo>
                    <a:pt x="1149083" y="243446"/>
                  </a:lnTo>
                  <a:lnTo>
                    <a:pt x="1149083" y="228231"/>
                  </a:lnTo>
                  <a:lnTo>
                    <a:pt x="1164297" y="228231"/>
                  </a:lnTo>
                  <a:lnTo>
                    <a:pt x="1164297" y="205409"/>
                  </a:lnTo>
                  <a:lnTo>
                    <a:pt x="1187132" y="205409"/>
                  </a:lnTo>
                  <a:lnTo>
                    <a:pt x="1187132" y="182587"/>
                  </a:lnTo>
                  <a:lnTo>
                    <a:pt x="1202347" y="182587"/>
                  </a:lnTo>
                  <a:lnTo>
                    <a:pt x="1202347" y="159753"/>
                  </a:lnTo>
                  <a:lnTo>
                    <a:pt x="1217561" y="159753"/>
                  </a:lnTo>
                  <a:lnTo>
                    <a:pt x="1217561" y="136931"/>
                  </a:lnTo>
                  <a:lnTo>
                    <a:pt x="1240396" y="136931"/>
                  </a:lnTo>
                  <a:lnTo>
                    <a:pt x="1240396" y="121716"/>
                  </a:lnTo>
                  <a:lnTo>
                    <a:pt x="1255610" y="121716"/>
                  </a:lnTo>
                  <a:lnTo>
                    <a:pt x="1255610" y="98894"/>
                  </a:lnTo>
                  <a:lnTo>
                    <a:pt x="1278445" y="98894"/>
                  </a:lnTo>
                  <a:lnTo>
                    <a:pt x="1278445" y="91287"/>
                  </a:lnTo>
                  <a:lnTo>
                    <a:pt x="1293660" y="91287"/>
                  </a:lnTo>
                  <a:lnTo>
                    <a:pt x="1293660" y="0"/>
                  </a:lnTo>
                  <a:close/>
                </a:path>
              </a:pathLst>
            </a:custGeom>
            <a:solidFill>
              <a:srgbClr val="78909C"/>
            </a:solidFill>
          </p:spPr>
          <p:txBody>
            <a:bodyPr wrap="square" lIns="0" tIns="0" rIns="0" bIns="0" rtlCol="0"/>
            <a:lstStyle/>
            <a:p>
              <a:endParaRPr/>
            </a:p>
          </p:txBody>
        </p:sp>
        <p:sp>
          <p:nvSpPr>
            <p:cNvPr id="80" name="object 80"/>
            <p:cNvSpPr/>
            <p:nvPr/>
          </p:nvSpPr>
          <p:spPr>
            <a:xfrm>
              <a:off x="8301926" y="3934472"/>
              <a:ext cx="1286510" cy="381000"/>
            </a:xfrm>
            <a:custGeom>
              <a:avLst/>
              <a:gdLst/>
              <a:ahLst/>
              <a:cxnLst/>
              <a:rect l="l" t="t" r="r" b="b"/>
              <a:pathLst>
                <a:path w="1286509" h="381000">
                  <a:moveTo>
                    <a:pt x="1286002" y="0"/>
                  </a:moveTo>
                  <a:lnTo>
                    <a:pt x="1270774" y="0"/>
                  </a:lnTo>
                  <a:lnTo>
                    <a:pt x="1270774" y="7607"/>
                  </a:lnTo>
                  <a:lnTo>
                    <a:pt x="1247952" y="7607"/>
                  </a:lnTo>
                  <a:lnTo>
                    <a:pt x="1247952" y="22821"/>
                  </a:lnTo>
                  <a:lnTo>
                    <a:pt x="1232725" y="22821"/>
                  </a:lnTo>
                  <a:lnTo>
                    <a:pt x="1232725" y="38036"/>
                  </a:lnTo>
                  <a:lnTo>
                    <a:pt x="1217510" y="38036"/>
                  </a:lnTo>
                  <a:lnTo>
                    <a:pt x="1217510" y="53251"/>
                  </a:lnTo>
                  <a:lnTo>
                    <a:pt x="1194676" y="53251"/>
                  </a:lnTo>
                  <a:lnTo>
                    <a:pt x="1194676" y="76085"/>
                  </a:lnTo>
                  <a:lnTo>
                    <a:pt x="1179461" y="76085"/>
                  </a:lnTo>
                  <a:lnTo>
                    <a:pt x="1179461" y="68465"/>
                  </a:lnTo>
                  <a:lnTo>
                    <a:pt x="1164247" y="68465"/>
                  </a:lnTo>
                  <a:lnTo>
                    <a:pt x="1164247" y="91300"/>
                  </a:lnTo>
                  <a:lnTo>
                    <a:pt x="1141412" y="91300"/>
                  </a:lnTo>
                  <a:lnTo>
                    <a:pt x="1126197" y="91300"/>
                  </a:lnTo>
                  <a:lnTo>
                    <a:pt x="1126197" y="106514"/>
                  </a:lnTo>
                  <a:lnTo>
                    <a:pt x="1103363" y="106514"/>
                  </a:lnTo>
                  <a:lnTo>
                    <a:pt x="1103363" y="114122"/>
                  </a:lnTo>
                  <a:lnTo>
                    <a:pt x="1088148" y="114122"/>
                  </a:lnTo>
                  <a:lnTo>
                    <a:pt x="1088148" y="121729"/>
                  </a:lnTo>
                  <a:lnTo>
                    <a:pt x="1072934" y="121729"/>
                  </a:lnTo>
                  <a:lnTo>
                    <a:pt x="1072934" y="114122"/>
                  </a:lnTo>
                  <a:lnTo>
                    <a:pt x="1050099" y="114122"/>
                  </a:lnTo>
                  <a:lnTo>
                    <a:pt x="1034884" y="114122"/>
                  </a:lnTo>
                  <a:lnTo>
                    <a:pt x="1012050" y="114122"/>
                  </a:lnTo>
                  <a:lnTo>
                    <a:pt x="1012050" y="98907"/>
                  </a:lnTo>
                  <a:lnTo>
                    <a:pt x="996835" y="98907"/>
                  </a:lnTo>
                  <a:lnTo>
                    <a:pt x="996835" y="91300"/>
                  </a:lnTo>
                  <a:lnTo>
                    <a:pt x="981621" y="91300"/>
                  </a:lnTo>
                  <a:lnTo>
                    <a:pt x="981621" y="83693"/>
                  </a:lnTo>
                  <a:lnTo>
                    <a:pt x="958786" y="83693"/>
                  </a:lnTo>
                  <a:lnTo>
                    <a:pt x="943571" y="83693"/>
                  </a:lnTo>
                  <a:lnTo>
                    <a:pt x="943571" y="76085"/>
                  </a:lnTo>
                  <a:lnTo>
                    <a:pt x="920737" y="76085"/>
                  </a:lnTo>
                  <a:lnTo>
                    <a:pt x="905522" y="76085"/>
                  </a:lnTo>
                  <a:lnTo>
                    <a:pt x="905522" y="68465"/>
                  </a:lnTo>
                  <a:lnTo>
                    <a:pt x="890308" y="68465"/>
                  </a:lnTo>
                  <a:lnTo>
                    <a:pt x="890308" y="60858"/>
                  </a:lnTo>
                  <a:lnTo>
                    <a:pt x="867473" y="60858"/>
                  </a:lnTo>
                  <a:lnTo>
                    <a:pt x="867473" y="53251"/>
                  </a:lnTo>
                  <a:lnTo>
                    <a:pt x="852258" y="53251"/>
                  </a:lnTo>
                  <a:lnTo>
                    <a:pt x="852258" y="45643"/>
                  </a:lnTo>
                  <a:lnTo>
                    <a:pt x="837031" y="45643"/>
                  </a:lnTo>
                  <a:lnTo>
                    <a:pt x="814209" y="45643"/>
                  </a:lnTo>
                  <a:lnTo>
                    <a:pt x="798995" y="45643"/>
                  </a:lnTo>
                  <a:lnTo>
                    <a:pt x="776160" y="45643"/>
                  </a:lnTo>
                  <a:lnTo>
                    <a:pt x="776160" y="53251"/>
                  </a:lnTo>
                  <a:lnTo>
                    <a:pt x="760945" y="53251"/>
                  </a:lnTo>
                  <a:lnTo>
                    <a:pt x="760945" y="45643"/>
                  </a:lnTo>
                  <a:lnTo>
                    <a:pt x="745718" y="45643"/>
                  </a:lnTo>
                  <a:lnTo>
                    <a:pt x="722896" y="45643"/>
                  </a:lnTo>
                  <a:lnTo>
                    <a:pt x="722896" y="53251"/>
                  </a:lnTo>
                  <a:lnTo>
                    <a:pt x="707682" y="53251"/>
                  </a:lnTo>
                  <a:lnTo>
                    <a:pt x="707682" y="45643"/>
                  </a:lnTo>
                  <a:lnTo>
                    <a:pt x="684847" y="45643"/>
                  </a:lnTo>
                  <a:lnTo>
                    <a:pt x="669632" y="45643"/>
                  </a:lnTo>
                  <a:lnTo>
                    <a:pt x="669632" y="60858"/>
                  </a:lnTo>
                  <a:lnTo>
                    <a:pt x="654405" y="60858"/>
                  </a:lnTo>
                  <a:lnTo>
                    <a:pt x="654405" y="68465"/>
                  </a:lnTo>
                  <a:lnTo>
                    <a:pt x="631583" y="68465"/>
                  </a:lnTo>
                  <a:lnTo>
                    <a:pt x="631583" y="83693"/>
                  </a:lnTo>
                  <a:lnTo>
                    <a:pt x="616369" y="83693"/>
                  </a:lnTo>
                  <a:lnTo>
                    <a:pt x="616369" y="91300"/>
                  </a:lnTo>
                  <a:lnTo>
                    <a:pt x="593534" y="91300"/>
                  </a:lnTo>
                  <a:lnTo>
                    <a:pt x="593534" y="98907"/>
                  </a:lnTo>
                  <a:lnTo>
                    <a:pt x="578319" y="98907"/>
                  </a:lnTo>
                  <a:lnTo>
                    <a:pt x="578319" y="106514"/>
                  </a:lnTo>
                  <a:lnTo>
                    <a:pt x="563092" y="106514"/>
                  </a:lnTo>
                  <a:lnTo>
                    <a:pt x="563092" y="121729"/>
                  </a:lnTo>
                  <a:lnTo>
                    <a:pt x="540270" y="121729"/>
                  </a:lnTo>
                  <a:lnTo>
                    <a:pt x="525043" y="121729"/>
                  </a:lnTo>
                  <a:lnTo>
                    <a:pt x="502221" y="121729"/>
                  </a:lnTo>
                  <a:lnTo>
                    <a:pt x="502221" y="129336"/>
                  </a:lnTo>
                  <a:lnTo>
                    <a:pt x="487006" y="129336"/>
                  </a:lnTo>
                  <a:lnTo>
                    <a:pt x="487006" y="136944"/>
                  </a:lnTo>
                  <a:lnTo>
                    <a:pt x="471779" y="136944"/>
                  </a:lnTo>
                  <a:lnTo>
                    <a:pt x="448957" y="136944"/>
                  </a:lnTo>
                  <a:lnTo>
                    <a:pt x="448957" y="144551"/>
                  </a:lnTo>
                  <a:lnTo>
                    <a:pt x="433730" y="144551"/>
                  </a:lnTo>
                  <a:lnTo>
                    <a:pt x="433730" y="136944"/>
                  </a:lnTo>
                  <a:lnTo>
                    <a:pt x="418515" y="136944"/>
                  </a:lnTo>
                  <a:lnTo>
                    <a:pt x="395693" y="136944"/>
                  </a:lnTo>
                  <a:lnTo>
                    <a:pt x="395693" y="144551"/>
                  </a:lnTo>
                  <a:lnTo>
                    <a:pt x="380466" y="144551"/>
                  </a:lnTo>
                  <a:lnTo>
                    <a:pt x="357644" y="144551"/>
                  </a:lnTo>
                  <a:lnTo>
                    <a:pt x="357644" y="159766"/>
                  </a:lnTo>
                  <a:lnTo>
                    <a:pt x="342417" y="159766"/>
                  </a:lnTo>
                  <a:lnTo>
                    <a:pt x="327202" y="159766"/>
                  </a:lnTo>
                  <a:lnTo>
                    <a:pt x="304380" y="159766"/>
                  </a:lnTo>
                  <a:lnTo>
                    <a:pt x="304380" y="182587"/>
                  </a:lnTo>
                  <a:lnTo>
                    <a:pt x="289153" y="182587"/>
                  </a:lnTo>
                  <a:lnTo>
                    <a:pt x="289153" y="174980"/>
                  </a:lnTo>
                  <a:lnTo>
                    <a:pt x="266331" y="174980"/>
                  </a:lnTo>
                  <a:lnTo>
                    <a:pt x="251104" y="174980"/>
                  </a:lnTo>
                  <a:lnTo>
                    <a:pt x="251104" y="190195"/>
                  </a:lnTo>
                  <a:lnTo>
                    <a:pt x="235889" y="190195"/>
                  </a:lnTo>
                  <a:lnTo>
                    <a:pt x="213067" y="190195"/>
                  </a:lnTo>
                  <a:lnTo>
                    <a:pt x="213067" y="197802"/>
                  </a:lnTo>
                  <a:lnTo>
                    <a:pt x="197840" y="197802"/>
                  </a:lnTo>
                  <a:lnTo>
                    <a:pt x="197840" y="220624"/>
                  </a:lnTo>
                  <a:lnTo>
                    <a:pt x="175018" y="220624"/>
                  </a:lnTo>
                  <a:lnTo>
                    <a:pt x="175018" y="213017"/>
                  </a:lnTo>
                  <a:lnTo>
                    <a:pt x="159791" y="213017"/>
                  </a:lnTo>
                  <a:lnTo>
                    <a:pt x="144576" y="213017"/>
                  </a:lnTo>
                  <a:lnTo>
                    <a:pt x="144576" y="220624"/>
                  </a:lnTo>
                  <a:lnTo>
                    <a:pt x="121742" y="220624"/>
                  </a:lnTo>
                  <a:lnTo>
                    <a:pt x="106527" y="220624"/>
                  </a:lnTo>
                  <a:lnTo>
                    <a:pt x="106527" y="228231"/>
                  </a:lnTo>
                  <a:lnTo>
                    <a:pt x="91313" y="228231"/>
                  </a:lnTo>
                  <a:lnTo>
                    <a:pt x="91313" y="243446"/>
                  </a:lnTo>
                  <a:lnTo>
                    <a:pt x="68478" y="243446"/>
                  </a:lnTo>
                  <a:lnTo>
                    <a:pt x="68478" y="251053"/>
                  </a:lnTo>
                  <a:lnTo>
                    <a:pt x="53263" y="251053"/>
                  </a:lnTo>
                  <a:lnTo>
                    <a:pt x="53263" y="266268"/>
                  </a:lnTo>
                  <a:lnTo>
                    <a:pt x="30429" y="266268"/>
                  </a:lnTo>
                  <a:lnTo>
                    <a:pt x="30429" y="281495"/>
                  </a:lnTo>
                  <a:lnTo>
                    <a:pt x="15214" y="281495"/>
                  </a:lnTo>
                  <a:lnTo>
                    <a:pt x="15214" y="289102"/>
                  </a:lnTo>
                  <a:lnTo>
                    <a:pt x="0" y="289102"/>
                  </a:lnTo>
                  <a:lnTo>
                    <a:pt x="0" y="380390"/>
                  </a:lnTo>
                  <a:lnTo>
                    <a:pt x="15214" y="380390"/>
                  </a:lnTo>
                  <a:lnTo>
                    <a:pt x="15214" y="372783"/>
                  </a:lnTo>
                  <a:lnTo>
                    <a:pt x="30429" y="372783"/>
                  </a:lnTo>
                  <a:lnTo>
                    <a:pt x="30429" y="357568"/>
                  </a:lnTo>
                  <a:lnTo>
                    <a:pt x="53263" y="357568"/>
                  </a:lnTo>
                  <a:lnTo>
                    <a:pt x="53263" y="342353"/>
                  </a:lnTo>
                  <a:lnTo>
                    <a:pt x="68478" y="342353"/>
                  </a:lnTo>
                  <a:lnTo>
                    <a:pt x="68478" y="334746"/>
                  </a:lnTo>
                  <a:lnTo>
                    <a:pt x="91313" y="334746"/>
                  </a:lnTo>
                  <a:lnTo>
                    <a:pt x="91313" y="319532"/>
                  </a:lnTo>
                  <a:lnTo>
                    <a:pt x="106527" y="319532"/>
                  </a:lnTo>
                  <a:lnTo>
                    <a:pt x="106527" y="311924"/>
                  </a:lnTo>
                  <a:lnTo>
                    <a:pt x="121742" y="311924"/>
                  </a:lnTo>
                  <a:lnTo>
                    <a:pt x="144576" y="311924"/>
                  </a:lnTo>
                  <a:lnTo>
                    <a:pt x="144576" y="304317"/>
                  </a:lnTo>
                  <a:lnTo>
                    <a:pt x="159791" y="304317"/>
                  </a:lnTo>
                  <a:lnTo>
                    <a:pt x="175018" y="304317"/>
                  </a:lnTo>
                  <a:lnTo>
                    <a:pt x="197840" y="304317"/>
                  </a:lnTo>
                  <a:lnTo>
                    <a:pt x="197840" y="281495"/>
                  </a:lnTo>
                  <a:lnTo>
                    <a:pt x="213067" y="281495"/>
                  </a:lnTo>
                  <a:lnTo>
                    <a:pt x="213067" y="273888"/>
                  </a:lnTo>
                  <a:lnTo>
                    <a:pt x="235889" y="273888"/>
                  </a:lnTo>
                  <a:lnTo>
                    <a:pt x="251104" y="273888"/>
                  </a:lnTo>
                  <a:lnTo>
                    <a:pt x="251104" y="258660"/>
                  </a:lnTo>
                  <a:lnTo>
                    <a:pt x="266331" y="258660"/>
                  </a:lnTo>
                  <a:lnTo>
                    <a:pt x="289153" y="258660"/>
                  </a:lnTo>
                  <a:lnTo>
                    <a:pt x="289153" y="266268"/>
                  </a:lnTo>
                  <a:lnTo>
                    <a:pt x="304380" y="266268"/>
                  </a:lnTo>
                  <a:lnTo>
                    <a:pt x="304380" y="243446"/>
                  </a:lnTo>
                  <a:lnTo>
                    <a:pt x="327202" y="243446"/>
                  </a:lnTo>
                  <a:lnTo>
                    <a:pt x="342417" y="243446"/>
                  </a:lnTo>
                  <a:lnTo>
                    <a:pt x="357644" y="243446"/>
                  </a:lnTo>
                  <a:lnTo>
                    <a:pt x="357644" y="228231"/>
                  </a:lnTo>
                  <a:lnTo>
                    <a:pt x="380466" y="228231"/>
                  </a:lnTo>
                  <a:lnTo>
                    <a:pt x="395693" y="228231"/>
                  </a:lnTo>
                  <a:lnTo>
                    <a:pt x="395693" y="220624"/>
                  </a:lnTo>
                  <a:lnTo>
                    <a:pt x="418515" y="220624"/>
                  </a:lnTo>
                  <a:lnTo>
                    <a:pt x="433730" y="220624"/>
                  </a:lnTo>
                  <a:lnTo>
                    <a:pt x="433730" y="228231"/>
                  </a:lnTo>
                  <a:lnTo>
                    <a:pt x="448957" y="228231"/>
                  </a:lnTo>
                  <a:lnTo>
                    <a:pt x="448957" y="220624"/>
                  </a:lnTo>
                  <a:lnTo>
                    <a:pt x="471779" y="220624"/>
                  </a:lnTo>
                  <a:lnTo>
                    <a:pt x="487006" y="220624"/>
                  </a:lnTo>
                  <a:lnTo>
                    <a:pt x="502221" y="220624"/>
                  </a:lnTo>
                  <a:lnTo>
                    <a:pt x="502221" y="205409"/>
                  </a:lnTo>
                  <a:lnTo>
                    <a:pt x="525043" y="205409"/>
                  </a:lnTo>
                  <a:lnTo>
                    <a:pt x="525043" y="213017"/>
                  </a:lnTo>
                  <a:lnTo>
                    <a:pt x="540270" y="213017"/>
                  </a:lnTo>
                  <a:lnTo>
                    <a:pt x="540270" y="205409"/>
                  </a:lnTo>
                  <a:lnTo>
                    <a:pt x="563092" y="205409"/>
                  </a:lnTo>
                  <a:lnTo>
                    <a:pt x="563092" y="190195"/>
                  </a:lnTo>
                  <a:lnTo>
                    <a:pt x="578319" y="190195"/>
                  </a:lnTo>
                  <a:lnTo>
                    <a:pt x="593534" y="190195"/>
                  </a:lnTo>
                  <a:lnTo>
                    <a:pt x="593534" y="182587"/>
                  </a:lnTo>
                  <a:lnTo>
                    <a:pt x="616369" y="182587"/>
                  </a:lnTo>
                  <a:lnTo>
                    <a:pt x="616369" y="167373"/>
                  </a:lnTo>
                  <a:lnTo>
                    <a:pt x="631583" y="167373"/>
                  </a:lnTo>
                  <a:lnTo>
                    <a:pt x="631583" y="159766"/>
                  </a:lnTo>
                  <a:lnTo>
                    <a:pt x="654405" y="159766"/>
                  </a:lnTo>
                  <a:lnTo>
                    <a:pt x="654405" y="144551"/>
                  </a:lnTo>
                  <a:lnTo>
                    <a:pt x="669632" y="144551"/>
                  </a:lnTo>
                  <a:lnTo>
                    <a:pt x="669632" y="129336"/>
                  </a:lnTo>
                  <a:lnTo>
                    <a:pt x="684847" y="129336"/>
                  </a:lnTo>
                  <a:lnTo>
                    <a:pt x="684847" y="136944"/>
                  </a:lnTo>
                  <a:lnTo>
                    <a:pt x="707682" y="136944"/>
                  </a:lnTo>
                  <a:lnTo>
                    <a:pt x="722896" y="136944"/>
                  </a:lnTo>
                  <a:lnTo>
                    <a:pt x="722896" y="129336"/>
                  </a:lnTo>
                  <a:lnTo>
                    <a:pt x="745718" y="129336"/>
                  </a:lnTo>
                  <a:lnTo>
                    <a:pt x="760945" y="129336"/>
                  </a:lnTo>
                  <a:lnTo>
                    <a:pt x="760945" y="136944"/>
                  </a:lnTo>
                  <a:lnTo>
                    <a:pt x="776160" y="136944"/>
                  </a:lnTo>
                  <a:lnTo>
                    <a:pt x="776160" y="121729"/>
                  </a:lnTo>
                  <a:lnTo>
                    <a:pt x="798995" y="121729"/>
                  </a:lnTo>
                  <a:lnTo>
                    <a:pt x="814209" y="121729"/>
                  </a:lnTo>
                  <a:lnTo>
                    <a:pt x="837031" y="121729"/>
                  </a:lnTo>
                  <a:lnTo>
                    <a:pt x="852258" y="121729"/>
                  </a:lnTo>
                  <a:lnTo>
                    <a:pt x="852258" y="129336"/>
                  </a:lnTo>
                  <a:lnTo>
                    <a:pt x="867473" y="129336"/>
                  </a:lnTo>
                  <a:lnTo>
                    <a:pt x="890308" y="129336"/>
                  </a:lnTo>
                  <a:lnTo>
                    <a:pt x="890308" y="136944"/>
                  </a:lnTo>
                  <a:lnTo>
                    <a:pt x="905522" y="136944"/>
                  </a:lnTo>
                  <a:lnTo>
                    <a:pt x="905522" y="144551"/>
                  </a:lnTo>
                  <a:lnTo>
                    <a:pt x="920737" y="144551"/>
                  </a:lnTo>
                  <a:lnTo>
                    <a:pt x="943571" y="144551"/>
                  </a:lnTo>
                  <a:lnTo>
                    <a:pt x="943571" y="152158"/>
                  </a:lnTo>
                  <a:lnTo>
                    <a:pt x="958786" y="152158"/>
                  </a:lnTo>
                  <a:lnTo>
                    <a:pt x="958786" y="159766"/>
                  </a:lnTo>
                  <a:lnTo>
                    <a:pt x="981621" y="159766"/>
                  </a:lnTo>
                  <a:lnTo>
                    <a:pt x="996835" y="159766"/>
                  </a:lnTo>
                  <a:lnTo>
                    <a:pt x="996835" y="167373"/>
                  </a:lnTo>
                  <a:lnTo>
                    <a:pt x="1012050" y="167373"/>
                  </a:lnTo>
                  <a:lnTo>
                    <a:pt x="1012050" y="190195"/>
                  </a:lnTo>
                  <a:lnTo>
                    <a:pt x="1034884" y="190195"/>
                  </a:lnTo>
                  <a:lnTo>
                    <a:pt x="1034884" y="182587"/>
                  </a:lnTo>
                  <a:lnTo>
                    <a:pt x="1050099" y="182587"/>
                  </a:lnTo>
                  <a:lnTo>
                    <a:pt x="1072934" y="182587"/>
                  </a:lnTo>
                  <a:lnTo>
                    <a:pt x="1072934" y="190195"/>
                  </a:lnTo>
                  <a:lnTo>
                    <a:pt x="1088148" y="190195"/>
                  </a:lnTo>
                  <a:lnTo>
                    <a:pt x="1088148" y="182587"/>
                  </a:lnTo>
                  <a:lnTo>
                    <a:pt x="1103363" y="182587"/>
                  </a:lnTo>
                  <a:lnTo>
                    <a:pt x="1103363" y="174980"/>
                  </a:lnTo>
                  <a:lnTo>
                    <a:pt x="1126197" y="174980"/>
                  </a:lnTo>
                  <a:lnTo>
                    <a:pt x="1126197" y="167373"/>
                  </a:lnTo>
                  <a:lnTo>
                    <a:pt x="1141412" y="167373"/>
                  </a:lnTo>
                  <a:lnTo>
                    <a:pt x="1141412" y="159766"/>
                  </a:lnTo>
                  <a:lnTo>
                    <a:pt x="1164247" y="159766"/>
                  </a:lnTo>
                  <a:lnTo>
                    <a:pt x="1164247" y="136944"/>
                  </a:lnTo>
                  <a:lnTo>
                    <a:pt x="1179461" y="136944"/>
                  </a:lnTo>
                  <a:lnTo>
                    <a:pt x="1179461" y="144551"/>
                  </a:lnTo>
                  <a:lnTo>
                    <a:pt x="1194676" y="144551"/>
                  </a:lnTo>
                  <a:lnTo>
                    <a:pt x="1194676" y="121729"/>
                  </a:lnTo>
                  <a:lnTo>
                    <a:pt x="1217510" y="121729"/>
                  </a:lnTo>
                  <a:lnTo>
                    <a:pt x="1217510" y="106514"/>
                  </a:lnTo>
                  <a:lnTo>
                    <a:pt x="1232725" y="106514"/>
                  </a:lnTo>
                  <a:lnTo>
                    <a:pt x="1232725" y="98907"/>
                  </a:lnTo>
                  <a:lnTo>
                    <a:pt x="1247952" y="98907"/>
                  </a:lnTo>
                  <a:lnTo>
                    <a:pt x="1247952" y="76085"/>
                  </a:lnTo>
                  <a:lnTo>
                    <a:pt x="1270774" y="76085"/>
                  </a:lnTo>
                  <a:lnTo>
                    <a:pt x="1270774" y="68465"/>
                  </a:lnTo>
                  <a:lnTo>
                    <a:pt x="1286002" y="68465"/>
                  </a:lnTo>
                  <a:lnTo>
                    <a:pt x="1286002" y="0"/>
                  </a:lnTo>
                  <a:close/>
                </a:path>
              </a:pathLst>
            </a:custGeom>
            <a:solidFill>
              <a:srgbClr val="78909C"/>
            </a:solidFill>
          </p:spPr>
          <p:txBody>
            <a:bodyPr wrap="square" lIns="0" tIns="0" rIns="0" bIns="0" rtlCol="0"/>
            <a:lstStyle/>
            <a:p>
              <a:endParaRPr/>
            </a:p>
          </p:txBody>
        </p:sp>
        <p:sp>
          <p:nvSpPr>
            <p:cNvPr id="81" name="object 81"/>
            <p:cNvSpPr/>
            <p:nvPr/>
          </p:nvSpPr>
          <p:spPr>
            <a:xfrm>
              <a:off x="9572701" y="2998711"/>
              <a:ext cx="1400175" cy="1141730"/>
            </a:xfrm>
            <a:custGeom>
              <a:avLst/>
              <a:gdLst/>
              <a:ahLst/>
              <a:cxnLst/>
              <a:rect l="l" t="t" r="r" b="b"/>
              <a:pathLst>
                <a:path w="1400175" h="1141729">
                  <a:moveTo>
                    <a:pt x="578319" y="798817"/>
                  </a:moveTo>
                  <a:lnTo>
                    <a:pt x="563105" y="798817"/>
                  </a:lnTo>
                  <a:lnTo>
                    <a:pt x="563105" y="748106"/>
                  </a:lnTo>
                  <a:lnTo>
                    <a:pt x="547878" y="748106"/>
                  </a:lnTo>
                  <a:lnTo>
                    <a:pt x="547878" y="722744"/>
                  </a:lnTo>
                  <a:lnTo>
                    <a:pt x="525056" y="722744"/>
                  </a:lnTo>
                  <a:lnTo>
                    <a:pt x="509841" y="722744"/>
                  </a:lnTo>
                  <a:lnTo>
                    <a:pt x="487006" y="722744"/>
                  </a:lnTo>
                  <a:lnTo>
                    <a:pt x="471792" y="722744"/>
                  </a:lnTo>
                  <a:lnTo>
                    <a:pt x="471792" y="697382"/>
                  </a:lnTo>
                  <a:lnTo>
                    <a:pt x="456565" y="697382"/>
                  </a:lnTo>
                  <a:lnTo>
                    <a:pt x="456565" y="684707"/>
                  </a:lnTo>
                  <a:lnTo>
                    <a:pt x="433743" y="684707"/>
                  </a:lnTo>
                  <a:lnTo>
                    <a:pt x="418528" y="684707"/>
                  </a:lnTo>
                  <a:lnTo>
                    <a:pt x="418528" y="672020"/>
                  </a:lnTo>
                  <a:lnTo>
                    <a:pt x="395693" y="672020"/>
                  </a:lnTo>
                  <a:lnTo>
                    <a:pt x="380479" y="672020"/>
                  </a:lnTo>
                  <a:lnTo>
                    <a:pt x="380479" y="659345"/>
                  </a:lnTo>
                  <a:lnTo>
                    <a:pt x="365252" y="659345"/>
                  </a:lnTo>
                  <a:lnTo>
                    <a:pt x="342430" y="659345"/>
                  </a:lnTo>
                  <a:lnTo>
                    <a:pt x="342430" y="672020"/>
                  </a:lnTo>
                  <a:lnTo>
                    <a:pt x="327202" y="672020"/>
                  </a:lnTo>
                  <a:lnTo>
                    <a:pt x="311988" y="672020"/>
                  </a:lnTo>
                  <a:lnTo>
                    <a:pt x="289166" y="672020"/>
                  </a:lnTo>
                  <a:lnTo>
                    <a:pt x="289166" y="684707"/>
                  </a:lnTo>
                  <a:lnTo>
                    <a:pt x="273939" y="684707"/>
                  </a:lnTo>
                  <a:lnTo>
                    <a:pt x="273939" y="672020"/>
                  </a:lnTo>
                  <a:lnTo>
                    <a:pt x="251117" y="672020"/>
                  </a:lnTo>
                  <a:lnTo>
                    <a:pt x="251117" y="697382"/>
                  </a:lnTo>
                  <a:lnTo>
                    <a:pt x="235889" y="697382"/>
                  </a:lnTo>
                  <a:lnTo>
                    <a:pt x="235889" y="722744"/>
                  </a:lnTo>
                  <a:lnTo>
                    <a:pt x="220675" y="722744"/>
                  </a:lnTo>
                  <a:lnTo>
                    <a:pt x="220675" y="735418"/>
                  </a:lnTo>
                  <a:lnTo>
                    <a:pt x="197853" y="735418"/>
                  </a:lnTo>
                  <a:lnTo>
                    <a:pt x="197853" y="748106"/>
                  </a:lnTo>
                  <a:lnTo>
                    <a:pt x="182626" y="748106"/>
                  </a:lnTo>
                  <a:lnTo>
                    <a:pt x="182626" y="786142"/>
                  </a:lnTo>
                  <a:lnTo>
                    <a:pt x="159804" y="786142"/>
                  </a:lnTo>
                  <a:lnTo>
                    <a:pt x="144576" y="786142"/>
                  </a:lnTo>
                  <a:lnTo>
                    <a:pt x="144576" y="811504"/>
                  </a:lnTo>
                  <a:lnTo>
                    <a:pt x="129362" y="811504"/>
                  </a:lnTo>
                  <a:lnTo>
                    <a:pt x="129362" y="836866"/>
                  </a:lnTo>
                  <a:lnTo>
                    <a:pt x="106540" y="836866"/>
                  </a:lnTo>
                  <a:lnTo>
                    <a:pt x="106540" y="844473"/>
                  </a:lnTo>
                  <a:lnTo>
                    <a:pt x="91313" y="844473"/>
                  </a:lnTo>
                  <a:lnTo>
                    <a:pt x="91313" y="859688"/>
                  </a:lnTo>
                  <a:lnTo>
                    <a:pt x="68491" y="859688"/>
                  </a:lnTo>
                  <a:lnTo>
                    <a:pt x="68491" y="882510"/>
                  </a:lnTo>
                  <a:lnTo>
                    <a:pt x="53263" y="882510"/>
                  </a:lnTo>
                  <a:lnTo>
                    <a:pt x="53263" y="897724"/>
                  </a:lnTo>
                  <a:lnTo>
                    <a:pt x="38049" y="897724"/>
                  </a:lnTo>
                  <a:lnTo>
                    <a:pt x="38049" y="905332"/>
                  </a:lnTo>
                  <a:lnTo>
                    <a:pt x="15227" y="905332"/>
                  </a:lnTo>
                  <a:lnTo>
                    <a:pt x="15227" y="935761"/>
                  </a:lnTo>
                  <a:lnTo>
                    <a:pt x="0" y="935761"/>
                  </a:lnTo>
                  <a:lnTo>
                    <a:pt x="0" y="1004227"/>
                  </a:lnTo>
                  <a:lnTo>
                    <a:pt x="15227" y="1004227"/>
                  </a:lnTo>
                  <a:lnTo>
                    <a:pt x="15227" y="981405"/>
                  </a:lnTo>
                  <a:lnTo>
                    <a:pt x="38049" y="981405"/>
                  </a:lnTo>
                  <a:lnTo>
                    <a:pt x="38049" y="966190"/>
                  </a:lnTo>
                  <a:lnTo>
                    <a:pt x="53263" y="966190"/>
                  </a:lnTo>
                  <a:lnTo>
                    <a:pt x="53263" y="958583"/>
                  </a:lnTo>
                  <a:lnTo>
                    <a:pt x="68491" y="958583"/>
                  </a:lnTo>
                  <a:lnTo>
                    <a:pt x="68491" y="935761"/>
                  </a:lnTo>
                  <a:lnTo>
                    <a:pt x="91313" y="935761"/>
                  </a:lnTo>
                  <a:lnTo>
                    <a:pt x="91313" y="920546"/>
                  </a:lnTo>
                  <a:lnTo>
                    <a:pt x="106540" y="920546"/>
                  </a:lnTo>
                  <a:lnTo>
                    <a:pt x="106540" y="912939"/>
                  </a:lnTo>
                  <a:lnTo>
                    <a:pt x="129362" y="912939"/>
                  </a:lnTo>
                  <a:lnTo>
                    <a:pt x="129362" y="900264"/>
                  </a:lnTo>
                  <a:lnTo>
                    <a:pt x="144576" y="900264"/>
                  </a:lnTo>
                  <a:lnTo>
                    <a:pt x="144576" y="874903"/>
                  </a:lnTo>
                  <a:lnTo>
                    <a:pt x="159804" y="874903"/>
                  </a:lnTo>
                  <a:lnTo>
                    <a:pt x="159804" y="862215"/>
                  </a:lnTo>
                  <a:lnTo>
                    <a:pt x="182626" y="862215"/>
                  </a:lnTo>
                  <a:lnTo>
                    <a:pt x="182626" y="836866"/>
                  </a:lnTo>
                  <a:lnTo>
                    <a:pt x="197853" y="836866"/>
                  </a:lnTo>
                  <a:lnTo>
                    <a:pt x="197853" y="824179"/>
                  </a:lnTo>
                  <a:lnTo>
                    <a:pt x="220675" y="824179"/>
                  </a:lnTo>
                  <a:lnTo>
                    <a:pt x="220675" y="811504"/>
                  </a:lnTo>
                  <a:lnTo>
                    <a:pt x="235889" y="811504"/>
                  </a:lnTo>
                  <a:lnTo>
                    <a:pt x="235889" y="786142"/>
                  </a:lnTo>
                  <a:lnTo>
                    <a:pt x="251117" y="786142"/>
                  </a:lnTo>
                  <a:lnTo>
                    <a:pt x="251117" y="760780"/>
                  </a:lnTo>
                  <a:lnTo>
                    <a:pt x="273939" y="760780"/>
                  </a:lnTo>
                  <a:lnTo>
                    <a:pt x="289166" y="760780"/>
                  </a:lnTo>
                  <a:lnTo>
                    <a:pt x="311988" y="760780"/>
                  </a:lnTo>
                  <a:lnTo>
                    <a:pt x="311988" y="748106"/>
                  </a:lnTo>
                  <a:lnTo>
                    <a:pt x="327202" y="748106"/>
                  </a:lnTo>
                  <a:lnTo>
                    <a:pt x="342430" y="748106"/>
                  </a:lnTo>
                  <a:lnTo>
                    <a:pt x="365252" y="748106"/>
                  </a:lnTo>
                  <a:lnTo>
                    <a:pt x="380479" y="748106"/>
                  </a:lnTo>
                  <a:lnTo>
                    <a:pt x="380479" y="760780"/>
                  </a:lnTo>
                  <a:lnTo>
                    <a:pt x="395693" y="760780"/>
                  </a:lnTo>
                  <a:lnTo>
                    <a:pt x="418528" y="760780"/>
                  </a:lnTo>
                  <a:lnTo>
                    <a:pt x="433743" y="760780"/>
                  </a:lnTo>
                  <a:lnTo>
                    <a:pt x="433743" y="773468"/>
                  </a:lnTo>
                  <a:lnTo>
                    <a:pt x="456565" y="773468"/>
                  </a:lnTo>
                  <a:lnTo>
                    <a:pt x="456565" y="786142"/>
                  </a:lnTo>
                  <a:lnTo>
                    <a:pt x="471792" y="786142"/>
                  </a:lnTo>
                  <a:lnTo>
                    <a:pt x="471792" y="798817"/>
                  </a:lnTo>
                  <a:lnTo>
                    <a:pt x="487006" y="798817"/>
                  </a:lnTo>
                  <a:lnTo>
                    <a:pt x="509841" y="798817"/>
                  </a:lnTo>
                  <a:lnTo>
                    <a:pt x="525056" y="798817"/>
                  </a:lnTo>
                  <a:lnTo>
                    <a:pt x="525056" y="811504"/>
                  </a:lnTo>
                  <a:lnTo>
                    <a:pt x="547878" y="811504"/>
                  </a:lnTo>
                  <a:lnTo>
                    <a:pt x="547878" y="824179"/>
                  </a:lnTo>
                  <a:lnTo>
                    <a:pt x="563105" y="824179"/>
                  </a:lnTo>
                  <a:lnTo>
                    <a:pt x="563105" y="874903"/>
                  </a:lnTo>
                  <a:lnTo>
                    <a:pt x="578319" y="874903"/>
                  </a:lnTo>
                  <a:lnTo>
                    <a:pt x="578319" y="798817"/>
                  </a:lnTo>
                  <a:close/>
                </a:path>
                <a:path w="1400175" h="1141729">
                  <a:moveTo>
                    <a:pt x="798995" y="963663"/>
                  </a:moveTo>
                  <a:lnTo>
                    <a:pt x="783780" y="963663"/>
                  </a:lnTo>
                  <a:lnTo>
                    <a:pt x="783780" y="1014374"/>
                  </a:lnTo>
                  <a:lnTo>
                    <a:pt x="760945" y="1014374"/>
                  </a:lnTo>
                  <a:lnTo>
                    <a:pt x="760945" y="1065098"/>
                  </a:lnTo>
                  <a:lnTo>
                    <a:pt x="745731" y="1065098"/>
                  </a:lnTo>
                  <a:lnTo>
                    <a:pt x="722896" y="1065098"/>
                  </a:lnTo>
                  <a:lnTo>
                    <a:pt x="707682" y="1065098"/>
                  </a:lnTo>
                  <a:lnTo>
                    <a:pt x="692467" y="1065098"/>
                  </a:lnTo>
                  <a:lnTo>
                    <a:pt x="669632" y="1065098"/>
                  </a:lnTo>
                  <a:lnTo>
                    <a:pt x="669632" y="1027061"/>
                  </a:lnTo>
                  <a:lnTo>
                    <a:pt x="654418" y="1027061"/>
                  </a:lnTo>
                  <a:lnTo>
                    <a:pt x="654418" y="1014374"/>
                  </a:lnTo>
                  <a:lnTo>
                    <a:pt x="639191" y="1014374"/>
                  </a:lnTo>
                  <a:lnTo>
                    <a:pt x="639191" y="976337"/>
                  </a:lnTo>
                  <a:lnTo>
                    <a:pt x="616369" y="976337"/>
                  </a:lnTo>
                  <a:lnTo>
                    <a:pt x="616369" y="925614"/>
                  </a:lnTo>
                  <a:lnTo>
                    <a:pt x="601154" y="925614"/>
                  </a:lnTo>
                  <a:lnTo>
                    <a:pt x="601154" y="887577"/>
                  </a:lnTo>
                  <a:lnTo>
                    <a:pt x="578319" y="887577"/>
                  </a:lnTo>
                  <a:lnTo>
                    <a:pt x="578319" y="963663"/>
                  </a:lnTo>
                  <a:lnTo>
                    <a:pt x="601154" y="963663"/>
                  </a:lnTo>
                  <a:lnTo>
                    <a:pt x="601154" y="1001699"/>
                  </a:lnTo>
                  <a:lnTo>
                    <a:pt x="616369" y="1001699"/>
                  </a:lnTo>
                  <a:lnTo>
                    <a:pt x="616369" y="1052410"/>
                  </a:lnTo>
                  <a:lnTo>
                    <a:pt x="639191" y="1052410"/>
                  </a:lnTo>
                  <a:lnTo>
                    <a:pt x="639191" y="1090460"/>
                  </a:lnTo>
                  <a:lnTo>
                    <a:pt x="654418" y="1090460"/>
                  </a:lnTo>
                  <a:lnTo>
                    <a:pt x="654418" y="1103134"/>
                  </a:lnTo>
                  <a:lnTo>
                    <a:pt x="669632" y="1103134"/>
                  </a:lnTo>
                  <a:lnTo>
                    <a:pt x="669632" y="1128496"/>
                  </a:lnTo>
                  <a:lnTo>
                    <a:pt x="692467" y="1128496"/>
                  </a:lnTo>
                  <a:lnTo>
                    <a:pt x="692467" y="1141171"/>
                  </a:lnTo>
                  <a:lnTo>
                    <a:pt x="707682" y="1141171"/>
                  </a:lnTo>
                  <a:lnTo>
                    <a:pt x="707682" y="1128496"/>
                  </a:lnTo>
                  <a:lnTo>
                    <a:pt x="722896" y="1128496"/>
                  </a:lnTo>
                  <a:lnTo>
                    <a:pt x="722896" y="1141171"/>
                  </a:lnTo>
                  <a:lnTo>
                    <a:pt x="745731" y="1141171"/>
                  </a:lnTo>
                  <a:lnTo>
                    <a:pt x="760945" y="1141171"/>
                  </a:lnTo>
                  <a:lnTo>
                    <a:pt x="760945" y="1090460"/>
                  </a:lnTo>
                  <a:lnTo>
                    <a:pt x="783780" y="1090460"/>
                  </a:lnTo>
                  <a:lnTo>
                    <a:pt x="783780" y="1039736"/>
                  </a:lnTo>
                  <a:lnTo>
                    <a:pt x="798995" y="1039736"/>
                  </a:lnTo>
                  <a:lnTo>
                    <a:pt x="798995" y="963663"/>
                  </a:lnTo>
                  <a:close/>
                </a:path>
                <a:path w="1400175" h="1141729">
                  <a:moveTo>
                    <a:pt x="1164247" y="0"/>
                  </a:moveTo>
                  <a:lnTo>
                    <a:pt x="1141425" y="0"/>
                  </a:lnTo>
                  <a:lnTo>
                    <a:pt x="1141425" y="12687"/>
                  </a:lnTo>
                  <a:lnTo>
                    <a:pt x="1126197" y="12687"/>
                  </a:lnTo>
                  <a:lnTo>
                    <a:pt x="1126197" y="25361"/>
                  </a:lnTo>
                  <a:lnTo>
                    <a:pt x="1110983" y="25361"/>
                  </a:lnTo>
                  <a:lnTo>
                    <a:pt x="1110983" y="63398"/>
                  </a:lnTo>
                  <a:lnTo>
                    <a:pt x="1088161" y="63398"/>
                  </a:lnTo>
                  <a:lnTo>
                    <a:pt x="1088161" y="101434"/>
                  </a:lnTo>
                  <a:lnTo>
                    <a:pt x="1072934" y="101434"/>
                  </a:lnTo>
                  <a:lnTo>
                    <a:pt x="1072934" y="164833"/>
                  </a:lnTo>
                  <a:lnTo>
                    <a:pt x="1057719" y="164833"/>
                  </a:lnTo>
                  <a:lnTo>
                    <a:pt x="1057719" y="202882"/>
                  </a:lnTo>
                  <a:lnTo>
                    <a:pt x="1034884" y="202882"/>
                  </a:lnTo>
                  <a:lnTo>
                    <a:pt x="1034884" y="266280"/>
                  </a:lnTo>
                  <a:lnTo>
                    <a:pt x="1019670" y="266280"/>
                  </a:lnTo>
                  <a:lnTo>
                    <a:pt x="1019670" y="316992"/>
                  </a:lnTo>
                  <a:lnTo>
                    <a:pt x="996835" y="316992"/>
                  </a:lnTo>
                  <a:lnTo>
                    <a:pt x="996835" y="367715"/>
                  </a:lnTo>
                  <a:lnTo>
                    <a:pt x="981621" y="367715"/>
                  </a:lnTo>
                  <a:lnTo>
                    <a:pt x="981621" y="393077"/>
                  </a:lnTo>
                  <a:lnTo>
                    <a:pt x="966406" y="393077"/>
                  </a:lnTo>
                  <a:lnTo>
                    <a:pt x="966406" y="456476"/>
                  </a:lnTo>
                  <a:lnTo>
                    <a:pt x="943571" y="456476"/>
                  </a:lnTo>
                  <a:lnTo>
                    <a:pt x="943571" y="481825"/>
                  </a:lnTo>
                  <a:lnTo>
                    <a:pt x="928357" y="481825"/>
                  </a:lnTo>
                  <a:lnTo>
                    <a:pt x="928357" y="532549"/>
                  </a:lnTo>
                  <a:lnTo>
                    <a:pt x="905522" y="532549"/>
                  </a:lnTo>
                  <a:lnTo>
                    <a:pt x="905522" y="570585"/>
                  </a:lnTo>
                  <a:lnTo>
                    <a:pt x="890308" y="570585"/>
                  </a:lnTo>
                  <a:lnTo>
                    <a:pt x="890308" y="621309"/>
                  </a:lnTo>
                  <a:lnTo>
                    <a:pt x="875093" y="621309"/>
                  </a:lnTo>
                  <a:lnTo>
                    <a:pt x="875093" y="672020"/>
                  </a:lnTo>
                  <a:lnTo>
                    <a:pt x="852258" y="672020"/>
                  </a:lnTo>
                  <a:lnTo>
                    <a:pt x="852258" y="735418"/>
                  </a:lnTo>
                  <a:lnTo>
                    <a:pt x="837044" y="735418"/>
                  </a:lnTo>
                  <a:lnTo>
                    <a:pt x="837044" y="798817"/>
                  </a:lnTo>
                  <a:lnTo>
                    <a:pt x="814209" y="798817"/>
                  </a:lnTo>
                  <a:lnTo>
                    <a:pt x="814209" y="874903"/>
                  </a:lnTo>
                  <a:lnTo>
                    <a:pt x="798995" y="874903"/>
                  </a:lnTo>
                  <a:lnTo>
                    <a:pt x="798995" y="950976"/>
                  </a:lnTo>
                  <a:lnTo>
                    <a:pt x="814209" y="950976"/>
                  </a:lnTo>
                  <a:lnTo>
                    <a:pt x="814209" y="887577"/>
                  </a:lnTo>
                  <a:lnTo>
                    <a:pt x="837044" y="887577"/>
                  </a:lnTo>
                  <a:lnTo>
                    <a:pt x="837044" y="824179"/>
                  </a:lnTo>
                  <a:lnTo>
                    <a:pt x="852258" y="824179"/>
                  </a:lnTo>
                  <a:lnTo>
                    <a:pt x="852258" y="760780"/>
                  </a:lnTo>
                  <a:lnTo>
                    <a:pt x="875093" y="760780"/>
                  </a:lnTo>
                  <a:lnTo>
                    <a:pt x="875093" y="722744"/>
                  </a:lnTo>
                  <a:lnTo>
                    <a:pt x="890308" y="722744"/>
                  </a:lnTo>
                  <a:lnTo>
                    <a:pt x="890308" y="672020"/>
                  </a:lnTo>
                  <a:lnTo>
                    <a:pt x="905522" y="672020"/>
                  </a:lnTo>
                  <a:lnTo>
                    <a:pt x="905522" y="633984"/>
                  </a:lnTo>
                  <a:lnTo>
                    <a:pt x="928357" y="633984"/>
                  </a:lnTo>
                  <a:lnTo>
                    <a:pt x="928357" y="583272"/>
                  </a:lnTo>
                  <a:lnTo>
                    <a:pt x="943571" y="583272"/>
                  </a:lnTo>
                  <a:lnTo>
                    <a:pt x="943571" y="557911"/>
                  </a:lnTo>
                  <a:lnTo>
                    <a:pt x="966406" y="557911"/>
                  </a:lnTo>
                  <a:lnTo>
                    <a:pt x="966406" y="507187"/>
                  </a:lnTo>
                  <a:lnTo>
                    <a:pt x="981621" y="507187"/>
                  </a:lnTo>
                  <a:lnTo>
                    <a:pt x="981621" y="481825"/>
                  </a:lnTo>
                  <a:lnTo>
                    <a:pt x="996835" y="481825"/>
                  </a:lnTo>
                  <a:lnTo>
                    <a:pt x="996835" y="443788"/>
                  </a:lnTo>
                  <a:lnTo>
                    <a:pt x="1019670" y="443788"/>
                  </a:lnTo>
                  <a:lnTo>
                    <a:pt x="1019670" y="380390"/>
                  </a:lnTo>
                  <a:lnTo>
                    <a:pt x="1034884" y="380390"/>
                  </a:lnTo>
                  <a:lnTo>
                    <a:pt x="1034884" y="329679"/>
                  </a:lnTo>
                  <a:lnTo>
                    <a:pt x="1057719" y="329679"/>
                  </a:lnTo>
                  <a:lnTo>
                    <a:pt x="1057719" y="291630"/>
                  </a:lnTo>
                  <a:lnTo>
                    <a:pt x="1072934" y="291630"/>
                  </a:lnTo>
                  <a:lnTo>
                    <a:pt x="1072934" y="228231"/>
                  </a:lnTo>
                  <a:lnTo>
                    <a:pt x="1088161" y="228231"/>
                  </a:lnTo>
                  <a:lnTo>
                    <a:pt x="1088161" y="190195"/>
                  </a:lnTo>
                  <a:lnTo>
                    <a:pt x="1110983" y="190195"/>
                  </a:lnTo>
                  <a:lnTo>
                    <a:pt x="1110983" y="164833"/>
                  </a:lnTo>
                  <a:lnTo>
                    <a:pt x="1126197" y="164833"/>
                  </a:lnTo>
                  <a:lnTo>
                    <a:pt x="1126197" y="152158"/>
                  </a:lnTo>
                  <a:lnTo>
                    <a:pt x="1141425" y="152158"/>
                  </a:lnTo>
                  <a:lnTo>
                    <a:pt x="1141425" y="139484"/>
                  </a:lnTo>
                  <a:lnTo>
                    <a:pt x="1164247" y="139484"/>
                  </a:lnTo>
                  <a:lnTo>
                    <a:pt x="1164247" y="0"/>
                  </a:lnTo>
                  <a:close/>
                </a:path>
                <a:path w="1400175" h="1141729">
                  <a:moveTo>
                    <a:pt x="1400136" y="0"/>
                  </a:moveTo>
                  <a:lnTo>
                    <a:pt x="1384922" y="0"/>
                  </a:lnTo>
                  <a:lnTo>
                    <a:pt x="1362100" y="0"/>
                  </a:lnTo>
                  <a:lnTo>
                    <a:pt x="1346873" y="0"/>
                  </a:lnTo>
                  <a:lnTo>
                    <a:pt x="1324051" y="0"/>
                  </a:lnTo>
                  <a:lnTo>
                    <a:pt x="1324051" y="12687"/>
                  </a:lnTo>
                  <a:lnTo>
                    <a:pt x="1308823" y="12687"/>
                  </a:lnTo>
                  <a:lnTo>
                    <a:pt x="1308823" y="0"/>
                  </a:lnTo>
                  <a:lnTo>
                    <a:pt x="1293609" y="0"/>
                  </a:lnTo>
                  <a:lnTo>
                    <a:pt x="1270787" y="0"/>
                  </a:lnTo>
                  <a:lnTo>
                    <a:pt x="1270787" y="152158"/>
                  </a:lnTo>
                  <a:lnTo>
                    <a:pt x="1293609" y="152158"/>
                  </a:lnTo>
                  <a:lnTo>
                    <a:pt x="1308823" y="152158"/>
                  </a:lnTo>
                  <a:lnTo>
                    <a:pt x="1308823" y="164833"/>
                  </a:lnTo>
                  <a:lnTo>
                    <a:pt x="1324051" y="164833"/>
                  </a:lnTo>
                  <a:lnTo>
                    <a:pt x="1324051" y="152158"/>
                  </a:lnTo>
                  <a:lnTo>
                    <a:pt x="1346873" y="152158"/>
                  </a:lnTo>
                  <a:lnTo>
                    <a:pt x="1362100" y="152158"/>
                  </a:lnTo>
                  <a:lnTo>
                    <a:pt x="1384922" y="152158"/>
                  </a:lnTo>
                  <a:lnTo>
                    <a:pt x="1400136" y="152158"/>
                  </a:lnTo>
                  <a:lnTo>
                    <a:pt x="1400136" y="0"/>
                  </a:lnTo>
                  <a:close/>
                </a:path>
              </a:pathLst>
            </a:custGeom>
            <a:solidFill>
              <a:srgbClr val="78909C"/>
            </a:solidFill>
          </p:spPr>
          <p:txBody>
            <a:bodyPr wrap="square" lIns="0" tIns="0" rIns="0" bIns="0" rtlCol="0"/>
            <a:lstStyle/>
            <a:p>
              <a:endParaRPr/>
            </a:p>
          </p:txBody>
        </p:sp>
        <p:sp>
          <p:nvSpPr>
            <p:cNvPr id="82" name="object 82"/>
            <p:cNvSpPr/>
            <p:nvPr/>
          </p:nvSpPr>
          <p:spPr>
            <a:xfrm>
              <a:off x="10714126" y="2382481"/>
              <a:ext cx="784225" cy="756285"/>
            </a:xfrm>
            <a:custGeom>
              <a:avLst/>
              <a:gdLst/>
              <a:ahLst/>
              <a:cxnLst/>
              <a:rect l="l" t="t" r="r" b="b"/>
              <a:pathLst>
                <a:path w="784225" h="756285">
                  <a:moveTo>
                    <a:pt x="129362" y="603554"/>
                  </a:moveTo>
                  <a:lnTo>
                    <a:pt x="114134" y="603554"/>
                  </a:lnTo>
                  <a:lnTo>
                    <a:pt x="114134" y="578192"/>
                  </a:lnTo>
                  <a:lnTo>
                    <a:pt x="91313" y="578192"/>
                  </a:lnTo>
                  <a:lnTo>
                    <a:pt x="76085" y="578192"/>
                  </a:lnTo>
                  <a:lnTo>
                    <a:pt x="60871" y="578192"/>
                  </a:lnTo>
                  <a:lnTo>
                    <a:pt x="38049" y="578192"/>
                  </a:lnTo>
                  <a:lnTo>
                    <a:pt x="38049" y="590867"/>
                  </a:lnTo>
                  <a:lnTo>
                    <a:pt x="22821" y="590867"/>
                  </a:lnTo>
                  <a:lnTo>
                    <a:pt x="22821" y="616229"/>
                  </a:lnTo>
                  <a:lnTo>
                    <a:pt x="0" y="616229"/>
                  </a:lnTo>
                  <a:lnTo>
                    <a:pt x="0" y="755713"/>
                  </a:lnTo>
                  <a:lnTo>
                    <a:pt x="22821" y="755713"/>
                  </a:lnTo>
                  <a:lnTo>
                    <a:pt x="22821" y="730351"/>
                  </a:lnTo>
                  <a:lnTo>
                    <a:pt x="38049" y="730351"/>
                  </a:lnTo>
                  <a:lnTo>
                    <a:pt x="38049" y="717664"/>
                  </a:lnTo>
                  <a:lnTo>
                    <a:pt x="60871" y="717664"/>
                  </a:lnTo>
                  <a:lnTo>
                    <a:pt x="76085" y="717664"/>
                  </a:lnTo>
                  <a:lnTo>
                    <a:pt x="76085" y="730351"/>
                  </a:lnTo>
                  <a:lnTo>
                    <a:pt x="91313" y="730351"/>
                  </a:lnTo>
                  <a:lnTo>
                    <a:pt x="114134" y="730351"/>
                  </a:lnTo>
                  <a:lnTo>
                    <a:pt x="114134" y="743026"/>
                  </a:lnTo>
                  <a:lnTo>
                    <a:pt x="129362" y="743026"/>
                  </a:lnTo>
                  <a:lnTo>
                    <a:pt x="129362" y="603554"/>
                  </a:lnTo>
                  <a:close/>
                </a:path>
                <a:path w="784225" h="756285">
                  <a:moveTo>
                    <a:pt x="783767" y="0"/>
                  </a:moveTo>
                  <a:lnTo>
                    <a:pt x="768553" y="0"/>
                  </a:lnTo>
                  <a:lnTo>
                    <a:pt x="768553" y="76085"/>
                  </a:lnTo>
                  <a:lnTo>
                    <a:pt x="745718" y="76085"/>
                  </a:lnTo>
                  <a:lnTo>
                    <a:pt x="745718" y="147091"/>
                  </a:lnTo>
                  <a:lnTo>
                    <a:pt x="730504" y="147091"/>
                  </a:lnTo>
                  <a:lnTo>
                    <a:pt x="730504" y="197802"/>
                  </a:lnTo>
                  <a:lnTo>
                    <a:pt x="715289" y="197802"/>
                  </a:lnTo>
                  <a:lnTo>
                    <a:pt x="715289" y="261200"/>
                  </a:lnTo>
                  <a:lnTo>
                    <a:pt x="692454" y="261200"/>
                  </a:lnTo>
                  <a:lnTo>
                    <a:pt x="692454" y="311924"/>
                  </a:lnTo>
                  <a:lnTo>
                    <a:pt x="677240" y="311924"/>
                  </a:lnTo>
                  <a:lnTo>
                    <a:pt x="677240" y="337286"/>
                  </a:lnTo>
                  <a:lnTo>
                    <a:pt x="654405" y="337286"/>
                  </a:lnTo>
                  <a:lnTo>
                    <a:pt x="654405" y="375323"/>
                  </a:lnTo>
                  <a:lnTo>
                    <a:pt x="639191" y="375323"/>
                  </a:lnTo>
                  <a:lnTo>
                    <a:pt x="639191" y="387997"/>
                  </a:lnTo>
                  <a:lnTo>
                    <a:pt x="623976" y="387997"/>
                  </a:lnTo>
                  <a:lnTo>
                    <a:pt x="623976" y="426034"/>
                  </a:lnTo>
                  <a:lnTo>
                    <a:pt x="601141" y="426034"/>
                  </a:lnTo>
                  <a:lnTo>
                    <a:pt x="601141" y="464083"/>
                  </a:lnTo>
                  <a:lnTo>
                    <a:pt x="585927" y="464083"/>
                  </a:lnTo>
                  <a:lnTo>
                    <a:pt x="570699" y="464083"/>
                  </a:lnTo>
                  <a:lnTo>
                    <a:pt x="547878" y="464083"/>
                  </a:lnTo>
                  <a:lnTo>
                    <a:pt x="547878" y="476758"/>
                  </a:lnTo>
                  <a:lnTo>
                    <a:pt x="532663" y="476758"/>
                  </a:lnTo>
                  <a:lnTo>
                    <a:pt x="509828" y="476758"/>
                  </a:lnTo>
                  <a:lnTo>
                    <a:pt x="509828" y="464083"/>
                  </a:lnTo>
                  <a:lnTo>
                    <a:pt x="494614" y="464083"/>
                  </a:lnTo>
                  <a:lnTo>
                    <a:pt x="494614" y="489432"/>
                  </a:lnTo>
                  <a:lnTo>
                    <a:pt x="479386" y="489432"/>
                  </a:lnTo>
                  <a:lnTo>
                    <a:pt x="479386" y="464083"/>
                  </a:lnTo>
                  <a:lnTo>
                    <a:pt x="456565" y="464083"/>
                  </a:lnTo>
                  <a:lnTo>
                    <a:pt x="456565" y="476758"/>
                  </a:lnTo>
                  <a:lnTo>
                    <a:pt x="441350" y="476758"/>
                  </a:lnTo>
                  <a:lnTo>
                    <a:pt x="441350" y="489432"/>
                  </a:lnTo>
                  <a:lnTo>
                    <a:pt x="418515" y="489432"/>
                  </a:lnTo>
                  <a:lnTo>
                    <a:pt x="418515" y="502119"/>
                  </a:lnTo>
                  <a:lnTo>
                    <a:pt x="403301" y="502119"/>
                  </a:lnTo>
                  <a:lnTo>
                    <a:pt x="403301" y="527481"/>
                  </a:lnTo>
                  <a:lnTo>
                    <a:pt x="388073" y="527481"/>
                  </a:lnTo>
                  <a:lnTo>
                    <a:pt x="388073" y="514794"/>
                  </a:lnTo>
                  <a:lnTo>
                    <a:pt x="365252" y="514794"/>
                  </a:lnTo>
                  <a:lnTo>
                    <a:pt x="365252" y="527481"/>
                  </a:lnTo>
                  <a:lnTo>
                    <a:pt x="350037" y="527481"/>
                  </a:lnTo>
                  <a:lnTo>
                    <a:pt x="350037" y="565518"/>
                  </a:lnTo>
                  <a:lnTo>
                    <a:pt x="327202" y="565518"/>
                  </a:lnTo>
                  <a:lnTo>
                    <a:pt x="311988" y="565518"/>
                  </a:lnTo>
                  <a:lnTo>
                    <a:pt x="311988" y="578192"/>
                  </a:lnTo>
                  <a:lnTo>
                    <a:pt x="296760" y="578192"/>
                  </a:lnTo>
                  <a:lnTo>
                    <a:pt x="296760" y="616229"/>
                  </a:lnTo>
                  <a:lnTo>
                    <a:pt x="273939" y="616229"/>
                  </a:lnTo>
                  <a:lnTo>
                    <a:pt x="273939" y="603554"/>
                  </a:lnTo>
                  <a:lnTo>
                    <a:pt x="258711" y="603554"/>
                  </a:lnTo>
                  <a:lnTo>
                    <a:pt x="258711" y="743026"/>
                  </a:lnTo>
                  <a:lnTo>
                    <a:pt x="273939" y="743026"/>
                  </a:lnTo>
                  <a:lnTo>
                    <a:pt x="273939" y="755713"/>
                  </a:lnTo>
                  <a:lnTo>
                    <a:pt x="296760" y="755713"/>
                  </a:lnTo>
                  <a:lnTo>
                    <a:pt x="296760" y="717664"/>
                  </a:lnTo>
                  <a:lnTo>
                    <a:pt x="311988" y="717664"/>
                  </a:lnTo>
                  <a:lnTo>
                    <a:pt x="327202" y="717664"/>
                  </a:lnTo>
                  <a:lnTo>
                    <a:pt x="350037" y="717664"/>
                  </a:lnTo>
                  <a:lnTo>
                    <a:pt x="350037" y="679627"/>
                  </a:lnTo>
                  <a:lnTo>
                    <a:pt x="365252" y="679627"/>
                  </a:lnTo>
                  <a:lnTo>
                    <a:pt x="365252" y="654265"/>
                  </a:lnTo>
                  <a:lnTo>
                    <a:pt x="388073" y="654265"/>
                  </a:lnTo>
                  <a:lnTo>
                    <a:pt x="388073" y="666953"/>
                  </a:lnTo>
                  <a:lnTo>
                    <a:pt x="403301" y="666953"/>
                  </a:lnTo>
                  <a:lnTo>
                    <a:pt x="403301" y="641591"/>
                  </a:lnTo>
                  <a:lnTo>
                    <a:pt x="418515" y="641591"/>
                  </a:lnTo>
                  <a:lnTo>
                    <a:pt x="441350" y="641591"/>
                  </a:lnTo>
                  <a:lnTo>
                    <a:pt x="441350" y="616229"/>
                  </a:lnTo>
                  <a:lnTo>
                    <a:pt x="456565" y="616229"/>
                  </a:lnTo>
                  <a:lnTo>
                    <a:pt x="456565" y="603554"/>
                  </a:lnTo>
                  <a:lnTo>
                    <a:pt x="479386" y="603554"/>
                  </a:lnTo>
                  <a:lnTo>
                    <a:pt x="479386" y="628916"/>
                  </a:lnTo>
                  <a:lnTo>
                    <a:pt x="494614" y="628916"/>
                  </a:lnTo>
                  <a:lnTo>
                    <a:pt x="494614" y="616229"/>
                  </a:lnTo>
                  <a:lnTo>
                    <a:pt x="509828" y="616229"/>
                  </a:lnTo>
                  <a:lnTo>
                    <a:pt x="532663" y="616229"/>
                  </a:lnTo>
                  <a:lnTo>
                    <a:pt x="547878" y="616229"/>
                  </a:lnTo>
                  <a:lnTo>
                    <a:pt x="570699" y="616229"/>
                  </a:lnTo>
                  <a:lnTo>
                    <a:pt x="570699" y="603554"/>
                  </a:lnTo>
                  <a:lnTo>
                    <a:pt x="585927" y="603554"/>
                  </a:lnTo>
                  <a:lnTo>
                    <a:pt x="601141" y="603554"/>
                  </a:lnTo>
                  <a:lnTo>
                    <a:pt x="601141" y="565518"/>
                  </a:lnTo>
                  <a:lnTo>
                    <a:pt x="623976" y="565518"/>
                  </a:lnTo>
                  <a:lnTo>
                    <a:pt x="623976" y="540156"/>
                  </a:lnTo>
                  <a:lnTo>
                    <a:pt x="639191" y="540156"/>
                  </a:lnTo>
                  <a:lnTo>
                    <a:pt x="639191" y="527481"/>
                  </a:lnTo>
                  <a:lnTo>
                    <a:pt x="654405" y="527481"/>
                  </a:lnTo>
                  <a:lnTo>
                    <a:pt x="654405" y="489432"/>
                  </a:lnTo>
                  <a:lnTo>
                    <a:pt x="677240" y="489432"/>
                  </a:lnTo>
                  <a:lnTo>
                    <a:pt x="677240" y="464083"/>
                  </a:lnTo>
                  <a:lnTo>
                    <a:pt x="692454" y="464083"/>
                  </a:lnTo>
                  <a:lnTo>
                    <a:pt x="692454" y="413359"/>
                  </a:lnTo>
                  <a:lnTo>
                    <a:pt x="715289" y="413359"/>
                  </a:lnTo>
                  <a:lnTo>
                    <a:pt x="715289" y="349961"/>
                  </a:lnTo>
                  <a:lnTo>
                    <a:pt x="730504" y="349961"/>
                  </a:lnTo>
                  <a:lnTo>
                    <a:pt x="730504" y="286562"/>
                  </a:lnTo>
                  <a:lnTo>
                    <a:pt x="745718" y="286562"/>
                  </a:lnTo>
                  <a:lnTo>
                    <a:pt x="745718" y="220624"/>
                  </a:lnTo>
                  <a:lnTo>
                    <a:pt x="768553" y="220624"/>
                  </a:lnTo>
                  <a:lnTo>
                    <a:pt x="768553" y="152158"/>
                  </a:lnTo>
                  <a:lnTo>
                    <a:pt x="783767" y="152158"/>
                  </a:lnTo>
                  <a:lnTo>
                    <a:pt x="783767" y="0"/>
                  </a:lnTo>
                  <a:close/>
                </a:path>
              </a:pathLst>
            </a:custGeom>
            <a:solidFill>
              <a:srgbClr val="78909C"/>
            </a:solidFill>
          </p:spPr>
          <p:txBody>
            <a:bodyPr wrap="square" lIns="0" tIns="0" rIns="0" bIns="0" rtlCol="0"/>
            <a:lstStyle/>
            <a:p>
              <a:endParaRPr/>
            </a:p>
          </p:txBody>
        </p:sp>
        <p:sp>
          <p:nvSpPr>
            <p:cNvPr id="83" name="object 83"/>
            <p:cNvSpPr/>
            <p:nvPr/>
          </p:nvSpPr>
          <p:spPr>
            <a:xfrm>
              <a:off x="7023481" y="4177918"/>
              <a:ext cx="1294130" cy="631825"/>
            </a:xfrm>
            <a:custGeom>
              <a:avLst/>
              <a:gdLst/>
              <a:ahLst/>
              <a:cxnLst/>
              <a:rect l="l" t="t" r="r" b="b"/>
              <a:pathLst>
                <a:path w="1294129" h="631825">
                  <a:moveTo>
                    <a:pt x="707682" y="289102"/>
                  </a:moveTo>
                  <a:lnTo>
                    <a:pt x="692467" y="289102"/>
                  </a:lnTo>
                  <a:lnTo>
                    <a:pt x="692467" y="266280"/>
                  </a:lnTo>
                  <a:lnTo>
                    <a:pt x="677240" y="266280"/>
                  </a:lnTo>
                  <a:lnTo>
                    <a:pt x="677240" y="228244"/>
                  </a:lnTo>
                  <a:lnTo>
                    <a:pt x="654418" y="228244"/>
                  </a:lnTo>
                  <a:lnTo>
                    <a:pt x="654418" y="197802"/>
                  </a:lnTo>
                  <a:lnTo>
                    <a:pt x="639191" y="197802"/>
                  </a:lnTo>
                  <a:lnTo>
                    <a:pt x="639191" y="182587"/>
                  </a:lnTo>
                  <a:lnTo>
                    <a:pt x="623976" y="182587"/>
                  </a:lnTo>
                  <a:lnTo>
                    <a:pt x="623976" y="174980"/>
                  </a:lnTo>
                  <a:lnTo>
                    <a:pt x="601154" y="174980"/>
                  </a:lnTo>
                  <a:lnTo>
                    <a:pt x="585927" y="174980"/>
                  </a:lnTo>
                  <a:lnTo>
                    <a:pt x="585927" y="190195"/>
                  </a:lnTo>
                  <a:lnTo>
                    <a:pt x="563105" y="190195"/>
                  </a:lnTo>
                  <a:lnTo>
                    <a:pt x="563105" y="205409"/>
                  </a:lnTo>
                  <a:lnTo>
                    <a:pt x="547878" y="205409"/>
                  </a:lnTo>
                  <a:lnTo>
                    <a:pt x="547878" y="235851"/>
                  </a:lnTo>
                  <a:lnTo>
                    <a:pt x="532663" y="235851"/>
                  </a:lnTo>
                  <a:lnTo>
                    <a:pt x="532663" y="243459"/>
                  </a:lnTo>
                  <a:lnTo>
                    <a:pt x="509841" y="243459"/>
                  </a:lnTo>
                  <a:lnTo>
                    <a:pt x="509841" y="251066"/>
                  </a:lnTo>
                  <a:lnTo>
                    <a:pt x="494614" y="251066"/>
                  </a:lnTo>
                  <a:lnTo>
                    <a:pt x="494614" y="281495"/>
                  </a:lnTo>
                  <a:lnTo>
                    <a:pt x="471792" y="281495"/>
                  </a:lnTo>
                  <a:lnTo>
                    <a:pt x="471792" y="289102"/>
                  </a:lnTo>
                  <a:lnTo>
                    <a:pt x="456565" y="289102"/>
                  </a:lnTo>
                  <a:lnTo>
                    <a:pt x="456565" y="311924"/>
                  </a:lnTo>
                  <a:lnTo>
                    <a:pt x="441350" y="311924"/>
                  </a:lnTo>
                  <a:lnTo>
                    <a:pt x="441350" y="327139"/>
                  </a:lnTo>
                  <a:lnTo>
                    <a:pt x="418528" y="327139"/>
                  </a:lnTo>
                  <a:lnTo>
                    <a:pt x="418528" y="334746"/>
                  </a:lnTo>
                  <a:lnTo>
                    <a:pt x="403301" y="334746"/>
                  </a:lnTo>
                  <a:lnTo>
                    <a:pt x="403301" y="349961"/>
                  </a:lnTo>
                  <a:lnTo>
                    <a:pt x="380479" y="349961"/>
                  </a:lnTo>
                  <a:lnTo>
                    <a:pt x="380479" y="365175"/>
                  </a:lnTo>
                  <a:lnTo>
                    <a:pt x="365252" y="365175"/>
                  </a:lnTo>
                  <a:lnTo>
                    <a:pt x="365252" y="372783"/>
                  </a:lnTo>
                  <a:lnTo>
                    <a:pt x="350037" y="372783"/>
                  </a:lnTo>
                  <a:lnTo>
                    <a:pt x="350037" y="387997"/>
                  </a:lnTo>
                  <a:lnTo>
                    <a:pt x="327202" y="387997"/>
                  </a:lnTo>
                  <a:lnTo>
                    <a:pt x="327202" y="403212"/>
                  </a:lnTo>
                  <a:lnTo>
                    <a:pt x="311988" y="403212"/>
                  </a:lnTo>
                  <a:lnTo>
                    <a:pt x="311988" y="410819"/>
                  </a:lnTo>
                  <a:lnTo>
                    <a:pt x="296773" y="410819"/>
                  </a:lnTo>
                  <a:lnTo>
                    <a:pt x="296773" y="418439"/>
                  </a:lnTo>
                  <a:lnTo>
                    <a:pt x="273939" y="418439"/>
                  </a:lnTo>
                  <a:lnTo>
                    <a:pt x="273939" y="426046"/>
                  </a:lnTo>
                  <a:lnTo>
                    <a:pt x="258724" y="426046"/>
                  </a:lnTo>
                  <a:lnTo>
                    <a:pt x="258724" y="433654"/>
                  </a:lnTo>
                  <a:lnTo>
                    <a:pt x="235889" y="433654"/>
                  </a:lnTo>
                  <a:lnTo>
                    <a:pt x="235889" y="441261"/>
                  </a:lnTo>
                  <a:lnTo>
                    <a:pt x="220675" y="441261"/>
                  </a:lnTo>
                  <a:lnTo>
                    <a:pt x="220675" y="448868"/>
                  </a:lnTo>
                  <a:lnTo>
                    <a:pt x="205460" y="448868"/>
                  </a:lnTo>
                  <a:lnTo>
                    <a:pt x="205460" y="456476"/>
                  </a:lnTo>
                  <a:lnTo>
                    <a:pt x="182626" y="456476"/>
                  </a:lnTo>
                  <a:lnTo>
                    <a:pt x="167411" y="456476"/>
                  </a:lnTo>
                  <a:lnTo>
                    <a:pt x="167411" y="479298"/>
                  </a:lnTo>
                  <a:lnTo>
                    <a:pt x="144576" y="479298"/>
                  </a:lnTo>
                  <a:lnTo>
                    <a:pt x="144576" y="494512"/>
                  </a:lnTo>
                  <a:lnTo>
                    <a:pt x="129362" y="494512"/>
                  </a:lnTo>
                  <a:lnTo>
                    <a:pt x="129362" y="509727"/>
                  </a:lnTo>
                  <a:lnTo>
                    <a:pt x="114147" y="509727"/>
                  </a:lnTo>
                  <a:lnTo>
                    <a:pt x="114147" y="524941"/>
                  </a:lnTo>
                  <a:lnTo>
                    <a:pt x="91313" y="524941"/>
                  </a:lnTo>
                  <a:lnTo>
                    <a:pt x="91313" y="540156"/>
                  </a:lnTo>
                  <a:lnTo>
                    <a:pt x="76098" y="540156"/>
                  </a:lnTo>
                  <a:lnTo>
                    <a:pt x="76098" y="562978"/>
                  </a:lnTo>
                  <a:lnTo>
                    <a:pt x="53263" y="562978"/>
                  </a:lnTo>
                  <a:lnTo>
                    <a:pt x="53263" y="570585"/>
                  </a:lnTo>
                  <a:lnTo>
                    <a:pt x="38049" y="570585"/>
                  </a:lnTo>
                  <a:lnTo>
                    <a:pt x="38049" y="585800"/>
                  </a:lnTo>
                  <a:lnTo>
                    <a:pt x="22834" y="585800"/>
                  </a:lnTo>
                  <a:lnTo>
                    <a:pt x="22834" y="601014"/>
                  </a:lnTo>
                  <a:lnTo>
                    <a:pt x="0" y="601014"/>
                  </a:lnTo>
                  <a:lnTo>
                    <a:pt x="0" y="631456"/>
                  </a:lnTo>
                  <a:lnTo>
                    <a:pt x="22834" y="631456"/>
                  </a:lnTo>
                  <a:lnTo>
                    <a:pt x="22834" y="623849"/>
                  </a:lnTo>
                  <a:lnTo>
                    <a:pt x="38049" y="623849"/>
                  </a:lnTo>
                  <a:lnTo>
                    <a:pt x="38049" y="601014"/>
                  </a:lnTo>
                  <a:lnTo>
                    <a:pt x="53263" y="601014"/>
                  </a:lnTo>
                  <a:lnTo>
                    <a:pt x="53263" y="593407"/>
                  </a:lnTo>
                  <a:lnTo>
                    <a:pt x="76098" y="593407"/>
                  </a:lnTo>
                  <a:lnTo>
                    <a:pt x="76098" y="578192"/>
                  </a:lnTo>
                  <a:lnTo>
                    <a:pt x="91313" y="578192"/>
                  </a:lnTo>
                  <a:lnTo>
                    <a:pt x="91313" y="562978"/>
                  </a:lnTo>
                  <a:lnTo>
                    <a:pt x="114147" y="562978"/>
                  </a:lnTo>
                  <a:lnTo>
                    <a:pt x="114147" y="547763"/>
                  </a:lnTo>
                  <a:lnTo>
                    <a:pt x="129362" y="547763"/>
                  </a:lnTo>
                  <a:lnTo>
                    <a:pt x="129362" y="532549"/>
                  </a:lnTo>
                  <a:lnTo>
                    <a:pt x="144576" y="532549"/>
                  </a:lnTo>
                  <a:lnTo>
                    <a:pt x="144576" y="509727"/>
                  </a:lnTo>
                  <a:lnTo>
                    <a:pt x="167411" y="509727"/>
                  </a:lnTo>
                  <a:lnTo>
                    <a:pt x="167411" y="494512"/>
                  </a:lnTo>
                  <a:lnTo>
                    <a:pt x="182626" y="494512"/>
                  </a:lnTo>
                  <a:lnTo>
                    <a:pt x="182626" y="486905"/>
                  </a:lnTo>
                  <a:lnTo>
                    <a:pt x="205460" y="486905"/>
                  </a:lnTo>
                  <a:lnTo>
                    <a:pt x="220675" y="486905"/>
                  </a:lnTo>
                  <a:lnTo>
                    <a:pt x="220675" y="479298"/>
                  </a:lnTo>
                  <a:lnTo>
                    <a:pt x="235889" y="479298"/>
                  </a:lnTo>
                  <a:lnTo>
                    <a:pt x="235889" y="471690"/>
                  </a:lnTo>
                  <a:lnTo>
                    <a:pt x="258724" y="471690"/>
                  </a:lnTo>
                  <a:lnTo>
                    <a:pt x="258724" y="464083"/>
                  </a:lnTo>
                  <a:lnTo>
                    <a:pt x="273939" y="464083"/>
                  </a:lnTo>
                  <a:lnTo>
                    <a:pt x="273939" y="456476"/>
                  </a:lnTo>
                  <a:lnTo>
                    <a:pt x="296773" y="456476"/>
                  </a:lnTo>
                  <a:lnTo>
                    <a:pt x="296773" y="448868"/>
                  </a:lnTo>
                  <a:lnTo>
                    <a:pt x="311988" y="448868"/>
                  </a:lnTo>
                  <a:lnTo>
                    <a:pt x="311988" y="433654"/>
                  </a:lnTo>
                  <a:lnTo>
                    <a:pt x="327202" y="433654"/>
                  </a:lnTo>
                  <a:lnTo>
                    <a:pt x="327202" y="418439"/>
                  </a:lnTo>
                  <a:lnTo>
                    <a:pt x="350037" y="418439"/>
                  </a:lnTo>
                  <a:lnTo>
                    <a:pt x="350037" y="410819"/>
                  </a:lnTo>
                  <a:lnTo>
                    <a:pt x="365252" y="410819"/>
                  </a:lnTo>
                  <a:lnTo>
                    <a:pt x="365252" y="403212"/>
                  </a:lnTo>
                  <a:lnTo>
                    <a:pt x="380479" y="403212"/>
                  </a:lnTo>
                  <a:lnTo>
                    <a:pt x="380479" y="387997"/>
                  </a:lnTo>
                  <a:lnTo>
                    <a:pt x="403301" y="387997"/>
                  </a:lnTo>
                  <a:lnTo>
                    <a:pt x="403301" y="372783"/>
                  </a:lnTo>
                  <a:lnTo>
                    <a:pt x="418528" y="372783"/>
                  </a:lnTo>
                  <a:lnTo>
                    <a:pt x="418528" y="365175"/>
                  </a:lnTo>
                  <a:lnTo>
                    <a:pt x="441350" y="365175"/>
                  </a:lnTo>
                  <a:lnTo>
                    <a:pt x="441350" y="349961"/>
                  </a:lnTo>
                  <a:lnTo>
                    <a:pt x="456565" y="349961"/>
                  </a:lnTo>
                  <a:lnTo>
                    <a:pt x="456565" y="327139"/>
                  </a:lnTo>
                  <a:lnTo>
                    <a:pt x="471792" y="327139"/>
                  </a:lnTo>
                  <a:lnTo>
                    <a:pt x="471792" y="319532"/>
                  </a:lnTo>
                  <a:lnTo>
                    <a:pt x="494614" y="319532"/>
                  </a:lnTo>
                  <a:lnTo>
                    <a:pt x="494614" y="296710"/>
                  </a:lnTo>
                  <a:lnTo>
                    <a:pt x="509841" y="296710"/>
                  </a:lnTo>
                  <a:lnTo>
                    <a:pt x="509841" y="289102"/>
                  </a:lnTo>
                  <a:lnTo>
                    <a:pt x="532663" y="289102"/>
                  </a:lnTo>
                  <a:lnTo>
                    <a:pt x="532663" y="273888"/>
                  </a:lnTo>
                  <a:lnTo>
                    <a:pt x="547878" y="273888"/>
                  </a:lnTo>
                  <a:lnTo>
                    <a:pt x="547878" y="251066"/>
                  </a:lnTo>
                  <a:lnTo>
                    <a:pt x="563105" y="251066"/>
                  </a:lnTo>
                  <a:lnTo>
                    <a:pt x="563105" y="235851"/>
                  </a:lnTo>
                  <a:lnTo>
                    <a:pt x="585927" y="235851"/>
                  </a:lnTo>
                  <a:lnTo>
                    <a:pt x="585927" y="220637"/>
                  </a:lnTo>
                  <a:lnTo>
                    <a:pt x="601154" y="220637"/>
                  </a:lnTo>
                  <a:lnTo>
                    <a:pt x="623976" y="220637"/>
                  </a:lnTo>
                  <a:lnTo>
                    <a:pt x="623976" y="228244"/>
                  </a:lnTo>
                  <a:lnTo>
                    <a:pt x="639191" y="228244"/>
                  </a:lnTo>
                  <a:lnTo>
                    <a:pt x="639191" y="243459"/>
                  </a:lnTo>
                  <a:lnTo>
                    <a:pt x="654418" y="243459"/>
                  </a:lnTo>
                  <a:lnTo>
                    <a:pt x="654418" y="273888"/>
                  </a:lnTo>
                  <a:lnTo>
                    <a:pt x="677240" y="273888"/>
                  </a:lnTo>
                  <a:lnTo>
                    <a:pt x="677240" y="311924"/>
                  </a:lnTo>
                  <a:lnTo>
                    <a:pt x="692467" y="311924"/>
                  </a:lnTo>
                  <a:lnTo>
                    <a:pt x="692467" y="334746"/>
                  </a:lnTo>
                  <a:lnTo>
                    <a:pt x="707682" y="334746"/>
                  </a:lnTo>
                  <a:lnTo>
                    <a:pt x="707682" y="289102"/>
                  </a:lnTo>
                  <a:close/>
                </a:path>
                <a:path w="1294129" h="631825">
                  <a:moveTo>
                    <a:pt x="730504" y="342353"/>
                  </a:moveTo>
                  <a:lnTo>
                    <a:pt x="707682" y="342353"/>
                  </a:lnTo>
                  <a:lnTo>
                    <a:pt x="707682" y="387997"/>
                  </a:lnTo>
                  <a:lnTo>
                    <a:pt x="730504" y="387997"/>
                  </a:lnTo>
                  <a:lnTo>
                    <a:pt x="730504" y="342353"/>
                  </a:lnTo>
                  <a:close/>
                </a:path>
                <a:path w="1294129" h="631825">
                  <a:moveTo>
                    <a:pt x="768553" y="418439"/>
                  </a:moveTo>
                  <a:lnTo>
                    <a:pt x="745731" y="418439"/>
                  </a:lnTo>
                  <a:lnTo>
                    <a:pt x="745731" y="387997"/>
                  </a:lnTo>
                  <a:lnTo>
                    <a:pt x="730504" y="387997"/>
                  </a:lnTo>
                  <a:lnTo>
                    <a:pt x="730504" y="426046"/>
                  </a:lnTo>
                  <a:lnTo>
                    <a:pt x="745731" y="426046"/>
                  </a:lnTo>
                  <a:lnTo>
                    <a:pt x="745731" y="464083"/>
                  </a:lnTo>
                  <a:lnTo>
                    <a:pt x="768553" y="464083"/>
                  </a:lnTo>
                  <a:lnTo>
                    <a:pt x="768553" y="418439"/>
                  </a:lnTo>
                  <a:close/>
                </a:path>
                <a:path w="1294129" h="631825">
                  <a:moveTo>
                    <a:pt x="783780" y="464083"/>
                  </a:moveTo>
                  <a:lnTo>
                    <a:pt x="768553" y="464083"/>
                  </a:lnTo>
                  <a:lnTo>
                    <a:pt x="768553" y="502119"/>
                  </a:lnTo>
                  <a:lnTo>
                    <a:pt x="783780" y="502119"/>
                  </a:lnTo>
                  <a:lnTo>
                    <a:pt x="783780" y="464083"/>
                  </a:lnTo>
                  <a:close/>
                </a:path>
                <a:path w="1294129" h="631825">
                  <a:moveTo>
                    <a:pt x="913142" y="524941"/>
                  </a:moveTo>
                  <a:lnTo>
                    <a:pt x="890308" y="524941"/>
                  </a:lnTo>
                  <a:lnTo>
                    <a:pt x="890308" y="540156"/>
                  </a:lnTo>
                  <a:lnTo>
                    <a:pt x="875093" y="540156"/>
                  </a:lnTo>
                  <a:lnTo>
                    <a:pt x="875093" y="555371"/>
                  </a:lnTo>
                  <a:lnTo>
                    <a:pt x="859866" y="555371"/>
                  </a:lnTo>
                  <a:lnTo>
                    <a:pt x="859866" y="570585"/>
                  </a:lnTo>
                  <a:lnTo>
                    <a:pt x="837044" y="570585"/>
                  </a:lnTo>
                  <a:lnTo>
                    <a:pt x="837044" y="562978"/>
                  </a:lnTo>
                  <a:lnTo>
                    <a:pt x="821829" y="562978"/>
                  </a:lnTo>
                  <a:lnTo>
                    <a:pt x="821829" y="532549"/>
                  </a:lnTo>
                  <a:lnTo>
                    <a:pt x="798995" y="532549"/>
                  </a:lnTo>
                  <a:lnTo>
                    <a:pt x="798995" y="502119"/>
                  </a:lnTo>
                  <a:lnTo>
                    <a:pt x="783780" y="502119"/>
                  </a:lnTo>
                  <a:lnTo>
                    <a:pt x="783780" y="540156"/>
                  </a:lnTo>
                  <a:lnTo>
                    <a:pt x="798995" y="540156"/>
                  </a:lnTo>
                  <a:lnTo>
                    <a:pt x="798995" y="570585"/>
                  </a:lnTo>
                  <a:lnTo>
                    <a:pt x="821829" y="570585"/>
                  </a:lnTo>
                  <a:lnTo>
                    <a:pt x="821829" y="601014"/>
                  </a:lnTo>
                  <a:lnTo>
                    <a:pt x="837044" y="601014"/>
                  </a:lnTo>
                  <a:lnTo>
                    <a:pt x="859866" y="601014"/>
                  </a:lnTo>
                  <a:lnTo>
                    <a:pt x="859866" y="593407"/>
                  </a:lnTo>
                  <a:lnTo>
                    <a:pt x="875093" y="593407"/>
                  </a:lnTo>
                  <a:lnTo>
                    <a:pt x="875093" y="578192"/>
                  </a:lnTo>
                  <a:lnTo>
                    <a:pt x="890308" y="578192"/>
                  </a:lnTo>
                  <a:lnTo>
                    <a:pt x="890308" y="555371"/>
                  </a:lnTo>
                  <a:lnTo>
                    <a:pt x="913142" y="555371"/>
                  </a:lnTo>
                  <a:lnTo>
                    <a:pt x="913142" y="524941"/>
                  </a:lnTo>
                  <a:close/>
                </a:path>
                <a:path w="1294129" h="631825">
                  <a:moveTo>
                    <a:pt x="928357" y="486905"/>
                  </a:moveTo>
                  <a:lnTo>
                    <a:pt x="913142" y="486905"/>
                  </a:lnTo>
                  <a:lnTo>
                    <a:pt x="913142" y="524941"/>
                  </a:lnTo>
                  <a:lnTo>
                    <a:pt x="928357" y="524941"/>
                  </a:lnTo>
                  <a:lnTo>
                    <a:pt x="928357" y="486905"/>
                  </a:lnTo>
                  <a:close/>
                </a:path>
                <a:path w="1294129" h="631825">
                  <a:moveTo>
                    <a:pt x="951179" y="448868"/>
                  </a:moveTo>
                  <a:lnTo>
                    <a:pt x="928357" y="448868"/>
                  </a:lnTo>
                  <a:lnTo>
                    <a:pt x="928357" y="486905"/>
                  </a:lnTo>
                  <a:lnTo>
                    <a:pt x="951179" y="486905"/>
                  </a:lnTo>
                  <a:lnTo>
                    <a:pt x="951179" y="448868"/>
                  </a:lnTo>
                  <a:close/>
                </a:path>
                <a:path w="1294129" h="631825">
                  <a:moveTo>
                    <a:pt x="1293660" y="0"/>
                  </a:moveTo>
                  <a:lnTo>
                    <a:pt x="1278445" y="0"/>
                  </a:lnTo>
                  <a:lnTo>
                    <a:pt x="1278445" y="15214"/>
                  </a:lnTo>
                  <a:lnTo>
                    <a:pt x="1255610" y="15214"/>
                  </a:lnTo>
                  <a:lnTo>
                    <a:pt x="1255610" y="30441"/>
                  </a:lnTo>
                  <a:lnTo>
                    <a:pt x="1240396" y="30441"/>
                  </a:lnTo>
                  <a:lnTo>
                    <a:pt x="1240396" y="53263"/>
                  </a:lnTo>
                  <a:lnTo>
                    <a:pt x="1217561" y="53263"/>
                  </a:lnTo>
                  <a:lnTo>
                    <a:pt x="1217561" y="76085"/>
                  </a:lnTo>
                  <a:lnTo>
                    <a:pt x="1202347" y="76085"/>
                  </a:lnTo>
                  <a:lnTo>
                    <a:pt x="1202347" y="98907"/>
                  </a:lnTo>
                  <a:lnTo>
                    <a:pt x="1187132" y="98907"/>
                  </a:lnTo>
                  <a:lnTo>
                    <a:pt x="1187132" y="121729"/>
                  </a:lnTo>
                  <a:lnTo>
                    <a:pt x="1164297" y="121729"/>
                  </a:lnTo>
                  <a:lnTo>
                    <a:pt x="1164297" y="152158"/>
                  </a:lnTo>
                  <a:lnTo>
                    <a:pt x="1149083" y="152158"/>
                  </a:lnTo>
                  <a:lnTo>
                    <a:pt x="1149083" y="167373"/>
                  </a:lnTo>
                  <a:lnTo>
                    <a:pt x="1126197" y="167373"/>
                  </a:lnTo>
                  <a:lnTo>
                    <a:pt x="1126197" y="182587"/>
                  </a:lnTo>
                  <a:lnTo>
                    <a:pt x="1110983" y="182587"/>
                  </a:lnTo>
                  <a:lnTo>
                    <a:pt x="1110983" y="205409"/>
                  </a:lnTo>
                  <a:lnTo>
                    <a:pt x="1095768" y="205409"/>
                  </a:lnTo>
                  <a:lnTo>
                    <a:pt x="1095768" y="228244"/>
                  </a:lnTo>
                  <a:lnTo>
                    <a:pt x="1072934" y="228244"/>
                  </a:lnTo>
                  <a:lnTo>
                    <a:pt x="1072934" y="251066"/>
                  </a:lnTo>
                  <a:lnTo>
                    <a:pt x="1057719" y="251066"/>
                  </a:lnTo>
                  <a:lnTo>
                    <a:pt x="1057719" y="281495"/>
                  </a:lnTo>
                  <a:lnTo>
                    <a:pt x="1042492" y="281495"/>
                  </a:lnTo>
                  <a:lnTo>
                    <a:pt x="1042492" y="304317"/>
                  </a:lnTo>
                  <a:lnTo>
                    <a:pt x="1019670" y="304317"/>
                  </a:lnTo>
                  <a:lnTo>
                    <a:pt x="1019670" y="327139"/>
                  </a:lnTo>
                  <a:lnTo>
                    <a:pt x="1004455" y="327139"/>
                  </a:lnTo>
                  <a:lnTo>
                    <a:pt x="1004455" y="357568"/>
                  </a:lnTo>
                  <a:lnTo>
                    <a:pt x="981621" y="357568"/>
                  </a:lnTo>
                  <a:lnTo>
                    <a:pt x="981621" y="387997"/>
                  </a:lnTo>
                  <a:lnTo>
                    <a:pt x="966406" y="387997"/>
                  </a:lnTo>
                  <a:lnTo>
                    <a:pt x="966406" y="410819"/>
                  </a:lnTo>
                  <a:lnTo>
                    <a:pt x="951179" y="410819"/>
                  </a:lnTo>
                  <a:lnTo>
                    <a:pt x="951179" y="448868"/>
                  </a:lnTo>
                  <a:lnTo>
                    <a:pt x="966406" y="448868"/>
                  </a:lnTo>
                  <a:lnTo>
                    <a:pt x="966406" y="426046"/>
                  </a:lnTo>
                  <a:lnTo>
                    <a:pt x="981621" y="426046"/>
                  </a:lnTo>
                  <a:lnTo>
                    <a:pt x="981621" y="395605"/>
                  </a:lnTo>
                  <a:lnTo>
                    <a:pt x="1004455" y="395605"/>
                  </a:lnTo>
                  <a:lnTo>
                    <a:pt x="1004455" y="365175"/>
                  </a:lnTo>
                  <a:lnTo>
                    <a:pt x="1019670" y="365175"/>
                  </a:lnTo>
                  <a:lnTo>
                    <a:pt x="1019670" y="342353"/>
                  </a:lnTo>
                  <a:lnTo>
                    <a:pt x="1042492" y="342353"/>
                  </a:lnTo>
                  <a:lnTo>
                    <a:pt x="1042492" y="319532"/>
                  </a:lnTo>
                  <a:lnTo>
                    <a:pt x="1057719" y="319532"/>
                  </a:lnTo>
                  <a:lnTo>
                    <a:pt x="1057719" y="289102"/>
                  </a:lnTo>
                  <a:lnTo>
                    <a:pt x="1072934" y="289102"/>
                  </a:lnTo>
                  <a:lnTo>
                    <a:pt x="1072934" y="273888"/>
                  </a:lnTo>
                  <a:lnTo>
                    <a:pt x="1095768" y="273888"/>
                  </a:lnTo>
                  <a:lnTo>
                    <a:pt x="1095768" y="251066"/>
                  </a:lnTo>
                  <a:lnTo>
                    <a:pt x="1110983" y="251066"/>
                  </a:lnTo>
                  <a:lnTo>
                    <a:pt x="1110983" y="228244"/>
                  </a:lnTo>
                  <a:lnTo>
                    <a:pt x="1126197" y="228244"/>
                  </a:lnTo>
                  <a:lnTo>
                    <a:pt x="1126197" y="205409"/>
                  </a:lnTo>
                  <a:lnTo>
                    <a:pt x="1149083" y="205409"/>
                  </a:lnTo>
                  <a:lnTo>
                    <a:pt x="1149083" y="197802"/>
                  </a:lnTo>
                  <a:lnTo>
                    <a:pt x="1164297" y="197802"/>
                  </a:lnTo>
                  <a:lnTo>
                    <a:pt x="1164297" y="167373"/>
                  </a:lnTo>
                  <a:lnTo>
                    <a:pt x="1187132" y="167373"/>
                  </a:lnTo>
                  <a:lnTo>
                    <a:pt x="1187132" y="144551"/>
                  </a:lnTo>
                  <a:lnTo>
                    <a:pt x="1202347" y="144551"/>
                  </a:lnTo>
                  <a:lnTo>
                    <a:pt x="1202347" y="121729"/>
                  </a:lnTo>
                  <a:lnTo>
                    <a:pt x="1217561" y="121729"/>
                  </a:lnTo>
                  <a:lnTo>
                    <a:pt x="1217561" y="98907"/>
                  </a:lnTo>
                  <a:lnTo>
                    <a:pt x="1240396" y="98907"/>
                  </a:lnTo>
                  <a:lnTo>
                    <a:pt x="1240396" y="76085"/>
                  </a:lnTo>
                  <a:lnTo>
                    <a:pt x="1255610" y="76085"/>
                  </a:lnTo>
                  <a:lnTo>
                    <a:pt x="1255610" y="60871"/>
                  </a:lnTo>
                  <a:lnTo>
                    <a:pt x="1278445" y="60871"/>
                  </a:lnTo>
                  <a:lnTo>
                    <a:pt x="1278445" y="45656"/>
                  </a:lnTo>
                  <a:lnTo>
                    <a:pt x="1293660" y="45656"/>
                  </a:lnTo>
                  <a:lnTo>
                    <a:pt x="1293660" y="0"/>
                  </a:lnTo>
                  <a:close/>
                </a:path>
              </a:pathLst>
            </a:custGeom>
            <a:solidFill>
              <a:srgbClr val="D6D2AC"/>
            </a:solidFill>
          </p:spPr>
          <p:txBody>
            <a:bodyPr wrap="square" lIns="0" tIns="0" rIns="0" bIns="0" rtlCol="0"/>
            <a:lstStyle/>
            <a:p>
              <a:endParaRPr/>
            </a:p>
          </p:txBody>
        </p:sp>
        <p:sp>
          <p:nvSpPr>
            <p:cNvPr id="84" name="object 84"/>
            <p:cNvSpPr/>
            <p:nvPr/>
          </p:nvSpPr>
          <p:spPr>
            <a:xfrm>
              <a:off x="8301926" y="3888828"/>
              <a:ext cx="1286510" cy="335280"/>
            </a:xfrm>
            <a:custGeom>
              <a:avLst/>
              <a:gdLst/>
              <a:ahLst/>
              <a:cxnLst/>
              <a:rect l="l" t="t" r="r" b="b"/>
              <a:pathLst>
                <a:path w="1286509" h="335279">
                  <a:moveTo>
                    <a:pt x="1286002" y="0"/>
                  </a:moveTo>
                  <a:lnTo>
                    <a:pt x="1270774" y="0"/>
                  </a:lnTo>
                  <a:lnTo>
                    <a:pt x="1270774" y="7607"/>
                  </a:lnTo>
                  <a:lnTo>
                    <a:pt x="1247952" y="7607"/>
                  </a:lnTo>
                  <a:lnTo>
                    <a:pt x="1247952" y="22821"/>
                  </a:lnTo>
                  <a:lnTo>
                    <a:pt x="1232725" y="22821"/>
                  </a:lnTo>
                  <a:lnTo>
                    <a:pt x="1232725" y="38036"/>
                  </a:lnTo>
                  <a:lnTo>
                    <a:pt x="1217510" y="38036"/>
                  </a:lnTo>
                  <a:lnTo>
                    <a:pt x="1217510" y="53251"/>
                  </a:lnTo>
                  <a:lnTo>
                    <a:pt x="1194676" y="53251"/>
                  </a:lnTo>
                  <a:lnTo>
                    <a:pt x="1194676" y="76073"/>
                  </a:lnTo>
                  <a:lnTo>
                    <a:pt x="1179461" y="76073"/>
                  </a:lnTo>
                  <a:lnTo>
                    <a:pt x="1179461" y="68465"/>
                  </a:lnTo>
                  <a:lnTo>
                    <a:pt x="1164247" y="68465"/>
                  </a:lnTo>
                  <a:lnTo>
                    <a:pt x="1164247" y="91287"/>
                  </a:lnTo>
                  <a:lnTo>
                    <a:pt x="1141412" y="91287"/>
                  </a:lnTo>
                  <a:lnTo>
                    <a:pt x="1126197" y="91287"/>
                  </a:lnTo>
                  <a:lnTo>
                    <a:pt x="1126197" y="106502"/>
                  </a:lnTo>
                  <a:lnTo>
                    <a:pt x="1103363" y="106502"/>
                  </a:lnTo>
                  <a:lnTo>
                    <a:pt x="1103363" y="114109"/>
                  </a:lnTo>
                  <a:lnTo>
                    <a:pt x="1088148" y="114109"/>
                  </a:lnTo>
                  <a:lnTo>
                    <a:pt x="1088148" y="121729"/>
                  </a:lnTo>
                  <a:lnTo>
                    <a:pt x="1072934" y="121729"/>
                  </a:lnTo>
                  <a:lnTo>
                    <a:pt x="1072934" y="106502"/>
                  </a:lnTo>
                  <a:lnTo>
                    <a:pt x="1050099" y="106502"/>
                  </a:lnTo>
                  <a:lnTo>
                    <a:pt x="1050099" y="114109"/>
                  </a:lnTo>
                  <a:lnTo>
                    <a:pt x="1034884" y="114109"/>
                  </a:lnTo>
                  <a:lnTo>
                    <a:pt x="1012050" y="114109"/>
                  </a:lnTo>
                  <a:lnTo>
                    <a:pt x="1012050" y="98894"/>
                  </a:lnTo>
                  <a:lnTo>
                    <a:pt x="996835" y="98894"/>
                  </a:lnTo>
                  <a:lnTo>
                    <a:pt x="996835" y="91287"/>
                  </a:lnTo>
                  <a:lnTo>
                    <a:pt x="981621" y="91287"/>
                  </a:lnTo>
                  <a:lnTo>
                    <a:pt x="981621" y="83680"/>
                  </a:lnTo>
                  <a:lnTo>
                    <a:pt x="958786" y="83680"/>
                  </a:lnTo>
                  <a:lnTo>
                    <a:pt x="943571" y="83680"/>
                  </a:lnTo>
                  <a:lnTo>
                    <a:pt x="943571" y="68465"/>
                  </a:lnTo>
                  <a:lnTo>
                    <a:pt x="920737" y="68465"/>
                  </a:lnTo>
                  <a:lnTo>
                    <a:pt x="920737" y="76073"/>
                  </a:lnTo>
                  <a:lnTo>
                    <a:pt x="905522" y="76073"/>
                  </a:lnTo>
                  <a:lnTo>
                    <a:pt x="905522" y="68465"/>
                  </a:lnTo>
                  <a:lnTo>
                    <a:pt x="890308" y="68465"/>
                  </a:lnTo>
                  <a:lnTo>
                    <a:pt x="890308" y="53251"/>
                  </a:lnTo>
                  <a:lnTo>
                    <a:pt x="867473" y="53251"/>
                  </a:lnTo>
                  <a:lnTo>
                    <a:pt x="852258" y="53251"/>
                  </a:lnTo>
                  <a:lnTo>
                    <a:pt x="852258" y="45643"/>
                  </a:lnTo>
                  <a:lnTo>
                    <a:pt x="837031" y="45643"/>
                  </a:lnTo>
                  <a:lnTo>
                    <a:pt x="814209" y="45643"/>
                  </a:lnTo>
                  <a:lnTo>
                    <a:pt x="798995" y="45643"/>
                  </a:lnTo>
                  <a:lnTo>
                    <a:pt x="776160" y="45643"/>
                  </a:lnTo>
                  <a:lnTo>
                    <a:pt x="776160" y="53251"/>
                  </a:lnTo>
                  <a:lnTo>
                    <a:pt x="760945" y="53251"/>
                  </a:lnTo>
                  <a:lnTo>
                    <a:pt x="760945" y="45643"/>
                  </a:lnTo>
                  <a:lnTo>
                    <a:pt x="745718" y="45643"/>
                  </a:lnTo>
                  <a:lnTo>
                    <a:pt x="745718" y="38036"/>
                  </a:lnTo>
                  <a:lnTo>
                    <a:pt x="722896" y="38036"/>
                  </a:lnTo>
                  <a:lnTo>
                    <a:pt x="722896" y="45643"/>
                  </a:lnTo>
                  <a:lnTo>
                    <a:pt x="707682" y="45643"/>
                  </a:lnTo>
                  <a:lnTo>
                    <a:pt x="684847" y="45643"/>
                  </a:lnTo>
                  <a:lnTo>
                    <a:pt x="669632" y="45643"/>
                  </a:lnTo>
                  <a:lnTo>
                    <a:pt x="669632" y="60858"/>
                  </a:lnTo>
                  <a:lnTo>
                    <a:pt x="654405" y="60858"/>
                  </a:lnTo>
                  <a:lnTo>
                    <a:pt x="654405" y="68465"/>
                  </a:lnTo>
                  <a:lnTo>
                    <a:pt x="631583" y="68465"/>
                  </a:lnTo>
                  <a:lnTo>
                    <a:pt x="631583" y="76073"/>
                  </a:lnTo>
                  <a:lnTo>
                    <a:pt x="616369" y="76073"/>
                  </a:lnTo>
                  <a:lnTo>
                    <a:pt x="616369" y="91287"/>
                  </a:lnTo>
                  <a:lnTo>
                    <a:pt x="593534" y="91287"/>
                  </a:lnTo>
                  <a:lnTo>
                    <a:pt x="593534" y="98894"/>
                  </a:lnTo>
                  <a:lnTo>
                    <a:pt x="578319" y="98894"/>
                  </a:lnTo>
                  <a:lnTo>
                    <a:pt x="578319" y="106502"/>
                  </a:lnTo>
                  <a:lnTo>
                    <a:pt x="563092" y="106502"/>
                  </a:lnTo>
                  <a:lnTo>
                    <a:pt x="563092" y="121729"/>
                  </a:lnTo>
                  <a:lnTo>
                    <a:pt x="540270" y="121729"/>
                  </a:lnTo>
                  <a:lnTo>
                    <a:pt x="525043" y="121729"/>
                  </a:lnTo>
                  <a:lnTo>
                    <a:pt x="502221" y="121729"/>
                  </a:lnTo>
                  <a:lnTo>
                    <a:pt x="502221" y="129336"/>
                  </a:lnTo>
                  <a:lnTo>
                    <a:pt x="487006" y="129336"/>
                  </a:lnTo>
                  <a:lnTo>
                    <a:pt x="487006" y="136944"/>
                  </a:lnTo>
                  <a:lnTo>
                    <a:pt x="471779" y="136944"/>
                  </a:lnTo>
                  <a:lnTo>
                    <a:pt x="448957" y="136944"/>
                  </a:lnTo>
                  <a:lnTo>
                    <a:pt x="433730" y="136944"/>
                  </a:lnTo>
                  <a:lnTo>
                    <a:pt x="418515" y="136944"/>
                  </a:lnTo>
                  <a:lnTo>
                    <a:pt x="418515" y="129336"/>
                  </a:lnTo>
                  <a:lnTo>
                    <a:pt x="395693" y="129336"/>
                  </a:lnTo>
                  <a:lnTo>
                    <a:pt x="395693" y="136944"/>
                  </a:lnTo>
                  <a:lnTo>
                    <a:pt x="380466" y="136944"/>
                  </a:lnTo>
                  <a:lnTo>
                    <a:pt x="380466" y="144551"/>
                  </a:lnTo>
                  <a:lnTo>
                    <a:pt x="357644" y="144551"/>
                  </a:lnTo>
                  <a:lnTo>
                    <a:pt x="357644" y="152158"/>
                  </a:lnTo>
                  <a:lnTo>
                    <a:pt x="342417" y="152158"/>
                  </a:lnTo>
                  <a:lnTo>
                    <a:pt x="342417" y="159766"/>
                  </a:lnTo>
                  <a:lnTo>
                    <a:pt x="327202" y="159766"/>
                  </a:lnTo>
                  <a:lnTo>
                    <a:pt x="304380" y="159766"/>
                  </a:lnTo>
                  <a:lnTo>
                    <a:pt x="304380" y="174980"/>
                  </a:lnTo>
                  <a:lnTo>
                    <a:pt x="289153" y="174980"/>
                  </a:lnTo>
                  <a:lnTo>
                    <a:pt x="266331" y="174980"/>
                  </a:lnTo>
                  <a:lnTo>
                    <a:pt x="251104" y="174980"/>
                  </a:lnTo>
                  <a:lnTo>
                    <a:pt x="251104" y="182587"/>
                  </a:lnTo>
                  <a:lnTo>
                    <a:pt x="235889" y="182587"/>
                  </a:lnTo>
                  <a:lnTo>
                    <a:pt x="213067" y="182587"/>
                  </a:lnTo>
                  <a:lnTo>
                    <a:pt x="213067" y="190195"/>
                  </a:lnTo>
                  <a:lnTo>
                    <a:pt x="197840" y="190195"/>
                  </a:lnTo>
                  <a:lnTo>
                    <a:pt x="197840" y="213017"/>
                  </a:lnTo>
                  <a:lnTo>
                    <a:pt x="175018" y="213017"/>
                  </a:lnTo>
                  <a:lnTo>
                    <a:pt x="175018" y="205409"/>
                  </a:lnTo>
                  <a:lnTo>
                    <a:pt x="159791" y="205409"/>
                  </a:lnTo>
                  <a:lnTo>
                    <a:pt x="159791" y="213017"/>
                  </a:lnTo>
                  <a:lnTo>
                    <a:pt x="144576" y="213017"/>
                  </a:lnTo>
                  <a:lnTo>
                    <a:pt x="144576" y="220624"/>
                  </a:lnTo>
                  <a:lnTo>
                    <a:pt x="121742" y="220624"/>
                  </a:lnTo>
                  <a:lnTo>
                    <a:pt x="121742" y="213017"/>
                  </a:lnTo>
                  <a:lnTo>
                    <a:pt x="106527" y="213017"/>
                  </a:lnTo>
                  <a:lnTo>
                    <a:pt x="106527" y="228231"/>
                  </a:lnTo>
                  <a:lnTo>
                    <a:pt x="91313" y="228231"/>
                  </a:lnTo>
                  <a:lnTo>
                    <a:pt x="91313" y="243446"/>
                  </a:lnTo>
                  <a:lnTo>
                    <a:pt x="68478" y="243446"/>
                  </a:lnTo>
                  <a:lnTo>
                    <a:pt x="53263" y="243446"/>
                  </a:lnTo>
                  <a:lnTo>
                    <a:pt x="53263" y="266268"/>
                  </a:lnTo>
                  <a:lnTo>
                    <a:pt x="30429" y="266268"/>
                  </a:lnTo>
                  <a:lnTo>
                    <a:pt x="30429" y="281482"/>
                  </a:lnTo>
                  <a:lnTo>
                    <a:pt x="15214" y="281482"/>
                  </a:lnTo>
                  <a:lnTo>
                    <a:pt x="15214" y="289090"/>
                  </a:lnTo>
                  <a:lnTo>
                    <a:pt x="0" y="289090"/>
                  </a:lnTo>
                  <a:lnTo>
                    <a:pt x="0" y="334746"/>
                  </a:lnTo>
                  <a:lnTo>
                    <a:pt x="15214" y="334746"/>
                  </a:lnTo>
                  <a:lnTo>
                    <a:pt x="15214" y="327139"/>
                  </a:lnTo>
                  <a:lnTo>
                    <a:pt x="30429" y="327139"/>
                  </a:lnTo>
                  <a:lnTo>
                    <a:pt x="30429" y="311912"/>
                  </a:lnTo>
                  <a:lnTo>
                    <a:pt x="53263" y="311912"/>
                  </a:lnTo>
                  <a:lnTo>
                    <a:pt x="53263" y="296697"/>
                  </a:lnTo>
                  <a:lnTo>
                    <a:pt x="68478" y="296697"/>
                  </a:lnTo>
                  <a:lnTo>
                    <a:pt x="68478" y="289090"/>
                  </a:lnTo>
                  <a:lnTo>
                    <a:pt x="91313" y="289090"/>
                  </a:lnTo>
                  <a:lnTo>
                    <a:pt x="91313" y="273875"/>
                  </a:lnTo>
                  <a:lnTo>
                    <a:pt x="106527" y="273875"/>
                  </a:lnTo>
                  <a:lnTo>
                    <a:pt x="106527" y="266268"/>
                  </a:lnTo>
                  <a:lnTo>
                    <a:pt x="121742" y="266268"/>
                  </a:lnTo>
                  <a:lnTo>
                    <a:pt x="144576" y="266268"/>
                  </a:lnTo>
                  <a:lnTo>
                    <a:pt x="144576" y="258660"/>
                  </a:lnTo>
                  <a:lnTo>
                    <a:pt x="159791" y="258660"/>
                  </a:lnTo>
                  <a:lnTo>
                    <a:pt x="175018" y="258660"/>
                  </a:lnTo>
                  <a:lnTo>
                    <a:pt x="175018" y="266268"/>
                  </a:lnTo>
                  <a:lnTo>
                    <a:pt x="197840" y="266268"/>
                  </a:lnTo>
                  <a:lnTo>
                    <a:pt x="197840" y="243446"/>
                  </a:lnTo>
                  <a:lnTo>
                    <a:pt x="213067" y="243446"/>
                  </a:lnTo>
                  <a:lnTo>
                    <a:pt x="213067" y="235839"/>
                  </a:lnTo>
                  <a:lnTo>
                    <a:pt x="235889" y="235839"/>
                  </a:lnTo>
                  <a:lnTo>
                    <a:pt x="251104" y="235839"/>
                  </a:lnTo>
                  <a:lnTo>
                    <a:pt x="251104" y="220624"/>
                  </a:lnTo>
                  <a:lnTo>
                    <a:pt x="266331" y="220624"/>
                  </a:lnTo>
                  <a:lnTo>
                    <a:pt x="289153" y="220624"/>
                  </a:lnTo>
                  <a:lnTo>
                    <a:pt x="289153" y="228231"/>
                  </a:lnTo>
                  <a:lnTo>
                    <a:pt x="304380" y="228231"/>
                  </a:lnTo>
                  <a:lnTo>
                    <a:pt x="304380" y="205409"/>
                  </a:lnTo>
                  <a:lnTo>
                    <a:pt x="327202" y="205409"/>
                  </a:lnTo>
                  <a:lnTo>
                    <a:pt x="342417" y="205409"/>
                  </a:lnTo>
                  <a:lnTo>
                    <a:pt x="357644" y="205409"/>
                  </a:lnTo>
                  <a:lnTo>
                    <a:pt x="357644" y="190195"/>
                  </a:lnTo>
                  <a:lnTo>
                    <a:pt x="380466" y="190195"/>
                  </a:lnTo>
                  <a:lnTo>
                    <a:pt x="395693" y="190195"/>
                  </a:lnTo>
                  <a:lnTo>
                    <a:pt x="395693" y="182587"/>
                  </a:lnTo>
                  <a:lnTo>
                    <a:pt x="418515" y="182587"/>
                  </a:lnTo>
                  <a:lnTo>
                    <a:pt x="433730" y="182587"/>
                  </a:lnTo>
                  <a:lnTo>
                    <a:pt x="433730" y="190195"/>
                  </a:lnTo>
                  <a:lnTo>
                    <a:pt x="448957" y="190195"/>
                  </a:lnTo>
                  <a:lnTo>
                    <a:pt x="448957" y="182587"/>
                  </a:lnTo>
                  <a:lnTo>
                    <a:pt x="471779" y="182587"/>
                  </a:lnTo>
                  <a:lnTo>
                    <a:pt x="487006" y="182587"/>
                  </a:lnTo>
                  <a:lnTo>
                    <a:pt x="487006" y="174980"/>
                  </a:lnTo>
                  <a:lnTo>
                    <a:pt x="502221" y="174980"/>
                  </a:lnTo>
                  <a:lnTo>
                    <a:pt x="502221" y="167373"/>
                  </a:lnTo>
                  <a:lnTo>
                    <a:pt x="525043" y="167373"/>
                  </a:lnTo>
                  <a:lnTo>
                    <a:pt x="540270" y="167373"/>
                  </a:lnTo>
                  <a:lnTo>
                    <a:pt x="563092" y="167373"/>
                  </a:lnTo>
                  <a:lnTo>
                    <a:pt x="563092" y="152158"/>
                  </a:lnTo>
                  <a:lnTo>
                    <a:pt x="578319" y="152158"/>
                  </a:lnTo>
                  <a:lnTo>
                    <a:pt x="578319" y="144551"/>
                  </a:lnTo>
                  <a:lnTo>
                    <a:pt x="593534" y="144551"/>
                  </a:lnTo>
                  <a:lnTo>
                    <a:pt x="593534" y="136944"/>
                  </a:lnTo>
                  <a:lnTo>
                    <a:pt x="616369" y="136944"/>
                  </a:lnTo>
                  <a:lnTo>
                    <a:pt x="616369" y="129336"/>
                  </a:lnTo>
                  <a:lnTo>
                    <a:pt x="631583" y="129336"/>
                  </a:lnTo>
                  <a:lnTo>
                    <a:pt x="631583" y="114109"/>
                  </a:lnTo>
                  <a:lnTo>
                    <a:pt x="654405" y="114109"/>
                  </a:lnTo>
                  <a:lnTo>
                    <a:pt x="654405" y="106502"/>
                  </a:lnTo>
                  <a:lnTo>
                    <a:pt x="669632" y="106502"/>
                  </a:lnTo>
                  <a:lnTo>
                    <a:pt x="669632" y="91287"/>
                  </a:lnTo>
                  <a:lnTo>
                    <a:pt x="684847" y="91287"/>
                  </a:lnTo>
                  <a:lnTo>
                    <a:pt x="707682" y="91287"/>
                  </a:lnTo>
                  <a:lnTo>
                    <a:pt x="707682" y="98894"/>
                  </a:lnTo>
                  <a:lnTo>
                    <a:pt x="722896" y="98894"/>
                  </a:lnTo>
                  <a:lnTo>
                    <a:pt x="722896" y="91287"/>
                  </a:lnTo>
                  <a:lnTo>
                    <a:pt x="745718" y="91287"/>
                  </a:lnTo>
                  <a:lnTo>
                    <a:pt x="760945" y="91287"/>
                  </a:lnTo>
                  <a:lnTo>
                    <a:pt x="760945" y="98894"/>
                  </a:lnTo>
                  <a:lnTo>
                    <a:pt x="776160" y="98894"/>
                  </a:lnTo>
                  <a:lnTo>
                    <a:pt x="776160" y="91287"/>
                  </a:lnTo>
                  <a:lnTo>
                    <a:pt x="798995" y="91287"/>
                  </a:lnTo>
                  <a:lnTo>
                    <a:pt x="814209" y="91287"/>
                  </a:lnTo>
                  <a:lnTo>
                    <a:pt x="837031" y="91287"/>
                  </a:lnTo>
                  <a:lnTo>
                    <a:pt x="852258" y="91287"/>
                  </a:lnTo>
                  <a:lnTo>
                    <a:pt x="852258" y="98894"/>
                  </a:lnTo>
                  <a:lnTo>
                    <a:pt x="867473" y="98894"/>
                  </a:lnTo>
                  <a:lnTo>
                    <a:pt x="867473" y="106502"/>
                  </a:lnTo>
                  <a:lnTo>
                    <a:pt x="890308" y="106502"/>
                  </a:lnTo>
                  <a:lnTo>
                    <a:pt x="890308" y="114109"/>
                  </a:lnTo>
                  <a:lnTo>
                    <a:pt x="905522" y="114109"/>
                  </a:lnTo>
                  <a:lnTo>
                    <a:pt x="905522" y="121729"/>
                  </a:lnTo>
                  <a:lnTo>
                    <a:pt x="920737" y="121729"/>
                  </a:lnTo>
                  <a:lnTo>
                    <a:pt x="943571" y="121729"/>
                  </a:lnTo>
                  <a:lnTo>
                    <a:pt x="943571" y="129336"/>
                  </a:lnTo>
                  <a:lnTo>
                    <a:pt x="958786" y="129336"/>
                  </a:lnTo>
                  <a:lnTo>
                    <a:pt x="981621" y="129336"/>
                  </a:lnTo>
                  <a:lnTo>
                    <a:pt x="981621" y="136944"/>
                  </a:lnTo>
                  <a:lnTo>
                    <a:pt x="996835" y="136944"/>
                  </a:lnTo>
                  <a:lnTo>
                    <a:pt x="996835" y="144551"/>
                  </a:lnTo>
                  <a:lnTo>
                    <a:pt x="1012050" y="144551"/>
                  </a:lnTo>
                  <a:lnTo>
                    <a:pt x="1012050" y="159766"/>
                  </a:lnTo>
                  <a:lnTo>
                    <a:pt x="1034884" y="159766"/>
                  </a:lnTo>
                  <a:lnTo>
                    <a:pt x="1050099" y="159766"/>
                  </a:lnTo>
                  <a:lnTo>
                    <a:pt x="1072934" y="159766"/>
                  </a:lnTo>
                  <a:lnTo>
                    <a:pt x="1072934" y="167373"/>
                  </a:lnTo>
                  <a:lnTo>
                    <a:pt x="1088148" y="167373"/>
                  </a:lnTo>
                  <a:lnTo>
                    <a:pt x="1088148" y="159766"/>
                  </a:lnTo>
                  <a:lnTo>
                    <a:pt x="1103363" y="159766"/>
                  </a:lnTo>
                  <a:lnTo>
                    <a:pt x="1103363" y="152158"/>
                  </a:lnTo>
                  <a:lnTo>
                    <a:pt x="1126197" y="152158"/>
                  </a:lnTo>
                  <a:lnTo>
                    <a:pt x="1126197" y="136944"/>
                  </a:lnTo>
                  <a:lnTo>
                    <a:pt x="1141412" y="136944"/>
                  </a:lnTo>
                  <a:lnTo>
                    <a:pt x="1164247" y="136944"/>
                  </a:lnTo>
                  <a:lnTo>
                    <a:pt x="1164247" y="114109"/>
                  </a:lnTo>
                  <a:lnTo>
                    <a:pt x="1179461" y="114109"/>
                  </a:lnTo>
                  <a:lnTo>
                    <a:pt x="1179461" y="121729"/>
                  </a:lnTo>
                  <a:lnTo>
                    <a:pt x="1194676" y="121729"/>
                  </a:lnTo>
                  <a:lnTo>
                    <a:pt x="1194676" y="98894"/>
                  </a:lnTo>
                  <a:lnTo>
                    <a:pt x="1217510" y="98894"/>
                  </a:lnTo>
                  <a:lnTo>
                    <a:pt x="1217510" y="83680"/>
                  </a:lnTo>
                  <a:lnTo>
                    <a:pt x="1232725" y="83680"/>
                  </a:lnTo>
                  <a:lnTo>
                    <a:pt x="1232725" y="68465"/>
                  </a:lnTo>
                  <a:lnTo>
                    <a:pt x="1247952" y="68465"/>
                  </a:lnTo>
                  <a:lnTo>
                    <a:pt x="1247952" y="53251"/>
                  </a:lnTo>
                  <a:lnTo>
                    <a:pt x="1270774" y="53251"/>
                  </a:lnTo>
                  <a:lnTo>
                    <a:pt x="1270774" y="45643"/>
                  </a:lnTo>
                  <a:lnTo>
                    <a:pt x="1286002" y="45643"/>
                  </a:lnTo>
                  <a:lnTo>
                    <a:pt x="1286002" y="0"/>
                  </a:lnTo>
                  <a:close/>
                </a:path>
              </a:pathLst>
            </a:custGeom>
            <a:solidFill>
              <a:srgbClr val="D6D2AC"/>
            </a:solidFill>
          </p:spPr>
          <p:txBody>
            <a:bodyPr wrap="square" lIns="0" tIns="0" rIns="0" bIns="0" rtlCol="0"/>
            <a:lstStyle/>
            <a:p>
              <a:endParaRPr/>
            </a:p>
          </p:txBody>
        </p:sp>
        <p:sp>
          <p:nvSpPr>
            <p:cNvPr id="85" name="object 85"/>
            <p:cNvSpPr/>
            <p:nvPr/>
          </p:nvSpPr>
          <p:spPr>
            <a:xfrm>
              <a:off x="9572701" y="2930245"/>
              <a:ext cx="1400175" cy="1134110"/>
            </a:xfrm>
            <a:custGeom>
              <a:avLst/>
              <a:gdLst/>
              <a:ahLst/>
              <a:cxnLst/>
              <a:rect l="l" t="t" r="r" b="b"/>
              <a:pathLst>
                <a:path w="1400175" h="1134110">
                  <a:moveTo>
                    <a:pt x="563105" y="760780"/>
                  </a:moveTo>
                  <a:lnTo>
                    <a:pt x="547878" y="760780"/>
                  </a:lnTo>
                  <a:lnTo>
                    <a:pt x="547878" y="745566"/>
                  </a:lnTo>
                  <a:lnTo>
                    <a:pt x="525056" y="745566"/>
                  </a:lnTo>
                  <a:lnTo>
                    <a:pt x="525056" y="737958"/>
                  </a:lnTo>
                  <a:lnTo>
                    <a:pt x="509841" y="737958"/>
                  </a:lnTo>
                  <a:lnTo>
                    <a:pt x="509841" y="730351"/>
                  </a:lnTo>
                  <a:lnTo>
                    <a:pt x="487006" y="730351"/>
                  </a:lnTo>
                  <a:lnTo>
                    <a:pt x="471792" y="730351"/>
                  </a:lnTo>
                  <a:lnTo>
                    <a:pt x="471792" y="715137"/>
                  </a:lnTo>
                  <a:lnTo>
                    <a:pt x="456565" y="715137"/>
                  </a:lnTo>
                  <a:lnTo>
                    <a:pt x="456565" y="699922"/>
                  </a:lnTo>
                  <a:lnTo>
                    <a:pt x="433743" y="699922"/>
                  </a:lnTo>
                  <a:lnTo>
                    <a:pt x="433743" y="692315"/>
                  </a:lnTo>
                  <a:lnTo>
                    <a:pt x="418528" y="692315"/>
                  </a:lnTo>
                  <a:lnTo>
                    <a:pt x="418528" y="684695"/>
                  </a:lnTo>
                  <a:lnTo>
                    <a:pt x="395693" y="684695"/>
                  </a:lnTo>
                  <a:lnTo>
                    <a:pt x="380479" y="684695"/>
                  </a:lnTo>
                  <a:lnTo>
                    <a:pt x="380479" y="669480"/>
                  </a:lnTo>
                  <a:lnTo>
                    <a:pt x="365252" y="669480"/>
                  </a:lnTo>
                  <a:lnTo>
                    <a:pt x="365252" y="677087"/>
                  </a:lnTo>
                  <a:lnTo>
                    <a:pt x="342430" y="677087"/>
                  </a:lnTo>
                  <a:lnTo>
                    <a:pt x="327202" y="677087"/>
                  </a:lnTo>
                  <a:lnTo>
                    <a:pt x="311988" y="677087"/>
                  </a:lnTo>
                  <a:lnTo>
                    <a:pt x="289166" y="677087"/>
                  </a:lnTo>
                  <a:lnTo>
                    <a:pt x="289166" y="692315"/>
                  </a:lnTo>
                  <a:lnTo>
                    <a:pt x="273939" y="692315"/>
                  </a:lnTo>
                  <a:lnTo>
                    <a:pt x="251117" y="692315"/>
                  </a:lnTo>
                  <a:lnTo>
                    <a:pt x="251117" y="707529"/>
                  </a:lnTo>
                  <a:lnTo>
                    <a:pt x="235889" y="707529"/>
                  </a:lnTo>
                  <a:lnTo>
                    <a:pt x="235889" y="730351"/>
                  </a:lnTo>
                  <a:lnTo>
                    <a:pt x="220675" y="730351"/>
                  </a:lnTo>
                  <a:lnTo>
                    <a:pt x="220675" y="745566"/>
                  </a:lnTo>
                  <a:lnTo>
                    <a:pt x="197853" y="745566"/>
                  </a:lnTo>
                  <a:lnTo>
                    <a:pt x="197853" y="760780"/>
                  </a:lnTo>
                  <a:lnTo>
                    <a:pt x="182626" y="760780"/>
                  </a:lnTo>
                  <a:lnTo>
                    <a:pt x="182626" y="791210"/>
                  </a:lnTo>
                  <a:lnTo>
                    <a:pt x="159804" y="791210"/>
                  </a:lnTo>
                  <a:lnTo>
                    <a:pt x="159804" y="806424"/>
                  </a:lnTo>
                  <a:lnTo>
                    <a:pt x="144576" y="806424"/>
                  </a:lnTo>
                  <a:lnTo>
                    <a:pt x="144576" y="821639"/>
                  </a:lnTo>
                  <a:lnTo>
                    <a:pt x="129362" y="821639"/>
                  </a:lnTo>
                  <a:lnTo>
                    <a:pt x="129362" y="859675"/>
                  </a:lnTo>
                  <a:lnTo>
                    <a:pt x="106540" y="859675"/>
                  </a:lnTo>
                  <a:lnTo>
                    <a:pt x="106540" y="867283"/>
                  </a:lnTo>
                  <a:lnTo>
                    <a:pt x="91313" y="867283"/>
                  </a:lnTo>
                  <a:lnTo>
                    <a:pt x="91313" y="882497"/>
                  </a:lnTo>
                  <a:lnTo>
                    <a:pt x="68491" y="882497"/>
                  </a:lnTo>
                  <a:lnTo>
                    <a:pt x="68491" y="905332"/>
                  </a:lnTo>
                  <a:lnTo>
                    <a:pt x="53263" y="905332"/>
                  </a:lnTo>
                  <a:lnTo>
                    <a:pt x="53263" y="912939"/>
                  </a:lnTo>
                  <a:lnTo>
                    <a:pt x="38049" y="912939"/>
                  </a:lnTo>
                  <a:lnTo>
                    <a:pt x="38049" y="928154"/>
                  </a:lnTo>
                  <a:lnTo>
                    <a:pt x="15227" y="928154"/>
                  </a:lnTo>
                  <a:lnTo>
                    <a:pt x="15227" y="958583"/>
                  </a:lnTo>
                  <a:lnTo>
                    <a:pt x="0" y="958583"/>
                  </a:lnTo>
                  <a:lnTo>
                    <a:pt x="0" y="1004227"/>
                  </a:lnTo>
                  <a:lnTo>
                    <a:pt x="15227" y="1004227"/>
                  </a:lnTo>
                  <a:lnTo>
                    <a:pt x="15227" y="973797"/>
                  </a:lnTo>
                  <a:lnTo>
                    <a:pt x="38049" y="973797"/>
                  </a:lnTo>
                  <a:lnTo>
                    <a:pt x="38049" y="966190"/>
                  </a:lnTo>
                  <a:lnTo>
                    <a:pt x="53263" y="966190"/>
                  </a:lnTo>
                  <a:lnTo>
                    <a:pt x="53263" y="950976"/>
                  </a:lnTo>
                  <a:lnTo>
                    <a:pt x="68491" y="950976"/>
                  </a:lnTo>
                  <a:lnTo>
                    <a:pt x="68491" y="928154"/>
                  </a:lnTo>
                  <a:lnTo>
                    <a:pt x="91313" y="928154"/>
                  </a:lnTo>
                  <a:lnTo>
                    <a:pt x="91313" y="912939"/>
                  </a:lnTo>
                  <a:lnTo>
                    <a:pt x="106540" y="912939"/>
                  </a:lnTo>
                  <a:lnTo>
                    <a:pt x="106540" y="905332"/>
                  </a:lnTo>
                  <a:lnTo>
                    <a:pt x="129362" y="905332"/>
                  </a:lnTo>
                  <a:lnTo>
                    <a:pt x="129362" y="874890"/>
                  </a:lnTo>
                  <a:lnTo>
                    <a:pt x="144576" y="874890"/>
                  </a:lnTo>
                  <a:lnTo>
                    <a:pt x="144576" y="852068"/>
                  </a:lnTo>
                  <a:lnTo>
                    <a:pt x="159804" y="852068"/>
                  </a:lnTo>
                  <a:lnTo>
                    <a:pt x="159804" y="844461"/>
                  </a:lnTo>
                  <a:lnTo>
                    <a:pt x="182626" y="844461"/>
                  </a:lnTo>
                  <a:lnTo>
                    <a:pt x="182626" y="814031"/>
                  </a:lnTo>
                  <a:lnTo>
                    <a:pt x="197853" y="814031"/>
                  </a:lnTo>
                  <a:lnTo>
                    <a:pt x="197853" y="798817"/>
                  </a:lnTo>
                  <a:lnTo>
                    <a:pt x="220675" y="798817"/>
                  </a:lnTo>
                  <a:lnTo>
                    <a:pt x="220675" y="783602"/>
                  </a:lnTo>
                  <a:lnTo>
                    <a:pt x="235889" y="783602"/>
                  </a:lnTo>
                  <a:lnTo>
                    <a:pt x="235889" y="760780"/>
                  </a:lnTo>
                  <a:lnTo>
                    <a:pt x="251117" y="760780"/>
                  </a:lnTo>
                  <a:lnTo>
                    <a:pt x="251117" y="737958"/>
                  </a:lnTo>
                  <a:lnTo>
                    <a:pt x="273939" y="737958"/>
                  </a:lnTo>
                  <a:lnTo>
                    <a:pt x="273939" y="745566"/>
                  </a:lnTo>
                  <a:lnTo>
                    <a:pt x="289166" y="745566"/>
                  </a:lnTo>
                  <a:lnTo>
                    <a:pt x="289166" y="730351"/>
                  </a:lnTo>
                  <a:lnTo>
                    <a:pt x="311988" y="730351"/>
                  </a:lnTo>
                  <a:lnTo>
                    <a:pt x="327202" y="730351"/>
                  </a:lnTo>
                  <a:lnTo>
                    <a:pt x="342430" y="730351"/>
                  </a:lnTo>
                  <a:lnTo>
                    <a:pt x="342430" y="722744"/>
                  </a:lnTo>
                  <a:lnTo>
                    <a:pt x="365252" y="722744"/>
                  </a:lnTo>
                  <a:lnTo>
                    <a:pt x="380479" y="722744"/>
                  </a:lnTo>
                  <a:lnTo>
                    <a:pt x="380479" y="737958"/>
                  </a:lnTo>
                  <a:lnTo>
                    <a:pt x="395693" y="737958"/>
                  </a:lnTo>
                  <a:lnTo>
                    <a:pt x="395693" y="730351"/>
                  </a:lnTo>
                  <a:lnTo>
                    <a:pt x="418528" y="730351"/>
                  </a:lnTo>
                  <a:lnTo>
                    <a:pt x="418528" y="745566"/>
                  </a:lnTo>
                  <a:lnTo>
                    <a:pt x="433743" y="745566"/>
                  </a:lnTo>
                  <a:lnTo>
                    <a:pt x="456565" y="745566"/>
                  </a:lnTo>
                  <a:lnTo>
                    <a:pt x="456565" y="760780"/>
                  </a:lnTo>
                  <a:lnTo>
                    <a:pt x="471792" y="760780"/>
                  </a:lnTo>
                  <a:lnTo>
                    <a:pt x="471792" y="783602"/>
                  </a:lnTo>
                  <a:lnTo>
                    <a:pt x="487006" y="783602"/>
                  </a:lnTo>
                  <a:lnTo>
                    <a:pt x="509841" y="783602"/>
                  </a:lnTo>
                  <a:lnTo>
                    <a:pt x="509841" y="791210"/>
                  </a:lnTo>
                  <a:lnTo>
                    <a:pt x="525056" y="791210"/>
                  </a:lnTo>
                  <a:lnTo>
                    <a:pt x="547878" y="791210"/>
                  </a:lnTo>
                  <a:lnTo>
                    <a:pt x="547878" y="806424"/>
                  </a:lnTo>
                  <a:lnTo>
                    <a:pt x="563105" y="806424"/>
                  </a:lnTo>
                  <a:lnTo>
                    <a:pt x="563105" y="760780"/>
                  </a:lnTo>
                  <a:close/>
                </a:path>
                <a:path w="1400175" h="1134110">
                  <a:moveTo>
                    <a:pt x="578319" y="814031"/>
                  </a:moveTo>
                  <a:lnTo>
                    <a:pt x="563105" y="814031"/>
                  </a:lnTo>
                  <a:lnTo>
                    <a:pt x="563105" y="859675"/>
                  </a:lnTo>
                  <a:lnTo>
                    <a:pt x="578319" y="859675"/>
                  </a:lnTo>
                  <a:lnTo>
                    <a:pt x="578319" y="814031"/>
                  </a:lnTo>
                  <a:close/>
                </a:path>
                <a:path w="1400175" h="1134110">
                  <a:moveTo>
                    <a:pt x="616369" y="943368"/>
                  </a:moveTo>
                  <a:lnTo>
                    <a:pt x="601154" y="943368"/>
                  </a:lnTo>
                  <a:lnTo>
                    <a:pt x="601154" y="905332"/>
                  </a:lnTo>
                  <a:lnTo>
                    <a:pt x="578319" y="905332"/>
                  </a:lnTo>
                  <a:lnTo>
                    <a:pt x="578319" y="950976"/>
                  </a:lnTo>
                  <a:lnTo>
                    <a:pt x="601154" y="950976"/>
                  </a:lnTo>
                  <a:lnTo>
                    <a:pt x="601154" y="989012"/>
                  </a:lnTo>
                  <a:lnTo>
                    <a:pt x="616369" y="989012"/>
                  </a:lnTo>
                  <a:lnTo>
                    <a:pt x="616369" y="943368"/>
                  </a:lnTo>
                  <a:close/>
                </a:path>
                <a:path w="1400175" h="1134110">
                  <a:moveTo>
                    <a:pt x="639191" y="996619"/>
                  </a:moveTo>
                  <a:lnTo>
                    <a:pt x="616369" y="996619"/>
                  </a:lnTo>
                  <a:lnTo>
                    <a:pt x="616369" y="1042263"/>
                  </a:lnTo>
                  <a:lnTo>
                    <a:pt x="639191" y="1042263"/>
                  </a:lnTo>
                  <a:lnTo>
                    <a:pt x="639191" y="996619"/>
                  </a:lnTo>
                  <a:close/>
                </a:path>
                <a:path w="1400175" h="1134110">
                  <a:moveTo>
                    <a:pt x="760945" y="1095527"/>
                  </a:moveTo>
                  <a:lnTo>
                    <a:pt x="745731" y="1095527"/>
                  </a:lnTo>
                  <a:lnTo>
                    <a:pt x="722896" y="1095527"/>
                  </a:lnTo>
                  <a:lnTo>
                    <a:pt x="722896" y="1080312"/>
                  </a:lnTo>
                  <a:lnTo>
                    <a:pt x="707682" y="1080312"/>
                  </a:lnTo>
                  <a:lnTo>
                    <a:pt x="707682" y="1087920"/>
                  </a:lnTo>
                  <a:lnTo>
                    <a:pt x="692467" y="1087920"/>
                  </a:lnTo>
                  <a:lnTo>
                    <a:pt x="692467" y="1080312"/>
                  </a:lnTo>
                  <a:lnTo>
                    <a:pt x="669632" y="1080312"/>
                  </a:lnTo>
                  <a:lnTo>
                    <a:pt x="669632" y="1057478"/>
                  </a:lnTo>
                  <a:lnTo>
                    <a:pt x="654418" y="1057478"/>
                  </a:lnTo>
                  <a:lnTo>
                    <a:pt x="654418" y="1042263"/>
                  </a:lnTo>
                  <a:lnTo>
                    <a:pt x="639191" y="1042263"/>
                  </a:lnTo>
                  <a:lnTo>
                    <a:pt x="639191" y="1080312"/>
                  </a:lnTo>
                  <a:lnTo>
                    <a:pt x="654418" y="1080312"/>
                  </a:lnTo>
                  <a:lnTo>
                    <a:pt x="654418" y="1095527"/>
                  </a:lnTo>
                  <a:lnTo>
                    <a:pt x="669632" y="1095527"/>
                  </a:lnTo>
                  <a:lnTo>
                    <a:pt x="669632" y="1125956"/>
                  </a:lnTo>
                  <a:lnTo>
                    <a:pt x="692467" y="1125956"/>
                  </a:lnTo>
                  <a:lnTo>
                    <a:pt x="692467" y="1133563"/>
                  </a:lnTo>
                  <a:lnTo>
                    <a:pt x="707682" y="1133563"/>
                  </a:lnTo>
                  <a:lnTo>
                    <a:pt x="707682" y="1125956"/>
                  </a:lnTo>
                  <a:lnTo>
                    <a:pt x="722896" y="1125956"/>
                  </a:lnTo>
                  <a:lnTo>
                    <a:pt x="722896" y="1133563"/>
                  </a:lnTo>
                  <a:lnTo>
                    <a:pt x="745731" y="1133563"/>
                  </a:lnTo>
                  <a:lnTo>
                    <a:pt x="760945" y="1133563"/>
                  </a:lnTo>
                  <a:lnTo>
                    <a:pt x="760945" y="1095527"/>
                  </a:lnTo>
                  <a:close/>
                </a:path>
                <a:path w="1400175" h="1134110">
                  <a:moveTo>
                    <a:pt x="783780" y="1042263"/>
                  </a:moveTo>
                  <a:lnTo>
                    <a:pt x="760945" y="1042263"/>
                  </a:lnTo>
                  <a:lnTo>
                    <a:pt x="760945" y="1080312"/>
                  </a:lnTo>
                  <a:lnTo>
                    <a:pt x="783780" y="1080312"/>
                  </a:lnTo>
                  <a:lnTo>
                    <a:pt x="783780" y="1042263"/>
                  </a:lnTo>
                  <a:close/>
                </a:path>
                <a:path w="1400175" h="1134110">
                  <a:moveTo>
                    <a:pt x="798995" y="981405"/>
                  </a:moveTo>
                  <a:lnTo>
                    <a:pt x="783780" y="981405"/>
                  </a:lnTo>
                  <a:lnTo>
                    <a:pt x="783780" y="1027049"/>
                  </a:lnTo>
                  <a:lnTo>
                    <a:pt x="798995" y="1027049"/>
                  </a:lnTo>
                  <a:lnTo>
                    <a:pt x="798995" y="981405"/>
                  </a:lnTo>
                  <a:close/>
                </a:path>
                <a:path w="1400175" h="1134110">
                  <a:moveTo>
                    <a:pt x="814209" y="890117"/>
                  </a:moveTo>
                  <a:lnTo>
                    <a:pt x="798995" y="890117"/>
                  </a:lnTo>
                  <a:lnTo>
                    <a:pt x="798995" y="935761"/>
                  </a:lnTo>
                  <a:lnTo>
                    <a:pt x="814209" y="935761"/>
                  </a:lnTo>
                  <a:lnTo>
                    <a:pt x="814209" y="890117"/>
                  </a:lnTo>
                  <a:close/>
                </a:path>
                <a:path w="1400175" h="1134110">
                  <a:moveTo>
                    <a:pt x="837044" y="821639"/>
                  </a:moveTo>
                  <a:lnTo>
                    <a:pt x="814209" y="821639"/>
                  </a:lnTo>
                  <a:lnTo>
                    <a:pt x="814209" y="867283"/>
                  </a:lnTo>
                  <a:lnTo>
                    <a:pt x="837044" y="867283"/>
                  </a:lnTo>
                  <a:lnTo>
                    <a:pt x="837044" y="821639"/>
                  </a:lnTo>
                  <a:close/>
                </a:path>
                <a:path w="1400175" h="1134110">
                  <a:moveTo>
                    <a:pt x="852258" y="745566"/>
                  </a:moveTo>
                  <a:lnTo>
                    <a:pt x="837044" y="745566"/>
                  </a:lnTo>
                  <a:lnTo>
                    <a:pt x="837044" y="798817"/>
                  </a:lnTo>
                  <a:lnTo>
                    <a:pt x="852258" y="798817"/>
                  </a:lnTo>
                  <a:lnTo>
                    <a:pt x="852258" y="745566"/>
                  </a:lnTo>
                  <a:close/>
                </a:path>
                <a:path w="1400175" h="1134110">
                  <a:moveTo>
                    <a:pt x="875093" y="684695"/>
                  </a:moveTo>
                  <a:lnTo>
                    <a:pt x="852258" y="684695"/>
                  </a:lnTo>
                  <a:lnTo>
                    <a:pt x="852258" y="730351"/>
                  </a:lnTo>
                  <a:lnTo>
                    <a:pt x="875093" y="730351"/>
                  </a:lnTo>
                  <a:lnTo>
                    <a:pt x="875093" y="684695"/>
                  </a:lnTo>
                  <a:close/>
                </a:path>
                <a:path w="1400175" h="1134110">
                  <a:moveTo>
                    <a:pt x="905522" y="593407"/>
                  </a:moveTo>
                  <a:lnTo>
                    <a:pt x="890308" y="593407"/>
                  </a:lnTo>
                  <a:lnTo>
                    <a:pt x="890308" y="631444"/>
                  </a:lnTo>
                  <a:lnTo>
                    <a:pt x="875093" y="631444"/>
                  </a:lnTo>
                  <a:lnTo>
                    <a:pt x="875093" y="684695"/>
                  </a:lnTo>
                  <a:lnTo>
                    <a:pt x="890308" y="684695"/>
                  </a:lnTo>
                  <a:lnTo>
                    <a:pt x="890308" y="639051"/>
                  </a:lnTo>
                  <a:lnTo>
                    <a:pt x="905522" y="639051"/>
                  </a:lnTo>
                  <a:lnTo>
                    <a:pt x="905522" y="593407"/>
                  </a:lnTo>
                  <a:close/>
                </a:path>
                <a:path w="1400175" h="1134110">
                  <a:moveTo>
                    <a:pt x="966406" y="456463"/>
                  </a:moveTo>
                  <a:lnTo>
                    <a:pt x="943571" y="456463"/>
                  </a:lnTo>
                  <a:lnTo>
                    <a:pt x="943571" y="486892"/>
                  </a:lnTo>
                  <a:lnTo>
                    <a:pt x="928357" y="486892"/>
                  </a:lnTo>
                  <a:lnTo>
                    <a:pt x="928357" y="540156"/>
                  </a:lnTo>
                  <a:lnTo>
                    <a:pt x="905522" y="540156"/>
                  </a:lnTo>
                  <a:lnTo>
                    <a:pt x="905522" y="593407"/>
                  </a:lnTo>
                  <a:lnTo>
                    <a:pt x="928357" y="593407"/>
                  </a:lnTo>
                  <a:lnTo>
                    <a:pt x="928357" y="547763"/>
                  </a:lnTo>
                  <a:lnTo>
                    <a:pt x="943571" y="547763"/>
                  </a:lnTo>
                  <a:lnTo>
                    <a:pt x="943571" y="517334"/>
                  </a:lnTo>
                  <a:lnTo>
                    <a:pt x="966406" y="517334"/>
                  </a:lnTo>
                  <a:lnTo>
                    <a:pt x="966406" y="456463"/>
                  </a:lnTo>
                  <a:close/>
                </a:path>
                <a:path w="1400175" h="1134110">
                  <a:moveTo>
                    <a:pt x="1019670" y="327139"/>
                  </a:moveTo>
                  <a:lnTo>
                    <a:pt x="996835" y="327139"/>
                  </a:lnTo>
                  <a:lnTo>
                    <a:pt x="996835" y="372783"/>
                  </a:lnTo>
                  <a:lnTo>
                    <a:pt x="981621" y="372783"/>
                  </a:lnTo>
                  <a:lnTo>
                    <a:pt x="981621" y="403212"/>
                  </a:lnTo>
                  <a:lnTo>
                    <a:pt x="966406" y="403212"/>
                  </a:lnTo>
                  <a:lnTo>
                    <a:pt x="966406" y="456463"/>
                  </a:lnTo>
                  <a:lnTo>
                    <a:pt x="981621" y="456463"/>
                  </a:lnTo>
                  <a:lnTo>
                    <a:pt x="981621" y="433641"/>
                  </a:lnTo>
                  <a:lnTo>
                    <a:pt x="996835" y="433641"/>
                  </a:lnTo>
                  <a:lnTo>
                    <a:pt x="996835" y="380390"/>
                  </a:lnTo>
                  <a:lnTo>
                    <a:pt x="1019670" y="380390"/>
                  </a:lnTo>
                  <a:lnTo>
                    <a:pt x="1019670" y="327139"/>
                  </a:lnTo>
                  <a:close/>
                </a:path>
                <a:path w="1400175" h="1134110">
                  <a:moveTo>
                    <a:pt x="1034884" y="266268"/>
                  </a:moveTo>
                  <a:lnTo>
                    <a:pt x="1019670" y="266268"/>
                  </a:lnTo>
                  <a:lnTo>
                    <a:pt x="1019670" y="327139"/>
                  </a:lnTo>
                  <a:lnTo>
                    <a:pt x="1034884" y="327139"/>
                  </a:lnTo>
                  <a:lnTo>
                    <a:pt x="1034884" y="266268"/>
                  </a:lnTo>
                  <a:close/>
                </a:path>
                <a:path w="1400175" h="1134110">
                  <a:moveTo>
                    <a:pt x="1072934" y="167373"/>
                  </a:moveTo>
                  <a:lnTo>
                    <a:pt x="1057719" y="167373"/>
                  </a:lnTo>
                  <a:lnTo>
                    <a:pt x="1057719" y="205409"/>
                  </a:lnTo>
                  <a:lnTo>
                    <a:pt x="1034884" y="205409"/>
                  </a:lnTo>
                  <a:lnTo>
                    <a:pt x="1034884" y="266268"/>
                  </a:lnTo>
                  <a:lnTo>
                    <a:pt x="1057719" y="266268"/>
                  </a:lnTo>
                  <a:lnTo>
                    <a:pt x="1057719" y="228231"/>
                  </a:lnTo>
                  <a:lnTo>
                    <a:pt x="1072934" y="228231"/>
                  </a:lnTo>
                  <a:lnTo>
                    <a:pt x="1072934" y="167373"/>
                  </a:lnTo>
                  <a:close/>
                </a:path>
                <a:path w="1400175" h="1134110">
                  <a:moveTo>
                    <a:pt x="1164247" y="7607"/>
                  </a:moveTo>
                  <a:lnTo>
                    <a:pt x="1141425" y="7607"/>
                  </a:lnTo>
                  <a:lnTo>
                    <a:pt x="1126197" y="7607"/>
                  </a:lnTo>
                  <a:lnTo>
                    <a:pt x="1126197" y="30429"/>
                  </a:lnTo>
                  <a:lnTo>
                    <a:pt x="1110983" y="30429"/>
                  </a:lnTo>
                  <a:lnTo>
                    <a:pt x="1110983" y="68465"/>
                  </a:lnTo>
                  <a:lnTo>
                    <a:pt x="1088161" y="68465"/>
                  </a:lnTo>
                  <a:lnTo>
                    <a:pt x="1088161" y="114122"/>
                  </a:lnTo>
                  <a:lnTo>
                    <a:pt x="1072934" y="114122"/>
                  </a:lnTo>
                  <a:lnTo>
                    <a:pt x="1072934" y="167373"/>
                  </a:lnTo>
                  <a:lnTo>
                    <a:pt x="1088161" y="167373"/>
                  </a:lnTo>
                  <a:lnTo>
                    <a:pt x="1088161" y="129336"/>
                  </a:lnTo>
                  <a:lnTo>
                    <a:pt x="1110983" y="129336"/>
                  </a:lnTo>
                  <a:lnTo>
                    <a:pt x="1110983" y="91287"/>
                  </a:lnTo>
                  <a:lnTo>
                    <a:pt x="1126197" y="91287"/>
                  </a:lnTo>
                  <a:lnTo>
                    <a:pt x="1126197" y="76073"/>
                  </a:lnTo>
                  <a:lnTo>
                    <a:pt x="1141425" y="76073"/>
                  </a:lnTo>
                  <a:lnTo>
                    <a:pt x="1141425" y="68465"/>
                  </a:lnTo>
                  <a:lnTo>
                    <a:pt x="1164247" y="68465"/>
                  </a:lnTo>
                  <a:lnTo>
                    <a:pt x="1164247" y="7607"/>
                  </a:lnTo>
                  <a:close/>
                </a:path>
                <a:path w="1400175" h="1134110">
                  <a:moveTo>
                    <a:pt x="1400136" y="7607"/>
                  </a:moveTo>
                  <a:lnTo>
                    <a:pt x="1384922" y="7607"/>
                  </a:lnTo>
                  <a:lnTo>
                    <a:pt x="1362100" y="7607"/>
                  </a:lnTo>
                  <a:lnTo>
                    <a:pt x="1362100" y="0"/>
                  </a:lnTo>
                  <a:lnTo>
                    <a:pt x="1346873" y="0"/>
                  </a:lnTo>
                  <a:lnTo>
                    <a:pt x="1324051" y="0"/>
                  </a:lnTo>
                  <a:lnTo>
                    <a:pt x="1324051" y="15214"/>
                  </a:lnTo>
                  <a:lnTo>
                    <a:pt x="1308823" y="15214"/>
                  </a:lnTo>
                  <a:lnTo>
                    <a:pt x="1308823" y="7607"/>
                  </a:lnTo>
                  <a:lnTo>
                    <a:pt x="1293609" y="7607"/>
                  </a:lnTo>
                  <a:lnTo>
                    <a:pt x="1293609" y="0"/>
                  </a:lnTo>
                  <a:lnTo>
                    <a:pt x="1270787" y="0"/>
                  </a:lnTo>
                  <a:lnTo>
                    <a:pt x="1270787" y="60858"/>
                  </a:lnTo>
                  <a:lnTo>
                    <a:pt x="1293609" y="60858"/>
                  </a:lnTo>
                  <a:lnTo>
                    <a:pt x="1293609" y="68465"/>
                  </a:lnTo>
                  <a:lnTo>
                    <a:pt x="1308823" y="68465"/>
                  </a:lnTo>
                  <a:lnTo>
                    <a:pt x="1308823" y="76073"/>
                  </a:lnTo>
                  <a:lnTo>
                    <a:pt x="1324051" y="76073"/>
                  </a:lnTo>
                  <a:lnTo>
                    <a:pt x="1324051" y="68465"/>
                  </a:lnTo>
                  <a:lnTo>
                    <a:pt x="1346873" y="68465"/>
                  </a:lnTo>
                  <a:lnTo>
                    <a:pt x="1346873" y="60858"/>
                  </a:lnTo>
                  <a:lnTo>
                    <a:pt x="1362100" y="60858"/>
                  </a:lnTo>
                  <a:lnTo>
                    <a:pt x="1362100" y="68465"/>
                  </a:lnTo>
                  <a:lnTo>
                    <a:pt x="1384922" y="68465"/>
                  </a:lnTo>
                  <a:lnTo>
                    <a:pt x="1400136" y="68465"/>
                  </a:lnTo>
                  <a:lnTo>
                    <a:pt x="1400136" y="7607"/>
                  </a:lnTo>
                  <a:close/>
                </a:path>
              </a:pathLst>
            </a:custGeom>
            <a:solidFill>
              <a:srgbClr val="D6D2AC"/>
            </a:solidFill>
          </p:spPr>
          <p:txBody>
            <a:bodyPr wrap="square" lIns="0" tIns="0" rIns="0" bIns="0" rtlCol="0"/>
            <a:lstStyle/>
            <a:p>
              <a:endParaRPr/>
            </a:p>
          </p:txBody>
        </p:sp>
        <p:sp>
          <p:nvSpPr>
            <p:cNvPr id="86" name="object 86"/>
            <p:cNvSpPr/>
            <p:nvPr/>
          </p:nvSpPr>
          <p:spPr>
            <a:xfrm>
              <a:off x="10736948" y="2321623"/>
              <a:ext cx="761365" cy="669925"/>
            </a:xfrm>
            <a:custGeom>
              <a:avLst/>
              <a:gdLst/>
              <a:ahLst/>
              <a:cxnLst/>
              <a:rect l="l" t="t" r="r" b="b"/>
              <a:pathLst>
                <a:path w="761365" h="669925">
                  <a:moveTo>
                    <a:pt x="106540" y="585800"/>
                  </a:moveTo>
                  <a:lnTo>
                    <a:pt x="91313" y="585800"/>
                  </a:lnTo>
                  <a:lnTo>
                    <a:pt x="91313" y="570585"/>
                  </a:lnTo>
                  <a:lnTo>
                    <a:pt x="68491" y="570585"/>
                  </a:lnTo>
                  <a:lnTo>
                    <a:pt x="68491" y="578192"/>
                  </a:lnTo>
                  <a:lnTo>
                    <a:pt x="53263" y="578192"/>
                  </a:lnTo>
                  <a:lnTo>
                    <a:pt x="53263" y="570585"/>
                  </a:lnTo>
                  <a:lnTo>
                    <a:pt x="38049" y="570585"/>
                  </a:lnTo>
                  <a:lnTo>
                    <a:pt x="15227" y="570585"/>
                  </a:lnTo>
                  <a:lnTo>
                    <a:pt x="15227" y="578192"/>
                  </a:lnTo>
                  <a:lnTo>
                    <a:pt x="0" y="578192"/>
                  </a:lnTo>
                  <a:lnTo>
                    <a:pt x="0" y="646658"/>
                  </a:lnTo>
                  <a:lnTo>
                    <a:pt x="15227" y="646658"/>
                  </a:lnTo>
                  <a:lnTo>
                    <a:pt x="15227" y="639051"/>
                  </a:lnTo>
                  <a:lnTo>
                    <a:pt x="38049" y="639051"/>
                  </a:lnTo>
                  <a:lnTo>
                    <a:pt x="38049" y="631444"/>
                  </a:lnTo>
                  <a:lnTo>
                    <a:pt x="53263" y="631444"/>
                  </a:lnTo>
                  <a:lnTo>
                    <a:pt x="53263" y="639051"/>
                  </a:lnTo>
                  <a:lnTo>
                    <a:pt x="68491" y="639051"/>
                  </a:lnTo>
                  <a:lnTo>
                    <a:pt x="91313" y="639051"/>
                  </a:lnTo>
                  <a:lnTo>
                    <a:pt x="91313" y="654265"/>
                  </a:lnTo>
                  <a:lnTo>
                    <a:pt x="106540" y="654265"/>
                  </a:lnTo>
                  <a:lnTo>
                    <a:pt x="106540" y="585800"/>
                  </a:lnTo>
                  <a:close/>
                </a:path>
                <a:path w="761365" h="669925">
                  <a:moveTo>
                    <a:pt x="197853" y="608622"/>
                  </a:moveTo>
                  <a:lnTo>
                    <a:pt x="182626" y="608622"/>
                  </a:lnTo>
                  <a:lnTo>
                    <a:pt x="182626" y="669480"/>
                  </a:lnTo>
                  <a:lnTo>
                    <a:pt x="197853" y="669480"/>
                  </a:lnTo>
                  <a:lnTo>
                    <a:pt x="197853" y="608622"/>
                  </a:lnTo>
                  <a:close/>
                </a:path>
                <a:path w="761365" h="669925">
                  <a:moveTo>
                    <a:pt x="692467" y="258660"/>
                  </a:moveTo>
                  <a:lnTo>
                    <a:pt x="669632" y="258660"/>
                  </a:lnTo>
                  <a:lnTo>
                    <a:pt x="669632" y="304304"/>
                  </a:lnTo>
                  <a:lnTo>
                    <a:pt x="654418" y="304304"/>
                  </a:lnTo>
                  <a:lnTo>
                    <a:pt x="654418" y="334746"/>
                  </a:lnTo>
                  <a:lnTo>
                    <a:pt x="631583" y="334746"/>
                  </a:lnTo>
                  <a:lnTo>
                    <a:pt x="631583" y="372783"/>
                  </a:lnTo>
                  <a:lnTo>
                    <a:pt x="616369" y="372783"/>
                  </a:lnTo>
                  <a:lnTo>
                    <a:pt x="616369" y="387997"/>
                  </a:lnTo>
                  <a:lnTo>
                    <a:pt x="601154" y="387997"/>
                  </a:lnTo>
                  <a:lnTo>
                    <a:pt x="601154" y="418426"/>
                  </a:lnTo>
                  <a:lnTo>
                    <a:pt x="578319" y="418426"/>
                  </a:lnTo>
                  <a:lnTo>
                    <a:pt x="578319" y="456463"/>
                  </a:lnTo>
                  <a:lnTo>
                    <a:pt x="563105" y="456463"/>
                  </a:lnTo>
                  <a:lnTo>
                    <a:pt x="547878" y="456463"/>
                  </a:lnTo>
                  <a:lnTo>
                    <a:pt x="547878" y="464070"/>
                  </a:lnTo>
                  <a:lnTo>
                    <a:pt x="525056" y="464070"/>
                  </a:lnTo>
                  <a:lnTo>
                    <a:pt x="525056" y="471678"/>
                  </a:lnTo>
                  <a:lnTo>
                    <a:pt x="509841" y="471678"/>
                  </a:lnTo>
                  <a:lnTo>
                    <a:pt x="487006" y="471678"/>
                  </a:lnTo>
                  <a:lnTo>
                    <a:pt x="487006" y="464070"/>
                  </a:lnTo>
                  <a:lnTo>
                    <a:pt x="471792" y="464070"/>
                  </a:lnTo>
                  <a:lnTo>
                    <a:pt x="471792" y="479285"/>
                  </a:lnTo>
                  <a:lnTo>
                    <a:pt x="456565" y="479285"/>
                  </a:lnTo>
                  <a:lnTo>
                    <a:pt x="456565" y="456463"/>
                  </a:lnTo>
                  <a:lnTo>
                    <a:pt x="433743" y="456463"/>
                  </a:lnTo>
                  <a:lnTo>
                    <a:pt x="433743" y="464070"/>
                  </a:lnTo>
                  <a:lnTo>
                    <a:pt x="418528" y="464070"/>
                  </a:lnTo>
                  <a:lnTo>
                    <a:pt x="418528" y="486892"/>
                  </a:lnTo>
                  <a:lnTo>
                    <a:pt x="395693" y="486892"/>
                  </a:lnTo>
                  <a:lnTo>
                    <a:pt x="395693" y="494499"/>
                  </a:lnTo>
                  <a:lnTo>
                    <a:pt x="380479" y="494499"/>
                  </a:lnTo>
                  <a:lnTo>
                    <a:pt x="380479" y="517321"/>
                  </a:lnTo>
                  <a:lnTo>
                    <a:pt x="365252" y="517321"/>
                  </a:lnTo>
                  <a:lnTo>
                    <a:pt x="365252" y="509714"/>
                  </a:lnTo>
                  <a:lnTo>
                    <a:pt x="342430" y="509714"/>
                  </a:lnTo>
                  <a:lnTo>
                    <a:pt x="342430" y="524941"/>
                  </a:lnTo>
                  <a:lnTo>
                    <a:pt x="327215" y="524941"/>
                  </a:lnTo>
                  <a:lnTo>
                    <a:pt x="327215" y="555371"/>
                  </a:lnTo>
                  <a:lnTo>
                    <a:pt x="304380" y="555371"/>
                  </a:lnTo>
                  <a:lnTo>
                    <a:pt x="289166" y="555371"/>
                  </a:lnTo>
                  <a:lnTo>
                    <a:pt x="289166" y="562978"/>
                  </a:lnTo>
                  <a:lnTo>
                    <a:pt x="273939" y="562978"/>
                  </a:lnTo>
                  <a:lnTo>
                    <a:pt x="273939" y="601014"/>
                  </a:lnTo>
                  <a:lnTo>
                    <a:pt x="251117" y="601014"/>
                  </a:lnTo>
                  <a:lnTo>
                    <a:pt x="251117" y="585800"/>
                  </a:lnTo>
                  <a:lnTo>
                    <a:pt x="235889" y="585800"/>
                  </a:lnTo>
                  <a:lnTo>
                    <a:pt x="235889" y="654265"/>
                  </a:lnTo>
                  <a:lnTo>
                    <a:pt x="251117" y="654265"/>
                  </a:lnTo>
                  <a:lnTo>
                    <a:pt x="251117" y="669480"/>
                  </a:lnTo>
                  <a:lnTo>
                    <a:pt x="273939" y="669480"/>
                  </a:lnTo>
                  <a:lnTo>
                    <a:pt x="273939" y="631444"/>
                  </a:lnTo>
                  <a:lnTo>
                    <a:pt x="289166" y="631444"/>
                  </a:lnTo>
                  <a:lnTo>
                    <a:pt x="289166" y="616229"/>
                  </a:lnTo>
                  <a:lnTo>
                    <a:pt x="304380" y="616229"/>
                  </a:lnTo>
                  <a:lnTo>
                    <a:pt x="304380" y="623836"/>
                  </a:lnTo>
                  <a:lnTo>
                    <a:pt x="327215" y="623836"/>
                  </a:lnTo>
                  <a:lnTo>
                    <a:pt x="327215" y="585800"/>
                  </a:lnTo>
                  <a:lnTo>
                    <a:pt x="342430" y="585800"/>
                  </a:lnTo>
                  <a:lnTo>
                    <a:pt x="342430" y="570585"/>
                  </a:lnTo>
                  <a:lnTo>
                    <a:pt x="365252" y="570585"/>
                  </a:lnTo>
                  <a:lnTo>
                    <a:pt x="365252" y="578192"/>
                  </a:lnTo>
                  <a:lnTo>
                    <a:pt x="380479" y="578192"/>
                  </a:lnTo>
                  <a:lnTo>
                    <a:pt x="380479" y="555371"/>
                  </a:lnTo>
                  <a:lnTo>
                    <a:pt x="395693" y="555371"/>
                  </a:lnTo>
                  <a:lnTo>
                    <a:pt x="395693" y="547763"/>
                  </a:lnTo>
                  <a:lnTo>
                    <a:pt x="418528" y="547763"/>
                  </a:lnTo>
                  <a:lnTo>
                    <a:pt x="418528" y="532549"/>
                  </a:lnTo>
                  <a:lnTo>
                    <a:pt x="433743" y="532549"/>
                  </a:lnTo>
                  <a:lnTo>
                    <a:pt x="433743" y="517321"/>
                  </a:lnTo>
                  <a:lnTo>
                    <a:pt x="456565" y="517321"/>
                  </a:lnTo>
                  <a:lnTo>
                    <a:pt x="456565" y="540156"/>
                  </a:lnTo>
                  <a:lnTo>
                    <a:pt x="471792" y="540156"/>
                  </a:lnTo>
                  <a:lnTo>
                    <a:pt x="471792" y="524941"/>
                  </a:lnTo>
                  <a:lnTo>
                    <a:pt x="487006" y="524941"/>
                  </a:lnTo>
                  <a:lnTo>
                    <a:pt x="487006" y="532549"/>
                  </a:lnTo>
                  <a:lnTo>
                    <a:pt x="509841" y="532549"/>
                  </a:lnTo>
                  <a:lnTo>
                    <a:pt x="525056" y="532549"/>
                  </a:lnTo>
                  <a:lnTo>
                    <a:pt x="525056" y="524941"/>
                  </a:lnTo>
                  <a:lnTo>
                    <a:pt x="547878" y="524941"/>
                  </a:lnTo>
                  <a:lnTo>
                    <a:pt x="547878" y="517321"/>
                  </a:lnTo>
                  <a:lnTo>
                    <a:pt x="563105" y="517321"/>
                  </a:lnTo>
                  <a:lnTo>
                    <a:pt x="578319" y="517321"/>
                  </a:lnTo>
                  <a:lnTo>
                    <a:pt x="578319" y="479285"/>
                  </a:lnTo>
                  <a:lnTo>
                    <a:pt x="601154" y="479285"/>
                  </a:lnTo>
                  <a:lnTo>
                    <a:pt x="601154" y="448856"/>
                  </a:lnTo>
                  <a:lnTo>
                    <a:pt x="616369" y="448856"/>
                  </a:lnTo>
                  <a:lnTo>
                    <a:pt x="616369" y="433641"/>
                  </a:lnTo>
                  <a:lnTo>
                    <a:pt x="631583" y="433641"/>
                  </a:lnTo>
                  <a:lnTo>
                    <a:pt x="631583" y="395605"/>
                  </a:lnTo>
                  <a:lnTo>
                    <a:pt x="654418" y="395605"/>
                  </a:lnTo>
                  <a:lnTo>
                    <a:pt x="654418" y="365175"/>
                  </a:lnTo>
                  <a:lnTo>
                    <a:pt x="669632" y="365175"/>
                  </a:lnTo>
                  <a:lnTo>
                    <a:pt x="669632" y="319519"/>
                  </a:lnTo>
                  <a:lnTo>
                    <a:pt x="692467" y="319519"/>
                  </a:lnTo>
                  <a:lnTo>
                    <a:pt x="692467" y="258660"/>
                  </a:lnTo>
                  <a:close/>
                </a:path>
                <a:path w="761365" h="669925">
                  <a:moveTo>
                    <a:pt x="707682" y="197802"/>
                  </a:moveTo>
                  <a:lnTo>
                    <a:pt x="692467" y="197802"/>
                  </a:lnTo>
                  <a:lnTo>
                    <a:pt x="692467" y="258660"/>
                  </a:lnTo>
                  <a:lnTo>
                    <a:pt x="707682" y="258660"/>
                  </a:lnTo>
                  <a:lnTo>
                    <a:pt x="707682" y="197802"/>
                  </a:lnTo>
                  <a:close/>
                </a:path>
                <a:path w="761365" h="669925">
                  <a:moveTo>
                    <a:pt x="722896" y="136944"/>
                  </a:moveTo>
                  <a:lnTo>
                    <a:pt x="707682" y="136944"/>
                  </a:lnTo>
                  <a:lnTo>
                    <a:pt x="707682" y="197802"/>
                  </a:lnTo>
                  <a:lnTo>
                    <a:pt x="722896" y="197802"/>
                  </a:lnTo>
                  <a:lnTo>
                    <a:pt x="722896" y="136944"/>
                  </a:lnTo>
                  <a:close/>
                </a:path>
                <a:path w="761365" h="669925">
                  <a:moveTo>
                    <a:pt x="745731" y="68465"/>
                  </a:moveTo>
                  <a:lnTo>
                    <a:pt x="722896" y="68465"/>
                  </a:lnTo>
                  <a:lnTo>
                    <a:pt x="722896" y="136944"/>
                  </a:lnTo>
                  <a:lnTo>
                    <a:pt x="745731" y="136944"/>
                  </a:lnTo>
                  <a:lnTo>
                    <a:pt x="745731" y="68465"/>
                  </a:lnTo>
                  <a:close/>
                </a:path>
                <a:path w="761365" h="669925">
                  <a:moveTo>
                    <a:pt x="760945" y="0"/>
                  </a:moveTo>
                  <a:lnTo>
                    <a:pt x="745731" y="0"/>
                  </a:lnTo>
                  <a:lnTo>
                    <a:pt x="745731" y="60858"/>
                  </a:lnTo>
                  <a:lnTo>
                    <a:pt x="760945" y="60858"/>
                  </a:lnTo>
                  <a:lnTo>
                    <a:pt x="760945" y="0"/>
                  </a:lnTo>
                  <a:close/>
                </a:path>
              </a:pathLst>
            </a:custGeom>
            <a:solidFill>
              <a:srgbClr val="D6D2AC"/>
            </a:solidFill>
          </p:spPr>
          <p:txBody>
            <a:bodyPr wrap="square" lIns="0" tIns="0" rIns="0" bIns="0" rtlCol="0"/>
            <a:lstStyle/>
            <a:p>
              <a:endParaRPr/>
            </a:p>
          </p:txBody>
        </p:sp>
        <p:sp>
          <p:nvSpPr>
            <p:cNvPr id="87" name="object 87"/>
            <p:cNvSpPr/>
            <p:nvPr/>
          </p:nvSpPr>
          <p:spPr>
            <a:xfrm>
              <a:off x="7027293" y="1998283"/>
              <a:ext cx="4618990" cy="3910965"/>
            </a:xfrm>
            <a:custGeom>
              <a:avLst/>
              <a:gdLst/>
              <a:ahLst/>
              <a:cxnLst/>
              <a:rect l="l" t="t" r="r" b="b"/>
              <a:pathLst>
                <a:path w="4618990" h="3910965">
                  <a:moveTo>
                    <a:pt x="4580947" y="3872331"/>
                  </a:moveTo>
                  <a:lnTo>
                    <a:pt x="4580946" y="0"/>
                  </a:lnTo>
                </a:path>
                <a:path w="4618990" h="3910965">
                  <a:moveTo>
                    <a:pt x="4580947" y="3872331"/>
                  </a:moveTo>
                  <a:lnTo>
                    <a:pt x="4618994" y="3872331"/>
                  </a:lnTo>
                </a:path>
                <a:path w="4618990" h="3910965">
                  <a:moveTo>
                    <a:pt x="4580947" y="3385431"/>
                  </a:moveTo>
                  <a:lnTo>
                    <a:pt x="4618994" y="3385431"/>
                  </a:lnTo>
                </a:path>
                <a:path w="4618990" h="3910965">
                  <a:moveTo>
                    <a:pt x="4580947" y="2898570"/>
                  </a:moveTo>
                  <a:lnTo>
                    <a:pt x="4618994" y="2898570"/>
                  </a:lnTo>
                </a:path>
                <a:path w="4618990" h="3910965">
                  <a:moveTo>
                    <a:pt x="4580947" y="2419279"/>
                  </a:moveTo>
                  <a:lnTo>
                    <a:pt x="4618994" y="2419279"/>
                  </a:lnTo>
                </a:path>
                <a:path w="4618990" h="3910965">
                  <a:moveTo>
                    <a:pt x="4580947" y="1932380"/>
                  </a:moveTo>
                  <a:lnTo>
                    <a:pt x="4618994" y="1932380"/>
                  </a:lnTo>
                </a:path>
                <a:path w="4618990" h="3910965">
                  <a:moveTo>
                    <a:pt x="4580946" y="1445481"/>
                  </a:moveTo>
                  <a:lnTo>
                    <a:pt x="4618994" y="1445481"/>
                  </a:lnTo>
                </a:path>
                <a:path w="4618990" h="3910965">
                  <a:moveTo>
                    <a:pt x="4580946" y="966190"/>
                  </a:moveTo>
                  <a:lnTo>
                    <a:pt x="4618994" y="966190"/>
                  </a:lnTo>
                </a:path>
                <a:path w="4618990" h="3910965">
                  <a:moveTo>
                    <a:pt x="4580946" y="479291"/>
                  </a:moveTo>
                  <a:lnTo>
                    <a:pt x="4618994" y="479291"/>
                  </a:lnTo>
                </a:path>
                <a:path w="4618990" h="3910965">
                  <a:moveTo>
                    <a:pt x="4580946" y="0"/>
                  </a:moveTo>
                  <a:lnTo>
                    <a:pt x="4618994" y="0"/>
                  </a:lnTo>
                </a:path>
                <a:path w="4618990" h="3910965">
                  <a:moveTo>
                    <a:pt x="0" y="3872331"/>
                  </a:moveTo>
                  <a:lnTo>
                    <a:pt x="4580947" y="3872331"/>
                  </a:lnTo>
                </a:path>
                <a:path w="4618990" h="3910965">
                  <a:moveTo>
                    <a:pt x="0" y="3872318"/>
                  </a:moveTo>
                  <a:lnTo>
                    <a:pt x="0" y="3910357"/>
                  </a:lnTo>
                </a:path>
                <a:path w="4618990" h="3910965">
                  <a:moveTo>
                    <a:pt x="213064" y="3872318"/>
                  </a:moveTo>
                  <a:lnTo>
                    <a:pt x="213064" y="3910357"/>
                  </a:lnTo>
                </a:path>
                <a:path w="4618990" h="3910965">
                  <a:moveTo>
                    <a:pt x="433739" y="3872318"/>
                  </a:moveTo>
                  <a:lnTo>
                    <a:pt x="433739" y="3910357"/>
                  </a:lnTo>
                </a:path>
                <a:path w="4618990" h="3910965">
                  <a:moveTo>
                    <a:pt x="654413" y="3872318"/>
                  </a:moveTo>
                  <a:lnTo>
                    <a:pt x="654413" y="3910357"/>
                  </a:lnTo>
                </a:path>
                <a:path w="4618990" h="3910965">
                  <a:moveTo>
                    <a:pt x="867478" y="3872318"/>
                  </a:moveTo>
                  <a:lnTo>
                    <a:pt x="867478" y="3910357"/>
                  </a:lnTo>
                </a:path>
                <a:path w="4618990" h="3910965">
                  <a:moveTo>
                    <a:pt x="1088153" y="3872318"/>
                  </a:moveTo>
                  <a:lnTo>
                    <a:pt x="1088153" y="3910357"/>
                  </a:lnTo>
                </a:path>
                <a:path w="4618990" h="3910965">
                  <a:moveTo>
                    <a:pt x="1308878" y="3872318"/>
                  </a:moveTo>
                  <a:lnTo>
                    <a:pt x="1308878" y="3910357"/>
                  </a:lnTo>
                </a:path>
                <a:path w="4618990" h="3910965">
                  <a:moveTo>
                    <a:pt x="1529552" y="3872318"/>
                  </a:moveTo>
                  <a:lnTo>
                    <a:pt x="1529552" y="3910357"/>
                  </a:lnTo>
                </a:path>
                <a:path w="4618990" h="3910965">
                  <a:moveTo>
                    <a:pt x="1742617" y="3872318"/>
                  </a:moveTo>
                  <a:lnTo>
                    <a:pt x="1742617" y="3910357"/>
                  </a:lnTo>
                </a:path>
                <a:path w="4618990" h="3910965">
                  <a:moveTo>
                    <a:pt x="1963292" y="3872318"/>
                  </a:moveTo>
                  <a:lnTo>
                    <a:pt x="1963292" y="3910357"/>
                  </a:lnTo>
                </a:path>
                <a:path w="4618990" h="3910965">
                  <a:moveTo>
                    <a:pt x="2183966" y="3872318"/>
                  </a:moveTo>
                  <a:lnTo>
                    <a:pt x="2183966" y="3910357"/>
                  </a:lnTo>
                </a:path>
                <a:path w="4618990" h="3910965">
                  <a:moveTo>
                    <a:pt x="2397031" y="3872318"/>
                  </a:moveTo>
                  <a:lnTo>
                    <a:pt x="2397031" y="3910357"/>
                  </a:lnTo>
                </a:path>
                <a:path w="4618990" h="3910965">
                  <a:moveTo>
                    <a:pt x="2617705" y="3872318"/>
                  </a:moveTo>
                  <a:lnTo>
                    <a:pt x="2617705" y="3910357"/>
                  </a:lnTo>
                </a:path>
                <a:path w="4618990" h="3910965">
                  <a:moveTo>
                    <a:pt x="2838380" y="3872318"/>
                  </a:moveTo>
                  <a:lnTo>
                    <a:pt x="2838380" y="3910357"/>
                  </a:lnTo>
                </a:path>
                <a:path w="4618990" h="3910965">
                  <a:moveTo>
                    <a:pt x="3051445" y="3872318"/>
                  </a:moveTo>
                  <a:lnTo>
                    <a:pt x="3051445" y="3910357"/>
                  </a:lnTo>
                </a:path>
                <a:path w="4618990" h="3910965">
                  <a:moveTo>
                    <a:pt x="3272119" y="3872318"/>
                  </a:moveTo>
                  <a:lnTo>
                    <a:pt x="3272119" y="3910357"/>
                  </a:lnTo>
                </a:path>
                <a:path w="4618990" h="3910965">
                  <a:moveTo>
                    <a:pt x="3492794" y="3872318"/>
                  </a:moveTo>
                  <a:lnTo>
                    <a:pt x="3492794" y="3910357"/>
                  </a:lnTo>
                </a:path>
                <a:path w="4618990" h="3910965">
                  <a:moveTo>
                    <a:pt x="3705859" y="3872318"/>
                  </a:moveTo>
                  <a:lnTo>
                    <a:pt x="3705859" y="3910357"/>
                  </a:lnTo>
                </a:path>
                <a:path w="4618990" h="3910965">
                  <a:moveTo>
                    <a:pt x="3926533" y="3872318"/>
                  </a:moveTo>
                  <a:lnTo>
                    <a:pt x="3926533" y="3910357"/>
                  </a:lnTo>
                </a:path>
                <a:path w="4618990" h="3910965">
                  <a:moveTo>
                    <a:pt x="4147207" y="3872318"/>
                  </a:moveTo>
                  <a:lnTo>
                    <a:pt x="4147207" y="3910357"/>
                  </a:lnTo>
                </a:path>
                <a:path w="4618990" h="3910965">
                  <a:moveTo>
                    <a:pt x="4360272" y="3872318"/>
                  </a:moveTo>
                  <a:lnTo>
                    <a:pt x="4360272" y="3910357"/>
                  </a:lnTo>
                </a:path>
                <a:path w="4618990" h="3910965">
                  <a:moveTo>
                    <a:pt x="4580947" y="3872318"/>
                  </a:moveTo>
                  <a:lnTo>
                    <a:pt x="4580947" y="3910357"/>
                  </a:lnTo>
                </a:path>
              </a:pathLst>
            </a:custGeom>
            <a:ln w="6340">
              <a:solidFill>
                <a:srgbClr val="000000"/>
              </a:solidFill>
            </a:ln>
          </p:spPr>
          <p:txBody>
            <a:bodyPr wrap="square" lIns="0" tIns="0" rIns="0" bIns="0" rtlCol="0"/>
            <a:lstStyle/>
            <a:p>
              <a:endParaRPr/>
            </a:p>
          </p:txBody>
        </p:sp>
        <p:sp>
          <p:nvSpPr>
            <p:cNvPr id="88" name="object 88"/>
            <p:cNvSpPr/>
            <p:nvPr/>
          </p:nvSpPr>
          <p:spPr>
            <a:xfrm>
              <a:off x="7023489" y="2317810"/>
              <a:ext cx="4471035" cy="2476500"/>
            </a:xfrm>
            <a:custGeom>
              <a:avLst/>
              <a:gdLst/>
              <a:ahLst/>
              <a:cxnLst/>
              <a:rect l="l" t="t" r="r" b="b"/>
              <a:pathLst>
                <a:path w="4471034" h="2476500">
                  <a:moveTo>
                    <a:pt x="0" y="2476338"/>
                  </a:moveTo>
                  <a:lnTo>
                    <a:pt x="11414" y="2464926"/>
                  </a:lnTo>
                  <a:lnTo>
                    <a:pt x="26633" y="2449711"/>
                  </a:lnTo>
                  <a:lnTo>
                    <a:pt x="49461" y="2434495"/>
                  </a:lnTo>
                  <a:lnTo>
                    <a:pt x="64680" y="2426887"/>
                  </a:lnTo>
                  <a:lnTo>
                    <a:pt x="87508" y="2404064"/>
                  </a:lnTo>
                  <a:lnTo>
                    <a:pt x="102727" y="2388848"/>
                  </a:lnTo>
                  <a:lnTo>
                    <a:pt x="117946" y="2373633"/>
                  </a:lnTo>
                  <a:lnTo>
                    <a:pt x="140775" y="2358417"/>
                  </a:lnTo>
                  <a:lnTo>
                    <a:pt x="155993" y="2335594"/>
                  </a:lnTo>
                  <a:lnTo>
                    <a:pt x="171212" y="2320378"/>
                  </a:lnTo>
                  <a:lnTo>
                    <a:pt x="194041" y="2312770"/>
                  </a:lnTo>
                  <a:lnTo>
                    <a:pt x="209260" y="2312770"/>
                  </a:lnTo>
                  <a:lnTo>
                    <a:pt x="232088" y="2297555"/>
                  </a:lnTo>
                  <a:lnTo>
                    <a:pt x="247307" y="2289947"/>
                  </a:lnTo>
                  <a:lnTo>
                    <a:pt x="262526" y="2289947"/>
                  </a:lnTo>
                  <a:lnTo>
                    <a:pt x="285354" y="2274731"/>
                  </a:lnTo>
                  <a:lnTo>
                    <a:pt x="300573" y="2267123"/>
                  </a:lnTo>
                  <a:lnTo>
                    <a:pt x="323402" y="2259516"/>
                  </a:lnTo>
                  <a:lnTo>
                    <a:pt x="338621" y="2244300"/>
                  </a:lnTo>
                  <a:lnTo>
                    <a:pt x="353839" y="2236692"/>
                  </a:lnTo>
                  <a:lnTo>
                    <a:pt x="376668" y="2229084"/>
                  </a:lnTo>
                  <a:lnTo>
                    <a:pt x="391887" y="2213869"/>
                  </a:lnTo>
                  <a:lnTo>
                    <a:pt x="414715" y="2198653"/>
                  </a:lnTo>
                  <a:lnTo>
                    <a:pt x="429934" y="2183438"/>
                  </a:lnTo>
                  <a:lnTo>
                    <a:pt x="445153" y="2168222"/>
                  </a:lnTo>
                  <a:lnTo>
                    <a:pt x="467981" y="2153006"/>
                  </a:lnTo>
                  <a:lnTo>
                    <a:pt x="483200" y="2145399"/>
                  </a:lnTo>
                  <a:lnTo>
                    <a:pt x="506029" y="2114967"/>
                  </a:lnTo>
                  <a:lnTo>
                    <a:pt x="521248" y="2107360"/>
                  </a:lnTo>
                  <a:lnTo>
                    <a:pt x="536467" y="2092144"/>
                  </a:lnTo>
                  <a:lnTo>
                    <a:pt x="559295" y="2069321"/>
                  </a:lnTo>
                  <a:lnTo>
                    <a:pt x="574514" y="2054105"/>
                  </a:lnTo>
                  <a:lnTo>
                    <a:pt x="589733" y="2031282"/>
                  </a:lnTo>
                  <a:lnTo>
                    <a:pt x="612561" y="2031282"/>
                  </a:lnTo>
                  <a:lnTo>
                    <a:pt x="627780" y="2038889"/>
                  </a:lnTo>
                  <a:lnTo>
                    <a:pt x="650609" y="2054105"/>
                  </a:lnTo>
                  <a:lnTo>
                    <a:pt x="665827" y="2092144"/>
                  </a:lnTo>
                  <a:lnTo>
                    <a:pt x="681046" y="2130183"/>
                  </a:lnTo>
                  <a:lnTo>
                    <a:pt x="703875" y="2153006"/>
                  </a:lnTo>
                  <a:lnTo>
                    <a:pt x="719094" y="2206261"/>
                  </a:lnTo>
                  <a:lnTo>
                    <a:pt x="741922" y="2251908"/>
                  </a:lnTo>
                  <a:lnTo>
                    <a:pt x="757141" y="2282339"/>
                  </a:lnTo>
                  <a:lnTo>
                    <a:pt x="772360" y="2327986"/>
                  </a:lnTo>
                  <a:lnTo>
                    <a:pt x="795188" y="2366025"/>
                  </a:lnTo>
                  <a:lnTo>
                    <a:pt x="810407" y="2396456"/>
                  </a:lnTo>
                  <a:lnTo>
                    <a:pt x="833236" y="2426887"/>
                  </a:lnTo>
                  <a:lnTo>
                    <a:pt x="848455" y="2426887"/>
                  </a:lnTo>
                  <a:lnTo>
                    <a:pt x="863674" y="2419279"/>
                  </a:lnTo>
                  <a:lnTo>
                    <a:pt x="886502" y="2404064"/>
                  </a:lnTo>
                  <a:lnTo>
                    <a:pt x="901721" y="2381240"/>
                  </a:lnTo>
                  <a:lnTo>
                    <a:pt x="916940" y="2343201"/>
                  </a:lnTo>
                  <a:lnTo>
                    <a:pt x="939768" y="2312770"/>
                  </a:lnTo>
                  <a:lnTo>
                    <a:pt x="954987" y="2274731"/>
                  </a:lnTo>
                  <a:lnTo>
                    <a:pt x="977815" y="2244300"/>
                  </a:lnTo>
                  <a:lnTo>
                    <a:pt x="993034" y="2221477"/>
                  </a:lnTo>
                  <a:lnTo>
                    <a:pt x="1008253" y="2183438"/>
                  </a:lnTo>
                  <a:lnTo>
                    <a:pt x="1031082" y="2160614"/>
                  </a:lnTo>
                  <a:lnTo>
                    <a:pt x="1046301" y="2137791"/>
                  </a:lnTo>
                  <a:lnTo>
                    <a:pt x="1069129" y="2107360"/>
                  </a:lnTo>
                  <a:lnTo>
                    <a:pt x="1084348" y="2092144"/>
                  </a:lnTo>
                  <a:lnTo>
                    <a:pt x="1099567" y="2069321"/>
                  </a:lnTo>
                  <a:lnTo>
                    <a:pt x="1122395" y="2046497"/>
                  </a:lnTo>
                  <a:lnTo>
                    <a:pt x="1137665" y="2023674"/>
                  </a:lnTo>
                  <a:lnTo>
                    <a:pt x="1160493" y="2016066"/>
                  </a:lnTo>
                  <a:lnTo>
                    <a:pt x="1175712" y="1985635"/>
                  </a:lnTo>
                  <a:lnTo>
                    <a:pt x="1190931" y="1962811"/>
                  </a:lnTo>
                  <a:lnTo>
                    <a:pt x="1213759" y="1939988"/>
                  </a:lnTo>
                  <a:lnTo>
                    <a:pt x="1228978" y="1917165"/>
                  </a:lnTo>
                  <a:lnTo>
                    <a:pt x="1244197" y="1894341"/>
                  </a:lnTo>
                  <a:lnTo>
                    <a:pt x="1267026" y="1879126"/>
                  </a:lnTo>
                  <a:lnTo>
                    <a:pt x="1282245" y="1863910"/>
                  </a:lnTo>
                  <a:lnTo>
                    <a:pt x="1305073" y="1848694"/>
                  </a:lnTo>
                  <a:lnTo>
                    <a:pt x="1320292" y="1841087"/>
                  </a:lnTo>
                  <a:lnTo>
                    <a:pt x="1335511" y="1818263"/>
                  </a:lnTo>
                  <a:lnTo>
                    <a:pt x="1358339" y="1810655"/>
                  </a:lnTo>
                  <a:lnTo>
                    <a:pt x="1373558" y="1795440"/>
                  </a:lnTo>
                  <a:lnTo>
                    <a:pt x="1396387" y="1787832"/>
                  </a:lnTo>
                  <a:lnTo>
                    <a:pt x="1411605" y="1787832"/>
                  </a:lnTo>
                  <a:lnTo>
                    <a:pt x="1426824" y="1780224"/>
                  </a:lnTo>
                  <a:lnTo>
                    <a:pt x="1449653" y="1780224"/>
                  </a:lnTo>
                  <a:lnTo>
                    <a:pt x="1464872" y="1787832"/>
                  </a:lnTo>
                  <a:lnTo>
                    <a:pt x="1487700" y="1765009"/>
                  </a:lnTo>
                  <a:lnTo>
                    <a:pt x="1502919" y="1757401"/>
                  </a:lnTo>
                  <a:lnTo>
                    <a:pt x="1518138" y="1757401"/>
                  </a:lnTo>
                  <a:lnTo>
                    <a:pt x="1540966" y="1742185"/>
                  </a:lnTo>
                  <a:lnTo>
                    <a:pt x="1556185" y="1742185"/>
                  </a:lnTo>
                  <a:lnTo>
                    <a:pt x="1579014" y="1749793"/>
                  </a:lnTo>
                  <a:lnTo>
                    <a:pt x="1594233" y="1734577"/>
                  </a:lnTo>
                  <a:lnTo>
                    <a:pt x="1609451" y="1726970"/>
                  </a:lnTo>
                  <a:lnTo>
                    <a:pt x="1632280" y="1726970"/>
                  </a:lnTo>
                  <a:lnTo>
                    <a:pt x="1647499" y="1711754"/>
                  </a:lnTo>
                  <a:lnTo>
                    <a:pt x="1662718" y="1711754"/>
                  </a:lnTo>
                  <a:lnTo>
                    <a:pt x="1685546" y="1704146"/>
                  </a:lnTo>
                  <a:lnTo>
                    <a:pt x="1700765" y="1704146"/>
                  </a:lnTo>
                  <a:lnTo>
                    <a:pt x="1723593" y="1711754"/>
                  </a:lnTo>
                  <a:lnTo>
                    <a:pt x="1738812" y="1704146"/>
                  </a:lnTo>
                  <a:lnTo>
                    <a:pt x="1754031" y="1704146"/>
                  </a:lnTo>
                  <a:lnTo>
                    <a:pt x="1776860" y="1704146"/>
                  </a:lnTo>
                  <a:lnTo>
                    <a:pt x="1792079" y="1688931"/>
                  </a:lnTo>
                  <a:lnTo>
                    <a:pt x="1814907" y="1696539"/>
                  </a:lnTo>
                  <a:lnTo>
                    <a:pt x="1830126" y="1688931"/>
                  </a:lnTo>
                  <a:lnTo>
                    <a:pt x="1845345" y="1673715"/>
                  </a:lnTo>
                  <a:lnTo>
                    <a:pt x="1868173" y="1673715"/>
                  </a:lnTo>
                  <a:lnTo>
                    <a:pt x="1883392" y="1666107"/>
                  </a:lnTo>
                  <a:lnTo>
                    <a:pt x="1906221" y="1650892"/>
                  </a:lnTo>
                  <a:lnTo>
                    <a:pt x="1921439" y="1643284"/>
                  </a:lnTo>
                  <a:lnTo>
                    <a:pt x="1936658" y="1628068"/>
                  </a:lnTo>
                  <a:lnTo>
                    <a:pt x="1959487" y="1612853"/>
                  </a:lnTo>
                  <a:lnTo>
                    <a:pt x="1974706" y="1612853"/>
                  </a:lnTo>
                  <a:lnTo>
                    <a:pt x="1989925" y="1620461"/>
                  </a:lnTo>
                  <a:lnTo>
                    <a:pt x="2012753" y="1612853"/>
                  </a:lnTo>
                  <a:lnTo>
                    <a:pt x="2027972" y="1612853"/>
                  </a:lnTo>
                  <a:lnTo>
                    <a:pt x="2050800" y="1620461"/>
                  </a:lnTo>
                  <a:lnTo>
                    <a:pt x="2066019" y="1612853"/>
                  </a:lnTo>
                  <a:lnTo>
                    <a:pt x="2081238" y="1612853"/>
                  </a:lnTo>
                  <a:lnTo>
                    <a:pt x="2104067" y="1620461"/>
                  </a:lnTo>
                  <a:lnTo>
                    <a:pt x="2119285" y="1620461"/>
                  </a:lnTo>
                  <a:lnTo>
                    <a:pt x="2142114" y="1620461"/>
                  </a:lnTo>
                  <a:lnTo>
                    <a:pt x="2157333" y="1628068"/>
                  </a:lnTo>
                  <a:lnTo>
                    <a:pt x="2172552" y="1635676"/>
                  </a:lnTo>
                  <a:lnTo>
                    <a:pt x="2195380" y="1643284"/>
                  </a:lnTo>
                  <a:lnTo>
                    <a:pt x="2210599" y="1643284"/>
                  </a:lnTo>
                  <a:lnTo>
                    <a:pt x="2233427" y="1650892"/>
                  </a:lnTo>
                  <a:lnTo>
                    <a:pt x="2248646" y="1658500"/>
                  </a:lnTo>
                  <a:lnTo>
                    <a:pt x="2263865" y="1658500"/>
                  </a:lnTo>
                  <a:lnTo>
                    <a:pt x="2286694" y="1666107"/>
                  </a:lnTo>
                  <a:lnTo>
                    <a:pt x="2301913" y="1688931"/>
                  </a:lnTo>
                  <a:lnTo>
                    <a:pt x="2324741" y="1681323"/>
                  </a:lnTo>
                  <a:lnTo>
                    <a:pt x="2339960" y="1681323"/>
                  </a:lnTo>
                  <a:lnTo>
                    <a:pt x="2355179" y="1688931"/>
                  </a:lnTo>
                  <a:lnTo>
                    <a:pt x="2378007" y="1681323"/>
                  </a:lnTo>
                  <a:lnTo>
                    <a:pt x="2393226" y="1673715"/>
                  </a:lnTo>
                  <a:lnTo>
                    <a:pt x="2408445" y="1666107"/>
                  </a:lnTo>
                  <a:lnTo>
                    <a:pt x="2431273" y="1658500"/>
                  </a:lnTo>
                  <a:lnTo>
                    <a:pt x="2446492" y="1635676"/>
                  </a:lnTo>
                  <a:lnTo>
                    <a:pt x="2469321" y="1643284"/>
                  </a:lnTo>
                  <a:lnTo>
                    <a:pt x="2484540" y="1620461"/>
                  </a:lnTo>
                  <a:lnTo>
                    <a:pt x="2499759" y="1605245"/>
                  </a:lnTo>
                  <a:lnTo>
                    <a:pt x="2522587" y="1597637"/>
                  </a:lnTo>
                  <a:lnTo>
                    <a:pt x="2537806" y="1574814"/>
                  </a:lnTo>
                  <a:lnTo>
                    <a:pt x="2560634" y="1567206"/>
                  </a:lnTo>
                  <a:lnTo>
                    <a:pt x="2575853" y="1544383"/>
                  </a:lnTo>
                  <a:lnTo>
                    <a:pt x="2591072" y="1529167"/>
                  </a:lnTo>
                  <a:lnTo>
                    <a:pt x="2613901" y="1513951"/>
                  </a:lnTo>
                  <a:lnTo>
                    <a:pt x="2629119" y="1491128"/>
                  </a:lnTo>
                  <a:lnTo>
                    <a:pt x="2651948" y="1475912"/>
                  </a:lnTo>
                  <a:lnTo>
                    <a:pt x="2667167" y="1468305"/>
                  </a:lnTo>
                  <a:lnTo>
                    <a:pt x="2682386" y="1437873"/>
                  </a:lnTo>
                  <a:lnTo>
                    <a:pt x="2705214" y="1415050"/>
                  </a:lnTo>
                  <a:lnTo>
                    <a:pt x="2720433" y="1399834"/>
                  </a:lnTo>
                  <a:lnTo>
                    <a:pt x="2735652" y="1377011"/>
                  </a:lnTo>
                  <a:lnTo>
                    <a:pt x="2758480" y="1354188"/>
                  </a:lnTo>
                  <a:lnTo>
                    <a:pt x="2773699" y="1346580"/>
                  </a:lnTo>
                  <a:lnTo>
                    <a:pt x="2796528" y="1316149"/>
                  </a:lnTo>
                  <a:lnTo>
                    <a:pt x="2811747" y="1300933"/>
                  </a:lnTo>
                  <a:lnTo>
                    <a:pt x="2826965" y="1300933"/>
                  </a:lnTo>
                  <a:lnTo>
                    <a:pt x="2849794" y="1293325"/>
                  </a:lnTo>
                  <a:lnTo>
                    <a:pt x="2865013" y="1285717"/>
                  </a:lnTo>
                  <a:lnTo>
                    <a:pt x="2887841" y="1285717"/>
                  </a:lnTo>
                  <a:lnTo>
                    <a:pt x="2903060" y="1285717"/>
                  </a:lnTo>
                  <a:lnTo>
                    <a:pt x="2918279" y="1285717"/>
                  </a:lnTo>
                  <a:lnTo>
                    <a:pt x="2941107" y="1300933"/>
                  </a:lnTo>
                  <a:lnTo>
                    <a:pt x="2956326" y="1293325"/>
                  </a:lnTo>
                  <a:lnTo>
                    <a:pt x="2979155" y="1308541"/>
                  </a:lnTo>
                  <a:lnTo>
                    <a:pt x="2994374" y="1308541"/>
                  </a:lnTo>
                  <a:lnTo>
                    <a:pt x="3009593" y="1323756"/>
                  </a:lnTo>
                  <a:lnTo>
                    <a:pt x="3032421" y="1346580"/>
                  </a:lnTo>
                  <a:lnTo>
                    <a:pt x="3047640" y="1346580"/>
                  </a:lnTo>
                  <a:lnTo>
                    <a:pt x="3062859" y="1354188"/>
                  </a:lnTo>
                  <a:lnTo>
                    <a:pt x="3085687" y="1361795"/>
                  </a:lnTo>
                  <a:lnTo>
                    <a:pt x="3100906" y="1369403"/>
                  </a:lnTo>
                  <a:lnTo>
                    <a:pt x="3123735" y="1430266"/>
                  </a:lnTo>
                  <a:lnTo>
                    <a:pt x="3138953" y="1521559"/>
                  </a:lnTo>
                  <a:lnTo>
                    <a:pt x="3154172" y="1559598"/>
                  </a:lnTo>
                  <a:lnTo>
                    <a:pt x="3177001" y="1612853"/>
                  </a:lnTo>
                  <a:lnTo>
                    <a:pt x="3192220" y="1650892"/>
                  </a:lnTo>
                  <a:lnTo>
                    <a:pt x="3215048" y="1666107"/>
                  </a:lnTo>
                  <a:lnTo>
                    <a:pt x="3230267" y="1696539"/>
                  </a:lnTo>
                  <a:lnTo>
                    <a:pt x="3245486" y="1704146"/>
                  </a:lnTo>
                  <a:lnTo>
                    <a:pt x="3268314" y="1696539"/>
                  </a:lnTo>
                  <a:lnTo>
                    <a:pt x="3283533" y="1704146"/>
                  </a:lnTo>
                  <a:lnTo>
                    <a:pt x="3306362" y="1704146"/>
                  </a:lnTo>
                  <a:lnTo>
                    <a:pt x="3321581" y="1658500"/>
                  </a:lnTo>
                  <a:lnTo>
                    <a:pt x="3336800" y="1590029"/>
                  </a:lnTo>
                  <a:lnTo>
                    <a:pt x="3359628" y="1498736"/>
                  </a:lnTo>
                  <a:lnTo>
                    <a:pt x="3374847" y="1430266"/>
                  </a:lnTo>
                  <a:lnTo>
                    <a:pt x="3397675" y="1361795"/>
                  </a:lnTo>
                  <a:lnTo>
                    <a:pt x="3412894" y="1293325"/>
                  </a:lnTo>
                  <a:lnTo>
                    <a:pt x="3428113" y="1247678"/>
                  </a:lnTo>
                  <a:lnTo>
                    <a:pt x="3450941" y="1202032"/>
                  </a:lnTo>
                  <a:lnTo>
                    <a:pt x="3466160" y="1148777"/>
                  </a:lnTo>
                  <a:lnTo>
                    <a:pt x="3481379" y="1103130"/>
                  </a:lnTo>
                  <a:lnTo>
                    <a:pt x="3504208" y="1072699"/>
                  </a:lnTo>
                  <a:lnTo>
                    <a:pt x="3519427" y="1019444"/>
                  </a:lnTo>
                  <a:lnTo>
                    <a:pt x="3542255" y="989013"/>
                  </a:lnTo>
                  <a:lnTo>
                    <a:pt x="3557474" y="935759"/>
                  </a:lnTo>
                  <a:lnTo>
                    <a:pt x="3572693" y="882504"/>
                  </a:lnTo>
                  <a:lnTo>
                    <a:pt x="3595521" y="814034"/>
                  </a:lnTo>
                  <a:lnTo>
                    <a:pt x="3610740" y="783603"/>
                  </a:lnTo>
                  <a:lnTo>
                    <a:pt x="3633568" y="722740"/>
                  </a:lnTo>
                  <a:lnTo>
                    <a:pt x="3648787" y="677094"/>
                  </a:lnTo>
                  <a:lnTo>
                    <a:pt x="3664006" y="639055"/>
                  </a:lnTo>
                  <a:lnTo>
                    <a:pt x="3686835" y="623839"/>
                  </a:lnTo>
                  <a:lnTo>
                    <a:pt x="3702054" y="616231"/>
                  </a:lnTo>
                  <a:lnTo>
                    <a:pt x="3724882" y="585800"/>
                  </a:lnTo>
                  <a:lnTo>
                    <a:pt x="3740101" y="578192"/>
                  </a:lnTo>
                  <a:lnTo>
                    <a:pt x="3755320" y="570584"/>
                  </a:lnTo>
                  <a:lnTo>
                    <a:pt x="3778148" y="578192"/>
                  </a:lnTo>
                  <a:lnTo>
                    <a:pt x="3793367" y="578192"/>
                  </a:lnTo>
                  <a:lnTo>
                    <a:pt x="3808586" y="593408"/>
                  </a:lnTo>
                  <a:lnTo>
                    <a:pt x="3831414" y="608623"/>
                  </a:lnTo>
                  <a:lnTo>
                    <a:pt x="3846633" y="616231"/>
                  </a:lnTo>
                  <a:lnTo>
                    <a:pt x="3869462" y="623839"/>
                  </a:lnTo>
                  <a:lnTo>
                    <a:pt x="3884681" y="616231"/>
                  </a:lnTo>
                  <a:lnTo>
                    <a:pt x="3899900" y="608623"/>
                  </a:lnTo>
                  <a:lnTo>
                    <a:pt x="3922728" y="616231"/>
                  </a:lnTo>
                  <a:lnTo>
                    <a:pt x="3937947" y="616231"/>
                  </a:lnTo>
                  <a:lnTo>
                    <a:pt x="3960775" y="593408"/>
                  </a:lnTo>
                  <a:lnTo>
                    <a:pt x="3975994" y="608623"/>
                  </a:lnTo>
                  <a:lnTo>
                    <a:pt x="3991213" y="570584"/>
                  </a:lnTo>
                  <a:lnTo>
                    <a:pt x="4014042" y="555369"/>
                  </a:lnTo>
                  <a:lnTo>
                    <a:pt x="4029260" y="562977"/>
                  </a:lnTo>
                  <a:lnTo>
                    <a:pt x="4052089" y="524938"/>
                  </a:lnTo>
                  <a:lnTo>
                    <a:pt x="4067308" y="509722"/>
                  </a:lnTo>
                  <a:lnTo>
                    <a:pt x="4082527" y="517330"/>
                  </a:lnTo>
                  <a:lnTo>
                    <a:pt x="4105355" y="494506"/>
                  </a:lnTo>
                  <a:lnTo>
                    <a:pt x="4120574" y="486899"/>
                  </a:lnTo>
                  <a:lnTo>
                    <a:pt x="4143402" y="471683"/>
                  </a:lnTo>
                  <a:lnTo>
                    <a:pt x="4158621" y="456467"/>
                  </a:lnTo>
                  <a:lnTo>
                    <a:pt x="4173840" y="479291"/>
                  </a:lnTo>
                  <a:lnTo>
                    <a:pt x="4196669" y="464075"/>
                  </a:lnTo>
                  <a:lnTo>
                    <a:pt x="4211888" y="471683"/>
                  </a:lnTo>
                  <a:lnTo>
                    <a:pt x="4227106" y="479291"/>
                  </a:lnTo>
                  <a:lnTo>
                    <a:pt x="4249935" y="464075"/>
                  </a:lnTo>
                  <a:lnTo>
                    <a:pt x="4265154" y="464075"/>
                  </a:lnTo>
                  <a:lnTo>
                    <a:pt x="4287982" y="464075"/>
                  </a:lnTo>
                  <a:lnTo>
                    <a:pt x="4303201" y="426036"/>
                  </a:lnTo>
                  <a:lnTo>
                    <a:pt x="4318420" y="387997"/>
                  </a:lnTo>
                  <a:lnTo>
                    <a:pt x="4341248" y="372782"/>
                  </a:lnTo>
                  <a:lnTo>
                    <a:pt x="4356467" y="334743"/>
                  </a:lnTo>
                </a:path>
                <a:path w="4471034" h="2476500">
                  <a:moveTo>
                    <a:pt x="4379296" y="311919"/>
                  </a:moveTo>
                  <a:lnTo>
                    <a:pt x="4394515" y="266272"/>
                  </a:lnTo>
                  <a:lnTo>
                    <a:pt x="4409734" y="205410"/>
                  </a:lnTo>
                  <a:lnTo>
                    <a:pt x="4432562" y="136940"/>
                  </a:lnTo>
                  <a:lnTo>
                    <a:pt x="4447781" y="76077"/>
                  </a:lnTo>
                  <a:lnTo>
                    <a:pt x="4470609" y="0"/>
                  </a:lnTo>
                </a:path>
              </a:pathLst>
            </a:custGeom>
            <a:ln w="19021">
              <a:solidFill>
                <a:srgbClr val="000000"/>
              </a:solidFill>
            </a:ln>
          </p:spPr>
          <p:txBody>
            <a:bodyPr wrap="square" lIns="0" tIns="0" rIns="0" bIns="0" rtlCol="0"/>
            <a:lstStyle/>
            <a:p>
              <a:endParaRPr/>
            </a:p>
          </p:txBody>
        </p:sp>
        <p:sp>
          <p:nvSpPr>
            <p:cNvPr id="89" name="object 89"/>
            <p:cNvSpPr/>
            <p:nvPr/>
          </p:nvSpPr>
          <p:spPr>
            <a:xfrm>
              <a:off x="7236553" y="2093380"/>
              <a:ext cx="243840" cy="60960"/>
            </a:xfrm>
            <a:custGeom>
              <a:avLst/>
              <a:gdLst/>
              <a:ahLst/>
              <a:cxnLst/>
              <a:rect l="l" t="t" r="r" b="b"/>
              <a:pathLst>
                <a:path w="243840" h="60960">
                  <a:moveTo>
                    <a:pt x="243502" y="0"/>
                  </a:moveTo>
                  <a:lnTo>
                    <a:pt x="0" y="0"/>
                  </a:lnTo>
                  <a:lnTo>
                    <a:pt x="0" y="60862"/>
                  </a:lnTo>
                  <a:lnTo>
                    <a:pt x="243502" y="60862"/>
                  </a:lnTo>
                  <a:lnTo>
                    <a:pt x="243502" y="0"/>
                  </a:lnTo>
                  <a:close/>
                </a:path>
              </a:pathLst>
            </a:custGeom>
            <a:solidFill>
              <a:srgbClr val="D6D2AC"/>
            </a:solidFill>
          </p:spPr>
          <p:txBody>
            <a:bodyPr wrap="square" lIns="0" tIns="0" rIns="0" bIns="0" rtlCol="0"/>
            <a:lstStyle/>
            <a:p>
              <a:endParaRPr/>
            </a:p>
          </p:txBody>
        </p:sp>
        <p:sp>
          <p:nvSpPr>
            <p:cNvPr id="90" name="object 90"/>
            <p:cNvSpPr/>
            <p:nvPr/>
          </p:nvSpPr>
          <p:spPr>
            <a:xfrm>
              <a:off x="7236553" y="2275968"/>
              <a:ext cx="243840" cy="68580"/>
            </a:xfrm>
            <a:custGeom>
              <a:avLst/>
              <a:gdLst/>
              <a:ahLst/>
              <a:cxnLst/>
              <a:rect l="l" t="t" r="r" b="b"/>
              <a:pathLst>
                <a:path w="243840" h="68580">
                  <a:moveTo>
                    <a:pt x="243502" y="0"/>
                  </a:moveTo>
                  <a:lnTo>
                    <a:pt x="0" y="0"/>
                  </a:lnTo>
                  <a:lnTo>
                    <a:pt x="0" y="68470"/>
                  </a:lnTo>
                  <a:lnTo>
                    <a:pt x="243502" y="68470"/>
                  </a:lnTo>
                  <a:lnTo>
                    <a:pt x="243502" y="0"/>
                  </a:lnTo>
                  <a:close/>
                </a:path>
              </a:pathLst>
            </a:custGeom>
            <a:solidFill>
              <a:srgbClr val="78909C"/>
            </a:solidFill>
          </p:spPr>
          <p:txBody>
            <a:bodyPr wrap="square" lIns="0" tIns="0" rIns="0" bIns="0" rtlCol="0"/>
            <a:lstStyle/>
            <a:p>
              <a:endParaRPr/>
            </a:p>
          </p:txBody>
        </p:sp>
        <p:sp>
          <p:nvSpPr>
            <p:cNvPr id="91" name="object 91"/>
            <p:cNvSpPr/>
            <p:nvPr/>
          </p:nvSpPr>
          <p:spPr>
            <a:xfrm>
              <a:off x="7236553" y="2466162"/>
              <a:ext cx="243840" cy="60960"/>
            </a:xfrm>
            <a:custGeom>
              <a:avLst/>
              <a:gdLst/>
              <a:ahLst/>
              <a:cxnLst/>
              <a:rect l="l" t="t" r="r" b="b"/>
              <a:pathLst>
                <a:path w="243840" h="60960">
                  <a:moveTo>
                    <a:pt x="243502" y="0"/>
                  </a:moveTo>
                  <a:lnTo>
                    <a:pt x="0" y="0"/>
                  </a:lnTo>
                  <a:lnTo>
                    <a:pt x="0" y="60862"/>
                  </a:lnTo>
                  <a:lnTo>
                    <a:pt x="243502" y="60862"/>
                  </a:lnTo>
                  <a:lnTo>
                    <a:pt x="243502" y="0"/>
                  </a:lnTo>
                  <a:close/>
                </a:path>
              </a:pathLst>
            </a:custGeom>
            <a:solidFill>
              <a:srgbClr val="00AFEF"/>
            </a:solidFill>
          </p:spPr>
          <p:txBody>
            <a:bodyPr wrap="square" lIns="0" tIns="0" rIns="0" bIns="0" rtlCol="0"/>
            <a:lstStyle/>
            <a:p>
              <a:endParaRPr/>
            </a:p>
          </p:txBody>
        </p:sp>
        <p:sp>
          <p:nvSpPr>
            <p:cNvPr id="92" name="object 92"/>
            <p:cNvSpPr/>
            <p:nvPr/>
          </p:nvSpPr>
          <p:spPr>
            <a:xfrm>
              <a:off x="7236553" y="2648750"/>
              <a:ext cx="243840" cy="60960"/>
            </a:xfrm>
            <a:custGeom>
              <a:avLst/>
              <a:gdLst/>
              <a:ahLst/>
              <a:cxnLst/>
              <a:rect l="l" t="t" r="r" b="b"/>
              <a:pathLst>
                <a:path w="243840" h="60960">
                  <a:moveTo>
                    <a:pt x="243502" y="0"/>
                  </a:moveTo>
                  <a:lnTo>
                    <a:pt x="0" y="0"/>
                  </a:lnTo>
                  <a:lnTo>
                    <a:pt x="0" y="60862"/>
                  </a:lnTo>
                  <a:lnTo>
                    <a:pt x="243502" y="60862"/>
                  </a:lnTo>
                  <a:lnTo>
                    <a:pt x="243502" y="0"/>
                  </a:lnTo>
                  <a:close/>
                </a:path>
              </a:pathLst>
            </a:custGeom>
            <a:solidFill>
              <a:srgbClr val="006FC0"/>
            </a:solidFill>
          </p:spPr>
          <p:txBody>
            <a:bodyPr wrap="square" lIns="0" tIns="0" rIns="0" bIns="0" rtlCol="0"/>
            <a:lstStyle/>
            <a:p>
              <a:endParaRPr/>
            </a:p>
          </p:txBody>
        </p:sp>
        <p:sp>
          <p:nvSpPr>
            <p:cNvPr id="93" name="object 93"/>
            <p:cNvSpPr/>
            <p:nvPr/>
          </p:nvSpPr>
          <p:spPr>
            <a:xfrm>
              <a:off x="7236553" y="2838945"/>
              <a:ext cx="243840" cy="60960"/>
            </a:xfrm>
            <a:custGeom>
              <a:avLst/>
              <a:gdLst/>
              <a:ahLst/>
              <a:cxnLst/>
              <a:rect l="l" t="t" r="r" b="b"/>
              <a:pathLst>
                <a:path w="243840" h="60960">
                  <a:moveTo>
                    <a:pt x="243502" y="0"/>
                  </a:moveTo>
                  <a:lnTo>
                    <a:pt x="0" y="0"/>
                  </a:lnTo>
                  <a:lnTo>
                    <a:pt x="0" y="60862"/>
                  </a:lnTo>
                  <a:lnTo>
                    <a:pt x="243502" y="60862"/>
                  </a:lnTo>
                  <a:lnTo>
                    <a:pt x="243502" y="0"/>
                  </a:lnTo>
                  <a:close/>
                </a:path>
              </a:pathLst>
            </a:custGeom>
            <a:solidFill>
              <a:srgbClr val="FF0000"/>
            </a:solidFill>
          </p:spPr>
          <p:txBody>
            <a:bodyPr wrap="square" lIns="0" tIns="0" rIns="0" bIns="0" rtlCol="0"/>
            <a:lstStyle/>
            <a:p>
              <a:endParaRPr/>
            </a:p>
          </p:txBody>
        </p:sp>
        <p:sp>
          <p:nvSpPr>
            <p:cNvPr id="94" name="object 94"/>
            <p:cNvSpPr/>
            <p:nvPr/>
          </p:nvSpPr>
          <p:spPr>
            <a:xfrm>
              <a:off x="7232748" y="3055767"/>
              <a:ext cx="243840" cy="0"/>
            </a:xfrm>
            <a:custGeom>
              <a:avLst/>
              <a:gdLst/>
              <a:ahLst/>
              <a:cxnLst/>
              <a:rect l="l" t="t" r="r" b="b"/>
              <a:pathLst>
                <a:path w="243840">
                  <a:moveTo>
                    <a:pt x="0" y="0"/>
                  </a:moveTo>
                  <a:lnTo>
                    <a:pt x="243502" y="0"/>
                  </a:lnTo>
                </a:path>
              </a:pathLst>
            </a:custGeom>
            <a:ln w="19019">
              <a:solidFill>
                <a:srgbClr val="000000"/>
              </a:solidFill>
            </a:ln>
          </p:spPr>
          <p:txBody>
            <a:bodyPr wrap="square" lIns="0" tIns="0" rIns="0" bIns="0" rtlCol="0"/>
            <a:lstStyle/>
            <a:p>
              <a:endParaRPr/>
            </a:p>
          </p:txBody>
        </p:sp>
      </p:grpSp>
      <p:sp>
        <p:nvSpPr>
          <p:cNvPr id="121" name="object 121"/>
          <p:cNvSpPr txBox="1"/>
          <p:nvPr/>
        </p:nvSpPr>
        <p:spPr>
          <a:xfrm>
            <a:off x="7486937" y="1974742"/>
            <a:ext cx="1054100" cy="1144905"/>
          </a:xfrm>
          <a:prstGeom prst="rect">
            <a:avLst/>
          </a:prstGeom>
        </p:spPr>
        <p:txBody>
          <a:bodyPr vert="horz" wrap="square" lIns="0" tIns="61594" rIns="0" bIns="0" rtlCol="0">
            <a:spAutoFit/>
          </a:bodyPr>
          <a:lstStyle/>
          <a:p>
            <a:pPr marL="12700">
              <a:lnSpc>
                <a:spcPct val="100000"/>
              </a:lnSpc>
              <a:spcBef>
                <a:spcPts val="484"/>
              </a:spcBef>
            </a:pPr>
            <a:r>
              <a:rPr sz="900" dirty="0">
                <a:latin typeface="Calibri"/>
                <a:cs typeface="Calibri"/>
              </a:rPr>
              <a:t>Canadá</a:t>
            </a:r>
            <a:r>
              <a:rPr sz="900" spc="20" dirty="0">
                <a:latin typeface="Calibri"/>
                <a:cs typeface="Calibri"/>
              </a:rPr>
              <a:t> </a:t>
            </a:r>
            <a:r>
              <a:rPr sz="900" spc="-10" dirty="0">
                <a:latin typeface="Calibri"/>
                <a:cs typeface="Calibri"/>
              </a:rPr>
              <a:t>(13.4)</a:t>
            </a:r>
            <a:endParaRPr sz="900">
              <a:latin typeface="Calibri"/>
              <a:cs typeface="Calibri"/>
            </a:endParaRPr>
          </a:p>
          <a:p>
            <a:pPr marL="12700">
              <a:lnSpc>
                <a:spcPct val="100000"/>
              </a:lnSpc>
              <a:spcBef>
                <a:spcPts val="390"/>
              </a:spcBef>
            </a:pPr>
            <a:r>
              <a:rPr sz="900" dirty="0">
                <a:latin typeface="Calibri"/>
                <a:cs typeface="Calibri"/>
              </a:rPr>
              <a:t>Otros</a:t>
            </a:r>
            <a:r>
              <a:rPr sz="900" spc="-35" dirty="0">
                <a:latin typeface="Calibri"/>
                <a:cs typeface="Calibri"/>
              </a:rPr>
              <a:t> </a:t>
            </a:r>
            <a:r>
              <a:rPr sz="900" spc="-10" dirty="0">
                <a:latin typeface="Calibri"/>
                <a:cs typeface="Calibri"/>
              </a:rPr>
              <a:t>(30.4)</a:t>
            </a:r>
            <a:endParaRPr sz="900">
              <a:latin typeface="Calibri"/>
              <a:cs typeface="Calibri"/>
            </a:endParaRPr>
          </a:p>
          <a:p>
            <a:pPr marL="12700">
              <a:lnSpc>
                <a:spcPct val="100000"/>
              </a:lnSpc>
              <a:spcBef>
                <a:spcPts val="390"/>
              </a:spcBef>
            </a:pPr>
            <a:r>
              <a:rPr sz="900" dirty="0">
                <a:latin typeface="Calibri"/>
                <a:cs typeface="Calibri"/>
              </a:rPr>
              <a:t>Europa</a:t>
            </a:r>
            <a:r>
              <a:rPr sz="900" spc="-5" dirty="0">
                <a:latin typeface="Calibri"/>
                <a:cs typeface="Calibri"/>
              </a:rPr>
              <a:t> </a:t>
            </a:r>
            <a:r>
              <a:rPr sz="900" spc="-10" dirty="0">
                <a:latin typeface="Calibri"/>
                <a:cs typeface="Calibri"/>
              </a:rPr>
              <a:t>(76.3)</a:t>
            </a:r>
            <a:endParaRPr sz="900">
              <a:latin typeface="Calibri"/>
              <a:cs typeface="Calibri"/>
            </a:endParaRPr>
          </a:p>
          <a:p>
            <a:pPr marL="12700">
              <a:lnSpc>
                <a:spcPct val="100000"/>
              </a:lnSpc>
              <a:spcBef>
                <a:spcPts val="385"/>
              </a:spcBef>
            </a:pPr>
            <a:r>
              <a:rPr sz="900" dirty="0">
                <a:latin typeface="Calibri"/>
                <a:cs typeface="Calibri"/>
              </a:rPr>
              <a:t>EEUU</a:t>
            </a:r>
            <a:r>
              <a:rPr sz="900" spc="-30" dirty="0">
                <a:latin typeface="Calibri"/>
                <a:cs typeface="Calibri"/>
              </a:rPr>
              <a:t> </a:t>
            </a:r>
            <a:r>
              <a:rPr sz="900" spc="-10" dirty="0">
                <a:latin typeface="Calibri"/>
                <a:cs typeface="Calibri"/>
              </a:rPr>
              <a:t>(256.6)</a:t>
            </a:r>
            <a:endParaRPr sz="900">
              <a:latin typeface="Calibri"/>
              <a:cs typeface="Calibri"/>
            </a:endParaRPr>
          </a:p>
          <a:p>
            <a:pPr marL="12700">
              <a:lnSpc>
                <a:spcPct val="100000"/>
              </a:lnSpc>
              <a:spcBef>
                <a:spcPts val="390"/>
              </a:spcBef>
            </a:pPr>
            <a:r>
              <a:rPr sz="900" dirty="0">
                <a:latin typeface="Calibri"/>
                <a:cs typeface="Calibri"/>
              </a:rPr>
              <a:t>Asia</a:t>
            </a:r>
            <a:r>
              <a:rPr sz="900" spc="10" dirty="0">
                <a:latin typeface="Calibri"/>
                <a:cs typeface="Calibri"/>
              </a:rPr>
              <a:t> </a:t>
            </a:r>
            <a:r>
              <a:rPr sz="900" spc="-10" dirty="0">
                <a:latin typeface="Calibri"/>
                <a:cs typeface="Calibri"/>
              </a:rPr>
              <a:t>(355.9)</a:t>
            </a:r>
            <a:endParaRPr sz="900">
              <a:latin typeface="Calibri"/>
              <a:cs typeface="Calibri"/>
            </a:endParaRPr>
          </a:p>
          <a:p>
            <a:pPr marL="12700">
              <a:lnSpc>
                <a:spcPct val="100000"/>
              </a:lnSpc>
              <a:spcBef>
                <a:spcPts val="390"/>
              </a:spcBef>
            </a:pPr>
            <a:r>
              <a:rPr sz="900" spc="-10" dirty="0">
                <a:latin typeface="Calibri"/>
                <a:cs typeface="Calibri"/>
              </a:rPr>
              <a:t>Importaciones</a:t>
            </a:r>
            <a:r>
              <a:rPr sz="900" spc="65" dirty="0">
                <a:latin typeface="Calibri"/>
                <a:cs typeface="Calibri"/>
              </a:rPr>
              <a:t> </a:t>
            </a:r>
            <a:r>
              <a:rPr sz="900" spc="-10" dirty="0">
                <a:latin typeface="Calibri"/>
                <a:cs typeface="Calibri"/>
              </a:rPr>
              <a:t>(732.6)</a:t>
            </a:r>
            <a:endParaRPr sz="900">
              <a:latin typeface="Calibri"/>
              <a:cs typeface="Calibri"/>
            </a:endParaRPr>
          </a:p>
        </p:txBody>
      </p:sp>
      <p:sp>
        <p:nvSpPr>
          <p:cNvPr id="102" name="object 102"/>
          <p:cNvSpPr txBox="1"/>
          <p:nvPr/>
        </p:nvSpPr>
        <p:spPr>
          <a:xfrm>
            <a:off x="11706131" y="2379857"/>
            <a:ext cx="197485" cy="163195"/>
          </a:xfrm>
          <a:prstGeom prst="rect">
            <a:avLst/>
          </a:prstGeom>
        </p:spPr>
        <p:txBody>
          <a:bodyPr vert="horz" wrap="square" lIns="0" tIns="12700" rIns="0" bIns="0" rtlCol="0">
            <a:spAutoFit/>
          </a:bodyPr>
          <a:lstStyle/>
          <a:p>
            <a:pPr marL="12700">
              <a:lnSpc>
                <a:spcPct val="100000"/>
              </a:lnSpc>
              <a:spcBef>
                <a:spcPts val="100"/>
              </a:spcBef>
            </a:pPr>
            <a:r>
              <a:rPr sz="900" spc="-25" dirty="0">
                <a:latin typeface="Calibri"/>
                <a:cs typeface="Calibri"/>
              </a:rPr>
              <a:t>700</a:t>
            </a:r>
            <a:endParaRPr sz="900">
              <a:latin typeface="Calibri"/>
              <a:cs typeface="Calibri"/>
            </a:endParaRPr>
          </a:p>
        </p:txBody>
      </p:sp>
      <p:sp>
        <p:nvSpPr>
          <p:cNvPr id="101" name="object 101"/>
          <p:cNvSpPr txBox="1"/>
          <p:nvPr/>
        </p:nvSpPr>
        <p:spPr>
          <a:xfrm>
            <a:off x="11706131" y="2865425"/>
            <a:ext cx="197485" cy="162560"/>
          </a:xfrm>
          <a:prstGeom prst="rect">
            <a:avLst/>
          </a:prstGeom>
        </p:spPr>
        <p:txBody>
          <a:bodyPr vert="horz" wrap="square" lIns="0" tIns="12065" rIns="0" bIns="0" rtlCol="0">
            <a:spAutoFit/>
          </a:bodyPr>
          <a:lstStyle/>
          <a:p>
            <a:pPr marL="12700">
              <a:lnSpc>
                <a:spcPct val="100000"/>
              </a:lnSpc>
              <a:spcBef>
                <a:spcPts val="95"/>
              </a:spcBef>
            </a:pPr>
            <a:r>
              <a:rPr sz="900" spc="-25" dirty="0">
                <a:latin typeface="Calibri"/>
                <a:cs typeface="Calibri"/>
              </a:rPr>
              <a:t>600</a:t>
            </a:r>
            <a:endParaRPr sz="900">
              <a:latin typeface="Calibri"/>
              <a:cs typeface="Calibri"/>
            </a:endParaRPr>
          </a:p>
        </p:txBody>
      </p:sp>
      <p:sp>
        <p:nvSpPr>
          <p:cNvPr id="100" name="object 100"/>
          <p:cNvSpPr txBox="1"/>
          <p:nvPr/>
        </p:nvSpPr>
        <p:spPr>
          <a:xfrm>
            <a:off x="11706131" y="3350105"/>
            <a:ext cx="197485" cy="163195"/>
          </a:xfrm>
          <a:prstGeom prst="rect">
            <a:avLst/>
          </a:prstGeom>
        </p:spPr>
        <p:txBody>
          <a:bodyPr vert="horz" wrap="square" lIns="0" tIns="12700" rIns="0" bIns="0" rtlCol="0">
            <a:spAutoFit/>
          </a:bodyPr>
          <a:lstStyle/>
          <a:p>
            <a:pPr marL="12700">
              <a:lnSpc>
                <a:spcPct val="100000"/>
              </a:lnSpc>
              <a:spcBef>
                <a:spcPts val="100"/>
              </a:spcBef>
            </a:pPr>
            <a:r>
              <a:rPr sz="900" spc="-25" dirty="0">
                <a:latin typeface="Calibri"/>
                <a:cs typeface="Calibri"/>
              </a:rPr>
              <a:t>500</a:t>
            </a:r>
            <a:endParaRPr sz="900">
              <a:latin typeface="Calibri"/>
              <a:cs typeface="Calibri"/>
            </a:endParaRPr>
          </a:p>
        </p:txBody>
      </p:sp>
      <p:sp>
        <p:nvSpPr>
          <p:cNvPr id="99" name="object 99"/>
          <p:cNvSpPr txBox="1"/>
          <p:nvPr/>
        </p:nvSpPr>
        <p:spPr>
          <a:xfrm>
            <a:off x="11706131" y="3835799"/>
            <a:ext cx="197485" cy="162560"/>
          </a:xfrm>
          <a:prstGeom prst="rect">
            <a:avLst/>
          </a:prstGeom>
        </p:spPr>
        <p:txBody>
          <a:bodyPr vert="horz" wrap="square" lIns="0" tIns="12065" rIns="0" bIns="0" rtlCol="0">
            <a:spAutoFit/>
          </a:bodyPr>
          <a:lstStyle/>
          <a:p>
            <a:pPr marL="12700">
              <a:lnSpc>
                <a:spcPct val="100000"/>
              </a:lnSpc>
              <a:spcBef>
                <a:spcPts val="95"/>
              </a:spcBef>
            </a:pPr>
            <a:r>
              <a:rPr sz="900" spc="-25" dirty="0">
                <a:latin typeface="Calibri"/>
                <a:cs typeface="Calibri"/>
              </a:rPr>
              <a:t>400</a:t>
            </a:r>
            <a:endParaRPr sz="900">
              <a:latin typeface="Calibri"/>
              <a:cs typeface="Calibri"/>
            </a:endParaRPr>
          </a:p>
        </p:txBody>
      </p:sp>
      <p:sp>
        <p:nvSpPr>
          <p:cNvPr id="98" name="object 98"/>
          <p:cNvSpPr txBox="1"/>
          <p:nvPr/>
        </p:nvSpPr>
        <p:spPr>
          <a:xfrm>
            <a:off x="11706131" y="4320480"/>
            <a:ext cx="197485" cy="163195"/>
          </a:xfrm>
          <a:prstGeom prst="rect">
            <a:avLst/>
          </a:prstGeom>
        </p:spPr>
        <p:txBody>
          <a:bodyPr vert="horz" wrap="square" lIns="0" tIns="12700" rIns="0" bIns="0" rtlCol="0">
            <a:spAutoFit/>
          </a:bodyPr>
          <a:lstStyle/>
          <a:p>
            <a:pPr marL="12700">
              <a:lnSpc>
                <a:spcPct val="100000"/>
              </a:lnSpc>
              <a:spcBef>
                <a:spcPts val="100"/>
              </a:spcBef>
            </a:pPr>
            <a:r>
              <a:rPr sz="900" spc="-25" dirty="0">
                <a:latin typeface="Calibri"/>
                <a:cs typeface="Calibri"/>
              </a:rPr>
              <a:t>300</a:t>
            </a:r>
            <a:endParaRPr sz="900">
              <a:latin typeface="Calibri"/>
              <a:cs typeface="Calibri"/>
            </a:endParaRPr>
          </a:p>
        </p:txBody>
      </p:sp>
      <p:sp>
        <p:nvSpPr>
          <p:cNvPr id="97" name="object 97"/>
          <p:cNvSpPr txBox="1"/>
          <p:nvPr/>
        </p:nvSpPr>
        <p:spPr>
          <a:xfrm>
            <a:off x="11706131" y="4806047"/>
            <a:ext cx="197485" cy="162560"/>
          </a:xfrm>
          <a:prstGeom prst="rect">
            <a:avLst/>
          </a:prstGeom>
        </p:spPr>
        <p:txBody>
          <a:bodyPr vert="horz" wrap="square" lIns="0" tIns="12065" rIns="0" bIns="0" rtlCol="0">
            <a:spAutoFit/>
          </a:bodyPr>
          <a:lstStyle/>
          <a:p>
            <a:pPr marL="12700">
              <a:lnSpc>
                <a:spcPct val="100000"/>
              </a:lnSpc>
              <a:spcBef>
                <a:spcPts val="95"/>
              </a:spcBef>
            </a:pPr>
            <a:r>
              <a:rPr sz="900" spc="-25" dirty="0">
                <a:latin typeface="Calibri"/>
                <a:cs typeface="Calibri"/>
              </a:rPr>
              <a:t>200</a:t>
            </a:r>
            <a:endParaRPr sz="900">
              <a:latin typeface="Calibri"/>
              <a:cs typeface="Calibri"/>
            </a:endParaRPr>
          </a:p>
        </p:txBody>
      </p:sp>
      <p:sp>
        <p:nvSpPr>
          <p:cNvPr id="96" name="object 96"/>
          <p:cNvSpPr txBox="1"/>
          <p:nvPr/>
        </p:nvSpPr>
        <p:spPr>
          <a:xfrm>
            <a:off x="11706131" y="5290727"/>
            <a:ext cx="197485" cy="163195"/>
          </a:xfrm>
          <a:prstGeom prst="rect">
            <a:avLst/>
          </a:prstGeom>
        </p:spPr>
        <p:txBody>
          <a:bodyPr vert="horz" wrap="square" lIns="0" tIns="12700" rIns="0" bIns="0" rtlCol="0">
            <a:spAutoFit/>
          </a:bodyPr>
          <a:lstStyle/>
          <a:p>
            <a:pPr marL="12700">
              <a:lnSpc>
                <a:spcPct val="100000"/>
              </a:lnSpc>
              <a:spcBef>
                <a:spcPts val="100"/>
              </a:spcBef>
            </a:pPr>
            <a:r>
              <a:rPr sz="900" spc="-25" dirty="0">
                <a:latin typeface="Calibri"/>
                <a:cs typeface="Calibri"/>
              </a:rPr>
              <a:t>100</a:t>
            </a:r>
            <a:endParaRPr sz="900">
              <a:latin typeface="Calibri"/>
              <a:cs typeface="Calibri"/>
            </a:endParaRPr>
          </a:p>
        </p:txBody>
      </p:sp>
      <p:sp>
        <p:nvSpPr>
          <p:cNvPr id="95" name="object 95"/>
          <p:cNvSpPr txBox="1"/>
          <p:nvPr/>
        </p:nvSpPr>
        <p:spPr>
          <a:xfrm>
            <a:off x="11706131" y="5776042"/>
            <a:ext cx="83820" cy="163195"/>
          </a:xfrm>
          <a:prstGeom prst="rect">
            <a:avLst/>
          </a:prstGeom>
        </p:spPr>
        <p:txBody>
          <a:bodyPr vert="horz" wrap="square" lIns="0" tIns="12700" rIns="0" bIns="0" rtlCol="0">
            <a:spAutoFit/>
          </a:bodyPr>
          <a:lstStyle/>
          <a:p>
            <a:pPr marL="12700">
              <a:lnSpc>
                <a:spcPct val="100000"/>
              </a:lnSpc>
              <a:spcBef>
                <a:spcPts val="100"/>
              </a:spcBef>
            </a:pPr>
            <a:r>
              <a:rPr sz="900" spc="-50" dirty="0">
                <a:latin typeface="Calibri"/>
                <a:cs typeface="Calibri"/>
              </a:rPr>
              <a:t>0</a:t>
            </a:r>
            <a:endParaRPr sz="900">
              <a:latin typeface="Calibri"/>
              <a:cs typeface="Calibri"/>
            </a:endParaRPr>
          </a:p>
        </p:txBody>
      </p:sp>
      <p:sp>
        <p:nvSpPr>
          <p:cNvPr id="48" name="object 48"/>
          <p:cNvSpPr txBox="1"/>
          <p:nvPr/>
        </p:nvSpPr>
        <p:spPr>
          <a:xfrm>
            <a:off x="472976" y="5906258"/>
            <a:ext cx="358775"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2006</a:t>
            </a:r>
            <a:endParaRPr sz="900">
              <a:latin typeface="Calibri"/>
              <a:cs typeface="Calibri"/>
            </a:endParaRPr>
          </a:p>
          <a:p>
            <a:pPr marL="12700">
              <a:lnSpc>
                <a:spcPct val="100000"/>
              </a:lnSpc>
              <a:spcBef>
                <a:spcPts val="640"/>
              </a:spcBef>
            </a:pPr>
            <a:r>
              <a:rPr sz="900" spc="-20" dirty="0">
                <a:latin typeface="Calibri"/>
                <a:cs typeface="Calibri"/>
              </a:rPr>
              <a:t>2007</a:t>
            </a:r>
            <a:endParaRPr sz="900">
              <a:latin typeface="Calibri"/>
              <a:cs typeface="Calibri"/>
            </a:endParaRPr>
          </a:p>
        </p:txBody>
      </p:sp>
      <p:sp>
        <p:nvSpPr>
          <p:cNvPr id="49" name="object 49"/>
          <p:cNvSpPr txBox="1"/>
          <p:nvPr/>
        </p:nvSpPr>
        <p:spPr>
          <a:xfrm>
            <a:off x="910282" y="5906258"/>
            <a:ext cx="140335"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2008</a:t>
            </a:r>
            <a:endParaRPr sz="900">
              <a:latin typeface="Calibri"/>
              <a:cs typeface="Calibri"/>
            </a:endParaRPr>
          </a:p>
        </p:txBody>
      </p:sp>
      <p:sp>
        <p:nvSpPr>
          <p:cNvPr id="50" name="object 50"/>
          <p:cNvSpPr txBox="1"/>
          <p:nvPr/>
        </p:nvSpPr>
        <p:spPr>
          <a:xfrm>
            <a:off x="1129054" y="5906258"/>
            <a:ext cx="140335"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2009</a:t>
            </a:r>
            <a:endParaRPr sz="900">
              <a:latin typeface="Calibri"/>
              <a:cs typeface="Calibri"/>
            </a:endParaRPr>
          </a:p>
        </p:txBody>
      </p:sp>
      <p:sp>
        <p:nvSpPr>
          <p:cNvPr id="51" name="object 51"/>
          <p:cNvSpPr txBox="1"/>
          <p:nvPr/>
        </p:nvSpPr>
        <p:spPr>
          <a:xfrm>
            <a:off x="1348381" y="5906446"/>
            <a:ext cx="358775"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2010</a:t>
            </a:r>
            <a:endParaRPr sz="900">
              <a:latin typeface="Calibri"/>
              <a:cs typeface="Calibri"/>
            </a:endParaRPr>
          </a:p>
          <a:p>
            <a:pPr marL="12700">
              <a:lnSpc>
                <a:spcPct val="100000"/>
              </a:lnSpc>
              <a:spcBef>
                <a:spcPts val="640"/>
              </a:spcBef>
            </a:pPr>
            <a:r>
              <a:rPr sz="900" spc="-20" dirty="0">
                <a:latin typeface="Calibri"/>
                <a:cs typeface="Calibri"/>
              </a:rPr>
              <a:t>2011</a:t>
            </a:r>
            <a:endParaRPr sz="900">
              <a:latin typeface="Calibri"/>
              <a:cs typeface="Calibri"/>
            </a:endParaRPr>
          </a:p>
        </p:txBody>
      </p:sp>
      <p:sp>
        <p:nvSpPr>
          <p:cNvPr id="52" name="object 52"/>
          <p:cNvSpPr txBox="1"/>
          <p:nvPr/>
        </p:nvSpPr>
        <p:spPr>
          <a:xfrm>
            <a:off x="1785751" y="5906258"/>
            <a:ext cx="140335"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2012</a:t>
            </a:r>
            <a:endParaRPr sz="900">
              <a:latin typeface="Calibri"/>
              <a:cs typeface="Calibri"/>
            </a:endParaRPr>
          </a:p>
        </p:txBody>
      </p:sp>
      <p:sp>
        <p:nvSpPr>
          <p:cNvPr id="53" name="object 53"/>
          <p:cNvSpPr txBox="1"/>
          <p:nvPr/>
        </p:nvSpPr>
        <p:spPr>
          <a:xfrm>
            <a:off x="2004523" y="5906258"/>
            <a:ext cx="140335"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2013</a:t>
            </a:r>
            <a:endParaRPr sz="900">
              <a:latin typeface="Calibri"/>
              <a:cs typeface="Calibri"/>
            </a:endParaRPr>
          </a:p>
        </p:txBody>
      </p:sp>
      <p:sp>
        <p:nvSpPr>
          <p:cNvPr id="54" name="object 54"/>
          <p:cNvSpPr txBox="1"/>
          <p:nvPr/>
        </p:nvSpPr>
        <p:spPr>
          <a:xfrm>
            <a:off x="2223295" y="5906258"/>
            <a:ext cx="140335"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2014</a:t>
            </a:r>
            <a:endParaRPr sz="900">
              <a:latin typeface="Calibri"/>
              <a:cs typeface="Calibri"/>
            </a:endParaRPr>
          </a:p>
        </p:txBody>
      </p:sp>
      <p:sp>
        <p:nvSpPr>
          <p:cNvPr id="55" name="object 55"/>
          <p:cNvSpPr txBox="1"/>
          <p:nvPr/>
        </p:nvSpPr>
        <p:spPr>
          <a:xfrm>
            <a:off x="2442558" y="5906446"/>
            <a:ext cx="139700"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2015</a:t>
            </a:r>
            <a:endParaRPr sz="900">
              <a:latin typeface="Calibri"/>
              <a:cs typeface="Calibri"/>
            </a:endParaRPr>
          </a:p>
        </p:txBody>
      </p:sp>
      <p:sp>
        <p:nvSpPr>
          <p:cNvPr id="56" name="object 56"/>
          <p:cNvSpPr txBox="1"/>
          <p:nvPr/>
        </p:nvSpPr>
        <p:spPr>
          <a:xfrm>
            <a:off x="2661330" y="5906446"/>
            <a:ext cx="139700"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2016</a:t>
            </a:r>
            <a:endParaRPr sz="900">
              <a:latin typeface="Calibri"/>
              <a:cs typeface="Calibri"/>
            </a:endParaRPr>
          </a:p>
        </p:txBody>
      </p:sp>
      <p:sp>
        <p:nvSpPr>
          <p:cNvPr id="57" name="object 57"/>
          <p:cNvSpPr txBox="1"/>
          <p:nvPr/>
        </p:nvSpPr>
        <p:spPr>
          <a:xfrm>
            <a:off x="2879864" y="5906258"/>
            <a:ext cx="140335"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2017</a:t>
            </a:r>
            <a:endParaRPr sz="900">
              <a:latin typeface="Calibri"/>
              <a:cs typeface="Calibri"/>
            </a:endParaRPr>
          </a:p>
        </p:txBody>
      </p:sp>
      <p:sp>
        <p:nvSpPr>
          <p:cNvPr id="58" name="object 58"/>
          <p:cNvSpPr txBox="1"/>
          <p:nvPr/>
        </p:nvSpPr>
        <p:spPr>
          <a:xfrm>
            <a:off x="3098637" y="5906258"/>
            <a:ext cx="140335"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2018</a:t>
            </a:r>
            <a:endParaRPr sz="900">
              <a:latin typeface="Calibri"/>
              <a:cs typeface="Calibri"/>
            </a:endParaRPr>
          </a:p>
        </p:txBody>
      </p:sp>
      <p:sp>
        <p:nvSpPr>
          <p:cNvPr id="59" name="object 59"/>
          <p:cNvSpPr txBox="1"/>
          <p:nvPr/>
        </p:nvSpPr>
        <p:spPr>
          <a:xfrm>
            <a:off x="3317409" y="5906258"/>
            <a:ext cx="358775"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2019</a:t>
            </a:r>
            <a:endParaRPr sz="900">
              <a:latin typeface="Calibri"/>
              <a:cs typeface="Calibri"/>
            </a:endParaRPr>
          </a:p>
          <a:p>
            <a:pPr marL="12700">
              <a:lnSpc>
                <a:spcPct val="100000"/>
              </a:lnSpc>
              <a:spcBef>
                <a:spcPts val="640"/>
              </a:spcBef>
            </a:pPr>
            <a:r>
              <a:rPr sz="900" spc="-20" dirty="0">
                <a:latin typeface="Calibri"/>
                <a:cs typeface="Calibri"/>
              </a:rPr>
              <a:t>2020</a:t>
            </a:r>
            <a:endParaRPr sz="900">
              <a:latin typeface="Calibri"/>
              <a:cs typeface="Calibri"/>
            </a:endParaRPr>
          </a:p>
        </p:txBody>
      </p:sp>
      <p:sp>
        <p:nvSpPr>
          <p:cNvPr id="60" name="object 60"/>
          <p:cNvSpPr txBox="1"/>
          <p:nvPr/>
        </p:nvSpPr>
        <p:spPr>
          <a:xfrm>
            <a:off x="3755571" y="5906446"/>
            <a:ext cx="139700"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2021</a:t>
            </a:r>
            <a:endParaRPr sz="900">
              <a:latin typeface="Calibri"/>
              <a:cs typeface="Calibri"/>
            </a:endParaRPr>
          </a:p>
        </p:txBody>
      </p:sp>
      <p:sp>
        <p:nvSpPr>
          <p:cNvPr id="61" name="object 61"/>
          <p:cNvSpPr txBox="1"/>
          <p:nvPr/>
        </p:nvSpPr>
        <p:spPr>
          <a:xfrm>
            <a:off x="3974343" y="5906446"/>
            <a:ext cx="139700"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2022</a:t>
            </a:r>
            <a:endParaRPr sz="900">
              <a:latin typeface="Calibri"/>
              <a:cs typeface="Calibri"/>
            </a:endParaRPr>
          </a:p>
        </p:txBody>
      </p:sp>
      <p:sp>
        <p:nvSpPr>
          <p:cNvPr id="62" name="object 62"/>
          <p:cNvSpPr txBox="1"/>
          <p:nvPr/>
        </p:nvSpPr>
        <p:spPr>
          <a:xfrm>
            <a:off x="4192877" y="5906258"/>
            <a:ext cx="358775"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2023</a:t>
            </a:r>
            <a:endParaRPr sz="900">
              <a:latin typeface="Calibri"/>
              <a:cs typeface="Calibri"/>
            </a:endParaRPr>
          </a:p>
          <a:p>
            <a:pPr marL="12700">
              <a:lnSpc>
                <a:spcPct val="100000"/>
              </a:lnSpc>
              <a:spcBef>
                <a:spcPts val="640"/>
              </a:spcBef>
            </a:pPr>
            <a:r>
              <a:rPr sz="900" spc="-20" dirty="0">
                <a:latin typeface="Calibri"/>
                <a:cs typeface="Calibri"/>
              </a:rPr>
              <a:t>2024</a:t>
            </a:r>
            <a:endParaRPr sz="900">
              <a:latin typeface="Calibri"/>
              <a:cs typeface="Calibri"/>
            </a:endParaRPr>
          </a:p>
        </p:txBody>
      </p:sp>
      <p:sp>
        <p:nvSpPr>
          <p:cNvPr id="63" name="object 63"/>
          <p:cNvSpPr txBox="1"/>
          <p:nvPr/>
        </p:nvSpPr>
        <p:spPr>
          <a:xfrm>
            <a:off x="4630422" y="5906258"/>
            <a:ext cx="140335"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2025</a:t>
            </a:r>
            <a:endParaRPr sz="900">
              <a:latin typeface="Calibri"/>
              <a:cs typeface="Calibri"/>
            </a:endParaRPr>
          </a:p>
        </p:txBody>
      </p:sp>
      <p:sp>
        <p:nvSpPr>
          <p:cNvPr id="64" name="object 64"/>
          <p:cNvSpPr txBox="1"/>
          <p:nvPr/>
        </p:nvSpPr>
        <p:spPr>
          <a:xfrm>
            <a:off x="4849685" y="5906446"/>
            <a:ext cx="139700"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2026</a:t>
            </a:r>
            <a:endParaRPr sz="900">
              <a:latin typeface="Calibri"/>
              <a:cs typeface="Calibri"/>
            </a:endParaRPr>
          </a:p>
        </p:txBody>
      </p:sp>
      <p:sp>
        <p:nvSpPr>
          <p:cNvPr id="104" name="object 104"/>
          <p:cNvSpPr txBox="1"/>
          <p:nvPr/>
        </p:nvSpPr>
        <p:spPr>
          <a:xfrm>
            <a:off x="6970128" y="5931489"/>
            <a:ext cx="139700"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2006</a:t>
            </a:r>
            <a:endParaRPr sz="900">
              <a:latin typeface="Calibri"/>
              <a:cs typeface="Calibri"/>
            </a:endParaRPr>
          </a:p>
        </p:txBody>
      </p:sp>
      <p:sp>
        <p:nvSpPr>
          <p:cNvPr id="105" name="object 105"/>
          <p:cNvSpPr txBox="1"/>
          <p:nvPr/>
        </p:nvSpPr>
        <p:spPr>
          <a:xfrm>
            <a:off x="7188346" y="5931300"/>
            <a:ext cx="140335"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2007</a:t>
            </a:r>
            <a:endParaRPr sz="900">
              <a:latin typeface="Calibri"/>
              <a:cs typeface="Calibri"/>
            </a:endParaRPr>
          </a:p>
        </p:txBody>
      </p:sp>
      <p:sp>
        <p:nvSpPr>
          <p:cNvPr id="106" name="object 106"/>
          <p:cNvSpPr txBox="1"/>
          <p:nvPr/>
        </p:nvSpPr>
        <p:spPr>
          <a:xfrm>
            <a:off x="7407356" y="5931300"/>
            <a:ext cx="358140"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2008</a:t>
            </a:r>
            <a:endParaRPr sz="900">
              <a:latin typeface="Calibri"/>
              <a:cs typeface="Calibri"/>
            </a:endParaRPr>
          </a:p>
          <a:p>
            <a:pPr marL="12700">
              <a:lnSpc>
                <a:spcPct val="100000"/>
              </a:lnSpc>
              <a:spcBef>
                <a:spcPts val="640"/>
              </a:spcBef>
            </a:pPr>
            <a:r>
              <a:rPr sz="900" spc="-20" dirty="0">
                <a:latin typeface="Calibri"/>
                <a:cs typeface="Calibri"/>
              </a:rPr>
              <a:t>2009</a:t>
            </a:r>
            <a:endParaRPr sz="900">
              <a:latin typeface="Calibri"/>
              <a:cs typeface="Calibri"/>
            </a:endParaRPr>
          </a:p>
        </p:txBody>
      </p:sp>
      <p:sp>
        <p:nvSpPr>
          <p:cNvPr id="107" name="object 107"/>
          <p:cNvSpPr txBox="1"/>
          <p:nvPr/>
        </p:nvSpPr>
        <p:spPr>
          <a:xfrm>
            <a:off x="7844028" y="5931300"/>
            <a:ext cx="140335"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2010</a:t>
            </a:r>
            <a:endParaRPr sz="900">
              <a:latin typeface="Calibri"/>
              <a:cs typeface="Calibri"/>
            </a:endParaRPr>
          </a:p>
        </p:txBody>
      </p:sp>
      <p:sp>
        <p:nvSpPr>
          <p:cNvPr id="108" name="object 108"/>
          <p:cNvSpPr txBox="1"/>
          <p:nvPr/>
        </p:nvSpPr>
        <p:spPr>
          <a:xfrm>
            <a:off x="8062974" y="5931489"/>
            <a:ext cx="139700"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2011</a:t>
            </a:r>
            <a:endParaRPr sz="900">
              <a:latin typeface="Calibri"/>
              <a:cs typeface="Calibri"/>
            </a:endParaRPr>
          </a:p>
        </p:txBody>
      </p:sp>
      <p:sp>
        <p:nvSpPr>
          <p:cNvPr id="109" name="object 109"/>
          <p:cNvSpPr txBox="1"/>
          <p:nvPr/>
        </p:nvSpPr>
        <p:spPr>
          <a:xfrm>
            <a:off x="8281255" y="5931300"/>
            <a:ext cx="140335"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2012</a:t>
            </a:r>
            <a:endParaRPr sz="900">
              <a:latin typeface="Calibri"/>
              <a:cs typeface="Calibri"/>
            </a:endParaRPr>
          </a:p>
        </p:txBody>
      </p:sp>
      <p:sp>
        <p:nvSpPr>
          <p:cNvPr id="110" name="object 110"/>
          <p:cNvSpPr txBox="1"/>
          <p:nvPr/>
        </p:nvSpPr>
        <p:spPr>
          <a:xfrm>
            <a:off x="8500265" y="5931300"/>
            <a:ext cx="358140"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2013</a:t>
            </a:r>
            <a:endParaRPr sz="900">
              <a:latin typeface="Calibri"/>
              <a:cs typeface="Calibri"/>
            </a:endParaRPr>
          </a:p>
          <a:p>
            <a:pPr marL="12700">
              <a:lnSpc>
                <a:spcPct val="100000"/>
              </a:lnSpc>
              <a:spcBef>
                <a:spcPts val="640"/>
              </a:spcBef>
            </a:pPr>
            <a:r>
              <a:rPr sz="900" spc="-20" dirty="0">
                <a:latin typeface="Calibri"/>
                <a:cs typeface="Calibri"/>
              </a:rPr>
              <a:t>2014</a:t>
            </a:r>
            <a:endParaRPr sz="900">
              <a:latin typeface="Calibri"/>
              <a:cs typeface="Calibri"/>
            </a:endParaRPr>
          </a:p>
        </p:txBody>
      </p:sp>
      <p:sp>
        <p:nvSpPr>
          <p:cNvPr id="111" name="object 111"/>
          <p:cNvSpPr txBox="1"/>
          <p:nvPr/>
        </p:nvSpPr>
        <p:spPr>
          <a:xfrm>
            <a:off x="8937556" y="5931489"/>
            <a:ext cx="139700"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2015</a:t>
            </a:r>
            <a:endParaRPr sz="900">
              <a:latin typeface="Calibri"/>
              <a:cs typeface="Calibri"/>
            </a:endParaRPr>
          </a:p>
        </p:txBody>
      </p:sp>
      <p:sp>
        <p:nvSpPr>
          <p:cNvPr id="112" name="object 112"/>
          <p:cNvSpPr txBox="1"/>
          <p:nvPr/>
        </p:nvSpPr>
        <p:spPr>
          <a:xfrm>
            <a:off x="9155947" y="5931489"/>
            <a:ext cx="139700"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2016</a:t>
            </a:r>
            <a:endParaRPr sz="900">
              <a:latin typeface="Calibri"/>
              <a:cs typeface="Calibri"/>
            </a:endParaRPr>
          </a:p>
        </p:txBody>
      </p:sp>
      <p:sp>
        <p:nvSpPr>
          <p:cNvPr id="113" name="object 113"/>
          <p:cNvSpPr txBox="1"/>
          <p:nvPr/>
        </p:nvSpPr>
        <p:spPr>
          <a:xfrm>
            <a:off x="9374227" y="5931300"/>
            <a:ext cx="358775"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2017</a:t>
            </a:r>
            <a:endParaRPr sz="900">
              <a:latin typeface="Calibri"/>
              <a:cs typeface="Calibri"/>
            </a:endParaRPr>
          </a:p>
          <a:p>
            <a:pPr marL="12700">
              <a:lnSpc>
                <a:spcPct val="100000"/>
              </a:lnSpc>
              <a:spcBef>
                <a:spcPts val="640"/>
              </a:spcBef>
            </a:pPr>
            <a:r>
              <a:rPr sz="900" spc="-20" dirty="0">
                <a:latin typeface="Calibri"/>
                <a:cs typeface="Calibri"/>
              </a:rPr>
              <a:t>2018</a:t>
            </a:r>
            <a:endParaRPr sz="900">
              <a:latin typeface="Calibri"/>
              <a:cs typeface="Calibri"/>
            </a:endParaRPr>
          </a:p>
        </p:txBody>
      </p:sp>
      <p:sp>
        <p:nvSpPr>
          <p:cNvPr id="114" name="object 114"/>
          <p:cNvSpPr txBox="1"/>
          <p:nvPr/>
        </p:nvSpPr>
        <p:spPr>
          <a:xfrm>
            <a:off x="9811391" y="5931300"/>
            <a:ext cx="140335"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2019</a:t>
            </a:r>
            <a:endParaRPr sz="900">
              <a:latin typeface="Calibri"/>
              <a:cs typeface="Calibri"/>
            </a:endParaRPr>
          </a:p>
        </p:txBody>
      </p:sp>
      <p:sp>
        <p:nvSpPr>
          <p:cNvPr id="115" name="object 115"/>
          <p:cNvSpPr txBox="1"/>
          <p:nvPr/>
        </p:nvSpPr>
        <p:spPr>
          <a:xfrm>
            <a:off x="10030401" y="5931489"/>
            <a:ext cx="139700"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2020</a:t>
            </a:r>
            <a:endParaRPr sz="900">
              <a:latin typeface="Calibri"/>
              <a:cs typeface="Calibri"/>
            </a:endParaRPr>
          </a:p>
        </p:txBody>
      </p:sp>
      <p:sp>
        <p:nvSpPr>
          <p:cNvPr id="116" name="object 116"/>
          <p:cNvSpPr txBox="1"/>
          <p:nvPr/>
        </p:nvSpPr>
        <p:spPr>
          <a:xfrm>
            <a:off x="10248555" y="5931300"/>
            <a:ext cx="140335"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2021</a:t>
            </a:r>
            <a:endParaRPr sz="900">
              <a:latin typeface="Calibri"/>
              <a:cs typeface="Calibri"/>
            </a:endParaRPr>
          </a:p>
        </p:txBody>
      </p:sp>
      <p:sp>
        <p:nvSpPr>
          <p:cNvPr id="117" name="object 117"/>
          <p:cNvSpPr txBox="1"/>
          <p:nvPr/>
        </p:nvSpPr>
        <p:spPr>
          <a:xfrm>
            <a:off x="10467073" y="5931300"/>
            <a:ext cx="358775"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2022</a:t>
            </a:r>
            <a:endParaRPr sz="900">
              <a:latin typeface="Calibri"/>
              <a:cs typeface="Calibri"/>
            </a:endParaRPr>
          </a:p>
          <a:p>
            <a:pPr marL="12700">
              <a:lnSpc>
                <a:spcPct val="100000"/>
              </a:lnSpc>
              <a:spcBef>
                <a:spcPts val="640"/>
              </a:spcBef>
            </a:pPr>
            <a:r>
              <a:rPr sz="900" spc="-20" dirty="0">
                <a:latin typeface="Calibri"/>
                <a:cs typeface="Calibri"/>
              </a:rPr>
              <a:t>2023</a:t>
            </a:r>
            <a:endParaRPr sz="900">
              <a:latin typeface="Calibri"/>
              <a:cs typeface="Calibri"/>
            </a:endParaRPr>
          </a:p>
        </p:txBody>
      </p:sp>
      <p:sp>
        <p:nvSpPr>
          <p:cNvPr id="118" name="object 118"/>
          <p:cNvSpPr txBox="1"/>
          <p:nvPr/>
        </p:nvSpPr>
        <p:spPr>
          <a:xfrm>
            <a:off x="10904363" y="5931300"/>
            <a:ext cx="140335"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2024</a:t>
            </a:r>
            <a:endParaRPr sz="900">
              <a:latin typeface="Calibri"/>
              <a:cs typeface="Calibri"/>
            </a:endParaRPr>
          </a:p>
        </p:txBody>
      </p:sp>
      <p:sp>
        <p:nvSpPr>
          <p:cNvPr id="119" name="object 119"/>
          <p:cNvSpPr txBox="1"/>
          <p:nvPr/>
        </p:nvSpPr>
        <p:spPr>
          <a:xfrm>
            <a:off x="11123373" y="5931489"/>
            <a:ext cx="139700"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2025</a:t>
            </a:r>
            <a:endParaRPr sz="900">
              <a:latin typeface="Calibri"/>
              <a:cs typeface="Calibri"/>
            </a:endParaRPr>
          </a:p>
        </p:txBody>
      </p:sp>
      <p:sp>
        <p:nvSpPr>
          <p:cNvPr id="120" name="object 120"/>
          <p:cNvSpPr txBox="1"/>
          <p:nvPr/>
        </p:nvSpPr>
        <p:spPr>
          <a:xfrm>
            <a:off x="11341527" y="5931300"/>
            <a:ext cx="140335" cy="258445"/>
          </a:xfrm>
          <a:prstGeom prst="rect">
            <a:avLst/>
          </a:prstGeom>
        </p:spPr>
        <p:txBody>
          <a:bodyPr vert="vert270" wrap="square" lIns="0" tIns="0" rIns="0" bIns="0" rtlCol="0">
            <a:spAutoFit/>
          </a:bodyPr>
          <a:lstStyle/>
          <a:p>
            <a:pPr marL="12700">
              <a:lnSpc>
                <a:spcPts val="955"/>
              </a:lnSpc>
            </a:pPr>
            <a:r>
              <a:rPr sz="900" spc="-20" dirty="0">
                <a:latin typeface="Calibri"/>
                <a:cs typeface="Calibri"/>
              </a:rPr>
              <a:t>2026</a:t>
            </a:r>
            <a:endParaRPr sz="900">
              <a:latin typeface="Calibri"/>
              <a:cs typeface="Calibri"/>
            </a:endParaRPr>
          </a:p>
        </p:txBody>
      </p:sp>
      <p:sp>
        <p:nvSpPr>
          <p:cNvPr id="4" name="object 4"/>
          <p:cNvSpPr/>
          <p:nvPr/>
        </p:nvSpPr>
        <p:spPr>
          <a:xfrm>
            <a:off x="11619992" y="6365824"/>
            <a:ext cx="340995" cy="192405"/>
          </a:xfrm>
          <a:custGeom>
            <a:avLst/>
            <a:gdLst/>
            <a:ahLst/>
            <a:cxnLst/>
            <a:rect l="l" t="t" r="r" b="b"/>
            <a:pathLst>
              <a:path w="340995" h="192404">
                <a:moveTo>
                  <a:pt x="129286" y="137947"/>
                </a:moveTo>
                <a:lnTo>
                  <a:pt x="110998" y="99593"/>
                </a:lnTo>
                <a:lnTo>
                  <a:pt x="98044" y="93154"/>
                </a:lnTo>
                <a:lnTo>
                  <a:pt x="98044" y="92138"/>
                </a:lnTo>
                <a:lnTo>
                  <a:pt x="125450" y="58407"/>
                </a:lnTo>
                <a:lnTo>
                  <a:pt x="125933" y="50990"/>
                </a:lnTo>
                <a:lnTo>
                  <a:pt x="125933" y="49631"/>
                </a:lnTo>
                <a:lnTo>
                  <a:pt x="125717" y="46151"/>
                </a:lnTo>
                <a:lnTo>
                  <a:pt x="125641" y="44881"/>
                </a:lnTo>
                <a:lnTo>
                  <a:pt x="104775" y="10236"/>
                </a:lnTo>
                <a:lnTo>
                  <a:pt x="65659" y="0"/>
                </a:lnTo>
                <a:lnTo>
                  <a:pt x="52031" y="927"/>
                </a:lnTo>
                <a:lnTo>
                  <a:pt x="12674" y="22936"/>
                </a:lnTo>
                <a:lnTo>
                  <a:pt x="2286" y="56756"/>
                </a:lnTo>
                <a:lnTo>
                  <a:pt x="44831" y="56756"/>
                </a:lnTo>
                <a:lnTo>
                  <a:pt x="45339" y="50990"/>
                </a:lnTo>
                <a:lnTo>
                  <a:pt x="47117" y="46151"/>
                </a:lnTo>
                <a:lnTo>
                  <a:pt x="53467" y="38354"/>
                </a:lnTo>
                <a:lnTo>
                  <a:pt x="58166" y="36398"/>
                </a:lnTo>
                <a:lnTo>
                  <a:pt x="70612" y="36398"/>
                </a:lnTo>
                <a:lnTo>
                  <a:pt x="75311" y="38100"/>
                </a:lnTo>
                <a:lnTo>
                  <a:pt x="78613" y="41490"/>
                </a:lnTo>
                <a:lnTo>
                  <a:pt x="82042" y="44881"/>
                </a:lnTo>
                <a:lnTo>
                  <a:pt x="83693" y="49631"/>
                </a:lnTo>
                <a:lnTo>
                  <a:pt x="83693" y="63373"/>
                </a:lnTo>
                <a:lnTo>
                  <a:pt x="81026" y="68681"/>
                </a:lnTo>
                <a:lnTo>
                  <a:pt x="70358" y="74612"/>
                </a:lnTo>
                <a:lnTo>
                  <a:pt x="63373" y="76098"/>
                </a:lnTo>
                <a:lnTo>
                  <a:pt x="46609" y="76098"/>
                </a:lnTo>
                <a:lnTo>
                  <a:pt x="46609" y="111480"/>
                </a:lnTo>
                <a:lnTo>
                  <a:pt x="66040" y="111480"/>
                </a:lnTo>
                <a:lnTo>
                  <a:pt x="74422" y="113309"/>
                </a:lnTo>
                <a:lnTo>
                  <a:pt x="79502" y="116954"/>
                </a:lnTo>
                <a:lnTo>
                  <a:pt x="84709" y="120599"/>
                </a:lnTo>
                <a:lnTo>
                  <a:pt x="87249" y="126492"/>
                </a:lnTo>
                <a:lnTo>
                  <a:pt x="87249" y="140919"/>
                </a:lnTo>
                <a:lnTo>
                  <a:pt x="85585" y="145605"/>
                </a:lnTo>
                <a:lnTo>
                  <a:pt x="85471" y="145961"/>
                </a:lnTo>
                <a:lnTo>
                  <a:pt x="81788" y="149783"/>
                </a:lnTo>
                <a:lnTo>
                  <a:pt x="78232" y="153606"/>
                </a:lnTo>
                <a:lnTo>
                  <a:pt x="73025" y="155511"/>
                </a:lnTo>
                <a:lnTo>
                  <a:pt x="58674" y="155511"/>
                </a:lnTo>
                <a:lnTo>
                  <a:pt x="52705" y="153352"/>
                </a:lnTo>
                <a:lnTo>
                  <a:pt x="44577" y="144691"/>
                </a:lnTo>
                <a:lnTo>
                  <a:pt x="42418" y="138798"/>
                </a:lnTo>
                <a:lnTo>
                  <a:pt x="42291" y="131330"/>
                </a:lnTo>
                <a:lnTo>
                  <a:pt x="0" y="131330"/>
                </a:lnTo>
                <a:lnTo>
                  <a:pt x="11176" y="168173"/>
                </a:lnTo>
                <a:lnTo>
                  <a:pt x="53467" y="190715"/>
                </a:lnTo>
                <a:lnTo>
                  <a:pt x="67945" y="191655"/>
                </a:lnTo>
                <a:lnTo>
                  <a:pt x="77152" y="191236"/>
                </a:lnTo>
                <a:lnTo>
                  <a:pt x="85737" y="189941"/>
                </a:lnTo>
                <a:lnTo>
                  <a:pt x="93256" y="187896"/>
                </a:lnTo>
                <a:lnTo>
                  <a:pt x="93395" y="187896"/>
                </a:lnTo>
                <a:lnTo>
                  <a:pt x="125209" y="159550"/>
                </a:lnTo>
                <a:lnTo>
                  <a:pt x="126555" y="155511"/>
                </a:lnTo>
                <a:lnTo>
                  <a:pt x="127469" y="152806"/>
                </a:lnTo>
                <a:lnTo>
                  <a:pt x="128765" y="145961"/>
                </a:lnTo>
                <a:lnTo>
                  <a:pt x="128879" y="144691"/>
                </a:lnTo>
                <a:lnTo>
                  <a:pt x="129108" y="140919"/>
                </a:lnTo>
                <a:lnTo>
                  <a:pt x="129235" y="138798"/>
                </a:lnTo>
                <a:lnTo>
                  <a:pt x="129286" y="137947"/>
                </a:lnTo>
                <a:close/>
              </a:path>
              <a:path w="340995" h="192404">
                <a:moveTo>
                  <a:pt x="273304" y="4584"/>
                </a:moveTo>
                <a:lnTo>
                  <a:pt x="150368" y="4584"/>
                </a:lnTo>
                <a:lnTo>
                  <a:pt x="150368" y="41744"/>
                </a:lnTo>
                <a:lnTo>
                  <a:pt x="229489" y="41744"/>
                </a:lnTo>
                <a:lnTo>
                  <a:pt x="164846" y="190119"/>
                </a:lnTo>
                <a:lnTo>
                  <a:pt x="209423" y="190119"/>
                </a:lnTo>
                <a:lnTo>
                  <a:pt x="273304" y="36906"/>
                </a:lnTo>
                <a:lnTo>
                  <a:pt x="273304" y="4584"/>
                </a:lnTo>
                <a:close/>
              </a:path>
              <a:path w="340995" h="192404">
                <a:moveTo>
                  <a:pt x="340741" y="161963"/>
                </a:moveTo>
                <a:lnTo>
                  <a:pt x="338328" y="156273"/>
                </a:lnTo>
                <a:lnTo>
                  <a:pt x="328676" y="147116"/>
                </a:lnTo>
                <a:lnTo>
                  <a:pt x="322453" y="144818"/>
                </a:lnTo>
                <a:lnTo>
                  <a:pt x="307340" y="144818"/>
                </a:lnTo>
                <a:lnTo>
                  <a:pt x="301117" y="147116"/>
                </a:lnTo>
                <a:lnTo>
                  <a:pt x="291465" y="156273"/>
                </a:lnTo>
                <a:lnTo>
                  <a:pt x="289052" y="161963"/>
                </a:lnTo>
                <a:lnTo>
                  <a:pt x="289052" y="175361"/>
                </a:lnTo>
                <a:lnTo>
                  <a:pt x="291465" y="180924"/>
                </a:lnTo>
                <a:lnTo>
                  <a:pt x="301117" y="189915"/>
                </a:lnTo>
                <a:lnTo>
                  <a:pt x="307340" y="192163"/>
                </a:lnTo>
                <a:lnTo>
                  <a:pt x="315087" y="192163"/>
                </a:lnTo>
                <a:lnTo>
                  <a:pt x="322453" y="192163"/>
                </a:lnTo>
                <a:lnTo>
                  <a:pt x="328676" y="189915"/>
                </a:lnTo>
                <a:lnTo>
                  <a:pt x="338328" y="180924"/>
                </a:lnTo>
                <a:lnTo>
                  <a:pt x="340741" y="175361"/>
                </a:lnTo>
                <a:lnTo>
                  <a:pt x="340741" y="161963"/>
                </a:lnTo>
                <a:close/>
              </a:path>
            </a:pathLst>
          </a:custGeom>
          <a:solidFill>
            <a:srgbClr val="242424">
              <a:alpha val="25097"/>
            </a:srgbClr>
          </a:solidFill>
        </p:spPr>
        <p:txBody>
          <a:bodyPr wrap="square" lIns="0" tIns="0" rIns="0" bIns="0" rtlCol="0"/>
          <a:lstStyle/>
          <a:p>
            <a:endParaRPr/>
          </a:p>
        </p:txBody>
      </p:sp>
      <p:sp>
        <p:nvSpPr>
          <p:cNvPr id="5" name="object 5"/>
          <p:cNvSpPr txBox="1"/>
          <p:nvPr/>
        </p:nvSpPr>
        <p:spPr>
          <a:xfrm>
            <a:off x="358241" y="6503923"/>
            <a:ext cx="3256915" cy="147955"/>
          </a:xfrm>
          <a:prstGeom prst="rect">
            <a:avLst/>
          </a:prstGeom>
        </p:spPr>
        <p:txBody>
          <a:bodyPr vert="horz" wrap="square" lIns="0" tIns="12700" rIns="0" bIns="0" rtlCol="0">
            <a:spAutoFit/>
          </a:bodyPr>
          <a:lstStyle/>
          <a:p>
            <a:pPr marL="12700">
              <a:lnSpc>
                <a:spcPct val="100000"/>
              </a:lnSpc>
              <a:spcBef>
                <a:spcPts val="100"/>
              </a:spcBef>
            </a:pPr>
            <a:r>
              <a:rPr sz="800" i="1" dirty="0">
                <a:latin typeface="Verdana"/>
                <a:cs typeface="Verdana"/>
              </a:rPr>
              <a:t>Fuente:</a:t>
            </a:r>
            <a:r>
              <a:rPr sz="800" i="1" spc="-15" dirty="0">
                <a:latin typeface="Verdana"/>
                <a:cs typeface="Verdana"/>
              </a:rPr>
              <a:t> </a:t>
            </a:r>
            <a:r>
              <a:rPr sz="800" i="1" dirty="0">
                <a:latin typeface="Verdana"/>
                <a:cs typeface="Verdana"/>
              </a:rPr>
              <a:t>Actinver</a:t>
            </a:r>
            <a:r>
              <a:rPr sz="800" i="1" spc="-15" dirty="0">
                <a:latin typeface="Verdana"/>
                <a:cs typeface="Verdana"/>
              </a:rPr>
              <a:t> </a:t>
            </a:r>
            <a:r>
              <a:rPr sz="800" i="1" dirty="0">
                <a:latin typeface="Verdana"/>
                <a:cs typeface="Verdana"/>
              </a:rPr>
              <a:t>con</a:t>
            </a:r>
            <a:r>
              <a:rPr sz="800" i="1" spc="-15" dirty="0">
                <a:latin typeface="Verdana"/>
                <a:cs typeface="Verdana"/>
              </a:rPr>
              <a:t> </a:t>
            </a:r>
            <a:r>
              <a:rPr sz="800" i="1" dirty="0">
                <a:latin typeface="Verdana"/>
                <a:cs typeface="Verdana"/>
              </a:rPr>
              <a:t>información</a:t>
            </a:r>
            <a:r>
              <a:rPr sz="800" i="1" spc="-10" dirty="0">
                <a:latin typeface="Verdana"/>
                <a:cs typeface="Verdana"/>
              </a:rPr>
              <a:t> </a:t>
            </a:r>
            <a:r>
              <a:rPr sz="800" i="1" dirty="0">
                <a:latin typeface="Verdana"/>
                <a:cs typeface="Verdana"/>
              </a:rPr>
              <a:t>de</a:t>
            </a:r>
            <a:r>
              <a:rPr sz="800" i="1" spc="-20" dirty="0">
                <a:latin typeface="Verdana"/>
                <a:cs typeface="Verdana"/>
              </a:rPr>
              <a:t> </a:t>
            </a:r>
            <a:r>
              <a:rPr sz="800" i="1" dirty="0">
                <a:latin typeface="Verdana"/>
                <a:cs typeface="Verdana"/>
              </a:rPr>
              <a:t>Banco</a:t>
            </a:r>
            <a:r>
              <a:rPr sz="800" i="1" spc="-15" dirty="0">
                <a:latin typeface="Verdana"/>
                <a:cs typeface="Verdana"/>
              </a:rPr>
              <a:t> </a:t>
            </a:r>
            <a:r>
              <a:rPr sz="800" i="1" dirty="0">
                <a:latin typeface="Verdana"/>
                <a:cs typeface="Verdana"/>
              </a:rPr>
              <a:t>de</a:t>
            </a:r>
            <a:r>
              <a:rPr sz="800" i="1" spc="-20" dirty="0">
                <a:latin typeface="Verdana"/>
                <a:cs typeface="Verdana"/>
              </a:rPr>
              <a:t> </a:t>
            </a:r>
            <a:r>
              <a:rPr sz="800" i="1" dirty="0">
                <a:latin typeface="Verdana"/>
                <a:cs typeface="Verdana"/>
              </a:rPr>
              <a:t>México</a:t>
            </a:r>
            <a:r>
              <a:rPr sz="800" i="1" spc="-15" dirty="0">
                <a:latin typeface="Verdana"/>
                <a:cs typeface="Verdana"/>
              </a:rPr>
              <a:t> </a:t>
            </a:r>
            <a:r>
              <a:rPr sz="800" i="1" dirty="0">
                <a:latin typeface="Verdana"/>
                <a:cs typeface="Verdana"/>
              </a:rPr>
              <a:t>e</a:t>
            </a:r>
            <a:r>
              <a:rPr sz="800" i="1" spc="-10" dirty="0">
                <a:latin typeface="Verdana"/>
                <a:cs typeface="Verdana"/>
              </a:rPr>
              <a:t> INEGI.</a:t>
            </a:r>
            <a:endParaRPr sz="800">
              <a:latin typeface="Verdana"/>
              <a:cs typeface="Verdan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065" rIns="0" bIns="0" rtlCol="0">
            <a:spAutoFit/>
          </a:bodyPr>
          <a:lstStyle/>
          <a:p>
            <a:pPr marL="88900" marR="5080" indent="-76200">
              <a:lnSpc>
                <a:spcPct val="100000"/>
              </a:lnSpc>
              <a:spcBef>
                <a:spcPts val="95"/>
              </a:spcBef>
            </a:pPr>
            <a:r>
              <a:rPr spc="-10" dirty="0"/>
              <a:t>House </a:t>
            </a:r>
            <a:r>
              <a:rPr spc="-20" dirty="0"/>
              <a:t>View</a:t>
            </a:r>
          </a:p>
        </p:txBody>
      </p:sp>
      <p:sp>
        <p:nvSpPr>
          <p:cNvPr id="3" name="object 3"/>
          <p:cNvSpPr txBox="1"/>
          <p:nvPr/>
        </p:nvSpPr>
        <p:spPr>
          <a:xfrm>
            <a:off x="1982470" y="261950"/>
            <a:ext cx="10002520" cy="666750"/>
          </a:xfrm>
          <a:prstGeom prst="rect">
            <a:avLst/>
          </a:prstGeom>
        </p:spPr>
        <p:txBody>
          <a:bodyPr vert="horz" wrap="square" lIns="0" tIns="13335" rIns="0" bIns="0" rtlCol="0">
            <a:spAutoFit/>
          </a:bodyPr>
          <a:lstStyle/>
          <a:p>
            <a:pPr marL="12700" marR="5080" algn="just">
              <a:lnSpc>
                <a:spcPct val="100000"/>
              </a:lnSpc>
              <a:spcBef>
                <a:spcPts val="105"/>
              </a:spcBef>
            </a:pPr>
            <a:r>
              <a:rPr sz="1400" dirty="0">
                <a:solidFill>
                  <a:srgbClr val="212121"/>
                </a:solidFill>
                <a:latin typeface="Lucida Sans Unicode"/>
                <a:cs typeface="Lucida Sans Unicode"/>
              </a:rPr>
              <a:t>El</a:t>
            </a:r>
            <a:r>
              <a:rPr sz="1400" spc="254" dirty="0">
                <a:solidFill>
                  <a:srgbClr val="212121"/>
                </a:solidFill>
                <a:latin typeface="Lucida Sans Unicode"/>
                <a:cs typeface="Lucida Sans Unicode"/>
              </a:rPr>
              <a:t> </a:t>
            </a:r>
            <a:r>
              <a:rPr sz="1400" dirty="0">
                <a:solidFill>
                  <a:srgbClr val="212121"/>
                </a:solidFill>
                <a:latin typeface="Lucida Sans Unicode"/>
                <a:cs typeface="Lucida Sans Unicode"/>
              </a:rPr>
              <a:t>Costo</a:t>
            </a:r>
            <a:r>
              <a:rPr sz="1400" spc="245" dirty="0">
                <a:solidFill>
                  <a:srgbClr val="212121"/>
                </a:solidFill>
                <a:latin typeface="Lucida Sans Unicode"/>
                <a:cs typeface="Lucida Sans Unicode"/>
              </a:rPr>
              <a:t> </a:t>
            </a:r>
            <a:r>
              <a:rPr sz="1400" dirty="0">
                <a:solidFill>
                  <a:srgbClr val="212121"/>
                </a:solidFill>
                <a:latin typeface="Lucida Sans Unicode"/>
                <a:cs typeface="Lucida Sans Unicode"/>
              </a:rPr>
              <a:t>Financiero</a:t>
            </a:r>
            <a:r>
              <a:rPr sz="1400" spc="240" dirty="0">
                <a:solidFill>
                  <a:srgbClr val="212121"/>
                </a:solidFill>
                <a:latin typeface="Lucida Sans Unicode"/>
                <a:cs typeface="Lucida Sans Unicode"/>
              </a:rPr>
              <a:t> </a:t>
            </a:r>
            <a:r>
              <a:rPr sz="1400" spc="55" dirty="0">
                <a:solidFill>
                  <a:srgbClr val="212121"/>
                </a:solidFill>
                <a:latin typeface="Lucida Sans Unicode"/>
                <a:cs typeface="Lucida Sans Unicode"/>
              </a:rPr>
              <a:t>será</a:t>
            </a:r>
            <a:r>
              <a:rPr sz="1400" spc="254" dirty="0">
                <a:solidFill>
                  <a:srgbClr val="212121"/>
                </a:solidFill>
                <a:latin typeface="Lucida Sans Unicode"/>
                <a:cs typeface="Lucida Sans Unicode"/>
              </a:rPr>
              <a:t> </a:t>
            </a:r>
            <a:r>
              <a:rPr sz="1400" dirty="0">
                <a:solidFill>
                  <a:srgbClr val="212121"/>
                </a:solidFill>
                <a:latin typeface="Lucida Sans Unicode"/>
                <a:cs typeface="Lucida Sans Unicode"/>
              </a:rPr>
              <a:t>inferior</a:t>
            </a:r>
            <a:r>
              <a:rPr sz="1400" spc="245" dirty="0">
                <a:solidFill>
                  <a:srgbClr val="212121"/>
                </a:solidFill>
                <a:latin typeface="Lucida Sans Unicode"/>
                <a:cs typeface="Lucida Sans Unicode"/>
              </a:rPr>
              <a:t> </a:t>
            </a:r>
            <a:r>
              <a:rPr sz="1400" spc="55" dirty="0">
                <a:solidFill>
                  <a:srgbClr val="212121"/>
                </a:solidFill>
                <a:latin typeface="Lucida Sans Unicode"/>
                <a:cs typeface="Lucida Sans Unicode"/>
              </a:rPr>
              <a:t>al</a:t>
            </a:r>
            <a:r>
              <a:rPr sz="1400" spc="260" dirty="0">
                <a:solidFill>
                  <a:srgbClr val="212121"/>
                </a:solidFill>
                <a:latin typeface="Lucida Sans Unicode"/>
                <a:cs typeface="Lucida Sans Unicode"/>
              </a:rPr>
              <a:t> </a:t>
            </a:r>
            <a:r>
              <a:rPr sz="1400" spc="60" dirty="0">
                <a:solidFill>
                  <a:srgbClr val="212121"/>
                </a:solidFill>
                <a:latin typeface="Lucida Sans Unicode"/>
                <a:cs typeface="Lucida Sans Unicode"/>
              </a:rPr>
              <a:t>esperado</a:t>
            </a:r>
            <a:r>
              <a:rPr sz="1400" spc="250" dirty="0">
                <a:solidFill>
                  <a:srgbClr val="212121"/>
                </a:solidFill>
                <a:latin typeface="Lucida Sans Unicode"/>
                <a:cs typeface="Lucida Sans Unicode"/>
              </a:rPr>
              <a:t> </a:t>
            </a:r>
            <a:r>
              <a:rPr sz="1400" spc="60" dirty="0">
                <a:solidFill>
                  <a:srgbClr val="212121"/>
                </a:solidFill>
                <a:latin typeface="Lucida Sans Unicode"/>
                <a:cs typeface="Lucida Sans Unicode"/>
              </a:rPr>
              <a:t>en</a:t>
            </a:r>
            <a:r>
              <a:rPr sz="1400" spc="245" dirty="0">
                <a:solidFill>
                  <a:srgbClr val="212121"/>
                </a:solidFill>
                <a:latin typeface="Lucida Sans Unicode"/>
                <a:cs typeface="Lucida Sans Unicode"/>
              </a:rPr>
              <a:t> </a:t>
            </a:r>
            <a:r>
              <a:rPr sz="1400" spc="-10" dirty="0">
                <a:solidFill>
                  <a:srgbClr val="212121"/>
                </a:solidFill>
                <a:latin typeface="Lucida Sans Unicode"/>
                <a:cs typeface="Lucida Sans Unicode"/>
              </a:rPr>
              <a:t>2026,</a:t>
            </a:r>
            <a:r>
              <a:rPr sz="1400" spc="250" dirty="0">
                <a:solidFill>
                  <a:srgbClr val="212121"/>
                </a:solidFill>
                <a:latin typeface="Lucida Sans Unicode"/>
                <a:cs typeface="Lucida Sans Unicode"/>
              </a:rPr>
              <a:t> </a:t>
            </a:r>
            <a:r>
              <a:rPr sz="1400" dirty="0">
                <a:solidFill>
                  <a:srgbClr val="212121"/>
                </a:solidFill>
                <a:latin typeface="Lucida Sans Unicode"/>
                <a:cs typeface="Lucida Sans Unicode"/>
              </a:rPr>
              <a:t>lo</a:t>
            </a:r>
            <a:r>
              <a:rPr sz="1400" spc="260" dirty="0">
                <a:solidFill>
                  <a:srgbClr val="212121"/>
                </a:solidFill>
                <a:latin typeface="Lucida Sans Unicode"/>
                <a:cs typeface="Lucida Sans Unicode"/>
              </a:rPr>
              <a:t> </a:t>
            </a:r>
            <a:r>
              <a:rPr sz="1400" spc="65" dirty="0">
                <a:solidFill>
                  <a:srgbClr val="212121"/>
                </a:solidFill>
                <a:latin typeface="Lucida Sans Unicode"/>
                <a:cs typeface="Lucida Sans Unicode"/>
              </a:rPr>
              <a:t>cual</a:t>
            </a:r>
            <a:r>
              <a:rPr sz="1400" spc="260" dirty="0">
                <a:solidFill>
                  <a:srgbClr val="212121"/>
                </a:solidFill>
                <a:latin typeface="Lucida Sans Unicode"/>
                <a:cs typeface="Lucida Sans Unicode"/>
              </a:rPr>
              <a:t> </a:t>
            </a:r>
            <a:r>
              <a:rPr sz="1400" spc="50" dirty="0">
                <a:solidFill>
                  <a:srgbClr val="212121"/>
                </a:solidFill>
                <a:latin typeface="Lucida Sans Unicode"/>
                <a:cs typeface="Lucida Sans Unicode"/>
              </a:rPr>
              <a:t>es</a:t>
            </a:r>
            <a:r>
              <a:rPr sz="1400" spc="250" dirty="0">
                <a:solidFill>
                  <a:srgbClr val="212121"/>
                </a:solidFill>
                <a:latin typeface="Lucida Sans Unicode"/>
                <a:cs typeface="Lucida Sans Unicode"/>
              </a:rPr>
              <a:t> </a:t>
            </a:r>
            <a:r>
              <a:rPr sz="1400" dirty="0">
                <a:solidFill>
                  <a:srgbClr val="212121"/>
                </a:solidFill>
                <a:latin typeface="Lucida Sans Unicode"/>
                <a:cs typeface="Lucida Sans Unicode"/>
              </a:rPr>
              <a:t>positivo</a:t>
            </a:r>
            <a:r>
              <a:rPr sz="1400" spc="265" dirty="0">
                <a:solidFill>
                  <a:srgbClr val="212121"/>
                </a:solidFill>
                <a:latin typeface="Lucida Sans Unicode"/>
                <a:cs typeface="Lucida Sans Unicode"/>
              </a:rPr>
              <a:t> </a:t>
            </a:r>
            <a:r>
              <a:rPr sz="1400" spc="85" dirty="0">
                <a:solidFill>
                  <a:srgbClr val="212121"/>
                </a:solidFill>
                <a:latin typeface="Lucida Sans Unicode"/>
                <a:cs typeface="Lucida Sans Unicode"/>
              </a:rPr>
              <a:t>para</a:t>
            </a:r>
            <a:r>
              <a:rPr sz="1400" spc="254" dirty="0">
                <a:solidFill>
                  <a:srgbClr val="212121"/>
                </a:solidFill>
                <a:latin typeface="Lucida Sans Unicode"/>
                <a:cs typeface="Lucida Sans Unicode"/>
              </a:rPr>
              <a:t> </a:t>
            </a:r>
            <a:r>
              <a:rPr sz="1400" spc="55" dirty="0">
                <a:solidFill>
                  <a:srgbClr val="212121"/>
                </a:solidFill>
                <a:latin typeface="Lucida Sans Unicode"/>
                <a:cs typeface="Lucida Sans Unicode"/>
              </a:rPr>
              <a:t>la</a:t>
            </a:r>
            <a:r>
              <a:rPr sz="1400" spc="254" dirty="0">
                <a:solidFill>
                  <a:srgbClr val="212121"/>
                </a:solidFill>
                <a:latin typeface="Lucida Sans Unicode"/>
                <a:cs typeface="Lucida Sans Unicode"/>
              </a:rPr>
              <a:t> </a:t>
            </a:r>
            <a:r>
              <a:rPr sz="1400" dirty="0">
                <a:solidFill>
                  <a:srgbClr val="212121"/>
                </a:solidFill>
                <a:latin typeface="Lucida Sans Unicode"/>
                <a:cs typeface="Lucida Sans Unicode"/>
              </a:rPr>
              <a:t>calificación.</a:t>
            </a:r>
            <a:r>
              <a:rPr sz="1400" spc="254" dirty="0">
                <a:solidFill>
                  <a:srgbClr val="212121"/>
                </a:solidFill>
                <a:latin typeface="Lucida Sans Unicode"/>
                <a:cs typeface="Lucida Sans Unicode"/>
              </a:rPr>
              <a:t> </a:t>
            </a:r>
            <a:r>
              <a:rPr sz="1400" spc="55" dirty="0">
                <a:solidFill>
                  <a:srgbClr val="212121"/>
                </a:solidFill>
                <a:latin typeface="Lucida Sans Unicode"/>
                <a:cs typeface="Lucida Sans Unicode"/>
              </a:rPr>
              <a:t>Con</a:t>
            </a:r>
            <a:r>
              <a:rPr sz="1400" spc="260" dirty="0">
                <a:solidFill>
                  <a:srgbClr val="212121"/>
                </a:solidFill>
                <a:latin typeface="Lucida Sans Unicode"/>
                <a:cs typeface="Lucida Sans Unicode"/>
              </a:rPr>
              <a:t> </a:t>
            </a:r>
            <a:r>
              <a:rPr sz="1400" dirty="0">
                <a:solidFill>
                  <a:srgbClr val="212121"/>
                </a:solidFill>
                <a:latin typeface="Lucida Sans Unicode"/>
                <a:cs typeface="Lucida Sans Unicode"/>
              </a:rPr>
              <a:t>ello,</a:t>
            </a:r>
            <a:r>
              <a:rPr sz="1400" spc="260" dirty="0">
                <a:solidFill>
                  <a:srgbClr val="212121"/>
                </a:solidFill>
                <a:latin typeface="Lucida Sans Unicode"/>
                <a:cs typeface="Lucida Sans Unicode"/>
              </a:rPr>
              <a:t> </a:t>
            </a:r>
            <a:r>
              <a:rPr sz="1400" spc="-25" dirty="0">
                <a:solidFill>
                  <a:srgbClr val="212121"/>
                </a:solidFill>
                <a:latin typeface="Lucida Sans Unicode"/>
                <a:cs typeface="Lucida Sans Unicode"/>
              </a:rPr>
              <a:t>las </a:t>
            </a:r>
            <a:r>
              <a:rPr sz="1400" dirty="0">
                <a:solidFill>
                  <a:srgbClr val="212121"/>
                </a:solidFill>
                <a:latin typeface="Lucida Sans Unicode"/>
                <a:cs typeface="Lucida Sans Unicode"/>
              </a:rPr>
              <a:t>presiones</a:t>
            </a:r>
            <a:r>
              <a:rPr sz="1400" spc="160" dirty="0">
                <a:solidFill>
                  <a:srgbClr val="212121"/>
                </a:solidFill>
                <a:latin typeface="Lucida Sans Unicode"/>
                <a:cs typeface="Lucida Sans Unicode"/>
              </a:rPr>
              <a:t> </a:t>
            </a:r>
            <a:r>
              <a:rPr sz="1400" spc="75" dirty="0">
                <a:solidFill>
                  <a:srgbClr val="212121"/>
                </a:solidFill>
                <a:latin typeface="Lucida Sans Unicode"/>
                <a:cs typeface="Lucida Sans Unicode"/>
              </a:rPr>
              <a:t>de</a:t>
            </a:r>
            <a:r>
              <a:rPr sz="1400" spc="165" dirty="0">
                <a:solidFill>
                  <a:srgbClr val="212121"/>
                </a:solidFill>
                <a:latin typeface="Lucida Sans Unicode"/>
                <a:cs typeface="Lucida Sans Unicode"/>
              </a:rPr>
              <a:t> </a:t>
            </a:r>
            <a:r>
              <a:rPr sz="1400" dirty="0">
                <a:solidFill>
                  <a:srgbClr val="212121"/>
                </a:solidFill>
                <a:latin typeface="Lucida Sans Unicode"/>
                <a:cs typeface="Lucida Sans Unicode"/>
              </a:rPr>
              <a:t>corto</a:t>
            </a:r>
            <a:r>
              <a:rPr sz="1400" spc="160" dirty="0">
                <a:solidFill>
                  <a:srgbClr val="212121"/>
                </a:solidFill>
                <a:latin typeface="Lucida Sans Unicode"/>
                <a:cs typeface="Lucida Sans Unicode"/>
              </a:rPr>
              <a:t> </a:t>
            </a:r>
            <a:r>
              <a:rPr sz="1400" dirty="0">
                <a:solidFill>
                  <a:srgbClr val="212121"/>
                </a:solidFill>
                <a:latin typeface="Lucida Sans Unicode"/>
                <a:cs typeface="Lucida Sans Unicode"/>
              </a:rPr>
              <a:t>plazo</a:t>
            </a:r>
            <a:r>
              <a:rPr sz="1400" spc="160" dirty="0">
                <a:solidFill>
                  <a:srgbClr val="212121"/>
                </a:solidFill>
                <a:latin typeface="Lucida Sans Unicode"/>
                <a:cs typeface="Lucida Sans Unicode"/>
              </a:rPr>
              <a:t> </a:t>
            </a:r>
            <a:r>
              <a:rPr sz="1400" dirty="0">
                <a:solidFill>
                  <a:srgbClr val="212121"/>
                </a:solidFill>
                <a:latin typeface="Lucida Sans Unicode"/>
                <a:cs typeface="Lucida Sans Unicode"/>
              </a:rPr>
              <a:t>disminuyen.</a:t>
            </a:r>
            <a:r>
              <a:rPr sz="1400" spc="165" dirty="0">
                <a:solidFill>
                  <a:srgbClr val="212121"/>
                </a:solidFill>
                <a:latin typeface="Lucida Sans Unicode"/>
                <a:cs typeface="Lucida Sans Unicode"/>
              </a:rPr>
              <a:t> </a:t>
            </a:r>
            <a:r>
              <a:rPr sz="1400" dirty="0">
                <a:solidFill>
                  <a:srgbClr val="212121"/>
                </a:solidFill>
                <a:latin typeface="Lucida Sans Unicode"/>
                <a:cs typeface="Lucida Sans Unicode"/>
              </a:rPr>
              <a:t>No</a:t>
            </a:r>
            <a:r>
              <a:rPr sz="1400" spc="160" dirty="0">
                <a:solidFill>
                  <a:srgbClr val="212121"/>
                </a:solidFill>
                <a:latin typeface="Lucida Sans Unicode"/>
                <a:cs typeface="Lucida Sans Unicode"/>
              </a:rPr>
              <a:t> </a:t>
            </a:r>
            <a:r>
              <a:rPr sz="1400" dirty="0">
                <a:solidFill>
                  <a:srgbClr val="212121"/>
                </a:solidFill>
                <a:latin typeface="Lucida Sans Unicode"/>
                <a:cs typeface="Lucida Sans Unicode"/>
              </a:rPr>
              <a:t>obstante,</a:t>
            </a:r>
            <a:r>
              <a:rPr sz="1400" spc="165" dirty="0">
                <a:solidFill>
                  <a:srgbClr val="212121"/>
                </a:solidFill>
                <a:latin typeface="Lucida Sans Unicode"/>
                <a:cs typeface="Lucida Sans Unicode"/>
              </a:rPr>
              <a:t> </a:t>
            </a:r>
            <a:r>
              <a:rPr sz="1400" spc="55" dirty="0">
                <a:solidFill>
                  <a:srgbClr val="212121"/>
                </a:solidFill>
                <a:latin typeface="Lucida Sans Unicode"/>
                <a:cs typeface="Lucida Sans Unicode"/>
              </a:rPr>
              <a:t>al</a:t>
            </a:r>
            <a:r>
              <a:rPr sz="1400" spc="160" dirty="0">
                <a:solidFill>
                  <a:srgbClr val="212121"/>
                </a:solidFill>
                <a:latin typeface="Lucida Sans Unicode"/>
                <a:cs typeface="Lucida Sans Unicode"/>
              </a:rPr>
              <a:t> </a:t>
            </a:r>
            <a:r>
              <a:rPr sz="1400" spc="50" dirty="0">
                <a:solidFill>
                  <a:srgbClr val="212121"/>
                </a:solidFill>
                <a:latin typeface="Lucida Sans Unicode"/>
                <a:cs typeface="Lucida Sans Unicode"/>
              </a:rPr>
              <a:t>mantenerse</a:t>
            </a:r>
            <a:r>
              <a:rPr sz="1400" spc="160" dirty="0">
                <a:solidFill>
                  <a:srgbClr val="212121"/>
                </a:solidFill>
                <a:latin typeface="Lucida Sans Unicode"/>
                <a:cs typeface="Lucida Sans Unicode"/>
              </a:rPr>
              <a:t> </a:t>
            </a:r>
            <a:r>
              <a:rPr sz="1400" spc="60" dirty="0">
                <a:solidFill>
                  <a:srgbClr val="212121"/>
                </a:solidFill>
                <a:latin typeface="Lucida Sans Unicode"/>
                <a:cs typeface="Lucida Sans Unicode"/>
              </a:rPr>
              <a:t>elevado</a:t>
            </a:r>
            <a:r>
              <a:rPr sz="1400" spc="165" dirty="0">
                <a:solidFill>
                  <a:srgbClr val="212121"/>
                </a:solidFill>
                <a:latin typeface="Lucida Sans Unicode"/>
                <a:cs typeface="Lucida Sans Unicode"/>
              </a:rPr>
              <a:t> </a:t>
            </a:r>
            <a:r>
              <a:rPr sz="1400" dirty="0">
                <a:solidFill>
                  <a:srgbClr val="212121"/>
                </a:solidFill>
                <a:latin typeface="Lucida Sans Unicode"/>
                <a:cs typeface="Lucida Sans Unicode"/>
              </a:rPr>
              <a:t>por</a:t>
            </a:r>
            <a:r>
              <a:rPr sz="1400" spc="150" dirty="0">
                <a:solidFill>
                  <a:srgbClr val="212121"/>
                </a:solidFill>
                <a:latin typeface="Lucida Sans Unicode"/>
                <a:cs typeface="Lucida Sans Unicode"/>
              </a:rPr>
              <a:t> </a:t>
            </a:r>
            <a:r>
              <a:rPr sz="1400" spc="65" dirty="0">
                <a:solidFill>
                  <a:srgbClr val="212121"/>
                </a:solidFill>
                <a:latin typeface="Lucida Sans Unicode"/>
                <a:cs typeface="Lucida Sans Unicode"/>
              </a:rPr>
              <a:t>mayor</a:t>
            </a:r>
            <a:r>
              <a:rPr sz="1400" spc="165" dirty="0">
                <a:solidFill>
                  <a:srgbClr val="212121"/>
                </a:solidFill>
                <a:latin typeface="Lucida Sans Unicode"/>
                <a:cs typeface="Lucida Sans Unicode"/>
              </a:rPr>
              <a:t> </a:t>
            </a:r>
            <a:r>
              <a:rPr sz="1400" dirty="0">
                <a:solidFill>
                  <a:srgbClr val="212121"/>
                </a:solidFill>
                <a:latin typeface="Lucida Sans Unicode"/>
                <a:cs typeface="Lucida Sans Unicode"/>
              </a:rPr>
              <a:t>tiempo,</a:t>
            </a:r>
            <a:r>
              <a:rPr sz="1400" spc="160" dirty="0">
                <a:solidFill>
                  <a:srgbClr val="212121"/>
                </a:solidFill>
                <a:latin typeface="Lucida Sans Unicode"/>
                <a:cs typeface="Lucida Sans Unicode"/>
              </a:rPr>
              <a:t> </a:t>
            </a:r>
            <a:r>
              <a:rPr sz="1400" spc="45" dirty="0">
                <a:solidFill>
                  <a:srgbClr val="212121"/>
                </a:solidFill>
                <a:latin typeface="Lucida Sans Unicode"/>
                <a:cs typeface="Lucida Sans Unicode"/>
              </a:rPr>
              <a:t>incrementa</a:t>
            </a:r>
            <a:r>
              <a:rPr sz="1400" spc="160" dirty="0">
                <a:solidFill>
                  <a:srgbClr val="212121"/>
                </a:solidFill>
                <a:latin typeface="Lucida Sans Unicode"/>
                <a:cs typeface="Lucida Sans Unicode"/>
              </a:rPr>
              <a:t> </a:t>
            </a:r>
            <a:r>
              <a:rPr sz="1400" spc="-25" dirty="0">
                <a:solidFill>
                  <a:srgbClr val="212121"/>
                </a:solidFill>
                <a:latin typeface="Lucida Sans Unicode"/>
                <a:cs typeface="Lucida Sans Unicode"/>
              </a:rPr>
              <a:t>los </a:t>
            </a:r>
            <a:r>
              <a:rPr sz="1400" dirty="0">
                <a:solidFill>
                  <a:srgbClr val="212121"/>
                </a:solidFill>
                <a:latin typeface="Lucida Sans Unicode"/>
                <a:cs typeface="Lucida Sans Unicode"/>
              </a:rPr>
              <a:t>riesgos</a:t>
            </a:r>
            <a:r>
              <a:rPr sz="1400" spc="-10" dirty="0">
                <a:solidFill>
                  <a:srgbClr val="212121"/>
                </a:solidFill>
                <a:latin typeface="Lucida Sans Unicode"/>
                <a:cs typeface="Lucida Sans Unicode"/>
              </a:rPr>
              <a:t> </a:t>
            </a:r>
            <a:r>
              <a:rPr sz="1400" spc="80" dirty="0">
                <a:solidFill>
                  <a:srgbClr val="212121"/>
                </a:solidFill>
                <a:latin typeface="Lucida Sans Unicode"/>
                <a:cs typeface="Lucida Sans Unicode"/>
              </a:rPr>
              <a:t>de</a:t>
            </a:r>
            <a:r>
              <a:rPr sz="1400" spc="10" dirty="0">
                <a:solidFill>
                  <a:srgbClr val="212121"/>
                </a:solidFill>
                <a:latin typeface="Lucida Sans Unicode"/>
                <a:cs typeface="Lucida Sans Unicode"/>
              </a:rPr>
              <a:t> </a:t>
            </a:r>
            <a:r>
              <a:rPr sz="1400" dirty="0">
                <a:solidFill>
                  <a:srgbClr val="212121"/>
                </a:solidFill>
                <a:latin typeface="Lucida Sans Unicode"/>
                <a:cs typeface="Lucida Sans Unicode"/>
              </a:rPr>
              <a:t>largo</a:t>
            </a:r>
            <a:r>
              <a:rPr sz="1400" spc="35" dirty="0">
                <a:solidFill>
                  <a:srgbClr val="212121"/>
                </a:solidFill>
                <a:latin typeface="Lucida Sans Unicode"/>
                <a:cs typeface="Lucida Sans Unicode"/>
              </a:rPr>
              <a:t> </a:t>
            </a:r>
            <a:r>
              <a:rPr sz="1400" spc="-10" dirty="0">
                <a:solidFill>
                  <a:srgbClr val="212121"/>
                </a:solidFill>
                <a:latin typeface="Lucida Sans Unicode"/>
                <a:cs typeface="Lucida Sans Unicode"/>
              </a:rPr>
              <a:t>plazo.</a:t>
            </a:r>
            <a:endParaRPr sz="1400">
              <a:latin typeface="Lucida Sans Unicode"/>
              <a:cs typeface="Lucida Sans Unicode"/>
            </a:endParaRPr>
          </a:p>
        </p:txBody>
      </p:sp>
      <p:sp>
        <p:nvSpPr>
          <p:cNvPr id="6" name="object 6"/>
          <p:cNvSpPr txBox="1"/>
          <p:nvPr/>
        </p:nvSpPr>
        <p:spPr>
          <a:xfrm>
            <a:off x="431088" y="1583562"/>
            <a:ext cx="3097530" cy="177800"/>
          </a:xfrm>
          <a:prstGeom prst="rect">
            <a:avLst/>
          </a:prstGeom>
        </p:spPr>
        <p:txBody>
          <a:bodyPr vert="horz" wrap="square" lIns="0" tIns="12065" rIns="0" bIns="0" rtlCol="0">
            <a:spAutoFit/>
          </a:bodyPr>
          <a:lstStyle/>
          <a:p>
            <a:pPr marL="12700">
              <a:lnSpc>
                <a:spcPct val="100000"/>
              </a:lnSpc>
              <a:spcBef>
                <a:spcPts val="95"/>
              </a:spcBef>
            </a:pPr>
            <a:r>
              <a:rPr sz="1000" spc="-45" dirty="0">
                <a:latin typeface="Arial Black"/>
                <a:cs typeface="Arial Black"/>
              </a:rPr>
              <a:t>Costo</a:t>
            </a:r>
            <a:r>
              <a:rPr sz="1000" spc="-70" dirty="0">
                <a:latin typeface="Arial Black"/>
                <a:cs typeface="Arial Black"/>
              </a:rPr>
              <a:t> </a:t>
            </a:r>
            <a:r>
              <a:rPr sz="1000" spc="-45" dirty="0">
                <a:latin typeface="Arial Black"/>
                <a:cs typeface="Arial Black"/>
              </a:rPr>
              <a:t>Financiero</a:t>
            </a:r>
            <a:r>
              <a:rPr sz="1000" spc="-25" dirty="0">
                <a:latin typeface="Arial Black"/>
                <a:cs typeface="Arial Black"/>
              </a:rPr>
              <a:t> </a:t>
            </a:r>
            <a:r>
              <a:rPr sz="1000" spc="105" dirty="0">
                <a:latin typeface="Lucida Sans Unicode"/>
                <a:cs typeface="Lucida Sans Unicode"/>
              </a:rPr>
              <a:t>(%</a:t>
            </a:r>
            <a:r>
              <a:rPr sz="1000" spc="-15" dirty="0">
                <a:latin typeface="Lucida Sans Unicode"/>
                <a:cs typeface="Lucida Sans Unicode"/>
              </a:rPr>
              <a:t> </a:t>
            </a:r>
            <a:r>
              <a:rPr sz="1000" dirty="0">
                <a:latin typeface="Lucida Sans Unicode"/>
                <a:cs typeface="Lucida Sans Unicode"/>
              </a:rPr>
              <a:t>Ingresos</a:t>
            </a:r>
            <a:r>
              <a:rPr sz="1000" spc="55" dirty="0">
                <a:latin typeface="Lucida Sans Unicode"/>
                <a:cs typeface="Lucida Sans Unicode"/>
              </a:rPr>
              <a:t> </a:t>
            </a:r>
            <a:r>
              <a:rPr sz="1000" dirty="0">
                <a:latin typeface="Lucida Sans Unicode"/>
                <a:cs typeface="Lucida Sans Unicode"/>
              </a:rPr>
              <a:t>del</a:t>
            </a:r>
            <a:r>
              <a:rPr sz="1000" spc="20" dirty="0">
                <a:latin typeface="Lucida Sans Unicode"/>
                <a:cs typeface="Lucida Sans Unicode"/>
              </a:rPr>
              <a:t> </a:t>
            </a:r>
            <a:r>
              <a:rPr sz="1000" dirty="0">
                <a:latin typeface="Lucida Sans Unicode"/>
                <a:cs typeface="Lucida Sans Unicode"/>
              </a:rPr>
              <a:t>Sector</a:t>
            </a:r>
            <a:r>
              <a:rPr sz="1000" spc="25" dirty="0">
                <a:latin typeface="Lucida Sans Unicode"/>
                <a:cs typeface="Lucida Sans Unicode"/>
              </a:rPr>
              <a:t> </a:t>
            </a:r>
            <a:r>
              <a:rPr sz="1000" spc="-10" dirty="0">
                <a:latin typeface="Lucida Sans Unicode"/>
                <a:cs typeface="Lucida Sans Unicode"/>
              </a:rPr>
              <a:t>Público)</a:t>
            </a:r>
            <a:endParaRPr sz="1000">
              <a:latin typeface="Lucida Sans Unicode"/>
              <a:cs typeface="Lucida Sans Unicode"/>
            </a:endParaRPr>
          </a:p>
        </p:txBody>
      </p:sp>
      <p:sp>
        <p:nvSpPr>
          <p:cNvPr id="7" name="object 7"/>
          <p:cNvSpPr/>
          <p:nvPr/>
        </p:nvSpPr>
        <p:spPr>
          <a:xfrm>
            <a:off x="324484" y="1835276"/>
            <a:ext cx="5128895" cy="0"/>
          </a:xfrm>
          <a:custGeom>
            <a:avLst/>
            <a:gdLst/>
            <a:ahLst/>
            <a:cxnLst/>
            <a:rect l="l" t="t" r="r" b="b"/>
            <a:pathLst>
              <a:path w="5128895">
                <a:moveTo>
                  <a:pt x="0" y="0"/>
                </a:moveTo>
                <a:lnTo>
                  <a:pt x="5128641" y="0"/>
                </a:lnTo>
              </a:path>
            </a:pathLst>
          </a:custGeom>
          <a:ln w="6350">
            <a:solidFill>
              <a:srgbClr val="121F47"/>
            </a:solidFill>
          </a:ln>
        </p:spPr>
        <p:txBody>
          <a:bodyPr wrap="square" lIns="0" tIns="0" rIns="0" bIns="0" rtlCol="0"/>
          <a:lstStyle/>
          <a:p>
            <a:endParaRPr/>
          </a:p>
        </p:txBody>
      </p:sp>
      <p:sp>
        <p:nvSpPr>
          <p:cNvPr id="82" name="object 82"/>
          <p:cNvSpPr txBox="1"/>
          <p:nvPr/>
        </p:nvSpPr>
        <p:spPr>
          <a:xfrm>
            <a:off x="5304508" y="1899386"/>
            <a:ext cx="141605" cy="163830"/>
          </a:xfrm>
          <a:prstGeom prst="rect">
            <a:avLst/>
          </a:prstGeom>
        </p:spPr>
        <p:txBody>
          <a:bodyPr vert="horz" wrap="square" lIns="0" tIns="13335" rIns="0" bIns="0" rtlCol="0">
            <a:spAutoFit/>
          </a:bodyPr>
          <a:lstStyle/>
          <a:p>
            <a:pPr marL="12700">
              <a:lnSpc>
                <a:spcPct val="100000"/>
              </a:lnSpc>
              <a:spcBef>
                <a:spcPts val="105"/>
              </a:spcBef>
            </a:pPr>
            <a:r>
              <a:rPr sz="900" spc="-25" dirty="0">
                <a:latin typeface="Calibri"/>
                <a:cs typeface="Calibri"/>
              </a:rPr>
              <a:t>25</a:t>
            </a:r>
            <a:endParaRPr sz="900">
              <a:latin typeface="Calibri"/>
              <a:cs typeface="Calibri"/>
            </a:endParaRPr>
          </a:p>
        </p:txBody>
      </p:sp>
      <p:grpSp>
        <p:nvGrpSpPr>
          <p:cNvPr id="21" name="object 21"/>
          <p:cNvGrpSpPr/>
          <p:nvPr/>
        </p:nvGrpSpPr>
        <p:grpSpPr>
          <a:xfrm>
            <a:off x="492982" y="1996165"/>
            <a:ext cx="4754880" cy="3889375"/>
            <a:chOff x="492982" y="1996165"/>
            <a:chExt cx="4754880" cy="3889375"/>
          </a:xfrm>
        </p:grpSpPr>
        <p:sp>
          <p:nvSpPr>
            <p:cNvPr id="22" name="object 22"/>
            <p:cNvSpPr/>
            <p:nvPr/>
          </p:nvSpPr>
          <p:spPr>
            <a:xfrm>
              <a:off x="4363237" y="1996503"/>
              <a:ext cx="845819" cy="3851910"/>
            </a:xfrm>
            <a:custGeom>
              <a:avLst/>
              <a:gdLst/>
              <a:ahLst/>
              <a:cxnLst/>
              <a:rect l="l" t="t" r="r" b="b"/>
              <a:pathLst>
                <a:path w="845820" h="3851910">
                  <a:moveTo>
                    <a:pt x="845426" y="3851325"/>
                  </a:moveTo>
                  <a:lnTo>
                    <a:pt x="845400" y="0"/>
                  </a:lnTo>
                  <a:lnTo>
                    <a:pt x="720521" y="0"/>
                  </a:lnTo>
                  <a:lnTo>
                    <a:pt x="595630" y="0"/>
                  </a:lnTo>
                  <a:lnTo>
                    <a:pt x="0" y="0"/>
                  </a:lnTo>
                  <a:lnTo>
                    <a:pt x="0" y="3851325"/>
                  </a:lnTo>
                  <a:lnTo>
                    <a:pt x="720521" y="3851325"/>
                  </a:lnTo>
                  <a:lnTo>
                    <a:pt x="845426" y="3851325"/>
                  </a:lnTo>
                  <a:close/>
                </a:path>
              </a:pathLst>
            </a:custGeom>
            <a:solidFill>
              <a:srgbClr val="B4C6E7"/>
            </a:solidFill>
          </p:spPr>
          <p:txBody>
            <a:bodyPr wrap="square" lIns="0" tIns="0" rIns="0" bIns="0" rtlCol="0"/>
            <a:lstStyle/>
            <a:p>
              <a:endParaRPr/>
            </a:p>
          </p:txBody>
        </p:sp>
        <p:sp>
          <p:nvSpPr>
            <p:cNvPr id="23" name="object 23"/>
            <p:cNvSpPr/>
            <p:nvPr/>
          </p:nvSpPr>
          <p:spPr>
            <a:xfrm>
              <a:off x="5203846" y="2001245"/>
              <a:ext cx="38735" cy="3851910"/>
            </a:xfrm>
            <a:custGeom>
              <a:avLst/>
              <a:gdLst/>
              <a:ahLst/>
              <a:cxnLst/>
              <a:rect l="l" t="t" r="r" b="b"/>
              <a:pathLst>
                <a:path w="38735" h="3851910">
                  <a:moveTo>
                    <a:pt x="0" y="3851384"/>
                  </a:moveTo>
                  <a:lnTo>
                    <a:pt x="0" y="0"/>
                  </a:lnTo>
                </a:path>
                <a:path w="38735" h="3851910">
                  <a:moveTo>
                    <a:pt x="0" y="3851384"/>
                  </a:moveTo>
                  <a:lnTo>
                    <a:pt x="38427" y="3851384"/>
                  </a:lnTo>
                </a:path>
                <a:path w="38735" h="3851910">
                  <a:moveTo>
                    <a:pt x="0" y="2881351"/>
                  </a:moveTo>
                  <a:lnTo>
                    <a:pt x="38427" y="2881351"/>
                  </a:lnTo>
                </a:path>
                <a:path w="38735" h="3851910">
                  <a:moveTo>
                    <a:pt x="0" y="1920858"/>
                  </a:moveTo>
                  <a:lnTo>
                    <a:pt x="38427" y="1920858"/>
                  </a:lnTo>
                </a:path>
                <a:path w="38735" h="3851910">
                  <a:moveTo>
                    <a:pt x="0" y="960429"/>
                  </a:moveTo>
                  <a:lnTo>
                    <a:pt x="38427" y="960429"/>
                  </a:lnTo>
                </a:path>
                <a:path w="38735" h="3851910">
                  <a:moveTo>
                    <a:pt x="0" y="0"/>
                  </a:moveTo>
                  <a:lnTo>
                    <a:pt x="38427" y="0"/>
                  </a:lnTo>
                </a:path>
              </a:pathLst>
            </a:custGeom>
            <a:ln w="9605">
              <a:solidFill>
                <a:srgbClr val="000000"/>
              </a:solidFill>
            </a:ln>
          </p:spPr>
          <p:txBody>
            <a:bodyPr wrap="square" lIns="0" tIns="0" rIns="0" bIns="0" rtlCol="0"/>
            <a:lstStyle/>
            <a:p>
              <a:endParaRPr/>
            </a:p>
          </p:txBody>
        </p:sp>
        <p:sp>
          <p:nvSpPr>
            <p:cNvPr id="24" name="object 24"/>
            <p:cNvSpPr/>
            <p:nvPr/>
          </p:nvSpPr>
          <p:spPr>
            <a:xfrm>
              <a:off x="496475" y="5852630"/>
              <a:ext cx="4707890" cy="29209"/>
            </a:xfrm>
            <a:custGeom>
              <a:avLst/>
              <a:gdLst/>
              <a:ahLst/>
              <a:cxnLst/>
              <a:rect l="l" t="t" r="r" b="b"/>
              <a:pathLst>
                <a:path w="4707890" h="29210">
                  <a:moveTo>
                    <a:pt x="0" y="0"/>
                  </a:moveTo>
                  <a:lnTo>
                    <a:pt x="4707371" y="0"/>
                  </a:lnTo>
                </a:path>
                <a:path w="4707890" h="29210">
                  <a:moveTo>
                    <a:pt x="0" y="0"/>
                  </a:moveTo>
                  <a:lnTo>
                    <a:pt x="0" y="28812"/>
                  </a:lnTo>
                </a:path>
                <a:path w="4707890" h="29210">
                  <a:moveTo>
                    <a:pt x="240166" y="0"/>
                  </a:moveTo>
                  <a:lnTo>
                    <a:pt x="240166" y="28812"/>
                  </a:lnTo>
                </a:path>
                <a:path w="4707890" h="29210">
                  <a:moveTo>
                    <a:pt x="489946" y="0"/>
                  </a:moveTo>
                  <a:lnTo>
                    <a:pt x="489946" y="28812"/>
                  </a:lnTo>
                </a:path>
                <a:path w="4707890" h="29210">
                  <a:moveTo>
                    <a:pt x="730120" y="0"/>
                  </a:moveTo>
                  <a:lnTo>
                    <a:pt x="730120" y="28812"/>
                  </a:lnTo>
                </a:path>
                <a:path w="4707890" h="29210">
                  <a:moveTo>
                    <a:pt x="970293" y="0"/>
                  </a:moveTo>
                  <a:lnTo>
                    <a:pt x="970293" y="28812"/>
                  </a:lnTo>
                </a:path>
                <a:path w="4707890" h="29210">
                  <a:moveTo>
                    <a:pt x="1210466" y="0"/>
                  </a:moveTo>
                  <a:lnTo>
                    <a:pt x="1210466" y="28812"/>
                  </a:lnTo>
                </a:path>
                <a:path w="4707890" h="29210">
                  <a:moveTo>
                    <a:pt x="1450639" y="0"/>
                  </a:moveTo>
                  <a:lnTo>
                    <a:pt x="1450639" y="28812"/>
                  </a:lnTo>
                </a:path>
                <a:path w="4707890" h="29210">
                  <a:moveTo>
                    <a:pt x="1690796" y="0"/>
                  </a:moveTo>
                  <a:lnTo>
                    <a:pt x="1690796" y="28812"/>
                  </a:lnTo>
                </a:path>
                <a:path w="4707890" h="29210">
                  <a:moveTo>
                    <a:pt x="1930969" y="0"/>
                  </a:moveTo>
                  <a:lnTo>
                    <a:pt x="1930969" y="28812"/>
                  </a:lnTo>
                </a:path>
                <a:path w="4707890" h="29210">
                  <a:moveTo>
                    <a:pt x="2171143" y="0"/>
                  </a:moveTo>
                  <a:lnTo>
                    <a:pt x="2171143" y="28812"/>
                  </a:lnTo>
                </a:path>
                <a:path w="4707890" h="29210">
                  <a:moveTo>
                    <a:pt x="2420923" y="0"/>
                  </a:moveTo>
                  <a:lnTo>
                    <a:pt x="2420923" y="28812"/>
                  </a:lnTo>
                </a:path>
                <a:path w="4707890" h="29210">
                  <a:moveTo>
                    <a:pt x="2661096" y="0"/>
                  </a:moveTo>
                  <a:lnTo>
                    <a:pt x="2661096" y="28812"/>
                  </a:lnTo>
                </a:path>
                <a:path w="4707890" h="29210">
                  <a:moveTo>
                    <a:pt x="2901269" y="0"/>
                  </a:moveTo>
                  <a:lnTo>
                    <a:pt x="2901269" y="28812"/>
                  </a:lnTo>
                </a:path>
                <a:path w="4707890" h="29210">
                  <a:moveTo>
                    <a:pt x="3141442" y="0"/>
                  </a:moveTo>
                  <a:lnTo>
                    <a:pt x="3141442" y="28812"/>
                  </a:lnTo>
                </a:path>
                <a:path w="4707890" h="29210">
                  <a:moveTo>
                    <a:pt x="3381615" y="0"/>
                  </a:moveTo>
                  <a:lnTo>
                    <a:pt x="3381615" y="28812"/>
                  </a:lnTo>
                </a:path>
                <a:path w="4707890" h="29210">
                  <a:moveTo>
                    <a:pt x="3621789" y="0"/>
                  </a:moveTo>
                  <a:lnTo>
                    <a:pt x="3621789" y="28812"/>
                  </a:lnTo>
                </a:path>
                <a:path w="4707890" h="29210">
                  <a:moveTo>
                    <a:pt x="3861962" y="0"/>
                  </a:moveTo>
                  <a:lnTo>
                    <a:pt x="3861962" y="28812"/>
                  </a:lnTo>
                </a:path>
                <a:path w="4707890" h="29210">
                  <a:moveTo>
                    <a:pt x="4102135" y="0"/>
                  </a:moveTo>
                  <a:lnTo>
                    <a:pt x="4102135" y="28812"/>
                  </a:lnTo>
                </a:path>
                <a:path w="4707890" h="29210">
                  <a:moveTo>
                    <a:pt x="4342308" y="0"/>
                  </a:moveTo>
                  <a:lnTo>
                    <a:pt x="4342308" y="28812"/>
                  </a:lnTo>
                </a:path>
                <a:path w="4707890" h="29210">
                  <a:moveTo>
                    <a:pt x="4592088" y="0"/>
                  </a:moveTo>
                  <a:lnTo>
                    <a:pt x="4592088" y="28812"/>
                  </a:lnTo>
                </a:path>
              </a:pathLst>
            </a:custGeom>
            <a:ln w="6403">
              <a:solidFill>
                <a:srgbClr val="000000"/>
              </a:solidFill>
            </a:ln>
          </p:spPr>
          <p:txBody>
            <a:bodyPr wrap="square" lIns="0" tIns="0" rIns="0" bIns="0" rtlCol="0"/>
            <a:lstStyle/>
            <a:p>
              <a:endParaRPr/>
            </a:p>
          </p:txBody>
        </p:sp>
        <p:sp>
          <p:nvSpPr>
            <p:cNvPr id="25" name="object 25"/>
            <p:cNvSpPr/>
            <p:nvPr/>
          </p:nvSpPr>
          <p:spPr>
            <a:xfrm>
              <a:off x="558913" y="2908851"/>
              <a:ext cx="4582795" cy="2372360"/>
            </a:xfrm>
            <a:custGeom>
              <a:avLst/>
              <a:gdLst/>
              <a:ahLst/>
              <a:cxnLst/>
              <a:rect l="l" t="t" r="r" b="b"/>
              <a:pathLst>
                <a:path w="4582795" h="2372360">
                  <a:moveTo>
                    <a:pt x="0" y="1968943"/>
                  </a:moveTo>
                  <a:lnTo>
                    <a:pt x="124890" y="0"/>
                  </a:lnTo>
                  <a:lnTo>
                    <a:pt x="240173" y="230502"/>
                  </a:lnTo>
                  <a:lnTo>
                    <a:pt x="365063" y="489818"/>
                  </a:lnTo>
                  <a:lnTo>
                    <a:pt x="480346" y="1162119"/>
                  </a:lnTo>
                  <a:lnTo>
                    <a:pt x="605236" y="595466"/>
                  </a:lnTo>
                  <a:lnTo>
                    <a:pt x="730126" y="624278"/>
                  </a:lnTo>
                  <a:lnTo>
                    <a:pt x="845409" y="1056472"/>
                  </a:lnTo>
                  <a:lnTo>
                    <a:pt x="970299" y="1431039"/>
                  </a:lnTo>
                  <a:lnTo>
                    <a:pt x="1085582" y="1603916"/>
                  </a:lnTo>
                  <a:lnTo>
                    <a:pt x="1210472" y="1651938"/>
                  </a:lnTo>
                  <a:lnTo>
                    <a:pt x="1325755" y="1824879"/>
                  </a:lnTo>
                  <a:lnTo>
                    <a:pt x="1450629" y="1776857"/>
                  </a:lnTo>
                  <a:lnTo>
                    <a:pt x="1565913" y="2055382"/>
                  </a:lnTo>
                  <a:lnTo>
                    <a:pt x="1690803" y="2372323"/>
                  </a:lnTo>
                  <a:lnTo>
                    <a:pt x="1815693" y="2103403"/>
                  </a:lnTo>
                  <a:lnTo>
                    <a:pt x="1930976" y="2237863"/>
                  </a:lnTo>
                  <a:lnTo>
                    <a:pt x="2055866" y="2285885"/>
                  </a:lnTo>
                  <a:lnTo>
                    <a:pt x="2171149" y="2228259"/>
                  </a:lnTo>
                  <a:lnTo>
                    <a:pt x="2296039" y="2305093"/>
                  </a:lnTo>
                  <a:lnTo>
                    <a:pt x="2411322" y="2228259"/>
                  </a:lnTo>
                  <a:lnTo>
                    <a:pt x="2536212" y="2064986"/>
                  </a:lnTo>
                  <a:lnTo>
                    <a:pt x="2651495" y="2026569"/>
                  </a:lnTo>
                  <a:lnTo>
                    <a:pt x="2776385" y="1824879"/>
                  </a:lnTo>
                  <a:lnTo>
                    <a:pt x="2901276" y="1584708"/>
                  </a:lnTo>
                  <a:lnTo>
                    <a:pt x="3016559" y="1517477"/>
                  </a:lnTo>
                  <a:lnTo>
                    <a:pt x="3141449" y="1431039"/>
                  </a:lnTo>
                  <a:lnTo>
                    <a:pt x="3256732" y="1690355"/>
                  </a:lnTo>
                  <a:lnTo>
                    <a:pt x="3381622" y="1527082"/>
                  </a:lnTo>
                  <a:lnTo>
                    <a:pt x="3496905" y="1046867"/>
                  </a:lnTo>
                  <a:lnTo>
                    <a:pt x="3621795" y="950824"/>
                  </a:lnTo>
                  <a:lnTo>
                    <a:pt x="3737078" y="835573"/>
                  </a:lnTo>
                  <a:lnTo>
                    <a:pt x="3861968" y="825969"/>
                  </a:lnTo>
                  <a:lnTo>
                    <a:pt x="3986858" y="595466"/>
                  </a:lnTo>
                  <a:lnTo>
                    <a:pt x="4102141" y="777947"/>
                  </a:lnTo>
                  <a:lnTo>
                    <a:pt x="4227031" y="864386"/>
                  </a:lnTo>
                  <a:lnTo>
                    <a:pt x="4342315" y="777947"/>
                  </a:lnTo>
                  <a:lnTo>
                    <a:pt x="4467205" y="777947"/>
                  </a:lnTo>
                  <a:lnTo>
                    <a:pt x="4582488" y="777947"/>
                  </a:lnTo>
                </a:path>
              </a:pathLst>
            </a:custGeom>
            <a:ln w="19209">
              <a:solidFill>
                <a:srgbClr val="001F5F"/>
              </a:solidFill>
            </a:ln>
          </p:spPr>
          <p:txBody>
            <a:bodyPr wrap="square" lIns="0" tIns="0" rIns="0" bIns="0" rtlCol="0"/>
            <a:lstStyle/>
            <a:p>
              <a:endParaRPr/>
            </a:p>
          </p:txBody>
        </p:sp>
        <p:sp>
          <p:nvSpPr>
            <p:cNvPr id="26" name="object 26"/>
            <p:cNvSpPr/>
            <p:nvPr/>
          </p:nvSpPr>
          <p:spPr>
            <a:xfrm>
              <a:off x="536993" y="4843491"/>
              <a:ext cx="57785" cy="57785"/>
            </a:xfrm>
            <a:custGeom>
              <a:avLst/>
              <a:gdLst/>
              <a:ahLst/>
              <a:cxnLst/>
              <a:rect l="l" t="t" r="r" b="b"/>
              <a:pathLst>
                <a:path w="57784" h="57785">
                  <a:moveTo>
                    <a:pt x="28820" y="0"/>
                  </a:moveTo>
                  <a:lnTo>
                    <a:pt x="0" y="28812"/>
                  </a:lnTo>
                  <a:lnTo>
                    <a:pt x="28820" y="57625"/>
                  </a:lnTo>
                  <a:lnTo>
                    <a:pt x="57641" y="28812"/>
                  </a:lnTo>
                  <a:lnTo>
                    <a:pt x="28820" y="0"/>
                  </a:lnTo>
                  <a:close/>
                </a:path>
              </a:pathLst>
            </a:custGeom>
            <a:solidFill>
              <a:srgbClr val="001F5F"/>
            </a:solidFill>
          </p:spPr>
          <p:txBody>
            <a:bodyPr wrap="square" lIns="0" tIns="0" rIns="0" bIns="0" rtlCol="0"/>
            <a:lstStyle/>
            <a:p>
              <a:endParaRPr/>
            </a:p>
          </p:txBody>
        </p:sp>
        <p:sp>
          <p:nvSpPr>
            <p:cNvPr id="27" name="object 27"/>
            <p:cNvSpPr/>
            <p:nvPr/>
          </p:nvSpPr>
          <p:spPr>
            <a:xfrm>
              <a:off x="536993" y="4843491"/>
              <a:ext cx="57785" cy="57785"/>
            </a:xfrm>
            <a:custGeom>
              <a:avLst/>
              <a:gdLst/>
              <a:ahLst/>
              <a:cxnLst/>
              <a:rect l="l" t="t" r="r" b="b"/>
              <a:pathLst>
                <a:path w="57784" h="57785">
                  <a:moveTo>
                    <a:pt x="28820" y="0"/>
                  </a:moveTo>
                  <a:lnTo>
                    <a:pt x="57641" y="28812"/>
                  </a:lnTo>
                  <a:lnTo>
                    <a:pt x="28820" y="57625"/>
                  </a:lnTo>
                  <a:lnTo>
                    <a:pt x="0" y="28812"/>
                  </a:lnTo>
                  <a:lnTo>
                    <a:pt x="28820" y="0"/>
                  </a:lnTo>
                  <a:close/>
                </a:path>
              </a:pathLst>
            </a:custGeom>
            <a:ln w="3201">
              <a:solidFill>
                <a:srgbClr val="FFFFFF"/>
              </a:solidFill>
            </a:ln>
          </p:spPr>
          <p:txBody>
            <a:bodyPr wrap="square" lIns="0" tIns="0" rIns="0" bIns="0" rtlCol="0"/>
            <a:lstStyle/>
            <a:p>
              <a:endParaRPr/>
            </a:p>
          </p:txBody>
        </p:sp>
        <p:sp>
          <p:nvSpPr>
            <p:cNvPr id="28" name="object 28"/>
            <p:cNvSpPr/>
            <p:nvPr/>
          </p:nvSpPr>
          <p:spPr>
            <a:xfrm>
              <a:off x="652277" y="2884200"/>
              <a:ext cx="57785" cy="57785"/>
            </a:xfrm>
            <a:custGeom>
              <a:avLst/>
              <a:gdLst/>
              <a:ahLst/>
              <a:cxnLst/>
              <a:rect l="l" t="t" r="r" b="b"/>
              <a:pathLst>
                <a:path w="57784" h="57785">
                  <a:moveTo>
                    <a:pt x="28820" y="0"/>
                  </a:moveTo>
                  <a:lnTo>
                    <a:pt x="0" y="28812"/>
                  </a:lnTo>
                  <a:lnTo>
                    <a:pt x="28820" y="57625"/>
                  </a:lnTo>
                  <a:lnTo>
                    <a:pt x="57641" y="28812"/>
                  </a:lnTo>
                  <a:lnTo>
                    <a:pt x="28820" y="0"/>
                  </a:lnTo>
                  <a:close/>
                </a:path>
              </a:pathLst>
            </a:custGeom>
            <a:solidFill>
              <a:srgbClr val="001F5F"/>
            </a:solidFill>
          </p:spPr>
          <p:txBody>
            <a:bodyPr wrap="square" lIns="0" tIns="0" rIns="0" bIns="0" rtlCol="0"/>
            <a:lstStyle/>
            <a:p>
              <a:endParaRPr/>
            </a:p>
          </p:txBody>
        </p:sp>
        <p:sp>
          <p:nvSpPr>
            <p:cNvPr id="29" name="object 29"/>
            <p:cNvSpPr/>
            <p:nvPr/>
          </p:nvSpPr>
          <p:spPr>
            <a:xfrm>
              <a:off x="652277" y="2884200"/>
              <a:ext cx="57785" cy="57785"/>
            </a:xfrm>
            <a:custGeom>
              <a:avLst/>
              <a:gdLst/>
              <a:ahLst/>
              <a:cxnLst/>
              <a:rect l="l" t="t" r="r" b="b"/>
              <a:pathLst>
                <a:path w="57784" h="57785">
                  <a:moveTo>
                    <a:pt x="28820" y="0"/>
                  </a:moveTo>
                  <a:lnTo>
                    <a:pt x="57641" y="28812"/>
                  </a:lnTo>
                  <a:lnTo>
                    <a:pt x="28820" y="57625"/>
                  </a:lnTo>
                  <a:lnTo>
                    <a:pt x="0" y="28812"/>
                  </a:lnTo>
                  <a:lnTo>
                    <a:pt x="28820" y="0"/>
                  </a:lnTo>
                  <a:close/>
                </a:path>
              </a:pathLst>
            </a:custGeom>
            <a:ln w="3201">
              <a:solidFill>
                <a:srgbClr val="FFFFFF"/>
              </a:solidFill>
            </a:ln>
          </p:spPr>
          <p:txBody>
            <a:bodyPr wrap="square" lIns="0" tIns="0" rIns="0" bIns="0" rtlCol="0"/>
            <a:lstStyle/>
            <a:p>
              <a:endParaRPr/>
            </a:p>
          </p:txBody>
        </p:sp>
        <p:sp>
          <p:nvSpPr>
            <p:cNvPr id="30" name="object 30"/>
            <p:cNvSpPr/>
            <p:nvPr/>
          </p:nvSpPr>
          <p:spPr>
            <a:xfrm>
              <a:off x="777163" y="3114712"/>
              <a:ext cx="1499235" cy="2199640"/>
            </a:xfrm>
            <a:custGeom>
              <a:avLst/>
              <a:gdLst/>
              <a:ahLst/>
              <a:cxnLst/>
              <a:rect l="l" t="t" r="r" b="b"/>
              <a:pathLst>
                <a:path w="1499235" h="2199640">
                  <a:moveTo>
                    <a:pt x="57632" y="28803"/>
                  </a:moveTo>
                  <a:lnTo>
                    <a:pt x="28816" y="0"/>
                  </a:lnTo>
                  <a:lnTo>
                    <a:pt x="0" y="28803"/>
                  </a:lnTo>
                  <a:lnTo>
                    <a:pt x="28816" y="57619"/>
                  </a:lnTo>
                  <a:lnTo>
                    <a:pt x="57632" y="28803"/>
                  </a:lnTo>
                  <a:close/>
                </a:path>
                <a:path w="1499235" h="2199640">
                  <a:moveTo>
                    <a:pt x="172923" y="288124"/>
                  </a:moveTo>
                  <a:lnTo>
                    <a:pt x="144106" y="259308"/>
                  </a:lnTo>
                  <a:lnTo>
                    <a:pt x="115277" y="288124"/>
                  </a:lnTo>
                  <a:lnTo>
                    <a:pt x="144106" y="316941"/>
                  </a:lnTo>
                  <a:lnTo>
                    <a:pt x="172923" y="288124"/>
                  </a:lnTo>
                  <a:close/>
                </a:path>
                <a:path w="1499235" h="2199640">
                  <a:moveTo>
                    <a:pt x="297815" y="960424"/>
                  </a:moveTo>
                  <a:lnTo>
                    <a:pt x="268986" y="931608"/>
                  </a:lnTo>
                  <a:lnTo>
                    <a:pt x="240169" y="960424"/>
                  </a:lnTo>
                  <a:lnTo>
                    <a:pt x="268986" y="989241"/>
                  </a:lnTo>
                  <a:lnTo>
                    <a:pt x="297815" y="960424"/>
                  </a:lnTo>
                  <a:close/>
                </a:path>
                <a:path w="1499235" h="2199640">
                  <a:moveTo>
                    <a:pt x="413092" y="384162"/>
                  </a:moveTo>
                  <a:lnTo>
                    <a:pt x="384276" y="355358"/>
                  </a:lnTo>
                  <a:lnTo>
                    <a:pt x="355447" y="384162"/>
                  </a:lnTo>
                  <a:lnTo>
                    <a:pt x="384276" y="412978"/>
                  </a:lnTo>
                  <a:lnTo>
                    <a:pt x="413092" y="384162"/>
                  </a:lnTo>
                  <a:close/>
                </a:path>
                <a:path w="1499235" h="2199640">
                  <a:moveTo>
                    <a:pt x="537984" y="412978"/>
                  </a:moveTo>
                  <a:lnTo>
                    <a:pt x="509168" y="384162"/>
                  </a:lnTo>
                  <a:lnTo>
                    <a:pt x="480339" y="412978"/>
                  </a:lnTo>
                  <a:lnTo>
                    <a:pt x="509168" y="441794"/>
                  </a:lnTo>
                  <a:lnTo>
                    <a:pt x="537984" y="412978"/>
                  </a:lnTo>
                  <a:close/>
                </a:path>
                <a:path w="1499235" h="2199640">
                  <a:moveTo>
                    <a:pt x="662876" y="845172"/>
                  </a:moveTo>
                  <a:lnTo>
                    <a:pt x="634060" y="816356"/>
                  </a:lnTo>
                  <a:lnTo>
                    <a:pt x="605231" y="845172"/>
                  </a:lnTo>
                  <a:lnTo>
                    <a:pt x="634060" y="873988"/>
                  </a:lnTo>
                  <a:lnTo>
                    <a:pt x="662876" y="845172"/>
                  </a:lnTo>
                  <a:close/>
                </a:path>
                <a:path w="1499235" h="2199640">
                  <a:moveTo>
                    <a:pt x="778154" y="1219746"/>
                  </a:moveTo>
                  <a:lnTo>
                    <a:pt x="749338" y="1190929"/>
                  </a:lnTo>
                  <a:lnTo>
                    <a:pt x="720521" y="1219746"/>
                  </a:lnTo>
                  <a:lnTo>
                    <a:pt x="749338" y="1248549"/>
                  </a:lnTo>
                  <a:lnTo>
                    <a:pt x="778154" y="1219746"/>
                  </a:lnTo>
                  <a:close/>
                </a:path>
                <a:path w="1499235" h="2199640">
                  <a:moveTo>
                    <a:pt x="903046" y="1402219"/>
                  </a:moveTo>
                  <a:lnTo>
                    <a:pt x="874229" y="1373416"/>
                  </a:lnTo>
                  <a:lnTo>
                    <a:pt x="845400" y="1402219"/>
                  </a:lnTo>
                  <a:lnTo>
                    <a:pt x="874229" y="1431036"/>
                  </a:lnTo>
                  <a:lnTo>
                    <a:pt x="903046" y="1402219"/>
                  </a:lnTo>
                  <a:close/>
                </a:path>
                <a:path w="1499235" h="2199640">
                  <a:moveTo>
                    <a:pt x="1018336" y="1450238"/>
                  </a:moveTo>
                  <a:lnTo>
                    <a:pt x="989507" y="1421434"/>
                  </a:lnTo>
                  <a:lnTo>
                    <a:pt x="960691" y="1450238"/>
                  </a:lnTo>
                  <a:lnTo>
                    <a:pt x="989507" y="1479054"/>
                  </a:lnTo>
                  <a:lnTo>
                    <a:pt x="1018336" y="1450238"/>
                  </a:lnTo>
                  <a:close/>
                </a:path>
                <a:path w="1499235" h="2199640">
                  <a:moveTo>
                    <a:pt x="1143215" y="1623136"/>
                  </a:moveTo>
                  <a:lnTo>
                    <a:pt x="1114399" y="1594319"/>
                  </a:lnTo>
                  <a:lnTo>
                    <a:pt x="1085583" y="1623136"/>
                  </a:lnTo>
                  <a:lnTo>
                    <a:pt x="1114399" y="1651952"/>
                  </a:lnTo>
                  <a:lnTo>
                    <a:pt x="1143215" y="1623136"/>
                  </a:lnTo>
                  <a:close/>
                </a:path>
                <a:path w="1499235" h="2199640">
                  <a:moveTo>
                    <a:pt x="1258468" y="1565516"/>
                  </a:moveTo>
                  <a:lnTo>
                    <a:pt x="1229652" y="1536700"/>
                  </a:lnTo>
                  <a:lnTo>
                    <a:pt x="1200835" y="1565516"/>
                  </a:lnTo>
                  <a:lnTo>
                    <a:pt x="1229652" y="1594319"/>
                  </a:lnTo>
                  <a:lnTo>
                    <a:pt x="1258468" y="1565516"/>
                  </a:lnTo>
                  <a:close/>
                </a:path>
                <a:path w="1499235" h="2199640">
                  <a:moveTo>
                    <a:pt x="1383360" y="1844040"/>
                  </a:moveTo>
                  <a:lnTo>
                    <a:pt x="1354543" y="1815223"/>
                  </a:lnTo>
                  <a:lnTo>
                    <a:pt x="1325714" y="1844040"/>
                  </a:lnTo>
                  <a:lnTo>
                    <a:pt x="1354543" y="1872843"/>
                  </a:lnTo>
                  <a:lnTo>
                    <a:pt x="1383360" y="1844040"/>
                  </a:lnTo>
                  <a:close/>
                </a:path>
                <a:path w="1499235" h="2199640">
                  <a:moveTo>
                    <a:pt x="1498650" y="2170582"/>
                  </a:moveTo>
                  <a:lnTo>
                    <a:pt x="1469821" y="2141766"/>
                  </a:lnTo>
                  <a:lnTo>
                    <a:pt x="1441005" y="2170582"/>
                  </a:lnTo>
                  <a:lnTo>
                    <a:pt x="1469821" y="2199398"/>
                  </a:lnTo>
                  <a:lnTo>
                    <a:pt x="1498650" y="2170582"/>
                  </a:lnTo>
                  <a:close/>
                </a:path>
              </a:pathLst>
            </a:custGeom>
            <a:solidFill>
              <a:srgbClr val="001F5F"/>
            </a:solidFill>
          </p:spPr>
          <p:txBody>
            <a:bodyPr wrap="square" lIns="0" tIns="0" rIns="0" bIns="0" rtlCol="0"/>
            <a:lstStyle/>
            <a:p>
              <a:endParaRPr/>
            </a:p>
          </p:txBody>
        </p:sp>
        <p:sp>
          <p:nvSpPr>
            <p:cNvPr id="31" name="object 31"/>
            <p:cNvSpPr/>
            <p:nvPr/>
          </p:nvSpPr>
          <p:spPr>
            <a:xfrm>
              <a:off x="2218174" y="5256476"/>
              <a:ext cx="57785" cy="57785"/>
            </a:xfrm>
            <a:custGeom>
              <a:avLst/>
              <a:gdLst/>
              <a:ahLst/>
              <a:cxnLst/>
              <a:rect l="l" t="t" r="r" b="b"/>
              <a:pathLst>
                <a:path w="57785" h="57785">
                  <a:moveTo>
                    <a:pt x="28820" y="0"/>
                  </a:moveTo>
                  <a:lnTo>
                    <a:pt x="57641" y="28812"/>
                  </a:lnTo>
                  <a:lnTo>
                    <a:pt x="28820" y="57625"/>
                  </a:lnTo>
                  <a:lnTo>
                    <a:pt x="0" y="28812"/>
                  </a:lnTo>
                  <a:lnTo>
                    <a:pt x="28820" y="0"/>
                  </a:lnTo>
                  <a:close/>
                </a:path>
              </a:pathLst>
            </a:custGeom>
            <a:ln w="3201">
              <a:solidFill>
                <a:srgbClr val="FFFFFF"/>
              </a:solidFill>
            </a:ln>
          </p:spPr>
          <p:txBody>
            <a:bodyPr wrap="square" lIns="0" tIns="0" rIns="0" bIns="0" rtlCol="0"/>
            <a:lstStyle/>
            <a:p>
              <a:endParaRPr/>
            </a:p>
          </p:txBody>
        </p:sp>
        <p:sp>
          <p:nvSpPr>
            <p:cNvPr id="32" name="object 32"/>
            <p:cNvSpPr/>
            <p:nvPr/>
          </p:nvSpPr>
          <p:spPr>
            <a:xfrm>
              <a:off x="2343061" y="3710177"/>
              <a:ext cx="2104390" cy="1536700"/>
            </a:xfrm>
            <a:custGeom>
              <a:avLst/>
              <a:gdLst/>
              <a:ahLst/>
              <a:cxnLst/>
              <a:rect l="l" t="t" r="r" b="b"/>
              <a:pathLst>
                <a:path w="2104390" h="1536700">
                  <a:moveTo>
                    <a:pt x="57632" y="1306195"/>
                  </a:moveTo>
                  <a:lnTo>
                    <a:pt x="28816" y="1277378"/>
                  </a:lnTo>
                  <a:lnTo>
                    <a:pt x="0" y="1306195"/>
                  </a:lnTo>
                  <a:lnTo>
                    <a:pt x="28816" y="1335011"/>
                  </a:lnTo>
                  <a:lnTo>
                    <a:pt x="57632" y="1306195"/>
                  </a:lnTo>
                  <a:close/>
                </a:path>
                <a:path w="2104390" h="1536700">
                  <a:moveTo>
                    <a:pt x="182524" y="1440662"/>
                  </a:moveTo>
                  <a:lnTo>
                    <a:pt x="153708" y="1411846"/>
                  </a:lnTo>
                  <a:lnTo>
                    <a:pt x="124891" y="1440662"/>
                  </a:lnTo>
                  <a:lnTo>
                    <a:pt x="153708" y="1469466"/>
                  </a:lnTo>
                  <a:lnTo>
                    <a:pt x="182524" y="1440662"/>
                  </a:lnTo>
                  <a:close/>
                </a:path>
                <a:path w="2104390" h="1536700">
                  <a:moveTo>
                    <a:pt x="297815" y="1488681"/>
                  </a:moveTo>
                  <a:lnTo>
                    <a:pt x="268986" y="1459865"/>
                  </a:lnTo>
                  <a:lnTo>
                    <a:pt x="240169" y="1488681"/>
                  </a:lnTo>
                  <a:lnTo>
                    <a:pt x="268986" y="1517497"/>
                  </a:lnTo>
                  <a:lnTo>
                    <a:pt x="297815" y="1488681"/>
                  </a:lnTo>
                  <a:close/>
                </a:path>
                <a:path w="2104390" h="1536700">
                  <a:moveTo>
                    <a:pt x="422706" y="1431048"/>
                  </a:moveTo>
                  <a:lnTo>
                    <a:pt x="393877" y="1402245"/>
                  </a:lnTo>
                  <a:lnTo>
                    <a:pt x="365061" y="1431048"/>
                  </a:lnTo>
                  <a:lnTo>
                    <a:pt x="393877" y="1459865"/>
                  </a:lnTo>
                  <a:lnTo>
                    <a:pt x="422706" y="1431048"/>
                  </a:lnTo>
                  <a:close/>
                </a:path>
                <a:path w="2104390" h="1536700">
                  <a:moveTo>
                    <a:pt x="537984" y="1507883"/>
                  </a:moveTo>
                  <a:lnTo>
                    <a:pt x="509168" y="1479080"/>
                  </a:lnTo>
                  <a:lnTo>
                    <a:pt x="480339" y="1507883"/>
                  </a:lnTo>
                  <a:lnTo>
                    <a:pt x="509168" y="1536700"/>
                  </a:lnTo>
                  <a:lnTo>
                    <a:pt x="537984" y="1507883"/>
                  </a:lnTo>
                  <a:close/>
                </a:path>
                <a:path w="2104390" h="1536700">
                  <a:moveTo>
                    <a:pt x="662876" y="1431048"/>
                  </a:moveTo>
                  <a:lnTo>
                    <a:pt x="634060" y="1402245"/>
                  </a:lnTo>
                  <a:lnTo>
                    <a:pt x="605231" y="1431048"/>
                  </a:lnTo>
                  <a:lnTo>
                    <a:pt x="634060" y="1459865"/>
                  </a:lnTo>
                  <a:lnTo>
                    <a:pt x="662876" y="1431048"/>
                  </a:lnTo>
                  <a:close/>
                </a:path>
                <a:path w="2104390" h="1536700">
                  <a:moveTo>
                    <a:pt x="778154" y="1258176"/>
                  </a:moveTo>
                  <a:lnTo>
                    <a:pt x="749338" y="1229360"/>
                  </a:lnTo>
                  <a:lnTo>
                    <a:pt x="720521" y="1258176"/>
                  </a:lnTo>
                  <a:lnTo>
                    <a:pt x="749338" y="1286992"/>
                  </a:lnTo>
                  <a:lnTo>
                    <a:pt x="778154" y="1258176"/>
                  </a:lnTo>
                  <a:close/>
                </a:path>
                <a:path w="2104390" h="1536700">
                  <a:moveTo>
                    <a:pt x="903046" y="1219758"/>
                  </a:moveTo>
                  <a:lnTo>
                    <a:pt x="874229" y="1190942"/>
                  </a:lnTo>
                  <a:lnTo>
                    <a:pt x="845400" y="1219758"/>
                  </a:lnTo>
                  <a:lnTo>
                    <a:pt x="874229" y="1248575"/>
                  </a:lnTo>
                  <a:lnTo>
                    <a:pt x="903046" y="1219758"/>
                  </a:lnTo>
                  <a:close/>
                </a:path>
                <a:path w="2104390" h="1536700">
                  <a:moveTo>
                    <a:pt x="1018336" y="1027671"/>
                  </a:moveTo>
                  <a:lnTo>
                    <a:pt x="989507" y="998855"/>
                  </a:lnTo>
                  <a:lnTo>
                    <a:pt x="960691" y="1027671"/>
                  </a:lnTo>
                  <a:lnTo>
                    <a:pt x="989507" y="1056487"/>
                  </a:lnTo>
                  <a:lnTo>
                    <a:pt x="1018336" y="1027671"/>
                  </a:lnTo>
                  <a:close/>
                </a:path>
                <a:path w="2104390" h="1536700">
                  <a:moveTo>
                    <a:pt x="1143215" y="787552"/>
                  </a:moveTo>
                  <a:lnTo>
                    <a:pt x="1114399" y="758736"/>
                  </a:lnTo>
                  <a:lnTo>
                    <a:pt x="1085583" y="787552"/>
                  </a:lnTo>
                  <a:lnTo>
                    <a:pt x="1114399" y="816368"/>
                  </a:lnTo>
                  <a:lnTo>
                    <a:pt x="1143215" y="787552"/>
                  </a:lnTo>
                  <a:close/>
                </a:path>
                <a:path w="2104390" h="1536700">
                  <a:moveTo>
                    <a:pt x="1268107" y="720318"/>
                  </a:moveTo>
                  <a:lnTo>
                    <a:pt x="1239291" y="691502"/>
                  </a:lnTo>
                  <a:lnTo>
                    <a:pt x="1210475" y="720318"/>
                  </a:lnTo>
                  <a:lnTo>
                    <a:pt x="1239291" y="749134"/>
                  </a:lnTo>
                  <a:lnTo>
                    <a:pt x="1268107" y="720318"/>
                  </a:lnTo>
                  <a:close/>
                </a:path>
                <a:path w="2104390" h="1536700">
                  <a:moveTo>
                    <a:pt x="1383398" y="624281"/>
                  </a:moveTo>
                  <a:lnTo>
                    <a:pt x="1354569" y="595464"/>
                  </a:lnTo>
                  <a:lnTo>
                    <a:pt x="1325753" y="624281"/>
                  </a:lnTo>
                  <a:lnTo>
                    <a:pt x="1354569" y="653084"/>
                  </a:lnTo>
                  <a:lnTo>
                    <a:pt x="1383398" y="624281"/>
                  </a:lnTo>
                  <a:close/>
                </a:path>
                <a:path w="2104390" h="1536700">
                  <a:moveTo>
                    <a:pt x="1508290" y="883589"/>
                  </a:moveTo>
                  <a:lnTo>
                    <a:pt x="1479461" y="854773"/>
                  </a:lnTo>
                  <a:lnTo>
                    <a:pt x="1450644" y="883589"/>
                  </a:lnTo>
                  <a:lnTo>
                    <a:pt x="1479461" y="912406"/>
                  </a:lnTo>
                  <a:lnTo>
                    <a:pt x="1508290" y="883589"/>
                  </a:lnTo>
                  <a:close/>
                </a:path>
                <a:path w="2104390" h="1536700">
                  <a:moveTo>
                    <a:pt x="1623568" y="720318"/>
                  </a:moveTo>
                  <a:lnTo>
                    <a:pt x="1594751" y="691502"/>
                  </a:lnTo>
                  <a:lnTo>
                    <a:pt x="1565922" y="720318"/>
                  </a:lnTo>
                  <a:lnTo>
                    <a:pt x="1594751" y="749134"/>
                  </a:lnTo>
                  <a:lnTo>
                    <a:pt x="1623568" y="720318"/>
                  </a:lnTo>
                  <a:close/>
                </a:path>
                <a:path w="2104390" h="1536700">
                  <a:moveTo>
                    <a:pt x="1748459" y="240106"/>
                  </a:moveTo>
                  <a:lnTo>
                    <a:pt x="1719630" y="211289"/>
                  </a:lnTo>
                  <a:lnTo>
                    <a:pt x="1690814" y="240106"/>
                  </a:lnTo>
                  <a:lnTo>
                    <a:pt x="1719630" y="268922"/>
                  </a:lnTo>
                  <a:lnTo>
                    <a:pt x="1748459" y="240106"/>
                  </a:lnTo>
                  <a:close/>
                </a:path>
                <a:path w="2104390" h="1536700">
                  <a:moveTo>
                    <a:pt x="1863737" y="144056"/>
                  </a:moveTo>
                  <a:lnTo>
                    <a:pt x="1834921" y="115252"/>
                  </a:lnTo>
                  <a:lnTo>
                    <a:pt x="1806105" y="144056"/>
                  </a:lnTo>
                  <a:lnTo>
                    <a:pt x="1834921" y="172872"/>
                  </a:lnTo>
                  <a:lnTo>
                    <a:pt x="1863737" y="144056"/>
                  </a:lnTo>
                  <a:close/>
                </a:path>
                <a:path w="2104390" h="1536700">
                  <a:moveTo>
                    <a:pt x="1988629" y="38417"/>
                  </a:moveTo>
                  <a:lnTo>
                    <a:pt x="1959813" y="9601"/>
                  </a:lnTo>
                  <a:lnTo>
                    <a:pt x="1930984" y="38417"/>
                  </a:lnTo>
                  <a:lnTo>
                    <a:pt x="1959813" y="67233"/>
                  </a:lnTo>
                  <a:lnTo>
                    <a:pt x="1988629" y="38417"/>
                  </a:lnTo>
                  <a:close/>
                </a:path>
                <a:path w="2104390" h="1536700">
                  <a:moveTo>
                    <a:pt x="2103920" y="28816"/>
                  </a:moveTo>
                  <a:lnTo>
                    <a:pt x="2075091" y="0"/>
                  </a:lnTo>
                  <a:lnTo>
                    <a:pt x="2046274" y="28816"/>
                  </a:lnTo>
                  <a:lnTo>
                    <a:pt x="2075091" y="57619"/>
                  </a:lnTo>
                  <a:lnTo>
                    <a:pt x="2103920" y="28816"/>
                  </a:lnTo>
                  <a:close/>
                </a:path>
              </a:pathLst>
            </a:custGeom>
            <a:solidFill>
              <a:srgbClr val="001F5F"/>
            </a:solidFill>
          </p:spPr>
          <p:txBody>
            <a:bodyPr wrap="square" lIns="0" tIns="0" rIns="0" bIns="0" rtlCol="0"/>
            <a:lstStyle/>
            <a:p>
              <a:endParaRPr/>
            </a:p>
          </p:txBody>
        </p:sp>
        <p:sp>
          <p:nvSpPr>
            <p:cNvPr id="33" name="object 33"/>
            <p:cNvSpPr/>
            <p:nvPr/>
          </p:nvSpPr>
          <p:spPr>
            <a:xfrm>
              <a:off x="4389339" y="3710169"/>
              <a:ext cx="57785" cy="57785"/>
            </a:xfrm>
            <a:custGeom>
              <a:avLst/>
              <a:gdLst/>
              <a:ahLst/>
              <a:cxnLst/>
              <a:rect l="l" t="t" r="r" b="b"/>
              <a:pathLst>
                <a:path w="57785" h="57785">
                  <a:moveTo>
                    <a:pt x="28820" y="0"/>
                  </a:moveTo>
                  <a:lnTo>
                    <a:pt x="57641" y="28812"/>
                  </a:lnTo>
                  <a:lnTo>
                    <a:pt x="28820" y="57625"/>
                  </a:lnTo>
                  <a:lnTo>
                    <a:pt x="0" y="28812"/>
                  </a:lnTo>
                  <a:lnTo>
                    <a:pt x="28820" y="0"/>
                  </a:lnTo>
                  <a:close/>
                </a:path>
              </a:pathLst>
            </a:custGeom>
            <a:ln w="3201">
              <a:solidFill>
                <a:srgbClr val="FFFFFF"/>
              </a:solidFill>
            </a:ln>
          </p:spPr>
          <p:txBody>
            <a:bodyPr wrap="square" lIns="0" tIns="0" rIns="0" bIns="0" rtlCol="0"/>
            <a:lstStyle/>
            <a:p>
              <a:endParaRPr/>
            </a:p>
          </p:txBody>
        </p:sp>
        <p:sp>
          <p:nvSpPr>
            <p:cNvPr id="34" name="object 34"/>
            <p:cNvSpPr/>
            <p:nvPr/>
          </p:nvSpPr>
          <p:spPr>
            <a:xfrm>
              <a:off x="4514229" y="3470062"/>
              <a:ext cx="57785" cy="57785"/>
            </a:xfrm>
            <a:custGeom>
              <a:avLst/>
              <a:gdLst/>
              <a:ahLst/>
              <a:cxnLst/>
              <a:rect l="l" t="t" r="r" b="b"/>
              <a:pathLst>
                <a:path w="57785" h="57785">
                  <a:moveTo>
                    <a:pt x="28820" y="0"/>
                  </a:moveTo>
                  <a:lnTo>
                    <a:pt x="0" y="28812"/>
                  </a:lnTo>
                  <a:lnTo>
                    <a:pt x="28820" y="57625"/>
                  </a:lnTo>
                  <a:lnTo>
                    <a:pt x="57641" y="28812"/>
                  </a:lnTo>
                  <a:lnTo>
                    <a:pt x="28820" y="0"/>
                  </a:lnTo>
                  <a:close/>
                </a:path>
              </a:pathLst>
            </a:custGeom>
            <a:solidFill>
              <a:srgbClr val="001F5F"/>
            </a:solidFill>
          </p:spPr>
          <p:txBody>
            <a:bodyPr wrap="square" lIns="0" tIns="0" rIns="0" bIns="0" rtlCol="0"/>
            <a:lstStyle/>
            <a:p>
              <a:endParaRPr/>
            </a:p>
          </p:txBody>
        </p:sp>
        <p:sp>
          <p:nvSpPr>
            <p:cNvPr id="35" name="object 35"/>
            <p:cNvSpPr/>
            <p:nvPr/>
          </p:nvSpPr>
          <p:spPr>
            <a:xfrm>
              <a:off x="4514229" y="3470062"/>
              <a:ext cx="57785" cy="57785"/>
            </a:xfrm>
            <a:custGeom>
              <a:avLst/>
              <a:gdLst/>
              <a:ahLst/>
              <a:cxnLst/>
              <a:rect l="l" t="t" r="r" b="b"/>
              <a:pathLst>
                <a:path w="57785" h="57785">
                  <a:moveTo>
                    <a:pt x="28820" y="0"/>
                  </a:moveTo>
                  <a:lnTo>
                    <a:pt x="57641" y="28812"/>
                  </a:lnTo>
                  <a:lnTo>
                    <a:pt x="28820" y="57625"/>
                  </a:lnTo>
                  <a:lnTo>
                    <a:pt x="0" y="28812"/>
                  </a:lnTo>
                  <a:lnTo>
                    <a:pt x="28820" y="0"/>
                  </a:lnTo>
                  <a:close/>
                </a:path>
              </a:pathLst>
            </a:custGeom>
            <a:ln w="3201">
              <a:solidFill>
                <a:srgbClr val="FFFFFF"/>
              </a:solidFill>
            </a:ln>
          </p:spPr>
          <p:txBody>
            <a:bodyPr wrap="square" lIns="0" tIns="0" rIns="0" bIns="0" rtlCol="0"/>
            <a:lstStyle/>
            <a:p>
              <a:endParaRPr/>
            </a:p>
          </p:txBody>
        </p:sp>
        <p:sp>
          <p:nvSpPr>
            <p:cNvPr id="36" name="object 36"/>
            <p:cNvSpPr/>
            <p:nvPr/>
          </p:nvSpPr>
          <p:spPr>
            <a:xfrm>
              <a:off x="4639119" y="3662147"/>
              <a:ext cx="57785" cy="57785"/>
            </a:xfrm>
            <a:custGeom>
              <a:avLst/>
              <a:gdLst/>
              <a:ahLst/>
              <a:cxnLst/>
              <a:rect l="l" t="t" r="r" b="b"/>
              <a:pathLst>
                <a:path w="57785" h="57785">
                  <a:moveTo>
                    <a:pt x="28820" y="0"/>
                  </a:moveTo>
                  <a:lnTo>
                    <a:pt x="0" y="28812"/>
                  </a:lnTo>
                  <a:lnTo>
                    <a:pt x="28820" y="57625"/>
                  </a:lnTo>
                  <a:lnTo>
                    <a:pt x="57641" y="28812"/>
                  </a:lnTo>
                  <a:lnTo>
                    <a:pt x="28820" y="0"/>
                  </a:lnTo>
                  <a:close/>
                </a:path>
              </a:pathLst>
            </a:custGeom>
            <a:solidFill>
              <a:srgbClr val="001F5F"/>
            </a:solidFill>
          </p:spPr>
          <p:txBody>
            <a:bodyPr wrap="square" lIns="0" tIns="0" rIns="0" bIns="0" rtlCol="0"/>
            <a:lstStyle/>
            <a:p>
              <a:endParaRPr/>
            </a:p>
          </p:txBody>
        </p:sp>
        <p:sp>
          <p:nvSpPr>
            <p:cNvPr id="37" name="object 37"/>
            <p:cNvSpPr/>
            <p:nvPr/>
          </p:nvSpPr>
          <p:spPr>
            <a:xfrm>
              <a:off x="4639119" y="3662147"/>
              <a:ext cx="57785" cy="57785"/>
            </a:xfrm>
            <a:custGeom>
              <a:avLst/>
              <a:gdLst/>
              <a:ahLst/>
              <a:cxnLst/>
              <a:rect l="l" t="t" r="r" b="b"/>
              <a:pathLst>
                <a:path w="57785" h="57785">
                  <a:moveTo>
                    <a:pt x="28820" y="0"/>
                  </a:moveTo>
                  <a:lnTo>
                    <a:pt x="57641" y="28812"/>
                  </a:lnTo>
                  <a:lnTo>
                    <a:pt x="28820" y="57625"/>
                  </a:lnTo>
                  <a:lnTo>
                    <a:pt x="0" y="28812"/>
                  </a:lnTo>
                  <a:lnTo>
                    <a:pt x="28820" y="0"/>
                  </a:lnTo>
                  <a:close/>
                </a:path>
              </a:pathLst>
            </a:custGeom>
            <a:ln w="3201">
              <a:solidFill>
                <a:srgbClr val="FFFFFF"/>
              </a:solidFill>
            </a:ln>
          </p:spPr>
          <p:txBody>
            <a:bodyPr wrap="square" lIns="0" tIns="0" rIns="0" bIns="0" rtlCol="0"/>
            <a:lstStyle/>
            <a:p>
              <a:endParaRPr/>
            </a:p>
          </p:txBody>
        </p:sp>
        <p:sp>
          <p:nvSpPr>
            <p:cNvPr id="38" name="object 38"/>
            <p:cNvSpPr/>
            <p:nvPr/>
          </p:nvSpPr>
          <p:spPr>
            <a:xfrm>
              <a:off x="4754403" y="3748586"/>
              <a:ext cx="57785" cy="57785"/>
            </a:xfrm>
            <a:custGeom>
              <a:avLst/>
              <a:gdLst/>
              <a:ahLst/>
              <a:cxnLst/>
              <a:rect l="l" t="t" r="r" b="b"/>
              <a:pathLst>
                <a:path w="57785" h="57785">
                  <a:moveTo>
                    <a:pt x="28820" y="0"/>
                  </a:moveTo>
                  <a:lnTo>
                    <a:pt x="0" y="28812"/>
                  </a:lnTo>
                  <a:lnTo>
                    <a:pt x="28820" y="57625"/>
                  </a:lnTo>
                  <a:lnTo>
                    <a:pt x="57641" y="28812"/>
                  </a:lnTo>
                  <a:lnTo>
                    <a:pt x="28820" y="0"/>
                  </a:lnTo>
                  <a:close/>
                </a:path>
              </a:pathLst>
            </a:custGeom>
            <a:solidFill>
              <a:srgbClr val="001F5F"/>
            </a:solidFill>
          </p:spPr>
          <p:txBody>
            <a:bodyPr wrap="square" lIns="0" tIns="0" rIns="0" bIns="0" rtlCol="0"/>
            <a:lstStyle/>
            <a:p>
              <a:endParaRPr/>
            </a:p>
          </p:txBody>
        </p:sp>
        <p:sp>
          <p:nvSpPr>
            <p:cNvPr id="39" name="object 39"/>
            <p:cNvSpPr/>
            <p:nvPr/>
          </p:nvSpPr>
          <p:spPr>
            <a:xfrm>
              <a:off x="4754403" y="3748586"/>
              <a:ext cx="57785" cy="57785"/>
            </a:xfrm>
            <a:custGeom>
              <a:avLst/>
              <a:gdLst/>
              <a:ahLst/>
              <a:cxnLst/>
              <a:rect l="l" t="t" r="r" b="b"/>
              <a:pathLst>
                <a:path w="57785" h="57785">
                  <a:moveTo>
                    <a:pt x="28820" y="0"/>
                  </a:moveTo>
                  <a:lnTo>
                    <a:pt x="57641" y="28812"/>
                  </a:lnTo>
                  <a:lnTo>
                    <a:pt x="28820" y="57625"/>
                  </a:lnTo>
                  <a:lnTo>
                    <a:pt x="0" y="28812"/>
                  </a:lnTo>
                  <a:lnTo>
                    <a:pt x="28820" y="0"/>
                  </a:lnTo>
                  <a:close/>
                </a:path>
              </a:pathLst>
            </a:custGeom>
            <a:ln w="3201">
              <a:solidFill>
                <a:srgbClr val="FFFFFF"/>
              </a:solidFill>
            </a:ln>
          </p:spPr>
          <p:txBody>
            <a:bodyPr wrap="square" lIns="0" tIns="0" rIns="0" bIns="0" rtlCol="0"/>
            <a:lstStyle/>
            <a:p>
              <a:endParaRPr/>
            </a:p>
          </p:txBody>
        </p:sp>
        <p:sp>
          <p:nvSpPr>
            <p:cNvPr id="40" name="object 40"/>
            <p:cNvSpPr/>
            <p:nvPr/>
          </p:nvSpPr>
          <p:spPr>
            <a:xfrm>
              <a:off x="4879293" y="3662147"/>
              <a:ext cx="57785" cy="57785"/>
            </a:xfrm>
            <a:custGeom>
              <a:avLst/>
              <a:gdLst/>
              <a:ahLst/>
              <a:cxnLst/>
              <a:rect l="l" t="t" r="r" b="b"/>
              <a:pathLst>
                <a:path w="57785" h="57785">
                  <a:moveTo>
                    <a:pt x="28820" y="0"/>
                  </a:moveTo>
                  <a:lnTo>
                    <a:pt x="0" y="28812"/>
                  </a:lnTo>
                  <a:lnTo>
                    <a:pt x="28820" y="57625"/>
                  </a:lnTo>
                  <a:lnTo>
                    <a:pt x="57641" y="28812"/>
                  </a:lnTo>
                  <a:lnTo>
                    <a:pt x="28820" y="0"/>
                  </a:lnTo>
                  <a:close/>
                </a:path>
              </a:pathLst>
            </a:custGeom>
            <a:solidFill>
              <a:srgbClr val="001F5F"/>
            </a:solidFill>
          </p:spPr>
          <p:txBody>
            <a:bodyPr wrap="square" lIns="0" tIns="0" rIns="0" bIns="0" rtlCol="0"/>
            <a:lstStyle/>
            <a:p>
              <a:endParaRPr/>
            </a:p>
          </p:txBody>
        </p:sp>
        <p:sp>
          <p:nvSpPr>
            <p:cNvPr id="41" name="object 41"/>
            <p:cNvSpPr/>
            <p:nvPr/>
          </p:nvSpPr>
          <p:spPr>
            <a:xfrm>
              <a:off x="4879293" y="3662147"/>
              <a:ext cx="57785" cy="57785"/>
            </a:xfrm>
            <a:custGeom>
              <a:avLst/>
              <a:gdLst/>
              <a:ahLst/>
              <a:cxnLst/>
              <a:rect l="l" t="t" r="r" b="b"/>
              <a:pathLst>
                <a:path w="57785" h="57785">
                  <a:moveTo>
                    <a:pt x="28820" y="0"/>
                  </a:moveTo>
                  <a:lnTo>
                    <a:pt x="57641" y="28812"/>
                  </a:lnTo>
                  <a:lnTo>
                    <a:pt x="28820" y="57625"/>
                  </a:lnTo>
                  <a:lnTo>
                    <a:pt x="0" y="28812"/>
                  </a:lnTo>
                  <a:lnTo>
                    <a:pt x="28820" y="0"/>
                  </a:lnTo>
                  <a:close/>
                </a:path>
              </a:pathLst>
            </a:custGeom>
            <a:ln w="3201">
              <a:solidFill>
                <a:srgbClr val="FFFFFF"/>
              </a:solidFill>
            </a:ln>
          </p:spPr>
          <p:txBody>
            <a:bodyPr wrap="square" lIns="0" tIns="0" rIns="0" bIns="0" rtlCol="0"/>
            <a:lstStyle/>
            <a:p>
              <a:endParaRPr/>
            </a:p>
          </p:txBody>
        </p:sp>
        <p:sp>
          <p:nvSpPr>
            <p:cNvPr id="42" name="object 42"/>
            <p:cNvSpPr/>
            <p:nvPr/>
          </p:nvSpPr>
          <p:spPr>
            <a:xfrm>
              <a:off x="4994576" y="3662147"/>
              <a:ext cx="57785" cy="57785"/>
            </a:xfrm>
            <a:custGeom>
              <a:avLst/>
              <a:gdLst/>
              <a:ahLst/>
              <a:cxnLst/>
              <a:rect l="l" t="t" r="r" b="b"/>
              <a:pathLst>
                <a:path w="57785" h="57785">
                  <a:moveTo>
                    <a:pt x="28820" y="0"/>
                  </a:moveTo>
                  <a:lnTo>
                    <a:pt x="0" y="28812"/>
                  </a:lnTo>
                  <a:lnTo>
                    <a:pt x="28820" y="57625"/>
                  </a:lnTo>
                  <a:lnTo>
                    <a:pt x="57641" y="28812"/>
                  </a:lnTo>
                  <a:lnTo>
                    <a:pt x="28820" y="0"/>
                  </a:lnTo>
                  <a:close/>
                </a:path>
              </a:pathLst>
            </a:custGeom>
            <a:solidFill>
              <a:srgbClr val="001F5F"/>
            </a:solidFill>
          </p:spPr>
          <p:txBody>
            <a:bodyPr wrap="square" lIns="0" tIns="0" rIns="0" bIns="0" rtlCol="0"/>
            <a:lstStyle/>
            <a:p>
              <a:endParaRPr/>
            </a:p>
          </p:txBody>
        </p:sp>
        <p:sp>
          <p:nvSpPr>
            <p:cNvPr id="43" name="object 43"/>
            <p:cNvSpPr/>
            <p:nvPr/>
          </p:nvSpPr>
          <p:spPr>
            <a:xfrm>
              <a:off x="4994576" y="3662147"/>
              <a:ext cx="57785" cy="57785"/>
            </a:xfrm>
            <a:custGeom>
              <a:avLst/>
              <a:gdLst/>
              <a:ahLst/>
              <a:cxnLst/>
              <a:rect l="l" t="t" r="r" b="b"/>
              <a:pathLst>
                <a:path w="57785" h="57785">
                  <a:moveTo>
                    <a:pt x="28820" y="0"/>
                  </a:moveTo>
                  <a:lnTo>
                    <a:pt x="57641" y="28812"/>
                  </a:lnTo>
                  <a:lnTo>
                    <a:pt x="28820" y="57625"/>
                  </a:lnTo>
                  <a:lnTo>
                    <a:pt x="0" y="28812"/>
                  </a:lnTo>
                  <a:lnTo>
                    <a:pt x="28820" y="0"/>
                  </a:lnTo>
                  <a:close/>
                </a:path>
              </a:pathLst>
            </a:custGeom>
            <a:ln w="3201">
              <a:solidFill>
                <a:srgbClr val="FFFFFF"/>
              </a:solidFill>
            </a:ln>
          </p:spPr>
          <p:txBody>
            <a:bodyPr wrap="square" lIns="0" tIns="0" rIns="0" bIns="0" rtlCol="0"/>
            <a:lstStyle/>
            <a:p>
              <a:endParaRPr/>
            </a:p>
          </p:txBody>
        </p:sp>
        <p:sp>
          <p:nvSpPr>
            <p:cNvPr id="44" name="object 44"/>
            <p:cNvSpPr/>
            <p:nvPr/>
          </p:nvSpPr>
          <p:spPr>
            <a:xfrm>
              <a:off x="5119466" y="3662147"/>
              <a:ext cx="57785" cy="57785"/>
            </a:xfrm>
            <a:custGeom>
              <a:avLst/>
              <a:gdLst/>
              <a:ahLst/>
              <a:cxnLst/>
              <a:rect l="l" t="t" r="r" b="b"/>
              <a:pathLst>
                <a:path w="57785" h="57785">
                  <a:moveTo>
                    <a:pt x="28820" y="0"/>
                  </a:moveTo>
                  <a:lnTo>
                    <a:pt x="0" y="28812"/>
                  </a:lnTo>
                  <a:lnTo>
                    <a:pt x="28820" y="57625"/>
                  </a:lnTo>
                  <a:lnTo>
                    <a:pt x="57641" y="28812"/>
                  </a:lnTo>
                  <a:lnTo>
                    <a:pt x="28820" y="0"/>
                  </a:lnTo>
                  <a:close/>
                </a:path>
              </a:pathLst>
            </a:custGeom>
            <a:solidFill>
              <a:srgbClr val="001F5F"/>
            </a:solidFill>
          </p:spPr>
          <p:txBody>
            <a:bodyPr wrap="square" lIns="0" tIns="0" rIns="0" bIns="0" rtlCol="0"/>
            <a:lstStyle/>
            <a:p>
              <a:endParaRPr/>
            </a:p>
          </p:txBody>
        </p:sp>
        <p:sp>
          <p:nvSpPr>
            <p:cNvPr id="45" name="object 45"/>
            <p:cNvSpPr/>
            <p:nvPr/>
          </p:nvSpPr>
          <p:spPr>
            <a:xfrm>
              <a:off x="5119466" y="3662147"/>
              <a:ext cx="57785" cy="57785"/>
            </a:xfrm>
            <a:custGeom>
              <a:avLst/>
              <a:gdLst/>
              <a:ahLst/>
              <a:cxnLst/>
              <a:rect l="l" t="t" r="r" b="b"/>
              <a:pathLst>
                <a:path w="57785" h="57785">
                  <a:moveTo>
                    <a:pt x="28820" y="0"/>
                  </a:moveTo>
                  <a:lnTo>
                    <a:pt x="57641" y="28812"/>
                  </a:lnTo>
                  <a:lnTo>
                    <a:pt x="28820" y="57625"/>
                  </a:lnTo>
                  <a:lnTo>
                    <a:pt x="0" y="28812"/>
                  </a:lnTo>
                  <a:lnTo>
                    <a:pt x="28820" y="0"/>
                  </a:lnTo>
                  <a:close/>
                </a:path>
              </a:pathLst>
            </a:custGeom>
            <a:ln w="3201">
              <a:solidFill>
                <a:srgbClr val="FFFFFF"/>
              </a:solidFill>
            </a:ln>
          </p:spPr>
          <p:txBody>
            <a:bodyPr wrap="square" lIns="0" tIns="0" rIns="0" bIns="0" rtlCol="0"/>
            <a:lstStyle/>
            <a:p>
              <a:endParaRPr/>
            </a:p>
          </p:txBody>
        </p:sp>
        <p:sp>
          <p:nvSpPr>
            <p:cNvPr id="46" name="object 46"/>
            <p:cNvSpPr/>
            <p:nvPr/>
          </p:nvSpPr>
          <p:spPr>
            <a:xfrm>
              <a:off x="4295992" y="3302627"/>
              <a:ext cx="845819" cy="672465"/>
            </a:xfrm>
            <a:custGeom>
              <a:avLst/>
              <a:gdLst/>
              <a:ahLst/>
              <a:cxnLst/>
              <a:rect l="l" t="t" r="r" b="b"/>
              <a:pathLst>
                <a:path w="845820" h="672464">
                  <a:moveTo>
                    <a:pt x="0" y="441797"/>
                  </a:moveTo>
                  <a:lnTo>
                    <a:pt x="124890" y="0"/>
                  </a:lnTo>
                  <a:lnTo>
                    <a:pt x="249780" y="249711"/>
                  </a:lnTo>
                  <a:lnTo>
                    <a:pt x="365063" y="585861"/>
                  </a:lnTo>
                  <a:lnTo>
                    <a:pt x="489953" y="672300"/>
                  </a:lnTo>
                  <a:lnTo>
                    <a:pt x="605236" y="672300"/>
                  </a:lnTo>
                  <a:lnTo>
                    <a:pt x="730126" y="672300"/>
                  </a:lnTo>
                  <a:lnTo>
                    <a:pt x="845409" y="672300"/>
                  </a:lnTo>
                </a:path>
              </a:pathLst>
            </a:custGeom>
            <a:ln w="19210">
              <a:solidFill>
                <a:srgbClr val="C00000"/>
              </a:solidFill>
            </a:ln>
          </p:spPr>
          <p:txBody>
            <a:bodyPr wrap="square" lIns="0" tIns="0" rIns="0" bIns="0" rtlCol="0"/>
            <a:lstStyle/>
            <a:p>
              <a:endParaRPr/>
            </a:p>
          </p:txBody>
        </p:sp>
        <p:pic>
          <p:nvPicPr>
            <p:cNvPr id="47" name="object 47"/>
            <p:cNvPicPr/>
            <p:nvPr/>
          </p:nvPicPr>
          <p:blipFill>
            <a:blip r:embed="rId2" cstate="print"/>
            <a:stretch>
              <a:fillRect/>
            </a:stretch>
          </p:blipFill>
          <p:spPr>
            <a:xfrm>
              <a:off x="4269253" y="3714970"/>
              <a:ext cx="67247" cy="67231"/>
            </a:xfrm>
            <a:prstGeom prst="rect">
              <a:avLst/>
            </a:prstGeom>
          </p:spPr>
        </p:pic>
        <p:sp>
          <p:nvSpPr>
            <p:cNvPr id="48" name="object 48"/>
            <p:cNvSpPr/>
            <p:nvPr/>
          </p:nvSpPr>
          <p:spPr>
            <a:xfrm>
              <a:off x="4389339" y="3277976"/>
              <a:ext cx="57785" cy="57785"/>
            </a:xfrm>
            <a:custGeom>
              <a:avLst/>
              <a:gdLst/>
              <a:ahLst/>
              <a:cxnLst/>
              <a:rect l="l" t="t" r="r" b="b"/>
              <a:pathLst>
                <a:path w="57785" h="57785">
                  <a:moveTo>
                    <a:pt x="28820" y="0"/>
                  </a:moveTo>
                  <a:lnTo>
                    <a:pt x="17630" y="2273"/>
                  </a:lnTo>
                  <a:lnTo>
                    <a:pt x="8466" y="8463"/>
                  </a:lnTo>
                  <a:lnTo>
                    <a:pt x="2274" y="17625"/>
                  </a:lnTo>
                  <a:lnTo>
                    <a:pt x="0" y="28812"/>
                  </a:lnTo>
                  <a:lnTo>
                    <a:pt x="2274" y="40000"/>
                  </a:lnTo>
                  <a:lnTo>
                    <a:pt x="8466" y="49161"/>
                  </a:lnTo>
                  <a:lnTo>
                    <a:pt x="17630" y="55352"/>
                  </a:lnTo>
                  <a:lnTo>
                    <a:pt x="28820" y="57625"/>
                  </a:lnTo>
                  <a:lnTo>
                    <a:pt x="40078" y="55352"/>
                  </a:lnTo>
                  <a:lnTo>
                    <a:pt x="49235" y="49161"/>
                  </a:lnTo>
                  <a:lnTo>
                    <a:pt x="55389" y="40000"/>
                  </a:lnTo>
                  <a:lnTo>
                    <a:pt x="57641" y="28812"/>
                  </a:lnTo>
                  <a:lnTo>
                    <a:pt x="55389" y="17625"/>
                  </a:lnTo>
                  <a:lnTo>
                    <a:pt x="49235" y="8463"/>
                  </a:lnTo>
                  <a:lnTo>
                    <a:pt x="40078" y="2273"/>
                  </a:lnTo>
                  <a:lnTo>
                    <a:pt x="28820" y="0"/>
                  </a:lnTo>
                  <a:close/>
                </a:path>
              </a:pathLst>
            </a:custGeom>
            <a:solidFill>
              <a:srgbClr val="C00000"/>
            </a:solidFill>
          </p:spPr>
          <p:txBody>
            <a:bodyPr wrap="square" lIns="0" tIns="0" rIns="0" bIns="0" rtlCol="0"/>
            <a:lstStyle/>
            <a:p>
              <a:endParaRPr/>
            </a:p>
          </p:txBody>
        </p:sp>
        <p:sp>
          <p:nvSpPr>
            <p:cNvPr id="49" name="object 49"/>
            <p:cNvSpPr/>
            <p:nvPr/>
          </p:nvSpPr>
          <p:spPr>
            <a:xfrm>
              <a:off x="4389339" y="3277976"/>
              <a:ext cx="57785" cy="57785"/>
            </a:xfrm>
            <a:custGeom>
              <a:avLst/>
              <a:gdLst/>
              <a:ahLst/>
              <a:cxnLst/>
              <a:rect l="l" t="t" r="r" b="b"/>
              <a:pathLst>
                <a:path w="57785" h="57785">
                  <a:moveTo>
                    <a:pt x="57641" y="28812"/>
                  </a:moveTo>
                  <a:lnTo>
                    <a:pt x="55389" y="40000"/>
                  </a:lnTo>
                  <a:lnTo>
                    <a:pt x="49235" y="49161"/>
                  </a:lnTo>
                  <a:lnTo>
                    <a:pt x="40078" y="55352"/>
                  </a:lnTo>
                  <a:lnTo>
                    <a:pt x="28820" y="57625"/>
                  </a:lnTo>
                  <a:lnTo>
                    <a:pt x="17630" y="55352"/>
                  </a:lnTo>
                  <a:lnTo>
                    <a:pt x="8466" y="49161"/>
                  </a:lnTo>
                  <a:lnTo>
                    <a:pt x="2274" y="40000"/>
                  </a:lnTo>
                  <a:lnTo>
                    <a:pt x="0" y="28812"/>
                  </a:lnTo>
                  <a:lnTo>
                    <a:pt x="2274" y="17625"/>
                  </a:lnTo>
                  <a:lnTo>
                    <a:pt x="8466" y="8463"/>
                  </a:lnTo>
                  <a:lnTo>
                    <a:pt x="17630" y="2273"/>
                  </a:lnTo>
                  <a:lnTo>
                    <a:pt x="28820" y="0"/>
                  </a:lnTo>
                  <a:lnTo>
                    <a:pt x="40078" y="2273"/>
                  </a:lnTo>
                  <a:lnTo>
                    <a:pt x="49235" y="8463"/>
                  </a:lnTo>
                  <a:lnTo>
                    <a:pt x="55389" y="17625"/>
                  </a:lnTo>
                  <a:lnTo>
                    <a:pt x="57641" y="28812"/>
                  </a:lnTo>
                  <a:close/>
                </a:path>
              </a:pathLst>
            </a:custGeom>
            <a:ln w="9605">
              <a:solidFill>
                <a:srgbClr val="A4A4A4"/>
              </a:solidFill>
            </a:ln>
          </p:spPr>
          <p:txBody>
            <a:bodyPr wrap="square" lIns="0" tIns="0" rIns="0" bIns="0" rtlCol="0"/>
            <a:lstStyle/>
            <a:p>
              <a:endParaRPr/>
            </a:p>
          </p:txBody>
        </p:sp>
        <p:pic>
          <p:nvPicPr>
            <p:cNvPr id="50" name="object 50"/>
            <p:cNvPicPr/>
            <p:nvPr/>
          </p:nvPicPr>
          <p:blipFill>
            <a:blip r:embed="rId3" cstate="print"/>
            <a:stretch>
              <a:fillRect/>
            </a:stretch>
          </p:blipFill>
          <p:spPr>
            <a:xfrm>
              <a:off x="4509426" y="3513280"/>
              <a:ext cx="67247" cy="67231"/>
            </a:xfrm>
            <a:prstGeom prst="rect">
              <a:avLst/>
            </a:prstGeom>
          </p:spPr>
        </p:pic>
        <p:pic>
          <p:nvPicPr>
            <p:cNvPr id="51" name="object 51"/>
            <p:cNvPicPr/>
            <p:nvPr/>
          </p:nvPicPr>
          <p:blipFill>
            <a:blip r:embed="rId3" cstate="print"/>
            <a:stretch>
              <a:fillRect/>
            </a:stretch>
          </p:blipFill>
          <p:spPr>
            <a:xfrm>
              <a:off x="4634317" y="3859035"/>
              <a:ext cx="67247" cy="67231"/>
            </a:xfrm>
            <a:prstGeom prst="rect">
              <a:avLst/>
            </a:prstGeom>
          </p:spPr>
        </p:pic>
        <p:pic>
          <p:nvPicPr>
            <p:cNvPr id="52" name="object 52"/>
            <p:cNvPicPr/>
            <p:nvPr/>
          </p:nvPicPr>
          <p:blipFill>
            <a:blip r:embed="rId4" cstate="print"/>
            <a:stretch>
              <a:fillRect/>
            </a:stretch>
          </p:blipFill>
          <p:spPr>
            <a:xfrm>
              <a:off x="4749600" y="3945473"/>
              <a:ext cx="67247" cy="67231"/>
            </a:xfrm>
            <a:prstGeom prst="rect">
              <a:avLst/>
            </a:prstGeom>
          </p:spPr>
        </p:pic>
        <p:pic>
          <p:nvPicPr>
            <p:cNvPr id="53" name="object 53"/>
            <p:cNvPicPr/>
            <p:nvPr/>
          </p:nvPicPr>
          <p:blipFill>
            <a:blip r:embed="rId4" cstate="print"/>
            <a:stretch>
              <a:fillRect/>
            </a:stretch>
          </p:blipFill>
          <p:spPr>
            <a:xfrm>
              <a:off x="4874490" y="3945473"/>
              <a:ext cx="67247" cy="67231"/>
            </a:xfrm>
            <a:prstGeom prst="rect">
              <a:avLst/>
            </a:prstGeom>
          </p:spPr>
        </p:pic>
        <p:pic>
          <p:nvPicPr>
            <p:cNvPr id="54" name="object 54"/>
            <p:cNvPicPr/>
            <p:nvPr/>
          </p:nvPicPr>
          <p:blipFill>
            <a:blip r:embed="rId4" cstate="print"/>
            <a:stretch>
              <a:fillRect/>
            </a:stretch>
          </p:blipFill>
          <p:spPr>
            <a:xfrm>
              <a:off x="4989773" y="3945473"/>
              <a:ext cx="67247" cy="67231"/>
            </a:xfrm>
            <a:prstGeom prst="rect">
              <a:avLst/>
            </a:prstGeom>
          </p:spPr>
        </p:pic>
        <p:pic>
          <p:nvPicPr>
            <p:cNvPr id="55" name="object 55"/>
            <p:cNvPicPr/>
            <p:nvPr/>
          </p:nvPicPr>
          <p:blipFill>
            <a:blip r:embed="rId4" cstate="print"/>
            <a:stretch>
              <a:fillRect/>
            </a:stretch>
          </p:blipFill>
          <p:spPr>
            <a:xfrm>
              <a:off x="5114663" y="3945473"/>
              <a:ext cx="67247" cy="67231"/>
            </a:xfrm>
            <a:prstGeom prst="rect">
              <a:avLst/>
            </a:prstGeom>
          </p:spPr>
        </p:pic>
      </p:grpSp>
      <p:grpSp>
        <p:nvGrpSpPr>
          <p:cNvPr id="103" name="object 103"/>
          <p:cNvGrpSpPr/>
          <p:nvPr/>
        </p:nvGrpSpPr>
        <p:grpSpPr>
          <a:xfrm>
            <a:off x="1394716" y="2076479"/>
            <a:ext cx="240665" cy="280670"/>
            <a:chOff x="1394716" y="2076479"/>
            <a:chExt cx="240665" cy="280670"/>
          </a:xfrm>
        </p:grpSpPr>
        <p:sp>
          <p:nvSpPr>
            <p:cNvPr id="104" name="object 104"/>
            <p:cNvSpPr/>
            <p:nvPr/>
          </p:nvSpPr>
          <p:spPr>
            <a:xfrm>
              <a:off x="1394716" y="2102090"/>
              <a:ext cx="240665" cy="0"/>
            </a:xfrm>
            <a:custGeom>
              <a:avLst/>
              <a:gdLst/>
              <a:ahLst/>
              <a:cxnLst/>
              <a:rect l="l" t="t" r="r" b="b"/>
              <a:pathLst>
                <a:path w="240664">
                  <a:moveTo>
                    <a:pt x="0" y="0"/>
                  </a:moveTo>
                  <a:lnTo>
                    <a:pt x="240173" y="0"/>
                  </a:lnTo>
                </a:path>
              </a:pathLst>
            </a:custGeom>
            <a:ln w="19208">
              <a:solidFill>
                <a:srgbClr val="001F5F"/>
              </a:solidFill>
            </a:ln>
          </p:spPr>
          <p:txBody>
            <a:bodyPr wrap="square" lIns="0" tIns="0" rIns="0" bIns="0" rtlCol="0"/>
            <a:lstStyle/>
            <a:p>
              <a:endParaRPr/>
            </a:p>
          </p:txBody>
        </p:sp>
        <p:sp>
          <p:nvSpPr>
            <p:cNvPr id="105" name="object 105"/>
            <p:cNvSpPr/>
            <p:nvPr/>
          </p:nvSpPr>
          <p:spPr>
            <a:xfrm>
              <a:off x="1485982" y="2078080"/>
              <a:ext cx="57785" cy="57785"/>
            </a:xfrm>
            <a:custGeom>
              <a:avLst/>
              <a:gdLst/>
              <a:ahLst/>
              <a:cxnLst/>
              <a:rect l="l" t="t" r="r" b="b"/>
              <a:pathLst>
                <a:path w="57784" h="57785">
                  <a:moveTo>
                    <a:pt x="28820" y="0"/>
                  </a:moveTo>
                  <a:lnTo>
                    <a:pt x="0" y="28812"/>
                  </a:lnTo>
                  <a:lnTo>
                    <a:pt x="28820" y="57625"/>
                  </a:lnTo>
                  <a:lnTo>
                    <a:pt x="57641" y="28812"/>
                  </a:lnTo>
                  <a:lnTo>
                    <a:pt x="28820" y="0"/>
                  </a:lnTo>
                  <a:close/>
                </a:path>
              </a:pathLst>
            </a:custGeom>
            <a:solidFill>
              <a:srgbClr val="001F5F"/>
            </a:solidFill>
          </p:spPr>
          <p:txBody>
            <a:bodyPr wrap="square" lIns="0" tIns="0" rIns="0" bIns="0" rtlCol="0"/>
            <a:lstStyle/>
            <a:p>
              <a:endParaRPr/>
            </a:p>
          </p:txBody>
        </p:sp>
        <p:sp>
          <p:nvSpPr>
            <p:cNvPr id="106" name="object 106"/>
            <p:cNvSpPr/>
            <p:nvPr/>
          </p:nvSpPr>
          <p:spPr>
            <a:xfrm>
              <a:off x="1485982" y="2078080"/>
              <a:ext cx="57785" cy="57785"/>
            </a:xfrm>
            <a:custGeom>
              <a:avLst/>
              <a:gdLst/>
              <a:ahLst/>
              <a:cxnLst/>
              <a:rect l="l" t="t" r="r" b="b"/>
              <a:pathLst>
                <a:path w="57784" h="57785">
                  <a:moveTo>
                    <a:pt x="28820" y="0"/>
                  </a:moveTo>
                  <a:lnTo>
                    <a:pt x="57641" y="28812"/>
                  </a:lnTo>
                  <a:lnTo>
                    <a:pt x="28820" y="57625"/>
                  </a:lnTo>
                  <a:lnTo>
                    <a:pt x="0" y="28812"/>
                  </a:lnTo>
                  <a:lnTo>
                    <a:pt x="28820" y="0"/>
                  </a:lnTo>
                  <a:close/>
                </a:path>
              </a:pathLst>
            </a:custGeom>
            <a:ln w="3201">
              <a:solidFill>
                <a:srgbClr val="FFFFFF"/>
              </a:solidFill>
            </a:ln>
          </p:spPr>
          <p:txBody>
            <a:bodyPr wrap="square" lIns="0" tIns="0" rIns="0" bIns="0" rtlCol="0"/>
            <a:lstStyle/>
            <a:p>
              <a:endParaRPr/>
            </a:p>
          </p:txBody>
        </p:sp>
        <p:pic>
          <p:nvPicPr>
            <p:cNvPr id="107" name="object 107"/>
            <p:cNvPicPr/>
            <p:nvPr/>
          </p:nvPicPr>
          <p:blipFill>
            <a:blip r:embed="rId5" cstate="print"/>
            <a:stretch>
              <a:fillRect/>
            </a:stretch>
          </p:blipFill>
          <p:spPr>
            <a:xfrm>
              <a:off x="1394716" y="2289373"/>
              <a:ext cx="240173" cy="67231"/>
            </a:xfrm>
            <a:prstGeom prst="rect">
              <a:avLst/>
            </a:prstGeom>
          </p:spPr>
        </p:pic>
      </p:grpSp>
      <p:sp>
        <p:nvSpPr>
          <p:cNvPr id="108" name="object 108"/>
          <p:cNvSpPr txBox="1"/>
          <p:nvPr/>
        </p:nvSpPr>
        <p:spPr>
          <a:xfrm>
            <a:off x="1648192" y="1923956"/>
            <a:ext cx="421005" cy="459105"/>
          </a:xfrm>
          <a:prstGeom prst="rect">
            <a:avLst/>
          </a:prstGeom>
        </p:spPr>
        <p:txBody>
          <a:bodyPr vert="horz" wrap="square" lIns="0" tIns="12065" rIns="0" bIns="0" rtlCol="0">
            <a:spAutoFit/>
          </a:bodyPr>
          <a:lstStyle/>
          <a:p>
            <a:pPr marL="12700" marR="5080">
              <a:lnSpc>
                <a:spcPct val="157900"/>
              </a:lnSpc>
              <a:spcBef>
                <a:spcPts val="95"/>
              </a:spcBef>
            </a:pPr>
            <a:r>
              <a:rPr sz="900" spc="-10" dirty="0">
                <a:latin typeface="Calibri"/>
                <a:cs typeface="Calibri"/>
              </a:rPr>
              <a:t>Nuevo</a:t>
            </a:r>
            <a:r>
              <a:rPr sz="900" spc="500" dirty="0">
                <a:latin typeface="Calibri"/>
                <a:cs typeface="Calibri"/>
              </a:rPr>
              <a:t> </a:t>
            </a:r>
            <a:r>
              <a:rPr sz="900" spc="-10" dirty="0">
                <a:latin typeface="Calibri"/>
                <a:cs typeface="Calibri"/>
              </a:rPr>
              <a:t>Anterior</a:t>
            </a:r>
            <a:endParaRPr sz="900">
              <a:latin typeface="Calibri"/>
              <a:cs typeface="Calibri"/>
            </a:endParaRPr>
          </a:p>
        </p:txBody>
      </p:sp>
      <p:sp>
        <p:nvSpPr>
          <p:cNvPr id="57" name="object 57"/>
          <p:cNvSpPr txBox="1"/>
          <p:nvPr/>
        </p:nvSpPr>
        <p:spPr>
          <a:xfrm>
            <a:off x="613145" y="2588621"/>
            <a:ext cx="141605" cy="229870"/>
          </a:xfrm>
          <a:prstGeom prst="rect">
            <a:avLst/>
          </a:prstGeom>
        </p:spPr>
        <p:txBody>
          <a:bodyPr vert="vert270" wrap="square" lIns="0" tIns="0" rIns="0" bIns="0" rtlCol="0">
            <a:spAutoFit/>
          </a:bodyPr>
          <a:lstStyle/>
          <a:p>
            <a:pPr marL="12700">
              <a:lnSpc>
                <a:spcPts val="965"/>
              </a:lnSpc>
            </a:pPr>
            <a:r>
              <a:rPr sz="900" spc="-20" dirty="0">
                <a:latin typeface="Calibri"/>
                <a:cs typeface="Calibri"/>
              </a:rPr>
              <a:t>20.3</a:t>
            </a:r>
            <a:endParaRPr sz="900">
              <a:latin typeface="Calibri"/>
              <a:cs typeface="Calibri"/>
            </a:endParaRPr>
          </a:p>
        </p:txBody>
      </p:sp>
      <p:sp>
        <p:nvSpPr>
          <p:cNvPr id="58" name="object 58"/>
          <p:cNvSpPr txBox="1"/>
          <p:nvPr/>
        </p:nvSpPr>
        <p:spPr>
          <a:xfrm>
            <a:off x="734033" y="2817167"/>
            <a:ext cx="141605" cy="228600"/>
          </a:xfrm>
          <a:prstGeom prst="rect">
            <a:avLst/>
          </a:prstGeom>
        </p:spPr>
        <p:txBody>
          <a:bodyPr vert="vert270" wrap="square" lIns="0" tIns="0" rIns="0" bIns="0" rtlCol="0">
            <a:spAutoFit/>
          </a:bodyPr>
          <a:lstStyle/>
          <a:p>
            <a:pPr marL="12700">
              <a:lnSpc>
                <a:spcPts val="965"/>
              </a:lnSpc>
            </a:pPr>
            <a:r>
              <a:rPr sz="900" spc="-20" dirty="0">
                <a:latin typeface="Calibri"/>
                <a:cs typeface="Calibri"/>
              </a:rPr>
              <a:t>19.1</a:t>
            </a:r>
            <a:endParaRPr sz="900">
              <a:latin typeface="Calibri"/>
              <a:cs typeface="Calibri"/>
            </a:endParaRPr>
          </a:p>
        </p:txBody>
      </p:sp>
      <p:sp>
        <p:nvSpPr>
          <p:cNvPr id="81" name="object 81"/>
          <p:cNvSpPr txBox="1"/>
          <p:nvPr/>
        </p:nvSpPr>
        <p:spPr>
          <a:xfrm>
            <a:off x="5304508" y="2863016"/>
            <a:ext cx="141605" cy="163830"/>
          </a:xfrm>
          <a:prstGeom prst="rect">
            <a:avLst/>
          </a:prstGeom>
        </p:spPr>
        <p:txBody>
          <a:bodyPr vert="horz" wrap="square" lIns="0" tIns="13335" rIns="0" bIns="0" rtlCol="0">
            <a:spAutoFit/>
          </a:bodyPr>
          <a:lstStyle/>
          <a:p>
            <a:pPr marL="12700">
              <a:lnSpc>
                <a:spcPct val="100000"/>
              </a:lnSpc>
              <a:spcBef>
                <a:spcPts val="105"/>
              </a:spcBef>
            </a:pPr>
            <a:r>
              <a:rPr sz="900" spc="-25" dirty="0">
                <a:latin typeface="Calibri"/>
                <a:cs typeface="Calibri"/>
              </a:rPr>
              <a:t>20</a:t>
            </a:r>
            <a:endParaRPr sz="900">
              <a:latin typeface="Calibri"/>
              <a:cs typeface="Calibri"/>
            </a:endParaRPr>
          </a:p>
        </p:txBody>
      </p:sp>
      <p:sp>
        <p:nvSpPr>
          <p:cNvPr id="75" name="object 75"/>
          <p:cNvSpPr txBox="1"/>
          <p:nvPr/>
        </p:nvSpPr>
        <p:spPr>
          <a:xfrm>
            <a:off x="4360167" y="2969236"/>
            <a:ext cx="141605" cy="228600"/>
          </a:xfrm>
          <a:prstGeom prst="rect">
            <a:avLst/>
          </a:prstGeom>
        </p:spPr>
        <p:txBody>
          <a:bodyPr vert="vert270" wrap="square" lIns="0" tIns="0" rIns="0" bIns="0" rtlCol="0">
            <a:spAutoFit/>
          </a:bodyPr>
          <a:lstStyle/>
          <a:p>
            <a:pPr marL="12700">
              <a:lnSpc>
                <a:spcPts val="965"/>
              </a:lnSpc>
            </a:pPr>
            <a:r>
              <a:rPr sz="900" spc="-20" dirty="0">
                <a:solidFill>
                  <a:srgbClr val="C00000"/>
                </a:solidFill>
                <a:latin typeface="Calibri"/>
                <a:cs typeface="Calibri"/>
              </a:rPr>
              <a:t>18.2</a:t>
            </a:r>
            <a:endParaRPr sz="900">
              <a:latin typeface="Calibri"/>
              <a:cs typeface="Calibri"/>
            </a:endParaRPr>
          </a:p>
        </p:txBody>
      </p:sp>
      <p:sp>
        <p:nvSpPr>
          <p:cNvPr id="59" name="object 59"/>
          <p:cNvSpPr txBox="1"/>
          <p:nvPr/>
        </p:nvSpPr>
        <p:spPr>
          <a:xfrm>
            <a:off x="854920" y="3078884"/>
            <a:ext cx="141605" cy="228600"/>
          </a:xfrm>
          <a:prstGeom prst="rect">
            <a:avLst/>
          </a:prstGeom>
        </p:spPr>
        <p:txBody>
          <a:bodyPr vert="vert270" wrap="square" lIns="0" tIns="0" rIns="0" bIns="0" rtlCol="0">
            <a:spAutoFit/>
          </a:bodyPr>
          <a:lstStyle/>
          <a:p>
            <a:pPr marL="12700">
              <a:lnSpc>
                <a:spcPts val="965"/>
              </a:lnSpc>
            </a:pPr>
            <a:r>
              <a:rPr sz="900" spc="-20" dirty="0">
                <a:latin typeface="Calibri"/>
                <a:cs typeface="Calibri"/>
              </a:rPr>
              <a:t>17.7</a:t>
            </a:r>
            <a:endParaRPr sz="900">
              <a:latin typeface="Calibri"/>
              <a:cs typeface="Calibri"/>
            </a:endParaRPr>
          </a:p>
        </p:txBody>
      </p:sp>
      <p:sp>
        <p:nvSpPr>
          <p:cNvPr id="61" name="object 61"/>
          <p:cNvSpPr txBox="1"/>
          <p:nvPr/>
        </p:nvSpPr>
        <p:spPr>
          <a:xfrm>
            <a:off x="1096694" y="3177008"/>
            <a:ext cx="262255" cy="259715"/>
          </a:xfrm>
          <a:prstGeom prst="rect">
            <a:avLst/>
          </a:prstGeom>
        </p:spPr>
        <p:txBody>
          <a:bodyPr vert="vert270" wrap="square" lIns="0" tIns="0" rIns="0" bIns="0" rtlCol="0">
            <a:spAutoFit/>
          </a:bodyPr>
          <a:lstStyle/>
          <a:p>
            <a:pPr marL="43180">
              <a:lnSpc>
                <a:spcPts val="900"/>
              </a:lnSpc>
            </a:pPr>
            <a:r>
              <a:rPr sz="900" spc="-20" dirty="0">
                <a:latin typeface="Calibri"/>
                <a:cs typeface="Calibri"/>
              </a:rPr>
              <a:t>17.2</a:t>
            </a:r>
            <a:endParaRPr sz="900">
              <a:latin typeface="Calibri"/>
              <a:cs typeface="Calibri"/>
            </a:endParaRPr>
          </a:p>
          <a:p>
            <a:pPr marL="12700">
              <a:lnSpc>
                <a:spcPts val="1015"/>
              </a:lnSpc>
            </a:pPr>
            <a:r>
              <a:rPr sz="900" spc="-20" dirty="0">
                <a:latin typeface="Calibri"/>
                <a:cs typeface="Calibri"/>
              </a:rPr>
              <a:t>17.1</a:t>
            </a:r>
            <a:endParaRPr sz="900">
              <a:latin typeface="Calibri"/>
              <a:cs typeface="Calibri"/>
            </a:endParaRPr>
          </a:p>
        </p:txBody>
      </p:sp>
      <p:sp>
        <p:nvSpPr>
          <p:cNvPr id="74" name="object 74"/>
          <p:cNvSpPr/>
          <p:nvPr/>
        </p:nvSpPr>
        <p:spPr>
          <a:xfrm>
            <a:off x="4416078" y="3220990"/>
            <a:ext cx="0" cy="86995"/>
          </a:xfrm>
          <a:custGeom>
            <a:avLst/>
            <a:gdLst/>
            <a:ahLst/>
            <a:cxnLst/>
            <a:rect l="l" t="t" r="r" b="b"/>
            <a:pathLst>
              <a:path h="86995">
                <a:moveTo>
                  <a:pt x="0" y="86438"/>
                </a:moveTo>
                <a:lnTo>
                  <a:pt x="0" y="0"/>
                </a:lnTo>
              </a:path>
            </a:pathLst>
          </a:custGeom>
          <a:ln w="9606">
            <a:solidFill>
              <a:srgbClr val="A6A6A6"/>
            </a:solidFill>
          </a:ln>
        </p:spPr>
        <p:txBody>
          <a:bodyPr wrap="square" lIns="0" tIns="0" rIns="0" bIns="0" rtlCol="0"/>
          <a:lstStyle/>
          <a:p>
            <a:endParaRPr/>
          </a:p>
        </p:txBody>
      </p:sp>
      <p:sp>
        <p:nvSpPr>
          <p:cNvPr id="8" name="object 8"/>
          <p:cNvSpPr txBox="1"/>
          <p:nvPr/>
        </p:nvSpPr>
        <p:spPr>
          <a:xfrm>
            <a:off x="6883568" y="5793449"/>
            <a:ext cx="157480" cy="174625"/>
          </a:xfrm>
          <a:prstGeom prst="rect">
            <a:avLst/>
          </a:prstGeom>
        </p:spPr>
        <p:txBody>
          <a:bodyPr vert="horz" wrap="square" lIns="0" tIns="15875" rIns="0" bIns="0" rtlCol="0">
            <a:spAutoFit/>
          </a:bodyPr>
          <a:lstStyle/>
          <a:p>
            <a:pPr marL="12700">
              <a:lnSpc>
                <a:spcPct val="100000"/>
              </a:lnSpc>
              <a:spcBef>
                <a:spcPts val="125"/>
              </a:spcBef>
            </a:pPr>
            <a:r>
              <a:rPr sz="950" spc="-25" dirty="0">
                <a:latin typeface="Calibri"/>
                <a:cs typeface="Calibri"/>
              </a:rPr>
              <a:t>B3</a:t>
            </a:r>
            <a:endParaRPr sz="950">
              <a:latin typeface="Calibri"/>
              <a:cs typeface="Calibri"/>
            </a:endParaRPr>
          </a:p>
        </p:txBody>
      </p:sp>
      <p:graphicFrame>
        <p:nvGraphicFramePr>
          <p:cNvPr id="9" name="object 9"/>
          <p:cNvGraphicFramePr>
            <a:graphicFrameLocks noGrp="1"/>
          </p:cNvGraphicFramePr>
          <p:nvPr/>
        </p:nvGraphicFramePr>
        <p:xfrm>
          <a:off x="6254713" y="1612744"/>
          <a:ext cx="5704839" cy="4208778"/>
        </p:xfrm>
        <a:graphic>
          <a:graphicData uri="http://schemas.openxmlformats.org/drawingml/2006/table">
            <a:tbl>
              <a:tblPr firstRow="1" bandRow="1">
                <a:tableStyleId>{2D5ABB26-0587-4C30-8999-92F81FD0307C}</a:tableStyleId>
              </a:tblPr>
              <a:tblGrid>
                <a:gridCol w="1419225">
                  <a:extLst>
                    <a:ext uri="{9D8B030D-6E8A-4147-A177-3AD203B41FA5}">
                      <a16:colId xmlns:a16="http://schemas.microsoft.com/office/drawing/2014/main" val="20000"/>
                    </a:ext>
                  </a:extLst>
                </a:gridCol>
                <a:gridCol w="1416050">
                  <a:extLst>
                    <a:ext uri="{9D8B030D-6E8A-4147-A177-3AD203B41FA5}">
                      <a16:colId xmlns:a16="http://schemas.microsoft.com/office/drawing/2014/main" val="20001"/>
                    </a:ext>
                  </a:extLst>
                </a:gridCol>
                <a:gridCol w="1422400">
                  <a:extLst>
                    <a:ext uri="{9D8B030D-6E8A-4147-A177-3AD203B41FA5}">
                      <a16:colId xmlns:a16="http://schemas.microsoft.com/office/drawing/2014/main" val="20002"/>
                    </a:ext>
                  </a:extLst>
                </a:gridCol>
                <a:gridCol w="1447164">
                  <a:extLst>
                    <a:ext uri="{9D8B030D-6E8A-4147-A177-3AD203B41FA5}">
                      <a16:colId xmlns:a16="http://schemas.microsoft.com/office/drawing/2014/main" val="20003"/>
                    </a:ext>
                  </a:extLst>
                </a:gridCol>
              </a:tblGrid>
              <a:tr h="272415">
                <a:tc>
                  <a:txBody>
                    <a:bodyPr/>
                    <a:lstStyle/>
                    <a:p>
                      <a:pPr algn="ctr">
                        <a:lnSpc>
                          <a:spcPct val="100000"/>
                        </a:lnSpc>
                        <a:spcBef>
                          <a:spcPts val="465"/>
                        </a:spcBef>
                      </a:pPr>
                      <a:r>
                        <a:rPr sz="950" b="1" spc="-10" dirty="0">
                          <a:solidFill>
                            <a:srgbClr val="FFFFFF"/>
                          </a:solidFill>
                          <a:latin typeface="Calibri"/>
                          <a:cs typeface="Calibri"/>
                        </a:rPr>
                        <a:t>Moody's</a:t>
                      </a:r>
                      <a:endParaRPr sz="950">
                        <a:latin typeface="Calibri"/>
                        <a:cs typeface="Calibri"/>
                      </a:endParaRPr>
                    </a:p>
                  </a:txBody>
                  <a:tcPr marL="0" marR="0" marT="59055" marB="0">
                    <a:solidFill>
                      <a:srgbClr val="000000"/>
                    </a:solidFill>
                  </a:tcPr>
                </a:tc>
                <a:tc>
                  <a:txBody>
                    <a:bodyPr/>
                    <a:lstStyle/>
                    <a:p>
                      <a:pPr algn="ctr">
                        <a:lnSpc>
                          <a:spcPct val="100000"/>
                        </a:lnSpc>
                        <a:spcBef>
                          <a:spcPts val="465"/>
                        </a:spcBef>
                      </a:pPr>
                      <a:r>
                        <a:rPr sz="950" b="1" spc="-25" dirty="0">
                          <a:solidFill>
                            <a:srgbClr val="FFFFFF"/>
                          </a:solidFill>
                          <a:latin typeface="Calibri"/>
                          <a:cs typeface="Calibri"/>
                        </a:rPr>
                        <a:t>S&amp;P</a:t>
                      </a:r>
                      <a:endParaRPr sz="950">
                        <a:latin typeface="Calibri"/>
                        <a:cs typeface="Calibri"/>
                      </a:endParaRPr>
                    </a:p>
                  </a:txBody>
                  <a:tcPr marL="0" marR="0" marT="59055" marB="0">
                    <a:solidFill>
                      <a:srgbClr val="000000"/>
                    </a:solidFill>
                  </a:tcPr>
                </a:tc>
                <a:tc>
                  <a:txBody>
                    <a:bodyPr/>
                    <a:lstStyle/>
                    <a:p>
                      <a:pPr algn="ctr">
                        <a:lnSpc>
                          <a:spcPct val="100000"/>
                        </a:lnSpc>
                        <a:spcBef>
                          <a:spcPts val="465"/>
                        </a:spcBef>
                      </a:pPr>
                      <a:r>
                        <a:rPr sz="950" b="1" spc="-10" dirty="0">
                          <a:solidFill>
                            <a:srgbClr val="FFFFFF"/>
                          </a:solidFill>
                          <a:latin typeface="Calibri"/>
                          <a:cs typeface="Calibri"/>
                        </a:rPr>
                        <a:t>Fitch</a:t>
                      </a:r>
                      <a:endParaRPr sz="950">
                        <a:latin typeface="Calibri"/>
                        <a:cs typeface="Calibri"/>
                      </a:endParaRPr>
                    </a:p>
                  </a:txBody>
                  <a:tcPr marL="0" marR="0" marT="59055" marB="0">
                    <a:solidFill>
                      <a:srgbClr val="000000"/>
                    </a:solidFill>
                  </a:tcPr>
                </a:tc>
                <a:tc>
                  <a:txBody>
                    <a:bodyPr/>
                    <a:lstStyle/>
                    <a:p>
                      <a:pPr algn="ctr">
                        <a:lnSpc>
                          <a:spcPct val="100000"/>
                        </a:lnSpc>
                        <a:spcBef>
                          <a:spcPts val="465"/>
                        </a:spcBef>
                      </a:pPr>
                      <a:r>
                        <a:rPr sz="950" b="1" spc="-10" dirty="0">
                          <a:solidFill>
                            <a:srgbClr val="FFFFFF"/>
                          </a:solidFill>
                          <a:latin typeface="Calibri"/>
                          <a:cs typeface="Calibri"/>
                        </a:rPr>
                        <a:t>Descripción</a:t>
                      </a:r>
                      <a:endParaRPr sz="950">
                        <a:latin typeface="Calibri"/>
                        <a:cs typeface="Calibri"/>
                      </a:endParaRPr>
                    </a:p>
                  </a:txBody>
                  <a:tcPr marL="0" marR="0" marT="59055" marB="0">
                    <a:solidFill>
                      <a:srgbClr val="000000"/>
                    </a:solidFill>
                  </a:tcPr>
                </a:tc>
                <a:extLst>
                  <a:ext uri="{0D108BD9-81ED-4DB2-BD59-A6C34878D82A}">
                    <a16:rowId xmlns:a16="http://schemas.microsoft.com/office/drawing/2014/main" val="10000"/>
                  </a:ext>
                </a:extLst>
              </a:tr>
              <a:tr h="267970">
                <a:tc>
                  <a:txBody>
                    <a:bodyPr/>
                    <a:lstStyle/>
                    <a:p>
                      <a:pPr algn="ctr">
                        <a:lnSpc>
                          <a:spcPct val="100000"/>
                        </a:lnSpc>
                        <a:spcBef>
                          <a:spcPts val="390"/>
                        </a:spcBef>
                      </a:pPr>
                      <a:r>
                        <a:rPr sz="950" spc="-25" dirty="0">
                          <a:latin typeface="Calibri"/>
                          <a:cs typeface="Calibri"/>
                        </a:rPr>
                        <a:t>A1</a:t>
                      </a:r>
                      <a:endParaRPr sz="950">
                        <a:latin typeface="Calibri"/>
                        <a:cs typeface="Calibri"/>
                      </a:endParaRPr>
                    </a:p>
                  </a:txBody>
                  <a:tcPr marL="0" marR="0" marT="49530" marB="0"/>
                </a:tc>
                <a:tc>
                  <a:txBody>
                    <a:bodyPr/>
                    <a:lstStyle/>
                    <a:p>
                      <a:pPr algn="ctr">
                        <a:lnSpc>
                          <a:spcPct val="100000"/>
                        </a:lnSpc>
                        <a:spcBef>
                          <a:spcPts val="390"/>
                        </a:spcBef>
                      </a:pPr>
                      <a:r>
                        <a:rPr sz="950" spc="-25" dirty="0">
                          <a:latin typeface="Calibri"/>
                          <a:cs typeface="Calibri"/>
                        </a:rPr>
                        <a:t>A+</a:t>
                      </a:r>
                      <a:endParaRPr sz="950">
                        <a:latin typeface="Calibri"/>
                        <a:cs typeface="Calibri"/>
                      </a:endParaRPr>
                    </a:p>
                  </a:txBody>
                  <a:tcPr marL="0" marR="0" marT="49530" marB="0"/>
                </a:tc>
                <a:tc>
                  <a:txBody>
                    <a:bodyPr/>
                    <a:lstStyle/>
                    <a:p>
                      <a:pPr algn="ctr">
                        <a:lnSpc>
                          <a:spcPct val="100000"/>
                        </a:lnSpc>
                        <a:spcBef>
                          <a:spcPts val="390"/>
                        </a:spcBef>
                      </a:pPr>
                      <a:r>
                        <a:rPr sz="950" spc="-25" dirty="0">
                          <a:latin typeface="Calibri"/>
                          <a:cs typeface="Calibri"/>
                        </a:rPr>
                        <a:t>A+</a:t>
                      </a:r>
                      <a:endParaRPr sz="950">
                        <a:latin typeface="Calibri"/>
                        <a:cs typeface="Calibri"/>
                      </a:endParaRPr>
                    </a:p>
                  </a:txBody>
                  <a:tcPr marL="0" marR="0" marT="49530" marB="0"/>
                </a:tc>
                <a:tc>
                  <a:txBody>
                    <a:bodyPr/>
                    <a:lstStyle/>
                    <a:p>
                      <a:pPr>
                        <a:lnSpc>
                          <a:spcPct val="100000"/>
                        </a:lnSpc>
                      </a:pPr>
                      <a:endParaRPr sz="1000">
                        <a:latin typeface="Times New Roman"/>
                        <a:cs typeface="Times New Roman"/>
                      </a:endParaRPr>
                    </a:p>
                  </a:txBody>
                  <a:tcPr marL="0" marR="0" marT="0" marB="0"/>
                </a:tc>
                <a:extLst>
                  <a:ext uri="{0D108BD9-81ED-4DB2-BD59-A6C34878D82A}">
                    <a16:rowId xmlns:a16="http://schemas.microsoft.com/office/drawing/2014/main" val="10001"/>
                  </a:ext>
                </a:extLst>
              </a:tr>
              <a:tr h="257175">
                <a:tc>
                  <a:txBody>
                    <a:bodyPr/>
                    <a:lstStyle/>
                    <a:p>
                      <a:pPr algn="ctr">
                        <a:lnSpc>
                          <a:spcPct val="100000"/>
                        </a:lnSpc>
                        <a:spcBef>
                          <a:spcPts val="305"/>
                        </a:spcBef>
                      </a:pPr>
                      <a:r>
                        <a:rPr sz="950" spc="-25" dirty="0">
                          <a:latin typeface="Calibri"/>
                          <a:cs typeface="Calibri"/>
                        </a:rPr>
                        <a:t>A2</a:t>
                      </a:r>
                      <a:endParaRPr sz="950">
                        <a:latin typeface="Calibri"/>
                        <a:cs typeface="Calibri"/>
                      </a:endParaRPr>
                    </a:p>
                  </a:txBody>
                  <a:tcPr marL="0" marR="0" marT="38735" marB="0"/>
                </a:tc>
                <a:tc>
                  <a:txBody>
                    <a:bodyPr/>
                    <a:lstStyle/>
                    <a:p>
                      <a:pPr algn="ctr">
                        <a:lnSpc>
                          <a:spcPct val="100000"/>
                        </a:lnSpc>
                        <a:spcBef>
                          <a:spcPts val="305"/>
                        </a:spcBef>
                      </a:pPr>
                      <a:r>
                        <a:rPr sz="950" spc="-50" dirty="0">
                          <a:latin typeface="Calibri"/>
                          <a:cs typeface="Calibri"/>
                        </a:rPr>
                        <a:t>A</a:t>
                      </a:r>
                      <a:endParaRPr sz="950">
                        <a:latin typeface="Calibri"/>
                        <a:cs typeface="Calibri"/>
                      </a:endParaRPr>
                    </a:p>
                  </a:txBody>
                  <a:tcPr marL="0" marR="0" marT="38735" marB="0"/>
                </a:tc>
                <a:tc>
                  <a:txBody>
                    <a:bodyPr/>
                    <a:lstStyle/>
                    <a:p>
                      <a:pPr algn="ctr">
                        <a:lnSpc>
                          <a:spcPct val="100000"/>
                        </a:lnSpc>
                        <a:spcBef>
                          <a:spcPts val="305"/>
                        </a:spcBef>
                      </a:pPr>
                      <a:r>
                        <a:rPr sz="950" spc="-50" dirty="0">
                          <a:latin typeface="Calibri"/>
                          <a:cs typeface="Calibri"/>
                        </a:rPr>
                        <a:t>A</a:t>
                      </a:r>
                      <a:endParaRPr sz="950">
                        <a:latin typeface="Calibri"/>
                        <a:cs typeface="Calibri"/>
                      </a:endParaRPr>
                    </a:p>
                  </a:txBody>
                  <a:tcPr marL="0" marR="0" marT="38735" marB="0"/>
                </a:tc>
                <a:tc>
                  <a:txBody>
                    <a:bodyPr/>
                    <a:lstStyle/>
                    <a:p>
                      <a:pPr algn="ctr">
                        <a:lnSpc>
                          <a:spcPct val="100000"/>
                        </a:lnSpc>
                        <a:spcBef>
                          <a:spcPts val="305"/>
                        </a:spcBef>
                      </a:pPr>
                      <a:r>
                        <a:rPr sz="950" dirty="0">
                          <a:latin typeface="Calibri"/>
                          <a:cs typeface="Calibri"/>
                        </a:rPr>
                        <a:t>Grado</a:t>
                      </a:r>
                      <a:r>
                        <a:rPr sz="950" spc="35" dirty="0">
                          <a:latin typeface="Calibri"/>
                          <a:cs typeface="Calibri"/>
                        </a:rPr>
                        <a:t> </a:t>
                      </a:r>
                      <a:r>
                        <a:rPr sz="950" dirty="0">
                          <a:latin typeface="Calibri"/>
                          <a:cs typeface="Calibri"/>
                        </a:rPr>
                        <a:t>Medio</a:t>
                      </a:r>
                      <a:r>
                        <a:rPr sz="950" spc="40" dirty="0">
                          <a:latin typeface="Calibri"/>
                          <a:cs typeface="Calibri"/>
                        </a:rPr>
                        <a:t> </a:t>
                      </a:r>
                      <a:r>
                        <a:rPr sz="950" spc="-10" dirty="0">
                          <a:latin typeface="Calibri"/>
                          <a:cs typeface="Calibri"/>
                        </a:rPr>
                        <a:t>Superior</a:t>
                      </a:r>
                      <a:endParaRPr sz="950">
                        <a:latin typeface="Calibri"/>
                        <a:cs typeface="Calibri"/>
                      </a:endParaRPr>
                    </a:p>
                  </a:txBody>
                  <a:tcPr marL="0" marR="0" marT="38735" marB="0"/>
                </a:tc>
                <a:extLst>
                  <a:ext uri="{0D108BD9-81ED-4DB2-BD59-A6C34878D82A}">
                    <a16:rowId xmlns:a16="http://schemas.microsoft.com/office/drawing/2014/main" val="10002"/>
                  </a:ext>
                </a:extLst>
              </a:tr>
              <a:tr h="244475">
                <a:tc>
                  <a:txBody>
                    <a:bodyPr/>
                    <a:lstStyle/>
                    <a:p>
                      <a:pPr algn="ctr">
                        <a:lnSpc>
                          <a:spcPct val="100000"/>
                        </a:lnSpc>
                        <a:spcBef>
                          <a:spcPts val="305"/>
                        </a:spcBef>
                      </a:pPr>
                      <a:r>
                        <a:rPr sz="950" spc="-25" dirty="0">
                          <a:latin typeface="Calibri"/>
                          <a:cs typeface="Calibri"/>
                        </a:rPr>
                        <a:t>A3</a:t>
                      </a:r>
                      <a:endParaRPr sz="950">
                        <a:latin typeface="Calibri"/>
                        <a:cs typeface="Calibri"/>
                      </a:endParaRPr>
                    </a:p>
                  </a:txBody>
                  <a:tcPr marL="0" marR="0" marT="38735" marB="0">
                    <a:lnB w="3175">
                      <a:solidFill>
                        <a:srgbClr val="000000"/>
                      </a:solidFill>
                      <a:prstDash val="solid"/>
                    </a:lnB>
                  </a:tcPr>
                </a:tc>
                <a:tc>
                  <a:txBody>
                    <a:bodyPr/>
                    <a:lstStyle/>
                    <a:p>
                      <a:pPr algn="ctr">
                        <a:lnSpc>
                          <a:spcPct val="100000"/>
                        </a:lnSpc>
                        <a:spcBef>
                          <a:spcPts val="305"/>
                        </a:spcBef>
                      </a:pPr>
                      <a:r>
                        <a:rPr sz="950" dirty="0">
                          <a:latin typeface="Calibri"/>
                          <a:cs typeface="Calibri"/>
                        </a:rPr>
                        <a:t>A-</a:t>
                      </a:r>
                      <a:endParaRPr sz="950">
                        <a:latin typeface="Calibri"/>
                        <a:cs typeface="Calibri"/>
                      </a:endParaRPr>
                    </a:p>
                  </a:txBody>
                  <a:tcPr marL="0" marR="0" marT="38735" marB="0">
                    <a:lnB w="3175">
                      <a:solidFill>
                        <a:srgbClr val="000000"/>
                      </a:solidFill>
                      <a:prstDash val="solid"/>
                    </a:lnB>
                  </a:tcPr>
                </a:tc>
                <a:tc>
                  <a:txBody>
                    <a:bodyPr/>
                    <a:lstStyle/>
                    <a:p>
                      <a:pPr algn="ctr">
                        <a:lnSpc>
                          <a:spcPct val="100000"/>
                        </a:lnSpc>
                        <a:spcBef>
                          <a:spcPts val="305"/>
                        </a:spcBef>
                      </a:pPr>
                      <a:r>
                        <a:rPr sz="950" dirty="0">
                          <a:latin typeface="Calibri"/>
                          <a:cs typeface="Calibri"/>
                        </a:rPr>
                        <a:t>A-</a:t>
                      </a:r>
                      <a:endParaRPr sz="950">
                        <a:latin typeface="Calibri"/>
                        <a:cs typeface="Calibri"/>
                      </a:endParaRPr>
                    </a:p>
                  </a:txBody>
                  <a:tcPr marL="0" marR="0" marT="38735" marB="0">
                    <a:lnB w="3175">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B w="3175">
                      <a:solidFill>
                        <a:srgbClr val="000000"/>
                      </a:solidFill>
                      <a:prstDash val="solid"/>
                    </a:lnB>
                  </a:tcPr>
                </a:tc>
                <a:extLst>
                  <a:ext uri="{0D108BD9-81ED-4DB2-BD59-A6C34878D82A}">
                    <a16:rowId xmlns:a16="http://schemas.microsoft.com/office/drawing/2014/main" val="10003"/>
                  </a:ext>
                </a:extLst>
              </a:tr>
              <a:tr h="478155">
                <a:tc>
                  <a:txBody>
                    <a:bodyPr/>
                    <a:lstStyle/>
                    <a:p>
                      <a:pPr>
                        <a:lnSpc>
                          <a:spcPct val="100000"/>
                        </a:lnSpc>
                        <a:spcBef>
                          <a:spcPts val="190"/>
                        </a:spcBef>
                      </a:pPr>
                      <a:endParaRPr sz="950">
                        <a:latin typeface="Times New Roman"/>
                        <a:cs typeface="Times New Roman"/>
                      </a:endParaRPr>
                    </a:p>
                    <a:p>
                      <a:pPr marL="635" algn="ctr">
                        <a:lnSpc>
                          <a:spcPct val="100000"/>
                        </a:lnSpc>
                      </a:pPr>
                      <a:r>
                        <a:rPr sz="950" spc="-20" dirty="0">
                          <a:latin typeface="Calibri"/>
                          <a:cs typeface="Calibri"/>
                        </a:rPr>
                        <a:t>Baa1</a:t>
                      </a:r>
                      <a:endParaRPr sz="950">
                        <a:latin typeface="Calibri"/>
                        <a:cs typeface="Calibri"/>
                      </a:endParaRPr>
                    </a:p>
                  </a:txBody>
                  <a:tcPr marL="0" marR="0" marT="24130" marB="0">
                    <a:lnT w="3175">
                      <a:solidFill>
                        <a:srgbClr val="000000"/>
                      </a:solidFill>
                      <a:prstDash val="solid"/>
                    </a:lnT>
                  </a:tcPr>
                </a:tc>
                <a:tc>
                  <a:txBody>
                    <a:bodyPr/>
                    <a:lstStyle/>
                    <a:p>
                      <a:pPr>
                        <a:lnSpc>
                          <a:spcPct val="100000"/>
                        </a:lnSpc>
                        <a:spcBef>
                          <a:spcPts val="190"/>
                        </a:spcBef>
                      </a:pPr>
                      <a:endParaRPr sz="950">
                        <a:latin typeface="Times New Roman"/>
                        <a:cs typeface="Times New Roman"/>
                      </a:endParaRPr>
                    </a:p>
                    <a:p>
                      <a:pPr marL="3175" algn="ctr">
                        <a:lnSpc>
                          <a:spcPct val="100000"/>
                        </a:lnSpc>
                      </a:pPr>
                      <a:r>
                        <a:rPr sz="950" spc="-20" dirty="0">
                          <a:latin typeface="Calibri"/>
                          <a:cs typeface="Calibri"/>
                        </a:rPr>
                        <a:t>BBB+</a:t>
                      </a:r>
                      <a:endParaRPr sz="950">
                        <a:latin typeface="Calibri"/>
                        <a:cs typeface="Calibri"/>
                      </a:endParaRPr>
                    </a:p>
                  </a:txBody>
                  <a:tcPr marL="0" marR="0" marT="24130" marB="0">
                    <a:lnT w="3175">
                      <a:solidFill>
                        <a:srgbClr val="000000"/>
                      </a:solidFill>
                      <a:prstDash val="solid"/>
                    </a:lnT>
                  </a:tcPr>
                </a:tc>
                <a:tc>
                  <a:txBody>
                    <a:bodyPr/>
                    <a:lstStyle/>
                    <a:p>
                      <a:pPr>
                        <a:lnSpc>
                          <a:spcPct val="100000"/>
                        </a:lnSpc>
                        <a:spcBef>
                          <a:spcPts val="190"/>
                        </a:spcBef>
                      </a:pPr>
                      <a:endParaRPr sz="950">
                        <a:latin typeface="Times New Roman"/>
                        <a:cs typeface="Times New Roman"/>
                      </a:endParaRPr>
                    </a:p>
                    <a:p>
                      <a:pPr marL="3175" algn="ctr">
                        <a:lnSpc>
                          <a:spcPct val="100000"/>
                        </a:lnSpc>
                      </a:pPr>
                      <a:r>
                        <a:rPr sz="950" spc="-20" dirty="0">
                          <a:latin typeface="Calibri"/>
                          <a:cs typeface="Calibri"/>
                        </a:rPr>
                        <a:t>BBB+</a:t>
                      </a:r>
                      <a:endParaRPr sz="950">
                        <a:latin typeface="Calibri"/>
                        <a:cs typeface="Calibri"/>
                      </a:endParaRPr>
                    </a:p>
                  </a:txBody>
                  <a:tcPr marL="0" marR="0" marT="24130" marB="0">
                    <a:lnT w="3175">
                      <a:solidFill>
                        <a:srgbClr val="000000"/>
                      </a:solidFill>
                      <a:prstDash val="solid"/>
                    </a:lnT>
                  </a:tcPr>
                </a:tc>
                <a:tc>
                  <a:txBody>
                    <a:bodyPr/>
                    <a:lstStyle/>
                    <a:p>
                      <a:pPr>
                        <a:lnSpc>
                          <a:spcPct val="100000"/>
                        </a:lnSpc>
                      </a:pPr>
                      <a:endParaRPr sz="1000">
                        <a:latin typeface="Times New Roman"/>
                        <a:cs typeface="Times New Roman"/>
                      </a:endParaRPr>
                    </a:p>
                  </a:txBody>
                  <a:tcPr marL="0" marR="0" marT="0" marB="0">
                    <a:lnT w="3175">
                      <a:solidFill>
                        <a:srgbClr val="000000"/>
                      </a:solidFill>
                      <a:prstDash val="solid"/>
                    </a:lnT>
                  </a:tcPr>
                </a:tc>
                <a:extLst>
                  <a:ext uri="{0D108BD9-81ED-4DB2-BD59-A6C34878D82A}">
                    <a16:rowId xmlns:a16="http://schemas.microsoft.com/office/drawing/2014/main" val="10004"/>
                  </a:ext>
                </a:extLst>
              </a:tr>
              <a:tr h="483234">
                <a:tc>
                  <a:txBody>
                    <a:bodyPr/>
                    <a:lstStyle/>
                    <a:p>
                      <a:pPr>
                        <a:lnSpc>
                          <a:spcPct val="100000"/>
                        </a:lnSpc>
                        <a:spcBef>
                          <a:spcPts val="225"/>
                        </a:spcBef>
                      </a:pPr>
                      <a:endParaRPr sz="950">
                        <a:latin typeface="Times New Roman"/>
                        <a:cs typeface="Times New Roman"/>
                      </a:endParaRPr>
                    </a:p>
                    <a:p>
                      <a:pPr algn="ctr">
                        <a:lnSpc>
                          <a:spcPct val="100000"/>
                        </a:lnSpc>
                      </a:pPr>
                      <a:r>
                        <a:rPr sz="950" spc="-20" dirty="0">
                          <a:latin typeface="Calibri"/>
                          <a:cs typeface="Calibri"/>
                        </a:rPr>
                        <a:t>Baa2</a:t>
                      </a:r>
                      <a:endParaRPr sz="950">
                        <a:latin typeface="Calibri"/>
                        <a:cs typeface="Calibri"/>
                      </a:endParaRPr>
                    </a:p>
                  </a:txBody>
                  <a:tcPr marL="0" marR="0" marT="28575" marB="0"/>
                </a:tc>
                <a:tc>
                  <a:txBody>
                    <a:bodyPr/>
                    <a:lstStyle/>
                    <a:p>
                      <a:pPr algn="ctr">
                        <a:lnSpc>
                          <a:spcPct val="100000"/>
                        </a:lnSpc>
                        <a:spcBef>
                          <a:spcPts val="50"/>
                        </a:spcBef>
                      </a:pPr>
                      <a:r>
                        <a:rPr sz="950" b="1" spc="-25" dirty="0">
                          <a:latin typeface="Calibri"/>
                          <a:cs typeface="Calibri"/>
                        </a:rPr>
                        <a:t>BBB</a:t>
                      </a:r>
                      <a:endParaRPr sz="950">
                        <a:latin typeface="Calibri"/>
                        <a:cs typeface="Calibri"/>
                      </a:endParaRPr>
                    </a:p>
                    <a:p>
                      <a:pPr algn="ctr">
                        <a:lnSpc>
                          <a:spcPct val="100000"/>
                        </a:lnSpc>
                        <a:spcBef>
                          <a:spcPts val="130"/>
                        </a:spcBef>
                      </a:pPr>
                      <a:r>
                        <a:rPr sz="950" b="1" dirty="0">
                          <a:latin typeface="Calibri"/>
                          <a:cs typeface="Calibri"/>
                        </a:rPr>
                        <a:t>(Outlook</a:t>
                      </a:r>
                      <a:r>
                        <a:rPr sz="950" b="1" spc="60" dirty="0">
                          <a:latin typeface="Calibri"/>
                          <a:cs typeface="Calibri"/>
                        </a:rPr>
                        <a:t> </a:t>
                      </a:r>
                      <a:r>
                        <a:rPr sz="950" b="1" dirty="0">
                          <a:latin typeface="Calibri"/>
                          <a:cs typeface="Calibri"/>
                        </a:rPr>
                        <a:t>Neg,</a:t>
                      </a:r>
                      <a:r>
                        <a:rPr sz="950" b="1" spc="55" dirty="0">
                          <a:latin typeface="Calibri"/>
                          <a:cs typeface="Calibri"/>
                        </a:rPr>
                        <a:t> </a:t>
                      </a:r>
                      <a:r>
                        <a:rPr sz="950" b="1" dirty="0">
                          <a:latin typeface="Calibri"/>
                          <a:cs typeface="Calibri"/>
                        </a:rPr>
                        <a:t>may-</a:t>
                      </a:r>
                      <a:r>
                        <a:rPr sz="950" b="1" spc="-25" dirty="0">
                          <a:latin typeface="Calibri"/>
                          <a:cs typeface="Calibri"/>
                        </a:rPr>
                        <a:t>26)</a:t>
                      </a:r>
                      <a:endParaRPr sz="950">
                        <a:latin typeface="Calibri"/>
                        <a:cs typeface="Calibri"/>
                      </a:endParaRPr>
                    </a:p>
                  </a:txBody>
                  <a:tcPr marL="0" marR="0" marT="6350" marB="0">
                    <a:solidFill>
                      <a:srgbClr val="DCDDDF"/>
                    </a:solidFill>
                  </a:tcPr>
                </a:tc>
                <a:tc>
                  <a:txBody>
                    <a:bodyPr/>
                    <a:lstStyle/>
                    <a:p>
                      <a:pPr>
                        <a:lnSpc>
                          <a:spcPct val="100000"/>
                        </a:lnSpc>
                        <a:spcBef>
                          <a:spcPts val="225"/>
                        </a:spcBef>
                      </a:pPr>
                      <a:endParaRPr sz="950">
                        <a:latin typeface="Times New Roman"/>
                        <a:cs typeface="Times New Roman"/>
                      </a:endParaRPr>
                    </a:p>
                    <a:p>
                      <a:pPr algn="ctr">
                        <a:lnSpc>
                          <a:spcPct val="100000"/>
                        </a:lnSpc>
                      </a:pPr>
                      <a:r>
                        <a:rPr sz="950" spc="-25" dirty="0">
                          <a:latin typeface="Calibri"/>
                          <a:cs typeface="Calibri"/>
                        </a:rPr>
                        <a:t>BBB</a:t>
                      </a:r>
                      <a:endParaRPr sz="950">
                        <a:latin typeface="Calibri"/>
                        <a:cs typeface="Calibri"/>
                      </a:endParaRPr>
                    </a:p>
                  </a:txBody>
                  <a:tcPr marL="0" marR="0" marT="28575" marB="0"/>
                </a:tc>
                <a:tc>
                  <a:txBody>
                    <a:bodyPr/>
                    <a:lstStyle/>
                    <a:p>
                      <a:pPr>
                        <a:lnSpc>
                          <a:spcPct val="100000"/>
                        </a:lnSpc>
                        <a:spcBef>
                          <a:spcPts val="225"/>
                        </a:spcBef>
                      </a:pPr>
                      <a:endParaRPr sz="950">
                        <a:latin typeface="Times New Roman"/>
                        <a:cs typeface="Times New Roman"/>
                      </a:endParaRPr>
                    </a:p>
                    <a:p>
                      <a:pPr algn="ctr">
                        <a:lnSpc>
                          <a:spcPct val="100000"/>
                        </a:lnSpc>
                      </a:pPr>
                      <a:r>
                        <a:rPr sz="950" dirty="0">
                          <a:latin typeface="Calibri"/>
                          <a:cs typeface="Calibri"/>
                        </a:rPr>
                        <a:t>Grado</a:t>
                      </a:r>
                      <a:r>
                        <a:rPr sz="950" spc="35" dirty="0">
                          <a:latin typeface="Calibri"/>
                          <a:cs typeface="Calibri"/>
                        </a:rPr>
                        <a:t> </a:t>
                      </a:r>
                      <a:r>
                        <a:rPr sz="950" dirty="0">
                          <a:latin typeface="Calibri"/>
                          <a:cs typeface="Calibri"/>
                        </a:rPr>
                        <a:t>Medio</a:t>
                      </a:r>
                      <a:r>
                        <a:rPr sz="950" spc="40" dirty="0">
                          <a:latin typeface="Calibri"/>
                          <a:cs typeface="Calibri"/>
                        </a:rPr>
                        <a:t> </a:t>
                      </a:r>
                      <a:r>
                        <a:rPr sz="950" spc="-20" dirty="0">
                          <a:latin typeface="Calibri"/>
                          <a:cs typeface="Calibri"/>
                        </a:rPr>
                        <a:t>Bajo</a:t>
                      </a:r>
                      <a:endParaRPr sz="950">
                        <a:latin typeface="Calibri"/>
                        <a:cs typeface="Calibri"/>
                      </a:endParaRPr>
                    </a:p>
                  </a:txBody>
                  <a:tcPr marL="0" marR="0" marT="28575" marB="0"/>
                </a:tc>
                <a:extLst>
                  <a:ext uri="{0D108BD9-81ED-4DB2-BD59-A6C34878D82A}">
                    <a16:rowId xmlns:a16="http://schemas.microsoft.com/office/drawing/2014/main" val="10005"/>
                  </a:ext>
                </a:extLst>
              </a:tr>
              <a:tr h="484505">
                <a:tc>
                  <a:txBody>
                    <a:bodyPr/>
                    <a:lstStyle/>
                    <a:p>
                      <a:pPr algn="ctr">
                        <a:lnSpc>
                          <a:spcPct val="100000"/>
                        </a:lnSpc>
                        <a:spcBef>
                          <a:spcPts val="50"/>
                        </a:spcBef>
                      </a:pPr>
                      <a:r>
                        <a:rPr sz="950" b="1" spc="-20" dirty="0">
                          <a:latin typeface="Calibri"/>
                          <a:cs typeface="Calibri"/>
                        </a:rPr>
                        <a:t>Baa3</a:t>
                      </a:r>
                      <a:endParaRPr sz="950">
                        <a:latin typeface="Calibri"/>
                        <a:cs typeface="Calibri"/>
                      </a:endParaRPr>
                    </a:p>
                    <a:p>
                      <a:pPr algn="ctr">
                        <a:lnSpc>
                          <a:spcPct val="100000"/>
                        </a:lnSpc>
                        <a:spcBef>
                          <a:spcPts val="130"/>
                        </a:spcBef>
                      </a:pPr>
                      <a:r>
                        <a:rPr sz="950" b="1" dirty="0">
                          <a:latin typeface="Calibri"/>
                          <a:cs typeface="Calibri"/>
                        </a:rPr>
                        <a:t>(Outlook</a:t>
                      </a:r>
                      <a:r>
                        <a:rPr sz="950" b="1" spc="70" dirty="0">
                          <a:latin typeface="Calibri"/>
                          <a:cs typeface="Calibri"/>
                        </a:rPr>
                        <a:t> </a:t>
                      </a:r>
                      <a:r>
                        <a:rPr sz="950" b="1" dirty="0">
                          <a:latin typeface="Calibri"/>
                          <a:cs typeface="Calibri"/>
                        </a:rPr>
                        <a:t>Est,</a:t>
                      </a:r>
                      <a:r>
                        <a:rPr sz="950" b="1" spc="70" dirty="0">
                          <a:latin typeface="Calibri"/>
                          <a:cs typeface="Calibri"/>
                        </a:rPr>
                        <a:t> </a:t>
                      </a:r>
                      <a:r>
                        <a:rPr sz="950" b="1" dirty="0">
                          <a:latin typeface="Calibri"/>
                          <a:cs typeface="Calibri"/>
                        </a:rPr>
                        <a:t>may-</a:t>
                      </a:r>
                      <a:r>
                        <a:rPr sz="950" b="1" spc="-25" dirty="0">
                          <a:latin typeface="Calibri"/>
                          <a:cs typeface="Calibri"/>
                        </a:rPr>
                        <a:t>26)</a:t>
                      </a:r>
                      <a:endParaRPr sz="950">
                        <a:latin typeface="Calibri"/>
                        <a:cs typeface="Calibri"/>
                      </a:endParaRPr>
                    </a:p>
                  </a:txBody>
                  <a:tcPr marL="0" marR="0" marT="6350" marB="0">
                    <a:lnB w="3175">
                      <a:solidFill>
                        <a:srgbClr val="000000"/>
                      </a:solidFill>
                      <a:prstDash val="solid"/>
                    </a:lnB>
                    <a:solidFill>
                      <a:srgbClr val="DCDDDF"/>
                    </a:solidFill>
                  </a:tcPr>
                </a:tc>
                <a:tc>
                  <a:txBody>
                    <a:bodyPr/>
                    <a:lstStyle/>
                    <a:p>
                      <a:pPr>
                        <a:lnSpc>
                          <a:spcPct val="100000"/>
                        </a:lnSpc>
                        <a:spcBef>
                          <a:spcPts val="225"/>
                        </a:spcBef>
                      </a:pPr>
                      <a:endParaRPr sz="950">
                        <a:latin typeface="Times New Roman"/>
                        <a:cs typeface="Times New Roman"/>
                      </a:endParaRPr>
                    </a:p>
                    <a:p>
                      <a:pPr marL="4445" algn="ctr">
                        <a:lnSpc>
                          <a:spcPct val="100000"/>
                        </a:lnSpc>
                      </a:pPr>
                      <a:r>
                        <a:rPr sz="950" dirty="0">
                          <a:latin typeface="Calibri"/>
                          <a:cs typeface="Calibri"/>
                        </a:rPr>
                        <a:t>BBB-</a:t>
                      </a:r>
                      <a:endParaRPr sz="950">
                        <a:latin typeface="Calibri"/>
                        <a:cs typeface="Calibri"/>
                      </a:endParaRPr>
                    </a:p>
                  </a:txBody>
                  <a:tcPr marL="0" marR="0" marT="28575" marB="0">
                    <a:lnB w="3175">
                      <a:solidFill>
                        <a:srgbClr val="000000"/>
                      </a:solidFill>
                      <a:prstDash val="solid"/>
                    </a:lnB>
                  </a:tcPr>
                </a:tc>
                <a:tc>
                  <a:txBody>
                    <a:bodyPr/>
                    <a:lstStyle/>
                    <a:p>
                      <a:pPr algn="ctr">
                        <a:lnSpc>
                          <a:spcPct val="100000"/>
                        </a:lnSpc>
                        <a:spcBef>
                          <a:spcPts val="50"/>
                        </a:spcBef>
                      </a:pPr>
                      <a:r>
                        <a:rPr sz="950" b="1" dirty="0">
                          <a:latin typeface="Calibri"/>
                          <a:cs typeface="Calibri"/>
                        </a:rPr>
                        <a:t>BBB-</a:t>
                      </a:r>
                      <a:endParaRPr sz="950">
                        <a:latin typeface="Calibri"/>
                        <a:cs typeface="Calibri"/>
                      </a:endParaRPr>
                    </a:p>
                    <a:p>
                      <a:pPr algn="ctr">
                        <a:lnSpc>
                          <a:spcPct val="100000"/>
                        </a:lnSpc>
                        <a:spcBef>
                          <a:spcPts val="130"/>
                        </a:spcBef>
                      </a:pPr>
                      <a:r>
                        <a:rPr sz="950" b="1" dirty="0">
                          <a:latin typeface="Calibri"/>
                          <a:cs typeface="Calibri"/>
                        </a:rPr>
                        <a:t>(Outlook</a:t>
                      </a:r>
                      <a:r>
                        <a:rPr sz="950" b="1" spc="75" dirty="0">
                          <a:latin typeface="Calibri"/>
                          <a:cs typeface="Calibri"/>
                        </a:rPr>
                        <a:t> </a:t>
                      </a:r>
                      <a:r>
                        <a:rPr sz="950" b="1" dirty="0">
                          <a:latin typeface="Calibri"/>
                          <a:cs typeface="Calibri"/>
                        </a:rPr>
                        <a:t>Est,</a:t>
                      </a:r>
                      <a:r>
                        <a:rPr sz="950" b="1" spc="65" dirty="0">
                          <a:latin typeface="Calibri"/>
                          <a:cs typeface="Calibri"/>
                        </a:rPr>
                        <a:t> </a:t>
                      </a:r>
                      <a:r>
                        <a:rPr sz="950" b="1" spc="-10" dirty="0">
                          <a:latin typeface="Calibri"/>
                          <a:cs typeface="Calibri"/>
                        </a:rPr>
                        <a:t>abr-</a:t>
                      </a:r>
                      <a:r>
                        <a:rPr sz="950" b="1" spc="-25" dirty="0">
                          <a:latin typeface="Calibri"/>
                          <a:cs typeface="Calibri"/>
                        </a:rPr>
                        <a:t>26)</a:t>
                      </a:r>
                      <a:endParaRPr sz="950">
                        <a:latin typeface="Calibri"/>
                        <a:cs typeface="Calibri"/>
                      </a:endParaRPr>
                    </a:p>
                  </a:txBody>
                  <a:tcPr marL="0" marR="0" marT="6350" marB="0">
                    <a:lnB w="3175">
                      <a:solidFill>
                        <a:srgbClr val="000000"/>
                      </a:solidFill>
                      <a:prstDash val="solid"/>
                    </a:lnB>
                    <a:solidFill>
                      <a:srgbClr val="DCDDDF"/>
                    </a:solidFill>
                  </a:tcPr>
                </a:tc>
                <a:tc>
                  <a:txBody>
                    <a:bodyPr/>
                    <a:lstStyle/>
                    <a:p>
                      <a:pPr>
                        <a:lnSpc>
                          <a:spcPct val="100000"/>
                        </a:lnSpc>
                      </a:pPr>
                      <a:endParaRPr sz="1000">
                        <a:latin typeface="Times New Roman"/>
                        <a:cs typeface="Times New Roman"/>
                      </a:endParaRPr>
                    </a:p>
                  </a:txBody>
                  <a:tcPr marL="0" marR="0" marT="0" marB="0">
                    <a:lnB w="3175">
                      <a:solidFill>
                        <a:srgbClr val="000000"/>
                      </a:solidFill>
                      <a:prstDash val="solid"/>
                    </a:lnB>
                  </a:tcPr>
                </a:tc>
                <a:extLst>
                  <a:ext uri="{0D108BD9-81ED-4DB2-BD59-A6C34878D82A}">
                    <a16:rowId xmlns:a16="http://schemas.microsoft.com/office/drawing/2014/main" val="10006"/>
                  </a:ext>
                </a:extLst>
              </a:tr>
              <a:tr h="484505">
                <a:tc>
                  <a:txBody>
                    <a:bodyPr/>
                    <a:lstStyle/>
                    <a:p>
                      <a:pPr>
                        <a:lnSpc>
                          <a:spcPct val="100000"/>
                        </a:lnSpc>
                        <a:spcBef>
                          <a:spcPts val="210"/>
                        </a:spcBef>
                      </a:pPr>
                      <a:endParaRPr sz="950">
                        <a:latin typeface="Times New Roman"/>
                        <a:cs typeface="Times New Roman"/>
                      </a:endParaRPr>
                    </a:p>
                    <a:p>
                      <a:pPr algn="ctr">
                        <a:lnSpc>
                          <a:spcPct val="100000"/>
                        </a:lnSpc>
                        <a:spcBef>
                          <a:spcPts val="5"/>
                        </a:spcBef>
                      </a:pPr>
                      <a:r>
                        <a:rPr sz="950" spc="-25" dirty="0">
                          <a:latin typeface="Calibri"/>
                          <a:cs typeface="Calibri"/>
                        </a:rPr>
                        <a:t>Ba1</a:t>
                      </a:r>
                      <a:endParaRPr sz="950">
                        <a:latin typeface="Calibri"/>
                        <a:cs typeface="Calibri"/>
                      </a:endParaRPr>
                    </a:p>
                  </a:txBody>
                  <a:tcPr marL="0" marR="0" marT="26670" marB="0">
                    <a:lnT w="3175">
                      <a:solidFill>
                        <a:srgbClr val="000000"/>
                      </a:solidFill>
                      <a:prstDash val="solid"/>
                    </a:lnT>
                  </a:tcPr>
                </a:tc>
                <a:tc>
                  <a:txBody>
                    <a:bodyPr/>
                    <a:lstStyle/>
                    <a:p>
                      <a:pPr>
                        <a:lnSpc>
                          <a:spcPct val="100000"/>
                        </a:lnSpc>
                        <a:spcBef>
                          <a:spcPts val="210"/>
                        </a:spcBef>
                      </a:pPr>
                      <a:endParaRPr sz="950">
                        <a:latin typeface="Times New Roman"/>
                        <a:cs typeface="Times New Roman"/>
                      </a:endParaRPr>
                    </a:p>
                    <a:p>
                      <a:pPr marL="3175" algn="ctr">
                        <a:lnSpc>
                          <a:spcPct val="100000"/>
                        </a:lnSpc>
                        <a:spcBef>
                          <a:spcPts val="5"/>
                        </a:spcBef>
                      </a:pPr>
                      <a:r>
                        <a:rPr sz="950" spc="-25" dirty="0">
                          <a:latin typeface="Calibri"/>
                          <a:cs typeface="Calibri"/>
                        </a:rPr>
                        <a:t>BB+</a:t>
                      </a:r>
                      <a:endParaRPr sz="950">
                        <a:latin typeface="Calibri"/>
                        <a:cs typeface="Calibri"/>
                      </a:endParaRPr>
                    </a:p>
                  </a:txBody>
                  <a:tcPr marL="0" marR="0" marT="26670" marB="0">
                    <a:lnT w="3175">
                      <a:solidFill>
                        <a:srgbClr val="000000"/>
                      </a:solidFill>
                      <a:prstDash val="solid"/>
                    </a:lnT>
                  </a:tcPr>
                </a:tc>
                <a:tc>
                  <a:txBody>
                    <a:bodyPr/>
                    <a:lstStyle/>
                    <a:p>
                      <a:pPr algn="ctr">
                        <a:lnSpc>
                          <a:spcPct val="100000"/>
                        </a:lnSpc>
                        <a:spcBef>
                          <a:spcPts val="35"/>
                        </a:spcBef>
                      </a:pPr>
                      <a:r>
                        <a:rPr sz="950" b="1" spc="-25" dirty="0">
                          <a:latin typeface="Calibri"/>
                          <a:cs typeface="Calibri"/>
                        </a:rPr>
                        <a:t>BB+</a:t>
                      </a:r>
                      <a:endParaRPr sz="950">
                        <a:latin typeface="Calibri"/>
                        <a:cs typeface="Calibri"/>
                      </a:endParaRPr>
                    </a:p>
                    <a:p>
                      <a:pPr algn="ctr">
                        <a:lnSpc>
                          <a:spcPct val="100000"/>
                        </a:lnSpc>
                        <a:spcBef>
                          <a:spcPts val="130"/>
                        </a:spcBef>
                      </a:pPr>
                      <a:r>
                        <a:rPr sz="950" b="1" dirty="0">
                          <a:latin typeface="Calibri"/>
                          <a:cs typeface="Calibri"/>
                        </a:rPr>
                        <a:t>(Outlook</a:t>
                      </a:r>
                      <a:r>
                        <a:rPr sz="950" b="1" spc="75" dirty="0">
                          <a:latin typeface="Calibri"/>
                          <a:cs typeface="Calibri"/>
                        </a:rPr>
                        <a:t> </a:t>
                      </a:r>
                      <a:r>
                        <a:rPr sz="950" b="1" dirty="0">
                          <a:latin typeface="Calibri"/>
                          <a:cs typeface="Calibri"/>
                        </a:rPr>
                        <a:t>Est,</a:t>
                      </a:r>
                      <a:r>
                        <a:rPr sz="950" b="1" spc="75" dirty="0">
                          <a:latin typeface="Calibri"/>
                          <a:cs typeface="Calibri"/>
                        </a:rPr>
                        <a:t> </a:t>
                      </a:r>
                      <a:r>
                        <a:rPr sz="950" b="1" dirty="0">
                          <a:latin typeface="Calibri"/>
                          <a:cs typeface="Calibri"/>
                        </a:rPr>
                        <a:t>oct-</a:t>
                      </a:r>
                      <a:r>
                        <a:rPr sz="950" b="1" spc="-25" dirty="0">
                          <a:latin typeface="Calibri"/>
                          <a:cs typeface="Calibri"/>
                        </a:rPr>
                        <a:t>25)</a:t>
                      </a:r>
                      <a:endParaRPr sz="950">
                        <a:latin typeface="Calibri"/>
                        <a:cs typeface="Calibri"/>
                      </a:endParaRPr>
                    </a:p>
                  </a:txBody>
                  <a:tcPr marL="0" marR="0" marT="4445" marB="0">
                    <a:lnT w="3175">
                      <a:solidFill>
                        <a:srgbClr val="000000"/>
                      </a:solidFill>
                      <a:prstDash val="solid"/>
                    </a:lnT>
                    <a:solidFill>
                      <a:srgbClr val="DCDDDF"/>
                    </a:solidFill>
                  </a:tcPr>
                </a:tc>
                <a:tc>
                  <a:txBody>
                    <a:bodyPr/>
                    <a:lstStyle/>
                    <a:p>
                      <a:pPr>
                        <a:lnSpc>
                          <a:spcPct val="100000"/>
                        </a:lnSpc>
                      </a:pPr>
                      <a:endParaRPr sz="950">
                        <a:latin typeface="Times New Roman"/>
                        <a:cs typeface="Times New Roman"/>
                      </a:endParaRPr>
                    </a:p>
                    <a:p>
                      <a:pPr>
                        <a:lnSpc>
                          <a:spcPct val="100000"/>
                        </a:lnSpc>
                        <a:spcBef>
                          <a:spcPts val="434"/>
                        </a:spcBef>
                      </a:pPr>
                      <a:endParaRPr sz="950">
                        <a:latin typeface="Times New Roman"/>
                        <a:cs typeface="Times New Roman"/>
                      </a:endParaRPr>
                    </a:p>
                    <a:p>
                      <a:pPr algn="ctr">
                        <a:lnSpc>
                          <a:spcPts val="1095"/>
                        </a:lnSpc>
                        <a:spcBef>
                          <a:spcPts val="5"/>
                        </a:spcBef>
                      </a:pPr>
                      <a:r>
                        <a:rPr sz="950" dirty="0">
                          <a:latin typeface="Calibri"/>
                          <a:cs typeface="Calibri"/>
                        </a:rPr>
                        <a:t>Sin</a:t>
                      </a:r>
                      <a:r>
                        <a:rPr sz="950" spc="30" dirty="0">
                          <a:latin typeface="Calibri"/>
                          <a:cs typeface="Calibri"/>
                        </a:rPr>
                        <a:t> </a:t>
                      </a:r>
                      <a:r>
                        <a:rPr sz="950" dirty="0">
                          <a:latin typeface="Calibri"/>
                          <a:cs typeface="Calibri"/>
                        </a:rPr>
                        <a:t>Grado</a:t>
                      </a:r>
                      <a:r>
                        <a:rPr sz="950" spc="25" dirty="0">
                          <a:latin typeface="Calibri"/>
                          <a:cs typeface="Calibri"/>
                        </a:rPr>
                        <a:t> </a:t>
                      </a:r>
                      <a:r>
                        <a:rPr sz="950" dirty="0">
                          <a:latin typeface="Calibri"/>
                          <a:cs typeface="Calibri"/>
                        </a:rPr>
                        <a:t>de</a:t>
                      </a:r>
                      <a:r>
                        <a:rPr sz="950" spc="30" dirty="0">
                          <a:latin typeface="Calibri"/>
                          <a:cs typeface="Calibri"/>
                        </a:rPr>
                        <a:t> </a:t>
                      </a:r>
                      <a:r>
                        <a:rPr sz="950" spc="-10" dirty="0">
                          <a:latin typeface="Calibri"/>
                          <a:cs typeface="Calibri"/>
                        </a:rPr>
                        <a:t>Inversión</a:t>
                      </a:r>
                      <a:endParaRPr sz="950">
                        <a:latin typeface="Calibri"/>
                        <a:cs typeface="Calibri"/>
                      </a:endParaRPr>
                    </a:p>
                  </a:txBody>
                  <a:tcPr marL="0" marR="0" marT="0" marB="0">
                    <a:lnT w="3175">
                      <a:solidFill>
                        <a:srgbClr val="000000"/>
                      </a:solidFill>
                      <a:prstDash val="solid"/>
                    </a:lnT>
                  </a:tcPr>
                </a:tc>
                <a:extLst>
                  <a:ext uri="{0D108BD9-81ED-4DB2-BD59-A6C34878D82A}">
                    <a16:rowId xmlns:a16="http://schemas.microsoft.com/office/drawing/2014/main" val="10007"/>
                  </a:ext>
                </a:extLst>
              </a:tr>
              <a:tr h="257175">
                <a:tc>
                  <a:txBody>
                    <a:bodyPr/>
                    <a:lstStyle/>
                    <a:p>
                      <a:pPr algn="ctr">
                        <a:lnSpc>
                          <a:spcPct val="100000"/>
                        </a:lnSpc>
                        <a:spcBef>
                          <a:spcPts val="340"/>
                        </a:spcBef>
                      </a:pPr>
                      <a:r>
                        <a:rPr sz="950" spc="-25" dirty="0">
                          <a:latin typeface="Calibri"/>
                          <a:cs typeface="Calibri"/>
                        </a:rPr>
                        <a:t>Ba2</a:t>
                      </a:r>
                      <a:endParaRPr sz="950">
                        <a:latin typeface="Calibri"/>
                        <a:cs typeface="Calibri"/>
                      </a:endParaRPr>
                    </a:p>
                  </a:txBody>
                  <a:tcPr marL="0" marR="0" marT="43180" marB="0"/>
                </a:tc>
                <a:tc>
                  <a:txBody>
                    <a:bodyPr/>
                    <a:lstStyle/>
                    <a:p>
                      <a:pPr marL="2540" algn="ctr">
                        <a:lnSpc>
                          <a:spcPct val="100000"/>
                        </a:lnSpc>
                        <a:spcBef>
                          <a:spcPts val="340"/>
                        </a:spcBef>
                      </a:pPr>
                      <a:r>
                        <a:rPr sz="950" spc="-25" dirty="0">
                          <a:latin typeface="Calibri"/>
                          <a:cs typeface="Calibri"/>
                        </a:rPr>
                        <a:t>BB</a:t>
                      </a:r>
                      <a:endParaRPr sz="950">
                        <a:latin typeface="Calibri"/>
                        <a:cs typeface="Calibri"/>
                      </a:endParaRPr>
                    </a:p>
                  </a:txBody>
                  <a:tcPr marL="0" marR="0" marT="43180" marB="0"/>
                </a:tc>
                <a:tc>
                  <a:txBody>
                    <a:bodyPr/>
                    <a:lstStyle/>
                    <a:p>
                      <a:pPr algn="ctr">
                        <a:lnSpc>
                          <a:spcPct val="100000"/>
                        </a:lnSpc>
                        <a:spcBef>
                          <a:spcPts val="340"/>
                        </a:spcBef>
                      </a:pPr>
                      <a:r>
                        <a:rPr sz="950" spc="-25" dirty="0">
                          <a:latin typeface="Calibri"/>
                          <a:cs typeface="Calibri"/>
                        </a:rPr>
                        <a:t>BB</a:t>
                      </a:r>
                      <a:endParaRPr sz="950">
                        <a:latin typeface="Calibri"/>
                        <a:cs typeface="Calibri"/>
                      </a:endParaRPr>
                    </a:p>
                  </a:txBody>
                  <a:tcPr marL="0" marR="0" marT="43180" marB="0"/>
                </a:tc>
                <a:tc>
                  <a:txBody>
                    <a:bodyPr/>
                    <a:lstStyle/>
                    <a:p>
                      <a:pPr algn="ctr">
                        <a:lnSpc>
                          <a:spcPct val="100000"/>
                        </a:lnSpc>
                        <a:spcBef>
                          <a:spcPts val="75"/>
                        </a:spcBef>
                      </a:pPr>
                      <a:r>
                        <a:rPr sz="950" spc="-10" dirty="0">
                          <a:latin typeface="Calibri"/>
                          <a:cs typeface="Calibri"/>
                        </a:rPr>
                        <a:t>Especulativa</a:t>
                      </a:r>
                      <a:endParaRPr sz="950">
                        <a:latin typeface="Calibri"/>
                        <a:cs typeface="Calibri"/>
                      </a:endParaRPr>
                    </a:p>
                  </a:txBody>
                  <a:tcPr marL="0" marR="0" marT="9525" marB="0"/>
                </a:tc>
                <a:extLst>
                  <a:ext uri="{0D108BD9-81ED-4DB2-BD59-A6C34878D82A}">
                    <a16:rowId xmlns:a16="http://schemas.microsoft.com/office/drawing/2014/main" val="10008"/>
                  </a:ext>
                </a:extLst>
              </a:tr>
              <a:tr h="240029">
                <a:tc>
                  <a:txBody>
                    <a:bodyPr/>
                    <a:lstStyle/>
                    <a:p>
                      <a:pPr algn="ctr">
                        <a:lnSpc>
                          <a:spcPct val="100000"/>
                        </a:lnSpc>
                        <a:spcBef>
                          <a:spcPts val="270"/>
                        </a:spcBef>
                      </a:pPr>
                      <a:r>
                        <a:rPr sz="950" spc="-25" dirty="0">
                          <a:latin typeface="Calibri"/>
                          <a:cs typeface="Calibri"/>
                        </a:rPr>
                        <a:t>Ba3</a:t>
                      </a:r>
                      <a:endParaRPr sz="950">
                        <a:latin typeface="Calibri"/>
                        <a:cs typeface="Calibri"/>
                      </a:endParaRPr>
                    </a:p>
                  </a:txBody>
                  <a:tcPr marL="0" marR="0" marT="34290" marB="0">
                    <a:lnB w="3175">
                      <a:solidFill>
                        <a:srgbClr val="000000"/>
                      </a:solidFill>
                      <a:prstDash val="solid"/>
                    </a:lnB>
                  </a:tcPr>
                </a:tc>
                <a:tc>
                  <a:txBody>
                    <a:bodyPr/>
                    <a:lstStyle/>
                    <a:p>
                      <a:pPr marL="4445" algn="ctr">
                        <a:lnSpc>
                          <a:spcPct val="100000"/>
                        </a:lnSpc>
                        <a:spcBef>
                          <a:spcPts val="270"/>
                        </a:spcBef>
                      </a:pPr>
                      <a:r>
                        <a:rPr sz="950" dirty="0">
                          <a:latin typeface="Calibri"/>
                          <a:cs typeface="Calibri"/>
                        </a:rPr>
                        <a:t>BB-</a:t>
                      </a:r>
                      <a:endParaRPr sz="950">
                        <a:latin typeface="Calibri"/>
                        <a:cs typeface="Calibri"/>
                      </a:endParaRPr>
                    </a:p>
                  </a:txBody>
                  <a:tcPr marL="0" marR="0" marT="34290" marB="0">
                    <a:lnB w="3175">
                      <a:solidFill>
                        <a:srgbClr val="000000"/>
                      </a:solidFill>
                      <a:prstDash val="solid"/>
                    </a:lnB>
                  </a:tcPr>
                </a:tc>
                <a:tc>
                  <a:txBody>
                    <a:bodyPr/>
                    <a:lstStyle/>
                    <a:p>
                      <a:pPr algn="ctr">
                        <a:lnSpc>
                          <a:spcPct val="100000"/>
                        </a:lnSpc>
                        <a:spcBef>
                          <a:spcPts val="270"/>
                        </a:spcBef>
                      </a:pPr>
                      <a:r>
                        <a:rPr sz="950" dirty="0">
                          <a:latin typeface="Calibri"/>
                          <a:cs typeface="Calibri"/>
                        </a:rPr>
                        <a:t>BB-</a:t>
                      </a:r>
                      <a:endParaRPr sz="950">
                        <a:latin typeface="Calibri"/>
                        <a:cs typeface="Calibri"/>
                      </a:endParaRPr>
                    </a:p>
                  </a:txBody>
                  <a:tcPr marL="0" marR="0" marT="34290" marB="0">
                    <a:lnB w="3175">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B w="3175">
                      <a:solidFill>
                        <a:srgbClr val="000000"/>
                      </a:solidFill>
                      <a:prstDash val="solid"/>
                    </a:lnB>
                  </a:tcPr>
                </a:tc>
                <a:extLst>
                  <a:ext uri="{0D108BD9-81ED-4DB2-BD59-A6C34878D82A}">
                    <a16:rowId xmlns:a16="http://schemas.microsoft.com/office/drawing/2014/main" val="10009"/>
                  </a:ext>
                </a:extLst>
              </a:tr>
              <a:tr h="512445">
                <a:tc>
                  <a:txBody>
                    <a:bodyPr/>
                    <a:lstStyle/>
                    <a:p>
                      <a:pPr algn="ctr">
                        <a:lnSpc>
                          <a:spcPct val="100000"/>
                        </a:lnSpc>
                        <a:spcBef>
                          <a:spcPts val="135"/>
                        </a:spcBef>
                      </a:pPr>
                      <a:r>
                        <a:rPr sz="950" b="1" spc="-25" dirty="0">
                          <a:latin typeface="Calibri"/>
                          <a:cs typeface="Calibri"/>
                        </a:rPr>
                        <a:t>B1</a:t>
                      </a:r>
                      <a:endParaRPr sz="950">
                        <a:latin typeface="Calibri"/>
                        <a:cs typeface="Calibri"/>
                      </a:endParaRPr>
                    </a:p>
                    <a:p>
                      <a:pPr algn="ctr">
                        <a:lnSpc>
                          <a:spcPct val="100000"/>
                        </a:lnSpc>
                        <a:spcBef>
                          <a:spcPts val="130"/>
                        </a:spcBef>
                      </a:pPr>
                      <a:r>
                        <a:rPr sz="950" b="1" dirty="0">
                          <a:latin typeface="Calibri"/>
                          <a:cs typeface="Calibri"/>
                        </a:rPr>
                        <a:t>(Outlook</a:t>
                      </a:r>
                      <a:r>
                        <a:rPr sz="950" b="1" spc="70" dirty="0">
                          <a:latin typeface="Calibri"/>
                          <a:cs typeface="Calibri"/>
                        </a:rPr>
                        <a:t> </a:t>
                      </a:r>
                      <a:r>
                        <a:rPr sz="950" b="1" dirty="0">
                          <a:latin typeface="Calibri"/>
                          <a:cs typeface="Calibri"/>
                        </a:rPr>
                        <a:t>Est,</a:t>
                      </a:r>
                      <a:r>
                        <a:rPr sz="950" b="1" spc="70" dirty="0">
                          <a:latin typeface="Calibri"/>
                          <a:cs typeface="Calibri"/>
                        </a:rPr>
                        <a:t> </a:t>
                      </a:r>
                      <a:r>
                        <a:rPr sz="950" b="1" dirty="0">
                          <a:latin typeface="Calibri"/>
                          <a:cs typeface="Calibri"/>
                        </a:rPr>
                        <a:t>may-</a:t>
                      </a:r>
                      <a:r>
                        <a:rPr sz="950" b="1" spc="-25" dirty="0">
                          <a:latin typeface="Calibri"/>
                          <a:cs typeface="Calibri"/>
                        </a:rPr>
                        <a:t>26)</a:t>
                      </a:r>
                      <a:endParaRPr sz="950">
                        <a:latin typeface="Calibri"/>
                        <a:cs typeface="Calibri"/>
                      </a:endParaRPr>
                    </a:p>
                  </a:txBody>
                  <a:tcPr marL="0" marR="0" marT="17145" marB="0">
                    <a:lnT w="3175">
                      <a:solidFill>
                        <a:srgbClr val="000000"/>
                      </a:solidFill>
                      <a:prstDash val="solid"/>
                    </a:lnT>
                    <a:solidFill>
                      <a:srgbClr val="DCDDDF"/>
                    </a:solidFill>
                  </a:tcPr>
                </a:tc>
                <a:tc>
                  <a:txBody>
                    <a:bodyPr/>
                    <a:lstStyle/>
                    <a:p>
                      <a:pPr>
                        <a:lnSpc>
                          <a:spcPct val="100000"/>
                        </a:lnSpc>
                        <a:spcBef>
                          <a:spcPts val="310"/>
                        </a:spcBef>
                      </a:pPr>
                      <a:endParaRPr sz="950">
                        <a:latin typeface="Times New Roman"/>
                        <a:cs typeface="Times New Roman"/>
                      </a:endParaRPr>
                    </a:p>
                    <a:p>
                      <a:pPr marL="3175" algn="ctr">
                        <a:lnSpc>
                          <a:spcPct val="100000"/>
                        </a:lnSpc>
                      </a:pPr>
                      <a:r>
                        <a:rPr sz="950" spc="-25" dirty="0">
                          <a:latin typeface="Calibri"/>
                          <a:cs typeface="Calibri"/>
                        </a:rPr>
                        <a:t>B+</a:t>
                      </a:r>
                      <a:endParaRPr sz="950">
                        <a:latin typeface="Calibri"/>
                        <a:cs typeface="Calibri"/>
                      </a:endParaRPr>
                    </a:p>
                  </a:txBody>
                  <a:tcPr marL="0" marR="0" marT="39370" marB="0">
                    <a:lnT w="3175">
                      <a:solidFill>
                        <a:srgbClr val="000000"/>
                      </a:solidFill>
                      <a:prstDash val="solid"/>
                    </a:lnT>
                  </a:tcPr>
                </a:tc>
                <a:tc>
                  <a:txBody>
                    <a:bodyPr/>
                    <a:lstStyle/>
                    <a:p>
                      <a:pPr>
                        <a:lnSpc>
                          <a:spcPct val="100000"/>
                        </a:lnSpc>
                        <a:spcBef>
                          <a:spcPts val="310"/>
                        </a:spcBef>
                      </a:pPr>
                      <a:endParaRPr sz="950">
                        <a:latin typeface="Times New Roman"/>
                        <a:cs typeface="Times New Roman"/>
                      </a:endParaRPr>
                    </a:p>
                    <a:p>
                      <a:pPr marR="20320" algn="ctr">
                        <a:lnSpc>
                          <a:spcPct val="100000"/>
                        </a:lnSpc>
                      </a:pPr>
                      <a:r>
                        <a:rPr sz="950" spc="-25" dirty="0">
                          <a:latin typeface="Calibri"/>
                          <a:cs typeface="Calibri"/>
                        </a:rPr>
                        <a:t>B+</a:t>
                      </a:r>
                      <a:endParaRPr sz="950">
                        <a:latin typeface="Calibri"/>
                        <a:cs typeface="Calibri"/>
                      </a:endParaRPr>
                    </a:p>
                  </a:txBody>
                  <a:tcPr marL="0" marR="0" marT="39370" marB="0">
                    <a:lnT w="3175">
                      <a:solidFill>
                        <a:srgbClr val="000000"/>
                      </a:solidFill>
                      <a:prstDash val="solid"/>
                    </a:lnT>
                  </a:tcPr>
                </a:tc>
                <a:tc>
                  <a:txBody>
                    <a:bodyPr/>
                    <a:lstStyle/>
                    <a:p>
                      <a:pPr>
                        <a:lnSpc>
                          <a:spcPct val="100000"/>
                        </a:lnSpc>
                      </a:pPr>
                      <a:endParaRPr sz="950">
                        <a:latin typeface="Times New Roman"/>
                        <a:cs typeface="Times New Roman"/>
                      </a:endParaRPr>
                    </a:p>
                    <a:p>
                      <a:pPr>
                        <a:lnSpc>
                          <a:spcPct val="100000"/>
                        </a:lnSpc>
                        <a:spcBef>
                          <a:spcPts val="509"/>
                        </a:spcBef>
                      </a:pPr>
                      <a:endParaRPr sz="950">
                        <a:latin typeface="Times New Roman"/>
                        <a:cs typeface="Times New Roman"/>
                      </a:endParaRPr>
                    </a:p>
                    <a:p>
                      <a:pPr algn="ctr">
                        <a:lnSpc>
                          <a:spcPct val="100000"/>
                        </a:lnSpc>
                      </a:pPr>
                      <a:r>
                        <a:rPr sz="950" dirty="0">
                          <a:latin typeface="Calibri"/>
                          <a:cs typeface="Calibri"/>
                        </a:rPr>
                        <a:t>Sin</a:t>
                      </a:r>
                      <a:r>
                        <a:rPr sz="950" spc="30" dirty="0">
                          <a:latin typeface="Calibri"/>
                          <a:cs typeface="Calibri"/>
                        </a:rPr>
                        <a:t> </a:t>
                      </a:r>
                      <a:r>
                        <a:rPr sz="950" dirty="0">
                          <a:latin typeface="Calibri"/>
                          <a:cs typeface="Calibri"/>
                        </a:rPr>
                        <a:t>Grado</a:t>
                      </a:r>
                      <a:r>
                        <a:rPr sz="950" spc="25" dirty="0">
                          <a:latin typeface="Calibri"/>
                          <a:cs typeface="Calibri"/>
                        </a:rPr>
                        <a:t> </a:t>
                      </a:r>
                      <a:r>
                        <a:rPr sz="950" dirty="0">
                          <a:latin typeface="Calibri"/>
                          <a:cs typeface="Calibri"/>
                        </a:rPr>
                        <a:t>de</a:t>
                      </a:r>
                      <a:r>
                        <a:rPr sz="950" spc="30" dirty="0">
                          <a:latin typeface="Calibri"/>
                          <a:cs typeface="Calibri"/>
                        </a:rPr>
                        <a:t> </a:t>
                      </a:r>
                      <a:r>
                        <a:rPr sz="950" spc="-10" dirty="0">
                          <a:latin typeface="Calibri"/>
                          <a:cs typeface="Calibri"/>
                        </a:rPr>
                        <a:t>Inversión</a:t>
                      </a:r>
                      <a:endParaRPr sz="950">
                        <a:latin typeface="Calibri"/>
                        <a:cs typeface="Calibri"/>
                      </a:endParaRPr>
                    </a:p>
                  </a:txBody>
                  <a:tcPr marL="0" marR="0" marT="0" marB="0">
                    <a:lnT w="3175">
                      <a:solidFill>
                        <a:srgbClr val="000000"/>
                      </a:solidFill>
                      <a:prstDash val="solid"/>
                    </a:lnT>
                  </a:tcPr>
                </a:tc>
                <a:extLst>
                  <a:ext uri="{0D108BD9-81ED-4DB2-BD59-A6C34878D82A}">
                    <a16:rowId xmlns:a16="http://schemas.microsoft.com/office/drawing/2014/main" val="10010"/>
                  </a:ext>
                </a:extLst>
              </a:tr>
              <a:tr h="226695">
                <a:tc>
                  <a:txBody>
                    <a:bodyPr/>
                    <a:lstStyle/>
                    <a:p>
                      <a:pPr marL="1270" algn="ctr">
                        <a:lnSpc>
                          <a:spcPct val="100000"/>
                        </a:lnSpc>
                        <a:spcBef>
                          <a:spcPts val="340"/>
                        </a:spcBef>
                      </a:pPr>
                      <a:r>
                        <a:rPr sz="950" spc="-25" dirty="0">
                          <a:latin typeface="Calibri"/>
                          <a:cs typeface="Calibri"/>
                        </a:rPr>
                        <a:t>B2</a:t>
                      </a:r>
                      <a:endParaRPr sz="950">
                        <a:latin typeface="Calibri"/>
                        <a:cs typeface="Calibri"/>
                      </a:endParaRPr>
                    </a:p>
                  </a:txBody>
                  <a:tcPr marL="0" marR="0" marT="43180" marB="0"/>
                </a:tc>
                <a:tc>
                  <a:txBody>
                    <a:bodyPr/>
                    <a:lstStyle/>
                    <a:p>
                      <a:pPr algn="ctr">
                        <a:lnSpc>
                          <a:spcPct val="100000"/>
                        </a:lnSpc>
                        <a:spcBef>
                          <a:spcPts val="340"/>
                        </a:spcBef>
                      </a:pPr>
                      <a:r>
                        <a:rPr sz="950" spc="-50" dirty="0">
                          <a:latin typeface="Calibri"/>
                          <a:cs typeface="Calibri"/>
                        </a:rPr>
                        <a:t>B</a:t>
                      </a:r>
                      <a:endParaRPr sz="950">
                        <a:latin typeface="Calibri"/>
                        <a:cs typeface="Calibri"/>
                      </a:endParaRPr>
                    </a:p>
                  </a:txBody>
                  <a:tcPr marL="0" marR="0" marT="43180" marB="0"/>
                </a:tc>
                <a:tc>
                  <a:txBody>
                    <a:bodyPr/>
                    <a:lstStyle/>
                    <a:p>
                      <a:pPr algn="ctr">
                        <a:lnSpc>
                          <a:spcPct val="100000"/>
                        </a:lnSpc>
                        <a:spcBef>
                          <a:spcPts val="340"/>
                        </a:spcBef>
                      </a:pPr>
                      <a:r>
                        <a:rPr sz="950" spc="-50" dirty="0">
                          <a:latin typeface="Calibri"/>
                          <a:cs typeface="Calibri"/>
                        </a:rPr>
                        <a:t>B</a:t>
                      </a:r>
                      <a:endParaRPr sz="950">
                        <a:latin typeface="Calibri"/>
                        <a:cs typeface="Calibri"/>
                      </a:endParaRPr>
                    </a:p>
                  </a:txBody>
                  <a:tcPr marL="0" marR="0" marT="43180" marB="0"/>
                </a:tc>
                <a:tc>
                  <a:txBody>
                    <a:bodyPr/>
                    <a:lstStyle/>
                    <a:p>
                      <a:pPr marL="27940" algn="ctr">
                        <a:lnSpc>
                          <a:spcPts val="1070"/>
                        </a:lnSpc>
                      </a:pPr>
                      <a:r>
                        <a:rPr sz="950" dirty="0">
                          <a:latin typeface="Calibri"/>
                          <a:cs typeface="Calibri"/>
                        </a:rPr>
                        <a:t>Alta</a:t>
                      </a:r>
                      <a:r>
                        <a:rPr sz="950" spc="20" dirty="0">
                          <a:latin typeface="Calibri"/>
                          <a:cs typeface="Calibri"/>
                        </a:rPr>
                        <a:t> </a:t>
                      </a:r>
                      <a:r>
                        <a:rPr sz="950" spc="-10" dirty="0">
                          <a:latin typeface="Calibri"/>
                          <a:cs typeface="Calibri"/>
                        </a:rPr>
                        <a:t>Especulación</a:t>
                      </a:r>
                      <a:endParaRPr sz="950">
                        <a:latin typeface="Calibri"/>
                        <a:cs typeface="Calibri"/>
                      </a:endParaRPr>
                    </a:p>
                  </a:txBody>
                  <a:tcPr marL="0" marR="0" marT="0" marB="0"/>
                </a:tc>
                <a:extLst>
                  <a:ext uri="{0D108BD9-81ED-4DB2-BD59-A6C34878D82A}">
                    <a16:rowId xmlns:a16="http://schemas.microsoft.com/office/drawing/2014/main" val="10011"/>
                  </a:ext>
                </a:extLst>
              </a:tr>
            </a:tbl>
          </a:graphicData>
        </a:graphic>
      </p:graphicFrame>
      <p:pic>
        <p:nvPicPr>
          <p:cNvPr id="15" name="object 15"/>
          <p:cNvPicPr/>
          <p:nvPr/>
        </p:nvPicPr>
        <p:blipFill>
          <a:blip r:embed="rId6" cstate="print"/>
          <a:stretch>
            <a:fillRect/>
          </a:stretch>
        </p:blipFill>
        <p:spPr>
          <a:xfrm>
            <a:off x="8079013" y="3455544"/>
            <a:ext cx="176536" cy="117690"/>
          </a:xfrm>
          <a:prstGeom prst="rect">
            <a:avLst/>
          </a:prstGeom>
        </p:spPr>
      </p:pic>
      <p:pic>
        <p:nvPicPr>
          <p:cNvPr id="18" name="object 18"/>
          <p:cNvPicPr/>
          <p:nvPr/>
        </p:nvPicPr>
        <p:blipFill>
          <a:blip r:embed="rId7" cstate="print"/>
          <a:stretch>
            <a:fillRect/>
          </a:stretch>
        </p:blipFill>
        <p:spPr>
          <a:xfrm>
            <a:off x="8342270" y="3464836"/>
            <a:ext cx="198216" cy="117690"/>
          </a:xfrm>
          <a:prstGeom prst="rect">
            <a:avLst/>
          </a:prstGeom>
        </p:spPr>
      </p:pic>
      <p:sp>
        <p:nvSpPr>
          <p:cNvPr id="62" name="object 62"/>
          <p:cNvSpPr txBox="1"/>
          <p:nvPr/>
        </p:nvSpPr>
        <p:spPr>
          <a:xfrm>
            <a:off x="1338468" y="3642691"/>
            <a:ext cx="141605" cy="229870"/>
          </a:xfrm>
          <a:prstGeom prst="rect">
            <a:avLst/>
          </a:prstGeom>
        </p:spPr>
        <p:txBody>
          <a:bodyPr vert="vert270" wrap="square" lIns="0" tIns="0" rIns="0" bIns="0" rtlCol="0">
            <a:spAutoFit/>
          </a:bodyPr>
          <a:lstStyle/>
          <a:p>
            <a:pPr marL="12700">
              <a:lnSpc>
                <a:spcPts val="965"/>
              </a:lnSpc>
            </a:pPr>
            <a:r>
              <a:rPr sz="900" spc="-20" dirty="0">
                <a:latin typeface="Calibri"/>
                <a:cs typeface="Calibri"/>
              </a:rPr>
              <a:t>14.8</a:t>
            </a:r>
            <a:endParaRPr sz="900">
              <a:latin typeface="Calibri"/>
              <a:cs typeface="Calibri"/>
            </a:endParaRPr>
          </a:p>
        </p:txBody>
      </p:sp>
      <p:sp>
        <p:nvSpPr>
          <p:cNvPr id="76" name="object 76"/>
          <p:cNvSpPr txBox="1"/>
          <p:nvPr/>
        </p:nvSpPr>
        <p:spPr>
          <a:xfrm>
            <a:off x="3997666" y="3179409"/>
            <a:ext cx="1229360" cy="697865"/>
          </a:xfrm>
          <a:prstGeom prst="rect">
            <a:avLst/>
          </a:prstGeom>
        </p:spPr>
        <p:txBody>
          <a:bodyPr vert="vert270" wrap="square" lIns="0" tIns="0" rIns="0" bIns="0" rtlCol="0">
            <a:spAutoFit/>
          </a:bodyPr>
          <a:lstStyle/>
          <a:p>
            <a:pPr marL="27305">
              <a:lnSpc>
                <a:spcPts val="900"/>
              </a:lnSpc>
            </a:pPr>
            <a:r>
              <a:rPr sz="900" spc="-20" dirty="0">
                <a:latin typeface="Calibri"/>
                <a:cs typeface="Calibri"/>
              </a:rPr>
              <a:t>14.8</a:t>
            </a:r>
            <a:endParaRPr sz="900">
              <a:latin typeface="Calibri"/>
              <a:cs typeface="Calibri"/>
            </a:endParaRPr>
          </a:p>
          <a:p>
            <a:pPr marL="125730">
              <a:lnSpc>
                <a:spcPts val="950"/>
              </a:lnSpc>
            </a:pPr>
            <a:r>
              <a:rPr sz="900" spc="-20" dirty="0">
                <a:latin typeface="Calibri"/>
                <a:cs typeface="Calibri"/>
              </a:rPr>
              <a:t>15.4</a:t>
            </a:r>
            <a:endParaRPr sz="900">
              <a:latin typeface="Calibri"/>
              <a:cs typeface="Calibri"/>
            </a:endParaRPr>
          </a:p>
          <a:p>
            <a:pPr marL="234315">
              <a:lnSpc>
                <a:spcPts val="950"/>
              </a:lnSpc>
            </a:pPr>
            <a:r>
              <a:rPr sz="900" spc="-20" dirty="0">
                <a:latin typeface="Calibri"/>
                <a:cs typeface="Calibri"/>
              </a:rPr>
              <a:t>15.9</a:t>
            </a:r>
            <a:endParaRPr sz="900">
              <a:latin typeface="Calibri"/>
              <a:cs typeface="Calibri"/>
            </a:endParaRPr>
          </a:p>
          <a:p>
            <a:pPr marL="247015">
              <a:lnSpc>
                <a:spcPts val="950"/>
              </a:lnSpc>
            </a:pPr>
            <a:r>
              <a:rPr sz="900" spc="-20" dirty="0">
                <a:latin typeface="Calibri"/>
                <a:cs typeface="Calibri"/>
              </a:rPr>
              <a:t>16.0</a:t>
            </a:r>
            <a:endParaRPr sz="900">
              <a:latin typeface="Calibri"/>
              <a:cs typeface="Calibri"/>
            </a:endParaRPr>
          </a:p>
          <a:p>
            <a:pPr marL="12700">
              <a:lnSpc>
                <a:spcPts val="950"/>
              </a:lnSpc>
              <a:tabLst>
                <a:tab pos="481330" algn="l"/>
              </a:tabLst>
            </a:pPr>
            <a:r>
              <a:rPr sz="900" spc="-20" dirty="0">
                <a:solidFill>
                  <a:srgbClr val="C00000"/>
                </a:solidFill>
                <a:latin typeface="Calibri"/>
                <a:cs typeface="Calibri"/>
              </a:rPr>
              <a:t>17.0</a:t>
            </a:r>
            <a:r>
              <a:rPr sz="900" dirty="0">
                <a:solidFill>
                  <a:srgbClr val="C00000"/>
                </a:solidFill>
                <a:latin typeface="Calibri"/>
                <a:cs typeface="Calibri"/>
              </a:rPr>
              <a:t>	</a:t>
            </a:r>
            <a:r>
              <a:rPr sz="900" spc="-20" dirty="0">
                <a:latin typeface="Calibri"/>
                <a:cs typeface="Calibri"/>
              </a:rPr>
              <a:t>17.2</a:t>
            </a:r>
            <a:endParaRPr sz="900">
              <a:latin typeface="Calibri"/>
              <a:cs typeface="Calibri"/>
            </a:endParaRPr>
          </a:p>
          <a:p>
            <a:pPr marL="294005">
              <a:lnSpc>
                <a:spcPts val="950"/>
              </a:lnSpc>
            </a:pPr>
            <a:r>
              <a:rPr sz="900" spc="-20" dirty="0">
                <a:latin typeface="Calibri"/>
                <a:cs typeface="Calibri"/>
              </a:rPr>
              <a:t>16.2</a:t>
            </a:r>
            <a:endParaRPr sz="900">
              <a:latin typeface="Calibri"/>
              <a:cs typeface="Calibri"/>
            </a:endParaRPr>
          </a:p>
          <a:p>
            <a:pPr marL="209550">
              <a:lnSpc>
                <a:spcPts val="950"/>
              </a:lnSpc>
            </a:pPr>
            <a:r>
              <a:rPr sz="900" spc="-20" dirty="0">
                <a:latin typeface="Calibri"/>
                <a:cs typeface="Calibri"/>
              </a:rPr>
              <a:t>15.8</a:t>
            </a:r>
            <a:endParaRPr sz="900">
              <a:latin typeface="Calibri"/>
              <a:cs typeface="Calibri"/>
            </a:endParaRPr>
          </a:p>
          <a:p>
            <a:pPr marL="294005">
              <a:lnSpc>
                <a:spcPts val="950"/>
              </a:lnSpc>
            </a:pPr>
            <a:r>
              <a:rPr sz="900" spc="-20" dirty="0">
                <a:latin typeface="Calibri"/>
                <a:cs typeface="Calibri"/>
              </a:rPr>
              <a:t>16.2</a:t>
            </a:r>
            <a:endParaRPr sz="900">
              <a:latin typeface="Calibri"/>
              <a:cs typeface="Calibri"/>
            </a:endParaRPr>
          </a:p>
          <a:p>
            <a:pPr marL="294005">
              <a:lnSpc>
                <a:spcPts val="950"/>
              </a:lnSpc>
            </a:pPr>
            <a:r>
              <a:rPr sz="900" spc="-20" dirty="0">
                <a:latin typeface="Calibri"/>
                <a:cs typeface="Calibri"/>
              </a:rPr>
              <a:t>16.2</a:t>
            </a:r>
            <a:endParaRPr sz="900">
              <a:latin typeface="Calibri"/>
              <a:cs typeface="Calibri"/>
            </a:endParaRPr>
          </a:p>
          <a:p>
            <a:pPr marL="294005">
              <a:lnSpc>
                <a:spcPts val="1015"/>
              </a:lnSpc>
            </a:pPr>
            <a:r>
              <a:rPr sz="900" spc="-20" dirty="0">
                <a:latin typeface="Calibri"/>
                <a:cs typeface="Calibri"/>
              </a:rPr>
              <a:t>16.2</a:t>
            </a:r>
            <a:endParaRPr sz="900">
              <a:latin typeface="Calibri"/>
              <a:cs typeface="Calibri"/>
            </a:endParaRPr>
          </a:p>
        </p:txBody>
      </p:sp>
      <p:sp>
        <p:nvSpPr>
          <p:cNvPr id="80" name="object 80"/>
          <p:cNvSpPr txBox="1"/>
          <p:nvPr/>
        </p:nvSpPr>
        <p:spPr>
          <a:xfrm>
            <a:off x="5304508" y="3826647"/>
            <a:ext cx="141605" cy="163830"/>
          </a:xfrm>
          <a:prstGeom prst="rect">
            <a:avLst/>
          </a:prstGeom>
        </p:spPr>
        <p:txBody>
          <a:bodyPr vert="horz" wrap="square" lIns="0" tIns="13335" rIns="0" bIns="0" rtlCol="0">
            <a:spAutoFit/>
          </a:bodyPr>
          <a:lstStyle/>
          <a:p>
            <a:pPr marL="12700">
              <a:lnSpc>
                <a:spcPct val="100000"/>
              </a:lnSpc>
              <a:spcBef>
                <a:spcPts val="105"/>
              </a:spcBef>
            </a:pPr>
            <a:r>
              <a:rPr sz="900" spc="-25" dirty="0">
                <a:latin typeface="Calibri"/>
                <a:cs typeface="Calibri"/>
              </a:rPr>
              <a:t>15</a:t>
            </a:r>
            <a:endParaRPr sz="900">
              <a:latin typeface="Calibri"/>
              <a:cs typeface="Calibri"/>
            </a:endParaRPr>
          </a:p>
        </p:txBody>
      </p:sp>
      <p:pic>
        <p:nvPicPr>
          <p:cNvPr id="17" name="object 17"/>
          <p:cNvPicPr/>
          <p:nvPr/>
        </p:nvPicPr>
        <p:blipFill>
          <a:blip r:embed="rId6" cstate="print"/>
          <a:stretch>
            <a:fillRect/>
          </a:stretch>
        </p:blipFill>
        <p:spPr>
          <a:xfrm>
            <a:off x="6886615" y="3947987"/>
            <a:ext cx="173439" cy="117690"/>
          </a:xfrm>
          <a:prstGeom prst="rect">
            <a:avLst/>
          </a:prstGeom>
        </p:spPr>
      </p:pic>
      <p:pic>
        <p:nvPicPr>
          <p:cNvPr id="16" name="object 16"/>
          <p:cNvPicPr/>
          <p:nvPr/>
        </p:nvPicPr>
        <p:blipFill>
          <a:blip r:embed="rId6" cstate="print"/>
          <a:stretch>
            <a:fillRect/>
          </a:stretch>
        </p:blipFill>
        <p:spPr>
          <a:xfrm>
            <a:off x="9683331" y="3947987"/>
            <a:ext cx="176536" cy="117690"/>
          </a:xfrm>
          <a:prstGeom prst="rect">
            <a:avLst/>
          </a:prstGeom>
        </p:spPr>
      </p:pic>
      <p:sp>
        <p:nvSpPr>
          <p:cNvPr id="60" name="object 60"/>
          <p:cNvSpPr txBox="1"/>
          <p:nvPr/>
        </p:nvSpPr>
        <p:spPr>
          <a:xfrm>
            <a:off x="1001425" y="4111346"/>
            <a:ext cx="141605" cy="228600"/>
          </a:xfrm>
          <a:prstGeom prst="rect">
            <a:avLst/>
          </a:prstGeom>
        </p:spPr>
        <p:txBody>
          <a:bodyPr vert="vert270" wrap="square" lIns="0" tIns="0" rIns="0" bIns="0" rtlCol="0">
            <a:spAutoFit/>
          </a:bodyPr>
          <a:lstStyle/>
          <a:p>
            <a:pPr marL="12700">
              <a:lnSpc>
                <a:spcPts val="965"/>
              </a:lnSpc>
            </a:pPr>
            <a:r>
              <a:rPr sz="900" spc="-20" dirty="0">
                <a:latin typeface="Calibri"/>
                <a:cs typeface="Calibri"/>
              </a:rPr>
              <a:t>14.2</a:t>
            </a:r>
            <a:endParaRPr sz="900">
              <a:latin typeface="Calibri"/>
              <a:cs typeface="Calibri"/>
            </a:endParaRPr>
          </a:p>
        </p:txBody>
      </p:sp>
      <p:sp>
        <p:nvSpPr>
          <p:cNvPr id="63" name="object 63"/>
          <p:cNvSpPr txBox="1"/>
          <p:nvPr/>
        </p:nvSpPr>
        <p:spPr>
          <a:xfrm>
            <a:off x="1459356" y="4016103"/>
            <a:ext cx="624840" cy="627380"/>
          </a:xfrm>
          <a:prstGeom prst="rect">
            <a:avLst/>
          </a:prstGeom>
        </p:spPr>
        <p:txBody>
          <a:bodyPr vert="vert270" wrap="square" lIns="0" tIns="0" rIns="0" bIns="0" rtlCol="0">
            <a:spAutoFit/>
          </a:bodyPr>
          <a:lstStyle/>
          <a:p>
            <a:pPr marL="410845">
              <a:lnSpc>
                <a:spcPts val="900"/>
              </a:lnSpc>
            </a:pPr>
            <a:r>
              <a:rPr sz="900" spc="-20" dirty="0">
                <a:latin typeface="Calibri"/>
                <a:cs typeface="Calibri"/>
              </a:rPr>
              <a:t>12.9</a:t>
            </a:r>
            <a:endParaRPr sz="900">
              <a:latin typeface="Calibri"/>
              <a:cs typeface="Calibri"/>
            </a:endParaRPr>
          </a:p>
          <a:p>
            <a:pPr marL="231140">
              <a:lnSpc>
                <a:spcPts val="950"/>
              </a:lnSpc>
            </a:pPr>
            <a:r>
              <a:rPr sz="900" spc="-20" dirty="0">
                <a:latin typeface="Calibri"/>
                <a:cs typeface="Calibri"/>
              </a:rPr>
              <a:t>11.9</a:t>
            </a:r>
            <a:endParaRPr sz="900">
              <a:latin typeface="Calibri"/>
              <a:cs typeface="Calibri"/>
            </a:endParaRPr>
          </a:p>
          <a:p>
            <a:pPr marL="182880">
              <a:lnSpc>
                <a:spcPts val="950"/>
              </a:lnSpc>
            </a:pPr>
            <a:r>
              <a:rPr sz="900" spc="-20" dirty="0">
                <a:latin typeface="Calibri"/>
                <a:cs typeface="Calibri"/>
              </a:rPr>
              <a:t>11.7</a:t>
            </a:r>
            <a:endParaRPr sz="900">
              <a:latin typeface="Calibri"/>
              <a:cs typeface="Calibri"/>
            </a:endParaRPr>
          </a:p>
          <a:p>
            <a:pPr marL="12700">
              <a:lnSpc>
                <a:spcPts val="950"/>
              </a:lnSpc>
            </a:pPr>
            <a:r>
              <a:rPr sz="900" spc="-20" dirty="0">
                <a:latin typeface="Calibri"/>
                <a:cs typeface="Calibri"/>
              </a:rPr>
              <a:t>10.8</a:t>
            </a:r>
            <a:endParaRPr sz="900">
              <a:latin typeface="Calibri"/>
              <a:cs typeface="Calibri"/>
            </a:endParaRPr>
          </a:p>
          <a:p>
            <a:pPr marL="62230">
              <a:lnSpc>
                <a:spcPts val="1015"/>
              </a:lnSpc>
            </a:pPr>
            <a:r>
              <a:rPr sz="900" spc="-20" dirty="0">
                <a:latin typeface="Calibri"/>
                <a:cs typeface="Calibri"/>
              </a:rPr>
              <a:t>11.0</a:t>
            </a:r>
            <a:endParaRPr sz="900">
              <a:latin typeface="Calibri"/>
              <a:cs typeface="Calibri"/>
            </a:endParaRPr>
          </a:p>
        </p:txBody>
      </p:sp>
      <p:sp>
        <p:nvSpPr>
          <p:cNvPr id="71" name="object 71"/>
          <p:cNvSpPr txBox="1"/>
          <p:nvPr/>
        </p:nvSpPr>
        <p:spPr>
          <a:xfrm>
            <a:off x="3393850" y="4018184"/>
            <a:ext cx="382270" cy="387350"/>
          </a:xfrm>
          <a:prstGeom prst="rect">
            <a:avLst/>
          </a:prstGeom>
        </p:spPr>
        <p:txBody>
          <a:bodyPr vert="vert270" wrap="square" lIns="0" tIns="0" rIns="0" bIns="0" rtlCol="0">
            <a:spAutoFit/>
          </a:bodyPr>
          <a:lstStyle/>
          <a:p>
            <a:pPr marL="12700">
              <a:lnSpc>
                <a:spcPts val="894"/>
              </a:lnSpc>
            </a:pPr>
            <a:r>
              <a:rPr sz="900" spc="-20" dirty="0">
                <a:latin typeface="Calibri"/>
                <a:cs typeface="Calibri"/>
              </a:rPr>
              <a:t>12.0</a:t>
            </a:r>
            <a:endParaRPr sz="900">
              <a:latin typeface="Calibri"/>
              <a:cs typeface="Calibri"/>
            </a:endParaRPr>
          </a:p>
          <a:p>
            <a:pPr marL="80645">
              <a:lnSpc>
                <a:spcPts val="950"/>
              </a:lnSpc>
            </a:pPr>
            <a:r>
              <a:rPr sz="900" spc="-20" dirty="0">
                <a:latin typeface="Calibri"/>
                <a:cs typeface="Calibri"/>
              </a:rPr>
              <a:t>12.4</a:t>
            </a:r>
            <a:endParaRPr sz="900">
              <a:latin typeface="Calibri"/>
              <a:cs typeface="Calibri"/>
            </a:endParaRPr>
          </a:p>
          <a:p>
            <a:pPr marL="171450">
              <a:lnSpc>
                <a:spcPts val="1015"/>
              </a:lnSpc>
            </a:pPr>
            <a:r>
              <a:rPr sz="900" spc="-20" dirty="0">
                <a:latin typeface="Calibri"/>
                <a:cs typeface="Calibri"/>
              </a:rPr>
              <a:t>12.8</a:t>
            </a:r>
            <a:endParaRPr sz="900">
              <a:latin typeface="Calibri"/>
              <a:cs typeface="Calibri"/>
            </a:endParaRPr>
          </a:p>
        </p:txBody>
      </p:sp>
      <p:sp>
        <p:nvSpPr>
          <p:cNvPr id="72" name="object 72"/>
          <p:cNvSpPr txBox="1"/>
          <p:nvPr/>
        </p:nvSpPr>
        <p:spPr>
          <a:xfrm>
            <a:off x="3755731" y="4273374"/>
            <a:ext cx="141605" cy="229870"/>
          </a:xfrm>
          <a:prstGeom prst="rect">
            <a:avLst/>
          </a:prstGeom>
        </p:spPr>
        <p:txBody>
          <a:bodyPr vert="vert270" wrap="square" lIns="0" tIns="0" rIns="0" bIns="0" rtlCol="0">
            <a:spAutoFit/>
          </a:bodyPr>
          <a:lstStyle/>
          <a:p>
            <a:pPr marL="12700">
              <a:lnSpc>
                <a:spcPts val="965"/>
              </a:lnSpc>
            </a:pPr>
            <a:r>
              <a:rPr sz="900" spc="-20" dirty="0">
                <a:latin typeface="Calibri"/>
                <a:cs typeface="Calibri"/>
              </a:rPr>
              <a:t>11.5</a:t>
            </a:r>
            <a:endParaRPr sz="900">
              <a:latin typeface="Calibri"/>
              <a:cs typeface="Calibri"/>
            </a:endParaRPr>
          </a:p>
        </p:txBody>
      </p:sp>
      <p:sp>
        <p:nvSpPr>
          <p:cNvPr id="73" name="object 73"/>
          <p:cNvSpPr txBox="1"/>
          <p:nvPr/>
        </p:nvSpPr>
        <p:spPr>
          <a:xfrm>
            <a:off x="3876779" y="4114102"/>
            <a:ext cx="141605" cy="229870"/>
          </a:xfrm>
          <a:prstGeom prst="rect">
            <a:avLst/>
          </a:prstGeom>
        </p:spPr>
        <p:txBody>
          <a:bodyPr vert="vert270" wrap="square" lIns="0" tIns="0" rIns="0" bIns="0" rtlCol="0">
            <a:spAutoFit/>
          </a:bodyPr>
          <a:lstStyle/>
          <a:p>
            <a:pPr marL="12700">
              <a:lnSpc>
                <a:spcPts val="965"/>
              </a:lnSpc>
            </a:pPr>
            <a:r>
              <a:rPr sz="900" spc="-20" dirty="0">
                <a:latin typeface="Calibri"/>
                <a:cs typeface="Calibri"/>
              </a:rPr>
              <a:t>12.3</a:t>
            </a:r>
            <a:endParaRPr sz="900">
              <a:latin typeface="Calibri"/>
              <a:cs typeface="Calibri"/>
            </a:endParaRPr>
          </a:p>
        </p:txBody>
      </p:sp>
      <p:sp>
        <p:nvSpPr>
          <p:cNvPr id="77" name="object 77"/>
          <p:cNvSpPr txBox="1"/>
          <p:nvPr/>
        </p:nvSpPr>
        <p:spPr>
          <a:xfrm>
            <a:off x="4602102" y="3990847"/>
            <a:ext cx="624840" cy="316230"/>
          </a:xfrm>
          <a:prstGeom prst="rect">
            <a:avLst/>
          </a:prstGeom>
        </p:spPr>
        <p:txBody>
          <a:bodyPr vert="vert270" wrap="square" lIns="0" tIns="0" rIns="0" bIns="0" rtlCol="0">
            <a:spAutoFit/>
          </a:bodyPr>
          <a:lstStyle/>
          <a:p>
            <a:pPr marL="99060">
              <a:lnSpc>
                <a:spcPts val="900"/>
              </a:lnSpc>
            </a:pPr>
            <a:r>
              <a:rPr sz="900" spc="-20" dirty="0">
                <a:solidFill>
                  <a:srgbClr val="C00000"/>
                </a:solidFill>
                <a:latin typeface="Calibri"/>
                <a:cs typeface="Calibri"/>
              </a:rPr>
              <a:t>15.2</a:t>
            </a:r>
            <a:endParaRPr sz="900">
              <a:latin typeface="Calibri"/>
              <a:cs typeface="Calibri"/>
            </a:endParaRPr>
          </a:p>
          <a:p>
            <a:pPr marL="12700">
              <a:lnSpc>
                <a:spcPts val="950"/>
              </a:lnSpc>
            </a:pPr>
            <a:r>
              <a:rPr sz="900" spc="-20" dirty="0">
                <a:solidFill>
                  <a:srgbClr val="C00000"/>
                </a:solidFill>
                <a:latin typeface="Calibri"/>
                <a:cs typeface="Calibri"/>
              </a:rPr>
              <a:t>14.7</a:t>
            </a:r>
            <a:endParaRPr sz="900">
              <a:latin typeface="Calibri"/>
              <a:cs typeface="Calibri"/>
            </a:endParaRPr>
          </a:p>
          <a:p>
            <a:pPr marL="12700">
              <a:lnSpc>
                <a:spcPts val="950"/>
              </a:lnSpc>
            </a:pPr>
            <a:r>
              <a:rPr sz="900" spc="-20" dirty="0">
                <a:solidFill>
                  <a:srgbClr val="C00000"/>
                </a:solidFill>
                <a:latin typeface="Calibri"/>
                <a:cs typeface="Calibri"/>
              </a:rPr>
              <a:t>14.7</a:t>
            </a:r>
            <a:endParaRPr sz="900">
              <a:latin typeface="Calibri"/>
              <a:cs typeface="Calibri"/>
            </a:endParaRPr>
          </a:p>
          <a:p>
            <a:pPr marL="12700">
              <a:lnSpc>
                <a:spcPts val="950"/>
              </a:lnSpc>
            </a:pPr>
            <a:r>
              <a:rPr sz="900" spc="-20" dirty="0">
                <a:solidFill>
                  <a:srgbClr val="C00000"/>
                </a:solidFill>
                <a:latin typeface="Calibri"/>
                <a:cs typeface="Calibri"/>
              </a:rPr>
              <a:t>14.7</a:t>
            </a:r>
            <a:endParaRPr sz="900">
              <a:latin typeface="Calibri"/>
              <a:cs typeface="Calibri"/>
            </a:endParaRPr>
          </a:p>
          <a:p>
            <a:pPr marL="12700">
              <a:lnSpc>
                <a:spcPts val="1015"/>
              </a:lnSpc>
            </a:pPr>
            <a:r>
              <a:rPr sz="900" spc="-20" dirty="0">
                <a:solidFill>
                  <a:srgbClr val="C00000"/>
                </a:solidFill>
                <a:latin typeface="Calibri"/>
                <a:cs typeface="Calibri"/>
              </a:rPr>
              <a:t>14.7</a:t>
            </a:r>
            <a:endParaRPr sz="900">
              <a:latin typeface="Calibri"/>
              <a:cs typeface="Calibri"/>
            </a:endParaRPr>
          </a:p>
        </p:txBody>
      </p:sp>
      <p:sp>
        <p:nvSpPr>
          <p:cNvPr id="70" name="object 70"/>
          <p:cNvSpPr txBox="1"/>
          <p:nvPr/>
        </p:nvSpPr>
        <p:spPr>
          <a:xfrm>
            <a:off x="3272963" y="4417804"/>
            <a:ext cx="140970" cy="228600"/>
          </a:xfrm>
          <a:prstGeom prst="rect">
            <a:avLst/>
          </a:prstGeom>
        </p:spPr>
        <p:txBody>
          <a:bodyPr vert="vert270" wrap="square" lIns="0" tIns="0" rIns="0" bIns="0" rtlCol="0">
            <a:spAutoFit/>
          </a:bodyPr>
          <a:lstStyle/>
          <a:p>
            <a:pPr marL="12700">
              <a:lnSpc>
                <a:spcPts val="960"/>
              </a:lnSpc>
            </a:pPr>
            <a:r>
              <a:rPr sz="900" spc="-20" dirty="0">
                <a:latin typeface="Calibri"/>
                <a:cs typeface="Calibri"/>
              </a:rPr>
              <a:t>10.8</a:t>
            </a:r>
            <a:endParaRPr sz="900">
              <a:latin typeface="Calibri"/>
              <a:cs typeface="Calibri"/>
            </a:endParaRPr>
          </a:p>
        </p:txBody>
      </p:sp>
      <p:pic>
        <p:nvPicPr>
          <p:cNvPr id="19" name="object 19"/>
          <p:cNvPicPr/>
          <p:nvPr/>
        </p:nvPicPr>
        <p:blipFill>
          <a:blip r:embed="rId7" cstate="print"/>
          <a:stretch>
            <a:fillRect/>
          </a:stretch>
        </p:blipFill>
        <p:spPr>
          <a:xfrm>
            <a:off x="9692623" y="4434236"/>
            <a:ext cx="198216" cy="117690"/>
          </a:xfrm>
          <a:prstGeom prst="rect">
            <a:avLst/>
          </a:prstGeom>
        </p:spPr>
      </p:pic>
      <p:sp>
        <p:nvSpPr>
          <p:cNvPr id="64" name="object 64"/>
          <p:cNvSpPr txBox="1"/>
          <p:nvPr/>
        </p:nvSpPr>
        <p:spPr>
          <a:xfrm>
            <a:off x="2063791" y="4699641"/>
            <a:ext cx="141605" cy="171450"/>
          </a:xfrm>
          <a:prstGeom prst="rect">
            <a:avLst/>
          </a:prstGeom>
        </p:spPr>
        <p:txBody>
          <a:bodyPr vert="vert270" wrap="square" lIns="0" tIns="0" rIns="0" bIns="0" rtlCol="0">
            <a:spAutoFit/>
          </a:bodyPr>
          <a:lstStyle/>
          <a:p>
            <a:pPr marL="12700">
              <a:lnSpc>
                <a:spcPts val="965"/>
              </a:lnSpc>
            </a:pPr>
            <a:r>
              <a:rPr sz="900" spc="-25" dirty="0">
                <a:latin typeface="Calibri"/>
                <a:cs typeface="Calibri"/>
              </a:rPr>
              <a:t>9.6</a:t>
            </a:r>
            <a:endParaRPr sz="900">
              <a:latin typeface="Calibri"/>
              <a:cs typeface="Calibri"/>
            </a:endParaRPr>
          </a:p>
        </p:txBody>
      </p:sp>
      <p:sp>
        <p:nvSpPr>
          <p:cNvPr id="66" name="object 66"/>
          <p:cNvSpPr txBox="1"/>
          <p:nvPr/>
        </p:nvSpPr>
        <p:spPr>
          <a:xfrm>
            <a:off x="2305866" y="4754393"/>
            <a:ext cx="140970" cy="171450"/>
          </a:xfrm>
          <a:prstGeom prst="rect">
            <a:avLst/>
          </a:prstGeom>
        </p:spPr>
        <p:txBody>
          <a:bodyPr vert="vert270" wrap="square" lIns="0" tIns="0" rIns="0" bIns="0" rtlCol="0">
            <a:spAutoFit/>
          </a:bodyPr>
          <a:lstStyle/>
          <a:p>
            <a:pPr marL="12700">
              <a:lnSpc>
                <a:spcPts val="960"/>
              </a:lnSpc>
            </a:pPr>
            <a:r>
              <a:rPr sz="900" spc="-25" dirty="0">
                <a:latin typeface="Calibri"/>
                <a:cs typeface="Calibri"/>
              </a:rPr>
              <a:t>9.3</a:t>
            </a:r>
            <a:endParaRPr sz="900">
              <a:latin typeface="Calibri"/>
              <a:cs typeface="Calibri"/>
            </a:endParaRPr>
          </a:p>
        </p:txBody>
      </p:sp>
      <p:sp>
        <p:nvSpPr>
          <p:cNvPr id="56" name="object 56"/>
          <p:cNvSpPr txBox="1"/>
          <p:nvPr/>
        </p:nvSpPr>
        <p:spPr>
          <a:xfrm>
            <a:off x="492258" y="4909766"/>
            <a:ext cx="141605" cy="228600"/>
          </a:xfrm>
          <a:prstGeom prst="rect">
            <a:avLst/>
          </a:prstGeom>
        </p:spPr>
        <p:txBody>
          <a:bodyPr vert="vert270" wrap="square" lIns="0" tIns="0" rIns="0" bIns="0" rtlCol="0">
            <a:spAutoFit/>
          </a:bodyPr>
          <a:lstStyle/>
          <a:p>
            <a:pPr marL="12700">
              <a:lnSpc>
                <a:spcPts val="965"/>
              </a:lnSpc>
            </a:pPr>
            <a:r>
              <a:rPr sz="900" spc="-20" dirty="0">
                <a:latin typeface="Calibri"/>
                <a:cs typeface="Calibri"/>
              </a:rPr>
              <a:t>10.1</a:t>
            </a:r>
            <a:endParaRPr sz="900">
              <a:latin typeface="Calibri"/>
              <a:cs typeface="Calibri"/>
            </a:endParaRPr>
          </a:p>
        </p:txBody>
      </p:sp>
      <p:sp>
        <p:nvSpPr>
          <p:cNvPr id="67" name="object 67"/>
          <p:cNvSpPr txBox="1"/>
          <p:nvPr/>
        </p:nvSpPr>
        <p:spPr>
          <a:xfrm>
            <a:off x="2426753" y="4887598"/>
            <a:ext cx="261620" cy="222250"/>
          </a:xfrm>
          <a:prstGeom prst="rect">
            <a:avLst/>
          </a:prstGeom>
        </p:spPr>
        <p:txBody>
          <a:bodyPr vert="vert270" wrap="square" lIns="0" tIns="0" rIns="0" bIns="0" rtlCol="0">
            <a:spAutoFit/>
          </a:bodyPr>
          <a:lstStyle/>
          <a:p>
            <a:pPr marL="63500">
              <a:lnSpc>
                <a:spcPts val="894"/>
              </a:lnSpc>
            </a:pPr>
            <a:r>
              <a:rPr sz="900" spc="-25" dirty="0">
                <a:latin typeface="Calibri"/>
                <a:cs typeface="Calibri"/>
              </a:rPr>
              <a:t>8.6</a:t>
            </a:r>
            <a:endParaRPr sz="900">
              <a:latin typeface="Calibri"/>
              <a:cs typeface="Calibri"/>
            </a:endParaRPr>
          </a:p>
          <a:p>
            <a:pPr marL="12700">
              <a:lnSpc>
                <a:spcPts val="1015"/>
              </a:lnSpc>
            </a:pPr>
            <a:r>
              <a:rPr sz="900" spc="-25" dirty="0">
                <a:latin typeface="Calibri"/>
                <a:cs typeface="Calibri"/>
              </a:rPr>
              <a:t>8.4</a:t>
            </a:r>
            <a:endParaRPr sz="900">
              <a:latin typeface="Calibri"/>
              <a:cs typeface="Calibri"/>
            </a:endParaRPr>
          </a:p>
        </p:txBody>
      </p:sp>
      <p:sp>
        <p:nvSpPr>
          <p:cNvPr id="65" name="object 65"/>
          <p:cNvSpPr txBox="1"/>
          <p:nvPr/>
        </p:nvSpPr>
        <p:spPr>
          <a:xfrm>
            <a:off x="2184979" y="5022458"/>
            <a:ext cx="140970" cy="170815"/>
          </a:xfrm>
          <a:prstGeom prst="rect">
            <a:avLst/>
          </a:prstGeom>
        </p:spPr>
        <p:txBody>
          <a:bodyPr vert="vert270" wrap="square" lIns="0" tIns="0" rIns="0" bIns="0" rtlCol="0">
            <a:spAutoFit/>
          </a:bodyPr>
          <a:lstStyle/>
          <a:p>
            <a:pPr marL="12700">
              <a:lnSpc>
                <a:spcPts val="960"/>
              </a:lnSpc>
            </a:pPr>
            <a:r>
              <a:rPr sz="900" spc="-25" dirty="0">
                <a:latin typeface="Calibri"/>
                <a:cs typeface="Calibri"/>
              </a:rPr>
              <a:t>7.9</a:t>
            </a:r>
            <a:endParaRPr sz="900">
              <a:latin typeface="Calibri"/>
              <a:cs typeface="Calibri"/>
            </a:endParaRPr>
          </a:p>
        </p:txBody>
      </p:sp>
      <p:sp>
        <p:nvSpPr>
          <p:cNvPr id="68" name="object 68"/>
          <p:cNvSpPr txBox="1"/>
          <p:nvPr/>
        </p:nvSpPr>
        <p:spPr>
          <a:xfrm>
            <a:off x="2668528" y="4878394"/>
            <a:ext cx="382905" cy="250190"/>
          </a:xfrm>
          <a:prstGeom prst="rect">
            <a:avLst/>
          </a:prstGeom>
        </p:spPr>
        <p:txBody>
          <a:bodyPr vert="vert270" wrap="square" lIns="0" tIns="0" rIns="0" bIns="0" rtlCol="0">
            <a:spAutoFit/>
          </a:bodyPr>
          <a:lstStyle/>
          <a:p>
            <a:pPr marL="90170">
              <a:lnSpc>
                <a:spcPts val="894"/>
              </a:lnSpc>
            </a:pPr>
            <a:r>
              <a:rPr sz="900" spc="-25" dirty="0">
                <a:latin typeface="Calibri"/>
                <a:cs typeface="Calibri"/>
              </a:rPr>
              <a:t>8.7</a:t>
            </a:r>
            <a:endParaRPr sz="900">
              <a:latin typeface="Calibri"/>
              <a:cs typeface="Calibri"/>
            </a:endParaRPr>
          </a:p>
          <a:p>
            <a:pPr marL="12700">
              <a:lnSpc>
                <a:spcPts val="950"/>
              </a:lnSpc>
            </a:pPr>
            <a:r>
              <a:rPr sz="900" spc="-25" dirty="0">
                <a:latin typeface="Calibri"/>
                <a:cs typeface="Calibri"/>
              </a:rPr>
              <a:t>8.3</a:t>
            </a:r>
            <a:endParaRPr sz="900">
              <a:latin typeface="Calibri"/>
              <a:cs typeface="Calibri"/>
            </a:endParaRPr>
          </a:p>
          <a:p>
            <a:pPr marL="91440">
              <a:lnSpc>
                <a:spcPts val="1015"/>
              </a:lnSpc>
            </a:pPr>
            <a:r>
              <a:rPr sz="900" spc="-25" dirty="0">
                <a:latin typeface="Calibri"/>
                <a:cs typeface="Calibri"/>
              </a:rPr>
              <a:t>8.7</a:t>
            </a:r>
            <a:endParaRPr sz="900">
              <a:latin typeface="Calibri"/>
              <a:cs typeface="Calibri"/>
            </a:endParaRPr>
          </a:p>
        </p:txBody>
      </p:sp>
      <p:sp>
        <p:nvSpPr>
          <p:cNvPr id="69" name="object 69"/>
          <p:cNvSpPr txBox="1"/>
          <p:nvPr/>
        </p:nvSpPr>
        <p:spPr>
          <a:xfrm>
            <a:off x="3031189" y="4671101"/>
            <a:ext cx="261620" cy="208279"/>
          </a:xfrm>
          <a:prstGeom prst="rect">
            <a:avLst/>
          </a:prstGeom>
        </p:spPr>
        <p:txBody>
          <a:bodyPr vert="vert270" wrap="square" lIns="0" tIns="0" rIns="0" bIns="0" rtlCol="0">
            <a:spAutoFit/>
          </a:bodyPr>
          <a:lstStyle/>
          <a:p>
            <a:pPr marL="12700">
              <a:lnSpc>
                <a:spcPts val="894"/>
              </a:lnSpc>
            </a:pPr>
            <a:r>
              <a:rPr sz="900" spc="-25" dirty="0">
                <a:latin typeface="Calibri"/>
                <a:cs typeface="Calibri"/>
              </a:rPr>
              <a:t>9.6</a:t>
            </a:r>
            <a:endParaRPr sz="900">
              <a:latin typeface="Calibri"/>
              <a:cs typeface="Calibri"/>
            </a:endParaRPr>
          </a:p>
          <a:p>
            <a:pPr marL="49530">
              <a:lnSpc>
                <a:spcPts val="1015"/>
              </a:lnSpc>
            </a:pPr>
            <a:r>
              <a:rPr sz="900" spc="-25" dirty="0">
                <a:latin typeface="Calibri"/>
                <a:cs typeface="Calibri"/>
              </a:rPr>
              <a:t>9.8</a:t>
            </a:r>
            <a:endParaRPr sz="900">
              <a:latin typeface="Calibri"/>
              <a:cs typeface="Calibri"/>
            </a:endParaRPr>
          </a:p>
        </p:txBody>
      </p:sp>
      <p:sp>
        <p:nvSpPr>
          <p:cNvPr id="79" name="object 79"/>
          <p:cNvSpPr txBox="1"/>
          <p:nvPr/>
        </p:nvSpPr>
        <p:spPr>
          <a:xfrm>
            <a:off x="5304508" y="4790261"/>
            <a:ext cx="141605" cy="163830"/>
          </a:xfrm>
          <a:prstGeom prst="rect">
            <a:avLst/>
          </a:prstGeom>
        </p:spPr>
        <p:txBody>
          <a:bodyPr vert="horz" wrap="square" lIns="0" tIns="13335" rIns="0" bIns="0" rtlCol="0">
            <a:spAutoFit/>
          </a:bodyPr>
          <a:lstStyle/>
          <a:p>
            <a:pPr marL="12700">
              <a:lnSpc>
                <a:spcPct val="100000"/>
              </a:lnSpc>
              <a:spcBef>
                <a:spcPts val="105"/>
              </a:spcBef>
            </a:pPr>
            <a:r>
              <a:rPr sz="900" spc="-25" dirty="0">
                <a:latin typeface="Calibri"/>
                <a:cs typeface="Calibri"/>
              </a:rPr>
              <a:t>10</a:t>
            </a:r>
            <a:endParaRPr sz="900">
              <a:latin typeface="Calibri"/>
              <a:cs typeface="Calibri"/>
            </a:endParaRPr>
          </a:p>
        </p:txBody>
      </p:sp>
      <p:pic>
        <p:nvPicPr>
          <p:cNvPr id="20" name="object 20"/>
          <p:cNvPicPr/>
          <p:nvPr/>
        </p:nvPicPr>
        <p:blipFill>
          <a:blip r:embed="rId7" cstate="print"/>
          <a:stretch>
            <a:fillRect/>
          </a:stretch>
        </p:blipFill>
        <p:spPr>
          <a:xfrm>
            <a:off x="6846352" y="5450093"/>
            <a:ext cx="198216" cy="114593"/>
          </a:xfrm>
          <a:prstGeom prst="rect">
            <a:avLst/>
          </a:prstGeom>
        </p:spPr>
      </p:pic>
      <p:sp>
        <p:nvSpPr>
          <p:cNvPr id="78" name="object 78"/>
          <p:cNvSpPr txBox="1"/>
          <p:nvPr/>
        </p:nvSpPr>
        <p:spPr>
          <a:xfrm>
            <a:off x="5304508" y="5753892"/>
            <a:ext cx="84455" cy="163830"/>
          </a:xfrm>
          <a:prstGeom prst="rect">
            <a:avLst/>
          </a:prstGeom>
        </p:spPr>
        <p:txBody>
          <a:bodyPr vert="horz" wrap="square" lIns="0" tIns="13335" rIns="0" bIns="0" rtlCol="0">
            <a:spAutoFit/>
          </a:bodyPr>
          <a:lstStyle/>
          <a:p>
            <a:pPr marL="12700">
              <a:lnSpc>
                <a:spcPct val="100000"/>
              </a:lnSpc>
              <a:spcBef>
                <a:spcPts val="105"/>
              </a:spcBef>
            </a:pPr>
            <a:r>
              <a:rPr sz="900" spc="-50" dirty="0">
                <a:latin typeface="Calibri"/>
                <a:cs typeface="Calibri"/>
              </a:rPr>
              <a:t>5</a:t>
            </a:r>
            <a:endParaRPr sz="900">
              <a:latin typeface="Calibri"/>
              <a:cs typeface="Calibri"/>
            </a:endParaRPr>
          </a:p>
        </p:txBody>
      </p:sp>
      <p:sp>
        <p:nvSpPr>
          <p:cNvPr id="83" name="object 83"/>
          <p:cNvSpPr txBox="1"/>
          <p:nvPr/>
        </p:nvSpPr>
        <p:spPr>
          <a:xfrm>
            <a:off x="492258" y="5916763"/>
            <a:ext cx="141605" cy="255904"/>
          </a:xfrm>
          <a:prstGeom prst="rect">
            <a:avLst/>
          </a:prstGeom>
        </p:spPr>
        <p:txBody>
          <a:bodyPr vert="vert270" wrap="square" lIns="0" tIns="0" rIns="0" bIns="0" rtlCol="0">
            <a:spAutoFit/>
          </a:bodyPr>
          <a:lstStyle/>
          <a:p>
            <a:pPr marL="12700">
              <a:lnSpc>
                <a:spcPts val="965"/>
              </a:lnSpc>
            </a:pPr>
            <a:r>
              <a:rPr sz="900" spc="-20" dirty="0">
                <a:latin typeface="Calibri"/>
                <a:cs typeface="Calibri"/>
              </a:rPr>
              <a:t>1994</a:t>
            </a:r>
            <a:endParaRPr sz="900">
              <a:latin typeface="Calibri"/>
              <a:cs typeface="Calibri"/>
            </a:endParaRPr>
          </a:p>
        </p:txBody>
      </p:sp>
      <p:sp>
        <p:nvSpPr>
          <p:cNvPr id="84" name="object 84"/>
          <p:cNvSpPr txBox="1"/>
          <p:nvPr/>
        </p:nvSpPr>
        <p:spPr>
          <a:xfrm>
            <a:off x="734033" y="5916763"/>
            <a:ext cx="141605" cy="255904"/>
          </a:xfrm>
          <a:prstGeom prst="rect">
            <a:avLst/>
          </a:prstGeom>
        </p:spPr>
        <p:txBody>
          <a:bodyPr vert="vert270" wrap="square" lIns="0" tIns="0" rIns="0" bIns="0" rtlCol="0">
            <a:spAutoFit/>
          </a:bodyPr>
          <a:lstStyle/>
          <a:p>
            <a:pPr marL="12700">
              <a:lnSpc>
                <a:spcPts val="965"/>
              </a:lnSpc>
            </a:pPr>
            <a:r>
              <a:rPr sz="900" spc="-20" dirty="0">
                <a:latin typeface="Calibri"/>
                <a:cs typeface="Calibri"/>
              </a:rPr>
              <a:t>1996</a:t>
            </a:r>
            <a:endParaRPr sz="900">
              <a:latin typeface="Calibri"/>
              <a:cs typeface="Calibri"/>
            </a:endParaRPr>
          </a:p>
        </p:txBody>
      </p:sp>
      <p:sp>
        <p:nvSpPr>
          <p:cNvPr id="85" name="object 85"/>
          <p:cNvSpPr txBox="1"/>
          <p:nvPr/>
        </p:nvSpPr>
        <p:spPr>
          <a:xfrm>
            <a:off x="975807" y="5916763"/>
            <a:ext cx="141605" cy="255904"/>
          </a:xfrm>
          <a:prstGeom prst="rect">
            <a:avLst/>
          </a:prstGeom>
        </p:spPr>
        <p:txBody>
          <a:bodyPr vert="vert270" wrap="square" lIns="0" tIns="0" rIns="0" bIns="0" rtlCol="0">
            <a:spAutoFit/>
          </a:bodyPr>
          <a:lstStyle/>
          <a:p>
            <a:pPr marL="12700">
              <a:lnSpc>
                <a:spcPts val="965"/>
              </a:lnSpc>
            </a:pPr>
            <a:r>
              <a:rPr sz="900" spc="-20" dirty="0">
                <a:latin typeface="Calibri"/>
                <a:cs typeface="Calibri"/>
              </a:rPr>
              <a:t>1998</a:t>
            </a:r>
            <a:endParaRPr sz="900">
              <a:latin typeface="Calibri"/>
              <a:cs typeface="Calibri"/>
            </a:endParaRPr>
          </a:p>
        </p:txBody>
      </p:sp>
      <p:sp>
        <p:nvSpPr>
          <p:cNvPr id="86" name="object 86"/>
          <p:cNvSpPr txBox="1"/>
          <p:nvPr/>
        </p:nvSpPr>
        <p:spPr>
          <a:xfrm>
            <a:off x="1217581" y="5916763"/>
            <a:ext cx="141605" cy="255904"/>
          </a:xfrm>
          <a:prstGeom prst="rect">
            <a:avLst/>
          </a:prstGeom>
        </p:spPr>
        <p:txBody>
          <a:bodyPr vert="vert270" wrap="square" lIns="0" tIns="0" rIns="0" bIns="0" rtlCol="0">
            <a:spAutoFit/>
          </a:bodyPr>
          <a:lstStyle/>
          <a:p>
            <a:pPr marL="12700">
              <a:lnSpc>
                <a:spcPts val="965"/>
              </a:lnSpc>
            </a:pPr>
            <a:r>
              <a:rPr sz="900" spc="-20" dirty="0">
                <a:latin typeface="Calibri"/>
                <a:cs typeface="Calibri"/>
              </a:rPr>
              <a:t>2000</a:t>
            </a:r>
            <a:endParaRPr sz="900">
              <a:latin typeface="Calibri"/>
              <a:cs typeface="Calibri"/>
            </a:endParaRPr>
          </a:p>
        </p:txBody>
      </p:sp>
      <p:sp>
        <p:nvSpPr>
          <p:cNvPr id="87" name="object 87"/>
          <p:cNvSpPr txBox="1"/>
          <p:nvPr/>
        </p:nvSpPr>
        <p:spPr>
          <a:xfrm>
            <a:off x="1459356" y="5916763"/>
            <a:ext cx="141605" cy="255904"/>
          </a:xfrm>
          <a:prstGeom prst="rect">
            <a:avLst/>
          </a:prstGeom>
        </p:spPr>
        <p:txBody>
          <a:bodyPr vert="vert270" wrap="square" lIns="0" tIns="0" rIns="0" bIns="0" rtlCol="0">
            <a:spAutoFit/>
          </a:bodyPr>
          <a:lstStyle/>
          <a:p>
            <a:pPr marL="12700">
              <a:lnSpc>
                <a:spcPts val="965"/>
              </a:lnSpc>
            </a:pPr>
            <a:r>
              <a:rPr sz="900" spc="-20" dirty="0">
                <a:latin typeface="Calibri"/>
                <a:cs typeface="Calibri"/>
              </a:rPr>
              <a:t>2002</a:t>
            </a:r>
            <a:endParaRPr sz="900">
              <a:latin typeface="Calibri"/>
              <a:cs typeface="Calibri"/>
            </a:endParaRPr>
          </a:p>
        </p:txBody>
      </p:sp>
      <p:sp>
        <p:nvSpPr>
          <p:cNvPr id="88" name="object 88"/>
          <p:cNvSpPr txBox="1"/>
          <p:nvPr/>
        </p:nvSpPr>
        <p:spPr>
          <a:xfrm>
            <a:off x="1701130" y="5916763"/>
            <a:ext cx="141605" cy="255904"/>
          </a:xfrm>
          <a:prstGeom prst="rect">
            <a:avLst/>
          </a:prstGeom>
        </p:spPr>
        <p:txBody>
          <a:bodyPr vert="vert270" wrap="square" lIns="0" tIns="0" rIns="0" bIns="0" rtlCol="0">
            <a:spAutoFit/>
          </a:bodyPr>
          <a:lstStyle/>
          <a:p>
            <a:pPr marL="12700">
              <a:lnSpc>
                <a:spcPts val="965"/>
              </a:lnSpc>
            </a:pPr>
            <a:r>
              <a:rPr sz="900" spc="-20" dirty="0">
                <a:latin typeface="Calibri"/>
                <a:cs typeface="Calibri"/>
              </a:rPr>
              <a:t>2004</a:t>
            </a:r>
            <a:endParaRPr sz="900">
              <a:latin typeface="Calibri"/>
              <a:cs typeface="Calibri"/>
            </a:endParaRPr>
          </a:p>
        </p:txBody>
      </p:sp>
      <p:sp>
        <p:nvSpPr>
          <p:cNvPr id="89" name="object 89"/>
          <p:cNvSpPr txBox="1"/>
          <p:nvPr/>
        </p:nvSpPr>
        <p:spPr>
          <a:xfrm>
            <a:off x="1942904" y="5916763"/>
            <a:ext cx="141605" cy="255904"/>
          </a:xfrm>
          <a:prstGeom prst="rect">
            <a:avLst/>
          </a:prstGeom>
        </p:spPr>
        <p:txBody>
          <a:bodyPr vert="vert270" wrap="square" lIns="0" tIns="0" rIns="0" bIns="0" rtlCol="0">
            <a:spAutoFit/>
          </a:bodyPr>
          <a:lstStyle/>
          <a:p>
            <a:pPr marL="12700">
              <a:lnSpc>
                <a:spcPts val="965"/>
              </a:lnSpc>
            </a:pPr>
            <a:r>
              <a:rPr sz="900" spc="-20" dirty="0">
                <a:latin typeface="Calibri"/>
                <a:cs typeface="Calibri"/>
              </a:rPr>
              <a:t>2006</a:t>
            </a:r>
            <a:endParaRPr sz="900">
              <a:latin typeface="Calibri"/>
              <a:cs typeface="Calibri"/>
            </a:endParaRPr>
          </a:p>
        </p:txBody>
      </p:sp>
      <p:sp>
        <p:nvSpPr>
          <p:cNvPr id="90" name="object 90"/>
          <p:cNvSpPr txBox="1"/>
          <p:nvPr/>
        </p:nvSpPr>
        <p:spPr>
          <a:xfrm>
            <a:off x="2184979" y="5916761"/>
            <a:ext cx="140970" cy="255904"/>
          </a:xfrm>
          <a:prstGeom prst="rect">
            <a:avLst/>
          </a:prstGeom>
        </p:spPr>
        <p:txBody>
          <a:bodyPr vert="vert270" wrap="square" lIns="0" tIns="0" rIns="0" bIns="0" rtlCol="0">
            <a:spAutoFit/>
          </a:bodyPr>
          <a:lstStyle/>
          <a:p>
            <a:pPr marL="12700">
              <a:lnSpc>
                <a:spcPts val="960"/>
              </a:lnSpc>
            </a:pPr>
            <a:r>
              <a:rPr sz="900" spc="-20" dirty="0">
                <a:latin typeface="Calibri"/>
                <a:cs typeface="Calibri"/>
              </a:rPr>
              <a:t>2008</a:t>
            </a:r>
            <a:endParaRPr sz="900">
              <a:latin typeface="Calibri"/>
              <a:cs typeface="Calibri"/>
            </a:endParaRPr>
          </a:p>
        </p:txBody>
      </p:sp>
      <p:sp>
        <p:nvSpPr>
          <p:cNvPr id="91" name="object 91"/>
          <p:cNvSpPr txBox="1"/>
          <p:nvPr/>
        </p:nvSpPr>
        <p:spPr>
          <a:xfrm>
            <a:off x="2426753" y="5916761"/>
            <a:ext cx="140970" cy="255904"/>
          </a:xfrm>
          <a:prstGeom prst="rect">
            <a:avLst/>
          </a:prstGeom>
        </p:spPr>
        <p:txBody>
          <a:bodyPr vert="vert270" wrap="square" lIns="0" tIns="0" rIns="0" bIns="0" rtlCol="0">
            <a:spAutoFit/>
          </a:bodyPr>
          <a:lstStyle/>
          <a:p>
            <a:pPr marL="12700">
              <a:lnSpc>
                <a:spcPts val="960"/>
              </a:lnSpc>
            </a:pPr>
            <a:r>
              <a:rPr sz="900" spc="-20" dirty="0">
                <a:latin typeface="Calibri"/>
                <a:cs typeface="Calibri"/>
              </a:rPr>
              <a:t>2010</a:t>
            </a:r>
            <a:endParaRPr sz="900">
              <a:latin typeface="Calibri"/>
              <a:cs typeface="Calibri"/>
            </a:endParaRPr>
          </a:p>
        </p:txBody>
      </p:sp>
      <p:sp>
        <p:nvSpPr>
          <p:cNvPr id="92" name="object 92"/>
          <p:cNvSpPr txBox="1"/>
          <p:nvPr/>
        </p:nvSpPr>
        <p:spPr>
          <a:xfrm>
            <a:off x="2668528" y="5916761"/>
            <a:ext cx="140970" cy="255904"/>
          </a:xfrm>
          <a:prstGeom prst="rect">
            <a:avLst/>
          </a:prstGeom>
        </p:spPr>
        <p:txBody>
          <a:bodyPr vert="vert270" wrap="square" lIns="0" tIns="0" rIns="0" bIns="0" rtlCol="0">
            <a:spAutoFit/>
          </a:bodyPr>
          <a:lstStyle/>
          <a:p>
            <a:pPr marL="12700">
              <a:lnSpc>
                <a:spcPts val="960"/>
              </a:lnSpc>
            </a:pPr>
            <a:r>
              <a:rPr sz="900" spc="-20" dirty="0">
                <a:latin typeface="Calibri"/>
                <a:cs typeface="Calibri"/>
              </a:rPr>
              <a:t>2012</a:t>
            </a:r>
            <a:endParaRPr sz="900">
              <a:latin typeface="Calibri"/>
              <a:cs typeface="Calibri"/>
            </a:endParaRPr>
          </a:p>
        </p:txBody>
      </p:sp>
      <p:sp>
        <p:nvSpPr>
          <p:cNvPr id="93" name="object 93"/>
          <p:cNvSpPr txBox="1"/>
          <p:nvPr/>
        </p:nvSpPr>
        <p:spPr>
          <a:xfrm>
            <a:off x="2910302" y="5916761"/>
            <a:ext cx="140970" cy="255904"/>
          </a:xfrm>
          <a:prstGeom prst="rect">
            <a:avLst/>
          </a:prstGeom>
        </p:spPr>
        <p:txBody>
          <a:bodyPr vert="vert270" wrap="square" lIns="0" tIns="0" rIns="0" bIns="0" rtlCol="0">
            <a:spAutoFit/>
          </a:bodyPr>
          <a:lstStyle/>
          <a:p>
            <a:pPr marL="12700">
              <a:lnSpc>
                <a:spcPts val="960"/>
              </a:lnSpc>
            </a:pPr>
            <a:r>
              <a:rPr sz="900" spc="-20" dirty="0">
                <a:latin typeface="Calibri"/>
                <a:cs typeface="Calibri"/>
              </a:rPr>
              <a:t>2014</a:t>
            </a:r>
            <a:endParaRPr sz="900">
              <a:latin typeface="Calibri"/>
              <a:cs typeface="Calibri"/>
            </a:endParaRPr>
          </a:p>
        </p:txBody>
      </p:sp>
      <p:sp>
        <p:nvSpPr>
          <p:cNvPr id="94" name="object 94"/>
          <p:cNvSpPr txBox="1"/>
          <p:nvPr/>
        </p:nvSpPr>
        <p:spPr>
          <a:xfrm>
            <a:off x="3152076" y="5916761"/>
            <a:ext cx="140970" cy="255904"/>
          </a:xfrm>
          <a:prstGeom prst="rect">
            <a:avLst/>
          </a:prstGeom>
        </p:spPr>
        <p:txBody>
          <a:bodyPr vert="vert270" wrap="square" lIns="0" tIns="0" rIns="0" bIns="0" rtlCol="0">
            <a:spAutoFit/>
          </a:bodyPr>
          <a:lstStyle/>
          <a:p>
            <a:pPr marL="12700">
              <a:lnSpc>
                <a:spcPts val="960"/>
              </a:lnSpc>
            </a:pPr>
            <a:r>
              <a:rPr sz="900" spc="-20" dirty="0">
                <a:latin typeface="Calibri"/>
                <a:cs typeface="Calibri"/>
              </a:rPr>
              <a:t>2016</a:t>
            </a:r>
            <a:endParaRPr sz="900">
              <a:latin typeface="Calibri"/>
              <a:cs typeface="Calibri"/>
            </a:endParaRPr>
          </a:p>
        </p:txBody>
      </p:sp>
      <p:sp>
        <p:nvSpPr>
          <p:cNvPr id="95" name="object 95"/>
          <p:cNvSpPr txBox="1"/>
          <p:nvPr/>
        </p:nvSpPr>
        <p:spPr>
          <a:xfrm>
            <a:off x="3393850" y="5916761"/>
            <a:ext cx="140970" cy="255904"/>
          </a:xfrm>
          <a:prstGeom prst="rect">
            <a:avLst/>
          </a:prstGeom>
        </p:spPr>
        <p:txBody>
          <a:bodyPr vert="vert270" wrap="square" lIns="0" tIns="0" rIns="0" bIns="0" rtlCol="0">
            <a:spAutoFit/>
          </a:bodyPr>
          <a:lstStyle/>
          <a:p>
            <a:pPr marL="12700">
              <a:lnSpc>
                <a:spcPts val="960"/>
              </a:lnSpc>
            </a:pPr>
            <a:r>
              <a:rPr sz="900" spc="-20" dirty="0">
                <a:latin typeface="Calibri"/>
                <a:cs typeface="Calibri"/>
              </a:rPr>
              <a:t>2018</a:t>
            </a:r>
            <a:endParaRPr sz="900">
              <a:latin typeface="Calibri"/>
              <a:cs typeface="Calibri"/>
            </a:endParaRPr>
          </a:p>
        </p:txBody>
      </p:sp>
      <p:sp>
        <p:nvSpPr>
          <p:cNvPr id="96" name="object 96"/>
          <p:cNvSpPr txBox="1"/>
          <p:nvPr/>
        </p:nvSpPr>
        <p:spPr>
          <a:xfrm>
            <a:off x="3635004" y="5916763"/>
            <a:ext cx="141605" cy="255904"/>
          </a:xfrm>
          <a:prstGeom prst="rect">
            <a:avLst/>
          </a:prstGeom>
        </p:spPr>
        <p:txBody>
          <a:bodyPr vert="vert270" wrap="square" lIns="0" tIns="0" rIns="0" bIns="0" rtlCol="0">
            <a:spAutoFit/>
          </a:bodyPr>
          <a:lstStyle/>
          <a:p>
            <a:pPr marL="12700">
              <a:lnSpc>
                <a:spcPts val="965"/>
              </a:lnSpc>
            </a:pPr>
            <a:r>
              <a:rPr sz="900" spc="-20" dirty="0">
                <a:latin typeface="Calibri"/>
                <a:cs typeface="Calibri"/>
              </a:rPr>
              <a:t>2020</a:t>
            </a:r>
            <a:endParaRPr sz="900">
              <a:latin typeface="Calibri"/>
              <a:cs typeface="Calibri"/>
            </a:endParaRPr>
          </a:p>
        </p:txBody>
      </p:sp>
      <p:sp>
        <p:nvSpPr>
          <p:cNvPr id="97" name="object 97"/>
          <p:cNvSpPr txBox="1"/>
          <p:nvPr/>
        </p:nvSpPr>
        <p:spPr>
          <a:xfrm>
            <a:off x="3876779" y="5916763"/>
            <a:ext cx="141605" cy="255904"/>
          </a:xfrm>
          <a:prstGeom prst="rect">
            <a:avLst/>
          </a:prstGeom>
        </p:spPr>
        <p:txBody>
          <a:bodyPr vert="vert270" wrap="square" lIns="0" tIns="0" rIns="0" bIns="0" rtlCol="0">
            <a:spAutoFit/>
          </a:bodyPr>
          <a:lstStyle/>
          <a:p>
            <a:pPr marL="12700">
              <a:lnSpc>
                <a:spcPts val="965"/>
              </a:lnSpc>
            </a:pPr>
            <a:r>
              <a:rPr sz="900" spc="-20" dirty="0">
                <a:latin typeface="Calibri"/>
                <a:cs typeface="Calibri"/>
              </a:rPr>
              <a:t>2022</a:t>
            </a:r>
            <a:endParaRPr sz="900">
              <a:latin typeface="Calibri"/>
              <a:cs typeface="Calibri"/>
            </a:endParaRPr>
          </a:p>
        </p:txBody>
      </p:sp>
      <p:sp>
        <p:nvSpPr>
          <p:cNvPr id="98" name="object 98"/>
          <p:cNvSpPr txBox="1"/>
          <p:nvPr/>
        </p:nvSpPr>
        <p:spPr>
          <a:xfrm>
            <a:off x="4118553" y="5916763"/>
            <a:ext cx="141605" cy="255904"/>
          </a:xfrm>
          <a:prstGeom prst="rect">
            <a:avLst/>
          </a:prstGeom>
        </p:spPr>
        <p:txBody>
          <a:bodyPr vert="vert270" wrap="square" lIns="0" tIns="0" rIns="0" bIns="0" rtlCol="0">
            <a:spAutoFit/>
          </a:bodyPr>
          <a:lstStyle/>
          <a:p>
            <a:pPr marL="12700">
              <a:lnSpc>
                <a:spcPts val="965"/>
              </a:lnSpc>
            </a:pPr>
            <a:r>
              <a:rPr sz="900" spc="-20" dirty="0">
                <a:latin typeface="Calibri"/>
                <a:cs typeface="Calibri"/>
              </a:rPr>
              <a:t>2024</a:t>
            </a:r>
            <a:endParaRPr sz="900">
              <a:latin typeface="Calibri"/>
              <a:cs typeface="Calibri"/>
            </a:endParaRPr>
          </a:p>
        </p:txBody>
      </p:sp>
      <p:sp>
        <p:nvSpPr>
          <p:cNvPr id="99" name="object 99"/>
          <p:cNvSpPr txBox="1"/>
          <p:nvPr/>
        </p:nvSpPr>
        <p:spPr>
          <a:xfrm>
            <a:off x="4360167" y="5916763"/>
            <a:ext cx="141605" cy="255904"/>
          </a:xfrm>
          <a:prstGeom prst="rect">
            <a:avLst/>
          </a:prstGeom>
        </p:spPr>
        <p:txBody>
          <a:bodyPr vert="vert270" wrap="square" lIns="0" tIns="0" rIns="0" bIns="0" rtlCol="0">
            <a:spAutoFit/>
          </a:bodyPr>
          <a:lstStyle/>
          <a:p>
            <a:pPr marL="12700">
              <a:lnSpc>
                <a:spcPts val="965"/>
              </a:lnSpc>
            </a:pPr>
            <a:r>
              <a:rPr sz="900" spc="-20" dirty="0">
                <a:latin typeface="Calibri"/>
                <a:cs typeface="Calibri"/>
              </a:rPr>
              <a:t>2026</a:t>
            </a:r>
            <a:endParaRPr sz="900">
              <a:latin typeface="Calibri"/>
              <a:cs typeface="Calibri"/>
            </a:endParaRPr>
          </a:p>
        </p:txBody>
      </p:sp>
      <p:sp>
        <p:nvSpPr>
          <p:cNvPr id="100" name="object 100"/>
          <p:cNvSpPr txBox="1"/>
          <p:nvPr/>
        </p:nvSpPr>
        <p:spPr>
          <a:xfrm>
            <a:off x="4602102" y="5916763"/>
            <a:ext cx="141605" cy="255904"/>
          </a:xfrm>
          <a:prstGeom prst="rect">
            <a:avLst/>
          </a:prstGeom>
        </p:spPr>
        <p:txBody>
          <a:bodyPr vert="vert270" wrap="square" lIns="0" tIns="0" rIns="0" bIns="0" rtlCol="0">
            <a:spAutoFit/>
          </a:bodyPr>
          <a:lstStyle/>
          <a:p>
            <a:pPr marL="12700">
              <a:lnSpc>
                <a:spcPts val="965"/>
              </a:lnSpc>
            </a:pPr>
            <a:r>
              <a:rPr sz="900" spc="-20" dirty="0">
                <a:latin typeface="Calibri"/>
                <a:cs typeface="Calibri"/>
              </a:rPr>
              <a:t>2028</a:t>
            </a:r>
            <a:endParaRPr sz="900">
              <a:latin typeface="Calibri"/>
              <a:cs typeface="Calibri"/>
            </a:endParaRPr>
          </a:p>
        </p:txBody>
      </p:sp>
      <p:sp>
        <p:nvSpPr>
          <p:cNvPr id="101" name="object 101"/>
          <p:cNvSpPr txBox="1"/>
          <p:nvPr/>
        </p:nvSpPr>
        <p:spPr>
          <a:xfrm>
            <a:off x="4843876" y="5916763"/>
            <a:ext cx="141605" cy="255904"/>
          </a:xfrm>
          <a:prstGeom prst="rect">
            <a:avLst/>
          </a:prstGeom>
        </p:spPr>
        <p:txBody>
          <a:bodyPr vert="vert270" wrap="square" lIns="0" tIns="0" rIns="0" bIns="0" rtlCol="0">
            <a:spAutoFit/>
          </a:bodyPr>
          <a:lstStyle/>
          <a:p>
            <a:pPr marL="12700">
              <a:lnSpc>
                <a:spcPts val="965"/>
              </a:lnSpc>
            </a:pPr>
            <a:r>
              <a:rPr sz="900" spc="-20" dirty="0">
                <a:latin typeface="Calibri"/>
                <a:cs typeface="Calibri"/>
              </a:rPr>
              <a:t>2030</a:t>
            </a:r>
            <a:endParaRPr sz="900">
              <a:latin typeface="Calibri"/>
              <a:cs typeface="Calibri"/>
            </a:endParaRPr>
          </a:p>
        </p:txBody>
      </p:sp>
      <p:sp>
        <p:nvSpPr>
          <p:cNvPr id="102" name="object 102"/>
          <p:cNvSpPr txBox="1"/>
          <p:nvPr/>
        </p:nvSpPr>
        <p:spPr>
          <a:xfrm>
            <a:off x="5085490" y="5916763"/>
            <a:ext cx="141605" cy="255904"/>
          </a:xfrm>
          <a:prstGeom prst="rect">
            <a:avLst/>
          </a:prstGeom>
        </p:spPr>
        <p:txBody>
          <a:bodyPr vert="vert270" wrap="square" lIns="0" tIns="0" rIns="0" bIns="0" rtlCol="0">
            <a:spAutoFit/>
          </a:bodyPr>
          <a:lstStyle/>
          <a:p>
            <a:pPr marL="12700">
              <a:lnSpc>
                <a:spcPts val="965"/>
              </a:lnSpc>
            </a:pPr>
            <a:r>
              <a:rPr sz="900" spc="-20" dirty="0">
                <a:latin typeface="Calibri"/>
                <a:cs typeface="Calibri"/>
              </a:rPr>
              <a:t>2032</a:t>
            </a:r>
            <a:endParaRPr sz="900">
              <a:latin typeface="Calibri"/>
              <a:cs typeface="Calibri"/>
            </a:endParaRPr>
          </a:p>
        </p:txBody>
      </p:sp>
      <p:sp>
        <p:nvSpPr>
          <p:cNvPr id="10" name="object 10"/>
          <p:cNvSpPr txBox="1"/>
          <p:nvPr/>
        </p:nvSpPr>
        <p:spPr>
          <a:xfrm>
            <a:off x="8315220" y="5870877"/>
            <a:ext cx="132715" cy="174625"/>
          </a:xfrm>
          <a:prstGeom prst="rect">
            <a:avLst/>
          </a:prstGeom>
        </p:spPr>
        <p:txBody>
          <a:bodyPr vert="horz" wrap="square" lIns="0" tIns="15875" rIns="0" bIns="0" rtlCol="0">
            <a:spAutoFit/>
          </a:bodyPr>
          <a:lstStyle/>
          <a:p>
            <a:pPr marL="12700">
              <a:lnSpc>
                <a:spcPct val="100000"/>
              </a:lnSpc>
              <a:spcBef>
                <a:spcPts val="125"/>
              </a:spcBef>
            </a:pPr>
            <a:r>
              <a:rPr sz="950" dirty="0">
                <a:latin typeface="Calibri"/>
                <a:cs typeface="Calibri"/>
              </a:rPr>
              <a:t>B-</a:t>
            </a:r>
            <a:endParaRPr sz="950">
              <a:latin typeface="Calibri"/>
              <a:cs typeface="Calibri"/>
            </a:endParaRPr>
          </a:p>
        </p:txBody>
      </p:sp>
      <p:sp>
        <p:nvSpPr>
          <p:cNvPr id="11" name="object 11"/>
          <p:cNvSpPr txBox="1"/>
          <p:nvPr/>
        </p:nvSpPr>
        <p:spPr>
          <a:xfrm>
            <a:off x="9734536" y="5870877"/>
            <a:ext cx="132715" cy="174625"/>
          </a:xfrm>
          <a:prstGeom prst="rect">
            <a:avLst/>
          </a:prstGeom>
        </p:spPr>
        <p:txBody>
          <a:bodyPr vert="horz" wrap="square" lIns="0" tIns="15875" rIns="0" bIns="0" rtlCol="0">
            <a:spAutoFit/>
          </a:bodyPr>
          <a:lstStyle/>
          <a:p>
            <a:pPr marL="12700">
              <a:lnSpc>
                <a:spcPct val="100000"/>
              </a:lnSpc>
              <a:spcBef>
                <a:spcPts val="125"/>
              </a:spcBef>
            </a:pPr>
            <a:r>
              <a:rPr sz="950" dirty="0">
                <a:latin typeface="Calibri"/>
                <a:cs typeface="Calibri"/>
              </a:rPr>
              <a:t>B-</a:t>
            </a:r>
            <a:endParaRPr sz="950">
              <a:latin typeface="Calibri"/>
              <a:cs typeface="Calibri"/>
            </a:endParaRPr>
          </a:p>
        </p:txBody>
      </p:sp>
      <p:grpSp>
        <p:nvGrpSpPr>
          <p:cNvPr id="12" name="object 12"/>
          <p:cNvGrpSpPr/>
          <p:nvPr/>
        </p:nvGrpSpPr>
        <p:grpSpPr>
          <a:xfrm>
            <a:off x="6251702" y="6085149"/>
            <a:ext cx="5708650" cy="3175"/>
            <a:chOff x="6251702" y="6085149"/>
            <a:chExt cx="5708650" cy="3175"/>
          </a:xfrm>
        </p:grpSpPr>
        <p:sp>
          <p:nvSpPr>
            <p:cNvPr id="13" name="object 13"/>
            <p:cNvSpPr/>
            <p:nvPr/>
          </p:nvSpPr>
          <p:spPr>
            <a:xfrm>
              <a:off x="6253250" y="6086697"/>
              <a:ext cx="5705475" cy="0"/>
            </a:xfrm>
            <a:custGeom>
              <a:avLst/>
              <a:gdLst/>
              <a:ahLst/>
              <a:cxnLst/>
              <a:rect l="l" t="t" r="r" b="b"/>
              <a:pathLst>
                <a:path w="5705475">
                  <a:moveTo>
                    <a:pt x="0" y="0"/>
                  </a:moveTo>
                  <a:lnTo>
                    <a:pt x="5704929" y="0"/>
                  </a:lnTo>
                </a:path>
              </a:pathLst>
            </a:custGeom>
            <a:ln w="3175">
              <a:solidFill>
                <a:srgbClr val="000000"/>
              </a:solidFill>
            </a:ln>
          </p:spPr>
          <p:txBody>
            <a:bodyPr wrap="square" lIns="0" tIns="0" rIns="0" bIns="0" rtlCol="0"/>
            <a:lstStyle/>
            <a:p>
              <a:endParaRPr/>
            </a:p>
          </p:txBody>
        </p:sp>
        <p:sp>
          <p:nvSpPr>
            <p:cNvPr id="14" name="object 14"/>
            <p:cNvSpPr/>
            <p:nvPr/>
          </p:nvSpPr>
          <p:spPr>
            <a:xfrm>
              <a:off x="6251702" y="6085149"/>
              <a:ext cx="5708650" cy="3175"/>
            </a:xfrm>
            <a:custGeom>
              <a:avLst/>
              <a:gdLst/>
              <a:ahLst/>
              <a:cxnLst/>
              <a:rect l="l" t="t" r="r" b="b"/>
              <a:pathLst>
                <a:path w="5708650" h="3175">
                  <a:moveTo>
                    <a:pt x="5708026" y="0"/>
                  </a:moveTo>
                  <a:lnTo>
                    <a:pt x="0" y="0"/>
                  </a:lnTo>
                  <a:lnTo>
                    <a:pt x="0" y="3097"/>
                  </a:lnTo>
                  <a:lnTo>
                    <a:pt x="5708026" y="3097"/>
                  </a:lnTo>
                  <a:lnTo>
                    <a:pt x="5708026" y="0"/>
                  </a:lnTo>
                  <a:close/>
                </a:path>
              </a:pathLst>
            </a:custGeom>
            <a:solidFill>
              <a:srgbClr val="000000"/>
            </a:solidFill>
          </p:spPr>
          <p:txBody>
            <a:bodyPr wrap="square" lIns="0" tIns="0" rIns="0" bIns="0" rtlCol="0"/>
            <a:lstStyle/>
            <a:p>
              <a:endParaRPr/>
            </a:p>
          </p:txBody>
        </p:sp>
      </p:grpSp>
      <p:sp>
        <p:nvSpPr>
          <p:cNvPr id="4" name="object 4"/>
          <p:cNvSpPr/>
          <p:nvPr/>
        </p:nvSpPr>
        <p:spPr>
          <a:xfrm>
            <a:off x="11600180" y="6365824"/>
            <a:ext cx="360680" cy="192405"/>
          </a:xfrm>
          <a:custGeom>
            <a:avLst/>
            <a:gdLst/>
            <a:ahLst/>
            <a:cxnLst/>
            <a:rect l="l" t="t" r="r" b="b"/>
            <a:pathLst>
              <a:path w="360679" h="192404">
                <a:moveTo>
                  <a:pt x="131572" y="125476"/>
                </a:moveTo>
                <a:lnTo>
                  <a:pt x="118224" y="83235"/>
                </a:lnTo>
                <a:lnTo>
                  <a:pt x="75565" y="64655"/>
                </a:lnTo>
                <a:lnTo>
                  <a:pt x="68453" y="64655"/>
                </a:lnTo>
                <a:lnTo>
                  <a:pt x="61849" y="65836"/>
                </a:lnTo>
                <a:lnTo>
                  <a:pt x="49657" y="70586"/>
                </a:lnTo>
                <a:lnTo>
                  <a:pt x="44958" y="73647"/>
                </a:lnTo>
                <a:lnTo>
                  <a:pt x="41529" y="77381"/>
                </a:lnTo>
                <a:lnTo>
                  <a:pt x="41529" y="42252"/>
                </a:lnTo>
                <a:lnTo>
                  <a:pt x="120904" y="42252"/>
                </a:lnTo>
                <a:lnTo>
                  <a:pt x="120904" y="4076"/>
                </a:lnTo>
                <a:lnTo>
                  <a:pt x="2032" y="4076"/>
                </a:lnTo>
                <a:lnTo>
                  <a:pt x="2032" y="114782"/>
                </a:lnTo>
                <a:lnTo>
                  <a:pt x="44069" y="114782"/>
                </a:lnTo>
                <a:lnTo>
                  <a:pt x="45123" y="110540"/>
                </a:lnTo>
                <a:lnTo>
                  <a:pt x="45212" y="110210"/>
                </a:lnTo>
                <a:lnTo>
                  <a:pt x="47752" y="106514"/>
                </a:lnTo>
                <a:lnTo>
                  <a:pt x="55118" y="100914"/>
                </a:lnTo>
                <a:lnTo>
                  <a:pt x="59944" y="99517"/>
                </a:lnTo>
                <a:lnTo>
                  <a:pt x="73533" y="99517"/>
                </a:lnTo>
                <a:lnTo>
                  <a:pt x="79502" y="101727"/>
                </a:lnTo>
                <a:lnTo>
                  <a:pt x="87630" y="110540"/>
                </a:lnTo>
                <a:lnTo>
                  <a:pt x="89662" y="116903"/>
                </a:lnTo>
                <a:lnTo>
                  <a:pt x="89662" y="133705"/>
                </a:lnTo>
                <a:lnTo>
                  <a:pt x="87731" y="140157"/>
                </a:lnTo>
                <a:lnTo>
                  <a:pt x="87630" y="140500"/>
                </a:lnTo>
                <a:lnTo>
                  <a:pt x="83820" y="145580"/>
                </a:lnTo>
                <a:lnTo>
                  <a:pt x="79883" y="150672"/>
                </a:lnTo>
                <a:lnTo>
                  <a:pt x="73914" y="153212"/>
                </a:lnTo>
                <a:lnTo>
                  <a:pt x="59182" y="153212"/>
                </a:lnTo>
                <a:lnTo>
                  <a:pt x="53848" y="151485"/>
                </a:lnTo>
                <a:lnTo>
                  <a:pt x="45974" y="144526"/>
                </a:lnTo>
                <a:lnTo>
                  <a:pt x="43561" y="140157"/>
                </a:lnTo>
                <a:lnTo>
                  <a:pt x="42545" y="134899"/>
                </a:lnTo>
                <a:lnTo>
                  <a:pt x="0" y="134899"/>
                </a:lnTo>
                <a:lnTo>
                  <a:pt x="18783" y="174764"/>
                </a:lnTo>
                <a:lnTo>
                  <a:pt x="57594" y="189687"/>
                </a:lnTo>
                <a:lnTo>
                  <a:pt x="67437" y="190119"/>
                </a:lnTo>
                <a:lnTo>
                  <a:pt x="81889" y="189039"/>
                </a:lnTo>
                <a:lnTo>
                  <a:pt x="122135" y="163207"/>
                </a:lnTo>
                <a:lnTo>
                  <a:pt x="126873" y="153212"/>
                </a:lnTo>
                <a:lnTo>
                  <a:pt x="127381" y="152171"/>
                </a:lnTo>
                <a:lnTo>
                  <a:pt x="130517" y="139598"/>
                </a:lnTo>
                <a:lnTo>
                  <a:pt x="131572" y="125476"/>
                </a:lnTo>
                <a:close/>
              </a:path>
              <a:path w="360679" h="192404">
                <a:moveTo>
                  <a:pt x="284734" y="137947"/>
                </a:moveTo>
                <a:lnTo>
                  <a:pt x="266446" y="99593"/>
                </a:lnTo>
                <a:lnTo>
                  <a:pt x="253492" y="93154"/>
                </a:lnTo>
                <a:lnTo>
                  <a:pt x="253492" y="92138"/>
                </a:lnTo>
                <a:lnTo>
                  <a:pt x="280898" y="58407"/>
                </a:lnTo>
                <a:lnTo>
                  <a:pt x="281381" y="50990"/>
                </a:lnTo>
                <a:lnTo>
                  <a:pt x="281381" y="49631"/>
                </a:lnTo>
                <a:lnTo>
                  <a:pt x="281165" y="46151"/>
                </a:lnTo>
                <a:lnTo>
                  <a:pt x="281089" y="44881"/>
                </a:lnTo>
                <a:lnTo>
                  <a:pt x="260223" y="10236"/>
                </a:lnTo>
                <a:lnTo>
                  <a:pt x="221107" y="0"/>
                </a:lnTo>
                <a:lnTo>
                  <a:pt x="207479" y="927"/>
                </a:lnTo>
                <a:lnTo>
                  <a:pt x="168122" y="22936"/>
                </a:lnTo>
                <a:lnTo>
                  <a:pt x="157734" y="56756"/>
                </a:lnTo>
                <a:lnTo>
                  <a:pt x="200279" y="56756"/>
                </a:lnTo>
                <a:lnTo>
                  <a:pt x="200787" y="50990"/>
                </a:lnTo>
                <a:lnTo>
                  <a:pt x="202565" y="46151"/>
                </a:lnTo>
                <a:lnTo>
                  <a:pt x="208915" y="38354"/>
                </a:lnTo>
                <a:lnTo>
                  <a:pt x="213614" y="36398"/>
                </a:lnTo>
                <a:lnTo>
                  <a:pt x="226060" y="36398"/>
                </a:lnTo>
                <a:lnTo>
                  <a:pt x="230759" y="38100"/>
                </a:lnTo>
                <a:lnTo>
                  <a:pt x="234061" y="41490"/>
                </a:lnTo>
                <a:lnTo>
                  <a:pt x="237490" y="44881"/>
                </a:lnTo>
                <a:lnTo>
                  <a:pt x="239141" y="49631"/>
                </a:lnTo>
                <a:lnTo>
                  <a:pt x="239141" y="63373"/>
                </a:lnTo>
                <a:lnTo>
                  <a:pt x="236474" y="68681"/>
                </a:lnTo>
                <a:lnTo>
                  <a:pt x="225806" y="74612"/>
                </a:lnTo>
                <a:lnTo>
                  <a:pt x="218821" y="76098"/>
                </a:lnTo>
                <a:lnTo>
                  <a:pt x="202057" y="76098"/>
                </a:lnTo>
                <a:lnTo>
                  <a:pt x="202057" y="111480"/>
                </a:lnTo>
                <a:lnTo>
                  <a:pt x="221615" y="111480"/>
                </a:lnTo>
                <a:lnTo>
                  <a:pt x="229870" y="113309"/>
                </a:lnTo>
                <a:lnTo>
                  <a:pt x="234950" y="116954"/>
                </a:lnTo>
                <a:lnTo>
                  <a:pt x="240157" y="120599"/>
                </a:lnTo>
                <a:lnTo>
                  <a:pt x="242824" y="126492"/>
                </a:lnTo>
                <a:lnTo>
                  <a:pt x="242824" y="140919"/>
                </a:lnTo>
                <a:lnTo>
                  <a:pt x="240919" y="145961"/>
                </a:lnTo>
                <a:lnTo>
                  <a:pt x="237236" y="149783"/>
                </a:lnTo>
                <a:lnTo>
                  <a:pt x="233680" y="153606"/>
                </a:lnTo>
                <a:lnTo>
                  <a:pt x="228473" y="155511"/>
                </a:lnTo>
                <a:lnTo>
                  <a:pt x="214122" y="155511"/>
                </a:lnTo>
                <a:lnTo>
                  <a:pt x="208153" y="153352"/>
                </a:lnTo>
                <a:lnTo>
                  <a:pt x="200025" y="144691"/>
                </a:lnTo>
                <a:lnTo>
                  <a:pt x="197866" y="138798"/>
                </a:lnTo>
                <a:lnTo>
                  <a:pt x="197739" y="131330"/>
                </a:lnTo>
                <a:lnTo>
                  <a:pt x="155448" y="131330"/>
                </a:lnTo>
                <a:lnTo>
                  <a:pt x="166624" y="168173"/>
                </a:lnTo>
                <a:lnTo>
                  <a:pt x="208915" y="190715"/>
                </a:lnTo>
                <a:lnTo>
                  <a:pt x="223393" y="191655"/>
                </a:lnTo>
                <a:lnTo>
                  <a:pt x="232600" y="191236"/>
                </a:lnTo>
                <a:lnTo>
                  <a:pt x="241185" y="189941"/>
                </a:lnTo>
                <a:lnTo>
                  <a:pt x="248704" y="187896"/>
                </a:lnTo>
                <a:lnTo>
                  <a:pt x="248843" y="187896"/>
                </a:lnTo>
                <a:lnTo>
                  <a:pt x="280657" y="159550"/>
                </a:lnTo>
                <a:lnTo>
                  <a:pt x="282003" y="155511"/>
                </a:lnTo>
                <a:lnTo>
                  <a:pt x="282917" y="152806"/>
                </a:lnTo>
                <a:lnTo>
                  <a:pt x="284213" y="145961"/>
                </a:lnTo>
                <a:lnTo>
                  <a:pt x="284327" y="144691"/>
                </a:lnTo>
                <a:lnTo>
                  <a:pt x="284556" y="140919"/>
                </a:lnTo>
                <a:lnTo>
                  <a:pt x="284683" y="138798"/>
                </a:lnTo>
                <a:lnTo>
                  <a:pt x="284734" y="137947"/>
                </a:lnTo>
                <a:close/>
              </a:path>
              <a:path w="360679" h="192404">
                <a:moveTo>
                  <a:pt x="360553" y="161963"/>
                </a:moveTo>
                <a:lnTo>
                  <a:pt x="358140" y="156273"/>
                </a:lnTo>
                <a:lnTo>
                  <a:pt x="348488" y="147116"/>
                </a:lnTo>
                <a:lnTo>
                  <a:pt x="342265" y="144818"/>
                </a:lnTo>
                <a:lnTo>
                  <a:pt x="327152" y="144818"/>
                </a:lnTo>
                <a:lnTo>
                  <a:pt x="320929" y="147116"/>
                </a:lnTo>
                <a:lnTo>
                  <a:pt x="311277" y="156273"/>
                </a:lnTo>
                <a:lnTo>
                  <a:pt x="308864" y="161963"/>
                </a:lnTo>
                <a:lnTo>
                  <a:pt x="308864" y="175361"/>
                </a:lnTo>
                <a:lnTo>
                  <a:pt x="311277" y="180924"/>
                </a:lnTo>
                <a:lnTo>
                  <a:pt x="320929" y="189915"/>
                </a:lnTo>
                <a:lnTo>
                  <a:pt x="327152" y="192163"/>
                </a:lnTo>
                <a:lnTo>
                  <a:pt x="334899" y="192163"/>
                </a:lnTo>
                <a:lnTo>
                  <a:pt x="342265" y="192163"/>
                </a:lnTo>
                <a:lnTo>
                  <a:pt x="348488" y="189915"/>
                </a:lnTo>
                <a:lnTo>
                  <a:pt x="358140" y="180924"/>
                </a:lnTo>
                <a:lnTo>
                  <a:pt x="360553" y="175361"/>
                </a:lnTo>
                <a:lnTo>
                  <a:pt x="360553" y="161963"/>
                </a:lnTo>
                <a:close/>
              </a:path>
            </a:pathLst>
          </a:custGeom>
          <a:solidFill>
            <a:srgbClr val="242424">
              <a:alpha val="25097"/>
            </a:srgbClr>
          </a:solidFill>
        </p:spPr>
        <p:txBody>
          <a:bodyPr wrap="square" lIns="0" tIns="0" rIns="0" bIns="0" rtlCol="0"/>
          <a:lstStyle/>
          <a:p>
            <a:endParaRPr/>
          </a:p>
        </p:txBody>
      </p:sp>
      <p:sp>
        <p:nvSpPr>
          <p:cNvPr id="5" name="object 5"/>
          <p:cNvSpPr txBox="1"/>
          <p:nvPr/>
        </p:nvSpPr>
        <p:spPr>
          <a:xfrm>
            <a:off x="358241" y="6503923"/>
            <a:ext cx="4041140" cy="147955"/>
          </a:xfrm>
          <a:prstGeom prst="rect">
            <a:avLst/>
          </a:prstGeom>
        </p:spPr>
        <p:txBody>
          <a:bodyPr vert="horz" wrap="square" lIns="0" tIns="12700" rIns="0" bIns="0" rtlCol="0">
            <a:spAutoFit/>
          </a:bodyPr>
          <a:lstStyle/>
          <a:p>
            <a:pPr marL="12700">
              <a:lnSpc>
                <a:spcPct val="100000"/>
              </a:lnSpc>
              <a:spcBef>
                <a:spcPts val="100"/>
              </a:spcBef>
            </a:pPr>
            <a:r>
              <a:rPr sz="800" i="1" dirty="0">
                <a:latin typeface="Verdana"/>
                <a:cs typeface="Verdana"/>
              </a:rPr>
              <a:t>Fuente:</a:t>
            </a:r>
            <a:r>
              <a:rPr sz="800" i="1" spc="-15" dirty="0">
                <a:latin typeface="Verdana"/>
                <a:cs typeface="Verdana"/>
              </a:rPr>
              <a:t> </a:t>
            </a:r>
            <a:r>
              <a:rPr sz="800" i="1" dirty="0">
                <a:latin typeface="Verdana"/>
                <a:cs typeface="Verdana"/>
              </a:rPr>
              <a:t>Actinver</a:t>
            </a:r>
            <a:r>
              <a:rPr sz="800" i="1" spc="-15" dirty="0">
                <a:latin typeface="Verdana"/>
                <a:cs typeface="Verdana"/>
              </a:rPr>
              <a:t> </a:t>
            </a:r>
            <a:r>
              <a:rPr sz="800" i="1" dirty="0">
                <a:latin typeface="Verdana"/>
                <a:cs typeface="Verdana"/>
              </a:rPr>
              <a:t>con</a:t>
            </a:r>
            <a:r>
              <a:rPr sz="800" i="1" spc="-10" dirty="0">
                <a:latin typeface="Verdana"/>
                <a:cs typeface="Verdana"/>
              </a:rPr>
              <a:t> </a:t>
            </a:r>
            <a:r>
              <a:rPr sz="800" i="1" dirty="0">
                <a:latin typeface="Verdana"/>
                <a:cs typeface="Verdana"/>
              </a:rPr>
              <a:t>información</a:t>
            </a:r>
            <a:r>
              <a:rPr sz="800" i="1" spc="-10" dirty="0">
                <a:latin typeface="Verdana"/>
                <a:cs typeface="Verdana"/>
              </a:rPr>
              <a:t> </a:t>
            </a:r>
            <a:r>
              <a:rPr sz="800" i="1" dirty="0">
                <a:latin typeface="Verdana"/>
                <a:cs typeface="Verdana"/>
              </a:rPr>
              <a:t>de</a:t>
            </a:r>
            <a:r>
              <a:rPr sz="800" i="1" spc="-15" dirty="0">
                <a:latin typeface="Verdana"/>
                <a:cs typeface="Verdana"/>
              </a:rPr>
              <a:t> </a:t>
            </a:r>
            <a:r>
              <a:rPr sz="800" i="1" dirty="0">
                <a:latin typeface="Verdana"/>
                <a:cs typeface="Verdana"/>
              </a:rPr>
              <a:t>Secretaría</a:t>
            </a:r>
            <a:r>
              <a:rPr sz="800" i="1" spc="-45" dirty="0">
                <a:latin typeface="Verdana"/>
                <a:cs typeface="Verdana"/>
              </a:rPr>
              <a:t> </a:t>
            </a:r>
            <a:r>
              <a:rPr sz="800" i="1" dirty="0">
                <a:latin typeface="Verdana"/>
                <a:cs typeface="Verdana"/>
              </a:rPr>
              <a:t>de</a:t>
            </a:r>
            <a:r>
              <a:rPr sz="800" i="1" spc="-5" dirty="0">
                <a:latin typeface="Verdana"/>
                <a:cs typeface="Verdana"/>
              </a:rPr>
              <a:t> </a:t>
            </a:r>
            <a:r>
              <a:rPr sz="800" i="1" dirty="0">
                <a:latin typeface="Verdana"/>
                <a:cs typeface="Verdana"/>
              </a:rPr>
              <a:t>Hacienda</a:t>
            </a:r>
            <a:r>
              <a:rPr sz="800" i="1" spc="-20" dirty="0">
                <a:latin typeface="Verdana"/>
                <a:cs typeface="Verdana"/>
              </a:rPr>
              <a:t> </a:t>
            </a:r>
            <a:r>
              <a:rPr sz="800" i="1" dirty="0">
                <a:latin typeface="Verdana"/>
                <a:cs typeface="Verdana"/>
              </a:rPr>
              <a:t>y</a:t>
            </a:r>
            <a:r>
              <a:rPr sz="800" i="1" spc="-15" dirty="0">
                <a:latin typeface="Verdana"/>
                <a:cs typeface="Verdana"/>
              </a:rPr>
              <a:t> </a:t>
            </a:r>
            <a:r>
              <a:rPr sz="800" i="1" dirty="0">
                <a:latin typeface="Verdana"/>
                <a:cs typeface="Verdana"/>
              </a:rPr>
              <a:t>Crédito</a:t>
            </a:r>
            <a:r>
              <a:rPr sz="800" i="1" spc="-15" dirty="0">
                <a:latin typeface="Verdana"/>
                <a:cs typeface="Verdana"/>
              </a:rPr>
              <a:t> </a:t>
            </a:r>
            <a:r>
              <a:rPr sz="800" i="1" spc="-10" dirty="0">
                <a:latin typeface="Verdana"/>
                <a:cs typeface="Verdana"/>
              </a:rPr>
              <a:t>Público.</a:t>
            </a:r>
            <a:endParaRPr sz="800">
              <a:latin typeface="Verdana"/>
              <a:cs typeface="Verdan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065" rIns="0" bIns="0" rtlCol="0">
            <a:spAutoFit/>
          </a:bodyPr>
          <a:lstStyle/>
          <a:p>
            <a:pPr marL="88900" marR="5080" indent="-76200">
              <a:lnSpc>
                <a:spcPct val="100000"/>
              </a:lnSpc>
              <a:spcBef>
                <a:spcPts val="95"/>
              </a:spcBef>
            </a:pPr>
            <a:r>
              <a:rPr spc="-10" dirty="0"/>
              <a:t>House </a:t>
            </a:r>
            <a:r>
              <a:rPr spc="-20" dirty="0"/>
              <a:t>View</a:t>
            </a:r>
          </a:p>
        </p:txBody>
      </p:sp>
      <p:sp>
        <p:nvSpPr>
          <p:cNvPr id="3" name="object 3"/>
          <p:cNvSpPr txBox="1"/>
          <p:nvPr/>
        </p:nvSpPr>
        <p:spPr>
          <a:xfrm>
            <a:off x="1982470" y="261950"/>
            <a:ext cx="10003790" cy="666750"/>
          </a:xfrm>
          <a:prstGeom prst="rect">
            <a:avLst/>
          </a:prstGeom>
        </p:spPr>
        <p:txBody>
          <a:bodyPr vert="horz" wrap="square" lIns="0" tIns="13335" rIns="0" bIns="0" rtlCol="0">
            <a:spAutoFit/>
          </a:bodyPr>
          <a:lstStyle/>
          <a:p>
            <a:pPr marL="12700" marR="5080" algn="just">
              <a:lnSpc>
                <a:spcPct val="100000"/>
              </a:lnSpc>
              <a:spcBef>
                <a:spcPts val="105"/>
              </a:spcBef>
            </a:pPr>
            <a:r>
              <a:rPr sz="1400" dirty="0">
                <a:solidFill>
                  <a:srgbClr val="212121"/>
                </a:solidFill>
                <a:latin typeface="Lucida Sans Unicode"/>
                <a:cs typeface="Lucida Sans Unicode"/>
              </a:rPr>
              <a:t>En</a:t>
            </a:r>
            <a:r>
              <a:rPr sz="1400" spc="35" dirty="0">
                <a:solidFill>
                  <a:srgbClr val="212121"/>
                </a:solidFill>
                <a:latin typeface="Lucida Sans Unicode"/>
                <a:cs typeface="Lucida Sans Unicode"/>
              </a:rPr>
              <a:t> </a:t>
            </a:r>
            <a:r>
              <a:rPr sz="1400" spc="-25" dirty="0">
                <a:solidFill>
                  <a:srgbClr val="212121"/>
                </a:solidFill>
                <a:latin typeface="Lucida Sans Unicode"/>
                <a:cs typeface="Lucida Sans Unicode"/>
              </a:rPr>
              <a:t>México,</a:t>
            </a:r>
            <a:r>
              <a:rPr sz="1400" spc="55" dirty="0">
                <a:solidFill>
                  <a:srgbClr val="212121"/>
                </a:solidFill>
                <a:latin typeface="Lucida Sans Unicode"/>
                <a:cs typeface="Lucida Sans Unicode"/>
              </a:rPr>
              <a:t> la</a:t>
            </a:r>
            <a:r>
              <a:rPr sz="1400" spc="50" dirty="0">
                <a:solidFill>
                  <a:srgbClr val="212121"/>
                </a:solidFill>
                <a:latin typeface="Lucida Sans Unicode"/>
                <a:cs typeface="Lucida Sans Unicode"/>
              </a:rPr>
              <a:t> </a:t>
            </a:r>
            <a:r>
              <a:rPr sz="1400" dirty="0">
                <a:solidFill>
                  <a:srgbClr val="212121"/>
                </a:solidFill>
                <a:latin typeface="Lucida Sans Unicode"/>
                <a:cs typeface="Lucida Sans Unicode"/>
              </a:rPr>
              <a:t>inflación</a:t>
            </a:r>
            <a:r>
              <a:rPr sz="1400" spc="55" dirty="0">
                <a:solidFill>
                  <a:srgbClr val="212121"/>
                </a:solidFill>
                <a:latin typeface="Lucida Sans Unicode"/>
                <a:cs typeface="Lucida Sans Unicode"/>
              </a:rPr>
              <a:t> </a:t>
            </a:r>
            <a:r>
              <a:rPr sz="1400" spc="95" dirty="0">
                <a:solidFill>
                  <a:srgbClr val="212121"/>
                </a:solidFill>
                <a:latin typeface="Lucida Sans Unicode"/>
                <a:cs typeface="Lucida Sans Unicode"/>
              </a:rPr>
              <a:t>ha</a:t>
            </a:r>
            <a:r>
              <a:rPr sz="1400" spc="55" dirty="0">
                <a:solidFill>
                  <a:srgbClr val="212121"/>
                </a:solidFill>
                <a:latin typeface="Lucida Sans Unicode"/>
                <a:cs typeface="Lucida Sans Unicode"/>
              </a:rPr>
              <a:t> </a:t>
            </a:r>
            <a:r>
              <a:rPr sz="1400" dirty="0">
                <a:solidFill>
                  <a:srgbClr val="212121"/>
                </a:solidFill>
                <a:latin typeface="Lucida Sans Unicode"/>
                <a:cs typeface="Lucida Sans Unicode"/>
              </a:rPr>
              <a:t>venido</a:t>
            </a:r>
            <a:r>
              <a:rPr sz="1400" spc="50" dirty="0">
                <a:solidFill>
                  <a:srgbClr val="212121"/>
                </a:solidFill>
                <a:latin typeface="Lucida Sans Unicode"/>
                <a:cs typeface="Lucida Sans Unicode"/>
              </a:rPr>
              <a:t> </a:t>
            </a:r>
            <a:r>
              <a:rPr sz="1400" dirty="0">
                <a:solidFill>
                  <a:srgbClr val="212121"/>
                </a:solidFill>
                <a:latin typeface="Lucida Sans Unicode"/>
                <a:cs typeface="Lucida Sans Unicode"/>
              </a:rPr>
              <a:t>disminuyendo</a:t>
            </a:r>
            <a:r>
              <a:rPr sz="1400" spc="55" dirty="0">
                <a:solidFill>
                  <a:srgbClr val="212121"/>
                </a:solidFill>
                <a:latin typeface="Lucida Sans Unicode"/>
                <a:cs typeface="Lucida Sans Unicode"/>
              </a:rPr>
              <a:t> </a:t>
            </a:r>
            <a:r>
              <a:rPr sz="1400" spc="60" dirty="0">
                <a:solidFill>
                  <a:srgbClr val="212121"/>
                </a:solidFill>
                <a:latin typeface="Lucida Sans Unicode"/>
                <a:cs typeface="Lucida Sans Unicode"/>
              </a:rPr>
              <a:t>gracias</a:t>
            </a:r>
            <a:r>
              <a:rPr sz="1400" spc="45" dirty="0">
                <a:solidFill>
                  <a:srgbClr val="212121"/>
                </a:solidFill>
                <a:latin typeface="Lucida Sans Unicode"/>
                <a:cs typeface="Lucida Sans Unicode"/>
              </a:rPr>
              <a:t> </a:t>
            </a:r>
            <a:r>
              <a:rPr sz="1400" spc="55" dirty="0">
                <a:solidFill>
                  <a:srgbClr val="212121"/>
                </a:solidFill>
                <a:latin typeface="Lucida Sans Unicode"/>
                <a:cs typeface="Lucida Sans Unicode"/>
              </a:rPr>
              <a:t>al</a:t>
            </a:r>
            <a:r>
              <a:rPr sz="1400" spc="60" dirty="0">
                <a:solidFill>
                  <a:srgbClr val="212121"/>
                </a:solidFill>
                <a:latin typeface="Lucida Sans Unicode"/>
                <a:cs typeface="Lucida Sans Unicode"/>
              </a:rPr>
              <a:t> </a:t>
            </a:r>
            <a:r>
              <a:rPr sz="1400" spc="50" dirty="0">
                <a:solidFill>
                  <a:srgbClr val="212121"/>
                </a:solidFill>
                <a:latin typeface="Lucida Sans Unicode"/>
                <a:cs typeface="Lucida Sans Unicode"/>
              </a:rPr>
              <a:t>descenso</a:t>
            </a:r>
            <a:r>
              <a:rPr sz="1400" spc="40" dirty="0">
                <a:solidFill>
                  <a:srgbClr val="212121"/>
                </a:solidFill>
                <a:latin typeface="Lucida Sans Unicode"/>
                <a:cs typeface="Lucida Sans Unicode"/>
              </a:rPr>
              <a:t> </a:t>
            </a:r>
            <a:r>
              <a:rPr sz="1400" spc="80" dirty="0">
                <a:solidFill>
                  <a:srgbClr val="212121"/>
                </a:solidFill>
                <a:latin typeface="Lucida Sans Unicode"/>
                <a:cs typeface="Lucida Sans Unicode"/>
              </a:rPr>
              <a:t>de</a:t>
            </a:r>
            <a:r>
              <a:rPr sz="1400" spc="55" dirty="0">
                <a:solidFill>
                  <a:srgbClr val="212121"/>
                </a:solidFill>
                <a:latin typeface="Lucida Sans Unicode"/>
                <a:cs typeface="Lucida Sans Unicode"/>
              </a:rPr>
              <a:t> </a:t>
            </a:r>
            <a:r>
              <a:rPr sz="1400" dirty="0">
                <a:solidFill>
                  <a:srgbClr val="212121"/>
                </a:solidFill>
                <a:latin typeface="Lucida Sans Unicode"/>
                <a:cs typeface="Lucida Sans Unicode"/>
              </a:rPr>
              <a:t>los</a:t>
            </a:r>
            <a:r>
              <a:rPr sz="1400" spc="40" dirty="0">
                <a:solidFill>
                  <a:srgbClr val="212121"/>
                </a:solidFill>
                <a:latin typeface="Lucida Sans Unicode"/>
                <a:cs typeface="Lucida Sans Unicode"/>
              </a:rPr>
              <a:t> </a:t>
            </a:r>
            <a:r>
              <a:rPr sz="1400" dirty="0">
                <a:solidFill>
                  <a:srgbClr val="212121"/>
                </a:solidFill>
                <a:latin typeface="Lucida Sans Unicode"/>
                <a:cs typeface="Lucida Sans Unicode"/>
              </a:rPr>
              <a:t>agropecuarios.</a:t>
            </a:r>
            <a:r>
              <a:rPr sz="1400" spc="55" dirty="0">
                <a:solidFill>
                  <a:srgbClr val="212121"/>
                </a:solidFill>
                <a:latin typeface="Lucida Sans Unicode"/>
                <a:cs typeface="Lucida Sans Unicode"/>
              </a:rPr>
              <a:t> </a:t>
            </a:r>
            <a:r>
              <a:rPr sz="1400" dirty="0">
                <a:solidFill>
                  <a:srgbClr val="212121"/>
                </a:solidFill>
                <a:latin typeface="Lucida Sans Unicode"/>
                <a:cs typeface="Lucida Sans Unicode"/>
              </a:rPr>
              <a:t>No</a:t>
            </a:r>
            <a:r>
              <a:rPr sz="1400" spc="55" dirty="0">
                <a:solidFill>
                  <a:srgbClr val="212121"/>
                </a:solidFill>
                <a:latin typeface="Lucida Sans Unicode"/>
                <a:cs typeface="Lucida Sans Unicode"/>
              </a:rPr>
              <a:t> </a:t>
            </a:r>
            <a:r>
              <a:rPr sz="1400" dirty="0">
                <a:solidFill>
                  <a:srgbClr val="212121"/>
                </a:solidFill>
                <a:latin typeface="Lucida Sans Unicode"/>
                <a:cs typeface="Lucida Sans Unicode"/>
              </a:rPr>
              <a:t>obstante,</a:t>
            </a:r>
            <a:r>
              <a:rPr sz="1400" spc="55" dirty="0">
                <a:solidFill>
                  <a:srgbClr val="212121"/>
                </a:solidFill>
                <a:latin typeface="Lucida Sans Unicode"/>
                <a:cs typeface="Lucida Sans Unicode"/>
              </a:rPr>
              <a:t> </a:t>
            </a:r>
            <a:r>
              <a:rPr sz="1400" spc="120" dirty="0">
                <a:solidFill>
                  <a:srgbClr val="212121"/>
                </a:solidFill>
                <a:latin typeface="Lucida Sans Unicode"/>
                <a:cs typeface="Lucida Sans Unicode"/>
              </a:rPr>
              <a:t>dada</a:t>
            </a:r>
            <a:r>
              <a:rPr sz="1400" spc="50" dirty="0">
                <a:solidFill>
                  <a:srgbClr val="212121"/>
                </a:solidFill>
                <a:latin typeface="Lucida Sans Unicode"/>
                <a:cs typeface="Lucida Sans Unicode"/>
              </a:rPr>
              <a:t> </a:t>
            </a:r>
            <a:r>
              <a:rPr sz="1400" spc="30" dirty="0">
                <a:solidFill>
                  <a:srgbClr val="212121"/>
                </a:solidFill>
                <a:latin typeface="Lucida Sans Unicode"/>
                <a:cs typeface="Lucida Sans Unicode"/>
              </a:rPr>
              <a:t>la </a:t>
            </a:r>
            <a:r>
              <a:rPr sz="1400" dirty="0">
                <a:solidFill>
                  <a:srgbClr val="212121"/>
                </a:solidFill>
                <a:latin typeface="Lucida Sans Unicode"/>
                <a:cs typeface="Lucida Sans Unicode"/>
              </a:rPr>
              <a:t>fortaleza</a:t>
            </a:r>
            <a:r>
              <a:rPr sz="1400" spc="390" dirty="0">
                <a:solidFill>
                  <a:srgbClr val="212121"/>
                </a:solidFill>
                <a:latin typeface="Lucida Sans Unicode"/>
                <a:cs typeface="Lucida Sans Unicode"/>
              </a:rPr>
              <a:t> </a:t>
            </a:r>
            <a:r>
              <a:rPr sz="1400" dirty="0">
                <a:solidFill>
                  <a:srgbClr val="212121"/>
                </a:solidFill>
                <a:latin typeface="Lucida Sans Unicode"/>
                <a:cs typeface="Lucida Sans Unicode"/>
              </a:rPr>
              <a:t>del</a:t>
            </a:r>
            <a:r>
              <a:rPr sz="1400" spc="385" dirty="0">
                <a:solidFill>
                  <a:srgbClr val="212121"/>
                </a:solidFill>
                <a:latin typeface="Lucida Sans Unicode"/>
                <a:cs typeface="Lucida Sans Unicode"/>
              </a:rPr>
              <a:t> </a:t>
            </a:r>
            <a:r>
              <a:rPr sz="1400" spc="80" dirty="0">
                <a:solidFill>
                  <a:srgbClr val="212121"/>
                </a:solidFill>
                <a:latin typeface="Lucida Sans Unicode"/>
                <a:cs typeface="Lucida Sans Unicode"/>
              </a:rPr>
              <a:t>mercado</a:t>
            </a:r>
            <a:r>
              <a:rPr sz="1400" spc="400" dirty="0">
                <a:solidFill>
                  <a:srgbClr val="212121"/>
                </a:solidFill>
                <a:latin typeface="Lucida Sans Unicode"/>
                <a:cs typeface="Lucida Sans Unicode"/>
              </a:rPr>
              <a:t> </a:t>
            </a:r>
            <a:r>
              <a:rPr sz="1400" dirty="0">
                <a:solidFill>
                  <a:srgbClr val="212121"/>
                </a:solidFill>
                <a:latin typeface="Lucida Sans Unicode"/>
                <a:cs typeface="Lucida Sans Unicode"/>
              </a:rPr>
              <a:t>laboral</a:t>
            </a:r>
            <a:r>
              <a:rPr sz="1400" spc="400" dirty="0">
                <a:solidFill>
                  <a:srgbClr val="212121"/>
                </a:solidFill>
                <a:latin typeface="Lucida Sans Unicode"/>
                <a:cs typeface="Lucida Sans Unicode"/>
              </a:rPr>
              <a:t> </a:t>
            </a:r>
            <a:r>
              <a:rPr sz="1400" spc="50" dirty="0">
                <a:solidFill>
                  <a:srgbClr val="212121"/>
                </a:solidFill>
                <a:latin typeface="Lucida Sans Unicode"/>
                <a:cs typeface="Lucida Sans Unicode"/>
              </a:rPr>
              <a:t>y</a:t>
            </a:r>
            <a:r>
              <a:rPr sz="1400" spc="405" dirty="0">
                <a:solidFill>
                  <a:srgbClr val="212121"/>
                </a:solidFill>
                <a:latin typeface="Lucida Sans Unicode"/>
                <a:cs typeface="Lucida Sans Unicode"/>
              </a:rPr>
              <a:t> </a:t>
            </a:r>
            <a:r>
              <a:rPr sz="1400" dirty="0">
                <a:solidFill>
                  <a:srgbClr val="212121"/>
                </a:solidFill>
                <a:latin typeface="Lucida Sans Unicode"/>
                <a:cs typeface="Lucida Sans Unicode"/>
              </a:rPr>
              <a:t>el</a:t>
            </a:r>
            <a:r>
              <a:rPr sz="1400" spc="400" dirty="0">
                <a:solidFill>
                  <a:srgbClr val="212121"/>
                </a:solidFill>
                <a:latin typeface="Lucida Sans Unicode"/>
                <a:cs typeface="Lucida Sans Unicode"/>
              </a:rPr>
              <a:t> </a:t>
            </a:r>
            <a:r>
              <a:rPr sz="1400" spc="50" dirty="0">
                <a:solidFill>
                  <a:srgbClr val="212121"/>
                </a:solidFill>
                <a:latin typeface="Lucida Sans Unicode"/>
                <a:cs typeface="Lucida Sans Unicode"/>
              </a:rPr>
              <a:t>consumo</a:t>
            </a:r>
            <a:r>
              <a:rPr sz="1400" spc="400" dirty="0">
                <a:solidFill>
                  <a:srgbClr val="212121"/>
                </a:solidFill>
                <a:latin typeface="Lucida Sans Unicode"/>
                <a:cs typeface="Lucida Sans Unicode"/>
              </a:rPr>
              <a:t> </a:t>
            </a:r>
            <a:r>
              <a:rPr sz="1400" spc="75" dirty="0">
                <a:solidFill>
                  <a:srgbClr val="212121"/>
                </a:solidFill>
                <a:latin typeface="Lucida Sans Unicode"/>
                <a:cs typeface="Lucida Sans Unicode"/>
              </a:rPr>
              <a:t>de</a:t>
            </a:r>
            <a:r>
              <a:rPr sz="1400" spc="400" dirty="0">
                <a:solidFill>
                  <a:srgbClr val="212121"/>
                </a:solidFill>
                <a:latin typeface="Lucida Sans Unicode"/>
                <a:cs typeface="Lucida Sans Unicode"/>
              </a:rPr>
              <a:t> </a:t>
            </a:r>
            <a:r>
              <a:rPr sz="1400" dirty="0">
                <a:solidFill>
                  <a:srgbClr val="212121"/>
                </a:solidFill>
                <a:latin typeface="Lucida Sans Unicode"/>
                <a:cs typeface="Lucida Sans Unicode"/>
              </a:rPr>
              <a:t>los</a:t>
            </a:r>
            <a:r>
              <a:rPr sz="1400" spc="400" dirty="0">
                <a:solidFill>
                  <a:srgbClr val="212121"/>
                </a:solidFill>
                <a:latin typeface="Lucida Sans Unicode"/>
                <a:cs typeface="Lucida Sans Unicode"/>
              </a:rPr>
              <a:t> </a:t>
            </a:r>
            <a:r>
              <a:rPr sz="1400" dirty="0">
                <a:solidFill>
                  <a:srgbClr val="212121"/>
                </a:solidFill>
                <a:latin typeface="Lucida Sans Unicode"/>
                <a:cs typeface="Lucida Sans Unicode"/>
              </a:rPr>
              <a:t>hogares,</a:t>
            </a:r>
            <a:r>
              <a:rPr sz="1400" spc="395" dirty="0">
                <a:solidFill>
                  <a:srgbClr val="212121"/>
                </a:solidFill>
                <a:latin typeface="Lucida Sans Unicode"/>
                <a:cs typeface="Lucida Sans Unicode"/>
              </a:rPr>
              <a:t> </a:t>
            </a:r>
            <a:r>
              <a:rPr sz="1400" spc="55" dirty="0">
                <a:solidFill>
                  <a:srgbClr val="212121"/>
                </a:solidFill>
                <a:latin typeface="Lucida Sans Unicode"/>
                <a:cs typeface="Lucida Sans Unicode"/>
              </a:rPr>
              <a:t>la</a:t>
            </a:r>
            <a:r>
              <a:rPr sz="1400" spc="390" dirty="0">
                <a:solidFill>
                  <a:srgbClr val="212121"/>
                </a:solidFill>
                <a:latin typeface="Lucida Sans Unicode"/>
                <a:cs typeface="Lucida Sans Unicode"/>
              </a:rPr>
              <a:t> </a:t>
            </a:r>
            <a:r>
              <a:rPr sz="1400" dirty="0">
                <a:solidFill>
                  <a:srgbClr val="212121"/>
                </a:solidFill>
                <a:latin typeface="Lucida Sans Unicode"/>
                <a:cs typeface="Lucida Sans Unicode"/>
              </a:rPr>
              <a:t>inflación</a:t>
            </a:r>
            <a:r>
              <a:rPr sz="1400" spc="405" dirty="0">
                <a:solidFill>
                  <a:srgbClr val="212121"/>
                </a:solidFill>
                <a:latin typeface="Lucida Sans Unicode"/>
                <a:cs typeface="Lucida Sans Unicode"/>
              </a:rPr>
              <a:t> </a:t>
            </a:r>
            <a:r>
              <a:rPr sz="1400" spc="60" dirty="0">
                <a:solidFill>
                  <a:srgbClr val="212121"/>
                </a:solidFill>
                <a:latin typeface="Lucida Sans Unicode"/>
                <a:cs typeface="Lucida Sans Unicode"/>
              </a:rPr>
              <a:t>subyacente</a:t>
            </a:r>
            <a:r>
              <a:rPr sz="1400" spc="385" dirty="0">
                <a:solidFill>
                  <a:srgbClr val="212121"/>
                </a:solidFill>
                <a:latin typeface="Lucida Sans Unicode"/>
                <a:cs typeface="Lucida Sans Unicode"/>
              </a:rPr>
              <a:t> </a:t>
            </a:r>
            <a:r>
              <a:rPr sz="1400" dirty="0">
                <a:solidFill>
                  <a:srgbClr val="212121"/>
                </a:solidFill>
                <a:latin typeface="Lucida Sans Unicode"/>
                <a:cs typeface="Lucida Sans Unicode"/>
              </a:rPr>
              <a:t>continúa</a:t>
            </a:r>
            <a:r>
              <a:rPr sz="1400" spc="400" dirty="0">
                <a:solidFill>
                  <a:srgbClr val="212121"/>
                </a:solidFill>
                <a:latin typeface="Lucida Sans Unicode"/>
                <a:cs typeface="Lucida Sans Unicode"/>
              </a:rPr>
              <a:t> </a:t>
            </a:r>
            <a:r>
              <a:rPr sz="1400" spc="-10" dirty="0">
                <a:solidFill>
                  <a:srgbClr val="212121"/>
                </a:solidFill>
                <a:latin typeface="Lucida Sans Unicode"/>
                <a:cs typeface="Lucida Sans Unicode"/>
              </a:rPr>
              <a:t>mostrando </a:t>
            </a:r>
            <a:r>
              <a:rPr sz="1400" dirty="0">
                <a:solidFill>
                  <a:srgbClr val="212121"/>
                </a:solidFill>
                <a:latin typeface="Lucida Sans Unicode"/>
                <a:cs typeface="Lucida Sans Unicode"/>
              </a:rPr>
              <a:t>presiones.</a:t>
            </a:r>
            <a:r>
              <a:rPr sz="1400" spc="-65" dirty="0">
                <a:solidFill>
                  <a:srgbClr val="212121"/>
                </a:solidFill>
                <a:latin typeface="Lucida Sans Unicode"/>
                <a:cs typeface="Lucida Sans Unicode"/>
              </a:rPr>
              <a:t> </a:t>
            </a:r>
            <a:r>
              <a:rPr sz="1400" spc="45" dirty="0">
                <a:solidFill>
                  <a:srgbClr val="212121"/>
                </a:solidFill>
                <a:latin typeface="Lucida Sans Unicode"/>
                <a:cs typeface="Lucida Sans Unicode"/>
              </a:rPr>
              <a:t>Esperamos</a:t>
            </a:r>
            <a:r>
              <a:rPr sz="1400" spc="-65" dirty="0">
                <a:solidFill>
                  <a:srgbClr val="212121"/>
                </a:solidFill>
                <a:latin typeface="Lucida Sans Unicode"/>
                <a:cs typeface="Lucida Sans Unicode"/>
              </a:rPr>
              <a:t> </a:t>
            </a:r>
            <a:r>
              <a:rPr sz="1400" spc="55" dirty="0">
                <a:solidFill>
                  <a:srgbClr val="212121"/>
                </a:solidFill>
                <a:latin typeface="Lucida Sans Unicode"/>
                <a:cs typeface="Lucida Sans Unicode"/>
              </a:rPr>
              <a:t>que</a:t>
            </a:r>
            <a:r>
              <a:rPr sz="1400" spc="-35" dirty="0">
                <a:solidFill>
                  <a:srgbClr val="212121"/>
                </a:solidFill>
                <a:latin typeface="Lucida Sans Unicode"/>
                <a:cs typeface="Lucida Sans Unicode"/>
              </a:rPr>
              <a:t> </a:t>
            </a:r>
            <a:r>
              <a:rPr sz="1400" dirty="0">
                <a:solidFill>
                  <a:srgbClr val="212121"/>
                </a:solidFill>
                <a:latin typeface="Lucida Sans Unicode"/>
                <a:cs typeface="Lucida Sans Unicode"/>
              </a:rPr>
              <a:t>cierre</a:t>
            </a:r>
            <a:r>
              <a:rPr sz="1400" spc="-50" dirty="0">
                <a:solidFill>
                  <a:srgbClr val="212121"/>
                </a:solidFill>
                <a:latin typeface="Lucida Sans Unicode"/>
                <a:cs typeface="Lucida Sans Unicode"/>
              </a:rPr>
              <a:t> </a:t>
            </a:r>
            <a:r>
              <a:rPr sz="1400" dirty="0">
                <a:solidFill>
                  <a:srgbClr val="212121"/>
                </a:solidFill>
                <a:latin typeface="Lucida Sans Unicode"/>
                <a:cs typeface="Lucida Sans Unicode"/>
              </a:rPr>
              <a:t>el</a:t>
            </a:r>
            <a:r>
              <a:rPr sz="1400" spc="-40" dirty="0">
                <a:solidFill>
                  <a:srgbClr val="212121"/>
                </a:solidFill>
                <a:latin typeface="Lucida Sans Unicode"/>
                <a:cs typeface="Lucida Sans Unicode"/>
              </a:rPr>
              <a:t> </a:t>
            </a:r>
            <a:r>
              <a:rPr sz="1400" spc="75" dirty="0">
                <a:solidFill>
                  <a:srgbClr val="212121"/>
                </a:solidFill>
                <a:latin typeface="Lucida Sans Unicode"/>
                <a:cs typeface="Lucida Sans Unicode"/>
              </a:rPr>
              <a:t>año</a:t>
            </a:r>
            <a:r>
              <a:rPr sz="1400" spc="-15" dirty="0">
                <a:solidFill>
                  <a:srgbClr val="212121"/>
                </a:solidFill>
                <a:latin typeface="Lucida Sans Unicode"/>
                <a:cs typeface="Lucida Sans Unicode"/>
              </a:rPr>
              <a:t> </a:t>
            </a:r>
            <a:r>
              <a:rPr sz="1400" spc="60" dirty="0">
                <a:solidFill>
                  <a:srgbClr val="212121"/>
                </a:solidFill>
                <a:latin typeface="Lucida Sans Unicode"/>
                <a:cs typeface="Lucida Sans Unicode"/>
              </a:rPr>
              <a:t>en</a:t>
            </a:r>
            <a:r>
              <a:rPr sz="1400" spc="-40" dirty="0">
                <a:solidFill>
                  <a:srgbClr val="212121"/>
                </a:solidFill>
                <a:latin typeface="Lucida Sans Unicode"/>
                <a:cs typeface="Lucida Sans Unicode"/>
              </a:rPr>
              <a:t> </a:t>
            </a:r>
            <a:r>
              <a:rPr sz="1400" spc="-10" dirty="0">
                <a:solidFill>
                  <a:srgbClr val="212121"/>
                </a:solidFill>
                <a:latin typeface="Lucida Sans Unicode"/>
                <a:cs typeface="Lucida Sans Unicode"/>
              </a:rPr>
              <a:t>3.9%.</a:t>
            </a:r>
            <a:endParaRPr sz="1400">
              <a:latin typeface="Lucida Sans Unicode"/>
              <a:cs typeface="Lucida Sans Unicode"/>
            </a:endParaRPr>
          </a:p>
        </p:txBody>
      </p:sp>
      <p:sp>
        <p:nvSpPr>
          <p:cNvPr id="33" name="object 33"/>
          <p:cNvSpPr txBox="1"/>
          <p:nvPr/>
        </p:nvSpPr>
        <p:spPr>
          <a:xfrm>
            <a:off x="403352" y="1599692"/>
            <a:ext cx="1129030" cy="330200"/>
          </a:xfrm>
          <a:prstGeom prst="rect">
            <a:avLst/>
          </a:prstGeom>
        </p:spPr>
        <p:txBody>
          <a:bodyPr vert="horz" wrap="square" lIns="0" tIns="12065" rIns="0" bIns="0" rtlCol="0">
            <a:spAutoFit/>
          </a:bodyPr>
          <a:lstStyle/>
          <a:p>
            <a:pPr marL="12700">
              <a:lnSpc>
                <a:spcPct val="100000"/>
              </a:lnSpc>
              <a:spcBef>
                <a:spcPts val="95"/>
              </a:spcBef>
            </a:pPr>
            <a:r>
              <a:rPr sz="1000" spc="-65" dirty="0">
                <a:latin typeface="Arial Black"/>
                <a:cs typeface="Arial Black"/>
              </a:rPr>
              <a:t>MX:</a:t>
            </a:r>
            <a:r>
              <a:rPr sz="1000" spc="-95" dirty="0">
                <a:latin typeface="Arial Black"/>
                <a:cs typeface="Arial Black"/>
              </a:rPr>
              <a:t> </a:t>
            </a:r>
            <a:r>
              <a:rPr sz="1000" spc="-10" dirty="0">
                <a:latin typeface="Arial Black"/>
                <a:cs typeface="Arial Black"/>
              </a:rPr>
              <a:t>Inflación</a:t>
            </a:r>
            <a:endParaRPr sz="1000">
              <a:latin typeface="Arial Black"/>
              <a:cs typeface="Arial Black"/>
            </a:endParaRPr>
          </a:p>
          <a:p>
            <a:pPr marL="12700">
              <a:lnSpc>
                <a:spcPct val="100000"/>
              </a:lnSpc>
            </a:pPr>
            <a:r>
              <a:rPr sz="1000" spc="105" dirty="0">
                <a:latin typeface="Lucida Sans Unicode"/>
                <a:cs typeface="Lucida Sans Unicode"/>
              </a:rPr>
              <a:t>(%</a:t>
            </a:r>
            <a:r>
              <a:rPr sz="1000" spc="-65" dirty="0">
                <a:latin typeface="Lucida Sans Unicode"/>
                <a:cs typeface="Lucida Sans Unicode"/>
              </a:rPr>
              <a:t> </a:t>
            </a:r>
            <a:r>
              <a:rPr sz="1000" dirty="0">
                <a:latin typeface="Lucida Sans Unicode"/>
                <a:cs typeface="Lucida Sans Unicode"/>
              </a:rPr>
              <a:t>YoY);</a:t>
            </a:r>
            <a:r>
              <a:rPr sz="1000" spc="-50" dirty="0">
                <a:latin typeface="Lucida Sans Unicode"/>
                <a:cs typeface="Lucida Sans Unicode"/>
              </a:rPr>
              <a:t> </a:t>
            </a:r>
            <a:r>
              <a:rPr sz="1000" dirty="0">
                <a:latin typeface="Lucida Sans Unicode"/>
                <a:cs typeface="Lucida Sans Unicode"/>
              </a:rPr>
              <a:t>2q</a:t>
            </a:r>
            <a:r>
              <a:rPr sz="1000" spc="-60" dirty="0">
                <a:latin typeface="Lucida Sans Unicode"/>
                <a:cs typeface="Lucida Sans Unicode"/>
              </a:rPr>
              <a:t> </a:t>
            </a:r>
            <a:r>
              <a:rPr sz="1000" spc="170" dirty="0">
                <a:latin typeface="Lucida Sans Unicode"/>
                <a:cs typeface="Lucida Sans Unicode"/>
              </a:rPr>
              <a:t>–</a:t>
            </a:r>
            <a:r>
              <a:rPr sz="1000" spc="-60" dirty="0">
                <a:latin typeface="Lucida Sans Unicode"/>
                <a:cs typeface="Lucida Sans Unicode"/>
              </a:rPr>
              <a:t> </a:t>
            </a:r>
            <a:r>
              <a:rPr sz="1000" spc="-25" dirty="0">
                <a:latin typeface="Lucida Sans Unicode"/>
                <a:cs typeface="Lucida Sans Unicode"/>
              </a:rPr>
              <a:t>Ago</a:t>
            </a:r>
            <a:endParaRPr sz="1000">
              <a:latin typeface="Lucida Sans Unicode"/>
              <a:cs typeface="Lucida Sans Unicode"/>
            </a:endParaRPr>
          </a:p>
        </p:txBody>
      </p:sp>
      <p:sp>
        <p:nvSpPr>
          <p:cNvPr id="34" name="object 34"/>
          <p:cNvSpPr txBox="1"/>
          <p:nvPr/>
        </p:nvSpPr>
        <p:spPr>
          <a:xfrm>
            <a:off x="4555363" y="1599692"/>
            <a:ext cx="2171065" cy="330200"/>
          </a:xfrm>
          <a:prstGeom prst="rect">
            <a:avLst/>
          </a:prstGeom>
        </p:spPr>
        <p:txBody>
          <a:bodyPr vert="horz" wrap="square" lIns="0" tIns="12065" rIns="0" bIns="0" rtlCol="0">
            <a:spAutoFit/>
          </a:bodyPr>
          <a:lstStyle/>
          <a:p>
            <a:pPr marL="12700">
              <a:lnSpc>
                <a:spcPct val="100000"/>
              </a:lnSpc>
              <a:spcBef>
                <a:spcPts val="95"/>
              </a:spcBef>
            </a:pPr>
            <a:r>
              <a:rPr sz="1000" spc="-65" dirty="0">
                <a:latin typeface="Arial Black"/>
                <a:cs typeface="Arial Black"/>
              </a:rPr>
              <a:t>MX:</a:t>
            </a:r>
            <a:r>
              <a:rPr sz="1000" spc="-90" dirty="0">
                <a:latin typeface="Arial Black"/>
                <a:cs typeface="Arial Black"/>
              </a:rPr>
              <a:t> </a:t>
            </a:r>
            <a:r>
              <a:rPr sz="1000" spc="-40" dirty="0">
                <a:latin typeface="Arial Black"/>
                <a:cs typeface="Arial Black"/>
              </a:rPr>
              <a:t>Inflación </a:t>
            </a:r>
            <a:r>
              <a:rPr sz="1000" spc="190" dirty="0">
                <a:latin typeface="Arial Black"/>
                <a:cs typeface="Arial Black"/>
              </a:rPr>
              <a:t>–</a:t>
            </a:r>
            <a:r>
              <a:rPr sz="1000" spc="-90" dirty="0">
                <a:latin typeface="Arial Black"/>
                <a:cs typeface="Arial Black"/>
              </a:rPr>
              <a:t> </a:t>
            </a:r>
            <a:r>
              <a:rPr sz="1000" spc="-50" dirty="0">
                <a:latin typeface="Arial Black"/>
                <a:cs typeface="Arial Black"/>
              </a:rPr>
              <a:t>Frutas</a:t>
            </a:r>
            <a:r>
              <a:rPr sz="1000" spc="-90" dirty="0">
                <a:latin typeface="Arial Black"/>
                <a:cs typeface="Arial Black"/>
              </a:rPr>
              <a:t> </a:t>
            </a:r>
            <a:r>
              <a:rPr sz="1000" dirty="0">
                <a:latin typeface="Arial Black"/>
                <a:cs typeface="Arial Black"/>
              </a:rPr>
              <a:t>y</a:t>
            </a:r>
            <a:r>
              <a:rPr sz="1000" spc="-100" dirty="0">
                <a:latin typeface="Arial Black"/>
                <a:cs typeface="Arial Black"/>
              </a:rPr>
              <a:t> </a:t>
            </a:r>
            <a:r>
              <a:rPr sz="1000" spc="-10" dirty="0">
                <a:latin typeface="Arial Black"/>
                <a:cs typeface="Arial Black"/>
              </a:rPr>
              <a:t>Verduras</a:t>
            </a:r>
            <a:endParaRPr sz="1000">
              <a:latin typeface="Arial Black"/>
              <a:cs typeface="Arial Black"/>
            </a:endParaRPr>
          </a:p>
          <a:p>
            <a:pPr marL="12700">
              <a:lnSpc>
                <a:spcPct val="100000"/>
              </a:lnSpc>
            </a:pPr>
            <a:r>
              <a:rPr sz="1000" spc="105" dirty="0">
                <a:latin typeface="Lucida Sans Unicode"/>
                <a:cs typeface="Lucida Sans Unicode"/>
              </a:rPr>
              <a:t>(%</a:t>
            </a:r>
            <a:r>
              <a:rPr sz="1000" spc="-65" dirty="0">
                <a:latin typeface="Lucida Sans Unicode"/>
                <a:cs typeface="Lucida Sans Unicode"/>
              </a:rPr>
              <a:t> </a:t>
            </a:r>
            <a:r>
              <a:rPr sz="1000" dirty="0">
                <a:latin typeface="Lucida Sans Unicode"/>
                <a:cs typeface="Lucida Sans Unicode"/>
              </a:rPr>
              <a:t>YoY);</a:t>
            </a:r>
            <a:r>
              <a:rPr sz="1000" spc="-50" dirty="0">
                <a:latin typeface="Lucida Sans Unicode"/>
                <a:cs typeface="Lucida Sans Unicode"/>
              </a:rPr>
              <a:t> </a:t>
            </a:r>
            <a:r>
              <a:rPr sz="1000" dirty="0">
                <a:latin typeface="Lucida Sans Unicode"/>
                <a:cs typeface="Lucida Sans Unicode"/>
              </a:rPr>
              <a:t>2q</a:t>
            </a:r>
            <a:r>
              <a:rPr sz="1000" spc="-60" dirty="0">
                <a:latin typeface="Lucida Sans Unicode"/>
                <a:cs typeface="Lucida Sans Unicode"/>
              </a:rPr>
              <a:t> </a:t>
            </a:r>
            <a:r>
              <a:rPr sz="1000" spc="170" dirty="0">
                <a:latin typeface="Lucida Sans Unicode"/>
                <a:cs typeface="Lucida Sans Unicode"/>
              </a:rPr>
              <a:t>–</a:t>
            </a:r>
            <a:r>
              <a:rPr sz="1000" spc="-60" dirty="0">
                <a:latin typeface="Lucida Sans Unicode"/>
                <a:cs typeface="Lucida Sans Unicode"/>
              </a:rPr>
              <a:t> </a:t>
            </a:r>
            <a:r>
              <a:rPr sz="1000" spc="-25" dirty="0">
                <a:latin typeface="Lucida Sans Unicode"/>
                <a:cs typeface="Lucida Sans Unicode"/>
              </a:rPr>
              <a:t>Ago</a:t>
            </a:r>
            <a:endParaRPr sz="1000">
              <a:latin typeface="Lucida Sans Unicode"/>
              <a:cs typeface="Lucida Sans Unicode"/>
            </a:endParaRPr>
          </a:p>
        </p:txBody>
      </p:sp>
      <p:sp>
        <p:nvSpPr>
          <p:cNvPr id="36" name="object 36"/>
          <p:cNvSpPr txBox="1"/>
          <p:nvPr/>
        </p:nvSpPr>
        <p:spPr>
          <a:xfrm>
            <a:off x="8707373" y="1599692"/>
            <a:ext cx="1129030" cy="330200"/>
          </a:xfrm>
          <a:prstGeom prst="rect">
            <a:avLst/>
          </a:prstGeom>
        </p:spPr>
        <p:txBody>
          <a:bodyPr vert="horz" wrap="square" lIns="0" tIns="12065" rIns="0" bIns="0" rtlCol="0">
            <a:spAutoFit/>
          </a:bodyPr>
          <a:lstStyle/>
          <a:p>
            <a:pPr marL="12700">
              <a:lnSpc>
                <a:spcPct val="100000"/>
              </a:lnSpc>
              <a:spcBef>
                <a:spcPts val="95"/>
              </a:spcBef>
            </a:pPr>
            <a:r>
              <a:rPr sz="1000" spc="-65" dirty="0">
                <a:latin typeface="Arial Black"/>
                <a:cs typeface="Arial Black"/>
              </a:rPr>
              <a:t>MX:</a:t>
            </a:r>
            <a:r>
              <a:rPr sz="1000" spc="-95" dirty="0">
                <a:latin typeface="Arial Black"/>
                <a:cs typeface="Arial Black"/>
              </a:rPr>
              <a:t> </a:t>
            </a:r>
            <a:r>
              <a:rPr sz="1000" spc="-10" dirty="0">
                <a:latin typeface="Arial Black"/>
                <a:cs typeface="Arial Black"/>
              </a:rPr>
              <a:t>Inflación</a:t>
            </a:r>
            <a:endParaRPr sz="1000">
              <a:latin typeface="Arial Black"/>
              <a:cs typeface="Arial Black"/>
            </a:endParaRPr>
          </a:p>
          <a:p>
            <a:pPr marL="12700">
              <a:lnSpc>
                <a:spcPct val="100000"/>
              </a:lnSpc>
            </a:pPr>
            <a:r>
              <a:rPr sz="1000" spc="105" dirty="0">
                <a:latin typeface="Lucida Sans Unicode"/>
                <a:cs typeface="Lucida Sans Unicode"/>
              </a:rPr>
              <a:t>(%</a:t>
            </a:r>
            <a:r>
              <a:rPr sz="1000" spc="-65" dirty="0">
                <a:latin typeface="Lucida Sans Unicode"/>
                <a:cs typeface="Lucida Sans Unicode"/>
              </a:rPr>
              <a:t> </a:t>
            </a:r>
            <a:r>
              <a:rPr sz="1000" dirty="0">
                <a:latin typeface="Lucida Sans Unicode"/>
                <a:cs typeface="Lucida Sans Unicode"/>
              </a:rPr>
              <a:t>YoY);</a:t>
            </a:r>
            <a:r>
              <a:rPr sz="1000" spc="-50" dirty="0">
                <a:latin typeface="Lucida Sans Unicode"/>
                <a:cs typeface="Lucida Sans Unicode"/>
              </a:rPr>
              <a:t> </a:t>
            </a:r>
            <a:r>
              <a:rPr sz="1000" dirty="0">
                <a:latin typeface="Lucida Sans Unicode"/>
                <a:cs typeface="Lucida Sans Unicode"/>
              </a:rPr>
              <a:t>2q</a:t>
            </a:r>
            <a:r>
              <a:rPr sz="1000" spc="-60" dirty="0">
                <a:latin typeface="Lucida Sans Unicode"/>
                <a:cs typeface="Lucida Sans Unicode"/>
              </a:rPr>
              <a:t> </a:t>
            </a:r>
            <a:r>
              <a:rPr sz="1000" spc="170" dirty="0">
                <a:latin typeface="Lucida Sans Unicode"/>
                <a:cs typeface="Lucida Sans Unicode"/>
              </a:rPr>
              <a:t>–</a:t>
            </a:r>
            <a:r>
              <a:rPr sz="1000" spc="-60" dirty="0">
                <a:latin typeface="Lucida Sans Unicode"/>
                <a:cs typeface="Lucida Sans Unicode"/>
              </a:rPr>
              <a:t> </a:t>
            </a:r>
            <a:r>
              <a:rPr sz="1000" spc="-25" dirty="0">
                <a:latin typeface="Lucida Sans Unicode"/>
                <a:cs typeface="Lucida Sans Unicode"/>
              </a:rPr>
              <a:t>Ago</a:t>
            </a:r>
            <a:endParaRPr sz="1000">
              <a:latin typeface="Lucida Sans Unicode"/>
              <a:cs typeface="Lucida Sans Unicode"/>
            </a:endParaRPr>
          </a:p>
        </p:txBody>
      </p:sp>
      <p:sp>
        <p:nvSpPr>
          <p:cNvPr id="31" name="object 31"/>
          <p:cNvSpPr/>
          <p:nvPr/>
        </p:nvSpPr>
        <p:spPr>
          <a:xfrm>
            <a:off x="324484" y="1973198"/>
            <a:ext cx="3240405" cy="0"/>
          </a:xfrm>
          <a:custGeom>
            <a:avLst/>
            <a:gdLst/>
            <a:ahLst/>
            <a:cxnLst/>
            <a:rect l="l" t="t" r="r" b="b"/>
            <a:pathLst>
              <a:path w="3240404">
                <a:moveTo>
                  <a:pt x="0" y="0"/>
                </a:moveTo>
                <a:lnTo>
                  <a:pt x="3240024" y="0"/>
                </a:lnTo>
              </a:path>
            </a:pathLst>
          </a:custGeom>
          <a:ln w="12700">
            <a:solidFill>
              <a:srgbClr val="000000"/>
            </a:solidFill>
          </a:ln>
        </p:spPr>
        <p:txBody>
          <a:bodyPr wrap="square" lIns="0" tIns="0" rIns="0" bIns="0" rtlCol="0"/>
          <a:lstStyle/>
          <a:p>
            <a:endParaRPr/>
          </a:p>
        </p:txBody>
      </p:sp>
      <p:sp>
        <p:nvSpPr>
          <p:cNvPr id="32" name="object 32"/>
          <p:cNvSpPr/>
          <p:nvPr/>
        </p:nvSpPr>
        <p:spPr>
          <a:xfrm>
            <a:off x="4475988" y="1973198"/>
            <a:ext cx="3240405" cy="0"/>
          </a:xfrm>
          <a:custGeom>
            <a:avLst/>
            <a:gdLst/>
            <a:ahLst/>
            <a:cxnLst/>
            <a:rect l="l" t="t" r="r" b="b"/>
            <a:pathLst>
              <a:path w="3240404">
                <a:moveTo>
                  <a:pt x="0" y="0"/>
                </a:moveTo>
                <a:lnTo>
                  <a:pt x="3240023" y="0"/>
                </a:lnTo>
              </a:path>
            </a:pathLst>
          </a:custGeom>
          <a:ln w="12700">
            <a:solidFill>
              <a:srgbClr val="000000"/>
            </a:solidFill>
          </a:ln>
        </p:spPr>
        <p:txBody>
          <a:bodyPr wrap="square" lIns="0" tIns="0" rIns="0" bIns="0" rtlCol="0"/>
          <a:lstStyle/>
          <a:p>
            <a:endParaRPr/>
          </a:p>
        </p:txBody>
      </p:sp>
      <p:sp>
        <p:nvSpPr>
          <p:cNvPr id="35" name="object 35"/>
          <p:cNvSpPr/>
          <p:nvPr/>
        </p:nvSpPr>
        <p:spPr>
          <a:xfrm>
            <a:off x="8627871" y="1973198"/>
            <a:ext cx="3240405" cy="0"/>
          </a:xfrm>
          <a:custGeom>
            <a:avLst/>
            <a:gdLst/>
            <a:ahLst/>
            <a:cxnLst/>
            <a:rect l="l" t="t" r="r" b="b"/>
            <a:pathLst>
              <a:path w="3240404">
                <a:moveTo>
                  <a:pt x="0" y="0"/>
                </a:moveTo>
                <a:lnTo>
                  <a:pt x="3240024" y="0"/>
                </a:lnTo>
              </a:path>
            </a:pathLst>
          </a:custGeom>
          <a:ln w="12700">
            <a:solidFill>
              <a:srgbClr val="000000"/>
            </a:solidFill>
          </a:ln>
        </p:spPr>
        <p:txBody>
          <a:bodyPr wrap="square" lIns="0" tIns="0" rIns="0" bIns="0" rtlCol="0"/>
          <a:lstStyle/>
          <a:p>
            <a:endParaRPr/>
          </a:p>
        </p:txBody>
      </p:sp>
      <p:sp>
        <p:nvSpPr>
          <p:cNvPr id="55" name="object 55"/>
          <p:cNvSpPr txBox="1"/>
          <p:nvPr/>
        </p:nvSpPr>
        <p:spPr>
          <a:xfrm>
            <a:off x="3419355" y="1991865"/>
            <a:ext cx="139700" cy="159385"/>
          </a:xfrm>
          <a:prstGeom prst="rect">
            <a:avLst/>
          </a:prstGeom>
        </p:spPr>
        <p:txBody>
          <a:bodyPr vert="horz" wrap="square" lIns="0" tIns="15875" rIns="0" bIns="0" rtlCol="0">
            <a:spAutoFit/>
          </a:bodyPr>
          <a:lstStyle/>
          <a:p>
            <a:pPr marL="12700">
              <a:lnSpc>
                <a:spcPct val="100000"/>
              </a:lnSpc>
              <a:spcBef>
                <a:spcPts val="125"/>
              </a:spcBef>
            </a:pPr>
            <a:r>
              <a:rPr sz="850" spc="-25" dirty="0">
                <a:latin typeface="Calibri"/>
                <a:cs typeface="Calibri"/>
              </a:rPr>
              <a:t>14</a:t>
            </a:r>
            <a:endParaRPr sz="850">
              <a:latin typeface="Calibri"/>
              <a:cs typeface="Calibri"/>
            </a:endParaRPr>
          </a:p>
        </p:txBody>
      </p:sp>
      <p:sp>
        <p:nvSpPr>
          <p:cNvPr id="72" name="object 72"/>
          <p:cNvSpPr txBox="1"/>
          <p:nvPr/>
        </p:nvSpPr>
        <p:spPr>
          <a:xfrm>
            <a:off x="7537601" y="1993024"/>
            <a:ext cx="139700" cy="159385"/>
          </a:xfrm>
          <a:prstGeom prst="rect">
            <a:avLst/>
          </a:prstGeom>
        </p:spPr>
        <p:txBody>
          <a:bodyPr vert="horz" wrap="square" lIns="0" tIns="15875" rIns="0" bIns="0" rtlCol="0">
            <a:spAutoFit/>
          </a:bodyPr>
          <a:lstStyle/>
          <a:p>
            <a:pPr marL="12700">
              <a:lnSpc>
                <a:spcPct val="100000"/>
              </a:lnSpc>
              <a:spcBef>
                <a:spcPts val="125"/>
              </a:spcBef>
            </a:pPr>
            <a:r>
              <a:rPr sz="850" spc="-25" dirty="0">
                <a:latin typeface="Calibri"/>
                <a:cs typeface="Calibri"/>
              </a:rPr>
              <a:t>30</a:t>
            </a:r>
            <a:endParaRPr sz="850">
              <a:latin typeface="Calibri"/>
              <a:cs typeface="Calibri"/>
            </a:endParaRPr>
          </a:p>
        </p:txBody>
      </p:sp>
      <p:sp>
        <p:nvSpPr>
          <p:cNvPr id="28" name="object 28"/>
          <p:cNvSpPr txBox="1"/>
          <p:nvPr/>
        </p:nvSpPr>
        <p:spPr>
          <a:xfrm>
            <a:off x="11720650" y="1987192"/>
            <a:ext cx="139700" cy="161925"/>
          </a:xfrm>
          <a:prstGeom prst="rect">
            <a:avLst/>
          </a:prstGeom>
        </p:spPr>
        <p:txBody>
          <a:bodyPr vert="horz" wrap="square" lIns="0" tIns="11430" rIns="0" bIns="0" rtlCol="0">
            <a:spAutoFit/>
          </a:bodyPr>
          <a:lstStyle/>
          <a:p>
            <a:pPr marL="12700">
              <a:lnSpc>
                <a:spcPct val="100000"/>
              </a:lnSpc>
              <a:spcBef>
                <a:spcPts val="90"/>
              </a:spcBef>
            </a:pPr>
            <a:r>
              <a:rPr sz="900" spc="-25" dirty="0">
                <a:latin typeface="Calibri"/>
                <a:cs typeface="Calibri"/>
              </a:rPr>
              <a:t>10</a:t>
            </a:r>
            <a:endParaRPr sz="900">
              <a:latin typeface="Calibri"/>
              <a:cs typeface="Calibri"/>
            </a:endParaRPr>
          </a:p>
        </p:txBody>
      </p:sp>
      <p:grpSp>
        <p:nvGrpSpPr>
          <p:cNvPr id="38" name="object 38"/>
          <p:cNvGrpSpPr/>
          <p:nvPr/>
        </p:nvGrpSpPr>
        <p:grpSpPr>
          <a:xfrm>
            <a:off x="452965" y="2090779"/>
            <a:ext cx="2903220" cy="3491865"/>
            <a:chOff x="452965" y="2090779"/>
            <a:chExt cx="2903220" cy="3491865"/>
          </a:xfrm>
        </p:grpSpPr>
        <p:sp>
          <p:nvSpPr>
            <p:cNvPr id="39" name="object 39"/>
            <p:cNvSpPr/>
            <p:nvPr/>
          </p:nvSpPr>
          <p:spPr>
            <a:xfrm>
              <a:off x="457608" y="2093869"/>
              <a:ext cx="2898140" cy="3486150"/>
            </a:xfrm>
            <a:custGeom>
              <a:avLst/>
              <a:gdLst/>
              <a:ahLst/>
              <a:cxnLst/>
              <a:rect l="l" t="t" r="r" b="b"/>
              <a:pathLst>
                <a:path w="2898140" h="3486150">
                  <a:moveTo>
                    <a:pt x="2860108" y="3485602"/>
                  </a:moveTo>
                  <a:lnTo>
                    <a:pt x="2860108" y="0"/>
                  </a:lnTo>
                </a:path>
                <a:path w="2898140" h="3486150">
                  <a:moveTo>
                    <a:pt x="2860108" y="3485586"/>
                  </a:moveTo>
                  <a:lnTo>
                    <a:pt x="2898115" y="3485586"/>
                  </a:lnTo>
                </a:path>
                <a:path w="2898140" h="3486150">
                  <a:moveTo>
                    <a:pt x="2860108" y="3096232"/>
                  </a:moveTo>
                  <a:lnTo>
                    <a:pt x="2898115" y="3096232"/>
                  </a:lnTo>
                </a:path>
                <a:path w="2898140" h="3486150">
                  <a:moveTo>
                    <a:pt x="2860108" y="2716148"/>
                  </a:moveTo>
                  <a:lnTo>
                    <a:pt x="2898115" y="2716148"/>
                  </a:lnTo>
                </a:path>
                <a:path w="2898140" h="3486150">
                  <a:moveTo>
                    <a:pt x="2860108" y="2326855"/>
                  </a:moveTo>
                  <a:lnTo>
                    <a:pt x="2898115" y="2326855"/>
                  </a:lnTo>
                </a:path>
                <a:path w="2898140" h="3486150">
                  <a:moveTo>
                    <a:pt x="2860108" y="1937501"/>
                  </a:moveTo>
                  <a:lnTo>
                    <a:pt x="2898115" y="1937501"/>
                  </a:lnTo>
                </a:path>
                <a:path w="2898140" h="3486150">
                  <a:moveTo>
                    <a:pt x="2860108" y="1548147"/>
                  </a:moveTo>
                  <a:lnTo>
                    <a:pt x="2898115" y="1548147"/>
                  </a:lnTo>
                </a:path>
                <a:path w="2898140" h="3486150">
                  <a:moveTo>
                    <a:pt x="2860108" y="1158792"/>
                  </a:moveTo>
                  <a:lnTo>
                    <a:pt x="2898115" y="1158792"/>
                  </a:lnTo>
                </a:path>
                <a:path w="2898140" h="3486150">
                  <a:moveTo>
                    <a:pt x="2860108" y="769438"/>
                  </a:moveTo>
                  <a:lnTo>
                    <a:pt x="2898115" y="769438"/>
                  </a:lnTo>
                </a:path>
                <a:path w="2898140" h="3486150">
                  <a:moveTo>
                    <a:pt x="2860108" y="389354"/>
                  </a:moveTo>
                  <a:lnTo>
                    <a:pt x="2898115" y="389354"/>
                  </a:lnTo>
                </a:path>
                <a:path w="2898140" h="3486150">
                  <a:moveTo>
                    <a:pt x="2860108" y="0"/>
                  </a:moveTo>
                  <a:lnTo>
                    <a:pt x="2898115" y="0"/>
                  </a:lnTo>
                </a:path>
                <a:path w="2898140" h="3486150">
                  <a:moveTo>
                    <a:pt x="0" y="2716148"/>
                  </a:moveTo>
                  <a:lnTo>
                    <a:pt x="2860108" y="2716163"/>
                  </a:lnTo>
                </a:path>
                <a:path w="2898140" h="3486150">
                  <a:moveTo>
                    <a:pt x="0" y="2716148"/>
                  </a:moveTo>
                  <a:lnTo>
                    <a:pt x="0" y="2743959"/>
                  </a:lnTo>
                </a:path>
                <a:path w="2898140" h="3486150">
                  <a:moveTo>
                    <a:pt x="294553" y="2716148"/>
                  </a:moveTo>
                  <a:lnTo>
                    <a:pt x="294553" y="2743959"/>
                  </a:lnTo>
                </a:path>
                <a:path w="2898140" h="3486150">
                  <a:moveTo>
                    <a:pt x="589109" y="2716148"/>
                  </a:moveTo>
                  <a:lnTo>
                    <a:pt x="589109" y="2743959"/>
                  </a:lnTo>
                </a:path>
                <a:path w="2898140" h="3486150">
                  <a:moveTo>
                    <a:pt x="893168" y="2716148"/>
                  </a:moveTo>
                  <a:lnTo>
                    <a:pt x="893168" y="2743959"/>
                  </a:lnTo>
                </a:path>
                <a:path w="2898140" h="3486150">
                  <a:moveTo>
                    <a:pt x="1187724" y="2716148"/>
                  </a:moveTo>
                  <a:lnTo>
                    <a:pt x="1187724" y="2743959"/>
                  </a:lnTo>
                </a:path>
                <a:path w="2898140" h="3486150">
                  <a:moveTo>
                    <a:pt x="1491846" y="2716148"/>
                  </a:moveTo>
                  <a:lnTo>
                    <a:pt x="1491846" y="2743959"/>
                  </a:lnTo>
                </a:path>
                <a:path w="2898140" h="3486150">
                  <a:moveTo>
                    <a:pt x="1786402" y="2716148"/>
                  </a:moveTo>
                  <a:lnTo>
                    <a:pt x="1786402" y="2743959"/>
                  </a:lnTo>
                </a:path>
                <a:path w="2898140" h="3486150">
                  <a:moveTo>
                    <a:pt x="2090460" y="2716148"/>
                  </a:moveTo>
                  <a:lnTo>
                    <a:pt x="2090460" y="2743959"/>
                  </a:lnTo>
                </a:path>
                <a:path w="2898140" h="3486150">
                  <a:moveTo>
                    <a:pt x="2385017" y="2716148"/>
                  </a:moveTo>
                  <a:lnTo>
                    <a:pt x="2385017" y="2743959"/>
                  </a:lnTo>
                </a:path>
                <a:path w="2898140" h="3486150">
                  <a:moveTo>
                    <a:pt x="2689075" y="2716148"/>
                  </a:moveTo>
                  <a:lnTo>
                    <a:pt x="2689075" y="2743959"/>
                  </a:lnTo>
                </a:path>
              </a:pathLst>
            </a:custGeom>
            <a:ln w="6257">
              <a:solidFill>
                <a:srgbClr val="000000"/>
              </a:solidFill>
            </a:ln>
          </p:spPr>
          <p:txBody>
            <a:bodyPr wrap="square" lIns="0" tIns="0" rIns="0" bIns="0" rtlCol="0"/>
            <a:lstStyle/>
            <a:p>
              <a:endParaRPr/>
            </a:p>
          </p:txBody>
        </p:sp>
        <p:sp>
          <p:nvSpPr>
            <p:cNvPr id="40" name="object 40"/>
            <p:cNvSpPr/>
            <p:nvPr/>
          </p:nvSpPr>
          <p:spPr>
            <a:xfrm>
              <a:off x="462359" y="3127512"/>
              <a:ext cx="2689225" cy="992505"/>
            </a:xfrm>
            <a:custGeom>
              <a:avLst/>
              <a:gdLst/>
              <a:ahLst/>
              <a:cxnLst/>
              <a:rect l="l" t="t" r="r" b="b"/>
              <a:pathLst>
                <a:path w="2689225" h="992504">
                  <a:moveTo>
                    <a:pt x="0" y="936304"/>
                  </a:moveTo>
                  <a:lnTo>
                    <a:pt x="19003" y="936304"/>
                  </a:lnTo>
                  <a:lnTo>
                    <a:pt x="38004" y="936304"/>
                  </a:lnTo>
                  <a:lnTo>
                    <a:pt x="57007" y="927034"/>
                  </a:lnTo>
                  <a:lnTo>
                    <a:pt x="85513" y="889952"/>
                  </a:lnTo>
                  <a:lnTo>
                    <a:pt x="104516" y="871412"/>
                  </a:lnTo>
                  <a:lnTo>
                    <a:pt x="123520" y="880682"/>
                  </a:lnTo>
                  <a:lnTo>
                    <a:pt x="142524" y="880682"/>
                  </a:lnTo>
                  <a:lnTo>
                    <a:pt x="161527" y="862141"/>
                  </a:lnTo>
                  <a:lnTo>
                    <a:pt x="180531" y="806519"/>
                  </a:lnTo>
                  <a:lnTo>
                    <a:pt x="199535" y="787979"/>
                  </a:lnTo>
                  <a:lnTo>
                    <a:pt x="218538" y="787979"/>
                  </a:lnTo>
                  <a:lnTo>
                    <a:pt x="237542" y="778708"/>
                  </a:lnTo>
                  <a:lnTo>
                    <a:pt x="256545" y="769438"/>
                  </a:lnTo>
                  <a:lnTo>
                    <a:pt x="285051" y="750897"/>
                  </a:lnTo>
                  <a:lnTo>
                    <a:pt x="304055" y="750897"/>
                  </a:lnTo>
                  <a:lnTo>
                    <a:pt x="323058" y="723086"/>
                  </a:lnTo>
                  <a:lnTo>
                    <a:pt x="342062" y="723086"/>
                  </a:lnTo>
                  <a:lnTo>
                    <a:pt x="361066" y="686005"/>
                  </a:lnTo>
                  <a:lnTo>
                    <a:pt x="380069" y="658194"/>
                  </a:lnTo>
                  <a:lnTo>
                    <a:pt x="399073" y="602572"/>
                  </a:lnTo>
                  <a:lnTo>
                    <a:pt x="418076" y="556220"/>
                  </a:lnTo>
                  <a:lnTo>
                    <a:pt x="437080" y="537679"/>
                  </a:lnTo>
                  <a:lnTo>
                    <a:pt x="456084" y="519139"/>
                  </a:lnTo>
                  <a:lnTo>
                    <a:pt x="475087" y="491328"/>
                  </a:lnTo>
                  <a:lnTo>
                    <a:pt x="503593" y="454246"/>
                  </a:lnTo>
                  <a:lnTo>
                    <a:pt x="522596" y="417165"/>
                  </a:lnTo>
                  <a:lnTo>
                    <a:pt x="541600" y="389354"/>
                  </a:lnTo>
                  <a:lnTo>
                    <a:pt x="560604" y="380084"/>
                  </a:lnTo>
                  <a:lnTo>
                    <a:pt x="579607" y="343002"/>
                  </a:lnTo>
                  <a:lnTo>
                    <a:pt x="598611" y="287380"/>
                  </a:lnTo>
                  <a:lnTo>
                    <a:pt x="617615" y="268839"/>
                  </a:lnTo>
                  <a:lnTo>
                    <a:pt x="636618" y="278110"/>
                  </a:lnTo>
                  <a:lnTo>
                    <a:pt x="655622" y="259569"/>
                  </a:lnTo>
                  <a:lnTo>
                    <a:pt x="674626" y="231758"/>
                  </a:lnTo>
                  <a:lnTo>
                    <a:pt x="703131" y="222488"/>
                  </a:lnTo>
                  <a:lnTo>
                    <a:pt x="722135" y="213217"/>
                  </a:lnTo>
                  <a:lnTo>
                    <a:pt x="741138" y="176136"/>
                  </a:lnTo>
                  <a:lnTo>
                    <a:pt x="760142" y="129784"/>
                  </a:lnTo>
                  <a:lnTo>
                    <a:pt x="779146" y="101973"/>
                  </a:lnTo>
                  <a:lnTo>
                    <a:pt x="798149" y="74162"/>
                  </a:lnTo>
                  <a:lnTo>
                    <a:pt x="817153" y="74162"/>
                  </a:lnTo>
                  <a:lnTo>
                    <a:pt x="836157" y="55622"/>
                  </a:lnTo>
                  <a:lnTo>
                    <a:pt x="855160" y="37081"/>
                  </a:lnTo>
                  <a:lnTo>
                    <a:pt x="874164" y="0"/>
                  </a:lnTo>
                  <a:lnTo>
                    <a:pt x="893168" y="55622"/>
                  </a:lnTo>
                  <a:lnTo>
                    <a:pt x="921673" y="55622"/>
                  </a:lnTo>
                  <a:lnTo>
                    <a:pt x="940677" y="64892"/>
                  </a:lnTo>
                  <a:lnTo>
                    <a:pt x="959680" y="37081"/>
                  </a:lnTo>
                  <a:lnTo>
                    <a:pt x="978684" y="37081"/>
                  </a:lnTo>
                  <a:lnTo>
                    <a:pt x="997688" y="55622"/>
                  </a:lnTo>
                  <a:lnTo>
                    <a:pt x="1016691" y="83433"/>
                  </a:lnTo>
                  <a:lnTo>
                    <a:pt x="1035695" y="101973"/>
                  </a:lnTo>
                  <a:lnTo>
                    <a:pt x="1054698" y="120514"/>
                  </a:lnTo>
                  <a:lnTo>
                    <a:pt x="1073702" y="176136"/>
                  </a:lnTo>
                  <a:lnTo>
                    <a:pt x="1092706" y="203947"/>
                  </a:lnTo>
                  <a:lnTo>
                    <a:pt x="1121211" y="231758"/>
                  </a:lnTo>
                  <a:lnTo>
                    <a:pt x="1140215" y="259569"/>
                  </a:lnTo>
                  <a:lnTo>
                    <a:pt x="1159218" y="343002"/>
                  </a:lnTo>
                  <a:lnTo>
                    <a:pt x="1178222" y="352272"/>
                  </a:lnTo>
                  <a:lnTo>
                    <a:pt x="1197226" y="370813"/>
                  </a:lnTo>
                  <a:lnTo>
                    <a:pt x="1216229" y="417165"/>
                  </a:lnTo>
                  <a:lnTo>
                    <a:pt x="1235233" y="472787"/>
                  </a:lnTo>
                  <a:lnTo>
                    <a:pt x="1254237" y="528409"/>
                  </a:lnTo>
                  <a:lnTo>
                    <a:pt x="1273240" y="556220"/>
                  </a:lnTo>
                  <a:lnTo>
                    <a:pt x="1292244" y="565490"/>
                  </a:lnTo>
                  <a:lnTo>
                    <a:pt x="1311248" y="602572"/>
                  </a:lnTo>
                  <a:lnTo>
                    <a:pt x="1339753" y="621112"/>
                  </a:lnTo>
                  <a:lnTo>
                    <a:pt x="1358757" y="648923"/>
                  </a:lnTo>
                  <a:lnTo>
                    <a:pt x="1377760" y="648923"/>
                  </a:lnTo>
                  <a:lnTo>
                    <a:pt x="1396764" y="667464"/>
                  </a:lnTo>
                  <a:lnTo>
                    <a:pt x="1415768" y="713816"/>
                  </a:lnTo>
                  <a:lnTo>
                    <a:pt x="1434771" y="750897"/>
                  </a:lnTo>
                  <a:lnTo>
                    <a:pt x="1453838" y="760168"/>
                  </a:lnTo>
                  <a:lnTo>
                    <a:pt x="1472842" y="778708"/>
                  </a:lnTo>
                  <a:lnTo>
                    <a:pt x="1491846" y="778708"/>
                  </a:lnTo>
                  <a:lnTo>
                    <a:pt x="1510849" y="769438"/>
                  </a:lnTo>
                  <a:lnTo>
                    <a:pt x="1539355" y="825060"/>
                  </a:lnTo>
                  <a:lnTo>
                    <a:pt x="1558358" y="825060"/>
                  </a:lnTo>
                  <a:lnTo>
                    <a:pt x="1577362" y="834330"/>
                  </a:lnTo>
                  <a:lnTo>
                    <a:pt x="1596366" y="843601"/>
                  </a:lnTo>
                  <a:lnTo>
                    <a:pt x="1615369" y="880682"/>
                  </a:lnTo>
                  <a:lnTo>
                    <a:pt x="1634373" y="871412"/>
                  </a:lnTo>
                  <a:lnTo>
                    <a:pt x="1653377" y="889952"/>
                  </a:lnTo>
                  <a:lnTo>
                    <a:pt x="1672380" y="899223"/>
                  </a:lnTo>
                  <a:lnTo>
                    <a:pt x="1691384" y="889952"/>
                  </a:lnTo>
                  <a:lnTo>
                    <a:pt x="1710387" y="908493"/>
                  </a:lnTo>
                  <a:lnTo>
                    <a:pt x="1729391" y="899223"/>
                  </a:lnTo>
                  <a:lnTo>
                    <a:pt x="1757897" y="917763"/>
                  </a:lnTo>
                  <a:lnTo>
                    <a:pt x="1776900" y="927034"/>
                  </a:lnTo>
                  <a:lnTo>
                    <a:pt x="1795904" y="927034"/>
                  </a:lnTo>
                  <a:lnTo>
                    <a:pt x="1814907" y="954845"/>
                  </a:lnTo>
                  <a:lnTo>
                    <a:pt x="1833911" y="982656"/>
                  </a:lnTo>
                  <a:lnTo>
                    <a:pt x="1852915" y="982656"/>
                  </a:lnTo>
                  <a:lnTo>
                    <a:pt x="1871918" y="973385"/>
                  </a:lnTo>
                  <a:lnTo>
                    <a:pt x="1890922" y="964115"/>
                  </a:lnTo>
                  <a:lnTo>
                    <a:pt x="1909926" y="954845"/>
                  </a:lnTo>
                  <a:lnTo>
                    <a:pt x="1928929" y="982656"/>
                  </a:lnTo>
                  <a:lnTo>
                    <a:pt x="1957435" y="973385"/>
                  </a:lnTo>
                  <a:lnTo>
                    <a:pt x="1976438" y="973385"/>
                  </a:lnTo>
                  <a:lnTo>
                    <a:pt x="1995442" y="991926"/>
                  </a:lnTo>
                  <a:lnTo>
                    <a:pt x="2014446" y="954845"/>
                  </a:lnTo>
                  <a:lnTo>
                    <a:pt x="2033449" y="917763"/>
                  </a:lnTo>
                  <a:lnTo>
                    <a:pt x="2052453" y="908493"/>
                  </a:lnTo>
                  <a:lnTo>
                    <a:pt x="2071457" y="908493"/>
                  </a:lnTo>
                  <a:lnTo>
                    <a:pt x="2090460" y="871412"/>
                  </a:lnTo>
                  <a:lnTo>
                    <a:pt x="2109464" y="862141"/>
                  </a:lnTo>
                  <a:lnTo>
                    <a:pt x="2128468" y="852871"/>
                  </a:lnTo>
                  <a:lnTo>
                    <a:pt x="2147471" y="852871"/>
                  </a:lnTo>
                  <a:lnTo>
                    <a:pt x="2175977" y="862141"/>
                  </a:lnTo>
                  <a:lnTo>
                    <a:pt x="2194980" y="862141"/>
                  </a:lnTo>
                  <a:lnTo>
                    <a:pt x="2213984" y="852871"/>
                  </a:lnTo>
                  <a:lnTo>
                    <a:pt x="2232988" y="852871"/>
                  </a:lnTo>
                  <a:lnTo>
                    <a:pt x="2251991" y="843601"/>
                  </a:lnTo>
                  <a:lnTo>
                    <a:pt x="2270995" y="852871"/>
                  </a:lnTo>
                  <a:lnTo>
                    <a:pt x="2289999" y="843601"/>
                  </a:lnTo>
                  <a:lnTo>
                    <a:pt x="2309002" y="843601"/>
                  </a:lnTo>
                  <a:lnTo>
                    <a:pt x="2328006" y="797249"/>
                  </a:lnTo>
                  <a:lnTo>
                    <a:pt x="2347009" y="834330"/>
                  </a:lnTo>
                  <a:lnTo>
                    <a:pt x="2375515" y="843601"/>
                  </a:lnTo>
                  <a:lnTo>
                    <a:pt x="2394519" y="806519"/>
                  </a:lnTo>
                  <a:lnTo>
                    <a:pt x="2413522" y="797249"/>
                  </a:lnTo>
                  <a:lnTo>
                    <a:pt x="2432526" y="806519"/>
                  </a:lnTo>
                  <a:lnTo>
                    <a:pt x="2451529" y="806519"/>
                  </a:lnTo>
                  <a:lnTo>
                    <a:pt x="2470533" y="815790"/>
                  </a:lnTo>
                  <a:lnTo>
                    <a:pt x="2489537" y="815790"/>
                  </a:lnTo>
                  <a:lnTo>
                    <a:pt x="2508540" y="852871"/>
                  </a:lnTo>
                  <a:lnTo>
                    <a:pt x="2527544" y="852871"/>
                  </a:lnTo>
                  <a:lnTo>
                    <a:pt x="2546548" y="862141"/>
                  </a:lnTo>
                  <a:lnTo>
                    <a:pt x="2565551" y="871412"/>
                  </a:lnTo>
                  <a:lnTo>
                    <a:pt x="2594057" y="880682"/>
                  </a:lnTo>
                  <a:lnTo>
                    <a:pt x="2613060" y="917763"/>
                  </a:lnTo>
                  <a:lnTo>
                    <a:pt x="2632064" y="917763"/>
                  </a:lnTo>
                  <a:lnTo>
                    <a:pt x="2651068" y="917763"/>
                  </a:lnTo>
                  <a:lnTo>
                    <a:pt x="2670071" y="917763"/>
                  </a:lnTo>
                  <a:lnTo>
                    <a:pt x="2689075" y="936304"/>
                  </a:lnTo>
                </a:path>
              </a:pathLst>
            </a:custGeom>
            <a:ln w="18596">
              <a:solidFill>
                <a:srgbClr val="006FC0"/>
              </a:solidFill>
            </a:ln>
          </p:spPr>
          <p:txBody>
            <a:bodyPr wrap="square" lIns="0" tIns="0" rIns="0" bIns="0" rtlCol="0"/>
            <a:lstStyle/>
            <a:p>
              <a:endParaRPr/>
            </a:p>
          </p:txBody>
        </p:sp>
        <p:sp>
          <p:nvSpPr>
            <p:cNvPr id="41" name="object 41"/>
            <p:cNvSpPr/>
            <p:nvPr/>
          </p:nvSpPr>
          <p:spPr>
            <a:xfrm>
              <a:off x="462359" y="3108972"/>
              <a:ext cx="2689225" cy="1094105"/>
            </a:xfrm>
            <a:custGeom>
              <a:avLst/>
              <a:gdLst/>
              <a:ahLst/>
              <a:cxnLst/>
              <a:rect l="l" t="t" r="r" b="b"/>
              <a:pathLst>
                <a:path w="2689225" h="1094104">
                  <a:moveTo>
                    <a:pt x="0" y="1047548"/>
                  </a:moveTo>
                  <a:lnTo>
                    <a:pt x="19003" y="973385"/>
                  </a:lnTo>
                  <a:lnTo>
                    <a:pt x="38004" y="954845"/>
                  </a:lnTo>
                  <a:lnTo>
                    <a:pt x="57007" y="982656"/>
                  </a:lnTo>
                  <a:lnTo>
                    <a:pt x="85513" y="899223"/>
                  </a:lnTo>
                  <a:lnTo>
                    <a:pt x="104516" y="686005"/>
                  </a:lnTo>
                  <a:lnTo>
                    <a:pt x="123520" y="519139"/>
                  </a:lnTo>
                  <a:lnTo>
                    <a:pt x="142524" y="509868"/>
                  </a:lnTo>
                  <a:lnTo>
                    <a:pt x="161527" y="574761"/>
                  </a:lnTo>
                  <a:lnTo>
                    <a:pt x="180531" y="537679"/>
                  </a:lnTo>
                  <a:lnTo>
                    <a:pt x="199535" y="528409"/>
                  </a:lnTo>
                  <a:lnTo>
                    <a:pt x="218538" y="584031"/>
                  </a:lnTo>
                  <a:lnTo>
                    <a:pt x="237542" y="584031"/>
                  </a:lnTo>
                  <a:lnTo>
                    <a:pt x="256545" y="565490"/>
                  </a:lnTo>
                  <a:lnTo>
                    <a:pt x="285051" y="611842"/>
                  </a:lnTo>
                  <a:lnTo>
                    <a:pt x="304055" y="611842"/>
                  </a:lnTo>
                  <a:lnTo>
                    <a:pt x="323058" y="556220"/>
                  </a:lnTo>
                  <a:lnTo>
                    <a:pt x="342062" y="509868"/>
                  </a:lnTo>
                  <a:lnTo>
                    <a:pt x="361066" y="509868"/>
                  </a:lnTo>
                  <a:lnTo>
                    <a:pt x="380069" y="463517"/>
                  </a:lnTo>
                  <a:lnTo>
                    <a:pt x="399073" y="333732"/>
                  </a:lnTo>
                  <a:lnTo>
                    <a:pt x="418076" y="203947"/>
                  </a:lnTo>
                  <a:lnTo>
                    <a:pt x="437080" y="250299"/>
                  </a:lnTo>
                  <a:lnTo>
                    <a:pt x="456084" y="287380"/>
                  </a:lnTo>
                  <a:lnTo>
                    <a:pt x="475087" y="315191"/>
                  </a:lnTo>
                  <a:lnTo>
                    <a:pt x="503593" y="333732"/>
                  </a:lnTo>
                  <a:lnTo>
                    <a:pt x="522596" y="296650"/>
                  </a:lnTo>
                  <a:lnTo>
                    <a:pt x="541600" y="278110"/>
                  </a:lnTo>
                  <a:lnTo>
                    <a:pt x="560604" y="287380"/>
                  </a:lnTo>
                  <a:lnTo>
                    <a:pt x="579607" y="222488"/>
                  </a:lnTo>
                  <a:lnTo>
                    <a:pt x="598611" y="203947"/>
                  </a:lnTo>
                  <a:lnTo>
                    <a:pt x="617615" y="213217"/>
                  </a:lnTo>
                  <a:lnTo>
                    <a:pt x="636618" y="222488"/>
                  </a:lnTo>
                  <a:lnTo>
                    <a:pt x="655622" y="203947"/>
                  </a:lnTo>
                  <a:lnTo>
                    <a:pt x="674626" y="166866"/>
                  </a:lnTo>
                  <a:lnTo>
                    <a:pt x="703131" y="129784"/>
                  </a:lnTo>
                  <a:lnTo>
                    <a:pt x="722135" y="111244"/>
                  </a:lnTo>
                  <a:lnTo>
                    <a:pt x="741138" y="120514"/>
                  </a:lnTo>
                  <a:lnTo>
                    <a:pt x="760142" y="27811"/>
                  </a:lnTo>
                  <a:lnTo>
                    <a:pt x="779146" y="0"/>
                  </a:lnTo>
                  <a:lnTo>
                    <a:pt x="798149" y="0"/>
                  </a:lnTo>
                  <a:lnTo>
                    <a:pt x="817153" y="18540"/>
                  </a:lnTo>
                  <a:lnTo>
                    <a:pt x="836157" y="46351"/>
                  </a:lnTo>
                  <a:lnTo>
                    <a:pt x="855160" y="92703"/>
                  </a:lnTo>
                  <a:lnTo>
                    <a:pt x="874164" y="120514"/>
                  </a:lnTo>
                  <a:lnTo>
                    <a:pt x="893168" y="250299"/>
                  </a:lnTo>
                  <a:lnTo>
                    <a:pt x="921673" y="194677"/>
                  </a:lnTo>
                  <a:lnTo>
                    <a:pt x="940677" y="176136"/>
                  </a:lnTo>
                  <a:lnTo>
                    <a:pt x="959680" y="157595"/>
                  </a:lnTo>
                  <a:lnTo>
                    <a:pt x="978684" y="166866"/>
                  </a:lnTo>
                  <a:lnTo>
                    <a:pt x="997688" y="194677"/>
                  </a:lnTo>
                  <a:lnTo>
                    <a:pt x="1016691" y="250299"/>
                  </a:lnTo>
                  <a:lnTo>
                    <a:pt x="1035695" y="315191"/>
                  </a:lnTo>
                  <a:lnTo>
                    <a:pt x="1054698" y="426435"/>
                  </a:lnTo>
                  <a:lnTo>
                    <a:pt x="1073702" y="491328"/>
                  </a:lnTo>
                  <a:lnTo>
                    <a:pt x="1092706" y="482057"/>
                  </a:lnTo>
                  <a:lnTo>
                    <a:pt x="1121211" y="537679"/>
                  </a:lnTo>
                  <a:lnTo>
                    <a:pt x="1140215" y="602572"/>
                  </a:lnTo>
                  <a:lnTo>
                    <a:pt x="1159218" y="695275"/>
                  </a:lnTo>
                  <a:lnTo>
                    <a:pt x="1178222" y="741627"/>
                  </a:lnTo>
                  <a:lnTo>
                    <a:pt x="1197226" y="769438"/>
                  </a:lnTo>
                  <a:lnTo>
                    <a:pt x="1216229" y="769438"/>
                  </a:lnTo>
                  <a:lnTo>
                    <a:pt x="1235233" y="787979"/>
                  </a:lnTo>
                  <a:lnTo>
                    <a:pt x="1254237" y="806519"/>
                  </a:lnTo>
                  <a:lnTo>
                    <a:pt x="1273240" y="834330"/>
                  </a:lnTo>
                  <a:lnTo>
                    <a:pt x="1292244" y="834330"/>
                  </a:lnTo>
                  <a:lnTo>
                    <a:pt x="1311248" y="871412"/>
                  </a:lnTo>
                  <a:lnTo>
                    <a:pt x="1339753" y="871412"/>
                  </a:lnTo>
                  <a:lnTo>
                    <a:pt x="1358757" y="862141"/>
                  </a:lnTo>
                  <a:lnTo>
                    <a:pt x="1377760" y="862141"/>
                  </a:lnTo>
                  <a:lnTo>
                    <a:pt x="1396764" y="834330"/>
                  </a:lnTo>
                  <a:lnTo>
                    <a:pt x="1415768" y="750897"/>
                  </a:lnTo>
                  <a:lnTo>
                    <a:pt x="1434771" y="750897"/>
                  </a:lnTo>
                  <a:lnTo>
                    <a:pt x="1453838" y="750897"/>
                  </a:lnTo>
                  <a:lnTo>
                    <a:pt x="1472842" y="834330"/>
                  </a:lnTo>
                  <a:lnTo>
                    <a:pt x="1491846" y="852871"/>
                  </a:lnTo>
                  <a:lnTo>
                    <a:pt x="1510849" y="825060"/>
                  </a:lnTo>
                  <a:lnTo>
                    <a:pt x="1539355" y="852871"/>
                  </a:lnTo>
                  <a:lnTo>
                    <a:pt x="1558358" y="797249"/>
                  </a:lnTo>
                  <a:lnTo>
                    <a:pt x="1577362" y="787979"/>
                  </a:lnTo>
                  <a:lnTo>
                    <a:pt x="1596366" y="769438"/>
                  </a:lnTo>
                  <a:lnTo>
                    <a:pt x="1615369" y="806519"/>
                  </a:lnTo>
                  <a:lnTo>
                    <a:pt x="1634373" y="769438"/>
                  </a:lnTo>
                  <a:lnTo>
                    <a:pt x="1653377" y="695275"/>
                  </a:lnTo>
                  <a:lnTo>
                    <a:pt x="1672380" y="611842"/>
                  </a:lnTo>
                  <a:lnTo>
                    <a:pt x="1691384" y="630383"/>
                  </a:lnTo>
                  <a:lnTo>
                    <a:pt x="1710387" y="695275"/>
                  </a:lnTo>
                  <a:lnTo>
                    <a:pt x="1729391" y="760168"/>
                  </a:lnTo>
                  <a:lnTo>
                    <a:pt x="1757897" y="797249"/>
                  </a:lnTo>
                  <a:lnTo>
                    <a:pt x="1776900" y="825060"/>
                  </a:lnTo>
                  <a:lnTo>
                    <a:pt x="1795904" y="787979"/>
                  </a:lnTo>
                  <a:lnTo>
                    <a:pt x="1814907" y="760168"/>
                  </a:lnTo>
                  <a:lnTo>
                    <a:pt x="1833911" y="815790"/>
                  </a:lnTo>
                  <a:lnTo>
                    <a:pt x="1852915" y="815790"/>
                  </a:lnTo>
                  <a:lnTo>
                    <a:pt x="1871918" y="834330"/>
                  </a:lnTo>
                  <a:lnTo>
                    <a:pt x="1890922" y="927034"/>
                  </a:lnTo>
                  <a:lnTo>
                    <a:pt x="1909926" y="982656"/>
                  </a:lnTo>
                  <a:lnTo>
                    <a:pt x="1928929" y="1019737"/>
                  </a:lnTo>
                  <a:lnTo>
                    <a:pt x="1957435" y="973385"/>
                  </a:lnTo>
                  <a:lnTo>
                    <a:pt x="1976438" y="954845"/>
                  </a:lnTo>
                  <a:lnTo>
                    <a:pt x="1995442" y="982656"/>
                  </a:lnTo>
                  <a:lnTo>
                    <a:pt x="2014446" y="936304"/>
                  </a:lnTo>
                  <a:lnTo>
                    <a:pt x="2033449" y="927034"/>
                  </a:lnTo>
                  <a:lnTo>
                    <a:pt x="2052453" y="936304"/>
                  </a:lnTo>
                  <a:lnTo>
                    <a:pt x="2071457" y="880682"/>
                  </a:lnTo>
                  <a:lnTo>
                    <a:pt x="2090460" y="797249"/>
                  </a:lnTo>
                  <a:lnTo>
                    <a:pt x="2109464" y="825060"/>
                  </a:lnTo>
                  <a:lnTo>
                    <a:pt x="2128468" y="899223"/>
                  </a:lnTo>
                  <a:lnTo>
                    <a:pt x="2147471" y="1010467"/>
                  </a:lnTo>
                  <a:lnTo>
                    <a:pt x="2175977" y="1019737"/>
                  </a:lnTo>
                  <a:lnTo>
                    <a:pt x="2194980" y="1019737"/>
                  </a:lnTo>
                  <a:lnTo>
                    <a:pt x="2213984" y="991926"/>
                  </a:lnTo>
                  <a:lnTo>
                    <a:pt x="2232988" y="973385"/>
                  </a:lnTo>
                  <a:lnTo>
                    <a:pt x="2251991" y="964115"/>
                  </a:lnTo>
                  <a:lnTo>
                    <a:pt x="2270995" y="991926"/>
                  </a:lnTo>
                  <a:lnTo>
                    <a:pt x="2289999" y="1019737"/>
                  </a:lnTo>
                  <a:lnTo>
                    <a:pt x="2309002" y="1001196"/>
                  </a:lnTo>
                  <a:lnTo>
                    <a:pt x="2328006" y="927034"/>
                  </a:lnTo>
                  <a:lnTo>
                    <a:pt x="2347009" y="973385"/>
                  </a:lnTo>
                  <a:lnTo>
                    <a:pt x="2375515" y="991926"/>
                  </a:lnTo>
                  <a:lnTo>
                    <a:pt x="2394519" y="964115"/>
                  </a:lnTo>
                  <a:lnTo>
                    <a:pt x="2413522" y="954845"/>
                  </a:lnTo>
                  <a:lnTo>
                    <a:pt x="2432526" y="936304"/>
                  </a:lnTo>
                  <a:lnTo>
                    <a:pt x="2451529" y="899223"/>
                  </a:lnTo>
                  <a:lnTo>
                    <a:pt x="2470533" y="797249"/>
                  </a:lnTo>
                  <a:lnTo>
                    <a:pt x="2489537" y="815790"/>
                  </a:lnTo>
                  <a:lnTo>
                    <a:pt x="2508540" y="815790"/>
                  </a:lnTo>
                  <a:lnTo>
                    <a:pt x="2527544" y="852871"/>
                  </a:lnTo>
                  <a:lnTo>
                    <a:pt x="2546548" y="899223"/>
                  </a:lnTo>
                  <a:lnTo>
                    <a:pt x="2565551" y="964115"/>
                  </a:lnTo>
                  <a:lnTo>
                    <a:pt x="2594057" y="1010467"/>
                  </a:lnTo>
                  <a:lnTo>
                    <a:pt x="2613060" y="1084629"/>
                  </a:lnTo>
                  <a:lnTo>
                    <a:pt x="2632064" y="1093900"/>
                  </a:lnTo>
                  <a:lnTo>
                    <a:pt x="2651068" y="1093900"/>
                  </a:lnTo>
                  <a:lnTo>
                    <a:pt x="2670071" y="1066089"/>
                  </a:lnTo>
                  <a:lnTo>
                    <a:pt x="2689075" y="1066089"/>
                  </a:lnTo>
                </a:path>
              </a:pathLst>
            </a:custGeom>
            <a:ln w="18606">
              <a:solidFill>
                <a:srgbClr val="000000"/>
              </a:solidFill>
            </a:ln>
          </p:spPr>
          <p:txBody>
            <a:bodyPr wrap="square" lIns="0" tIns="0" rIns="0" bIns="0" rtlCol="0"/>
            <a:lstStyle/>
            <a:p>
              <a:endParaRPr/>
            </a:p>
          </p:txBody>
        </p:sp>
        <p:sp>
          <p:nvSpPr>
            <p:cNvPr id="42" name="object 42"/>
            <p:cNvSpPr/>
            <p:nvPr/>
          </p:nvSpPr>
          <p:spPr>
            <a:xfrm>
              <a:off x="462359" y="2181938"/>
              <a:ext cx="2689225" cy="2809240"/>
            </a:xfrm>
            <a:custGeom>
              <a:avLst/>
              <a:gdLst/>
              <a:ahLst/>
              <a:cxnLst/>
              <a:rect l="l" t="t" r="r" b="b"/>
              <a:pathLst>
                <a:path w="2689225" h="2809240">
                  <a:moveTo>
                    <a:pt x="0" y="2271233"/>
                  </a:moveTo>
                  <a:lnTo>
                    <a:pt x="19003" y="1965312"/>
                  </a:lnTo>
                  <a:lnTo>
                    <a:pt x="38004" y="1881879"/>
                  </a:lnTo>
                  <a:lnTo>
                    <a:pt x="57007" y="2039475"/>
                  </a:lnTo>
                  <a:lnTo>
                    <a:pt x="85513" y="1816986"/>
                  </a:lnTo>
                  <a:lnTo>
                    <a:pt x="104516" y="973385"/>
                  </a:lnTo>
                  <a:lnTo>
                    <a:pt x="123520" y="259569"/>
                  </a:lnTo>
                  <a:lnTo>
                    <a:pt x="142524" y="203947"/>
                  </a:lnTo>
                  <a:lnTo>
                    <a:pt x="161527" y="528409"/>
                  </a:lnTo>
                  <a:lnTo>
                    <a:pt x="180531" y="546950"/>
                  </a:lnTo>
                  <a:lnTo>
                    <a:pt x="199535" y="565490"/>
                  </a:lnTo>
                  <a:lnTo>
                    <a:pt x="218538" y="806519"/>
                  </a:lnTo>
                  <a:lnTo>
                    <a:pt x="237542" y="834330"/>
                  </a:lnTo>
                  <a:lnTo>
                    <a:pt x="256545" y="769438"/>
                  </a:lnTo>
                  <a:lnTo>
                    <a:pt x="285051" y="1056818"/>
                  </a:lnTo>
                  <a:lnTo>
                    <a:pt x="304055" y="1038278"/>
                  </a:lnTo>
                  <a:lnTo>
                    <a:pt x="323058" y="908493"/>
                  </a:lnTo>
                  <a:lnTo>
                    <a:pt x="342062" y="704545"/>
                  </a:lnTo>
                  <a:lnTo>
                    <a:pt x="361066" y="834330"/>
                  </a:lnTo>
                  <a:lnTo>
                    <a:pt x="380069" y="732356"/>
                  </a:lnTo>
                  <a:lnTo>
                    <a:pt x="399073" y="361543"/>
                  </a:lnTo>
                  <a:lnTo>
                    <a:pt x="418076" y="0"/>
                  </a:lnTo>
                  <a:lnTo>
                    <a:pt x="437080" y="231758"/>
                  </a:lnTo>
                  <a:lnTo>
                    <a:pt x="456084" y="463517"/>
                  </a:lnTo>
                  <a:lnTo>
                    <a:pt x="475087" y="648923"/>
                  </a:lnTo>
                  <a:lnTo>
                    <a:pt x="503593" y="843601"/>
                  </a:lnTo>
                  <a:lnTo>
                    <a:pt x="522596" y="815790"/>
                  </a:lnTo>
                  <a:lnTo>
                    <a:pt x="541600" y="815790"/>
                  </a:lnTo>
                  <a:lnTo>
                    <a:pt x="560604" y="862141"/>
                  </a:lnTo>
                  <a:lnTo>
                    <a:pt x="579607" y="723086"/>
                  </a:lnTo>
                  <a:lnTo>
                    <a:pt x="598611" y="806519"/>
                  </a:lnTo>
                  <a:lnTo>
                    <a:pt x="617615" y="927034"/>
                  </a:lnTo>
                  <a:lnTo>
                    <a:pt x="636618" y="954845"/>
                  </a:lnTo>
                  <a:lnTo>
                    <a:pt x="655622" y="889952"/>
                  </a:lnTo>
                  <a:lnTo>
                    <a:pt x="674626" y="852871"/>
                  </a:lnTo>
                  <a:lnTo>
                    <a:pt x="703131" y="723086"/>
                  </a:lnTo>
                  <a:lnTo>
                    <a:pt x="722135" y="695275"/>
                  </a:lnTo>
                  <a:lnTo>
                    <a:pt x="741138" y="815790"/>
                  </a:lnTo>
                  <a:lnTo>
                    <a:pt x="760142" y="574761"/>
                  </a:lnTo>
                  <a:lnTo>
                    <a:pt x="798149" y="639653"/>
                  </a:lnTo>
                  <a:lnTo>
                    <a:pt x="817153" y="741627"/>
                  </a:lnTo>
                  <a:lnTo>
                    <a:pt x="836157" y="889952"/>
                  </a:lnTo>
                  <a:lnTo>
                    <a:pt x="855160" y="1112441"/>
                  </a:lnTo>
                  <a:lnTo>
                    <a:pt x="874164" y="1344199"/>
                  </a:lnTo>
                  <a:lnTo>
                    <a:pt x="893168" y="1677931"/>
                  </a:lnTo>
                  <a:lnTo>
                    <a:pt x="921673" y="1446173"/>
                  </a:lnTo>
                  <a:lnTo>
                    <a:pt x="940677" y="1372010"/>
                  </a:lnTo>
                  <a:lnTo>
                    <a:pt x="959680" y="1372010"/>
                  </a:lnTo>
                  <a:lnTo>
                    <a:pt x="978684" y="1418362"/>
                  </a:lnTo>
                  <a:lnTo>
                    <a:pt x="997688" y="1473984"/>
                  </a:lnTo>
                  <a:lnTo>
                    <a:pt x="1016691" y="1585228"/>
                  </a:lnTo>
                  <a:lnTo>
                    <a:pt x="1035695" y="1816986"/>
                  </a:lnTo>
                  <a:lnTo>
                    <a:pt x="1054698" y="2159989"/>
                  </a:lnTo>
                  <a:lnTo>
                    <a:pt x="1073702" y="2271233"/>
                  </a:lnTo>
                  <a:lnTo>
                    <a:pt x="1092706" y="2159989"/>
                  </a:lnTo>
                  <a:lnTo>
                    <a:pt x="1121211" y="2299044"/>
                  </a:lnTo>
                  <a:lnTo>
                    <a:pt x="1140215" y="2475181"/>
                  </a:lnTo>
                  <a:lnTo>
                    <a:pt x="1159218" y="2614174"/>
                  </a:lnTo>
                  <a:lnTo>
                    <a:pt x="1178222" y="2771770"/>
                  </a:lnTo>
                  <a:lnTo>
                    <a:pt x="1197226" y="2808851"/>
                  </a:lnTo>
                  <a:lnTo>
                    <a:pt x="1216229" y="2697607"/>
                  </a:lnTo>
                  <a:lnTo>
                    <a:pt x="1235233" y="2595633"/>
                  </a:lnTo>
                  <a:lnTo>
                    <a:pt x="1254237" y="2502992"/>
                  </a:lnTo>
                  <a:lnTo>
                    <a:pt x="1273240" y="2530803"/>
                  </a:lnTo>
                  <a:lnTo>
                    <a:pt x="1292244" y="2484451"/>
                  </a:lnTo>
                  <a:lnTo>
                    <a:pt x="1311248" y="2530803"/>
                  </a:lnTo>
                  <a:lnTo>
                    <a:pt x="1339753" y="2502992"/>
                  </a:lnTo>
                  <a:lnTo>
                    <a:pt x="1358757" y="2354666"/>
                  </a:lnTo>
                  <a:lnTo>
                    <a:pt x="1377760" y="2345396"/>
                  </a:lnTo>
                  <a:lnTo>
                    <a:pt x="1396764" y="2178530"/>
                  </a:lnTo>
                  <a:lnTo>
                    <a:pt x="1415768" y="1752094"/>
                  </a:lnTo>
                  <a:lnTo>
                    <a:pt x="1434771" y="1613039"/>
                  </a:lnTo>
                  <a:lnTo>
                    <a:pt x="1453838" y="1603769"/>
                  </a:lnTo>
                  <a:lnTo>
                    <a:pt x="1472842" y="1863338"/>
                  </a:lnTo>
                  <a:lnTo>
                    <a:pt x="1491846" y="1965312"/>
                  </a:lnTo>
                  <a:lnTo>
                    <a:pt x="1510849" y="1881879"/>
                  </a:lnTo>
                  <a:lnTo>
                    <a:pt x="1539355" y="1807716"/>
                  </a:lnTo>
                  <a:lnTo>
                    <a:pt x="1558358" y="1585228"/>
                  </a:lnTo>
                  <a:lnTo>
                    <a:pt x="1577362" y="1520336"/>
                  </a:lnTo>
                  <a:lnTo>
                    <a:pt x="1596366" y="1409091"/>
                  </a:lnTo>
                  <a:lnTo>
                    <a:pt x="1615369" y="1436902"/>
                  </a:lnTo>
                  <a:lnTo>
                    <a:pt x="1634373" y="1316388"/>
                  </a:lnTo>
                  <a:lnTo>
                    <a:pt x="1653377" y="954845"/>
                  </a:lnTo>
                  <a:lnTo>
                    <a:pt x="1672380" y="565490"/>
                  </a:lnTo>
                  <a:lnTo>
                    <a:pt x="1691384" y="667464"/>
                  </a:lnTo>
                  <a:lnTo>
                    <a:pt x="1710387" y="917763"/>
                  </a:lnTo>
                  <a:lnTo>
                    <a:pt x="1729391" y="1214414"/>
                  </a:lnTo>
                  <a:lnTo>
                    <a:pt x="1757897" y="1316388"/>
                  </a:lnTo>
                  <a:lnTo>
                    <a:pt x="1776900" y="1409091"/>
                  </a:lnTo>
                  <a:lnTo>
                    <a:pt x="1795904" y="1232955"/>
                  </a:lnTo>
                  <a:lnTo>
                    <a:pt x="1814907" y="1038278"/>
                  </a:lnTo>
                  <a:lnTo>
                    <a:pt x="1833911" y="1140252"/>
                  </a:lnTo>
                  <a:lnTo>
                    <a:pt x="1852915" y="1158792"/>
                  </a:lnTo>
                  <a:lnTo>
                    <a:pt x="1871918" y="1270036"/>
                  </a:lnTo>
                  <a:lnTo>
                    <a:pt x="1890922" y="1668661"/>
                  </a:lnTo>
                  <a:lnTo>
                    <a:pt x="1909926" y="1928231"/>
                  </a:lnTo>
                  <a:lnTo>
                    <a:pt x="1928929" y="2020934"/>
                  </a:lnTo>
                  <a:lnTo>
                    <a:pt x="1957435" y="1854068"/>
                  </a:lnTo>
                  <a:lnTo>
                    <a:pt x="1976438" y="1816986"/>
                  </a:lnTo>
                  <a:lnTo>
                    <a:pt x="1995442" y="1872609"/>
                  </a:lnTo>
                  <a:lnTo>
                    <a:pt x="2014446" y="1761364"/>
                  </a:lnTo>
                  <a:lnTo>
                    <a:pt x="2033449" y="1854068"/>
                  </a:lnTo>
                  <a:lnTo>
                    <a:pt x="2052453" y="1937501"/>
                  </a:lnTo>
                  <a:lnTo>
                    <a:pt x="2071457" y="1696472"/>
                  </a:lnTo>
                  <a:lnTo>
                    <a:pt x="2090460" y="1473984"/>
                  </a:lnTo>
                  <a:lnTo>
                    <a:pt x="2109464" y="1603769"/>
                  </a:lnTo>
                  <a:lnTo>
                    <a:pt x="2128468" y="1956042"/>
                  </a:lnTo>
                  <a:lnTo>
                    <a:pt x="2147471" y="2382477"/>
                  </a:lnTo>
                  <a:lnTo>
                    <a:pt x="2175977" y="2419559"/>
                  </a:lnTo>
                  <a:lnTo>
                    <a:pt x="2194980" y="2410288"/>
                  </a:lnTo>
                  <a:lnTo>
                    <a:pt x="2213984" y="2299044"/>
                  </a:lnTo>
                  <a:lnTo>
                    <a:pt x="2232988" y="2234152"/>
                  </a:lnTo>
                  <a:lnTo>
                    <a:pt x="2251991" y="2234152"/>
                  </a:lnTo>
                  <a:lnTo>
                    <a:pt x="2270995" y="2317585"/>
                  </a:lnTo>
                  <a:lnTo>
                    <a:pt x="2289999" y="2465910"/>
                  </a:lnTo>
                  <a:lnTo>
                    <a:pt x="2309002" y="2373207"/>
                  </a:lnTo>
                  <a:lnTo>
                    <a:pt x="2328006" y="2206341"/>
                  </a:lnTo>
                  <a:lnTo>
                    <a:pt x="2347009" y="2289774"/>
                  </a:lnTo>
                  <a:lnTo>
                    <a:pt x="2375515" y="2326855"/>
                  </a:lnTo>
                  <a:lnTo>
                    <a:pt x="2394519" y="2345396"/>
                  </a:lnTo>
                  <a:lnTo>
                    <a:pt x="2413522" y="2363937"/>
                  </a:lnTo>
                  <a:lnTo>
                    <a:pt x="2432526" y="2252693"/>
                  </a:lnTo>
                  <a:lnTo>
                    <a:pt x="2451529" y="2048745"/>
                  </a:lnTo>
                  <a:lnTo>
                    <a:pt x="2470533" y="1622309"/>
                  </a:lnTo>
                  <a:lnTo>
                    <a:pt x="2489537" y="1668661"/>
                  </a:lnTo>
                  <a:lnTo>
                    <a:pt x="2508540" y="1575958"/>
                  </a:lnTo>
                  <a:lnTo>
                    <a:pt x="2527544" y="1705742"/>
                  </a:lnTo>
                  <a:lnTo>
                    <a:pt x="2546548" y="1900420"/>
                  </a:lnTo>
                  <a:lnTo>
                    <a:pt x="2565551" y="2141448"/>
                  </a:lnTo>
                  <a:lnTo>
                    <a:pt x="2594057" y="2317585"/>
                  </a:lnTo>
                  <a:lnTo>
                    <a:pt x="2613060" y="2502992"/>
                  </a:lnTo>
                  <a:lnTo>
                    <a:pt x="2632064" y="2586363"/>
                  </a:lnTo>
                  <a:lnTo>
                    <a:pt x="2651068" y="2549343"/>
                  </a:lnTo>
                  <a:lnTo>
                    <a:pt x="2670071" y="2438099"/>
                  </a:lnTo>
                  <a:lnTo>
                    <a:pt x="2689075" y="2373207"/>
                  </a:lnTo>
                </a:path>
              </a:pathLst>
            </a:custGeom>
            <a:ln w="18782">
              <a:solidFill>
                <a:srgbClr val="00AF50"/>
              </a:solidFill>
            </a:ln>
          </p:spPr>
          <p:txBody>
            <a:bodyPr wrap="square" lIns="0" tIns="0" rIns="0" bIns="0" rtlCol="0"/>
            <a:lstStyle/>
            <a:p>
              <a:endParaRPr/>
            </a:p>
          </p:txBody>
        </p:sp>
        <p:sp>
          <p:nvSpPr>
            <p:cNvPr id="43" name="object 43"/>
            <p:cNvSpPr/>
            <p:nvPr/>
          </p:nvSpPr>
          <p:spPr>
            <a:xfrm>
              <a:off x="1783109" y="2200478"/>
              <a:ext cx="247650" cy="0"/>
            </a:xfrm>
            <a:custGeom>
              <a:avLst/>
              <a:gdLst/>
              <a:ahLst/>
              <a:cxnLst/>
              <a:rect l="l" t="t" r="r" b="b"/>
              <a:pathLst>
                <a:path w="247650">
                  <a:moveTo>
                    <a:pt x="0" y="0"/>
                  </a:moveTo>
                  <a:lnTo>
                    <a:pt x="247110" y="0"/>
                  </a:lnTo>
                </a:path>
              </a:pathLst>
            </a:custGeom>
            <a:ln w="18540">
              <a:solidFill>
                <a:srgbClr val="006FC0"/>
              </a:solidFill>
            </a:ln>
          </p:spPr>
          <p:txBody>
            <a:bodyPr wrap="square" lIns="0" tIns="0" rIns="0" bIns="0" rtlCol="0"/>
            <a:lstStyle/>
            <a:p>
              <a:endParaRPr/>
            </a:p>
          </p:txBody>
        </p:sp>
        <p:sp>
          <p:nvSpPr>
            <p:cNvPr id="44" name="object 44"/>
            <p:cNvSpPr/>
            <p:nvPr/>
          </p:nvSpPr>
          <p:spPr>
            <a:xfrm>
              <a:off x="1783109" y="2376615"/>
              <a:ext cx="247650" cy="0"/>
            </a:xfrm>
            <a:custGeom>
              <a:avLst/>
              <a:gdLst/>
              <a:ahLst/>
              <a:cxnLst/>
              <a:rect l="l" t="t" r="r" b="b"/>
              <a:pathLst>
                <a:path w="247650">
                  <a:moveTo>
                    <a:pt x="0" y="0"/>
                  </a:moveTo>
                  <a:lnTo>
                    <a:pt x="247110" y="0"/>
                  </a:lnTo>
                </a:path>
              </a:pathLst>
            </a:custGeom>
            <a:ln w="18540">
              <a:solidFill>
                <a:srgbClr val="000000"/>
              </a:solidFill>
            </a:ln>
          </p:spPr>
          <p:txBody>
            <a:bodyPr wrap="square" lIns="0" tIns="0" rIns="0" bIns="0" rtlCol="0"/>
            <a:lstStyle/>
            <a:p>
              <a:endParaRPr/>
            </a:p>
          </p:txBody>
        </p:sp>
        <p:sp>
          <p:nvSpPr>
            <p:cNvPr id="45" name="object 45"/>
            <p:cNvSpPr/>
            <p:nvPr/>
          </p:nvSpPr>
          <p:spPr>
            <a:xfrm>
              <a:off x="1783109" y="2552751"/>
              <a:ext cx="247650" cy="0"/>
            </a:xfrm>
            <a:custGeom>
              <a:avLst/>
              <a:gdLst/>
              <a:ahLst/>
              <a:cxnLst/>
              <a:rect l="l" t="t" r="r" b="b"/>
              <a:pathLst>
                <a:path w="247650">
                  <a:moveTo>
                    <a:pt x="0" y="0"/>
                  </a:moveTo>
                  <a:lnTo>
                    <a:pt x="247110" y="0"/>
                  </a:lnTo>
                </a:path>
              </a:pathLst>
            </a:custGeom>
            <a:ln w="18540">
              <a:solidFill>
                <a:srgbClr val="00AF50"/>
              </a:solidFill>
            </a:ln>
          </p:spPr>
          <p:txBody>
            <a:bodyPr wrap="square" lIns="0" tIns="0" rIns="0" bIns="0" rtlCol="0"/>
            <a:lstStyle/>
            <a:p>
              <a:endParaRPr/>
            </a:p>
          </p:txBody>
        </p:sp>
      </p:grpSp>
      <p:sp>
        <p:nvSpPr>
          <p:cNvPr id="57" name="object 57"/>
          <p:cNvSpPr txBox="1"/>
          <p:nvPr/>
        </p:nvSpPr>
        <p:spPr>
          <a:xfrm>
            <a:off x="2039849" y="2060537"/>
            <a:ext cx="967740" cy="556260"/>
          </a:xfrm>
          <a:prstGeom prst="rect">
            <a:avLst/>
          </a:prstGeom>
        </p:spPr>
        <p:txBody>
          <a:bodyPr vert="horz" wrap="square" lIns="0" tIns="58419" rIns="0" bIns="0" rtlCol="0">
            <a:spAutoFit/>
          </a:bodyPr>
          <a:lstStyle/>
          <a:p>
            <a:pPr marL="12700">
              <a:lnSpc>
                <a:spcPct val="100000"/>
              </a:lnSpc>
              <a:spcBef>
                <a:spcPts val="459"/>
              </a:spcBef>
            </a:pPr>
            <a:r>
              <a:rPr sz="850" spc="10" dirty="0">
                <a:latin typeface="Calibri"/>
                <a:cs typeface="Calibri"/>
              </a:rPr>
              <a:t>Subyacente</a:t>
            </a:r>
            <a:r>
              <a:rPr sz="850" spc="40" dirty="0">
                <a:latin typeface="Calibri"/>
                <a:cs typeface="Calibri"/>
              </a:rPr>
              <a:t> </a:t>
            </a:r>
            <a:r>
              <a:rPr sz="850" spc="-10" dirty="0">
                <a:latin typeface="Calibri"/>
                <a:cs typeface="Calibri"/>
              </a:rPr>
              <a:t>(3.83)</a:t>
            </a:r>
            <a:endParaRPr sz="850">
              <a:latin typeface="Calibri"/>
              <a:cs typeface="Calibri"/>
            </a:endParaRPr>
          </a:p>
          <a:p>
            <a:pPr marL="12700">
              <a:lnSpc>
                <a:spcPct val="100000"/>
              </a:lnSpc>
              <a:spcBef>
                <a:spcPts val="375"/>
              </a:spcBef>
            </a:pPr>
            <a:r>
              <a:rPr sz="850" dirty="0">
                <a:latin typeface="Calibri"/>
                <a:cs typeface="Calibri"/>
              </a:rPr>
              <a:t>General</a:t>
            </a:r>
            <a:r>
              <a:rPr sz="850" spc="100" dirty="0">
                <a:latin typeface="Calibri"/>
                <a:cs typeface="Calibri"/>
              </a:rPr>
              <a:t> </a:t>
            </a:r>
            <a:r>
              <a:rPr sz="850" spc="-10" dirty="0">
                <a:latin typeface="Calibri"/>
                <a:cs typeface="Calibri"/>
              </a:rPr>
              <a:t>(3.26)</a:t>
            </a:r>
            <a:endParaRPr sz="850">
              <a:latin typeface="Calibri"/>
              <a:cs typeface="Calibri"/>
            </a:endParaRPr>
          </a:p>
          <a:p>
            <a:pPr marL="12700">
              <a:lnSpc>
                <a:spcPct val="100000"/>
              </a:lnSpc>
              <a:spcBef>
                <a:spcPts val="375"/>
              </a:spcBef>
            </a:pPr>
            <a:r>
              <a:rPr sz="850" dirty="0">
                <a:latin typeface="Calibri"/>
                <a:cs typeface="Calibri"/>
              </a:rPr>
              <a:t>No</a:t>
            </a:r>
            <a:r>
              <a:rPr sz="850" spc="90" dirty="0">
                <a:latin typeface="Calibri"/>
                <a:cs typeface="Calibri"/>
              </a:rPr>
              <a:t> </a:t>
            </a:r>
            <a:r>
              <a:rPr sz="850" dirty="0">
                <a:latin typeface="Calibri"/>
                <a:cs typeface="Calibri"/>
              </a:rPr>
              <a:t>Subyacente</a:t>
            </a:r>
            <a:r>
              <a:rPr sz="850" spc="130" dirty="0">
                <a:latin typeface="Calibri"/>
                <a:cs typeface="Calibri"/>
              </a:rPr>
              <a:t> </a:t>
            </a:r>
            <a:r>
              <a:rPr sz="850" spc="-10" dirty="0">
                <a:latin typeface="Calibri"/>
                <a:cs typeface="Calibri"/>
              </a:rPr>
              <a:t>(1.3)</a:t>
            </a:r>
            <a:endParaRPr sz="850">
              <a:latin typeface="Calibri"/>
              <a:cs typeface="Calibri"/>
            </a:endParaRPr>
          </a:p>
        </p:txBody>
      </p:sp>
      <p:sp>
        <p:nvSpPr>
          <p:cNvPr id="54" name="object 54"/>
          <p:cNvSpPr txBox="1"/>
          <p:nvPr/>
        </p:nvSpPr>
        <p:spPr>
          <a:xfrm>
            <a:off x="3419355" y="2380447"/>
            <a:ext cx="139700" cy="159385"/>
          </a:xfrm>
          <a:prstGeom prst="rect">
            <a:avLst/>
          </a:prstGeom>
        </p:spPr>
        <p:txBody>
          <a:bodyPr vert="horz" wrap="square" lIns="0" tIns="15875" rIns="0" bIns="0" rtlCol="0">
            <a:spAutoFit/>
          </a:bodyPr>
          <a:lstStyle/>
          <a:p>
            <a:pPr marL="12700">
              <a:lnSpc>
                <a:spcPct val="100000"/>
              </a:lnSpc>
              <a:spcBef>
                <a:spcPts val="125"/>
              </a:spcBef>
            </a:pPr>
            <a:r>
              <a:rPr sz="850" spc="-25" dirty="0">
                <a:latin typeface="Calibri"/>
                <a:cs typeface="Calibri"/>
              </a:rPr>
              <a:t>12</a:t>
            </a:r>
            <a:endParaRPr sz="850">
              <a:latin typeface="Calibri"/>
              <a:cs typeface="Calibri"/>
            </a:endParaRPr>
          </a:p>
        </p:txBody>
      </p:sp>
      <p:grpSp>
        <p:nvGrpSpPr>
          <p:cNvPr id="6" name="object 6"/>
          <p:cNvGrpSpPr/>
          <p:nvPr/>
        </p:nvGrpSpPr>
        <p:grpSpPr>
          <a:xfrm>
            <a:off x="8738308" y="2083074"/>
            <a:ext cx="2923540" cy="3498850"/>
            <a:chOff x="8738308" y="2083074"/>
            <a:chExt cx="2923540" cy="3498850"/>
          </a:xfrm>
        </p:grpSpPr>
        <p:sp>
          <p:nvSpPr>
            <p:cNvPr id="7" name="object 7"/>
            <p:cNvSpPr/>
            <p:nvPr/>
          </p:nvSpPr>
          <p:spPr>
            <a:xfrm>
              <a:off x="8746223" y="4388434"/>
              <a:ext cx="1416050" cy="610870"/>
            </a:xfrm>
            <a:custGeom>
              <a:avLst/>
              <a:gdLst/>
              <a:ahLst/>
              <a:cxnLst/>
              <a:rect l="l" t="t" r="r" b="b"/>
              <a:pathLst>
                <a:path w="1416050" h="610870">
                  <a:moveTo>
                    <a:pt x="1415770" y="36830"/>
                  </a:moveTo>
                  <a:lnTo>
                    <a:pt x="1396771" y="36830"/>
                  </a:lnTo>
                  <a:lnTo>
                    <a:pt x="1396771" y="46990"/>
                  </a:lnTo>
                  <a:lnTo>
                    <a:pt x="1377759" y="46990"/>
                  </a:lnTo>
                  <a:lnTo>
                    <a:pt x="1358760" y="46990"/>
                  </a:lnTo>
                  <a:lnTo>
                    <a:pt x="1339761" y="46990"/>
                  </a:lnTo>
                  <a:lnTo>
                    <a:pt x="1320749" y="46990"/>
                  </a:lnTo>
                  <a:lnTo>
                    <a:pt x="1320749" y="36830"/>
                  </a:lnTo>
                  <a:lnTo>
                    <a:pt x="1292250" y="36830"/>
                  </a:lnTo>
                  <a:lnTo>
                    <a:pt x="1292250" y="66040"/>
                  </a:lnTo>
                  <a:lnTo>
                    <a:pt x="1273251" y="66040"/>
                  </a:lnTo>
                  <a:lnTo>
                    <a:pt x="1254239" y="66040"/>
                  </a:lnTo>
                  <a:lnTo>
                    <a:pt x="1254239" y="55880"/>
                  </a:lnTo>
                  <a:lnTo>
                    <a:pt x="1235240" y="55880"/>
                  </a:lnTo>
                  <a:lnTo>
                    <a:pt x="1216240" y="55880"/>
                  </a:lnTo>
                  <a:lnTo>
                    <a:pt x="1216240" y="46990"/>
                  </a:lnTo>
                  <a:lnTo>
                    <a:pt x="1197229" y="46990"/>
                  </a:lnTo>
                  <a:lnTo>
                    <a:pt x="1178229" y="46990"/>
                  </a:lnTo>
                  <a:lnTo>
                    <a:pt x="1159217" y="46990"/>
                  </a:lnTo>
                  <a:lnTo>
                    <a:pt x="1159217" y="27940"/>
                  </a:lnTo>
                  <a:lnTo>
                    <a:pt x="1140218" y="27940"/>
                  </a:lnTo>
                  <a:lnTo>
                    <a:pt x="1111719" y="27940"/>
                  </a:lnTo>
                  <a:lnTo>
                    <a:pt x="1111719" y="19050"/>
                  </a:lnTo>
                  <a:lnTo>
                    <a:pt x="1092708" y="19050"/>
                  </a:lnTo>
                  <a:lnTo>
                    <a:pt x="1092708" y="27940"/>
                  </a:lnTo>
                  <a:lnTo>
                    <a:pt x="1073708" y="27940"/>
                  </a:lnTo>
                  <a:lnTo>
                    <a:pt x="1073708" y="0"/>
                  </a:lnTo>
                  <a:lnTo>
                    <a:pt x="1054709" y="0"/>
                  </a:lnTo>
                  <a:lnTo>
                    <a:pt x="1035697" y="0"/>
                  </a:lnTo>
                  <a:lnTo>
                    <a:pt x="1035697" y="19050"/>
                  </a:lnTo>
                  <a:lnTo>
                    <a:pt x="1016698" y="19050"/>
                  </a:lnTo>
                  <a:lnTo>
                    <a:pt x="1016698" y="8890"/>
                  </a:lnTo>
                  <a:lnTo>
                    <a:pt x="997699" y="8890"/>
                  </a:lnTo>
                  <a:lnTo>
                    <a:pt x="978687" y="8890"/>
                  </a:lnTo>
                  <a:lnTo>
                    <a:pt x="978687" y="19050"/>
                  </a:lnTo>
                  <a:lnTo>
                    <a:pt x="959688" y="19050"/>
                  </a:lnTo>
                  <a:lnTo>
                    <a:pt x="959688" y="46990"/>
                  </a:lnTo>
                  <a:lnTo>
                    <a:pt x="940676" y="46990"/>
                  </a:lnTo>
                  <a:lnTo>
                    <a:pt x="912177" y="46990"/>
                  </a:lnTo>
                  <a:lnTo>
                    <a:pt x="912177" y="36830"/>
                  </a:lnTo>
                  <a:lnTo>
                    <a:pt x="893178" y="36830"/>
                  </a:lnTo>
                  <a:lnTo>
                    <a:pt x="893178" y="27940"/>
                  </a:lnTo>
                  <a:lnTo>
                    <a:pt x="874166" y="27940"/>
                  </a:lnTo>
                  <a:lnTo>
                    <a:pt x="855167" y="27940"/>
                  </a:lnTo>
                  <a:lnTo>
                    <a:pt x="836168" y="27940"/>
                  </a:lnTo>
                  <a:lnTo>
                    <a:pt x="836168" y="36830"/>
                  </a:lnTo>
                  <a:lnTo>
                    <a:pt x="817156" y="36830"/>
                  </a:lnTo>
                  <a:lnTo>
                    <a:pt x="817156" y="19050"/>
                  </a:lnTo>
                  <a:lnTo>
                    <a:pt x="798156" y="19050"/>
                  </a:lnTo>
                  <a:lnTo>
                    <a:pt x="798156" y="36830"/>
                  </a:lnTo>
                  <a:lnTo>
                    <a:pt x="779145" y="36830"/>
                  </a:lnTo>
                  <a:lnTo>
                    <a:pt x="760145" y="36830"/>
                  </a:lnTo>
                  <a:lnTo>
                    <a:pt x="760145" y="55880"/>
                  </a:lnTo>
                  <a:lnTo>
                    <a:pt x="731647" y="55880"/>
                  </a:lnTo>
                  <a:lnTo>
                    <a:pt x="731647" y="83820"/>
                  </a:lnTo>
                  <a:lnTo>
                    <a:pt x="617626" y="83820"/>
                  </a:lnTo>
                  <a:lnTo>
                    <a:pt x="617626" y="66040"/>
                  </a:lnTo>
                  <a:lnTo>
                    <a:pt x="598614" y="66040"/>
                  </a:lnTo>
                  <a:lnTo>
                    <a:pt x="598614" y="93980"/>
                  </a:lnTo>
                  <a:lnTo>
                    <a:pt x="579615" y="93980"/>
                  </a:lnTo>
                  <a:lnTo>
                    <a:pt x="579615" y="102870"/>
                  </a:lnTo>
                  <a:lnTo>
                    <a:pt x="560603" y="102870"/>
                  </a:lnTo>
                  <a:lnTo>
                    <a:pt x="560603" y="93980"/>
                  </a:lnTo>
                  <a:lnTo>
                    <a:pt x="532104" y="93980"/>
                  </a:lnTo>
                  <a:lnTo>
                    <a:pt x="532104" y="102870"/>
                  </a:lnTo>
                  <a:lnTo>
                    <a:pt x="513105" y="102870"/>
                  </a:lnTo>
                  <a:lnTo>
                    <a:pt x="513105" y="113030"/>
                  </a:lnTo>
                  <a:lnTo>
                    <a:pt x="494093" y="113030"/>
                  </a:lnTo>
                  <a:lnTo>
                    <a:pt x="494093" y="140970"/>
                  </a:lnTo>
                  <a:lnTo>
                    <a:pt x="475094" y="140970"/>
                  </a:lnTo>
                  <a:lnTo>
                    <a:pt x="475094" y="132080"/>
                  </a:lnTo>
                  <a:lnTo>
                    <a:pt x="456095" y="132080"/>
                  </a:lnTo>
                  <a:lnTo>
                    <a:pt x="456095" y="121920"/>
                  </a:lnTo>
                  <a:lnTo>
                    <a:pt x="437083" y="121920"/>
                  </a:lnTo>
                  <a:lnTo>
                    <a:pt x="437083" y="160020"/>
                  </a:lnTo>
                  <a:lnTo>
                    <a:pt x="418084" y="160020"/>
                  </a:lnTo>
                  <a:lnTo>
                    <a:pt x="418084" y="179070"/>
                  </a:lnTo>
                  <a:lnTo>
                    <a:pt x="399072" y="179070"/>
                  </a:lnTo>
                  <a:lnTo>
                    <a:pt x="399072" y="196850"/>
                  </a:lnTo>
                  <a:lnTo>
                    <a:pt x="380072" y="196850"/>
                  </a:lnTo>
                  <a:lnTo>
                    <a:pt x="380072" y="207010"/>
                  </a:lnTo>
                  <a:lnTo>
                    <a:pt x="351574" y="207010"/>
                  </a:lnTo>
                  <a:lnTo>
                    <a:pt x="351574" y="226060"/>
                  </a:lnTo>
                  <a:lnTo>
                    <a:pt x="332562" y="226060"/>
                  </a:lnTo>
                  <a:lnTo>
                    <a:pt x="313563" y="226060"/>
                  </a:lnTo>
                  <a:lnTo>
                    <a:pt x="294563" y="226060"/>
                  </a:lnTo>
                  <a:lnTo>
                    <a:pt x="275551" y="226060"/>
                  </a:lnTo>
                  <a:lnTo>
                    <a:pt x="275551" y="215900"/>
                  </a:lnTo>
                  <a:lnTo>
                    <a:pt x="256552" y="215900"/>
                  </a:lnTo>
                  <a:lnTo>
                    <a:pt x="237553" y="215900"/>
                  </a:lnTo>
                  <a:lnTo>
                    <a:pt x="237553" y="234950"/>
                  </a:lnTo>
                  <a:lnTo>
                    <a:pt x="218541" y="234950"/>
                  </a:lnTo>
                  <a:lnTo>
                    <a:pt x="218541" y="254000"/>
                  </a:lnTo>
                  <a:lnTo>
                    <a:pt x="199542" y="254000"/>
                  </a:lnTo>
                  <a:lnTo>
                    <a:pt x="199542" y="273050"/>
                  </a:lnTo>
                  <a:lnTo>
                    <a:pt x="180530" y="273050"/>
                  </a:lnTo>
                  <a:lnTo>
                    <a:pt x="180530" y="300990"/>
                  </a:lnTo>
                  <a:lnTo>
                    <a:pt x="152031" y="300990"/>
                  </a:lnTo>
                  <a:lnTo>
                    <a:pt x="152031" y="309880"/>
                  </a:lnTo>
                  <a:lnTo>
                    <a:pt x="133032" y="309880"/>
                  </a:lnTo>
                  <a:lnTo>
                    <a:pt x="133032" y="328930"/>
                  </a:lnTo>
                  <a:lnTo>
                    <a:pt x="114020" y="328930"/>
                  </a:lnTo>
                  <a:lnTo>
                    <a:pt x="114020" y="339090"/>
                  </a:lnTo>
                  <a:lnTo>
                    <a:pt x="95021" y="339090"/>
                  </a:lnTo>
                  <a:lnTo>
                    <a:pt x="95021" y="356870"/>
                  </a:lnTo>
                  <a:lnTo>
                    <a:pt x="76022" y="356870"/>
                  </a:lnTo>
                  <a:lnTo>
                    <a:pt x="76022" y="375920"/>
                  </a:lnTo>
                  <a:lnTo>
                    <a:pt x="57010" y="375920"/>
                  </a:lnTo>
                  <a:lnTo>
                    <a:pt x="38011" y="375920"/>
                  </a:lnTo>
                  <a:lnTo>
                    <a:pt x="19011" y="375920"/>
                  </a:lnTo>
                  <a:lnTo>
                    <a:pt x="19011" y="367030"/>
                  </a:lnTo>
                  <a:lnTo>
                    <a:pt x="0" y="367030"/>
                  </a:lnTo>
                  <a:lnTo>
                    <a:pt x="0" y="610870"/>
                  </a:lnTo>
                  <a:lnTo>
                    <a:pt x="19011" y="610870"/>
                  </a:lnTo>
                  <a:lnTo>
                    <a:pt x="38011" y="610870"/>
                  </a:lnTo>
                  <a:lnTo>
                    <a:pt x="1415770" y="610870"/>
                  </a:lnTo>
                  <a:lnTo>
                    <a:pt x="1415770" y="36830"/>
                  </a:lnTo>
                  <a:close/>
                </a:path>
              </a:pathLst>
            </a:custGeom>
            <a:solidFill>
              <a:srgbClr val="B4C6E7"/>
            </a:solidFill>
          </p:spPr>
          <p:txBody>
            <a:bodyPr wrap="square" lIns="0" tIns="0" rIns="0" bIns="0" rtlCol="0"/>
            <a:lstStyle/>
            <a:p>
              <a:endParaRPr/>
            </a:p>
          </p:txBody>
        </p:sp>
        <p:sp>
          <p:nvSpPr>
            <p:cNvPr id="8" name="object 8"/>
            <p:cNvSpPr/>
            <p:nvPr/>
          </p:nvSpPr>
          <p:spPr>
            <a:xfrm>
              <a:off x="10142994" y="4407484"/>
              <a:ext cx="1321435" cy="591820"/>
            </a:xfrm>
            <a:custGeom>
              <a:avLst/>
              <a:gdLst/>
              <a:ahLst/>
              <a:cxnLst/>
              <a:rect l="l" t="t" r="r" b="b"/>
              <a:pathLst>
                <a:path w="1321434" h="591820">
                  <a:moveTo>
                    <a:pt x="1320812" y="121920"/>
                  </a:moveTo>
                  <a:lnTo>
                    <a:pt x="1301813" y="121920"/>
                  </a:lnTo>
                  <a:lnTo>
                    <a:pt x="1282801" y="121920"/>
                  </a:lnTo>
                  <a:lnTo>
                    <a:pt x="1263802" y="121920"/>
                  </a:lnTo>
                  <a:lnTo>
                    <a:pt x="1235303" y="121920"/>
                  </a:lnTo>
                  <a:lnTo>
                    <a:pt x="1235303" y="113030"/>
                  </a:lnTo>
                  <a:lnTo>
                    <a:pt x="1216291" y="113030"/>
                  </a:lnTo>
                  <a:lnTo>
                    <a:pt x="1216291" y="93980"/>
                  </a:lnTo>
                  <a:lnTo>
                    <a:pt x="1197292" y="93980"/>
                  </a:lnTo>
                  <a:lnTo>
                    <a:pt x="1197292" y="102870"/>
                  </a:lnTo>
                  <a:lnTo>
                    <a:pt x="1178293" y="102870"/>
                  </a:lnTo>
                  <a:lnTo>
                    <a:pt x="1178293" y="93980"/>
                  </a:lnTo>
                  <a:lnTo>
                    <a:pt x="1159281" y="93980"/>
                  </a:lnTo>
                  <a:lnTo>
                    <a:pt x="1140282" y="93980"/>
                  </a:lnTo>
                  <a:lnTo>
                    <a:pt x="1140282" y="113030"/>
                  </a:lnTo>
                  <a:lnTo>
                    <a:pt x="1121270" y="113030"/>
                  </a:lnTo>
                  <a:lnTo>
                    <a:pt x="1121270" y="102870"/>
                  </a:lnTo>
                  <a:lnTo>
                    <a:pt x="1102271" y="102870"/>
                  </a:lnTo>
                  <a:lnTo>
                    <a:pt x="1083271" y="102870"/>
                  </a:lnTo>
                  <a:lnTo>
                    <a:pt x="1083271" y="113030"/>
                  </a:lnTo>
                  <a:lnTo>
                    <a:pt x="1064260" y="113030"/>
                  </a:lnTo>
                  <a:lnTo>
                    <a:pt x="1035761" y="113030"/>
                  </a:lnTo>
                  <a:lnTo>
                    <a:pt x="1035761" y="102870"/>
                  </a:lnTo>
                  <a:lnTo>
                    <a:pt x="1016762" y="102870"/>
                  </a:lnTo>
                  <a:lnTo>
                    <a:pt x="1016762" y="113030"/>
                  </a:lnTo>
                  <a:lnTo>
                    <a:pt x="997750" y="113030"/>
                  </a:lnTo>
                  <a:lnTo>
                    <a:pt x="997750" y="130810"/>
                  </a:lnTo>
                  <a:lnTo>
                    <a:pt x="978750" y="130810"/>
                  </a:lnTo>
                  <a:lnTo>
                    <a:pt x="978750" y="121920"/>
                  </a:lnTo>
                  <a:lnTo>
                    <a:pt x="959739" y="121920"/>
                  </a:lnTo>
                  <a:lnTo>
                    <a:pt x="959739" y="113030"/>
                  </a:lnTo>
                  <a:lnTo>
                    <a:pt x="940739" y="113030"/>
                  </a:lnTo>
                  <a:lnTo>
                    <a:pt x="921740" y="113030"/>
                  </a:lnTo>
                  <a:lnTo>
                    <a:pt x="902728" y="113030"/>
                  </a:lnTo>
                  <a:lnTo>
                    <a:pt x="883729" y="113030"/>
                  </a:lnTo>
                  <a:lnTo>
                    <a:pt x="855230" y="113030"/>
                  </a:lnTo>
                  <a:lnTo>
                    <a:pt x="855230" y="121920"/>
                  </a:lnTo>
                  <a:lnTo>
                    <a:pt x="836218" y="121920"/>
                  </a:lnTo>
                  <a:lnTo>
                    <a:pt x="817219" y="121920"/>
                  </a:lnTo>
                  <a:lnTo>
                    <a:pt x="817219" y="113030"/>
                  </a:lnTo>
                  <a:lnTo>
                    <a:pt x="798220" y="113030"/>
                  </a:lnTo>
                  <a:lnTo>
                    <a:pt x="798220" y="121920"/>
                  </a:lnTo>
                  <a:lnTo>
                    <a:pt x="779208" y="121920"/>
                  </a:lnTo>
                  <a:lnTo>
                    <a:pt x="779208" y="113030"/>
                  </a:lnTo>
                  <a:lnTo>
                    <a:pt x="760209" y="113030"/>
                  </a:lnTo>
                  <a:lnTo>
                    <a:pt x="760209" y="93980"/>
                  </a:lnTo>
                  <a:lnTo>
                    <a:pt x="741197" y="93980"/>
                  </a:lnTo>
                  <a:lnTo>
                    <a:pt x="722198" y="93980"/>
                  </a:lnTo>
                  <a:lnTo>
                    <a:pt x="722198" y="102870"/>
                  </a:lnTo>
                  <a:lnTo>
                    <a:pt x="703199" y="102870"/>
                  </a:lnTo>
                  <a:lnTo>
                    <a:pt x="703199" y="113030"/>
                  </a:lnTo>
                  <a:lnTo>
                    <a:pt x="684187" y="113030"/>
                  </a:lnTo>
                  <a:lnTo>
                    <a:pt x="655688" y="113030"/>
                  </a:lnTo>
                  <a:lnTo>
                    <a:pt x="655688" y="93980"/>
                  </a:lnTo>
                  <a:lnTo>
                    <a:pt x="636689" y="93980"/>
                  </a:lnTo>
                  <a:lnTo>
                    <a:pt x="636689" y="113030"/>
                  </a:lnTo>
                  <a:lnTo>
                    <a:pt x="617677" y="113030"/>
                  </a:lnTo>
                  <a:lnTo>
                    <a:pt x="617677" y="130810"/>
                  </a:lnTo>
                  <a:lnTo>
                    <a:pt x="598678" y="130810"/>
                  </a:lnTo>
                  <a:lnTo>
                    <a:pt x="598678" y="93980"/>
                  </a:lnTo>
                  <a:lnTo>
                    <a:pt x="579678" y="93980"/>
                  </a:lnTo>
                  <a:lnTo>
                    <a:pt x="560666" y="93980"/>
                  </a:lnTo>
                  <a:lnTo>
                    <a:pt x="560666" y="102870"/>
                  </a:lnTo>
                  <a:lnTo>
                    <a:pt x="541667" y="102870"/>
                  </a:lnTo>
                  <a:lnTo>
                    <a:pt x="541667" y="74930"/>
                  </a:lnTo>
                  <a:lnTo>
                    <a:pt x="522655" y="74930"/>
                  </a:lnTo>
                  <a:lnTo>
                    <a:pt x="522655" y="55880"/>
                  </a:lnTo>
                  <a:lnTo>
                    <a:pt x="503656" y="55880"/>
                  </a:lnTo>
                  <a:lnTo>
                    <a:pt x="503656" y="64770"/>
                  </a:lnTo>
                  <a:lnTo>
                    <a:pt x="475157" y="64770"/>
                  </a:lnTo>
                  <a:lnTo>
                    <a:pt x="456145" y="64770"/>
                  </a:lnTo>
                  <a:lnTo>
                    <a:pt x="456145" y="74930"/>
                  </a:lnTo>
                  <a:lnTo>
                    <a:pt x="437146" y="74930"/>
                  </a:lnTo>
                  <a:lnTo>
                    <a:pt x="437146" y="64770"/>
                  </a:lnTo>
                  <a:lnTo>
                    <a:pt x="418147" y="64770"/>
                  </a:lnTo>
                  <a:lnTo>
                    <a:pt x="418147" y="55880"/>
                  </a:lnTo>
                  <a:lnTo>
                    <a:pt x="399135" y="55880"/>
                  </a:lnTo>
                  <a:lnTo>
                    <a:pt x="399135" y="46990"/>
                  </a:lnTo>
                  <a:lnTo>
                    <a:pt x="380136" y="46990"/>
                  </a:lnTo>
                  <a:lnTo>
                    <a:pt x="380136" y="36830"/>
                  </a:lnTo>
                  <a:lnTo>
                    <a:pt x="361124" y="36830"/>
                  </a:lnTo>
                  <a:lnTo>
                    <a:pt x="361124" y="27940"/>
                  </a:lnTo>
                  <a:lnTo>
                    <a:pt x="342125" y="27940"/>
                  </a:lnTo>
                  <a:lnTo>
                    <a:pt x="342125" y="46990"/>
                  </a:lnTo>
                  <a:lnTo>
                    <a:pt x="323126" y="46990"/>
                  </a:lnTo>
                  <a:lnTo>
                    <a:pt x="323126" y="27940"/>
                  </a:lnTo>
                  <a:lnTo>
                    <a:pt x="304114" y="27940"/>
                  </a:lnTo>
                  <a:lnTo>
                    <a:pt x="304114" y="36830"/>
                  </a:lnTo>
                  <a:lnTo>
                    <a:pt x="275615" y="36830"/>
                  </a:lnTo>
                  <a:lnTo>
                    <a:pt x="256616" y="36830"/>
                  </a:lnTo>
                  <a:lnTo>
                    <a:pt x="237604" y="36830"/>
                  </a:lnTo>
                  <a:lnTo>
                    <a:pt x="218605" y="36830"/>
                  </a:lnTo>
                  <a:lnTo>
                    <a:pt x="218605" y="27940"/>
                  </a:lnTo>
                  <a:lnTo>
                    <a:pt x="199605" y="27940"/>
                  </a:lnTo>
                  <a:lnTo>
                    <a:pt x="199605" y="36830"/>
                  </a:lnTo>
                  <a:lnTo>
                    <a:pt x="180594" y="36830"/>
                  </a:lnTo>
                  <a:lnTo>
                    <a:pt x="161594" y="36830"/>
                  </a:lnTo>
                  <a:lnTo>
                    <a:pt x="142582" y="36830"/>
                  </a:lnTo>
                  <a:lnTo>
                    <a:pt x="142582" y="0"/>
                  </a:lnTo>
                  <a:lnTo>
                    <a:pt x="123583" y="0"/>
                  </a:lnTo>
                  <a:lnTo>
                    <a:pt x="123583" y="27940"/>
                  </a:lnTo>
                  <a:lnTo>
                    <a:pt x="95084" y="27940"/>
                  </a:lnTo>
                  <a:lnTo>
                    <a:pt x="76073" y="27940"/>
                  </a:lnTo>
                  <a:lnTo>
                    <a:pt x="57010" y="27940"/>
                  </a:lnTo>
                  <a:lnTo>
                    <a:pt x="57010" y="36830"/>
                  </a:lnTo>
                  <a:lnTo>
                    <a:pt x="38011" y="36830"/>
                  </a:lnTo>
                  <a:lnTo>
                    <a:pt x="18999" y="36830"/>
                  </a:lnTo>
                  <a:lnTo>
                    <a:pt x="18999" y="17780"/>
                  </a:lnTo>
                  <a:lnTo>
                    <a:pt x="0" y="17780"/>
                  </a:lnTo>
                  <a:lnTo>
                    <a:pt x="0" y="591820"/>
                  </a:lnTo>
                  <a:lnTo>
                    <a:pt x="18999" y="591820"/>
                  </a:lnTo>
                  <a:lnTo>
                    <a:pt x="38011" y="591820"/>
                  </a:lnTo>
                  <a:lnTo>
                    <a:pt x="1320812" y="591820"/>
                  </a:lnTo>
                  <a:lnTo>
                    <a:pt x="1320812" y="121920"/>
                  </a:lnTo>
                  <a:close/>
                </a:path>
              </a:pathLst>
            </a:custGeom>
            <a:solidFill>
              <a:srgbClr val="B4C6E7"/>
            </a:solidFill>
          </p:spPr>
          <p:txBody>
            <a:bodyPr wrap="square" lIns="0" tIns="0" rIns="0" bIns="0" rtlCol="0"/>
            <a:lstStyle/>
            <a:p>
              <a:endParaRPr/>
            </a:p>
          </p:txBody>
        </p:sp>
        <p:sp>
          <p:nvSpPr>
            <p:cNvPr id="9" name="object 9"/>
            <p:cNvSpPr/>
            <p:nvPr/>
          </p:nvSpPr>
          <p:spPr>
            <a:xfrm>
              <a:off x="8746223" y="3430511"/>
              <a:ext cx="2717800" cy="1333500"/>
            </a:xfrm>
            <a:custGeom>
              <a:avLst/>
              <a:gdLst/>
              <a:ahLst/>
              <a:cxnLst/>
              <a:rect l="l" t="t" r="r" b="b"/>
              <a:pathLst>
                <a:path w="2717800" h="1333500">
                  <a:moveTo>
                    <a:pt x="598614" y="88900"/>
                  </a:moveTo>
                  <a:lnTo>
                    <a:pt x="579615" y="88900"/>
                  </a:lnTo>
                  <a:lnTo>
                    <a:pt x="579615" y="127000"/>
                  </a:lnTo>
                  <a:lnTo>
                    <a:pt x="560603" y="127000"/>
                  </a:lnTo>
                  <a:lnTo>
                    <a:pt x="532104" y="127000"/>
                  </a:lnTo>
                  <a:lnTo>
                    <a:pt x="532104" y="152400"/>
                  </a:lnTo>
                  <a:lnTo>
                    <a:pt x="513105" y="152400"/>
                  </a:lnTo>
                  <a:lnTo>
                    <a:pt x="513105" y="203200"/>
                  </a:lnTo>
                  <a:lnTo>
                    <a:pt x="494093" y="203200"/>
                  </a:lnTo>
                  <a:lnTo>
                    <a:pt x="494093" y="241300"/>
                  </a:lnTo>
                  <a:lnTo>
                    <a:pt x="475094" y="241300"/>
                  </a:lnTo>
                  <a:lnTo>
                    <a:pt x="475094" y="254000"/>
                  </a:lnTo>
                  <a:lnTo>
                    <a:pt x="456095" y="254000"/>
                  </a:lnTo>
                  <a:lnTo>
                    <a:pt x="456095" y="279400"/>
                  </a:lnTo>
                  <a:lnTo>
                    <a:pt x="437083" y="279400"/>
                  </a:lnTo>
                  <a:lnTo>
                    <a:pt x="437083" y="304800"/>
                  </a:lnTo>
                  <a:lnTo>
                    <a:pt x="418084" y="304800"/>
                  </a:lnTo>
                  <a:lnTo>
                    <a:pt x="418084" y="355600"/>
                  </a:lnTo>
                  <a:lnTo>
                    <a:pt x="399072" y="355600"/>
                  </a:lnTo>
                  <a:lnTo>
                    <a:pt x="399072" y="419100"/>
                  </a:lnTo>
                  <a:lnTo>
                    <a:pt x="380072" y="419100"/>
                  </a:lnTo>
                  <a:lnTo>
                    <a:pt x="380072" y="457200"/>
                  </a:lnTo>
                  <a:lnTo>
                    <a:pt x="351574" y="457200"/>
                  </a:lnTo>
                  <a:lnTo>
                    <a:pt x="351574" y="495300"/>
                  </a:lnTo>
                  <a:lnTo>
                    <a:pt x="332562" y="495300"/>
                  </a:lnTo>
                  <a:lnTo>
                    <a:pt x="313563" y="495300"/>
                  </a:lnTo>
                  <a:lnTo>
                    <a:pt x="313563" y="520700"/>
                  </a:lnTo>
                  <a:lnTo>
                    <a:pt x="294563" y="520700"/>
                  </a:lnTo>
                  <a:lnTo>
                    <a:pt x="275551" y="520700"/>
                  </a:lnTo>
                  <a:lnTo>
                    <a:pt x="275551" y="546100"/>
                  </a:lnTo>
                  <a:lnTo>
                    <a:pt x="256552" y="546100"/>
                  </a:lnTo>
                  <a:lnTo>
                    <a:pt x="237553" y="546100"/>
                  </a:lnTo>
                  <a:lnTo>
                    <a:pt x="237553" y="571500"/>
                  </a:lnTo>
                  <a:lnTo>
                    <a:pt x="218541" y="571500"/>
                  </a:lnTo>
                  <a:lnTo>
                    <a:pt x="199542" y="571500"/>
                  </a:lnTo>
                  <a:lnTo>
                    <a:pt x="180530" y="571500"/>
                  </a:lnTo>
                  <a:lnTo>
                    <a:pt x="180530" y="647700"/>
                  </a:lnTo>
                  <a:lnTo>
                    <a:pt x="152031" y="647700"/>
                  </a:lnTo>
                  <a:lnTo>
                    <a:pt x="152031" y="660400"/>
                  </a:lnTo>
                  <a:lnTo>
                    <a:pt x="133032" y="660400"/>
                  </a:lnTo>
                  <a:lnTo>
                    <a:pt x="114020" y="660400"/>
                  </a:lnTo>
                  <a:lnTo>
                    <a:pt x="114020" y="673100"/>
                  </a:lnTo>
                  <a:lnTo>
                    <a:pt x="95021" y="673100"/>
                  </a:lnTo>
                  <a:lnTo>
                    <a:pt x="95021" y="685800"/>
                  </a:lnTo>
                  <a:lnTo>
                    <a:pt x="76022" y="685800"/>
                  </a:lnTo>
                  <a:lnTo>
                    <a:pt x="76022" y="736600"/>
                  </a:lnTo>
                  <a:lnTo>
                    <a:pt x="57010" y="736600"/>
                  </a:lnTo>
                  <a:lnTo>
                    <a:pt x="57010" y="749300"/>
                  </a:lnTo>
                  <a:lnTo>
                    <a:pt x="38011" y="749300"/>
                  </a:lnTo>
                  <a:lnTo>
                    <a:pt x="19011" y="749300"/>
                  </a:lnTo>
                  <a:lnTo>
                    <a:pt x="0" y="749300"/>
                  </a:lnTo>
                  <a:lnTo>
                    <a:pt x="0" y="1333500"/>
                  </a:lnTo>
                  <a:lnTo>
                    <a:pt x="19011" y="1333500"/>
                  </a:lnTo>
                  <a:lnTo>
                    <a:pt x="38011" y="1333500"/>
                  </a:lnTo>
                  <a:lnTo>
                    <a:pt x="57010" y="1333500"/>
                  </a:lnTo>
                  <a:lnTo>
                    <a:pt x="76022" y="1333500"/>
                  </a:lnTo>
                  <a:lnTo>
                    <a:pt x="76022" y="1320800"/>
                  </a:lnTo>
                  <a:lnTo>
                    <a:pt x="95021" y="1320800"/>
                  </a:lnTo>
                  <a:lnTo>
                    <a:pt x="95021" y="1308100"/>
                  </a:lnTo>
                  <a:lnTo>
                    <a:pt x="114020" y="1308100"/>
                  </a:lnTo>
                  <a:lnTo>
                    <a:pt x="114020" y="1295400"/>
                  </a:lnTo>
                  <a:lnTo>
                    <a:pt x="133032" y="1295400"/>
                  </a:lnTo>
                  <a:lnTo>
                    <a:pt x="133032" y="1270000"/>
                  </a:lnTo>
                  <a:lnTo>
                    <a:pt x="152031" y="1270000"/>
                  </a:lnTo>
                  <a:lnTo>
                    <a:pt x="180530" y="1270000"/>
                  </a:lnTo>
                  <a:lnTo>
                    <a:pt x="180530" y="1231900"/>
                  </a:lnTo>
                  <a:lnTo>
                    <a:pt x="199542" y="1231900"/>
                  </a:lnTo>
                  <a:lnTo>
                    <a:pt x="199542" y="1219200"/>
                  </a:lnTo>
                  <a:lnTo>
                    <a:pt x="218541" y="1219200"/>
                  </a:lnTo>
                  <a:lnTo>
                    <a:pt x="218541" y="1193800"/>
                  </a:lnTo>
                  <a:lnTo>
                    <a:pt x="237553" y="1193800"/>
                  </a:lnTo>
                  <a:lnTo>
                    <a:pt x="237553" y="1181100"/>
                  </a:lnTo>
                  <a:lnTo>
                    <a:pt x="256552" y="1181100"/>
                  </a:lnTo>
                  <a:lnTo>
                    <a:pt x="275551" y="1181100"/>
                  </a:lnTo>
                  <a:lnTo>
                    <a:pt x="275551" y="1193800"/>
                  </a:lnTo>
                  <a:lnTo>
                    <a:pt x="294563" y="1193800"/>
                  </a:lnTo>
                  <a:lnTo>
                    <a:pt x="313563" y="1193800"/>
                  </a:lnTo>
                  <a:lnTo>
                    <a:pt x="332562" y="1193800"/>
                  </a:lnTo>
                  <a:lnTo>
                    <a:pt x="351574" y="1193800"/>
                  </a:lnTo>
                  <a:lnTo>
                    <a:pt x="351574" y="1168400"/>
                  </a:lnTo>
                  <a:lnTo>
                    <a:pt x="380072" y="1168400"/>
                  </a:lnTo>
                  <a:lnTo>
                    <a:pt x="380072" y="1155700"/>
                  </a:lnTo>
                  <a:lnTo>
                    <a:pt x="399072" y="1155700"/>
                  </a:lnTo>
                  <a:lnTo>
                    <a:pt x="399072" y="1143000"/>
                  </a:lnTo>
                  <a:lnTo>
                    <a:pt x="418084" y="1143000"/>
                  </a:lnTo>
                  <a:lnTo>
                    <a:pt x="418084" y="1117600"/>
                  </a:lnTo>
                  <a:lnTo>
                    <a:pt x="437083" y="1117600"/>
                  </a:lnTo>
                  <a:lnTo>
                    <a:pt x="437083" y="1079500"/>
                  </a:lnTo>
                  <a:lnTo>
                    <a:pt x="456095" y="1079500"/>
                  </a:lnTo>
                  <a:lnTo>
                    <a:pt x="456095" y="1092200"/>
                  </a:lnTo>
                  <a:lnTo>
                    <a:pt x="475094" y="1092200"/>
                  </a:lnTo>
                  <a:lnTo>
                    <a:pt x="475094" y="1104900"/>
                  </a:lnTo>
                  <a:lnTo>
                    <a:pt x="494093" y="1104900"/>
                  </a:lnTo>
                  <a:lnTo>
                    <a:pt x="494093" y="1079500"/>
                  </a:lnTo>
                  <a:lnTo>
                    <a:pt x="513105" y="1079500"/>
                  </a:lnTo>
                  <a:lnTo>
                    <a:pt x="513105" y="1066800"/>
                  </a:lnTo>
                  <a:lnTo>
                    <a:pt x="532104" y="1066800"/>
                  </a:lnTo>
                  <a:lnTo>
                    <a:pt x="532104" y="1054100"/>
                  </a:lnTo>
                  <a:lnTo>
                    <a:pt x="560603" y="1054100"/>
                  </a:lnTo>
                  <a:lnTo>
                    <a:pt x="560603" y="1066800"/>
                  </a:lnTo>
                  <a:lnTo>
                    <a:pt x="579615" y="1066800"/>
                  </a:lnTo>
                  <a:lnTo>
                    <a:pt x="579615" y="1054100"/>
                  </a:lnTo>
                  <a:lnTo>
                    <a:pt x="598614" y="1054100"/>
                  </a:lnTo>
                  <a:lnTo>
                    <a:pt x="598614" y="88900"/>
                  </a:lnTo>
                  <a:close/>
                </a:path>
                <a:path w="2717800" h="1333500">
                  <a:moveTo>
                    <a:pt x="655624" y="0"/>
                  </a:moveTo>
                  <a:lnTo>
                    <a:pt x="636625" y="0"/>
                  </a:lnTo>
                  <a:lnTo>
                    <a:pt x="617613" y="0"/>
                  </a:lnTo>
                  <a:lnTo>
                    <a:pt x="617626" y="1054100"/>
                  </a:lnTo>
                  <a:lnTo>
                    <a:pt x="636625" y="1054100"/>
                  </a:lnTo>
                  <a:lnTo>
                    <a:pt x="655624" y="1054100"/>
                  </a:lnTo>
                  <a:lnTo>
                    <a:pt x="655624" y="0"/>
                  </a:lnTo>
                  <a:close/>
                </a:path>
                <a:path w="2717800" h="1333500">
                  <a:moveTo>
                    <a:pt x="2717584" y="723900"/>
                  </a:moveTo>
                  <a:lnTo>
                    <a:pt x="2698585" y="723900"/>
                  </a:lnTo>
                  <a:lnTo>
                    <a:pt x="2698585" y="698500"/>
                  </a:lnTo>
                  <a:lnTo>
                    <a:pt x="2679573" y="698500"/>
                  </a:lnTo>
                  <a:lnTo>
                    <a:pt x="2660573" y="698500"/>
                  </a:lnTo>
                  <a:lnTo>
                    <a:pt x="2632075" y="698500"/>
                  </a:lnTo>
                  <a:lnTo>
                    <a:pt x="2632075" y="711200"/>
                  </a:lnTo>
                  <a:lnTo>
                    <a:pt x="2613063" y="711200"/>
                  </a:lnTo>
                  <a:lnTo>
                    <a:pt x="2613063" y="660400"/>
                  </a:lnTo>
                  <a:lnTo>
                    <a:pt x="2594064" y="660400"/>
                  </a:lnTo>
                  <a:lnTo>
                    <a:pt x="2575064" y="660400"/>
                  </a:lnTo>
                  <a:lnTo>
                    <a:pt x="2575064" y="647700"/>
                  </a:lnTo>
                  <a:lnTo>
                    <a:pt x="2556052" y="647700"/>
                  </a:lnTo>
                  <a:lnTo>
                    <a:pt x="2556052" y="635000"/>
                  </a:lnTo>
                  <a:lnTo>
                    <a:pt x="2537053" y="635000"/>
                  </a:lnTo>
                  <a:lnTo>
                    <a:pt x="2537053" y="622300"/>
                  </a:lnTo>
                  <a:lnTo>
                    <a:pt x="2518041" y="622300"/>
                  </a:lnTo>
                  <a:lnTo>
                    <a:pt x="2518041" y="596900"/>
                  </a:lnTo>
                  <a:lnTo>
                    <a:pt x="2499042" y="596900"/>
                  </a:lnTo>
                  <a:lnTo>
                    <a:pt x="2499042" y="584200"/>
                  </a:lnTo>
                  <a:lnTo>
                    <a:pt x="2480043" y="584200"/>
                  </a:lnTo>
                  <a:lnTo>
                    <a:pt x="2461031" y="584200"/>
                  </a:lnTo>
                  <a:lnTo>
                    <a:pt x="2461031" y="571500"/>
                  </a:lnTo>
                  <a:lnTo>
                    <a:pt x="2432532" y="571500"/>
                  </a:lnTo>
                  <a:lnTo>
                    <a:pt x="2413533" y="571500"/>
                  </a:lnTo>
                  <a:lnTo>
                    <a:pt x="2413533" y="584200"/>
                  </a:lnTo>
                  <a:lnTo>
                    <a:pt x="2394521" y="584200"/>
                  </a:lnTo>
                  <a:lnTo>
                    <a:pt x="2394521" y="622300"/>
                  </a:lnTo>
                  <a:lnTo>
                    <a:pt x="2375522" y="622300"/>
                  </a:lnTo>
                  <a:lnTo>
                    <a:pt x="2375522" y="609600"/>
                  </a:lnTo>
                  <a:lnTo>
                    <a:pt x="2356510" y="609600"/>
                  </a:lnTo>
                  <a:lnTo>
                    <a:pt x="2356510" y="571500"/>
                  </a:lnTo>
                  <a:lnTo>
                    <a:pt x="2337511" y="571500"/>
                  </a:lnTo>
                  <a:lnTo>
                    <a:pt x="2337511" y="622300"/>
                  </a:lnTo>
                  <a:lnTo>
                    <a:pt x="2318512" y="622300"/>
                  </a:lnTo>
                  <a:lnTo>
                    <a:pt x="2299500" y="622300"/>
                  </a:lnTo>
                  <a:lnTo>
                    <a:pt x="2299500" y="635000"/>
                  </a:lnTo>
                  <a:lnTo>
                    <a:pt x="2280501" y="635000"/>
                  </a:lnTo>
                  <a:lnTo>
                    <a:pt x="2280501" y="622300"/>
                  </a:lnTo>
                  <a:lnTo>
                    <a:pt x="2252002" y="622300"/>
                  </a:lnTo>
                  <a:lnTo>
                    <a:pt x="2252002" y="635000"/>
                  </a:lnTo>
                  <a:lnTo>
                    <a:pt x="2232990" y="635000"/>
                  </a:lnTo>
                  <a:lnTo>
                    <a:pt x="2213991" y="635000"/>
                  </a:lnTo>
                  <a:lnTo>
                    <a:pt x="2213991" y="647700"/>
                  </a:lnTo>
                  <a:lnTo>
                    <a:pt x="2194991" y="647700"/>
                  </a:lnTo>
                  <a:lnTo>
                    <a:pt x="2175980" y="647700"/>
                  </a:lnTo>
                  <a:lnTo>
                    <a:pt x="2156980" y="647700"/>
                  </a:lnTo>
                  <a:lnTo>
                    <a:pt x="2156980" y="622300"/>
                  </a:lnTo>
                  <a:lnTo>
                    <a:pt x="2137968" y="622300"/>
                  </a:lnTo>
                  <a:lnTo>
                    <a:pt x="2137968" y="635000"/>
                  </a:lnTo>
                  <a:lnTo>
                    <a:pt x="2118969" y="635000"/>
                  </a:lnTo>
                  <a:lnTo>
                    <a:pt x="2118969" y="647700"/>
                  </a:lnTo>
                  <a:lnTo>
                    <a:pt x="2099970" y="647700"/>
                  </a:lnTo>
                  <a:lnTo>
                    <a:pt x="2099970" y="685800"/>
                  </a:lnTo>
                  <a:lnTo>
                    <a:pt x="2080958" y="685800"/>
                  </a:lnTo>
                  <a:lnTo>
                    <a:pt x="2052459" y="685800"/>
                  </a:lnTo>
                  <a:lnTo>
                    <a:pt x="2052459" y="711200"/>
                  </a:lnTo>
                  <a:lnTo>
                    <a:pt x="2033460" y="711200"/>
                  </a:lnTo>
                  <a:lnTo>
                    <a:pt x="2033460" y="749300"/>
                  </a:lnTo>
                  <a:lnTo>
                    <a:pt x="2014448" y="749300"/>
                  </a:lnTo>
                  <a:lnTo>
                    <a:pt x="2014448" y="787400"/>
                  </a:lnTo>
                  <a:lnTo>
                    <a:pt x="1995449" y="787400"/>
                  </a:lnTo>
                  <a:lnTo>
                    <a:pt x="1995449" y="762000"/>
                  </a:lnTo>
                  <a:lnTo>
                    <a:pt x="1976450" y="762000"/>
                  </a:lnTo>
                  <a:lnTo>
                    <a:pt x="1957438" y="762000"/>
                  </a:lnTo>
                  <a:lnTo>
                    <a:pt x="1957438" y="774700"/>
                  </a:lnTo>
                  <a:lnTo>
                    <a:pt x="1938439" y="774700"/>
                  </a:lnTo>
                  <a:lnTo>
                    <a:pt x="1938439" y="1079500"/>
                  </a:lnTo>
                  <a:lnTo>
                    <a:pt x="1957438" y="1079500"/>
                  </a:lnTo>
                  <a:lnTo>
                    <a:pt x="1976450" y="1079500"/>
                  </a:lnTo>
                  <a:lnTo>
                    <a:pt x="1995449" y="1079500"/>
                  </a:lnTo>
                  <a:lnTo>
                    <a:pt x="1995449" y="1117600"/>
                  </a:lnTo>
                  <a:lnTo>
                    <a:pt x="2014448" y="1117600"/>
                  </a:lnTo>
                  <a:lnTo>
                    <a:pt x="2014448" y="1092200"/>
                  </a:lnTo>
                  <a:lnTo>
                    <a:pt x="2033460" y="1092200"/>
                  </a:lnTo>
                  <a:lnTo>
                    <a:pt x="2033460" y="1079500"/>
                  </a:lnTo>
                  <a:lnTo>
                    <a:pt x="2052459" y="1079500"/>
                  </a:lnTo>
                  <a:lnTo>
                    <a:pt x="2052459" y="1092200"/>
                  </a:lnTo>
                  <a:lnTo>
                    <a:pt x="2080958" y="1092200"/>
                  </a:lnTo>
                  <a:lnTo>
                    <a:pt x="2099970" y="1092200"/>
                  </a:lnTo>
                  <a:lnTo>
                    <a:pt x="2099970" y="1079500"/>
                  </a:lnTo>
                  <a:lnTo>
                    <a:pt x="2118969" y="1079500"/>
                  </a:lnTo>
                  <a:lnTo>
                    <a:pt x="2137968" y="1079500"/>
                  </a:lnTo>
                  <a:lnTo>
                    <a:pt x="2156980" y="1079500"/>
                  </a:lnTo>
                  <a:lnTo>
                    <a:pt x="2156980" y="1092200"/>
                  </a:lnTo>
                  <a:lnTo>
                    <a:pt x="2175980" y="1092200"/>
                  </a:lnTo>
                  <a:lnTo>
                    <a:pt x="2175980" y="1104900"/>
                  </a:lnTo>
                  <a:lnTo>
                    <a:pt x="2194991" y="1104900"/>
                  </a:lnTo>
                  <a:lnTo>
                    <a:pt x="2194991" y="1092200"/>
                  </a:lnTo>
                  <a:lnTo>
                    <a:pt x="2213991" y="1092200"/>
                  </a:lnTo>
                  <a:lnTo>
                    <a:pt x="2213991" y="1104900"/>
                  </a:lnTo>
                  <a:lnTo>
                    <a:pt x="2232990" y="1104900"/>
                  </a:lnTo>
                  <a:lnTo>
                    <a:pt x="2252002" y="1104900"/>
                  </a:lnTo>
                  <a:lnTo>
                    <a:pt x="2252002" y="1092200"/>
                  </a:lnTo>
                  <a:lnTo>
                    <a:pt x="2280501" y="1092200"/>
                  </a:lnTo>
                  <a:lnTo>
                    <a:pt x="2299500" y="1092200"/>
                  </a:lnTo>
                  <a:lnTo>
                    <a:pt x="2318512" y="1092200"/>
                  </a:lnTo>
                  <a:lnTo>
                    <a:pt x="2337511" y="1092200"/>
                  </a:lnTo>
                  <a:lnTo>
                    <a:pt x="2356510" y="1092200"/>
                  </a:lnTo>
                  <a:lnTo>
                    <a:pt x="2356510" y="1104900"/>
                  </a:lnTo>
                  <a:lnTo>
                    <a:pt x="2375522" y="1104900"/>
                  </a:lnTo>
                  <a:lnTo>
                    <a:pt x="2375522" y="1117600"/>
                  </a:lnTo>
                  <a:lnTo>
                    <a:pt x="2394521" y="1117600"/>
                  </a:lnTo>
                  <a:lnTo>
                    <a:pt x="2394521" y="1092200"/>
                  </a:lnTo>
                  <a:lnTo>
                    <a:pt x="2413533" y="1092200"/>
                  </a:lnTo>
                  <a:lnTo>
                    <a:pt x="2413533" y="1079500"/>
                  </a:lnTo>
                  <a:lnTo>
                    <a:pt x="2432532" y="1079500"/>
                  </a:lnTo>
                  <a:lnTo>
                    <a:pt x="2432532" y="1092200"/>
                  </a:lnTo>
                  <a:lnTo>
                    <a:pt x="2461031" y="1092200"/>
                  </a:lnTo>
                  <a:lnTo>
                    <a:pt x="2480043" y="1092200"/>
                  </a:lnTo>
                  <a:lnTo>
                    <a:pt x="2480043" y="1079500"/>
                  </a:lnTo>
                  <a:lnTo>
                    <a:pt x="2499042" y="1079500"/>
                  </a:lnTo>
                  <a:lnTo>
                    <a:pt x="2518041" y="1079500"/>
                  </a:lnTo>
                  <a:lnTo>
                    <a:pt x="2518041" y="1092200"/>
                  </a:lnTo>
                  <a:lnTo>
                    <a:pt x="2537053" y="1092200"/>
                  </a:lnTo>
                  <a:lnTo>
                    <a:pt x="2537053" y="1079500"/>
                  </a:lnTo>
                  <a:lnTo>
                    <a:pt x="2556052" y="1079500"/>
                  </a:lnTo>
                  <a:lnTo>
                    <a:pt x="2575064" y="1079500"/>
                  </a:lnTo>
                  <a:lnTo>
                    <a:pt x="2594064" y="1079500"/>
                  </a:lnTo>
                  <a:lnTo>
                    <a:pt x="2613063" y="1079500"/>
                  </a:lnTo>
                  <a:lnTo>
                    <a:pt x="2613063" y="1092200"/>
                  </a:lnTo>
                  <a:lnTo>
                    <a:pt x="2632075" y="1092200"/>
                  </a:lnTo>
                  <a:lnTo>
                    <a:pt x="2632075" y="1104900"/>
                  </a:lnTo>
                  <a:lnTo>
                    <a:pt x="2660573" y="1104900"/>
                  </a:lnTo>
                  <a:lnTo>
                    <a:pt x="2679573" y="1104900"/>
                  </a:lnTo>
                  <a:lnTo>
                    <a:pt x="2698585" y="1104900"/>
                  </a:lnTo>
                  <a:lnTo>
                    <a:pt x="2717584" y="1104900"/>
                  </a:lnTo>
                  <a:lnTo>
                    <a:pt x="2717584" y="723900"/>
                  </a:lnTo>
                  <a:close/>
                </a:path>
              </a:pathLst>
            </a:custGeom>
            <a:solidFill>
              <a:srgbClr val="006FC0"/>
            </a:solidFill>
          </p:spPr>
          <p:txBody>
            <a:bodyPr wrap="square" lIns="0" tIns="0" rIns="0" bIns="0" rtlCol="0"/>
            <a:lstStyle/>
            <a:p>
              <a:endParaRPr/>
            </a:p>
          </p:txBody>
        </p:sp>
        <p:sp>
          <p:nvSpPr>
            <p:cNvPr id="10" name="object 10"/>
            <p:cNvSpPr/>
            <p:nvPr/>
          </p:nvSpPr>
          <p:spPr>
            <a:xfrm>
              <a:off x="9344837" y="3138411"/>
              <a:ext cx="1339850" cy="1346200"/>
            </a:xfrm>
            <a:custGeom>
              <a:avLst/>
              <a:gdLst/>
              <a:ahLst/>
              <a:cxnLst/>
              <a:rect l="l" t="t" r="r" b="b"/>
              <a:pathLst>
                <a:path w="1339850" h="1346200">
                  <a:moveTo>
                    <a:pt x="19011" y="1320800"/>
                  </a:moveTo>
                  <a:lnTo>
                    <a:pt x="18999" y="317500"/>
                  </a:lnTo>
                  <a:lnTo>
                    <a:pt x="0" y="317500"/>
                  </a:lnTo>
                  <a:lnTo>
                    <a:pt x="0" y="1320800"/>
                  </a:lnTo>
                  <a:lnTo>
                    <a:pt x="19011" y="1320800"/>
                  </a:lnTo>
                  <a:close/>
                </a:path>
                <a:path w="1339850" h="1346200">
                  <a:moveTo>
                    <a:pt x="1339824" y="1041400"/>
                  </a:moveTo>
                  <a:lnTo>
                    <a:pt x="1320812" y="1041400"/>
                  </a:lnTo>
                  <a:lnTo>
                    <a:pt x="1320812" y="1054100"/>
                  </a:lnTo>
                  <a:lnTo>
                    <a:pt x="1301813" y="1054100"/>
                  </a:lnTo>
                  <a:lnTo>
                    <a:pt x="1301813" y="1066800"/>
                  </a:lnTo>
                  <a:lnTo>
                    <a:pt x="1273314" y="1066800"/>
                  </a:lnTo>
                  <a:lnTo>
                    <a:pt x="1254302" y="1066800"/>
                  </a:lnTo>
                  <a:lnTo>
                    <a:pt x="1235303" y="1066800"/>
                  </a:lnTo>
                  <a:lnTo>
                    <a:pt x="1235303" y="1016000"/>
                  </a:lnTo>
                  <a:lnTo>
                    <a:pt x="1216304" y="1016000"/>
                  </a:lnTo>
                  <a:lnTo>
                    <a:pt x="1216304" y="990600"/>
                  </a:lnTo>
                  <a:lnTo>
                    <a:pt x="1197292" y="990600"/>
                  </a:lnTo>
                  <a:lnTo>
                    <a:pt x="1178293" y="990600"/>
                  </a:lnTo>
                  <a:lnTo>
                    <a:pt x="1178293" y="977900"/>
                  </a:lnTo>
                  <a:lnTo>
                    <a:pt x="1159281" y="977900"/>
                  </a:lnTo>
                  <a:lnTo>
                    <a:pt x="1159281" y="965200"/>
                  </a:lnTo>
                  <a:lnTo>
                    <a:pt x="1140282" y="965200"/>
                  </a:lnTo>
                  <a:lnTo>
                    <a:pt x="1121283" y="965200"/>
                  </a:lnTo>
                  <a:lnTo>
                    <a:pt x="1121283" y="939800"/>
                  </a:lnTo>
                  <a:lnTo>
                    <a:pt x="1102271" y="939800"/>
                  </a:lnTo>
                  <a:lnTo>
                    <a:pt x="1102271" y="952500"/>
                  </a:lnTo>
                  <a:lnTo>
                    <a:pt x="1073772" y="952500"/>
                  </a:lnTo>
                  <a:lnTo>
                    <a:pt x="1073772" y="939800"/>
                  </a:lnTo>
                  <a:lnTo>
                    <a:pt x="1054773" y="939800"/>
                  </a:lnTo>
                  <a:lnTo>
                    <a:pt x="1054773" y="927100"/>
                  </a:lnTo>
                  <a:lnTo>
                    <a:pt x="1035761" y="927100"/>
                  </a:lnTo>
                  <a:lnTo>
                    <a:pt x="1035761" y="939800"/>
                  </a:lnTo>
                  <a:lnTo>
                    <a:pt x="1016762" y="939800"/>
                  </a:lnTo>
                  <a:lnTo>
                    <a:pt x="1016762" y="901700"/>
                  </a:lnTo>
                  <a:lnTo>
                    <a:pt x="997762" y="901700"/>
                  </a:lnTo>
                  <a:lnTo>
                    <a:pt x="997762" y="889000"/>
                  </a:lnTo>
                  <a:lnTo>
                    <a:pt x="978750" y="889000"/>
                  </a:lnTo>
                  <a:lnTo>
                    <a:pt x="978750" y="876300"/>
                  </a:lnTo>
                  <a:lnTo>
                    <a:pt x="959751" y="876300"/>
                  </a:lnTo>
                  <a:lnTo>
                    <a:pt x="940739" y="876300"/>
                  </a:lnTo>
                  <a:lnTo>
                    <a:pt x="940739" y="825500"/>
                  </a:lnTo>
                  <a:lnTo>
                    <a:pt x="921740" y="825500"/>
                  </a:lnTo>
                  <a:lnTo>
                    <a:pt x="921740" y="838200"/>
                  </a:lnTo>
                  <a:lnTo>
                    <a:pt x="893241" y="838200"/>
                  </a:lnTo>
                  <a:lnTo>
                    <a:pt x="874229" y="838200"/>
                  </a:lnTo>
                  <a:lnTo>
                    <a:pt x="874229" y="812800"/>
                  </a:lnTo>
                  <a:lnTo>
                    <a:pt x="855167" y="812800"/>
                  </a:lnTo>
                  <a:lnTo>
                    <a:pt x="855167" y="800100"/>
                  </a:lnTo>
                  <a:lnTo>
                    <a:pt x="836168" y="800100"/>
                  </a:lnTo>
                  <a:lnTo>
                    <a:pt x="836168" y="762000"/>
                  </a:lnTo>
                  <a:lnTo>
                    <a:pt x="817156" y="762000"/>
                  </a:lnTo>
                  <a:lnTo>
                    <a:pt x="817156" y="723900"/>
                  </a:lnTo>
                  <a:lnTo>
                    <a:pt x="798156" y="723900"/>
                  </a:lnTo>
                  <a:lnTo>
                    <a:pt x="798156" y="698500"/>
                  </a:lnTo>
                  <a:lnTo>
                    <a:pt x="779145" y="698500"/>
                  </a:lnTo>
                  <a:lnTo>
                    <a:pt x="760145" y="698500"/>
                  </a:lnTo>
                  <a:lnTo>
                    <a:pt x="760145" y="660400"/>
                  </a:lnTo>
                  <a:lnTo>
                    <a:pt x="741146" y="660400"/>
                  </a:lnTo>
                  <a:lnTo>
                    <a:pt x="741146" y="647700"/>
                  </a:lnTo>
                  <a:lnTo>
                    <a:pt x="722134" y="647700"/>
                  </a:lnTo>
                  <a:lnTo>
                    <a:pt x="722134" y="609600"/>
                  </a:lnTo>
                  <a:lnTo>
                    <a:pt x="693635" y="609600"/>
                  </a:lnTo>
                  <a:lnTo>
                    <a:pt x="674636" y="609600"/>
                  </a:lnTo>
                  <a:lnTo>
                    <a:pt x="674636" y="571500"/>
                  </a:lnTo>
                  <a:lnTo>
                    <a:pt x="655624" y="571500"/>
                  </a:lnTo>
                  <a:lnTo>
                    <a:pt x="655624" y="508000"/>
                  </a:lnTo>
                  <a:lnTo>
                    <a:pt x="636625" y="508000"/>
                  </a:lnTo>
                  <a:lnTo>
                    <a:pt x="636625" y="444500"/>
                  </a:lnTo>
                  <a:lnTo>
                    <a:pt x="617626" y="444500"/>
                  </a:lnTo>
                  <a:lnTo>
                    <a:pt x="617626" y="393700"/>
                  </a:lnTo>
                  <a:lnTo>
                    <a:pt x="598614" y="393700"/>
                  </a:lnTo>
                  <a:lnTo>
                    <a:pt x="598614" y="381000"/>
                  </a:lnTo>
                  <a:lnTo>
                    <a:pt x="579615" y="381000"/>
                  </a:lnTo>
                  <a:lnTo>
                    <a:pt x="579615" y="355600"/>
                  </a:lnTo>
                  <a:lnTo>
                    <a:pt x="560603" y="355600"/>
                  </a:lnTo>
                  <a:lnTo>
                    <a:pt x="560603" y="279400"/>
                  </a:lnTo>
                  <a:lnTo>
                    <a:pt x="541604" y="279400"/>
                  </a:lnTo>
                  <a:lnTo>
                    <a:pt x="541604" y="254000"/>
                  </a:lnTo>
                  <a:lnTo>
                    <a:pt x="513105" y="254000"/>
                  </a:lnTo>
                  <a:lnTo>
                    <a:pt x="513105" y="228600"/>
                  </a:lnTo>
                  <a:lnTo>
                    <a:pt x="494093" y="228600"/>
                  </a:lnTo>
                  <a:lnTo>
                    <a:pt x="494093" y="190500"/>
                  </a:lnTo>
                  <a:lnTo>
                    <a:pt x="475094" y="190500"/>
                  </a:lnTo>
                  <a:lnTo>
                    <a:pt x="475094" y="139700"/>
                  </a:lnTo>
                  <a:lnTo>
                    <a:pt x="456095" y="139700"/>
                  </a:lnTo>
                  <a:lnTo>
                    <a:pt x="456095" y="101600"/>
                  </a:lnTo>
                  <a:lnTo>
                    <a:pt x="437083" y="101600"/>
                  </a:lnTo>
                  <a:lnTo>
                    <a:pt x="418084" y="101600"/>
                  </a:lnTo>
                  <a:lnTo>
                    <a:pt x="418084" y="63500"/>
                  </a:lnTo>
                  <a:lnTo>
                    <a:pt x="399072" y="63500"/>
                  </a:lnTo>
                  <a:lnTo>
                    <a:pt x="399072" y="38100"/>
                  </a:lnTo>
                  <a:lnTo>
                    <a:pt x="380072" y="38100"/>
                  </a:lnTo>
                  <a:lnTo>
                    <a:pt x="361073" y="38100"/>
                  </a:lnTo>
                  <a:lnTo>
                    <a:pt x="361073" y="63500"/>
                  </a:lnTo>
                  <a:lnTo>
                    <a:pt x="342061" y="63500"/>
                  </a:lnTo>
                  <a:lnTo>
                    <a:pt x="313563" y="63500"/>
                  </a:lnTo>
                  <a:lnTo>
                    <a:pt x="313563" y="76200"/>
                  </a:lnTo>
                  <a:lnTo>
                    <a:pt x="294563" y="76200"/>
                  </a:lnTo>
                  <a:lnTo>
                    <a:pt x="294563" y="0"/>
                  </a:lnTo>
                  <a:lnTo>
                    <a:pt x="275551" y="0"/>
                  </a:lnTo>
                  <a:lnTo>
                    <a:pt x="275551" y="38100"/>
                  </a:lnTo>
                  <a:lnTo>
                    <a:pt x="256552" y="38100"/>
                  </a:lnTo>
                  <a:lnTo>
                    <a:pt x="256552" y="50800"/>
                  </a:lnTo>
                  <a:lnTo>
                    <a:pt x="237553" y="50800"/>
                  </a:lnTo>
                  <a:lnTo>
                    <a:pt x="237553" y="63500"/>
                  </a:lnTo>
                  <a:lnTo>
                    <a:pt x="218541" y="63500"/>
                  </a:lnTo>
                  <a:lnTo>
                    <a:pt x="199542" y="63500"/>
                  </a:lnTo>
                  <a:lnTo>
                    <a:pt x="199542" y="101600"/>
                  </a:lnTo>
                  <a:lnTo>
                    <a:pt x="180530" y="101600"/>
                  </a:lnTo>
                  <a:lnTo>
                    <a:pt x="180530" y="139700"/>
                  </a:lnTo>
                  <a:lnTo>
                    <a:pt x="161531" y="139700"/>
                  </a:lnTo>
                  <a:lnTo>
                    <a:pt x="161531" y="190500"/>
                  </a:lnTo>
                  <a:lnTo>
                    <a:pt x="133032" y="190500"/>
                  </a:lnTo>
                  <a:lnTo>
                    <a:pt x="133032" y="228600"/>
                  </a:lnTo>
                  <a:lnTo>
                    <a:pt x="114020" y="228600"/>
                  </a:lnTo>
                  <a:lnTo>
                    <a:pt x="114020" y="241300"/>
                  </a:lnTo>
                  <a:lnTo>
                    <a:pt x="95021" y="241300"/>
                  </a:lnTo>
                  <a:lnTo>
                    <a:pt x="95021" y="254000"/>
                  </a:lnTo>
                  <a:lnTo>
                    <a:pt x="76022" y="254000"/>
                  </a:lnTo>
                  <a:lnTo>
                    <a:pt x="76022" y="279400"/>
                  </a:lnTo>
                  <a:lnTo>
                    <a:pt x="57010" y="279400"/>
                  </a:lnTo>
                  <a:lnTo>
                    <a:pt x="57010" y="292100"/>
                  </a:lnTo>
                  <a:lnTo>
                    <a:pt x="38011" y="292100"/>
                  </a:lnTo>
                  <a:lnTo>
                    <a:pt x="38011" y="1346200"/>
                  </a:lnTo>
                  <a:lnTo>
                    <a:pt x="133032" y="1346200"/>
                  </a:lnTo>
                  <a:lnTo>
                    <a:pt x="133032" y="1308100"/>
                  </a:lnTo>
                  <a:lnTo>
                    <a:pt x="161531" y="1308100"/>
                  </a:lnTo>
                  <a:lnTo>
                    <a:pt x="161531" y="1295400"/>
                  </a:lnTo>
                  <a:lnTo>
                    <a:pt x="180530" y="1295400"/>
                  </a:lnTo>
                  <a:lnTo>
                    <a:pt x="199542" y="1295400"/>
                  </a:lnTo>
                  <a:lnTo>
                    <a:pt x="199542" y="1270000"/>
                  </a:lnTo>
                  <a:lnTo>
                    <a:pt x="218541" y="1270000"/>
                  </a:lnTo>
                  <a:lnTo>
                    <a:pt x="218541" y="1295400"/>
                  </a:lnTo>
                  <a:lnTo>
                    <a:pt x="237553" y="1295400"/>
                  </a:lnTo>
                  <a:lnTo>
                    <a:pt x="237553" y="1282700"/>
                  </a:lnTo>
                  <a:lnTo>
                    <a:pt x="256552" y="1282700"/>
                  </a:lnTo>
                  <a:lnTo>
                    <a:pt x="275551" y="1282700"/>
                  </a:lnTo>
                  <a:lnTo>
                    <a:pt x="294563" y="1282700"/>
                  </a:lnTo>
                  <a:lnTo>
                    <a:pt x="294563" y="1295400"/>
                  </a:lnTo>
                  <a:lnTo>
                    <a:pt x="313563" y="1295400"/>
                  </a:lnTo>
                  <a:lnTo>
                    <a:pt x="313563" y="1308100"/>
                  </a:lnTo>
                  <a:lnTo>
                    <a:pt x="342061" y="1308100"/>
                  </a:lnTo>
                  <a:lnTo>
                    <a:pt x="361073" y="1308100"/>
                  </a:lnTo>
                  <a:lnTo>
                    <a:pt x="361073" y="1270000"/>
                  </a:lnTo>
                  <a:lnTo>
                    <a:pt x="380072" y="1270000"/>
                  </a:lnTo>
                  <a:lnTo>
                    <a:pt x="399084" y="1270000"/>
                  </a:lnTo>
                  <a:lnTo>
                    <a:pt x="418084" y="1270000"/>
                  </a:lnTo>
                  <a:lnTo>
                    <a:pt x="437083" y="1270000"/>
                  </a:lnTo>
                  <a:lnTo>
                    <a:pt x="437083" y="1257300"/>
                  </a:lnTo>
                  <a:lnTo>
                    <a:pt x="456095" y="1257300"/>
                  </a:lnTo>
                  <a:lnTo>
                    <a:pt x="475094" y="1257300"/>
                  </a:lnTo>
                  <a:lnTo>
                    <a:pt x="475094" y="1282700"/>
                  </a:lnTo>
                  <a:lnTo>
                    <a:pt x="494093" y="1282700"/>
                  </a:lnTo>
                  <a:lnTo>
                    <a:pt x="494093" y="1270000"/>
                  </a:lnTo>
                  <a:lnTo>
                    <a:pt x="513105" y="1270000"/>
                  </a:lnTo>
                  <a:lnTo>
                    <a:pt x="513105" y="1282700"/>
                  </a:lnTo>
                  <a:lnTo>
                    <a:pt x="541604" y="1282700"/>
                  </a:lnTo>
                  <a:lnTo>
                    <a:pt x="560603" y="1282700"/>
                  </a:lnTo>
                  <a:lnTo>
                    <a:pt x="560603" y="1308100"/>
                  </a:lnTo>
                  <a:lnTo>
                    <a:pt x="579615" y="1308100"/>
                  </a:lnTo>
                  <a:lnTo>
                    <a:pt x="598614" y="1308100"/>
                  </a:lnTo>
                  <a:lnTo>
                    <a:pt x="617626" y="1308100"/>
                  </a:lnTo>
                  <a:lnTo>
                    <a:pt x="636625" y="1308100"/>
                  </a:lnTo>
                  <a:lnTo>
                    <a:pt x="655624" y="1308100"/>
                  </a:lnTo>
                  <a:lnTo>
                    <a:pt x="655624" y="1320800"/>
                  </a:lnTo>
                  <a:lnTo>
                    <a:pt x="674636" y="1320800"/>
                  </a:lnTo>
                  <a:lnTo>
                    <a:pt x="693635" y="1320800"/>
                  </a:lnTo>
                  <a:lnTo>
                    <a:pt x="693635" y="1295400"/>
                  </a:lnTo>
                  <a:lnTo>
                    <a:pt x="722134" y="1295400"/>
                  </a:lnTo>
                  <a:lnTo>
                    <a:pt x="722134" y="1308100"/>
                  </a:lnTo>
                  <a:lnTo>
                    <a:pt x="741146" y="1308100"/>
                  </a:lnTo>
                  <a:lnTo>
                    <a:pt x="760145" y="1308100"/>
                  </a:lnTo>
                  <a:lnTo>
                    <a:pt x="779145" y="1308100"/>
                  </a:lnTo>
                  <a:lnTo>
                    <a:pt x="798156" y="1308100"/>
                  </a:lnTo>
                  <a:lnTo>
                    <a:pt x="798156" y="1295400"/>
                  </a:lnTo>
                  <a:lnTo>
                    <a:pt x="817156" y="1295400"/>
                  </a:lnTo>
                  <a:lnTo>
                    <a:pt x="817156" y="1308100"/>
                  </a:lnTo>
                  <a:lnTo>
                    <a:pt x="836168" y="1308100"/>
                  </a:lnTo>
                  <a:lnTo>
                    <a:pt x="855167" y="1308100"/>
                  </a:lnTo>
                  <a:lnTo>
                    <a:pt x="874229" y="1308100"/>
                  </a:lnTo>
                  <a:lnTo>
                    <a:pt x="893241" y="1308100"/>
                  </a:lnTo>
                  <a:lnTo>
                    <a:pt x="921740" y="1308100"/>
                  </a:lnTo>
                  <a:lnTo>
                    <a:pt x="921740" y="1270000"/>
                  </a:lnTo>
                  <a:lnTo>
                    <a:pt x="940739" y="1270000"/>
                  </a:lnTo>
                  <a:lnTo>
                    <a:pt x="940739" y="1308100"/>
                  </a:lnTo>
                  <a:lnTo>
                    <a:pt x="959751" y="1308100"/>
                  </a:lnTo>
                  <a:lnTo>
                    <a:pt x="1121283" y="1308100"/>
                  </a:lnTo>
                  <a:lnTo>
                    <a:pt x="1121283" y="1320800"/>
                  </a:lnTo>
                  <a:lnTo>
                    <a:pt x="1140282" y="1320800"/>
                  </a:lnTo>
                  <a:lnTo>
                    <a:pt x="1140282" y="1308100"/>
                  </a:lnTo>
                  <a:lnTo>
                    <a:pt x="1159281" y="1308100"/>
                  </a:lnTo>
                  <a:lnTo>
                    <a:pt x="1178293" y="1308100"/>
                  </a:lnTo>
                  <a:lnTo>
                    <a:pt x="1178293" y="1320800"/>
                  </a:lnTo>
                  <a:lnTo>
                    <a:pt x="1197292" y="1320800"/>
                  </a:lnTo>
                  <a:lnTo>
                    <a:pt x="1197292" y="1333500"/>
                  </a:lnTo>
                  <a:lnTo>
                    <a:pt x="1216304" y="1333500"/>
                  </a:lnTo>
                  <a:lnTo>
                    <a:pt x="1216304" y="1346200"/>
                  </a:lnTo>
                  <a:lnTo>
                    <a:pt x="1235303" y="1346200"/>
                  </a:lnTo>
                  <a:lnTo>
                    <a:pt x="1254302" y="1346200"/>
                  </a:lnTo>
                  <a:lnTo>
                    <a:pt x="1273314" y="1346200"/>
                  </a:lnTo>
                  <a:lnTo>
                    <a:pt x="1301813" y="1346200"/>
                  </a:lnTo>
                  <a:lnTo>
                    <a:pt x="1301813" y="1333500"/>
                  </a:lnTo>
                  <a:lnTo>
                    <a:pt x="1320812" y="1333500"/>
                  </a:lnTo>
                  <a:lnTo>
                    <a:pt x="1320812" y="1346200"/>
                  </a:lnTo>
                  <a:lnTo>
                    <a:pt x="1339824" y="1346200"/>
                  </a:lnTo>
                  <a:lnTo>
                    <a:pt x="1339824" y="1041400"/>
                  </a:lnTo>
                  <a:close/>
                </a:path>
              </a:pathLst>
            </a:custGeom>
            <a:solidFill>
              <a:srgbClr val="006FC0"/>
            </a:solidFill>
          </p:spPr>
          <p:txBody>
            <a:bodyPr wrap="square" lIns="0" tIns="0" rIns="0" bIns="0" rtlCol="0"/>
            <a:lstStyle/>
            <a:p>
              <a:endParaRPr/>
            </a:p>
          </p:txBody>
        </p:sp>
        <p:sp>
          <p:nvSpPr>
            <p:cNvPr id="11" name="object 11"/>
            <p:cNvSpPr/>
            <p:nvPr/>
          </p:nvSpPr>
          <p:spPr>
            <a:xfrm>
              <a:off x="8746223" y="3167303"/>
              <a:ext cx="2299970" cy="1041400"/>
            </a:xfrm>
            <a:custGeom>
              <a:avLst/>
              <a:gdLst/>
              <a:ahLst/>
              <a:cxnLst/>
              <a:rect l="l" t="t" r="r" b="b"/>
              <a:pathLst>
                <a:path w="2299970" h="1041400">
                  <a:moveTo>
                    <a:pt x="76022" y="977900"/>
                  </a:moveTo>
                  <a:lnTo>
                    <a:pt x="57010" y="977900"/>
                  </a:lnTo>
                  <a:lnTo>
                    <a:pt x="57010" y="901700"/>
                  </a:lnTo>
                  <a:lnTo>
                    <a:pt x="38011" y="901700"/>
                  </a:lnTo>
                  <a:lnTo>
                    <a:pt x="38011" y="889000"/>
                  </a:lnTo>
                  <a:lnTo>
                    <a:pt x="19011" y="889000"/>
                  </a:lnTo>
                  <a:lnTo>
                    <a:pt x="19011" y="927100"/>
                  </a:lnTo>
                  <a:lnTo>
                    <a:pt x="0" y="927100"/>
                  </a:lnTo>
                  <a:lnTo>
                    <a:pt x="0" y="1016000"/>
                  </a:lnTo>
                  <a:lnTo>
                    <a:pt x="19011" y="1016000"/>
                  </a:lnTo>
                  <a:lnTo>
                    <a:pt x="38011" y="1016000"/>
                  </a:lnTo>
                  <a:lnTo>
                    <a:pt x="57010" y="1016000"/>
                  </a:lnTo>
                  <a:lnTo>
                    <a:pt x="57010" y="1003300"/>
                  </a:lnTo>
                  <a:lnTo>
                    <a:pt x="76022" y="1003300"/>
                  </a:lnTo>
                  <a:lnTo>
                    <a:pt x="76022" y="977900"/>
                  </a:lnTo>
                  <a:close/>
                </a:path>
                <a:path w="2299970" h="1041400">
                  <a:moveTo>
                    <a:pt x="437083" y="0"/>
                  </a:moveTo>
                  <a:lnTo>
                    <a:pt x="418084" y="0"/>
                  </a:lnTo>
                  <a:lnTo>
                    <a:pt x="418084" y="190500"/>
                  </a:lnTo>
                  <a:lnTo>
                    <a:pt x="399072" y="190500"/>
                  </a:lnTo>
                  <a:lnTo>
                    <a:pt x="399072" y="355600"/>
                  </a:lnTo>
                  <a:lnTo>
                    <a:pt x="380072" y="355600"/>
                  </a:lnTo>
                  <a:lnTo>
                    <a:pt x="380072" y="393700"/>
                  </a:lnTo>
                  <a:lnTo>
                    <a:pt x="351574" y="393700"/>
                  </a:lnTo>
                  <a:lnTo>
                    <a:pt x="351574" y="368300"/>
                  </a:lnTo>
                  <a:lnTo>
                    <a:pt x="332562" y="368300"/>
                  </a:lnTo>
                  <a:lnTo>
                    <a:pt x="332562" y="406400"/>
                  </a:lnTo>
                  <a:lnTo>
                    <a:pt x="313563" y="406400"/>
                  </a:lnTo>
                  <a:lnTo>
                    <a:pt x="313563" y="469900"/>
                  </a:lnTo>
                  <a:lnTo>
                    <a:pt x="294563" y="469900"/>
                  </a:lnTo>
                  <a:lnTo>
                    <a:pt x="294563" y="482600"/>
                  </a:lnTo>
                  <a:lnTo>
                    <a:pt x="275551" y="482600"/>
                  </a:lnTo>
                  <a:lnTo>
                    <a:pt x="275551" y="508000"/>
                  </a:lnTo>
                  <a:lnTo>
                    <a:pt x="256552" y="508000"/>
                  </a:lnTo>
                  <a:lnTo>
                    <a:pt x="256552" y="533400"/>
                  </a:lnTo>
                  <a:lnTo>
                    <a:pt x="237553" y="533400"/>
                  </a:lnTo>
                  <a:lnTo>
                    <a:pt x="237553" y="571500"/>
                  </a:lnTo>
                  <a:lnTo>
                    <a:pt x="218541" y="571500"/>
                  </a:lnTo>
                  <a:lnTo>
                    <a:pt x="218541" y="533400"/>
                  </a:lnTo>
                  <a:lnTo>
                    <a:pt x="199542" y="533400"/>
                  </a:lnTo>
                  <a:lnTo>
                    <a:pt x="199542" y="584200"/>
                  </a:lnTo>
                  <a:lnTo>
                    <a:pt x="180530" y="584200"/>
                  </a:lnTo>
                  <a:lnTo>
                    <a:pt x="180530" y="723900"/>
                  </a:lnTo>
                  <a:lnTo>
                    <a:pt x="152031" y="723900"/>
                  </a:lnTo>
                  <a:lnTo>
                    <a:pt x="152031" y="698500"/>
                  </a:lnTo>
                  <a:lnTo>
                    <a:pt x="133032" y="698500"/>
                  </a:lnTo>
                  <a:lnTo>
                    <a:pt x="133032" y="723900"/>
                  </a:lnTo>
                  <a:lnTo>
                    <a:pt x="114020" y="723900"/>
                  </a:lnTo>
                  <a:lnTo>
                    <a:pt x="114020" y="825500"/>
                  </a:lnTo>
                  <a:lnTo>
                    <a:pt x="95021" y="825500"/>
                  </a:lnTo>
                  <a:lnTo>
                    <a:pt x="95021" y="901700"/>
                  </a:lnTo>
                  <a:lnTo>
                    <a:pt x="76022" y="901700"/>
                  </a:lnTo>
                  <a:lnTo>
                    <a:pt x="76022" y="952500"/>
                  </a:lnTo>
                  <a:lnTo>
                    <a:pt x="95021" y="952500"/>
                  </a:lnTo>
                  <a:lnTo>
                    <a:pt x="95021" y="939800"/>
                  </a:lnTo>
                  <a:lnTo>
                    <a:pt x="114020" y="939800"/>
                  </a:lnTo>
                  <a:lnTo>
                    <a:pt x="114020" y="927100"/>
                  </a:lnTo>
                  <a:lnTo>
                    <a:pt x="133032" y="927100"/>
                  </a:lnTo>
                  <a:lnTo>
                    <a:pt x="152031" y="927100"/>
                  </a:lnTo>
                  <a:lnTo>
                    <a:pt x="152031" y="901700"/>
                  </a:lnTo>
                  <a:lnTo>
                    <a:pt x="180530" y="901700"/>
                  </a:lnTo>
                  <a:lnTo>
                    <a:pt x="180530" y="838200"/>
                  </a:lnTo>
                  <a:lnTo>
                    <a:pt x="199542" y="838200"/>
                  </a:lnTo>
                  <a:lnTo>
                    <a:pt x="199542" y="825500"/>
                  </a:lnTo>
                  <a:lnTo>
                    <a:pt x="218541" y="825500"/>
                  </a:lnTo>
                  <a:lnTo>
                    <a:pt x="237553" y="825500"/>
                  </a:lnTo>
                  <a:lnTo>
                    <a:pt x="237553" y="812800"/>
                  </a:lnTo>
                  <a:lnTo>
                    <a:pt x="256552" y="812800"/>
                  </a:lnTo>
                  <a:lnTo>
                    <a:pt x="256552" y="800100"/>
                  </a:lnTo>
                  <a:lnTo>
                    <a:pt x="275551" y="800100"/>
                  </a:lnTo>
                  <a:lnTo>
                    <a:pt x="275551" y="787400"/>
                  </a:lnTo>
                  <a:lnTo>
                    <a:pt x="294563" y="787400"/>
                  </a:lnTo>
                  <a:lnTo>
                    <a:pt x="313563" y="787400"/>
                  </a:lnTo>
                  <a:lnTo>
                    <a:pt x="313563" y="762000"/>
                  </a:lnTo>
                  <a:lnTo>
                    <a:pt x="332562" y="762000"/>
                  </a:lnTo>
                  <a:lnTo>
                    <a:pt x="351574" y="762000"/>
                  </a:lnTo>
                  <a:lnTo>
                    <a:pt x="351574" y="723900"/>
                  </a:lnTo>
                  <a:lnTo>
                    <a:pt x="380072" y="723900"/>
                  </a:lnTo>
                  <a:lnTo>
                    <a:pt x="380072" y="685800"/>
                  </a:lnTo>
                  <a:lnTo>
                    <a:pt x="399072" y="685800"/>
                  </a:lnTo>
                  <a:lnTo>
                    <a:pt x="399072" y="622300"/>
                  </a:lnTo>
                  <a:lnTo>
                    <a:pt x="418084" y="622300"/>
                  </a:lnTo>
                  <a:lnTo>
                    <a:pt x="418084" y="571500"/>
                  </a:lnTo>
                  <a:lnTo>
                    <a:pt x="437083" y="571500"/>
                  </a:lnTo>
                  <a:lnTo>
                    <a:pt x="437083" y="0"/>
                  </a:lnTo>
                  <a:close/>
                </a:path>
                <a:path w="2299970" h="1041400">
                  <a:moveTo>
                    <a:pt x="1976450" y="1028700"/>
                  </a:moveTo>
                  <a:lnTo>
                    <a:pt x="1976437" y="889000"/>
                  </a:lnTo>
                  <a:lnTo>
                    <a:pt x="1957438" y="889000"/>
                  </a:lnTo>
                  <a:lnTo>
                    <a:pt x="1957438" y="1003300"/>
                  </a:lnTo>
                  <a:lnTo>
                    <a:pt x="1938439" y="1003300"/>
                  </a:lnTo>
                  <a:lnTo>
                    <a:pt x="1938439" y="939800"/>
                  </a:lnTo>
                  <a:lnTo>
                    <a:pt x="1919427" y="939800"/>
                  </a:lnTo>
                  <a:lnTo>
                    <a:pt x="1919427" y="838200"/>
                  </a:lnTo>
                  <a:lnTo>
                    <a:pt x="1900428" y="838200"/>
                  </a:lnTo>
                  <a:lnTo>
                    <a:pt x="1900428" y="723900"/>
                  </a:lnTo>
                  <a:lnTo>
                    <a:pt x="1871929" y="723900"/>
                  </a:lnTo>
                  <a:lnTo>
                    <a:pt x="1871929" y="685800"/>
                  </a:lnTo>
                  <a:lnTo>
                    <a:pt x="1852917" y="685800"/>
                  </a:lnTo>
                  <a:lnTo>
                    <a:pt x="1852917" y="647700"/>
                  </a:lnTo>
                  <a:lnTo>
                    <a:pt x="1833918" y="647700"/>
                  </a:lnTo>
                  <a:lnTo>
                    <a:pt x="1833918" y="584200"/>
                  </a:lnTo>
                  <a:lnTo>
                    <a:pt x="1814918" y="584200"/>
                  </a:lnTo>
                  <a:lnTo>
                    <a:pt x="1814918" y="622300"/>
                  </a:lnTo>
                  <a:lnTo>
                    <a:pt x="1795907" y="622300"/>
                  </a:lnTo>
                  <a:lnTo>
                    <a:pt x="1795907" y="698500"/>
                  </a:lnTo>
                  <a:lnTo>
                    <a:pt x="1776907" y="698500"/>
                  </a:lnTo>
                  <a:lnTo>
                    <a:pt x="1757895" y="698500"/>
                  </a:lnTo>
                  <a:lnTo>
                    <a:pt x="1757895" y="647700"/>
                  </a:lnTo>
                  <a:lnTo>
                    <a:pt x="1738896" y="647700"/>
                  </a:lnTo>
                  <a:lnTo>
                    <a:pt x="1738896" y="558800"/>
                  </a:lnTo>
                  <a:lnTo>
                    <a:pt x="1719897" y="558800"/>
                  </a:lnTo>
                  <a:lnTo>
                    <a:pt x="1719897" y="469900"/>
                  </a:lnTo>
                  <a:lnTo>
                    <a:pt x="1700885" y="469900"/>
                  </a:lnTo>
                  <a:lnTo>
                    <a:pt x="1700885" y="444500"/>
                  </a:lnTo>
                  <a:lnTo>
                    <a:pt x="1672386" y="444500"/>
                  </a:lnTo>
                  <a:lnTo>
                    <a:pt x="1672386" y="520700"/>
                  </a:lnTo>
                  <a:lnTo>
                    <a:pt x="1653387" y="520700"/>
                  </a:lnTo>
                  <a:lnTo>
                    <a:pt x="1653387" y="609600"/>
                  </a:lnTo>
                  <a:lnTo>
                    <a:pt x="1634375" y="609600"/>
                  </a:lnTo>
                  <a:lnTo>
                    <a:pt x="1634375" y="647700"/>
                  </a:lnTo>
                  <a:lnTo>
                    <a:pt x="1615376" y="647700"/>
                  </a:lnTo>
                  <a:lnTo>
                    <a:pt x="1615376" y="571500"/>
                  </a:lnTo>
                  <a:lnTo>
                    <a:pt x="1596377" y="571500"/>
                  </a:lnTo>
                  <a:lnTo>
                    <a:pt x="1596377" y="609600"/>
                  </a:lnTo>
                  <a:lnTo>
                    <a:pt x="1577365" y="609600"/>
                  </a:lnTo>
                  <a:lnTo>
                    <a:pt x="1577365" y="622300"/>
                  </a:lnTo>
                  <a:lnTo>
                    <a:pt x="1558366" y="622300"/>
                  </a:lnTo>
                  <a:lnTo>
                    <a:pt x="1558366" y="685800"/>
                  </a:lnTo>
                  <a:lnTo>
                    <a:pt x="1539354" y="685800"/>
                  </a:lnTo>
                  <a:lnTo>
                    <a:pt x="1539354" y="647700"/>
                  </a:lnTo>
                  <a:lnTo>
                    <a:pt x="1520355" y="647700"/>
                  </a:lnTo>
                  <a:lnTo>
                    <a:pt x="1520355" y="685800"/>
                  </a:lnTo>
                  <a:lnTo>
                    <a:pt x="1491856" y="685800"/>
                  </a:lnTo>
                  <a:lnTo>
                    <a:pt x="1491856" y="622300"/>
                  </a:lnTo>
                  <a:lnTo>
                    <a:pt x="1472844" y="622300"/>
                  </a:lnTo>
                  <a:lnTo>
                    <a:pt x="1472844" y="469900"/>
                  </a:lnTo>
                  <a:lnTo>
                    <a:pt x="1453781" y="469900"/>
                  </a:lnTo>
                  <a:lnTo>
                    <a:pt x="1434782" y="469900"/>
                  </a:lnTo>
                  <a:lnTo>
                    <a:pt x="1434782" y="495300"/>
                  </a:lnTo>
                  <a:lnTo>
                    <a:pt x="1415770" y="495300"/>
                  </a:lnTo>
                  <a:lnTo>
                    <a:pt x="1415770" y="571500"/>
                  </a:lnTo>
                  <a:lnTo>
                    <a:pt x="1396771" y="571500"/>
                  </a:lnTo>
                  <a:lnTo>
                    <a:pt x="1396771" y="596900"/>
                  </a:lnTo>
                  <a:lnTo>
                    <a:pt x="1377759" y="596900"/>
                  </a:lnTo>
                  <a:lnTo>
                    <a:pt x="1377759" y="584200"/>
                  </a:lnTo>
                  <a:lnTo>
                    <a:pt x="1358760" y="584200"/>
                  </a:lnTo>
                  <a:lnTo>
                    <a:pt x="1358760" y="596900"/>
                  </a:lnTo>
                  <a:lnTo>
                    <a:pt x="1339761" y="596900"/>
                  </a:lnTo>
                  <a:lnTo>
                    <a:pt x="1339761" y="571500"/>
                  </a:lnTo>
                  <a:lnTo>
                    <a:pt x="1320749" y="571500"/>
                  </a:lnTo>
                  <a:lnTo>
                    <a:pt x="1320749" y="622300"/>
                  </a:lnTo>
                  <a:lnTo>
                    <a:pt x="1339761" y="622300"/>
                  </a:lnTo>
                  <a:lnTo>
                    <a:pt x="1339761" y="635000"/>
                  </a:lnTo>
                  <a:lnTo>
                    <a:pt x="1358760" y="635000"/>
                  </a:lnTo>
                  <a:lnTo>
                    <a:pt x="1358760" y="673100"/>
                  </a:lnTo>
                  <a:lnTo>
                    <a:pt x="1377759" y="673100"/>
                  </a:lnTo>
                  <a:lnTo>
                    <a:pt x="1396771" y="673100"/>
                  </a:lnTo>
                  <a:lnTo>
                    <a:pt x="1396771" y="685800"/>
                  </a:lnTo>
                  <a:lnTo>
                    <a:pt x="1415770" y="685800"/>
                  </a:lnTo>
                  <a:lnTo>
                    <a:pt x="1415770" y="736600"/>
                  </a:lnTo>
                  <a:lnTo>
                    <a:pt x="1434782" y="736600"/>
                  </a:lnTo>
                  <a:lnTo>
                    <a:pt x="1434782" y="774700"/>
                  </a:lnTo>
                  <a:lnTo>
                    <a:pt x="1453781" y="774700"/>
                  </a:lnTo>
                  <a:lnTo>
                    <a:pt x="1453781" y="787400"/>
                  </a:lnTo>
                  <a:lnTo>
                    <a:pt x="1472844" y="787400"/>
                  </a:lnTo>
                  <a:lnTo>
                    <a:pt x="1472844" y="812800"/>
                  </a:lnTo>
                  <a:lnTo>
                    <a:pt x="1491856" y="812800"/>
                  </a:lnTo>
                  <a:lnTo>
                    <a:pt x="1491856" y="800100"/>
                  </a:lnTo>
                  <a:lnTo>
                    <a:pt x="1520355" y="800100"/>
                  </a:lnTo>
                  <a:lnTo>
                    <a:pt x="1520355" y="787400"/>
                  </a:lnTo>
                  <a:lnTo>
                    <a:pt x="1539354" y="787400"/>
                  </a:lnTo>
                  <a:lnTo>
                    <a:pt x="1539354" y="850900"/>
                  </a:lnTo>
                  <a:lnTo>
                    <a:pt x="1558366" y="850900"/>
                  </a:lnTo>
                  <a:lnTo>
                    <a:pt x="1577365" y="850900"/>
                  </a:lnTo>
                  <a:lnTo>
                    <a:pt x="1577365" y="863600"/>
                  </a:lnTo>
                  <a:lnTo>
                    <a:pt x="1596377" y="863600"/>
                  </a:lnTo>
                  <a:lnTo>
                    <a:pt x="1615376" y="863600"/>
                  </a:lnTo>
                  <a:lnTo>
                    <a:pt x="1615376" y="901700"/>
                  </a:lnTo>
                  <a:lnTo>
                    <a:pt x="1634375" y="901700"/>
                  </a:lnTo>
                  <a:lnTo>
                    <a:pt x="1653387" y="901700"/>
                  </a:lnTo>
                  <a:lnTo>
                    <a:pt x="1672386" y="901700"/>
                  </a:lnTo>
                  <a:lnTo>
                    <a:pt x="1672386" y="927100"/>
                  </a:lnTo>
                  <a:lnTo>
                    <a:pt x="1700885" y="927100"/>
                  </a:lnTo>
                  <a:lnTo>
                    <a:pt x="1700885" y="914400"/>
                  </a:lnTo>
                  <a:lnTo>
                    <a:pt x="1719897" y="914400"/>
                  </a:lnTo>
                  <a:lnTo>
                    <a:pt x="1719897" y="939800"/>
                  </a:lnTo>
                  <a:lnTo>
                    <a:pt x="1738896" y="939800"/>
                  </a:lnTo>
                  <a:lnTo>
                    <a:pt x="1757895" y="939800"/>
                  </a:lnTo>
                  <a:lnTo>
                    <a:pt x="1776907" y="939800"/>
                  </a:lnTo>
                  <a:lnTo>
                    <a:pt x="1776907" y="965200"/>
                  </a:lnTo>
                  <a:lnTo>
                    <a:pt x="1795907" y="965200"/>
                  </a:lnTo>
                  <a:lnTo>
                    <a:pt x="1814918" y="965200"/>
                  </a:lnTo>
                  <a:lnTo>
                    <a:pt x="1814918" y="990600"/>
                  </a:lnTo>
                  <a:lnTo>
                    <a:pt x="1833918" y="990600"/>
                  </a:lnTo>
                  <a:lnTo>
                    <a:pt x="1833918" y="1041400"/>
                  </a:lnTo>
                  <a:lnTo>
                    <a:pt x="1852917" y="1041400"/>
                  </a:lnTo>
                  <a:lnTo>
                    <a:pt x="1871929" y="1041400"/>
                  </a:lnTo>
                  <a:lnTo>
                    <a:pt x="1900428" y="1041400"/>
                  </a:lnTo>
                  <a:lnTo>
                    <a:pt x="1900428" y="1016000"/>
                  </a:lnTo>
                  <a:lnTo>
                    <a:pt x="1919427" y="1016000"/>
                  </a:lnTo>
                  <a:lnTo>
                    <a:pt x="1938439" y="1016000"/>
                  </a:lnTo>
                  <a:lnTo>
                    <a:pt x="1938439" y="1041400"/>
                  </a:lnTo>
                  <a:lnTo>
                    <a:pt x="1957438" y="1041400"/>
                  </a:lnTo>
                  <a:lnTo>
                    <a:pt x="1957438" y="1028700"/>
                  </a:lnTo>
                  <a:lnTo>
                    <a:pt x="1976450" y="1028700"/>
                  </a:lnTo>
                  <a:close/>
                </a:path>
                <a:path w="2299970" h="1041400">
                  <a:moveTo>
                    <a:pt x="2299500" y="850900"/>
                  </a:moveTo>
                  <a:lnTo>
                    <a:pt x="2280501" y="850900"/>
                  </a:lnTo>
                  <a:lnTo>
                    <a:pt x="2280501" y="787400"/>
                  </a:lnTo>
                  <a:lnTo>
                    <a:pt x="2252002" y="787400"/>
                  </a:lnTo>
                  <a:lnTo>
                    <a:pt x="2232990" y="787400"/>
                  </a:lnTo>
                  <a:lnTo>
                    <a:pt x="2232990" y="825500"/>
                  </a:lnTo>
                  <a:lnTo>
                    <a:pt x="2213991" y="825500"/>
                  </a:lnTo>
                  <a:lnTo>
                    <a:pt x="2213991" y="876300"/>
                  </a:lnTo>
                  <a:lnTo>
                    <a:pt x="2194991" y="876300"/>
                  </a:lnTo>
                  <a:lnTo>
                    <a:pt x="2194991" y="889000"/>
                  </a:lnTo>
                  <a:lnTo>
                    <a:pt x="2175980" y="889000"/>
                  </a:lnTo>
                  <a:lnTo>
                    <a:pt x="2175980" y="876300"/>
                  </a:lnTo>
                  <a:lnTo>
                    <a:pt x="2156980" y="876300"/>
                  </a:lnTo>
                  <a:lnTo>
                    <a:pt x="2156980" y="749300"/>
                  </a:lnTo>
                  <a:lnTo>
                    <a:pt x="2137968" y="749300"/>
                  </a:lnTo>
                  <a:lnTo>
                    <a:pt x="2137968" y="647700"/>
                  </a:lnTo>
                  <a:lnTo>
                    <a:pt x="2118969" y="647700"/>
                  </a:lnTo>
                  <a:lnTo>
                    <a:pt x="2118969" y="635000"/>
                  </a:lnTo>
                  <a:lnTo>
                    <a:pt x="2099970" y="635000"/>
                  </a:lnTo>
                  <a:lnTo>
                    <a:pt x="2099970" y="736600"/>
                  </a:lnTo>
                  <a:lnTo>
                    <a:pt x="2080958" y="736600"/>
                  </a:lnTo>
                  <a:lnTo>
                    <a:pt x="2080958" y="800100"/>
                  </a:lnTo>
                  <a:lnTo>
                    <a:pt x="2052459" y="800100"/>
                  </a:lnTo>
                  <a:lnTo>
                    <a:pt x="2052459" y="787400"/>
                  </a:lnTo>
                  <a:lnTo>
                    <a:pt x="2033460" y="787400"/>
                  </a:lnTo>
                  <a:lnTo>
                    <a:pt x="2014448" y="787400"/>
                  </a:lnTo>
                  <a:lnTo>
                    <a:pt x="2014448" y="863600"/>
                  </a:lnTo>
                  <a:lnTo>
                    <a:pt x="1995449" y="863600"/>
                  </a:lnTo>
                  <a:lnTo>
                    <a:pt x="1995449" y="838200"/>
                  </a:lnTo>
                  <a:lnTo>
                    <a:pt x="1976437" y="838200"/>
                  </a:lnTo>
                  <a:lnTo>
                    <a:pt x="1976437" y="889000"/>
                  </a:lnTo>
                  <a:lnTo>
                    <a:pt x="1976450" y="1016000"/>
                  </a:lnTo>
                  <a:lnTo>
                    <a:pt x="1995449" y="1016000"/>
                  </a:lnTo>
                  <a:lnTo>
                    <a:pt x="1995449" y="1041400"/>
                  </a:lnTo>
                  <a:lnTo>
                    <a:pt x="2014448" y="1041400"/>
                  </a:lnTo>
                  <a:lnTo>
                    <a:pt x="2014448" y="1016000"/>
                  </a:lnTo>
                  <a:lnTo>
                    <a:pt x="2033460" y="1016000"/>
                  </a:lnTo>
                  <a:lnTo>
                    <a:pt x="2033460" y="977900"/>
                  </a:lnTo>
                  <a:lnTo>
                    <a:pt x="2052459" y="977900"/>
                  </a:lnTo>
                  <a:lnTo>
                    <a:pt x="2052459" y="952500"/>
                  </a:lnTo>
                  <a:lnTo>
                    <a:pt x="2080958" y="952500"/>
                  </a:lnTo>
                  <a:lnTo>
                    <a:pt x="2099970" y="952500"/>
                  </a:lnTo>
                  <a:lnTo>
                    <a:pt x="2099970" y="914400"/>
                  </a:lnTo>
                  <a:lnTo>
                    <a:pt x="2118969" y="914400"/>
                  </a:lnTo>
                  <a:lnTo>
                    <a:pt x="2118969" y="901700"/>
                  </a:lnTo>
                  <a:lnTo>
                    <a:pt x="2137968" y="901700"/>
                  </a:lnTo>
                  <a:lnTo>
                    <a:pt x="2137968" y="889000"/>
                  </a:lnTo>
                  <a:lnTo>
                    <a:pt x="2156980" y="889000"/>
                  </a:lnTo>
                  <a:lnTo>
                    <a:pt x="2156980" y="901700"/>
                  </a:lnTo>
                  <a:lnTo>
                    <a:pt x="2175980" y="901700"/>
                  </a:lnTo>
                  <a:lnTo>
                    <a:pt x="2194991" y="901700"/>
                  </a:lnTo>
                  <a:lnTo>
                    <a:pt x="2213991" y="901700"/>
                  </a:lnTo>
                  <a:lnTo>
                    <a:pt x="2232990" y="901700"/>
                  </a:lnTo>
                  <a:lnTo>
                    <a:pt x="2252002" y="901700"/>
                  </a:lnTo>
                  <a:lnTo>
                    <a:pt x="2252002" y="889000"/>
                  </a:lnTo>
                  <a:lnTo>
                    <a:pt x="2280501" y="889000"/>
                  </a:lnTo>
                  <a:lnTo>
                    <a:pt x="2280501" y="901700"/>
                  </a:lnTo>
                  <a:lnTo>
                    <a:pt x="2299500" y="901700"/>
                  </a:lnTo>
                  <a:lnTo>
                    <a:pt x="2299500" y="850900"/>
                  </a:lnTo>
                  <a:close/>
                </a:path>
              </a:pathLst>
            </a:custGeom>
            <a:solidFill>
              <a:srgbClr val="6FAC46"/>
            </a:solidFill>
          </p:spPr>
          <p:txBody>
            <a:bodyPr wrap="square" lIns="0" tIns="0" rIns="0" bIns="0" rtlCol="0"/>
            <a:lstStyle/>
            <a:p>
              <a:endParaRPr/>
            </a:p>
          </p:txBody>
        </p:sp>
        <p:sp>
          <p:nvSpPr>
            <p:cNvPr id="12" name="object 12"/>
            <p:cNvSpPr/>
            <p:nvPr/>
          </p:nvSpPr>
          <p:spPr>
            <a:xfrm>
              <a:off x="9164307" y="2672003"/>
              <a:ext cx="2299970" cy="2402840"/>
            </a:xfrm>
            <a:custGeom>
              <a:avLst/>
              <a:gdLst/>
              <a:ahLst/>
              <a:cxnLst/>
              <a:rect l="l" t="t" r="r" b="b"/>
              <a:pathLst>
                <a:path w="2299970" h="2402840">
                  <a:moveTo>
                    <a:pt x="902665" y="990600"/>
                  </a:moveTo>
                  <a:lnTo>
                    <a:pt x="874166" y="990600"/>
                  </a:lnTo>
                  <a:lnTo>
                    <a:pt x="874166" y="965200"/>
                  </a:lnTo>
                  <a:lnTo>
                    <a:pt x="855167" y="965200"/>
                  </a:lnTo>
                  <a:lnTo>
                    <a:pt x="855167" y="914400"/>
                  </a:lnTo>
                  <a:lnTo>
                    <a:pt x="836155" y="914400"/>
                  </a:lnTo>
                  <a:lnTo>
                    <a:pt x="836155" y="863600"/>
                  </a:lnTo>
                  <a:lnTo>
                    <a:pt x="817156" y="863600"/>
                  </a:lnTo>
                  <a:lnTo>
                    <a:pt x="817156" y="812800"/>
                  </a:lnTo>
                  <a:lnTo>
                    <a:pt x="798156" y="812800"/>
                  </a:lnTo>
                  <a:lnTo>
                    <a:pt x="798156" y="800100"/>
                  </a:lnTo>
                  <a:lnTo>
                    <a:pt x="779145" y="800100"/>
                  </a:lnTo>
                  <a:lnTo>
                    <a:pt x="779145" y="774700"/>
                  </a:lnTo>
                  <a:lnTo>
                    <a:pt x="760145" y="774700"/>
                  </a:lnTo>
                  <a:lnTo>
                    <a:pt x="760145" y="736600"/>
                  </a:lnTo>
                  <a:lnTo>
                    <a:pt x="741133" y="736600"/>
                  </a:lnTo>
                  <a:lnTo>
                    <a:pt x="741133" y="609600"/>
                  </a:lnTo>
                  <a:lnTo>
                    <a:pt x="722134" y="609600"/>
                  </a:lnTo>
                  <a:lnTo>
                    <a:pt x="722134" y="533400"/>
                  </a:lnTo>
                  <a:lnTo>
                    <a:pt x="693635" y="533400"/>
                  </a:lnTo>
                  <a:lnTo>
                    <a:pt x="693635" y="469900"/>
                  </a:lnTo>
                  <a:lnTo>
                    <a:pt x="674624" y="469900"/>
                  </a:lnTo>
                  <a:lnTo>
                    <a:pt x="655624" y="469900"/>
                  </a:lnTo>
                  <a:lnTo>
                    <a:pt x="655624" y="393700"/>
                  </a:lnTo>
                  <a:lnTo>
                    <a:pt x="636625" y="393700"/>
                  </a:lnTo>
                  <a:lnTo>
                    <a:pt x="636625" y="304800"/>
                  </a:lnTo>
                  <a:lnTo>
                    <a:pt x="617613" y="304800"/>
                  </a:lnTo>
                  <a:lnTo>
                    <a:pt x="617613" y="254000"/>
                  </a:lnTo>
                  <a:lnTo>
                    <a:pt x="598614" y="254000"/>
                  </a:lnTo>
                  <a:lnTo>
                    <a:pt x="598614" y="190500"/>
                  </a:lnTo>
                  <a:lnTo>
                    <a:pt x="579602" y="190500"/>
                  </a:lnTo>
                  <a:lnTo>
                    <a:pt x="579602" y="165100"/>
                  </a:lnTo>
                  <a:lnTo>
                    <a:pt x="560603" y="165100"/>
                  </a:lnTo>
                  <a:lnTo>
                    <a:pt x="560603" y="152400"/>
                  </a:lnTo>
                  <a:lnTo>
                    <a:pt x="541604" y="152400"/>
                  </a:lnTo>
                  <a:lnTo>
                    <a:pt x="541604" y="165100"/>
                  </a:lnTo>
                  <a:lnTo>
                    <a:pt x="522592" y="165100"/>
                  </a:lnTo>
                  <a:lnTo>
                    <a:pt x="522592" y="215900"/>
                  </a:lnTo>
                  <a:lnTo>
                    <a:pt x="494093" y="215900"/>
                  </a:lnTo>
                  <a:lnTo>
                    <a:pt x="494093" y="266700"/>
                  </a:lnTo>
                  <a:lnTo>
                    <a:pt x="475094" y="266700"/>
                  </a:lnTo>
                  <a:lnTo>
                    <a:pt x="475094" y="88900"/>
                  </a:lnTo>
                  <a:lnTo>
                    <a:pt x="456082" y="88900"/>
                  </a:lnTo>
                  <a:lnTo>
                    <a:pt x="456082" y="50800"/>
                  </a:lnTo>
                  <a:lnTo>
                    <a:pt x="437083" y="50800"/>
                  </a:lnTo>
                  <a:lnTo>
                    <a:pt x="437083" y="0"/>
                  </a:lnTo>
                  <a:lnTo>
                    <a:pt x="418084" y="0"/>
                  </a:lnTo>
                  <a:lnTo>
                    <a:pt x="418084" y="12700"/>
                  </a:lnTo>
                  <a:lnTo>
                    <a:pt x="399072" y="12700"/>
                  </a:lnTo>
                  <a:lnTo>
                    <a:pt x="380072" y="12700"/>
                  </a:lnTo>
                  <a:lnTo>
                    <a:pt x="380072" y="25400"/>
                  </a:lnTo>
                  <a:lnTo>
                    <a:pt x="361061" y="25400"/>
                  </a:lnTo>
                  <a:lnTo>
                    <a:pt x="361061" y="88900"/>
                  </a:lnTo>
                  <a:lnTo>
                    <a:pt x="342061" y="88900"/>
                  </a:lnTo>
                  <a:lnTo>
                    <a:pt x="342061" y="139700"/>
                  </a:lnTo>
                  <a:lnTo>
                    <a:pt x="313563" y="139700"/>
                  </a:lnTo>
                  <a:lnTo>
                    <a:pt x="313563" y="127000"/>
                  </a:lnTo>
                  <a:lnTo>
                    <a:pt x="294551" y="127000"/>
                  </a:lnTo>
                  <a:lnTo>
                    <a:pt x="294551" y="165100"/>
                  </a:lnTo>
                  <a:lnTo>
                    <a:pt x="275551" y="165100"/>
                  </a:lnTo>
                  <a:lnTo>
                    <a:pt x="275551" y="228600"/>
                  </a:lnTo>
                  <a:lnTo>
                    <a:pt x="256552" y="228600"/>
                  </a:lnTo>
                  <a:lnTo>
                    <a:pt x="256552" y="279400"/>
                  </a:lnTo>
                  <a:lnTo>
                    <a:pt x="237540" y="279400"/>
                  </a:lnTo>
                  <a:lnTo>
                    <a:pt x="237540" y="330200"/>
                  </a:lnTo>
                  <a:lnTo>
                    <a:pt x="218541" y="330200"/>
                  </a:lnTo>
                  <a:lnTo>
                    <a:pt x="218541" y="304800"/>
                  </a:lnTo>
                  <a:lnTo>
                    <a:pt x="199529" y="304800"/>
                  </a:lnTo>
                  <a:lnTo>
                    <a:pt x="199529" y="279400"/>
                  </a:lnTo>
                  <a:lnTo>
                    <a:pt x="180530" y="279400"/>
                  </a:lnTo>
                  <a:lnTo>
                    <a:pt x="180530" y="304800"/>
                  </a:lnTo>
                  <a:lnTo>
                    <a:pt x="161531" y="304800"/>
                  </a:lnTo>
                  <a:lnTo>
                    <a:pt x="161531" y="381000"/>
                  </a:lnTo>
                  <a:lnTo>
                    <a:pt x="142519" y="381000"/>
                  </a:lnTo>
                  <a:lnTo>
                    <a:pt x="142519" y="355600"/>
                  </a:lnTo>
                  <a:lnTo>
                    <a:pt x="114020" y="355600"/>
                  </a:lnTo>
                  <a:lnTo>
                    <a:pt x="114020" y="419100"/>
                  </a:lnTo>
                  <a:lnTo>
                    <a:pt x="95021" y="419100"/>
                  </a:lnTo>
                  <a:lnTo>
                    <a:pt x="95021" y="469900"/>
                  </a:lnTo>
                  <a:lnTo>
                    <a:pt x="76009" y="469900"/>
                  </a:lnTo>
                  <a:lnTo>
                    <a:pt x="76009" y="482600"/>
                  </a:lnTo>
                  <a:lnTo>
                    <a:pt x="57010" y="482600"/>
                  </a:lnTo>
                  <a:lnTo>
                    <a:pt x="57010" y="508000"/>
                  </a:lnTo>
                  <a:lnTo>
                    <a:pt x="38011" y="508000"/>
                  </a:lnTo>
                  <a:lnTo>
                    <a:pt x="38011" y="495300"/>
                  </a:lnTo>
                  <a:lnTo>
                    <a:pt x="18999" y="495300"/>
                  </a:lnTo>
                  <a:lnTo>
                    <a:pt x="0" y="495300"/>
                  </a:lnTo>
                  <a:lnTo>
                    <a:pt x="0" y="1066800"/>
                  </a:lnTo>
                  <a:lnTo>
                    <a:pt x="18999" y="1066800"/>
                  </a:lnTo>
                  <a:lnTo>
                    <a:pt x="18999" y="1041400"/>
                  </a:lnTo>
                  <a:lnTo>
                    <a:pt x="38011" y="1041400"/>
                  </a:lnTo>
                  <a:lnTo>
                    <a:pt x="38011" y="1016000"/>
                  </a:lnTo>
                  <a:lnTo>
                    <a:pt x="57010" y="1016000"/>
                  </a:lnTo>
                  <a:lnTo>
                    <a:pt x="57010" y="1003300"/>
                  </a:lnTo>
                  <a:lnTo>
                    <a:pt x="76009" y="1003300"/>
                  </a:lnTo>
                  <a:lnTo>
                    <a:pt x="76009" y="965200"/>
                  </a:lnTo>
                  <a:lnTo>
                    <a:pt x="95021" y="965200"/>
                  </a:lnTo>
                  <a:lnTo>
                    <a:pt x="95021" y="914400"/>
                  </a:lnTo>
                  <a:lnTo>
                    <a:pt x="114020" y="914400"/>
                  </a:lnTo>
                  <a:lnTo>
                    <a:pt x="114020" y="889000"/>
                  </a:lnTo>
                  <a:lnTo>
                    <a:pt x="142519" y="889000"/>
                  </a:lnTo>
                  <a:lnTo>
                    <a:pt x="161531" y="889000"/>
                  </a:lnTo>
                  <a:lnTo>
                    <a:pt x="161531" y="850900"/>
                  </a:lnTo>
                  <a:lnTo>
                    <a:pt x="180530" y="850900"/>
                  </a:lnTo>
                  <a:lnTo>
                    <a:pt x="180530" y="774700"/>
                  </a:lnTo>
                  <a:lnTo>
                    <a:pt x="199529" y="774700"/>
                  </a:lnTo>
                  <a:lnTo>
                    <a:pt x="199529" y="762000"/>
                  </a:lnTo>
                  <a:lnTo>
                    <a:pt x="218541" y="762000"/>
                  </a:lnTo>
                  <a:lnTo>
                    <a:pt x="237540" y="762000"/>
                  </a:lnTo>
                  <a:lnTo>
                    <a:pt x="237540" y="749300"/>
                  </a:lnTo>
                  <a:lnTo>
                    <a:pt x="256552" y="749300"/>
                  </a:lnTo>
                  <a:lnTo>
                    <a:pt x="256552" y="711200"/>
                  </a:lnTo>
                  <a:lnTo>
                    <a:pt x="275551" y="711200"/>
                  </a:lnTo>
                  <a:lnTo>
                    <a:pt x="294551" y="711200"/>
                  </a:lnTo>
                  <a:lnTo>
                    <a:pt x="294551" y="698500"/>
                  </a:lnTo>
                  <a:lnTo>
                    <a:pt x="313563" y="698500"/>
                  </a:lnTo>
                  <a:lnTo>
                    <a:pt x="313563" y="660400"/>
                  </a:lnTo>
                  <a:lnTo>
                    <a:pt x="342061" y="660400"/>
                  </a:lnTo>
                  <a:lnTo>
                    <a:pt x="342061" y="596900"/>
                  </a:lnTo>
                  <a:lnTo>
                    <a:pt x="361061" y="596900"/>
                  </a:lnTo>
                  <a:lnTo>
                    <a:pt x="361061" y="558800"/>
                  </a:lnTo>
                  <a:lnTo>
                    <a:pt x="380072" y="558800"/>
                  </a:lnTo>
                  <a:lnTo>
                    <a:pt x="380072" y="533400"/>
                  </a:lnTo>
                  <a:lnTo>
                    <a:pt x="399072" y="533400"/>
                  </a:lnTo>
                  <a:lnTo>
                    <a:pt x="418084" y="533400"/>
                  </a:lnTo>
                  <a:lnTo>
                    <a:pt x="418084" y="520700"/>
                  </a:lnTo>
                  <a:lnTo>
                    <a:pt x="437083" y="520700"/>
                  </a:lnTo>
                  <a:lnTo>
                    <a:pt x="437083" y="508000"/>
                  </a:lnTo>
                  <a:lnTo>
                    <a:pt x="456082" y="508000"/>
                  </a:lnTo>
                  <a:lnTo>
                    <a:pt x="456082" y="469900"/>
                  </a:lnTo>
                  <a:lnTo>
                    <a:pt x="475094" y="469900"/>
                  </a:lnTo>
                  <a:lnTo>
                    <a:pt x="475094" y="546100"/>
                  </a:lnTo>
                  <a:lnTo>
                    <a:pt x="494093" y="546100"/>
                  </a:lnTo>
                  <a:lnTo>
                    <a:pt x="494093" y="533400"/>
                  </a:lnTo>
                  <a:lnTo>
                    <a:pt x="522592" y="533400"/>
                  </a:lnTo>
                  <a:lnTo>
                    <a:pt x="541604" y="533400"/>
                  </a:lnTo>
                  <a:lnTo>
                    <a:pt x="541604" y="508000"/>
                  </a:lnTo>
                  <a:lnTo>
                    <a:pt x="560603" y="508000"/>
                  </a:lnTo>
                  <a:lnTo>
                    <a:pt x="579602" y="508000"/>
                  </a:lnTo>
                  <a:lnTo>
                    <a:pt x="579602" y="520700"/>
                  </a:lnTo>
                  <a:lnTo>
                    <a:pt x="598614" y="520700"/>
                  </a:lnTo>
                  <a:lnTo>
                    <a:pt x="598614" y="558800"/>
                  </a:lnTo>
                  <a:lnTo>
                    <a:pt x="617613" y="558800"/>
                  </a:lnTo>
                  <a:lnTo>
                    <a:pt x="617613" y="571500"/>
                  </a:lnTo>
                  <a:lnTo>
                    <a:pt x="636625" y="571500"/>
                  </a:lnTo>
                  <a:lnTo>
                    <a:pt x="636625" y="596900"/>
                  </a:lnTo>
                  <a:lnTo>
                    <a:pt x="655624" y="596900"/>
                  </a:lnTo>
                  <a:lnTo>
                    <a:pt x="655624" y="660400"/>
                  </a:lnTo>
                  <a:lnTo>
                    <a:pt x="674624" y="660400"/>
                  </a:lnTo>
                  <a:lnTo>
                    <a:pt x="674624" y="698500"/>
                  </a:lnTo>
                  <a:lnTo>
                    <a:pt x="693635" y="698500"/>
                  </a:lnTo>
                  <a:lnTo>
                    <a:pt x="693635" y="711200"/>
                  </a:lnTo>
                  <a:lnTo>
                    <a:pt x="722134" y="711200"/>
                  </a:lnTo>
                  <a:lnTo>
                    <a:pt x="722134" y="749300"/>
                  </a:lnTo>
                  <a:lnTo>
                    <a:pt x="741133" y="749300"/>
                  </a:lnTo>
                  <a:lnTo>
                    <a:pt x="741133" y="825500"/>
                  </a:lnTo>
                  <a:lnTo>
                    <a:pt x="760145" y="825500"/>
                  </a:lnTo>
                  <a:lnTo>
                    <a:pt x="760145" y="850900"/>
                  </a:lnTo>
                  <a:lnTo>
                    <a:pt x="779145" y="850900"/>
                  </a:lnTo>
                  <a:lnTo>
                    <a:pt x="779145" y="863600"/>
                  </a:lnTo>
                  <a:lnTo>
                    <a:pt x="798156" y="863600"/>
                  </a:lnTo>
                  <a:lnTo>
                    <a:pt x="798156" y="914400"/>
                  </a:lnTo>
                  <a:lnTo>
                    <a:pt x="817156" y="914400"/>
                  </a:lnTo>
                  <a:lnTo>
                    <a:pt x="817156" y="977900"/>
                  </a:lnTo>
                  <a:lnTo>
                    <a:pt x="836155" y="977900"/>
                  </a:lnTo>
                  <a:lnTo>
                    <a:pt x="836155" y="1028700"/>
                  </a:lnTo>
                  <a:lnTo>
                    <a:pt x="855167" y="1028700"/>
                  </a:lnTo>
                  <a:lnTo>
                    <a:pt x="855167" y="1066800"/>
                  </a:lnTo>
                  <a:lnTo>
                    <a:pt x="874166" y="1066800"/>
                  </a:lnTo>
                  <a:lnTo>
                    <a:pt x="902665" y="1066800"/>
                  </a:lnTo>
                  <a:lnTo>
                    <a:pt x="902665" y="990600"/>
                  </a:lnTo>
                  <a:close/>
                </a:path>
                <a:path w="2299970" h="2402840">
                  <a:moveTo>
                    <a:pt x="1900428" y="2327300"/>
                  </a:moveTo>
                  <a:lnTo>
                    <a:pt x="1881416" y="2327300"/>
                  </a:lnTo>
                  <a:lnTo>
                    <a:pt x="1881416" y="2336723"/>
                  </a:lnTo>
                  <a:lnTo>
                    <a:pt x="1900428" y="2336723"/>
                  </a:lnTo>
                  <a:lnTo>
                    <a:pt x="1900428" y="2327300"/>
                  </a:lnTo>
                  <a:close/>
                </a:path>
                <a:path w="2299970" h="2402840">
                  <a:moveTo>
                    <a:pt x="1919427" y="1367282"/>
                  </a:moveTo>
                  <a:lnTo>
                    <a:pt x="1900428" y="1367282"/>
                  </a:lnTo>
                  <a:lnTo>
                    <a:pt x="1900428" y="1376692"/>
                  </a:lnTo>
                  <a:lnTo>
                    <a:pt x="1919427" y="1376692"/>
                  </a:lnTo>
                  <a:lnTo>
                    <a:pt x="1919427" y="1367282"/>
                  </a:lnTo>
                  <a:close/>
                </a:path>
                <a:path w="2299970" h="2402840">
                  <a:moveTo>
                    <a:pt x="1976437" y="1339037"/>
                  </a:moveTo>
                  <a:lnTo>
                    <a:pt x="1957438" y="1339037"/>
                  </a:lnTo>
                  <a:lnTo>
                    <a:pt x="1957438" y="1320215"/>
                  </a:lnTo>
                  <a:lnTo>
                    <a:pt x="1938426" y="1320215"/>
                  </a:lnTo>
                  <a:lnTo>
                    <a:pt x="1938426" y="1235506"/>
                  </a:lnTo>
                  <a:lnTo>
                    <a:pt x="1919427" y="1235506"/>
                  </a:lnTo>
                  <a:lnTo>
                    <a:pt x="1919427" y="1329626"/>
                  </a:lnTo>
                  <a:lnTo>
                    <a:pt x="1938426" y="1329626"/>
                  </a:lnTo>
                  <a:lnTo>
                    <a:pt x="1938426" y="1367282"/>
                  </a:lnTo>
                  <a:lnTo>
                    <a:pt x="1957438" y="1367282"/>
                  </a:lnTo>
                  <a:lnTo>
                    <a:pt x="1957438" y="1376692"/>
                  </a:lnTo>
                  <a:lnTo>
                    <a:pt x="1976437" y="1376692"/>
                  </a:lnTo>
                  <a:lnTo>
                    <a:pt x="1976437" y="1339037"/>
                  </a:lnTo>
                  <a:close/>
                </a:path>
                <a:path w="2299970" h="2402840">
                  <a:moveTo>
                    <a:pt x="2194979" y="1404924"/>
                  </a:moveTo>
                  <a:lnTo>
                    <a:pt x="2175980" y="1404924"/>
                  </a:lnTo>
                  <a:lnTo>
                    <a:pt x="2175980" y="1339037"/>
                  </a:lnTo>
                  <a:lnTo>
                    <a:pt x="2156980" y="1339037"/>
                  </a:lnTo>
                  <a:lnTo>
                    <a:pt x="2156980" y="1235506"/>
                  </a:lnTo>
                  <a:lnTo>
                    <a:pt x="2137968" y="1235506"/>
                  </a:lnTo>
                  <a:lnTo>
                    <a:pt x="2137968" y="1150797"/>
                  </a:lnTo>
                  <a:lnTo>
                    <a:pt x="2118969" y="1150797"/>
                  </a:lnTo>
                  <a:lnTo>
                    <a:pt x="2118969" y="1103744"/>
                  </a:lnTo>
                  <a:lnTo>
                    <a:pt x="2099957" y="1103744"/>
                  </a:lnTo>
                  <a:lnTo>
                    <a:pt x="2099957" y="1094320"/>
                  </a:lnTo>
                  <a:lnTo>
                    <a:pt x="2080958" y="1094320"/>
                  </a:lnTo>
                  <a:lnTo>
                    <a:pt x="2080958" y="1037856"/>
                  </a:lnTo>
                  <a:lnTo>
                    <a:pt x="2061959" y="1037856"/>
                  </a:lnTo>
                  <a:lnTo>
                    <a:pt x="2061959" y="1150797"/>
                  </a:lnTo>
                  <a:lnTo>
                    <a:pt x="2042947" y="1150797"/>
                  </a:lnTo>
                  <a:lnTo>
                    <a:pt x="2042947" y="1216685"/>
                  </a:lnTo>
                  <a:lnTo>
                    <a:pt x="2014448" y="1216685"/>
                  </a:lnTo>
                  <a:lnTo>
                    <a:pt x="2014448" y="1254328"/>
                  </a:lnTo>
                  <a:lnTo>
                    <a:pt x="1995449" y="1254328"/>
                  </a:lnTo>
                  <a:lnTo>
                    <a:pt x="1995449" y="1282573"/>
                  </a:lnTo>
                  <a:lnTo>
                    <a:pt x="1976437" y="1282573"/>
                  </a:lnTo>
                  <a:lnTo>
                    <a:pt x="1976437" y="1339037"/>
                  </a:lnTo>
                  <a:lnTo>
                    <a:pt x="1995449" y="1339037"/>
                  </a:lnTo>
                  <a:lnTo>
                    <a:pt x="1995449" y="1320215"/>
                  </a:lnTo>
                  <a:lnTo>
                    <a:pt x="2014448" y="1320215"/>
                  </a:lnTo>
                  <a:lnTo>
                    <a:pt x="2014448" y="1329626"/>
                  </a:lnTo>
                  <a:lnTo>
                    <a:pt x="2042947" y="1329626"/>
                  </a:lnTo>
                  <a:lnTo>
                    <a:pt x="2042947" y="1339037"/>
                  </a:lnTo>
                  <a:lnTo>
                    <a:pt x="2061959" y="1339037"/>
                  </a:lnTo>
                  <a:lnTo>
                    <a:pt x="2080958" y="1339037"/>
                  </a:lnTo>
                  <a:lnTo>
                    <a:pt x="2080958" y="1348460"/>
                  </a:lnTo>
                  <a:lnTo>
                    <a:pt x="2099957" y="1348460"/>
                  </a:lnTo>
                  <a:lnTo>
                    <a:pt x="2099957" y="1376692"/>
                  </a:lnTo>
                  <a:lnTo>
                    <a:pt x="2118969" y="1376692"/>
                  </a:lnTo>
                  <a:lnTo>
                    <a:pt x="2118969" y="1386103"/>
                  </a:lnTo>
                  <a:lnTo>
                    <a:pt x="2137968" y="1386103"/>
                  </a:lnTo>
                  <a:lnTo>
                    <a:pt x="2137968" y="1395514"/>
                  </a:lnTo>
                  <a:lnTo>
                    <a:pt x="2156980" y="1395514"/>
                  </a:lnTo>
                  <a:lnTo>
                    <a:pt x="2156980" y="1414335"/>
                  </a:lnTo>
                  <a:lnTo>
                    <a:pt x="2175980" y="1414335"/>
                  </a:lnTo>
                  <a:lnTo>
                    <a:pt x="2194979" y="1414335"/>
                  </a:lnTo>
                  <a:lnTo>
                    <a:pt x="2194979" y="1404924"/>
                  </a:lnTo>
                  <a:close/>
                </a:path>
                <a:path w="2299970" h="2402840">
                  <a:moveTo>
                    <a:pt x="2299500" y="2327300"/>
                  </a:moveTo>
                  <a:lnTo>
                    <a:pt x="2299500" y="2327300"/>
                  </a:lnTo>
                  <a:lnTo>
                    <a:pt x="2194979" y="2327300"/>
                  </a:lnTo>
                  <a:lnTo>
                    <a:pt x="2194979" y="2383777"/>
                  </a:lnTo>
                  <a:lnTo>
                    <a:pt x="2213991" y="2383777"/>
                  </a:lnTo>
                  <a:lnTo>
                    <a:pt x="2213991" y="2402598"/>
                  </a:lnTo>
                  <a:lnTo>
                    <a:pt x="2242489" y="2402598"/>
                  </a:lnTo>
                  <a:lnTo>
                    <a:pt x="2242489" y="2393188"/>
                  </a:lnTo>
                  <a:lnTo>
                    <a:pt x="2261489" y="2393188"/>
                  </a:lnTo>
                  <a:lnTo>
                    <a:pt x="2261489" y="2355545"/>
                  </a:lnTo>
                  <a:lnTo>
                    <a:pt x="2280501" y="2355545"/>
                  </a:lnTo>
                  <a:lnTo>
                    <a:pt x="2280501" y="2336723"/>
                  </a:lnTo>
                  <a:lnTo>
                    <a:pt x="2299500" y="2336723"/>
                  </a:lnTo>
                  <a:lnTo>
                    <a:pt x="2299500" y="2327300"/>
                  </a:lnTo>
                  <a:close/>
                </a:path>
              </a:pathLst>
            </a:custGeom>
            <a:solidFill>
              <a:srgbClr val="6FAC46"/>
            </a:solidFill>
          </p:spPr>
          <p:txBody>
            <a:bodyPr wrap="square" lIns="0" tIns="0" rIns="0" bIns="0" rtlCol="0"/>
            <a:lstStyle/>
            <a:p>
              <a:endParaRPr/>
            </a:p>
          </p:txBody>
        </p:sp>
        <p:sp>
          <p:nvSpPr>
            <p:cNvPr id="13" name="object 13"/>
            <p:cNvSpPr/>
            <p:nvPr/>
          </p:nvSpPr>
          <p:spPr>
            <a:xfrm>
              <a:off x="8746223" y="2453716"/>
              <a:ext cx="1416050" cy="2687320"/>
            </a:xfrm>
            <a:custGeom>
              <a:avLst/>
              <a:gdLst/>
              <a:ahLst/>
              <a:cxnLst/>
              <a:rect l="l" t="t" r="r" b="b"/>
              <a:pathLst>
                <a:path w="1416050" h="2687320">
                  <a:moveTo>
                    <a:pt x="893178" y="177800"/>
                  </a:moveTo>
                  <a:lnTo>
                    <a:pt x="874166" y="177800"/>
                  </a:lnTo>
                  <a:lnTo>
                    <a:pt x="874166" y="139700"/>
                  </a:lnTo>
                  <a:lnTo>
                    <a:pt x="855167" y="139700"/>
                  </a:lnTo>
                  <a:lnTo>
                    <a:pt x="855167" y="63500"/>
                  </a:lnTo>
                  <a:lnTo>
                    <a:pt x="836168" y="63500"/>
                  </a:lnTo>
                  <a:lnTo>
                    <a:pt x="836168" y="38100"/>
                  </a:lnTo>
                  <a:lnTo>
                    <a:pt x="817156" y="38100"/>
                  </a:lnTo>
                  <a:lnTo>
                    <a:pt x="817156" y="0"/>
                  </a:lnTo>
                  <a:lnTo>
                    <a:pt x="798156" y="0"/>
                  </a:lnTo>
                  <a:lnTo>
                    <a:pt x="779145" y="0"/>
                  </a:lnTo>
                  <a:lnTo>
                    <a:pt x="779145" y="38100"/>
                  </a:lnTo>
                  <a:lnTo>
                    <a:pt x="760145" y="38100"/>
                  </a:lnTo>
                  <a:lnTo>
                    <a:pt x="760145" y="177800"/>
                  </a:lnTo>
                  <a:lnTo>
                    <a:pt x="731647" y="177800"/>
                  </a:lnTo>
                  <a:lnTo>
                    <a:pt x="712635" y="177800"/>
                  </a:lnTo>
                  <a:lnTo>
                    <a:pt x="712635" y="203200"/>
                  </a:lnTo>
                  <a:lnTo>
                    <a:pt x="693635" y="203200"/>
                  </a:lnTo>
                  <a:lnTo>
                    <a:pt x="693635" y="254000"/>
                  </a:lnTo>
                  <a:lnTo>
                    <a:pt x="674636" y="254000"/>
                  </a:lnTo>
                  <a:lnTo>
                    <a:pt x="674636" y="304800"/>
                  </a:lnTo>
                  <a:lnTo>
                    <a:pt x="655624" y="304800"/>
                  </a:lnTo>
                  <a:lnTo>
                    <a:pt x="655624" y="355600"/>
                  </a:lnTo>
                  <a:lnTo>
                    <a:pt x="636625" y="355600"/>
                  </a:lnTo>
                  <a:lnTo>
                    <a:pt x="636625" y="330200"/>
                  </a:lnTo>
                  <a:lnTo>
                    <a:pt x="617613" y="330200"/>
                  </a:lnTo>
                  <a:lnTo>
                    <a:pt x="617613" y="304800"/>
                  </a:lnTo>
                  <a:lnTo>
                    <a:pt x="598614" y="304800"/>
                  </a:lnTo>
                  <a:lnTo>
                    <a:pt x="598614" y="330200"/>
                  </a:lnTo>
                  <a:lnTo>
                    <a:pt x="579615" y="330200"/>
                  </a:lnTo>
                  <a:lnTo>
                    <a:pt x="579615" y="431800"/>
                  </a:lnTo>
                  <a:lnTo>
                    <a:pt x="560603" y="431800"/>
                  </a:lnTo>
                  <a:lnTo>
                    <a:pt x="560603" y="419100"/>
                  </a:lnTo>
                  <a:lnTo>
                    <a:pt x="532104" y="419100"/>
                  </a:lnTo>
                  <a:lnTo>
                    <a:pt x="532104" y="457200"/>
                  </a:lnTo>
                  <a:lnTo>
                    <a:pt x="513105" y="457200"/>
                  </a:lnTo>
                  <a:lnTo>
                    <a:pt x="513105" y="508000"/>
                  </a:lnTo>
                  <a:lnTo>
                    <a:pt x="494093" y="508000"/>
                  </a:lnTo>
                  <a:lnTo>
                    <a:pt x="494093" y="482600"/>
                  </a:lnTo>
                  <a:lnTo>
                    <a:pt x="475094" y="482600"/>
                  </a:lnTo>
                  <a:lnTo>
                    <a:pt x="475094" y="444500"/>
                  </a:lnTo>
                  <a:lnTo>
                    <a:pt x="456095" y="444500"/>
                  </a:lnTo>
                  <a:lnTo>
                    <a:pt x="456095" y="381000"/>
                  </a:lnTo>
                  <a:lnTo>
                    <a:pt x="437083" y="381000"/>
                  </a:lnTo>
                  <a:lnTo>
                    <a:pt x="437083" y="317500"/>
                  </a:lnTo>
                  <a:lnTo>
                    <a:pt x="418084" y="317500"/>
                  </a:lnTo>
                  <a:lnTo>
                    <a:pt x="418084" y="495300"/>
                  </a:lnTo>
                  <a:lnTo>
                    <a:pt x="399072" y="495300"/>
                  </a:lnTo>
                  <a:lnTo>
                    <a:pt x="399072" y="698500"/>
                  </a:lnTo>
                  <a:lnTo>
                    <a:pt x="380072" y="698500"/>
                  </a:lnTo>
                  <a:lnTo>
                    <a:pt x="380072" y="774700"/>
                  </a:lnTo>
                  <a:lnTo>
                    <a:pt x="351574" y="774700"/>
                  </a:lnTo>
                  <a:lnTo>
                    <a:pt x="332562" y="774700"/>
                  </a:lnTo>
                  <a:lnTo>
                    <a:pt x="332562" y="838200"/>
                  </a:lnTo>
                  <a:lnTo>
                    <a:pt x="313563" y="838200"/>
                  </a:lnTo>
                  <a:lnTo>
                    <a:pt x="313563" y="927100"/>
                  </a:lnTo>
                  <a:lnTo>
                    <a:pt x="294563" y="927100"/>
                  </a:lnTo>
                  <a:lnTo>
                    <a:pt x="275551" y="927100"/>
                  </a:lnTo>
                  <a:lnTo>
                    <a:pt x="275551" y="850900"/>
                  </a:lnTo>
                  <a:lnTo>
                    <a:pt x="256552" y="850900"/>
                  </a:lnTo>
                  <a:lnTo>
                    <a:pt x="256552" y="876300"/>
                  </a:lnTo>
                  <a:lnTo>
                    <a:pt x="237553" y="876300"/>
                  </a:lnTo>
                  <a:lnTo>
                    <a:pt x="218541" y="876300"/>
                  </a:lnTo>
                  <a:lnTo>
                    <a:pt x="218541" y="800100"/>
                  </a:lnTo>
                  <a:lnTo>
                    <a:pt x="199542" y="800100"/>
                  </a:lnTo>
                  <a:lnTo>
                    <a:pt x="199542" y="812800"/>
                  </a:lnTo>
                  <a:lnTo>
                    <a:pt x="180530" y="812800"/>
                  </a:lnTo>
                  <a:lnTo>
                    <a:pt x="180530" y="863600"/>
                  </a:lnTo>
                  <a:lnTo>
                    <a:pt x="152031" y="863600"/>
                  </a:lnTo>
                  <a:lnTo>
                    <a:pt x="152031" y="774700"/>
                  </a:lnTo>
                  <a:lnTo>
                    <a:pt x="133032" y="774700"/>
                  </a:lnTo>
                  <a:lnTo>
                    <a:pt x="133032" y="787400"/>
                  </a:lnTo>
                  <a:lnTo>
                    <a:pt x="114020" y="787400"/>
                  </a:lnTo>
                  <a:lnTo>
                    <a:pt x="114020" y="1028700"/>
                  </a:lnTo>
                  <a:lnTo>
                    <a:pt x="95021" y="1028700"/>
                  </a:lnTo>
                  <a:lnTo>
                    <a:pt x="95021" y="1358900"/>
                  </a:lnTo>
                  <a:lnTo>
                    <a:pt x="76022" y="1358900"/>
                  </a:lnTo>
                  <a:lnTo>
                    <a:pt x="76022" y="1473200"/>
                  </a:lnTo>
                  <a:lnTo>
                    <a:pt x="57010" y="1473200"/>
                  </a:lnTo>
                  <a:lnTo>
                    <a:pt x="57010" y="1435100"/>
                  </a:lnTo>
                  <a:lnTo>
                    <a:pt x="38011" y="1435100"/>
                  </a:lnTo>
                  <a:lnTo>
                    <a:pt x="38011" y="1460500"/>
                  </a:lnTo>
                  <a:lnTo>
                    <a:pt x="19011" y="1460500"/>
                  </a:lnTo>
                  <a:lnTo>
                    <a:pt x="19011" y="1587500"/>
                  </a:lnTo>
                  <a:lnTo>
                    <a:pt x="0" y="1587500"/>
                  </a:lnTo>
                  <a:lnTo>
                    <a:pt x="0" y="1638300"/>
                  </a:lnTo>
                  <a:lnTo>
                    <a:pt x="19011" y="1638300"/>
                  </a:lnTo>
                  <a:lnTo>
                    <a:pt x="19011" y="1600200"/>
                  </a:lnTo>
                  <a:lnTo>
                    <a:pt x="38011" y="1600200"/>
                  </a:lnTo>
                  <a:lnTo>
                    <a:pt x="38011" y="1625600"/>
                  </a:lnTo>
                  <a:lnTo>
                    <a:pt x="57010" y="1625600"/>
                  </a:lnTo>
                  <a:lnTo>
                    <a:pt x="57010" y="1689100"/>
                  </a:lnTo>
                  <a:lnTo>
                    <a:pt x="76022" y="1689100"/>
                  </a:lnTo>
                  <a:lnTo>
                    <a:pt x="76022" y="1625600"/>
                  </a:lnTo>
                  <a:lnTo>
                    <a:pt x="95021" y="1625600"/>
                  </a:lnTo>
                  <a:lnTo>
                    <a:pt x="95021" y="1536700"/>
                  </a:lnTo>
                  <a:lnTo>
                    <a:pt x="114020" y="1536700"/>
                  </a:lnTo>
                  <a:lnTo>
                    <a:pt x="114020" y="1435100"/>
                  </a:lnTo>
                  <a:lnTo>
                    <a:pt x="133032" y="1435100"/>
                  </a:lnTo>
                  <a:lnTo>
                    <a:pt x="133032" y="1409700"/>
                  </a:lnTo>
                  <a:lnTo>
                    <a:pt x="152031" y="1409700"/>
                  </a:lnTo>
                  <a:lnTo>
                    <a:pt x="152031" y="1435100"/>
                  </a:lnTo>
                  <a:lnTo>
                    <a:pt x="180530" y="1435100"/>
                  </a:lnTo>
                  <a:lnTo>
                    <a:pt x="180530" y="1295400"/>
                  </a:lnTo>
                  <a:lnTo>
                    <a:pt x="199542" y="1295400"/>
                  </a:lnTo>
                  <a:lnTo>
                    <a:pt x="199542" y="1257300"/>
                  </a:lnTo>
                  <a:lnTo>
                    <a:pt x="218541" y="1257300"/>
                  </a:lnTo>
                  <a:lnTo>
                    <a:pt x="218541" y="1282700"/>
                  </a:lnTo>
                  <a:lnTo>
                    <a:pt x="237553" y="1282700"/>
                  </a:lnTo>
                  <a:lnTo>
                    <a:pt x="237553" y="1257300"/>
                  </a:lnTo>
                  <a:lnTo>
                    <a:pt x="256552" y="1257300"/>
                  </a:lnTo>
                  <a:lnTo>
                    <a:pt x="256552" y="1219200"/>
                  </a:lnTo>
                  <a:lnTo>
                    <a:pt x="275551" y="1219200"/>
                  </a:lnTo>
                  <a:lnTo>
                    <a:pt x="275551" y="1193800"/>
                  </a:lnTo>
                  <a:lnTo>
                    <a:pt x="294563" y="1193800"/>
                  </a:lnTo>
                  <a:lnTo>
                    <a:pt x="294563" y="1181100"/>
                  </a:lnTo>
                  <a:lnTo>
                    <a:pt x="313563" y="1181100"/>
                  </a:lnTo>
                  <a:lnTo>
                    <a:pt x="313563" y="1117600"/>
                  </a:lnTo>
                  <a:lnTo>
                    <a:pt x="332562" y="1117600"/>
                  </a:lnTo>
                  <a:lnTo>
                    <a:pt x="332562" y="1079500"/>
                  </a:lnTo>
                  <a:lnTo>
                    <a:pt x="351574" y="1079500"/>
                  </a:lnTo>
                  <a:lnTo>
                    <a:pt x="351574" y="1104900"/>
                  </a:lnTo>
                  <a:lnTo>
                    <a:pt x="380072" y="1104900"/>
                  </a:lnTo>
                  <a:lnTo>
                    <a:pt x="380072" y="1066800"/>
                  </a:lnTo>
                  <a:lnTo>
                    <a:pt x="399072" y="1066800"/>
                  </a:lnTo>
                  <a:lnTo>
                    <a:pt x="399072" y="901700"/>
                  </a:lnTo>
                  <a:lnTo>
                    <a:pt x="418084" y="901700"/>
                  </a:lnTo>
                  <a:lnTo>
                    <a:pt x="418084" y="711200"/>
                  </a:lnTo>
                  <a:lnTo>
                    <a:pt x="437083" y="711200"/>
                  </a:lnTo>
                  <a:lnTo>
                    <a:pt x="456095" y="711200"/>
                  </a:lnTo>
                  <a:lnTo>
                    <a:pt x="456095" y="723900"/>
                  </a:lnTo>
                  <a:lnTo>
                    <a:pt x="475094" y="723900"/>
                  </a:lnTo>
                  <a:lnTo>
                    <a:pt x="475094" y="711200"/>
                  </a:lnTo>
                  <a:lnTo>
                    <a:pt x="494093" y="711200"/>
                  </a:lnTo>
                  <a:lnTo>
                    <a:pt x="494093" y="685800"/>
                  </a:lnTo>
                  <a:lnTo>
                    <a:pt x="513105" y="685800"/>
                  </a:lnTo>
                  <a:lnTo>
                    <a:pt x="513105" y="635000"/>
                  </a:lnTo>
                  <a:lnTo>
                    <a:pt x="532104" y="635000"/>
                  </a:lnTo>
                  <a:lnTo>
                    <a:pt x="532104" y="571500"/>
                  </a:lnTo>
                  <a:lnTo>
                    <a:pt x="560603" y="571500"/>
                  </a:lnTo>
                  <a:lnTo>
                    <a:pt x="560603" y="596900"/>
                  </a:lnTo>
                  <a:lnTo>
                    <a:pt x="579615" y="596900"/>
                  </a:lnTo>
                  <a:lnTo>
                    <a:pt x="579615" y="533400"/>
                  </a:lnTo>
                  <a:lnTo>
                    <a:pt x="598614" y="533400"/>
                  </a:lnTo>
                  <a:lnTo>
                    <a:pt x="598614" y="495300"/>
                  </a:lnTo>
                  <a:lnTo>
                    <a:pt x="617613" y="495300"/>
                  </a:lnTo>
                  <a:lnTo>
                    <a:pt x="617613" y="520700"/>
                  </a:lnTo>
                  <a:lnTo>
                    <a:pt x="636625" y="520700"/>
                  </a:lnTo>
                  <a:lnTo>
                    <a:pt x="636625" y="546100"/>
                  </a:lnTo>
                  <a:lnTo>
                    <a:pt x="655624" y="546100"/>
                  </a:lnTo>
                  <a:lnTo>
                    <a:pt x="655624" y="495300"/>
                  </a:lnTo>
                  <a:lnTo>
                    <a:pt x="674636" y="495300"/>
                  </a:lnTo>
                  <a:lnTo>
                    <a:pt x="674636" y="444500"/>
                  </a:lnTo>
                  <a:lnTo>
                    <a:pt x="693635" y="444500"/>
                  </a:lnTo>
                  <a:lnTo>
                    <a:pt x="693635" y="381000"/>
                  </a:lnTo>
                  <a:lnTo>
                    <a:pt x="712635" y="381000"/>
                  </a:lnTo>
                  <a:lnTo>
                    <a:pt x="712635" y="355600"/>
                  </a:lnTo>
                  <a:lnTo>
                    <a:pt x="731647" y="355600"/>
                  </a:lnTo>
                  <a:lnTo>
                    <a:pt x="760145" y="355600"/>
                  </a:lnTo>
                  <a:lnTo>
                    <a:pt x="760145" y="317500"/>
                  </a:lnTo>
                  <a:lnTo>
                    <a:pt x="779145" y="317500"/>
                  </a:lnTo>
                  <a:lnTo>
                    <a:pt x="779145" y="241300"/>
                  </a:lnTo>
                  <a:lnTo>
                    <a:pt x="798156" y="241300"/>
                  </a:lnTo>
                  <a:lnTo>
                    <a:pt x="798156" y="228600"/>
                  </a:lnTo>
                  <a:lnTo>
                    <a:pt x="817156" y="228600"/>
                  </a:lnTo>
                  <a:lnTo>
                    <a:pt x="817156" y="241300"/>
                  </a:lnTo>
                  <a:lnTo>
                    <a:pt x="836168" y="241300"/>
                  </a:lnTo>
                  <a:lnTo>
                    <a:pt x="836168" y="215900"/>
                  </a:lnTo>
                  <a:lnTo>
                    <a:pt x="855167" y="215900"/>
                  </a:lnTo>
                  <a:lnTo>
                    <a:pt x="855167" y="266700"/>
                  </a:lnTo>
                  <a:lnTo>
                    <a:pt x="874166" y="266700"/>
                  </a:lnTo>
                  <a:lnTo>
                    <a:pt x="874166" y="317500"/>
                  </a:lnTo>
                  <a:lnTo>
                    <a:pt x="893178" y="317500"/>
                  </a:lnTo>
                  <a:lnTo>
                    <a:pt x="893178" y="177800"/>
                  </a:lnTo>
                  <a:close/>
                </a:path>
                <a:path w="1416050" h="2687320">
                  <a:moveTo>
                    <a:pt x="1035697" y="381000"/>
                  </a:moveTo>
                  <a:lnTo>
                    <a:pt x="1016698" y="381000"/>
                  </a:lnTo>
                  <a:lnTo>
                    <a:pt x="1016698" y="292100"/>
                  </a:lnTo>
                  <a:lnTo>
                    <a:pt x="997686" y="292100"/>
                  </a:lnTo>
                  <a:lnTo>
                    <a:pt x="997686" y="254000"/>
                  </a:lnTo>
                  <a:lnTo>
                    <a:pt x="978687" y="254000"/>
                  </a:lnTo>
                  <a:lnTo>
                    <a:pt x="978687" y="241300"/>
                  </a:lnTo>
                  <a:lnTo>
                    <a:pt x="959688" y="241300"/>
                  </a:lnTo>
                  <a:lnTo>
                    <a:pt x="959688" y="266700"/>
                  </a:lnTo>
                  <a:lnTo>
                    <a:pt x="940676" y="266700"/>
                  </a:lnTo>
                  <a:lnTo>
                    <a:pt x="940676" y="292100"/>
                  </a:lnTo>
                  <a:lnTo>
                    <a:pt x="912177" y="292100"/>
                  </a:lnTo>
                  <a:lnTo>
                    <a:pt x="912177" y="381000"/>
                  </a:lnTo>
                  <a:lnTo>
                    <a:pt x="893178" y="381000"/>
                  </a:lnTo>
                  <a:lnTo>
                    <a:pt x="893178" y="495300"/>
                  </a:lnTo>
                  <a:lnTo>
                    <a:pt x="912177" y="495300"/>
                  </a:lnTo>
                  <a:lnTo>
                    <a:pt x="912177" y="431800"/>
                  </a:lnTo>
                  <a:lnTo>
                    <a:pt x="940676" y="431800"/>
                  </a:lnTo>
                  <a:lnTo>
                    <a:pt x="940676" y="381000"/>
                  </a:lnTo>
                  <a:lnTo>
                    <a:pt x="959688" y="381000"/>
                  </a:lnTo>
                  <a:lnTo>
                    <a:pt x="959688" y="368300"/>
                  </a:lnTo>
                  <a:lnTo>
                    <a:pt x="978687" y="368300"/>
                  </a:lnTo>
                  <a:lnTo>
                    <a:pt x="978687" y="381000"/>
                  </a:lnTo>
                  <a:lnTo>
                    <a:pt x="997686" y="381000"/>
                  </a:lnTo>
                  <a:lnTo>
                    <a:pt x="997686" y="406400"/>
                  </a:lnTo>
                  <a:lnTo>
                    <a:pt x="1016698" y="406400"/>
                  </a:lnTo>
                  <a:lnTo>
                    <a:pt x="1016698" y="469900"/>
                  </a:lnTo>
                  <a:lnTo>
                    <a:pt x="1035697" y="469900"/>
                  </a:lnTo>
                  <a:lnTo>
                    <a:pt x="1035697" y="381000"/>
                  </a:lnTo>
                  <a:close/>
                </a:path>
                <a:path w="1416050" h="2687320">
                  <a:moveTo>
                    <a:pt x="1054709" y="482600"/>
                  </a:moveTo>
                  <a:lnTo>
                    <a:pt x="1035697" y="482600"/>
                  </a:lnTo>
                  <a:lnTo>
                    <a:pt x="1035697" y="520700"/>
                  </a:lnTo>
                  <a:lnTo>
                    <a:pt x="1054709" y="520700"/>
                  </a:lnTo>
                  <a:lnTo>
                    <a:pt x="1054709" y="482600"/>
                  </a:lnTo>
                  <a:close/>
                </a:path>
                <a:path w="1416050" h="2687320">
                  <a:moveTo>
                    <a:pt x="1358760" y="2545588"/>
                  </a:moveTo>
                  <a:lnTo>
                    <a:pt x="1358760" y="2545588"/>
                  </a:lnTo>
                  <a:lnTo>
                    <a:pt x="1054709" y="2545588"/>
                  </a:lnTo>
                  <a:lnTo>
                    <a:pt x="1054709" y="2573832"/>
                  </a:lnTo>
                  <a:lnTo>
                    <a:pt x="1073708" y="2573832"/>
                  </a:lnTo>
                  <a:lnTo>
                    <a:pt x="1073708" y="2592654"/>
                  </a:lnTo>
                  <a:lnTo>
                    <a:pt x="1092708" y="2592654"/>
                  </a:lnTo>
                  <a:lnTo>
                    <a:pt x="1092708" y="2583243"/>
                  </a:lnTo>
                  <a:lnTo>
                    <a:pt x="1111719" y="2583243"/>
                  </a:lnTo>
                  <a:lnTo>
                    <a:pt x="1111719" y="2602065"/>
                  </a:lnTo>
                  <a:lnTo>
                    <a:pt x="1140218" y="2602065"/>
                  </a:lnTo>
                  <a:lnTo>
                    <a:pt x="1140218" y="2620886"/>
                  </a:lnTo>
                  <a:lnTo>
                    <a:pt x="1159217" y="2620886"/>
                  </a:lnTo>
                  <a:lnTo>
                    <a:pt x="1159217" y="2639720"/>
                  </a:lnTo>
                  <a:lnTo>
                    <a:pt x="1178229" y="2639720"/>
                  </a:lnTo>
                  <a:lnTo>
                    <a:pt x="1178229" y="2667952"/>
                  </a:lnTo>
                  <a:lnTo>
                    <a:pt x="1197229" y="2667952"/>
                  </a:lnTo>
                  <a:lnTo>
                    <a:pt x="1197229" y="2686774"/>
                  </a:lnTo>
                  <a:lnTo>
                    <a:pt x="1216240" y="2686774"/>
                  </a:lnTo>
                  <a:lnTo>
                    <a:pt x="1235240" y="2686774"/>
                  </a:lnTo>
                  <a:lnTo>
                    <a:pt x="1235240" y="2658541"/>
                  </a:lnTo>
                  <a:lnTo>
                    <a:pt x="1254239" y="2658541"/>
                  </a:lnTo>
                  <a:lnTo>
                    <a:pt x="1254239" y="2620886"/>
                  </a:lnTo>
                  <a:lnTo>
                    <a:pt x="1273251" y="2620886"/>
                  </a:lnTo>
                  <a:lnTo>
                    <a:pt x="1292250" y="2620886"/>
                  </a:lnTo>
                  <a:lnTo>
                    <a:pt x="1292250" y="2583243"/>
                  </a:lnTo>
                  <a:lnTo>
                    <a:pt x="1320749" y="2583243"/>
                  </a:lnTo>
                  <a:lnTo>
                    <a:pt x="1320749" y="2564422"/>
                  </a:lnTo>
                  <a:lnTo>
                    <a:pt x="1339761" y="2564422"/>
                  </a:lnTo>
                  <a:lnTo>
                    <a:pt x="1339761" y="2555011"/>
                  </a:lnTo>
                  <a:lnTo>
                    <a:pt x="1358760" y="2555011"/>
                  </a:lnTo>
                  <a:lnTo>
                    <a:pt x="1358760" y="2545588"/>
                  </a:lnTo>
                  <a:close/>
                </a:path>
                <a:path w="1416050" h="2687320">
                  <a:moveTo>
                    <a:pt x="1396771" y="1284376"/>
                  </a:moveTo>
                  <a:lnTo>
                    <a:pt x="1377759" y="1284376"/>
                  </a:lnTo>
                  <a:lnTo>
                    <a:pt x="1358760" y="1284376"/>
                  </a:lnTo>
                  <a:lnTo>
                    <a:pt x="1358760" y="1293787"/>
                  </a:lnTo>
                  <a:lnTo>
                    <a:pt x="1377759" y="1293787"/>
                  </a:lnTo>
                  <a:lnTo>
                    <a:pt x="1377759" y="1303197"/>
                  </a:lnTo>
                  <a:lnTo>
                    <a:pt x="1396771" y="1303197"/>
                  </a:lnTo>
                  <a:lnTo>
                    <a:pt x="1396771" y="1284376"/>
                  </a:lnTo>
                  <a:close/>
                </a:path>
                <a:path w="1416050" h="2687320">
                  <a:moveTo>
                    <a:pt x="1415770" y="1246733"/>
                  </a:moveTo>
                  <a:lnTo>
                    <a:pt x="1396771" y="1246733"/>
                  </a:lnTo>
                  <a:lnTo>
                    <a:pt x="1396771" y="1284376"/>
                  </a:lnTo>
                  <a:lnTo>
                    <a:pt x="1415770" y="1284376"/>
                  </a:lnTo>
                  <a:lnTo>
                    <a:pt x="1415770" y="1246733"/>
                  </a:lnTo>
                  <a:close/>
                </a:path>
              </a:pathLst>
            </a:custGeom>
            <a:solidFill>
              <a:srgbClr val="FFC000"/>
            </a:solidFill>
          </p:spPr>
          <p:txBody>
            <a:bodyPr wrap="square" lIns="0" tIns="0" rIns="0" bIns="0" rtlCol="0"/>
            <a:lstStyle/>
            <a:p>
              <a:endParaRPr/>
            </a:p>
          </p:txBody>
        </p:sp>
        <p:sp>
          <p:nvSpPr>
            <p:cNvPr id="14" name="object 14"/>
            <p:cNvSpPr/>
            <p:nvPr/>
          </p:nvSpPr>
          <p:spPr>
            <a:xfrm>
              <a:off x="10142994" y="3371697"/>
              <a:ext cx="1321435" cy="789940"/>
            </a:xfrm>
            <a:custGeom>
              <a:avLst/>
              <a:gdLst/>
              <a:ahLst/>
              <a:cxnLst/>
              <a:rect l="l" t="t" r="r" b="b"/>
              <a:pathLst>
                <a:path w="1321434" h="789939">
                  <a:moveTo>
                    <a:pt x="18999" y="328752"/>
                  </a:moveTo>
                  <a:lnTo>
                    <a:pt x="0" y="328752"/>
                  </a:lnTo>
                  <a:lnTo>
                    <a:pt x="0" y="366395"/>
                  </a:lnTo>
                  <a:lnTo>
                    <a:pt x="18999" y="366395"/>
                  </a:lnTo>
                  <a:lnTo>
                    <a:pt x="18999" y="328752"/>
                  </a:lnTo>
                  <a:close/>
                </a:path>
                <a:path w="1321434" h="789939">
                  <a:moveTo>
                    <a:pt x="76073" y="206387"/>
                  </a:moveTo>
                  <a:lnTo>
                    <a:pt x="57010" y="206387"/>
                  </a:lnTo>
                  <a:lnTo>
                    <a:pt x="38011" y="206387"/>
                  </a:lnTo>
                  <a:lnTo>
                    <a:pt x="38011" y="215798"/>
                  </a:lnTo>
                  <a:lnTo>
                    <a:pt x="18999" y="215798"/>
                  </a:lnTo>
                  <a:lnTo>
                    <a:pt x="18999" y="281686"/>
                  </a:lnTo>
                  <a:lnTo>
                    <a:pt x="38011" y="281686"/>
                  </a:lnTo>
                  <a:lnTo>
                    <a:pt x="38011" y="253453"/>
                  </a:lnTo>
                  <a:lnTo>
                    <a:pt x="57010" y="253453"/>
                  </a:lnTo>
                  <a:lnTo>
                    <a:pt x="57010" y="262864"/>
                  </a:lnTo>
                  <a:lnTo>
                    <a:pt x="76073" y="262864"/>
                  </a:lnTo>
                  <a:lnTo>
                    <a:pt x="76073" y="206387"/>
                  </a:lnTo>
                  <a:close/>
                </a:path>
                <a:path w="1321434" h="789939">
                  <a:moveTo>
                    <a:pt x="199605" y="405130"/>
                  </a:moveTo>
                  <a:lnTo>
                    <a:pt x="199593" y="262890"/>
                  </a:lnTo>
                  <a:lnTo>
                    <a:pt x="180594" y="262890"/>
                  </a:lnTo>
                  <a:lnTo>
                    <a:pt x="180594" y="281940"/>
                  </a:lnTo>
                  <a:lnTo>
                    <a:pt x="161594" y="281940"/>
                  </a:lnTo>
                  <a:lnTo>
                    <a:pt x="161594" y="358140"/>
                  </a:lnTo>
                  <a:lnTo>
                    <a:pt x="142582" y="358140"/>
                  </a:lnTo>
                  <a:lnTo>
                    <a:pt x="142582" y="328930"/>
                  </a:lnTo>
                  <a:lnTo>
                    <a:pt x="123583" y="328930"/>
                  </a:lnTo>
                  <a:lnTo>
                    <a:pt x="123583" y="367030"/>
                  </a:lnTo>
                  <a:lnTo>
                    <a:pt x="95084" y="367030"/>
                  </a:lnTo>
                  <a:lnTo>
                    <a:pt x="95084" y="328930"/>
                  </a:lnTo>
                  <a:lnTo>
                    <a:pt x="76073" y="328930"/>
                  </a:lnTo>
                  <a:lnTo>
                    <a:pt x="76073" y="414020"/>
                  </a:lnTo>
                  <a:lnTo>
                    <a:pt x="95084" y="414020"/>
                  </a:lnTo>
                  <a:lnTo>
                    <a:pt x="95084" y="471170"/>
                  </a:lnTo>
                  <a:lnTo>
                    <a:pt x="123583" y="471170"/>
                  </a:lnTo>
                  <a:lnTo>
                    <a:pt x="123583" y="433070"/>
                  </a:lnTo>
                  <a:lnTo>
                    <a:pt x="142582" y="433070"/>
                  </a:lnTo>
                  <a:lnTo>
                    <a:pt x="142582" y="480060"/>
                  </a:lnTo>
                  <a:lnTo>
                    <a:pt x="161594" y="480060"/>
                  </a:lnTo>
                  <a:lnTo>
                    <a:pt x="161594" y="414020"/>
                  </a:lnTo>
                  <a:lnTo>
                    <a:pt x="180594" y="414020"/>
                  </a:lnTo>
                  <a:lnTo>
                    <a:pt x="180594" y="405130"/>
                  </a:lnTo>
                  <a:lnTo>
                    <a:pt x="199605" y="405130"/>
                  </a:lnTo>
                  <a:close/>
                </a:path>
                <a:path w="1321434" h="789939">
                  <a:moveTo>
                    <a:pt x="760209" y="422910"/>
                  </a:moveTo>
                  <a:lnTo>
                    <a:pt x="741197" y="422910"/>
                  </a:lnTo>
                  <a:lnTo>
                    <a:pt x="741197" y="311150"/>
                  </a:lnTo>
                  <a:lnTo>
                    <a:pt x="722198" y="311150"/>
                  </a:lnTo>
                  <a:lnTo>
                    <a:pt x="722198" y="281940"/>
                  </a:lnTo>
                  <a:lnTo>
                    <a:pt x="703199" y="281940"/>
                  </a:lnTo>
                  <a:lnTo>
                    <a:pt x="703199" y="405130"/>
                  </a:lnTo>
                  <a:lnTo>
                    <a:pt x="684187" y="405130"/>
                  </a:lnTo>
                  <a:lnTo>
                    <a:pt x="684187" y="488950"/>
                  </a:lnTo>
                  <a:lnTo>
                    <a:pt x="655688" y="488950"/>
                  </a:lnTo>
                  <a:lnTo>
                    <a:pt x="655688" y="471170"/>
                  </a:lnTo>
                  <a:lnTo>
                    <a:pt x="636689" y="471170"/>
                  </a:lnTo>
                  <a:lnTo>
                    <a:pt x="636689" y="488950"/>
                  </a:lnTo>
                  <a:lnTo>
                    <a:pt x="617677" y="488950"/>
                  </a:lnTo>
                  <a:lnTo>
                    <a:pt x="617677" y="554990"/>
                  </a:lnTo>
                  <a:lnTo>
                    <a:pt x="598678" y="554990"/>
                  </a:lnTo>
                  <a:lnTo>
                    <a:pt x="598678" y="518160"/>
                  </a:lnTo>
                  <a:lnTo>
                    <a:pt x="579666" y="518160"/>
                  </a:lnTo>
                  <a:lnTo>
                    <a:pt x="579666" y="535940"/>
                  </a:lnTo>
                  <a:lnTo>
                    <a:pt x="560666" y="535940"/>
                  </a:lnTo>
                  <a:lnTo>
                    <a:pt x="560666" y="612140"/>
                  </a:lnTo>
                  <a:lnTo>
                    <a:pt x="541667" y="612140"/>
                  </a:lnTo>
                  <a:lnTo>
                    <a:pt x="541667" y="554990"/>
                  </a:lnTo>
                  <a:lnTo>
                    <a:pt x="522655" y="554990"/>
                  </a:lnTo>
                  <a:lnTo>
                    <a:pt x="522655" y="471170"/>
                  </a:lnTo>
                  <a:lnTo>
                    <a:pt x="503656" y="471170"/>
                  </a:lnTo>
                  <a:lnTo>
                    <a:pt x="503656" y="339090"/>
                  </a:lnTo>
                  <a:lnTo>
                    <a:pt x="475157" y="339090"/>
                  </a:lnTo>
                  <a:lnTo>
                    <a:pt x="475157" y="311150"/>
                  </a:lnTo>
                  <a:lnTo>
                    <a:pt x="456145" y="311150"/>
                  </a:lnTo>
                  <a:lnTo>
                    <a:pt x="456145" y="300990"/>
                  </a:lnTo>
                  <a:lnTo>
                    <a:pt x="437146" y="300990"/>
                  </a:lnTo>
                  <a:lnTo>
                    <a:pt x="437146" y="226060"/>
                  </a:lnTo>
                  <a:lnTo>
                    <a:pt x="418147" y="226060"/>
                  </a:lnTo>
                  <a:lnTo>
                    <a:pt x="418147" y="262890"/>
                  </a:lnTo>
                  <a:lnTo>
                    <a:pt x="399135" y="262890"/>
                  </a:lnTo>
                  <a:lnTo>
                    <a:pt x="399135" y="320040"/>
                  </a:lnTo>
                  <a:lnTo>
                    <a:pt x="380136" y="320040"/>
                  </a:lnTo>
                  <a:lnTo>
                    <a:pt x="380136" y="273050"/>
                  </a:lnTo>
                  <a:lnTo>
                    <a:pt x="361124" y="273050"/>
                  </a:lnTo>
                  <a:lnTo>
                    <a:pt x="361124" y="226060"/>
                  </a:lnTo>
                  <a:lnTo>
                    <a:pt x="342125" y="226060"/>
                  </a:lnTo>
                  <a:lnTo>
                    <a:pt x="342125" y="121920"/>
                  </a:lnTo>
                  <a:lnTo>
                    <a:pt x="323126" y="121920"/>
                  </a:lnTo>
                  <a:lnTo>
                    <a:pt x="323126" y="19050"/>
                  </a:lnTo>
                  <a:lnTo>
                    <a:pt x="304114" y="19050"/>
                  </a:lnTo>
                  <a:lnTo>
                    <a:pt x="304114" y="0"/>
                  </a:lnTo>
                  <a:lnTo>
                    <a:pt x="275615" y="0"/>
                  </a:lnTo>
                  <a:lnTo>
                    <a:pt x="275615" y="121920"/>
                  </a:lnTo>
                  <a:lnTo>
                    <a:pt x="256616" y="121920"/>
                  </a:lnTo>
                  <a:lnTo>
                    <a:pt x="256616" y="234950"/>
                  </a:lnTo>
                  <a:lnTo>
                    <a:pt x="237604" y="234950"/>
                  </a:lnTo>
                  <a:lnTo>
                    <a:pt x="237604" y="292100"/>
                  </a:lnTo>
                  <a:lnTo>
                    <a:pt x="218605" y="292100"/>
                  </a:lnTo>
                  <a:lnTo>
                    <a:pt x="218605" y="234950"/>
                  </a:lnTo>
                  <a:lnTo>
                    <a:pt x="199593" y="234950"/>
                  </a:lnTo>
                  <a:lnTo>
                    <a:pt x="199593" y="262890"/>
                  </a:lnTo>
                  <a:lnTo>
                    <a:pt x="199605" y="367030"/>
                  </a:lnTo>
                  <a:lnTo>
                    <a:pt x="218605" y="367030"/>
                  </a:lnTo>
                  <a:lnTo>
                    <a:pt x="218605" y="433070"/>
                  </a:lnTo>
                  <a:lnTo>
                    <a:pt x="237604" y="433070"/>
                  </a:lnTo>
                  <a:lnTo>
                    <a:pt x="237604" y="394970"/>
                  </a:lnTo>
                  <a:lnTo>
                    <a:pt x="256616" y="394970"/>
                  </a:lnTo>
                  <a:lnTo>
                    <a:pt x="256616" y="311150"/>
                  </a:lnTo>
                  <a:lnTo>
                    <a:pt x="275615" y="311150"/>
                  </a:lnTo>
                  <a:lnTo>
                    <a:pt x="275615" y="234950"/>
                  </a:lnTo>
                  <a:lnTo>
                    <a:pt x="304114" y="234950"/>
                  </a:lnTo>
                  <a:lnTo>
                    <a:pt x="304114" y="254000"/>
                  </a:lnTo>
                  <a:lnTo>
                    <a:pt x="323126" y="254000"/>
                  </a:lnTo>
                  <a:lnTo>
                    <a:pt x="323126" y="347980"/>
                  </a:lnTo>
                  <a:lnTo>
                    <a:pt x="342125" y="347980"/>
                  </a:lnTo>
                  <a:lnTo>
                    <a:pt x="342125" y="433070"/>
                  </a:lnTo>
                  <a:lnTo>
                    <a:pt x="361124" y="433070"/>
                  </a:lnTo>
                  <a:lnTo>
                    <a:pt x="361124" y="488950"/>
                  </a:lnTo>
                  <a:lnTo>
                    <a:pt x="380136" y="488950"/>
                  </a:lnTo>
                  <a:lnTo>
                    <a:pt x="399135" y="488950"/>
                  </a:lnTo>
                  <a:lnTo>
                    <a:pt x="399135" y="414020"/>
                  </a:lnTo>
                  <a:lnTo>
                    <a:pt x="418147" y="414020"/>
                  </a:lnTo>
                  <a:lnTo>
                    <a:pt x="418147" y="375920"/>
                  </a:lnTo>
                  <a:lnTo>
                    <a:pt x="437146" y="375920"/>
                  </a:lnTo>
                  <a:lnTo>
                    <a:pt x="437146" y="441960"/>
                  </a:lnTo>
                  <a:lnTo>
                    <a:pt x="456145" y="441960"/>
                  </a:lnTo>
                  <a:lnTo>
                    <a:pt x="456145" y="471170"/>
                  </a:lnTo>
                  <a:lnTo>
                    <a:pt x="475157" y="471170"/>
                  </a:lnTo>
                  <a:lnTo>
                    <a:pt x="475157" y="508000"/>
                  </a:lnTo>
                  <a:lnTo>
                    <a:pt x="503656" y="508000"/>
                  </a:lnTo>
                  <a:lnTo>
                    <a:pt x="503656" y="631190"/>
                  </a:lnTo>
                  <a:lnTo>
                    <a:pt x="522655" y="631190"/>
                  </a:lnTo>
                  <a:lnTo>
                    <a:pt x="522655" y="734060"/>
                  </a:lnTo>
                  <a:lnTo>
                    <a:pt x="541667" y="734060"/>
                  </a:lnTo>
                  <a:lnTo>
                    <a:pt x="541667" y="789940"/>
                  </a:lnTo>
                  <a:lnTo>
                    <a:pt x="560666" y="789940"/>
                  </a:lnTo>
                  <a:lnTo>
                    <a:pt x="560666" y="678180"/>
                  </a:lnTo>
                  <a:lnTo>
                    <a:pt x="579666" y="678180"/>
                  </a:lnTo>
                  <a:lnTo>
                    <a:pt x="579666" y="631190"/>
                  </a:lnTo>
                  <a:lnTo>
                    <a:pt x="598678" y="631190"/>
                  </a:lnTo>
                  <a:lnTo>
                    <a:pt x="598678" y="659130"/>
                  </a:lnTo>
                  <a:lnTo>
                    <a:pt x="617677" y="659130"/>
                  </a:lnTo>
                  <a:lnTo>
                    <a:pt x="617677" y="582930"/>
                  </a:lnTo>
                  <a:lnTo>
                    <a:pt x="636689" y="582930"/>
                  </a:lnTo>
                  <a:lnTo>
                    <a:pt x="655688" y="582930"/>
                  </a:lnTo>
                  <a:lnTo>
                    <a:pt x="655688" y="593090"/>
                  </a:lnTo>
                  <a:lnTo>
                    <a:pt x="684187" y="593090"/>
                  </a:lnTo>
                  <a:lnTo>
                    <a:pt x="684187" y="527050"/>
                  </a:lnTo>
                  <a:lnTo>
                    <a:pt x="703199" y="527050"/>
                  </a:lnTo>
                  <a:lnTo>
                    <a:pt x="703199" y="422910"/>
                  </a:lnTo>
                  <a:lnTo>
                    <a:pt x="722198" y="422910"/>
                  </a:lnTo>
                  <a:lnTo>
                    <a:pt x="722198" y="441960"/>
                  </a:lnTo>
                  <a:lnTo>
                    <a:pt x="741197" y="441960"/>
                  </a:lnTo>
                  <a:lnTo>
                    <a:pt x="741197" y="535940"/>
                  </a:lnTo>
                  <a:lnTo>
                    <a:pt x="760209" y="535940"/>
                  </a:lnTo>
                  <a:lnTo>
                    <a:pt x="760209" y="422910"/>
                  </a:lnTo>
                  <a:close/>
                </a:path>
                <a:path w="1321434" h="789939">
                  <a:moveTo>
                    <a:pt x="817219" y="612140"/>
                  </a:moveTo>
                  <a:lnTo>
                    <a:pt x="798220" y="612140"/>
                  </a:lnTo>
                  <a:lnTo>
                    <a:pt x="779208" y="612140"/>
                  </a:lnTo>
                  <a:lnTo>
                    <a:pt x="779208" y="593090"/>
                  </a:lnTo>
                  <a:lnTo>
                    <a:pt x="760209" y="593090"/>
                  </a:lnTo>
                  <a:lnTo>
                    <a:pt x="760209" y="668020"/>
                  </a:lnTo>
                  <a:lnTo>
                    <a:pt x="779208" y="668020"/>
                  </a:lnTo>
                  <a:lnTo>
                    <a:pt x="779208" y="678180"/>
                  </a:lnTo>
                  <a:lnTo>
                    <a:pt x="798220" y="678180"/>
                  </a:lnTo>
                  <a:lnTo>
                    <a:pt x="798220" y="668020"/>
                  </a:lnTo>
                  <a:lnTo>
                    <a:pt x="817219" y="668020"/>
                  </a:lnTo>
                  <a:lnTo>
                    <a:pt x="817219" y="612140"/>
                  </a:lnTo>
                  <a:close/>
                </a:path>
                <a:path w="1321434" h="789939">
                  <a:moveTo>
                    <a:pt x="940739" y="574040"/>
                  </a:moveTo>
                  <a:lnTo>
                    <a:pt x="921740" y="574040"/>
                  </a:lnTo>
                  <a:lnTo>
                    <a:pt x="921740" y="601980"/>
                  </a:lnTo>
                  <a:lnTo>
                    <a:pt x="902728" y="601980"/>
                  </a:lnTo>
                  <a:lnTo>
                    <a:pt x="902728" y="574040"/>
                  </a:lnTo>
                  <a:lnTo>
                    <a:pt x="883729" y="574040"/>
                  </a:lnTo>
                  <a:lnTo>
                    <a:pt x="883729" y="527050"/>
                  </a:lnTo>
                  <a:lnTo>
                    <a:pt x="855230" y="527050"/>
                  </a:lnTo>
                  <a:lnTo>
                    <a:pt x="855230" y="535940"/>
                  </a:lnTo>
                  <a:lnTo>
                    <a:pt x="836218" y="535940"/>
                  </a:lnTo>
                  <a:lnTo>
                    <a:pt x="836218" y="565150"/>
                  </a:lnTo>
                  <a:lnTo>
                    <a:pt x="817219" y="565150"/>
                  </a:lnTo>
                  <a:lnTo>
                    <a:pt x="817219" y="612140"/>
                  </a:lnTo>
                  <a:lnTo>
                    <a:pt x="836218" y="612140"/>
                  </a:lnTo>
                  <a:lnTo>
                    <a:pt x="836218" y="582930"/>
                  </a:lnTo>
                  <a:lnTo>
                    <a:pt x="855230" y="582930"/>
                  </a:lnTo>
                  <a:lnTo>
                    <a:pt x="883729" y="582930"/>
                  </a:lnTo>
                  <a:lnTo>
                    <a:pt x="883729" y="640080"/>
                  </a:lnTo>
                  <a:lnTo>
                    <a:pt x="902728" y="640080"/>
                  </a:lnTo>
                  <a:lnTo>
                    <a:pt x="902728" y="678180"/>
                  </a:lnTo>
                  <a:lnTo>
                    <a:pt x="921740" y="678180"/>
                  </a:lnTo>
                  <a:lnTo>
                    <a:pt x="921740" y="668020"/>
                  </a:lnTo>
                  <a:lnTo>
                    <a:pt x="940739" y="668020"/>
                  </a:lnTo>
                  <a:lnTo>
                    <a:pt x="940739" y="574040"/>
                  </a:lnTo>
                  <a:close/>
                </a:path>
                <a:path w="1321434" h="789939">
                  <a:moveTo>
                    <a:pt x="959739" y="471170"/>
                  </a:moveTo>
                  <a:lnTo>
                    <a:pt x="940739" y="471170"/>
                  </a:lnTo>
                  <a:lnTo>
                    <a:pt x="940739" y="535940"/>
                  </a:lnTo>
                  <a:lnTo>
                    <a:pt x="959739" y="535940"/>
                  </a:lnTo>
                  <a:lnTo>
                    <a:pt x="959739" y="471170"/>
                  </a:lnTo>
                  <a:close/>
                </a:path>
                <a:path w="1321434" h="789939">
                  <a:moveTo>
                    <a:pt x="1035761" y="518160"/>
                  </a:moveTo>
                  <a:lnTo>
                    <a:pt x="1016762" y="518160"/>
                  </a:lnTo>
                  <a:lnTo>
                    <a:pt x="1016762" y="527050"/>
                  </a:lnTo>
                  <a:lnTo>
                    <a:pt x="997750" y="527050"/>
                  </a:lnTo>
                  <a:lnTo>
                    <a:pt x="997750" y="565150"/>
                  </a:lnTo>
                  <a:lnTo>
                    <a:pt x="978750" y="565150"/>
                  </a:lnTo>
                  <a:lnTo>
                    <a:pt x="978750" y="546100"/>
                  </a:lnTo>
                  <a:lnTo>
                    <a:pt x="959739" y="546100"/>
                  </a:lnTo>
                  <a:lnTo>
                    <a:pt x="959739" y="621030"/>
                  </a:lnTo>
                  <a:lnTo>
                    <a:pt x="978750" y="621030"/>
                  </a:lnTo>
                  <a:lnTo>
                    <a:pt x="978750" y="640080"/>
                  </a:lnTo>
                  <a:lnTo>
                    <a:pt x="997750" y="640080"/>
                  </a:lnTo>
                  <a:lnTo>
                    <a:pt x="997750" y="582930"/>
                  </a:lnTo>
                  <a:lnTo>
                    <a:pt x="1016762" y="582930"/>
                  </a:lnTo>
                  <a:lnTo>
                    <a:pt x="1016762" y="554990"/>
                  </a:lnTo>
                  <a:lnTo>
                    <a:pt x="1035761" y="554990"/>
                  </a:lnTo>
                  <a:lnTo>
                    <a:pt x="1035761" y="518160"/>
                  </a:lnTo>
                  <a:close/>
                </a:path>
                <a:path w="1321434" h="789939">
                  <a:moveTo>
                    <a:pt x="1064260" y="488950"/>
                  </a:moveTo>
                  <a:lnTo>
                    <a:pt x="1035761" y="488950"/>
                  </a:lnTo>
                  <a:lnTo>
                    <a:pt x="1035761" y="518160"/>
                  </a:lnTo>
                  <a:lnTo>
                    <a:pt x="1064260" y="518160"/>
                  </a:lnTo>
                  <a:lnTo>
                    <a:pt x="1064260" y="488950"/>
                  </a:lnTo>
                  <a:close/>
                </a:path>
                <a:path w="1321434" h="789939">
                  <a:moveTo>
                    <a:pt x="1083271" y="422910"/>
                  </a:moveTo>
                  <a:lnTo>
                    <a:pt x="1064260" y="422910"/>
                  </a:lnTo>
                  <a:lnTo>
                    <a:pt x="1064260" y="452120"/>
                  </a:lnTo>
                  <a:lnTo>
                    <a:pt x="1083271" y="452120"/>
                  </a:lnTo>
                  <a:lnTo>
                    <a:pt x="1083271" y="422910"/>
                  </a:lnTo>
                  <a:close/>
                </a:path>
                <a:path w="1321434" h="789939">
                  <a:moveTo>
                    <a:pt x="1320812" y="668020"/>
                  </a:moveTo>
                  <a:lnTo>
                    <a:pt x="1301813" y="668020"/>
                  </a:lnTo>
                  <a:lnTo>
                    <a:pt x="1301813" y="648970"/>
                  </a:lnTo>
                  <a:lnTo>
                    <a:pt x="1282801" y="648970"/>
                  </a:lnTo>
                  <a:lnTo>
                    <a:pt x="1263802" y="648970"/>
                  </a:lnTo>
                  <a:lnTo>
                    <a:pt x="1235303" y="648970"/>
                  </a:lnTo>
                  <a:lnTo>
                    <a:pt x="1216291" y="648970"/>
                  </a:lnTo>
                  <a:lnTo>
                    <a:pt x="1216291" y="593090"/>
                  </a:lnTo>
                  <a:lnTo>
                    <a:pt x="1197292" y="593090"/>
                  </a:lnTo>
                  <a:lnTo>
                    <a:pt x="1197292" y="527050"/>
                  </a:lnTo>
                  <a:lnTo>
                    <a:pt x="1178293" y="527050"/>
                  </a:lnTo>
                  <a:lnTo>
                    <a:pt x="1178293" y="433070"/>
                  </a:lnTo>
                  <a:lnTo>
                    <a:pt x="1159281" y="433070"/>
                  </a:lnTo>
                  <a:lnTo>
                    <a:pt x="1159281" y="358140"/>
                  </a:lnTo>
                  <a:lnTo>
                    <a:pt x="1140282" y="358140"/>
                  </a:lnTo>
                  <a:lnTo>
                    <a:pt x="1140282" y="311150"/>
                  </a:lnTo>
                  <a:lnTo>
                    <a:pt x="1121270" y="311150"/>
                  </a:lnTo>
                  <a:lnTo>
                    <a:pt x="1121270" y="300990"/>
                  </a:lnTo>
                  <a:lnTo>
                    <a:pt x="1102271" y="300990"/>
                  </a:lnTo>
                  <a:lnTo>
                    <a:pt x="1102271" y="281940"/>
                  </a:lnTo>
                  <a:lnTo>
                    <a:pt x="1083271" y="281940"/>
                  </a:lnTo>
                  <a:lnTo>
                    <a:pt x="1083271" y="339090"/>
                  </a:lnTo>
                  <a:lnTo>
                    <a:pt x="1102271" y="339090"/>
                  </a:lnTo>
                  <a:lnTo>
                    <a:pt x="1102271" y="394970"/>
                  </a:lnTo>
                  <a:lnTo>
                    <a:pt x="1121270" y="394970"/>
                  </a:lnTo>
                  <a:lnTo>
                    <a:pt x="1121270" y="405130"/>
                  </a:lnTo>
                  <a:lnTo>
                    <a:pt x="1140282" y="405130"/>
                  </a:lnTo>
                  <a:lnTo>
                    <a:pt x="1140282" y="452120"/>
                  </a:lnTo>
                  <a:lnTo>
                    <a:pt x="1159281" y="452120"/>
                  </a:lnTo>
                  <a:lnTo>
                    <a:pt x="1159281" y="535940"/>
                  </a:lnTo>
                  <a:lnTo>
                    <a:pt x="1178293" y="535940"/>
                  </a:lnTo>
                  <a:lnTo>
                    <a:pt x="1178293" y="640080"/>
                  </a:lnTo>
                  <a:lnTo>
                    <a:pt x="1197292" y="640080"/>
                  </a:lnTo>
                  <a:lnTo>
                    <a:pt x="1197292" y="706120"/>
                  </a:lnTo>
                  <a:lnTo>
                    <a:pt x="1216291" y="706120"/>
                  </a:lnTo>
                  <a:lnTo>
                    <a:pt x="1216291" y="762000"/>
                  </a:lnTo>
                  <a:lnTo>
                    <a:pt x="1235303" y="762000"/>
                  </a:lnTo>
                  <a:lnTo>
                    <a:pt x="1235303" y="753110"/>
                  </a:lnTo>
                  <a:lnTo>
                    <a:pt x="1263802" y="753110"/>
                  </a:lnTo>
                  <a:lnTo>
                    <a:pt x="1282801" y="753110"/>
                  </a:lnTo>
                  <a:lnTo>
                    <a:pt x="1301813" y="753110"/>
                  </a:lnTo>
                  <a:lnTo>
                    <a:pt x="1301813" y="781050"/>
                  </a:lnTo>
                  <a:lnTo>
                    <a:pt x="1320812" y="781050"/>
                  </a:lnTo>
                  <a:lnTo>
                    <a:pt x="1320812" y="668020"/>
                  </a:lnTo>
                  <a:close/>
                </a:path>
              </a:pathLst>
            </a:custGeom>
            <a:solidFill>
              <a:srgbClr val="FFC000"/>
            </a:solidFill>
          </p:spPr>
          <p:txBody>
            <a:bodyPr wrap="square" lIns="0" tIns="0" rIns="0" bIns="0" rtlCol="0"/>
            <a:lstStyle/>
            <a:p>
              <a:endParaRPr/>
            </a:p>
          </p:txBody>
        </p:sp>
        <p:sp>
          <p:nvSpPr>
            <p:cNvPr id="15" name="object 15"/>
            <p:cNvSpPr/>
            <p:nvPr/>
          </p:nvSpPr>
          <p:spPr>
            <a:xfrm>
              <a:off x="8741483" y="2086249"/>
              <a:ext cx="2917190" cy="3492500"/>
            </a:xfrm>
            <a:custGeom>
              <a:avLst/>
              <a:gdLst/>
              <a:ahLst/>
              <a:cxnLst/>
              <a:rect l="l" t="t" r="r" b="b"/>
              <a:pathLst>
                <a:path w="2917190" h="3492500">
                  <a:moveTo>
                    <a:pt x="2879112" y="3491903"/>
                  </a:moveTo>
                  <a:lnTo>
                    <a:pt x="2879111" y="0"/>
                  </a:lnTo>
                </a:path>
                <a:path w="2917190" h="3492500">
                  <a:moveTo>
                    <a:pt x="2879112" y="3491903"/>
                  </a:moveTo>
                  <a:lnTo>
                    <a:pt x="2917119" y="3491903"/>
                  </a:lnTo>
                </a:path>
                <a:path w="2917190" h="3492500">
                  <a:moveTo>
                    <a:pt x="2879111" y="2908348"/>
                  </a:moveTo>
                  <a:lnTo>
                    <a:pt x="2917119" y="2908348"/>
                  </a:lnTo>
                </a:path>
                <a:path w="2917190" h="3492500">
                  <a:moveTo>
                    <a:pt x="2879111" y="2334220"/>
                  </a:moveTo>
                  <a:lnTo>
                    <a:pt x="2917119" y="2334220"/>
                  </a:lnTo>
                </a:path>
                <a:path w="2917190" h="3492500">
                  <a:moveTo>
                    <a:pt x="2879111" y="1750665"/>
                  </a:moveTo>
                  <a:lnTo>
                    <a:pt x="2917119" y="1750665"/>
                  </a:lnTo>
                </a:path>
                <a:path w="2917190" h="3492500">
                  <a:moveTo>
                    <a:pt x="2879111" y="1167110"/>
                  </a:moveTo>
                  <a:lnTo>
                    <a:pt x="2917118" y="1167110"/>
                  </a:lnTo>
                </a:path>
                <a:path w="2917190" h="3492500">
                  <a:moveTo>
                    <a:pt x="2879111" y="583555"/>
                  </a:moveTo>
                  <a:lnTo>
                    <a:pt x="2917118" y="583555"/>
                  </a:lnTo>
                </a:path>
                <a:path w="2917190" h="3492500">
                  <a:moveTo>
                    <a:pt x="2879111" y="0"/>
                  </a:moveTo>
                  <a:lnTo>
                    <a:pt x="2917118" y="0"/>
                  </a:lnTo>
                </a:path>
                <a:path w="2917190" h="3492500">
                  <a:moveTo>
                    <a:pt x="0" y="2908348"/>
                  </a:moveTo>
                  <a:lnTo>
                    <a:pt x="2879111" y="2908348"/>
                  </a:lnTo>
                </a:path>
                <a:path w="2917190" h="3492500">
                  <a:moveTo>
                    <a:pt x="0" y="2908348"/>
                  </a:moveTo>
                  <a:lnTo>
                    <a:pt x="0" y="2945996"/>
                  </a:lnTo>
                </a:path>
                <a:path w="2917190" h="3492500">
                  <a:moveTo>
                    <a:pt x="304055" y="2908348"/>
                  </a:moveTo>
                  <a:lnTo>
                    <a:pt x="304055" y="2945996"/>
                  </a:lnTo>
                </a:path>
                <a:path w="2917190" h="3492500">
                  <a:moveTo>
                    <a:pt x="598611" y="2908348"/>
                  </a:moveTo>
                  <a:lnTo>
                    <a:pt x="598611" y="2945996"/>
                  </a:lnTo>
                </a:path>
                <a:path w="2917190" h="3492500">
                  <a:moveTo>
                    <a:pt x="902669" y="2908348"/>
                  </a:moveTo>
                  <a:lnTo>
                    <a:pt x="902669" y="2945996"/>
                  </a:lnTo>
                </a:path>
                <a:path w="2917190" h="3492500">
                  <a:moveTo>
                    <a:pt x="1197226" y="2908348"/>
                  </a:moveTo>
                  <a:lnTo>
                    <a:pt x="1197226" y="2945996"/>
                  </a:lnTo>
                </a:path>
                <a:path w="2917190" h="3492500">
                  <a:moveTo>
                    <a:pt x="1501347" y="2908348"/>
                  </a:moveTo>
                  <a:lnTo>
                    <a:pt x="1501347" y="2945996"/>
                  </a:lnTo>
                </a:path>
                <a:path w="2917190" h="3492500">
                  <a:moveTo>
                    <a:pt x="1805406" y="2908348"/>
                  </a:moveTo>
                  <a:lnTo>
                    <a:pt x="1805406" y="2945996"/>
                  </a:lnTo>
                </a:path>
                <a:path w="2917190" h="3492500">
                  <a:moveTo>
                    <a:pt x="2099962" y="2908348"/>
                  </a:moveTo>
                  <a:lnTo>
                    <a:pt x="2099962" y="2945996"/>
                  </a:lnTo>
                </a:path>
                <a:path w="2917190" h="3492500">
                  <a:moveTo>
                    <a:pt x="2404020" y="2908348"/>
                  </a:moveTo>
                  <a:lnTo>
                    <a:pt x="2404020" y="2945996"/>
                  </a:lnTo>
                </a:path>
                <a:path w="2917190" h="3492500">
                  <a:moveTo>
                    <a:pt x="2698577" y="2908348"/>
                  </a:moveTo>
                  <a:lnTo>
                    <a:pt x="2698577" y="2945996"/>
                  </a:lnTo>
                </a:path>
              </a:pathLst>
            </a:custGeom>
            <a:ln w="6304">
              <a:solidFill>
                <a:srgbClr val="000000"/>
              </a:solidFill>
            </a:ln>
          </p:spPr>
          <p:txBody>
            <a:bodyPr wrap="square" lIns="0" tIns="0" rIns="0" bIns="0" rtlCol="0"/>
            <a:lstStyle/>
            <a:p>
              <a:endParaRPr/>
            </a:p>
          </p:txBody>
        </p:sp>
        <p:sp>
          <p:nvSpPr>
            <p:cNvPr id="16" name="object 16"/>
            <p:cNvSpPr/>
            <p:nvPr/>
          </p:nvSpPr>
          <p:spPr>
            <a:xfrm>
              <a:off x="8755736" y="2448618"/>
              <a:ext cx="2698750" cy="1647189"/>
            </a:xfrm>
            <a:custGeom>
              <a:avLst/>
              <a:gdLst/>
              <a:ahLst/>
              <a:cxnLst/>
              <a:rect l="l" t="t" r="r" b="b"/>
              <a:pathLst>
                <a:path w="2698750" h="1647189">
                  <a:moveTo>
                    <a:pt x="0" y="1581246"/>
                  </a:moveTo>
                  <a:lnTo>
                    <a:pt x="19003" y="1458888"/>
                  </a:lnTo>
                  <a:lnTo>
                    <a:pt x="38004" y="1430651"/>
                  </a:lnTo>
                  <a:lnTo>
                    <a:pt x="57007" y="1477712"/>
                  </a:lnTo>
                  <a:lnTo>
                    <a:pt x="76011" y="1355354"/>
                  </a:lnTo>
                  <a:lnTo>
                    <a:pt x="95014" y="1025927"/>
                  </a:lnTo>
                  <a:lnTo>
                    <a:pt x="114018" y="790623"/>
                  </a:lnTo>
                  <a:lnTo>
                    <a:pt x="133022" y="771798"/>
                  </a:lnTo>
                  <a:lnTo>
                    <a:pt x="152025" y="865920"/>
                  </a:lnTo>
                  <a:lnTo>
                    <a:pt x="180531" y="809447"/>
                  </a:lnTo>
                  <a:lnTo>
                    <a:pt x="199534" y="800035"/>
                  </a:lnTo>
                  <a:lnTo>
                    <a:pt x="218538" y="875332"/>
                  </a:lnTo>
                  <a:lnTo>
                    <a:pt x="237542" y="875332"/>
                  </a:lnTo>
                  <a:lnTo>
                    <a:pt x="256545" y="847096"/>
                  </a:lnTo>
                  <a:lnTo>
                    <a:pt x="275549" y="922393"/>
                  </a:lnTo>
                  <a:lnTo>
                    <a:pt x="294553" y="922393"/>
                  </a:lnTo>
                  <a:lnTo>
                    <a:pt x="313556" y="837684"/>
                  </a:lnTo>
                  <a:lnTo>
                    <a:pt x="332560" y="771798"/>
                  </a:lnTo>
                  <a:lnTo>
                    <a:pt x="361065" y="771798"/>
                  </a:lnTo>
                  <a:lnTo>
                    <a:pt x="380069" y="696501"/>
                  </a:lnTo>
                  <a:lnTo>
                    <a:pt x="399073" y="498845"/>
                  </a:lnTo>
                  <a:lnTo>
                    <a:pt x="418076" y="310601"/>
                  </a:lnTo>
                  <a:lnTo>
                    <a:pt x="437080" y="385899"/>
                  </a:lnTo>
                  <a:lnTo>
                    <a:pt x="456084" y="442372"/>
                  </a:lnTo>
                  <a:lnTo>
                    <a:pt x="475087" y="480021"/>
                  </a:lnTo>
                  <a:lnTo>
                    <a:pt x="494091" y="508257"/>
                  </a:lnTo>
                  <a:lnTo>
                    <a:pt x="513094" y="451784"/>
                  </a:lnTo>
                  <a:lnTo>
                    <a:pt x="532098" y="414135"/>
                  </a:lnTo>
                  <a:lnTo>
                    <a:pt x="560604" y="432960"/>
                  </a:lnTo>
                  <a:lnTo>
                    <a:pt x="579607" y="329426"/>
                  </a:lnTo>
                  <a:lnTo>
                    <a:pt x="598611" y="301189"/>
                  </a:lnTo>
                  <a:lnTo>
                    <a:pt x="617614" y="329426"/>
                  </a:lnTo>
                  <a:lnTo>
                    <a:pt x="636618" y="348250"/>
                  </a:lnTo>
                  <a:lnTo>
                    <a:pt x="655622" y="301189"/>
                  </a:lnTo>
                  <a:lnTo>
                    <a:pt x="674625" y="254128"/>
                  </a:lnTo>
                  <a:lnTo>
                    <a:pt x="693629" y="197655"/>
                  </a:lnTo>
                  <a:lnTo>
                    <a:pt x="712633" y="178831"/>
                  </a:lnTo>
                  <a:lnTo>
                    <a:pt x="741138" y="178831"/>
                  </a:lnTo>
                  <a:lnTo>
                    <a:pt x="760142" y="37648"/>
                  </a:lnTo>
                  <a:lnTo>
                    <a:pt x="779145" y="0"/>
                  </a:lnTo>
                  <a:lnTo>
                    <a:pt x="798149" y="0"/>
                  </a:lnTo>
                  <a:lnTo>
                    <a:pt x="817153" y="37648"/>
                  </a:lnTo>
                  <a:lnTo>
                    <a:pt x="836156" y="65885"/>
                  </a:lnTo>
                  <a:lnTo>
                    <a:pt x="855160" y="141182"/>
                  </a:lnTo>
                  <a:lnTo>
                    <a:pt x="874164" y="178831"/>
                  </a:lnTo>
                  <a:lnTo>
                    <a:pt x="893167" y="376487"/>
                  </a:lnTo>
                  <a:lnTo>
                    <a:pt x="912171" y="291777"/>
                  </a:lnTo>
                  <a:lnTo>
                    <a:pt x="940676" y="263541"/>
                  </a:lnTo>
                  <a:lnTo>
                    <a:pt x="959680" y="244716"/>
                  </a:lnTo>
                  <a:lnTo>
                    <a:pt x="978684" y="254128"/>
                  </a:lnTo>
                  <a:lnTo>
                    <a:pt x="997687" y="291777"/>
                  </a:lnTo>
                  <a:lnTo>
                    <a:pt x="1016691" y="376487"/>
                  </a:lnTo>
                  <a:lnTo>
                    <a:pt x="1035695" y="480021"/>
                  </a:lnTo>
                  <a:lnTo>
                    <a:pt x="1054698" y="640028"/>
                  </a:lnTo>
                  <a:lnTo>
                    <a:pt x="1073702" y="734150"/>
                  </a:lnTo>
                  <a:lnTo>
                    <a:pt x="1092706" y="724737"/>
                  </a:lnTo>
                  <a:lnTo>
                    <a:pt x="1121211" y="800035"/>
                  </a:lnTo>
                  <a:lnTo>
                    <a:pt x="1140215" y="903569"/>
                  </a:lnTo>
                  <a:lnTo>
                    <a:pt x="1159218" y="1044752"/>
                  </a:lnTo>
                  <a:lnTo>
                    <a:pt x="1178222" y="1110637"/>
                  </a:lnTo>
                  <a:lnTo>
                    <a:pt x="1197226" y="1157698"/>
                  </a:lnTo>
                  <a:lnTo>
                    <a:pt x="1216229" y="1157698"/>
                  </a:lnTo>
                  <a:lnTo>
                    <a:pt x="1235233" y="1185934"/>
                  </a:lnTo>
                  <a:lnTo>
                    <a:pt x="1254237" y="1214171"/>
                  </a:lnTo>
                  <a:lnTo>
                    <a:pt x="1273240" y="1261232"/>
                  </a:lnTo>
                  <a:lnTo>
                    <a:pt x="1292244" y="1251820"/>
                  </a:lnTo>
                  <a:lnTo>
                    <a:pt x="1320749" y="1308293"/>
                  </a:lnTo>
                  <a:lnTo>
                    <a:pt x="1339753" y="1317705"/>
                  </a:lnTo>
                  <a:lnTo>
                    <a:pt x="1358757" y="1289468"/>
                  </a:lnTo>
                  <a:lnTo>
                    <a:pt x="1377760" y="1289468"/>
                  </a:lnTo>
                  <a:lnTo>
                    <a:pt x="1396764" y="1251820"/>
                  </a:lnTo>
                  <a:lnTo>
                    <a:pt x="1415768" y="1138873"/>
                  </a:lnTo>
                  <a:lnTo>
                    <a:pt x="1434771" y="1129461"/>
                  </a:lnTo>
                  <a:lnTo>
                    <a:pt x="1453775" y="1129461"/>
                  </a:lnTo>
                  <a:lnTo>
                    <a:pt x="1472842" y="1251820"/>
                  </a:lnTo>
                  <a:lnTo>
                    <a:pt x="1501347" y="1289468"/>
                  </a:lnTo>
                  <a:lnTo>
                    <a:pt x="1520351" y="1251820"/>
                  </a:lnTo>
                  <a:lnTo>
                    <a:pt x="1539355" y="1280056"/>
                  </a:lnTo>
                  <a:lnTo>
                    <a:pt x="1558358" y="1204759"/>
                  </a:lnTo>
                  <a:lnTo>
                    <a:pt x="1577362" y="1185934"/>
                  </a:lnTo>
                  <a:lnTo>
                    <a:pt x="1596366" y="1157698"/>
                  </a:lnTo>
                  <a:lnTo>
                    <a:pt x="1615369" y="1214171"/>
                  </a:lnTo>
                  <a:lnTo>
                    <a:pt x="1634373" y="1157698"/>
                  </a:lnTo>
                  <a:lnTo>
                    <a:pt x="1653376" y="1044752"/>
                  </a:lnTo>
                  <a:lnTo>
                    <a:pt x="1672380" y="922393"/>
                  </a:lnTo>
                  <a:lnTo>
                    <a:pt x="1700886" y="941218"/>
                  </a:lnTo>
                  <a:lnTo>
                    <a:pt x="1719889" y="1044752"/>
                  </a:lnTo>
                  <a:lnTo>
                    <a:pt x="1738893" y="1148286"/>
                  </a:lnTo>
                  <a:lnTo>
                    <a:pt x="1757897" y="1195346"/>
                  </a:lnTo>
                  <a:lnTo>
                    <a:pt x="1776900" y="1242407"/>
                  </a:lnTo>
                  <a:lnTo>
                    <a:pt x="1795904" y="1185934"/>
                  </a:lnTo>
                  <a:lnTo>
                    <a:pt x="1814907" y="1148286"/>
                  </a:lnTo>
                  <a:lnTo>
                    <a:pt x="1833911" y="1223583"/>
                  </a:lnTo>
                  <a:lnTo>
                    <a:pt x="1852915" y="1232995"/>
                  </a:lnTo>
                  <a:lnTo>
                    <a:pt x="1881420" y="1261232"/>
                  </a:lnTo>
                  <a:lnTo>
                    <a:pt x="1900424" y="1393002"/>
                  </a:lnTo>
                  <a:lnTo>
                    <a:pt x="1919428" y="1477712"/>
                  </a:lnTo>
                  <a:lnTo>
                    <a:pt x="1938431" y="1534185"/>
                  </a:lnTo>
                  <a:lnTo>
                    <a:pt x="1957435" y="1458888"/>
                  </a:lnTo>
                  <a:lnTo>
                    <a:pt x="1976438" y="1440063"/>
                  </a:lnTo>
                  <a:lnTo>
                    <a:pt x="1995442" y="1477712"/>
                  </a:lnTo>
                  <a:lnTo>
                    <a:pt x="2014446" y="1411827"/>
                  </a:lnTo>
                  <a:lnTo>
                    <a:pt x="2033449" y="1393002"/>
                  </a:lnTo>
                  <a:lnTo>
                    <a:pt x="2052453" y="1411827"/>
                  </a:lnTo>
                  <a:lnTo>
                    <a:pt x="2080958" y="1327117"/>
                  </a:lnTo>
                  <a:lnTo>
                    <a:pt x="2099962" y="1204759"/>
                  </a:lnTo>
                  <a:lnTo>
                    <a:pt x="2118966" y="1232995"/>
                  </a:lnTo>
                  <a:lnTo>
                    <a:pt x="2137969" y="1345941"/>
                  </a:lnTo>
                  <a:lnTo>
                    <a:pt x="2156973" y="1515361"/>
                  </a:lnTo>
                  <a:lnTo>
                    <a:pt x="2175977" y="1534185"/>
                  </a:lnTo>
                  <a:lnTo>
                    <a:pt x="2194980" y="1534185"/>
                  </a:lnTo>
                  <a:lnTo>
                    <a:pt x="2213984" y="1487124"/>
                  </a:lnTo>
                  <a:lnTo>
                    <a:pt x="2232988" y="1458888"/>
                  </a:lnTo>
                  <a:lnTo>
                    <a:pt x="2261493" y="1449475"/>
                  </a:lnTo>
                  <a:lnTo>
                    <a:pt x="2280497" y="1496536"/>
                  </a:lnTo>
                  <a:lnTo>
                    <a:pt x="2299500" y="1534185"/>
                  </a:lnTo>
                  <a:lnTo>
                    <a:pt x="2318504" y="1496536"/>
                  </a:lnTo>
                  <a:lnTo>
                    <a:pt x="2337508" y="1393002"/>
                  </a:lnTo>
                  <a:lnTo>
                    <a:pt x="2356511" y="1468300"/>
                  </a:lnTo>
                  <a:lnTo>
                    <a:pt x="2375515" y="1487124"/>
                  </a:lnTo>
                  <a:lnTo>
                    <a:pt x="2394519" y="1449475"/>
                  </a:lnTo>
                  <a:lnTo>
                    <a:pt x="2413522" y="1440063"/>
                  </a:lnTo>
                  <a:lnTo>
                    <a:pt x="2432526" y="1411827"/>
                  </a:lnTo>
                  <a:lnTo>
                    <a:pt x="2461031" y="1345941"/>
                  </a:lnTo>
                  <a:lnTo>
                    <a:pt x="2480035" y="1204759"/>
                  </a:lnTo>
                  <a:lnTo>
                    <a:pt x="2499039" y="1223583"/>
                  </a:lnTo>
                  <a:lnTo>
                    <a:pt x="2518042" y="1232995"/>
                  </a:lnTo>
                  <a:lnTo>
                    <a:pt x="2537046" y="1280056"/>
                  </a:lnTo>
                  <a:lnTo>
                    <a:pt x="2556049" y="1355354"/>
                  </a:lnTo>
                  <a:lnTo>
                    <a:pt x="2575053" y="1449475"/>
                  </a:lnTo>
                  <a:lnTo>
                    <a:pt x="2594057" y="1515361"/>
                  </a:lnTo>
                  <a:lnTo>
                    <a:pt x="2613060" y="1628307"/>
                  </a:lnTo>
                  <a:lnTo>
                    <a:pt x="2641566" y="1647131"/>
                  </a:lnTo>
                  <a:lnTo>
                    <a:pt x="2660570" y="1637719"/>
                  </a:lnTo>
                  <a:lnTo>
                    <a:pt x="2679573" y="1600070"/>
                  </a:lnTo>
                  <a:lnTo>
                    <a:pt x="2698577" y="1600070"/>
                  </a:lnTo>
                </a:path>
              </a:pathLst>
            </a:custGeom>
            <a:ln w="18873">
              <a:solidFill>
                <a:srgbClr val="000000"/>
              </a:solidFill>
            </a:ln>
          </p:spPr>
          <p:txBody>
            <a:bodyPr wrap="square" lIns="0" tIns="0" rIns="0" bIns="0" rtlCol="0"/>
            <a:lstStyle/>
            <a:p>
              <a:endParaRPr/>
            </a:p>
          </p:txBody>
        </p:sp>
        <p:sp>
          <p:nvSpPr>
            <p:cNvPr id="17" name="object 17"/>
            <p:cNvSpPr/>
            <p:nvPr/>
          </p:nvSpPr>
          <p:spPr>
            <a:xfrm>
              <a:off x="10057482" y="2119191"/>
              <a:ext cx="247650" cy="56515"/>
            </a:xfrm>
            <a:custGeom>
              <a:avLst/>
              <a:gdLst/>
              <a:ahLst/>
              <a:cxnLst/>
              <a:rect l="l" t="t" r="r" b="b"/>
              <a:pathLst>
                <a:path w="247650" h="56514">
                  <a:moveTo>
                    <a:pt x="247047" y="0"/>
                  </a:moveTo>
                  <a:lnTo>
                    <a:pt x="0" y="0"/>
                  </a:lnTo>
                  <a:lnTo>
                    <a:pt x="0" y="56473"/>
                  </a:lnTo>
                  <a:lnTo>
                    <a:pt x="247047" y="56473"/>
                  </a:lnTo>
                  <a:lnTo>
                    <a:pt x="247047" y="0"/>
                  </a:lnTo>
                  <a:close/>
                </a:path>
              </a:pathLst>
            </a:custGeom>
            <a:solidFill>
              <a:srgbClr val="FFC000"/>
            </a:solidFill>
          </p:spPr>
          <p:txBody>
            <a:bodyPr wrap="square" lIns="0" tIns="0" rIns="0" bIns="0" rtlCol="0"/>
            <a:lstStyle/>
            <a:p>
              <a:endParaRPr/>
            </a:p>
          </p:txBody>
        </p:sp>
        <p:sp>
          <p:nvSpPr>
            <p:cNvPr id="18" name="object 18"/>
            <p:cNvSpPr/>
            <p:nvPr/>
          </p:nvSpPr>
          <p:spPr>
            <a:xfrm>
              <a:off x="10057482" y="2288611"/>
              <a:ext cx="247650" cy="56515"/>
            </a:xfrm>
            <a:custGeom>
              <a:avLst/>
              <a:gdLst/>
              <a:ahLst/>
              <a:cxnLst/>
              <a:rect l="l" t="t" r="r" b="b"/>
              <a:pathLst>
                <a:path w="247650" h="56514">
                  <a:moveTo>
                    <a:pt x="247047" y="0"/>
                  </a:moveTo>
                  <a:lnTo>
                    <a:pt x="0" y="0"/>
                  </a:lnTo>
                  <a:lnTo>
                    <a:pt x="0" y="56473"/>
                  </a:lnTo>
                  <a:lnTo>
                    <a:pt x="247047" y="56473"/>
                  </a:lnTo>
                  <a:lnTo>
                    <a:pt x="247047" y="0"/>
                  </a:lnTo>
                  <a:close/>
                </a:path>
              </a:pathLst>
            </a:custGeom>
            <a:solidFill>
              <a:srgbClr val="6FAC46"/>
            </a:solidFill>
          </p:spPr>
          <p:txBody>
            <a:bodyPr wrap="square" lIns="0" tIns="0" rIns="0" bIns="0" rtlCol="0"/>
            <a:lstStyle/>
            <a:p>
              <a:endParaRPr/>
            </a:p>
          </p:txBody>
        </p:sp>
        <p:sp>
          <p:nvSpPr>
            <p:cNvPr id="19" name="object 19"/>
            <p:cNvSpPr/>
            <p:nvPr/>
          </p:nvSpPr>
          <p:spPr>
            <a:xfrm>
              <a:off x="10057482" y="2458030"/>
              <a:ext cx="247650" cy="66040"/>
            </a:xfrm>
            <a:custGeom>
              <a:avLst/>
              <a:gdLst/>
              <a:ahLst/>
              <a:cxnLst/>
              <a:rect l="l" t="t" r="r" b="b"/>
              <a:pathLst>
                <a:path w="247650" h="66039">
                  <a:moveTo>
                    <a:pt x="247047" y="0"/>
                  </a:moveTo>
                  <a:lnTo>
                    <a:pt x="0" y="0"/>
                  </a:lnTo>
                  <a:lnTo>
                    <a:pt x="0" y="65885"/>
                  </a:lnTo>
                  <a:lnTo>
                    <a:pt x="247047" y="65885"/>
                  </a:lnTo>
                  <a:lnTo>
                    <a:pt x="247047" y="0"/>
                  </a:lnTo>
                  <a:close/>
                </a:path>
              </a:pathLst>
            </a:custGeom>
            <a:solidFill>
              <a:srgbClr val="006FC0"/>
            </a:solidFill>
          </p:spPr>
          <p:txBody>
            <a:bodyPr wrap="square" lIns="0" tIns="0" rIns="0" bIns="0" rtlCol="0"/>
            <a:lstStyle/>
            <a:p>
              <a:endParaRPr/>
            </a:p>
          </p:txBody>
        </p:sp>
        <p:sp>
          <p:nvSpPr>
            <p:cNvPr id="20" name="object 20"/>
            <p:cNvSpPr/>
            <p:nvPr/>
          </p:nvSpPr>
          <p:spPr>
            <a:xfrm>
              <a:off x="10057482" y="2627449"/>
              <a:ext cx="247650" cy="66040"/>
            </a:xfrm>
            <a:custGeom>
              <a:avLst/>
              <a:gdLst/>
              <a:ahLst/>
              <a:cxnLst/>
              <a:rect l="l" t="t" r="r" b="b"/>
              <a:pathLst>
                <a:path w="247650" h="66039">
                  <a:moveTo>
                    <a:pt x="247047" y="0"/>
                  </a:moveTo>
                  <a:lnTo>
                    <a:pt x="0" y="0"/>
                  </a:lnTo>
                  <a:lnTo>
                    <a:pt x="0" y="65885"/>
                  </a:lnTo>
                  <a:lnTo>
                    <a:pt x="247047" y="65885"/>
                  </a:lnTo>
                  <a:lnTo>
                    <a:pt x="247047" y="0"/>
                  </a:lnTo>
                  <a:close/>
                </a:path>
              </a:pathLst>
            </a:custGeom>
            <a:solidFill>
              <a:srgbClr val="B4C6E7"/>
            </a:solidFill>
          </p:spPr>
          <p:txBody>
            <a:bodyPr wrap="square" lIns="0" tIns="0" rIns="0" bIns="0" rtlCol="0"/>
            <a:lstStyle/>
            <a:p>
              <a:endParaRPr/>
            </a:p>
          </p:txBody>
        </p:sp>
        <p:sp>
          <p:nvSpPr>
            <p:cNvPr id="21" name="object 21"/>
            <p:cNvSpPr/>
            <p:nvPr/>
          </p:nvSpPr>
          <p:spPr>
            <a:xfrm>
              <a:off x="10057482" y="2825105"/>
              <a:ext cx="247650" cy="0"/>
            </a:xfrm>
            <a:custGeom>
              <a:avLst/>
              <a:gdLst/>
              <a:ahLst/>
              <a:cxnLst/>
              <a:rect l="l" t="t" r="r" b="b"/>
              <a:pathLst>
                <a:path w="247650">
                  <a:moveTo>
                    <a:pt x="0" y="0"/>
                  </a:moveTo>
                  <a:lnTo>
                    <a:pt x="247110" y="0"/>
                  </a:lnTo>
                </a:path>
              </a:pathLst>
            </a:custGeom>
            <a:ln w="18824">
              <a:solidFill>
                <a:srgbClr val="000000"/>
              </a:solidFill>
            </a:ln>
          </p:spPr>
          <p:txBody>
            <a:bodyPr wrap="square" lIns="0" tIns="0" rIns="0" bIns="0" rtlCol="0"/>
            <a:lstStyle/>
            <a:p>
              <a:endParaRPr/>
            </a:p>
          </p:txBody>
        </p:sp>
      </p:grpSp>
      <p:sp>
        <p:nvSpPr>
          <p:cNvPr id="30" name="object 30"/>
          <p:cNvSpPr txBox="1"/>
          <p:nvPr/>
        </p:nvSpPr>
        <p:spPr>
          <a:xfrm>
            <a:off x="10317864" y="2012098"/>
            <a:ext cx="1280160" cy="878840"/>
          </a:xfrm>
          <a:prstGeom prst="rect">
            <a:avLst/>
          </a:prstGeom>
        </p:spPr>
        <p:txBody>
          <a:bodyPr vert="horz" wrap="square" lIns="0" tIns="15875" rIns="0" bIns="0" rtlCol="0">
            <a:spAutoFit/>
          </a:bodyPr>
          <a:lstStyle/>
          <a:p>
            <a:pPr marL="12700" marR="5080">
              <a:lnSpc>
                <a:spcPct val="128099"/>
              </a:lnSpc>
              <a:spcBef>
                <a:spcPts val="125"/>
              </a:spcBef>
            </a:pPr>
            <a:r>
              <a:rPr sz="850" dirty="0">
                <a:latin typeface="Calibri"/>
                <a:cs typeface="Calibri"/>
              </a:rPr>
              <a:t>Energéticos</a:t>
            </a:r>
            <a:r>
              <a:rPr sz="850" spc="160" dirty="0">
                <a:latin typeface="Calibri"/>
                <a:cs typeface="Calibri"/>
              </a:rPr>
              <a:t> </a:t>
            </a:r>
            <a:r>
              <a:rPr sz="850" dirty="0">
                <a:latin typeface="Calibri"/>
                <a:cs typeface="Calibri"/>
              </a:rPr>
              <a:t>y</a:t>
            </a:r>
            <a:r>
              <a:rPr sz="850" spc="85" dirty="0">
                <a:latin typeface="Calibri"/>
                <a:cs typeface="Calibri"/>
              </a:rPr>
              <a:t> </a:t>
            </a:r>
            <a:r>
              <a:rPr sz="850" dirty="0">
                <a:latin typeface="Calibri"/>
                <a:cs typeface="Calibri"/>
              </a:rPr>
              <a:t>Tarifas</a:t>
            </a:r>
            <a:r>
              <a:rPr sz="850" spc="50" dirty="0">
                <a:latin typeface="Calibri"/>
                <a:cs typeface="Calibri"/>
              </a:rPr>
              <a:t> </a:t>
            </a:r>
            <a:r>
              <a:rPr sz="850" spc="-10" dirty="0">
                <a:latin typeface="Calibri"/>
                <a:cs typeface="Calibri"/>
              </a:rPr>
              <a:t>(0.38)</a:t>
            </a:r>
            <a:r>
              <a:rPr sz="850" spc="500" dirty="0">
                <a:latin typeface="Calibri"/>
                <a:cs typeface="Calibri"/>
              </a:rPr>
              <a:t> </a:t>
            </a:r>
            <a:r>
              <a:rPr sz="900" spc="-10" dirty="0">
                <a:latin typeface="Calibri"/>
                <a:cs typeface="Calibri"/>
              </a:rPr>
              <a:t>Agropecuarios</a:t>
            </a:r>
            <a:r>
              <a:rPr sz="900" spc="110" dirty="0">
                <a:latin typeface="Calibri"/>
                <a:cs typeface="Calibri"/>
              </a:rPr>
              <a:t> </a:t>
            </a:r>
            <a:r>
              <a:rPr sz="900" dirty="0">
                <a:latin typeface="Calibri"/>
                <a:cs typeface="Calibri"/>
              </a:rPr>
              <a:t>(-</a:t>
            </a:r>
            <a:r>
              <a:rPr sz="900" spc="-20" dirty="0">
                <a:latin typeface="Calibri"/>
                <a:cs typeface="Calibri"/>
              </a:rPr>
              <a:t>0.03)</a:t>
            </a:r>
            <a:r>
              <a:rPr sz="900" spc="500" dirty="0">
                <a:latin typeface="Calibri"/>
                <a:cs typeface="Calibri"/>
              </a:rPr>
              <a:t> </a:t>
            </a:r>
            <a:r>
              <a:rPr sz="850" dirty="0">
                <a:latin typeface="Calibri"/>
                <a:cs typeface="Calibri"/>
              </a:rPr>
              <a:t>Mercancías</a:t>
            </a:r>
            <a:r>
              <a:rPr sz="850" spc="215" dirty="0">
                <a:latin typeface="Calibri"/>
                <a:cs typeface="Calibri"/>
              </a:rPr>
              <a:t> </a:t>
            </a:r>
            <a:r>
              <a:rPr sz="850" spc="-10" dirty="0">
                <a:latin typeface="Calibri"/>
                <a:cs typeface="Calibri"/>
              </a:rPr>
              <a:t>(1.30)</a:t>
            </a:r>
            <a:endParaRPr sz="850">
              <a:latin typeface="Calibri"/>
              <a:cs typeface="Calibri"/>
            </a:endParaRPr>
          </a:p>
          <a:p>
            <a:pPr marL="12700">
              <a:lnSpc>
                <a:spcPct val="100000"/>
              </a:lnSpc>
              <a:spcBef>
                <a:spcPts val="270"/>
              </a:spcBef>
            </a:pPr>
            <a:r>
              <a:rPr sz="900" spc="-10" dirty="0">
                <a:latin typeface="Calibri"/>
                <a:cs typeface="Calibri"/>
              </a:rPr>
              <a:t>Servicios</a:t>
            </a:r>
            <a:r>
              <a:rPr sz="900" spc="25" dirty="0">
                <a:latin typeface="Calibri"/>
                <a:cs typeface="Calibri"/>
              </a:rPr>
              <a:t> </a:t>
            </a:r>
            <a:r>
              <a:rPr sz="900" spc="-10" dirty="0">
                <a:latin typeface="Calibri"/>
                <a:cs typeface="Calibri"/>
              </a:rPr>
              <a:t>(1.61)</a:t>
            </a:r>
            <a:endParaRPr sz="900">
              <a:latin typeface="Calibri"/>
              <a:cs typeface="Calibri"/>
            </a:endParaRPr>
          </a:p>
          <a:p>
            <a:pPr marL="12700">
              <a:lnSpc>
                <a:spcPct val="100000"/>
              </a:lnSpc>
              <a:spcBef>
                <a:spcPts val="320"/>
              </a:spcBef>
            </a:pPr>
            <a:r>
              <a:rPr sz="850" dirty="0">
                <a:latin typeface="Calibri"/>
                <a:cs typeface="Calibri"/>
              </a:rPr>
              <a:t>General</a:t>
            </a:r>
            <a:r>
              <a:rPr sz="850" spc="105" dirty="0">
                <a:latin typeface="Calibri"/>
                <a:cs typeface="Calibri"/>
              </a:rPr>
              <a:t> </a:t>
            </a:r>
            <a:r>
              <a:rPr sz="850" spc="-10" dirty="0">
                <a:latin typeface="Calibri"/>
                <a:cs typeface="Calibri"/>
              </a:rPr>
              <a:t>(3.26)</a:t>
            </a:r>
            <a:endParaRPr sz="850">
              <a:latin typeface="Calibri"/>
              <a:cs typeface="Calibri"/>
            </a:endParaRPr>
          </a:p>
        </p:txBody>
      </p:sp>
      <p:sp>
        <p:nvSpPr>
          <p:cNvPr id="27" name="object 27"/>
          <p:cNvSpPr txBox="1"/>
          <p:nvPr/>
        </p:nvSpPr>
        <p:spPr>
          <a:xfrm>
            <a:off x="11720650" y="2570276"/>
            <a:ext cx="83820" cy="161925"/>
          </a:xfrm>
          <a:prstGeom prst="rect">
            <a:avLst/>
          </a:prstGeom>
        </p:spPr>
        <p:txBody>
          <a:bodyPr vert="horz" wrap="square" lIns="0" tIns="11430" rIns="0" bIns="0" rtlCol="0">
            <a:spAutoFit/>
          </a:bodyPr>
          <a:lstStyle/>
          <a:p>
            <a:pPr marL="12700">
              <a:lnSpc>
                <a:spcPct val="100000"/>
              </a:lnSpc>
              <a:spcBef>
                <a:spcPts val="90"/>
              </a:spcBef>
            </a:pPr>
            <a:r>
              <a:rPr sz="900" spc="-50" dirty="0">
                <a:latin typeface="Calibri"/>
                <a:cs typeface="Calibri"/>
              </a:rPr>
              <a:t>8</a:t>
            </a:r>
            <a:endParaRPr sz="900">
              <a:latin typeface="Calibri"/>
              <a:cs typeface="Calibri"/>
            </a:endParaRPr>
          </a:p>
        </p:txBody>
      </p:sp>
      <p:sp>
        <p:nvSpPr>
          <p:cNvPr id="53" name="object 53"/>
          <p:cNvSpPr txBox="1"/>
          <p:nvPr/>
        </p:nvSpPr>
        <p:spPr>
          <a:xfrm>
            <a:off x="3419355" y="2768643"/>
            <a:ext cx="139700" cy="159385"/>
          </a:xfrm>
          <a:prstGeom prst="rect">
            <a:avLst/>
          </a:prstGeom>
        </p:spPr>
        <p:txBody>
          <a:bodyPr vert="horz" wrap="square" lIns="0" tIns="15875" rIns="0" bIns="0" rtlCol="0">
            <a:spAutoFit/>
          </a:bodyPr>
          <a:lstStyle/>
          <a:p>
            <a:pPr marL="12700">
              <a:lnSpc>
                <a:spcPct val="100000"/>
              </a:lnSpc>
              <a:spcBef>
                <a:spcPts val="125"/>
              </a:spcBef>
            </a:pPr>
            <a:r>
              <a:rPr sz="850" spc="-25" dirty="0">
                <a:latin typeface="Calibri"/>
                <a:cs typeface="Calibri"/>
              </a:rPr>
              <a:t>10</a:t>
            </a:r>
            <a:endParaRPr sz="850">
              <a:latin typeface="Calibri"/>
              <a:cs typeface="Calibri"/>
            </a:endParaRPr>
          </a:p>
        </p:txBody>
      </p:sp>
      <p:sp>
        <p:nvSpPr>
          <p:cNvPr id="52" name="object 52"/>
          <p:cNvSpPr txBox="1"/>
          <p:nvPr/>
        </p:nvSpPr>
        <p:spPr>
          <a:xfrm>
            <a:off x="3419355" y="3157224"/>
            <a:ext cx="83820" cy="159385"/>
          </a:xfrm>
          <a:prstGeom prst="rect">
            <a:avLst/>
          </a:prstGeom>
        </p:spPr>
        <p:txBody>
          <a:bodyPr vert="horz" wrap="square" lIns="0" tIns="15875" rIns="0" bIns="0" rtlCol="0">
            <a:spAutoFit/>
          </a:bodyPr>
          <a:lstStyle/>
          <a:p>
            <a:pPr marL="12700">
              <a:lnSpc>
                <a:spcPct val="100000"/>
              </a:lnSpc>
              <a:spcBef>
                <a:spcPts val="125"/>
              </a:spcBef>
            </a:pPr>
            <a:r>
              <a:rPr sz="850" spc="-50" dirty="0">
                <a:latin typeface="Calibri"/>
                <a:cs typeface="Calibri"/>
              </a:rPr>
              <a:t>8</a:t>
            </a:r>
            <a:endParaRPr sz="850">
              <a:latin typeface="Calibri"/>
              <a:cs typeface="Calibri"/>
            </a:endParaRPr>
          </a:p>
        </p:txBody>
      </p:sp>
      <p:sp>
        <p:nvSpPr>
          <p:cNvPr id="26" name="object 26"/>
          <p:cNvSpPr txBox="1"/>
          <p:nvPr/>
        </p:nvSpPr>
        <p:spPr>
          <a:xfrm>
            <a:off x="11720650" y="3154224"/>
            <a:ext cx="83185" cy="161290"/>
          </a:xfrm>
          <a:prstGeom prst="rect">
            <a:avLst/>
          </a:prstGeom>
        </p:spPr>
        <p:txBody>
          <a:bodyPr vert="horz" wrap="square" lIns="0" tIns="17780" rIns="0" bIns="0" rtlCol="0">
            <a:spAutoFit/>
          </a:bodyPr>
          <a:lstStyle/>
          <a:p>
            <a:pPr marL="12700">
              <a:lnSpc>
                <a:spcPct val="100000"/>
              </a:lnSpc>
              <a:spcBef>
                <a:spcPts val="140"/>
              </a:spcBef>
            </a:pPr>
            <a:r>
              <a:rPr sz="850" spc="-50" dirty="0">
                <a:latin typeface="Calibri"/>
                <a:cs typeface="Calibri"/>
              </a:rPr>
              <a:t>6</a:t>
            </a:r>
            <a:endParaRPr sz="850">
              <a:latin typeface="Calibri"/>
              <a:cs typeface="Calibri"/>
            </a:endParaRPr>
          </a:p>
        </p:txBody>
      </p:sp>
      <p:sp>
        <p:nvSpPr>
          <p:cNvPr id="51" name="object 51"/>
          <p:cNvSpPr txBox="1"/>
          <p:nvPr/>
        </p:nvSpPr>
        <p:spPr>
          <a:xfrm>
            <a:off x="3419355" y="3545806"/>
            <a:ext cx="83820" cy="159385"/>
          </a:xfrm>
          <a:prstGeom prst="rect">
            <a:avLst/>
          </a:prstGeom>
        </p:spPr>
        <p:txBody>
          <a:bodyPr vert="horz" wrap="square" lIns="0" tIns="15875" rIns="0" bIns="0" rtlCol="0">
            <a:spAutoFit/>
          </a:bodyPr>
          <a:lstStyle/>
          <a:p>
            <a:pPr marL="12700">
              <a:lnSpc>
                <a:spcPct val="100000"/>
              </a:lnSpc>
              <a:spcBef>
                <a:spcPts val="125"/>
              </a:spcBef>
            </a:pPr>
            <a:r>
              <a:rPr sz="850" spc="-50" dirty="0">
                <a:latin typeface="Calibri"/>
                <a:cs typeface="Calibri"/>
              </a:rPr>
              <a:t>6</a:t>
            </a:r>
            <a:endParaRPr sz="850">
              <a:latin typeface="Calibri"/>
              <a:cs typeface="Calibri"/>
            </a:endParaRPr>
          </a:p>
        </p:txBody>
      </p:sp>
      <p:sp>
        <p:nvSpPr>
          <p:cNvPr id="25" name="object 25"/>
          <p:cNvSpPr txBox="1"/>
          <p:nvPr/>
        </p:nvSpPr>
        <p:spPr>
          <a:xfrm>
            <a:off x="11720650" y="3737465"/>
            <a:ext cx="83185" cy="161290"/>
          </a:xfrm>
          <a:prstGeom prst="rect">
            <a:avLst/>
          </a:prstGeom>
        </p:spPr>
        <p:txBody>
          <a:bodyPr vert="horz" wrap="square" lIns="0" tIns="17780" rIns="0" bIns="0" rtlCol="0">
            <a:spAutoFit/>
          </a:bodyPr>
          <a:lstStyle/>
          <a:p>
            <a:pPr marL="12700">
              <a:lnSpc>
                <a:spcPct val="100000"/>
              </a:lnSpc>
              <a:spcBef>
                <a:spcPts val="140"/>
              </a:spcBef>
            </a:pPr>
            <a:r>
              <a:rPr sz="850" spc="-50" dirty="0">
                <a:latin typeface="Calibri"/>
                <a:cs typeface="Calibri"/>
              </a:rPr>
              <a:t>4</a:t>
            </a:r>
            <a:endParaRPr sz="850">
              <a:latin typeface="Calibri"/>
              <a:cs typeface="Calibri"/>
            </a:endParaRPr>
          </a:p>
        </p:txBody>
      </p:sp>
      <p:sp>
        <p:nvSpPr>
          <p:cNvPr id="50" name="object 50"/>
          <p:cNvSpPr txBox="1"/>
          <p:nvPr/>
        </p:nvSpPr>
        <p:spPr>
          <a:xfrm>
            <a:off x="3419355" y="3935083"/>
            <a:ext cx="83185" cy="159385"/>
          </a:xfrm>
          <a:prstGeom prst="rect">
            <a:avLst/>
          </a:prstGeom>
        </p:spPr>
        <p:txBody>
          <a:bodyPr vert="horz" wrap="square" lIns="0" tIns="15875" rIns="0" bIns="0" rtlCol="0">
            <a:spAutoFit/>
          </a:bodyPr>
          <a:lstStyle/>
          <a:p>
            <a:pPr marL="12700">
              <a:lnSpc>
                <a:spcPct val="100000"/>
              </a:lnSpc>
              <a:spcBef>
                <a:spcPts val="125"/>
              </a:spcBef>
            </a:pPr>
            <a:r>
              <a:rPr sz="850" spc="-50" dirty="0">
                <a:latin typeface="Calibri"/>
                <a:cs typeface="Calibri"/>
              </a:rPr>
              <a:t>4</a:t>
            </a:r>
            <a:endParaRPr sz="850">
              <a:latin typeface="Calibri"/>
              <a:cs typeface="Calibri"/>
            </a:endParaRPr>
          </a:p>
        </p:txBody>
      </p:sp>
      <p:sp>
        <p:nvSpPr>
          <p:cNvPr id="49" name="object 49"/>
          <p:cNvSpPr txBox="1"/>
          <p:nvPr/>
        </p:nvSpPr>
        <p:spPr>
          <a:xfrm>
            <a:off x="3419355" y="4323665"/>
            <a:ext cx="83185" cy="159385"/>
          </a:xfrm>
          <a:prstGeom prst="rect">
            <a:avLst/>
          </a:prstGeom>
        </p:spPr>
        <p:txBody>
          <a:bodyPr vert="horz" wrap="square" lIns="0" tIns="15875" rIns="0" bIns="0" rtlCol="0">
            <a:spAutoFit/>
          </a:bodyPr>
          <a:lstStyle/>
          <a:p>
            <a:pPr marL="12700">
              <a:lnSpc>
                <a:spcPct val="100000"/>
              </a:lnSpc>
              <a:spcBef>
                <a:spcPts val="125"/>
              </a:spcBef>
            </a:pPr>
            <a:r>
              <a:rPr sz="850" spc="-50" dirty="0">
                <a:latin typeface="Calibri"/>
                <a:cs typeface="Calibri"/>
              </a:rPr>
              <a:t>2</a:t>
            </a:r>
            <a:endParaRPr sz="850">
              <a:latin typeface="Calibri"/>
              <a:cs typeface="Calibri"/>
            </a:endParaRPr>
          </a:p>
        </p:txBody>
      </p:sp>
      <p:sp>
        <p:nvSpPr>
          <p:cNvPr id="37" name="object 37"/>
          <p:cNvSpPr/>
          <p:nvPr/>
        </p:nvSpPr>
        <p:spPr>
          <a:xfrm>
            <a:off x="8705850" y="3837559"/>
            <a:ext cx="2916555" cy="584835"/>
          </a:xfrm>
          <a:custGeom>
            <a:avLst/>
            <a:gdLst/>
            <a:ahLst/>
            <a:cxnLst/>
            <a:rect l="l" t="t" r="r" b="b"/>
            <a:pathLst>
              <a:path w="2916554" h="584835">
                <a:moveTo>
                  <a:pt x="2916047" y="0"/>
                </a:moveTo>
                <a:lnTo>
                  <a:pt x="0" y="0"/>
                </a:lnTo>
              </a:path>
              <a:path w="2916554" h="584835">
                <a:moveTo>
                  <a:pt x="2916047" y="584327"/>
                </a:moveTo>
                <a:lnTo>
                  <a:pt x="0" y="584327"/>
                </a:lnTo>
              </a:path>
              <a:path w="2916554" h="584835">
                <a:moveTo>
                  <a:pt x="2916047" y="292100"/>
                </a:moveTo>
                <a:lnTo>
                  <a:pt x="0" y="292100"/>
                </a:lnTo>
              </a:path>
            </a:pathLst>
          </a:custGeom>
          <a:ln w="19050">
            <a:solidFill>
              <a:srgbClr val="155F82"/>
            </a:solidFill>
          </a:ln>
        </p:spPr>
        <p:txBody>
          <a:bodyPr wrap="square" lIns="0" tIns="0" rIns="0" bIns="0" rtlCol="0"/>
          <a:lstStyle/>
          <a:p>
            <a:endParaRPr/>
          </a:p>
        </p:txBody>
      </p:sp>
      <p:sp>
        <p:nvSpPr>
          <p:cNvPr id="24" name="object 24"/>
          <p:cNvSpPr txBox="1"/>
          <p:nvPr/>
        </p:nvSpPr>
        <p:spPr>
          <a:xfrm>
            <a:off x="11720650" y="4320550"/>
            <a:ext cx="83185" cy="161290"/>
          </a:xfrm>
          <a:prstGeom prst="rect">
            <a:avLst/>
          </a:prstGeom>
        </p:spPr>
        <p:txBody>
          <a:bodyPr vert="horz" wrap="square" lIns="0" tIns="17780" rIns="0" bIns="0" rtlCol="0">
            <a:spAutoFit/>
          </a:bodyPr>
          <a:lstStyle/>
          <a:p>
            <a:pPr marL="12700">
              <a:lnSpc>
                <a:spcPct val="100000"/>
              </a:lnSpc>
              <a:spcBef>
                <a:spcPts val="140"/>
              </a:spcBef>
            </a:pPr>
            <a:r>
              <a:rPr sz="850" spc="-50" dirty="0">
                <a:latin typeface="Calibri"/>
                <a:cs typeface="Calibri"/>
              </a:rPr>
              <a:t>2</a:t>
            </a:r>
            <a:endParaRPr sz="850">
              <a:latin typeface="Calibri"/>
              <a:cs typeface="Calibri"/>
            </a:endParaRPr>
          </a:p>
        </p:txBody>
      </p:sp>
      <p:sp>
        <p:nvSpPr>
          <p:cNvPr id="48" name="object 48"/>
          <p:cNvSpPr txBox="1"/>
          <p:nvPr/>
        </p:nvSpPr>
        <p:spPr>
          <a:xfrm>
            <a:off x="3419355" y="4711861"/>
            <a:ext cx="83820" cy="159385"/>
          </a:xfrm>
          <a:prstGeom prst="rect">
            <a:avLst/>
          </a:prstGeom>
        </p:spPr>
        <p:txBody>
          <a:bodyPr vert="horz" wrap="square" lIns="0" tIns="15875" rIns="0" bIns="0" rtlCol="0">
            <a:spAutoFit/>
          </a:bodyPr>
          <a:lstStyle/>
          <a:p>
            <a:pPr marL="12700">
              <a:lnSpc>
                <a:spcPct val="100000"/>
              </a:lnSpc>
              <a:spcBef>
                <a:spcPts val="125"/>
              </a:spcBef>
            </a:pPr>
            <a:r>
              <a:rPr sz="850" spc="-50" dirty="0">
                <a:latin typeface="Calibri"/>
                <a:cs typeface="Calibri"/>
              </a:rPr>
              <a:t>0</a:t>
            </a:r>
            <a:endParaRPr sz="850">
              <a:latin typeface="Calibri"/>
              <a:cs typeface="Calibri"/>
            </a:endParaRPr>
          </a:p>
        </p:txBody>
      </p:sp>
      <p:sp>
        <p:nvSpPr>
          <p:cNvPr id="23" name="object 23"/>
          <p:cNvSpPr txBox="1"/>
          <p:nvPr/>
        </p:nvSpPr>
        <p:spPr>
          <a:xfrm>
            <a:off x="11720650" y="4903368"/>
            <a:ext cx="83820" cy="161925"/>
          </a:xfrm>
          <a:prstGeom prst="rect">
            <a:avLst/>
          </a:prstGeom>
        </p:spPr>
        <p:txBody>
          <a:bodyPr vert="horz" wrap="square" lIns="0" tIns="11430" rIns="0" bIns="0" rtlCol="0">
            <a:spAutoFit/>
          </a:bodyPr>
          <a:lstStyle/>
          <a:p>
            <a:pPr marL="12700">
              <a:lnSpc>
                <a:spcPct val="100000"/>
              </a:lnSpc>
              <a:spcBef>
                <a:spcPts val="90"/>
              </a:spcBef>
            </a:pPr>
            <a:r>
              <a:rPr sz="900" spc="-50" dirty="0">
                <a:latin typeface="Calibri"/>
                <a:cs typeface="Calibri"/>
              </a:rPr>
              <a:t>0</a:t>
            </a:r>
            <a:endParaRPr sz="900">
              <a:latin typeface="Calibri"/>
              <a:cs typeface="Calibri"/>
            </a:endParaRPr>
          </a:p>
        </p:txBody>
      </p:sp>
      <p:sp>
        <p:nvSpPr>
          <p:cNvPr id="47" name="object 47"/>
          <p:cNvSpPr txBox="1"/>
          <p:nvPr/>
        </p:nvSpPr>
        <p:spPr>
          <a:xfrm>
            <a:off x="3419355" y="5100442"/>
            <a:ext cx="124460" cy="159385"/>
          </a:xfrm>
          <a:prstGeom prst="rect">
            <a:avLst/>
          </a:prstGeom>
        </p:spPr>
        <p:txBody>
          <a:bodyPr vert="horz" wrap="square" lIns="0" tIns="15875" rIns="0" bIns="0" rtlCol="0">
            <a:spAutoFit/>
          </a:bodyPr>
          <a:lstStyle/>
          <a:p>
            <a:pPr marL="12700">
              <a:lnSpc>
                <a:spcPct val="100000"/>
              </a:lnSpc>
              <a:spcBef>
                <a:spcPts val="125"/>
              </a:spcBef>
            </a:pPr>
            <a:r>
              <a:rPr sz="850" dirty="0">
                <a:latin typeface="Calibri"/>
                <a:cs typeface="Calibri"/>
              </a:rPr>
              <a:t>-</a:t>
            </a:r>
            <a:r>
              <a:rPr sz="850" spc="-50" dirty="0">
                <a:latin typeface="Calibri"/>
                <a:cs typeface="Calibri"/>
              </a:rPr>
              <a:t>2</a:t>
            </a:r>
            <a:endParaRPr sz="850">
              <a:latin typeface="Calibri"/>
              <a:cs typeface="Calibri"/>
            </a:endParaRPr>
          </a:p>
        </p:txBody>
      </p:sp>
      <p:grpSp>
        <p:nvGrpSpPr>
          <p:cNvPr id="58" name="object 58"/>
          <p:cNvGrpSpPr/>
          <p:nvPr/>
        </p:nvGrpSpPr>
        <p:grpSpPr>
          <a:xfrm>
            <a:off x="4566468" y="2090779"/>
            <a:ext cx="2912745" cy="3491865"/>
            <a:chOff x="4566468" y="2090779"/>
            <a:chExt cx="2912745" cy="3491865"/>
          </a:xfrm>
        </p:grpSpPr>
        <p:sp>
          <p:nvSpPr>
            <p:cNvPr id="59" name="object 59"/>
            <p:cNvSpPr/>
            <p:nvPr/>
          </p:nvSpPr>
          <p:spPr>
            <a:xfrm>
              <a:off x="4571104" y="2093869"/>
              <a:ext cx="2907665" cy="3486150"/>
            </a:xfrm>
            <a:custGeom>
              <a:avLst/>
              <a:gdLst/>
              <a:ahLst/>
              <a:cxnLst/>
              <a:rect l="l" t="t" r="r" b="b"/>
              <a:pathLst>
                <a:path w="2907665" h="3486150">
                  <a:moveTo>
                    <a:pt x="2869610" y="3485602"/>
                  </a:moveTo>
                  <a:lnTo>
                    <a:pt x="2869610" y="0"/>
                  </a:lnTo>
                </a:path>
                <a:path w="2907665" h="3486150">
                  <a:moveTo>
                    <a:pt x="2869610" y="3485586"/>
                  </a:moveTo>
                  <a:lnTo>
                    <a:pt x="2907617" y="3485586"/>
                  </a:lnTo>
                </a:path>
                <a:path w="2907665" h="3486150">
                  <a:moveTo>
                    <a:pt x="2869610" y="3142584"/>
                  </a:moveTo>
                  <a:lnTo>
                    <a:pt x="2907617" y="3142584"/>
                  </a:lnTo>
                </a:path>
                <a:path w="2907665" h="3486150">
                  <a:moveTo>
                    <a:pt x="2869610" y="2790311"/>
                  </a:moveTo>
                  <a:lnTo>
                    <a:pt x="2907617" y="2790311"/>
                  </a:lnTo>
                </a:path>
                <a:path w="2907665" h="3486150">
                  <a:moveTo>
                    <a:pt x="2869610" y="2438099"/>
                  </a:moveTo>
                  <a:lnTo>
                    <a:pt x="2907617" y="2438099"/>
                  </a:lnTo>
                </a:path>
                <a:path w="2907665" h="3486150">
                  <a:moveTo>
                    <a:pt x="2869610" y="2095097"/>
                  </a:moveTo>
                  <a:lnTo>
                    <a:pt x="2907617" y="2095097"/>
                  </a:lnTo>
                </a:path>
                <a:path w="2907665" h="3486150">
                  <a:moveTo>
                    <a:pt x="2869610" y="1742824"/>
                  </a:moveTo>
                  <a:lnTo>
                    <a:pt x="2907617" y="1742824"/>
                  </a:lnTo>
                </a:path>
                <a:path w="2907665" h="3486150">
                  <a:moveTo>
                    <a:pt x="2869610" y="1390551"/>
                  </a:moveTo>
                  <a:lnTo>
                    <a:pt x="2907617" y="1390551"/>
                  </a:lnTo>
                </a:path>
                <a:path w="2907665" h="3486150">
                  <a:moveTo>
                    <a:pt x="2869610" y="1047548"/>
                  </a:moveTo>
                  <a:lnTo>
                    <a:pt x="2907617" y="1047548"/>
                  </a:lnTo>
                </a:path>
                <a:path w="2907665" h="3486150">
                  <a:moveTo>
                    <a:pt x="2869610" y="695275"/>
                  </a:moveTo>
                  <a:lnTo>
                    <a:pt x="2907617" y="695275"/>
                  </a:lnTo>
                </a:path>
                <a:path w="2907665" h="3486150">
                  <a:moveTo>
                    <a:pt x="2869610" y="352272"/>
                  </a:moveTo>
                  <a:lnTo>
                    <a:pt x="2907617" y="352272"/>
                  </a:lnTo>
                </a:path>
                <a:path w="2907665" h="3486150">
                  <a:moveTo>
                    <a:pt x="2869610" y="0"/>
                  </a:moveTo>
                  <a:lnTo>
                    <a:pt x="2907617" y="0"/>
                  </a:lnTo>
                </a:path>
                <a:path w="2907665" h="3486150">
                  <a:moveTo>
                    <a:pt x="0" y="2095097"/>
                  </a:moveTo>
                  <a:lnTo>
                    <a:pt x="2869610" y="2095097"/>
                  </a:lnTo>
                </a:path>
                <a:path w="2907665" h="3486150">
                  <a:moveTo>
                    <a:pt x="0" y="2095097"/>
                  </a:moveTo>
                  <a:lnTo>
                    <a:pt x="0" y="2132178"/>
                  </a:lnTo>
                </a:path>
                <a:path w="2907665" h="3486150">
                  <a:moveTo>
                    <a:pt x="294553" y="2095097"/>
                  </a:moveTo>
                  <a:lnTo>
                    <a:pt x="294553" y="2132178"/>
                  </a:lnTo>
                </a:path>
                <a:path w="2907665" h="3486150">
                  <a:moveTo>
                    <a:pt x="598611" y="2095097"/>
                  </a:moveTo>
                  <a:lnTo>
                    <a:pt x="598611" y="2132178"/>
                  </a:lnTo>
                </a:path>
                <a:path w="2907665" h="3486150">
                  <a:moveTo>
                    <a:pt x="893168" y="2095097"/>
                  </a:moveTo>
                  <a:lnTo>
                    <a:pt x="893168" y="2132178"/>
                  </a:lnTo>
                </a:path>
                <a:path w="2907665" h="3486150">
                  <a:moveTo>
                    <a:pt x="1197226" y="2095097"/>
                  </a:moveTo>
                  <a:lnTo>
                    <a:pt x="1197226" y="2132178"/>
                  </a:lnTo>
                </a:path>
                <a:path w="2907665" h="3486150">
                  <a:moveTo>
                    <a:pt x="1491846" y="2095097"/>
                  </a:moveTo>
                  <a:lnTo>
                    <a:pt x="1491846" y="2132178"/>
                  </a:lnTo>
                </a:path>
                <a:path w="2907665" h="3486150">
                  <a:moveTo>
                    <a:pt x="1795904" y="2095097"/>
                  </a:moveTo>
                  <a:lnTo>
                    <a:pt x="1795904" y="2132178"/>
                  </a:lnTo>
                </a:path>
                <a:path w="2907665" h="3486150">
                  <a:moveTo>
                    <a:pt x="2090460" y="2095097"/>
                  </a:moveTo>
                  <a:lnTo>
                    <a:pt x="2090460" y="2132178"/>
                  </a:lnTo>
                </a:path>
                <a:path w="2907665" h="3486150">
                  <a:moveTo>
                    <a:pt x="2394519" y="2095097"/>
                  </a:moveTo>
                  <a:lnTo>
                    <a:pt x="2394519" y="2132178"/>
                  </a:lnTo>
                </a:path>
                <a:path w="2907665" h="3486150">
                  <a:moveTo>
                    <a:pt x="2689075" y="2095097"/>
                  </a:moveTo>
                  <a:lnTo>
                    <a:pt x="2689075" y="2132178"/>
                  </a:lnTo>
                </a:path>
              </a:pathLst>
            </a:custGeom>
            <a:ln w="6257">
              <a:solidFill>
                <a:srgbClr val="000000"/>
              </a:solidFill>
            </a:ln>
          </p:spPr>
          <p:txBody>
            <a:bodyPr wrap="square" lIns="0" tIns="0" rIns="0" bIns="0" rtlCol="0"/>
            <a:lstStyle/>
            <a:p>
              <a:endParaRPr/>
            </a:p>
          </p:txBody>
        </p:sp>
        <p:sp>
          <p:nvSpPr>
            <p:cNvPr id="60" name="object 60"/>
            <p:cNvSpPr/>
            <p:nvPr/>
          </p:nvSpPr>
          <p:spPr>
            <a:xfrm>
              <a:off x="4575855" y="2395155"/>
              <a:ext cx="2698750" cy="2642235"/>
            </a:xfrm>
            <a:custGeom>
              <a:avLst/>
              <a:gdLst/>
              <a:ahLst/>
              <a:cxnLst/>
              <a:rect l="l" t="t" r="r" b="b"/>
              <a:pathLst>
                <a:path w="2698750" h="2642235">
                  <a:moveTo>
                    <a:pt x="0" y="2095097"/>
                  </a:moveTo>
                  <a:lnTo>
                    <a:pt x="19003" y="2030204"/>
                  </a:lnTo>
                  <a:lnTo>
                    <a:pt x="47509" y="2169259"/>
                  </a:lnTo>
                  <a:lnTo>
                    <a:pt x="66509" y="2595633"/>
                  </a:lnTo>
                  <a:lnTo>
                    <a:pt x="85513" y="2521471"/>
                  </a:lnTo>
                  <a:lnTo>
                    <a:pt x="104516" y="2289774"/>
                  </a:lnTo>
                  <a:lnTo>
                    <a:pt x="123520" y="1835527"/>
                  </a:lnTo>
                  <a:lnTo>
                    <a:pt x="142524" y="1863338"/>
                  </a:lnTo>
                  <a:lnTo>
                    <a:pt x="161527" y="2224882"/>
                  </a:lnTo>
                  <a:lnTo>
                    <a:pt x="180531" y="1854068"/>
                  </a:lnTo>
                  <a:lnTo>
                    <a:pt x="199535" y="1631580"/>
                  </a:lnTo>
                  <a:lnTo>
                    <a:pt x="218538" y="1585228"/>
                  </a:lnTo>
                  <a:lnTo>
                    <a:pt x="247044" y="1483254"/>
                  </a:lnTo>
                  <a:lnTo>
                    <a:pt x="266047" y="1399821"/>
                  </a:lnTo>
                  <a:lnTo>
                    <a:pt x="285051" y="1399821"/>
                  </a:lnTo>
                  <a:lnTo>
                    <a:pt x="304055" y="1353469"/>
                  </a:lnTo>
                  <a:lnTo>
                    <a:pt x="323058" y="1186603"/>
                  </a:lnTo>
                  <a:lnTo>
                    <a:pt x="342062" y="1084629"/>
                  </a:lnTo>
                  <a:lnTo>
                    <a:pt x="361066" y="1409091"/>
                  </a:lnTo>
                  <a:lnTo>
                    <a:pt x="380069" y="1381280"/>
                  </a:lnTo>
                  <a:lnTo>
                    <a:pt x="399073" y="862141"/>
                  </a:lnTo>
                  <a:lnTo>
                    <a:pt x="418076" y="231758"/>
                  </a:lnTo>
                  <a:lnTo>
                    <a:pt x="446582" y="185406"/>
                  </a:lnTo>
                  <a:lnTo>
                    <a:pt x="465586" y="370813"/>
                  </a:lnTo>
                  <a:lnTo>
                    <a:pt x="484589" y="417165"/>
                  </a:lnTo>
                  <a:lnTo>
                    <a:pt x="503593" y="584031"/>
                  </a:lnTo>
                  <a:lnTo>
                    <a:pt x="522596" y="500598"/>
                  </a:lnTo>
                  <a:lnTo>
                    <a:pt x="541600" y="352272"/>
                  </a:lnTo>
                  <a:lnTo>
                    <a:pt x="560604" y="389354"/>
                  </a:lnTo>
                  <a:lnTo>
                    <a:pt x="579607" y="352272"/>
                  </a:lnTo>
                  <a:lnTo>
                    <a:pt x="598611" y="584031"/>
                  </a:lnTo>
                  <a:lnTo>
                    <a:pt x="617615" y="787979"/>
                  </a:lnTo>
                  <a:lnTo>
                    <a:pt x="646120" y="899223"/>
                  </a:lnTo>
                  <a:lnTo>
                    <a:pt x="665124" y="880682"/>
                  </a:lnTo>
                  <a:lnTo>
                    <a:pt x="684127" y="862141"/>
                  </a:lnTo>
                  <a:lnTo>
                    <a:pt x="703131" y="713816"/>
                  </a:lnTo>
                  <a:lnTo>
                    <a:pt x="722135" y="584031"/>
                  </a:lnTo>
                  <a:lnTo>
                    <a:pt x="741138" y="741627"/>
                  </a:lnTo>
                  <a:lnTo>
                    <a:pt x="760142" y="797249"/>
                  </a:lnTo>
                  <a:lnTo>
                    <a:pt x="779146" y="667464"/>
                  </a:lnTo>
                  <a:lnTo>
                    <a:pt x="798149" y="769438"/>
                  </a:lnTo>
                  <a:lnTo>
                    <a:pt x="817153" y="834330"/>
                  </a:lnTo>
                  <a:lnTo>
                    <a:pt x="836157" y="787979"/>
                  </a:lnTo>
                  <a:lnTo>
                    <a:pt x="864662" y="1029007"/>
                  </a:lnTo>
                  <a:lnTo>
                    <a:pt x="883666" y="1344199"/>
                  </a:lnTo>
                  <a:lnTo>
                    <a:pt x="902669" y="1742824"/>
                  </a:lnTo>
                  <a:lnTo>
                    <a:pt x="921673" y="1436902"/>
                  </a:lnTo>
                  <a:lnTo>
                    <a:pt x="940677" y="1130981"/>
                  </a:lnTo>
                  <a:lnTo>
                    <a:pt x="959680" y="1093900"/>
                  </a:lnTo>
                  <a:lnTo>
                    <a:pt x="978684" y="1066089"/>
                  </a:lnTo>
                  <a:lnTo>
                    <a:pt x="997688" y="1158792"/>
                  </a:lnTo>
                  <a:lnTo>
                    <a:pt x="1016691" y="1288577"/>
                  </a:lnTo>
                  <a:lnTo>
                    <a:pt x="1035695" y="1307118"/>
                  </a:lnTo>
                  <a:lnTo>
                    <a:pt x="1064200" y="1464713"/>
                  </a:lnTo>
                  <a:lnTo>
                    <a:pt x="1083204" y="1594498"/>
                  </a:lnTo>
                  <a:lnTo>
                    <a:pt x="1102208" y="1464713"/>
                  </a:lnTo>
                  <a:lnTo>
                    <a:pt x="1121211" y="1520336"/>
                  </a:lnTo>
                  <a:lnTo>
                    <a:pt x="1140215" y="1548147"/>
                  </a:lnTo>
                  <a:lnTo>
                    <a:pt x="1159218" y="1538876"/>
                  </a:lnTo>
                  <a:lnTo>
                    <a:pt x="1178222" y="1492525"/>
                  </a:lnTo>
                  <a:lnTo>
                    <a:pt x="1197226" y="1399821"/>
                  </a:lnTo>
                  <a:lnTo>
                    <a:pt x="1216229" y="1186603"/>
                  </a:lnTo>
                  <a:lnTo>
                    <a:pt x="1235233" y="1186603"/>
                  </a:lnTo>
                  <a:lnTo>
                    <a:pt x="1263739" y="1260766"/>
                  </a:lnTo>
                  <a:lnTo>
                    <a:pt x="1282742" y="1307118"/>
                  </a:lnTo>
                  <a:lnTo>
                    <a:pt x="1301746" y="1334929"/>
                  </a:lnTo>
                  <a:lnTo>
                    <a:pt x="1320749" y="1446173"/>
                  </a:lnTo>
                  <a:lnTo>
                    <a:pt x="1339753" y="1473984"/>
                  </a:lnTo>
                  <a:lnTo>
                    <a:pt x="1358757" y="1372010"/>
                  </a:lnTo>
                  <a:lnTo>
                    <a:pt x="1377760" y="1427632"/>
                  </a:lnTo>
                  <a:lnTo>
                    <a:pt x="1396764" y="1242225"/>
                  </a:lnTo>
                  <a:lnTo>
                    <a:pt x="1415768" y="713816"/>
                  </a:lnTo>
                  <a:lnTo>
                    <a:pt x="1434771" y="352272"/>
                  </a:lnTo>
                  <a:lnTo>
                    <a:pt x="1463277" y="194677"/>
                  </a:lnTo>
                  <a:lnTo>
                    <a:pt x="1482280" y="602572"/>
                  </a:lnTo>
                  <a:lnTo>
                    <a:pt x="1501347" y="889952"/>
                  </a:lnTo>
                  <a:lnTo>
                    <a:pt x="1520351" y="973385"/>
                  </a:lnTo>
                  <a:lnTo>
                    <a:pt x="1539355" y="899223"/>
                  </a:lnTo>
                  <a:lnTo>
                    <a:pt x="1558358" y="519139"/>
                  </a:lnTo>
                  <a:lnTo>
                    <a:pt x="1577362" y="472787"/>
                  </a:lnTo>
                  <a:lnTo>
                    <a:pt x="1596366" y="398624"/>
                  </a:lnTo>
                  <a:lnTo>
                    <a:pt x="1615369" y="593301"/>
                  </a:lnTo>
                  <a:lnTo>
                    <a:pt x="1634373" y="584031"/>
                  </a:lnTo>
                  <a:lnTo>
                    <a:pt x="1653377" y="250299"/>
                  </a:lnTo>
                  <a:lnTo>
                    <a:pt x="1681882" y="0"/>
                  </a:lnTo>
                  <a:lnTo>
                    <a:pt x="1700886" y="296650"/>
                  </a:lnTo>
                  <a:lnTo>
                    <a:pt x="1719889" y="686005"/>
                  </a:lnTo>
                  <a:lnTo>
                    <a:pt x="1738893" y="1140252"/>
                  </a:lnTo>
                  <a:lnTo>
                    <a:pt x="1757897" y="1288577"/>
                  </a:lnTo>
                  <a:lnTo>
                    <a:pt x="1776900" y="1223685"/>
                  </a:lnTo>
                  <a:lnTo>
                    <a:pt x="1795904" y="899223"/>
                  </a:lnTo>
                  <a:lnTo>
                    <a:pt x="1814907" y="463517"/>
                  </a:lnTo>
                  <a:lnTo>
                    <a:pt x="1833911" y="519139"/>
                  </a:lnTo>
                  <a:lnTo>
                    <a:pt x="1852915" y="713816"/>
                  </a:lnTo>
                  <a:lnTo>
                    <a:pt x="1881420" y="1010467"/>
                  </a:lnTo>
                  <a:lnTo>
                    <a:pt x="1900424" y="1705742"/>
                  </a:lnTo>
                  <a:lnTo>
                    <a:pt x="1919428" y="2215611"/>
                  </a:lnTo>
                  <a:lnTo>
                    <a:pt x="1938431" y="2438038"/>
                  </a:lnTo>
                  <a:lnTo>
                    <a:pt x="1957435" y="2224882"/>
                  </a:lnTo>
                  <a:lnTo>
                    <a:pt x="1976438" y="2122908"/>
                  </a:lnTo>
                  <a:lnTo>
                    <a:pt x="1995442" y="2048745"/>
                  </a:lnTo>
                  <a:lnTo>
                    <a:pt x="2014446" y="1854068"/>
                  </a:lnTo>
                  <a:lnTo>
                    <a:pt x="2033449" y="1983853"/>
                  </a:lnTo>
                  <a:lnTo>
                    <a:pt x="2052453" y="1946771"/>
                  </a:lnTo>
                  <a:lnTo>
                    <a:pt x="2080958" y="1872609"/>
                  </a:lnTo>
                  <a:lnTo>
                    <a:pt x="2099962" y="1696472"/>
                  </a:lnTo>
                  <a:lnTo>
                    <a:pt x="2118966" y="1909690"/>
                  </a:lnTo>
                  <a:lnTo>
                    <a:pt x="2137969" y="2289774"/>
                  </a:lnTo>
                  <a:lnTo>
                    <a:pt x="2156973" y="2641985"/>
                  </a:lnTo>
                  <a:lnTo>
                    <a:pt x="2175977" y="2623444"/>
                  </a:lnTo>
                  <a:lnTo>
                    <a:pt x="2194980" y="2512200"/>
                  </a:lnTo>
                  <a:lnTo>
                    <a:pt x="2213984" y="2187800"/>
                  </a:lnTo>
                  <a:lnTo>
                    <a:pt x="2232988" y="2095097"/>
                  </a:lnTo>
                  <a:lnTo>
                    <a:pt x="2251991" y="2169259"/>
                  </a:lnTo>
                  <a:lnTo>
                    <a:pt x="2280497" y="2373145"/>
                  </a:lnTo>
                  <a:lnTo>
                    <a:pt x="2299500" y="2632715"/>
                  </a:lnTo>
                  <a:lnTo>
                    <a:pt x="2318504" y="2549282"/>
                  </a:lnTo>
                  <a:lnTo>
                    <a:pt x="2337508" y="2113637"/>
                  </a:lnTo>
                  <a:lnTo>
                    <a:pt x="2356511" y="2187800"/>
                  </a:lnTo>
                  <a:lnTo>
                    <a:pt x="2375515" y="2178530"/>
                  </a:lnTo>
                  <a:lnTo>
                    <a:pt x="2394519" y="1993123"/>
                  </a:lnTo>
                  <a:lnTo>
                    <a:pt x="2413522" y="1844797"/>
                  </a:lnTo>
                  <a:lnTo>
                    <a:pt x="2432526" y="1399821"/>
                  </a:lnTo>
                  <a:lnTo>
                    <a:pt x="2451529" y="797249"/>
                  </a:lnTo>
                  <a:lnTo>
                    <a:pt x="2470533" y="120514"/>
                  </a:lnTo>
                  <a:lnTo>
                    <a:pt x="2499039" y="417165"/>
                  </a:lnTo>
                  <a:lnTo>
                    <a:pt x="2518042" y="185406"/>
                  </a:lnTo>
                  <a:lnTo>
                    <a:pt x="2537046" y="407895"/>
                  </a:lnTo>
                  <a:lnTo>
                    <a:pt x="2556050" y="602572"/>
                  </a:lnTo>
                  <a:lnTo>
                    <a:pt x="2575053" y="973385"/>
                  </a:lnTo>
                  <a:lnTo>
                    <a:pt x="2594057" y="1251496"/>
                  </a:lnTo>
                  <a:lnTo>
                    <a:pt x="2613060" y="1557417"/>
                  </a:lnTo>
                  <a:lnTo>
                    <a:pt x="2632064" y="1687202"/>
                  </a:lnTo>
                  <a:lnTo>
                    <a:pt x="2651068" y="1603769"/>
                  </a:lnTo>
                  <a:lnTo>
                    <a:pt x="2670071" y="1520336"/>
                  </a:lnTo>
                  <a:lnTo>
                    <a:pt x="2698577" y="1492525"/>
                  </a:lnTo>
                </a:path>
              </a:pathLst>
            </a:custGeom>
            <a:ln w="18767">
              <a:solidFill>
                <a:srgbClr val="000000"/>
              </a:solidFill>
            </a:ln>
          </p:spPr>
          <p:txBody>
            <a:bodyPr wrap="square" lIns="0" tIns="0" rIns="0" bIns="0" rtlCol="0"/>
            <a:lstStyle/>
            <a:p>
              <a:endParaRPr/>
            </a:p>
          </p:txBody>
        </p:sp>
        <p:sp>
          <p:nvSpPr>
            <p:cNvPr id="61" name="object 61"/>
            <p:cNvSpPr/>
            <p:nvPr/>
          </p:nvSpPr>
          <p:spPr>
            <a:xfrm>
              <a:off x="4784892" y="2246830"/>
              <a:ext cx="247650" cy="0"/>
            </a:xfrm>
            <a:custGeom>
              <a:avLst/>
              <a:gdLst/>
              <a:ahLst/>
              <a:cxnLst/>
              <a:rect l="l" t="t" r="r" b="b"/>
              <a:pathLst>
                <a:path w="247650">
                  <a:moveTo>
                    <a:pt x="0" y="0"/>
                  </a:moveTo>
                  <a:lnTo>
                    <a:pt x="247047" y="0"/>
                  </a:lnTo>
                </a:path>
              </a:pathLst>
            </a:custGeom>
            <a:ln w="18540">
              <a:solidFill>
                <a:srgbClr val="000000"/>
              </a:solidFill>
            </a:ln>
          </p:spPr>
          <p:txBody>
            <a:bodyPr wrap="square" lIns="0" tIns="0" rIns="0" bIns="0" rtlCol="0"/>
            <a:lstStyle/>
            <a:p>
              <a:endParaRPr/>
            </a:p>
          </p:txBody>
        </p:sp>
      </p:grpSp>
      <p:sp>
        <p:nvSpPr>
          <p:cNvPr id="74" name="object 74"/>
          <p:cNvSpPr txBox="1"/>
          <p:nvPr/>
        </p:nvSpPr>
        <p:spPr>
          <a:xfrm>
            <a:off x="5038544" y="2145521"/>
            <a:ext cx="1143000" cy="159385"/>
          </a:xfrm>
          <a:prstGeom prst="rect">
            <a:avLst/>
          </a:prstGeom>
        </p:spPr>
        <p:txBody>
          <a:bodyPr vert="horz" wrap="square" lIns="0" tIns="15875" rIns="0" bIns="0" rtlCol="0">
            <a:spAutoFit/>
          </a:bodyPr>
          <a:lstStyle/>
          <a:p>
            <a:pPr marL="12700">
              <a:lnSpc>
                <a:spcPct val="100000"/>
              </a:lnSpc>
              <a:spcBef>
                <a:spcPts val="125"/>
              </a:spcBef>
            </a:pPr>
            <a:r>
              <a:rPr sz="850" dirty="0">
                <a:latin typeface="Calibri"/>
                <a:cs typeface="Calibri"/>
              </a:rPr>
              <a:t>Frutas</a:t>
            </a:r>
            <a:r>
              <a:rPr sz="850" spc="80" dirty="0">
                <a:latin typeface="Calibri"/>
                <a:cs typeface="Calibri"/>
              </a:rPr>
              <a:t> </a:t>
            </a:r>
            <a:r>
              <a:rPr sz="850" dirty="0">
                <a:latin typeface="Calibri"/>
                <a:cs typeface="Calibri"/>
              </a:rPr>
              <a:t>y</a:t>
            </a:r>
            <a:r>
              <a:rPr sz="850" spc="100" dirty="0">
                <a:latin typeface="Calibri"/>
                <a:cs typeface="Calibri"/>
              </a:rPr>
              <a:t> </a:t>
            </a:r>
            <a:r>
              <a:rPr sz="850" dirty="0">
                <a:latin typeface="Calibri"/>
                <a:cs typeface="Calibri"/>
              </a:rPr>
              <a:t>Verduras</a:t>
            </a:r>
            <a:r>
              <a:rPr sz="850" spc="80" dirty="0">
                <a:latin typeface="Calibri"/>
                <a:cs typeface="Calibri"/>
              </a:rPr>
              <a:t> </a:t>
            </a:r>
            <a:r>
              <a:rPr sz="850" spc="-10" dirty="0">
                <a:latin typeface="Calibri"/>
                <a:cs typeface="Calibri"/>
              </a:rPr>
              <a:t>(4.29)</a:t>
            </a:r>
            <a:endParaRPr sz="850">
              <a:latin typeface="Calibri"/>
              <a:cs typeface="Calibri"/>
            </a:endParaRPr>
          </a:p>
        </p:txBody>
      </p:sp>
      <p:sp>
        <p:nvSpPr>
          <p:cNvPr id="71" name="object 71"/>
          <p:cNvSpPr txBox="1"/>
          <p:nvPr/>
        </p:nvSpPr>
        <p:spPr>
          <a:xfrm>
            <a:off x="7537601" y="2342516"/>
            <a:ext cx="139700" cy="159385"/>
          </a:xfrm>
          <a:prstGeom prst="rect">
            <a:avLst/>
          </a:prstGeom>
        </p:spPr>
        <p:txBody>
          <a:bodyPr vert="horz" wrap="square" lIns="0" tIns="15875" rIns="0" bIns="0" rtlCol="0">
            <a:spAutoFit/>
          </a:bodyPr>
          <a:lstStyle/>
          <a:p>
            <a:pPr marL="12700">
              <a:lnSpc>
                <a:spcPct val="100000"/>
              </a:lnSpc>
              <a:spcBef>
                <a:spcPts val="125"/>
              </a:spcBef>
            </a:pPr>
            <a:r>
              <a:rPr sz="850" spc="-25" dirty="0">
                <a:latin typeface="Calibri"/>
                <a:cs typeface="Calibri"/>
              </a:rPr>
              <a:t>25</a:t>
            </a:r>
            <a:endParaRPr sz="850">
              <a:latin typeface="Calibri"/>
              <a:cs typeface="Calibri"/>
            </a:endParaRPr>
          </a:p>
        </p:txBody>
      </p:sp>
      <p:sp>
        <p:nvSpPr>
          <p:cNvPr id="70" name="object 70"/>
          <p:cNvSpPr txBox="1"/>
          <p:nvPr/>
        </p:nvSpPr>
        <p:spPr>
          <a:xfrm>
            <a:off x="7537601" y="2692857"/>
            <a:ext cx="139700" cy="159385"/>
          </a:xfrm>
          <a:prstGeom prst="rect">
            <a:avLst/>
          </a:prstGeom>
        </p:spPr>
        <p:txBody>
          <a:bodyPr vert="horz" wrap="square" lIns="0" tIns="15875" rIns="0" bIns="0" rtlCol="0">
            <a:spAutoFit/>
          </a:bodyPr>
          <a:lstStyle/>
          <a:p>
            <a:pPr marL="12700">
              <a:lnSpc>
                <a:spcPct val="100000"/>
              </a:lnSpc>
              <a:spcBef>
                <a:spcPts val="125"/>
              </a:spcBef>
            </a:pPr>
            <a:r>
              <a:rPr sz="850" spc="-25" dirty="0">
                <a:latin typeface="Calibri"/>
                <a:cs typeface="Calibri"/>
              </a:rPr>
              <a:t>20</a:t>
            </a:r>
            <a:endParaRPr sz="850">
              <a:latin typeface="Calibri"/>
              <a:cs typeface="Calibri"/>
            </a:endParaRPr>
          </a:p>
        </p:txBody>
      </p:sp>
      <p:sp>
        <p:nvSpPr>
          <p:cNvPr id="69" name="object 69"/>
          <p:cNvSpPr txBox="1"/>
          <p:nvPr/>
        </p:nvSpPr>
        <p:spPr>
          <a:xfrm>
            <a:off x="7537601" y="3042504"/>
            <a:ext cx="139700" cy="159385"/>
          </a:xfrm>
          <a:prstGeom prst="rect">
            <a:avLst/>
          </a:prstGeom>
        </p:spPr>
        <p:txBody>
          <a:bodyPr vert="horz" wrap="square" lIns="0" tIns="15875" rIns="0" bIns="0" rtlCol="0">
            <a:spAutoFit/>
          </a:bodyPr>
          <a:lstStyle/>
          <a:p>
            <a:pPr marL="12700">
              <a:lnSpc>
                <a:spcPct val="100000"/>
              </a:lnSpc>
              <a:spcBef>
                <a:spcPts val="125"/>
              </a:spcBef>
            </a:pPr>
            <a:r>
              <a:rPr sz="850" spc="-25" dirty="0">
                <a:latin typeface="Calibri"/>
                <a:cs typeface="Calibri"/>
              </a:rPr>
              <a:t>15</a:t>
            </a:r>
            <a:endParaRPr sz="850">
              <a:latin typeface="Calibri"/>
              <a:cs typeface="Calibri"/>
            </a:endParaRPr>
          </a:p>
        </p:txBody>
      </p:sp>
      <p:sp>
        <p:nvSpPr>
          <p:cNvPr id="68" name="object 68"/>
          <p:cNvSpPr txBox="1"/>
          <p:nvPr/>
        </p:nvSpPr>
        <p:spPr>
          <a:xfrm>
            <a:off x="7537601" y="3391610"/>
            <a:ext cx="139700" cy="159385"/>
          </a:xfrm>
          <a:prstGeom prst="rect">
            <a:avLst/>
          </a:prstGeom>
        </p:spPr>
        <p:txBody>
          <a:bodyPr vert="horz" wrap="square" lIns="0" tIns="15875" rIns="0" bIns="0" rtlCol="0">
            <a:spAutoFit/>
          </a:bodyPr>
          <a:lstStyle/>
          <a:p>
            <a:pPr marL="12700">
              <a:lnSpc>
                <a:spcPct val="100000"/>
              </a:lnSpc>
              <a:spcBef>
                <a:spcPts val="125"/>
              </a:spcBef>
            </a:pPr>
            <a:r>
              <a:rPr sz="850" spc="-25" dirty="0">
                <a:latin typeface="Calibri"/>
                <a:cs typeface="Calibri"/>
              </a:rPr>
              <a:t>10</a:t>
            </a:r>
            <a:endParaRPr sz="850">
              <a:latin typeface="Calibri"/>
              <a:cs typeface="Calibri"/>
            </a:endParaRPr>
          </a:p>
        </p:txBody>
      </p:sp>
      <p:sp>
        <p:nvSpPr>
          <p:cNvPr id="67" name="object 67"/>
          <p:cNvSpPr txBox="1"/>
          <p:nvPr/>
        </p:nvSpPr>
        <p:spPr>
          <a:xfrm>
            <a:off x="7537601" y="3741256"/>
            <a:ext cx="83820" cy="159385"/>
          </a:xfrm>
          <a:prstGeom prst="rect">
            <a:avLst/>
          </a:prstGeom>
        </p:spPr>
        <p:txBody>
          <a:bodyPr vert="horz" wrap="square" lIns="0" tIns="15875" rIns="0" bIns="0" rtlCol="0">
            <a:spAutoFit/>
          </a:bodyPr>
          <a:lstStyle/>
          <a:p>
            <a:pPr marL="12700">
              <a:lnSpc>
                <a:spcPct val="100000"/>
              </a:lnSpc>
              <a:spcBef>
                <a:spcPts val="125"/>
              </a:spcBef>
            </a:pPr>
            <a:r>
              <a:rPr sz="850" spc="-50" dirty="0">
                <a:latin typeface="Calibri"/>
                <a:cs typeface="Calibri"/>
              </a:rPr>
              <a:t>5</a:t>
            </a:r>
            <a:endParaRPr sz="850">
              <a:latin typeface="Calibri"/>
              <a:cs typeface="Calibri"/>
            </a:endParaRPr>
          </a:p>
        </p:txBody>
      </p:sp>
      <p:sp>
        <p:nvSpPr>
          <p:cNvPr id="66" name="object 66"/>
          <p:cNvSpPr txBox="1"/>
          <p:nvPr/>
        </p:nvSpPr>
        <p:spPr>
          <a:xfrm>
            <a:off x="7537601" y="4090748"/>
            <a:ext cx="83820" cy="159385"/>
          </a:xfrm>
          <a:prstGeom prst="rect">
            <a:avLst/>
          </a:prstGeom>
        </p:spPr>
        <p:txBody>
          <a:bodyPr vert="horz" wrap="square" lIns="0" tIns="15875" rIns="0" bIns="0" rtlCol="0">
            <a:spAutoFit/>
          </a:bodyPr>
          <a:lstStyle/>
          <a:p>
            <a:pPr marL="12700">
              <a:lnSpc>
                <a:spcPct val="100000"/>
              </a:lnSpc>
              <a:spcBef>
                <a:spcPts val="125"/>
              </a:spcBef>
            </a:pPr>
            <a:r>
              <a:rPr sz="850" spc="-50" dirty="0">
                <a:latin typeface="Calibri"/>
                <a:cs typeface="Calibri"/>
              </a:rPr>
              <a:t>0</a:t>
            </a:r>
            <a:endParaRPr sz="850">
              <a:latin typeface="Calibri"/>
              <a:cs typeface="Calibri"/>
            </a:endParaRPr>
          </a:p>
        </p:txBody>
      </p:sp>
      <p:sp>
        <p:nvSpPr>
          <p:cNvPr id="65" name="object 65"/>
          <p:cNvSpPr txBox="1"/>
          <p:nvPr/>
        </p:nvSpPr>
        <p:spPr>
          <a:xfrm>
            <a:off x="7537601" y="4441089"/>
            <a:ext cx="124460" cy="159385"/>
          </a:xfrm>
          <a:prstGeom prst="rect">
            <a:avLst/>
          </a:prstGeom>
        </p:spPr>
        <p:txBody>
          <a:bodyPr vert="horz" wrap="square" lIns="0" tIns="15875" rIns="0" bIns="0" rtlCol="0">
            <a:spAutoFit/>
          </a:bodyPr>
          <a:lstStyle/>
          <a:p>
            <a:pPr marL="12700">
              <a:lnSpc>
                <a:spcPct val="100000"/>
              </a:lnSpc>
              <a:spcBef>
                <a:spcPts val="125"/>
              </a:spcBef>
            </a:pPr>
            <a:r>
              <a:rPr sz="850" dirty="0">
                <a:latin typeface="Calibri"/>
                <a:cs typeface="Calibri"/>
              </a:rPr>
              <a:t>-</a:t>
            </a:r>
            <a:r>
              <a:rPr sz="850" spc="-50" dirty="0">
                <a:latin typeface="Calibri"/>
                <a:cs typeface="Calibri"/>
              </a:rPr>
              <a:t>5</a:t>
            </a:r>
            <a:endParaRPr sz="850">
              <a:latin typeface="Calibri"/>
              <a:cs typeface="Calibri"/>
            </a:endParaRPr>
          </a:p>
        </p:txBody>
      </p:sp>
      <p:sp>
        <p:nvSpPr>
          <p:cNvPr id="64" name="object 64"/>
          <p:cNvSpPr txBox="1"/>
          <p:nvPr/>
        </p:nvSpPr>
        <p:spPr>
          <a:xfrm>
            <a:off x="7537601" y="4790659"/>
            <a:ext cx="178435" cy="159385"/>
          </a:xfrm>
          <a:prstGeom prst="rect">
            <a:avLst/>
          </a:prstGeom>
        </p:spPr>
        <p:txBody>
          <a:bodyPr vert="horz" wrap="square" lIns="0" tIns="15875" rIns="0" bIns="0" rtlCol="0">
            <a:spAutoFit/>
          </a:bodyPr>
          <a:lstStyle/>
          <a:p>
            <a:pPr marL="12700">
              <a:lnSpc>
                <a:spcPct val="100000"/>
              </a:lnSpc>
              <a:spcBef>
                <a:spcPts val="125"/>
              </a:spcBef>
            </a:pPr>
            <a:r>
              <a:rPr sz="850" dirty="0">
                <a:latin typeface="Calibri"/>
                <a:cs typeface="Calibri"/>
              </a:rPr>
              <a:t>-</a:t>
            </a:r>
            <a:r>
              <a:rPr sz="850" spc="-25" dirty="0">
                <a:latin typeface="Calibri"/>
                <a:cs typeface="Calibri"/>
              </a:rPr>
              <a:t>10</a:t>
            </a:r>
            <a:endParaRPr sz="850">
              <a:latin typeface="Calibri"/>
              <a:cs typeface="Calibri"/>
            </a:endParaRPr>
          </a:p>
        </p:txBody>
      </p:sp>
      <p:sp>
        <p:nvSpPr>
          <p:cNvPr id="63" name="object 63"/>
          <p:cNvSpPr txBox="1"/>
          <p:nvPr/>
        </p:nvSpPr>
        <p:spPr>
          <a:xfrm>
            <a:off x="7537601" y="5139842"/>
            <a:ext cx="178435" cy="159385"/>
          </a:xfrm>
          <a:prstGeom prst="rect">
            <a:avLst/>
          </a:prstGeom>
        </p:spPr>
        <p:txBody>
          <a:bodyPr vert="horz" wrap="square" lIns="0" tIns="15875" rIns="0" bIns="0" rtlCol="0">
            <a:spAutoFit/>
          </a:bodyPr>
          <a:lstStyle/>
          <a:p>
            <a:pPr marL="12700">
              <a:lnSpc>
                <a:spcPct val="100000"/>
              </a:lnSpc>
              <a:spcBef>
                <a:spcPts val="125"/>
              </a:spcBef>
            </a:pPr>
            <a:r>
              <a:rPr sz="850" dirty="0">
                <a:latin typeface="Calibri"/>
                <a:cs typeface="Calibri"/>
              </a:rPr>
              <a:t>-</a:t>
            </a:r>
            <a:r>
              <a:rPr sz="850" spc="-25" dirty="0">
                <a:latin typeface="Calibri"/>
                <a:cs typeface="Calibri"/>
              </a:rPr>
              <a:t>15</a:t>
            </a:r>
            <a:endParaRPr sz="850">
              <a:latin typeface="Calibri"/>
              <a:cs typeface="Calibri"/>
            </a:endParaRPr>
          </a:p>
        </p:txBody>
      </p:sp>
      <p:sp>
        <p:nvSpPr>
          <p:cNvPr id="46" name="object 46"/>
          <p:cNvSpPr txBox="1"/>
          <p:nvPr/>
        </p:nvSpPr>
        <p:spPr>
          <a:xfrm>
            <a:off x="3419355" y="5489024"/>
            <a:ext cx="124460" cy="159385"/>
          </a:xfrm>
          <a:prstGeom prst="rect">
            <a:avLst/>
          </a:prstGeom>
        </p:spPr>
        <p:txBody>
          <a:bodyPr vert="horz" wrap="square" lIns="0" tIns="15875" rIns="0" bIns="0" rtlCol="0">
            <a:spAutoFit/>
          </a:bodyPr>
          <a:lstStyle/>
          <a:p>
            <a:pPr marL="12700">
              <a:lnSpc>
                <a:spcPct val="100000"/>
              </a:lnSpc>
              <a:spcBef>
                <a:spcPts val="125"/>
              </a:spcBef>
            </a:pPr>
            <a:r>
              <a:rPr sz="850" dirty="0">
                <a:latin typeface="Calibri"/>
                <a:cs typeface="Calibri"/>
              </a:rPr>
              <a:t>-</a:t>
            </a:r>
            <a:r>
              <a:rPr sz="850" spc="-50" dirty="0">
                <a:latin typeface="Calibri"/>
                <a:cs typeface="Calibri"/>
              </a:rPr>
              <a:t>4</a:t>
            </a:r>
            <a:endParaRPr sz="850">
              <a:latin typeface="Calibri"/>
              <a:cs typeface="Calibri"/>
            </a:endParaRPr>
          </a:p>
        </p:txBody>
      </p:sp>
      <p:sp>
        <p:nvSpPr>
          <p:cNvPr id="62" name="object 62"/>
          <p:cNvSpPr txBox="1"/>
          <p:nvPr/>
        </p:nvSpPr>
        <p:spPr>
          <a:xfrm>
            <a:off x="7537601" y="5489411"/>
            <a:ext cx="178435" cy="159385"/>
          </a:xfrm>
          <a:prstGeom prst="rect">
            <a:avLst/>
          </a:prstGeom>
        </p:spPr>
        <p:txBody>
          <a:bodyPr vert="horz" wrap="square" lIns="0" tIns="15875" rIns="0" bIns="0" rtlCol="0">
            <a:spAutoFit/>
          </a:bodyPr>
          <a:lstStyle/>
          <a:p>
            <a:pPr marL="12700">
              <a:lnSpc>
                <a:spcPct val="100000"/>
              </a:lnSpc>
              <a:spcBef>
                <a:spcPts val="125"/>
              </a:spcBef>
            </a:pPr>
            <a:r>
              <a:rPr sz="850" dirty="0">
                <a:latin typeface="Calibri"/>
                <a:cs typeface="Calibri"/>
              </a:rPr>
              <a:t>-</a:t>
            </a:r>
            <a:r>
              <a:rPr sz="850" spc="-25" dirty="0">
                <a:latin typeface="Calibri"/>
                <a:cs typeface="Calibri"/>
              </a:rPr>
              <a:t>20</a:t>
            </a:r>
            <a:endParaRPr sz="850">
              <a:latin typeface="Calibri"/>
              <a:cs typeface="Calibri"/>
            </a:endParaRPr>
          </a:p>
        </p:txBody>
      </p:sp>
      <p:sp>
        <p:nvSpPr>
          <p:cNvPr id="22" name="object 22"/>
          <p:cNvSpPr txBox="1"/>
          <p:nvPr/>
        </p:nvSpPr>
        <p:spPr>
          <a:xfrm>
            <a:off x="11720651" y="5486531"/>
            <a:ext cx="124460" cy="161925"/>
          </a:xfrm>
          <a:prstGeom prst="rect">
            <a:avLst/>
          </a:prstGeom>
        </p:spPr>
        <p:txBody>
          <a:bodyPr vert="horz" wrap="square" lIns="0" tIns="11430" rIns="0" bIns="0" rtlCol="0">
            <a:spAutoFit/>
          </a:bodyPr>
          <a:lstStyle/>
          <a:p>
            <a:pPr marL="12700">
              <a:lnSpc>
                <a:spcPct val="100000"/>
              </a:lnSpc>
              <a:spcBef>
                <a:spcPts val="90"/>
              </a:spcBef>
            </a:pPr>
            <a:r>
              <a:rPr sz="900" dirty="0">
                <a:latin typeface="Calibri"/>
                <a:cs typeface="Calibri"/>
              </a:rPr>
              <a:t>-</a:t>
            </a:r>
            <a:r>
              <a:rPr sz="900" spc="-50" dirty="0">
                <a:latin typeface="Calibri"/>
                <a:cs typeface="Calibri"/>
              </a:rPr>
              <a:t>2</a:t>
            </a:r>
            <a:endParaRPr sz="900">
              <a:latin typeface="Calibri"/>
              <a:cs typeface="Calibri"/>
            </a:endParaRPr>
          </a:p>
        </p:txBody>
      </p:sp>
      <p:sp>
        <p:nvSpPr>
          <p:cNvPr id="56" name="object 56"/>
          <p:cNvSpPr txBox="1"/>
          <p:nvPr/>
        </p:nvSpPr>
        <p:spPr>
          <a:xfrm>
            <a:off x="396608" y="5641615"/>
            <a:ext cx="2856230" cy="635000"/>
          </a:xfrm>
          <a:prstGeom prst="rect">
            <a:avLst/>
          </a:prstGeom>
        </p:spPr>
        <p:txBody>
          <a:bodyPr vert="vert270" wrap="square" lIns="0" tIns="0" rIns="0" bIns="0" rtlCol="0">
            <a:spAutoFit/>
          </a:bodyPr>
          <a:lstStyle/>
          <a:p>
            <a:pPr marL="43180">
              <a:lnSpc>
                <a:spcPts val="955"/>
              </a:lnSpc>
            </a:pPr>
            <a:r>
              <a:rPr sz="900" dirty="0">
                <a:latin typeface="Calibri"/>
                <a:cs typeface="Calibri"/>
              </a:rPr>
              <a:t>1Q</a:t>
            </a:r>
            <a:r>
              <a:rPr sz="900" spc="-30" dirty="0">
                <a:latin typeface="Calibri"/>
                <a:cs typeface="Calibri"/>
              </a:rPr>
              <a:t> </a:t>
            </a:r>
            <a:r>
              <a:rPr sz="900" spc="-10" dirty="0">
                <a:latin typeface="Calibri"/>
                <a:cs typeface="Calibri"/>
              </a:rPr>
              <a:t>Ene</a:t>
            </a:r>
            <a:r>
              <a:rPr sz="900" spc="-20" dirty="0">
                <a:latin typeface="Calibri"/>
                <a:cs typeface="Calibri"/>
              </a:rPr>
              <a:t> 2021</a:t>
            </a:r>
            <a:endParaRPr sz="900">
              <a:latin typeface="Calibri"/>
              <a:cs typeface="Calibri"/>
            </a:endParaRPr>
          </a:p>
          <a:p>
            <a:pPr marL="12700">
              <a:lnSpc>
                <a:spcPct val="100000"/>
              </a:lnSpc>
              <a:spcBef>
                <a:spcPts val="175"/>
              </a:spcBef>
            </a:pPr>
            <a:r>
              <a:rPr sz="900" dirty="0">
                <a:latin typeface="Calibri"/>
                <a:cs typeface="Calibri"/>
              </a:rPr>
              <a:t>1Q</a:t>
            </a:r>
            <a:r>
              <a:rPr sz="900" spc="-5" dirty="0">
                <a:latin typeface="Calibri"/>
                <a:cs typeface="Calibri"/>
              </a:rPr>
              <a:t> </a:t>
            </a:r>
            <a:r>
              <a:rPr sz="900" spc="-20" dirty="0">
                <a:latin typeface="Calibri"/>
                <a:cs typeface="Calibri"/>
              </a:rPr>
              <a:t>May</a:t>
            </a:r>
            <a:r>
              <a:rPr sz="900" spc="-30" dirty="0">
                <a:latin typeface="Calibri"/>
                <a:cs typeface="Calibri"/>
              </a:rPr>
              <a:t> </a:t>
            </a:r>
            <a:r>
              <a:rPr sz="900" spc="-20" dirty="0">
                <a:latin typeface="Calibri"/>
                <a:cs typeface="Calibri"/>
              </a:rPr>
              <a:t>2021</a:t>
            </a:r>
            <a:endParaRPr sz="900">
              <a:latin typeface="Calibri"/>
              <a:cs typeface="Calibri"/>
            </a:endParaRPr>
          </a:p>
          <a:p>
            <a:pPr marL="46355">
              <a:lnSpc>
                <a:spcPct val="100000"/>
              </a:lnSpc>
              <a:spcBef>
                <a:spcPts val="180"/>
              </a:spcBef>
            </a:pPr>
            <a:r>
              <a:rPr sz="900" dirty="0">
                <a:latin typeface="Calibri"/>
                <a:cs typeface="Calibri"/>
              </a:rPr>
              <a:t>1Q</a:t>
            </a:r>
            <a:r>
              <a:rPr sz="900" spc="-25" dirty="0">
                <a:latin typeface="Calibri"/>
                <a:cs typeface="Calibri"/>
              </a:rPr>
              <a:t> Sep </a:t>
            </a:r>
            <a:r>
              <a:rPr sz="900" spc="-20" dirty="0">
                <a:latin typeface="Calibri"/>
                <a:cs typeface="Calibri"/>
              </a:rPr>
              <a:t>2021</a:t>
            </a:r>
            <a:endParaRPr sz="900">
              <a:latin typeface="Calibri"/>
              <a:cs typeface="Calibri"/>
            </a:endParaRPr>
          </a:p>
          <a:p>
            <a:pPr marL="43180">
              <a:lnSpc>
                <a:spcPct val="100000"/>
              </a:lnSpc>
              <a:spcBef>
                <a:spcPts val="180"/>
              </a:spcBef>
            </a:pPr>
            <a:r>
              <a:rPr sz="900" dirty="0">
                <a:latin typeface="Calibri"/>
                <a:cs typeface="Calibri"/>
              </a:rPr>
              <a:t>1Q</a:t>
            </a:r>
            <a:r>
              <a:rPr sz="900" spc="-30" dirty="0">
                <a:latin typeface="Calibri"/>
                <a:cs typeface="Calibri"/>
              </a:rPr>
              <a:t> </a:t>
            </a:r>
            <a:r>
              <a:rPr sz="900" spc="-10" dirty="0">
                <a:latin typeface="Calibri"/>
                <a:cs typeface="Calibri"/>
              </a:rPr>
              <a:t>Ene</a:t>
            </a:r>
            <a:r>
              <a:rPr sz="900" spc="-25" dirty="0">
                <a:latin typeface="Calibri"/>
                <a:cs typeface="Calibri"/>
              </a:rPr>
              <a:t> </a:t>
            </a:r>
            <a:r>
              <a:rPr sz="900" spc="-20" dirty="0">
                <a:latin typeface="Calibri"/>
                <a:cs typeface="Calibri"/>
              </a:rPr>
              <a:t>2022</a:t>
            </a:r>
            <a:endParaRPr sz="900">
              <a:latin typeface="Calibri"/>
              <a:cs typeface="Calibri"/>
            </a:endParaRPr>
          </a:p>
          <a:p>
            <a:pPr marL="12700">
              <a:lnSpc>
                <a:spcPct val="100000"/>
              </a:lnSpc>
              <a:spcBef>
                <a:spcPts val="175"/>
              </a:spcBef>
            </a:pPr>
            <a:r>
              <a:rPr sz="900" dirty="0">
                <a:latin typeface="Calibri"/>
                <a:cs typeface="Calibri"/>
              </a:rPr>
              <a:t>1Q</a:t>
            </a:r>
            <a:r>
              <a:rPr sz="900" spc="-5" dirty="0">
                <a:latin typeface="Calibri"/>
                <a:cs typeface="Calibri"/>
              </a:rPr>
              <a:t> </a:t>
            </a:r>
            <a:r>
              <a:rPr sz="900" spc="-20" dirty="0">
                <a:latin typeface="Calibri"/>
                <a:cs typeface="Calibri"/>
              </a:rPr>
              <a:t>May</a:t>
            </a:r>
            <a:r>
              <a:rPr sz="900" spc="-30" dirty="0">
                <a:latin typeface="Calibri"/>
                <a:cs typeface="Calibri"/>
              </a:rPr>
              <a:t> </a:t>
            </a:r>
            <a:r>
              <a:rPr sz="900" spc="-20" dirty="0">
                <a:latin typeface="Calibri"/>
                <a:cs typeface="Calibri"/>
              </a:rPr>
              <a:t>2022</a:t>
            </a:r>
            <a:endParaRPr sz="900">
              <a:latin typeface="Calibri"/>
              <a:cs typeface="Calibri"/>
            </a:endParaRPr>
          </a:p>
          <a:p>
            <a:pPr marL="46355">
              <a:lnSpc>
                <a:spcPct val="100000"/>
              </a:lnSpc>
              <a:spcBef>
                <a:spcPts val="180"/>
              </a:spcBef>
            </a:pPr>
            <a:r>
              <a:rPr sz="900" dirty="0">
                <a:latin typeface="Calibri"/>
                <a:cs typeface="Calibri"/>
              </a:rPr>
              <a:t>1Q</a:t>
            </a:r>
            <a:r>
              <a:rPr sz="900" spc="-15" dirty="0">
                <a:latin typeface="Calibri"/>
                <a:cs typeface="Calibri"/>
              </a:rPr>
              <a:t> </a:t>
            </a:r>
            <a:r>
              <a:rPr sz="900" spc="-35" dirty="0">
                <a:latin typeface="Calibri"/>
                <a:cs typeface="Calibri"/>
              </a:rPr>
              <a:t>Sep</a:t>
            </a:r>
            <a:r>
              <a:rPr sz="900" spc="-15" dirty="0">
                <a:latin typeface="Calibri"/>
                <a:cs typeface="Calibri"/>
              </a:rPr>
              <a:t> </a:t>
            </a:r>
            <a:r>
              <a:rPr sz="900" spc="-20" dirty="0">
                <a:latin typeface="Calibri"/>
                <a:cs typeface="Calibri"/>
              </a:rPr>
              <a:t>2022</a:t>
            </a:r>
            <a:endParaRPr sz="900">
              <a:latin typeface="Calibri"/>
              <a:cs typeface="Calibri"/>
            </a:endParaRPr>
          </a:p>
          <a:p>
            <a:pPr marL="43180">
              <a:lnSpc>
                <a:spcPct val="100000"/>
              </a:lnSpc>
              <a:spcBef>
                <a:spcPts val="175"/>
              </a:spcBef>
            </a:pPr>
            <a:r>
              <a:rPr sz="900" dirty="0">
                <a:latin typeface="Calibri"/>
                <a:cs typeface="Calibri"/>
              </a:rPr>
              <a:t>1Q</a:t>
            </a:r>
            <a:r>
              <a:rPr sz="900" spc="-30" dirty="0">
                <a:latin typeface="Calibri"/>
                <a:cs typeface="Calibri"/>
              </a:rPr>
              <a:t> </a:t>
            </a:r>
            <a:r>
              <a:rPr sz="900" spc="-10" dirty="0">
                <a:latin typeface="Calibri"/>
                <a:cs typeface="Calibri"/>
              </a:rPr>
              <a:t>Ene</a:t>
            </a:r>
            <a:r>
              <a:rPr sz="900" spc="-20" dirty="0">
                <a:latin typeface="Calibri"/>
                <a:cs typeface="Calibri"/>
              </a:rPr>
              <a:t> 2023</a:t>
            </a:r>
            <a:endParaRPr sz="900">
              <a:latin typeface="Calibri"/>
              <a:cs typeface="Calibri"/>
            </a:endParaRPr>
          </a:p>
          <a:p>
            <a:pPr marL="12700">
              <a:lnSpc>
                <a:spcPct val="100000"/>
              </a:lnSpc>
              <a:spcBef>
                <a:spcPts val="180"/>
              </a:spcBef>
            </a:pPr>
            <a:r>
              <a:rPr sz="900" dirty="0">
                <a:latin typeface="Calibri"/>
                <a:cs typeface="Calibri"/>
              </a:rPr>
              <a:t>1Q</a:t>
            </a:r>
            <a:r>
              <a:rPr sz="900" spc="-5" dirty="0">
                <a:latin typeface="Calibri"/>
                <a:cs typeface="Calibri"/>
              </a:rPr>
              <a:t> </a:t>
            </a:r>
            <a:r>
              <a:rPr sz="900" spc="-20" dirty="0">
                <a:latin typeface="Calibri"/>
                <a:cs typeface="Calibri"/>
              </a:rPr>
              <a:t>May</a:t>
            </a:r>
            <a:r>
              <a:rPr sz="900" spc="-25" dirty="0">
                <a:latin typeface="Calibri"/>
                <a:cs typeface="Calibri"/>
              </a:rPr>
              <a:t> </a:t>
            </a:r>
            <a:r>
              <a:rPr sz="900" spc="-20" dirty="0">
                <a:latin typeface="Calibri"/>
                <a:cs typeface="Calibri"/>
              </a:rPr>
              <a:t>2023</a:t>
            </a:r>
            <a:endParaRPr sz="900">
              <a:latin typeface="Calibri"/>
              <a:cs typeface="Calibri"/>
            </a:endParaRPr>
          </a:p>
          <a:p>
            <a:pPr marL="46355">
              <a:lnSpc>
                <a:spcPct val="100000"/>
              </a:lnSpc>
              <a:spcBef>
                <a:spcPts val="175"/>
              </a:spcBef>
            </a:pPr>
            <a:r>
              <a:rPr sz="900" dirty="0">
                <a:latin typeface="Calibri"/>
                <a:cs typeface="Calibri"/>
              </a:rPr>
              <a:t>1Q</a:t>
            </a:r>
            <a:r>
              <a:rPr sz="900" spc="-25" dirty="0">
                <a:latin typeface="Calibri"/>
                <a:cs typeface="Calibri"/>
              </a:rPr>
              <a:t> Sep </a:t>
            </a:r>
            <a:r>
              <a:rPr sz="900" spc="-20" dirty="0">
                <a:latin typeface="Calibri"/>
                <a:cs typeface="Calibri"/>
              </a:rPr>
              <a:t>2023</a:t>
            </a:r>
            <a:endParaRPr sz="900">
              <a:latin typeface="Calibri"/>
              <a:cs typeface="Calibri"/>
            </a:endParaRPr>
          </a:p>
          <a:p>
            <a:pPr marL="43180">
              <a:lnSpc>
                <a:spcPct val="100000"/>
              </a:lnSpc>
              <a:spcBef>
                <a:spcPts val="180"/>
              </a:spcBef>
            </a:pPr>
            <a:r>
              <a:rPr sz="900" dirty="0">
                <a:latin typeface="Calibri"/>
                <a:cs typeface="Calibri"/>
              </a:rPr>
              <a:t>1Q</a:t>
            </a:r>
            <a:r>
              <a:rPr sz="900" spc="-30" dirty="0">
                <a:latin typeface="Calibri"/>
                <a:cs typeface="Calibri"/>
              </a:rPr>
              <a:t> </a:t>
            </a:r>
            <a:r>
              <a:rPr sz="900" spc="-10" dirty="0">
                <a:latin typeface="Calibri"/>
                <a:cs typeface="Calibri"/>
              </a:rPr>
              <a:t>Ene</a:t>
            </a:r>
            <a:r>
              <a:rPr sz="900" spc="-20" dirty="0">
                <a:latin typeface="Calibri"/>
                <a:cs typeface="Calibri"/>
              </a:rPr>
              <a:t> 2024</a:t>
            </a:r>
            <a:endParaRPr sz="900">
              <a:latin typeface="Calibri"/>
              <a:cs typeface="Calibri"/>
            </a:endParaRPr>
          </a:p>
          <a:p>
            <a:pPr marL="12700">
              <a:lnSpc>
                <a:spcPct val="100000"/>
              </a:lnSpc>
              <a:spcBef>
                <a:spcPts val="175"/>
              </a:spcBef>
            </a:pPr>
            <a:r>
              <a:rPr sz="900" dirty="0">
                <a:latin typeface="Calibri"/>
                <a:cs typeface="Calibri"/>
              </a:rPr>
              <a:t>1Q</a:t>
            </a:r>
            <a:r>
              <a:rPr sz="900" spc="-5" dirty="0">
                <a:latin typeface="Calibri"/>
                <a:cs typeface="Calibri"/>
              </a:rPr>
              <a:t> </a:t>
            </a:r>
            <a:r>
              <a:rPr sz="900" spc="-20" dirty="0">
                <a:latin typeface="Calibri"/>
                <a:cs typeface="Calibri"/>
              </a:rPr>
              <a:t>May</a:t>
            </a:r>
            <a:r>
              <a:rPr sz="900" spc="-30" dirty="0">
                <a:latin typeface="Calibri"/>
                <a:cs typeface="Calibri"/>
              </a:rPr>
              <a:t> </a:t>
            </a:r>
            <a:r>
              <a:rPr sz="900" spc="-20" dirty="0">
                <a:latin typeface="Calibri"/>
                <a:cs typeface="Calibri"/>
              </a:rPr>
              <a:t>2024</a:t>
            </a:r>
            <a:endParaRPr sz="900">
              <a:latin typeface="Calibri"/>
              <a:cs typeface="Calibri"/>
            </a:endParaRPr>
          </a:p>
          <a:p>
            <a:pPr marL="46355">
              <a:lnSpc>
                <a:spcPct val="100000"/>
              </a:lnSpc>
              <a:spcBef>
                <a:spcPts val="180"/>
              </a:spcBef>
            </a:pPr>
            <a:r>
              <a:rPr sz="900" dirty="0">
                <a:latin typeface="Calibri"/>
                <a:cs typeface="Calibri"/>
              </a:rPr>
              <a:t>1Q</a:t>
            </a:r>
            <a:r>
              <a:rPr sz="900" spc="-25" dirty="0">
                <a:latin typeface="Calibri"/>
                <a:cs typeface="Calibri"/>
              </a:rPr>
              <a:t> Sep </a:t>
            </a:r>
            <a:r>
              <a:rPr sz="900" spc="-20" dirty="0">
                <a:latin typeface="Calibri"/>
                <a:cs typeface="Calibri"/>
              </a:rPr>
              <a:t>2024</a:t>
            </a:r>
            <a:endParaRPr sz="900">
              <a:latin typeface="Calibri"/>
              <a:cs typeface="Calibri"/>
            </a:endParaRPr>
          </a:p>
          <a:p>
            <a:pPr marL="43180">
              <a:lnSpc>
                <a:spcPct val="100000"/>
              </a:lnSpc>
              <a:spcBef>
                <a:spcPts val="180"/>
              </a:spcBef>
            </a:pPr>
            <a:r>
              <a:rPr sz="900" dirty="0">
                <a:latin typeface="Calibri"/>
                <a:cs typeface="Calibri"/>
              </a:rPr>
              <a:t>1Q</a:t>
            </a:r>
            <a:r>
              <a:rPr sz="900" spc="-30" dirty="0">
                <a:latin typeface="Calibri"/>
                <a:cs typeface="Calibri"/>
              </a:rPr>
              <a:t> </a:t>
            </a:r>
            <a:r>
              <a:rPr sz="900" spc="-10" dirty="0">
                <a:latin typeface="Calibri"/>
                <a:cs typeface="Calibri"/>
              </a:rPr>
              <a:t>Ene</a:t>
            </a:r>
            <a:r>
              <a:rPr sz="900" spc="-20" dirty="0">
                <a:latin typeface="Calibri"/>
                <a:cs typeface="Calibri"/>
              </a:rPr>
              <a:t> 2025</a:t>
            </a:r>
            <a:endParaRPr sz="900">
              <a:latin typeface="Calibri"/>
              <a:cs typeface="Calibri"/>
            </a:endParaRPr>
          </a:p>
          <a:p>
            <a:pPr marL="12700">
              <a:lnSpc>
                <a:spcPct val="100000"/>
              </a:lnSpc>
              <a:spcBef>
                <a:spcPts val="180"/>
              </a:spcBef>
            </a:pPr>
            <a:r>
              <a:rPr sz="900" dirty="0">
                <a:latin typeface="Calibri"/>
                <a:cs typeface="Calibri"/>
              </a:rPr>
              <a:t>1Q</a:t>
            </a:r>
            <a:r>
              <a:rPr sz="900" spc="-5" dirty="0">
                <a:latin typeface="Calibri"/>
                <a:cs typeface="Calibri"/>
              </a:rPr>
              <a:t> </a:t>
            </a:r>
            <a:r>
              <a:rPr sz="900" spc="-20" dirty="0">
                <a:latin typeface="Calibri"/>
                <a:cs typeface="Calibri"/>
              </a:rPr>
              <a:t>May</a:t>
            </a:r>
            <a:r>
              <a:rPr sz="900" spc="-30" dirty="0">
                <a:latin typeface="Calibri"/>
                <a:cs typeface="Calibri"/>
              </a:rPr>
              <a:t> </a:t>
            </a:r>
            <a:r>
              <a:rPr sz="900" spc="-20" dirty="0">
                <a:latin typeface="Calibri"/>
                <a:cs typeface="Calibri"/>
              </a:rPr>
              <a:t>2025</a:t>
            </a:r>
            <a:endParaRPr sz="900">
              <a:latin typeface="Calibri"/>
              <a:cs typeface="Calibri"/>
            </a:endParaRPr>
          </a:p>
          <a:p>
            <a:pPr marL="46355">
              <a:lnSpc>
                <a:spcPct val="100000"/>
              </a:lnSpc>
              <a:spcBef>
                <a:spcPts val="175"/>
              </a:spcBef>
            </a:pPr>
            <a:r>
              <a:rPr sz="900" dirty="0">
                <a:latin typeface="Calibri"/>
                <a:cs typeface="Calibri"/>
              </a:rPr>
              <a:t>1Q</a:t>
            </a:r>
            <a:r>
              <a:rPr sz="900" spc="-25" dirty="0">
                <a:latin typeface="Calibri"/>
                <a:cs typeface="Calibri"/>
              </a:rPr>
              <a:t> Sep </a:t>
            </a:r>
            <a:r>
              <a:rPr sz="900" spc="-20" dirty="0">
                <a:latin typeface="Calibri"/>
                <a:cs typeface="Calibri"/>
              </a:rPr>
              <a:t>2025</a:t>
            </a:r>
            <a:endParaRPr sz="900">
              <a:latin typeface="Calibri"/>
              <a:cs typeface="Calibri"/>
            </a:endParaRPr>
          </a:p>
          <a:p>
            <a:pPr marL="43180">
              <a:lnSpc>
                <a:spcPct val="100000"/>
              </a:lnSpc>
              <a:spcBef>
                <a:spcPts val="180"/>
              </a:spcBef>
            </a:pPr>
            <a:r>
              <a:rPr sz="900" dirty="0">
                <a:latin typeface="Calibri"/>
                <a:cs typeface="Calibri"/>
              </a:rPr>
              <a:t>1Q</a:t>
            </a:r>
            <a:r>
              <a:rPr sz="900" spc="-30" dirty="0">
                <a:latin typeface="Calibri"/>
                <a:cs typeface="Calibri"/>
              </a:rPr>
              <a:t> </a:t>
            </a:r>
            <a:r>
              <a:rPr sz="900" spc="-10" dirty="0">
                <a:latin typeface="Calibri"/>
                <a:cs typeface="Calibri"/>
              </a:rPr>
              <a:t>Ene</a:t>
            </a:r>
            <a:r>
              <a:rPr sz="900" spc="-20" dirty="0">
                <a:latin typeface="Calibri"/>
                <a:cs typeface="Calibri"/>
              </a:rPr>
              <a:t> 2026</a:t>
            </a:r>
            <a:endParaRPr sz="900">
              <a:latin typeface="Calibri"/>
              <a:cs typeface="Calibri"/>
            </a:endParaRPr>
          </a:p>
          <a:p>
            <a:pPr marL="12700">
              <a:lnSpc>
                <a:spcPct val="100000"/>
              </a:lnSpc>
              <a:spcBef>
                <a:spcPts val="175"/>
              </a:spcBef>
            </a:pPr>
            <a:r>
              <a:rPr sz="900" dirty="0">
                <a:latin typeface="Calibri"/>
                <a:cs typeface="Calibri"/>
              </a:rPr>
              <a:t>1Q</a:t>
            </a:r>
            <a:r>
              <a:rPr sz="900" spc="-5" dirty="0">
                <a:latin typeface="Calibri"/>
                <a:cs typeface="Calibri"/>
              </a:rPr>
              <a:t> </a:t>
            </a:r>
            <a:r>
              <a:rPr sz="900" spc="-20" dirty="0">
                <a:latin typeface="Calibri"/>
                <a:cs typeface="Calibri"/>
              </a:rPr>
              <a:t>May</a:t>
            </a:r>
            <a:r>
              <a:rPr sz="900" spc="-30" dirty="0">
                <a:latin typeface="Calibri"/>
                <a:cs typeface="Calibri"/>
              </a:rPr>
              <a:t> </a:t>
            </a:r>
            <a:r>
              <a:rPr sz="900" spc="-20" dirty="0">
                <a:latin typeface="Calibri"/>
                <a:cs typeface="Calibri"/>
              </a:rPr>
              <a:t>2026</a:t>
            </a:r>
            <a:endParaRPr sz="900">
              <a:latin typeface="Calibri"/>
              <a:cs typeface="Calibri"/>
            </a:endParaRPr>
          </a:p>
          <a:p>
            <a:pPr marL="46355">
              <a:lnSpc>
                <a:spcPct val="100000"/>
              </a:lnSpc>
              <a:spcBef>
                <a:spcPts val="180"/>
              </a:spcBef>
            </a:pPr>
            <a:r>
              <a:rPr sz="900" dirty="0">
                <a:latin typeface="Calibri"/>
                <a:cs typeface="Calibri"/>
              </a:rPr>
              <a:t>1Q</a:t>
            </a:r>
            <a:r>
              <a:rPr sz="900" spc="-25" dirty="0">
                <a:latin typeface="Calibri"/>
                <a:cs typeface="Calibri"/>
              </a:rPr>
              <a:t> Sep </a:t>
            </a:r>
            <a:r>
              <a:rPr sz="900" spc="-20" dirty="0">
                <a:latin typeface="Calibri"/>
                <a:cs typeface="Calibri"/>
              </a:rPr>
              <a:t>2026</a:t>
            </a:r>
            <a:endParaRPr sz="900">
              <a:latin typeface="Calibri"/>
              <a:cs typeface="Calibri"/>
            </a:endParaRPr>
          </a:p>
        </p:txBody>
      </p:sp>
      <p:sp>
        <p:nvSpPr>
          <p:cNvPr id="73" name="object 73"/>
          <p:cNvSpPr txBox="1"/>
          <p:nvPr/>
        </p:nvSpPr>
        <p:spPr>
          <a:xfrm>
            <a:off x="4512083" y="5639018"/>
            <a:ext cx="2938780" cy="637540"/>
          </a:xfrm>
          <a:prstGeom prst="rect">
            <a:avLst/>
          </a:prstGeom>
        </p:spPr>
        <p:txBody>
          <a:bodyPr vert="vert270" wrap="square" lIns="0" tIns="0" rIns="0" bIns="0" rtlCol="0">
            <a:spAutoFit/>
          </a:bodyPr>
          <a:lstStyle/>
          <a:p>
            <a:pPr marL="43180">
              <a:lnSpc>
                <a:spcPts val="955"/>
              </a:lnSpc>
            </a:pPr>
            <a:r>
              <a:rPr sz="900" dirty="0">
                <a:latin typeface="Calibri"/>
                <a:cs typeface="Calibri"/>
              </a:rPr>
              <a:t>1Q</a:t>
            </a:r>
            <a:r>
              <a:rPr sz="900" spc="-30" dirty="0">
                <a:latin typeface="Calibri"/>
                <a:cs typeface="Calibri"/>
              </a:rPr>
              <a:t> </a:t>
            </a:r>
            <a:r>
              <a:rPr sz="900" spc="-10" dirty="0">
                <a:latin typeface="Calibri"/>
                <a:cs typeface="Calibri"/>
              </a:rPr>
              <a:t>Ene</a:t>
            </a:r>
            <a:r>
              <a:rPr sz="900" spc="-20" dirty="0">
                <a:latin typeface="Calibri"/>
                <a:cs typeface="Calibri"/>
              </a:rPr>
              <a:t> 2021</a:t>
            </a:r>
            <a:endParaRPr sz="900">
              <a:latin typeface="Calibri"/>
              <a:cs typeface="Calibri"/>
            </a:endParaRPr>
          </a:p>
          <a:p>
            <a:pPr marL="50165">
              <a:lnSpc>
                <a:spcPct val="100000"/>
              </a:lnSpc>
              <a:spcBef>
                <a:spcPts val="20"/>
              </a:spcBef>
            </a:pPr>
            <a:r>
              <a:rPr sz="900" dirty="0">
                <a:latin typeface="Calibri"/>
                <a:cs typeface="Calibri"/>
              </a:rPr>
              <a:t>2Q</a:t>
            </a:r>
            <a:r>
              <a:rPr sz="900" spc="-20" dirty="0">
                <a:latin typeface="Calibri"/>
                <a:cs typeface="Calibri"/>
              </a:rPr>
              <a:t> Abr</a:t>
            </a:r>
            <a:r>
              <a:rPr sz="900" spc="-25" dirty="0">
                <a:latin typeface="Calibri"/>
                <a:cs typeface="Calibri"/>
              </a:rPr>
              <a:t> </a:t>
            </a:r>
            <a:r>
              <a:rPr sz="900" spc="-20" dirty="0">
                <a:latin typeface="Calibri"/>
                <a:cs typeface="Calibri"/>
              </a:rPr>
              <a:t>2021</a:t>
            </a:r>
            <a:endParaRPr sz="900">
              <a:latin typeface="Calibri"/>
              <a:cs typeface="Calibri"/>
            </a:endParaRPr>
          </a:p>
          <a:p>
            <a:pPr marL="36195">
              <a:lnSpc>
                <a:spcPct val="100000"/>
              </a:lnSpc>
              <a:spcBef>
                <a:spcPts val="20"/>
              </a:spcBef>
            </a:pPr>
            <a:r>
              <a:rPr sz="900" dirty="0">
                <a:latin typeface="Calibri"/>
                <a:cs typeface="Calibri"/>
              </a:rPr>
              <a:t>1Q</a:t>
            </a:r>
            <a:r>
              <a:rPr sz="900" spc="-40" dirty="0">
                <a:latin typeface="Calibri"/>
                <a:cs typeface="Calibri"/>
              </a:rPr>
              <a:t> </a:t>
            </a:r>
            <a:r>
              <a:rPr sz="900" spc="-10" dirty="0">
                <a:latin typeface="Calibri"/>
                <a:cs typeface="Calibri"/>
              </a:rPr>
              <a:t>Ago</a:t>
            </a:r>
            <a:r>
              <a:rPr sz="900" spc="5" dirty="0">
                <a:latin typeface="Calibri"/>
                <a:cs typeface="Calibri"/>
              </a:rPr>
              <a:t> </a:t>
            </a:r>
            <a:r>
              <a:rPr sz="900" spc="-20" dirty="0">
                <a:latin typeface="Calibri"/>
                <a:cs typeface="Calibri"/>
              </a:rPr>
              <a:t>2021</a:t>
            </a:r>
            <a:endParaRPr sz="900">
              <a:latin typeface="Calibri"/>
              <a:cs typeface="Calibri"/>
            </a:endParaRPr>
          </a:p>
          <a:p>
            <a:pPr marL="30480">
              <a:lnSpc>
                <a:spcPct val="100000"/>
              </a:lnSpc>
              <a:spcBef>
                <a:spcPts val="25"/>
              </a:spcBef>
            </a:pPr>
            <a:r>
              <a:rPr sz="900" dirty="0">
                <a:latin typeface="Calibri"/>
                <a:cs typeface="Calibri"/>
              </a:rPr>
              <a:t>2Q</a:t>
            </a:r>
            <a:r>
              <a:rPr sz="900" spc="-20" dirty="0">
                <a:latin typeface="Calibri"/>
                <a:cs typeface="Calibri"/>
              </a:rPr>
              <a:t> </a:t>
            </a:r>
            <a:r>
              <a:rPr sz="900" spc="-10" dirty="0">
                <a:latin typeface="Calibri"/>
                <a:cs typeface="Calibri"/>
              </a:rPr>
              <a:t>Nov</a:t>
            </a:r>
            <a:r>
              <a:rPr sz="900" spc="-35" dirty="0">
                <a:latin typeface="Calibri"/>
                <a:cs typeface="Calibri"/>
              </a:rPr>
              <a:t> </a:t>
            </a:r>
            <a:r>
              <a:rPr sz="900" spc="-20" dirty="0">
                <a:latin typeface="Calibri"/>
                <a:cs typeface="Calibri"/>
              </a:rPr>
              <a:t>2021</a:t>
            </a:r>
            <a:endParaRPr sz="900">
              <a:latin typeface="Calibri"/>
              <a:cs typeface="Calibri"/>
            </a:endParaRPr>
          </a:p>
          <a:p>
            <a:pPr marL="24130">
              <a:lnSpc>
                <a:spcPct val="100000"/>
              </a:lnSpc>
              <a:spcBef>
                <a:spcPts val="20"/>
              </a:spcBef>
            </a:pPr>
            <a:r>
              <a:rPr sz="900" dirty="0">
                <a:latin typeface="Calibri"/>
                <a:cs typeface="Calibri"/>
              </a:rPr>
              <a:t>1Q</a:t>
            </a:r>
            <a:r>
              <a:rPr sz="900" spc="-35" dirty="0">
                <a:latin typeface="Calibri"/>
                <a:cs typeface="Calibri"/>
              </a:rPr>
              <a:t> </a:t>
            </a:r>
            <a:r>
              <a:rPr sz="900" dirty="0">
                <a:latin typeface="Calibri"/>
                <a:cs typeface="Calibri"/>
              </a:rPr>
              <a:t>Mar</a:t>
            </a:r>
            <a:r>
              <a:rPr sz="900" spc="-30" dirty="0">
                <a:latin typeface="Calibri"/>
                <a:cs typeface="Calibri"/>
              </a:rPr>
              <a:t> </a:t>
            </a:r>
            <a:r>
              <a:rPr sz="900" spc="-20" dirty="0">
                <a:latin typeface="Calibri"/>
                <a:cs typeface="Calibri"/>
              </a:rPr>
              <a:t>2022</a:t>
            </a:r>
            <a:endParaRPr sz="900">
              <a:latin typeface="Calibri"/>
              <a:cs typeface="Calibri"/>
            </a:endParaRPr>
          </a:p>
          <a:p>
            <a:pPr marL="59055">
              <a:lnSpc>
                <a:spcPct val="100000"/>
              </a:lnSpc>
              <a:spcBef>
                <a:spcPts val="20"/>
              </a:spcBef>
            </a:pPr>
            <a:r>
              <a:rPr sz="900" dirty="0">
                <a:latin typeface="Calibri"/>
                <a:cs typeface="Calibri"/>
              </a:rPr>
              <a:t>2Q</a:t>
            </a:r>
            <a:r>
              <a:rPr sz="900" spc="-25" dirty="0">
                <a:latin typeface="Calibri"/>
                <a:cs typeface="Calibri"/>
              </a:rPr>
              <a:t> </a:t>
            </a:r>
            <a:r>
              <a:rPr sz="900" spc="-10" dirty="0">
                <a:latin typeface="Calibri"/>
                <a:cs typeface="Calibri"/>
              </a:rPr>
              <a:t>Jun</a:t>
            </a:r>
            <a:r>
              <a:rPr sz="900" spc="-35" dirty="0">
                <a:latin typeface="Calibri"/>
                <a:cs typeface="Calibri"/>
              </a:rPr>
              <a:t> </a:t>
            </a:r>
            <a:r>
              <a:rPr sz="900" spc="-20" dirty="0">
                <a:latin typeface="Calibri"/>
                <a:cs typeface="Calibri"/>
              </a:rPr>
              <a:t>2022</a:t>
            </a:r>
            <a:endParaRPr sz="900">
              <a:latin typeface="Calibri"/>
              <a:cs typeface="Calibri"/>
            </a:endParaRPr>
          </a:p>
          <a:p>
            <a:pPr marL="53340">
              <a:lnSpc>
                <a:spcPct val="100000"/>
              </a:lnSpc>
              <a:spcBef>
                <a:spcPts val="25"/>
              </a:spcBef>
            </a:pPr>
            <a:r>
              <a:rPr sz="900" dirty="0">
                <a:latin typeface="Calibri"/>
                <a:cs typeface="Calibri"/>
              </a:rPr>
              <a:t>1Q</a:t>
            </a:r>
            <a:r>
              <a:rPr sz="900" spc="-25" dirty="0">
                <a:latin typeface="Calibri"/>
                <a:cs typeface="Calibri"/>
              </a:rPr>
              <a:t> </a:t>
            </a:r>
            <a:r>
              <a:rPr sz="900" dirty="0">
                <a:latin typeface="Calibri"/>
                <a:cs typeface="Calibri"/>
              </a:rPr>
              <a:t>Oct</a:t>
            </a:r>
            <a:r>
              <a:rPr sz="900" spc="-15" dirty="0">
                <a:latin typeface="Calibri"/>
                <a:cs typeface="Calibri"/>
              </a:rPr>
              <a:t> </a:t>
            </a:r>
            <a:r>
              <a:rPr sz="900" spc="-20" dirty="0">
                <a:latin typeface="Calibri"/>
                <a:cs typeface="Calibri"/>
              </a:rPr>
              <a:t>2022</a:t>
            </a:r>
            <a:endParaRPr sz="900">
              <a:latin typeface="Calibri"/>
              <a:cs typeface="Calibri"/>
            </a:endParaRPr>
          </a:p>
          <a:p>
            <a:pPr marL="43180">
              <a:lnSpc>
                <a:spcPct val="100000"/>
              </a:lnSpc>
              <a:spcBef>
                <a:spcPts val="20"/>
              </a:spcBef>
            </a:pPr>
            <a:r>
              <a:rPr sz="900" dirty="0">
                <a:latin typeface="Calibri"/>
                <a:cs typeface="Calibri"/>
              </a:rPr>
              <a:t>2Q</a:t>
            </a:r>
            <a:r>
              <a:rPr sz="900" spc="-30" dirty="0">
                <a:latin typeface="Calibri"/>
                <a:cs typeface="Calibri"/>
              </a:rPr>
              <a:t> </a:t>
            </a:r>
            <a:r>
              <a:rPr sz="900" spc="-10" dirty="0">
                <a:latin typeface="Calibri"/>
                <a:cs typeface="Calibri"/>
              </a:rPr>
              <a:t>Ene</a:t>
            </a:r>
            <a:r>
              <a:rPr sz="900" spc="-20" dirty="0">
                <a:latin typeface="Calibri"/>
                <a:cs typeface="Calibri"/>
              </a:rPr>
              <a:t> 2023</a:t>
            </a:r>
            <a:endParaRPr sz="900">
              <a:latin typeface="Calibri"/>
              <a:cs typeface="Calibri"/>
            </a:endParaRPr>
          </a:p>
          <a:p>
            <a:pPr marL="12700">
              <a:lnSpc>
                <a:spcPct val="100000"/>
              </a:lnSpc>
              <a:spcBef>
                <a:spcPts val="25"/>
              </a:spcBef>
            </a:pPr>
            <a:r>
              <a:rPr sz="900" dirty="0">
                <a:latin typeface="Calibri"/>
                <a:cs typeface="Calibri"/>
              </a:rPr>
              <a:t>1Q </a:t>
            </a:r>
            <a:r>
              <a:rPr sz="900" spc="-20" dirty="0">
                <a:latin typeface="Calibri"/>
                <a:cs typeface="Calibri"/>
              </a:rPr>
              <a:t>May</a:t>
            </a:r>
            <a:r>
              <a:rPr sz="900" spc="-25" dirty="0">
                <a:latin typeface="Calibri"/>
                <a:cs typeface="Calibri"/>
              </a:rPr>
              <a:t> </a:t>
            </a:r>
            <a:r>
              <a:rPr sz="900" spc="-20" dirty="0">
                <a:latin typeface="Calibri"/>
                <a:cs typeface="Calibri"/>
              </a:rPr>
              <a:t>2023</a:t>
            </a:r>
            <a:endParaRPr sz="900">
              <a:latin typeface="Calibri"/>
              <a:cs typeface="Calibri"/>
            </a:endParaRPr>
          </a:p>
          <a:p>
            <a:pPr marL="36195">
              <a:lnSpc>
                <a:spcPct val="100000"/>
              </a:lnSpc>
              <a:spcBef>
                <a:spcPts val="20"/>
              </a:spcBef>
            </a:pPr>
            <a:r>
              <a:rPr sz="900" dirty="0">
                <a:latin typeface="Calibri"/>
                <a:cs typeface="Calibri"/>
              </a:rPr>
              <a:t>2Q</a:t>
            </a:r>
            <a:r>
              <a:rPr sz="900" spc="-40" dirty="0">
                <a:latin typeface="Calibri"/>
                <a:cs typeface="Calibri"/>
              </a:rPr>
              <a:t> </a:t>
            </a:r>
            <a:r>
              <a:rPr sz="900" spc="-10" dirty="0">
                <a:latin typeface="Calibri"/>
                <a:cs typeface="Calibri"/>
              </a:rPr>
              <a:t>Ago</a:t>
            </a:r>
            <a:r>
              <a:rPr sz="900" spc="5" dirty="0">
                <a:latin typeface="Calibri"/>
                <a:cs typeface="Calibri"/>
              </a:rPr>
              <a:t> </a:t>
            </a:r>
            <a:r>
              <a:rPr sz="900" spc="-20" dirty="0">
                <a:latin typeface="Calibri"/>
                <a:cs typeface="Calibri"/>
              </a:rPr>
              <a:t>2023</a:t>
            </a:r>
            <a:endParaRPr sz="900">
              <a:latin typeface="Calibri"/>
              <a:cs typeface="Calibri"/>
            </a:endParaRPr>
          </a:p>
          <a:p>
            <a:pPr marL="70485">
              <a:lnSpc>
                <a:spcPct val="100000"/>
              </a:lnSpc>
              <a:spcBef>
                <a:spcPts val="20"/>
              </a:spcBef>
            </a:pPr>
            <a:r>
              <a:rPr sz="900" dirty="0">
                <a:latin typeface="Calibri"/>
                <a:cs typeface="Calibri"/>
              </a:rPr>
              <a:t>1Q</a:t>
            </a:r>
            <a:r>
              <a:rPr sz="900" spc="-25" dirty="0">
                <a:latin typeface="Calibri"/>
                <a:cs typeface="Calibri"/>
              </a:rPr>
              <a:t> </a:t>
            </a:r>
            <a:r>
              <a:rPr sz="900" dirty="0">
                <a:latin typeface="Calibri"/>
                <a:cs typeface="Calibri"/>
              </a:rPr>
              <a:t>Dic</a:t>
            </a:r>
            <a:r>
              <a:rPr sz="900" spc="-25" dirty="0">
                <a:latin typeface="Calibri"/>
                <a:cs typeface="Calibri"/>
              </a:rPr>
              <a:t> </a:t>
            </a:r>
            <a:r>
              <a:rPr sz="900" spc="-20" dirty="0">
                <a:latin typeface="Calibri"/>
                <a:cs typeface="Calibri"/>
              </a:rPr>
              <a:t>2023</a:t>
            </a:r>
            <a:endParaRPr sz="900">
              <a:latin typeface="Calibri"/>
              <a:cs typeface="Calibri"/>
            </a:endParaRPr>
          </a:p>
          <a:p>
            <a:pPr marL="24130">
              <a:lnSpc>
                <a:spcPct val="100000"/>
              </a:lnSpc>
              <a:spcBef>
                <a:spcPts val="25"/>
              </a:spcBef>
            </a:pPr>
            <a:r>
              <a:rPr sz="900" dirty="0">
                <a:latin typeface="Calibri"/>
                <a:cs typeface="Calibri"/>
              </a:rPr>
              <a:t>2Q</a:t>
            </a:r>
            <a:r>
              <a:rPr sz="900" spc="-35" dirty="0">
                <a:latin typeface="Calibri"/>
                <a:cs typeface="Calibri"/>
              </a:rPr>
              <a:t> </a:t>
            </a:r>
            <a:r>
              <a:rPr sz="900" dirty="0">
                <a:latin typeface="Calibri"/>
                <a:cs typeface="Calibri"/>
              </a:rPr>
              <a:t>Mar</a:t>
            </a:r>
            <a:r>
              <a:rPr sz="900" spc="-30" dirty="0">
                <a:latin typeface="Calibri"/>
                <a:cs typeface="Calibri"/>
              </a:rPr>
              <a:t> </a:t>
            </a:r>
            <a:r>
              <a:rPr sz="900" spc="-20" dirty="0">
                <a:latin typeface="Calibri"/>
                <a:cs typeface="Calibri"/>
              </a:rPr>
              <a:t>2024</a:t>
            </a:r>
            <a:endParaRPr sz="900">
              <a:latin typeface="Calibri"/>
              <a:cs typeface="Calibri"/>
            </a:endParaRPr>
          </a:p>
          <a:p>
            <a:pPr marL="92075">
              <a:lnSpc>
                <a:spcPct val="100000"/>
              </a:lnSpc>
              <a:spcBef>
                <a:spcPts val="20"/>
              </a:spcBef>
            </a:pPr>
            <a:r>
              <a:rPr sz="900" dirty="0">
                <a:latin typeface="Calibri"/>
                <a:cs typeface="Calibri"/>
              </a:rPr>
              <a:t>1Q</a:t>
            </a:r>
            <a:r>
              <a:rPr sz="900" spc="5" dirty="0">
                <a:latin typeface="Calibri"/>
                <a:cs typeface="Calibri"/>
              </a:rPr>
              <a:t> </a:t>
            </a:r>
            <a:r>
              <a:rPr sz="900" spc="-25" dirty="0">
                <a:latin typeface="Calibri"/>
                <a:cs typeface="Calibri"/>
              </a:rPr>
              <a:t>Jul</a:t>
            </a:r>
            <a:r>
              <a:rPr sz="900" spc="-45" dirty="0">
                <a:latin typeface="Calibri"/>
                <a:cs typeface="Calibri"/>
              </a:rPr>
              <a:t> </a:t>
            </a:r>
            <a:r>
              <a:rPr sz="900" spc="-20" dirty="0">
                <a:latin typeface="Calibri"/>
                <a:cs typeface="Calibri"/>
              </a:rPr>
              <a:t>2024</a:t>
            </a:r>
            <a:endParaRPr sz="900">
              <a:latin typeface="Calibri"/>
              <a:cs typeface="Calibri"/>
            </a:endParaRPr>
          </a:p>
          <a:p>
            <a:pPr marL="53340">
              <a:lnSpc>
                <a:spcPct val="100000"/>
              </a:lnSpc>
              <a:spcBef>
                <a:spcPts val="20"/>
              </a:spcBef>
            </a:pPr>
            <a:r>
              <a:rPr sz="900" dirty="0">
                <a:latin typeface="Calibri"/>
                <a:cs typeface="Calibri"/>
              </a:rPr>
              <a:t>2Q</a:t>
            </a:r>
            <a:r>
              <a:rPr sz="900" spc="-25" dirty="0">
                <a:latin typeface="Calibri"/>
                <a:cs typeface="Calibri"/>
              </a:rPr>
              <a:t> </a:t>
            </a:r>
            <a:r>
              <a:rPr sz="900" dirty="0">
                <a:latin typeface="Calibri"/>
                <a:cs typeface="Calibri"/>
              </a:rPr>
              <a:t>Oct</a:t>
            </a:r>
            <a:r>
              <a:rPr sz="900" spc="-15" dirty="0">
                <a:latin typeface="Calibri"/>
                <a:cs typeface="Calibri"/>
              </a:rPr>
              <a:t> </a:t>
            </a:r>
            <a:r>
              <a:rPr sz="900" spc="-20" dirty="0">
                <a:latin typeface="Calibri"/>
                <a:cs typeface="Calibri"/>
              </a:rPr>
              <a:t>2024</a:t>
            </a:r>
            <a:endParaRPr sz="900">
              <a:latin typeface="Calibri"/>
              <a:cs typeface="Calibri"/>
            </a:endParaRPr>
          </a:p>
          <a:p>
            <a:pPr marL="46355">
              <a:lnSpc>
                <a:spcPct val="100000"/>
              </a:lnSpc>
              <a:spcBef>
                <a:spcPts val="25"/>
              </a:spcBef>
            </a:pPr>
            <a:r>
              <a:rPr sz="900" dirty="0">
                <a:latin typeface="Calibri"/>
                <a:cs typeface="Calibri"/>
              </a:rPr>
              <a:t>1Q </a:t>
            </a:r>
            <a:r>
              <a:rPr sz="900" spc="-30" dirty="0">
                <a:latin typeface="Calibri"/>
                <a:cs typeface="Calibri"/>
              </a:rPr>
              <a:t>Feb</a:t>
            </a:r>
            <a:r>
              <a:rPr sz="900" spc="-20" dirty="0">
                <a:latin typeface="Calibri"/>
                <a:cs typeface="Calibri"/>
              </a:rPr>
              <a:t> 2025</a:t>
            </a:r>
            <a:endParaRPr sz="900">
              <a:latin typeface="Calibri"/>
              <a:cs typeface="Calibri"/>
            </a:endParaRPr>
          </a:p>
          <a:p>
            <a:pPr marL="12700">
              <a:lnSpc>
                <a:spcPct val="100000"/>
              </a:lnSpc>
              <a:spcBef>
                <a:spcPts val="20"/>
              </a:spcBef>
            </a:pPr>
            <a:r>
              <a:rPr sz="900" dirty="0">
                <a:latin typeface="Calibri"/>
                <a:cs typeface="Calibri"/>
              </a:rPr>
              <a:t>2Q </a:t>
            </a:r>
            <a:r>
              <a:rPr sz="900" spc="-20" dirty="0">
                <a:latin typeface="Calibri"/>
                <a:cs typeface="Calibri"/>
              </a:rPr>
              <a:t>May</a:t>
            </a:r>
            <a:r>
              <a:rPr sz="900" spc="-25" dirty="0">
                <a:latin typeface="Calibri"/>
                <a:cs typeface="Calibri"/>
              </a:rPr>
              <a:t> </a:t>
            </a:r>
            <a:r>
              <a:rPr sz="900" spc="-20" dirty="0">
                <a:latin typeface="Calibri"/>
                <a:cs typeface="Calibri"/>
              </a:rPr>
              <a:t>2025</a:t>
            </a:r>
            <a:endParaRPr sz="900">
              <a:latin typeface="Calibri"/>
              <a:cs typeface="Calibri"/>
            </a:endParaRPr>
          </a:p>
          <a:p>
            <a:pPr marL="46355">
              <a:lnSpc>
                <a:spcPct val="100000"/>
              </a:lnSpc>
              <a:spcBef>
                <a:spcPts val="25"/>
              </a:spcBef>
            </a:pPr>
            <a:r>
              <a:rPr sz="900" dirty="0">
                <a:latin typeface="Calibri"/>
                <a:cs typeface="Calibri"/>
              </a:rPr>
              <a:t>1Q </a:t>
            </a:r>
            <a:r>
              <a:rPr sz="900" spc="-30" dirty="0">
                <a:latin typeface="Calibri"/>
                <a:cs typeface="Calibri"/>
              </a:rPr>
              <a:t>Sep</a:t>
            </a:r>
            <a:r>
              <a:rPr sz="900" spc="-20" dirty="0">
                <a:latin typeface="Calibri"/>
                <a:cs typeface="Calibri"/>
              </a:rPr>
              <a:t> 2025</a:t>
            </a:r>
            <a:endParaRPr sz="900">
              <a:latin typeface="Calibri"/>
              <a:cs typeface="Calibri"/>
            </a:endParaRPr>
          </a:p>
          <a:p>
            <a:pPr marL="70485">
              <a:lnSpc>
                <a:spcPct val="100000"/>
              </a:lnSpc>
              <a:spcBef>
                <a:spcPts val="20"/>
              </a:spcBef>
            </a:pPr>
            <a:r>
              <a:rPr sz="900" dirty="0">
                <a:latin typeface="Calibri"/>
                <a:cs typeface="Calibri"/>
              </a:rPr>
              <a:t>2Q</a:t>
            </a:r>
            <a:r>
              <a:rPr sz="900" spc="-25" dirty="0">
                <a:latin typeface="Calibri"/>
                <a:cs typeface="Calibri"/>
              </a:rPr>
              <a:t> </a:t>
            </a:r>
            <a:r>
              <a:rPr sz="900" dirty="0">
                <a:latin typeface="Calibri"/>
                <a:cs typeface="Calibri"/>
              </a:rPr>
              <a:t>Dic</a:t>
            </a:r>
            <a:r>
              <a:rPr sz="900" spc="-25" dirty="0">
                <a:latin typeface="Calibri"/>
                <a:cs typeface="Calibri"/>
              </a:rPr>
              <a:t> </a:t>
            </a:r>
            <a:r>
              <a:rPr sz="900" spc="-20" dirty="0">
                <a:latin typeface="Calibri"/>
                <a:cs typeface="Calibri"/>
              </a:rPr>
              <a:t>2025</a:t>
            </a:r>
            <a:endParaRPr sz="900">
              <a:latin typeface="Calibri"/>
              <a:cs typeface="Calibri"/>
            </a:endParaRPr>
          </a:p>
          <a:p>
            <a:pPr marL="50165">
              <a:lnSpc>
                <a:spcPct val="100000"/>
              </a:lnSpc>
              <a:spcBef>
                <a:spcPts val="20"/>
              </a:spcBef>
            </a:pPr>
            <a:r>
              <a:rPr sz="900" dirty="0">
                <a:latin typeface="Calibri"/>
                <a:cs typeface="Calibri"/>
              </a:rPr>
              <a:t>1Q</a:t>
            </a:r>
            <a:r>
              <a:rPr sz="900" spc="-25" dirty="0">
                <a:latin typeface="Calibri"/>
                <a:cs typeface="Calibri"/>
              </a:rPr>
              <a:t> </a:t>
            </a:r>
            <a:r>
              <a:rPr sz="900" spc="-20" dirty="0">
                <a:latin typeface="Calibri"/>
                <a:cs typeface="Calibri"/>
              </a:rPr>
              <a:t>Abr</a:t>
            </a:r>
            <a:r>
              <a:rPr sz="900" spc="-30" dirty="0">
                <a:latin typeface="Calibri"/>
                <a:cs typeface="Calibri"/>
              </a:rPr>
              <a:t> </a:t>
            </a:r>
            <a:r>
              <a:rPr sz="900" spc="-20" dirty="0">
                <a:latin typeface="Calibri"/>
                <a:cs typeface="Calibri"/>
              </a:rPr>
              <a:t>2026</a:t>
            </a:r>
            <a:endParaRPr sz="900">
              <a:latin typeface="Calibri"/>
              <a:cs typeface="Calibri"/>
            </a:endParaRPr>
          </a:p>
          <a:p>
            <a:pPr marL="92075">
              <a:lnSpc>
                <a:spcPct val="100000"/>
              </a:lnSpc>
              <a:spcBef>
                <a:spcPts val="20"/>
              </a:spcBef>
            </a:pPr>
            <a:r>
              <a:rPr sz="900" dirty="0">
                <a:latin typeface="Calibri"/>
                <a:cs typeface="Calibri"/>
              </a:rPr>
              <a:t>2Q</a:t>
            </a:r>
            <a:r>
              <a:rPr sz="900" spc="5" dirty="0">
                <a:latin typeface="Calibri"/>
                <a:cs typeface="Calibri"/>
              </a:rPr>
              <a:t> </a:t>
            </a:r>
            <a:r>
              <a:rPr sz="900" spc="-25" dirty="0">
                <a:latin typeface="Calibri"/>
                <a:cs typeface="Calibri"/>
              </a:rPr>
              <a:t>Jul</a:t>
            </a:r>
            <a:r>
              <a:rPr sz="900" spc="-45" dirty="0">
                <a:latin typeface="Calibri"/>
                <a:cs typeface="Calibri"/>
              </a:rPr>
              <a:t> </a:t>
            </a:r>
            <a:r>
              <a:rPr sz="900" spc="-20" dirty="0">
                <a:latin typeface="Calibri"/>
                <a:cs typeface="Calibri"/>
              </a:rPr>
              <a:t>2026</a:t>
            </a:r>
            <a:endParaRPr sz="900">
              <a:latin typeface="Calibri"/>
              <a:cs typeface="Calibri"/>
            </a:endParaRPr>
          </a:p>
          <a:p>
            <a:pPr marL="30480">
              <a:lnSpc>
                <a:spcPct val="100000"/>
              </a:lnSpc>
              <a:spcBef>
                <a:spcPts val="25"/>
              </a:spcBef>
            </a:pPr>
            <a:r>
              <a:rPr sz="900" dirty="0">
                <a:latin typeface="Calibri"/>
                <a:cs typeface="Calibri"/>
              </a:rPr>
              <a:t>1Q</a:t>
            </a:r>
            <a:r>
              <a:rPr sz="900" spc="-20" dirty="0">
                <a:latin typeface="Calibri"/>
                <a:cs typeface="Calibri"/>
              </a:rPr>
              <a:t> </a:t>
            </a:r>
            <a:r>
              <a:rPr sz="900" spc="-10" dirty="0">
                <a:latin typeface="Calibri"/>
                <a:cs typeface="Calibri"/>
              </a:rPr>
              <a:t>Nov</a:t>
            </a:r>
            <a:r>
              <a:rPr sz="900" spc="-35" dirty="0">
                <a:latin typeface="Calibri"/>
                <a:cs typeface="Calibri"/>
              </a:rPr>
              <a:t> </a:t>
            </a:r>
            <a:r>
              <a:rPr sz="900" spc="-20" dirty="0">
                <a:latin typeface="Calibri"/>
                <a:cs typeface="Calibri"/>
              </a:rPr>
              <a:t>2026</a:t>
            </a:r>
            <a:endParaRPr sz="900">
              <a:latin typeface="Calibri"/>
              <a:cs typeface="Calibri"/>
            </a:endParaRPr>
          </a:p>
        </p:txBody>
      </p:sp>
      <p:sp>
        <p:nvSpPr>
          <p:cNvPr id="29" name="object 29"/>
          <p:cNvSpPr txBox="1"/>
          <p:nvPr/>
        </p:nvSpPr>
        <p:spPr>
          <a:xfrm>
            <a:off x="8684838" y="5637971"/>
            <a:ext cx="2868930" cy="647065"/>
          </a:xfrm>
          <a:prstGeom prst="rect">
            <a:avLst/>
          </a:prstGeom>
        </p:spPr>
        <p:txBody>
          <a:bodyPr vert="vert270" wrap="square" lIns="0" tIns="0" rIns="0" bIns="0" rtlCol="0">
            <a:spAutoFit/>
          </a:bodyPr>
          <a:lstStyle/>
          <a:p>
            <a:pPr marL="43180">
              <a:lnSpc>
                <a:spcPts val="955"/>
              </a:lnSpc>
            </a:pPr>
            <a:r>
              <a:rPr sz="900" dirty="0">
                <a:latin typeface="Calibri"/>
                <a:cs typeface="Calibri"/>
              </a:rPr>
              <a:t>1Q</a:t>
            </a:r>
            <a:r>
              <a:rPr sz="900" spc="-20" dirty="0">
                <a:latin typeface="Calibri"/>
                <a:cs typeface="Calibri"/>
              </a:rPr>
              <a:t> </a:t>
            </a:r>
            <a:r>
              <a:rPr sz="900" dirty="0">
                <a:latin typeface="Calibri"/>
                <a:cs typeface="Calibri"/>
              </a:rPr>
              <a:t>Ene</a:t>
            </a:r>
            <a:r>
              <a:rPr sz="900" spc="-15" dirty="0">
                <a:latin typeface="Calibri"/>
                <a:cs typeface="Calibri"/>
              </a:rPr>
              <a:t> </a:t>
            </a:r>
            <a:r>
              <a:rPr sz="900" spc="-20" dirty="0">
                <a:latin typeface="Calibri"/>
                <a:cs typeface="Calibri"/>
              </a:rPr>
              <a:t>2021</a:t>
            </a:r>
            <a:endParaRPr sz="900">
              <a:latin typeface="Calibri"/>
              <a:cs typeface="Calibri"/>
            </a:endParaRPr>
          </a:p>
          <a:p>
            <a:pPr marL="12700">
              <a:lnSpc>
                <a:spcPct val="100000"/>
              </a:lnSpc>
              <a:spcBef>
                <a:spcPts val="185"/>
              </a:spcBef>
            </a:pPr>
            <a:r>
              <a:rPr sz="900" dirty="0">
                <a:latin typeface="Calibri"/>
                <a:cs typeface="Calibri"/>
              </a:rPr>
              <a:t>1Q</a:t>
            </a:r>
            <a:r>
              <a:rPr sz="900" spc="-20" dirty="0">
                <a:latin typeface="Calibri"/>
                <a:cs typeface="Calibri"/>
              </a:rPr>
              <a:t> </a:t>
            </a:r>
            <a:r>
              <a:rPr sz="900" dirty="0">
                <a:latin typeface="Calibri"/>
                <a:cs typeface="Calibri"/>
              </a:rPr>
              <a:t>May</a:t>
            </a:r>
            <a:r>
              <a:rPr sz="900" spc="-35" dirty="0">
                <a:latin typeface="Calibri"/>
                <a:cs typeface="Calibri"/>
              </a:rPr>
              <a:t> </a:t>
            </a:r>
            <a:r>
              <a:rPr sz="900" spc="-20" dirty="0">
                <a:latin typeface="Calibri"/>
                <a:cs typeface="Calibri"/>
              </a:rPr>
              <a:t>2021</a:t>
            </a:r>
            <a:endParaRPr sz="900">
              <a:latin typeface="Calibri"/>
              <a:cs typeface="Calibri"/>
            </a:endParaRPr>
          </a:p>
          <a:p>
            <a:pPr marL="46355">
              <a:lnSpc>
                <a:spcPct val="100000"/>
              </a:lnSpc>
              <a:spcBef>
                <a:spcPts val="180"/>
              </a:spcBef>
            </a:pPr>
            <a:r>
              <a:rPr sz="900" dirty="0">
                <a:latin typeface="Calibri"/>
                <a:cs typeface="Calibri"/>
              </a:rPr>
              <a:t>1Q</a:t>
            </a:r>
            <a:r>
              <a:rPr sz="900" spc="-15" dirty="0">
                <a:latin typeface="Calibri"/>
                <a:cs typeface="Calibri"/>
              </a:rPr>
              <a:t> </a:t>
            </a:r>
            <a:r>
              <a:rPr sz="900" spc="-10" dirty="0">
                <a:latin typeface="Calibri"/>
                <a:cs typeface="Calibri"/>
              </a:rPr>
              <a:t>Sep</a:t>
            </a:r>
            <a:r>
              <a:rPr sz="900" spc="-25" dirty="0">
                <a:latin typeface="Calibri"/>
                <a:cs typeface="Calibri"/>
              </a:rPr>
              <a:t> </a:t>
            </a:r>
            <a:r>
              <a:rPr sz="900" spc="-20" dirty="0">
                <a:latin typeface="Calibri"/>
                <a:cs typeface="Calibri"/>
              </a:rPr>
              <a:t>2021</a:t>
            </a:r>
            <a:endParaRPr sz="900">
              <a:latin typeface="Calibri"/>
              <a:cs typeface="Calibri"/>
            </a:endParaRPr>
          </a:p>
          <a:p>
            <a:pPr marL="43180">
              <a:lnSpc>
                <a:spcPct val="100000"/>
              </a:lnSpc>
              <a:spcBef>
                <a:spcPts val="185"/>
              </a:spcBef>
            </a:pPr>
            <a:r>
              <a:rPr sz="900" dirty="0">
                <a:latin typeface="Calibri"/>
                <a:cs typeface="Calibri"/>
              </a:rPr>
              <a:t>1Q</a:t>
            </a:r>
            <a:r>
              <a:rPr sz="900" spc="-20" dirty="0">
                <a:latin typeface="Calibri"/>
                <a:cs typeface="Calibri"/>
              </a:rPr>
              <a:t> </a:t>
            </a:r>
            <a:r>
              <a:rPr sz="900" dirty="0">
                <a:latin typeface="Calibri"/>
                <a:cs typeface="Calibri"/>
              </a:rPr>
              <a:t>Ene</a:t>
            </a:r>
            <a:r>
              <a:rPr sz="900" spc="-15" dirty="0">
                <a:latin typeface="Calibri"/>
                <a:cs typeface="Calibri"/>
              </a:rPr>
              <a:t> </a:t>
            </a:r>
            <a:r>
              <a:rPr sz="900" spc="-20" dirty="0">
                <a:latin typeface="Calibri"/>
                <a:cs typeface="Calibri"/>
              </a:rPr>
              <a:t>2022</a:t>
            </a:r>
            <a:endParaRPr sz="900">
              <a:latin typeface="Calibri"/>
              <a:cs typeface="Calibri"/>
            </a:endParaRPr>
          </a:p>
          <a:p>
            <a:pPr marL="12700">
              <a:lnSpc>
                <a:spcPct val="100000"/>
              </a:lnSpc>
              <a:spcBef>
                <a:spcPts val="185"/>
              </a:spcBef>
            </a:pPr>
            <a:r>
              <a:rPr sz="900" dirty="0">
                <a:latin typeface="Calibri"/>
                <a:cs typeface="Calibri"/>
              </a:rPr>
              <a:t>1Q</a:t>
            </a:r>
            <a:r>
              <a:rPr sz="900" spc="-5" dirty="0">
                <a:latin typeface="Calibri"/>
                <a:cs typeface="Calibri"/>
              </a:rPr>
              <a:t> </a:t>
            </a:r>
            <a:r>
              <a:rPr sz="900" spc="-10" dirty="0">
                <a:latin typeface="Calibri"/>
                <a:cs typeface="Calibri"/>
              </a:rPr>
              <a:t>May</a:t>
            </a:r>
            <a:r>
              <a:rPr sz="900" spc="-30" dirty="0">
                <a:latin typeface="Calibri"/>
                <a:cs typeface="Calibri"/>
              </a:rPr>
              <a:t> </a:t>
            </a:r>
            <a:r>
              <a:rPr sz="900" spc="-20" dirty="0">
                <a:latin typeface="Calibri"/>
                <a:cs typeface="Calibri"/>
              </a:rPr>
              <a:t>2022</a:t>
            </a:r>
            <a:endParaRPr sz="900">
              <a:latin typeface="Calibri"/>
              <a:cs typeface="Calibri"/>
            </a:endParaRPr>
          </a:p>
          <a:p>
            <a:pPr marL="46355">
              <a:lnSpc>
                <a:spcPct val="100000"/>
              </a:lnSpc>
              <a:spcBef>
                <a:spcPts val="180"/>
              </a:spcBef>
            </a:pPr>
            <a:r>
              <a:rPr sz="900" dirty="0">
                <a:latin typeface="Calibri"/>
                <a:cs typeface="Calibri"/>
              </a:rPr>
              <a:t>1Q</a:t>
            </a:r>
            <a:r>
              <a:rPr sz="900" spc="-15" dirty="0">
                <a:latin typeface="Calibri"/>
                <a:cs typeface="Calibri"/>
              </a:rPr>
              <a:t> </a:t>
            </a:r>
            <a:r>
              <a:rPr sz="900" spc="-10" dirty="0">
                <a:latin typeface="Calibri"/>
                <a:cs typeface="Calibri"/>
              </a:rPr>
              <a:t>Sep</a:t>
            </a:r>
            <a:r>
              <a:rPr sz="900" spc="-25" dirty="0">
                <a:latin typeface="Calibri"/>
                <a:cs typeface="Calibri"/>
              </a:rPr>
              <a:t> </a:t>
            </a:r>
            <a:r>
              <a:rPr sz="900" spc="-20" dirty="0">
                <a:latin typeface="Calibri"/>
                <a:cs typeface="Calibri"/>
              </a:rPr>
              <a:t>2022</a:t>
            </a:r>
            <a:endParaRPr sz="900">
              <a:latin typeface="Calibri"/>
              <a:cs typeface="Calibri"/>
            </a:endParaRPr>
          </a:p>
          <a:p>
            <a:pPr marL="43180">
              <a:lnSpc>
                <a:spcPct val="100000"/>
              </a:lnSpc>
              <a:spcBef>
                <a:spcPts val="185"/>
              </a:spcBef>
            </a:pPr>
            <a:r>
              <a:rPr sz="900" dirty="0">
                <a:latin typeface="Calibri"/>
                <a:cs typeface="Calibri"/>
              </a:rPr>
              <a:t>1Q</a:t>
            </a:r>
            <a:r>
              <a:rPr sz="900" spc="-20" dirty="0">
                <a:latin typeface="Calibri"/>
                <a:cs typeface="Calibri"/>
              </a:rPr>
              <a:t> </a:t>
            </a:r>
            <a:r>
              <a:rPr sz="900" dirty="0">
                <a:latin typeface="Calibri"/>
                <a:cs typeface="Calibri"/>
              </a:rPr>
              <a:t>Ene</a:t>
            </a:r>
            <a:r>
              <a:rPr sz="900" spc="-15" dirty="0">
                <a:latin typeface="Calibri"/>
                <a:cs typeface="Calibri"/>
              </a:rPr>
              <a:t> </a:t>
            </a:r>
            <a:r>
              <a:rPr sz="900" spc="-20" dirty="0">
                <a:latin typeface="Calibri"/>
                <a:cs typeface="Calibri"/>
              </a:rPr>
              <a:t>2023</a:t>
            </a:r>
            <a:endParaRPr sz="900">
              <a:latin typeface="Calibri"/>
              <a:cs typeface="Calibri"/>
            </a:endParaRPr>
          </a:p>
          <a:p>
            <a:pPr marL="12700">
              <a:lnSpc>
                <a:spcPct val="100000"/>
              </a:lnSpc>
              <a:spcBef>
                <a:spcPts val="185"/>
              </a:spcBef>
            </a:pPr>
            <a:r>
              <a:rPr sz="900" dirty="0">
                <a:latin typeface="Calibri"/>
                <a:cs typeface="Calibri"/>
              </a:rPr>
              <a:t>1Q</a:t>
            </a:r>
            <a:r>
              <a:rPr sz="900" spc="-5" dirty="0">
                <a:latin typeface="Calibri"/>
                <a:cs typeface="Calibri"/>
              </a:rPr>
              <a:t> </a:t>
            </a:r>
            <a:r>
              <a:rPr sz="900" spc="-10" dirty="0">
                <a:latin typeface="Calibri"/>
                <a:cs typeface="Calibri"/>
              </a:rPr>
              <a:t>May</a:t>
            </a:r>
            <a:r>
              <a:rPr sz="900" spc="-30" dirty="0">
                <a:latin typeface="Calibri"/>
                <a:cs typeface="Calibri"/>
              </a:rPr>
              <a:t> </a:t>
            </a:r>
            <a:r>
              <a:rPr sz="900" spc="-20" dirty="0">
                <a:latin typeface="Calibri"/>
                <a:cs typeface="Calibri"/>
              </a:rPr>
              <a:t>2023</a:t>
            </a:r>
            <a:endParaRPr sz="900">
              <a:latin typeface="Calibri"/>
              <a:cs typeface="Calibri"/>
            </a:endParaRPr>
          </a:p>
          <a:p>
            <a:pPr marL="46355">
              <a:lnSpc>
                <a:spcPct val="100000"/>
              </a:lnSpc>
              <a:spcBef>
                <a:spcPts val="185"/>
              </a:spcBef>
            </a:pPr>
            <a:r>
              <a:rPr sz="900" dirty="0">
                <a:latin typeface="Calibri"/>
                <a:cs typeface="Calibri"/>
              </a:rPr>
              <a:t>1Q</a:t>
            </a:r>
            <a:r>
              <a:rPr sz="900" spc="-15" dirty="0">
                <a:latin typeface="Calibri"/>
                <a:cs typeface="Calibri"/>
              </a:rPr>
              <a:t> </a:t>
            </a:r>
            <a:r>
              <a:rPr sz="900" spc="-10" dirty="0">
                <a:latin typeface="Calibri"/>
                <a:cs typeface="Calibri"/>
              </a:rPr>
              <a:t>Sep</a:t>
            </a:r>
            <a:r>
              <a:rPr sz="900" spc="-25" dirty="0">
                <a:latin typeface="Calibri"/>
                <a:cs typeface="Calibri"/>
              </a:rPr>
              <a:t> </a:t>
            </a:r>
            <a:r>
              <a:rPr sz="900" spc="-20" dirty="0">
                <a:latin typeface="Calibri"/>
                <a:cs typeface="Calibri"/>
              </a:rPr>
              <a:t>2023</a:t>
            </a:r>
            <a:endParaRPr sz="900">
              <a:latin typeface="Calibri"/>
              <a:cs typeface="Calibri"/>
            </a:endParaRPr>
          </a:p>
          <a:p>
            <a:pPr marL="43180">
              <a:lnSpc>
                <a:spcPct val="100000"/>
              </a:lnSpc>
              <a:spcBef>
                <a:spcPts val="185"/>
              </a:spcBef>
            </a:pPr>
            <a:r>
              <a:rPr sz="900" dirty="0">
                <a:latin typeface="Calibri"/>
                <a:cs typeface="Calibri"/>
              </a:rPr>
              <a:t>1Q</a:t>
            </a:r>
            <a:r>
              <a:rPr sz="900" spc="-20" dirty="0">
                <a:latin typeface="Calibri"/>
                <a:cs typeface="Calibri"/>
              </a:rPr>
              <a:t> </a:t>
            </a:r>
            <a:r>
              <a:rPr sz="900" dirty="0">
                <a:latin typeface="Calibri"/>
                <a:cs typeface="Calibri"/>
              </a:rPr>
              <a:t>Ene</a:t>
            </a:r>
            <a:r>
              <a:rPr sz="900" spc="-10" dirty="0">
                <a:latin typeface="Calibri"/>
                <a:cs typeface="Calibri"/>
              </a:rPr>
              <a:t> </a:t>
            </a:r>
            <a:r>
              <a:rPr sz="900" spc="-20" dirty="0">
                <a:latin typeface="Calibri"/>
                <a:cs typeface="Calibri"/>
              </a:rPr>
              <a:t>2024</a:t>
            </a:r>
            <a:endParaRPr sz="900">
              <a:latin typeface="Calibri"/>
              <a:cs typeface="Calibri"/>
            </a:endParaRPr>
          </a:p>
          <a:p>
            <a:pPr marL="12700">
              <a:lnSpc>
                <a:spcPct val="100000"/>
              </a:lnSpc>
              <a:spcBef>
                <a:spcPts val="180"/>
              </a:spcBef>
            </a:pPr>
            <a:r>
              <a:rPr sz="900" dirty="0">
                <a:latin typeface="Calibri"/>
                <a:cs typeface="Calibri"/>
              </a:rPr>
              <a:t>1Q</a:t>
            </a:r>
            <a:r>
              <a:rPr sz="900" spc="-5" dirty="0">
                <a:latin typeface="Calibri"/>
                <a:cs typeface="Calibri"/>
              </a:rPr>
              <a:t> </a:t>
            </a:r>
            <a:r>
              <a:rPr sz="900" spc="-10" dirty="0">
                <a:latin typeface="Calibri"/>
                <a:cs typeface="Calibri"/>
              </a:rPr>
              <a:t>May</a:t>
            </a:r>
            <a:r>
              <a:rPr sz="900" spc="-30" dirty="0">
                <a:latin typeface="Calibri"/>
                <a:cs typeface="Calibri"/>
              </a:rPr>
              <a:t> </a:t>
            </a:r>
            <a:r>
              <a:rPr sz="900" spc="-20" dirty="0">
                <a:latin typeface="Calibri"/>
                <a:cs typeface="Calibri"/>
              </a:rPr>
              <a:t>2024</a:t>
            </a:r>
            <a:endParaRPr sz="900">
              <a:latin typeface="Calibri"/>
              <a:cs typeface="Calibri"/>
            </a:endParaRPr>
          </a:p>
          <a:p>
            <a:pPr marL="46355">
              <a:lnSpc>
                <a:spcPct val="100000"/>
              </a:lnSpc>
              <a:spcBef>
                <a:spcPts val="185"/>
              </a:spcBef>
            </a:pPr>
            <a:r>
              <a:rPr sz="900" dirty="0">
                <a:latin typeface="Calibri"/>
                <a:cs typeface="Calibri"/>
              </a:rPr>
              <a:t>1Q</a:t>
            </a:r>
            <a:r>
              <a:rPr sz="900" spc="-15" dirty="0">
                <a:latin typeface="Calibri"/>
                <a:cs typeface="Calibri"/>
              </a:rPr>
              <a:t> </a:t>
            </a:r>
            <a:r>
              <a:rPr sz="900" spc="-10" dirty="0">
                <a:latin typeface="Calibri"/>
                <a:cs typeface="Calibri"/>
              </a:rPr>
              <a:t>Sep</a:t>
            </a:r>
            <a:r>
              <a:rPr sz="900" spc="-25" dirty="0">
                <a:latin typeface="Calibri"/>
                <a:cs typeface="Calibri"/>
              </a:rPr>
              <a:t> </a:t>
            </a:r>
            <a:r>
              <a:rPr sz="900" spc="-20" dirty="0">
                <a:latin typeface="Calibri"/>
                <a:cs typeface="Calibri"/>
              </a:rPr>
              <a:t>2024</a:t>
            </a:r>
            <a:endParaRPr sz="900">
              <a:latin typeface="Calibri"/>
              <a:cs typeface="Calibri"/>
            </a:endParaRPr>
          </a:p>
          <a:p>
            <a:pPr marL="43180">
              <a:lnSpc>
                <a:spcPct val="100000"/>
              </a:lnSpc>
              <a:spcBef>
                <a:spcPts val="185"/>
              </a:spcBef>
            </a:pPr>
            <a:r>
              <a:rPr sz="900" dirty="0">
                <a:latin typeface="Calibri"/>
                <a:cs typeface="Calibri"/>
              </a:rPr>
              <a:t>1Q</a:t>
            </a:r>
            <a:r>
              <a:rPr sz="900" spc="-20" dirty="0">
                <a:latin typeface="Calibri"/>
                <a:cs typeface="Calibri"/>
              </a:rPr>
              <a:t> </a:t>
            </a:r>
            <a:r>
              <a:rPr sz="900" dirty="0">
                <a:latin typeface="Calibri"/>
                <a:cs typeface="Calibri"/>
              </a:rPr>
              <a:t>Ene</a:t>
            </a:r>
            <a:r>
              <a:rPr sz="900" spc="-15" dirty="0">
                <a:latin typeface="Calibri"/>
                <a:cs typeface="Calibri"/>
              </a:rPr>
              <a:t> </a:t>
            </a:r>
            <a:r>
              <a:rPr sz="900" spc="-20" dirty="0">
                <a:latin typeface="Calibri"/>
                <a:cs typeface="Calibri"/>
              </a:rPr>
              <a:t>2025</a:t>
            </a:r>
            <a:endParaRPr sz="900">
              <a:latin typeface="Calibri"/>
              <a:cs typeface="Calibri"/>
            </a:endParaRPr>
          </a:p>
          <a:p>
            <a:pPr marL="12700">
              <a:lnSpc>
                <a:spcPct val="100000"/>
              </a:lnSpc>
              <a:spcBef>
                <a:spcPts val="180"/>
              </a:spcBef>
            </a:pPr>
            <a:r>
              <a:rPr sz="900" dirty="0">
                <a:latin typeface="Calibri"/>
                <a:cs typeface="Calibri"/>
              </a:rPr>
              <a:t>1Q</a:t>
            </a:r>
            <a:r>
              <a:rPr sz="900" spc="-5" dirty="0">
                <a:latin typeface="Calibri"/>
                <a:cs typeface="Calibri"/>
              </a:rPr>
              <a:t> </a:t>
            </a:r>
            <a:r>
              <a:rPr sz="900" spc="-10" dirty="0">
                <a:latin typeface="Calibri"/>
                <a:cs typeface="Calibri"/>
              </a:rPr>
              <a:t>May</a:t>
            </a:r>
            <a:r>
              <a:rPr sz="900" spc="-30" dirty="0">
                <a:latin typeface="Calibri"/>
                <a:cs typeface="Calibri"/>
              </a:rPr>
              <a:t> </a:t>
            </a:r>
            <a:r>
              <a:rPr sz="900" spc="-20" dirty="0">
                <a:latin typeface="Calibri"/>
                <a:cs typeface="Calibri"/>
              </a:rPr>
              <a:t>2025</a:t>
            </a:r>
            <a:endParaRPr sz="900">
              <a:latin typeface="Calibri"/>
              <a:cs typeface="Calibri"/>
            </a:endParaRPr>
          </a:p>
          <a:p>
            <a:pPr marL="46355">
              <a:lnSpc>
                <a:spcPct val="100000"/>
              </a:lnSpc>
              <a:spcBef>
                <a:spcPts val="185"/>
              </a:spcBef>
            </a:pPr>
            <a:r>
              <a:rPr sz="900" dirty="0">
                <a:latin typeface="Calibri"/>
                <a:cs typeface="Calibri"/>
              </a:rPr>
              <a:t>1Q</a:t>
            </a:r>
            <a:r>
              <a:rPr sz="900" spc="-15" dirty="0">
                <a:latin typeface="Calibri"/>
                <a:cs typeface="Calibri"/>
              </a:rPr>
              <a:t> </a:t>
            </a:r>
            <a:r>
              <a:rPr sz="900" spc="-10" dirty="0">
                <a:latin typeface="Calibri"/>
                <a:cs typeface="Calibri"/>
              </a:rPr>
              <a:t>Sep</a:t>
            </a:r>
            <a:r>
              <a:rPr sz="900" spc="-25" dirty="0">
                <a:latin typeface="Calibri"/>
                <a:cs typeface="Calibri"/>
              </a:rPr>
              <a:t> </a:t>
            </a:r>
            <a:r>
              <a:rPr sz="900" spc="-20" dirty="0">
                <a:latin typeface="Calibri"/>
                <a:cs typeface="Calibri"/>
              </a:rPr>
              <a:t>2025</a:t>
            </a:r>
            <a:endParaRPr sz="900">
              <a:latin typeface="Calibri"/>
              <a:cs typeface="Calibri"/>
            </a:endParaRPr>
          </a:p>
          <a:p>
            <a:pPr marL="43180">
              <a:lnSpc>
                <a:spcPct val="100000"/>
              </a:lnSpc>
              <a:spcBef>
                <a:spcPts val="185"/>
              </a:spcBef>
            </a:pPr>
            <a:r>
              <a:rPr sz="900" dirty="0">
                <a:latin typeface="Calibri"/>
                <a:cs typeface="Calibri"/>
              </a:rPr>
              <a:t>1Q</a:t>
            </a:r>
            <a:r>
              <a:rPr sz="900" spc="-20" dirty="0">
                <a:latin typeface="Calibri"/>
                <a:cs typeface="Calibri"/>
              </a:rPr>
              <a:t> </a:t>
            </a:r>
            <a:r>
              <a:rPr sz="900" dirty="0">
                <a:latin typeface="Calibri"/>
                <a:cs typeface="Calibri"/>
              </a:rPr>
              <a:t>Ene</a:t>
            </a:r>
            <a:r>
              <a:rPr sz="900" spc="-15" dirty="0">
                <a:latin typeface="Calibri"/>
                <a:cs typeface="Calibri"/>
              </a:rPr>
              <a:t> </a:t>
            </a:r>
            <a:r>
              <a:rPr sz="900" spc="-20" dirty="0">
                <a:latin typeface="Calibri"/>
                <a:cs typeface="Calibri"/>
              </a:rPr>
              <a:t>2026</a:t>
            </a:r>
            <a:endParaRPr sz="900">
              <a:latin typeface="Calibri"/>
              <a:cs typeface="Calibri"/>
            </a:endParaRPr>
          </a:p>
          <a:p>
            <a:pPr marL="12700">
              <a:lnSpc>
                <a:spcPct val="100000"/>
              </a:lnSpc>
              <a:spcBef>
                <a:spcPts val="185"/>
              </a:spcBef>
            </a:pPr>
            <a:r>
              <a:rPr sz="900" dirty="0">
                <a:latin typeface="Calibri"/>
                <a:cs typeface="Calibri"/>
              </a:rPr>
              <a:t>1Q</a:t>
            </a:r>
            <a:r>
              <a:rPr sz="900" spc="-5" dirty="0">
                <a:latin typeface="Calibri"/>
                <a:cs typeface="Calibri"/>
              </a:rPr>
              <a:t> </a:t>
            </a:r>
            <a:r>
              <a:rPr sz="900" spc="-10" dirty="0">
                <a:latin typeface="Calibri"/>
                <a:cs typeface="Calibri"/>
              </a:rPr>
              <a:t>May</a:t>
            </a:r>
            <a:r>
              <a:rPr sz="900" spc="-30" dirty="0">
                <a:latin typeface="Calibri"/>
                <a:cs typeface="Calibri"/>
              </a:rPr>
              <a:t> </a:t>
            </a:r>
            <a:r>
              <a:rPr sz="900" spc="-20" dirty="0">
                <a:latin typeface="Calibri"/>
                <a:cs typeface="Calibri"/>
              </a:rPr>
              <a:t>2026</a:t>
            </a:r>
            <a:endParaRPr sz="900">
              <a:latin typeface="Calibri"/>
              <a:cs typeface="Calibri"/>
            </a:endParaRPr>
          </a:p>
          <a:p>
            <a:pPr marL="46355">
              <a:lnSpc>
                <a:spcPct val="100000"/>
              </a:lnSpc>
              <a:spcBef>
                <a:spcPts val="185"/>
              </a:spcBef>
            </a:pPr>
            <a:r>
              <a:rPr sz="900" dirty="0">
                <a:latin typeface="Calibri"/>
                <a:cs typeface="Calibri"/>
              </a:rPr>
              <a:t>1Q</a:t>
            </a:r>
            <a:r>
              <a:rPr sz="900" spc="-10" dirty="0">
                <a:latin typeface="Calibri"/>
                <a:cs typeface="Calibri"/>
              </a:rPr>
              <a:t> Sep</a:t>
            </a:r>
            <a:r>
              <a:rPr sz="900" spc="-25" dirty="0">
                <a:latin typeface="Calibri"/>
                <a:cs typeface="Calibri"/>
              </a:rPr>
              <a:t> </a:t>
            </a:r>
            <a:r>
              <a:rPr sz="900" spc="-20" dirty="0">
                <a:latin typeface="Calibri"/>
                <a:cs typeface="Calibri"/>
              </a:rPr>
              <a:t>2026</a:t>
            </a:r>
            <a:endParaRPr sz="900">
              <a:latin typeface="Calibri"/>
              <a:cs typeface="Calibri"/>
            </a:endParaRPr>
          </a:p>
        </p:txBody>
      </p:sp>
      <p:sp>
        <p:nvSpPr>
          <p:cNvPr id="4" name="object 4"/>
          <p:cNvSpPr/>
          <p:nvPr/>
        </p:nvSpPr>
        <p:spPr>
          <a:xfrm>
            <a:off x="11582146" y="6365824"/>
            <a:ext cx="379095" cy="192405"/>
          </a:xfrm>
          <a:custGeom>
            <a:avLst/>
            <a:gdLst/>
            <a:ahLst/>
            <a:cxnLst/>
            <a:rect l="l" t="t" r="r" b="b"/>
            <a:pathLst>
              <a:path w="379095" h="192404">
                <a:moveTo>
                  <a:pt x="149987" y="119367"/>
                </a:moveTo>
                <a:lnTo>
                  <a:pt x="129032" y="119367"/>
                </a:lnTo>
                <a:lnTo>
                  <a:pt x="129032" y="54724"/>
                </a:lnTo>
                <a:lnTo>
                  <a:pt x="129032" y="6883"/>
                </a:lnTo>
                <a:lnTo>
                  <a:pt x="88646" y="6883"/>
                </a:lnTo>
                <a:lnTo>
                  <a:pt x="88646" y="54724"/>
                </a:lnTo>
                <a:lnTo>
                  <a:pt x="88646" y="119367"/>
                </a:lnTo>
                <a:lnTo>
                  <a:pt x="45847" y="119367"/>
                </a:lnTo>
                <a:lnTo>
                  <a:pt x="88646" y="54724"/>
                </a:lnTo>
                <a:lnTo>
                  <a:pt x="88646" y="6883"/>
                </a:lnTo>
                <a:lnTo>
                  <a:pt x="80391" y="6883"/>
                </a:lnTo>
                <a:lnTo>
                  <a:pt x="0" y="121920"/>
                </a:lnTo>
                <a:lnTo>
                  <a:pt x="0" y="157035"/>
                </a:lnTo>
                <a:lnTo>
                  <a:pt x="85471" y="157035"/>
                </a:lnTo>
                <a:lnTo>
                  <a:pt x="85471" y="190119"/>
                </a:lnTo>
                <a:lnTo>
                  <a:pt x="129032" y="190119"/>
                </a:lnTo>
                <a:lnTo>
                  <a:pt x="129032" y="157035"/>
                </a:lnTo>
                <a:lnTo>
                  <a:pt x="149987" y="157035"/>
                </a:lnTo>
                <a:lnTo>
                  <a:pt x="149987" y="119367"/>
                </a:lnTo>
                <a:close/>
              </a:path>
              <a:path w="379095" h="192404">
                <a:moveTo>
                  <a:pt x="304546" y="92392"/>
                </a:moveTo>
                <a:lnTo>
                  <a:pt x="304330" y="87515"/>
                </a:lnTo>
                <a:lnTo>
                  <a:pt x="304304" y="87045"/>
                </a:lnTo>
                <a:lnTo>
                  <a:pt x="303618" y="71297"/>
                </a:lnTo>
                <a:lnTo>
                  <a:pt x="303504" y="70332"/>
                </a:lnTo>
                <a:lnTo>
                  <a:pt x="300901" y="52997"/>
                </a:lnTo>
                <a:lnTo>
                  <a:pt x="300812" y="52374"/>
                </a:lnTo>
                <a:lnTo>
                  <a:pt x="296392" y="37414"/>
                </a:lnTo>
                <a:lnTo>
                  <a:pt x="296151" y="36588"/>
                </a:lnTo>
                <a:lnTo>
                  <a:pt x="289560" y="23418"/>
                </a:lnTo>
                <a:lnTo>
                  <a:pt x="280619" y="13182"/>
                </a:lnTo>
                <a:lnTo>
                  <a:pt x="268871" y="5867"/>
                </a:lnTo>
                <a:lnTo>
                  <a:pt x="262636" y="4000"/>
                </a:lnTo>
                <a:lnTo>
                  <a:pt x="262636" y="54813"/>
                </a:lnTo>
                <a:lnTo>
                  <a:pt x="262636" y="70332"/>
                </a:lnTo>
                <a:lnTo>
                  <a:pt x="260477" y="76225"/>
                </a:lnTo>
                <a:lnTo>
                  <a:pt x="256159" y="80556"/>
                </a:lnTo>
                <a:lnTo>
                  <a:pt x="251968" y="84886"/>
                </a:lnTo>
                <a:lnTo>
                  <a:pt x="246253" y="87045"/>
                </a:lnTo>
                <a:lnTo>
                  <a:pt x="231013" y="87045"/>
                </a:lnTo>
                <a:lnTo>
                  <a:pt x="225031" y="84886"/>
                </a:lnTo>
                <a:lnTo>
                  <a:pt x="224866" y="84886"/>
                </a:lnTo>
                <a:lnTo>
                  <a:pt x="216154" y="75806"/>
                </a:lnTo>
                <a:lnTo>
                  <a:pt x="213995" y="69913"/>
                </a:lnTo>
                <a:lnTo>
                  <a:pt x="213995" y="54813"/>
                </a:lnTo>
                <a:lnTo>
                  <a:pt x="216154" y="48653"/>
                </a:lnTo>
                <a:lnTo>
                  <a:pt x="224790" y="39662"/>
                </a:lnTo>
                <a:lnTo>
                  <a:pt x="230632" y="37414"/>
                </a:lnTo>
                <a:lnTo>
                  <a:pt x="245618" y="37414"/>
                </a:lnTo>
                <a:lnTo>
                  <a:pt x="251612" y="39662"/>
                </a:lnTo>
                <a:lnTo>
                  <a:pt x="255905" y="44030"/>
                </a:lnTo>
                <a:lnTo>
                  <a:pt x="260350" y="48450"/>
                </a:lnTo>
                <a:lnTo>
                  <a:pt x="262001" y="52997"/>
                </a:lnTo>
                <a:lnTo>
                  <a:pt x="262636" y="54813"/>
                </a:lnTo>
                <a:lnTo>
                  <a:pt x="262636" y="4000"/>
                </a:lnTo>
                <a:lnTo>
                  <a:pt x="254279" y="1473"/>
                </a:lnTo>
                <a:lnTo>
                  <a:pt x="236855" y="0"/>
                </a:lnTo>
                <a:lnTo>
                  <a:pt x="227368" y="482"/>
                </a:lnTo>
                <a:lnTo>
                  <a:pt x="190157" y="16865"/>
                </a:lnTo>
                <a:lnTo>
                  <a:pt x="173570" y="52374"/>
                </a:lnTo>
                <a:lnTo>
                  <a:pt x="172974" y="62103"/>
                </a:lnTo>
                <a:lnTo>
                  <a:pt x="173355" y="69913"/>
                </a:lnTo>
                <a:lnTo>
                  <a:pt x="173418" y="71297"/>
                </a:lnTo>
                <a:lnTo>
                  <a:pt x="188861" y="106273"/>
                </a:lnTo>
                <a:lnTo>
                  <a:pt x="229235" y="121412"/>
                </a:lnTo>
                <a:lnTo>
                  <a:pt x="237236" y="121412"/>
                </a:lnTo>
                <a:lnTo>
                  <a:pt x="244475" y="119964"/>
                </a:lnTo>
                <a:lnTo>
                  <a:pt x="257302" y="114198"/>
                </a:lnTo>
                <a:lnTo>
                  <a:pt x="262382" y="110121"/>
                </a:lnTo>
                <a:lnTo>
                  <a:pt x="266192" y="104863"/>
                </a:lnTo>
                <a:lnTo>
                  <a:pt x="266141" y="106273"/>
                </a:lnTo>
                <a:lnTo>
                  <a:pt x="256794" y="151777"/>
                </a:lnTo>
                <a:lnTo>
                  <a:pt x="250444" y="155765"/>
                </a:lnTo>
                <a:lnTo>
                  <a:pt x="241427" y="155765"/>
                </a:lnTo>
                <a:lnTo>
                  <a:pt x="232613" y="154520"/>
                </a:lnTo>
                <a:lnTo>
                  <a:pt x="225780" y="150749"/>
                </a:lnTo>
                <a:lnTo>
                  <a:pt x="220941" y="144462"/>
                </a:lnTo>
                <a:lnTo>
                  <a:pt x="218059" y="135661"/>
                </a:lnTo>
                <a:lnTo>
                  <a:pt x="177800" y="135661"/>
                </a:lnTo>
                <a:lnTo>
                  <a:pt x="194906" y="174409"/>
                </a:lnTo>
                <a:lnTo>
                  <a:pt x="230619" y="190411"/>
                </a:lnTo>
                <a:lnTo>
                  <a:pt x="239903" y="190881"/>
                </a:lnTo>
                <a:lnTo>
                  <a:pt x="251460" y="190182"/>
                </a:lnTo>
                <a:lnTo>
                  <a:pt x="290588" y="165912"/>
                </a:lnTo>
                <a:lnTo>
                  <a:pt x="295554" y="155765"/>
                </a:lnTo>
                <a:lnTo>
                  <a:pt x="298577" y="146989"/>
                </a:lnTo>
                <a:lnTo>
                  <a:pt x="301180" y="135661"/>
                </a:lnTo>
                <a:lnTo>
                  <a:pt x="303085" y="122593"/>
                </a:lnTo>
                <a:lnTo>
                  <a:pt x="304177" y="108216"/>
                </a:lnTo>
                <a:lnTo>
                  <a:pt x="304253" y="104863"/>
                </a:lnTo>
                <a:lnTo>
                  <a:pt x="304495" y="94551"/>
                </a:lnTo>
                <a:lnTo>
                  <a:pt x="304546" y="92392"/>
                </a:lnTo>
                <a:close/>
              </a:path>
              <a:path w="379095" h="192404">
                <a:moveTo>
                  <a:pt x="378587" y="161963"/>
                </a:moveTo>
                <a:lnTo>
                  <a:pt x="376174" y="156273"/>
                </a:lnTo>
                <a:lnTo>
                  <a:pt x="366522" y="147116"/>
                </a:lnTo>
                <a:lnTo>
                  <a:pt x="360299" y="144818"/>
                </a:lnTo>
                <a:lnTo>
                  <a:pt x="345186" y="144818"/>
                </a:lnTo>
                <a:lnTo>
                  <a:pt x="338963" y="147116"/>
                </a:lnTo>
                <a:lnTo>
                  <a:pt x="329311" y="156273"/>
                </a:lnTo>
                <a:lnTo>
                  <a:pt x="326898" y="161963"/>
                </a:lnTo>
                <a:lnTo>
                  <a:pt x="326898" y="175361"/>
                </a:lnTo>
                <a:lnTo>
                  <a:pt x="329311" y="180924"/>
                </a:lnTo>
                <a:lnTo>
                  <a:pt x="338963" y="189915"/>
                </a:lnTo>
                <a:lnTo>
                  <a:pt x="345186" y="192163"/>
                </a:lnTo>
                <a:lnTo>
                  <a:pt x="352933" y="192163"/>
                </a:lnTo>
                <a:lnTo>
                  <a:pt x="360299" y="192163"/>
                </a:lnTo>
                <a:lnTo>
                  <a:pt x="366522" y="189915"/>
                </a:lnTo>
                <a:lnTo>
                  <a:pt x="376174" y="180924"/>
                </a:lnTo>
                <a:lnTo>
                  <a:pt x="378587" y="175361"/>
                </a:lnTo>
                <a:lnTo>
                  <a:pt x="378587" y="161963"/>
                </a:lnTo>
                <a:close/>
              </a:path>
            </a:pathLst>
          </a:custGeom>
          <a:solidFill>
            <a:srgbClr val="242424">
              <a:alpha val="25097"/>
            </a:srgbClr>
          </a:solidFill>
        </p:spPr>
        <p:txBody>
          <a:bodyPr wrap="square" lIns="0" tIns="0" rIns="0" bIns="0" rtlCol="0"/>
          <a:lstStyle/>
          <a:p>
            <a:endParaRPr/>
          </a:p>
        </p:txBody>
      </p:sp>
      <p:sp>
        <p:nvSpPr>
          <p:cNvPr id="5" name="object 5"/>
          <p:cNvSpPr txBox="1"/>
          <p:nvPr/>
        </p:nvSpPr>
        <p:spPr>
          <a:xfrm>
            <a:off x="358241" y="6503923"/>
            <a:ext cx="2268220" cy="147955"/>
          </a:xfrm>
          <a:prstGeom prst="rect">
            <a:avLst/>
          </a:prstGeom>
        </p:spPr>
        <p:txBody>
          <a:bodyPr vert="horz" wrap="square" lIns="0" tIns="12700" rIns="0" bIns="0" rtlCol="0">
            <a:spAutoFit/>
          </a:bodyPr>
          <a:lstStyle/>
          <a:p>
            <a:pPr marL="12700">
              <a:lnSpc>
                <a:spcPct val="100000"/>
              </a:lnSpc>
              <a:spcBef>
                <a:spcPts val="100"/>
              </a:spcBef>
            </a:pPr>
            <a:r>
              <a:rPr sz="800" i="1" dirty="0">
                <a:latin typeface="Verdana"/>
                <a:cs typeface="Verdana"/>
              </a:rPr>
              <a:t>Fuente:</a:t>
            </a:r>
            <a:r>
              <a:rPr sz="800" i="1" spc="-20" dirty="0">
                <a:latin typeface="Verdana"/>
                <a:cs typeface="Verdana"/>
              </a:rPr>
              <a:t> </a:t>
            </a:r>
            <a:r>
              <a:rPr sz="800" i="1" dirty="0">
                <a:latin typeface="Verdana"/>
                <a:cs typeface="Verdana"/>
              </a:rPr>
              <a:t>Actinver</a:t>
            </a:r>
            <a:r>
              <a:rPr sz="800" i="1" spc="-20" dirty="0">
                <a:latin typeface="Verdana"/>
                <a:cs typeface="Verdana"/>
              </a:rPr>
              <a:t> </a:t>
            </a:r>
            <a:r>
              <a:rPr sz="800" i="1" dirty="0">
                <a:latin typeface="Verdana"/>
                <a:cs typeface="Verdana"/>
              </a:rPr>
              <a:t>con</a:t>
            </a:r>
            <a:r>
              <a:rPr sz="800" i="1" spc="-15" dirty="0">
                <a:latin typeface="Verdana"/>
                <a:cs typeface="Verdana"/>
              </a:rPr>
              <a:t> </a:t>
            </a:r>
            <a:r>
              <a:rPr sz="800" i="1" dirty="0">
                <a:latin typeface="Verdana"/>
                <a:cs typeface="Verdana"/>
              </a:rPr>
              <a:t>información</a:t>
            </a:r>
            <a:r>
              <a:rPr sz="800" i="1" spc="-15" dirty="0">
                <a:latin typeface="Verdana"/>
                <a:cs typeface="Verdana"/>
              </a:rPr>
              <a:t> </a:t>
            </a:r>
            <a:r>
              <a:rPr sz="800" i="1" dirty="0">
                <a:latin typeface="Verdana"/>
                <a:cs typeface="Verdana"/>
              </a:rPr>
              <a:t>de</a:t>
            </a:r>
            <a:r>
              <a:rPr sz="800" i="1" spc="-20" dirty="0">
                <a:latin typeface="Verdana"/>
                <a:cs typeface="Verdana"/>
              </a:rPr>
              <a:t> </a:t>
            </a:r>
            <a:r>
              <a:rPr sz="800" i="1" spc="-10" dirty="0">
                <a:latin typeface="Verdana"/>
                <a:cs typeface="Verdana"/>
              </a:rPr>
              <a:t>INEGI.</a:t>
            </a:r>
            <a:endParaRPr sz="800">
              <a:latin typeface="Verdana"/>
              <a:cs typeface="Verdan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065" rIns="0" bIns="0" rtlCol="0">
            <a:spAutoFit/>
          </a:bodyPr>
          <a:lstStyle/>
          <a:p>
            <a:pPr marL="88900" marR="5080" indent="-76200">
              <a:lnSpc>
                <a:spcPct val="100000"/>
              </a:lnSpc>
              <a:spcBef>
                <a:spcPts val="95"/>
              </a:spcBef>
            </a:pPr>
            <a:r>
              <a:rPr spc="-10" dirty="0"/>
              <a:t>House </a:t>
            </a:r>
            <a:r>
              <a:rPr spc="-20" dirty="0"/>
              <a:t>View</a:t>
            </a:r>
          </a:p>
        </p:txBody>
      </p:sp>
      <p:sp>
        <p:nvSpPr>
          <p:cNvPr id="3" name="object 3"/>
          <p:cNvSpPr txBox="1"/>
          <p:nvPr/>
        </p:nvSpPr>
        <p:spPr>
          <a:xfrm>
            <a:off x="1982470" y="261950"/>
            <a:ext cx="9836785" cy="453390"/>
          </a:xfrm>
          <a:prstGeom prst="rect">
            <a:avLst/>
          </a:prstGeom>
        </p:spPr>
        <p:txBody>
          <a:bodyPr vert="horz" wrap="square" lIns="0" tIns="13335" rIns="0" bIns="0" rtlCol="0">
            <a:spAutoFit/>
          </a:bodyPr>
          <a:lstStyle/>
          <a:p>
            <a:pPr marL="12700">
              <a:lnSpc>
                <a:spcPct val="100000"/>
              </a:lnSpc>
              <a:spcBef>
                <a:spcPts val="105"/>
              </a:spcBef>
            </a:pPr>
            <a:r>
              <a:rPr sz="1400" spc="10" dirty="0">
                <a:solidFill>
                  <a:srgbClr val="212121"/>
                </a:solidFill>
                <a:latin typeface="Lucida Sans Unicode"/>
                <a:cs typeface="Lucida Sans Unicode"/>
              </a:rPr>
              <a:t>Debido</a:t>
            </a:r>
            <a:r>
              <a:rPr sz="1400" spc="25" dirty="0">
                <a:solidFill>
                  <a:srgbClr val="212121"/>
                </a:solidFill>
                <a:latin typeface="Lucida Sans Unicode"/>
                <a:cs typeface="Lucida Sans Unicode"/>
              </a:rPr>
              <a:t> </a:t>
            </a:r>
            <a:r>
              <a:rPr sz="1400" spc="170" dirty="0">
                <a:solidFill>
                  <a:srgbClr val="212121"/>
                </a:solidFill>
                <a:latin typeface="Lucida Sans Unicode"/>
                <a:cs typeface="Lucida Sans Unicode"/>
              </a:rPr>
              <a:t>a</a:t>
            </a:r>
            <a:r>
              <a:rPr sz="1400" spc="25" dirty="0">
                <a:solidFill>
                  <a:srgbClr val="212121"/>
                </a:solidFill>
                <a:latin typeface="Lucida Sans Unicode"/>
                <a:cs typeface="Lucida Sans Unicode"/>
              </a:rPr>
              <a:t> </a:t>
            </a:r>
            <a:r>
              <a:rPr sz="1400" spc="55" dirty="0">
                <a:solidFill>
                  <a:srgbClr val="212121"/>
                </a:solidFill>
                <a:latin typeface="Lucida Sans Unicode"/>
                <a:cs typeface="Lucida Sans Unicode"/>
              </a:rPr>
              <a:t>la</a:t>
            </a:r>
            <a:r>
              <a:rPr sz="1400" spc="25" dirty="0">
                <a:solidFill>
                  <a:srgbClr val="212121"/>
                </a:solidFill>
                <a:latin typeface="Lucida Sans Unicode"/>
                <a:cs typeface="Lucida Sans Unicode"/>
              </a:rPr>
              <a:t> </a:t>
            </a:r>
            <a:r>
              <a:rPr sz="1400" spc="10" dirty="0">
                <a:solidFill>
                  <a:srgbClr val="212121"/>
                </a:solidFill>
                <a:latin typeface="Lucida Sans Unicode"/>
                <a:cs typeface="Lucida Sans Unicode"/>
              </a:rPr>
              <a:t>estabilidad</a:t>
            </a:r>
            <a:r>
              <a:rPr sz="1400" spc="30" dirty="0">
                <a:solidFill>
                  <a:srgbClr val="212121"/>
                </a:solidFill>
                <a:latin typeface="Lucida Sans Unicode"/>
                <a:cs typeface="Lucida Sans Unicode"/>
              </a:rPr>
              <a:t> </a:t>
            </a:r>
            <a:r>
              <a:rPr sz="1400" spc="80" dirty="0">
                <a:solidFill>
                  <a:srgbClr val="212121"/>
                </a:solidFill>
                <a:latin typeface="Lucida Sans Unicode"/>
                <a:cs typeface="Lucida Sans Unicode"/>
              </a:rPr>
              <a:t>de</a:t>
            </a:r>
            <a:r>
              <a:rPr sz="1400" spc="35" dirty="0">
                <a:solidFill>
                  <a:srgbClr val="212121"/>
                </a:solidFill>
                <a:latin typeface="Lucida Sans Unicode"/>
                <a:cs typeface="Lucida Sans Unicode"/>
              </a:rPr>
              <a:t> </a:t>
            </a:r>
            <a:r>
              <a:rPr sz="1400" spc="55" dirty="0">
                <a:solidFill>
                  <a:srgbClr val="212121"/>
                </a:solidFill>
                <a:latin typeface="Lucida Sans Unicode"/>
                <a:cs typeface="Lucida Sans Unicode"/>
              </a:rPr>
              <a:t>la</a:t>
            </a:r>
            <a:r>
              <a:rPr sz="1400" spc="25" dirty="0">
                <a:solidFill>
                  <a:srgbClr val="212121"/>
                </a:solidFill>
                <a:latin typeface="Lucida Sans Unicode"/>
                <a:cs typeface="Lucida Sans Unicode"/>
              </a:rPr>
              <a:t> </a:t>
            </a:r>
            <a:r>
              <a:rPr sz="1400" spc="10" dirty="0">
                <a:solidFill>
                  <a:srgbClr val="212121"/>
                </a:solidFill>
                <a:latin typeface="Lucida Sans Unicode"/>
                <a:cs typeface="Lucida Sans Unicode"/>
              </a:rPr>
              <a:t>inflación.</a:t>
            </a:r>
            <a:r>
              <a:rPr sz="1400" spc="30" dirty="0">
                <a:solidFill>
                  <a:srgbClr val="212121"/>
                </a:solidFill>
                <a:latin typeface="Lucida Sans Unicode"/>
                <a:cs typeface="Lucida Sans Unicode"/>
              </a:rPr>
              <a:t> </a:t>
            </a:r>
            <a:r>
              <a:rPr sz="1400" spc="10" dirty="0">
                <a:solidFill>
                  <a:srgbClr val="212121"/>
                </a:solidFill>
                <a:latin typeface="Lucida Sans Unicode"/>
                <a:cs typeface="Lucida Sans Unicode"/>
              </a:rPr>
              <a:t>No</a:t>
            </a:r>
            <a:r>
              <a:rPr sz="1400" spc="25" dirty="0">
                <a:solidFill>
                  <a:srgbClr val="212121"/>
                </a:solidFill>
                <a:latin typeface="Lucida Sans Unicode"/>
                <a:cs typeface="Lucida Sans Unicode"/>
              </a:rPr>
              <a:t> </a:t>
            </a:r>
            <a:r>
              <a:rPr sz="1400" spc="50" dirty="0">
                <a:solidFill>
                  <a:srgbClr val="212121"/>
                </a:solidFill>
                <a:latin typeface="Lucida Sans Unicode"/>
                <a:cs typeface="Lucida Sans Unicode"/>
              </a:rPr>
              <a:t>anticipamos</a:t>
            </a:r>
            <a:r>
              <a:rPr sz="1400" spc="35" dirty="0">
                <a:solidFill>
                  <a:srgbClr val="212121"/>
                </a:solidFill>
                <a:latin typeface="Lucida Sans Unicode"/>
                <a:cs typeface="Lucida Sans Unicode"/>
              </a:rPr>
              <a:t> </a:t>
            </a:r>
            <a:r>
              <a:rPr sz="1400" spc="70" dirty="0">
                <a:solidFill>
                  <a:srgbClr val="212121"/>
                </a:solidFill>
                <a:latin typeface="Lucida Sans Unicode"/>
                <a:cs typeface="Lucida Sans Unicode"/>
              </a:rPr>
              <a:t>cambios</a:t>
            </a:r>
            <a:r>
              <a:rPr sz="1400" spc="15" dirty="0">
                <a:solidFill>
                  <a:srgbClr val="212121"/>
                </a:solidFill>
                <a:latin typeface="Lucida Sans Unicode"/>
                <a:cs typeface="Lucida Sans Unicode"/>
              </a:rPr>
              <a:t> </a:t>
            </a:r>
            <a:r>
              <a:rPr sz="1400" spc="55" dirty="0">
                <a:solidFill>
                  <a:srgbClr val="212121"/>
                </a:solidFill>
                <a:latin typeface="Lucida Sans Unicode"/>
                <a:cs typeface="Lucida Sans Unicode"/>
              </a:rPr>
              <a:t>en</a:t>
            </a:r>
            <a:r>
              <a:rPr sz="1400" spc="15" dirty="0">
                <a:solidFill>
                  <a:srgbClr val="212121"/>
                </a:solidFill>
                <a:latin typeface="Lucida Sans Unicode"/>
                <a:cs typeface="Lucida Sans Unicode"/>
              </a:rPr>
              <a:t> </a:t>
            </a:r>
            <a:r>
              <a:rPr sz="1400" spc="55" dirty="0">
                <a:solidFill>
                  <a:srgbClr val="212121"/>
                </a:solidFill>
                <a:latin typeface="Lucida Sans Unicode"/>
                <a:cs typeface="Lucida Sans Unicode"/>
              </a:rPr>
              <a:t>la</a:t>
            </a:r>
            <a:r>
              <a:rPr sz="1400" spc="25" dirty="0">
                <a:solidFill>
                  <a:srgbClr val="212121"/>
                </a:solidFill>
                <a:latin typeface="Lucida Sans Unicode"/>
                <a:cs typeface="Lucida Sans Unicode"/>
              </a:rPr>
              <a:t> </a:t>
            </a:r>
            <a:r>
              <a:rPr sz="1400" spc="80" dirty="0">
                <a:solidFill>
                  <a:srgbClr val="212121"/>
                </a:solidFill>
                <a:latin typeface="Lucida Sans Unicode"/>
                <a:cs typeface="Lucida Sans Unicode"/>
              </a:rPr>
              <a:t>tasa</a:t>
            </a:r>
            <a:r>
              <a:rPr sz="1400" spc="25" dirty="0">
                <a:solidFill>
                  <a:srgbClr val="212121"/>
                </a:solidFill>
                <a:latin typeface="Lucida Sans Unicode"/>
                <a:cs typeface="Lucida Sans Unicode"/>
              </a:rPr>
              <a:t> </a:t>
            </a:r>
            <a:r>
              <a:rPr sz="1400" spc="80" dirty="0">
                <a:solidFill>
                  <a:srgbClr val="212121"/>
                </a:solidFill>
                <a:latin typeface="Lucida Sans Unicode"/>
                <a:cs typeface="Lucida Sans Unicode"/>
              </a:rPr>
              <a:t>de</a:t>
            </a:r>
            <a:r>
              <a:rPr sz="1400" spc="30" dirty="0">
                <a:solidFill>
                  <a:srgbClr val="212121"/>
                </a:solidFill>
                <a:latin typeface="Lucida Sans Unicode"/>
                <a:cs typeface="Lucida Sans Unicode"/>
              </a:rPr>
              <a:t> </a:t>
            </a:r>
            <a:r>
              <a:rPr sz="1400" spc="10" dirty="0">
                <a:solidFill>
                  <a:srgbClr val="212121"/>
                </a:solidFill>
                <a:latin typeface="Lucida Sans Unicode"/>
                <a:cs typeface="Lucida Sans Unicode"/>
              </a:rPr>
              <a:t>Referencia</a:t>
            </a:r>
            <a:r>
              <a:rPr sz="1400" spc="30" dirty="0">
                <a:solidFill>
                  <a:srgbClr val="212121"/>
                </a:solidFill>
                <a:latin typeface="Lucida Sans Unicode"/>
                <a:cs typeface="Lucida Sans Unicode"/>
              </a:rPr>
              <a:t> </a:t>
            </a:r>
            <a:r>
              <a:rPr sz="1400" spc="10" dirty="0">
                <a:solidFill>
                  <a:srgbClr val="212121"/>
                </a:solidFill>
                <a:latin typeface="Lucida Sans Unicode"/>
                <a:cs typeface="Lucida Sans Unicode"/>
              </a:rPr>
              <a:t>por</a:t>
            </a:r>
            <a:r>
              <a:rPr sz="1400" spc="25" dirty="0">
                <a:solidFill>
                  <a:srgbClr val="212121"/>
                </a:solidFill>
                <a:latin typeface="Lucida Sans Unicode"/>
                <a:cs typeface="Lucida Sans Unicode"/>
              </a:rPr>
              <a:t> </a:t>
            </a:r>
            <a:r>
              <a:rPr sz="1400" spc="50" dirty="0">
                <a:solidFill>
                  <a:srgbClr val="212121"/>
                </a:solidFill>
                <a:latin typeface="Lucida Sans Unicode"/>
                <a:cs typeface="Lucida Sans Unicode"/>
              </a:rPr>
              <a:t>parte</a:t>
            </a:r>
            <a:r>
              <a:rPr sz="1400" spc="20" dirty="0">
                <a:solidFill>
                  <a:srgbClr val="212121"/>
                </a:solidFill>
                <a:latin typeface="Lucida Sans Unicode"/>
                <a:cs typeface="Lucida Sans Unicode"/>
              </a:rPr>
              <a:t> </a:t>
            </a:r>
            <a:r>
              <a:rPr sz="1400" spc="80" dirty="0">
                <a:solidFill>
                  <a:srgbClr val="212121"/>
                </a:solidFill>
                <a:latin typeface="Lucida Sans Unicode"/>
                <a:cs typeface="Lucida Sans Unicode"/>
              </a:rPr>
              <a:t>de</a:t>
            </a:r>
            <a:r>
              <a:rPr sz="1400" spc="30" dirty="0">
                <a:solidFill>
                  <a:srgbClr val="212121"/>
                </a:solidFill>
                <a:latin typeface="Lucida Sans Unicode"/>
                <a:cs typeface="Lucida Sans Unicode"/>
              </a:rPr>
              <a:t> </a:t>
            </a:r>
            <a:r>
              <a:rPr sz="1400" spc="65" dirty="0">
                <a:solidFill>
                  <a:srgbClr val="212121"/>
                </a:solidFill>
                <a:latin typeface="Lucida Sans Unicode"/>
                <a:cs typeface="Lucida Sans Unicode"/>
              </a:rPr>
              <a:t>Banco</a:t>
            </a:r>
            <a:endParaRPr sz="1400">
              <a:latin typeface="Lucida Sans Unicode"/>
              <a:cs typeface="Lucida Sans Unicode"/>
            </a:endParaRPr>
          </a:p>
          <a:p>
            <a:pPr marL="12700">
              <a:lnSpc>
                <a:spcPct val="100000"/>
              </a:lnSpc>
            </a:pPr>
            <a:r>
              <a:rPr sz="1400" spc="80" dirty="0">
                <a:solidFill>
                  <a:srgbClr val="212121"/>
                </a:solidFill>
                <a:latin typeface="Lucida Sans Unicode"/>
                <a:cs typeface="Lucida Sans Unicode"/>
              </a:rPr>
              <a:t>de</a:t>
            </a:r>
            <a:r>
              <a:rPr sz="1400" spc="-35" dirty="0">
                <a:solidFill>
                  <a:srgbClr val="212121"/>
                </a:solidFill>
                <a:latin typeface="Lucida Sans Unicode"/>
                <a:cs typeface="Lucida Sans Unicode"/>
              </a:rPr>
              <a:t> </a:t>
            </a:r>
            <a:r>
              <a:rPr sz="1400" dirty="0">
                <a:solidFill>
                  <a:srgbClr val="212121"/>
                </a:solidFill>
                <a:latin typeface="Lucida Sans Unicode"/>
                <a:cs typeface="Lucida Sans Unicode"/>
              </a:rPr>
              <a:t>México</a:t>
            </a:r>
            <a:r>
              <a:rPr sz="1400" spc="-35" dirty="0">
                <a:solidFill>
                  <a:srgbClr val="212121"/>
                </a:solidFill>
                <a:latin typeface="Lucida Sans Unicode"/>
                <a:cs typeface="Lucida Sans Unicode"/>
              </a:rPr>
              <a:t> </a:t>
            </a:r>
            <a:r>
              <a:rPr sz="1400" spc="60" dirty="0">
                <a:solidFill>
                  <a:srgbClr val="212121"/>
                </a:solidFill>
                <a:latin typeface="Lucida Sans Unicode"/>
                <a:cs typeface="Lucida Sans Unicode"/>
              </a:rPr>
              <a:t>en</a:t>
            </a:r>
            <a:r>
              <a:rPr sz="1400" spc="-45" dirty="0">
                <a:solidFill>
                  <a:srgbClr val="212121"/>
                </a:solidFill>
                <a:latin typeface="Lucida Sans Unicode"/>
                <a:cs typeface="Lucida Sans Unicode"/>
              </a:rPr>
              <a:t> </a:t>
            </a:r>
            <a:r>
              <a:rPr sz="1400" dirty="0">
                <a:solidFill>
                  <a:srgbClr val="212121"/>
                </a:solidFill>
                <a:latin typeface="Lucida Sans Unicode"/>
                <a:cs typeface="Lucida Sans Unicode"/>
              </a:rPr>
              <a:t>lo</a:t>
            </a:r>
            <a:r>
              <a:rPr sz="1400" spc="-20" dirty="0">
                <a:solidFill>
                  <a:srgbClr val="212121"/>
                </a:solidFill>
                <a:latin typeface="Lucida Sans Unicode"/>
                <a:cs typeface="Lucida Sans Unicode"/>
              </a:rPr>
              <a:t> </a:t>
            </a:r>
            <a:r>
              <a:rPr sz="1400" spc="55" dirty="0">
                <a:solidFill>
                  <a:srgbClr val="212121"/>
                </a:solidFill>
                <a:latin typeface="Lucida Sans Unicode"/>
                <a:cs typeface="Lucida Sans Unicode"/>
              </a:rPr>
              <a:t>que</a:t>
            </a:r>
            <a:r>
              <a:rPr sz="1400" spc="-25" dirty="0">
                <a:solidFill>
                  <a:srgbClr val="212121"/>
                </a:solidFill>
                <a:latin typeface="Lucida Sans Unicode"/>
                <a:cs typeface="Lucida Sans Unicode"/>
              </a:rPr>
              <a:t> </a:t>
            </a:r>
            <a:r>
              <a:rPr sz="1400" dirty="0">
                <a:solidFill>
                  <a:srgbClr val="212121"/>
                </a:solidFill>
                <a:latin typeface="Lucida Sans Unicode"/>
                <a:cs typeface="Lucida Sans Unicode"/>
              </a:rPr>
              <a:t>resta</a:t>
            </a:r>
            <a:r>
              <a:rPr sz="1400" spc="-45" dirty="0">
                <a:solidFill>
                  <a:srgbClr val="212121"/>
                </a:solidFill>
                <a:latin typeface="Lucida Sans Unicode"/>
                <a:cs typeface="Lucida Sans Unicode"/>
              </a:rPr>
              <a:t> </a:t>
            </a:r>
            <a:r>
              <a:rPr sz="1400" dirty="0">
                <a:solidFill>
                  <a:srgbClr val="212121"/>
                </a:solidFill>
                <a:latin typeface="Lucida Sans Unicode"/>
                <a:cs typeface="Lucida Sans Unicode"/>
              </a:rPr>
              <a:t>del</a:t>
            </a:r>
            <a:r>
              <a:rPr sz="1400" spc="-35" dirty="0">
                <a:solidFill>
                  <a:srgbClr val="212121"/>
                </a:solidFill>
                <a:latin typeface="Lucida Sans Unicode"/>
                <a:cs typeface="Lucida Sans Unicode"/>
              </a:rPr>
              <a:t> </a:t>
            </a:r>
            <a:r>
              <a:rPr sz="1400" spc="-20" dirty="0">
                <a:solidFill>
                  <a:srgbClr val="212121"/>
                </a:solidFill>
                <a:latin typeface="Lucida Sans Unicode"/>
                <a:cs typeface="Lucida Sans Unicode"/>
              </a:rPr>
              <a:t>año.</a:t>
            </a:r>
            <a:endParaRPr sz="1400">
              <a:latin typeface="Lucida Sans Unicode"/>
              <a:cs typeface="Lucida Sans Unicode"/>
            </a:endParaRPr>
          </a:p>
        </p:txBody>
      </p:sp>
      <p:sp>
        <p:nvSpPr>
          <p:cNvPr id="8" name="object 8"/>
          <p:cNvSpPr txBox="1"/>
          <p:nvPr/>
        </p:nvSpPr>
        <p:spPr>
          <a:xfrm>
            <a:off x="754481" y="1553717"/>
            <a:ext cx="1401445" cy="330200"/>
          </a:xfrm>
          <a:prstGeom prst="rect">
            <a:avLst/>
          </a:prstGeom>
        </p:spPr>
        <p:txBody>
          <a:bodyPr vert="horz" wrap="square" lIns="0" tIns="12065" rIns="0" bIns="0" rtlCol="0">
            <a:spAutoFit/>
          </a:bodyPr>
          <a:lstStyle/>
          <a:p>
            <a:pPr marL="12700">
              <a:lnSpc>
                <a:spcPct val="100000"/>
              </a:lnSpc>
              <a:spcBef>
                <a:spcPts val="95"/>
              </a:spcBef>
            </a:pPr>
            <a:r>
              <a:rPr sz="1000" spc="-65" dirty="0">
                <a:latin typeface="Arial Black"/>
                <a:cs typeface="Arial Black"/>
              </a:rPr>
              <a:t>MX:</a:t>
            </a:r>
            <a:r>
              <a:rPr sz="1000" spc="-85" dirty="0">
                <a:latin typeface="Arial Black"/>
                <a:cs typeface="Arial Black"/>
              </a:rPr>
              <a:t> </a:t>
            </a:r>
            <a:r>
              <a:rPr sz="1000" spc="-55" dirty="0">
                <a:latin typeface="Arial Black"/>
                <a:cs typeface="Arial Black"/>
              </a:rPr>
              <a:t>Tasa</a:t>
            </a:r>
            <a:r>
              <a:rPr sz="1000" spc="-80" dirty="0">
                <a:latin typeface="Arial Black"/>
                <a:cs typeface="Arial Black"/>
              </a:rPr>
              <a:t> </a:t>
            </a:r>
            <a:r>
              <a:rPr sz="1000" spc="-65" dirty="0">
                <a:latin typeface="Arial Black"/>
                <a:cs typeface="Arial Black"/>
              </a:rPr>
              <a:t>Real</a:t>
            </a:r>
            <a:r>
              <a:rPr sz="1000" spc="-80" dirty="0">
                <a:latin typeface="Arial Black"/>
                <a:cs typeface="Arial Black"/>
              </a:rPr>
              <a:t> </a:t>
            </a:r>
            <a:r>
              <a:rPr sz="1000" spc="-60" dirty="0">
                <a:latin typeface="Arial Black"/>
                <a:cs typeface="Arial Black"/>
              </a:rPr>
              <a:t>ExAnte</a:t>
            </a:r>
            <a:endParaRPr sz="1000">
              <a:latin typeface="Arial Black"/>
              <a:cs typeface="Arial Black"/>
            </a:endParaRPr>
          </a:p>
          <a:p>
            <a:pPr marL="12700">
              <a:lnSpc>
                <a:spcPct val="100000"/>
              </a:lnSpc>
            </a:pPr>
            <a:r>
              <a:rPr sz="1000" spc="70" dirty="0">
                <a:latin typeface="Lucida Sans Unicode"/>
                <a:cs typeface="Lucida Sans Unicode"/>
              </a:rPr>
              <a:t>(%);</a:t>
            </a:r>
            <a:r>
              <a:rPr sz="1000" spc="-60" dirty="0">
                <a:latin typeface="Lucida Sans Unicode"/>
                <a:cs typeface="Lucida Sans Unicode"/>
              </a:rPr>
              <a:t> </a:t>
            </a:r>
            <a:r>
              <a:rPr sz="1000" spc="60" dirty="0">
                <a:latin typeface="Lucida Sans Unicode"/>
                <a:cs typeface="Lucida Sans Unicode"/>
              </a:rPr>
              <a:t>Jul</a:t>
            </a:r>
            <a:r>
              <a:rPr sz="1000" spc="-45" dirty="0">
                <a:latin typeface="Lucida Sans Unicode"/>
                <a:cs typeface="Lucida Sans Unicode"/>
              </a:rPr>
              <a:t> </a:t>
            </a:r>
            <a:r>
              <a:rPr sz="1000" spc="170" dirty="0">
                <a:latin typeface="Lucida Sans Unicode"/>
                <a:cs typeface="Lucida Sans Unicode"/>
              </a:rPr>
              <a:t>–</a:t>
            </a:r>
            <a:r>
              <a:rPr sz="1000" spc="-50" dirty="0">
                <a:latin typeface="Lucida Sans Unicode"/>
                <a:cs typeface="Lucida Sans Unicode"/>
              </a:rPr>
              <a:t> </a:t>
            </a:r>
            <a:r>
              <a:rPr sz="1000" spc="-25" dirty="0">
                <a:latin typeface="Lucida Sans Unicode"/>
                <a:cs typeface="Lucida Sans Unicode"/>
              </a:rPr>
              <a:t>26</a:t>
            </a:r>
            <a:endParaRPr sz="1000">
              <a:latin typeface="Lucida Sans Unicode"/>
              <a:cs typeface="Lucida Sans Unicode"/>
            </a:endParaRPr>
          </a:p>
        </p:txBody>
      </p:sp>
      <p:sp>
        <p:nvSpPr>
          <p:cNvPr id="6" name="object 6"/>
          <p:cNvSpPr txBox="1"/>
          <p:nvPr/>
        </p:nvSpPr>
        <p:spPr>
          <a:xfrm>
            <a:off x="5657850" y="1552193"/>
            <a:ext cx="1988185" cy="330200"/>
          </a:xfrm>
          <a:prstGeom prst="rect">
            <a:avLst/>
          </a:prstGeom>
        </p:spPr>
        <p:txBody>
          <a:bodyPr vert="horz" wrap="square" lIns="0" tIns="12065" rIns="0" bIns="0" rtlCol="0">
            <a:spAutoFit/>
          </a:bodyPr>
          <a:lstStyle/>
          <a:p>
            <a:pPr marL="12700">
              <a:lnSpc>
                <a:spcPct val="100000"/>
              </a:lnSpc>
              <a:spcBef>
                <a:spcPts val="95"/>
              </a:spcBef>
            </a:pPr>
            <a:r>
              <a:rPr sz="1000" spc="-55" dirty="0">
                <a:latin typeface="Arial Black"/>
                <a:cs typeface="Arial Black"/>
              </a:rPr>
              <a:t>Tasa</a:t>
            </a:r>
            <a:r>
              <a:rPr sz="1000" spc="-85" dirty="0">
                <a:latin typeface="Arial Black"/>
                <a:cs typeface="Arial Black"/>
              </a:rPr>
              <a:t> </a:t>
            </a:r>
            <a:r>
              <a:rPr sz="1000" spc="-30" dirty="0">
                <a:latin typeface="Arial Black"/>
                <a:cs typeface="Arial Black"/>
              </a:rPr>
              <a:t>de</a:t>
            </a:r>
            <a:r>
              <a:rPr sz="1000" spc="-95" dirty="0">
                <a:latin typeface="Arial Black"/>
                <a:cs typeface="Arial Black"/>
              </a:rPr>
              <a:t> </a:t>
            </a:r>
            <a:r>
              <a:rPr sz="1000" spc="-55" dirty="0">
                <a:latin typeface="Arial Black"/>
                <a:cs typeface="Arial Black"/>
              </a:rPr>
              <a:t>Referencia</a:t>
            </a:r>
            <a:r>
              <a:rPr sz="1000" spc="-85" dirty="0">
                <a:latin typeface="Arial Black"/>
                <a:cs typeface="Arial Black"/>
              </a:rPr>
              <a:t> </a:t>
            </a:r>
            <a:r>
              <a:rPr sz="1000" spc="-35" dirty="0">
                <a:latin typeface="Arial Black"/>
                <a:cs typeface="Arial Black"/>
              </a:rPr>
              <a:t>en</a:t>
            </a:r>
            <a:r>
              <a:rPr sz="1000" spc="-90" dirty="0">
                <a:latin typeface="Arial Black"/>
                <a:cs typeface="Arial Black"/>
              </a:rPr>
              <a:t> </a:t>
            </a:r>
            <a:r>
              <a:rPr sz="1000" spc="-60" dirty="0">
                <a:latin typeface="Arial Black"/>
                <a:cs typeface="Arial Black"/>
              </a:rPr>
              <a:t>MX</a:t>
            </a:r>
            <a:r>
              <a:rPr sz="1000" spc="-95" dirty="0">
                <a:latin typeface="Arial Black"/>
                <a:cs typeface="Arial Black"/>
              </a:rPr>
              <a:t> </a:t>
            </a:r>
            <a:r>
              <a:rPr sz="1000" dirty="0">
                <a:latin typeface="Arial Black"/>
                <a:cs typeface="Arial Black"/>
              </a:rPr>
              <a:t>y</a:t>
            </a:r>
            <a:r>
              <a:rPr sz="1000" spc="-85" dirty="0">
                <a:latin typeface="Arial Black"/>
                <a:cs typeface="Arial Black"/>
              </a:rPr>
              <a:t> </a:t>
            </a:r>
            <a:r>
              <a:rPr sz="1000" spc="-60" dirty="0">
                <a:latin typeface="Arial Black"/>
                <a:cs typeface="Arial Black"/>
              </a:rPr>
              <a:t>US</a:t>
            </a:r>
            <a:endParaRPr sz="1000">
              <a:latin typeface="Arial Black"/>
              <a:cs typeface="Arial Black"/>
            </a:endParaRPr>
          </a:p>
          <a:p>
            <a:pPr marL="12700">
              <a:lnSpc>
                <a:spcPct val="100000"/>
              </a:lnSpc>
            </a:pPr>
            <a:r>
              <a:rPr sz="1000" spc="70" dirty="0">
                <a:latin typeface="Lucida Sans Unicode"/>
                <a:cs typeface="Lucida Sans Unicode"/>
              </a:rPr>
              <a:t>(%);</a:t>
            </a:r>
            <a:r>
              <a:rPr sz="1000" spc="-60" dirty="0">
                <a:latin typeface="Lucida Sans Unicode"/>
                <a:cs typeface="Lucida Sans Unicode"/>
              </a:rPr>
              <a:t> </a:t>
            </a:r>
            <a:r>
              <a:rPr sz="1000" spc="60" dirty="0">
                <a:latin typeface="Lucida Sans Unicode"/>
                <a:cs typeface="Lucida Sans Unicode"/>
              </a:rPr>
              <a:t>Jul</a:t>
            </a:r>
            <a:r>
              <a:rPr sz="1000" spc="-40" dirty="0">
                <a:latin typeface="Lucida Sans Unicode"/>
                <a:cs typeface="Lucida Sans Unicode"/>
              </a:rPr>
              <a:t> </a:t>
            </a:r>
            <a:r>
              <a:rPr sz="1000" spc="170" dirty="0">
                <a:latin typeface="Lucida Sans Unicode"/>
                <a:cs typeface="Lucida Sans Unicode"/>
              </a:rPr>
              <a:t>–</a:t>
            </a:r>
            <a:r>
              <a:rPr sz="1000" spc="-50" dirty="0">
                <a:latin typeface="Lucida Sans Unicode"/>
                <a:cs typeface="Lucida Sans Unicode"/>
              </a:rPr>
              <a:t> </a:t>
            </a:r>
            <a:r>
              <a:rPr sz="1000" spc="-25" dirty="0">
                <a:latin typeface="Lucida Sans Unicode"/>
                <a:cs typeface="Lucida Sans Unicode"/>
              </a:rPr>
              <a:t>26</a:t>
            </a:r>
            <a:endParaRPr sz="1000">
              <a:latin typeface="Lucida Sans Unicode"/>
              <a:cs typeface="Lucida Sans Unicode"/>
            </a:endParaRPr>
          </a:p>
        </p:txBody>
      </p:sp>
      <p:sp>
        <p:nvSpPr>
          <p:cNvPr id="7" name="object 7"/>
          <p:cNvSpPr/>
          <p:nvPr/>
        </p:nvSpPr>
        <p:spPr>
          <a:xfrm>
            <a:off x="5578475" y="1955164"/>
            <a:ext cx="6120130" cy="0"/>
          </a:xfrm>
          <a:custGeom>
            <a:avLst/>
            <a:gdLst/>
            <a:ahLst/>
            <a:cxnLst/>
            <a:rect l="l" t="t" r="r" b="b"/>
            <a:pathLst>
              <a:path w="6120130">
                <a:moveTo>
                  <a:pt x="0" y="0"/>
                </a:moveTo>
                <a:lnTo>
                  <a:pt x="6120003" y="0"/>
                </a:lnTo>
              </a:path>
            </a:pathLst>
          </a:custGeom>
          <a:ln w="12700">
            <a:solidFill>
              <a:srgbClr val="919191"/>
            </a:solidFill>
          </a:ln>
        </p:spPr>
        <p:txBody>
          <a:bodyPr wrap="square" lIns="0" tIns="0" rIns="0" bIns="0" rtlCol="0"/>
          <a:lstStyle/>
          <a:p>
            <a:endParaRPr/>
          </a:p>
        </p:txBody>
      </p:sp>
      <p:sp>
        <p:nvSpPr>
          <p:cNvPr id="9" name="object 9"/>
          <p:cNvSpPr/>
          <p:nvPr/>
        </p:nvSpPr>
        <p:spPr>
          <a:xfrm>
            <a:off x="675614" y="1955164"/>
            <a:ext cx="3240405" cy="0"/>
          </a:xfrm>
          <a:custGeom>
            <a:avLst/>
            <a:gdLst/>
            <a:ahLst/>
            <a:cxnLst/>
            <a:rect l="l" t="t" r="r" b="b"/>
            <a:pathLst>
              <a:path w="3240404">
                <a:moveTo>
                  <a:pt x="0" y="0"/>
                </a:moveTo>
                <a:lnTo>
                  <a:pt x="3240049" y="0"/>
                </a:lnTo>
              </a:path>
            </a:pathLst>
          </a:custGeom>
          <a:ln w="12700">
            <a:solidFill>
              <a:srgbClr val="919191"/>
            </a:solidFill>
          </a:ln>
        </p:spPr>
        <p:txBody>
          <a:bodyPr wrap="square" lIns="0" tIns="0" rIns="0" bIns="0" rtlCol="0"/>
          <a:lstStyle/>
          <a:p>
            <a:endParaRPr/>
          </a:p>
        </p:txBody>
      </p:sp>
      <p:sp>
        <p:nvSpPr>
          <p:cNvPr id="27" name="object 27"/>
          <p:cNvSpPr txBox="1"/>
          <p:nvPr/>
        </p:nvSpPr>
        <p:spPr>
          <a:xfrm>
            <a:off x="3782486" y="1970353"/>
            <a:ext cx="90805" cy="179070"/>
          </a:xfrm>
          <a:prstGeom prst="rect">
            <a:avLst/>
          </a:prstGeom>
        </p:spPr>
        <p:txBody>
          <a:bodyPr vert="horz" wrap="square" lIns="0" tIns="13335" rIns="0" bIns="0" rtlCol="0">
            <a:spAutoFit/>
          </a:bodyPr>
          <a:lstStyle/>
          <a:p>
            <a:pPr marL="12700">
              <a:lnSpc>
                <a:spcPct val="100000"/>
              </a:lnSpc>
              <a:spcBef>
                <a:spcPts val="105"/>
              </a:spcBef>
            </a:pPr>
            <a:r>
              <a:rPr sz="1000" spc="-50" dirty="0">
                <a:latin typeface="Calibri"/>
                <a:cs typeface="Calibri"/>
              </a:rPr>
              <a:t>8</a:t>
            </a:r>
            <a:endParaRPr sz="1000">
              <a:latin typeface="Calibri"/>
              <a:cs typeface="Calibri"/>
            </a:endParaRPr>
          </a:p>
        </p:txBody>
      </p:sp>
      <p:sp>
        <p:nvSpPr>
          <p:cNvPr id="30" name="object 30"/>
          <p:cNvSpPr txBox="1"/>
          <p:nvPr/>
        </p:nvSpPr>
        <p:spPr>
          <a:xfrm>
            <a:off x="10318547" y="1983949"/>
            <a:ext cx="771525" cy="166370"/>
          </a:xfrm>
          <a:prstGeom prst="rect">
            <a:avLst/>
          </a:prstGeom>
        </p:spPr>
        <p:txBody>
          <a:bodyPr vert="horz" wrap="square" lIns="0" tIns="15875" rIns="0" bIns="0" rtlCol="0">
            <a:spAutoFit/>
          </a:bodyPr>
          <a:lstStyle/>
          <a:p>
            <a:pPr marL="12700">
              <a:lnSpc>
                <a:spcPct val="100000"/>
              </a:lnSpc>
              <a:spcBef>
                <a:spcPts val="125"/>
              </a:spcBef>
              <a:tabLst>
                <a:tab pos="376555" algn="l"/>
              </a:tabLst>
            </a:pPr>
            <a:r>
              <a:rPr sz="900" b="1" spc="-25" dirty="0">
                <a:latin typeface="Calibri"/>
                <a:cs typeface="Calibri"/>
              </a:rPr>
              <a:t>Fed</a:t>
            </a:r>
            <a:r>
              <a:rPr sz="900" b="1" dirty="0">
                <a:latin typeface="Calibri"/>
                <a:cs typeface="Calibri"/>
              </a:rPr>
              <a:t>	</a:t>
            </a:r>
            <a:r>
              <a:rPr sz="900" b="1" spc="-10" dirty="0">
                <a:latin typeface="Calibri"/>
                <a:cs typeface="Calibri"/>
              </a:rPr>
              <a:t>Banxico</a:t>
            </a:r>
            <a:endParaRPr sz="900">
              <a:latin typeface="Calibri"/>
              <a:cs typeface="Calibri"/>
            </a:endParaRPr>
          </a:p>
        </p:txBody>
      </p:sp>
      <p:sp>
        <p:nvSpPr>
          <p:cNvPr id="31" name="object 31"/>
          <p:cNvSpPr txBox="1"/>
          <p:nvPr/>
        </p:nvSpPr>
        <p:spPr>
          <a:xfrm>
            <a:off x="11340987" y="1983949"/>
            <a:ext cx="160655" cy="166370"/>
          </a:xfrm>
          <a:prstGeom prst="rect">
            <a:avLst/>
          </a:prstGeom>
        </p:spPr>
        <p:txBody>
          <a:bodyPr vert="horz" wrap="square" lIns="0" tIns="15875" rIns="0" bIns="0" rtlCol="0">
            <a:spAutoFit/>
          </a:bodyPr>
          <a:lstStyle/>
          <a:p>
            <a:pPr marL="12700">
              <a:lnSpc>
                <a:spcPct val="100000"/>
              </a:lnSpc>
              <a:spcBef>
                <a:spcPts val="125"/>
              </a:spcBef>
            </a:pPr>
            <a:r>
              <a:rPr sz="900" b="1" spc="-25" dirty="0">
                <a:latin typeface="Calibri"/>
                <a:cs typeface="Calibri"/>
              </a:rPr>
              <a:t>Dif</a:t>
            </a:r>
            <a:endParaRPr sz="900">
              <a:latin typeface="Calibri"/>
              <a:cs typeface="Calibri"/>
            </a:endParaRPr>
          </a:p>
        </p:txBody>
      </p:sp>
      <p:grpSp>
        <p:nvGrpSpPr>
          <p:cNvPr id="10" name="object 10"/>
          <p:cNvGrpSpPr/>
          <p:nvPr/>
        </p:nvGrpSpPr>
        <p:grpSpPr>
          <a:xfrm>
            <a:off x="778268" y="2077076"/>
            <a:ext cx="2933700" cy="3791585"/>
            <a:chOff x="778268" y="2077076"/>
            <a:chExt cx="2933700" cy="3791585"/>
          </a:xfrm>
        </p:grpSpPr>
        <p:sp>
          <p:nvSpPr>
            <p:cNvPr id="11" name="object 11"/>
            <p:cNvSpPr/>
            <p:nvPr/>
          </p:nvSpPr>
          <p:spPr>
            <a:xfrm>
              <a:off x="793031" y="3910744"/>
              <a:ext cx="2877185" cy="1924685"/>
            </a:xfrm>
            <a:custGeom>
              <a:avLst/>
              <a:gdLst/>
              <a:ahLst/>
              <a:cxnLst/>
              <a:rect l="l" t="t" r="r" b="b"/>
              <a:pathLst>
                <a:path w="2877185" h="1924685">
                  <a:moveTo>
                    <a:pt x="2876741" y="0"/>
                  </a:moveTo>
                  <a:lnTo>
                    <a:pt x="2536080" y="0"/>
                  </a:lnTo>
                  <a:lnTo>
                    <a:pt x="2528509" y="82355"/>
                  </a:lnTo>
                  <a:lnTo>
                    <a:pt x="1816906" y="82355"/>
                  </a:lnTo>
                  <a:lnTo>
                    <a:pt x="1801766" y="127277"/>
                  </a:lnTo>
                  <a:lnTo>
                    <a:pt x="0" y="127277"/>
                  </a:lnTo>
                  <a:lnTo>
                    <a:pt x="0" y="1924097"/>
                  </a:lnTo>
                  <a:lnTo>
                    <a:pt x="2876741" y="1924097"/>
                  </a:lnTo>
                  <a:lnTo>
                    <a:pt x="2876741" y="0"/>
                  </a:lnTo>
                  <a:close/>
                </a:path>
              </a:pathLst>
            </a:custGeom>
            <a:solidFill>
              <a:srgbClr val="D9D9D9"/>
            </a:solidFill>
          </p:spPr>
          <p:txBody>
            <a:bodyPr wrap="square" lIns="0" tIns="0" rIns="0" bIns="0" rtlCol="0"/>
            <a:lstStyle/>
            <a:p>
              <a:endParaRPr/>
            </a:p>
          </p:txBody>
        </p:sp>
        <p:sp>
          <p:nvSpPr>
            <p:cNvPr id="12" name="object 12"/>
            <p:cNvSpPr/>
            <p:nvPr/>
          </p:nvSpPr>
          <p:spPr>
            <a:xfrm>
              <a:off x="793031" y="4666921"/>
              <a:ext cx="2877185" cy="1168400"/>
            </a:xfrm>
            <a:custGeom>
              <a:avLst/>
              <a:gdLst/>
              <a:ahLst/>
              <a:cxnLst/>
              <a:rect l="l" t="t" r="r" b="b"/>
              <a:pathLst>
                <a:path w="2877185" h="1168400">
                  <a:moveTo>
                    <a:pt x="2876741" y="0"/>
                  </a:moveTo>
                  <a:lnTo>
                    <a:pt x="1816906" y="0"/>
                  </a:lnTo>
                  <a:lnTo>
                    <a:pt x="1801766" y="37434"/>
                  </a:lnTo>
                  <a:lnTo>
                    <a:pt x="0" y="37434"/>
                  </a:lnTo>
                  <a:lnTo>
                    <a:pt x="0" y="1167919"/>
                  </a:lnTo>
                  <a:lnTo>
                    <a:pt x="2876741" y="1167919"/>
                  </a:lnTo>
                  <a:lnTo>
                    <a:pt x="2876741" y="0"/>
                  </a:lnTo>
                  <a:close/>
                </a:path>
              </a:pathLst>
            </a:custGeom>
            <a:solidFill>
              <a:srgbClr val="FFFFFF"/>
            </a:solidFill>
          </p:spPr>
          <p:txBody>
            <a:bodyPr wrap="square" lIns="0" tIns="0" rIns="0" bIns="0" rtlCol="0"/>
            <a:lstStyle/>
            <a:p>
              <a:endParaRPr/>
            </a:p>
          </p:txBody>
        </p:sp>
        <p:sp>
          <p:nvSpPr>
            <p:cNvPr id="13" name="object 13"/>
            <p:cNvSpPr/>
            <p:nvPr/>
          </p:nvSpPr>
          <p:spPr>
            <a:xfrm>
              <a:off x="789246" y="2080196"/>
              <a:ext cx="2922270" cy="3788410"/>
            </a:xfrm>
            <a:custGeom>
              <a:avLst/>
              <a:gdLst/>
              <a:ahLst/>
              <a:cxnLst/>
              <a:rect l="l" t="t" r="r" b="b"/>
              <a:pathLst>
                <a:path w="2922270" h="3788410">
                  <a:moveTo>
                    <a:pt x="2884311" y="3750901"/>
                  </a:moveTo>
                  <a:lnTo>
                    <a:pt x="2884311" y="0"/>
                  </a:lnTo>
                </a:path>
                <a:path w="2922270" h="3788410">
                  <a:moveTo>
                    <a:pt x="2884311" y="3750901"/>
                  </a:moveTo>
                  <a:lnTo>
                    <a:pt x="2922162" y="3750901"/>
                  </a:lnTo>
                </a:path>
                <a:path w="2922270" h="3788410">
                  <a:moveTo>
                    <a:pt x="2884311" y="3331635"/>
                  </a:moveTo>
                  <a:lnTo>
                    <a:pt x="2922162" y="3331635"/>
                  </a:lnTo>
                </a:path>
                <a:path w="2922270" h="3788410">
                  <a:moveTo>
                    <a:pt x="2884311" y="2919892"/>
                  </a:moveTo>
                  <a:lnTo>
                    <a:pt x="2922162" y="2919892"/>
                  </a:lnTo>
                </a:path>
                <a:path w="2922270" h="3788410">
                  <a:moveTo>
                    <a:pt x="2884311" y="2500626"/>
                  </a:moveTo>
                  <a:lnTo>
                    <a:pt x="2922162" y="2500626"/>
                  </a:lnTo>
                </a:path>
                <a:path w="2922270" h="3788410">
                  <a:moveTo>
                    <a:pt x="2884311" y="2081359"/>
                  </a:moveTo>
                  <a:lnTo>
                    <a:pt x="2922162" y="2081359"/>
                  </a:lnTo>
                </a:path>
                <a:path w="2922270" h="3788410">
                  <a:moveTo>
                    <a:pt x="2884311" y="1669579"/>
                  </a:moveTo>
                  <a:lnTo>
                    <a:pt x="2922162" y="1669579"/>
                  </a:lnTo>
                </a:path>
                <a:path w="2922270" h="3788410">
                  <a:moveTo>
                    <a:pt x="2884311" y="1250313"/>
                  </a:moveTo>
                  <a:lnTo>
                    <a:pt x="2922162" y="1250313"/>
                  </a:lnTo>
                </a:path>
                <a:path w="2922270" h="3788410">
                  <a:moveTo>
                    <a:pt x="2884311" y="831046"/>
                  </a:moveTo>
                  <a:lnTo>
                    <a:pt x="2922162" y="831046"/>
                  </a:lnTo>
                </a:path>
                <a:path w="2922270" h="3788410">
                  <a:moveTo>
                    <a:pt x="2884311" y="411779"/>
                  </a:moveTo>
                  <a:lnTo>
                    <a:pt x="2922162" y="411779"/>
                  </a:lnTo>
                </a:path>
                <a:path w="2922270" h="3788410">
                  <a:moveTo>
                    <a:pt x="2884311" y="0"/>
                  </a:moveTo>
                  <a:lnTo>
                    <a:pt x="2922162" y="0"/>
                  </a:lnTo>
                </a:path>
                <a:path w="2922270" h="3788410">
                  <a:moveTo>
                    <a:pt x="0" y="3750901"/>
                  </a:moveTo>
                  <a:lnTo>
                    <a:pt x="2884311" y="3750901"/>
                  </a:lnTo>
                </a:path>
                <a:path w="2922270" h="3788410">
                  <a:moveTo>
                    <a:pt x="0" y="3750901"/>
                  </a:moveTo>
                  <a:lnTo>
                    <a:pt x="0" y="3788336"/>
                  </a:lnTo>
                </a:path>
                <a:path w="2922270" h="3788410">
                  <a:moveTo>
                    <a:pt x="143832" y="3750901"/>
                  </a:moveTo>
                  <a:lnTo>
                    <a:pt x="143832" y="3788336"/>
                  </a:lnTo>
                </a:path>
                <a:path w="2922270" h="3788410">
                  <a:moveTo>
                    <a:pt x="287666" y="3750901"/>
                  </a:moveTo>
                  <a:lnTo>
                    <a:pt x="287666" y="3788336"/>
                  </a:lnTo>
                </a:path>
                <a:path w="2922270" h="3788410">
                  <a:moveTo>
                    <a:pt x="431501" y="3750901"/>
                  </a:moveTo>
                  <a:lnTo>
                    <a:pt x="431501" y="3788336"/>
                  </a:lnTo>
                </a:path>
                <a:path w="2922270" h="3788410">
                  <a:moveTo>
                    <a:pt x="575336" y="3750901"/>
                  </a:moveTo>
                  <a:lnTo>
                    <a:pt x="575336" y="3788336"/>
                  </a:lnTo>
                </a:path>
                <a:path w="2922270" h="3788410">
                  <a:moveTo>
                    <a:pt x="719170" y="3750901"/>
                  </a:moveTo>
                  <a:lnTo>
                    <a:pt x="719170" y="3788336"/>
                  </a:lnTo>
                </a:path>
                <a:path w="2922270" h="3788410">
                  <a:moveTo>
                    <a:pt x="863005" y="3750901"/>
                  </a:moveTo>
                  <a:lnTo>
                    <a:pt x="863005" y="3788336"/>
                  </a:lnTo>
                </a:path>
                <a:path w="2922270" h="3788410">
                  <a:moveTo>
                    <a:pt x="1006840" y="3750901"/>
                  </a:moveTo>
                  <a:lnTo>
                    <a:pt x="1006840" y="3788336"/>
                  </a:lnTo>
                </a:path>
                <a:path w="2922270" h="3788410">
                  <a:moveTo>
                    <a:pt x="1150725" y="3750901"/>
                  </a:moveTo>
                  <a:lnTo>
                    <a:pt x="1150725" y="3788336"/>
                  </a:lnTo>
                </a:path>
                <a:path w="2922270" h="3788410">
                  <a:moveTo>
                    <a:pt x="1294559" y="3750901"/>
                  </a:moveTo>
                  <a:lnTo>
                    <a:pt x="1294559" y="3788336"/>
                  </a:lnTo>
                </a:path>
                <a:path w="2922270" h="3788410">
                  <a:moveTo>
                    <a:pt x="1438394" y="3750901"/>
                  </a:moveTo>
                  <a:lnTo>
                    <a:pt x="1438394" y="3788336"/>
                  </a:lnTo>
                </a:path>
                <a:path w="2922270" h="3788410">
                  <a:moveTo>
                    <a:pt x="1582229" y="3750901"/>
                  </a:moveTo>
                  <a:lnTo>
                    <a:pt x="1582229" y="3788336"/>
                  </a:lnTo>
                </a:path>
                <a:path w="2922270" h="3788410">
                  <a:moveTo>
                    <a:pt x="1726063" y="3750901"/>
                  </a:moveTo>
                  <a:lnTo>
                    <a:pt x="1726063" y="3788336"/>
                  </a:lnTo>
                </a:path>
                <a:path w="2922270" h="3788410">
                  <a:moveTo>
                    <a:pt x="1877468" y="3750901"/>
                  </a:moveTo>
                  <a:lnTo>
                    <a:pt x="1877468" y="3788336"/>
                  </a:lnTo>
                </a:path>
                <a:path w="2922270" h="3788410">
                  <a:moveTo>
                    <a:pt x="2021303" y="3750901"/>
                  </a:moveTo>
                  <a:lnTo>
                    <a:pt x="2021303" y="3788336"/>
                  </a:lnTo>
                </a:path>
                <a:path w="2922270" h="3788410">
                  <a:moveTo>
                    <a:pt x="2165138" y="3750901"/>
                  </a:moveTo>
                  <a:lnTo>
                    <a:pt x="2165138" y="3788336"/>
                  </a:lnTo>
                </a:path>
                <a:path w="2922270" h="3788410">
                  <a:moveTo>
                    <a:pt x="2308972" y="3750901"/>
                  </a:moveTo>
                  <a:lnTo>
                    <a:pt x="2308972" y="3788336"/>
                  </a:lnTo>
                </a:path>
                <a:path w="2922270" h="3788410">
                  <a:moveTo>
                    <a:pt x="2452807" y="3750901"/>
                  </a:moveTo>
                  <a:lnTo>
                    <a:pt x="2452807" y="3788336"/>
                  </a:lnTo>
                </a:path>
                <a:path w="2922270" h="3788410">
                  <a:moveTo>
                    <a:pt x="2596642" y="3750901"/>
                  </a:moveTo>
                  <a:lnTo>
                    <a:pt x="2596642" y="3788336"/>
                  </a:lnTo>
                </a:path>
                <a:path w="2922270" h="3788410">
                  <a:moveTo>
                    <a:pt x="2740476" y="3750901"/>
                  </a:moveTo>
                  <a:lnTo>
                    <a:pt x="2740476" y="3788336"/>
                  </a:lnTo>
                </a:path>
                <a:path w="2922270" h="3788410">
                  <a:moveTo>
                    <a:pt x="2884311" y="3750901"/>
                  </a:moveTo>
                  <a:lnTo>
                    <a:pt x="2884311" y="3788336"/>
                  </a:lnTo>
                </a:path>
              </a:pathLst>
            </a:custGeom>
            <a:ln w="6273">
              <a:solidFill>
                <a:srgbClr val="000000"/>
              </a:solidFill>
            </a:ln>
          </p:spPr>
          <p:txBody>
            <a:bodyPr wrap="square" lIns="0" tIns="0" rIns="0" bIns="0" rtlCol="0"/>
            <a:lstStyle/>
            <a:p>
              <a:endParaRPr/>
            </a:p>
          </p:txBody>
        </p:sp>
        <p:sp>
          <p:nvSpPr>
            <p:cNvPr id="14" name="object 14"/>
            <p:cNvSpPr/>
            <p:nvPr/>
          </p:nvSpPr>
          <p:spPr>
            <a:xfrm>
              <a:off x="789246" y="5411818"/>
              <a:ext cx="2877185" cy="0"/>
            </a:xfrm>
            <a:custGeom>
              <a:avLst/>
              <a:gdLst/>
              <a:ahLst/>
              <a:cxnLst/>
              <a:rect l="l" t="t" r="r" b="b"/>
              <a:pathLst>
                <a:path w="2877185">
                  <a:moveTo>
                    <a:pt x="0" y="0"/>
                  </a:moveTo>
                  <a:lnTo>
                    <a:pt x="0" y="0"/>
                  </a:lnTo>
                  <a:lnTo>
                    <a:pt x="2869170" y="0"/>
                  </a:lnTo>
                  <a:lnTo>
                    <a:pt x="2876741" y="0"/>
                  </a:lnTo>
                </a:path>
              </a:pathLst>
            </a:custGeom>
            <a:ln w="6239">
              <a:solidFill>
                <a:srgbClr val="000000"/>
              </a:solidFill>
            </a:ln>
          </p:spPr>
          <p:txBody>
            <a:bodyPr wrap="square" lIns="0" tIns="0" rIns="0" bIns="0" rtlCol="0"/>
            <a:lstStyle/>
            <a:p>
              <a:endParaRPr/>
            </a:p>
          </p:txBody>
        </p:sp>
        <p:sp>
          <p:nvSpPr>
            <p:cNvPr id="15" name="object 15"/>
            <p:cNvSpPr/>
            <p:nvPr/>
          </p:nvSpPr>
          <p:spPr>
            <a:xfrm>
              <a:off x="789246" y="4288833"/>
              <a:ext cx="2877185" cy="82550"/>
            </a:xfrm>
            <a:custGeom>
              <a:avLst/>
              <a:gdLst/>
              <a:ahLst/>
              <a:cxnLst/>
              <a:rect l="l" t="t" r="r" b="b"/>
              <a:pathLst>
                <a:path w="2877185" h="82550">
                  <a:moveTo>
                    <a:pt x="0" y="82355"/>
                  </a:moveTo>
                  <a:lnTo>
                    <a:pt x="0" y="82355"/>
                  </a:lnTo>
                  <a:lnTo>
                    <a:pt x="1809336" y="82355"/>
                  </a:lnTo>
                  <a:lnTo>
                    <a:pt x="1816906" y="44921"/>
                  </a:lnTo>
                  <a:lnTo>
                    <a:pt x="2528509" y="44921"/>
                  </a:lnTo>
                  <a:lnTo>
                    <a:pt x="2543650" y="0"/>
                  </a:lnTo>
                  <a:lnTo>
                    <a:pt x="2869170" y="0"/>
                  </a:lnTo>
                  <a:lnTo>
                    <a:pt x="2876741" y="0"/>
                  </a:lnTo>
                </a:path>
              </a:pathLst>
            </a:custGeom>
            <a:ln w="18717">
              <a:solidFill>
                <a:srgbClr val="7E7E7E"/>
              </a:solidFill>
            </a:ln>
          </p:spPr>
          <p:txBody>
            <a:bodyPr wrap="square" lIns="0" tIns="0" rIns="0" bIns="0" rtlCol="0"/>
            <a:lstStyle/>
            <a:p>
              <a:endParaRPr/>
            </a:p>
          </p:txBody>
        </p:sp>
        <p:sp>
          <p:nvSpPr>
            <p:cNvPr id="16" name="object 16"/>
            <p:cNvSpPr/>
            <p:nvPr/>
          </p:nvSpPr>
          <p:spPr>
            <a:xfrm>
              <a:off x="789246" y="2319777"/>
              <a:ext cx="2816225" cy="3436620"/>
            </a:xfrm>
            <a:custGeom>
              <a:avLst/>
              <a:gdLst/>
              <a:ahLst/>
              <a:cxnLst/>
              <a:rect l="l" t="t" r="r" b="b"/>
              <a:pathLst>
                <a:path w="2816225" h="3436620">
                  <a:moveTo>
                    <a:pt x="2240840" y="1961569"/>
                  </a:moveTo>
                  <a:lnTo>
                    <a:pt x="2255980" y="1654605"/>
                  </a:lnTo>
                </a:path>
                <a:path w="2816225" h="3436620">
                  <a:moveTo>
                    <a:pt x="2255980" y="1654605"/>
                  </a:moveTo>
                  <a:lnTo>
                    <a:pt x="2263551" y="1429998"/>
                  </a:lnTo>
                </a:path>
                <a:path w="2816225" h="3436620">
                  <a:moveTo>
                    <a:pt x="0" y="1669579"/>
                  </a:moveTo>
                  <a:lnTo>
                    <a:pt x="15137" y="1654605"/>
                  </a:lnTo>
                  <a:lnTo>
                    <a:pt x="30278" y="1692040"/>
                  </a:lnTo>
                  <a:lnTo>
                    <a:pt x="37848" y="1579736"/>
                  </a:lnTo>
                  <a:lnTo>
                    <a:pt x="52989" y="1587223"/>
                  </a:lnTo>
                  <a:lnTo>
                    <a:pt x="60559" y="1647119"/>
                  </a:lnTo>
                  <a:lnTo>
                    <a:pt x="75699" y="1647119"/>
                  </a:lnTo>
                  <a:lnTo>
                    <a:pt x="83270" y="1624658"/>
                  </a:lnTo>
                  <a:lnTo>
                    <a:pt x="98410" y="1654605"/>
                  </a:lnTo>
                  <a:lnTo>
                    <a:pt x="113551" y="1549789"/>
                  </a:lnTo>
                  <a:lnTo>
                    <a:pt x="121121" y="1602197"/>
                  </a:lnTo>
                  <a:lnTo>
                    <a:pt x="136261" y="1579736"/>
                  </a:lnTo>
                  <a:lnTo>
                    <a:pt x="143832" y="1512354"/>
                  </a:lnTo>
                  <a:lnTo>
                    <a:pt x="158972" y="1504867"/>
                  </a:lnTo>
                  <a:lnTo>
                    <a:pt x="174113" y="1489894"/>
                  </a:lnTo>
                  <a:lnTo>
                    <a:pt x="181683" y="1504867"/>
                  </a:lnTo>
                  <a:lnTo>
                    <a:pt x="196823" y="1602197"/>
                  </a:lnTo>
                  <a:lnTo>
                    <a:pt x="204394" y="1587223"/>
                  </a:lnTo>
                  <a:lnTo>
                    <a:pt x="219534" y="1549789"/>
                  </a:lnTo>
                  <a:lnTo>
                    <a:pt x="234675" y="1602197"/>
                  </a:lnTo>
                  <a:lnTo>
                    <a:pt x="242245" y="1452459"/>
                  </a:lnTo>
                  <a:lnTo>
                    <a:pt x="257385" y="1542302"/>
                  </a:lnTo>
                  <a:lnTo>
                    <a:pt x="264956" y="1534815"/>
                  </a:lnTo>
                  <a:lnTo>
                    <a:pt x="280096" y="1557276"/>
                  </a:lnTo>
                  <a:lnTo>
                    <a:pt x="295237" y="1362616"/>
                  </a:lnTo>
                  <a:lnTo>
                    <a:pt x="302807" y="1624658"/>
                  </a:lnTo>
                  <a:lnTo>
                    <a:pt x="317947" y="1759422"/>
                  </a:lnTo>
                  <a:lnTo>
                    <a:pt x="325518" y="2066385"/>
                  </a:lnTo>
                  <a:lnTo>
                    <a:pt x="340658" y="2313453"/>
                  </a:lnTo>
                  <a:lnTo>
                    <a:pt x="348228" y="2582982"/>
                  </a:lnTo>
                  <a:lnTo>
                    <a:pt x="363369" y="2822525"/>
                  </a:lnTo>
                  <a:lnTo>
                    <a:pt x="378509" y="2942316"/>
                  </a:lnTo>
                  <a:lnTo>
                    <a:pt x="386079" y="3084567"/>
                  </a:lnTo>
                  <a:lnTo>
                    <a:pt x="401220" y="3174410"/>
                  </a:lnTo>
                  <a:lnTo>
                    <a:pt x="408790" y="3256766"/>
                  </a:lnTo>
                  <a:lnTo>
                    <a:pt x="423931" y="3324148"/>
                  </a:lnTo>
                  <a:lnTo>
                    <a:pt x="439071" y="3129488"/>
                  </a:lnTo>
                  <a:lnTo>
                    <a:pt x="446641" y="3054619"/>
                  </a:lnTo>
                  <a:lnTo>
                    <a:pt x="461782" y="2987237"/>
                  </a:lnTo>
                  <a:lnTo>
                    <a:pt x="469352" y="3009698"/>
                  </a:lnTo>
                  <a:lnTo>
                    <a:pt x="484493" y="3039645"/>
                  </a:lnTo>
                  <a:lnTo>
                    <a:pt x="499633" y="3017185"/>
                  </a:lnTo>
                  <a:lnTo>
                    <a:pt x="507203" y="3009698"/>
                  </a:lnTo>
                  <a:lnTo>
                    <a:pt x="522344" y="2964776"/>
                  </a:lnTo>
                  <a:lnTo>
                    <a:pt x="529914" y="2927342"/>
                  </a:lnTo>
                  <a:lnTo>
                    <a:pt x="545055" y="2859960"/>
                  </a:lnTo>
                  <a:lnTo>
                    <a:pt x="552625" y="2800065"/>
                  </a:lnTo>
                  <a:lnTo>
                    <a:pt x="567765" y="2815038"/>
                  </a:lnTo>
                  <a:lnTo>
                    <a:pt x="582906" y="2837499"/>
                  </a:lnTo>
                  <a:lnTo>
                    <a:pt x="590476" y="2830012"/>
                  </a:lnTo>
                  <a:lnTo>
                    <a:pt x="605617" y="2852473"/>
                  </a:lnTo>
                  <a:lnTo>
                    <a:pt x="613187" y="2867447"/>
                  </a:lnTo>
                  <a:lnTo>
                    <a:pt x="628327" y="2897394"/>
                  </a:lnTo>
                  <a:lnTo>
                    <a:pt x="643468" y="2919855"/>
                  </a:lnTo>
                  <a:lnTo>
                    <a:pt x="651038" y="2867447"/>
                  </a:lnTo>
                  <a:lnTo>
                    <a:pt x="666179" y="2889907"/>
                  </a:lnTo>
                  <a:lnTo>
                    <a:pt x="673749" y="2852473"/>
                  </a:lnTo>
                  <a:lnTo>
                    <a:pt x="688889" y="2807551"/>
                  </a:lnTo>
                  <a:lnTo>
                    <a:pt x="704030" y="2762630"/>
                  </a:lnTo>
                  <a:lnTo>
                    <a:pt x="711600" y="2755143"/>
                  </a:lnTo>
                  <a:lnTo>
                    <a:pt x="726741" y="2800065"/>
                  </a:lnTo>
                  <a:lnTo>
                    <a:pt x="734311" y="2762630"/>
                  </a:lnTo>
                  <a:lnTo>
                    <a:pt x="749451" y="2815038"/>
                  </a:lnTo>
                  <a:lnTo>
                    <a:pt x="764592" y="2852473"/>
                  </a:lnTo>
                  <a:lnTo>
                    <a:pt x="772162" y="2882420"/>
                  </a:lnTo>
                  <a:lnTo>
                    <a:pt x="787302" y="2867447"/>
                  </a:lnTo>
                  <a:lnTo>
                    <a:pt x="794873" y="2792578"/>
                  </a:lnTo>
                  <a:lnTo>
                    <a:pt x="810013" y="2792578"/>
                  </a:lnTo>
                  <a:lnTo>
                    <a:pt x="817583" y="2822525"/>
                  </a:lnTo>
                  <a:lnTo>
                    <a:pt x="832724" y="2837499"/>
                  </a:lnTo>
                  <a:lnTo>
                    <a:pt x="847864" y="2830012"/>
                  </a:lnTo>
                  <a:lnTo>
                    <a:pt x="855435" y="2755143"/>
                  </a:lnTo>
                  <a:lnTo>
                    <a:pt x="870575" y="2732720"/>
                  </a:lnTo>
                  <a:lnTo>
                    <a:pt x="878145" y="2710259"/>
                  </a:lnTo>
                  <a:lnTo>
                    <a:pt x="893286" y="2740207"/>
                  </a:lnTo>
                  <a:lnTo>
                    <a:pt x="908426" y="2874934"/>
                  </a:lnTo>
                  <a:lnTo>
                    <a:pt x="915997" y="2852473"/>
                  </a:lnTo>
                  <a:lnTo>
                    <a:pt x="931137" y="2889907"/>
                  </a:lnTo>
                  <a:lnTo>
                    <a:pt x="938707" y="2957290"/>
                  </a:lnTo>
                  <a:lnTo>
                    <a:pt x="953848" y="2942316"/>
                  </a:lnTo>
                  <a:lnTo>
                    <a:pt x="968988" y="2994724"/>
                  </a:lnTo>
                  <a:lnTo>
                    <a:pt x="976559" y="3069593"/>
                  </a:lnTo>
                  <a:lnTo>
                    <a:pt x="991699" y="3219331"/>
                  </a:lnTo>
                  <a:lnTo>
                    <a:pt x="999269" y="3264253"/>
                  </a:lnTo>
                  <a:lnTo>
                    <a:pt x="1014410" y="3174410"/>
                  </a:lnTo>
                  <a:lnTo>
                    <a:pt x="1021980" y="3151949"/>
                  </a:lnTo>
                  <a:lnTo>
                    <a:pt x="1037121" y="3122001"/>
                  </a:lnTo>
                  <a:lnTo>
                    <a:pt x="1052261" y="3151949"/>
                  </a:lnTo>
                  <a:lnTo>
                    <a:pt x="1059831" y="3159436"/>
                  </a:lnTo>
                  <a:lnTo>
                    <a:pt x="1074972" y="3129488"/>
                  </a:lnTo>
                  <a:lnTo>
                    <a:pt x="1082542" y="3331635"/>
                  </a:lnTo>
                  <a:lnTo>
                    <a:pt x="1097683" y="3309174"/>
                  </a:lnTo>
                  <a:lnTo>
                    <a:pt x="1112823" y="3324148"/>
                  </a:lnTo>
                  <a:lnTo>
                    <a:pt x="1120393" y="3309174"/>
                  </a:lnTo>
                  <a:lnTo>
                    <a:pt x="1135534" y="3309174"/>
                  </a:lnTo>
                  <a:lnTo>
                    <a:pt x="1143104" y="3324148"/>
                  </a:lnTo>
                  <a:lnTo>
                    <a:pt x="1158295" y="3369069"/>
                  </a:lnTo>
                  <a:lnTo>
                    <a:pt x="1173435" y="3376556"/>
                  </a:lnTo>
                  <a:lnTo>
                    <a:pt x="1181006" y="3384043"/>
                  </a:lnTo>
                  <a:lnTo>
                    <a:pt x="1196146" y="3391530"/>
                  </a:lnTo>
                  <a:lnTo>
                    <a:pt x="1203716" y="3384043"/>
                  </a:lnTo>
                  <a:lnTo>
                    <a:pt x="1218857" y="3369069"/>
                  </a:lnTo>
                  <a:lnTo>
                    <a:pt x="1233997" y="3376556"/>
                  </a:lnTo>
                  <a:lnTo>
                    <a:pt x="1241568" y="3436451"/>
                  </a:lnTo>
                  <a:lnTo>
                    <a:pt x="1256708" y="3413991"/>
                  </a:lnTo>
                  <a:lnTo>
                    <a:pt x="1264278" y="3376556"/>
                  </a:lnTo>
                  <a:lnTo>
                    <a:pt x="1279419" y="3271740"/>
                  </a:lnTo>
                  <a:lnTo>
                    <a:pt x="1286989" y="3226818"/>
                  </a:lnTo>
                  <a:lnTo>
                    <a:pt x="1302130" y="3077080"/>
                  </a:lnTo>
                  <a:lnTo>
                    <a:pt x="1317270" y="3069593"/>
                  </a:lnTo>
                  <a:lnTo>
                    <a:pt x="1324840" y="2897394"/>
                  </a:lnTo>
                  <a:lnTo>
                    <a:pt x="1339981" y="2934829"/>
                  </a:lnTo>
                  <a:lnTo>
                    <a:pt x="1347551" y="2964776"/>
                  </a:lnTo>
                  <a:lnTo>
                    <a:pt x="1362692" y="2957290"/>
                  </a:lnTo>
                  <a:lnTo>
                    <a:pt x="1377832" y="2800065"/>
                  </a:lnTo>
                  <a:lnTo>
                    <a:pt x="1385402" y="2785091"/>
                  </a:lnTo>
                  <a:lnTo>
                    <a:pt x="1400543" y="2792578"/>
                  </a:lnTo>
                  <a:lnTo>
                    <a:pt x="1408113" y="2597956"/>
                  </a:lnTo>
                  <a:lnTo>
                    <a:pt x="1423254" y="2762630"/>
                  </a:lnTo>
                  <a:lnTo>
                    <a:pt x="1438394" y="2627903"/>
                  </a:lnTo>
                  <a:lnTo>
                    <a:pt x="1445964" y="2463191"/>
                  </a:lnTo>
                  <a:lnTo>
                    <a:pt x="1461105" y="2403296"/>
                  </a:lnTo>
                  <a:lnTo>
                    <a:pt x="1468675" y="2156228"/>
                  </a:lnTo>
                  <a:lnTo>
                    <a:pt x="1483815" y="2013977"/>
                  </a:lnTo>
                  <a:lnTo>
                    <a:pt x="1491386" y="1909160"/>
                  </a:lnTo>
                  <a:lnTo>
                    <a:pt x="1506526" y="1781883"/>
                  </a:lnTo>
                  <a:lnTo>
                    <a:pt x="1521667" y="1819317"/>
                  </a:lnTo>
                  <a:lnTo>
                    <a:pt x="1529237" y="1796857"/>
                  </a:lnTo>
                  <a:lnTo>
                    <a:pt x="1544377" y="1774396"/>
                  </a:lnTo>
                  <a:lnTo>
                    <a:pt x="1551948" y="1781883"/>
                  </a:lnTo>
                  <a:lnTo>
                    <a:pt x="1567088" y="1774396"/>
                  </a:lnTo>
                  <a:lnTo>
                    <a:pt x="1582229" y="1721988"/>
                  </a:lnTo>
                  <a:lnTo>
                    <a:pt x="1589799" y="1744448"/>
                  </a:lnTo>
                  <a:lnTo>
                    <a:pt x="1604939" y="1617171"/>
                  </a:lnTo>
                  <a:lnTo>
                    <a:pt x="1612510" y="1594710"/>
                  </a:lnTo>
                  <a:lnTo>
                    <a:pt x="1627650" y="1647119"/>
                  </a:lnTo>
                  <a:lnTo>
                    <a:pt x="1642791" y="1594710"/>
                  </a:lnTo>
                  <a:lnTo>
                    <a:pt x="1650361" y="1474920"/>
                  </a:lnTo>
                  <a:lnTo>
                    <a:pt x="1665501" y="1452459"/>
                  </a:lnTo>
                  <a:lnTo>
                    <a:pt x="1673072" y="1429998"/>
                  </a:lnTo>
                  <a:lnTo>
                    <a:pt x="1688212" y="1444972"/>
                  </a:lnTo>
                  <a:lnTo>
                    <a:pt x="1703353" y="1459946"/>
                  </a:lnTo>
                  <a:lnTo>
                    <a:pt x="1710923" y="1385077"/>
                  </a:lnTo>
                  <a:lnTo>
                    <a:pt x="1726063" y="1257800"/>
                  </a:lnTo>
                  <a:lnTo>
                    <a:pt x="1733634" y="1325182"/>
                  </a:lnTo>
                  <a:lnTo>
                    <a:pt x="1748774" y="1400051"/>
                  </a:lnTo>
                  <a:lnTo>
                    <a:pt x="1756344" y="1370103"/>
                  </a:lnTo>
                  <a:lnTo>
                    <a:pt x="1771485" y="1325182"/>
                  </a:lnTo>
                  <a:lnTo>
                    <a:pt x="1786625" y="1332669"/>
                  </a:lnTo>
                  <a:lnTo>
                    <a:pt x="1794196" y="1340155"/>
                  </a:lnTo>
                  <a:lnTo>
                    <a:pt x="1809336" y="1310208"/>
                  </a:lnTo>
                  <a:lnTo>
                    <a:pt x="1816906" y="1370103"/>
                  </a:lnTo>
                  <a:lnTo>
                    <a:pt x="1832047" y="1437485"/>
                  </a:lnTo>
                  <a:lnTo>
                    <a:pt x="1847187" y="1370103"/>
                  </a:lnTo>
                  <a:lnTo>
                    <a:pt x="1854758" y="1444972"/>
                  </a:lnTo>
                  <a:lnTo>
                    <a:pt x="1869898" y="1504867"/>
                  </a:lnTo>
                  <a:lnTo>
                    <a:pt x="1877468" y="1489894"/>
                  </a:lnTo>
                  <a:lnTo>
                    <a:pt x="1892609" y="1617171"/>
                  </a:lnTo>
                  <a:lnTo>
                    <a:pt x="1907749" y="1841778"/>
                  </a:lnTo>
                  <a:lnTo>
                    <a:pt x="1915319" y="2103820"/>
                  </a:lnTo>
                  <a:lnTo>
                    <a:pt x="1930460" y="2246071"/>
                  </a:lnTo>
                  <a:lnTo>
                    <a:pt x="1938030" y="2493139"/>
                  </a:lnTo>
                  <a:lnTo>
                    <a:pt x="1953171" y="2672825"/>
                  </a:lnTo>
                  <a:lnTo>
                    <a:pt x="1960741" y="2695285"/>
                  </a:lnTo>
                  <a:lnTo>
                    <a:pt x="1975881" y="2822525"/>
                  </a:lnTo>
                  <a:lnTo>
                    <a:pt x="1991022" y="2830012"/>
                  </a:lnTo>
                  <a:lnTo>
                    <a:pt x="1998592" y="2882420"/>
                  </a:lnTo>
                  <a:lnTo>
                    <a:pt x="2013733" y="2882420"/>
                  </a:lnTo>
                  <a:lnTo>
                    <a:pt x="2021303" y="2792578"/>
                  </a:lnTo>
                  <a:lnTo>
                    <a:pt x="2036443" y="2710259"/>
                  </a:lnTo>
                  <a:lnTo>
                    <a:pt x="2051584" y="2770117"/>
                  </a:lnTo>
                  <a:lnTo>
                    <a:pt x="2059154" y="2755143"/>
                  </a:lnTo>
                  <a:lnTo>
                    <a:pt x="2074295" y="2785091"/>
                  </a:lnTo>
                  <a:lnTo>
                    <a:pt x="2081865" y="2725233"/>
                  </a:lnTo>
                  <a:lnTo>
                    <a:pt x="2097005" y="2777604"/>
                  </a:lnTo>
                  <a:lnTo>
                    <a:pt x="2112146" y="2755143"/>
                  </a:lnTo>
                  <a:lnTo>
                    <a:pt x="2119716" y="2665338"/>
                  </a:lnTo>
                  <a:lnTo>
                    <a:pt x="2134857" y="2612929"/>
                  </a:lnTo>
                  <a:lnTo>
                    <a:pt x="2142427" y="2725233"/>
                  </a:lnTo>
                  <a:lnTo>
                    <a:pt x="2157567" y="2515600"/>
                  </a:lnTo>
                  <a:lnTo>
                    <a:pt x="2165138" y="2605442"/>
                  </a:lnTo>
                  <a:lnTo>
                    <a:pt x="2180278" y="2380835"/>
                  </a:lnTo>
                  <a:lnTo>
                    <a:pt x="2195419" y="2395809"/>
                  </a:lnTo>
                  <a:lnTo>
                    <a:pt x="2202989" y="2478165"/>
                  </a:lnTo>
                  <a:lnTo>
                    <a:pt x="2218129" y="2231097"/>
                  </a:lnTo>
                  <a:lnTo>
                    <a:pt x="2225700" y="1969055"/>
                  </a:lnTo>
                  <a:lnTo>
                    <a:pt x="2240840" y="1961569"/>
                  </a:lnTo>
                </a:path>
                <a:path w="2816225" h="3436620">
                  <a:moveTo>
                    <a:pt x="2263551" y="1429998"/>
                  </a:moveTo>
                  <a:lnTo>
                    <a:pt x="2278691" y="1527328"/>
                  </a:lnTo>
                  <a:lnTo>
                    <a:pt x="2286261" y="1078114"/>
                  </a:lnTo>
                  <a:lnTo>
                    <a:pt x="2301402" y="868480"/>
                  </a:lnTo>
                  <a:lnTo>
                    <a:pt x="2316542" y="793611"/>
                  </a:lnTo>
                  <a:lnTo>
                    <a:pt x="2324113" y="569004"/>
                  </a:lnTo>
                  <a:lnTo>
                    <a:pt x="2339253" y="434240"/>
                  </a:lnTo>
                  <a:lnTo>
                    <a:pt x="2346823" y="411779"/>
                  </a:lnTo>
                  <a:lnTo>
                    <a:pt x="2361964" y="359371"/>
                  </a:lnTo>
                  <a:lnTo>
                    <a:pt x="2377104" y="291989"/>
                  </a:lnTo>
                  <a:lnTo>
                    <a:pt x="2384675" y="247067"/>
                  </a:lnTo>
                  <a:lnTo>
                    <a:pt x="2399815" y="194659"/>
                  </a:lnTo>
                  <a:lnTo>
                    <a:pt x="2407385" y="134764"/>
                  </a:lnTo>
                  <a:lnTo>
                    <a:pt x="2422526" y="164711"/>
                  </a:lnTo>
                  <a:lnTo>
                    <a:pt x="2430096" y="112303"/>
                  </a:lnTo>
                  <a:lnTo>
                    <a:pt x="2445237" y="112303"/>
                  </a:lnTo>
                  <a:lnTo>
                    <a:pt x="2460377" y="0"/>
                  </a:lnTo>
                  <a:lnTo>
                    <a:pt x="2467947" y="0"/>
                  </a:lnTo>
                  <a:lnTo>
                    <a:pt x="2483088" y="142251"/>
                  </a:lnTo>
                  <a:lnTo>
                    <a:pt x="2490658" y="119790"/>
                  </a:lnTo>
                  <a:lnTo>
                    <a:pt x="2505799" y="89842"/>
                  </a:lnTo>
                  <a:lnTo>
                    <a:pt x="2520939" y="127277"/>
                  </a:lnTo>
                  <a:lnTo>
                    <a:pt x="2528509" y="52408"/>
                  </a:lnTo>
                  <a:lnTo>
                    <a:pt x="2543650" y="142251"/>
                  </a:lnTo>
                  <a:lnTo>
                    <a:pt x="2551220" y="321936"/>
                  </a:lnTo>
                  <a:lnTo>
                    <a:pt x="2566361" y="441727"/>
                  </a:lnTo>
                  <a:lnTo>
                    <a:pt x="2581501" y="434240"/>
                  </a:lnTo>
                  <a:lnTo>
                    <a:pt x="2589071" y="539057"/>
                  </a:lnTo>
                  <a:lnTo>
                    <a:pt x="2604212" y="561517"/>
                  </a:lnTo>
                  <a:lnTo>
                    <a:pt x="2611782" y="763664"/>
                  </a:lnTo>
                  <a:lnTo>
                    <a:pt x="2626922" y="980784"/>
                  </a:lnTo>
                  <a:lnTo>
                    <a:pt x="2634493" y="905915"/>
                  </a:lnTo>
                  <a:lnTo>
                    <a:pt x="2649633" y="1048166"/>
                  </a:lnTo>
                  <a:lnTo>
                    <a:pt x="2664774" y="1272773"/>
                  </a:lnTo>
                  <a:lnTo>
                    <a:pt x="2672344" y="1265286"/>
                  </a:lnTo>
                  <a:lnTo>
                    <a:pt x="2687484" y="1415025"/>
                  </a:lnTo>
                  <a:lnTo>
                    <a:pt x="2695055" y="1557276"/>
                  </a:lnTo>
                  <a:lnTo>
                    <a:pt x="2710195" y="1699527"/>
                  </a:lnTo>
                  <a:lnTo>
                    <a:pt x="2725336" y="1729475"/>
                  </a:lnTo>
                  <a:lnTo>
                    <a:pt x="2732906" y="1834291"/>
                  </a:lnTo>
                  <a:lnTo>
                    <a:pt x="2748046" y="1826804"/>
                  </a:lnTo>
                  <a:lnTo>
                    <a:pt x="2755617" y="1819317"/>
                  </a:lnTo>
                  <a:lnTo>
                    <a:pt x="2770757" y="1841778"/>
                  </a:lnTo>
                  <a:lnTo>
                    <a:pt x="2785898" y="1819317"/>
                  </a:lnTo>
                  <a:lnTo>
                    <a:pt x="2793468" y="1946595"/>
                  </a:lnTo>
                  <a:lnTo>
                    <a:pt x="2808608" y="2028951"/>
                  </a:lnTo>
                  <a:lnTo>
                    <a:pt x="2816179" y="2111307"/>
                  </a:lnTo>
                </a:path>
              </a:pathLst>
            </a:custGeom>
            <a:ln w="21958">
              <a:solidFill>
                <a:srgbClr val="0F243E"/>
              </a:solidFill>
            </a:ln>
          </p:spPr>
          <p:txBody>
            <a:bodyPr wrap="square" lIns="0" tIns="0" rIns="0" bIns="0" rtlCol="0"/>
            <a:lstStyle/>
            <a:p>
              <a:endParaRPr/>
            </a:p>
          </p:txBody>
        </p:sp>
      </p:grpSp>
      <p:sp>
        <p:nvSpPr>
          <p:cNvPr id="45" name="object 45"/>
          <p:cNvSpPr txBox="1"/>
          <p:nvPr/>
        </p:nvSpPr>
        <p:spPr>
          <a:xfrm>
            <a:off x="9527051" y="2185392"/>
            <a:ext cx="155575" cy="182245"/>
          </a:xfrm>
          <a:prstGeom prst="rect">
            <a:avLst/>
          </a:prstGeom>
        </p:spPr>
        <p:txBody>
          <a:bodyPr vert="horz" wrap="square" lIns="0" tIns="15875" rIns="0" bIns="0" rtlCol="0">
            <a:spAutoFit/>
          </a:bodyPr>
          <a:lstStyle/>
          <a:p>
            <a:pPr marL="12700">
              <a:lnSpc>
                <a:spcPct val="100000"/>
              </a:lnSpc>
              <a:spcBef>
                <a:spcPts val="125"/>
              </a:spcBef>
            </a:pPr>
            <a:r>
              <a:rPr sz="1000" spc="-25" dirty="0">
                <a:latin typeface="Calibri"/>
                <a:cs typeface="Calibri"/>
              </a:rPr>
              <a:t>14</a:t>
            </a:r>
            <a:endParaRPr sz="1000">
              <a:latin typeface="Calibri"/>
              <a:cs typeface="Calibri"/>
            </a:endParaRPr>
          </a:p>
        </p:txBody>
      </p:sp>
      <p:sp>
        <p:nvSpPr>
          <p:cNvPr id="26" name="object 26"/>
          <p:cNvSpPr txBox="1"/>
          <p:nvPr/>
        </p:nvSpPr>
        <p:spPr>
          <a:xfrm>
            <a:off x="3782486" y="2388372"/>
            <a:ext cx="90805" cy="179070"/>
          </a:xfrm>
          <a:prstGeom prst="rect">
            <a:avLst/>
          </a:prstGeom>
        </p:spPr>
        <p:txBody>
          <a:bodyPr vert="horz" wrap="square" lIns="0" tIns="13335" rIns="0" bIns="0" rtlCol="0">
            <a:spAutoFit/>
          </a:bodyPr>
          <a:lstStyle/>
          <a:p>
            <a:pPr marL="12700">
              <a:lnSpc>
                <a:spcPct val="100000"/>
              </a:lnSpc>
              <a:spcBef>
                <a:spcPts val="105"/>
              </a:spcBef>
            </a:pPr>
            <a:r>
              <a:rPr sz="1000" spc="-50" dirty="0">
                <a:latin typeface="Calibri"/>
                <a:cs typeface="Calibri"/>
              </a:rPr>
              <a:t>7</a:t>
            </a:r>
            <a:endParaRPr sz="1000">
              <a:latin typeface="Calibri"/>
              <a:cs typeface="Calibri"/>
            </a:endParaRPr>
          </a:p>
        </p:txBody>
      </p:sp>
      <p:sp>
        <p:nvSpPr>
          <p:cNvPr id="25" name="object 25"/>
          <p:cNvSpPr txBox="1"/>
          <p:nvPr/>
        </p:nvSpPr>
        <p:spPr>
          <a:xfrm>
            <a:off x="3782486" y="2806391"/>
            <a:ext cx="90805" cy="179070"/>
          </a:xfrm>
          <a:prstGeom prst="rect">
            <a:avLst/>
          </a:prstGeom>
        </p:spPr>
        <p:txBody>
          <a:bodyPr vert="horz" wrap="square" lIns="0" tIns="13335" rIns="0" bIns="0" rtlCol="0">
            <a:spAutoFit/>
          </a:bodyPr>
          <a:lstStyle/>
          <a:p>
            <a:pPr marL="12700">
              <a:lnSpc>
                <a:spcPct val="100000"/>
              </a:lnSpc>
              <a:spcBef>
                <a:spcPts val="105"/>
              </a:spcBef>
            </a:pPr>
            <a:r>
              <a:rPr sz="1000" spc="-50" dirty="0">
                <a:latin typeface="Calibri"/>
                <a:cs typeface="Calibri"/>
              </a:rPr>
              <a:t>6</a:t>
            </a:r>
            <a:endParaRPr sz="1000">
              <a:latin typeface="Calibri"/>
              <a:cs typeface="Calibri"/>
            </a:endParaRPr>
          </a:p>
        </p:txBody>
      </p:sp>
      <p:sp>
        <p:nvSpPr>
          <p:cNvPr id="24" name="object 24"/>
          <p:cNvSpPr txBox="1"/>
          <p:nvPr/>
        </p:nvSpPr>
        <p:spPr>
          <a:xfrm>
            <a:off x="3782486" y="3224410"/>
            <a:ext cx="90805" cy="179070"/>
          </a:xfrm>
          <a:prstGeom prst="rect">
            <a:avLst/>
          </a:prstGeom>
        </p:spPr>
        <p:txBody>
          <a:bodyPr vert="horz" wrap="square" lIns="0" tIns="13335" rIns="0" bIns="0" rtlCol="0">
            <a:spAutoFit/>
          </a:bodyPr>
          <a:lstStyle/>
          <a:p>
            <a:pPr marL="12700">
              <a:lnSpc>
                <a:spcPct val="100000"/>
              </a:lnSpc>
              <a:spcBef>
                <a:spcPts val="105"/>
              </a:spcBef>
            </a:pPr>
            <a:r>
              <a:rPr sz="1000" spc="-50" dirty="0">
                <a:latin typeface="Calibri"/>
                <a:cs typeface="Calibri"/>
              </a:rPr>
              <a:t>5</a:t>
            </a:r>
            <a:endParaRPr sz="1000">
              <a:latin typeface="Calibri"/>
              <a:cs typeface="Calibri"/>
            </a:endParaRPr>
          </a:p>
        </p:txBody>
      </p:sp>
      <p:sp>
        <p:nvSpPr>
          <p:cNvPr id="23" name="object 23"/>
          <p:cNvSpPr txBox="1"/>
          <p:nvPr/>
        </p:nvSpPr>
        <p:spPr>
          <a:xfrm>
            <a:off x="3782486" y="3642429"/>
            <a:ext cx="90805" cy="179070"/>
          </a:xfrm>
          <a:prstGeom prst="rect">
            <a:avLst/>
          </a:prstGeom>
        </p:spPr>
        <p:txBody>
          <a:bodyPr vert="horz" wrap="square" lIns="0" tIns="13335" rIns="0" bIns="0" rtlCol="0">
            <a:spAutoFit/>
          </a:bodyPr>
          <a:lstStyle/>
          <a:p>
            <a:pPr marL="12700">
              <a:lnSpc>
                <a:spcPct val="100000"/>
              </a:lnSpc>
              <a:spcBef>
                <a:spcPts val="105"/>
              </a:spcBef>
            </a:pPr>
            <a:r>
              <a:rPr sz="1000" spc="-50" dirty="0">
                <a:latin typeface="Calibri"/>
                <a:cs typeface="Calibri"/>
              </a:rPr>
              <a:t>4</a:t>
            </a:r>
            <a:endParaRPr sz="1000">
              <a:latin typeface="Calibri"/>
              <a:cs typeface="Calibri"/>
            </a:endParaRPr>
          </a:p>
        </p:txBody>
      </p:sp>
      <p:sp>
        <p:nvSpPr>
          <p:cNvPr id="29" name="object 29"/>
          <p:cNvSpPr txBox="1"/>
          <p:nvPr/>
        </p:nvSpPr>
        <p:spPr>
          <a:xfrm>
            <a:off x="1280520" y="3947895"/>
            <a:ext cx="822960" cy="753110"/>
          </a:xfrm>
          <a:prstGeom prst="rect">
            <a:avLst/>
          </a:prstGeom>
        </p:spPr>
        <p:txBody>
          <a:bodyPr vert="horz" wrap="square" lIns="0" tIns="9525" rIns="0" bIns="0" rtlCol="0">
            <a:spAutoFit/>
          </a:bodyPr>
          <a:lstStyle/>
          <a:p>
            <a:pPr marL="12700" marR="5080" indent="-3175" algn="ctr">
              <a:lnSpc>
                <a:spcPct val="104099"/>
              </a:lnSpc>
              <a:spcBef>
                <a:spcPts val="75"/>
              </a:spcBef>
            </a:pPr>
            <a:r>
              <a:rPr sz="1150" b="1" dirty="0">
                <a:solidFill>
                  <a:srgbClr val="7E7E7E"/>
                </a:solidFill>
                <a:latin typeface="Calibri"/>
                <a:cs typeface="Calibri"/>
              </a:rPr>
              <a:t>Rango</a:t>
            </a:r>
            <a:r>
              <a:rPr sz="1150" b="1" spc="114" dirty="0">
                <a:solidFill>
                  <a:srgbClr val="7E7E7E"/>
                </a:solidFill>
                <a:latin typeface="Calibri"/>
                <a:cs typeface="Calibri"/>
              </a:rPr>
              <a:t> </a:t>
            </a:r>
            <a:r>
              <a:rPr sz="1150" b="1" dirty="0">
                <a:solidFill>
                  <a:srgbClr val="7E7E7E"/>
                </a:solidFill>
                <a:latin typeface="Calibri"/>
                <a:cs typeface="Calibri"/>
              </a:rPr>
              <a:t>de</a:t>
            </a:r>
            <a:r>
              <a:rPr sz="1150" b="1" spc="20" dirty="0">
                <a:solidFill>
                  <a:srgbClr val="7E7E7E"/>
                </a:solidFill>
                <a:latin typeface="Calibri"/>
                <a:cs typeface="Calibri"/>
              </a:rPr>
              <a:t> </a:t>
            </a:r>
            <a:r>
              <a:rPr sz="1150" b="1" spc="-25" dirty="0">
                <a:solidFill>
                  <a:srgbClr val="7E7E7E"/>
                </a:solidFill>
                <a:latin typeface="Calibri"/>
                <a:cs typeface="Calibri"/>
              </a:rPr>
              <a:t>la </a:t>
            </a:r>
            <a:r>
              <a:rPr sz="1150" b="1" dirty="0">
                <a:solidFill>
                  <a:srgbClr val="7E7E7E"/>
                </a:solidFill>
                <a:latin typeface="Calibri"/>
                <a:cs typeface="Calibri"/>
              </a:rPr>
              <a:t>Tasa</a:t>
            </a:r>
            <a:r>
              <a:rPr sz="1150" b="1" spc="65" dirty="0">
                <a:solidFill>
                  <a:srgbClr val="7E7E7E"/>
                </a:solidFill>
                <a:latin typeface="Calibri"/>
                <a:cs typeface="Calibri"/>
              </a:rPr>
              <a:t> </a:t>
            </a:r>
            <a:r>
              <a:rPr sz="1150" b="1" spc="-10" dirty="0">
                <a:solidFill>
                  <a:srgbClr val="7E7E7E"/>
                </a:solidFill>
                <a:latin typeface="Calibri"/>
                <a:cs typeface="Calibri"/>
              </a:rPr>
              <a:t>Neutral </a:t>
            </a:r>
            <a:r>
              <a:rPr sz="1150" b="1" dirty="0">
                <a:solidFill>
                  <a:srgbClr val="7E7E7E"/>
                </a:solidFill>
                <a:latin typeface="Calibri"/>
                <a:cs typeface="Calibri"/>
              </a:rPr>
              <a:t>en</a:t>
            </a:r>
            <a:r>
              <a:rPr sz="1150" b="1" spc="15" dirty="0">
                <a:solidFill>
                  <a:srgbClr val="7E7E7E"/>
                </a:solidFill>
                <a:latin typeface="Calibri"/>
                <a:cs typeface="Calibri"/>
              </a:rPr>
              <a:t> </a:t>
            </a:r>
            <a:r>
              <a:rPr sz="1150" b="1" dirty="0">
                <a:solidFill>
                  <a:srgbClr val="7E7E7E"/>
                </a:solidFill>
                <a:latin typeface="Calibri"/>
                <a:cs typeface="Calibri"/>
              </a:rPr>
              <a:t>el</a:t>
            </a:r>
            <a:r>
              <a:rPr sz="1150" b="1" spc="65" dirty="0">
                <a:solidFill>
                  <a:srgbClr val="7E7E7E"/>
                </a:solidFill>
                <a:latin typeface="Calibri"/>
                <a:cs typeface="Calibri"/>
              </a:rPr>
              <a:t> </a:t>
            </a:r>
            <a:r>
              <a:rPr sz="1150" b="1" spc="-10" dirty="0">
                <a:solidFill>
                  <a:srgbClr val="7E7E7E"/>
                </a:solidFill>
                <a:latin typeface="Calibri"/>
                <a:cs typeface="Calibri"/>
              </a:rPr>
              <a:t>Largo Plazo</a:t>
            </a:r>
            <a:endParaRPr sz="1150">
              <a:latin typeface="Calibri"/>
              <a:cs typeface="Calibri"/>
            </a:endParaRPr>
          </a:p>
        </p:txBody>
      </p:sp>
      <p:sp>
        <p:nvSpPr>
          <p:cNvPr id="17" name="object 17"/>
          <p:cNvSpPr txBox="1"/>
          <p:nvPr/>
        </p:nvSpPr>
        <p:spPr>
          <a:xfrm>
            <a:off x="3199956" y="4046409"/>
            <a:ext cx="258445" cy="178435"/>
          </a:xfrm>
          <a:prstGeom prst="rect">
            <a:avLst/>
          </a:prstGeom>
        </p:spPr>
        <p:txBody>
          <a:bodyPr vert="horz" wrap="square" lIns="0" tIns="12700" rIns="0" bIns="0" rtlCol="0">
            <a:spAutoFit/>
          </a:bodyPr>
          <a:lstStyle/>
          <a:p>
            <a:pPr marL="12700">
              <a:lnSpc>
                <a:spcPct val="100000"/>
              </a:lnSpc>
              <a:spcBef>
                <a:spcPts val="100"/>
              </a:spcBef>
            </a:pPr>
            <a:r>
              <a:rPr sz="1000" spc="-20" dirty="0">
                <a:latin typeface="Calibri"/>
                <a:cs typeface="Calibri"/>
              </a:rPr>
              <a:t>2.35</a:t>
            </a:r>
            <a:endParaRPr sz="1000">
              <a:latin typeface="Calibri"/>
              <a:cs typeface="Calibri"/>
            </a:endParaRPr>
          </a:p>
        </p:txBody>
      </p:sp>
      <p:sp>
        <p:nvSpPr>
          <p:cNvPr id="22" name="object 22"/>
          <p:cNvSpPr txBox="1"/>
          <p:nvPr/>
        </p:nvSpPr>
        <p:spPr>
          <a:xfrm>
            <a:off x="3782486" y="4060447"/>
            <a:ext cx="90805" cy="179070"/>
          </a:xfrm>
          <a:prstGeom prst="rect">
            <a:avLst/>
          </a:prstGeom>
        </p:spPr>
        <p:txBody>
          <a:bodyPr vert="horz" wrap="square" lIns="0" tIns="13335" rIns="0" bIns="0" rtlCol="0">
            <a:spAutoFit/>
          </a:bodyPr>
          <a:lstStyle/>
          <a:p>
            <a:pPr marL="12700">
              <a:lnSpc>
                <a:spcPct val="100000"/>
              </a:lnSpc>
              <a:spcBef>
                <a:spcPts val="105"/>
              </a:spcBef>
            </a:pPr>
            <a:r>
              <a:rPr sz="1000" spc="-50" dirty="0">
                <a:latin typeface="Calibri"/>
                <a:cs typeface="Calibri"/>
              </a:rPr>
              <a:t>3</a:t>
            </a:r>
            <a:endParaRPr sz="1000">
              <a:latin typeface="Calibri"/>
              <a:cs typeface="Calibri"/>
            </a:endParaRPr>
          </a:p>
        </p:txBody>
      </p:sp>
      <p:sp>
        <p:nvSpPr>
          <p:cNvPr id="21" name="object 21"/>
          <p:cNvSpPr txBox="1"/>
          <p:nvPr/>
        </p:nvSpPr>
        <p:spPr>
          <a:xfrm>
            <a:off x="3782486" y="4478778"/>
            <a:ext cx="90805" cy="178435"/>
          </a:xfrm>
          <a:prstGeom prst="rect">
            <a:avLst/>
          </a:prstGeom>
        </p:spPr>
        <p:txBody>
          <a:bodyPr vert="horz" wrap="square" lIns="0" tIns="12700" rIns="0" bIns="0" rtlCol="0">
            <a:spAutoFit/>
          </a:bodyPr>
          <a:lstStyle/>
          <a:p>
            <a:pPr marL="12700">
              <a:lnSpc>
                <a:spcPct val="100000"/>
              </a:lnSpc>
              <a:spcBef>
                <a:spcPts val="100"/>
              </a:spcBef>
            </a:pPr>
            <a:r>
              <a:rPr sz="1000" spc="-50" dirty="0">
                <a:latin typeface="Calibri"/>
                <a:cs typeface="Calibri"/>
              </a:rPr>
              <a:t>2</a:t>
            </a:r>
            <a:endParaRPr sz="1000">
              <a:latin typeface="Calibri"/>
              <a:cs typeface="Calibri"/>
            </a:endParaRPr>
          </a:p>
        </p:txBody>
      </p:sp>
      <p:sp>
        <p:nvSpPr>
          <p:cNvPr id="20" name="object 20"/>
          <p:cNvSpPr txBox="1"/>
          <p:nvPr/>
        </p:nvSpPr>
        <p:spPr>
          <a:xfrm>
            <a:off x="3782486" y="4896797"/>
            <a:ext cx="90805" cy="178435"/>
          </a:xfrm>
          <a:prstGeom prst="rect">
            <a:avLst/>
          </a:prstGeom>
        </p:spPr>
        <p:txBody>
          <a:bodyPr vert="horz" wrap="square" lIns="0" tIns="12700" rIns="0" bIns="0" rtlCol="0">
            <a:spAutoFit/>
          </a:bodyPr>
          <a:lstStyle/>
          <a:p>
            <a:pPr marL="12700">
              <a:lnSpc>
                <a:spcPct val="100000"/>
              </a:lnSpc>
              <a:spcBef>
                <a:spcPts val="100"/>
              </a:spcBef>
            </a:pPr>
            <a:r>
              <a:rPr sz="1000" spc="-50" dirty="0">
                <a:latin typeface="Calibri"/>
                <a:cs typeface="Calibri"/>
              </a:rPr>
              <a:t>1</a:t>
            </a:r>
            <a:endParaRPr sz="1000">
              <a:latin typeface="Calibri"/>
              <a:cs typeface="Calibri"/>
            </a:endParaRPr>
          </a:p>
        </p:txBody>
      </p:sp>
      <p:sp>
        <p:nvSpPr>
          <p:cNvPr id="19" name="object 19"/>
          <p:cNvSpPr txBox="1"/>
          <p:nvPr/>
        </p:nvSpPr>
        <p:spPr>
          <a:xfrm>
            <a:off x="3782486" y="5314816"/>
            <a:ext cx="90805" cy="178435"/>
          </a:xfrm>
          <a:prstGeom prst="rect">
            <a:avLst/>
          </a:prstGeom>
        </p:spPr>
        <p:txBody>
          <a:bodyPr vert="horz" wrap="square" lIns="0" tIns="12700" rIns="0" bIns="0" rtlCol="0">
            <a:spAutoFit/>
          </a:bodyPr>
          <a:lstStyle/>
          <a:p>
            <a:pPr marL="12700">
              <a:lnSpc>
                <a:spcPct val="100000"/>
              </a:lnSpc>
              <a:spcBef>
                <a:spcPts val="100"/>
              </a:spcBef>
            </a:pPr>
            <a:r>
              <a:rPr sz="1000" spc="-50" dirty="0">
                <a:latin typeface="Calibri"/>
                <a:cs typeface="Calibri"/>
              </a:rPr>
              <a:t>0</a:t>
            </a:r>
            <a:endParaRPr sz="1000">
              <a:latin typeface="Calibri"/>
              <a:cs typeface="Calibri"/>
            </a:endParaRPr>
          </a:p>
        </p:txBody>
      </p:sp>
      <p:sp>
        <p:nvSpPr>
          <p:cNvPr id="18" name="object 18"/>
          <p:cNvSpPr txBox="1"/>
          <p:nvPr/>
        </p:nvSpPr>
        <p:spPr>
          <a:xfrm>
            <a:off x="3782486" y="5732835"/>
            <a:ext cx="127635" cy="178435"/>
          </a:xfrm>
          <a:prstGeom prst="rect">
            <a:avLst/>
          </a:prstGeom>
        </p:spPr>
        <p:txBody>
          <a:bodyPr vert="horz" wrap="square" lIns="0" tIns="12700" rIns="0" bIns="0" rtlCol="0">
            <a:spAutoFit/>
          </a:bodyPr>
          <a:lstStyle/>
          <a:p>
            <a:pPr marL="12700">
              <a:lnSpc>
                <a:spcPct val="100000"/>
              </a:lnSpc>
              <a:spcBef>
                <a:spcPts val="100"/>
              </a:spcBef>
            </a:pPr>
            <a:r>
              <a:rPr sz="1000" spc="-20" dirty="0">
                <a:latin typeface="Calibri"/>
                <a:cs typeface="Calibri"/>
              </a:rPr>
              <a:t>-</a:t>
            </a:r>
            <a:r>
              <a:rPr sz="1000" spc="-50" dirty="0">
                <a:latin typeface="Calibri"/>
                <a:cs typeface="Calibri"/>
              </a:rPr>
              <a:t>1</a:t>
            </a:r>
            <a:endParaRPr sz="1000">
              <a:latin typeface="Calibri"/>
              <a:cs typeface="Calibri"/>
            </a:endParaRPr>
          </a:p>
        </p:txBody>
      </p:sp>
      <p:grpSp>
        <p:nvGrpSpPr>
          <p:cNvPr id="33" name="object 33"/>
          <p:cNvGrpSpPr/>
          <p:nvPr/>
        </p:nvGrpSpPr>
        <p:grpSpPr>
          <a:xfrm>
            <a:off x="5679251" y="2289830"/>
            <a:ext cx="3781425" cy="3726815"/>
            <a:chOff x="5679251" y="2289830"/>
            <a:chExt cx="3781425" cy="3726815"/>
          </a:xfrm>
        </p:grpSpPr>
        <p:sp>
          <p:nvSpPr>
            <p:cNvPr id="34" name="object 34"/>
            <p:cNvSpPr/>
            <p:nvPr/>
          </p:nvSpPr>
          <p:spPr>
            <a:xfrm>
              <a:off x="5690770" y="2292687"/>
              <a:ext cx="3766820" cy="3721100"/>
            </a:xfrm>
            <a:custGeom>
              <a:avLst/>
              <a:gdLst/>
              <a:ahLst/>
              <a:cxnLst/>
              <a:rect l="l" t="t" r="r" b="b"/>
              <a:pathLst>
                <a:path w="3766820" h="3721100">
                  <a:moveTo>
                    <a:pt x="3721149" y="3675367"/>
                  </a:moveTo>
                  <a:lnTo>
                    <a:pt x="3721149" y="0"/>
                  </a:lnTo>
                </a:path>
                <a:path w="3766820" h="3721100">
                  <a:moveTo>
                    <a:pt x="3721149" y="3675367"/>
                  </a:moveTo>
                  <a:lnTo>
                    <a:pt x="3766688" y="3675367"/>
                  </a:lnTo>
                </a:path>
                <a:path w="3766820" h="3721100">
                  <a:moveTo>
                    <a:pt x="3721149" y="3154956"/>
                  </a:moveTo>
                  <a:lnTo>
                    <a:pt x="3766688" y="3154956"/>
                  </a:lnTo>
                </a:path>
                <a:path w="3766820" h="3721100">
                  <a:moveTo>
                    <a:pt x="3721149" y="2628073"/>
                  </a:moveTo>
                  <a:lnTo>
                    <a:pt x="3766688" y="2628073"/>
                  </a:lnTo>
                </a:path>
                <a:path w="3766820" h="3721100">
                  <a:moveTo>
                    <a:pt x="3721149" y="2101157"/>
                  </a:moveTo>
                  <a:lnTo>
                    <a:pt x="3766687" y="2101157"/>
                  </a:lnTo>
                </a:path>
                <a:path w="3766820" h="3721100">
                  <a:moveTo>
                    <a:pt x="3721149" y="1574242"/>
                  </a:moveTo>
                  <a:lnTo>
                    <a:pt x="3766687" y="1574242"/>
                  </a:lnTo>
                </a:path>
                <a:path w="3766820" h="3721100">
                  <a:moveTo>
                    <a:pt x="3721149" y="1047326"/>
                  </a:moveTo>
                  <a:lnTo>
                    <a:pt x="3766687" y="1047326"/>
                  </a:lnTo>
                </a:path>
                <a:path w="3766820" h="3721100">
                  <a:moveTo>
                    <a:pt x="3721149" y="526915"/>
                  </a:moveTo>
                  <a:lnTo>
                    <a:pt x="3766687" y="526915"/>
                  </a:lnTo>
                </a:path>
                <a:path w="3766820" h="3721100">
                  <a:moveTo>
                    <a:pt x="3721149" y="0"/>
                  </a:moveTo>
                  <a:lnTo>
                    <a:pt x="3766687" y="0"/>
                  </a:lnTo>
                </a:path>
                <a:path w="3766820" h="3721100">
                  <a:moveTo>
                    <a:pt x="0" y="3675367"/>
                  </a:moveTo>
                  <a:lnTo>
                    <a:pt x="3721149" y="3675367"/>
                  </a:lnTo>
                </a:path>
                <a:path w="3766820" h="3721100">
                  <a:moveTo>
                    <a:pt x="0" y="3675367"/>
                  </a:moveTo>
                  <a:lnTo>
                    <a:pt x="0" y="3720903"/>
                  </a:lnTo>
                </a:path>
                <a:path w="3766820" h="3721100">
                  <a:moveTo>
                    <a:pt x="741621" y="3675367"/>
                  </a:moveTo>
                  <a:lnTo>
                    <a:pt x="741621" y="3720903"/>
                  </a:lnTo>
                </a:path>
                <a:path w="3766820" h="3721100">
                  <a:moveTo>
                    <a:pt x="1489780" y="3675367"/>
                  </a:moveTo>
                  <a:lnTo>
                    <a:pt x="1489780" y="3720903"/>
                  </a:lnTo>
                </a:path>
                <a:path w="3766820" h="3721100">
                  <a:moveTo>
                    <a:pt x="2231401" y="3675367"/>
                  </a:moveTo>
                  <a:lnTo>
                    <a:pt x="2231401" y="3720903"/>
                  </a:lnTo>
                </a:path>
                <a:path w="3766820" h="3721100">
                  <a:moveTo>
                    <a:pt x="2979528" y="3675367"/>
                  </a:moveTo>
                  <a:lnTo>
                    <a:pt x="2979528" y="3720903"/>
                  </a:lnTo>
                </a:path>
                <a:path w="3766820" h="3721100">
                  <a:moveTo>
                    <a:pt x="3721149" y="3675367"/>
                  </a:moveTo>
                  <a:lnTo>
                    <a:pt x="3721149" y="3720903"/>
                  </a:lnTo>
                </a:path>
              </a:pathLst>
            </a:custGeom>
            <a:ln w="5421">
              <a:solidFill>
                <a:srgbClr val="000000"/>
              </a:solidFill>
            </a:ln>
          </p:spPr>
          <p:txBody>
            <a:bodyPr wrap="square" lIns="0" tIns="0" rIns="0" bIns="0" rtlCol="0"/>
            <a:lstStyle/>
            <a:p>
              <a:endParaRPr/>
            </a:p>
          </p:txBody>
        </p:sp>
        <p:sp>
          <p:nvSpPr>
            <p:cNvPr id="35" name="object 35"/>
            <p:cNvSpPr/>
            <p:nvPr/>
          </p:nvSpPr>
          <p:spPr>
            <a:xfrm>
              <a:off x="5687506" y="3014757"/>
              <a:ext cx="3734435" cy="1509395"/>
            </a:xfrm>
            <a:custGeom>
              <a:avLst/>
              <a:gdLst/>
              <a:ahLst/>
              <a:cxnLst/>
              <a:rect l="l" t="t" r="r" b="b"/>
              <a:pathLst>
                <a:path w="3734434" h="1509395">
                  <a:moveTo>
                    <a:pt x="0" y="1509190"/>
                  </a:moveTo>
                  <a:lnTo>
                    <a:pt x="29274" y="1509190"/>
                  </a:lnTo>
                  <a:lnTo>
                    <a:pt x="94329" y="1379088"/>
                  </a:lnTo>
                  <a:lnTo>
                    <a:pt x="159383" y="1248985"/>
                  </a:lnTo>
                  <a:lnTo>
                    <a:pt x="217932" y="1248985"/>
                  </a:lnTo>
                  <a:lnTo>
                    <a:pt x="282987" y="1118882"/>
                  </a:lnTo>
                  <a:lnTo>
                    <a:pt x="341536" y="917223"/>
                  </a:lnTo>
                  <a:lnTo>
                    <a:pt x="406590" y="917223"/>
                  </a:lnTo>
                  <a:lnTo>
                    <a:pt x="465139" y="722069"/>
                  </a:lnTo>
                  <a:lnTo>
                    <a:pt x="530194" y="526915"/>
                  </a:lnTo>
                  <a:lnTo>
                    <a:pt x="588743" y="526915"/>
                  </a:lnTo>
                  <a:lnTo>
                    <a:pt x="653797" y="325256"/>
                  </a:lnTo>
                  <a:lnTo>
                    <a:pt x="712346" y="195153"/>
                  </a:lnTo>
                  <a:lnTo>
                    <a:pt x="777401" y="195153"/>
                  </a:lnTo>
                  <a:lnTo>
                    <a:pt x="842455" y="65051"/>
                  </a:lnTo>
                  <a:lnTo>
                    <a:pt x="901004" y="0"/>
                  </a:lnTo>
                  <a:lnTo>
                    <a:pt x="966059" y="0"/>
                  </a:lnTo>
                  <a:lnTo>
                    <a:pt x="1024651" y="0"/>
                  </a:lnTo>
                  <a:lnTo>
                    <a:pt x="1584120" y="0"/>
                  </a:lnTo>
                  <a:lnTo>
                    <a:pt x="1649174" y="65051"/>
                  </a:lnTo>
                  <a:lnTo>
                    <a:pt x="1707723" y="65051"/>
                  </a:lnTo>
                  <a:lnTo>
                    <a:pt x="1772778" y="65051"/>
                  </a:lnTo>
                  <a:lnTo>
                    <a:pt x="1831327" y="65051"/>
                  </a:lnTo>
                  <a:lnTo>
                    <a:pt x="1896381" y="65051"/>
                  </a:lnTo>
                  <a:lnTo>
                    <a:pt x="1954930" y="130102"/>
                  </a:lnTo>
                  <a:lnTo>
                    <a:pt x="2019985" y="195153"/>
                  </a:lnTo>
                  <a:lnTo>
                    <a:pt x="2078534" y="195153"/>
                  </a:lnTo>
                  <a:lnTo>
                    <a:pt x="2143589" y="260205"/>
                  </a:lnTo>
                  <a:lnTo>
                    <a:pt x="2208643" y="325256"/>
                  </a:lnTo>
                  <a:lnTo>
                    <a:pt x="2267192" y="325256"/>
                  </a:lnTo>
                  <a:lnTo>
                    <a:pt x="2332247" y="461864"/>
                  </a:lnTo>
                  <a:lnTo>
                    <a:pt x="2390796" y="591967"/>
                  </a:lnTo>
                  <a:lnTo>
                    <a:pt x="2455850" y="591967"/>
                  </a:lnTo>
                  <a:lnTo>
                    <a:pt x="2514399" y="722069"/>
                  </a:lnTo>
                  <a:lnTo>
                    <a:pt x="2579454" y="852172"/>
                  </a:lnTo>
                  <a:lnTo>
                    <a:pt x="2638003" y="852172"/>
                  </a:lnTo>
                  <a:lnTo>
                    <a:pt x="2703057" y="917223"/>
                  </a:lnTo>
                  <a:lnTo>
                    <a:pt x="2761606" y="982275"/>
                  </a:lnTo>
                  <a:lnTo>
                    <a:pt x="2826661" y="982275"/>
                  </a:lnTo>
                  <a:lnTo>
                    <a:pt x="2891715" y="1047326"/>
                  </a:lnTo>
                  <a:lnTo>
                    <a:pt x="2950264" y="1118882"/>
                  </a:lnTo>
                  <a:lnTo>
                    <a:pt x="3015319" y="1118882"/>
                  </a:lnTo>
                  <a:lnTo>
                    <a:pt x="3073868" y="1118882"/>
                  </a:lnTo>
                  <a:lnTo>
                    <a:pt x="3138922" y="1183934"/>
                  </a:lnTo>
                  <a:lnTo>
                    <a:pt x="3197471" y="1183934"/>
                  </a:lnTo>
                  <a:lnTo>
                    <a:pt x="3262526" y="1248985"/>
                  </a:lnTo>
                  <a:lnTo>
                    <a:pt x="3698391" y="1248985"/>
                  </a:lnTo>
                  <a:lnTo>
                    <a:pt x="3734128" y="1248985"/>
                  </a:lnTo>
                </a:path>
              </a:pathLst>
            </a:custGeom>
            <a:ln w="16262">
              <a:solidFill>
                <a:srgbClr val="001F5F"/>
              </a:solidFill>
            </a:ln>
          </p:spPr>
          <p:txBody>
            <a:bodyPr wrap="square" lIns="0" tIns="0" rIns="0" bIns="0" rtlCol="0"/>
            <a:lstStyle/>
            <a:p>
              <a:endParaRPr/>
            </a:p>
          </p:txBody>
        </p:sp>
        <p:sp>
          <p:nvSpPr>
            <p:cNvPr id="36" name="object 36"/>
            <p:cNvSpPr/>
            <p:nvPr/>
          </p:nvSpPr>
          <p:spPr>
            <a:xfrm>
              <a:off x="5687506" y="4523948"/>
              <a:ext cx="3734435" cy="1379220"/>
            </a:xfrm>
            <a:custGeom>
              <a:avLst/>
              <a:gdLst/>
              <a:ahLst/>
              <a:cxnLst/>
              <a:rect l="l" t="t" r="r" b="b"/>
              <a:pathLst>
                <a:path w="3734434" h="1379220">
                  <a:moveTo>
                    <a:pt x="0" y="1379055"/>
                  </a:moveTo>
                  <a:lnTo>
                    <a:pt x="29274" y="1379055"/>
                  </a:lnTo>
                  <a:lnTo>
                    <a:pt x="94329" y="1379055"/>
                  </a:lnTo>
                  <a:lnTo>
                    <a:pt x="159383" y="1314004"/>
                  </a:lnTo>
                  <a:lnTo>
                    <a:pt x="217932" y="1314004"/>
                  </a:lnTo>
                  <a:lnTo>
                    <a:pt x="282987" y="1183901"/>
                  </a:lnTo>
                  <a:lnTo>
                    <a:pt x="341536" y="988747"/>
                  </a:lnTo>
                  <a:lnTo>
                    <a:pt x="406590" y="787088"/>
                  </a:lnTo>
                  <a:lnTo>
                    <a:pt x="465139" y="787088"/>
                  </a:lnTo>
                  <a:lnTo>
                    <a:pt x="530194" y="591967"/>
                  </a:lnTo>
                  <a:lnTo>
                    <a:pt x="588743" y="591967"/>
                  </a:lnTo>
                  <a:lnTo>
                    <a:pt x="653797" y="396813"/>
                  </a:lnTo>
                  <a:lnTo>
                    <a:pt x="712346" y="266710"/>
                  </a:lnTo>
                  <a:lnTo>
                    <a:pt x="777401" y="266710"/>
                  </a:lnTo>
                  <a:lnTo>
                    <a:pt x="842455" y="195153"/>
                  </a:lnTo>
                  <a:lnTo>
                    <a:pt x="901004" y="130102"/>
                  </a:lnTo>
                  <a:lnTo>
                    <a:pt x="966059" y="130102"/>
                  </a:lnTo>
                  <a:lnTo>
                    <a:pt x="1024651" y="65051"/>
                  </a:lnTo>
                  <a:lnTo>
                    <a:pt x="1089706" y="65051"/>
                  </a:lnTo>
                  <a:lnTo>
                    <a:pt x="1148255" y="65051"/>
                  </a:lnTo>
                  <a:lnTo>
                    <a:pt x="1213309" y="0"/>
                  </a:lnTo>
                  <a:lnTo>
                    <a:pt x="1954930" y="0"/>
                  </a:lnTo>
                  <a:lnTo>
                    <a:pt x="2019985" y="130102"/>
                  </a:lnTo>
                  <a:lnTo>
                    <a:pt x="2078534" y="130102"/>
                  </a:lnTo>
                  <a:lnTo>
                    <a:pt x="2143589" y="195153"/>
                  </a:lnTo>
                  <a:lnTo>
                    <a:pt x="2208643" y="266710"/>
                  </a:lnTo>
                  <a:lnTo>
                    <a:pt x="2267192" y="266710"/>
                  </a:lnTo>
                  <a:lnTo>
                    <a:pt x="2703057" y="266710"/>
                  </a:lnTo>
                  <a:lnTo>
                    <a:pt x="2761606" y="331761"/>
                  </a:lnTo>
                  <a:lnTo>
                    <a:pt x="2826661" y="396813"/>
                  </a:lnTo>
                  <a:lnTo>
                    <a:pt x="2891715" y="396813"/>
                  </a:lnTo>
                  <a:lnTo>
                    <a:pt x="2950264" y="461864"/>
                  </a:lnTo>
                  <a:lnTo>
                    <a:pt x="3698391" y="461864"/>
                  </a:lnTo>
                  <a:lnTo>
                    <a:pt x="3734128" y="461864"/>
                  </a:lnTo>
                </a:path>
              </a:pathLst>
            </a:custGeom>
            <a:ln w="16262">
              <a:solidFill>
                <a:srgbClr val="006FC0"/>
              </a:solidFill>
            </a:ln>
          </p:spPr>
          <p:txBody>
            <a:bodyPr wrap="square" lIns="0" tIns="0" rIns="0" bIns="0" rtlCol="0"/>
            <a:lstStyle/>
            <a:p>
              <a:endParaRPr/>
            </a:p>
          </p:txBody>
        </p:sp>
        <p:sp>
          <p:nvSpPr>
            <p:cNvPr id="37" name="object 37"/>
            <p:cNvSpPr/>
            <p:nvPr/>
          </p:nvSpPr>
          <p:spPr>
            <a:xfrm>
              <a:off x="5905449" y="2429295"/>
              <a:ext cx="208279" cy="0"/>
            </a:xfrm>
            <a:custGeom>
              <a:avLst/>
              <a:gdLst/>
              <a:ahLst/>
              <a:cxnLst/>
              <a:rect l="l" t="t" r="r" b="b"/>
              <a:pathLst>
                <a:path w="208279">
                  <a:moveTo>
                    <a:pt x="0" y="0"/>
                  </a:moveTo>
                  <a:lnTo>
                    <a:pt x="208174" y="0"/>
                  </a:lnTo>
                </a:path>
              </a:pathLst>
            </a:custGeom>
            <a:ln w="16262">
              <a:solidFill>
                <a:srgbClr val="001F5F"/>
              </a:solidFill>
            </a:ln>
          </p:spPr>
          <p:txBody>
            <a:bodyPr wrap="square" lIns="0" tIns="0" rIns="0" bIns="0" rtlCol="0"/>
            <a:lstStyle/>
            <a:p>
              <a:endParaRPr/>
            </a:p>
          </p:txBody>
        </p:sp>
      </p:grpSp>
      <p:sp>
        <p:nvSpPr>
          <p:cNvPr id="51" name="object 51"/>
          <p:cNvSpPr txBox="1"/>
          <p:nvPr/>
        </p:nvSpPr>
        <p:spPr>
          <a:xfrm>
            <a:off x="6121990" y="2322759"/>
            <a:ext cx="1264285" cy="182245"/>
          </a:xfrm>
          <a:prstGeom prst="rect">
            <a:avLst/>
          </a:prstGeom>
        </p:spPr>
        <p:txBody>
          <a:bodyPr vert="horz" wrap="square" lIns="0" tIns="15875" rIns="0" bIns="0" rtlCol="0">
            <a:spAutoFit/>
          </a:bodyPr>
          <a:lstStyle/>
          <a:p>
            <a:pPr marL="12700">
              <a:lnSpc>
                <a:spcPct val="100000"/>
              </a:lnSpc>
              <a:spcBef>
                <a:spcPts val="125"/>
              </a:spcBef>
            </a:pPr>
            <a:r>
              <a:rPr sz="1000" dirty="0">
                <a:latin typeface="Calibri"/>
                <a:cs typeface="Calibri"/>
              </a:rPr>
              <a:t>MX:</a:t>
            </a:r>
            <a:r>
              <a:rPr sz="1000" spc="35" dirty="0">
                <a:latin typeface="Calibri"/>
                <a:cs typeface="Calibri"/>
              </a:rPr>
              <a:t> </a:t>
            </a:r>
            <a:r>
              <a:rPr sz="1000" dirty="0">
                <a:latin typeface="Calibri"/>
                <a:cs typeface="Calibri"/>
              </a:rPr>
              <a:t>Tasa</a:t>
            </a:r>
            <a:r>
              <a:rPr sz="1000" spc="15" dirty="0">
                <a:latin typeface="Calibri"/>
                <a:cs typeface="Calibri"/>
              </a:rPr>
              <a:t> </a:t>
            </a:r>
            <a:r>
              <a:rPr sz="1000" dirty="0">
                <a:latin typeface="Calibri"/>
                <a:cs typeface="Calibri"/>
              </a:rPr>
              <a:t>de</a:t>
            </a:r>
            <a:r>
              <a:rPr sz="1000" spc="60" dirty="0">
                <a:latin typeface="Calibri"/>
                <a:cs typeface="Calibri"/>
              </a:rPr>
              <a:t> </a:t>
            </a:r>
            <a:r>
              <a:rPr sz="1000" spc="-10" dirty="0">
                <a:latin typeface="Calibri"/>
                <a:cs typeface="Calibri"/>
              </a:rPr>
              <a:t>Referencia</a:t>
            </a:r>
            <a:endParaRPr sz="1000">
              <a:latin typeface="Calibri"/>
              <a:cs typeface="Calibri"/>
            </a:endParaRPr>
          </a:p>
        </p:txBody>
      </p:sp>
      <p:sp>
        <p:nvSpPr>
          <p:cNvPr id="53" name="object 53"/>
          <p:cNvSpPr txBox="1"/>
          <p:nvPr/>
        </p:nvSpPr>
        <p:spPr>
          <a:xfrm>
            <a:off x="6121990" y="2621507"/>
            <a:ext cx="1224915" cy="181610"/>
          </a:xfrm>
          <a:prstGeom prst="rect">
            <a:avLst/>
          </a:prstGeom>
        </p:spPr>
        <p:txBody>
          <a:bodyPr vert="horz" wrap="square" lIns="0" tIns="15875" rIns="0" bIns="0" rtlCol="0">
            <a:spAutoFit/>
          </a:bodyPr>
          <a:lstStyle/>
          <a:p>
            <a:pPr marL="12700">
              <a:lnSpc>
                <a:spcPct val="100000"/>
              </a:lnSpc>
              <a:spcBef>
                <a:spcPts val="125"/>
              </a:spcBef>
            </a:pPr>
            <a:r>
              <a:rPr sz="1000" dirty="0">
                <a:latin typeface="Calibri"/>
                <a:cs typeface="Calibri"/>
              </a:rPr>
              <a:t>US:</a:t>
            </a:r>
            <a:r>
              <a:rPr sz="1000" spc="45" dirty="0">
                <a:latin typeface="Calibri"/>
                <a:cs typeface="Calibri"/>
              </a:rPr>
              <a:t> </a:t>
            </a:r>
            <a:r>
              <a:rPr sz="1000" dirty="0">
                <a:latin typeface="Calibri"/>
                <a:cs typeface="Calibri"/>
              </a:rPr>
              <a:t>Tasa</a:t>
            </a:r>
            <a:r>
              <a:rPr sz="1000" spc="25" dirty="0">
                <a:latin typeface="Calibri"/>
                <a:cs typeface="Calibri"/>
              </a:rPr>
              <a:t> </a:t>
            </a:r>
            <a:r>
              <a:rPr sz="1000" dirty="0">
                <a:latin typeface="Calibri"/>
                <a:cs typeface="Calibri"/>
              </a:rPr>
              <a:t>de</a:t>
            </a:r>
            <a:r>
              <a:rPr sz="1000" spc="10" dirty="0">
                <a:latin typeface="Calibri"/>
                <a:cs typeface="Calibri"/>
              </a:rPr>
              <a:t> </a:t>
            </a:r>
            <a:r>
              <a:rPr sz="1000" spc="-10" dirty="0">
                <a:latin typeface="Calibri"/>
                <a:cs typeface="Calibri"/>
              </a:rPr>
              <a:t>Referencia</a:t>
            </a:r>
            <a:endParaRPr sz="1000">
              <a:latin typeface="Calibri"/>
              <a:cs typeface="Calibri"/>
            </a:endParaRPr>
          </a:p>
        </p:txBody>
      </p:sp>
      <p:sp>
        <p:nvSpPr>
          <p:cNvPr id="54" name="object 54"/>
          <p:cNvSpPr/>
          <p:nvPr/>
        </p:nvSpPr>
        <p:spPr>
          <a:xfrm>
            <a:off x="9018339" y="2289402"/>
            <a:ext cx="390525" cy="3682365"/>
          </a:xfrm>
          <a:custGeom>
            <a:avLst/>
            <a:gdLst/>
            <a:ahLst/>
            <a:cxnLst/>
            <a:rect l="l" t="t" r="r" b="b"/>
            <a:pathLst>
              <a:path w="390525" h="3682365">
                <a:moveTo>
                  <a:pt x="390327" y="0"/>
                </a:moveTo>
                <a:lnTo>
                  <a:pt x="0" y="0"/>
                </a:lnTo>
                <a:lnTo>
                  <a:pt x="0" y="3681905"/>
                </a:lnTo>
                <a:lnTo>
                  <a:pt x="390327" y="3681905"/>
                </a:lnTo>
                <a:lnTo>
                  <a:pt x="390327" y="0"/>
                </a:lnTo>
                <a:close/>
              </a:path>
            </a:pathLst>
          </a:custGeom>
          <a:solidFill>
            <a:srgbClr val="AEA25D">
              <a:alpha val="34901"/>
            </a:srgbClr>
          </a:solidFill>
        </p:spPr>
        <p:txBody>
          <a:bodyPr wrap="square" lIns="0" tIns="0" rIns="0" bIns="0" rtlCol="0"/>
          <a:lstStyle/>
          <a:p>
            <a:endParaRPr/>
          </a:p>
        </p:txBody>
      </p:sp>
      <p:sp>
        <p:nvSpPr>
          <p:cNvPr id="44" name="object 44"/>
          <p:cNvSpPr txBox="1"/>
          <p:nvPr/>
        </p:nvSpPr>
        <p:spPr>
          <a:xfrm>
            <a:off x="9527051" y="2711766"/>
            <a:ext cx="155575" cy="182245"/>
          </a:xfrm>
          <a:prstGeom prst="rect">
            <a:avLst/>
          </a:prstGeom>
        </p:spPr>
        <p:txBody>
          <a:bodyPr vert="horz" wrap="square" lIns="0" tIns="15875" rIns="0" bIns="0" rtlCol="0">
            <a:spAutoFit/>
          </a:bodyPr>
          <a:lstStyle/>
          <a:p>
            <a:pPr marL="12700">
              <a:lnSpc>
                <a:spcPct val="100000"/>
              </a:lnSpc>
              <a:spcBef>
                <a:spcPts val="125"/>
              </a:spcBef>
            </a:pPr>
            <a:r>
              <a:rPr sz="1000" spc="-25" dirty="0">
                <a:latin typeface="Calibri"/>
                <a:cs typeface="Calibri"/>
              </a:rPr>
              <a:t>12</a:t>
            </a:r>
            <a:endParaRPr sz="1000">
              <a:latin typeface="Calibri"/>
              <a:cs typeface="Calibri"/>
            </a:endParaRPr>
          </a:p>
        </p:txBody>
      </p:sp>
      <p:sp>
        <p:nvSpPr>
          <p:cNvPr id="43" name="object 43"/>
          <p:cNvSpPr txBox="1"/>
          <p:nvPr/>
        </p:nvSpPr>
        <p:spPr>
          <a:xfrm>
            <a:off x="9527051" y="3238139"/>
            <a:ext cx="155575" cy="182245"/>
          </a:xfrm>
          <a:prstGeom prst="rect">
            <a:avLst/>
          </a:prstGeom>
        </p:spPr>
        <p:txBody>
          <a:bodyPr vert="horz" wrap="square" lIns="0" tIns="15875" rIns="0" bIns="0" rtlCol="0">
            <a:spAutoFit/>
          </a:bodyPr>
          <a:lstStyle/>
          <a:p>
            <a:pPr marL="12700">
              <a:lnSpc>
                <a:spcPct val="100000"/>
              </a:lnSpc>
              <a:spcBef>
                <a:spcPts val="125"/>
              </a:spcBef>
            </a:pPr>
            <a:r>
              <a:rPr sz="1000" spc="-25" dirty="0">
                <a:latin typeface="Calibri"/>
                <a:cs typeface="Calibri"/>
              </a:rPr>
              <a:t>10</a:t>
            </a:r>
            <a:endParaRPr sz="1000">
              <a:latin typeface="Calibri"/>
              <a:cs typeface="Calibri"/>
            </a:endParaRPr>
          </a:p>
        </p:txBody>
      </p:sp>
      <p:sp>
        <p:nvSpPr>
          <p:cNvPr id="42" name="object 42"/>
          <p:cNvSpPr txBox="1"/>
          <p:nvPr/>
        </p:nvSpPr>
        <p:spPr>
          <a:xfrm>
            <a:off x="9527051" y="3764513"/>
            <a:ext cx="92075" cy="182245"/>
          </a:xfrm>
          <a:prstGeom prst="rect">
            <a:avLst/>
          </a:prstGeom>
        </p:spPr>
        <p:txBody>
          <a:bodyPr vert="horz" wrap="square" lIns="0" tIns="15875" rIns="0" bIns="0" rtlCol="0">
            <a:spAutoFit/>
          </a:bodyPr>
          <a:lstStyle/>
          <a:p>
            <a:pPr marL="12700">
              <a:lnSpc>
                <a:spcPct val="100000"/>
              </a:lnSpc>
              <a:spcBef>
                <a:spcPts val="125"/>
              </a:spcBef>
            </a:pPr>
            <a:r>
              <a:rPr sz="1000" spc="-50" dirty="0">
                <a:latin typeface="Calibri"/>
                <a:cs typeface="Calibri"/>
              </a:rPr>
              <a:t>8</a:t>
            </a:r>
            <a:endParaRPr sz="1000">
              <a:latin typeface="Calibri"/>
              <a:cs typeface="Calibri"/>
            </a:endParaRPr>
          </a:p>
        </p:txBody>
      </p:sp>
      <p:sp>
        <p:nvSpPr>
          <p:cNvPr id="41" name="object 41"/>
          <p:cNvSpPr txBox="1"/>
          <p:nvPr/>
        </p:nvSpPr>
        <p:spPr>
          <a:xfrm>
            <a:off x="9527051" y="4290886"/>
            <a:ext cx="92075" cy="182245"/>
          </a:xfrm>
          <a:prstGeom prst="rect">
            <a:avLst/>
          </a:prstGeom>
        </p:spPr>
        <p:txBody>
          <a:bodyPr vert="horz" wrap="square" lIns="0" tIns="15875" rIns="0" bIns="0" rtlCol="0">
            <a:spAutoFit/>
          </a:bodyPr>
          <a:lstStyle/>
          <a:p>
            <a:pPr marL="12700">
              <a:lnSpc>
                <a:spcPct val="100000"/>
              </a:lnSpc>
              <a:spcBef>
                <a:spcPts val="125"/>
              </a:spcBef>
            </a:pPr>
            <a:r>
              <a:rPr sz="1000" spc="-50" dirty="0">
                <a:latin typeface="Calibri"/>
                <a:cs typeface="Calibri"/>
              </a:rPr>
              <a:t>6</a:t>
            </a:r>
            <a:endParaRPr sz="1000">
              <a:latin typeface="Calibri"/>
              <a:cs typeface="Calibri"/>
            </a:endParaRPr>
          </a:p>
        </p:txBody>
      </p:sp>
      <p:sp>
        <p:nvSpPr>
          <p:cNvPr id="40" name="object 40"/>
          <p:cNvSpPr txBox="1"/>
          <p:nvPr/>
        </p:nvSpPr>
        <p:spPr>
          <a:xfrm>
            <a:off x="9527051" y="4817260"/>
            <a:ext cx="92075" cy="182245"/>
          </a:xfrm>
          <a:prstGeom prst="rect">
            <a:avLst/>
          </a:prstGeom>
        </p:spPr>
        <p:txBody>
          <a:bodyPr vert="horz" wrap="square" lIns="0" tIns="15875" rIns="0" bIns="0" rtlCol="0">
            <a:spAutoFit/>
          </a:bodyPr>
          <a:lstStyle/>
          <a:p>
            <a:pPr marL="12700">
              <a:lnSpc>
                <a:spcPct val="100000"/>
              </a:lnSpc>
              <a:spcBef>
                <a:spcPts val="125"/>
              </a:spcBef>
            </a:pPr>
            <a:r>
              <a:rPr sz="1000" spc="-50" dirty="0">
                <a:latin typeface="Calibri"/>
                <a:cs typeface="Calibri"/>
              </a:rPr>
              <a:t>4</a:t>
            </a:r>
            <a:endParaRPr sz="1000">
              <a:latin typeface="Calibri"/>
              <a:cs typeface="Calibri"/>
            </a:endParaRPr>
          </a:p>
        </p:txBody>
      </p:sp>
      <p:sp>
        <p:nvSpPr>
          <p:cNvPr id="39" name="object 39"/>
          <p:cNvSpPr txBox="1"/>
          <p:nvPr/>
        </p:nvSpPr>
        <p:spPr>
          <a:xfrm>
            <a:off x="9527051" y="5343601"/>
            <a:ext cx="92075" cy="182245"/>
          </a:xfrm>
          <a:prstGeom prst="rect">
            <a:avLst/>
          </a:prstGeom>
        </p:spPr>
        <p:txBody>
          <a:bodyPr vert="horz" wrap="square" lIns="0" tIns="15875" rIns="0" bIns="0" rtlCol="0">
            <a:spAutoFit/>
          </a:bodyPr>
          <a:lstStyle/>
          <a:p>
            <a:pPr marL="12700">
              <a:lnSpc>
                <a:spcPct val="100000"/>
              </a:lnSpc>
              <a:spcBef>
                <a:spcPts val="125"/>
              </a:spcBef>
            </a:pPr>
            <a:r>
              <a:rPr sz="1000" spc="-50" dirty="0">
                <a:latin typeface="Calibri"/>
                <a:cs typeface="Calibri"/>
              </a:rPr>
              <a:t>2</a:t>
            </a:r>
            <a:endParaRPr sz="1000">
              <a:latin typeface="Calibri"/>
              <a:cs typeface="Calibri"/>
            </a:endParaRPr>
          </a:p>
        </p:txBody>
      </p:sp>
      <p:sp>
        <p:nvSpPr>
          <p:cNvPr id="28" name="object 28"/>
          <p:cNvSpPr txBox="1"/>
          <p:nvPr/>
        </p:nvSpPr>
        <p:spPr>
          <a:xfrm>
            <a:off x="723555" y="5903423"/>
            <a:ext cx="2905125" cy="278130"/>
          </a:xfrm>
          <a:prstGeom prst="rect">
            <a:avLst/>
          </a:prstGeom>
        </p:spPr>
        <p:txBody>
          <a:bodyPr vert="vert270" wrap="square" lIns="0" tIns="0" rIns="0" bIns="0" rtlCol="0">
            <a:spAutoFit/>
          </a:bodyPr>
          <a:lstStyle/>
          <a:p>
            <a:pPr marL="12700">
              <a:lnSpc>
                <a:spcPts val="1030"/>
              </a:lnSpc>
            </a:pPr>
            <a:r>
              <a:rPr sz="1000" spc="-20" dirty="0">
                <a:latin typeface="Calibri"/>
                <a:cs typeface="Calibri"/>
              </a:rPr>
              <a:t>2007</a:t>
            </a:r>
            <a:endParaRPr sz="1000">
              <a:latin typeface="Calibri"/>
              <a:cs typeface="Calibri"/>
            </a:endParaRPr>
          </a:p>
          <a:p>
            <a:pPr marL="12700">
              <a:lnSpc>
                <a:spcPts val="1140"/>
              </a:lnSpc>
            </a:pPr>
            <a:r>
              <a:rPr sz="1000" spc="-20" dirty="0">
                <a:latin typeface="Calibri"/>
                <a:cs typeface="Calibri"/>
              </a:rPr>
              <a:t>2008</a:t>
            </a:r>
            <a:endParaRPr sz="1000">
              <a:latin typeface="Calibri"/>
              <a:cs typeface="Calibri"/>
            </a:endParaRPr>
          </a:p>
          <a:p>
            <a:pPr marL="12700">
              <a:lnSpc>
                <a:spcPts val="1140"/>
              </a:lnSpc>
            </a:pPr>
            <a:r>
              <a:rPr sz="1000" spc="-20" dirty="0">
                <a:latin typeface="Calibri"/>
                <a:cs typeface="Calibri"/>
              </a:rPr>
              <a:t>2009</a:t>
            </a:r>
            <a:endParaRPr sz="1000">
              <a:latin typeface="Calibri"/>
              <a:cs typeface="Calibri"/>
            </a:endParaRPr>
          </a:p>
          <a:p>
            <a:pPr marL="12700">
              <a:lnSpc>
                <a:spcPts val="1140"/>
              </a:lnSpc>
            </a:pPr>
            <a:r>
              <a:rPr sz="1000" spc="-20" dirty="0">
                <a:latin typeface="Calibri"/>
                <a:cs typeface="Calibri"/>
              </a:rPr>
              <a:t>2010</a:t>
            </a:r>
            <a:endParaRPr sz="1000">
              <a:latin typeface="Calibri"/>
              <a:cs typeface="Calibri"/>
            </a:endParaRPr>
          </a:p>
          <a:p>
            <a:pPr marL="12700">
              <a:lnSpc>
                <a:spcPts val="1140"/>
              </a:lnSpc>
            </a:pPr>
            <a:r>
              <a:rPr sz="1000" spc="-20" dirty="0">
                <a:latin typeface="Calibri"/>
                <a:cs typeface="Calibri"/>
              </a:rPr>
              <a:t>2011</a:t>
            </a:r>
            <a:endParaRPr sz="1000">
              <a:latin typeface="Calibri"/>
              <a:cs typeface="Calibri"/>
            </a:endParaRPr>
          </a:p>
          <a:p>
            <a:pPr marL="12700">
              <a:lnSpc>
                <a:spcPts val="1140"/>
              </a:lnSpc>
            </a:pPr>
            <a:r>
              <a:rPr sz="1000" spc="-20" dirty="0">
                <a:latin typeface="Calibri"/>
                <a:cs typeface="Calibri"/>
              </a:rPr>
              <a:t>2012</a:t>
            </a:r>
            <a:endParaRPr sz="1000">
              <a:latin typeface="Calibri"/>
              <a:cs typeface="Calibri"/>
            </a:endParaRPr>
          </a:p>
          <a:p>
            <a:pPr marL="12700">
              <a:lnSpc>
                <a:spcPts val="1140"/>
              </a:lnSpc>
            </a:pPr>
            <a:r>
              <a:rPr sz="1000" spc="-20" dirty="0">
                <a:latin typeface="Calibri"/>
                <a:cs typeface="Calibri"/>
              </a:rPr>
              <a:t>2013</a:t>
            </a:r>
            <a:endParaRPr sz="1000">
              <a:latin typeface="Calibri"/>
              <a:cs typeface="Calibri"/>
            </a:endParaRPr>
          </a:p>
          <a:p>
            <a:pPr marL="12700">
              <a:lnSpc>
                <a:spcPts val="1140"/>
              </a:lnSpc>
            </a:pPr>
            <a:r>
              <a:rPr sz="1000" spc="-20" dirty="0">
                <a:latin typeface="Calibri"/>
                <a:cs typeface="Calibri"/>
              </a:rPr>
              <a:t>2014</a:t>
            </a:r>
            <a:endParaRPr sz="1000">
              <a:latin typeface="Calibri"/>
              <a:cs typeface="Calibri"/>
            </a:endParaRPr>
          </a:p>
          <a:p>
            <a:pPr marL="12700">
              <a:lnSpc>
                <a:spcPts val="1140"/>
              </a:lnSpc>
            </a:pPr>
            <a:r>
              <a:rPr sz="1000" spc="-20" dirty="0">
                <a:latin typeface="Calibri"/>
                <a:cs typeface="Calibri"/>
              </a:rPr>
              <a:t>2015</a:t>
            </a:r>
            <a:endParaRPr sz="1000">
              <a:latin typeface="Calibri"/>
              <a:cs typeface="Calibri"/>
            </a:endParaRPr>
          </a:p>
          <a:p>
            <a:pPr marL="12700">
              <a:lnSpc>
                <a:spcPts val="1140"/>
              </a:lnSpc>
            </a:pPr>
            <a:r>
              <a:rPr sz="1000" spc="-20" dirty="0">
                <a:latin typeface="Calibri"/>
                <a:cs typeface="Calibri"/>
              </a:rPr>
              <a:t>2016</a:t>
            </a:r>
            <a:endParaRPr sz="1000">
              <a:latin typeface="Calibri"/>
              <a:cs typeface="Calibri"/>
            </a:endParaRPr>
          </a:p>
          <a:p>
            <a:pPr marL="12700">
              <a:lnSpc>
                <a:spcPts val="1140"/>
              </a:lnSpc>
            </a:pPr>
            <a:r>
              <a:rPr sz="1000" spc="-20" dirty="0">
                <a:latin typeface="Calibri"/>
                <a:cs typeface="Calibri"/>
              </a:rPr>
              <a:t>2017</a:t>
            </a:r>
            <a:endParaRPr sz="1000">
              <a:latin typeface="Calibri"/>
              <a:cs typeface="Calibri"/>
            </a:endParaRPr>
          </a:p>
          <a:p>
            <a:pPr marL="12700">
              <a:lnSpc>
                <a:spcPts val="1140"/>
              </a:lnSpc>
            </a:pPr>
            <a:r>
              <a:rPr sz="1000" spc="-20" dirty="0">
                <a:latin typeface="Calibri"/>
                <a:cs typeface="Calibri"/>
              </a:rPr>
              <a:t>2018</a:t>
            </a:r>
            <a:endParaRPr sz="1000">
              <a:latin typeface="Calibri"/>
              <a:cs typeface="Calibri"/>
            </a:endParaRPr>
          </a:p>
          <a:p>
            <a:pPr marL="12700">
              <a:lnSpc>
                <a:spcPts val="1140"/>
              </a:lnSpc>
            </a:pPr>
            <a:r>
              <a:rPr sz="1000" spc="-20" dirty="0">
                <a:latin typeface="Calibri"/>
                <a:cs typeface="Calibri"/>
              </a:rPr>
              <a:t>2019</a:t>
            </a:r>
            <a:endParaRPr sz="1000">
              <a:latin typeface="Calibri"/>
              <a:cs typeface="Calibri"/>
            </a:endParaRPr>
          </a:p>
          <a:p>
            <a:pPr marL="12700">
              <a:lnSpc>
                <a:spcPts val="1140"/>
              </a:lnSpc>
            </a:pPr>
            <a:r>
              <a:rPr sz="1000" spc="-20" dirty="0">
                <a:latin typeface="Calibri"/>
                <a:cs typeface="Calibri"/>
              </a:rPr>
              <a:t>2020</a:t>
            </a:r>
            <a:endParaRPr sz="1000">
              <a:latin typeface="Calibri"/>
              <a:cs typeface="Calibri"/>
            </a:endParaRPr>
          </a:p>
          <a:p>
            <a:pPr marL="12700">
              <a:lnSpc>
                <a:spcPts val="1140"/>
              </a:lnSpc>
            </a:pPr>
            <a:r>
              <a:rPr sz="1000" spc="-20" dirty="0">
                <a:latin typeface="Calibri"/>
                <a:cs typeface="Calibri"/>
              </a:rPr>
              <a:t>2021</a:t>
            </a:r>
            <a:endParaRPr sz="1000">
              <a:latin typeface="Calibri"/>
              <a:cs typeface="Calibri"/>
            </a:endParaRPr>
          </a:p>
          <a:p>
            <a:pPr marL="12700">
              <a:lnSpc>
                <a:spcPts val="1140"/>
              </a:lnSpc>
            </a:pPr>
            <a:r>
              <a:rPr sz="1000" spc="-20" dirty="0">
                <a:latin typeface="Calibri"/>
                <a:cs typeface="Calibri"/>
              </a:rPr>
              <a:t>2022</a:t>
            </a:r>
            <a:endParaRPr sz="1000">
              <a:latin typeface="Calibri"/>
              <a:cs typeface="Calibri"/>
            </a:endParaRPr>
          </a:p>
          <a:p>
            <a:pPr marL="12700">
              <a:lnSpc>
                <a:spcPts val="1140"/>
              </a:lnSpc>
            </a:pPr>
            <a:r>
              <a:rPr sz="1000" spc="-20" dirty="0">
                <a:latin typeface="Calibri"/>
                <a:cs typeface="Calibri"/>
              </a:rPr>
              <a:t>2023</a:t>
            </a:r>
            <a:endParaRPr sz="1000">
              <a:latin typeface="Calibri"/>
              <a:cs typeface="Calibri"/>
            </a:endParaRPr>
          </a:p>
          <a:p>
            <a:pPr marL="12700">
              <a:lnSpc>
                <a:spcPts val="1140"/>
              </a:lnSpc>
            </a:pPr>
            <a:r>
              <a:rPr sz="1000" spc="-20" dirty="0">
                <a:latin typeface="Calibri"/>
                <a:cs typeface="Calibri"/>
              </a:rPr>
              <a:t>2024</a:t>
            </a:r>
            <a:endParaRPr sz="1000">
              <a:latin typeface="Calibri"/>
              <a:cs typeface="Calibri"/>
            </a:endParaRPr>
          </a:p>
          <a:p>
            <a:pPr marL="12700">
              <a:lnSpc>
                <a:spcPts val="1140"/>
              </a:lnSpc>
            </a:pPr>
            <a:r>
              <a:rPr sz="1000" spc="-20" dirty="0">
                <a:latin typeface="Calibri"/>
                <a:cs typeface="Calibri"/>
              </a:rPr>
              <a:t>2025</a:t>
            </a:r>
            <a:endParaRPr sz="1000">
              <a:latin typeface="Calibri"/>
              <a:cs typeface="Calibri"/>
            </a:endParaRPr>
          </a:p>
          <a:p>
            <a:pPr marL="12700">
              <a:lnSpc>
                <a:spcPts val="1170"/>
              </a:lnSpc>
            </a:pPr>
            <a:r>
              <a:rPr sz="1000" spc="-20" dirty="0">
                <a:latin typeface="Calibri"/>
                <a:cs typeface="Calibri"/>
              </a:rPr>
              <a:t>2026</a:t>
            </a:r>
            <a:endParaRPr sz="1000">
              <a:latin typeface="Calibri"/>
              <a:cs typeface="Calibri"/>
            </a:endParaRPr>
          </a:p>
        </p:txBody>
      </p:sp>
      <p:sp>
        <p:nvSpPr>
          <p:cNvPr id="38" name="object 38"/>
          <p:cNvSpPr txBox="1"/>
          <p:nvPr/>
        </p:nvSpPr>
        <p:spPr>
          <a:xfrm>
            <a:off x="9527051" y="5869975"/>
            <a:ext cx="92075" cy="182245"/>
          </a:xfrm>
          <a:prstGeom prst="rect">
            <a:avLst/>
          </a:prstGeom>
        </p:spPr>
        <p:txBody>
          <a:bodyPr vert="horz" wrap="square" lIns="0" tIns="15875" rIns="0" bIns="0" rtlCol="0">
            <a:spAutoFit/>
          </a:bodyPr>
          <a:lstStyle/>
          <a:p>
            <a:pPr marL="12700">
              <a:lnSpc>
                <a:spcPct val="100000"/>
              </a:lnSpc>
              <a:spcBef>
                <a:spcPts val="125"/>
              </a:spcBef>
            </a:pPr>
            <a:r>
              <a:rPr sz="1000" spc="-50" dirty="0">
                <a:latin typeface="Calibri"/>
                <a:cs typeface="Calibri"/>
              </a:rPr>
              <a:t>0</a:t>
            </a:r>
            <a:endParaRPr sz="1000">
              <a:latin typeface="Calibri"/>
              <a:cs typeface="Calibri"/>
            </a:endParaRPr>
          </a:p>
        </p:txBody>
      </p:sp>
      <p:sp>
        <p:nvSpPr>
          <p:cNvPr id="46" name="object 46"/>
          <p:cNvSpPr txBox="1"/>
          <p:nvPr/>
        </p:nvSpPr>
        <p:spPr>
          <a:xfrm>
            <a:off x="5575262" y="6039384"/>
            <a:ext cx="285750" cy="182245"/>
          </a:xfrm>
          <a:prstGeom prst="rect">
            <a:avLst/>
          </a:prstGeom>
        </p:spPr>
        <p:txBody>
          <a:bodyPr vert="horz" wrap="square" lIns="0" tIns="15875" rIns="0" bIns="0" rtlCol="0">
            <a:spAutoFit/>
          </a:bodyPr>
          <a:lstStyle/>
          <a:p>
            <a:pPr marL="12700">
              <a:lnSpc>
                <a:spcPct val="100000"/>
              </a:lnSpc>
              <a:spcBef>
                <a:spcPts val="125"/>
              </a:spcBef>
            </a:pPr>
            <a:r>
              <a:rPr sz="1000" spc="-20" dirty="0">
                <a:latin typeface="Calibri"/>
                <a:cs typeface="Calibri"/>
              </a:rPr>
              <a:t>2022</a:t>
            </a:r>
            <a:endParaRPr sz="1000">
              <a:latin typeface="Calibri"/>
              <a:cs typeface="Calibri"/>
            </a:endParaRPr>
          </a:p>
        </p:txBody>
      </p:sp>
      <p:sp>
        <p:nvSpPr>
          <p:cNvPr id="47" name="object 47"/>
          <p:cNvSpPr txBox="1"/>
          <p:nvPr/>
        </p:nvSpPr>
        <p:spPr>
          <a:xfrm>
            <a:off x="6321220" y="6039384"/>
            <a:ext cx="285750" cy="182245"/>
          </a:xfrm>
          <a:prstGeom prst="rect">
            <a:avLst/>
          </a:prstGeom>
        </p:spPr>
        <p:txBody>
          <a:bodyPr vert="horz" wrap="square" lIns="0" tIns="15875" rIns="0" bIns="0" rtlCol="0">
            <a:spAutoFit/>
          </a:bodyPr>
          <a:lstStyle/>
          <a:p>
            <a:pPr marL="12700">
              <a:lnSpc>
                <a:spcPct val="100000"/>
              </a:lnSpc>
              <a:spcBef>
                <a:spcPts val="125"/>
              </a:spcBef>
            </a:pPr>
            <a:r>
              <a:rPr sz="1000" spc="-20" dirty="0">
                <a:latin typeface="Calibri"/>
                <a:cs typeface="Calibri"/>
              </a:rPr>
              <a:t>2023</a:t>
            </a:r>
            <a:endParaRPr sz="1000">
              <a:latin typeface="Calibri"/>
              <a:cs typeface="Calibri"/>
            </a:endParaRPr>
          </a:p>
        </p:txBody>
      </p:sp>
      <p:sp>
        <p:nvSpPr>
          <p:cNvPr id="48" name="object 48"/>
          <p:cNvSpPr txBox="1"/>
          <p:nvPr/>
        </p:nvSpPr>
        <p:spPr>
          <a:xfrm>
            <a:off x="7067232" y="6039384"/>
            <a:ext cx="285750" cy="182245"/>
          </a:xfrm>
          <a:prstGeom prst="rect">
            <a:avLst/>
          </a:prstGeom>
        </p:spPr>
        <p:txBody>
          <a:bodyPr vert="horz" wrap="square" lIns="0" tIns="15875" rIns="0" bIns="0" rtlCol="0">
            <a:spAutoFit/>
          </a:bodyPr>
          <a:lstStyle/>
          <a:p>
            <a:pPr marL="12700">
              <a:lnSpc>
                <a:spcPct val="100000"/>
              </a:lnSpc>
              <a:spcBef>
                <a:spcPts val="125"/>
              </a:spcBef>
            </a:pPr>
            <a:r>
              <a:rPr sz="1000" spc="-20" dirty="0">
                <a:latin typeface="Calibri"/>
                <a:cs typeface="Calibri"/>
              </a:rPr>
              <a:t>2024</a:t>
            </a:r>
            <a:endParaRPr sz="1000">
              <a:latin typeface="Calibri"/>
              <a:cs typeface="Calibri"/>
            </a:endParaRPr>
          </a:p>
        </p:txBody>
      </p:sp>
      <p:sp>
        <p:nvSpPr>
          <p:cNvPr id="49" name="object 49"/>
          <p:cNvSpPr txBox="1"/>
          <p:nvPr/>
        </p:nvSpPr>
        <p:spPr>
          <a:xfrm>
            <a:off x="7813082" y="6039384"/>
            <a:ext cx="287020" cy="182245"/>
          </a:xfrm>
          <a:prstGeom prst="rect">
            <a:avLst/>
          </a:prstGeom>
        </p:spPr>
        <p:txBody>
          <a:bodyPr vert="horz" wrap="square" lIns="0" tIns="15875" rIns="0" bIns="0" rtlCol="0">
            <a:spAutoFit/>
          </a:bodyPr>
          <a:lstStyle/>
          <a:p>
            <a:pPr marL="12700">
              <a:lnSpc>
                <a:spcPct val="100000"/>
              </a:lnSpc>
              <a:spcBef>
                <a:spcPts val="125"/>
              </a:spcBef>
            </a:pPr>
            <a:r>
              <a:rPr sz="1000" spc="-20" dirty="0">
                <a:latin typeface="Calibri"/>
                <a:cs typeface="Calibri"/>
              </a:rPr>
              <a:t>2025</a:t>
            </a:r>
            <a:endParaRPr sz="1000">
              <a:latin typeface="Calibri"/>
              <a:cs typeface="Calibri"/>
            </a:endParaRPr>
          </a:p>
        </p:txBody>
      </p:sp>
      <p:sp>
        <p:nvSpPr>
          <p:cNvPr id="50" name="object 50"/>
          <p:cNvSpPr txBox="1"/>
          <p:nvPr/>
        </p:nvSpPr>
        <p:spPr>
          <a:xfrm>
            <a:off x="8559041" y="6039384"/>
            <a:ext cx="287020" cy="182245"/>
          </a:xfrm>
          <a:prstGeom prst="rect">
            <a:avLst/>
          </a:prstGeom>
        </p:spPr>
        <p:txBody>
          <a:bodyPr vert="horz" wrap="square" lIns="0" tIns="15875" rIns="0" bIns="0" rtlCol="0">
            <a:spAutoFit/>
          </a:bodyPr>
          <a:lstStyle/>
          <a:p>
            <a:pPr marL="12700">
              <a:lnSpc>
                <a:spcPct val="100000"/>
              </a:lnSpc>
              <a:spcBef>
                <a:spcPts val="125"/>
              </a:spcBef>
            </a:pPr>
            <a:r>
              <a:rPr sz="1000" spc="-20" dirty="0">
                <a:latin typeface="Calibri"/>
                <a:cs typeface="Calibri"/>
              </a:rPr>
              <a:t>2026</a:t>
            </a:r>
            <a:endParaRPr sz="1000">
              <a:latin typeface="Calibri"/>
              <a:cs typeface="Calibri"/>
            </a:endParaRPr>
          </a:p>
        </p:txBody>
      </p:sp>
      <p:graphicFrame>
        <p:nvGraphicFramePr>
          <p:cNvPr id="32" name="object 32"/>
          <p:cNvGraphicFramePr>
            <a:graphicFrameLocks noGrp="1"/>
          </p:cNvGraphicFramePr>
          <p:nvPr/>
        </p:nvGraphicFramePr>
        <p:xfrm>
          <a:off x="9722391" y="2146560"/>
          <a:ext cx="1969134" cy="4061460"/>
        </p:xfrm>
        <a:graphic>
          <a:graphicData uri="http://schemas.openxmlformats.org/drawingml/2006/table">
            <a:tbl>
              <a:tblPr firstRow="1" bandRow="1">
                <a:tableStyleId>{2D5ABB26-0587-4C30-8999-92F81FD0307C}</a:tableStyleId>
              </a:tblPr>
              <a:tblGrid>
                <a:gridCol w="501650">
                  <a:extLst>
                    <a:ext uri="{9D8B030D-6E8A-4147-A177-3AD203B41FA5}">
                      <a16:colId xmlns:a16="http://schemas.microsoft.com/office/drawing/2014/main" val="20000"/>
                    </a:ext>
                  </a:extLst>
                </a:gridCol>
                <a:gridCol w="416559">
                  <a:extLst>
                    <a:ext uri="{9D8B030D-6E8A-4147-A177-3AD203B41FA5}">
                      <a16:colId xmlns:a16="http://schemas.microsoft.com/office/drawing/2014/main" val="20001"/>
                    </a:ext>
                  </a:extLst>
                </a:gridCol>
                <a:gridCol w="523875">
                  <a:extLst>
                    <a:ext uri="{9D8B030D-6E8A-4147-A177-3AD203B41FA5}">
                      <a16:colId xmlns:a16="http://schemas.microsoft.com/office/drawing/2014/main" val="20002"/>
                    </a:ext>
                  </a:extLst>
                </a:gridCol>
                <a:gridCol w="527050">
                  <a:extLst>
                    <a:ext uri="{9D8B030D-6E8A-4147-A177-3AD203B41FA5}">
                      <a16:colId xmlns:a16="http://schemas.microsoft.com/office/drawing/2014/main" val="20003"/>
                    </a:ext>
                  </a:extLst>
                </a:gridCol>
              </a:tblGrid>
              <a:tr h="188595">
                <a:tc>
                  <a:txBody>
                    <a:bodyPr/>
                    <a:lstStyle/>
                    <a:p>
                      <a:pPr marR="5080" algn="ctr">
                        <a:lnSpc>
                          <a:spcPct val="100000"/>
                        </a:lnSpc>
                        <a:spcBef>
                          <a:spcPts val="175"/>
                        </a:spcBef>
                      </a:pPr>
                      <a:r>
                        <a:rPr sz="900" dirty="0">
                          <a:latin typeface="Calibri"/>
                          <a:cs typeface="Calibri"/>
                        </a:rPr>
                        <a:t>ene-</a:t>
                      </a:r>
                      <a:r>
                        <a:rPr sz="900" spc="-25" dirty="0">
                          <a:latin typeface="Calibri"/>
                          <a:cs typeface="Calibri"/>
                        </a:rPr>
                        <a:t>25</a:t>
                      </a:r>
                      <a:endParaRPr sz="900">
                        <a:latin typeface="Calibri"/>
                        <a:cs typeface="Calibri"/>
                      </a:endParaRPr>
                    </a:p>
                  </a:txBody>
                  <a:tcPr marL="0" marR="0" marT="22225" marB="0">
                    <a:solidFill>
                      <a:srgbClr val="D9D9D9"/>
                    </a:solidFill>
                  </a:tcPr>
                </a:tc>
                <a:tc>
                  <a:txBody>
                    <a:bodyPr/>
                    <a:lstStyle/>
                    <a:p>
                      <a:pPr marR="24130" algn="ctr">
                        <a:lnSpc>
                          <a:spcPct val="100000"/>
                        </a:lnSpc>
                        <a:spcBef>
                          <a:spcPts val="75"/>
                        </a:spcBef>
                      </a:pPr>
                      <a:r>
                        <a:rPr sz="1000" b="1" spc="-20" dirty="0">
                          <a:latin typeface="Calibri"/>
                          <a:cs typeface="Calibri"/>
                        </a:rPr>
                        <a:t>4.50</a:t>
                      </a:r>
                      <a:endParaRPr sz="1000">
                        <a:latin typeface="Calibri"/>
                        <a:cs typeface="Calibri"/>
                      </a:endParaRPr>
                    </a:p>
                  </a:txBody>
                  <a:tcPr marL="0" marR="0" marT="9525" marB="0">
                    <a:solidFill>
                      <a:srgbClr val="D9D9D9"/>
                    </a:solidFill>
                  </a:tcPr>
                </a:tc>
                <a:tc>
                  <a:txBody>
                    <a:bodyPr/>
                    <a:lstStyle/>
                    <a:p>
                      <a:pPr marL="109855">
                        <a:lnSpc>
                          <a:spcPct val="100000"/>
                        </a:lnSpc>
                        <a:spcBef>
                          <a:spcPts val="175"/>
                        </a:spcBef>
                      </a:pPr>
                      <a:r>
                        <a:rPr sz="900" spc="-10" dirty="0">
                          <a:latin typeface="Calibri"/>
                          <a:cs typeface="Calibri"/>
                        </a:rPr>
                        <a:t>10.00</a:t>
                      </a:r>
                      <a:endParaRPr sz="900">
                        <a:latin typeface="Calibri"/>
                        <a:cs typeface="Calibri"/>
                      </a:endParaRPr>
                    </a:p>
                  </a:txBody>
                  <a:tcPr marL="0" marR="0" marT="22225" marB="0">
                    <a:solidFill>
                      <a:srgbClr val="D9D9D9"/>
                    </a:solidFill>
                  </a:tcPr>
                </a:tc>
                <a:tc>
                  <a:txBody>
                    <a:bodyPr/>
                    <a:lstStyle/>
                    <a:p>
                      <a:pPr marR="17780" algn="ctr">
                        <a:lnSpc>
                          <a:spcPct val="100000"/>
                        </a:lnSpc>
                        <a:spcBef>
                          <a:spcPts val="175"/>
                        </a:spcBef>
                      </a:pPr>
                      <a:r>
                        <a:rPr sz="900" spc="-20" dirty="0">
                          <a:latin typeface="Calibri"/>
                          <a:cs typeface="Calibri"/>
                        </a:rPr>
                        <a:t>5.50</a:t>
                      </a:r>
                      <a:endParaRPr sz="900">
                        <a:latin typeface="Calibri"/>
                        <a:cs typeface="Calibri"/>
                      </a:endParaRPr>
                    </a:p>
                  </a:txBody>
                  <a:tcPr marL="0" marR="0" marT="22225" marB="0">
                    <a:solidFill>
                      <a:srgbClr val="D9D9D9"/>
                    </a:solidFill>
                  </a:tcPr>
                </a:tc>
                <a:extLst>
                  <a:ext uri="{0D108BD9-81ED-4DB2-BD59-A6C34878D82A}">
                    <a16:rowId xmlns:a16="http://schemas.microsoft.com/office/drawing/2014/main" val="10000"/>
                  </a:ext>
                </a:extLst>
              </a:tr>
              <a:tr h="168910">
                <a:tc>
                  <a:txBody>
                    <a:bodyPr/>
                    <a:lstStyle/>
                    <a:p>
                      <a:pPr marR="11430" algn="ctr">
                        <a:lnSpc>
                          <a:spcPct val="100000"/>
                        </a:lnSpc>
                        <a:spcBef>
                          <a:spcPts val="20"/>
                        </a:spcBef>
                      </a:pPr>
                      <a:r>
                        <a:rPr sz="900" dirty="0">
                          <a:latin typeface="Calibri"/>
                          <a:cs typeface="Calibri"/>
                        </a:rPr>
                        <a:t>feb-</a:t>
                      </a:r>
                      <a:r>
                        <a:rPr sz="900" spc="-25" dirty="0">
                          <a:latin typeface="Calibri"/>
                          <a:cs typeface="Calibri"/>
                        </a:rPr>
                        <a:t>25</a:t>
                      </a:r>
                      <a:endParaRPr sz="900">
                        <a:latin typeface="Calibri"/>
                        <a:cs typeface="Calibri"/>
                      </a:endParaRPr>
                    </a:p>
                  </a:txBody>
                  <a:tcPr marL="0" marR="0" marT="2540" marB="0">
                    <a:solidFill>
                      <a:srgbClr val="D9D9D9"/>
                    </a:solidFill>
                  </a:tcPr>
                </a:tc>
                <a:tc>
                  <a:txBody>
                    <a:bodyPr/>
                    <a:lstStyle/>
                    <a:p>
                      <a:pPr marR="17780" algn="ctr">
                        <a:lnSpc>
                          <a:spcPct val="100000"/>
                        </a:lnSpc>
                        <a:spcBef>
                          <a:spcPts val="20"/>
                        </a:spcBef>
                      </a:pPr>
                      <a:r>
                        <a:rPr sz="900" spc="-20" dirty="0">
                          <a:latin typeface="Calibri"/>
                          <a:cs typeface="Calibri"/>
                        </a:rPr>
                        <a:t>4.50</a:t>
                      </a:r>
                      <a:endParaRPr sz="900">
                        <a:latin typeface="Calibri"/>
                        <a:cs typeface="Calibri"/>
                      </a:endParaRPr>
                    </a:p>
                  </a:txBody>
                  <a:tcPr marL="0" marR="0" marT="2540" marB="0">
                    <a:solidFill>
                      <a:srgbClr val="D9D9D9"/>
                    </a:solidFill>
                  </a:tcPr>
                </a:tc>
                <a:tc>
                  <a:txBody>
                    <a:bodyPr/>
                    <a:lstStyle/>
                    <a:p>
                      <a:pPr marL="129539">
                        <a:lnSpc>
                          <a:spcPts val="1125"/>
                        </a:lnSpc>
                      </a:pPr>
                      <a:r>
                        <a:rPr sz="1000" b="1" spc="-20" dirty="0">
                          <a:latin typeface="Calibri"/>
                          <a:cs typeface="Calibri"/>
                        </a:rPr>
                        <a:t>9.50</a:t>
                      </a:r>
                      <a:endParaRPr sz="1000">
                        <a:latin typeface="Calibri"/>
                        <a:cs typeface="Calibri"/>
                      </a:endParaRPr>
                    </a:p>
                  </a:txBody>
                  <a:tcPr marL="0" marR="0" marT="0" marB="0">
                    <a:solidFill>
                      <a:srgbClr val="D9D9D9"/>
                    </a:solidFill>
                  </a:tcPr>
                </a:tc>
                <a:tc>
                  <a:txBody>
                    <a:bodyPr/>
                    <a:lstStyle/>
                    <a:p>
                      <a:pPr marR="17780" algn="ctr">
                        <a:lnSpc>
                          <a:spcPct val="100000"/>
                        </a:lnSpc>
                        <a:spcBef>
                          <a:spcPts val="20"/>
                        </a:spcBef>
                      </a:pPr>
                      <a:r>
                        <a:rPr sz="900" spc="-20" dirty="0">
                          <a:latin typeface="Calibri"/>
                          <a:cs typeface="Calibri"/>
                        </a:rPr>
                        <a:t>5.00</a:t>
                      </a:r>
                      <a:endParaRPr sz="900">
                        <a:latin typeface="Calibri"/>
                        <a:cs typeface="Calibri"/>
                      </a:endParaRPr>
                    </a:p>
                  </a:txBody>
                  <a:tcPr marL="0" marR="0" marT="2540" marB="0">
                    <a:solidFill>
                      <a:srgbClr val="D9D9D9"/>
                    </a:solidFill>
                  </a:tcPr>
                </a:tc>
                <a:extLst>
                  <a:ext uri="{0D108BD9-81ED-4DB2-BD59-A6C34878D82A}">
                    <a16:rowId xmlns:a16="http://schemas.microsoft.com/office/drawing/2014/main" val="10001"/>
                  </a:ext>
                </a:extLst>
              </a:tr>
              <a:tr h="168910">
                <a:tc>
                  <a:txBody>
                    <a:bodyPr/>
                    <a:lstStyle/>
                    <a:p>
                      <a:pPr marR="4445" algn="ctr">
                        <a:lnSpc>
                          <a:spcPct val="100000"/>
                        </a:lnSpc>
                        <a:spcBef>
                          <a:spcPts val="20"/>
                        </a:spcBef>
                      </a:pPr>
                      <a:r>
                        <a:rPr sz="900" dirty="0">
                          <a:latin typeface="Calibri"/>
                          <a:cs typeface="Calibri"/>
                        </a:rPr>
                        <a:t>mar-</a:t>
                      </a:r>
                      <a:r>
                        <a:rPr sz="900" spc="-25" dirty="0">
                          <a:latin typeface="Calibri"/>
                          <a:cs typeface="Calibri"/>
                        </a:rPr>
                        <a:t>25</a:t>
                      </a:r>
                      <a:endParaRPr sz="900">
                        <a:latin typeface="Calibri"/>
                        <a:cs typeface="Calibri"/>
                      </a:endParaRPr>
                    </a:p>
                  </a:txBody>
                  <a:tcPr marL="0" marR="0" marT="2540" marB="0">
                    <a:solidFill>
                      <a:srgbClr val="D9D9D9"/>
                    </a:solidFill>
                  </a:tcPr>
                </a:tc>
                <a:tc>
                  <a:txBody>
                    <a:bodyPr/>
                    <a:lstStyle/>
                    <a:p>
                      <a:pPr marR="24130" algn="ctr">
                        <a:lnSpc>
                          <a:spcPts val="1125"/>
                        </a:lnSpc>
                      </a:pPr>
                      <a:r>
                        <a:rPr sz="1000" b="1" spc="-20" dirty="0">
                          <a:latin typeface="Calibri"/>
                          <a:cs typeface="Calibri"/>
                        </a:rPr>
                        <a:t>4.50</a:t>
                      </a:r>
                      <a:endParaRPr sz="1000">
                        <a:latin typeface="Calibri"/>
                        <a:cs typeface="Calibri"/>
                      </a:endParaRPr>
                    </a:p>
                  </a:txBody>
                  <a:tcPr marL="0" marR="0" marT="0" marB="0">
                    <a:solidFill>
                      <a:srgbClr val="D9D9D9"/>
                    </a:solidFill>
                  </a:tcPr>
                </a:tc>
                <a:tc>
                  <a:txBody>
                    <a:bodyPr/>
                    <a:lstStyle/>
                    <a:p>
                      <a:pPr marL="129539">
                        <a:lnSpc>
                          <a:spcPts val="1125"/>
                        </a:lnSpc>
                      </a:pPr>
                      <a:r>
                        <a:rPr sz="1000" b="1" spc="-20" dirty="0">
                          <a:latin typeface="Calibri"/>
                          <a:cs typeface="Calibri"/>
                        </a:rPr>
                        <a:t>9.00</a:t>
                      </a:r>
                      <a:endParaRPr sz="1000">
                        <a:latin typeface="Calibri"/>
                        <a:cs typeface="Calibri"/>
                      </a:endParaRPr>
                    </a:p>
                  </a:txBody>
                  <a:tcPr marL="0" marR="0" marT="0" marB="0">
                    <a:solidFill>
                      <a:srgbClr val="D9D9D9"/>
                    </a:solidFill>
                  </a:tcPr>
                </a:tc>
                <a:tc>
                  <a:txBody>
                    <a:bodyPr/>
                    <a:lstStyle/>
                    <a:p>
                      <a:pPr marR="17780" algn="ctr">
                        <a:lnSpc>
                          <a:spcPct val="100000"/>
                        </a:lnSpc>
                        <a:spcBef>
                          <a:spcPts val="20"/>
                        </a:spcBef>
                      </a:pPr>
                      <a:r>
                        <a:rPr sz="900" spc="-20" dirty="0">
                          <a:latin typeface="Calibri"/>
                          <a:cs typeface="Calibri"/>
                        </a:rPr>
                        <a:t>4.50</a:t>
                      </a:r>
                      <a:endParaRPr sz="900">
                        <a:latin typeface="Calibri"/>
                        <a:cs typeface="Calibri"/>
                      </a:endParaRPr>
                    </a:p>
                  </a:txBody>
                  <a:tcPr marL="0" marR="0" marT="2540" marB="0">
                    <a:solidFill>
                      <a:srgbClr val="D9D9D9"/>
                    </a:solidFill>
                  </a:tcPr>
                </a:tc>
                <a:extLst>
                  <a:ext uri="{0D108BD9-81ED-4DB2-BD59-A6C34878D82A}">
                    <a16:rowId xmlns:a16="http://schemas.microsoft.com/office/drawing/2014/main" val="10002"/>
                  </a:ext>
                </a:extLst>
              </a:tr>
              <a:tr h="168910">
                <a:tc>
                  <a:txBody>
                    <a:bodyPr/>
                    <a:lstStyle/>
                    <a:p>
                      <a:pPr marR="11430" algn="ctr">
                        <a:lnSpc>
                          <a:spcPct val="100000"/>
                        </a:lnSpc>
                        <a:spcBef>
                          <a:spcPts val="20"/>
                        </a:spcBef>
                      </a:pPr>
                      <a:r>
                        <a:rPr sz="900" dirty="0">
                          <a:latin typeface="Calibri"/>
                          <a:cs typeface="Calibri"/>
                        </a:rPr>
                        <a:t>abr-</a:t>
                      </a:r>
                      <a:r>
                        <a:rPr sz="900" spc="-25" dirty="0">
                          <a:latin typeface="Calibri"/>
                          <a:cs typeface="Calibri"/>
                        </a:rPr>
                        <a:t>25</a:t>
                      </a:r>
                      <a:endParaRPr sz="900">
                        <a:latin typeface="Calibri"/>
                        <a:cs typeface="Calibri"/>
                      </a:endParaRPr>
                    </a:p>
                  </a:txBody>
                  <a:tcPr marL="0" marR="0" marT="2540" marB="0">
                    <a:solidFill>
                      <a:srgbClr val="D9D9D9"/>
                    </a:solidFill>
                  </a:tcPr>
                </a:tc>
                <a:tc>
                  <a:txBody>
                    <a:bodyPr/>
                    <a:lstStyle/>
                    <a:p>
                      <a:pPr marR="24130" algn="ctr">
                        <a:lnSpc>
                          <a:spcPts val="1125"/>
                        </a:lnSpc>
                      </a:pPr>
                      <a:r>
                        <a:rPr sz="1000" b="1" spc="-20" dirty="0">
                          <a:latin typeface="Calibri"/>
                          <a:cs typeface="Calibri"/>
                        </a:rPr>
                        <a:t>4.50</a:t>
                      </a:r>
                      <a:endParaRPr sz="1000">
                        <a:latin typeface="Calibri"/>
                        <a:cs typeface="Calibri"/>
                      </a:endParaRPr>
                    </a:p>
                  </a:txBody>
                  <a:tcPr marL="0" marR="0" marT="0" marB="0">
                    <a:solidFill>
                      <a:srgbClr val="D9D9D9"/>
                    </a:solidFill>
                  </a:tcPr>
                </a:tc>
                <a:tc>
                  <a:txBody>
                    <a:bodyPr/>
                    <a:lstStyle/>
                    <a:p>
                      <a:pPr marL="142240">
                        <a:lnSpc>
                          <a:spcPct val="100000"/>
                        </a:lnSpc>
                        <a:spcBef>
                          <a:spcPts val="20"/>
                        </a:spcBef>
                      </a:pPr>
                      <a:r>
                        <a:rPr sz="900" spc="-20" dirty="0">
                          <a:latin typeface="Calibri"/>
                          <a:cs typeface="Calibri"/>
                        </a:rPr>
                        <a:t>9.00</a:t>
                      </a:r>
                      <a:endParaRPr sz="900">
                        <a:latin typeface="Calibri"/>
                        <a:cs typeface="Calibri"/>
                      </a:endParaRPr>
                    </a:p>
                  </a:txBody>
                  <a:tcPr marL="0" marR="0" marT="2540" marB="0">
                    <a:solidFill>
                      <a:srgbClr val="D9D9D9"/>
                    </a:solidFill>
                  </a:tcPr>
                </a:tc>
                <a:tc>
                  <a:txBody>
                    <a:bodyPr/>
                    <a:lstStyle/>
                    <a:p>
                      <a:pPr marR="17780" algn="ctr">
                        <a:lnSpc>
                          <a:spcPct val="100000"/>
                        </a:lnSpc>
                        <a:spcBef>
                          <a:spcPts val="20"/>
                        </a:spcBef>
                      </a:pPr>
                      <a:r>
                        <a:rPr sz="900" spc="-20" dirty="0">
                          <a:latin typeface="Calibri"/>
                          <a:cs typeface="Calibri"/>
                        </a:rPr>
                        <a:t>4.50</a:t>
                      </a:r>
                      <a:endParaRPr sz="900">
                        <a:latin typeface="Calibri"/>
                        <a:cs typeface="Calibri"/>
                      </a:endParaRPr>
                    </a:p>
                  </a:txBody>
                  <a:tcPr marL="0" marR="0" marT="2540" marB="0">
                    <a:solidFill>
                      <a:srgbClr val="D9D9D9"/>
                    </a:solidFill>
                  </a:tcPr>
                </a:tc>
                <a:extLst>
                  <a:ext uri="{0D108BD9-81ED-4DB2-BD59-A6C34878D82A}">
                    <a16:rowId xmlns:a16="http://schemas.microsoft.com/office/drawing/2014/main" val="10003"/>
                  </a:ext>
                </a:extLst>
              </a:tr>
              <a:tr h="168910">
                <a:tc>
                  <a:txBody>
                    <a:bodyPr/>
                    <a:lstStyle/>
                    <a:p>
                      <a:pPr marR="4445" algn="ctr">
                        <a:lnSpc>
                          <a:spcPct val="100000"/>
                        </a:lnSpc>
                        <a:spcBef>
                          <a:spcPts val="20"/>
                        </a:spcBef>
                      </a:pPr>
                      <a:r>
                        <a:rPr sz="900" dirty="0">
                          <a:latin typeface="Calibri"/>
                          <a:cs typeface="Calibri"/>
                        </a:rPr>
                        <a:t>may-</a:t>
                      </a:r>
                      <a:r>
                        <a:rPr sz="900" spc="-25" dirty="0">
                          <a:latin typeface="Calibri"/>
                          <a:cs typeface="Calibri"/>
                        </a:rPr>
                        <a:t>25</a:t>
                      </a:r>
                      <a:endParaRPr sz="900">
                        <a:latin typeface="Calibri"/>
                        <a:cs typeface="Calibri"/>
                      </a:endParaRPr>
                    </a:p>
                  </a:txBody>
                  <a:tcPr marL="0" marR="0" marT="2540" marB="0">
                    <a:solidFill>
                      <a:srgbClr val="D9D9D9"/>
                    </a:solidFill>
                  </a:tcPr>
                </a:tc>
                <a:tc>
                  <a:txBody>
                    <a:bodyPr/>
                    <a:lstStyle/>
                    <a:p>
                      <a:pPr marR="17780" algn="ctr">
                        <a:lnSpc>
                          <a:spcPct val="100000"/>
                        </a:lnSpc>
                        <a:spcBef>
                          <a:spcPts val="20"/>
                        </a:spcBef>
                      </a:pPr>
                      <a:r>
                        <a:rPr sz="900" spc="-20" dirty="0">
                          <a:latin typeface="Calibri"/>
                          <a:cs typeface="Calibri"/>
                        </a:rPr>
                        <a:t>4.50</a:t>
                      </a:r>
                      <a:endParaRPr sz="900">
                        <a:latin typeface="Calibri"/>
                        <a:cs typeface="Calibri"/>
                      </a:endParaRPr>
                    </a:p>
                  </a:txBody>
                  <a:tcPr marL="0" marR="0" marT="2540" marB="0">
                    <a:solidFill>
                      <a:srgbClr val="D9D9D9"/>
                    </a:solidFill>
                  </a:tcPr>
                </a:tc>
                <a:tc>
                  <a:txBody>
                    <a:bodyPr/>
                    <a:lstStyle/>
                    <a:p>
                      <a:pPr marL="129539">
                        <a:lnSpc>
                          <a:spcPts val="1125"/>
                        </a:lnSpc>
                      </a:pPr>
                      <a:r>
                        <a:rPr sz="1000" b="1" spc="-20" dirty="0">
                          <a:latin typeface="Calibri"/>
                          <a:cs typeface="Calibri"/>
                        </a:rPr>
                        <a:t>8.50</a:t>
                      </a:r>
                      <a:endParaRPr sz="1000">
                        <a:latin typeface="Calibri"/>
                        <a:cs typeface="Calibri"/>
                      </a:endParaRPr>
                    </a:p>
                  </a:txBody>
                  <a:tcPr marL="0" marR="0" marT="0" marB="0">
                    <a:solidFill>
                      <a:srgbClr val="D9D9D9"/>
                    </a:solidFill>
                  </a:tcPr>
                </a:tc>
                <a:tc>
                  <a:txBody>
                    <a:bodyPr/>
                    <a:lstStyle/>
                    <a:p>
                      <a:pPr marR="17780" algn="ctr">
                        <a:lnSpc>
                          <a:spcPct val="100000"/>
                        </a:lnSpc>
                        <a:spcBef>
                          <a:spcPts val="20"/>
                        </a:spcBef>
                      </a:pPr>
                      <a:r>
                        <a:rPr sz="900" spc="-20" dirty="0">
                          <a:latin typeface="Calibri"/>
                          <a:cs typeface="Calibri"/>
                        </a:rPr>
                        <a:t>4.00</a:t>
                      </a:r>
                      <a:endParaRPr sz="900">
                        <a:latin typeface="Calibri"/>
                        <a:cs typeface="Calibri"/>
                      </a:endParaRPr>
                    </a:p>
                  </a:txBody>
                  <a:tcPr marL="0" marR="0" marT="2540" marB="0">
                    <a:solidFill>
                      <a:srgbClr val="D9D9D9"/>
                    </a:solidFill>
                  </a:tcPr>
                </a:tc>
                <a:extLst>
                  <a:ext uri="{0D108BD9-81ED-4DB2-BD59-A6C34878D82A}">
                    <a16:rowId xmlns:a16="http://schemas.microsoft.com/office/drawing/2014/main" val="10004"/>
                  </a:ext>
                </a:extLst>
              </a:tr>
              <a:tr h="168910">
                <a:tc>
                  <a:txBody>
                    <a:bodyPr/>
                    <a:lstStyle/>
                    <a:p>
                      <a:pPr marR="10795" algn="ctr">
                        <a:lnSpc>
                          <a:spcPct val="100000"/>
                        </a:lnSpc>
                        <a:spcBef>
                          <a:spcPts val="20"/>
                        </a:spcBef>
                      </a:pPr>
                      <a:r>
                        <a:rPr sz="900" spc="-10" dirty="0">
                          <a:latin typeface="Calibri"/>
                          <a:cs typeface="Calibri"/>
                        </a:rPr>
                        <a:t>jun-</a:t>
                      </a:r>
                      <a:r>
                        <a:rPr sz="900" spc="-25" dirty="0">
                          <a:latin typeface="Calibri"/>
                          <a:cs typeface="Calibri"/>
                        </a:rPr>
                        <a:t>25</a:t>
                      </a:r>
                      <a:endParaRPr sz="900">
                        <a:latin typeface="Calibri"/>
                        <a:cs typeface="Calibri"/>
                      </a:endParaRPr>
                    </a:p>
                  </a:txBody>
                  <a:tcPr marL="0" marR="0" marT="2540" marB="0">
                    <a:solidFill>
                      <a:srgbClr val="D9D9D9"/>
                    </a:solidFill>
                  </a:tcPr>
                </a:tc>
                <a:tc>
                  <a:txBody>
                    <a:bodyPr/>
                    <a:lstStyle/>
                    <a:p>
                      <a:pPr marR="24130" algn="ctr">
                        <a:lnSpc>
                          <a:spcPts val="1125"/>
                        </a:lnSpc>
                      </a:pPr>
                      <a:r>
                        <a:rPr sz="1000" b="1" spc="-20" dirty="0">
                          <a:latin typeface="Calibri"/>
                          <a:cs typeface="Calibri"/>
                        </a:rPr>
                        <a:t>4.50</a:t>
                      </a:r>
                      <a:endParaRPr sz="1000">
                        <a:latin typeface="Calibri"/>
                        <a:cs typeface="Calibri"/>
                      </a:endParaRPr>
                    </a:p>
                  </a:txBody>
                  <a:tcPr marL="0" marR="0" marT="0" marB="0">
                    <a:solidFill>
                      <a:srgbClr val="D9D9D9"/>
                    </a:solidFill>
                  </a:tcPr>
                </a:tc>
                <a:tc>
                  <a:txBody>
                    <a:bodyPr/>
                    <a:lstStyle/>
                    <a:p>
                      <a:pPr marL="129539">
                        <a:lnSpc>
                          <a:spcPts val="1125"/>
                        </a:lnSpc>
                      </a:pPr>
                      <a:r>
                        <a:rPr sz="1000" b="1" spc="-20" dirty="0">
                          <a:latin typeface="Calibri"/>
                          <a:cs typeface="Calibri"/>
                        </a:rPr>
                        <a:t>8.00</a:t>
                      </a:r>
                      <a:endParaRPr sz="1000">
                        <a:latin typeface="Calibri"/>
                        <a:cs typeface="Calibri"/>
                      </a:endParaRPr>
                    </a:p>
                  </a:txBody>
                  <a:tcPr marL="0" marR="0" marT="0" marB="0">
                    <a:solidFill>
                      <a:srgbClr val="D9D9D9"/>
                    </a:solidFill>
                  </a:tcPr>
                </a:tc>
                <a:tc>
                  <a:txBody>
                    <a:bodyPr/>
                    <a:lstStyle/>
                    <a:p>
                      <a:pPr marR="17780" algn="ctr">
                        <a:lnSpc>
                          <a:spcPct val="100000"/>
                        </a:lnSpc>
                        <a:spcBef>
                          <a:spcPts val="20"/>
                        </a:spcBef>
                      </a:pPr>
                      <a:r>
                        <a:rPr sz="900" spc="-20" dirty="0">
                          <a:latin typeface="Calibri"/>
                          <a:cs typeface="Calibri"/>
                        </a:rPr>
                        <a:t>3.50</a:t>
                      </a:r>
                      <a:endParaRPr sz="900">
                        <a:latin typeface="Calibri"/>
                        <a:cs typeface="Calibri"/>
                      </a:endParaRPr>
                    </a:p>
                  </a:txBody>
                  <a:tcPr marL="0" marR="0" marT="2540" marB="0">
                    <a:solidFill>
                      <a:srgbClr val="D9D9D9"/>
                    </a:solidFill>
                  </a:tcPr>
                </a:tc>
                <a:extLst>
                  <a:ext uri="{0D108BD9-81ED-4DB2-BD59-A6C34878D82A}">
                    <a16:rowId xmlns:a16="http://schemas.microsoft.com/office/drawing/2014/main" val="10005"/>
                  </a:ext>
                </a:extLst>
              </a:tr>
              <a:tr h="168910">
                <a:tc>
                  <a:txBody>
                    <a:bodyPr/>
                    <a:lstStyle/>
                    <a:p>
                      <a:pPr marR="4445" algn="ctr">
                        <a:lnSpc>
                          <a:spcPct val="100000"/>
                        </a:lnSpc>
                        <a:spcBef>
                          <a:spcPts val="20"/>
                        </a:spcBef>
                      </a:pPr>
                      <a:r>
                        <a:rPr sz="900" spc="-10" dirty="0">
                          <a:latin typeface="Calibri"/>
                          <a:cs typeface="Calibri"/>
                        </a:rPr>
                        <a:t>jul-</a:t>
                      </a:r>
                      <a:r>
                        <a:rPr sz="900" spc="-25" dirty="0">
                          <a:latin typeface="Calibri"/>
                          <a:cs typeface="Calibri"/>
                        </a:rPr>
                        <a:t>25</a:t>
                      </a:r>
                      <a:endParaRPr sz="900">
                        <a:latin typeface="Calibri"/>
                        <a:cs typeface="Calibri"/>
                      </a:endParaRPr>
                    </a:p>
                  </a:txBody>
                  <a:tcPr marL="0" marR="0" marT="2540" marB="0">
                    <a:solidFill>
                      <a:srgbClr val="D9D9D9"/>
                    </a:solidFill>
                  </a:tcPr>
                </a:tc>
                <a:tc>
                  <a:txBody>
                    <a:bodyPr/>
                    <a:lstStyle/>
                    <a:p>
                      <a:pPr marR="24130" algn="ctr">
                        <a:lnSpc>
                          <a:spcPts val="1125"/>
                        </a:lnSpc>
                      </a:pPr>
                      <a:r>
                        <a:rPr sz="1000" b="1" spc="-20" dirty="0">
                          <a:latin typeface="Calibri"/>
                          <a:cs typeface="Calibri"/>
                        </a:rPr>
                        <a:t>4.50</a:t>
                      </a:r>
                      <a:endParaRPr sz="1000">
                        <a:latin typeface="Calibri"/>
                        <a:cs typeface="Calibri"/>
                      </a:endParaRPr>
                    </a:p>
                  </a:txBody>
                  <a:tcPr marL="0" marR="0" marT="0" marB="0">
                    <a:solidFill>
                      <a:srgbClr val="D9D9D9"/>
                    </a:solidFill>
                  </a:tcPr>
                </a:tc>
                <a:tc>
                  <a:txBody>
                    <a:bodyPr/>
                    <a:lstStyle/>
                    <a:p>
                      <a:pPr marL="142240">
                        <a:lnSpc>
                          <a:spcPct val="100000"/>
                        </a:lnSpc>
                        <a:spcBef>
                          <a:spcPts val="20"/>
                        </a:spcBef>
                      </a:pPr>
                      <a:r>
                        <a:rPr sz="900" spc="-20" dirty="0">
                          <a:latin typeface="Calibri"/>
                          <a:cs typeface="Calibri"/>
                        </a:rPr>
                        <a:t>8.00</a:t>
                      </a:r>
                      <a:endParaRPr sz="900">
                        <a:latin typeface="Calibri"/>
                        <a:cs typeface="Calibri"/>
                      </a:endParaRPr>
                    </a:p>
                  </a:txBody>
                  <a:tcPr marL="0" marR="0" marT="2540" marB="0">
                    <a:solidFill>
                      <a:srgbClr val="D9D9D9"/>
                    </a:solidFill>
                  </a:tcPr>
                </a:tc>
                <a:tc>
                  <a:txBody>
                    <a:bodyPr/>
                    <a:lstStyle/>
                    <a:p>
                      <a:pPr marR="17780" algn="ctr">
                        <a:lnSpc>
                          <a:spcPct val="100000"/>
                        </a:lnSpc>
                        <a:spcBef>
                          <a:spcPts val="20"/>
                        </a:spcBef>
                      </a:pPr>
                      <a:r>
                        <a:rPr sz="900" spc="-20" dirty="0">
                          <a:latin typeface="Calibri"/>
                          <a:cs typeface="Calibri"/>
                        </a:rPr>
                        <a:t>3.50</a:t>
                      </a:r>
                      <a:endParaRPr sz="900">
                        <a:latin typeface="Calibri"/>
                        <a:cs typeface="Calibri"/>
                      </a:endParaRPr>
                    </a:p>
                  </a:txBody>
                  <a:tcPr marL="0" marR="0" marT="2540" marB="0">
                    <a:solidFill>
                      <a:srgbClr val="D9D9D9"/>
                    </a:solidFill>
                  </a:tcPr>
                </a:tc>
                <a:extLst>
                  <a:ext uri="{0D108BD9-81ED-4DB2-BD59-A6C34878D82A}">
                    <a16:rowId xmlns:a16="http://schemas.microsoft.com/office/drawing/2014/main" val="10006"/>
                  </a:ext>
                </a:extLst>
              </a:tr>
              <a:tr h="168910">
                <a:tc>
                  <a:txBody>
                    <a:bodyPr/>
                    <a:lstStyle/>
                    <a:p>
                      <a:pPr marR="5080" algn="ctr">
                        <a:lnSpc>
                          <a:spcPct val="100000"/>
                        </a:lnSpc>
                        <a:spcBef>
                          <a:spcPts val="20"/>
                        </a:spcBef>
                      </a:pPr>
                      <a:r>
                        <a:rPr sz="900" dirty="0">
                          <a:latin typeface="Calibri"/>
                          <a:cs typeface="Calibri"/>
                        </a:rPr>
                        <a:t>ago-</a:t>
                      </a:r>
                      <a:r>
                        <a:rPr sz="900" spc="-25" dirty="0">
                          <a:latin typeface="Calibri"/>
                          <a:cs typeface="Calibri"/>
                        </a:rPr>
                        <a:t>25</a:t>
                      </a:r>
                      <a:endParaRPr sz="900">
                        <a:latin typeface="Calibri"/>
                        <a:cs typeface="Calibri"/>
                      </a:endParaRPr>
                    </a:p>
                  </a:txBody>
                  <a:tcPr marL="0" marR="0" marT="2540" marB="0">
                    <a:solidFill>
                      <a:srgbClr val="D9D9D9"/>
                    </a:solidFill>
                  </a:tcPr>
                </a:tc>
                <a:tc>
                  <a:txBody>
                    <a:bodyPr/>
                    <a:lstStyle/>
                    <a:p>
                      <a:pPr marR="17780" algn="ctr">
                        <a:lnSpc>
                          <a:spcPct val="100000"/>
                        </a:lnSpc>
                        <a:spcBef>
                          <a:spcPts val="20"/>
                        </a:spcBef>
                      </a:pPr>
                      <a:r>
                        <a:rPr sz="900" spc="-20" dirty="0">
                          <a:latin typeface="Calibri"/>
                          <a:cs typeface="Calibri"/>
                        </a:rPr>
                        <a:t>4.50</a:t>
                      </a:r>
                      <a:endParaRPr sz="900">
                        <a:latin typeface="Calibri"/>
                        <a:cs typeface="Calibri"/>
                      </a:endParaRPr>
                    </a:p>
                  </a:txBody>
                  <a:tcPr marL="0" marR="0" marT="2540" marB="0">
                    <a:solidFill>
                      <a:srgbClr val="D9D9D9"/>
                    </a:solidFill>
                  </a:tcPr>
                </a:tc>
                <a:tc>
                  <a:txBody>
                    <a:bodyPr/>
                    <a:lstStyle/>
                    <a:p>
                      <a:pPr marL="129539">
                        <a:lnSpc>
                          <a:spcPts val="1125"/>
                        </a:lnSpc>
                      </a:pPr>
                      <a:r>
                        <a:rPr sz="1000" b="1" spc="-20" dirty="0">
                          <a:latin typeface="Calibri"/>
                          <a:cs typeface="Calibri"/>
                        </a:rPr>
                        <a:t>7.75</a:t>
                      </a:r>
                      <a:endParaRPr sz="1000">
                        <a:latin typeface="Calibri"/>
                        <a:cs typeface="Calibri"/>
                      </a:endParaRPr>
                    </a:p>
                  </a:txBody>
                  <a:tcPr marL="0" marR="0" marT="0" marB="0">
                    <a:solidFill>
                      <a:srgbClr val="D9D9D9"/>
                    </a:solidFill>
                  </a:tcPr>
                </a:tc>
                <a:tc>
                  <a:txBody>
                    <a:bodyPr/>
                    <a:lstStyle/>
                    <a:p>
                      <a:pPr marR="17780" algn="ctr">
                        <a:lnSpc>
                          <a:spcPct val="100000"/>
                        </a:lnSpc>
                        <a:spcBef>
                          <a:spcPts val="20"/>
                        </a:spcBef>
                      </a:pPr>
                      <a:r>
                        <a:rPr sz="900" spc="-20" dirty="0">
                          <a:latin typeface="Calibri"/>
                          <a:cs typeface="Calibri"/>
                        </a:rPr>
                        <a:t>3.25</a:t>
                      </a:r>
                      <a:endParaRPr sz="900">
                        <a:latin typeface="Calibri"/>
                        <a:cs typeface="Calibri"/>
                      </a:endParaRPr>
                    </a:p>
                  </a:txBody>
                  <a:tcPr marL="0" marR="0" marT="2540" marB="0">
                    <a:solidFill>
                      <a:srgbClr val="D9D9D9"/>
                    </a:solidFill>
                  </a:tcPr>
                </a:tc>
                <a:extLst>
                  <a:ext uri="{0D108BD9-81ED-4DB2-BD59-A6C34878D82A}">
                    <a16:rowId xmlns:a16="http://schemas.microsoft.com/office/drawing/2014/main" val="10007"/>
                  </a:ext>
                </a:extLst>
              </a:tr>
              <a:tr h="168910">
                <a:tc>
                  <a:txBody>
                    <a:bodyPr/>
                    <a:lstStyle/>
                    <a:p>
                      <a:pPr marR="4445" algn="ctr">
                        <a:lnSpc>
                          <a:spcPct val="100000"/>
                        </a:lnSpc>
                        <a:spcBef>
                          <a:spcPts val="20"/>
                        </a:spcBef>
                      </a:pPr>
                      <a:r>
                        <a:rPr sz="900" dirty="0">
                          <a:latin typeface="Calibri"/>
                          <a:cs typeface="Calibri"/>
                        </a:rPr>
                        <a:t>sep-</a:t>
                      </a:r>
                      <a:r>
                        <a:rPr sz="900" spc="-25" dirty="0">
                          <a:latin typeface="Calibri"/>
                          <a:cs typeface="Calibri"/>
                        </a:rPr>
                        <a:t>25</a:t>
                      </a:r>
                      <a:endParaRPr sz="900">
                        <a:latin typeface="Calibri"/>
                        <a:cs typeface="Calibri"/>
                      </a:endParaRPr>
                    </a:p>
                  </a:txBody>
                  <a:tcPr marL="0" marR="0" marT="2540" marB="0">
                    <a:solidFill>
                      <a:srgbClr val="D9D9D9"/>
                    </a:solidFill>
                  </a:tcPr>
                </a:tc>
                <a:tc>
                  <a:txBody>
                    <a:bodyPr/>
                    <a:lstStyle/>
                    <a:p>
                      <a:pPr marR="17780" algn="ctr">
                        <a:lnSpc>
                          <a:spcPct val="100000"/>
                        </a:lnSpc>
                        <a:spcBef>
                          <a:spcPts val="20"/>
                        </a:spcBef>
                      </a:pPr>
                      <a:r>
                        <a:rPr sz="900" b="1" spc="-20" dirty="0">
                          <a:latin typeface="Calibri"/>
                          <a:cs typeface="Calibri"/>
                        </a:rPr>
                        <a:t>4.25</a:t>
                      </a:r>
                      <a:endParaRPr sz="900">
                        <a:latin typeface="Calibri"/>
                        <a:cs typeface="Calibri"/>
                      </a:endParaRPr>
                    </a:p>
                  </a:txBody>
                  <a:tcPr marL="0" marR="0" marT="2540" marB="0">
                    <a:solidFill>
                      <a:srgbClr val="D9D9D9"/>
                    </a:solidFill>
                  </a:tcPr>
                </a:tc>
                <a:tc>
                  <a:txBody>
                    <a:bodyPr/>
                    <a:lstStyle/>
                    <a:p>
                      <a:pPr marL="129539">
                        <a:lnSpc>
                          <a:spcPts val="1125"/>
                        </a:lnSpc>
                      </a:pPr>
                      <a:r>
                        <a:rPr sz="1000" b="1" spc="-20" dirty="0">
                          <a:latin typeface="Calibri"/>
                          <a:cs typeface="Calibri"/>
                        </a:rPr>
                        <a:t>7.50</a:t>
                      </a:r>
                      <a:endParaRPr sz="1000">
                        <a:latin typeface="Calibri"/>
                        <a:cs typeface="Calibri"/>
                      </a:endParaRPr>
                    </a:p>
                  </a:txBody>
                  <a:tcPr marL="0" marR="0" marT="0" marB="0">
                    <a:solidFill>
                      <a:srgbClr val="D9D9D9"/>
                    </a:solidFill>
                  </a:tcPr>
                </a:tc>
                <a:tc>
                  <a:txBody>
                    <a:bodyPr/>
                    <a:lstStyle/>
                    <a:p>
                      <a:pPr marR="17780" algn="ctr">
                        <a:lnSpc>
                          <a:spcPct val="100000"/>
                        </a:lnSpc>
                        <a:spcBef>
                          <a:spcPts val="20"/>
                        </a:spcBef>
                      </a:pPr>
                      <a:r>
                        <a:rPr sz="900" spc="-20" dirty="0">
                          <a:latin typeface="Calibri"/>
                          <a:cs typeface="Calibri"/>
                        </a:rPr>
                        <a:t>3.25</a:t>
                      </a:r>
                      <a:endParaRPr sz="900">
                        <a:latin typeface="Calibri"/>
                        <a:cs typeface="Calibri"/>
                      </a:endParaRPr>
                    </a:p>
                  </a:txBody>
                  <a:tcPr marL="0" marR="0" marT="2540" marB="0">
                    <a:solidFill>
                      <a:srgbClr val="D9D9D9"/>
                    </a:solidFill>
                  </a:tcPr>
                </a:tc>
                <a:extLst>
                  <a:ext uri="{0D108BD9-81ED-4DB2-BD59-A6C34878D82A}">
                    <a16:rowId xmlns:a16="http://schemas.microsoft.com/office/drawing/2014/main" val="10008"/>
                  </a:ext>
                </a:extLst>
              </a:tr>
              <a:tr h="168910">
                <a:tc>
                  <a:txBody>
                    <a:bodyPr/>
                    <a:lstStyle/>
                    <a:p>
                      <a:pPr marR="11430" algn="ctr">
                        <a:lnSpc>
                          <a:spcPct val="100000"/>
                        </a:lnSpc>
                        <a:spcBef>
                          <a:spcPts val="20"/>
                        </a:spcBef>
                      </a:pPr>
                      <a:r>
                        <a:rPr sz="900" dirty="0">
                          <a:latin typeface="Calibri"/>
                          <a:cs typeface="Calibri"/>
                        </a:rPr>
                        <a:t>oct-</a:t>
                      </a:r>
                      <a:r>
                        <a:rPr sz="900" spc="-25" dirty="0">
                          <a:latin typeface="Calibri"/>
                          <a:cs typeface="Calibri"/>
                        </a:rPr>
                        <a:t>25</a:t>
                      </a:r>
                      <a:endParaRPr sz="900">
                        <a:latin typeface="Calibri"/>
                        <a:cs typeface="Calibri"/>
                      </a:endParaRPr>
                    </a:p>
                  </a:txBody>
                  <a:tcPr marL="0" marR="0" marT="2540" marB="0">
                    <a:solidFill>
                      <a:srgbClr val="D9D9D9"/>
                    </a:solidFill>
                  </a:tcPr>
                </a:tc>
                <a:tc>
                  <a:txBody>
                    <a:bodyPr/>
                    <a:lstStyle/>
                    <a:p>
                      <a:pPr marR="24130" algn="ctr">
                        <a:lnSpc>
                          <a:spcPts val="1125"/>
                        </a:lnSpc>
                      </a:pPr>
                      <a:r>
                        <a:rPr sz="1000" b="1" spc="-20" dirty="0">
                          <a:latin typeface="Calibri"/>
                          <a:cs typeface="Calibri"/>
                        </a:rPr>
                        <a:t>4.00</a:t>
                      </a:r>
                      <a:endParaRPr sz="1000">
                        <a:latin typeface="Calibri"/>
                        <a:cs typeface="Calibri"/>
                      </a:endParaRPr>
                    </a:p>
                  </a:txBody>
                  <a:tcPr marL="0" marR="0" marT="0" marB="0">
                    <a:solidFill>
                      <a:srgbClr val="D9D9D9"/>
                    </a:solidFill>
                  </a:tcPr>
                </a:tc>
                <a:tc>
                  <a:txBody>
                    <a:bodyPr/>
                    <a:lstStyle/>
                    <a:p>
                      <a:pPr marL="142240">
                        <a:lnSpc>
                          <a:spcPct val="100000"/>
                        </a:lnSpc>
                        <a:spcBef>
                          <a:spcPts val="20"/>
                        </a:spcBef>
                      </a:pPr>
                      <a:r>
                        <a:rPr sz="900" spc="-20" dirty="0">
                          <a:latin typeface="Calibri"/>
                          <a:cs typeface="Calibri"/>
                        </a:rPr>
                        <a:t>7.50</a:t>
                      </a:r>
                      <a:endParaRPr sz="900">
                        <a:latin typeface="Calibri"/>
                        <a:cs typeface="Calibri"/>
                      </a:endParaRPr>
                    </a:p>
                  </a:txBody>
                  <a:tcPr marL="0" marR="0" marT="2540" marB="0">
                    <a:solidFill>
                      <a:srgbClr val="D9D9D9"/>
                    </a:solidFill>
                  </a:tcPr>
                </a:tc>
                <a:tc>
                  <a:txBody>
                    <a:bodyPr/>
                    <a:lstStyle/>
                    <a:p>
                      <a:pPr marR="17780" algn="ctr">
                        <a:lnSpc>
                          <a:spcPct val="100000"/>
                        </a:lnSpc>
                        <a:spcBef>
                          <a:spcPts val="20"/>
                        </a:spcBef>
                      </a:pPr>
                      <a:r>
                        <a:rPr sz="900" spc="-20" dirty="0">
                          <a:latin typeface="Calibri"/>
                          <a:cs typeface="Calibri"/>
                        </a:rPr>
                        <a:t>3.50</a:t>
                      </a:r>
                      <a:endParaRPr sz="900">
                        <a:latin typeface="Calibri"/>
                        <a:cs typeface="Calibri"/>
                      </a:endParaRPr>
                    </a:p>
                  </a:txBody>
                  <a:tcPr marL="0" marR="0" marT="2540" marB="0">
                    <a:solidFill>
                      <a:srgbClr val="D9D9D9"/>
                    </a:solidFill>
                  </a:tcPr>
                </a:tc>
                <a:extLst>
                  <a:ext uri="{0D108BD9-81ED-4DB2-BD59-A6C34878D82A}">
                    <a16:rowId xmlns:a16="http://schemas.microsoft.com/office/drawing/2014/main" val="10009"/>
                  </a:ext>
                </a:extLst>
              </a:tr>
              <a:tr h="168910">
                <a:tc>
                  <a:txBody>
                    <a:bodyPr/>
                    <a:lstStyle/>
                    <a:p>
                      <a:pPr marR="5080" algn="ctr">
                        <a:lnSpc>
                          <a:spcPct val="100000"/>
                        </a:lnSpc>
                        <a:spcBef>
                          <a:spcPts val="20"/>
                        </a:spcBef>
                      </a:pPr>
                      <a:r>
                        <a:rPr sz="900" dirty="0">
                          <a:latin typeface="Calibri"/>
                          <a:cs typeface="Calibri"/>
                        </a:rPr>
                        <a:t>nov-</a:t>
                      </a:r>
                      <a:r>
                        <a:rPr sz="900" spc="-25" dirty="0">
                          <a:latin typeface="Calibri"/>
                          <a:cs typeface="Calibri"/>
                        </a:rPr>
                        <a:t>25</a:t>
                      </a:r>
                      <a:endParaRPr sz="900">
                        <a:latin typeface="Calibri"/>
                        <a:cs typeface="Calibri"/>
                      </a:endParaRPr>
                    </a:p>
                  </a:txBody>
                  <a:tcPr marL="0" marR="0" marT="2540" marB="0">
                    <a:solidFill>
                      <a:srgbClr val="D9D9D9"/>
                    </a:solidFill>
                  </a:tcPr>
                </a:tc>
                <a:tc>
                  <a:txBody>
                    <a:bodyPr/>
                    <a:lstStyle/>
                    <a:p>
                      <a:pPr marR="17780" algn="ctr">
                        <a:lnSpc>
                          <a:spcPct val="100000"/>
                        </a:lnSpc>
                        <a:spcBef>
                          <a:spcPts val="20"/>
                        </a:spcBef>
                      </a:pPr>
                      <a:r>
                        <a:rPr sz="900" spc="-20" dirty="0">
                          <a:latin typeface="Calibri"/>
                          <a:cs typeface="Calibri"/>
                        </a:rPr>
                        <a:t>4.00</a:t>
                      </a:r>
                      <a:endParaRPr sz="900">
                        <a:latin typeface="Calibri"/>
                        <a:cs typeface="Calibri"/>
                      </a:endParaRPr>
                    </a:p>
                  </a:txBody>
                  <a:tcPr marL="0" marR="0" marT="2540" marB="0">
                    <a:solidFill>
                      <a:srgbClr val="D9D9D9"/>
                    </a:solidFill>
                  </a:tcPr>
                </a:tc>
                <a:tc>
                  <a:txBody>
                    <a:bodyPr/>
                    <a:lstStyle/>
                    <a:p>
                      <a:pPr marL="129539">
                        <a:lnSpc>
                          <a:spcPts val="1125"/>
                        </a:lnSpc>
                      </a:pPr>
                      <a:r>
                        <a:rPr sz="1000" b="1" spc="-20" dirty="0">
                          <a:latin typeface="Calibri"/>
                          <a:cs typeface="Calibri"/>
                        </a:rPr>
                        <a:t>7.25</a:t>
                      </a:r>
                      <a:endParaRPr sz="1000">
                        <a:latin typeface="Calibri"/>
                        <a:cs typeface="Calibri"/>
                      </a:endParaRPr>
                    </a:p>
                  </a:txBody>
                  <a:tcPr marL="0" marR="0" marT="0" marB="0">
                    <a:solidFill>
                      <a:srgbClr val="D9D9D9"/>
                    </a:solidFill>
                  </a:tcPr>
                </a:tc>
                <a:tc>
                  <a:txBody>
                    <a:bodyPr/>
                    <a:lstStyle/>
                    <a:p>
                      <a:pPr marR="17780" algn="ctr">
                        <a:lnSpc>
                          <a:spcPct val="100000"/>
                        </a:lnSpc>
                        <a:spcBef>
                          <a:spcPts val="20"/>
                        </a:spcBef>
                      </a:pPr>
                      <a:r>
                        <a:rPr sz="900" spc="-20" dirty="0">
                          <a:latin typeface="Calibri"/>
                          <a:cs typeface="Calibri"/>
                        </a:rPr>
                        <a:t>3.25</a:t>
                      </a:r>
                      <a:endParaRPr sz="900">
                        <a:latin typeface="Calibri"/>
                        <a:cs typeface="Calibri"/>
                      </a:endParaRPr>
                    </a:p>
                  </a:txBody>
                  <a:tcPr marL="0" marR="0" marT="2540" marB="0">
                    <a:solidFill>
                      <a:srgbClr val="D9D9D9"/>
                    </a:solidFill>
                  </a:tcPr>
                </a:tc>
                <a:extLst>
                  <a:ext uri="{0D108BD9-81ED-4DB2-BD59-A6C34878D82A}">
                    <a16:rowId xmlns:a16="http://schemas.microsoft.com/office/drawing/2014/main" val="10010"/>
                  </a:ext>
                </a:extLst>
              </a:tr>
              <a:tr h="168910">
                <a:tc>
                  <a:txBody>
                    <a:bodyPr/>
                    <a:lstStyle/>
                    <a:p>
                      <a:pPr marR="4445" algn="ctr">
                        <a:lnSpc>
                          <a:spcPct val="100000"/>
                        </a:lnSpc>
                        <a:spcBef>
                          <a:spcPts val="20"/>
                        </a:spcBef>
                      </a:pPr>
                      <a:r>
                        <a:rPr sz="900" dirty="0">
                          <a:latin typeface="Calibri"/>
                          <a:cs typeface="Calibri"/>
                        </a:rPr>
                        <a:t>dic-</a:t>
                      </a:r>
                      <a:r>
                        <a:rPr sz="900" spc="-25" dirty="0">
                          <a:latin typeface="Calibri"/>
                          <a:cs typeface="Calibri"/>
                        </a:rPr>
                        <a:t>25</a:t>
                      </a:r>
                      <a:endParaRPr sz="900">
                        <a:latin typeface="Calibri"/>
                        <a:cs typeface="Calibri"/>
                      </a:endParaRPr>
                    </a:p>
                  </a:txBody>
                  <a:tcPr marL="0" marR="0" marT="2540" marB="0">
                    <a:solidFill>
                      <a:srgbClr val="D9D9D9"/>
                    </a:solidFill>
                  </a:tcPr>
                </a:tc>
                <a:tc>
                  <a:txBody>
                    <a:bodyPr/>
                    <a:lstStyle/>
                    <a:p>
                      <a:pPr marR="24130" algn="ctr">
                        <a:lnSpc>
                          <a:spcPts val="1125"/>
                        </a:lnSpc>
                      </a:pPr>
                      <a:r>
                        <a:rPr sz="1000" b="1" spc="-20" dirty="0">
                          <a:latin typeface="Calibri"/>
                          <a:cs typeface="Calibri"/>
                        </a:rPr>
                        <a:t>3.75</a:t>
                      </a:r>
                      <a:endParaRPr sz="1000">
                        <a:latin typeface="Calibri"/>
                        <a:cs typeface="Calibri"/>
                      </a:endParaRPr>
                    </a:p>
                  </a:txBody>
                  <a:tcPr marL="0" marR="0" marT="0" marB="0">
                    <a:solidFill>
                      <a:srgbClr val="D9D9D9"/>
                    </a:solidFill>
                  </a:tcPr>
                </a:tc>
                <a:tc>
                  <a:txBody>
                    <a:bodyPr/>
                    <a:lstStyle/>
                    <a:p>
                      <a:pPr marL="129539">
                        <a:lnSpc>
                          <a:spcPts val="1125"/>
                        </a:lnSpc>
                      </a:pPr>
                      <a:r>
                        <a:rPr sz="1000" b="1" spc="-20" dirty="0">
                          <a:latin typeface="Calibri"/>
                          <a:cs typeface="Calibri"/>
                        </a:rPr>
                        <a:t>7.00</a:t>
                      </a:r>
                      <a:endParaRPr sz="1000">
                        <a:latin typeface="Calibri"/>
                        <a:cs typeface="Calibri"/>
                      </a:endParaRPr>
                    </a:p>
                  </a:txBody>
                  <a:tcPr marL="0" marR="0" marT="0" marB="0">
                    <a:solidFill>
                      <a:srgbClr val="D9D9D9"/>
                    </a:solidFill>
                  </a:tcPr>
                </a:tc>
                <a:tc>
                  <a:txBody>
                    <a:bodyPr/>
                    <a:lstStyle/>
                    <a:p>
                      <a:pPr marR="17780" algn="ctr">
                        <a:lnSpc>
                          <a:spcPct val="100000"/>
                        </a:lnSpc>
                        <a:spcBef>
                          <a:spcPts val="20"/>
                        </a:spcBef>
                      </a:pPr>
                      <a:r>
                        <a:rPr sz="900" spc="-20" dirty="0">
                          <a:latin typeface="Calibri"/>
                          <a:cs typeface="Calibri"/>
                        </a:rPr>
                        <a:t>3.25</a:t>
                      </a:r>
                      <a:endParaRPr sz="900">
                        <a:latin typeface="Calibri"/>
                        <a:cs typeface="Calibri"/>
                      </a:endParaRPr>
                    </a:p>
                  </a:txBody>
                  <a:tcPr marL="0" marR="0" marT="2540" marB="0">
                    <a:solidFill>
                      <a:srgbClr val="D9D9D9"/>
                    </a:solidFill>
                  </a:tcPr>
                </a:tc>
                <a:extLst>
                  <a:ext uri="{0D108BD9-81ED-4DB2-BD59-A6C34878D82A}">
                    <a16:rowId xmlns:a16="http://schemas.microsoft.com/office/drawing/2014/main" val="10011"/>
                  </a:ext>
                </a:extLst>
              </a:tr>
              <a:tr h="168910">
                <a:tc>
                  <a:txBody>
                    <a:bodyPr/>
                    <a:lstStyle/>
                    <a:p>
                      <a:pPr marR="5080" algn="ctr">
                        <a:lnSpc>
                          <a:spcPct val="100000"/>
                        </a:lnSpc>
                        <a:spcBef>
                          <a:spcPts val="20"/>
                        </a:spcBef>
                      </a:pPr>
                      <a:r>
                        <a:rPr sz="900" dirty="0">
                          <a:latin typeface="Calibri"/>
                          <a:cs typeface="Calibri"/>
                        </a:rPr>
                        <a:t>ene-</a:t>
                      </a:r>
                      <a:r>
                        <a:rPr sz="900" spc="-25" dirty="0">
                          <a:latin typeface="Calibri"/>
                          <a:cs typeface="Calibri"/>
                        </a:rPr>
                        <a:t>26</a:t>
                      </a:r>
                      <a:endParaRPr sz="900">
                        <a:latin typeface="Calibri"/>
                        <a:cs typeface="Calibri"/>
                      </a:endParaRPr>
                    </a:p>
                  </a:txBody>
                  <a:tcPr marL="0" marR="0" marT="2540" marB="0">
                    <a:solidFill>
                      <a:srgbClr val="D9D9D9"/>
                    </a:solidFill>
                  </a:tcPr>
                </a:tc>
                <a:tc>
                  <a:txBody>
                    <a:bodyPr/>
                    <a:lstStyle/>
                    <a:p>
                      <a:pPr marR="24130" algn="ctr">
                        <a:lnSpc>
                          <a:spcPts val="1125"/>
                        </a:lnSpc>
                      </a:pPr>
                      <a:r>
                        <a:rPr sz="1000" b="1" spc="-20" dirty="0">
                          <a:latin typeface="Calibri"/>
                          <a:cs typeface="Calibri"/>
                        </a:rPr>
                        <a:t>3.75</a:t>
                      </a:r>
                      <a:endParaRPr sz="1000">
                        <a:latin typeface="Calibri"/>
                        <a:cs typeface="Calibri"/>
                      </a:endParaRPr>
                    </a:p>
                  </a:txBody>
                  <a:tcPr marL="0" marR="0" marT="0" marB="0">
                    <a:solidFill>
                      <a:srgbClr val="D9D9D9"/>
                    </a:solidFill>
                  </a:tcPr>
                </a:tc>
                <a:tc>
                  <a:txBody>
                    <a:bodyPr/>
                    <a:lstStyle/>
                    <a:p>
                      <a:pPr marL="142240">
                        <a:lnSpc>
                          <a:spcPct val="100000"/>
                        </a:lnSpc>
                        <a:spcBef>
                          <a:spcPts val="20"/>
                        </a:spcBef>
                      </a:pPr>
                      <a:r>
                        <a:rPr sz="900" spc="-20" dirty="0">
                          <a:latin typeface="Calibri"/>
                          <a:cs typeface="Calibri"/>
                        </a:rPr>
                        <a:t>7.00</a:t>
                      </a:r>
                      <a:endParaRPr sz="900">
                        <a:latin typeface="Calibri"/>
                        <a:cs typeface="Calibri"/>
                      </a:endParaRPr>
                    </a:p>
                  </a:txBody>
                  <a:tcPr marL="0" marR="0" marT="2540" marB="0">
                    <a:solidFill>
                      <a:srgbClr val="D9D9D9"/>
                    </a:solidFill>
                  </a:tcPr>
                </a:tc>
                <a:tc>
                  <a:txBody>
                    <a:bodyPr/>
                    <a:lstStyle/>
                    <a:p>
                      <a:pPr marR="17780" algn="ctr">
                        <a:lnSpc>
                          <a:spcPct val="100000"/>
                        </a:lnSpc>
                        <a:spcBef>
                          <a:spcPts val="20"/>
                        </a:spcBef>
                      </a:pPr>
                      <a:r>
                        <a:rPr sz="900" spc="-20" dirty="0">
                          <a:latin typeface="Calibri"/>
                          <a:cs typeface="Calibri"/>
                        </a:rPr>
                        <a:t>3.25</a:t>
                      </a:r>
                      <a:endParaRPr sz="900">
                        <a:latin typeface="Calibri"/>
                        <a:cs typeface="Calibri"/>
                      </a:endParaRPr>
                    </a:p>
                  </a:txBody>
                  <a:tcPr marL="0" marR="0" marT="2540" marB="0">
                    <a:solidFill>
                      <a:srgbClr val="D9D9D9"/>
                    </a:solidFill>
                  </a:tcPr>
                </a:tc>
                <a:extLst>
                  <a:ext uri="{0D108BD9-81ED-4DB2-BD59-A6C34878D82A}">
                    <a16:rowId xmlns:a16="http://schemas.microsoft.com/office/drawing/2014/main" val="10012"/>
                  </a:ext>
                </a:extLst>
              </a:tr>
              <a:tr h="168910">
                <a:tc>
                  <a:txBody>
                    <a:bodyPr/>
                    <a:lstStyle/>
                    <a:p>
                      <a:pPr marR="11430" algn="ctr">
                        <a:lnSpc>
                          <a:spcPct val="100000"/>
                        </a:lnSpc>
                        <a:spcBef>
                          <a:spcPts val="20"/>
                        </a:spcBef>
                      </a:pPr>
                      <a:r>
                        <a:rPr sz="900" dirty="0">
                          <a:latin typeface="Calibri"/>
                          <a:cs typeface="Calibri"/>
                        </a:rPr>
                        <a:t>feb-</a:t>
                      </a:r>
                      <a:r>
                        <a:rPr sz="900" spc="-25" dirty="0">
                          <a:latin typeface="Calibri"/>
                          <a:cs typeface="Calibri"/>
                        </a:rPr>
                        <a:t>26</a:t>
                      </a:r>
                      <a:endParaRPr sz="900">
                        <a:latin typeface="Calibri"/>
                        <a:cs typeface="Calibri"/>
                      </a:endParaRPr>
                    </a:p>
                  </a:txBody>
                  <a:tcPr marL="0" marR="0" marT="2540" marB="0">
                    <a:solidFill>
                      <a:srgbClr val="D9D9D9"/>
                    </a:solidFill>
                  </a:tcPr>
                </a:tc>
                <a:tc>
                  <a:txBody>
                    <a:bodyPr/>
                    <a:lstStyle/>
                    <a:p>
                      <a:pPr marR="17780" algn="ctr">
                        <a:lnSpc>
                          <a:spcPct val="100000"/>
                        </a:lnSpc>
                        <a:spcBef>
                          <a:spcPts val="20"/>
                        </a:spcBef>
                      </a:pPr>
                      <a:r>
                        <a:rPr sz="900" spc="-20" dirty="0">
                          <a:latin typeface="Calibri"/>
                          <a:cs typeface="Calibri"/>
                        </a:rPr>
                        <a:t>3.75</a:t>
                      </a:r>
                      <a:endParaRPr sz="900">
                        <a:latin typeface="Calibri"/>
                        <a:cs typeface="Calibri"/>
                      </a:endParaRPr>
                    </a:p>
                  </a:txBody>
                  <a:tcPr marL="0" marR="0" marT="2540" marB="0">
                    <a:solidFill>
                      <a:srgbClr val="D9D9D9"/>
                    </a:solidFill>
                  </a:tcPr>
                </a:tc>
                <a:tc>
                  <a:txBody>
                    <a:bodyPr/>
                    <a:lstStyle/>
                    <a:p>
                      <a:pPr marL="129539">
                        <a:lnSpc>
                          <a:spcPts val="1125"/>
                        </a:lnSpc>
                      </a:pPr>
                      <a:r>
                        <a:rPr sz="1000" b="1" spc="-20" dirty="0">
                          <a:latin typeface="Calibri"/>
                          <a:cs typeface="Calibri"/>
                        </a:rPr>
                        <a:t>7.00</a:t>
                      </a:r>
                      <a:endParaRPr sz="1000">
                        <a:latin typeface="Calibri"/>
                        <a:cs typeface="Calibri"/>
                      </a:endParaRPr>
                    </a:p>
                  </a:txBody>
                  <a:tcPr marL="0" marR="0" marT="0" marB="0">
                    <a:solidFill>
                      <a:srgbClr val="D9D9D9"/>
                    </a:solidFill>
                  </a:tcPr>
                </a:tc>
                <a:tc>
                  <a:txBody>
                    <a:bodyPr/>
                    <a:lstStyle/>
                    <a:p>
                      <a:pPr marR="17780" algn="ctr">
                        <a:lnSpc>
                          <a:spcPct val="100000"/>
                        </a:lnSpc>
                        <a:spcBef>
                          <a:spcPts val="20"/>
                        </a:spcBef>
                      </a:pPr>
                      <a:r>
                        <a:rPr sz="900" spc="-20" dirty="0">
                          <a:latin typeface="Calibri"/>
                          <a:cs typeface="Calibri"/>
                        </a:rPr>
                        <a:t>3.25</a:t>
                      </a:r>
                      <a:endParaRPr sz="900">
                        <a:latin typeface="Calibri"/>
                        <a:cs typeface="Calibri"/>
                      </a:endParaRPr>
                    </a:p>
                  </a:txBody>
                  <a:tcPr marL="0" marR="0" marT="2540" marB="0">
                    <a:solidFill>
                      <a:srgbClr val="D9D9D9"/>
                    </a:solidFill>
                  </a:tcPr>
                </a:tc>
                <a:extLst>
                  <a:ext uri="{0D108BD9-81ED-4DB2-BD59-A6C34878D82A}">
                    <a16:rowId xmlns:a16="http://schemas.microsoft.com/office/drawing/2014/main" val="10013"/>
                  </a:ext>
                </a:extLst>
              </a:tr>
              <a:tr h="168910">
                <a:tc>
                  <a:txBody>
                    <a:bodyPr/>
                    <a:lstStyle/>
                    <a:p>
                      <a:pPr marR="4445" algn="ctr">
                        <a:lnSpc>
                          <a:spcPct val="100000"/>
                        </a:lnSpc>
                        <a:spcBef>
                          <a:spcPts val="20"/>
                        </a:spcBef>
                      </a:pPr>
                      <a:r>
                        <a:rPr sz="900" dirty="0">
                          <a:latin typeface="Calibri"/>
                          <a:cs typeface="Calibri"/>
                        </a:rPr>
                        <a:t>mar-</a:t>
                      </a:r>
                      <a:r>
                        <a:rPr sz="900" spc="-25" dirty="0">
                          <a:latin typeface="Calibri"/>
                          <a:cs typeface="Calibri"/>
                        </a:rPr>
                        <a:t>26</a:t>
                      </a:r>
                      <a:endParaRPr sz="900">
                        <a:latin typeface="Calibri"/>
                        <a:cs typeface="Calibri"/>
                      </a:endParaRPr>
                    </a:p>
                  </a:txBody>
                  <a:tcPr marL="0" marR="0" marT="2540" marB="0">
                    <a:solidFill>
                      <a:srgbClr val="D9D9D9"/>
                    </a:solidFill>
                  </a:tcPr>
                </a:tc>
                <a:tc>
                  <a:txBody>
                    <a:bodyPr/>
                    <a:lstStyle/>
                    <a:p>
                      <a:pPr marR="17780" algn="ctr">
                        <a:lnSpc>
                          <a:spcPct val="100000"/>
                        </a:lnSpc>
                        <a:spcBef>
                          <a:spcPts val="20"/>
                        </a:spcBef>
                      </a:pPr>
                      <a:r>
                        <a:rPr sz="900" b="1" spc="-20" dirty="0">
                          <a:latin typeface="Calibri"/>
                          <a:cs typeface="Calibri"/>
                        </a:rPr>
                        <a:t>3.75</a:t>
                      </a:r>
                      <a:endParaRPr sz="900">
                        <a:latin typeface="Calibri"/>
                        <a:cs typeface="Calibri"/>
                      </a:endParaRPr>
                    </a:p>
                  </a:txBody>
                  <a:tcPr marL="0" marR="0" marT="2540" marB="0">
                    <a:solidFill>
                      <a:srgbClr val="D9D9D9"/>
                    </a:solidFill>
                  </a:tcPr>
                </a:tc>
                <a:tc>
                  <a:txBody>
                    <a:bodyPr/>
                    <a:lstStyle/>
                    <a:p>
                      <a:pPr marL="129539">
                        <a:lnSpc>
                          <a:spcPts val="1125"/>
                        </a:lnSpc>
                      </a:pPr>
                      <a:r>
                        <a:rPr sz="1000" b="1" spc="-20" dirty="0">
                          <a:latin typeface="Calibri"/>
                          <a:cs typeface="Calibri"/>
                        </a:rPr>
                        <a:t>6.75</a:t>
                      </a:r>
                      <a:endParaRPr sz="1000">
                        <a:latin typeface="Calibri"/>
                        <a:cs typeface="Calibri"/>
                      </a:endParaRPr>
                    </a:p>
                  </a:txBody>
                  <a:tcPr marL="0" marR="0" marT="0" marB="0">
                    <a:solidFill>
                      <a:srgbClr val="D9D9D9"/>
                    </a:solidFill>
                  </a:tcPr>
                </a:tc>
                <a:tc>
                  <a:txBody>
                    <a:bodyPr/>
                    <a:lstStyle/>
                    <a:p>
                      <a:pPr marR="17780" algn="ctr">
                        <a:lnSpc>
                          <a:spcPct val="100000"/>
                        </a:lnSpc>
                        <a:spcBef>
                          <a:spcPts val="20"/>
                        </a:spcBef>
                      </a:pPr>
                      <a:r>
                        <a:rPr sz="900" spc="-20" dirty="0">
                          <a:latin typeface="Calibri"/>
                          <a:cs typeface="Calibri"/>
                        </a:rPr>
                        <a:t>3.00</a:t>
                      </a:r>
                      <a:endParaRPr sz="900">
                        <a:latin typeface="Calibri"/>
                        <a:cs typeface="Calibri"/>
                      </a:endParaRPr>
                    </a:p>
                  </a:txBody>
                  <a:tcPr marL="0" marR="0" marT="2540" marB="0">
                    <a:solidFill>
                      <a:srgbClr val="D9D9D9"/>
                    </a:solidFill>
                  </a:tcPr>
                </a:tc>
                <a:extLst>
                  <a:ext uri="{0D108BD9-81ED-4DB2-BD59-A6C34878D82A}">
                    <a16:rowId xmlns:a16="http://schemas.microsoft.com/office/drawing/2014/main" val="10014"/>
                  </a:ext>
                </a:extLst>
              </a:tr>
              <a:tr h="168910">
                <a:tc>
                  <a:txBody>
                    <a:bodyPr/>
                    <a:lstStyle/>
                    <a:p>
                      <a:pPr marR="11430" algn="ctr">
                        <a:lnSpc>
                          <a:spcPct val="100000"/>
                        </a:lnSpc>
                        <a:spcBef>
                          <a:spcPts val="20"/>
                        </a:spcBef>
                      </a:pPr>
                      <a:r>
                        <a:rPr sz="900" dirty="0">
                          <a:latin typeface="Calibri"/>
                          <a:cs typeface="Calibri"/>
                        </a:rPr>
                        <a:t>abr-</a:t>
                      </a:r>
                      <a:r>
                        <a:rPr sz="900" spc="-25" dirty="0">
                          <a:latin typeface="Calibri"/>
                          <a:cs typeface="Calibri"/>
                        </a:rPr>
                        <a:t>26</a:t>
                      </a:r>
                      <a:endParaRPr sz="900">
                        <a:latin typeface="Calibri"/>
                        <a:cs typeface="Calibri"/>
                      </a:endParaRPr>
                    </a:p>
                  </a:txBody>
                  <a:tcPr marL="0" marR="0" marT="2540" marB="0">
                    <a:solidFill>
                      <a:srgbClr val="D9D9D9"/>
                    </a:solidFill>
                  </a:tcPr>
                </a:tc>
                <a:tc>
                  <a:txBody>
                    <a:bodyPr/>
                    <a:lstStyle/>
                    <a:p>
                      <a:pPr marR="17780" algn="ctr">
                        <a:lnSpc>
                          <a:spcPct val="100000"/>
                        </a:lnSpc>
                        <a:spcBef>
                          <a:spcPts val="20"/>
                        </a:spcBef>
                      </a:pPr>
                      <a:r>
                        <a:rPr sz="900" b="1" spc="-20" dirty="0">
                          <a:latin typeface="Calibri"/>
                          <a:cs typeface="Calibri"/>
                        </a:rPr>
                        <a:t>3.75</a:t>
                      </a:r>
                      <a:endParaRPr sz="900">
                        <a:latin typeface="Calibri"/>
                        <a:cs typeface="Calibri"/>
                      </a:endParaRPr>
                    </a:p>
                  </a:txBody>
                  <a:tcPr marL="0" marR="0" marT="2540" marB="0">
                    <a:solidFill>
                      <a:srgbClr val="D9D9D9"/>
                    </a:solidFill>
                  </a:tcPr>
                </a:tc>
                <a:tc>
                  <a:txBody>
                    <a:bodyPr/>
                    <a:lstStyle/>
                    <a:p>
                      <a:pPr marL="129539">
                        <a:lnSpc>
                          <a:spcPts val="1125"/>
                        </a:lnSpc>
                      </a:pPr>
                      <a:r>
                        <a:rPr sz="1000" spc="-20" dirty="0">
                          <a:latin typeface="Calibri"/>
                          <a:cs typeface="Calibri"/>
                        </a:rPr>
                        <a:t>6.75</a:t>
                      </a:r>
                      <a:endParaRPr sz="1000">
                        <a:latin typeface="Calibri"/>
                        <a:cs typeface="Calibri"/>
                      </a:endParaRPr>
                    </a:p>
                  </a:txBody>
                  <a:tcPr marL="0" marR="0" marT="0" marB="0">
                    <a:solidFill>
                      <a:srgbClr val="D9D9D9"/>
                    </a:solidFill>
                  </a:tcPr>
                </a:tc>
                <a:tc>
                  <a:txBody>
                    <a:bodyPr/>
                    <a:lstStyle/>
                    <a:p>
                      <a:pPr marR="17780" algn="ctr">
                        <a:lnSpc>
                          <a:spcPct val="100000"/>
                        </a:lnSpc>
                        <a:spcBef>
                          <a:spcPts val="20"/>
                        </a:spcBef>
                      </a:pPr>
                      <a:r>
                        <a:rPr sz="900" spc="-20" dirty="0">
                          <a:latin typeface="Calibri"/>
                          <a:cs typeface="Calibri"/>
                        </a:rPr>
                        <a:t>3.00</a:t>
                      </a:r>
                      <a:endParaRPr sz="900">
                        <a:latin typeface="Calibri"/>
                        <a:cs typeface="Calibri"/>
                      </a:endParaRPr>
                    </a:p>
                  </a:txBody>
                  <a:tcPr marL="0" marR="0" marT="2540" marB="0">
                    <a:solidFill>
                      <a:srgbClr val="D9D9D9"/>
                    </a:solidFill>
                  </a:tcPr>
                </a:tc>
                <a:extLst>
                  <a:ext uri="{0D108BD9-81ED-4DB2-BD59-A6C34878D82A}">
                    <a16:rowId xmlns:a16="http://schemas.microsoft.com/office/drawing/2014/main" val="10015"/>
                  </a:ext>
                </a:extLst>
              </a:tr>
              <a:tr h="168910">
                <a:tc>
                  <a:txBody>
                    <a:bodyPr/>
                    <a:lstStyle/>
                    <a:p>
                      <a:pPr marR="4445" algn="ctr">
                        <a:lnSpc>
                          <a:spcPct val="100000"/>
                        </a:lnSpc>
                        <a:spcBef>
                          <a:spcPts val="20"/>
                        </a:spcBef>
                      </a:pPr>
                      <a:r>
                        <a:rPr sz="900" dirty="0">
                          <a:latin typeface="Calibri"/>
                          <a:cs typeface="Calibri"/>
                        </a:rPr>
                        <a:t>may-</a:t>
                      </a:r>
                      <a:r>
                        <a:rPr sz="900" spc="-25" dirty="0">
                          <a:latin typeface="Calibri"/>
                          <a:cs typeface="Calibri"/>
                        </a:rPr>
                        <a:t>26</a:t>
                      </a:r>
                      <a:endParaRPr sz="900">
                        <a:latin typeface="Calibri"/>
                        <a:cs typeface="Calibri"/>
                      </a:endParaRPr>
                    </a:p>
                  </a:txBody>
                  <a:tcPr marL="0" marR="0" marT="2540" marB="0">
                    <a:solidFill>
                      <a:srgbClr val="D9D9D9"/>
                    </a:solidFill>
                  </a:tcPr>
                </a:tc>
                <a:tc>
                  <a:txBody>
                    <a:bodyPr/>
                    <a:lstStyle/>
                    <a:p>
                      <a:pPr marR="17780" algn="ctr">
                        <a:lnSpc>
                          <a:spcPct val="100000"/>
                        </a:lnSpc>
                        <a:spcBef>
                          <a:spcPts val="20"/>
                        </a:spcBef>
                      </a:pPr>
                      <a:r>
                        <a:rPr sz="900" spc="-20" dirty="0">
                          <a:latin typeface="Calibri"/>
                          <a:cs typeface="Calibri"/>
                        </a:rPr>
                        <a:t>3.75</a:t>
                      </a:r>
                      <a:endParaRPr sz="900">
                        <a:latin typeface="Calibri"/>
                        <a:cs typeface="Calibri"/>
                      </a:endParaRPr>
                    </a:p>
                  </a:txBody>
                  <a:tcPr marL="0" marR="0" marT="2540" marB="0">
                    <a:solidFill>
                      <a:srgbClr val="D9D9D9"/>
                    </a:solidFill>
                  </a:tcPr>
                </a:tc>
                <a:tc>
                  <a:txBody>
                    <a:bodyPr/>
                    <a:lstStyle/>
                    <a:p>
                      <a:pPr marL="129539">
                        <a:lnSpc>
                          <a:spcPts val="1125"/>
                        </a:lnSpc>
                      </a:pPr>
                      <a:r>
                        <a:rPr sz="1000" b="1" spc="-20" dirty="0">
                          <a:latin typeface="Calibri"/>
                          <a:cs typeface="Calibri"/>
                        </a:rPr>
                        <a:t>6.50</a:t>
                      </a:r>
                      <a:endParaRPr sz="1000">
                        <a:latin typeface="Calibri"/>
                        <a:cs typeface="Calibri"/>
                      </a:endParaRPr>
                    </a:p>
                  </a:txBody>
                  <a:tcPr marL="0" marR="0" marT="0" marB="0">
                    <a:solidFill>
                      <a:srgbClr val="D9D9D9"/>
                    </a:solidFill>
                  </a:tcPr>
                </a:tc>
                <a:tc>
                  <a:txBody>
                    <a:bodyPr/>
                    <a:lstStyle/>
                    <a:p>
                      <a:pPr marR="17780" algn="ctr">
                        <a:lnSpc>
                          <a:spcPct val="100000"/>
                        </a:lnSpc>
                        <a:spcBef>
                          <a:spcPts val="20"/>
                        </a:spcBef>
                      </a:pPr>
                      <a:r>
                        <a:rPr sz="900" spc="-20" dirty="0">
                          <a:latin typeface="Calibri"/>
                          <a:cs typeface="Calibri"/>
                        </a:rPr>
                        <a:t>2.75</a:t>
                      </a:r>
                      <a:endParaRPr sz="900">
                        <a:latin typeface="Calibri"/>
                        <a:cs typeface="Calibri"/>
                      </a:endParaRPr>
                    </a:p>
                  </a:txBody>
                  <a:tcPr marL="0" marR="0" marT="2540" marB="0">
                    <a:solidFill>
                      <a:srgbClr val="D9D9D9"/>
                    </a:solidFill>
                  </a:tcPr>
                </a:tc>
                <a:extLst>
                  <a:ext uri="{0D108BD9-81ED-4DB2-BD59-A6C34878D82A}">
                    <a16:rowId xmlns:a16="http://schemas.microsoft.com/office/drawing/2014/main" val="10016"/>
                  </a:ext>
                </a:extLst>
              </a:tr>
              <a:tr h="168910">
                <a:tc>
                  <a:txBody>
                    <a:bodyPr/>
                    <a:lstStyle/>
                    <a:p>
                      <a:pPr marR="10795" algn="ctr">
                        <a:lnSpc>
                          <a:spcPct val="100000"/>
                        </a:lnSpc>
                        <a:spcBef>
                          <a:spcPts val="20"/>
                        </a:spcBef>
                      </a:pPr>
                      <a:r>
                        <a:rPr sz="900" spc="-10" dirty="0">
                          <a:latin typeface="Calibri"/>
                          <a:cs typeface="Calibri"/>
                        </a:rPr>
                        <a:t>jun-</a:t>
                      </a:r>
                      <a:r>
                        <a:rPr sz="900" spc="-25" dirty="0">
                          <a:latin typeface="Calibri"/>
                          <a:cs typeface="Calibri"/>
                        </a:rPr>
                        <a:t>26</a:t>
                      </a:r>
                      <a:endParaRPr sz="900">
                        <a:latin typeface="Calibri"/>
                        <a:cs typeface="Calibri"/>
                      </a:endParaRPr>
                    </a:p>
                  </a:txBody>
                  <a:tcPr marL="0" marR="0" marT="2540" marB="0">
                    <a:solidFill>
                      <a:srgbClr val="D9D9D9"/>
                    </a:solidFill>
                  </a:tcPr>
                </a:tc>
                <a:tc>
                  <a:txBody>
                    <a:bodyPr/>
                    <a:lstStyle/>
                    <a:p>
                      <a:pPr marR="17780" algn="ctr">
                        <a:lnSpc>
                          <a:spcPct val="100000"/>
                        </a:lnSpc>
                        <a:spcBef>
                          <a:spcPts val="20"/>
                        </a:spcBef>
                      </a:pPr>
                      <a:r>
                        <a:rPr sz="900" b="1" spc="-20" dirty="0">
                          <a:latin typeface="Calibri"/>
                          <a:cs typeface="Calibri"/>
                        </a:rPr>
                        <a:t>3.75</a:t>
                      </a:r>
                      <a:endParaRPr sz="900">
                        <a:latin typeface="Calibri"/>
                        <a:cs typeface="Calibri"/>
                      </a:endParaRPr>
                    </a:p>
                  </a:txBody>
                  <a:tcPr marL="0" marR="0" marT="2540" marB="0">
                    <a:solidFill>
                      <a:srgbClr val="D9D9D9"/>
                    </a:solidFill>
                  </a:tcPr>
                </a:tc>
                <a:tc>
                  <a:txBody>
                    <a:bodyPr/>
                    <a:lstStyle/>
                    <a:p>
                      <a:pPr marL="129539">
                        <a:lnSpc>
                          <a:spcPts val="1125"/>
                        </a:lnSpc>
                      </a:pPr>
                      <a:r>
                        <a:rPr sz="1000" b="1" spc="-20" dirty="0">
                          <a:latin typeface="Calibri"/>
                          <a:cs typeface="Calibri"/>
                        </a:rPr>
                        <a:t>6.50</a:t>
                      </a:r>
                      <a:endParaRPr sz="1000">
                        <a:latin typeface="Calibri"/>
                        <a:cs typeface="Calibri"/>
                      </a:endParaRPr>
                    </a:p>
                  </a:txBody>
                  <a:tcPr marL="0" marR="0" marT="0" marB="0">
                    <a:solidFill>
                      <a:srgbClr val="D9D9D9"/>
                    </a:solidFill>
                  </a:tcPr>
                </a:tc>
                <a:tc>
                  <a:txBody>
                    <a:bodyPr/>
                    <a:lstStyle/>
                    <a:p>
                      <a:pPr marR="17780" algn="ctr">
                        <a:lnSpc>
                          <a:spcPct val="100000"/>
                        </a:lnSpc>
                        <a:spcBef>
                          <a:spcPts val="20"/>
                        </a:spcBef>
                      </a:pPr>
                      <a:r>
                        <a:rPr sz="900" spc="-20" dirty="0">
                          <a:latin typeface="Calibri"/>
                          <a:cs typeface="Calibri"/>
                        </a:rPr>
                        <a:t>2.75</a:t>
                      </a:r>
                      <a:endParaRPr sz="900">
                        <a:latin typeface="Calibri"/>
                        <a:cs typeface="Calibri"/>
                      </a:endParaRPr>
                    </a:p>
                  </a:txBody>
                  <a:tcPr marL="0" marR="0" marT="2540" marB="0">
                    <a:solidFill>
                      <a:srgbClr val="D9D9D9"/>
                    </a:solidFill>
                  </a:tcPr>
                </a:tc>
                <a:extLst>
                  <a:ext uri="{0D108BD9-81ED-4DB2-BD59-A6C34878D82A}">
                    <a16:rowId xmlns:a16="http://schemas.microsoft.com/office/drawing/2014/main" val="10017"/>
                  </a:ext>
                </a:extLst>
              </a:tr>
              <a:tr h="153035">
                <a:tc>
                  <a:txBody>
                    <a:bodyPr/>
                    <a:lstStyle/>
                    <a:p>
                      <a:pPr marR="4445" algn="ctr">
                        <a:lnSpc>
                          <a:spcPct val="100000"/>
                        </a:lnSpc>
                        <a:spcBef>
                          <a:spcPts val="20"/>
                        </a:spcBef>
                      </a:pPr>
                      <a:r>
                        <a:rPr sz="900" spc="-10" dirty="0">
                          <a:latin typeface="Calibri"/>
                          <a:cs typeface="Calibri"/>
                        </a:rPr>
                        <a:t>jul-</a:t>
                      </a:r>
                      <a:r>
                        <a:rPr sz="900" spc="-25" dirty="0">
                          <a:latin typeface="Calibri"/>
                          <a:cs typeface="Calibri"/>
                        </a:rPr>
                        <a:t>26</a:t>
                      </a:r>
                      <a:endParaRPr sz="900">
                        <a:latin typeface="Calibri"/>
                        <a:cs typeface="Calibri"/>
                      </a:endParaRPr>
                    </a:p>
                  </a:txBody>
                  <a:tcPr marL="0" marR="0" marT="2540" marB="0">
                    <a:lnB w="9525">
                      <a:solidFill>
                        <a:srgbClr val="000000"/>
                      </a:solidFill>
                      <a:prstDash val="solid"/>
                    </a:lnB>
                    <a:solidFill>
                      <a:srgbClr val="D9D9D9"/>
                    </a:solidFill>
                  </a:tcPr>
                </a:tc>
                <a:tc>
                  <a:txBody>
                    <a:bodyPr/>
                    <a:lstStyle/>
                    <a:p>
                      <a:pPr marR="17780" algn="ctr">
                        <a:lnSpc>
                          <a:spcPct val="100000"/>
                        </a:lnSpc>
                        <a:spcBef>
                          <a:spcPts val="20"/>
                        </a:spcBef>
                      </a:pPr>
                      <a:r>
                        <a:rPr sz="900" b="1" spc="-20" dirty="0">
                          <a:latin typeface="Calibri"/>
                          <a:cs typeface="Calibri"/>
                        </a:rPr>
                        <a:t>3.75</a:t>
                      </a:r>
                      <a:endParaRPr sz="900">
                        <a:latin typeface="Calibri"/>
                        <a:cs typeface="Calibri"/>
                      </a:endParaRPr>
                    </a:p>
                  </a:txBody>
                  <a:tcPr marL="0" marR="0" marT="2540" marB="0">
                    <a:lnB w="9525">
                      <a:solidFill>
                        <a:srgbClr val="000000"/>
                      </a:solidFill>
                      <a:prstDash val="solid"/>
                    </a:lnB>
                    <a:solidFill>
                      <a:srgbClr val="D9D9D9"/>
                    </a:solidFill>
                  </a:tcPr>
                </a:tc>
                <a:tc>
                  <a:txBody>
                    <a:bodyPr/>
                    <a:lstStyle/>
                    <a:p>
                      <a:pPr marL="129539">
                        <a:lnSpc>
                          <a:spcPts val="1105"/>
                        </a:lnSpc>
                      </a:pPr>
                      <a:r>
                        <a:rPr sz="1000" spc="-20" dirty="0">
                          <a:latin typeface="Calibri"/>
                          <a:cs typeface="Calibri"/>
                        </a:rPr>
                        <a:t>6.50</a:t>
                      </a:r>
                      <a:endParaRPr sz="1000">
                        <a:latin typeface="Calibri"/>
                        <a:cs typeface="Calibri"/>
                      </a:endParaRPr>
                    </a:p>
                  </a:txBody>
                  <a:tcPr marL="0" marR="0" marT="0" marB="0">
                    <a:lnB w="9525">
                      <a:solidFill>
                        <a:srgbClr val="000000"/>
                      </a:solidFill>
                      <a:prstDash val="solid"/>
                    </a:lnB>
                    <a:solidFill>
                      <a:srgbClr val="D9D9D9"/>
                    </a:solidFill>
                  </a:tcPr>
                </a:tc>
                <a:tc>
                  <a:txBody>
                    <a:bodyPr/>
                    <a:lstStyle/>
                    <a:p>
                      <a:pPr marR="17780" algn="ctr">
                        <a:lnSpc>
                          <a:spcPct val="100000"/>
                        </a:lnSpc>
                        <a:spcBef>
                          <a:spcPts val="20"/>
                        </a:spcBef>
                      </a:pPr>
                      <a:r>
                        <a:rPr sz="900" spc="-20" dirty="0">
                          <a:latin typeface="Calibri"/>
                          <a:cs typeface="Calibri"/>
                        </a:rPr>
                        <a:t>2.75</a:t>
                      </a:r>
                      <a:endParaRPr sz="900">
                        <a:latin typeface="Calibri"/>
                        <a:cs typeface="Calibri"/>
                      </a:endParaRPr>
                    </a:p>
                  </a:txBody>
                  <a:tcPr marL="0" marR="0" marT="2540" marB="0">
                    <a:lnB w="9525">
                      <a:solidFill>
                        <a:srgbClr val="000000"/>
                      </a:solidFill>
                      <a:prstDash val="solid"/>
                    </a:lnB>
                    <a:solidFill>
                      <a:srgbClr val="D9D9D9"/>
                    </a:solidFill>
                  </a:tcPr>
                </a:tc>
                <a:extLst>
                  <a:ext uri="{0D108BD9-81ED-4DB2-BD59-A6C34878D82A}">
                    <a16:rowId xmlns:a16="http://schemas.microsoft.com/office/drawing/2014/main" val="10018"/>
                  </a:ext>
                </a:extLst>
              </a:tr>
              <a:tr h="185420">
                <a:tc>
                  <a:txBody>
                    <a:bodyPr/>
                    <a:lstStyle/>
                    <a:p>
                      <a:pPr marR="5080" algn="ctr">
                        <a:lnSpc>
                          <a:spcPct val="100000"/>
                        </a:lnSpc>
                        <a:spcBef>
                          <a:spcPts val="150"/>
                        </a:spcBef>
                      </a:pPr>
                      <a:r>
                        <a:rPr sz="900" dirty="0">
                          <a:latin typeface="Calibri"/>
                          <a:cs typeface="Calibri"/>
                        </a:rPr>
                        <a:t>ago-</a:t>
                      </a:r>
                      <a:r>
                        <a:rPr sz="900" spc="-25" dirty="0">
                          <a:latin typeface="Calibri"/>
                          <a:cs typeface="Calibri"/>
                        </a:rPr>
                        <a:t>26</a:t>
                      </a:r>
                      <a:endParaRPr sz="900">
                        <a:latin typeface="Calibri"/>
                        <a:cs typeface="Calibri"/>
                      </a:endParaRPr>
                    </a:p>
                  </a:txBody>
                  <a:tcPr marL="0" marR="0" marT="19050" marB="0">
                    <a:lnT w="9525">
                      <a:solidFill>
                        <a:srgbClr val="000000"/>
                      </a:solidFill>
                      <a:prstDash val="solid"/>
                    </a:lnT>
                    <a:solidFill>
                      <a:srgbClr val="E1DEC4"/>
                    </a:solidFill>
                  </a:tcPr>
                </a:tc>
                <a:tc>
                  <a:txBody>
                    <a:bodyPr/>
                    <a:lstStyle/>
                    <a:p>
                      <a:pPr marR="17780" algn="ctr">
                        <a:lnSpc>
                          <a:spcPct val="100000"/>
                        </a:lnSpc>
                        <a:spcBef>
                          <a:spcPts val="150"/>
                        </a:spcBef>
                      </a:pPr>
                      <a:r>
                        <a:rPr sz="900" spc="-20" dirty="0">
                          <a:latin typeface="Calibri"/>
                          <a:cs typeface="Calibri"/>
                        </a:rPr>
                        <a:t>3.75</a:t>
                      </a:r>
                      <a:endParaRPr sz="900">
                        <a:latin typeface="Calibri"/>
                        <a:cs typeface="Calibri"/>
                      </a:endParaRPr>
                    </a:p>
                  </a:txBody>
                  <a:tcPr marL="0" marR="0" marT="19050" marB="0">
                    <a:lnT w="9525">
                      <a:solidFill>
                        <a:srgbClr val="000000"/>
                      </a:solidFill>
                      <a:prstDash val="solid"/>
                    </a:lnT>
                    <a:solidFill>
                      <a:srgbClr val="E1DEC4"/>
                    </a:solidFill>
                  </a:tcPr>
                </a:tc>
                <a:tc>
                  <a:txBody>
                    <a:bodyPr/>
                    <a:lstStyle/>
                    <a:p>
                      <a:pPr marL="129539">
                        <a:lnSpc>
                          <a:spcPct val="100000"/>
                        </a:lnSpc>
                        <a:spcBef>
                          <a:spcPts val="50"/>
                        </a:spcBef>
                      </a:pPr>
                      <a:r>
                        <a:rPr sz="1000" b="1" spc="-20" dirty="0">
                          <a:latin typeface="Calibri"/>
                          <a:cs typeface="Calibri"/>
                        </a:rPr>
                        <a:t>6.50</a:t>
                      </a:r>
                      <a:endParaRPr sz="1000">
                        <a:latin typeface="Calibri"/>
                        <a:cs typeface="Calibri"/>
                      </a:endParaRPr>
                    </a:p>
                  </a:txBody>
                  <a:tcPr marL="0" marR="0" marT="6350" marB="0">
                    <a:lnT w="9525">
                      <a:solidFill>
                        <a:srgbClr val="000000"/>
                      </a:solidFill>
                      <a:prstDash val="solid"/>
                    </a:lnT>
                    <a:solidFill>
                      <a:srgbClr val="E1DEC4"/>
                    </a:solidFill>
                  </a:tcPr>
                </a:tc>
                <a:tc>
                  <a:txBody>
                    <a:bodyPr/>
                    <a:lstStyle/>
                    <a:p>
                      <a:pPr marR="17780" algn="ctr">
                        <a:lnSpc>
                          <a:spcPct val="100000"/>
                        </a:lnSpc>
                        <a:spcBef>
                          <a:spcPts val="150"/>
                        </a:spcBef>
                      </a:pPr>
                      <a:r>
                        <a:rPr sz="900" spc="-20" dirty="0">
                          <a:latin typeface="Calibri"/>
                          <a:cs typeface="Calibri"/>
                        </a:rPr>
                        <a:t>2.75</a:t>
                      </a:r>
                      <a:endParaRPr sz="900">
                        <a:latin typeface="Calibri"/>
                        <a:cs typeface="Calibri"/>
                      </a:endParaRPr>
                    </a:p>
                  </a:txBody>
                  <a:tcPr marL="0" marR="0" marT="19050" marB="0">
                    <a:lnR w="6350">
                      <a:solidFill>
                        <a:srgbClr val="FFFFFF"/>
                      </a:solidFill>
                      <a:prstDash val="solid"/>
                    </a:lnR>
                    <a:lnT w="9525">
                      <a:solidFill>
                        <a:srgbClr val="000000"/>
                      </a:solidFill>
                      <a:prstDash val="solid"/>
                    </a:lnT>
                    <a:solidFill>
                      <a:srgbClr val="E1DEC4"/>
                    </a:solidFill>
                  </a:tcPr>
                </a:tc>
                <a:extLst>
                  <a:ext uri="{0D108BD9-81ED-4DB2-BD59-A6C34878D82A}">
                    <a16:rowId xmlns:a16="http://schemas.microsoft.com/office/drawing/2014/main" val="10019"/>
                  </a:ext>
                </a:extLst>
              </a:tr>
              <a:tr h="168910">
                <a:tc>
                  <a:txBody>
                    <a:bodyPr/>
                    <a:lstStyle/>
                    <a:p>
                      <a:pPr marR="4445" algn="ctr">
                        <a:lnSpc>
                          <a:spcPct val="100000"/>
                        </a:lnSpc>
                        <a:spcBef>
                          <a:spcPts val="20"/>
                        </a:spcBef>
                      </a:pPr>
                      <a:r>
                        <a:rPr sz="900" dirty="0">
                          <a:latin typeface="Calibri"/>
                          <a:cs typeface="Calibri"/>
                        </a:rPr>
                        <a:t>sep-</a:t>
                      </a:r>
                      <a:r>
                        <a:rPr sz="900" spc="-25" dirty="0">
                          <a:latin typeface="Calibri"/>
                          <a:cs typeface="Calibri"/>
                        </a:rPr>
                        <a:t>26</a:t>
                      </a:r>
                      <a:endParaRPr sz="900">
                        <a:latin typeface="Calibri"/>
                        <a:cs typeface="Calibri"/>
                      </a:endParaRPr>
                    </a:p>
                  </a:txBody>
                  <a:tcPr marL="0" marR="0" marT="2540" marB="0">
                    <a:solidFill>
                      <a:srgbClr val="E1DEC4"/>
                    </a:solidFill>
                  </a:tcPr>
                </a:tc>
                <a:tc>
                  <a:txBody>
                    <a:bodyPr/>
                    <a:lstStyle/>
                    <a:p>
                      <a:pPr marR="24130" algn="ctr">
                        <a:lnSpc>
                          <a:spcPts val="1125"/>
                        </a:lnSpc>
                      </a:pPr>
                      <a:r>
                        <a:rPr sz="1000" b="1" spc="-20" dirty="0">
                          <a:latin typeface="Calibri"/>
                          <a:cs typeface="Calibri"/>
                        </a:rPr>
                        <a:t>3.75</a:t>
                      </a:r>
                      <a:endParaRPr sz="1000">
                        <a:latin typeface="Calibri"/>
                        <a:cs typeface="Calibri"/>
                      </a:endParaRPr>
                    </a:p>
                  </a:txBody>
                  <a:tcPr marL="0" marR="0" marT="0" marB="0">
                    <a:solidFill>
                      <a:srgbClr val="E1DEC4"/>
                    </a:solidFill>
                  </a:tcPr>
                </a:tc>
                <a:tc>
                  <a:txBody>
                    <a:bodyPr/>
                    <a:lstStyle/>
                    <a:p>
                      <a:pPr marL="129539">
                        <a:lnSpc>
                          <a:spcPts val="1125"/>
                        </a:lnSpc>
                      </a:pPr>
                      <a:r>
                        <a:rPr sz="1000" b="1" spc="-20" dirty="0">
                          <a:latin typeface="Calibri"/>
                          <a:cs typeface="Calibri"/>
                        </a:rPr>
                        <a:t>6.50</a:t>
                      </a:r>
                      <a:endParaRPr sz="1000">
                        <a:latin typeface="Calibri"/>
                        <a:cs typeface="Calibri"/>
                      </a:endParaRPr>
                    </a:p>
                  </a:txBody>
                  <a:tcPr marL="0" marR="0" marT="0" marB="0">
                    <a:solidFill>
                      <a:srgbClr val="E1DEC4"/>
                    </a:solidFill>
                  </a:tcPr>
                </a:tc>
                <a:tc>
                  <a:txBody>
                    <a:bodyPr/>
                    <a:lstStyle/>
                    <a:p>
                      <a:pPr marR="17780" algn="ctr">
                        <a:lnSpc>
                          <a:spcPct val="100000"/>
                        </a:lnSpc>
                        <a:spcBef>
                          <a:spcPts val="20"/>
                        </a:spcBef>
                      </a:pPr>
                      <a:r>
                        <a:rPr sz="900" spc="-20" dirty="0">
                          <a:latin typeface="Calibri"/>
                          <a:cs typeface="Calibri"/>
                        </a:rPr>
                        <a:t>2.75</a:t>
                      </a:r>
                      <a:endParaRPr sz="900">
                        <a:latin typeface="Calibri"/>
                        <a:cs typeface="Calibri"/>
                      </a:endParaRPr>
                    </a:p>
                  </a:txBody>
                  <a:tcPr marL="0" marR="0" marT="2540" marB="0">
                    <a:lnR w="6350">
                      <a:solidFill>
                        <a:srgbClr val="FFFFFF"/>
                      </a:solidFill>
                      <a:prstDash val="solid"/>
                    </a:lnR>
                    <a:solidFill>
                      <a:srgbClr val="E1DEC4"/>
                    </a:solidFill>
                  </a:tcPr>
                </a:tc>
                <a:extLst>
                  <a:ext uri="{0D108BD9-81ED-4DB2-BD59-A6C34878D82A}">
                    <a16:rowId xmlns:a16="http://schemas.microsoft.com/office/drawing/2014/main" val="10020"/>
                  </a:ext>
                </a:extLst>
              </a:tr>
              <a:tr h="168910">
                <a:tc>
                  <a:txBody>
                    <a:bodyPr/>
                    <a:lstStyle/>
                    <a:p>
                      <a:pPr marR="11430" algn="ctr">
                        <a:lnSpc>
                          <a:spcPct val="100000"/>
                        </a:lnSpc>
                        <a:spcBef>
                          <a:spcPts val="20"/>
                        </a:spcBef>
                      </a:pPr>
                      <a:r>
                        <a:rPr sz="900" dirty="0">
                          <a:latin typeface="Calibri"/>
                          <a:cs typeface="Calibri"/>
                        </a:rPr>
                        <a:t>oct-</a:t>
                      </a:r>
                      <a:r>
                        <a:rPr sz="900" spc="-25" dirty="0">
                          <a:latin typeface="Calibri"/>
                          <a:cs typeface="Calibri"/>
                        </a:rPr>
                        <a:t>26</a:t>
                      </a:r>
                      <a:endParaRPr sz="900">
                        <a:latin typeface="Calibri"/>
                        <a:cs typeface="Calibri"/>
                      </a:endParaRPr>
                    </a:p>
                  </a:txBody>
                  <a:tcPr marL="0" marR="0" marT="2540" marB="0">
                    <a:solidFill>
                      <a:srgbClr val="E1DEC4"/>
                    </a:solidFill>
                  </a:tcPr>
                </a:tc>
                <a:tc>
                  <a:txBody>
                    <a:bodyPr/>
                    <a:lstStyle/>
                    <a:p>
                      <a:pPr marR="24130" algn="ctr">
                        <a:lnSpc>
                          <a:spcPts val="1125"/>
                        </a:lnSpc>
                      </a:pPr>
                      <a:r>
                        <a:rPr sz="1000" b="1" spc="-20" dirty="0">
                          <a:latin typeface="Calibri"/>
                          <a:cs typeface="Calibri"/>
                        </a:rPr>
                        <a:t>3.75</a:t>
                      </a:r>
                      <a:endParaRPr sz="1000">
                        <a:latin typeface="Calibri"/>
                        <a:cs typeface="Calibri"/>
                      </a:endParaRPr>
                    </a:p>
                  </a:txBody>
                  <a:tcPr marL="0" marR="0" marT="0" marB="0">
                    <a:solidFill>
                      <a:srgbClr val="E1DEC4"/>
                    </a:solidFill>
                  </a:tcPr>
                </a:tc>
                <a:tc>
                  <a:txBody>
                    <a:bodyPr/>
                    <a:lstStyle/>
                    <a:p>
                      <a:pPr marL="142240">
                        <a:lnSpc>
                          <a:spcPct val="100000"/>
                        </a:lnSpc>
                        <a:spcBef>
                          <a:spcPts val="20"/>
                        </a:spcBef>
                      </a:pPr>
                      <a:r>
                        <a:rPr sz="900" spc="-20" dirty="0">
                          <a:latin typeface="Calibri"/>
                          <a:cs typeface="Calibri"/>
                        </a:rPr>
                        <a:t>6.50</a:t>
                      </a:r>
                      <a:endParaRPr sz="900">
                        <a:latin typeface="Calibri"/>
                        <a:cs typeface="Calibri"/>
                      </a:endParaRPr>
                    </a:p>
                  </a:txBody>
                  <a:tcPr marL="0" marR="0" marT="2540" marB="0">
                    <a:solidFill>
                      <a:srgbClr val="E1DEC4"/>
                    </a:solidFill>
                  </a:tcPr>
                </a:tc>
                <a:tc>
                  <a:txBody>
                    <a:bodyPr/>
                    <a:lstStyle/>
                    <a:p>
                      <a:pPr marR="17780" algn="ctr">
                        <a:lnSpc>
                          <a:spcPct val="100000"/>
                        </a:lnSpc>
                        <a:spcBef>
                          <a:spcPts val="20"/>
                        </a:spcBef>
                      </a:pPr>
                      <a:r>
                        <a:rPr sz="900" spc="-20" dirty="0">
                          <a:latin typeface="Calibri"/>
                          <a:cs typeface="Calibri"/>
                        </a:rPr>
                        <a:t>2.75</a:t>
                      </a:r>
                      <a:endParaRPr sz="900">
                        <a:latin typeface="Calibri"/>
                        <a:cs typeface="Calibri"/>
                      </a:endParaRPr>
                    </a:p>
                  </a:txBody>
                  <a:tcPr marL="0" marR="0" marT="2540" marB="0">
                    <a:lnR w="6350">
                      <a:solidFill>
                        <a:srgbClr val="FFFFFF"/>
                      </a:solidFill>
                      <a:prstDash val="solid"/>
                    </a:lnR>
                    <a:solidFill>
                      <a:srgbClr val="E1DEC4"/>
                    </a:solidFill>
                  </a:tcPr>
                </a:tc>
                <a:extLst>
                  <a:ext uri="{0D108BD9-81ED-4DB2-BD59-A6C34878D82A}">
                    <a16:rowId xmlns:a16="http://schemas.microsoft.com/office/drawing/2014/main" val="10021"/>
                  </a:ext>
                </a:extLst>
              </a:tr>
              <a:tr h="168910">
                <a:tc>
                  <a:txBody>
                    <a:bodyPr/>
                    <a:lstStyle/>
                    <a:p>
                      <a:pPr marR="5080" algn="ctr">
                        <a:lnSpc>
                          <a:spcPct val="100000"/>
                        </a:lnSpc>
                        <a:spcBef>
                          <a:spcPts val="20"/>
                        </a:spcBef>
                      </a:pPr>
                      <a:r>
                        <a:rPr sz="900" dirty="0">
                          <a:latin typeface="Calibri"/>
                          <a:cs typeface="Calibri"/>
                        </a:rPr>
                        <a:t>nov-</a:t>
                      </a:r>
                      <a:r>
                        <a:rPr sz="900" spc="-25" dirty="0">
                          <a:latin typeface="Calibri"/>
                          <a:cs typeface="Calibri"/>
                        </a:rPr>
                        <a:t>26</a:t>
                      </a:r>
                      <a:endParaRPr sz="900">
                        <a:latin typeface="Calibri"/>
                        <a:cs typeface="Calibri"/>
                      </a:endParaRPr>
                    </a:p>
                  </a:txBody>
                  <a:tcPr marL="0" marR="0" marT="2540" marB="0">
                    <a:solidFill>
                      <a:srgbClr val="E1DEC4"/>
                    </a:solidFill>
                  </a:tcPr>
                </a:tc>
                <a:tc>
                  <a:txBody>
                    <a:bodyPr/>
                    <a:lstStyle/>
                    <a:p>
                      <a:pPr marR="17780" algn="ctr">
                        <a:lnSpc>
                          <a:spcPct val="100000"/>
                        </a:lnSpc>
                        <a:spcBef>
                          <a:spcPts val="20"/>
                        </a:spcBef>
                      </a:pPr>
                      <a:r>
                        <a:rPr sz="900" spc="-20" dirty="0">
                          <a:latin typeface="Calibri"/>
                          <a:cs typeface="Calibri"/>
                        </a:rPr>
                        <a:t>3.75</a:t>
                      </a:r>
                      <a:endParaRPr sz="900">
                        <a:latin typeface="Calibri"/>
                        <a:cs typeface="Calibri"/>
                      </a:endParaRPr>
                    </a:p>
                  </a:txBody>
                  <a:tcPr marL="0" marR="0" marT="2540" marB="0">
                    <a:solidFill>
                      <a:srgbClr val="E1DEC4"/>
                    </a:solidFill>
                  </a:tcPr>
                </a:tc>
                <a:tc>
                  <a:txBody>
                    <a:bodyPr/>
                    <a:lstStyle/>
                    <a:p>
                      <a:pPr marL="129539">
                        <a:lnSpc>
                          <a:spcPts val="1125"/>
                        </a:lnSpc>
                      </a:pPr>
                      <a:r>
                        <a:rPr sz="1000" b="1" spc="-20" dirty="0">
                          <a:latin typeface="Calibri"/>
                          <a:cs typeface="Calibri"/>
                        </a:rPr>
                        <a:t>6.50</a:t>
                      </a:r>
                      <a:endParaRPr sz="1000">
                        <a:latin typeface="Calibri"/>
                        <a:cs typeface="Calibri"/>
                      </a:endParaRPr>
                    </a:p>
                  </a:txBody>
                  <a:tcPr marL="0" marR="0" marT="0" marB="0">
                    <a:solidFill>
                      <a:srgbClr val="E1DEC4"/>
                    </a:solidFill>
                  </a:tcPr>
                </a:tc>
                <a:tc>
                  <a:txBody>
                    <a:bodyPr/>
                    <a:lstStyle/>
                    <a:p>
                      <a:pPr marR="17780" algn="ctr">
                        <a:lnSpc>
                          <a:spcPct val="100000"/>
                        </a:lnSpc>
                        <a:spcBef>
                          <a:spcPts val="20"/>
                        </a:spcBef>
                      </a:pPr>
                      <a:r>
                        <a:rPr sz="900" spc="-20" dirty="0">
                          <a:latin typeface="Calibri"/>
                          <a:cs typeface="Calibri"/>
                        </a:rPr>
                        <a:t>2.75</a:t>
                      </a:r>
                      <a:endParaRPr sz="900">
                        <a:latin typeface="Calibri"/>
                        <a:cs typeface="Calibri"/>
                      </a:endParaRPr>
                    </a:p>
                  </a:txBody>
                  <a:tcPr marL="0" marR="0" marT="2540" marB="0">
                    <a:lnR w="6350">
                      <a:solidFill>
                        <a:srgbClr val="FFFFFF"/>
                      </a:solidFill>
                      <a:prstDash val="solid"/>
                    </a:lnR>
                    <a:solidFill>
                      <a:srgbClr val="E1DEC4"/>
                    </a:solidFill>
                  </a:tcPr>
                </a:tc>
                <a:extLst>
                  <a:ext uri="{0D108BD9-81ED-4DB2-BD59-A6C34878D82A}">
                    <a16:rowId xmlns:a16="http://schemas.microsoft.com/office/drawing/2014/main" val="10022"/>
                  </a:ext>
                </a:extLst>
              </a:tr>
              <a:tr h="156210">
                <a:tc>
                  <a:txBody>
                    <a:bodyPr/>
                    <a:lstStyle/>
                    <a:p>
                      <a:pPr marR="4445" algn="ctr">
                        <a:lnSpc>
                          <a:spcPct val="100000"/>
                        </a:lnSpc>
                        <a:spcBef>
                          <a:spcPts val="20"/>
                        </a:spcBef>
                      </a:pPr>
                      <a:r>
                        <a:rPr sz="900" dirty="0">
                          <a:latin typeface="Calibri"/>
                          <a:cs typeface="Calibri"/>
                        </a:rPr>
                        <a:t>dic-</a:t>
                      </a:r>
                      <a:r>
                        <a:rPr sz="900" spc="-25" dirty="0">
                          <a:latin typeface="Calibri"/>
                          <a:cs typeface="Calibri"/>
                        </a:rPr>
                        <a:t>26</a:t>
                      </a:r>
                      <a:endParaRPr sz="900">
                        <a:latin typeface="Calibri"/>
                        <a:cs typeface="Calibri"/>
                      </a:endParaRPr>
                    </a:p>
                  </a:txBody>
                  <a:tcPr marL="0" marR="0" marT="2540" marB="0">
                    <a:solidFill>
                      <a:srgbClr val="E1DEC4"/>
                    </a:solidFill>
                  </a:tcPr>
                </a:tc>
                <a:tc>
                  <a:txBody>
                    <a:bodyPr/>
                    <a:lstStyle/>
                    <a:p>
                      <a:pPr marR="24130" algn="ctr">
                        <a:lnSpc>
                          <a:spcPts val="1125"/>
                        </a:lnSpc>
                      </a:pPr>
                      <a:r>
                        <a:rPr sz="1000" b="1" spc="-20" dirty="0">
                          <a:latin typeface="Calibri"/>
                          <a:cs typeface="Calibri"/>
                        </a:rPr>
                        <a:t>3.75</a:t>
                      </a:r>
                      <a:endParaRPr sz="1000">
                        <a:latin typeface="Calibri"/>
                        <a:cs typeface="Calibri"/>
                      </a:endParaRPr>
                    </a:p>
                  </a:txBody>
                  <a:tcPr marL="0" marR="0" marT="0" marB="0">
                    <a:solidFill>
                      <a:srgbClr val="E1DEC4"/>
                    </a:solidFill>
                  </a:tcPr>
                </a:tc>
                <a:tc>
                  <a:txBody>
                    <a:bodyPr/>
                    <a:lstStyle/>
                    <a:p>
                      <a:pPr marL="129539">
                        <a:lnSpc>
                          <a:spcPts val="1125"/>
                        </a:lnSpc>
                      </a:pPr>
                      <a:r>
                        <a:rPr sz="1000" b="1" spc="-20" dirty="0">
                          <a:latin typeface="Calibri"/>
                          <a:cs typeface="Calibri"/>
                        </a:rPr>
                        <a:t>6.50</a:t>
                      </a:r>
                      <a:endParaRPr sz="1000">
                        <a:latin typeface="Calibri"/>
                        <a:cs typeface="Calibri"/>
                      </a:endParaRPr>
                    </a:p>
                  </a:txBody>
                  <a:tcPr marL="0" marR="0" marT="0" marB="0">
                    <a:solidFill>
                      <a:srgbClr val="E1DEC4"/>
                    </a:solidFill>
                  </a:tcPr>
                </a:tc>
                <a:tc>
                  <a:txBody>
                    <a:bodyPr/>
                    <a:lstStyle/>
                    <a:p>
                      <a:pPr marR="17780" algn="ctr">
                        <a:lnSpc>
                          <a:spcPct val="100000"/>
                        </a:lnSpc>
                        <a:spcBef>
                          <a:spcPts val="20"/>
                        </a:spcBef>
                      </a:pPr>
                      <a:r>
                        <a:rPr sz="900" spc="-20" dirty="0">
                          <a:latin typeface="Calibri"/>
                          <a:cs typeface="Calibri"/>
                        </a:rPr>
                        <a:t>2.75</a:t>
                      </a:r>
                      <a:endParaRPr sz="900">
                        <a:latin typeface="Calibri"/>
                        <a:cs typeface="Calibri"/>
                      </a:endParaRPr>
                    </a:p>
                  </a:txBody>
                  <a:tcPr marL="0" marR="0" marT="2540" marB="0">
                    <a:lnR w="6350">
                      <a:solidFill>
                        <a:srgbClr val="FFFFFF"/>
                      </a:solidFill>
                      <a:prstDash val="solid"/>
                    </a:lnR>
                    <a:solidFill>
                      <a:srgbClr val="E1DEC4"/>
                    </a:solidFill>
                  </a:tcPr>
                </a:tc>
                <a:extLst>
                  <a:ext uri="{0D108BD9-81ED-4DB2-BD59-A6C34878D82A}">
                    <a16:rowId xmlns:a16="http://schemas.microsoft.com/office/drawing/2014/main" val="10023"/>
                  </a:ext>
                </a:extLst>
              </a:tr>
            </a:tbl>
          </a:graphicData>
        </a:graphic>
      </p:graphicFrame>
      <p:sp>
        <p:nvSpPr>
          <p:cNvPr id="52" name="object 52"/>
          <p:cNvSpPr/>
          <p:nvPr/>
        </p:nvSpPr>
        <p:spPr>
          <a:xfrm>
            <a:off x="5905449" y="2728531"/>
            <a:ext cx="208279" cy="0"/>
          </a:xfrm>
          <a:custGeom>
            <a:avLst/>
            <a:gdLst/>
            <a:ahLst/>
            <a:cxnLst/>
            <a:rect l="l" t="t" r="r" b="b"/>
            <a:pathLst>
              <a:path w="208279">
                <a:moveTo>
                  <a:pt x="0" y="0"/>
                </a:moveTo>
                <a:lnTo>
                  <a:pt x="208174" y="0"/>
                </a:lnTo>
              </a:path>
            </a:pathLst>
          </a:custGeom>
          <a:ln w="16262">
            <a:solidFill>
              <a:srgbClr val="006FC0"/>
            </a:solidFill>
          </a:ln>
        </p:spPr>
        <p:txBody>
          <a:bodyPr wrap="square" lIns="0" tIns="0" rIns="0" bIns="0" rtlCol="0"/>
          <a:lstStyle/>
          <a:p>
            <a:endParaRPr/>
          </a:p>
        </p:txBody>
      </p:sp>
      <p:sp>
        <p:nvSpPr>
          <p:cNvPr id="4" name="object 4"/>
          <p:cNvSpPr/>
          <p:nvPr/>
        </p:nvSpPr>
        <p:spPr>
          <a:xfrm>
            <a:off x="11587988" y="6366332"/>
            <a:ext cx="372745" cy="191770"/>
          </a:xfrm>
          <a:custGeom>
            <a:avLst/>
            <a:gdLst/>
            <a:ahLst/>
            <a:cxnLst/>
            <a:rect l="l" t="t" r="r" b="b"/>
            <a:pathLst>
              <a:path w="372745" h="191770">
                <a:moveTo>
                  <a:pt x="131572" y="124968"/>
                </a:moveTo>
                <a:lnTo>
                  <a:pt x="118237" y="82727"/>
                </a:lnTo>
                <a:lnTo>
                  <a:pt x="75565" y="64147"/>
                </a:lnTo>
                <a:lnTo>
                  <a:pt x="68453" y="64147"/>
                </a:lnTo>
                <a:lnTo>
                  <a:pt x="61849" y="65328"/>
                </a:lnTo>
                <a:lnTo>
                  <a:pt x="49657" y="70078"/>
                </a:lnTo>
                <a:lnTo>
                  <a:pt x="44958" y="73139"/>
                </a:lnTo>
                <a:lnTo>
                  <a:pt x="41529" y="76873"/>
                </a:lnTo>
                <a:lnTo>
                  <a:pt x="41529" y="41744"/>
                </a:lnTo>
                <a:lnTo>
                  <a:pt x="120904" y="41744"/>
                </a:lnTo>
                <a:lnTo>
                  <a:pt x="120904" y="3568"/>
                </a:lnTo>
                <a:lnTo>
                  <a:pt x="2032" y="3568"/>
                </a:lnTo>
                <a:lnTo>
                  <a:pt x="2032" y="114274"/>
                </a:lnTo>
                <a:lnTo>
                  <a:pt x="44069" y="114274"/>
                </a:lnTo>
                <a:lnTo>
                  <a:pt x="45123" y="110032"/>
                </a:lnTo>
                <a:lnTo>
                  <a:pt x="45212" y="109702"/>
                </a:lnTo>
                <a:lnTo>
                  <a:pt x="47752" y="106006"/>
                </a:lnTo>
                <a:lnTo>
                  <a:pt x="55118" y="100406"/>
                </a:lnTo>
                <a:lnTo>
                  <a:pt x="59944" y="99009"/>
                </a:lnTo>
                <a:lnTo>
                  <a:pt x="73533" y="99009"/>
                </a:lnTo>
                <a:lnTo>
                  <a:pt x="79502" y="101219"/>
                </a:lnTo>
                <a:lnTo>
                  <a:pt x="87630" y="110032"/>
                </a:lnTo>
                <a:lnTo>
                  <a:pt x="89662" y="116395"/>
                </a:lnTo>
                <a:lnTo>
                  <a:pt x="89662" y="133197"/>
                </a:lnTo>
                <a:lnTo>
                  <a:pt x="87731" y="139649"/>
                </a:lnTo>
                <a:lnTo>
                  <a:pt x="87630" y="139992"/>
                </a:lnTo>
                <a:lnTo>
                  <a:pt x="83820" y="145072"/>
                </a:lnTo>
                <a:lnTo>
                  <a:pt x="79883" y="150164"/>
                </a:lnTo>
                <a:lnTo>
                  <a:pt x="73914" y="152704"/>
                </a:lnTo>
                <a:lnTo>
                  <a:pt x="59182" y="152704"/>
                </a:lnTo>
                <a:lnTo>
                  <a:pt x="53848" y="150977"/>
                </a:lnTo>
                <a:lnTo>
                  <a:pt x="45974" y="144018"/>
                </a:lnTo>
                <a:lnTo>
                  <a:pt x="43561" y="139649"/>
                </a:lnTo>
                <a:lnTo>
                  <a:pt x="42545" y="134391"/>
                </a:lnTo>
                <a:lnTo>
                  <a:pt x="0" y="134391"/>
                </a:lnTo>
                <a:lnTo>
                  <a:pt x="18796" y="174256"/>
                </a:lnTo>
                <a:lnTo>
                  <a:pt x="57594" y="189179"/>
                </a:lnTo>
                <a:lnTo>
                  <a:pt x="67437" y="189611"/>
                </a:lnTo>
                <a:lnTo>
                  <a:pt x="81889" y="188531"/>
                </a:lnTo>
                <a:lnTo>
                  <a:pt x="122135" y="162699"/>
                </a:lnTo>
                <a:lnTo>
                  <a:pt x="126873" y="152704"/>
                </a:lnTo>
                <a:lnTo>
                  <a:pt x="127381" y="151663"/>
                </a:lnTo>
                <a:lnTo>
                  <a:pt x="130517" y="139090"/>
                </a:lnTo>
                <a:lnTo>
                  <a:pt x="131572" y="124968"/>
                </a:lnTo>
                <a:close/>
              </a:path>
              <a:path w="372745" h="191770">
                <a:moveTo>
                  <a:pt x="299212" y="94170"/>
                </a:moveTo>
                <a:lnTo>
                  <a:pt x="294995" y="55041"/>
                </a:lnTo>
                <a:lnTo>
                  <a:pt x="272554" y="14185"/>
                </a:lnTo>
                <a:lnTo>
                  <a:pt x="256540" y="5156"/>
                </a:lnTo>
                <a:lnTo>
                  <a:pt x="256540" y="94170"/>
                </a:lnTo>
                <a:lnTo>
                  <a:pt x="256400" y="102463"/>
                </a:lnTo>
                <a:lnTo>
                  <a:pt x="246253" y="141135"/>
                </a:lnTo>
                <a:lnTo>
                  <a:pt x="235839" y="148132"/>
                </a:lnTo>
                <a:lnTo>
                  <a:pt x="219583" y="148132"/>
                </a:lnTo>
                <a:lnTo>
                  <a:pt x="199491" y="109994"/>
                </a:lnTo>
                <a:lnTo>
                  <a:pt x="199009" y="94170"/>
                </a:lnTo>
                <a:lnTo>
                  <a:pt x="199351" y="82067"/>
                </a:lnTo>
                <a:lnTo>
                  <a:pt x="213144" y="44196"/>
                </a:lnTo>
                <a:lnTo>
                  <a:pt x="227711" y="40728"/>
                </a:lnTo>
                <a:lnTo>
                  <a:pt x="235724" y="41605"/>
                </a:lnTo>
                <a:lnTo>
                  <a:pt x="256184" y="82067"/>
                </a:lnTo>
                <a:lnTo>
                  <a:pt x="256540" y="94170"/>
                </a:lnTo>
                <a:lnTo>
                  <a:pt x="256540" y="5156"/>
                </a:lnTo>
                <a:lnTo>
                  <a:pt x="245262" y="1587"/>
                </a:lnTo>
                <a:lnTo>
                  <a:pt x="227711" y="0"/>
                </a:lnTo>
                <a:lnTo>
                  <a:pt x="210210" y="1587"/>
                </a:lnTo>
                <a:lnTo>
                  <a:pt x="173101" y="25196"/>
                </a:lnTo>
                <a:lnTo>
                  <a:pt x="157276" y="73444"/>
                </a:lnTo>
                <a:lnTo>
                  <a:pt x="156210" y="94170"/>
                </a:lnTo>
                <a:lnTo>
                  <a:pt x="157276" y="115125"/>
                </a:lnTo>
                <a:lnTo>
                  <a:pt x="173101" y="163652"/>
                </a:lnTo>
                <a:lnTo>
                  <a:pt x="210210" y="187286"/>
                </a:lnTo>
                <a:lnTo>
                  <a:pt x="227711" y="188849"/>
                </a:lnTo>
                <a:lnTo>
                  <a:pt x="245262" y="187286"/>
                </a:lnTo>
                <a:lnTo>
                  <a:pt x="282321" y="163652"/>
                </a:lnTo>
                <a:lnTo>
                  <a:pt x="290283" y="148132"/>
                </a:lnTo>
                <a:lnTo>
                  <a:pt x="294995" y="133692"/>
                </a:lnTo>
                <a:lnTo>
                  <a:pt x="298157" y="115125"/>
                </a:lnTo>
                <a:lnTo>
                  <a:pt x="299212" y="94170"/>
                </a:lnTo>
                <a:close/>
              </a:path>
              <a:path w="372745" h="191770">
                <a:moveTo>
                  <a:pt x="372745" y="161455"/>
                </a:moveTo>
                <a:lnTo>
                  <a:pt x="370332" y="155765"/>
                </a:lnTo>
                <a:lnTo>
                  <a:pt x="360680" y="146608"/>
                </a:lnTo>
                <a:lnTo>
                  <a:pt x="354457" y="144310"/>
                </a:lnTo>
                <a:lnTo>
                  <a:pt x="339344" y="144310"/>
                </a:lnTo>
                <a:lnTo>
                  <a:pt x="333121" y="146608"/>
                </a:lnTo>
                <a:lnTo>
                  <a:pt x="323469" y="155765"/>
                </a:lnTo>
                <a:lnTo>
                  <a:pt x="321056" y="161455"/>
                </a:lnTo>
                <a:lnTo>
                  <a:pt x="321056" y="174853"/>
                </a:lnTo>
                <a:lnTo>
                  <a:pt x="323469" y="180416"/>
                </a:lnTo>
                <a:lnTo>
                  <a:pt x="333121" y="189407"/>
                </a:lnTo>
                <a:lnTo>
                  <a:pt x="339344" y="191655"/>
                </a:lnTo>
                <a:lnTo>
                  <a:pt x="347091" y="191655"/>
                </a:lnTo>
                <a:lnTo>
                  <a:pt x="354457" y="191655"/>
                </a:lnTo>
                <a:lnTo>
                  <a:pt x="360680" y="189407"/>
                </a:lnTo>
                <a:lnTo>
                  <a:pt x="370332" y="180416"/>
                </a:lnTo>
                <a:lnTo>
                  <a:pt x="372745" y="174853"/>
                </a:lnTo>
                <a:lnTo>
                  <a:pt x="372745" y="161455"/>
                </a:lnTo>
                <a:close/>
              </a:path>
            </a:pathLst>
          </a:custGeom>
          <a:solidFill>
            <a:srgbClr val="242424">
              <a:alpha val="25097"/>
            </a:srgbClr>
          </a:solidFill>
        </p:spPr>
        <p:txBody>
          <a:bodyPr wrap="square" lIns="0" tIns="0" rIns="0" bIns="0" rtlCol="0"/>
          <a:lstStyle/>
          <a:p>
            <a:endParaRPr/>
          </a:p>
        </p:txBody>
      </p:sp>
      <p:sp>
        <p:nvSpPr>
          <p:cNvPr id="5" name="object 5"/>
          <p:cNvSpPr txBox="1"/>
          <p:nvPr/>
        </p:nvSpPr>
        <p:spPr>
          <a:xfrm>
            <a:off x="358241" y="6503923"/>
            <a:ext cx="3258185" cy="147955"/>
          </a:xfrm>
          <a:prstGeom prst="rect">
            <a:avLst/>
          </a:prstGeom>
        </p:spPr>
        <p:txBody>
          <a:bodyPr vert="horz" wrap="square" lIns="0" tIns="12700" rIns="0" bIns="0" rtlCol="0">
            <a:spAutoFit/>
          </a:bodyPr>
          <a:lstStyle/>
          <a:p>
            <a:pPr marL="12700">
              <a:lnSpc>
                <a:spcPct val="100000"/>
              </a:lnSpc>
              <a:spcBef>
                <a:spcPts val="100"/>
              </a:spcBef>
            </a:pPr>
            <a:r>
              <a:rPr sz="800" i="1" dirty="0">
                <a:latin typeface="Verdana"/>
                <a:cs typeface="Verdana"/>
              </a:rPr>
              <a:t>Fuente:</a:t>
            </a:r>
            <a:r>
              <a:rPr sz="800" i="1" spc="-15" dirty="0">
                <a:latin typeface="Verdana"/>
                <a:cs typeface="Verdana"/>
              </a:rPr>
              <a:t> </a:t>
            </a:r>
            <a:r>
              <a:rPr sz="800" i="1" dirty="0">
                <a:latin typeface="Verdana"/>
                <a:cs typeface="Verdana"/>
              </a:rPr>
              <a:t>Actinver</a:t>
            </a:r>
            <a:r>
              <a:rPr sz="800" i="1" spc="-20" dirty="0">
                <a:latin typeface="Verdana"/>
                <a:cs typeface="Verdana"/>
              </a:rPr>
              <a:t> </a:t>
            </a:r>
            <a:r>
              <a:rPr sz="800" i="1" dirty="0">
                <a:latin typeface="Verdana"/>
                <a:cs typeface="Verdana"/>
              </a:rPr>
              <a:t>con</a:t>
            </a:r>
            <a:r>
              <a:rPr sz="800" i="1" spc="-15" dirty="0">
                <a:latin typeface="Verdana"/>
                <a:cs typeface="Verdana"/>
              </a:rPr>
              <a:t> </a:t>
            </a:r>
            <a:r>
              <a:rPr sz="800" i="1" dirty="0">
                <a:latin typeface="Verdana"/>
                <a:cs typeface="Verdana"/>
              </a:rPr>
              <a:t>información</a:t>
            </a:r>
            <a:r>
              <a:rPr sz="800" i="1" spc="-10" dirty="0">
                <a:latin typeface="Verdana"/>
                <a:cs typeface="Verdana"/>
              </a:rPr>
              <a:t> </a:t>
            </a:r>
            <a:r>
              <a:rPr sz="800" i="1" dirty="0">
                <a:latin typeface="Verdana"/>
                <a:cs typeface="Verdana"/>
              </a:rPr>
              <a:t>de</a:t>
            </a:r>
            <a:r>
              <a:rPr sz="800" i="1" spc="-20" dirty="0">
                <a:latin typeface="Verdana"/>
                <a:cs typeface="Verdana"/>
              </a:rPr>
              <a:t> </a:t>
            </a:r>
            <a:r>
              <a:rPr sz="800" i="1" dirty="0">
                <a:latin typeface="Verdana"/>
                <a:cs typeface="Verdana"/>
              </a:rPr>
              <a:t>INEGI</a:t>
            </a:r>
            <a:r>
              <a:rPr sz="800" i="1" spc="-15" dirty="0">
                <a:latin typeface="Verdana"/>
                <a:cs typeface="Verdana"/>
              </a:rPr>
              <a:t> </a:t>
            </a:r>
            <a:r>
              <a:rPr sz="800" i="1" dirty="0">
                <a:latin typeface="Verdana"/>
                <a:cs typeface="Verdana"/>
              </a:rPr>
              <a:t>y</a:t>
            </a:r>
            <a:r>
              <a:rPr sz="800" i="1" spc="-15" dirty="0">
                <a:latin typeface="Verdana"/>
                <a:cs typeface="Verdana"/>
              </a:rPr>
              <a:t> </a:t>
            </a:r>
            <a:r>
              <a:rPr sz="800" i="1" dirty="0">
                <a:latin typeface="Verdana"/>
                <a:cs typeface="Verdana"/>
              </a:rPr>
              <a:t>Banco</a:t>
            </a:r>
            <a:r>
              <a:rPr sz="800" i="1" spc="-10" dirty="0">
                <a:latin typeface="Verdana"/>
                <a:cs typeface="Verdana"/>
              </a:rPr>
              <a:t> </a:t>
            </a:r>
            <a:r>
              <a:rPr sz="800" i="1" dirty="0">
                <a:latin typeface="Verdana"/>
                <a:cs typeface="Verdana"/>
              </a:rPr>
              <a:t>de</a:t>
            </a:r>
            <a:r>
              <a:rPr sz="800" i="1" spc="-20" dirty="0">
                <a:latin typeface="Verdana"/>
                <a:cs typeface="Verdana"/>
              </a:rPr>
              <a:t> </a:t>
            </a:r>
            <a:r>
              <a:rPr sz="800" i="1" spc="-10" dirty="0">
                <a:latin typeface="Verdana"/>
                <a:cs typeface="Verdana"/>
              </a:rPr>
              <a:t>México.</a:t>
            </a:r>
            <a:endParaRPr sz="800">
              <a:latin typeface="Verdana"/>
              <a:cs typeface="Verdan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1325880"/>
            <a:chOff x="0" y="0"/>
            <a:chExt cx="12192000" cy="1325880"/>
          </a:xfrm>
        </p:grpSpPr>
        <p:pic>
          <p:nvPicPr>
            <p:cNvPr id="3" name="object 3"/>
            <p:cNvPicPr/>
            <p:nvPr/>
          </p:nvPicPr>
          <p:blipFill>
            <a:blip r:embed="rId2" cstate="print"/>
            <a:stretch>
              <a:fillRect/>
            </a:stretch>
          </p:blipFill>
          <p:spPr>
            <a:xfrm>
              <a:off x="0" y="0"/>
              <a:ext cx="1880616" cy="1325879"/>
            </a:xfrm>
            <a:prstGeom prst="rect">
              <a:avLst/>
            </a:prstGeom>
          </p:spPr>
        </p:pic>
        <p:pic>
          <p:nvPicPr>
            <p:cNvPr id="4" name="object 4"/>
            <p:cNvPicPr/>
            <p:nvPr/>
          </p:nvPicPr>
          <p:blipFill>
            <a:blip r:embed="rId3" cstate="print"/>
            <a:stretch>
              <a:fillRect/>
            </a:stretch>
          </p:blipFill>
          <p:spPr>
            <a:xfrm>
              <a:off x="0" y="0"/>
              <a:ext cx="1776760" cy="1135379"/>
            </a:xfrm>
            <a:prstGeom prst="rect">
              <a:avLst/>
            </a:prstGeom>
          </p:spPr>
        </p:pic>
        <p:pic>
          <p:nvPicPr>
            <p:cNvPr id="5" name="object 5"/>
            <p:cNvPicPr/>
            <p:nvPr/>
          </p:nvPicPr>
          <p:blipFill>
            <a:blip r:embed="rId4" cstate="print"/>
            <a:stretch>
              <a:fillRect/>
            </a:stretch>
          </p:blipFill>
          <p:spPr>
            <a:xfrm>
              <a:off x="1673351" y="0"/>
              <a:ext cx="10515600" cy="1325879"/>
            </a:xfrm>
            <a:prstGeom prst="rect">
              <a:avLst/>
            </a:prstGeom>
          </p:spPr>
        </p:pic>
        <p:sp>
          <p:nvSpPr>
            <p:cNvPr id="6" name="object 6"/>
            <p:cNvSpPr/>
            <p:nvPr/>
          </p:nvSpPr>
          <p:spPr>
            <a:xfrm>
              <a:off x="1776760" y="60960"/>
              <a:ext cx="10415270" cy="1074420"/>
            </a:xfrm>
            <a:custGeom>
              <a:avLst/>
              <a:gdLst/>
              <a:ahLst/>
              <a:cxnLst/>
              <a:rect l="l" t="t" r="r" b="b"/>
              <a:pathLst>
                <a:path w="10415270" h="1074420">
                  <a:moveTo>
                    <a:pt x="0" y="1074420"/>
                  </a:moveTo>
                  <a:lnTo>
                    <a:pt x="10415239" y="1074420"/>
                  </a:lnTo>
                  <a:lnTo>
                    <a:pt x="10415239" y="0"/>
                  </a:lnTo>
                  <a:lnTo>
                    <a:pt x="0" y="0"/>
                  </a:lnTo>
                  <a:lnTo>
                    <a:pt x="0" y="1074420"/>
                  </a:lnTo>
                  <a:close/>
                </a:path>
              </a:pathLst>
            </a:custGeom>
            <a:solidFill>
              <a:srgbClr val="FFFFFF"/>
            </a:solidFill>
          </p:spPr>
          <p:txBody>
            <a:bodyPr wrap="square" lIns="0" tIns="0" rIns="0" bIns="0" rtlCol="0"/>
            <a:lstStyle/>
            <a:p>
              <a:endParaRPr/>
            </a:p>
          </p:txBody>
        </p:sp>
        <p:pic>
          <p:nvPicPr>
            <p:cNvPr id="7" name="object 7"/>
            <p:cNvPicPr/>
            <p:nvPr/>
          </p:nvPicPr>
          <p:blipFill>
            <a:blip r:embed="rId5" cstate="print"/>
            <a:stretch>
              <a:fillRect/>
            </a:stretch>
          </p:blipFill>
          <p:spPr>
            <a:xfrm>
              <a:off x="384927" y="567690"/>
              <a:ext cx="1006902" cy="542629"/>
            </a:xfrm>
            <a:prstGeom prst="rect">
              <a:avLst/>
            </a:prstGeom>
          </p:spPr>
        </p:pic>
        <p:sp>
          <p:nvSpPr>
            <p:cNvPr id="8" name="object 8"/>
            <p:cNvSpPr/>
            <p:nvPr/>
          </p:nvSpPr>
          <p:spPr>
            <a:xfrm>
              <a:off x="1776760" y="0"/>
              <a:ext cx="10415270" cy="60960"/>
            </a:xfrm>
            <a:custGeom>
              <a:avLst/>
              <a:gdLst/>
              <a:ahLst/>
              <a:cxnLst/>
              <a:rect l="l" t="t" r="r" b="b"/>
              <a:pathLst>
                <a:path w="10415270" h="60960">
                  <a:moveTo>
                    <a:pt x="10415238" y="0"/>
                  </a:moveTo>
                  <a:lnTo>
                    <a:pt x="0" y="0"/>
                  </a:lnTo>
                  <a:lnTo>
                    <a:pt x="0" y="60959"/>
                  </a:lnTo>
                  <a:lnTo>
                    <a:pt x="10415238" y="60959"/>
                  </a:lnTo>
                  <a:lnTo>
                    <a:pt x="10415238" y="0"/>
                  </a:lnTo>
                  <a:close/>
                </a:path>
              </a:pathLst>
            </a:custGeom>
            <a:solidFill>
              <a:srgbClr val="0F6FF5"/>
            </a:solidFill>
          </p:spPr>
          <p:txBody>
            <a:bodyPr wrap="square" lIns="0" tIns="0" rIns="0" bIns="0" rtlCol="0"/>
            <a:lstStyle/>
            <a:p>
              <a:endParaRPr/>
            </a:p>
          </p:txBody>
        </p:sp>
      </p:grpSp>
      <p:sp>
        <p:nvSpPr>
          <p:cNvPr id="9" name="object 9"/>
          <p:cNvSpPr/>
          <p:nvPr/>
        </p:nvSpPr>
        <p:spPr>
          <a:xfrm>
            <a:off x="111124" y="6483349"/>
            <a:ext cx="45720" cy="298450"/>
          </a:xfrm>
          <a:custGeom>
            <a:avLst/>
            <a:gdLst/>
            <a:ahLst/>
            <a:cxnLst/>
            <a:rect l="l" t="t" r="r" b="b"/>
            <a:pathLst>
              <a:path w="45719" h="298450">
                <a:moveTo>
                  <a:pt x="45718" y="0"/>
                </a:moveTo>
                <a:lnTo>
                  <a:pt x="0" y="0"/>
                </a:lnTo>
                <a:lnTo>
                  <a:pt x="0" y="298449"/>
                </a:lnTo>
                <a:lnTo>
                  <a:pt x="45718" y="298449"/>
                </a:lnTo>
                <a:lnTo>
                  <a:pt x="45718" y="0"/>
                </a:lnTo>
                <a:close/>
              </a:path>
            </a:pathLst>
          </a:custGeom>
          <a:solidFill>
            <a:srgbClr val="0F6FF5"/>
          </a:solidFill>
        </p:spPr>
        <p:txBody>
          <a:bodyPr wrap="square" lIns="0" tIns="0" rIns="0" bIns="0" rtlCol="0"/>
          <a:lstStyle/>
          <a:p>
            <a:endParaRPr/>
          </a:p>
        </p:txBody>
      </p:sp>
      <p:sp>
        <p:nvSpPr>
          <p:cNvPr id="10" name="object 10"/>
          <p:cNvSpPr txBox="1"/>
          <p:nvPr/>
        </p:nvSpPr>
        <p:spPr>
          <a:xfrm>
            <a:off x="1851977" y="278891"/>
            <a:ext cx="10130155" cy="656590"/>
          </a:xfrm>
          <a:prstGeom prst="rect">
            <a:avLst/>
          </a:prstGeom>
        </p:spPr>
        <p:txBody>
          <a:bodyPr vert="horz" wrap="square" lIns="0" tIns="17145" rIns="0" bIns="0" rtlCol="0">
            <a:spAutoFit/>
          </a:bodyPr>
          <a:lstStyle/>
          <a:p>
            <a:pPr marL="12700" marR="5080" algn="just">
              <a:lnSpc>
                <a:spcPct val="97900"/>
              </a:lnSpc>
              <a:spcBef>
                <a:spcPts val="135"/>
              </a:spcBef>
            </a:pPr>
            <a:r>
              <a:rPr sz="1400" dirty="0">
                <a:solidFill>
                  <a:srgbClr val="222222"/>
                </a:solidFill>
                <a:latin typeface="Lucida Sans Unicode"/>
                <a:cs typeface="Lucida Sans Unicode"/>
              </a:rPr>
              <a:t>En</a:t>
            </a:r>
            <a:r>
              <a:rPr sz="1400" spc="100" dirty="0">
                <a:solidFill>
                  <a:srgbClr val="222222"/>
                </a:solidFill>
                <a:latin typeface="Lucida Sans Unicode"/>
                <a:cs typeface="Lucida Sans Unicode"/>
              </a:rPr>
              <a:t> </a:t>
            </a:r>
            <a:r>
              <a:rPr sz="1400" spc="-10" dirty="0">
                <a:solidFill>
                  <a:srgbClr val="222222"/>
                </a:solidFill>
                <a:latin typeface="Lucida Sans Unicode"/>
                <a:cs typeface="Lucida Sans Unicode"/>
              </a:rPr>
              <a:t>México,</a:t>
            </a:r>
            <a:r>
              <a:rPr sz="1400" spc="100" dirty="0">
                <a:solidFill>
                  <a:srgbClr val="222222"/>
                </a:solidFill>
                <a:latin typeface="Lucida Sans Unicode"/>
                <a:cs typeface="Lucida Sans Unicode"/>
              </a:rPr>
              <a:t> </a:t>
            </a:r>
            <a:r>
              <a:rPr sz="1400" spc="55" dirty="0">
                <a:solidFill>
                  <a:srgbClr val="222222"/>
                </a:solidFill>
                <a:latin typeface="Lucida Sans Unicode"/>
                <a:cs typeface="Lucida Sans Unicode"/>
              </a:rPr>
              <a:t>la</a:t>
            </a:r>
            <a:r>
              <a:rPr sz="1400" spc="105" dirty="0">
                <a:solidFill>
                  <a:srgbClr val="222222"/>
                </a:solidFill>
                <a:latin typeface="Lucida Sans Unicode"/>
                <a:cs typeface="Lucida Sans Unicode"/>
              </a:rPr>
              <a:t> </a:t>
            </a:r>
            <a:r>
              <a:rPr sz="1400" dirty="0">
                <a:solidFill>
                  <a:srgbClr val="222222"/>
                </a:solidFill>
                <a:latin typeface="Lucida Sans Unicode"/>
                <a:cs typeface="Lucida Sans Unicode"/>
              </a:rPr>
              <a:t>inflación</a:t>
            </a:r>
            <a:r>
              <a:rPr sz="1400" spc="105" dirty="0">
                <a:solidFill>
                  <a:srgbClr val="222222"/>
                </a:solidFill>
                <a:latin typeface="Lucida Sans Unicode"/>
                <a:cs typeface="Lucida Sans Unicode"/>
              </a:rPr>
              <a:t> </a:t>
            </a:r>
            <a:r>
              <a:rPr sz="1400" spc="90" dirty="0">
                <a:solidFill>
                  <a:srgbClr val="222222"/>
                </a:solidFill>
                <a:latin typeface="Lucida Sans Unicode"/>
                <a:cs typeface="Lucida Sans Unicode"/>
              </a:rPr>
              <a:t>ha</a:t>
            </a:r>
            <a:r>
              <a:rPr sz="1400" spc="105" dirty="0">
                <a:solidFill>
                  <a:srgbClr val="222222"/>
                </a:solidFill>
                <a:latin typeface="Lucida Sans Unicode"/>
                <a:cs typeface="Lucida Sans Unicode"/>
              </a:rPr>
              <a:t> </a:t>
            </a:r>
            <a:r>
              <a:rPr sz="1400" dirty="0">
                <a:solidFill>
                  <a:srgbClr val="222222"/>
                </a:solidFill>
                <a:latin typeface="Lucida Sans Unicode"/>
                <a:cs typeface="Lucida Sans Unicode"/>
              </a:rPr>
              <a:t>venido</a:t>
            </a:r>
            <a:r>
              <a:rPr sz="1400" spc="100" dirty="0">
                <a:solidFill>
                  <a:srgbClr val="222222"/>
                </a:solidFill>
                <a:latin typeface="Lucida Sans Unicode"/>
                <a:cs typeface="Lucida Sans Unicode"/>
              </a:rPr>
              <a:t> </a:t>
            </a:r>
            <a:r>
              <a:rPr sz="1400" dirty="0">
                <a:solidFill>
                  <a:srgbClr val="222222"/>
                </a:solidFill>
                <a:latin typeface="Lucida Sans Unicode"/>
                <a:cs typeface="Lucida Sans Unicode"/>
              </a:rPr>
              <a:t>disminuyendo</a:t>
            </a:r>
            <a:r>
              <a:rPr sz="1400" spc="114" dirty="0">
                <a:solidFill>
                  <a:srgbClr val="222222"/>
                </a:solidFill>
                <a:latin typeface="Lucida Sans Unicode"/>
                <a:cs typeface="Lucida Sans Unicode"/>
              </a:rPr>
              <a:t> </a:t>
            </a:r>
            <a:r>
              <a:rPr sz="1400" spc="60" dirty="0">
                <a:solidFill>
                  <a:srgbClr val="222222"/>
                </a:solidFill>
                <a:latin typeface="Lucida Sans Unicode"/>
                <a:cs typeface="Lucida Sans Unicode"/>
              </a:rPr>
              <a:t>gracias</a:t>
            </a:r>
            <a:r>
              <a:rPr sz="1400" spc="90" dirty="0">
                <a:solidFill>
                  <a:srgbClr val="222222"/>
                </a:solidFill>
                <a:latin typeface="Lucida Sans Unicode"/>
                <a:cs typeface="Lucida Sans Unicode"/>
              </a:rPr>
              <a:t> </a:t>
            </a:r>
            <a:r>
              <a:rPr sz="1400" spc="50" dirty="0">
                <a:solidFill>
                  <a:srgbClr val="222222"/>
                </a:solidFill>
                <a:latin typeface="Lucida Sans Unicode"/>
                <a:cs typeface="Lucida Sans Unicode"/>
              </a:rPr>
              <a:t>al</a:t>
            </a:r>
            <a:r>
              <a:rPr sz="1400" spc="105" dirty="0">
                <a:solidFill>
                  <a:srgbClr val="222222"/>
                </a:solidFill>
                <a:latin typeface="Lucida Sans Unicode"/>
                <a:cs typeface="Lucida Sans Unicode"/>
              </a:rPr>
              <a:t> </a:t>
            </a:r>
            <a:r>
              <a:rPr sz="1400" spc="50" dirty="0">
                <a:solidFill>
                  <a:srgbClr val="222222"/>
                </a:solidFill>
                <a:latin typeface="Lucida Sans Unicode"/>
                <a:cs typeface="Lucida Sans Unicode"/>
              </a:rPr>
              <a:t>descenso</a:t>
            </a:r>
            <a:r>
              <a:rPr sz="1400" spc="110" dirty="0">
                <a:solidFill>
                  <a:srgbClr val="222222"/>
                </a:solidFill>
                <a:latin typeface="Lucida Sans Unicode"/>
                <a:cs typeface="Lucida Sans Unicode"/>
              </a:rPr>
              <a:t> </a:t>
            </a:r>
            <a:r>
              <a:rPr sz="1400" spc="70" dirty="0">
                <a:solidFill>
                  <a:srgbClr val="222222"/>
                </a:solidFill>
                <a:latin typeface="Lucida Sans Unicode"/>
                <a:cs typeface="Lucida Sans Unicode"/>
              </a:rPr>
              <a:t>de</a:t>
            </a:r>
            <a:r>
              <a:rPr sz="1400" spc="90" dirty="0">
                <a:solidFill>
                  <a:srgbClr val="222222"/>
                </a:solidFill>
                <a:latin typeface="Lucida Sans Unicode"/>
                <a:cs typeface="Lucida Sans Unicode"/>
              </a:rPr>
              <a:t> </a:t>
            </a:r>
            <a:r>
              <a:rPr sz="1400" dirty="0">
                <a:solidFill>
                  <a:srgbClr val="222222"/>
                </a:solidFill>
                <a:latin typeface="Lucida Sans Unicode"/>
                <a:cs typeface="Lucida Sans Unicode"/>
              </a:rPr>
              <a:t>los</a:t>
            </a:r>
            <a:r>
              <a:rPr sz="1400" spc="95" dirty="0">
                <a:solidFill>
                  <a:srgbClr val="222222"/>
                </a:solidFill>
                <a:latin typeface="Lucida Sans Unicode"/>
                <a:cs typeface="Lucida Sans Unicode"/>
              </a:rPr>
              <a:t> </a:t>
            </a:r>
            <a:r>
              <a:rPr sz="1400" dirty="0">
                <a:solidFill>
                  <a:srgbClr val="222222"/>
                </a:solidFill>
                <a:latin typeface="Lucida Sans Unicode"/>
                <a:cs typeface="Lucida Sans Unicode"/>
              </a:rPr>
              <a:t>agropecuarios.</a:t>
            </a:r>
            <a:r>
              <a:rPr sz="1400" spc="105" dirty="0">
                <a:solidFill>
                  <a:srgbClr val="222222"/>
                </a:solidFill>
                <a:latin typeface="Lucida Sans Unicode"/>
                <a:cs typeface="Lucida Sans Unicode"/>
              </a:rPr>
              <a:t> </a:t>
            </a:r>
            <a:r>
              <a:rPr sz="1400" dirty="0">
                <a:solidFill>
                  <a:srgbClr val="222222"/>
                </a:solidFill>
                <a:latin typeface="Lucida Sans Unicode"/>
                <a:cs typeface="Lucida Sans Unicode"/>
              </a:rPr>
              <a:t>No</a:t>
            </a:r>
            <a:r>
              <a:rPr sz="1400" spc="105" dirty="0">
                <a:solidFill>
                  <a:srgbClr val="222222"/>
                </a:solidFill>
                <a:latin typeface="Lucida Sans Unicode"/>
                <a:cs typeface="Lucida Sans Unicode"/>
              </a:rPr>
              <a:t> </a:t>
            </a:r>
            <a:r>
              <a:rPr sz="1400" dirty="0">
                <a:solidFill>
                  <a:srgbClr val="222222"/>
                </a:solidFill>
                <a:latin typeface="Lucida Sans Unicode"/>
                <a:cs typeface="Lucida Sans Unicode"/>
              </a:rPr>
              <a:t>obstante,</a:t>
            </a:r>
            <a:r>
              <a:rPr sz="1400" spc="95" dirty="0">
                <a:solidFill>
                  <a:srgbClr val="222222"/>
                </a:solidFill>
                <a:latin typeface="Lucida Sans Unicode"/>
                <a:cs typeface="Lucida Sans Unicode"/>
              </a:rPr>
              <a:t> </a:t>
            </a:r>
            <a:r>
              <a:rPr sz="1400" spc="114" dirty="0">
                <a:solidFill>
                  <a:srgbClr val="222222"/>
                </a:solidFill>
                <a:latin typeface="Lucida Sans Unicode"/>
                <a:cs typeface="Lucida Sans Unicode"/>
              </a:rPr>
              <a:t>dada</a:t>
            </a:r>
            <a:r>
              <a:rPr sz="1400" spc="105" dirty="0">
                <a:solidFill>
                  <a:srgbClr val="222222"/>
                </a:solidFill>
                <a:latin typeface="Lucida Sans Unicode"/>
                <a:cs typeface="Lucida Sans Unicode"/>
              </a:rPr>
              <a:t> </a:t>
            </a:r>
            <a:r>
              <a:rPr sz="1400" spc="30" dirty="0">
                <a:solidFill>
                  <a:srgbClr val="222222"/>
                </a:solidFill>
                <a:latin typeface="Lucida Sans Unicode"/>
                <a:cs typeface="Lucida Sans Unicode"/>
              </a:rPr>
              <a:t>la </a:t>
            </a:r>
            <a:r>
              <a:rPr sz="1400" dirty="0">
                <a:solidFill>
                  <a:srgbClr val="222222"/>
                </a:solidFill>
                <a:latin typeface="Lucida Sans Unicode"/>
                <a:cs typeface="Lucida Sans Unicode"/>
              </a:rPr>
              <a:t>fortaleza</a:t>
            </a:r>
            <a:r>
              <a:rPr sz="1400" spc="135" dirty="0">
                <a:solidFill>
                  <a:srgbClr val="222222"/>
                </a:solidFill>
                <a:latin typeface="Lucida Sans Unicode"/>
                <a:cs typeface="Lucida Sans Unicode"/>
              </a:rPr>
              <a:t> </a:t>
            </a:r>
            <a:r>
              <a:rPr sz="1400" dirty="0">
                <a:solidFill>
                  <a:srgbClr val="222222"/>
                </a:solidFill>
                <a:latin typeface="Lucida Sans Unicode"/>
                <a:cs typeface="Lucida Sans Unicode"/>
              </a:rPr>
              <a:t>del</a:t>
            </a:r>
            <a:r>
              <a:rPr sz="1400" spc="145" dirty="0">
                <a:solidFill>
                  <a:srgbClr val="222222"/>
                </a:solidFill>
                <a:latin typeface="Lucida Sans Unicode"/>
                <a:cs typeface="Lucida Sans Unicode"/>
              </a:rPr>
              <a:t> </a:t>
            </a:r>
            <a:r>
              <a:rPr sz="1400" spc="75" dirty="0">
                <a:solidFill>
                  <a:srgbClr val="222222"/>
                </a:solidFill>
                <a:latin typeface="Lucida Sans Unicode"/>
                <a:cs typeface="Lucida Sans Unicode"/>
              </a:rPr>
              <a:t>mercado</a:t>
            </a:r>
            <a:r>
              <a:rPr sz="1400" spc="140" dirty="0">
                <a:solidFill>
                  <a:srgbClr val="222222"/>
                </a:solidFill>
                <a:latin typeface="Lucida Sans Unicode"/>
                <a:cs typeface="Lucida Sans Unicode"/>
              </a:rPr>
              <a:t> </a:t>
            </a:r>
            <a:r>
              <a:rPr sz="1400" dirty="0">
                <a:solidFill>
                  <a:srgbClr val="222222"/>
                </a:solidFill>
                <a:latin typeface="Lucida Sans Unicode"/>
                <a:cs typeface="Lucida Sans Unicode"/>
              </a:rPr>
              <a:t>laboral</a:t>
            </a:r>
            <a:r>
              <a:rPr sz="1400" spc="135" dirty="0">
                <a:solidFill>
                  <a:srgbClr val="222222"/>
                </a:solidFill>
                <a:latin typeface="Lucida Sans Unicode"/>
                <a:cs typeface="Lucida Sans Unicode"/>
              </a:rPr>
              <a:t> </a:t>
            </a:r>
            <a:r>
              <a:rPr sz="1400" dirty="0">
                <a:solidFill>
                  <a:srgbClr val="222222"/>
                </a:solidFill>
                <a:latin typeface="Lucida Sans Unicode"/>
                <a:cs typeface="Lucida Sans Unicode"/>
              </a:rPr>
              <a:t>y</a:t>
            </a:r>
            <a:r>
              <a:rPr sz="1400" spc="135" dirty="0">
                <a:solidFill>
                  <a:srgbClr val="222222"/>
                </a:solidFill>
                <a:latin typeface="Lucida Sans Unicode"/>
                <a:cs typeface="Lucida Sans Unicode"/>
              </a:rPr>
              <a:t> </a:t>
            </a:r>
            <a:r>
              <a:rPr sz="1400" dirty="0">
                <a:solidFill>
                  <a:srgbClr val="222222"/>
                </a:solidFill>
                <a:latin typeface="Lucida Sans Unicode"/>
                <a:cs typeface="Lucida Sans Unicode"/>
              </a:rPr>
              <a:t>el</a:t>
            </a:r>
            <a:r>
              <a:rPr sz="1400" spc="145" dirty="0">
                <a:solidFill>
                  <a:srgbClr val="222222"/>
                </a:solidFill>
                <a:latin typeface="Lucida Sans Unicode"/>
                <a:cs typeface="Lucida Sans Unicode"/>
              </a:rPr>
              <a:t> </a:t>
            </a:r>
            <a:r>
              <a:rPr sz="1400" spc="45" dirty="0">
                <a:solidFill>
                  <a:srgbClr val="222222"/>
                </a:solidFill>
                <a:latin typeface="Lucida Sans Unicode"/>
                <a:cs typeface="Lucida Sans Unicode"/>
              </a:rPr>
              <a:t>consumo</a:t>
            </a:r>
            <a:r>
              <a:rPr sz="1400" spc="135" dirty="0">
                <a:solidFill>
                  <a:srgbClr val="222222"/>
                </a:solidFill>
                <a:latin typeface="Lucida Sans Unicode"/>
                <a:cs typeface="Lucida Sans Unicode"/>
              </a:rPr>
              <a:t> </a:t>
            </a:r>
            <a:r>
              <a:rPr sz="1400" spc="70" dirty="0">
                <a:solidFill>
                  <a:srgbClr val="222222"/>
                </a:solidFill>
                <a:latin typeface="Lucida Sans Unicode"/>
                <a:cs typeface="Lucida Sans Unicode"/>
              </a:rPr>
              <a:t>de</a:t>
            </a:r>
            <a:r>
              <a:rPr sz="1400" spc="130" dirty="0">
                <a:solidFill>
                  <a:srgbClr val="222222"/>
                </a:solidFill>
                <a:latin typeface="Lucida Sans Unicode"/>
                <a:cs typeface="Lucida Sans Unicode"/>
              </a:rPr>
              <a:t> </a:t>
            </a:r>
            <a:r>
              <a:rPr sz="1400" dirty="0">
                <a:solidFill>
                  <a:srgbClr val="222222"/>
                </a:solidFill>
                <a:latin typeface="Lucida Sans Unicode"/>
                <a:cs typeface="Lucida Sans Unicode"/>
              </a:rPr>
              <a:t>los</a:t>
            </a:r>
            <a:r>
              <a:rPr sz="1400" spc="125" dirty="0">
                <a:solidFill>
                  <a:srgbClr val="222222"/>
                </a:solidFill>
                <a:latin typeface="Lucida Sans Unicode"/>
                <a:cs typeface="Lucida Sans Unicode"/>
              </a:rPr>
              <a:t> </a:t>
            </a:r>
            <a:r>
              <a:rPr sz="1400" dirty="0">
                <a:solidFill>
                  <a:srgbClr val="222222"/>
                </a:solidFill>
                <a:latin typeface="Lucida Sans Unicode"/>
                <a:cs typeface="Lucida Sans Unicode"/>
              </a:rPr>
              <a:t>hogares,</a:t>
            </a:r>
            <a:r>
              <a:rPr sz="1400" spc="130" dirty="0">
                <a:solidFill>
                  <a:srgbClr val="222222"/>
                </a:solidFill>
                <a:latin typeface="Lucida Sans Unicode"/>
                <a:cs typeface="Lucida Sans Unicode"/>
              </a:rPr>
              <a:t> </a:t>
            </a:r>
            <a:r>
              <a:rPr sz="1400" spc="55" dirty="0">
                <a:solidFill>
                  <a:srgbClr val="222222"/>
                </a:solidFill>
                <a:latin typeface="Lucida Sans Unicode"/>
                <a:cs typeface="Lucida Sans Unicode"/>
              </a:rPr>
              <a:t>la</a:t>
            </a:r>
            <a:r>
              <a:rPr sz="1400" spc="140" dirty="0">
                <a:solidFill>
                  <a:srgbClr val="222222"/>
                </a:solidFill>
                <a:latin typeface="Lucida Sans Unicode"/>
                <a:cs typeface="Lucida Sans Unicode"/>
              </a:rPr>
              <a:t> </a:t>
            </a:r>
            <a:r>
              <a:rPr sz="1400" dirty="0">
                <a:solidFill>
                  <a:srgbClr val="222222"/>
                </a:solidFill>
                <a:latin typeface="Lucida Sans Unicode"/>
                <a:cs typeface="Lucida Sans Unicode"/>
              </a:rPr>
              <a:t>inflación</a:t>
            </a:r>
            <a:r>
              <a:rPr sz="1400" spc="140" dirty="0">
                <a:solidFill>
                  <a:srgbClr val="222222"/>
                </a:solidFill>
                <a:latin typeface="Lucida Sans Unicode"/>
                <a:cs typeface="Lucida Sans Unicode"/>
              </a:rPr>
              <a:t> </a:t>
            </a:r>
            <a:r>
              <a:rPr sz="1400" spc="55" dirty="0">
                <a:solidFill>
                  <a:srgbClr val="222222"/>
                </a:solidFill>
                <a:latin typeface="Lucida Sans Unicode"/>
                <a:cs typeface="Lucida Sans Unicode"/>
              </a:rPr>
              <a:t>subyacente</a:t>
            </a:r>
            <a:r>
              <a:rPr sz="1400" spc="125" dirty="0">
                <a:solidFill>
                  <a:srgbClr val="222222"/>
                </a:solidFill>
                <a:latin typeface="Lucida Sans Unicode"/>
                <a:cs typeface="Lucida Sans Unicode"/>
              </a:rPr>
              <a:t> </a:t>
            </a:r>
            <a:r>
              <a:rPr sz="1400" dirty="0">
                <a:solidFill>
                  <a:srgbClr val="222222"/>
                </a:solidFill>
                <a:latin typeface="Lucida Sans Unicode"/>
                <a:cs typeface="Lucida Sans Unicode"/>
              </a:rPr>
              <a:t>se</a:t>
            </a:r>
            <a:r>
              <a:rPr sz="1400" spc="125" dirty="0">
                <a:solidFill>
                  <a:srgbClr val="222222"/>
                </a:solidFill>
                <a:latin typeface="Lucida Sans Unicode"/>
                <a:cs typeface="Lucida Sans Unicode"/>
              </a:rPr>
              <a:t> </a:t>
            </a:r>
            <a:r>
              <a:rPr sz="1400" spc="50" dirty="0">
                <a:solidFill>
                  <a:srgbClr val="222222"/>
                </a:solidFill>
                <a:latin typeface="Lucida Sans Unicode"/>
                <a:cs typeface="Lucida Sans Unicode"/>
              </a:rPr>
              <a:t>mantiene</a:t>
            </a:r>
            <a:r>
              <a:rPr sz="1400" spc="135" dirty="0">
                <a:solidFill>
                  <a:srgbClr val="222222"/>
                </a:solidFill>
                <a:latin typeface="Lucida Sans Unicode"/>
                <a:cs typeface="Lucida Sans Unicode"/>
              </a:rPr>
              <a:t> </a:t>
            </a:r>
            <a:r>
              <a:rPr sz="1400" dirty="0">
                <a:solidFill>
                  <a:srgbClr val="222222"/>
                </a:solidFill>
                <a:latin typeface="Lucida Sans Unicode"/>
                <a:cs typeface="Lucida Sans Unicode"/>
              </a:rPr>
              <a:t>por</a:t>
            </a:r>
            <a:r>
              <a:rPr sz="1400" spc="140" dirty="0">
                <a:solidFill>
                  <a:srgbClr val="222222"/>
                </a:solidFill>
                <a:latin typeface="Lucida Sans Unicode"/>
                <a:cs typeface="Lucida Sans Unicode"/>
              </a:rPr>
              <a:t> </a:t>
            </a:r>
            <a:r>
              <a:rPr sz="1400" dirty="0">
                <a:solidFill>
                  <a:srgbClr val="222222"/>
                </a:solidFill>
                <a:latin typeface="Lucida Sans Unicode"/>
                <a:cs typeface="Lucida Sans Unicode"/>
              </a:rPr>
              <a:t>arriba</a:t>
            </a:r>
            <a:r>
              <a:rPr sz="1400" spc="140" dirty="0">
                <a:solidFill>
                  <a:srgbClr val="222222"/>
                </a:solidFill>
                <a:latin typeface="Lucida Sans Unicode"/>
                <a:cs typeface="Lucida Sans Unicode"/>
              </a:rPr>
              <a:t> </a:t>
            </a:r>
            <a:r>
              <a:rPr sz="1400" spc="-25" dirty="0">
                <a:solidFill>
                  <a:srgbClr val="222222"/>
                </a:solidFill>
                <a:latin typeface="Lucida Sans Unicode"/>
                <a:cs typeface="Lucida Sans Unicode"/>
              </a:rPr>
              <a:t>del </a:t>
            </a:r>
            <a:r>
              <a:rPr sz="1400" spc="-10" dirty="0">
                <a:solidFill>
                  <a:srgbClr val="222222"/>
                </a:solidFill>
                <a:latin typeface="Lucida Sans Unicode"/>
                <a:cs typeface="Lucida Sans Unicode"/>
              </a:rPr>
              <a:t>4.0%.</a:t>
            </a:r>
            <a:endParaRPr sz="1400">
              <a:latin typeface="Lucida Sans Unicode"/>
              <a:cs typeface="Lucida Sans Unicode"/>
            </a:endParaRPr>
          </a:p>
        </p:txBody>
      </p:sp>
      <p:grpSp>
        <p:nvGrpSpPr>
          <p:cNvPr id="11" name="object 11"/>
          <p:cNvGrpSpPr/>
          <p:nvPr/>
        </p:nvGrpSpPr>
        <p:grpSpPr>
          <a:xfrm>
            <a:off x="11506200" y="6245351"/>
            <a:ext cx="619125" cy="536575"/>
            <a:chOff x="11506200" y="6245351"/>
            <a:chExt cx="619125" cy="536575"/>
          </a:xfrm>
        </p:grpSpPr>
        <p:pic>
          <p:nvPicPr>
            <p:cNvPr id="12" name="object 12"/>
            <p:cNvPicPr/>
            <p:nvPr/>
          </p:nvPicPr>
          <p:blipFill>
            <a:blip r:embed="rId6" cstate="print"/>
            <a:stretch>
              <a:fillRect/>
            </a:stretch>
          </p:blipFill>
          <p:spPr>
            <a:xfrm>
              <a:off x="11506200" y="6245351"/>
              <a:ext cx="545592" cy="536448"/>
            </a:xfrm>
            <a:prstGeom prst="rect">
              <a:avLst/>
            </a:prstGeom>
          </p:spPr>
        </p:pic>
        <p:pic>
          <p:nvPicPr>
            <p:cNvPr id="13" name="object 13"/>
            <p:cNvPicPr/>
            <p:nvPr/>
          </p:nvPicPr>
          <p:blipFill>
            <a:blip r:embed="rId7" cstate="print"/>
            <a:stretch>
              <a:fillRect/>
            </a:stretch>
          </p:blipFill>
          <p:spPr>
            <a:xfrm>
              <a:off x="11743943" y="6245351"/>
              <a:ext cx="381000" cy="536448"/>
            </a:xfrm>
            <a:prstGeom prst="rect">
              <a:avLst/>
            </a:prstGeom>
          </p:spPr>
        </p:pic>
      </p:grpSp>
      <p:sp>
        <p:nvSpPr>
          <p:cNvPr id="14" name="object 14"/>
          <p:cNvSpPr txBox="1"/>
          <p:nvPr/>
        </p:nvSpPr>
        <p:spPr>
          <a:xfrm>
            <a:off x="331944" y="6542531"/>
            <a:ext cx="2269490" cy="147320"/>
          </a:xfrm>
          <a:prstGeom prst="rect">
            <a:avLst/>
          </a:prstGeom>
        </p:spPr>
        <p:txBody>
          <a:bodyPr vert="horz" wrap="square" lIns="0" tIns="12700" rIns="0" bIns="0" rtlCol="0">
            <a:spAutoFit/>
          </a:bodyPr>
          <a:lstStyle/>
          <a:p>
            <a:pPr marL="12700">
              <a:lnSpc>
                <a:spcPct val="100000"/>
              </a:lnSpc>
              <a:spcBef>
                <a:spcPts val="100"/>
              </a:spcBef>
            </a:pPr>
            <a:r>
              <a:rPr sz="800" i="1" dirty="0">
                <a:latin typeface="Verdana"/>
                <a:cs typeface="Verdana"/>
              </a:rPr>
              <a:t>Fuente:</a:t>
            </a:r>
            <a:r>
              <a:rPr sz="800" i="1" spc="-20" dirty="0">
                <a:latin typeface="Verdana"/>
                <a:cs typeface="Verdana"/>
              </a:rPr>
              <a:t> </a:t>
            </a:r>
            <a:r>
              <a:rPr sz="800" i="1" dirty="0">
                <a:latin typeface="Verdana"/>
                <a:cs typeface="Verdana"/>
              </a:rPr>
              <a:t>Actinver</a:t>
            </a:r>
            <a:r>
              <a:rPr sz="800" i="1" spc="-25" dirty="0">
                <a:latin typeface="Verdana"/>
                <a:cs typeface="Verdana"/>
              </a:rPr>
              <a:t> </a:t>
            </a:r>
            <a:r>
              <a:rPr sz="800" i="1" dirty="0">
                <a:latin typeface="Verdana"/>
                <a:cs typeface="Verdana"/>
              </a:rPr>
              <a:t>con</a:t>
            </a:r>
            <a:r>
              <a:rPr sz="800" i="1" spc="-15" dirty="0">
                <a:latin typeface="Verdana"/>
                <a:cs typeface="Verdana"/>
              </a:rPr>
              <a:t> </a:t>
            </a:r>
            <a:r>
              <a:rPr sz="800" i="1" dirty="0">
                <a:latin typeface="Verdana"/>
                <a:cs typeface="Verdana"/>
              </a:rPr>
              <a:t>información</a:t>
            </a:r>
            <a:r>
              <a:rPr sz="800" i="1" spc="-15" dirty="0">
                <a:latin typeface="Verdana"/>
                <a:cs typeface="Verdana"/>
              </a:rPr>
              <a:t> </a:t>
            </a:r>
            <a:r>
              <a:rPr sz="800" i="1" dirty="0">
                <a:latin typeface="Verdana"/>
                <a:cs typeface="Verdana"/>
              </a:rPr>
              <a:t>de</a:t>
            </a:r>
            <a:r>
              <a:rPr sz="800" i="1" spc="-25" dirty="0">
                <a:latin typeface="Verdana"/>
                <a:cs typeface="Verdana"/>
              </a:rPr>
              <a:t> </a:t>
            </a:r>
            <a:r>
              <a:rPr sz="800" i="1" spc="-10" dirty="0">
                <a:latin typeface="Verdana"/>
                <a:cs typeface="Verdana"/>
              </a:rPr>
              <a:t>INEGI.</a:t>
            </a:r>
            <a:endParaRPr sz="800">
              <a:latin typeface="Verdana"/>
              <a:cs typeface="Verdana"/>
            </a:endParaRPr>
          </a:p>
        </p:txBody>
      </p:sp>
      <p:grpSp>
        <p:nvGrpSpPr>
          <p:cNvPr id="15" name="object 15"/>
          <p:cNvGrpSpPr/>
          <p:nvPr/>
        </p:nvGrpSpPr>
        <p:grpSpPr>
          <a:xfrm>
            <a:off x="8734575" y="2083968"/>
            <a:ext cx="2919730" cy="3496310"/>
            <a:chOff x="8734575" y="2083968"/>
            <a:chExt cx="2919730" cy="3496310"/>
          </a:xfrm>
        </p:grpSpPr>
        <p:sp>
          <p:nvSpPr>
            <p:cNvPr id="16" name="object 16"/>
            <p:cNvSpPr/>
            <p:nvPr/>
          </p:nvSpPr>
          <p:spPr>
            <a:xfrm>
              <a:off x="8737740" y="4596218"/>
              <a:ext cx="323850" cy="396875"/>
            </a:xfrm>
            <a:custGeom>
              <a:avLst/>
              <a:gdLst/>
              <a:ahLst/>
              <a:cxnLst/>
              <a:rect l="l" t="t" r="r" b="b"/>
              <a:pathLst>
                <a:path w="323850" h="396875">
                  <a:moveTo>
                    <a:pt x="323278" y="117551"/>
                  </a:moveTo>
                  <a:lnTo>
                    <a:pt x="308063" y="117551"/>
                  </a:lnTo>
                  <a:lnTo>
                    <a:pt x="308063" y="124904"/>
                  </a:lnTo>
                  <a:lnTo>
                    <a:pt x="292849" y="124904"/>
                  </a:lnTo>
                  <a:lnTo>
                    <a:pt x="292849" y="110210"/>
                  </a:lnTo>
                  <a:lnTo>
                    <a:pt x="277647" y="110210"/>
                  </a:lnTo>
                  <a:lnTo>
                    <a:pt x="277647" y="117551"/>
                  </a:lnTo>
                  <a:lnTo>
                    <a:pt x="254825" y="117551"/>
                  </a:lnTo>
                  <a:lnTo>
                    <a:pt x="239610" y="117551"/>
                  </a:lnTo>
                  <a:lnTo>
                    <a:pt x="239610" y="124904"/>
                  </a:lnTo>
                  <a:lnTo>
                    <a:pt x="224396" y="124904"/>
                  </a:lnTo>
                  <a:lnTo>
                    <a:pt x="209181" y="124904"/>
                  </a:lnTo>
                  <a:lnTo>
                    <a:pt x="209181" y="110210"/>
                  </a:lnTo>
                  <a:lnTo>
                    <a:pt x="186359" y="110210"/>
                  </a:lnTo>
                  <a:lnTo>
                    <a:pt x="186359" y="80822"/>
                  </a:lnTo>
                  <a:lnTo>
                    <a:pt x="171145" y="80822"/>
                  </a:lnTo>
                  <a:lnTo>
                    <a:pt x="171145" y="73469"/>
                  </a:lnTo>
                  <a:lnTo>
                    <a:pt x="155943" y="73469"/>
                  </a:lnTo>
                  <a:lnTo>
                    <a:pt x="155943" y="51435"/>
                  </a:lnTo>
                  <a:lnTo>
                    <a:pt x="140728" y="51435"/>
                  </a:lnTo>
                  <a:lnTo>
                    <a:pt x="140728" y="66128"/>
                  </a:lnTo>
                  <a:lnTo>
                    <a:pt x="117906" y="66128"/>
                  </a:lnTo>
                  <a:lnTo>
                    <a:pt x="117906" y="88163"/>
                  </a:lnTo>
                  <a:lnTo>
                    <a:pt x="102692" y="88163"/>
                  </a:lnTo>
                  <a:lnTo>
                    <a:pt x="102692" y="29387"/>
                  </a:lnTo>
                  <a:lnTo>
                    <a:pt x="87477" y="29387"/>
                  </a:lnTo>
                  <a:lnTo>
                    <a:pt x="87477" y="14693"/>
                  </a:lnTo>
                  <a:lnTo>
                    <a:pt x="64655" y="14693"/>
                  </a:lnTo>
                  <a:lnTo>
                    <a:pt x="64655" y="7353"/>
                  </a:lnTo>
                  <a:lnTo>
                    <a:pt x="49441" y="7353"/>
                  </a:lnTo>
                  <a:lnTo>
                    <a:pt x="34239" y="7353"/>
                  </a:lnTo>
                  <a:lnTo>
                    <a:pt x="19024" y="7353"/>
                  </a:lnTo>
                  <a:lnTo>
                    <a:pt x="19024" y="0"/>
                  </a:lnTo>
                  <a:lnTo>
                    <a:pt x="0" y="0"/>
                  </a:lnTo>
                  <a:lnTo>
                    <a:pt x="0" y="396748"/>
                  </a:lnTo>
                  <a:lnTo>
                    <a:pt x="19024" y="396748"/>
                  </a:lnTo>
                  <a:lnTo>
                    <a:pt x="34239" y="396748"/>
                  </a:lnTo>
                  <a:lnTo>
                    <a:pt x="323278" y="396748"/>
                  </a:lnTo>
                  <a:lnTo>
                    <a:pt x="323278" y="117551"/>
                  </a:lnTo>
                  <a:close/>
                </a:path>
              </a:pathLst>
            </a:custGeom>
            <a:solidFill>
              <a:srgbClr val="B4C7E7"/>
            </a:solidFill>
          </p:spPr>
          <p:txBody>
            <a:bodyPr wrap="square" lIns="0" tIns="0" rIns="0" bIns="0" rtlCol="0"/>
            <a:lstStyle/>
            <a:p>
              <a:endParaRPr/>
            </a:p>
          </p:txBody>
        </p:sp>
        <p:sp>
          <p:nvSpPr>
            <p:cNvPr id="17" name="object 17"/>
            <p:cNvSpPr/>
            <p:nvPr/>
          </p:nvSpPr>
          <p:spPr>
            <a:xfrm>
              <a:off x="8737749" y="4596213"/>
              <a:ext cx="323850" cy="396875"/>
            </a:xfrm>
            <a:custGeom>
              <a:avLst/>
              <a:gdLst/>
              <a:ahLst/>
              <a:cxnLst/>
              <a:rect l="l" t="t" r="r" b="b"/>
              <a:pathLst>
                <a:path w="323850" h="396875">
                  <a:moveTo>
                    <a:pt x="0" y="0"/>
                  </a:moveTo>
                  <a:lnTo>
                    <a:pt x="19016" y="0"/>
                  </a:lnTo>
                  <a:lnTo>
                    <a:pt x="19016" y="396749"/>
                  </a:lnTo>
                  <a:lnTo>
                    <a:pt x="0" y="396749"/>
                  </a:lnTo>
                </a:path>
                <a:path w="323850" h="396875">
                  <a:moveTo>
                    <a:pt x="19016" y="7347"/>
                  </a:moveTo>
                  <a:lnTo>
                    <a:pt x="34229" y="7347"/>
                  </a:lnTo>
                  <a:lnTo>
                    <a:pt x="34229" y="396749"/>
                  </a:lnTo>
                  <a:lnTo>
                    <a:pt x="19016" y="396749"/>
                  </a:lnTo>
                  <a:lnTo>
                    <a:pt x="19016" y="7347"/>
                  </a:lnTo>
                </a:path>
                <a:path w="323850" h="396875">
                  <a:moveTo>
                    <a:pt x="34229" y="7347"/>
                  </a:moveTo>
                  <a:lnTo>
                    <a:pt x="49442" y="7347"/>
                  </a:lnTo>
                  <a:lnTo>
                    <a:pt x="49442" y="396749"/>
                  </a:lnTo>
                  <a:lnTo>
                    <a:pt x="34229" y="396749"/>
                  </a:lnTo>
                  <a:lnTo>
                    <a:pt x="34229" y="7347"/>
                  </a:lnTo>
                </a:path>
                <a:path w="323850" h="396875">
                  <a:moveTo>
                    <a:pt x="49442" y="7347"/>
                  </a:moveTo>
                  <a:lnTo>
                    <a:pt x="64655" y="7347"/>
                  </a:lnTo>
                  <a:lnTo>
                    <a:pt x="64655" y="396749"/>
                  </a:lnTo>
                  <a:lnTo>
                    <a:pt x="49442" y="396749"/>
                  </a:lnTo>
                  <a:lnTo>
                    <a:pt x="49442" y="7347"/>
                  </a:lnTo>
                </a:path>
                <a:path w="323850" h="396875">
                  <a:moveTo>
                    <a:pt x="64655" y="14694"/>
                  </a:moveTo>
                  <a:lnTo>
                    <a:pt x="87474" y="14694"/>
                  </a:lnTo>
                  <a:lnTo>
                    <a:pt x="87474" y="396749"/>
                  </a:lnTo>
                  <a:lnTo>
                    <a:pt x="64655" y="396749"/>
                  </a:lnTo>
                  <a:lnTo>
                    <a:pt x="64655" y="14694"/>
                  </a:lnTo>
                </a:path>
                <a:path w="323850" h="396875">
                  <a:moveTo>
                    <a:pt x="87474" y="29388"/>
                  </a:moveTo>
                  <a:lnTo>
                    <a:pt x="102687" y="29388"/>
                  </a:lnTo>
                  <a:lnTo>
                    <a:pt x="102687" y="396749"/>
                  </a:lnTo>
                  <a:lnTo>
                    <a:pt x="87474" y="396749"/>
                  </a:lnTo>
                  <a:lnTo>
                    <a:pt x="87474" y="29388"/>
                  </a:lnTo>
                </a:path>
                <a:path w="323850" h="396875">
                  <a:moveTo>
                    <a:pt x="102687" y="88166"/>
                  </a:moveTo>
                  <a:lnTo>
                    <a:pt x="117900" y="88166"/>
                  </a:lnTo>
                  <a:lnTo>
                    <a:pt x="117900" y="396749"/>
                  </a:lnTo>
                  <a:lnTo>
                    <a:pt x="102687" y="396749"/>
                  </a:lnTo>
                  <a:lnTo>
                    <a:pt x="102687" y="88166"/>
                  </a:lnTo>
                </a:path>
                <a:path w="323850" h="396875">
                  <a:moveTo>
                    <a:pt x="117900" y="66124"/>
                  </a:moveTo>
                  <a:lnTo>
                    <a:pt x="140720" y="66124"/>
                  </a:lnTo>
                  <a:lnTo>
                    <a:pt x="140720" y="396749"/>
                  </a:lnTo>
                  <a:lnTo>
                    <a:pt x="117900" y="396749"/>
                  </a:lnTo>
                  <a:lnTo>
                    <a:pt x="117900" y="66124"/>
                  </a:lnTo>
                </a:path>
                <a:path w="323850" h="396875">
                  <a:moveTo>
                    <a:pt x="140720" y="51430"/>
                  </a:moveTo>
                  <a:lnTo>
                    <a:pt x="155933" y="51430"/>
                  </a:lnTo>
                  <a:lnTo>
                    <a:pt x="155933" y="396749"/>
                  </a:lnTo>
                  <a:lnTo>
                    <a:pt x="140720" y="396749"/>
                  </a:lnTo>
                  <a:lnTo>
                    <a:pt x="140720" y="51430"/>
                  </a:lnTo>
                </a:path>
                <a:path w="323850" h="396875">
                  <a:moveTo>
                    <a:pt x="155933" y="73472"/>
                  </a:moveTo>
                  <a:lnTo>
                    <a:pt x="171146" y="73472"/>
                  </a:lnTo>
                  <a:lnTo>
                    <a:pt x="171146" y="396749"/>
                  </a:lnTo>
                  <a:lnTo>
                    <a:pt x="155933" y="396749"/>
                  </a:lnTo>
                  <a:lnTo>
                    <a:pt x="155933" y="73472"/>
                  </a:lnTo>
                </a:path>
                <a:path w="323850" h="396875">
                  <a:moveTo>
                    <a:pt x="171146" y="80819"/>
                  </a:moveTo>
                  <a:lnTo>
                    <a:pt x="186359" y="80819"/>
                  </a:lnTo>
                  <a:lnTo>
                    <a:pt x="186359" y="396749"/>
                  </a:lnTo>
                  <a:lnTo>
                    <a:pt x="171146" y="396749"/>
                  </a:lnTo>
                  <a:lnTo>
                    <a:pt x="171146" y="80819"/>
                  </a:lnTo>
                </a:path>
                <a:path w="323850" h="396875">
                  <a:moveTo>
                    <a:pt x="186359" y="110208"/>
                  </a:moveTo>
                  <a:lnTo>
                    <a:pt x="209178" y="110208"/>
                  </a:lnTo>
                  <a:lnTo>
                    <a:pt x="209178" y="396749"/>
                  </a:lnTo>
                  <a:lnTo>
                    <a:pt x="186359" y="396749"/>
                  </a:lnTo>
                  <a:lnTo>
                    <a:pt x="186359" y="110208"/>
                  </a:lnTo>
                </a:path>
                <a:path w="323850" h="396875">
                  <a:moveTo>
                    <a:pt x="209178" y="124902"/>
                  </a:moveTo>
                  <a:lnTo>
                    <a:pt x="224391" y="124902"/>
                  </a:lnTo>
                  <a:lnTo>
                    <a:pt x="224391" y="396749"/>
                  </a:lnTo>
                  <a:lnTo>
                    <a:pt x="209178" y="396749"/>
                  </a:lnTo>
                  <a:lnTo>
                    <a:pt x="209178" y="124902"/>
                  </a:lnTo>
                </a:path>
                <a:path w="323850" h="396875">
                  <a:moveTo>
                    <a:pt x="224391" y="124902"/>
                  </a:moveTo>
                  <a:lnTo>
                    <a:pt x="239604" y="124902"/>
                  </a:lnTo>
                  <a:lnTo>
                    <a:pt x="239604" y="396749"/>
                  </a:lnTo>
                  <a:lnTo>
                    <a:pt x="224391" y="396749"/>
                  </a:lnTo>
                  <a:lnTo>
                    <a:pt x="224391" y="124902"/>
                  </a:lnTo>
                </a:path>
                <a:path w="323850" h="396875">
                  <a:moveTo>
                    <a:pt x="239604" y="117555"/>
                  </a:moveTo>
                  <a:lnTo>
                    <a:pt x="254817" y="117555"/>
                  </a:lnTo>
                  <a:lnTo>
                    <a:pt x="254817" y="396749"/>
                  </a:lnTo>
                  <a:lnTo>
                    <a:pt x="239604" y="396749"/>
                  </a:lnTo>
                  <a:lnTo>
                    <a:pt x="239604" y="117555"/>
                  </a:lnTo>
                </a:path>
                <a:path w="323850" h="396875">
                  <a:moveTo>
                    <a:pt x="254817" y="117555"/>
                  </a:moveTo>
                  <a:lnTo>
                    <a:pt x="277637" y="117555"/>
                  </a:lnTo>
                  <a:lnTo>
                    <a:pt x="277637" y="396749"/>
                  </a:lnTo>
                  <a:lnTo>
                    <a:pt x="254817" y="396749"/>
                  </a:lnTo>
                  <a:lnTo>
                    <a:pt x="254817" y="117555"/>
                  </a:lnTo>
                </a:path>
                <a:path w="323850" h="396875">
                  <a:moveTo>
                    <a:pt x="277637" y="110208"/>
                  </a:moveTo>
                  <a:lnTo>
                    <a:pt x="292850" y="110208"/>
                  </a:lnTo>
                  <a:lnTo>
                    <a:pt x="292850" y="396749"/>
                  </a:lnTo>
                  <a:lnTo>
                    <a:pt x="277637" y="396749"/>
                  </a:lnTo>
                  <a:lnTo>
                    <a:pt x="277637" y="110208"/>
                  </a:lnTo>
                </a:path>
                <a:path w="323850" h="396875">
                  <a:moveTo>
                    <a:pt x="292850" y="124902"/>
                  </a:moveTo>
                  <a:lnTo>
                    <a:pt x="308063" y="124902"/>
                  </a:lnTo>
                  <a:lnTo>
                    <a:pt x="308063" y="396749"/>
                  </a:lnTo>
                  <a:lnTo>
                    <a:pt x="292850" y="396749"/>
                  </a:lnTo>
                  <a:lnTo>
                    <a:pt x="292850" y="124902"/>
                  </a:lnTo>
                </a:path>
                <a:path w="323850" h="396875">
                  <a:moveTo>
                    <a:pt x="308063" y="117555"/>
                  </a:moveTo>
                  <a:lnTo>
                    <a:pt x="323276" y="117555"/>
                  </a:lnTo>
                  <a:lnTo>
                    <a:pt x="323276" y="396749"/>
                  </a:lnTo>
                  <a:lnTo>
                    <a:pt x="308063" y="396749"/>
                  </a:lnTo>
                  <a:lnTo>
                    <a:pt x="308063" y="117555"/>
                  </a:lnTo>
                </a:path>
              </a:pathLst>
            </a:custGeom>
            <a:ln w="3175">
              <a:solidFill>
                <a:srgbClr val="000000"/>
              </a:solidFill>
            </a:ln>
          </p:spPr>
          <p:txBody>
            <a:bodyPr wrap="square" lIns="0" tIns="0" rIns="0" bIns="0" rtlCol="0"/>
            <a:lstStyle/>
            <a:p>
              <a:endParaRPr/>
            </a:p>
          </p:txBody>
        </p:sp>
        <p:sp>
          <p:nvSpPr>
            <p:cNvPr id="18" name="object 18"/>
            <p:cNvSpPr/>
            <p:nvPr/>
          </p:nvSpPr>
          <p:spPr>
            <a:xfrm>
              <a:off x="9061018" y="4603572"/>
              <a:ext cx="327660" cy="389890"/>
            </a:xfrm>
            <a:custGeom>
              <a:avLst/>
              <a:gdLst/>
              <a:ahLst/>
              <a:cxnLst/>
              <a:rect l="l" t="t" r="r" b="b"/>
              <a:pathLst>
                <a:path w="327659" h="389889">
                  <a:moveTo>
                    <a:pt x="327075" y="0"/>
                  </a:moveTo>
                  <a:lnTo>
                    <a:pt x="311873" y="0"/>
                  </a:lnTo>
                  <a:lnTo>
                    <a:pt x="296659" y="0"/>
                  </a:lnTo>
                  <a:lnTo>
                    <a:pt x="296659" y="14693"/>
                  </a:lnTo>
                  <a:lnTo>
                    <a:pt x="273837" y="14693"/>
                  </a:lnTo>
                  <a:lnTo>
                    <a:pt x="273837" y="36728"/>
                  </a:lnTo>
                  <a:lnTo>
                    <a:pt x="258622" y="36728"/>
                  </a:lnTo>
                  <a:lnTo>
                    <a:pt x="258622" y="51422"/>
                  </a:lnTo>
                  <a:lnTo>
                    <a:pt x="243408" y="51422"/>
                  </a:lnTo>
                  <a:lnTo>
                    <a:pt x="243408" y="80810"/>
                  </a:lnTo>
                  <a:lnTo>
                    <a:pt x="228193" y="80810"/>
                  </a:lnTo>
                  <a:lnTo>
                    <a:pt x="228193" y="95504"/>
                  </a:lnTo>
                  <a:lnTo>
                    <a:pt x="205371" y="95504"/>
                  </a:lnTo>
                  <a:lnTo>
                    <a:pt x="205371" y="110197"/>
                  </a:lnTo>
                  <a:lnTo>
                    <a:pt x="190169" y="110197"/>
                  </a:lnTo>
                  <a:lnTo>
                    <a:pt x="190169" y="117551"/>
                  </a:lnTo>
                  <a:lnTo>
                    <a:pt x="174955" y="117551"/>
                  </a:lnTo>
                  <a:lnTo>
                    <a:pt x="174955" y="139585"/>
                  </a:lnTo>
                  <a:lnTo>
                    <a:pt x="159740" y="139585"/>
                  </a:lnTo>
                  <a:lnTo>
                    <a:pt x="159740" y="161632"/>
                  </a:lnTo>
                  <a:lnTo>
                    <a:pt x="136918" y="161632"/>
                  </a:lnTo>
                  <a:lnTo>
                    <a:pt x="121704" y="161632"/>
                  </a:lnTo>
                  <a:lnTo>
                    <a:pt x="121704" y="154292"/>
                  </a:lnTo>
                  <a:lnTo>
                    <a:pt x="106489" y="154292"/>
                  </a:lnTo>
                  <a:lnTo>
                    <a:pt x="106489" y="146939"/>
                  </a:lnTo>
                  <a:lnTo>
                    <a:pt x="91274" y="146939"/>
                  </a:lnTo>
                  <a:lnTo>
                    <a:pt x="91274" y="168986"/>
                  </a:lnTo>
                  <a:lnTo>
                    <a:pt x="68465" y="168986"/>
                  </a:lnTo>
                  <a:lnTo>
                    <a:pt x="53251" y="168986"/>
                  </a:lnTo>
                  <a:lnTo>
                    <a:pt x="53251" y="139585"/>
                  </a:lnTo>
                  <a:lnTo>
                    <a:pt x="38036" y="139585"/>
                  </a:lnTo>
                  <a:lnTo>
                    <a:pt x="22821" y="139585"/>
                  </a:lnTo>
                  <a:lnTo>
                    <a:pt x="22821" y="124891"/>
                  </a:lnTo>
                  <a:lnTo>
                    <a:pt x="0" y="124891"/>
                  </a:lnTo>
                  <a:lnTo>
                    <a:pt x="0" y="389394"/>
                  </a:lnTo>
                  <a:lnTo>
                    <a:pt x="22821" y="389394"/>
                  </a:lnTo>
                  <a:lnTo>
                    <a:pt x="38036" y="389394"/>
                  </a:lnTo>
                  <a:lnTo>
                    <a:pt x="327075" y="389394"/>
                  </a:lnTo>
                  <a:lnTo>
                    <a:pt x="327075" y="0"/>
                  </a:lnTo>
                  <a:close/>
                </a:path>
              </a:pathLst>
            </a:custGeom>
            <a:solidFill>
              <a:srgbClr val="B4C7E7"/>
            </a:solidFill>
          </p:spPr>
          <p:txBody>
            <a:bodyPr wrap="square" lIns="0" tIns="0" rIns="0" bIns="0" rtlCol="0"/>
            <a:lstStyle/>
            <a:p>
              <a:endParaRPr/>
            </a:p>
          </p:txBody>
        </p:sp>
        <p:sp>
          <p:nvSpPr>
            <p:cNvPr id="19" name="object 19"/>
            <p:cNvSpPr/>
            <p:nvPr/>
          </p:nvSpPr>
          <p:spPr>
            <a:xfrm>
              <a:off x="9061026" y="4603560"/>
              <a:ext cx="327660" cy="389890"/>
            </a:xfrm>
            <a:custGeom>
              <a:avLst/>
              <a:gdLst/>
              <a:ahLst/>
              <a:cxnLst/>
              <a:rect l="l" t="t" r="r" b="b"/>
              <a:pathLst>
                <a:path w="327659" h="389889">
                  <a:moveTo>
                    <a:pt x="0" y="124902"/>
                  </a:moveTo>
                  <a:lnTo>
                    <a:pt x="22819" y="124902"/>
                  </a:lnTo>
                  <a:lnTo>
                    <a:pt x="22819" y="389401"/>
                  </a:lnTo>
                  <a:lnTo>
                    <a:pt x="0" y="389401"/>
                  </a:lnTo>
                  <a:lnTo>
                    <a:pt x="0" y="124902"/>
                  </a:lnTo>
                  <a:close/>
                </a:path>
                <a:path w="327659" h="389889">
                  <a:moveTo>
                    <a:pt x="174949" y="117555"/>
                  </a:moveTo>
                  <a:lnTo>
                    <a:pt x="190162" y="117555"/>
                  </a:lnTo>
                  <a:lnTo>
                    <a:pt x="190162" y="389401"/>
                  </a:lnTo>
                  <a:lnTo>
                    <a:pt x="174949" y="389401"/>
                  </a:lnTo>
                  <a:lnTo>
                    <a:pt x="174949" y="117555"/>
                  </a:lnTo>
                  <a:close/>
                </a:path>
                <a:path w="327659" h="389889">
                  <a:moveTo>
                    <a:pt x="190162" y="110208"/>
                  </a:moveTo>
                  <a:lnTo>
                    <a:pt x="205375" y="110208"/>
                  </a:lnTo>
                  <a:lnTo>
                    <a:pt x="205375" y="389401"/>
                  </a:lnTo>
                  <a:lnTo>
                    <a:pt x="190162" y="389401"/>
                  </a:lnTo>
                  <a:lnTo>
                    <a:pt x="190162" y="110208"/>
                  </a:lnTo>
                  <a:close/>
                </a:path>
                <a:path w="327659" h="389889">
                  <a:moveTo>
                    <a:pt x="205375" y="95513"/>
                  </a:moveTo>
                  <a:lnTo>
                    <a:pt x="228194" y="95513"/>
                  </a:lnTo>
                  <a:lnTo>
                    <a:pt x="228194" y="389401"/>
                  </a:lnTo>
                  <a:lnTo>
                    <a:pt x="205375" y="389401"/>
                  </a:lnTo>
                  <a:lnTo>
                    <a:pt x="205375" y="95513"/>
                  </a:lnTo>
                  <a:close/>
                </a:path>
                <a:path w="327659" h="389889">
                  <a:moveTo>
                    <a:pt x="228194" y="80819"/>
                  </a:moveTo>
                  <a:lnTo>
                    <a:pt x="243407" y="80819"/>
                  </a:lnTo>
                  <a:lnTo>
                    <a:pt x="243407" y="389401"/>
                  </a:lnTo>
                  <a:lnTo>
                    <a:pt x="228194" y="389401"/>
                  </a:lnTo>
                  <a:lnTo>
                    <a:pt x="228194" y="80819"/>
                  </a:lnTo>
                  <a:close/>
                </a:path>
                <a:path w="327659" h="389889">
                  <a:moveTo>
                    <a:pt x="243407" y="51430"/>
                  </a:moveTo>
                  <a:lnTo>
                    <a:pt x="258620" y="51430"/>
                  </a:lnTo>
                  <a:lnTo>
                    <a:pt x="258620" y="389401"/>
                  </a:lnTo>
                  <a:lnTo>
                    <a:pt x="243407" y="389401"/>
                  </a:lnTo>
                  <a:lnTo>
                    <a:pt x="243407" y="51430"/>
                  </a:lnTo>
                  <a:close/>
                </a:path>
                <a:path w="327659" h="389889">
                  <a:moveTo>
                    <a:pt x="258620" y="36736"/>
                  </a:moveTo>
                  <a:lnTo>
                    <a:pt x="273833" y="36736"/>
                  </a:lnTo>
                  <a:lnTo>
                    <a:pt x="273833" y="389401"/>
                  </a:lnTo>
                  <a:lnTo>
                    <a:pt x="258620" y="389401"/>
                  </a:lnTo>
                  <a:lnTo>
                    <a:pt x="258620" y="36736"/>
                  </a:lnTo>
                  <a:close/>
                </a:path>
                <a:path w="327659" h="389889">
                  <a:moveTo>
                    <a:pt x="273833" y="14694"/>
                  </a:moveTo>
                  <a:lnTo>
                    <a:pt x="296653" y="14694"/>
                  </a:lnTo>
                  <a:lnTo>
                    <a:pt x="296653" y="389401"/>
                  </a:lnTo>
                  <a:lnTo>
                    <a:pt x="273833" y="389401"/>
                  </a:lnTo>
                  <a:lnTo>
                    <a:pt x="273833" y="14694"/>
                  </a:lnTo>
                  <a:close/>
                </a:path>
                <a:path w="327659" h="389889">
                  <a:moveTo>
                    <a:pt x="296653" y="0"/>
                  </a:moveTo>
                  <a:lnTo>
                    <a:pt x="311866" y="0"/>
                  </a:lnTo>
                  <a:lnTo>
                    <a:pt x="311866" y="389401"/>
                  </a:lnTo>
                  <a:lnTo>
                    <a:pt x="296653" y="389401"/>
                  </a:lnTo>
                  <a:lnTo>
                    <a:pt x="296653" y="0"/>
                  </a:lnTo>
                  <a:close/>
                </a:path>
                <a:path w="327659" h="389889">
                  <a:moveTo>
                    <a:pt x="311866" y="0"/>
                  </a:moveTo>
                  <a:lnTo>
                    <a:pt x="327079" y="0"/>
                  </a:lnTo>
                  <a:lnTo>
                    <a:pt x="327079" y="389401"/>
                  </a:lnTo>
                  <a:lnTo>
                    <a:pt x="311866" y="389401"/>
                  </a:lnTo>
                  <a:lnTo>
                    <a:pt x="311866" y="0"/>
                  </a:lnTo>
                  <a:close/>
                </a:path>
              </a:pathLst>
            </a:custGeom>
            <a:ln w="3175">
              <a:solidFill>
                <a:srgbClr val="000000"/>
              </a:solidFill>
            </a:ln>
          </p:spPr>
          <p:txBody>
            <a:bodyPr wrap="square" lIns="0" tIns="0" rIns="0" bIns="0" rtlCol="0"/>
            <a:lstStyle/>
            <a:p>
              <a:endParaRPr/>
            </a:p>
          </p:txBody>
        </p:sp>
        <p:sp>
          <p:nvSpPr>
            <p:cNvPr id="20" name="object 20"/>
            <p:cNvSpPr/>
            <p:nvPr/>
          </p:nvSpPr>
          <p:spPr>
            <a:xfrm>
              <a:off x="9388094" y="4449279"/>
              <a:ext cx="327660" cy="544195"/>
            </a:xfrm>
            <a:custGeom>
              <a:avLst/>
              <a:gdLst/>
              <a:ahLst/>
              <a:cxnLst/>
              <a:rect l="l" t="t" r="r" b="b"/>
              <a:pathLst>
                <a:path w="327659" h="544195">
                  <a:moveTo>
                    <a:pt x="327088" y="22034"/>
                  </a:moveTo>
                  <a:lnTo>
                    <a:pt x="311873" y="22034"/>
                  </a:lnTo>
                  <a:lnTo>
                    <a:pt x="289052" y="22034"/>
                  </a:lnTo>
                  <a:lnTo>
                    <a:pt x="289052" y="0"/>
                  </a:lnTo>
                  <a:lnTo>
                    <a:pt x="273837" y="0"/>
                  </a:lnTo>
                  <a:lnTo>
                    <a:pt x="273837" y="29387"/>
                  </a:lnTo>
                  <a:lnTo>
                    <a:pt x="258622" y="29387"/>
                  </a:lnTo>
                  <a:lnTo>
                    <a:pt x="258622" y="36728"/>
                  </a:lnTo>
                  <a:lnTo>
                    <a:pt x="243408" y="36728"/>
                  </a:lnTo>
                  <a:lnTo>
                    <a:pt x="243408" y="29387"/>
                  </a:lnTo>
                  <a:lnTo>
                    <a:pt x="220599" y="29387"/>
                  </a:lnTo>
                  <a:lnTo>
                    <a:pt x="220599" y="36728"/>
                  </a:lnTo>
                  <a:lnTo>
                    <a:pt x="205384" y="36728"/>
                  </a:lnTo>
                  <a:lnTo>
                    <a:pt x="205384" y="51422"/>
                  </a:lnTo>
                  <a:lnTo>
                    <a:pt x="190169" y="51422"/>
                  </a:lnTo>
                  <a:lnTo>
                    <a:pt x="190169" y="73469"/>
                  </a:lnTo>
                  <a:lnTo>
                    <a:pt x="174955" y="73469"/>
                  </a:lnTo>
                  <a:lnTo>
                    <a:pt x="174955" y="66116"/>
                  </a:lnTo>
                  <a:lnTo>
                    <a:pt x="152133" y="66116"/>
                  </a:lnTo>
                  <a:lnTo>
                    <a:pt x="152133" y="58775"/>
                  </a:lnTo>
                  <a:lnTo>
                    <a:pt x="136918" y="58775"/>
                  </a:lnTo>
                  <a:lnTo>
                    <a:pt x="136918" y="95504"/>
                  </a:lnTo>
                  <a:lnTo>
                    <a:pt x="121704" y="95504"/>
                  </a:lnTo>
                  <a:lnTo>
                    <a:pt x="121704" y="110197"/>
                  </a:lnTo>
                  <a:lnTo>
                    <a:pt x="106502" y="110197"/>
                  </a:lnTo>
                  <a:lnTo>
                    <a:pt x="106502" y="132245"/>
                  </a:lnTo>
                  <a:lnTo>
                    <a:pt x="83680" y="132245"/>
                  </a:lnTo>
                  <a:lnTo>
                    <a:pt x="83680" y="146939"/>
                  </a:lnTo>
                  <a:lnTo>
                    <a:pt x="68465" y="146939"/>
                  </a:lnTo>
                  <a:lnTo>
                    <a:pt x="68465" y="154292"/>
                  </a:lnTo>
                  <a:lnTo>
                    <a:pt x="53251" y="154292"/>
                  </a:lnTo>
                  <a:lnTo>
                    <a:pt x="53251" y="161632"/>
                  </a:lnTo>
                  <a:lnTo>
                    <a:pt x="38036" y="161632"/>
                  </a:lnTo>
                  <a:lnTo>
                    <a:pt x="15214" y="161632"/>
                  </a:lnTo>
                  <a:lnTo>
                    <a:pt x="15214" y="154292"/>
                  </a:lnTo>
                  <a:lnTo>
                    <a:pt x="0" y="154292"/>
                  </a:lnTo>
                  <a:lnTo>
                    <a:pt x="0" y="543687"/>
                  </a:lnTo>
                  <a:lnTo>
                    <a:pt x="15214" y="543687"/>
                  </a:lnTo>
                  <a:lnTo>
                    <a:pt x="38036" y="543687"/>
                  </a:lnTo>
                  <a:lnTo>
                    <a:pt x="327088" y="543687"/>
                  </a:lnTo>
                  <a:lnTo>
                    <a:pt x="327088" y="22034"/>
                  </a:lnTo>
                  <a:close/>
                </a:path>
              </a:pathLst>
            </a:custGeom>
            <a:solidFill>
              <a:srgbClr val="B4C7E7"/>
            </a:solidFill>
          </p:spPr>
          <p:txBody>
            <a:bodyPr wrap="square" lIns="0" tIns="0" rIns="0" bIns="0" rtlCol="0"/>
            <a:lstStyle/>
            <a:p>
              <a:endParaRPr/>
            </a:p>
          </p:txBody>
        </p:sp>
        <p:sp>
          <p:nvSpPr>
            <p:cNvPr id="21" name="object 21"/>
            <p:cNvSpPr/>
            <p:nvPr/>
          </p:nvSpPr>
          <p:spPr>
            <a:xfrm>
              <a:off x="9388106" y="4449269"/>
              <a:ext cx="327660" cy="544195"/>
            </a:xfrm>
            <a:custGeom>
              <a:avLst/>
              <a:gdLst/>
              <a:ahLst/>
              <a:cxnLst/>
              <a:rect l="l" t="t" r="r" b="b"/>
              <a:pathLst>
                <a:path w="327659" h="544195">
                  <a:moveTo>
                    <a:pt x="0" y="154291"/>
                  </a:moveTo>
                  <a:lnTo>
                    <a:pt x="15212" y="154291"/>
                  </a:lnTo>
                  <a:lnTo>
                    <a:pt x="15212" y="543693"/>
                  </a:lnTo>
                  <a:lnTo>
                    <a:pt x="0" y="543693"/>
                  </a:lnTo>
                  <a:lnTo>
                    <a:pt x="0" y="154291"/>
                  </a:lnTo>
                  <a:close/>
                </a:path>
                <a:path w="327659" h="544195">
                  <a:moveTo>
                    <a:pt x="15212" y="161638"/>
                  </a:moveTo>
                  <a:lnTo>
                    <a:pt x="38032" y="161638"/>
                  </a:lnTo>
                  <a:lnTo>
                    <a:pt x="38032" y="543693"/>
                  </a:lnTo>
                  <a:lnTo>
                    <a:pt x="15212" y="543693"/>
                  </a:lnTo>
                  <a:lnTo>
                    <a:pt x="15212" y="161638"/>
                  </a:lnTo>
                  <a:close/>
                </a:path>
                <a:path w="327659" h="544195">
                  <a:moveTo>
                    <a:pt x="38032" y="161638"/>
                  </a:moveTo>
                  <a:lnTo>
                    <a:pt x="53245" y="161638"/>
                  </a:lnTo>
                  <a:lnTo>
                    <a:pt x="53245" y="543693"/>
                  </a:lnTo>
                  <a:lnTo>
                    <a:pt x="38032" y="543693"/>
                  </a:lnTo>
                  <a:lnTo>
                    <a:pt x="38032" y="161638"/>
                  </a:lnTo>
                  <a:close/>
                </a:path>
                <a:path w="327659" h="544195">
                  <a:moveTo>
                    <a:pt x="53245" y="154291"/>
                  </a:moveTo>
                  <a:lnTo>
                    <a:pt x="68458" y="154291"/>
                  </a:lnTo>
                  <a:lnTo>
                    <a:pt x="68458" y="543693"/>
                  </a:lnTo>
                  <a:lnTo>
                    <a:pt x="53245" y="543693"/>
                  </a:lnTo>
                  <a:lnTo>
                    <a:pt x="53245" y="154291"/>
                  </a:lnTo>
                  <a:close/>
                </a:path>
                <a:path w="327659" h="544195">
                  <a:moveTo>
                    <a:pt x="68458" y="146944"/>
                  </a:moveTo>
                  <a:lnTo>
                    <a:pt x="83671" y="146944"/>
                  </a:lnTo>
                  <a:lnTo>
                    <a:pt x="83671" y="543693"/>
                  </a:lnTo>
                  <a:lnTo>
                    <a:pt x="68458" y="543693"/>
                  </a:lnTo>
                  <a:lnTo>
                    <a:pt x="68458" y="146944"/>
                  </a:lnTo>
                  <a:close/>
                </a:path>
                <a:path w="327659" h="544195">
                  <a:moveTo>
                    <a:pt x="83671" y="132249"/>
                  </a:moveTo>
                  <a:lnTo>
                    <a:pt x="106490" y="132249"/>
                  </a:lnTo>
                  <a:lnTo>
                    <a:pt x="106490" y="543693"/>
                  </a:lnTo>
                  <a:lnTo>
                    <a:pt x="83671" y="543693"/>
                  </a:lnTo>
                  <a:lnTo>
                    <a:pt x="83671" y="132249"/>
                  </a:lnTo>
                  <a:close/>
                </a:path>
                <a:path w="327659" h="544195">
                  <a:moveTo>
                    <a:pt x="106490" y="110208"/>
                  </a:moveTo>
                  <a:lnTo>
                    <a:pt x="121703" y="110208"/>
                  </a:lnTo>
                  <a:lnTo>
                    <a:pt x="121703" y="543693"/>
                  </a:lnTo>
                  <a:lnTo>
                    <a:pt x="106490" y="543693"/>
                  </a:lnTo>
                  <a:lnTo>
                    <a:pt x="106490" y="110208"/>
                  </a:lnTo>
                  <a:close/>
                </a:path>
                <a:path w="327659" h="544195">
                  <a:moveTo>
                    <a:pt x="121703" y="95513"/>
                  </a:moveTo>
                  <a:lnTo>
                    <a:pt x="136916" y="95513"/>
                  </a:lnTo>
                  <a:lnTo>
                    <a:pt x="136916" y="543693"/>
                  </a:lnTo>
                  <a:lnTo>
                    <a:pt x="121703" y="543693"/>
                  </a:lnTo>
                  <a:lnTo>
                    <a:pt x="121703" y="95513"/>
                  </a:lnTo>
                  <a:close/>
                </a:path>
                <a:path w="327659" h="544195">
                  <a:moveTo>
                    <a:pt x="136916" y="58777"/>
                  </a:moveTo>
                  <a:lnTo>
                    <a:pt x="152129" y="58777"/>
                  </a:lnTo>
                  <a:lnTo>
                    <a:pt x="152129" y="543693"/>
                  </a:lnTo>
                  <a:lnTo>
                    <a:pt x="136916" y="543693"/>
                  </a:lnTo>
                  <a:lnTo>
                    <a:pt x="136916" y="58777"/>
                  </a:lnTo>
                  <a:close/>
                </a:path>
                <a:path w="327659" h="544195">
                  <a:moveTo>
                    <a:pt x="152129" y="66124"/>
                  </a:moveTo>
                  <a:lnTo>
                    <a:pt x="174949" y="66124"/>
                  </a:lnTo>
                  <a:lnTo>
                    <a:pt x="174949" y="543693"/>
                  </a:lnTo>
                  <a:lnTo>
                    <a:pt x="152129" y="543693"/>
                  </a:lnTo>
                  <a:lnTo>
                    <a:pt x="152129" y="66124"/>
                  </a:lnTo>
                  <a:close/>
                </a:path>
                <a:path w="327659" h="544195">
                  <a:moveTo>
                    <a:pt x="174949" y="73472"/>
                  </a:moveTo>
                  <a:lnTo>
                    <a:pt x="190162" y="73472"/>
                  </a:lnTo>
                  <a:lnTo>
                    <a:pt x="190162" y="543693"/>
                  </a:lnTo>
                  <a:lnTo>
                    <a:pt x="174949" y="543693"/>
                  </a:lnTo>
                  <a:lnTo>
                    <a:pt x="174949" y="73472"/>
                  </a:lnTo>
                  <a:close/>
                </a:path>
                <a:path w="327659" h="544195">
                  <a:moveTo>
                    <a:pt x="190162" y="51430"/>
                  </a:moveTo>
                  <a:lnTo>
                    <a:pt x="205375" y="51430"/>
                  </a:lnTo>
                  <a:lnTo>
                    <a:pt x="205375" y="543693"/>
                  </a:lnTo>
                  <a:lnTo>
                    <a:pt x="190162" y="543693"/>
                  </a:lnTo>
                  <a:lnTo>
                    <a:pt x="190162" y="51430"/>
                  </a:lnTo>
                  <a:close/>
                </a:path>
                <a:path w="327659" h="544195">
                  <a:moveTo>
                    <a:pt x="205375" y="36736"/>
                  </a:moveTo>
                  <a:lnTo>
                    <a:pt x="220588" y="36736"/>
                  </a:lnTo>
                  <a:lnTo>
                    <a:pt x="220588" y="543693"/>
                  </a:lnTo>
                  <a:lnTo>
                    <a:pt x="205375" y="543693"/>
                  </a:lnTo>
                  <a:lnTo>
                    <a:pt x="205375" y="36736"/>
                  </a:lnTo>
                  <a:close/>
                </a:path>
                <a:path w="327659" h="544195">
                  <a:moveTo>
                    <a:pt x="220588" y="29388"/>
                  </a:moveTo>
                  <a:lnTo>
                    <a:pt x="243407" y="29388"/>
                  </a:lnTo>
                  <a:lnTo>
                    <a:pt x="243407" y="543693"/>
                  </a:lnTo>
                  <a:lnTo>
                    <a:pt x="220588" y="543693"/>
                  </a:lnTo>
                  <a:lnTo>
                    <a:pt x="220588" y="29388"/>
                  </a:lnTo>
                  <a:close/>
                </a:path>
                <a:path w="327659" h="544195">
                  <a:moveTo>
                    <a:pt x="243407" y="36736"/>
                  </a:moveTo>
                  <a:lnTo>
                    <a:pt x="258620" y="36736"/>
                  </a:lnTo>
                  <a:lnTo>
                    <a:pt x="258620" y="543693"/>
                  </a:lnTo>
                  <a:lnTo>
                    <a:pt x="243407" y="543693"/>
                  </a:lnTo>
                  <a:lnTo>
                    <a:pt x="243407" y="36736"/>
                  </a:lnTo>
                  <a:close/>
                </a:path>
                <a:path w="327659" h="544195">
                  <a:moveTo>
                    <a:pt x="258620" y="29388"/>
                  </a:moveTo>
                  <a:lnTo>
                    <a:pt x="273833" y="29388"/>
                  </a:lnTo>
                  <a:lnTo>
                    <a:pt x="273833" y="543693"/>
                  </a:lnTo>
                  <a:lnTo>
                    <a:pt x="258620" y="543693"/>
                  </a:lnTo>
                  <a:lnTo>
                    <a:pt x="258620" y="29388"/>
                  </a:lnTo>
                  <a:close/>
                </a:path>
                <a:path w="327659" h="544195">
                  <a:moveTo>
                    <a:pt x="273833" y="0"/>
                  </a:moveTo>
                  <a:lnTo>
                    <a:pt x="289046" y="0"/>
                  </a:lnTo>
                  <a:lnTo>
                    <a:pt x="289046" y="543693"/>
                  </a:lnTo>
                  <a:lnTo>
                    <a:pt x="273833" y="543693"/>
                  </a:lnTo>
                  <a:lnTo>
                    <a:pt x="273833" y="0"/>
                  </a:lnTo>
                  <a:close/>
                </a:path>
                <a:path w="327659" h="544195">
                  <a:moveTo>
                    <a:pt x="289046" y="22041"/>
                  </a:moveTo>
                  <a:lnTo>
                    <a:pt x="311866" y="22041"/>
                  </a:lnTo>
                  <a:lnTo>
                    <a:pt x="311866" y="543693"/>
                  </a:lnTo>
                  <a:lnTo>
                    <a:pt x="289046" y="543693"/>
                  </a:lnTo>
                  <a:lnTo>
                    <a:pt x="289046" y="22041"/>
                  </a:lnTo>
                  <a:close/>
                </a:path>
                <a:path w="327659" h="544195">
                  <a:moveTo>
                    <a:pt x="311866" y="22041"/>
                  </a:moveTo>
                  <a:lnTo>
                    <a:pt x="327079" y="22041"/>
                  </a:lnTo>
                  <a:lnTo>
                    <a:pt x="327079" y="543693"/>
                  </a:lnTo>
                  <a:lnTo>
                    <a:pt x="311866" y="543693"/>
                  </a:lnTo>
                  <a:lnTo>
                    <a:pt x="311866" y="22041"/>
                  </a:lnTo>
                  <a:close/>
                </a:path>
              </a:pathLst>
            </a:custGeom>
            <a:ln w="3175">
              <a:solidFill>
                <a:srgbClr val="000000"/>
              </a:solidFill>
            </a:ln>
          </p:spPr>
          <p:txBody>
            <a:bodyPr wrap="square" lIns="0" tIns="0" rIns="0" bIns="0" rtlCol="0"/>
            <a:lstStyle/>
            <a:p>
              <a:endParaRPr/>
            </a:p>
          </p:txBody>
        </p:sp>
        <p:sp>
          <p:nvSpPr>
            <p:cNvPr id="22" name="object 22"/>
            <p:cNvSpPr/>
            <p:nvPr/>
          </p:nvSpPr>
          <p:spPr>
            <a:xfrm>
              <a:off x="9715183" y="4390504"/>
              <a:ext cx="327660" cy="602615"/>
            </a:xfrm>
            <a:custGeom>
              <a:avLst/>
              <a:gdLst/>
              <a:ahLst/>
              <a:cxnLst/>
              <a:rect l="l" t="t" r="r" b="b"/>
              <a:pathLst>
                <a:path w="327659" h="602614">
                  <a:moveTo>
                    <a:pt x="327075" y="7340"/>
                  </a:moveTo>
                  <a:lnTo>
                    <a:pt x="304253" y="7340"/>
                  </a:lnTo>
                  <a:lnTo>
                    <a:pt x="304253" y="0"/>
                  </a:lnTo>
                  <a:lnTo>
                    <a:pt x="289039" y="0"/>
                  </a:lnTo>
                  <a:lnTo>
                    <a:pt x="273824" y="0"/>
                  </a:lnTo>
                  <a:lnTo>
                    <a:pt x="273824" y="7340"/>
                  </a:lnTo>
                  <a:lnTo>
                    <a:pt x="258622" y="7340"/>
                  </a:lnTo>
                  <a:lnTo>
                    <a:pt x="258622" y="44081"/>
                  </a:lnTo>
                  <a:lnTo>
                    <a:pt x="235800" y="44081"/>
                  </a:lnTo>
                  <a:lnTo>
                    <a:pt x="235800" y="36728"/>
                  </a:lnTo>
                  <a:lnTo>
                    <a:pt x="220586" y="36728"/>
                  </a:lnTo>
                  <a:lnTo>
                    <a:pt x="220586" y="29387"/>
                  </a:lnTo>
                  <a:lnTo>
                    <a:pt x="205371" y="29387"/>
                  </a:lnTo>
                  <a:lnTo>
                    <a:pt x="205371" y="14693"/>
                  </a:lnTo>
                  <a:lnTo>
                    <a:pt x="190157" y="14693"/>
                  </a:lnTo>
                  <a:lnTo>
                    <a:pt x="190157" y="22034"/>
                  </a:lnTo>
                  <a:lnTo>
                    <a:pt x="167335" y="22034"/>
                  </a:lnTo>
                  <a:lnTo>
                    <a:pt x="152120" y="22034"/>
                  </a:lnTo>
                  <a:lnTo>
                    <a:pt x="152120" y="29387"/>
                  </a:lnTo>
                  <a:lnTo>
                    <a:pt x="136918" y="29387"/>
                  </a:lnTo>
                  <a:lnTo>
                    <a:pt x="136918" y="7340"/>
                  </a:lnTo>
                  <a:lnTo>
                    <a:pt x="121704" y="7340"/>
                  </a:lnTo>
                  <a:lnTo>
                    <a:pt x="121704" y="29387"/>
                  </a:lnTo>
                  <a:lnTo>
                    <a:pt x="98882" y="29387"/>
                  </a:lnTo>
                  <a:lnTo>
                    <a:pt x="98882" y="36728"/>
                  </a:lnTo>
                  <a:lnTo>
                    <a:pt x="83667" y="36728"/>
                  </a:lnTo>
                  <a:lnTo>
                    <a:pt x="83667" y="51422"/>
                  </a:lnTo>
                  <a:lnTo>
                    <a:pt x="68453" y="51422"/>
                  </a:lnTo>
                  <a:lnTo>
                    <a:pt x="68453" y="73469"/>
                  </a:lnTo>
                  <a:lnTo>
                    <a:pt x="53238" y="73469"/>
                  </a:lnTo>
                  <a:lnTo>
                    <a:pt x="53238" y="80810"/>
                  </a:lnTo>
                  <a:lnTo>
                    <a:pt x="30416" y="80810"/>
                  </a:lnTo>
                  <a:lnTo>
                    <a:pt x="30416" y="73469"/>
                  </a:lnTo>
                  <a:lnTo>
                    <a:pt x="15214" y="73469"/>
                  </a:lnTo>
                  <a:lnTo>
                    <a:pt x="15214" y="80810"/>
                  </a:lnTo>
                  <a:lnTo>
                    <a:pt x="0" y="80810"/>
                  </a:lnTo>
                  <a:lnTo>
                    <a:pt x="0" y="602462"/>
                  </a:lnTo>
                  <a:lnTo>
                    <a:pt x="327075" y="602462"/>
                  </a:lnTo>
                  <a:lnTo>
                    <a:pt x="327075" y="7340"/>
                  </a:lnTo>
                  <a:close/>
                </a:path>
              </a:pathLst>
            </a:custGeom>
            <a:solidFill>
              <a:srgbClr val="B4C7E7"/>
            </a:solidFill>
          </p:spPr>
          <p:txBody>
            <a:bodyPr wrap="square" lIns="0" tIns="0" rIns="0" bIns="0" rtlCol="0"/>
            <a:lstStyle/>
            <a:p>
              <a:endParaRPr/>
            </a:p>
          </p:txBody>
        </p:sp>
        <p:sp>
          <p:nvSpPr>
            <p:cNvPr id="23" name="object 23"/>
            <p:cNvSpPr/>
            <p:nvPr/>
          </p:nvSpPr>
          <p:spPr>
            <a:xfrm>
              <a:off x="9715185" y="4390491"/>
              <a:ext cx="327660" cy="602615"/>
            </a:xfrm>
            <a:custGeom>
              <a:avLst/>
              <a:gdLst/>
              <a:ahLst/>
              <a:cxnLst/>
              <a:rect l="l" t="t" r="r" b="b"/>
              <a:pathLst>
                <a:path w="327659" h="602614">
                  <a:moveTo>
                    <a:pt x="0" y="80819"/>
                  </a:moveTo>
                  <a:lnTo>
                    <a:pt x="15212" y="80819"/>
                  </a:lnTo>
                  <a:lnTo>
                    <a:pt x="15212" y="602470"/>
                  </a:lnTo>
                  <a:lnTo>
                    <a:pt x="0" y="602470"/>
                  </a:lnTo>
                  <a:lnTo>
                    <a:pt x="0" y="80819"/>
                  </a:lnTo>
                  <a:close/>
                </a:path>
                <a:path w="327659" h="602614">
                  <a:moveTo>
                    <a:pt x="15212" y="73472"/>
                  </a:moveTo>
                  <a:lnTo>
                    <a:pt x="30425" y="73472"/>
                  </a:lnTo>
                  <a:lnTo>
                    <a:pt x="30425" y="602470"/>
                  </a:lnTo>
                  <a:lnTo>
                    <a:pt x="15212" y="602470"/>
                  </a:lnTo>
                  <a:lnTo>
                    <a:pt x="15212" y="73472"/>
                  </a:lnTo>
                  <a:close/>
                </a:path>
                <a:path w="327659" h="602614">
                  <a:moveTo>
                    <a:pt x="30425" y="80819"/>
                  </a:moveTo>
                  <a:lnTo>
                    <a:pt x="53245" y="80819"/>
                  </a:lnTo>
                  <a:lnTo>
                    <a:pt x="53245" y="602470"/>
                  </a:lnTo>
                  <a:lnTo>
                    <a:pt x="30425" y="602470"/>
                  </a:lnTo>
                  <a:lnTo>
                    <a:pt x="30425" y="80819"/>
                  </a:lnTo>
                  <a:close/>
                </a:path>
                <a:path w="327659" h="602614">
                  <a:moveTo>
                    <a:pt x="53245" y="73472"/>
                  </a:moveTo>
                  <a:lnTo>
                    <a:pt x="68458" y="73472"/>
                  </a:lnTo>
                  <a:lnTo>
                    <a:pt x="68458" y="602470"/>
                  </a:lnTo>
                  <a:lnTo>
                    <a:pt x="53245" y="602470"/>
                  </a:lnTo>
                  <a:lnTo>
                    <a:pt x="53245" y="73472"/>
                  </a:lnTo>
                  <a:close/>
                </a:path>
                <a:path w="327659" h="602614">
                  <a:moveTo>
                    <a:pt x="68458" y="51430"/>
                  </a:moveTo>
                  <a:lnTo>
                    <a:pt x="83671" y="51430"/>
                  </a:lnTo>
                  <a:lnTo>
                    <a:pt x="83671" y="602470"/>
                  </a:lnTo>
                  <a:lnTo>
                    <a:pt x="68458" y="602470"/>
                  </a:lnTo>
                  <a:lnTo>
                    <a:pt x="68458" y="51430"/>
                  </a:lnTo>
                  <a:close/>
                </a:path>
                <a:path w="327659" h="602614">
                  <a:moveTo>
                    <a:pt x="83671" y="36736"/>
                  </a:moveTo>
                  <a:lnTo>
                    <a:pt x="98884" y="36736"/>
                  </a:lnTo>
                  <a:lnTo>
                    <a:pt x="98884" y="602470"/>
                  </a:lnTo>
                  <a:lnTo>
                    <a:pt x="83671" y="602470"/>
                  </a:lnTo>
                  <a:lnTo>
                    <a:pt x="83671" y="36736"/>
                  </a:lnTo>
                  <a:close/>
                </a:path>
                <a:path w="327659" h="602614">
                  <a:moveTo>
                    <a:pt x="98884" y="29388"/>
                  </a:moveTo>
                  <a:lnTo>
                    <a:pt x="121703" y="29388"/>
                  </a:lnTo>
                  <a:lnTo>
                    <a:pt x="121703" y="602470"/>
                  </a:lnTo>
                  <a:lnTo>
                    <a:pt x="98884" y="602470"/>
                  </a:lnTo>
                  <a:lnTo>
                    <a:pt x="98884" y="29388"/>
                  </a:lnTo>
                  <a:close/>
                </a:path>
                <a:path w="327659" h="602614">
                  <a:moveTo>
                    <a:pt x="121703" y="7347"/>
                  </a:moveTo>
                  <a:lnTo>
                    <a:pt x="136916" y="7347"/>
                  </a:lnTo>
                  <a:lnTo>
                    <a:pt x="136916" y="602470"/>
                  </a:lnTo>
                  <a:lnTo>
                    <a:pt x="121703" y="602470"/>
                  </a:lnTo>
                  <a:lnTo>
                    <a:pt x="121703" y="7347"/>
                  </a:lnTo>
                  <a:close/>
                </a:path>
                <a:path w="327659" h="602614">
                  <a:moveTo>
                    <a:pt x="136916" y="29388"/>
                  </a:moveTo>
                  <a:lnTo>
                    <a:pt x="152129" y="29388"/>
                  </a:lnTo>
                  <a:lnTo>
                    <a:pt x="152129" y="602470"/>
                  </a:lnTo>
                  <a:lnTo>
                    <a:pt x="136916" y="602470"/>
                  </a:lnTo>
                  <a:lnTo>
                    <a:pt x="136916" y="29388"/>
                  </a:lnTo>
                  <a:close/>
                </a:path>
                <a:path w="327659" h="602614">
                  <a:moveTo>
                    <a:pt x="152129" y="22041"/>
                  </a:moveTo>
                  <a:lnTo>
                    <a:pt x="167342" y="22041"/>
                  </a:lnTo>
                  <a:lnTo>
                    <a:pt x="167342" y="602470"/>
                  </a:lnTo>
                  <a:lnTo>
                    <a:pt x="152129" y="602470"/>
                  </a:lnTo>
                  <a:lnTo>
                    <a:pt x="152129" y="22041"/>
                  </a:lnTo>
                  <a:close/>
                </a:path>
                <a:path w="327659" h="602614">
                  <a:moveTo>
                    <a:pt x="167342" y="22041"/>
                  </a:moveTo>
                  <a:lnTo>
                    <a:pt x="190162" y="22041"/>
                  </a:lnTo>
                  <a:lnTo>
                    <a:pt x="190162" y="602470"/>
                  </a:lnTo>
                  <a:lnTo>
                    <a:pt x="167342" y="602470"/>
                  </a:lnTo>
                  <a:lnTo>
                    <a:pt x="167342" y="22041"/>
                  </a:lnTo>
                  <a:close/>
                </a:path>
                <a:path w="327659" h="602614">
                  <a:moveTo>
                    <a:pt x="190162" y="14694"/>
                  </a:moveTo>
                  <a:lnTo>
                    <a:pt x="205375" y="14694"/>
                  </a:lnTo>
                  <a:lnTo>
                    <a:pt x="205375" y="602470"/>
                  </a:lnTo>
                  <a:lnTo>
                    <a:pt x="190162" y="602470"/>
                  </a:lnTo>
                  <a:lnTo>
                    <a:pt x="190162" y="14694"/>
                  </a:lnTo>
                  <a:close/>
                </a:path>
                <a:path w="327659" h="602614">
                  <a:moveTo>
                    <a:pt x="205375" y="29388"/>
                  </a:moveTo>
                  <a:lnTo>
                    <a:pt x="220588" y="29388"/>
                  </a:lnTo>
                  <a:lnTo>
                    <a:pt x="220588" y="602470"/>
                  </a:lnTo>
                  <a:lnTo>
                    <a:pt x="205375" y="602470"/>
                  </a:lnTo>
                  <a:lnTo>
                    <a:pt x="205375" y="29388"/>
                  </a:lnTo>
                  <a:close/>
                </a:path>
                <a:path w="327659" h="602614">
                  <a:moveTo>
                    <a:pt x="220588" y="36736"/>
                  </a:moveTo>
                  <a:lnTo>
                    <a:pt x="235801" y="36736"/>
                  </a:lnTo>
                  <a:lnTo>
                    <a:pt x="235801" y="602470"/>
                  </a:lnTo>
                  <a:lnTo>
                    <a:pt x="220588" y="602470"/>
                  </a:lnTo>
                  <a:lnTo>
                    <a:pt x="220588" y="36736"/>
                  </a:lnTo>
                  <a:close/>
                </a:path>
                <a:path w="327659" h="602614">
                  <a:moveTo>
                    <a:pt x="235801" y="44083"/>
                  </a:moveTo>
                  <a:lnTo>
                    <a:pt x="258620" y="44083"/>
                  </a:lnTo>
                  <a:lnTo>
                    <a:pt x="258620" y="602470"/>
                  </a:lnTo>
                  <a:lnTo>
                    <a:pt x="235801" y="602470"/>
                  </a:lnTo>
                  <a:lnTo>
                    <a:pt x="235801" y="44083"/>
                  </a:lnTo>
                  <a:close/>
                </a:path>
                <a:path w="327659" h="602614">
                  <a:moveTo>
                    <a:pt x="258620" y="7347"/>
                  </a:moveTo>
                  <a:lnTo>
                    <a:pt x="273833" y="7347"/>
                  </a:lnTo>
                  <a:lnTo>
                    <a:pt x="273833" y="602470"/>
                  </a:lnTo>
                  <a:lnTo>
                    <a:pt x="258620" y="602470"/>
                  </a:lnTo>
                  <a:lnTo>
                    <a:pt x="258620" y="7347"/>
                  </a:lnTo>
                  <a:close/>
                </a:path>
                <a:path w="327659" h="602614">
                  <a:moveTo>
                    <a:pt x="273833" y="0"/>
                  </a:moveTo>
                  <a:lnTo>
                    <a:pt x="289046" y="0"/>
                  </a:lnTo>
                  <a:lnTo>
                    <a:pt x="289046" y="602470"/>
                  </a:lnTo>
                  <a:lnTo>
                    <a:pt x="273833" y="602470"/>
                  </a:lnTo>
                  <a:lnTo>
                    <a:pt x="273833" y="0"/>
                  </a:lnTo>
                  <a:close/>
                </a:path>
                <a:path w="327659" h="602614">
                  <a:moveTo>
                    <a:pt x="289046" y="0"/>
                  </a:moveTo>
                  <a:lnTo>
                    <a:pt x="304259" y="0"/>
                  </a:lnTo>
                  <a:lnTo>
                    <a:pt x="304259" y="602470"/>
                  </a:lnTo>
                  <a:lnTo>
                    <a:pt x="289046" y="602470"/>
                  </a:lnTo>
                  <a:lnTo>
                    <a:pt x="289046" y="0"/>
                  </a:lnTo>
                  <a:close/>
                </a:path>
                <a:path w="327659" h="602614">
                  <a:moveTo>
                    <a:pt x="304259" y="7347"/>
                  </a:moveTo>
                  <a:lnTo>
                    <a:pt x="327079" y="7347"/>
                  </a:lnTo>
                  <a:lnTo>
                    <a:pt x="327079" y="602470"/>
                  </a:lnTo>
                  <a:lnTo>
                    <a:pt x="304259" y="602470"/>
                  </a:lnTo>
                  <a:lnTo>
                    <a:pt x="304259" y="7347"/>
                  </a:lnTo>
                  <a:close/>
                </a:path>
              </a:pathLst>
            </a:custGeom>
            <a:ln w="3175">
              <a:solidFill>
                <a:srgbClr val="000000"/>
              </a:solidFill>
            </a:ln>
          </p:spPr>
          <p:txBody>
            <a:bodyPr wrap="square" lIns="0" tIns="0" rIns="0" bIns="0" rtlCol="0"/>
            <a:lstStyle/>
            <a:p>
              <a:endParaRPr/>
            </a:p>
          </p:txBody>
        </p:sp>
        <p:sp>
          <p:nvSpPr>
            <p:cNvPr id="24" name="object 24"/>
            <p:cNvSpPr/>
            <p:nvPr/>
          </p:nvSpPr>
          <p:spPr>
            <a:xfrm>
              <a:off x="10042259" y="4375797"/>
              <a:ext cx="327660" cy="617220"/>
            </a:xfrm>
            <a:custGeom>
              <a:avLst/>
              <a:gdLst/>
              <a:ahLst/>
              <a:cxnLst/>
              <a:rect l="l" t="t" r="r" b="b"/>
              <a:pathLst>
                <a:path w="327659" h="617220">
                  <a:moveTo>
                    <a:pt x="327075" y="44094"/>
                  </a:moveTo>
                  <a:lnTo>
                    <a:pt x="304266" y="44094"/>
                  </a:lnTo>
                  <a:lnTo>
                    <a:pt x="304266" y="58788"/>
                  </a:lnTo>
                  <a:lnTo>
                    <a:pt x="289052" y="58788"/>
                  </a:lnTo>
                  <a:lnTo>
                    <a:pt x="273837" y="58788"/>
                  </a:lnTo>
                  <a:lnTo>
                    <a:pt x="273837" y="51435"/>
                  </a:lnTo>
                  <a:lnTo>
                    <a:pt x="258622" y="51435"/>
                  </a:lnTo>
                  <a:lnTo>
                    <a:pt x="235800" y="51435"/>
                  </a:lnTo>
                  <a:lnTo>
                    <a:pt x="220586" y="51435"/>
                  </a:lnTo>
                  <a:lnTo>
                    <a:pt x="220586" y="73482"/>
                  </a:lnTo>
                  <a:lnTo>
                    <a:pt x="205371" y="73482"/>
                  </a:lnTo>
                  <a:lnTo>
                    <a:pt x="190157" y="73482"/>
                  </a:lnTo>
                  <a:lnTo>
                    <a:pt x="190157" y="66128"/>
                  </a:lnTo>
                  <a:lnTo>
                    <a:pt x="167347" y="66128"/>
                  </a:lnTo>
                  <a:lnTo>
                    <a:pt x="152133" y="66128"/>
                  </a:lnTo>
                  <a:lnTo>
                    <a:pt x="152133" y="51435"/>
                  </a:lnTo>
                  <a:lnTo>
                    <a:pt x="136918" y="51435"/>
                  </a:lnTo>
                  <a:lnTo>
                    <a:pt x="114096" y="51435"/>
                  </a:lnTo>
                  <a:lnTo>
                    <a:pt x="114096" y="58788"/>
                  </a:lnTo>
                  <a:lnTo>
                    <a:pt x="98882" y="58788"/>
                  </a:lnTo>
                  <a:lnTo>
                    <a:pt x="98882" y="36741"/>
                  </a:lnTo>
                  <a:lnTo>
                    <a:pt x="83667" y="36741"/>
                  </a:lnTo>
                  <a:lnTo>
                    <a:pt x="83667" y="29400"/>
                  </a:lnTo>
                  <a:lnTo>
                    <a:pt x="68453" y="29400"/>
                  </a:lnTo>
                  <a:lnTo>
                    <a:pt x="45643" y="29400"/>
                  </a:lnTo>
                  <a:lnTo>
                    <a:pt x="45643" y="36741"/>
                  </a:lnTo>
                  <a:lnTo>
                    <a:pt x="30429" y="36741"/>
                  </a:lnTo>
                  <a:lnTo>
                    <a:pt x="30429" y="0"/>
                  </a:lnTo>
                  <a:lnTo>
                    <a:pt x="15214" y="0"/>
                  </a:lnTo>
                  <a:lnTo>
                    <a:pt x="15214" y="7353"/>
                  </a:lnTo>
                  <a:lnTo>
                    <a:pt x="0" y="7353"/>
                  </a:lnTo>
                  <a:lnTo>
                    <a:pt x="0" y="617169"/>
                  </a:lnTo>
                  <a:lnTo>
                    <a:pt x="327075" y="617169"/>
                  </a:lnTo>
                  <a:lnTo>
                    <a:pt x="327075" y="44094"/>
                  </a:lnTo>
                  <a:close/>
                </a:path>
              </a:pathLst>
            </a:custGeom>
            <a:solidFill>
              <a:srgbClr val="B4C7E7"/>
            </a:solidFill>
          </p:spPr>
          <p:txBody>
            <a:bodyPr wrap="square" lIns="0" tIns="0" rIns="0" bIns="0" rtlCol="0"/>
            <a:lstStyle/>
            <a:p>
              <a:endParaRPr/>
            </a:p>
          </p:txBody>
        </p:sp>
        <p:sp>
          <p:nvSpPr>
            <p:cNvPr id="25" name="object 25"/>
            <p:cNvSpPr/>
            <p:nvPr/>
          </p:nvSpPr>
          <p:spPr>
            <a:xfrm>
              <a:off x="10042265" y="4375797"/>
              <a:ext cx="327660" cy="617220"/>
            </a:xfrm>
            <a:custGeom>
              <a:avLst/>
              <a:gdLst/>
              <a:ahLst/>
              <a:cxnLst/>
              <a:rect l="l" t="t" r="r" b="b"/>
              <a:pathLst>
                <a:path w="327659" h="617220">
                  <a:moveTo>
                    <a:pt x="0" y="7347"/>
                  </a:moveTo>
                  <a:lnTo>
                    <a:pt x="15212" y="7347"/>
                  </a:lnTo>
                  <a:lnTo>
                    <a:pt x="15212" y="617165"/>
                  </a:lnTo>
                  <a:lnTo>
                    <a:pt x="0" y="617165"/>
                  </a:lnTo>
                  <a:lnTo>
                    <a:pt x="0" y="7347"/>
                  </a:lnTo>
                  <a:close/>
                </a:path>
                <a:path w="327659" h="617220">
                  <a:moveTo>
                    <a:pt x="15212" y="0"/>
                  </a:moveTo>
                  <a:lnTo>
                    <a:pt x="30425" y="0"/>
                  </a:lnTo>
                  <a:lnTo>
                    <a:pt x="30425" y="617165"/>
                  </a:lnTo>
                  <a:lnTo>
                    <a:pt x="15212" y="617165"/>
                  </a:lnTo>
                  <a:lnTo>
                    <a:pt x="15212" y="0"/>
                  </a:lnTo>
                  <a:close/>
                </a:path>
                <a:path w="327659" h="617220">
                  <a:moveTo>
                    <a:pt x="30425" y="36736"/>
                  </a:moveTo>
                  <a:lnTo>
                    <a:pt x="45638" y="36736"/>
                  </a:lnTo>
                  <a:lnTo>
                    <a:pt x="45638" y="617165"/>
                  </a:lnTo>
                  <a:lnTo>
                    <a:pt x="30425" y="617165"/>
                  </a:lnTo>
                  <a:lnTo>
                    <a:pt x="30425" y="36736"/>
                  </a:lnTo>
                  <a:close/>
                </a:path>
                <a:path w="327659" h="617220">
                  <a:moveTo>
                    <a:pt x="45638" y="29388"/>
                  </a:moveTo>
                  <a:lnTo>
                    <a:pt x="68458" y="29388"/>
                  </a:lnTo>
                  <a:lnTo>
                    <a:pt x="68458" y="617165"/>
                  </a:lnTo>
                  <a:lnTo>
                    <a:pt x="45638" y="617165"/>
                  </a:lnTo>
                  <a:lnTo>
                    <a:pt x="45638" y="29388"/>
                  </a:lnTo>
                  <a:close/>
                </a:path>
                <a:path w="327659" h="617220">
                  <a:moveTo>
                    <a:pt x="68458" y="29388"/>
                  </a:moveTo>
                  <a:lnTo>
                    <a:pt x="83671" y="29388"/>
                  </a:lnTo>
                  <a:lnTo>
                    <a:pt x="83671" y="617165"/>
                  </a:lnTo>
                  <a:lnTo>
                    <a:pt x="68458" y="617165"/>
                  </a:lnTo>
                  <a:lnTo>
                    <a:pt x="68458" y="29388"/>
                  </a:lnTo>
                  <a:close/>
                </a:path>
                <a:path w="327659" h="617220">
                  <a:moveTo>
                    <a:pt x="83671" y="36736"/>
                  </a:moveTo>
                  <a:lnTo>
                    <a:pt x="98884" y="36736"/>
                  </a:lnTo>
                  <a:lnTo>
                    <a:pt x="98884" y="617165"/>
                  </a:lnTo>
                  <a:lnTo>
                    <a:pt x="83671" y="617165"/>
                  </a:lnTo>
                  <a:lnTo>
                    <a:pt x="83671" y="36736"/>
                  </a:lnTo>
                  <a:close/>
                </a:path>
                <a:path w="327659" h="617220">
                  <a:moveTo>
                    <a:pt x="98884" y="58777"/>
                  </a:moveTo>
                  <a:lnTo>
                    <a:pt x="114097" y="58777"/>
                  </a:lnTo>
                  <a:lnTo>
                    <a:pt x="114097" y="617165"/>
                  </a:lnTo>
                  <a:lnTo>
                    <a:pt x="98884" y="617165"/>
                  </a:lnTo>
                  <a:lnTo>
                    <a:pt x="98884" y="58777"/>
                  </a:lnTo>
                  <a:close/>
                </a:path>
                <a:path w="327659" h="617220">
                  <a:moveTo>
                    <a:pt x="114097" y="51430"/>
                  </a:moveTo>
                  <a:lnTo>
                    <a:pt x="136916" y="51430"/>
                  </a:lnTo>
                  <a:lnTo>
                    <a:pt x="136916" y="617165"/>
                  </a:lnTo>
                  <a:lnTo>
                    <a:pt x="114097" y="617165"/>
                  </a:lnTo>
                  <a:lnTo>
                    <a:pt x="114097" y="51430"/>
                  </a:lnTo>
                  <a:close/>
                </a:path>
                <a:path w="327659" h="617220">
                  <a:moveTo>
                    <a:pt x="136916" y="51430"/>
                  </a:moveTo>
                  <a:lnTo>
                    <a:pt x="152129" y="51430"/>
                  </a:lnTo>
                  <a:lnTo>
                    <a:pt x="152129" y="617165"/>
                  </a:lnTo>
                  <a:lnTo>
                    <a:pt x="136916" y="617165"/>
                  </a:lnTo>
                  <a:lnTo>
                    <a:pt x="136916" y="51430"/>
                  </a:lnTo>
                  <a:close/>
                </a:path>
                <a:path w="327659" h="617220">
                  <a:moveTo>
                    <a:pt x="152129" y="66124"/>
                  </a:moveTo>
                  <a:lnTo>
                    <a:pt x="167342" y="66124"/>
                  </a:lnTo>
                  <a:lnTo>
                    <a:pt x="167342" y="617165"/>
                  </a:lnTo>
                  <a:lnTo>
                    <a:pt x="152129" y="617165"/>
                  </a:lnTo>
                  <a:lnTo>
                    <a:pt x="152129" y="66124"/>
                  </a:lnTo>
                  <a:close/>
                </a:path>
                <a:path w="327659" h="617220">
                  <a:moveTo>
                    <a:pt x="167342" y="66124"/>
                  </a:moveTo>
                  <a:lnTo>
                    <a:pt x="190162" y="66124"/>
                  </a:lnTo>
                  <a:lnTo>
                    <a:pt x="190162" y="617165"/>
                  </a:lnTo>
                  <a:lnTo>
                    <a:pt x="167342" y="617165"/>
                  </a:lnTo>
                  <a:lnTo>
                    <a:pt x="167342" y="66124"/>
                  </a:lnTo>
                  <a:close/>
                </a:path>
                <a:path w="327659" h="617220">
                  <a:moveTo>
                    <a:pt x="190162" y="73472"/>
                  </a:moveTo>
                  <a:lnTo>
                    <a:pt x="205375" y="73472"/>
                  </a:lnTo>
                  <a:lnTo>
                    <a:pt x="205375" y="617165"/>
                  </a:lnTo>
                  <a:lnTo>
                    <a:pt x="190162" y="617165"/>
                  </a:lnTo>
                  <a:lnTo>
                    <a:pt x="190162" y="73472"/>
                  </a:lnTo>
                  <a:close/>
                </a:path>
                <a:path w="327659" h="617220">
                  <a:moveTo>
                    <a:pt x="205375" y="73472"/>
                  </a:moveTo>
                  <a:lnTo>
                    <a:pt x="220588" y="73472"/>
                  </a:lnTo>
                  <a:lnTo>
                    <a:pt x="220588" y="617165"/>
                  </a:lnTo>
                  <a:lnTo>
                    <a:pt x="205375" y="617165"/>
                  </a:lnTo>
                  <a:lnTo>
                    <a:pt x="205375" y="73472"/>
                  </a:lnTo>
                  <a:close/>
                </a:path>
                <a:path w="327659" h="617220">
                  <a:moveTo>
                    <a:pt x="220588" y="51430"/>
                  </a:moveTo>
                  <a:lnTo>
                    <a:pt x="235801" y="51430"/>
                  </a:lnTo>
                  <a:lnTo>
                    <a:pt x="235801" y="617165"/>
                  </a:lnTo>
                  <a:lnTo>
                    <a:pt x="220588" y="617165"/>
                  </a:lnTo>
                  <a:lnTo>
                    <a:pt x="220588" y="51430"/>
                  </a:lnTo>
                  <a:close/>
                </a:path>
                <a:path w="327659" h="617220">
                  <a:moveTo>
                    <a:pt x="235801" y="51430"/>
                  </a:moveTo>
                  <a:lnTo>
                    <a:pt x="258620" y="51430"/>
                  </a:lnTo>
                  <a:lnTo>
                    <a:pt x="258620" y="617165"/>
                  </a:lnTo>
                  <a:lnTo>
                    <a:pt x="235801" y="617165"/>
                  </a:lnTo>
                  <a:lnTo>
                    <a:pt x="235801" y="51430"/>
                  </a:lnTo>
                  <a:close/>
                </a:path>
                <a:path w="327659" h="617220">
                  <a:moveTo>
                    <a:pt x="258620" y="51430"/>
                  </a:moveTo>
                  <a:lnTo>
                    <a:pt x="273833" y="51430"/>
                  </a:lnTo>
                  <a:lnTo>
                    <a:pt x="273833" y="617165"/>
                  </a:lnTo>
                  <a:lnTo>
                    <a:pt x="258620" y="617165"/>
                  </a:lnTo>
                  <a:lnTo>
                    <a:pt x="258620" y="51430"/>
                  </a:lnTo>
                  <a:close/>
                </a:path>
                <a:path w="327659" h="617220">
                  <a:moveTo>
                    <a:pt x="273833" y="58777"/>
                  </a:moveTo>
                  <a:lnTo>
                    <a:pt x="289046" y="58777"/>
                  </a:lnTo>
                  <a:lnTo>
                    <a:pt x="289046" y="617165"/>
                  </a:lnTo>
                  <a:lnTo>
                    <a:pt x="273833" y="617165"/>
                  </a:lnTo>
                  <a:lnTo>
                    <a:pt x="273833" y="58777"/>
                  </a:lnTo>
                  <a:close/>
                </a:path>
                <a:path w="327659" h="617220">
                  <a:moveTo>
                    <a:pt x="289046" y="58777"/>
                  </a:moveTo>
                  <a:lnTo>
                    <a:pt x="304259" y="58777"/>
                  </a:lnTo>
                  <a:lnTo>
                    <a:pt x="304259" y="617165"/>
                  </a:lnTo>
                  <a:lnTo>
                    <a:pt x="289046" y="617165"/>
                  </a:lnTo>
                  <a:lnTo>
                    <a:pt x="289046" y="58777"/>
                  </a:lnTo>
                  <a:close/>
                </a:path>
                <a:path w="327659" h="617220">
                  <a:moveTo>
                    <a:pt x="304259" y="44083"/>
                  </a:moveTo>
                  <a:lnTo>
                    <a:pt x="327079" y="44083"/>
                  </a:lnTo>
                  <a:lnTo>
                    <a:pt x="327079" y="617165"/>
                  </a:lnTo>
                  <a:lnTo>
                    <a:pt x="304259" y="617165"/>
                  </a:lnTo>
                  <a:lnTo>
                    <a:pt x="304259" y="44083"/>
                  </a:lnTo>
                  <a:close/>
                </a:path>
              </a:pathLst>
            </a:custGeom>
            <a:ln w="3175">
              <a:solidFill>
                <a:srgbClr val="000000"/>
              </a:solidFill>
            </a:ln>
          </p:spPr>
          <p:txBody>
            <a:bodyPr wrap="square" lIns="0" tIns="0" rIns="0" bIns="0" rtlCol="0"/>
            <a:lstStyle/>
            <a:p>
              <a:endParaRPr/>
            </a:p>
          </p:txBody>
        </p:sp>
        <p:sp>
          <p:nvSpPr>
            <p:cNvPr id="26" name="object 26"/>
            <p:cNvSpPr/>
            <p:nvPr/>
          </p:nvSpPr>
          <p:spPr>
            <a:xfrm>
              <a:off x="10369334" y="4405197"/>
              <a:ext cx="320040" cy="588010"/>
            </a:xfrm>
            <a:custGeom>
              <a:avLst/>
              <a:gdLst/>
              <a:ahLst/>
              <a:cxnLst/>
              <a:rect l="l" t="t" r="r" b="b"/>
              <a:pathLst>
                <a:path w="320040" h="588010">
                  <a:moveTo>
                    <a:pt x="319481" y="44081"/>
                  </a:moveTo>
                  <a:lnTo>
                    <a:pt x="304266" y="44081"/>
                  </a:lnTo>
                  <a:lnTo>
                    <a:pt x="304266" y="36728"/>
                  </a:lnTo>
                  <a:lnTo>
                    <a:pt x="289052" y="36728"/>
                  </a:lnTo>
                  <a:lnTo>
                    <a:pt x="289052" y="29387"/>
                  </a:lnTo>
                  <a:lnTo>
                    <a:pt x="273837" y="29387"/>
                  </a:lnTo>
                  <a:lnTo>
                    <a:pt x="273837" y="44081"/>
                  </a:lnTo>
                  <a:lnTo>
                    <a:pt x="251015" y="44081"/>
                  </a:lnTo>
                  <a:lnTo>
                    <a:pt x="251015" y="22034"/>
                  </a:lnTo>
                  <a:lnTo>
                    <a:pt x="235800" y="22034"/>
                  </a:lnTo>
                  <a:lnTo>
                    <a:pt x="235800" y="36728"/>
                  </a:lnTo>
                  <a:lnTo>
                    <a:pt x="220586" y="36728"/>
                  </a:lnTo>
                  <a:lnTo>
                    <a:pt x="205384" y="36728"/>
                  </a:lnTo>
                  <a:lnTo>
                    <a:pt x="205384" y="29387"/>
                  </a:lnTo>
                  <a:lnTo>
                    <a:pt x="182562" y="29387"/>
                  </a:lnTo>
                  <a:lnTo>
                    <a:pt x="167347" y="29387"/>
                  </a:lnTo>
                  <a:lnTo>
                    <a:pt x="152133" y="29387"/>
                  </a:lnTo>
                  <a:lnTo>
                    <a:pt x="136918" y="29387"/>
                  </a:lnTo>
                  <a:lnTo>
                    <a:pt x="136918" y="36728"/>
                  </a:lnTo>
                  <a:lnTo>
                    <a:pt x="114096" y="36728"/>
                  </a:lnTo>
                  <a:lnTo>
                    <a:pt x="98894" y="36728"/>
                  </a:lnTo>
                  <a:lnTo>
                    <a:pt x="98894" y="0"/>
                  </a:lnTo>
                  <a:lnTo>
                    <a:pt x="83680" y="0"/>
                  </a:lnTo>
                  <a:lnTo>
                    <a:pt x="83680" y="29387"/>
                  </a:lnTo>
                  <a:lnTo>
                    <a:pt x="68465" y="29387"/>
                  </a:lnTo>
                  <a:lnTo>
                    <a:pt x="45643" y="29387"/>
                  </a:lnTo>
                  <a:lnTo>
                    <a:pt x="30429" y="29387"/>
                  </a:lnTo>
                  <a:lnTo>
                    <a:pt x="30429" y="36728"/>
                  </a:lnTo>
                  <a:lnTo>
                    <a:pt x="15214" y="36728"/>
                  </a:lnTo>
                  <a:lnTo>
                    <a:pt x="15214" y="29387"/>
                  </a:lnTo>
                  <a:lnTo>
                    <a:pt x="0" y="29387"/>
                  </a:lnTo>
                  <a:lnTo>
                    <a:pt x="0" y="587768"/>
                  </a:lnTo>
                  <a:lnTo>
                    <a:pt x="15214" y="587768"/>
                  </a:lnTo>
                  <a:lnTo>
                    <a:pt x="30429" y="587768"/>
                  </a:lnTo>
                  <a:lnTo>
                    <a:pt x="319481" y="587768"/>
                  </a:lnTo>
                  <a:lnTo>
                    <a:pt x="319481" y="44081"/>
                  </a:lnTo>
                  <a:close/>
                </a:path>
              </a:pathLst>
            </a:custGeom>
            <a:solidFill>
              <a:srgbClr val="B4C7E7"/>
            </a:solidFill>
          </p:spPr>
          <p:txBody>
            <a:bodyPr wrap="square" lIns="0" tIns="0" rIns="0" bIns="0" rtlCol="0"/>
            <a:lstStyle/>
            <a:p>
              <a:endParaRPr/>
            </a:p>
          </p:txBody>
        </p:sp>
        <p:sp>
          <p:nvSpPr>
            <p:cNvPr id="27" name="object 27"/>
            <p:cNvSpPr/>
            <p:nvPr/>
          </p:nvSpPr>
          <p:spPr>
            <a:xfrm>
              <a:off x="10369344" y="4405186"/>
              <a:ext cx="320040" cy="588010"/>
            </a:xfrm>
            <a:custGeom>
              <a:avLst/>
              <a:gdLst/>
              <a:ahLst/>
              <a:cxnLst/>
              <a:rect l="l" t="t" r="r" b="b"/>
              <a:pathLst>
                <a:path w="320040" h="588010">
                  <a:moveTo>
                    <a:pt x="0" y="29388"/>
                  </a:moveTo>
                  <a:lnTo>
                    <a:pt x="15212" y="29388"/>
                  </a:lnTo>
                  <a:lnTo>
                    <a:pt x="15212" y="587776"/>
                  </a:lnTo>
                  <a:lnTo>
                    <a:pt x="0" y="587776"/>
                  </a:lnTo>
                  <a:lnTo>
                    <a:pt x="0" y="29388"/>
                  </a:lnTo>
                  <a:close/>
                </a:path>
                <a:path w="320040" h="588010">
                  <a:moveTo>
                    <a:pt x="15212" y="36736"/>
                  </a:moveTo>
                  <a:lnTo>
                    <a:pt x="30425" y="36736"/>
                  </a:lnTo>
                  <a:lnTo>
                    <a:pt x="30425" y="587776"/>
                  </a:lnTo>
                  <a:lnTo>
                    <a:pt x="15212" y="587776"/>
                  </a:lnTo>
                  <a:lnTo>
                    <a:pt x="15212" y="36736"/>
                  </a:lnTo>
                  <a:close/>
                </a:path>
                <a:path w="320040" h="588010">
                  <a:moveTo>
                    <a:pt x="30425" y="29388"/>
                  </a:moveTo>
                  <a:lnTo>
                    <a:pt x="45638" y="29388"/>
                  </a:lnTo>
                  <a:lnTo>
                    <a:pt x="45638" y="587776"/>
                  </a:lnTo>
                  <a:lnTo>
                    <a:pt x="30425" y="587776"/>
                  </a:lnTo>
                  <a:lnTo>
                    <a:pt x="30425" y="29388"/>
                  </a:lnTo>
                  <a:close/>
                </a:path>
                <a:path w="320040" h="588010">
                  <a:moveTo>
                    <a:pt x="45638" y="29388"/>
                  </a:moveTo>
                  <a:lnTo>
                    <a:pt x="68458" y="29388"/>
                  </a:lnTo>
                  <a:lnTo>
                    <a:pt x="68458" y="587776"/>
                  </a:lnTo>
                  <a:lnTo>
                    <a:pt x="45638" y="587776"/>
                  </a:lnTo>
                  <a:lnTo>
                    <a:pt x="45638" y="29388"/>
                  </a:lnTo>
                  <a:close/>
                </a:path>
                <a:path w="320040" h="588010">
                  <a:moveTo>
                    <a:pt x="68458" y="29388"/>
                  </a:moveTo>
                  <a:lnTo>
                    <a:pt x="83671" y="29388"/>
                  </a:lnTo>
                  <a:lnTo>
                    <a:pt x="83671" y="587776"/>
                  </a:lnTo>
                  <a:lnTo>
                    <a:pt x="68458" y="587776"/>
                  </a:lnTo>
                  <a:lnTo>
                    <a:pt x="68458" y="29388"/>
                  </a:lnTo>
                  <a:close/>
                </a:path>
                <a:path w="320040" h="588010">
                  <a:moveTo>
                    <a:pt x="83671" y="0"/>
                  </a:moveTo>
                  <a:lnTo>
                    <a:pt x="98884" y="0"/>
                  </a:lnTo>
                  <a:lnTo>
                    <a:pt x="98884" y="587776"/>
                  </a:lnTo>
                  <a:lnTo>
                    <a:pt x="83671" y="587776"/>
                  </a:lnTo>
                  <a:lnTo>
                    <a:pt x="83671" y="0"/>
                  </a:lnTo>
                  <a:close/>
                </a:path>
                <a:path w="320040" h="588010">
                  <a:moveTo>
                    <a:pt x="98884" y="36736"/>
                  </a:moveTo>
                  <a:lnTo>
                    <a:pt x="114097" y="36736"/>
                  </a:lnTo>
                  <a:lnTo>
                    <a:pt x="114097" y="587776"/>
                  </a:lnTo>
                  <a:lnTo>
                    <a:pt x="98884" y="587776"/>
                  </a:lnTo>
                  <a:lnTo>
                    <a:pt x="98884" y="36736"/>
                  </a:lnTo>
                  <a:close/>
                </a:path>
                <a:path w="320040" h="588010">
                  <a:moveTo>
                    <a:pt x="114097" y="36736"/>
                  </a:moveTo>
                  <a:lnTo>
                    <a:pt x="136916" y="36736"/>
                  </a:lnTo>
                  <a:lnTo>
                    <a:pt x="136916" y="587776"/>
                  </a:lnTo>
                  <a:lnTo>
                    <a:pt x="114097" y="587776"/>
                  </a:lnTo>
                  <a:lnTo>
                    <a:pt x="114097" y="36736"/>
                  </a:lnTo>
                  <a:close/>
                </a:path>
                <a:path w="320040" h="588010">
                  <a:moveTo>
                    <a:pt x="136916" y="29388"/>
                  </a:moveTo>
                  <a:lnTo>
                    <a:pt x="152129" y="29388"/>
                  </a:lnTo>
                  <a:lnTo>
                    <a:pt x="152129" y="587776"/>
                  </a:lnTo>
                  <a:lnTo>
                    <a:pt x="136916" y="587776"/>
                  </a:lnTo>
                  <a:lnTo>
                    <a:pt x="136916" y="29388"/>
                  </a:lnTo>
                  <a:close/>
                </a:path>
                <a:path w="320040" h="588010">
                  <a:moveTo>
                    <a:pt x="152129" y="29388"/>
                  </a:moveTo>
                  <a:lnTo>
                    <a:pt x="167342" y="29388"/>
                  </a:lnTo>
                  <a:lnTo>
                    <a:pt x="167342" y="587776"/>
                  </a:lnTo>
                  <a:lnTo>
                    <a:pt x="152129" y="587776"/>
                  </a:lnTo>
                  <a:lnTo>
                    <a:pt x="152129" y="29388"/>
                  </a:lnTo>
                  <a:close/>
                </a:path>
                <a:path w="320040" h="588010">
                  <a:moveTo>
                    <a:pt x="167342" y="29388"/>
                  </a:moveTo>
                  <a:lnTo>
                    <a:pt x="182555" y="29388"/>
                  </a:lnTo>
                  <a:lnTo>
                    <a:pt x="182555" y="587776"/>
                  </a:lnTo>
                  <a:lnTo>
                    <a:pt x="167342" y="587776"/>
                  </a:lnTo>
                  <a:lnTo>
                    <a:pt x="167342" y="29388"/>
                  </a:lnTo>
                  <a:close/>
                </a:path>
                <a:path w="320040" h="588010">
                  <a:moveTo>
                    <a:pt x="182555" y="29388"/>
                  </a:moveTo>
                  <a:lnTo>
                    <a:pt x="205375" y="29388"/>
                  </a:lnTo>
                  <a:lnTo>
                    <a:pt x="205375" y="587776"/>
                  </a:lnTo>
                  <a:lnTo>
                    <a:pt x="182555" y="587776"/>
                  </a:lnTo>
                  <a:lnTo>
                    <a:pt x="182555" y="29388"/>
                  </a:lnTo>
                  <a:close/>
                </a:path>
                <a:path w="320040" h="588010">
                  <a:moveTo>
                    <a:pt x="205375" y="36736"/>
                  </a:moveTo>
                  <a:lnTo>
                    <a:pt x="220588" y="36736"/>
                  </a:lnTo>
                  <a:lnTo>
                    <a:pt x="220588" y="587776"/>
                  </a:lnTo>
                  <a:lnTo>
                    <a:pt x="205375" y="587776"/>
                  </a:lnTo>
                  <a:lnTo>
                    <a:pt x="205375" y="36736"/>
                  </a:lnTo>
                  <a:close/>
                </a:path>
                <a:path w="320040" h="588010">
                  <a:moveTo>
                    <a:pt x="220588" y="36736"/>
                  </a:moveTo>
                  <a:lnTo>
                    <a:pt x="235801" y="36736"/>
                  </a:lnTo>
                  <a:lnTo>
                    <a:pt x="235801" y="587776"/>
                  </a:lnTo>
                  <a:lnTo>
                    <a:pt x="220588" y="587776"/>
                  </a:lnTo>
                  <a:lnTo>
                    <a:pt x="220588" y="36736"/>
                  </a:lnTo>
                  <a:close/>
                </a:path>
                <a:path w="320040" h="588010">
                  <a:moveTo>
                    <a:pt x="235801" y="22041"/>
                  </a:moveTo>
                  <a:lnTo>
                    <a:pt x="251014" y="22041"/>
                  </a:lnTo>
                  <a:lnTo>
                    <a:pt x="251014" y="587776"/>
                  </a:lnTo>
                  <a:lnTo>
                    <a:pt x="235801" y="587776"/>
                  </a:lnTo>
                  <a:lnTo>
                    <a:pt x="235801" y="22041"/>
                  </a:lnTo>
                  <a:close/>
                </a:path>
                <a:path w="320040" h="588010">
                  <a:moveTo>
                    <a:pt x="251014" y="44083"/>
                  </a:moveTo>
                  <a:lnTo>
                    <a:pt x="273833" y="44083"/>
                  </a:lnTo>
                  <a:lnTo>
                    <a:pt x="273833" y="587776"/>
                  </a:lnTo>
                  <a:lnTo>
                    <a:pt x="251014" y="587776"/>
                  </a:lnTo>
                  <a:lnTo>
                    <a:pt x="251014" y="44083"/>
                  </a:lnTo>
                  <a:close/>
                </a:path>
                <a:path w="320040" h="588010">
                  <a:moveTo>
                    <a:pt x="273833" y="29388"/>
                  </a:moveTo>
                  <a:lnTo>
                    <a:pt x="289046" y="29388"/>
                  </a:lnTo>
                  <a:lnTo>
                    <a:pt x="289046" y="587776"/>
                  </a:lnTo>
                  <a:lnTo>
                    <a:pt x="273833" y="587776"/>
                  </a:lnTo>
                  <a:lnTo>
                    <a:pt x="273833" y="29388"/>
                  </a:lnTo>
                  <a:close/>
                </a:path>
                <a:path w="320040" h="588010">
                  <a:moveTo>
                    <a:pt x="289046" y="36736"/>
                  </a:moveTo>
                  <a:lnTo>
                    <a:pt x="304259" y="36736"/>
                  </a:lnTo>
                  <a:lnTo>
                    <a:pt x="304259" y="587776"/>
                  </a:lnTo>
                  <a:lnTo>
                    <a:pt x="289046" y="587776"/>
                  </a:lnTo>
                  <a:lnTo>
                    <a:pt x="289046" y="36736"/>
                  </a:lnTo>
                  <a:close/>
                </a:path>
                <a:path w="320040" h="588010">
                  <a:moveTo>
                    <a:pt x="304259" y="44083"/>
                  </a:moveTo>
                  <a:lnTo>
                    <a:pt x="319472" y="44083"/>
                  </a:lnTo>
                  <a:lnTo>
                    <a:pt x="319472" y="587776"/>
                  </a:lnTo>
                  <a:lnTo>
                    <a:pt x="304259" y="587776"/>
                  </a:lnTo>
                  <a:lnTo>
                    <a:pt x="304259" y="44083"/>
                  </a:lnTo>
                  <a:close/>
                </a:path>
              </a:pathLst>
            </a:custGeom>
            <a:ln w="3175">
              <a:solidFill>
                <a:srgbClr val="000000"/>
              </a:solidFill>
            </a:ln>
          </p:spPr>
          <p:txBody>
            <a:bodyPr wrap="square" lIns="0" tIns="0" rIns="0" bIns="0" rtlCol="0"/>
            <a:lstStyle/>
            <a:p>
              <a:endParaRPr/>
            </a:p>
          </p:txBody>
        </p:sp>
        <p:sp>
          <p:nvSpPr>
            <p:cNvPr id="28" name="object 28"/>
            <p:cNvSpPr/>
            <p:nvPr/>
          </p:nvSpPr>
          <p:spPr>
            <a:xfrm>
              <a:off x="10688816" y="4456620"/>
              <a:ext cx="327660" cy="536575"/>
            </a:xfrm>
            <a:custGeom>
              <a:avLst/>
              <a:gdLst/>
              <a:ahLst/>
              <a:cxnLst/>
              <a:rect l="l" t="t" r="r" b="b"/>
              <a:pathLst>
                <a:path w="327659" h="536575">
                  <a:moveTo>
                    <a:pt x="327075" y="58775"/>
                  </a:moveTo>
                  <a:lnTo>
                    <a:pt x="311861" y="58775"/>
                  </a:lnTo>
                  <a:lnTo>
                    <a:pt x="311861" y="44081"/>
                  </a:lnTo>
                  <a:lnTo>
                    <a:pt x="296646" y="44081"/>
                  </a:lnTo>
                  <a:lnTo>
                    <a:pt x="273824" y="44081"/>
                  </a:lnTo>
                  <a:lnTo>
                    <a:pt x="273824" y="51435"/>
                  </a:lnTo>
                  <a:lnTo>
                    <a:pt x="258622" y="51435"/>
                  </a:lnTo>
                  <a:lnTo>
                    <a:pt x="243408" y="51435"/>
                  </a:lnTo>
                  <a:lnTo>
                    <a:pt x="228193" y="51435"/>
                  </a:lnTo>
                  <a:lnTo>
                    <a:pt x="228193" y="44081"/>
                  </a:lnTo>
                  <a:lnTo>
                    <a:pt x="205371" y="44081"/>
                  </a:lnTo>
                  <a:lnTo>
                    <a:pt x="205371" y="58775"/>
                  </a:lnTo>
                  <a:lnTo>
                    <a:pt x="190157" y="58775"/>
                  </a:lnTo>
                  <a:lnTo>
                    <a:pt x="190157" y="80822"/>
                  </a:lnTo>
                  <a:lnTo>
                    <a:pt x="174942" y="80822"/>
                  </a:lnTo>
                  <a:lnTo>
                    <a:pt x="174942" y="36741"/>
                  </a:lnTo>
                  <a:lnTo>
                    <a:pt x="159727" y="36741"/>
                  </a:lnTo>
                  <a:lnTo>
                    <a:pt x="159727" y="44081"/>
                  </a:lnTo>
                  <a:lnTo>
                    <a:pt x="136918" y="44081"/>
                  </a:lnTo>
                  <a:lnTo>
                    <a:pt x="136918" y="51435"/>
                  </a:lnTo>
                  <a:lnTo>
                    <a:pt x="121704" y="51435"/>
                  </a:lnTo>
                  <a:lnTo>
                    <a:pt x="121704" y="22047"/>
                  </a:lnTo>
                  <a:lnTo>
                    <a:pt x="106489" y="22047"/>
                  </a:lnTo>
                  <a:lnTo>
                    <a:pt x="106489" y="7353"/>
                  </a:lnTo>
                  <a:lnTo>
                    <a:pt x="91274" y="7353"/>
                  </a:lnTo>
                  <a:lnTo>
                    <a:pt x="91274" y="14693"/>
                  </a:lnTo>
                  <a:lnTo>
                    <a:pt x="68453" y="14693"/>
                  </a:lnTo>
                  <a:lnTo>
                    <a:pt x="68453" y="7353"/>
                  </a:lnTo>
                  <a:lnTo>
                    <a:pt x="53238" y="7353"/>
                  </a:lnTo>
                  <a:lnTo>
                    <a:pt x="53238" y="22047"/>
                  </a:lnTo>
                  <a:lnTo>
                    <a:pt x="38023" y="22047"/>
                  </a:lnTo>
                  <a:lnTo>
                    <a:pt x="38023" y="7353"/>
                  </a:lnTo>
                  <a:lnTo>
                    <a:pt x="22809" y="7353"/>
                  </a:lnTo>
                  <a:lnTo>
                    <a:pt x="22809" y="0"/>
                  </a:lnTo>
                  <a:lnTo>
                    <a:pt x="0" y="0"/>
                  </a:lnTo>
                  <a:lnTo>
                    <a:pt x="0" y="536346"/>
                  </a:lnTo>
                  <a:lnTo>
                    <a:pt x="22809" y="536346"/>
                  </a:lnTo>
                  <a:lnTo>
                    <a:pt x="38023" y="536346"/>
                  </a:lnTo>
                  <a:lnTo>
                    <a:pt x="327075" y="536346"/>
                  </a:lnTo>
                  <a:lnTo>
                    <a:pt x="327075" y="58775"/>
                  </a:lnTo>
                  <a:close/>
                </a:path>
              </a:pathLst>
            </a:custGeom>
            <a:solidFill>
              <a:srgbClr val="B4C7E7"/>
            </a:solidFill>
          </p:spPr>
          <p:txBody>
            <a:bodyPr wrap="square" lIns="0" tIns="0" rIns="0" bIns="0" rtlCol="0"/>
            <a:lstStyle/>
            <a:p>
              <a:endParaRPr/>
            </a:p>
          </p:txBody>
        </p:sp>
        <p:sp>
          <p:nvSpPr>
            <p:cNvPr id="29" name="object 29"/>
            <p:cNvSpPr/>
            <p:nvPr/>
          </p:nvSpPr>
          <p:spPr>
            <a:xfrm>
              <a:off x="10688817" y="4456616"/>
              <a:ext cx="327660" cy="536575"/>
            </a:xfrm>
            <a:custGeom>
              <a:avLst/>
              <a:gdLst/>
              <a:ahLst/>
              <a:cxnLst/>
              <a:rect l="l" t="t" r="r" b="b"/>
              <a:pathLst>
                <a:path w="327659" h="536575">
                  <a:moveTo>
                    <a:pt x="0" y="0"/>
                  </a:moveTo>
                  <a:lnTo>
                    <a:pt x="22819" y="0"/>
                  </a:lnTo>
                  <a:lnTo>
                    <a:pt x="22819" y="536345"/>
                  </a:lnTo>
                  <a:lnTo>
                    <a:pt x="0" y="536345"/>
                  </a:lnTo>
                  <a:lnTo>
                    <a:pt x="0" y="0"/>
                  </a:lnTo>
                  <a:close/>
                </a:path>
                <a:path w="327659" h="536575">
                  <a:moveTo>
                    <a:pt x="22819" y="7347"/>
                  </a:moveTo>
                  <a:lnTo>
                    <a:pt x="38032" y="7347"/>
                  </a:lnTo>
                  <a:lnTo>
                    <a:pt x="38032" y="536345"/>
                  </a:lnTo>
                  <a:lnTo>
                    <a:pt x="22819" y="536345"/>
                  </a:lnTo>
                  <a:lnTo>
                    <a:pt x="22819" y="7347"/>
                  </a:lnTo>
                  <a:close/>
                </a:path>
                <a:path w="327659" h="536575">
                  <a:moveTo>
                    <a:pt x="38032" y="22041"/>
                  </a:moveTo>
                  <a:lnTo>
                    <a:pt x="53245" y="22041"/>
                  </a:lnTo>
                  <a:lnTo>
                    <a:pt x="53245" y="536345"/>
                  </a:lnTo>
                  <a:lnTo>
                    <a:pt x="38032" y="536345"/>
                  </a:lnTo>
                  <a:lnTo>
                    <a:pt x="38032" y="22041"/>
                  </a:lnTo>
                  <a:close/>
                </a:path>
                <a:path w="327659" h="536575">
                  <a:moveTo>
                    <a:pt x="53245" y="7347"/>
                  </a:moveTo>
                  <a:lnTo>
                    <a:pt x="68458" y="7347"/>
                  </a:lnTo>
                  <a:lnTo>
                    <a:pt x="68458" y="536345"/>
                  </a:lnTo>
                  <a:lnTo>
                    <a:pt x="53245" y="536345"/>
                  </a:lnTo>
                  <a:lnTo>
                    <a:pt x="53245" y="7347"/>
                  </a:lnTo>
                  <a:close/>
                </a:path>
                <a:path w="327659" h="536575">
                  <a:moveTo>
                    <a:pt x="68458" y="14694"/>
                  </a:moveTo>
                  <a:lnTo>
                    <a:pt x="91277" y="14694"/>
                  </a:lnTo>
                  <a:lnTo>
                    <a:pt x="91277" y="536345"/>
                  </a:lnTo>
                  <a:lnTo>
                    <a:pt x="68458" y="536345"/>
                  </a:lnTo>
                  <a:lnTo>
                    <a:pt x="68458" y="14694"/>
                  </a:lnTo>
                  <a:close/>
                </a:path>
                <a:path w="327659" h="536575">
                  <a:moveTo>
                    <a:pt x="91277" y="7347"/>
                  </a:moveTo>
                  <a:lnTo>
                    <a:pt x="106490" y="7347"/>
                  </a:lnTo>
                  <a:lnTo>
                    <a:pt x="106490" y="536345"/>
                  </a:lnTo>
                  <a:lnTo>
                    <a:pt x="91277" y="536345"/>
                  </a:lnTo>
                  <a:lnTo>
                    <a:pt x="91277" y="7347"/>
                  </a:lnTo>
                  <a:close/>
                </a:path>
                <a:path w="327659" h="536575">
                  <a:moveTo>
                    <a:pt x="106490" y="22041"/>
                  </a:moveTo>
                  <a:lnTo>
                    <a:pt x="121703" y="22041"/>
                  </a:lnTo>
                  <a:lnTo>
                    <a:pt x="121703" y="536345"/>
                  </a:lnTo>
                  <a:lnTo>
                    <a:pt x="106490" y="536345"/>
                  </a:lnTo>
                  <a:lnTo>
                    <a:pt x="106490" y="22041"/>
                  </a:lnTo>
                  <a:close/>
                </a:path>
                <a:path w="327659" h="536575">
                  <a:moveTo>
                    <a:pt x="121703" y="51430"/>
                  </a:moveTo>
                  <a:lnTo>
                    <a:pt x="136916" y="51430"/>
                  </a:lnTo>
                  <a:lnTo>
                    <a:pt x="136916" y="536345"/>
                  </a:lnTo>
                  <a:lnTo>
                    <a:pt x="121703" y="536345"/>
                  </a:lnTo>
                  <a:lnTo>
                    <a:pt x="121703" y="51430"/>
                  </a:lnTo>
                  <a:close/>
                </a:path>
                <a:path w="327659" h="536575">
                  <a:moveTo>
                    <a:pt x="136916" y="44083"/>
                  </a:moveTo>
                  <a:lnTo>
                    <a:pt x="159736" y="44083"/>
                  </a:lnTo>
                  <a:lnTo>
                    <a:pt x="159736" y="536345"/>
                  </a:lnTo>
                  <a:lnTo>
                    <a:pt x="136916" y="536345"/>
                  </a:lnTo>
                  <a:lnTo>
                    <a:pt x="136916" y="44083"/>
                  </a:lnTo>
                  <a:close/>
                </a:path>
                <a:path w="327659" h="536575">
                  <a:moveTo>
                    <a:pt x="159736" y="36736"/>
                  </a:moveTo>
                  <a:lnTo>
                    <a:pt x="174949" y="36736"/>
                  </a:lnTo>
                  <a:lnTo>
                    <a:pt x="174949" y="536345"/>
                  </a:lnTo>
                  <a:lnTo>
                    <a:pt x="159736" y="536345"/>
                  </a:lnTo>
                  <a:lnTo>
                    <a:pt x="159736" y="36736"/>
                  </a:lnTo>
                  <a:close/>
                </a:path>
                <a:path w="327659" h="536575">
                  <a:moveTo>
                    <a:pt x="174949" y="80819"/>
                  </a:moveTo>
                  <a:lnTo>
                    <a:pt x="190162" y="80819"/>
                  </a:lnTo>
                  <a:lnTo>
                    <a:pt x="190162" y="536345"/>
                  </a:lnTo>
                  <a:lnTo>
                    <a:pt x="174949" y="536345"/>
                  </a:lnTo>
                  <a:lnTo>
                    <a:pt x="174949" y="80819"/>
                  </a:lnTo>
                  <a:close/>
                </a:path>
                <a:path w="327659" h="536575">
                  <a:moveTo>
                    <a:pt x="190162" y="58777"/>
                  </a:moveTo>
                  <a:lnTo>
                    <a:pt x="205375" y="58777"/>
                  </a:lnTo>
                  <a:lnTo>
                    <a:pt x="205375" y="536345"/>
                  </a:lnTo>
                  <a:lnTo>
                    <a:pt x="190162" y="536345"/>
                  </a:lnTo>
                  <a:lnTo>
                    <a:pt x="190162" y="58777"/>
                  </a:lnTo>
                  <a:close/>
                </a:path>
                <a:path w="327659" h="536575">
                  <a:moveTo>
                    <a:pt x="205375" y="44083"/>
                  </a:moveTo>
                  <a:lnTo>
                    <a:pt x="228194" y="44083"/>
                  </a:lnTo>
                  <a:lnTo>
                    <a:pt x="228194" y="536345"/>
                  </a:lnTo>
                  <a:lnTo>
                    <a:pt x="205375" y="536345"/>
                  </a:lnTo>
                  <a:lnTo>
                    <a:pt x="205375" y="44083"/>
                  </a:lnTo>
                  <a:close/>
                </a:path>
                <a:path w="327659" h="536575">
                  <a:moveTo>
                    <a:pt x="228194" y="51430"/>
                  </a:moveTo>
                  <a:lnTo>
                    <a:pt x="243407" y="51430"/>
                  </a:lnTo>
                  <a:lnTo>
                    <a:pt x="243407" y="536345"/>
                  </a:lnTo>
                  <a:lnTo>
                    <a:pt x="228194" y="536345"/>
                  </a:lnTo>
                  <a:lnTo>
                    <a:pt x="228194" y="51430"/>
                  </a:lnTo>
                  <a:close/>
                </a:path>
                <a:path w="327659" h="536575">
                  <a:moveTo>
                    <a:pt x="243407" y="51430"/>
                  </a:moveTo>
                  <a:lnTo>
                    <a:pt x="258620" y="51430"/>
                  </a:lnTo>
                  <a:lnTo>
                    <a:pt x="258620" y="536345"/>
                  </a:lnTo>
                  <a:lnTo>
                    <a:pt x="243407" y="536345"/>
                  </a:lnTo>
                  <a:lnTo>
                    <a:pt x="243407" y="51430"/>
                  </a:lnTo>
                  <a:close/>
                </a:path>
                <a:path w="327659" h="536575">
                  <a:moveTo>
                    <a:pt x="258620" y="51430"/>
                  </a:moveTo>
                  <a:lnTo>
                    <a:pt x="273833" y="51430"/>
                  </a:lnTo>
                  <a:lnTo>
                    <a:pt x="273833" y="536345"/>
                  </a:lnTo>
                  <a:lnTo>
                    <a:pt x="258620" y="536345"/>
                  </a:lnTo>
                  <a:lnTo>
                    <a:pt x="258620" y="51430"/>
                  </a:lnTo>
                  <a:close/>
                </a:path>
                <a:path w="327659" h="536575">
                  <a:moveTo>
                    <a:pt x="273833" y="44083"/>
                  </a:moveTo>
                  <a:lnTo>
                    <a:pt x="296653" y="44083"/>
                  </a:lnTo>
                  <a:lnTo>
                    <a:pt x="296653" y="536345"/>
                  </a:lnTo>
                  <a:lnTo>
                    <a:pt x="273833" y="536345"/>
                  </a:lnTo>
                  <a:lnTo>
                    <a:pt x="273833" y="44083"/>
                  </a:lnTo>
                  <a:close/>
                </a:path>
                <a:path w="327659" h="536575">
                  <a:moveTo>
                    <a:pt x="296653" y="44083"/>
                  </a:moveTo>
                  <a:lnTo>
                    <a:pt x="311866" y="44083"/>
                  </a:lnTo>
                  <a:lnTo>
                    <a:pt x="311866" y="536345"/>
                  </a:lnTo>
                  <a:lnTo>
                    <a:pt x="296653" y="536345"/>
                  </a:lnTo>
                  <a:lnTo>
                    <a:pt x="296653" y="44083"/>
                  </a:lnTo>
                  <a:close/>
                </a:path>
                <a:path w="327659" h="536575">
                  <a:moveTo>
                    <a:pt x="311866" y="58777"/>
                  </a:moveTo>
                  <a:lnTo>
                    <a:pt x="327079" y="58777"/>
                  </a:lnTo>
                  <a:lnTo>
                    <a:pt x="327079" y="536345"/>
                  </a:lnTo>
                  <a:lnTo>
                    <a:pt x="311866" y="536345"/>
                  </a:lnTo>
                  <a:lnTo>
                    <a:pt x="311866" y="58777"/>
                  </a:lnTo>
                  <a:close/>
                </a:path>
              </a:pathLst>
            </a:custGeom>
            <a:ln w="3175">
              <a:solidFill>
                <a:srgbClr val="000000"/>
              </a:solidFill>
            </a:ln>
          </p:spPr>
          <p:txBody>
            <a:bodyPr wrap="square" lIns="0" tIns="0" rIns="0" bIns="0" rtlCol="0"/>
            <a:lstStyle/>
            <a:p>
              <a:endParaRPr/>
            </a:p>
          </p:txBody>
        </p:sp>
        <p:sp>
          <p:nvSpPr>
            <p:cNvPr id="30" name="object 30"/>
            <p:cNvSpPr/>
            <p:nvPr/>
          </p:nvSpPr>
          <p:spPr>
            <a:xfrm>
              <a:off x="11015891" y="4500702"/>
              <a:ext cx="410845" cy="492759"/>
            </a:xfrm>
            <a:custGeom>
              <a:avLst/>
              <a:gdLst/>
              <a:ahLst/>
              <a:cxnLst/>
              <a:rect l="l" t="t" r="r" b="b"/>
              <a:pathLst>
                <a:path w="410845" h="492760">
                  <a:moveTo>
                    <a:pt x="410756" y="22047"/>
                  </a:moveTo>
                  <a:lnTo>
                    <a:pt x="395541" y="22047"/>
                  </a:lnTo>
                  <a:lnTo>
                    <a:pt x="380326" y="22047"/>
                  </a:lnTo>
                  <a:lnTo>
                    <a:pt x="380326" y="0"/>
                  </a:lnTo>
                  <a:lnTo>
                    <a:pt x="357505" y="0"/>
                  </a:lnTo>
                  <a:lnTo>
                    <a:pt x="342290" y="0"/>
                  </a:lnTo>
                  <a:lnTo>
                    <a:pt x="327075" y="0"/>
                  </a:lnTo>
                  <a:lnTo>
                    <a:pt x="311861" y="0"/>
                  </a:lnTo>
                  <a:lnTo>
                    <a:pt x="311861" y="14693"/>
                  </a:lnTo>
                  <a:lnTo>
                    <a:pt x="289052" y="14693"/>
                  </a:lnTo>
                  <a:lnTo>
                    <a:pt x="289052" y="7353"/>
                  </a:lnTo>
                  <a:lnTo>
                    <a:pt x="273837" y="7353"/>
                  </a:lnTo>
                  <a:lnTo>
                    <a:pt x="258622" y="7353"/>
                  </a:lnTo>
                  <a:lnTo>
                    <a:pt x="258622" y="14693"/>
                  </a:lnTo>
                  <a:lnTo>
                    <a:pt x="243408" y="14693"/>
                  </a:lnTo>
                  <a:lnTo>
                    <a:pt x="220586" y="14693"/>
                  </a:lnTo>
                  <a:lnTo>
                    <a:pt x="220586" y="7353"/>
                  </a:lnTo>
                  <a:lnTo>
                    <a:pt x="205371" y="7353"/>
                  </a:lnTo>
                  <a:lnTo>
                    <a:pt x="205371" y="14693"/>
                  </a:lnTo>
                  <a:lnTo>
                    <a:pt x="190157" y="14693"/>
                  </a:lnTo>
                  <a:lnTo>
                    <a:pt x="190157" y="29387"/>
                  </a:lnTo>
                  <a:lnTo>
                    <a:pt x="174955" y="29387"/>
                  </a:lnTo>
                  <a:lnTo>
                    <a:pt x="174955" y="22047"/>
                  </a:lnTo>
                  <a:lnTo>
                    <a:pt x="152133" y="22047"/>
                  </a:lnTo>
                  <a:lnTo>
                    <a:pt x="152133" y="14693"/>
                  </a:lnTo>
                  <a:lnTo>
                    <a:pt x="136918" y="14693"/>
                  </a:lnTo>
                  <a:lnTo>
                    <a:pt x="121704" y="14693"/>
                  </a:lnTo>
                  <a:lnTo>
                    <a:pt x="106489" y="14693"/>
                  </a:lnTo>
                  <a:lnTo>
                    <a:pt x="83667" y="14693"/>
                  </a:lnTo>
                  <a:lnTo>
                    <a:pt x="83667" y="22047"/>
                  </a:lnTo>
                  <a:lnTo>
                    <a:pt x="68453" y="22047"/>
                  </a:lnTo>
                  <a:lnTo>
                    <a:pt x="68453" y="29387"/>
                  </a:lnTo>
                  <a:lnTo>
                    <a:pt x="53251" y="29387"/>
                  </a:lnTo>
                  <a:lnTo>
                    <a:pt x="53251" y="22047"/>
                  </a:lnTo>
                  <a:lnTo>
                    <a:pt x="38036" y="22047"/>
                  </a:lnTo>
                  <a:lnTo>
                    <a:pt x="15214" y="22047"/>
                  </a:lnTo>
                  <a:lnTo>
                    <a:pt x="0" y="22047"/>
                  </a:lnTo>
                  <a:lnTo>
                    <a:pt x="0" y="492264"/>
                  </a:lnTo>
                  <a:lnTo>
                    <a:pt x="15214" y="492264"/>
                  </a:lnTo>
                  <a:lnTo>
                    <a:pt x="38036" y="492264"/>
                  </a:lnTo>
                  <a:lnTo>
                    <a:pt x="410756" y="492264"/>
                  </a:lnTo>
                  <a:lnTo>
                    <a:pt x="410756" y="22047"/>
                  </a:lnTo>
                  <a:close/>
                </a:path>
              </a:pathLst>
            </a:custGeom>
            <a:solidFill>
              <a:srgbClr val="B4C7E7"/>
            </a:solidFill>
          </p:spPr>
          <p:txBody>
            <a:bodyPr wrap="square" lIns="0" tIns="0" rIns="0" bIns="0" rtlCol="0"/>
            <a:lstStyle/>
            <a:p>
              <a:endParaRPr/>
            </a:p>
          </p:txBody>
        </p:sp>
        <p:sp>
          <p:nvSpPr>
            <p:cNvPr id="31" name="object 31"/>
            <p:cNvSpPr/>
            <p:nvPr/>
          </p:nvSpPr>
          <p:spPr>
            <a:xfrm>
              <a:off x="11015896" y="4500699"/>
              <a:ext cx="410845" cy="492759"/>
            </a:xfrm>
            <a:custGeom>
              <a:avLst/>
              <a:gdLst/>
              <a:ahLst/>
              <a:cxnLst/>
              <a:rect l="l" t="t" r="r" b="b"/>
              <a:pathLst>
                <a:path w="410845" h="492760">
                  <a:moveTo>
                    <a:pt x="0" y="22041"/>
                  </a:moveTo>
                  <a:lnTo>
                    <a:pt x="15212" y="22041"/>
                  </a:lnTo>
                  <a:lnTo>
                    <a:pt x="15212" y="492262"/>
                  </a:lnTo>
                  <a:lnTo>
                    <a:pt x="0" y="492262"/>
                  </a:lnTo>
                  <a:lnTo>
                    <a:pt x="0" y="22041"/>
                  </a:lnTo>
                  <a:close/>
                </a:path>
                <a:path w="410845" h="492760">
                  <a:moveTo>
                    <a:pt x="15212" y="22041"/>
                  </a:moveTo>
                  <a:lnTo>
                    <a:pt x="38032" y="22041"/>
                  </a:lnTo>
                  <a:lnTo>
                    <a:pt x="38032" y="492262"/>
                  </a:lnTo>
                  <a:lnTo>
                    <a:pt x="15212" y="492262"/>
                  </a:lnTo>
                  <a:lnTo>
                    <a:pt x="15212" y="22041"/>
                  </a:lnTo>
                  <a:close/>
                </a:path>
                <a:path w="410845" h="492760">
                  <a:moveTo>
                    <a:pt x="38032" y="22041"/>
                  </a:moveTo>
                  <a:lnTo>
                    <a:pt x="53245" y="22041"/>
                  </a:lnTo>
                  <a:lnTo>
                    <a:pt x="53245" y="492262"/>
                  </a:lnTo>
                  <a:lnTo>
                    <a:pt x="38032" y="492262"/>
                  </a:lnTo>
                  <a:lnTo>
                    <a:pt x="38032" y="22041"/>
                  </a:lnTo>
                  <a:close/>
                </a:path>
                <a:path w="410845" h="492760">
                  <a:moveTo>
                    <a:pt x="53245" y="29388"/>
                  </a:moveTo>
                  <a:lnTo>
                    <a:pt x="68458" y="29388"/>
                  </a:lnTo>
                  <a:lnTo>
                    <a:pt x="68458" y="492262"/>
                  </a:lnTo>
                  <a:lnTo>
                    <a:pt x="53245" y="492262"/>
                  </a:lnTo>
                  <a:lnTo>
                    <a:pt x="53245" y="29388"/>
                  </a:lnTo>
                  <a:close/>
                </a:path>
                <a:path w="410845" h="492760">
                  <a:moveTo>
                    <a:pt x="68458" y="22041"/>
                  </a:moveTo>
                  <a:lnTo>
                    <a:pt x="83671" y="22041"/>
                  </a:lnTo>
                  <a:lnTo>
                    <a:pt x="83671" y="492262"/>
                  </a:lnTo>
                  <a:lnTo>
                    <a:pt x="68458" y="492262"/>
                  </a:lnTo>
                  <a:lnTo>
                    <a:pt x="68458" y="22041"/>
                  </a:lnTo>
                  <a:close/>
                </a:path>
                <a:path w="410845" h="492760">
                  <a:moveTo>
                    <a:pt x="83671" y="14694"/>
                  </a:moveTo>
                  <a:lnTo>
                    <a:pt x="106490" y="14694"/>
                  </a:lnTo>
                  <a:lnTo>
                    <a:pt x="106490" y="492262"/>
                  </a:lnTo>
                  <a:lnTo>
                    <a:pt x="83671" y="492262"/>
                  </a:lnTo>
                  <a:lnTo>
                    <a:pt x="83671" y="14694"/>
                  </a:lnTo>
                  <a:close/>
                </a:path>
                <a:path w="410845" h="492760">
                  <a:moveTo>
                    <a:pt x="106490" y="14694"/>
                  </a:moveTo>
                  <a:lnTo>
                    <a:pt x="121703" y="14694"/>
                  </a:lnTo>
                  <a:lnTo>
                    <a:pt x="121703" y="492262"/>
                  </a:lnTo>
                  <a:lnTo>
                    <a:pt x="106490" y="492262"/>
                  </a:lnTo>
                  <a:lnTo>
                    <a:pt x="106490" y="14694"/>
                  </a:lnTo>
                  <a:close/>
                </a:path>
                <a:path w="410845" h="492760">
                  <a:moveTo>
                    <a:pt x="121703" y="14694"/>
                  </a:moveTo>
                  <a:lnTo>
                    <a:pt x="136916" y="14694"/>
                  </a:lnTo>
                  <a:lnTo>
                    <a:pt x="136916" y="492262"/>
                  </a:lnTo>
                  <a:lnTo>
                    <a:pt x="121703" y="492262"/>
                  </a:lnTo>
                  <a:lnTo>
                    <a:pt x="121703" y="14694"/>
                  </a:lnTo>
                  <a:close/>
                </a:path>
                <a:path w="410845" h="492760">
                  <a:moveTo>
                    <a:pt x="136916" y="14694"/>
                  </a:moveTo>
                  <a:lnTo>
                    <a:pt x="152129" y="14694"/>
                  </a:lnTo>
                  <a:lnTo>
                    <a:pt x="152129" y="492262"/>
                  </a:lnTo>
                  <a:lnTo>
                    <a:pt x="136916" y="492262"/>
                  </a:lnTo>
                  <a:lnTo>
                    <a:pt x="136916" y="14694"/>
                  </a:lnTo>
                  <a:close/>
                </a:path>
                <a:path w="410845" h="492760">
                  <a:moveTo>
                    <a:pt x="152129" y="22041"/>
                  </a:moveTo>
                  <a:lnTo>
                    <a:pt x="174949" y="22041"/>
                  </a:lnTo>
                  <a:lnTo>
                    <a:pt x="174949" y="492262"/>
                  </a:lnTo>
                  <a:lnTo>
                    <a:pt x="152129" y="492262"/>
                  </a:lnTo>
                  <a:lnTo>
                    <a:pt x="152129" y="22041"/>
                  </a:lnTo>
                  <a:close/>
                </a:path>
                <a:path w="410845" h="492760">
                  <a:moveTo>
                    <a:pt x="174949" y="29388"/>
                  </a:moveTo>
                  <a:lnTo>
                    <a:pt x="190162" y="29388"/>
                  </a:lnTo>
                  <a:lnTo>
                    <a:pt x="190162" y="492262"/>
                  </a:lnTo>
                  <a:lnTo>
                    <a:pt x="174949" y="492262"/>
                  </a:lnTo>
                  <a:lnTo>
                    <a:pt x="174949" y="29388"/>
                  </a:lnTo>
                  <a:close/>
                </a:path>
                <a:path w="410845" h="492760">
                  <a:moveTo>
                    <a:pt x="190162" y="14694"/>
                  </a:moveTo>
                  <a:lnTo>
                    <a:pt x="205375" y="14694"/>
                  </a:lnTo>
                  <a:lnTo>
                    <a:pt x="205375" y="492262"/>
                  </a:lnTo>
                  <a:lnTo>
                    <a:pt x="190162" y="492262"/>
                  </a:lnTo>
                  <a:lnTo>
                    <a:pt x="190162" y="14694"/>
                  </a:lnTo>
                  <a:close/>
                </a:path>
                <a:path w="410845" h="492760">
                  <a:moveTo>
                    <a:pt x="205375" y="7347"/>
                  </a:moveTo>
                  <a:lnTo>
                    <a:pt x="220588" y="7347"/>
                  </a:lnTo>
                  <a:lnTo>
                    <a:pt x="220588" y="492262"/>
                  </a:lnTo>
                  <a:lnTo>
                    <a:pt x="205375" y="492262"/>
                  </a:lnTo>
                  <a:lnTo>
                    <a:pt x="205375" y="7347"/>
                  </a:lnTo>
                  <a:close/>
                </a:path>
                <a:path w="410845" h="492760">
                  <a:moveTo>
                    <a:pt x="220588" y="14694"/>
                  </a:moveTo>
                  <a:lnTo>
                    <a:pt x="243407" y="14694"/>
                  </a:lnTo>
                  <a:lnTo>
                    <a:pt x="243407" y="492262"/>
                  </a:lnTo>
                  <a:lnTo>
                    <a:pt x="220588" y="492262"/>
                  </a:lnTo>
                  <a:lnTo>
                    <a:pt x="220588" y="14694"/>
                  </a:lnTo>
                  <a:close/>
                </a:path>
                <a:path w="410845" h="492760">
                  <a:moveTo>
                    <a:pt x="243407" y="14694"/>
                  </a:moveTo>
                  <a:lnTo>
                    <a:pt x="258620" y="14694"/>
                  </a:lnTo>
                  <a:lnTo>
                    <a:pt x="258620" y="492262"/>
                  </a:lnTo>
                  <a:lnTo>
                    <a:pt x="243407" y="492262"/>
                  </a:lnTo>
                  <a:lnTo>
                    <a:pt x="243407" y="14694"/>
                  </a:lnTo>
                  <a:close/>
                </a:path>
                <a:path w="410845" h="492760">
                  <a:moveTo>
                    <a:pt x="258620" y="7347"/>
                  </a:moveTo>
                  <a:lnTo>
                    <a:pt x="273833" y="7347"/>
                  </a:lnTo>
                  <a:lnTo>
                    <a:pt x="273833" y="492262"/>
                  </a:lnTo>
                  <a:lnTo>
                    <a:pt x="258620" y="492262"/>
                  </a:lnTo>
                  <a:lnTo>
                    <a:pt x="258620" y="7347"/>
                  </a:lnTo>
                  <a:close/>
                </a:path>
                <a:path w="410845" h="492760">
                  <a:moveTo>
                    <a:pt x="273833" y="7347"/>
                  </a:moveTo>
                  <a:lnTo>
                    <a:pt x="289046" y="7347"/>
                  </a:lnTo>
                  <a:lnTo>
                    <a:pt x="289046" y="492262"/>
                  </a:lnTo>
                  <a:lnTo>
                    <a:pt x="273833" y="492262"/>
                  </a:lnTo>
                  <a:lnTo>
                    <a:pt x="273833" y="7347"/>
                  </a:lnTo>
                  <a:close/>
                </a:path>
                <a:path w="410845" h="492760">
                  <a:moveTo>
                    <a:pt x="289046" y="14694"/>
                  </a:moveTo>
                  <a:lnTo>
                    <a:pt x="311866" y="14694"/>
                  </a:lnTo>
                  <a:lnTo>
                    <a:pt x="311866" y="492262"/>
                  </a:lnTo>
                  <a:lnTo>
                    <a:pt x="289046" y="492262"/>
                  </a:lnTo>
                  <a:lnTo>
                    <a:pt x="289046" y="14694"/>
                  </a:lnTo>
                  <a:close/>
                </a:path>
                <a:path w="410845" h="492760">
                  <a:moveTo>
                    <a:pt x="311866" y="0"/>
                  </a:moveTo>
                  <a:lnTo>
                    <a:pt x="327079" y="0"/>
                  </a:lnTo>
                  <a:lnTo>
                    <a:pt x="327079" y="492262"/>
                  </a:lnTo>
                  <a:lnTo>
                    <a:pt x="311866" y="492262"/>
                  </a:lnTo>
                  <a:lnTo>
                    <a:pt x="311866" y="0"/>
                  </a:lnTo>
                  <a:close/>
                </a:path>
                <a:path w="410845" h="492760">
                  <a:moveTo>
                    <a:pt x="327079" y="0"/>
                  </a:moveTo>
                  <a:lnTo>
                    <a:pt x="342292" y="0"/>
                  </a:lnTo>
                  <a:lnTo>
                    <a:pt x="342292" y="492262"/>
                  </a:lnTo>
                  <a:lnTo>
                    <a:pt x="327079" y="492262"/>
                  </a:lnTo>
                  <a:lnTo>
                    <a:pt x="327079" y="0"/>
                  </a:lnTo>
                  <a:close/>
                </a:path>
                <a:path w="410845" h="492760">
                  <a:moveTo>
                    <a:pt x="342292" y="0"/>
                  </a:moveTo>
                  <a:lnTo>
                    <a:pt x="357505" y="0"/>
                  </a:lnTo>
                  <a:lnTo>
                    <a:pt x="357505" y="492262"/>
                  </a:lnTo>
                  <a:lnTo>
                    <a:pt x="342292" y="492262"/>
                  </a:lnTo>
                  <a:lnTo>
                    <a:pt x="342292" y="0"/>
                  </a:lnTo>
                  <a:close/>
                </a:path>
                <a:path w="410845" h="492760">
                  <a:moveTo>
                    <a:pt x="357505" y="0"/>
                  </a:moveTo>
                  <a:lnTo>
                    <a:pt x="380324" y="0"/>
                  </a:lnTo>
                  <a:lnTo>
                    <a:pt x="380324" y="492262"/>
                  </a:lnTo>
                  <a:lnTo>
                    <a:pt x="357505" y="492262"/>
                  </a:lnTo>
                  <a:lnTo>
                    <a:pt x="357505" y="0"/>
                  </a:lnTo>
                  <a:close/>
                </a:path>
                <a:path w="410845" h="492760">
                  <a:moveTo>
                    <a:pt x="380324" y="22041"/>
                  </a:moveTo>
                  <a:lnTo>
                    <a:pt x="395537" y="22041"/>
                  </a:lnTo>
                  <a:lnTo>
                    <a:pt x="395537" y="492262"/>
                  </a:lnTo>
                  <a:lnTo>
                    <a:pt x="380324" y="492262"/>
                  </a:lnTo>
                  <a:lnTo>
                    <a:pt x="380324" y="22041"/>
                  </a:lnTo>
                  <a:close/>
                </a:path>
                <a:path w="410845" h="492760">
                  <a:moveTo>
                    <a:pt x="395537" y="22041"/>
                  </a:moveTo>
                  <a:lnTo>
                    <a:pt x="410750" y="22041"/>
                  </a:lnTo>
                  <a:lnTo>
                    <a:pt x="410750" y="492262"/>
                  </a:lnTo>
                  <a:lnTo>
                    <a:pt x="395537" y="492262"/>
                  </a:lnTo>
                  <a:lnTo>
                    <a:pt x="395537" y="22041"/>
                  </a:lnTo>
                  <a:close/>
                </a:path>
              </a:pathLst>
            </a:custGeom>
            <a:ln w="3175">
              <a:solidFill>
                <a:srgbClr val="000000"/>
              </a:solidFill>
            </a:ln>
          </p:spPr>
          <p:txBody>
            <a:bodyPr wrap="square" lIns="0" tIns="0" rIns="0" bIns="0" rtlCol="0"/>
            <a:lstStyle/>
            <a:p>
              <a:endParaRPr/>
            </a:p>
          </p:txBody>
        </p:sp>
        <p:sp>
          <p:nvSpPr>
            <p:cNvPr id="32" name="object 32"/>
            <p:cNvSpPr/>
            <p:nvPr/>
          </p:nvSpPr>
          <p:spPr>
            <a:xfrm>
              <a:off x="8737740" y="4118647"/>
              <a:ext cx="323850" cy="602615"/>
            </a:xfrm>
            <a:custGeom>
              <a:avLst/>
              <a:gdLst/>
              <a:ahLst/>
              <a:cxnLst/>
              <a:rect l="l" t="t" r="r" b="b"/>
              <a:pathLst>
                <a:path w="323850" h="602614">
                  <a:moveTo>
                    <a:pt x="323278" y="0"/>
                  </a:moveTo>
                  <a:lnTo>
                    <a:pt x="308063" y="0"/>
                  </a:lnTo>
                  <a:lnTo>
                    <a:pt x="292849" y="0"/>
                  </a:lnTo>
                  <a:lnTo>
                    <a:pt x="277647" y="0"/>
                  </a:lnTo>
                  <a:lnTo>
                    <a:pt x="254825" y="0"/>
                  </a:lnTo>
                  <a:lnTo>
                    <a:pt x="254825" y="14693"/>
                  </a:lnTo>
                  <a:lnTo>
                    <a:pt x="239610" y="14693"/>
                  </a:lnTo>
                  <a:lnTo>
                    <a:pt x="239610" y="29387"/>
                  </a:lnTo>
                  <a:lnTo>
                    <a:pt x="224396" y="29387"/>
                  </a:lnTo>
                  <a:lnTo>
                    <a:pt x="224396" y="36741"/>
                  </a:lnTo>
                  <a:lnTo>
                    <a:pt x="209181" y="36741"/>
                  </a:lnTo>
                  <a:lnTo>
                    <a:pt x="209181" y="51435"/>
                  </a:lnTo>
                  <a:lnTo>
                    <a:pt x="186359" y="51435"/>
                  </a:lnTo>
                  <a:lnTo>
                    <a:pt x="186359" y="66128"/>
                  </a:lnTo>
                  <a:lnTo>
                    <a:pt x="171145" y="66128"/>
                  </a:lnTo>
                  <a:lnTo>
                    <a:pt x="171145" y="95516"/>
                  </a:lnTo>
                  <a:lnTo>
                    <a:pt x="155943" y="95516"/>
                  </a:lnTo>
                  <a:lnTo>
                    <a:pt x="155943" y="44081"/>
                  </a:lnTo>
                  <a:lnTo>
                    <a:pt x="140728" y="44081"/>
                  </a:lnTo>
                  <a:lnTo>
                    <a:pt x="140728" y="80822"/>
                  </a:lnTo>
                  <a:lnTo>
                    <a:pt x="117906" y="80822"/>
                  </a:lnTo>
                  <a:lnTo>
                    <a:pt x="117906" y="124904"/>
                  </a:lnTo>
                  <a:lnTo>
                    <a:pt x="102692" y="124904"/>
                  </a:lnTo>
                  <a:lnTo>
                    <a:pt x="102692" y="80822"/>
                  </a:lnTo>
                  <a:lnTo>
                    <a:pt x="87477" y="80822"/>
                  </a:lnTo>
                  <a:lnTo>
                    <a:pt x="64655" y="80822"/>
                  </a:lnTo>
                  <a:lnTo>
                    <a:pt x="64655" y="73469"/>
                  </a:lnTo>
                  <a:lnTo>
                    <a:pt x="49441" y="73469"/>
                  </a:lnTo>
                  <a:lnTo>
                    <a:pt x="49441" y="66128"/>
                  </a:lnTo>
                  <a:lnTo>
                    <a:pt x="34239" y="66128"/>
                  </a:lnTo>
                  <a:lnTo>
                    <a:pt x="34239" y="58775"/>
                  </a:lnTo>
                  <a:lnTo>
                    <a:pt x="19024" y="58775"/>
                  </a:lnTo>
                  <a:lnTo>
                    <a:pt x="0" y="58775"/>
                  </a:lnTo>
                  <a:lnTo>
                    <a:pt x="0" y="477570"/>
                  </a:lnTo>
                  <a:lnTo>
                    <a:pt x="19024" y="477570"/>
                  </a:lnTo>
                  <a:lnTo>
                    <a:pt x="19024" y="484924"/>
                  </a:lnTo>
                  <a:lnTo>
                    <a:pt x="34239" y="484924"/>
                  </a:lnTo>
                  <a:lnTo>
                    <a:pt x="49441" y="484924"/>
                  </a:lnTo>
                  <a:lnTo>
                    <a:pt x="64655" y="484924"/>
                  </a:lnTo>
                  <a:lnTo>
                    <a:pt x="64655" y="492264"/>
                  </a:lnTo>
                  <a:lnTo>
                    <a:pt x="87477" y="492264"/>
                  </a:lnTo>
                  <a:lnTo>
                    <a:pt x="87477" y="506958"/>
                  </a:lnTo>
                  <a:lnTo>
                    <a:pt x="102692" y="506958"/>
                  </a:lnTo>
                  <a:lnTo>
                    <a:pt x="102692" y="565734"/>
                  </a:lnTo>
                  <a:lnTo>
                    <a:pt x="117906" y="565734"/>
                  </a:lnTo>
                  <a:lnTo>
                    <a:pt x="117906" y="543699"/>
                  </a:lnTo>
                  <a:lnTo>
                    <a:pt x="140728" y="543699"/>
                  </a:lnTo>
                  <a:lnTo>
                    <a:pt x="140728" y="529005"/>
                  </a:lnTo>
                  <a:lnTo>
                    <a:pt x="155943" y="529005"/>
                  </a:lnTo>
                  <a:lnTo>
                    <a:pt x="155943" y="551040"/>
                  </a:lnTo>
                  <a:lnTo>
                    <a:pt x="171145" y="551040"/>
                  </a:lnTo>
                  <a:lnTo>
                    <a:pt x="171145" y="558393"/>
                  </a:lnTo>
                  <a:lnTo>
                    <a:pt x="186359" y="558393"/>
                  </a:lnTo>
                  <a:lnTo>
                    <a:pt x="186359" y="587781"/>
                  </a:lnTo>
                  <a:lnTo>
                    <a:pt x="209181" y="587781"/>
                  </a:lnTo>
                  <a:lnTo>
                    <a:pt x="209181" y="602475"/>
                  </a:lnTo>
                  <a:lnTo>
                    <a:pt x="224396" y="602475"/>
                  </a:lnTo>
                  <a:lnTo>
                    <a:pt x="239610" y="602475"/>
                  </a:lnTo>
                  <a:lnTo>
                    <a:pt x="239610" y="595122"/>
                  </a:lnTo>
                  <a:lnTo>
                    <a:pt x="254825" y="595122"/>
                  </a:lnTo>
                  <a:lnTo>
                    <a:pt x="277647" y="595122"/>
                  </a:lnTo>
                  <a:lnTo>
                    <a:pt x="277647" y="587781"/>
                  </a:lnTo>
                  <a:lnTo>
                    <a:pt x="292849" y="587781"/>
                  </a:lnTo>
                  <a:lnTo>
                    <a:pt x="292849" y="602475"/>
                  </a:lnTo>
                  <a:lnTo>
                    <a:pt x="308063" y="602475"/>
                  </a:lnTo>
                  <a:lnTo>
                    <a:pt x="308063" y="595122"/>
                  </a:lnTo>
                  <a:lnTo>
                    <a:pt x="323278" y="595122"/>
                  </a:lnTo>
                  <a:lnTo>
                    <a:pt x="323278" y="0"/>
                  </a:lnTo>
                  <a:close/>
                </a:path>
              </a:pathLst>
            </a:custGeom>
            <a:solidFill>
              <a:srgbClr val="0070C0"/>
            </a:solidFill>
          </p:spPr>
          <p:txBody>
            <a:bodyPr wrap="square" lIns="0" tIns="0" rIns="0" bIns="0" rtlCol="0"/>
            <a:lstStyle/>
            <a:p>
              <a:endParaRPr/>
            </a:p>
          </p:txBody>
        </p:sp>
        <p:sp>
          <p:nvSpPr>
            <p:cNvPr id="33" name="object 33"/>
            <p:cNvSpPr/>
            <p:nvPr/>
          </p:nvSpPr>
          <p:spPr>
            <a:xfrm>
              <a:off x="8737749" y="4118645"/>
              <a:ext cx="323850" cy="602615"/>
            </a:xfrm>
            <a:custGeom>
              <a:avLst/>
              <a:gdLst/>
              <a:ahLst/>
              <a:cxnLst/>
              <a:rect l="l" t="t" r="r" b="b"/>
              <a:pathLst>
                <a:path w="323850" h="602614">
                  <a:moveTo>
                    <a:pt x="0" y="58777"/>
                  </a:moveTo>
                  <a:lnTo>
                    <a:pt x="19016" y="58777"/>
                  </a:lnTo>
                  <a:lnTo>
                    <a:pt x="19016" y="477568"/>
                  </a:lnTo>
                  <a:lnTo>
                    <a:pt x="0" y="477568"/>
                  </a:lnTo>
                </a:path>
                <a:path w="323850" h="602614">
                  <a:moveTo>
                    <a:pt x="19016" y="58777"/>
                  </a:moveTo>
                  <a:lnTo>
                    <a:pt x="34229" y="58777"/>
                  </a:lnTo>
                  <a:lnTo>
                    <a:pt x="34229" y="484915"/>
                  </a:lnTo>
                  <a:lnTo>
                    <a:pt x="19016" y="484915"/>
                  </a:lnTo>
                  <a:lnTo>
                    <a:pt x="19016" y="58777"/>
                  </a:lnTo>
                </a:path>
                <a:path w="323850" h="602614">
                  <a:moveTo>
                    <a:pt x="34229" y="66124"/>
                  </a:moveTo>
                  <a:lnTo>
                    <a:pt x="49442" y="66124"/>
                  </a:lnTo>
                  <a:lnTo>
                    <a:pt x="49442" y="484915"/>
                  </a:lnTo>
                  <a:lnTo>
                    <a:pt x="34229" y="484915"/>
                  </a:lnTo>
                  <a:lnTo>
                    <a:pt x="34229" y="66124"/>
                  </a:lnTo>
                </a:path>
                <a:path w="323850" h="602614">
                  <a:moveTo>
                    <a:pt x="49442" y="73472"/>
                  </a:moveTo>
                  <a:lnTo>
                    <a:pt x="64655" y="73472"/>
                  </a:lnTo>
                  <a:lnTo>
                    <a:pt x="64655" y="484915"/>
                  </a:lnTo>
                  <a:lnTo>
                    <a:pt x="49442" y="484915"/>
                  </a:lnTo>
                  <a:lnTo>
                    <a:pt x="49442" y="73472"/>
                  </a:lnTo>
                </a:path>
                <a:path w="323850" h="602614">
                  <a:moveTo>
                    <a:pt x="64655" y="80819"/>
                  </a:moveTo>
                  <a:lnTo>
                    <a:pt x="87474" y="80819"/>
                  </a:lnTo>
                  <a:lnTo>
                    <a:pt x="87474" y="492262"/>
                  </a:lnTo>
                  <a:lnTo>
                    <a:pt x="64655" y="492262"/>
                  </a:lnTo>
                  <a:lnTo>
                    <a:pt x="64655" y="80819"/>
                  </a:lnTo>
                </a:path>
                <a:path w="323850" h="602614">
                  <a:moveTo>
                    <a:pt x="87474" y="80819"/>
                  </a:moveTo>
                  <a:lnTo>
                    <a:pt x="102687" y="80819"/>
                  </a:lnTo>
                  <a:lnTo>
                    <a:pt x="102687" y="506957"/>
                  </a:lnTo>
                  <a:lnTo>
                    <a:pt x="87474" y="506957"/>
                  </a:lnTo>
                  <a:lnTo>
                    <a:pt x="87474" y="80819"/>
                  </a:lnTo>
                </a:path>
                <a:path w="323850" h="602614">
                  <a:moveTo>
                    <a:pt x="102687" y="124902"/>
                  </a:moveTo>
                  <a:lnTo>
                    <a:pt x="117900" y="124902"/>
                  </a:lnTo>
                  <a:lnTo>
                    <a:pt x="117900" y="565734"/>
                  </a:lnTo>
                  <a:lnTo>
                    <a:pt x="102687" y="565734"/>
                  </a:lnTo>
                  <a:lnTo>
                    <a:pt x="102687" y="124902"/>
                  </a:lnTo>
                </a:path>
                <a:path w="323850" h="602614">
                  <a:moveTo>
                    <a:pt x="117900" y="80819"/>
                  </a:moveTo>
                  <a:lnTo>
                    <a:pt x="140720" y="80819"/>
                  </a:lnTo>
                  <a:lnTo>
                    <a:pt x="140720" y="543693"/>
                  </a:lnTo>
                  <a:lnTo>
                    <a:pt x="117900" y="543693"/>
                  </a:lnTo>
                  <a:lnTo>
                    <a:pt x="117900" y="80819"/>
                  </a:lnTo>
                </a:path>
                <a:path w="323850" h="602614">
                  <a:moveTo>
                    <a:pt x="140720" y="44083"/>
                  </a:moveTo>
                  <a:lnTo>
                    <a:pt x="155933" y="44083"/>
                  </a:lnTo>
                  <a:lnTo>
                    <a:pt x="155933" y="528998"/>
                  </a:lnTo>
                  <a:lnTo>
                    <a:pt x="140720" y="528998"/>
                  </a:lnTo>
                  <a:lnTo>
                    <a:pt x="140720" y="44083"/>
                  </a:lnTo>
                </a:path>
                <a:path w="323850" h="602614">
                  <a:moveTo>
                    <a:pt x="155933" y="95513"/>
                  </a:moveTo>
                  <a:lnTo>
                    <a:pt x="171146" y="95513"/>
                  </a:lnTo>
                  <a:lnTo>
                    <a:pt x="171146" y="551040"/>
                  </a:lnTo>
                  <a:lnTo>
                    <a:pt x="155933" y="551040"/>
                  </a:lnTo>
                  <a:lnTo>
                    <a:pt x="155933" y="95513"/>
                  </a:lnTo>
                </a:path>
                <a:path w="323850" h="602614">
                  <a:moveTo>
                    <a:pt x="171146" y="66124"/>
                  </a:moveTo>
                  <a:lnTo>
                    <a:pt x="186359" y="66124"/>
                  </a:lnTo>
                  <a:lnTo>
                    <a:pt x="186359" y="558387"/>
                  </a:lnTo>
                  <a:lnTo>
                    <a:pt x="171146" y="558387"/>
                  </a:lnTo>
                  <a:lnTo>
                    <a:pt x="171146" y="66124"/>
                  </a:lnTo>
                </a:path>
                <a:path w="323850" h="602614">
                  <a:moveTo>
                    <a:pt x="186359" y="51430"/>
                  </a:moveTo>
                  <a:lnTo>
                    <a:pt x="209178" y="51430"/>
                  </a:lnTo>
                  <a:lnTo>
                    <a:pt x="209178" y="587776"/>
                  </a:lnTo>
                  <a:lnTo>
                    <a:pt x="186359" y="587776"/>
                  </a:lnTo>
                  <a:lnTo>
                    <a:pt x="186359" y="51430"/>
                  </a:lnTo>
                </a:path>
                <a:path w="323850" h="602614">
                  <a:moveTo>
                    <a:pt x="209178" y="36736"/>
                  </a:moveTo>
                  <a:lnTo>
                    <a:pt x="224391" y="36736"/>
                  </a:lnTo>
                  <a:lnTo>
                    <a:pt x="224391" y="602470"/>
                  </a:lnTo>
                  <a:lnTo>
                    <a:pt x="209178" y="602470"/>
                  </a:lnTo>
                  <a:lnTo>
                    <a:pt x="209178" y="36736"/>
                  </a:lnTo>
                </a:path>
                <a:path w="323850" h="602614">
                  <a:moveTo>
                    <a:pt x="224391" y="29388"/>
                  </a:moveTo>
                  <a:lnTo>
                    <a:pt x="239604" y="29388"/>
                  </a:lnTo>
                  <a:lnTo>
                    <a:pt x="239604" y="602470"/>
                  </a:lnTo>
                  <a:lnTo>
                    <a:pt x="224391" y="602470"/>
                  </a:lnTo>
                  <a:lnTo>
                    <a:pt x="224391" y="29388"/>
                  </a:lnTo>
                </a:path>
                <a:path w="323850" h="602614">
                  <a:moveTo>
                    <a:pt x="239604" y="14694"/>
                  </a:moveTo>
                  <a:lnTo>
                    <a:pt x="254817" y="14694"/>
                  </a:lnTo>
                  <a:lnTo>
                    <a:pt x="254817" y="595123"/>
                  </a:lnTo>
                  <a:lnTo>
                    <a:pt x="239604" y="595123"/>
                  </a:lnTo>
                  <a:lnTo>
                    <a:pt x="239604" y="14694"/>
                  </a:lnTo>
                </a:path>
                <a:path w="323850" h="602614">
                  <a:moveTo>
                    <a:pt x="254817" y="0"/>
                  </a:moveTo>
                  <a:lnTo>
                    <a:pt x="277637" y="0"/>
                  </a:lnTo>
                  <a:lnTo>
                    <a:pt x="277637" y="595123"/>
                  </a:lnTo>
                  <a:lnTo>
                    <a:pt x="254817" y="595123"/>
                  </a:lnTo>
                  <a:lnTo>
                    <a:pt x="254817" y="0"/>
                  </a:lnTo>
                </a:path>
                <a:path w="323850" h="602614">
                  <a:moveTo>
                    <a:pt x="277637" y="0"/>
                  </a:moveTo>
                  <a:lnTo>
                    <a:pt x="292850" y="0"/>
                  </a:lnTo>
                  <a:lnTo>
                    <a:pt x="292850" y="587776"/>
                  </a:lnTo>
                  <a:lnTo>
                    <a:pt x="277637" y="587776"/>
                  </a:lnTo>
                  <a:lnTo>
                    <a:pt x="277637" y="0"/>
                  </a:lnTo>
                </a:path>
                <a:path w="323850" h="602614">
                  <a:moveTo>
                    <a:pt x="292850" y="0"/>
                  </a:moveTo>
                  <a:lnTo>
                    <a:pt x="308063" y="0"/>
                  </a:lnTo>
                  <a:lnTo>
                    <a:pt x="308063" y="602470"/>
                  </a:lnTo>
                  <a:lnTo>
                    <a:pt x="292850" y="602470"/>
                  </a:lnTo>
                  <a:lnTo>
                    <a:pt x="292850" y="0"/>
                  </a:lnTo>
                </a:path>
                <a:path w="323850" h="602614">
                  <a:moveTo>
                    <a:pt x="308063" y="0"/>
                  </a:moveTo>
                  <a:lnTo>
                    <a:pt x="323276" y="0"/>
                  </a:lnTo>
                  <a:lnTo>
                    <a:pt x="323276" y="595123"/>
                  </a:lnTo>
                  <a:lnTo>
                    <a:pt x="308063" y="595123"/>
                  </a:lnTo>
                  <a:lnTo>
                    <a:pt x="308063" y="0"/>
                  </a:lnTo>
                </a:path>
              </a:pathLst>
            </a:custGeom>
            <a:ln w="3175">
              <a:solidFill>
                <a:srgbClr val="000000"/>
              </a:solidFill>
            </a:ln>
          </p:spPr>
          <p:txBody>
            <a:bodyPr wrap="square" lIns="0" tIns="0" rIns="0" bIns="0" rtlCol="0"/>
            <a:lstStyle/>
            <a:p>
              <a:endParaRPr/>
            </a:p>
          </p:txBody>
        </p:sp>
        <p:sp>
          <p:nvSpPr>
            <p:cNvPr id="34" name="object 34"/>
            <p:cNvSpPr/>
            <p:nvPr/>
          </p:nvSpPr>
          <p:spPr>
            <a:xfrm>
              <a:off x="9061018" y="3964355"/>
              <a:ext cx="327660" cy="808355"/>
            </a:xfrm>
            <a:custGeom>
              <a:avLst/>
              <a:gdLst/>
              <a:ahLst/>
              <a:cxnLst/>
              <a:rect l="l" t="t" r="r" b="b"/>
              <a:pathLst>
                <a:path w="327659" h="808354">
                  <a:moveTo>
                    <a:pt x="327075" y="0"/>
                  </a:moveTo>
                  <a:lnTo>
                    <a:pt x="311873" y="0"/>
                  </a:lnTo>
                  <a:lnTo>
                    <a:pt x="311873" y="7353"/>
                  </a:lnTo>
                  <a:lnTo>
                    <a:pt x="296659" y="7353"/>
                  </a:lnTo>
                  <a:lnTo>
                    <a:pt x="296659" y="22047"/>
                  </a:lnTo>
                  <a:lnTo>
                    <a:pt x="273837" y="22047"/>
                  </a:lnTo>
                  <a:lnTo>
                    <a:pt x="258622" y="22047"/>
                  </a:lnTo>
                  <a:lnTo>
                    <a:pt x="258622" y="36741"/>
                  </a:lnTo>
                  <a:lnTo>
                    <a:pt x="243408" y="36741"/>
                  </a:lnTo>
                  <a:lnTo>
                    <a:pt x="243408" y="102870"/>
                  </a:lnTo>
                  <a:lnTo>
                    <a:pt x="228193" y="102870"/>
                  </a:lnTo>
                  <a:lnTo>
                    <a:pt x="228193" y="117563"/>
                  </a:lnTo>
                  <a:lnTo>
                    <a:pt x="205371" y="117563"/>
                  </a:lnTo>
                  <a:lnTo>
                    <a:pt x="190169" y="117563"/>
                  </a:lnTo>
                  <a:lnTo>
                    <a:pt x="190169" y="124904"/>
                  </a:lnTo>
                  <a:lnTo>
                    <a:pt x="174955" y="124904"/>
                  </a:lnTo>
                  <a:lnTo>
                    <a:pt x="174955" y="146951"/>
                  </a:lnTo>
                  <a:lnTo>
                    <a:pt x="159740" y="146951"/>
                  </a:lnTo>
                  <a:lnTo>
                    <a:pt x="159740" y="191033"/>
                  </a:lnTo>
                  <a:lnTo>
                    <a:pt x="136918" y="191033"/>
                  </a:lnTo>
                  <a:lnTo>
                    <a:pt x="136918" y="198374"/>
                  </a:lnTo>
                  <a:lnTo>
                    <a:pt x="121704" y="198374"/>
                  </a:lnTo>
                  <a:lnTo>
                    <a:pt x="106489" y="198374"/>
                  </a:lnTo>
                  <a:lnTo>
                    <a:pt x="106489" y="205727"/>
                  </a:lnTo>
                  <a:lnTo>
                    <a:pt x="91274" y="205727"/>
                  </a:lnTo>
                  <a:lnTo>
                    <a:pt x="91274" y="213067"/>
                  </a:lnTo>
                  <a:lnTo>
                    <a:pt x="68465" y="213067"/>
                  </a:lnTo>
                  <a:lnTo>
                    <a:pt x="68465" y="205727"/>
                  </a:lnTo>
                  <a:lnTo>
                    <a:pt x="53251" y="205727"/>
                  </a:lnTo>
                  <a:lnTo>
                    <a:pt x="53251" y="242468"/>
                  </a:lnTo>
                  <a:lnTo>
                    <a:pt x="38036" y="242468"/>
                  </a:lnTo>
                  <a:lnTo>
                    <a:pt x="38036" y="227761"/>
                  </a:lnTo>
                  <a:lnTo>
                    <a:pt x="22821" y="227761"/>
                  </a:lnTo>
                  <a:lnTo>
                    <a:pt x="22821" y="168986"/>
                  </a:lnTo>
                  <a:lnTo>
                    <a:pt x="0" y="168986"/>
                  </a:lnTo>
                  <a:lnTo>
                    <a:pt x="0" y="764108"/>
                  </a:lnTo>
                  <a:lnTo>
                    <a:pt x="22821" y="764108"/>
                  </a:lnTo>
                  <a:lnTo>
                    <a:pt x="22821" y="778802"/>
                  </a:lnTo>
                  <a:lnTo>
                    <a:pt x="38036" y="778802"/>
                  </a:lnTo>
                  <a:lnTo>
                    <a:pt x="53251" y="778802"/>
                  </a:lnTo>
                  <a:lnTo>
                    <a:pt x="53251" y="808202"/>
                  </a:lnTo>
                  <a:lnTo>
                    <a:pt x="68465" y="808202"/>
                  </a:lnTo>
                  <a:lnTo>
                    <a:pt x="91274" y="808202"/>
                  </a:lnTo>
                  <a:lnTo>
                    <a:pt x="91274" y="786155"/>
                  </a:lnTo>
                  <a:lnTo>
                    <a:pt x="106489" y="786155"/>
                  </a:lnTo>
                  <a:lnTo>
                    <a:pt x="106489" y="793508"/>
                  </a:lnTo>
                  <a:lnTo>
                    <a:pt x="121704" y="793508"/>
                  </a:lnTo>
                  <a:lnTo>
                    <a:pt x="121704" y="800849"/>
                  </a:lnTo>
                  <a:lnTo>
                    <a:pt x="136918" y="800849"/>
                  </a:lnTo>
                  <a:lnTo>
                    <a:pt x="159740" y="800849"/>
                  </a:lnTo>
                  <a:lnTo>
                    <a:pt x="159740" y="778802"/>
                  </a:lnTo>
                  <a:lnTo>
                    <a:pt x="174955" y="778802"/>
                  </a:lnTo>
                  <a:lnTo>
                    <a:pt x="174955" y="756767"/>
                  </a:lnTo>
                  <a:lnTo>
                    <a:pt x="190169" y="756767"/>
                  </a:lnTo>
                  <a:lnTo>
                    <a:pt x="190169" y="749414"/>
                  </a:lnTo>
                  <a:lnTo>
                    <a:pt x="205371" y="749414"/>
                  </a:lnTo>
                  <a:lnTo>
                    <a:pt x="205371" y="734720"/>
                  </a:lnTo>
                  <a:lnTo>
                    <a:pt x="228193" y="734720"/>
                  </a:lnTo>
                  <a:lnTo>
                    <a:pt x="228193" y="720026"/>
                  </a:lnTo>
                  <a:lnTo>
                    <a:pt x="243408" y="720026"/>
                  </a:lnTo>
                  <a:lnTo>
                    <a:pt x="243408" y="690638"/>
                  </a:lnTo>
                  <a:lnTo>
                    <a:pt x="258622" y="690638"/>
                  </a:lnTo>
                  <a:lnTo>
                    <a:pt x="258622" y="675944"/>
                  </a:lnTo>
                  <a:lnTo>
                    <a:pt x="273837" y="675944"/>
                  </a:lnTo>
                  <a:lnTo>
                    <a:pt x="273837" y="653910"/>
                  </a:lnTo>
                  <a:lnTo>
                    <a:pt x="296659" y="653910"/>
                  </a:lnTo>
                  <a:lnTo>
                    <a:pt x="296659" y="639216"/>
                  </a:lnTo>
                  <a:lnTo>
                    <a:pt x="311873" y="639216"/>
                  </a:lnTo>
                  <a:lnTo>
                    <a:pt x="327075" y="639216"/>
                  </a:lnTo>
                  <a:lnTo>
                    <a:pt x="327075" y="0"/>
                  </a:lnTo>
                  <a:close/>
                </a:path>
              </a:pathLst>
            </a:custGeom>
            <a:solidFill>
              <a:srgbClr val="0070C0"/>
            </a:solidFill>
          </p:spPr>
          <p:txBody>
            <a:bodyPr wrap="square" lIns="0" tIns="0" rIns="0" bIns="0" rtlCol="0"/>
            <a:lstStyle/>
            <a:p>
              <a:endParaRPr/>
            </a:p>
          </p:txBody>
        </p:sp>
        <p:sp>
          <p:nvSpPr>
            <p:cNvPr id="35" name="object 35"/>
            <p:cNvSpPr/>
            <p:nvPr/>
          </p:nvSpPr>
          <p:spPr>
            <a:xfrm>
              <a:off x="9061026" y="3964353"/>
              <a:ext cx="327660" cy="808355"/>
            </a:xfrm>
            <a:custGeom>
              <a:avLst/>
              <a:gdLst/>
              <a:ahLst/>
              <a:cxnLst/>
              <a:rect l="l" t="t" r="r" b="b"/>
              <a:pathLst>
                <a:path w="327659" h="808354">
                  <a:moveTo>
                    <a:pt x="0" y="168985"/>
                  </a:moveTo>
                  <a:lnTo>
                    <a:pt x="22819" y="168985"/>
                  </a:lnTo>
                  <a:lnTo>
                    <a:pt x="22819" y="764109"/>
                  </a:lnTo>
                  <a:lnTo>
                    <a:pt x="0" y="764109"/>
                  </a:lnTo>
                  <a:lnTo>
                    <a:pt x="0" y="168985"/>
                  </a:lnTo>
                  <a:close/>
                </a:path>
                <a:path w="327659" h="808354">
                  <a:moveTo>
                    <a:pt x="22819" y="227763"/>
                  </a:moveTo>
                  <a:lnTo>
                    <a:pt x="38032" y="227763"/>
                  </a:lnTo>
                  <a:lnTo>
                    <a:pt x="38032" y="778803"/>
                  </a:lnTo>
                  <a:lnTo>
                    <a:pt x="22819" y="778803"/>
                  </a:lnTo>
                  <a:lnTo>
                    <a:pt x="22819" y="227763"/>
                  </a:lnTo>
                  <a:close/>
                </a:path>
                <a:path w="327659" h="808354">
                  <a:moveTo>
                    <a:pt x="38032" y="242457"/>
                  </a:moveTo>
                  <a:lnTo>
                    <a:pt x="53245" y="242457"/>
                  </a:lnTo>
                  <a:lnTo>
                    <a:pt x="53245" y="778803"/>
                  </a:lnTo>
                  <a:lnTo>
                    <a:pt x="38032" y="778803"/>
                  </a:lnTo>
                  <a:lnTo>
                    <a:pt x="38032" y="242457"/>
                  </a:lnTo>
                  <a:close/>
                </a:path>
                <a:path w="327659" h="808354">
                  <a:moveTo>
                    <a:pt x="53245" y="205721"/>
                  </a:moveTo>
                  <a:lnTo>
                    <a:pt x="68458" y="205721"/>
                  </a:lnTo>
                  <a:lnTo>
                    <a:pt x="68458" y="808192"/>
                  </a:lnTo>
                  <a:lnTo>
                    <a:pt x="53245" y="808192"/>
                  </a:lnTo>
                  <a:lnTo>
                    <a:pt x="53245" y="205721"/>
                  </a:lnTo>
                  <a:close/>
                </a:path>
                <a:path w="327659" h="808354">
                  <a:moveTo>
                    <a:pt x="68458" y="213068"/>
                  </a:moveTo>
                  <a:lnTo>
                    <a:pt x="91277" y="213068"/>
                  </a:lnTo>
                  <a:lnTo>
                    <a:pt x="91277" y="808192"/>
                  </a:lnTo>
                  <a:lnTo>
                    <a:pt x="68458" y="808192"/>
                  </a:lnTo>
                  <a:lnTo>
                    <a:pt x="68458" y="213068"/>
                  </a:lnTo>
                  <a:close/>
                </a:path>
                <a:path w="327659" h="808354">
                  <a:moveTo>
                    <a:pt x="91277" y="205721"/>
                  </a:moveTo>
                  <a:lnTo>
                    <a:pt x="106490" y="205721"/>
                  </a:lnTo>
                  <a:lnTo>
                    <a:pt x="106490" y="786150"/>
                  </a:lnTo>
                  <a:lnTo>
                    <a:pt x="91277" y="786150"/>
                  </a:lnTo>
                  <a:lnTo>
                    <a:pt x="91277" y="205721"/>
                  </a:lnTo>
                  <a:close/>
                </a:path>
                <a:path w="327659" h="808354">
                  <a:moveTo>
                    <a:pt x="106490" y="198374"/>
                  </a:moveTo>
                  <a:lnTo>
                    <a:pt x="121703" y="198374"/>
                  </a:lnTo>
                  <a:lnTo>
                    <a:pt x="121703" y="793498"/>
                  </a:lnTo>
                  <a:lnTo>
                    <a:pt x="106490" y="793498"/>
                  </a:lnTo>
                  <a:lnTo>
                    <a:pt x="106490" y="198374"/>
                  </a:lnTo>
                  <a:close/>
                </a:path>
                <a:path w="327659" h="808354">
                  <a:moveTo>
                    <a:pt x="121703" y="198374"/>
                  </a:moveTo>
                  <a:lnTo>
                    <a:pt x="136916" y="198374"/>
                  </a:lnTo>
                  <a:lnTo>
                    <a:pt x="136916" y="800845"/>
                  </a:lnTo>
                  <a:lnTo>
                    <a:pt x="121703" y="800845"/>
                  </a:lnTo>
                  <a:lnTo>
                    <a:pt x="121703" y="198374"/>
                  </a:lnTo>
                  <a:close/>
                </a:path>
                <a:path w="327659" h="808354">
                  <a:moveTo>
                    <a:pt x="136916" y="191027"/>
                  </a:moveTo>
                  <a:lnTo>
                    <a:pt x="159736" y="191027"/>
                  </a:lnTo>
                  <a:lnTo>
                    <a:pt x="159736" y="800845"/>
                  </a:lnTo>
                  <a:lnTo>
                    <a:pt x="136916" y="800845"/>
                  </a:lnTo>
                  <a:lnTo>
                    <a:pt x="136916" y="191027"/>
                  </a:lnTo>
                  <a:close/>
                </a:path>
                <a:path w="327659" h="808354">
                  <a:moveTo>
                    <a:pt x="159736" y="146944"/>
                  </a:moveTo>
                  <a:lnTo>
                    <a:pt x="174949" y="146944"/>
                  </a:lnTo>
                  <a:lnTo>
                    <a:pt x="174949" y="778803"/>
                  </a:lnTo>
                  <a:lnTo>
                    <a:pt x="159736" y="778803"/>
                  </a:lnTo>
                  <a:lnTo>
                    <a:pt x="159736" y="146944"/>
                  </a:lnTo>
                  <a:close/>
                </a:path>
                <a:path w="327659" h="808354">
                  <a:moveTo>
                    <a:pt x="174949" y="124902"/>
                  </a:moveTo>
                  <a:lnTo>
                    <a:pt x="190162" y="124902"/>
                  </a:lnTo>
                  <a:lnTo>
                    <a:pt x="190162" y="756762"/>
                  </a:lnTo>
                  <a:lnTo>
                    <a:pt x="174949" y="756762"/>
                  </a:lnTo>
                  <a:lnTo>
                    <a:pt x="174949" y="124902"/>
                  </a:lnTo>
                  <a:close/>
                </a:path>
                <a:path w="327659" h="808354">
                  <a:moveTo>
                    <a:pt x="190162" y="117555"/>
                  </a:moveTo>
                  <a:lnTo>
                    <a:pt x="205375" y="117555"/>
                  </a:lnTo>
                  <a:lnTo>
                    <a:pt x="205375" y="749414"/>
                  </a:lnTo>
                  <a:lnTo>
                    <a:pt x="190162" y="749414"/>
                  </a:lnTo>
                  <a:lnTo>
                    <a:pt x="190162" y="117555"/>
                  </a:lnTo>
                  <a:close/>
                </a:path>
                <a:path w="327659" h="808354">
                  <a:moveTo>
                    <a:pt x="205375" y="117555"/>
                  </a:moveTo>
                  <a:lnTo>
                    <a:pt x="228194" y="117555"/>
                  </a:lnTo>
                  <a:lnTo>
                    <a:pt x="228194" y="734720"/>
                  </a:lnTo>
                  <a:lnTo>
                    <a:pt x="205375" y="734720"/>
                  </a:lnTo>
                  <a:lnTo>
                    <a:pt x="205375" y="117555"/>
                  </a:lnTo>
                  <a:close/>
                </a:path>
                <a:path w="327659" h="808354">
                  <a:moveTo>
                    <a:pt x="228194" y="102860"/>
                  </a:moveTo>
                  <a:lnTo>
                    <a:pt x="243407" y="102860"/>
                  </a:lnTo>
                  <a:lnTo>
                    <a:pt x="243407" y="720025"/>
                  </a:lnTo>
                  <a:lnTo>
                    <a:pt x="228194" y="720025"/>
                  </a:lnTo>
                  <a:lnTo>
                    <a:pt x="228194" y="102860"/>
                  </a:lnTo>
                  <a:close/>
                </a:path>
                <a:path w="327659" h="808354">
                  <a:moveTo>
                    <a:pt x="243407" y="36736"/>
                  </a:moveTo>
                  <a:lnTo>
                    <a:pt x="258620" y="36736"/>
                  </a:lnTo>
                  <a:lnTo>
                    <a:pt x="258620" y="690637"/>
                  </a:lnTo>
                  <a:lnTo>
                    <a:pt x="243407" y="690637"/>
                  </a:lnTo>
                  <a:lnTo>
                    <a:pt x="243407" y="36736"/>
                  </a:lnTo>
                  <a:close/>
                </a:path>
                <a:path w="327659" h="808354">
                  <a:moveTo>
                    <a:pt x="258620" y="22041"/>
                  </a:moveTo>
                  <a:lnTo>
                    <a:pt x="273833" y="22041"/>
                  </a:lnTo>
                  <a:lnTo>
                    <a:pt x="273833" y="675942"/>
                  </a:lnTo>
                  <a:lnTo>
                    <a:pt x="258620" y="675942"/>
                  </a:lnTo>
                  <a:lnTo>
                    <a:pt x="258620" y="22041"/>
                  </a:lnTo>
                  <a:close/>
                </a:path>
                <a:path w="327659" h="808354">
                  <a:moveTo>
                    <a:pt x="273833" y="22041"/>
                  </a:moveTo>
                  <a:lnTo>
                    <a:pt x="296653" y="22041"/>
                  </a:lnTo>
                  <a:lnTo>
                    <a:pt x="296653" y="653901"/>
                  </a:lnTo>
                  <a:lnTo>
                    <a:pt x="273833" y="653901"/>
                  </a:lnTo>
                  <a:lnTo>
                    <a:pt x="273833" y="22041"/>
                  </a:lnTo>
                  <a:close/>
                </a:path>
                <a:path w="327659" h="808354">
                  <a:moveTo>
                    <a:pt x="296653" y="7347"/>
                  </a:moveTo>
                  <a:lnTo>
                    <a:pt x="311866" y="7347"/>
                  </a:lnTo>
                  <a:lnTo>
                    <a:pt x="311866" y="639206"/>
                  </a:lnTo>
                  <a:lnTo>
                    <a:pt x="296653" y="639206"/>
                  </a:lnTo>
                  <a:lnTo>
                    <a:pt x="296653" y="7347"/>
                  </a:lnTo>
                  <a:close/>
                </a:path>
                <a:path w="327659" h="808354">
                  <a:moveTo>
                    <a:pt x="311866" y="0"/>
                  </a:moveTo>
                  <a:lnTo>
                    <a:pt x="327079" y="0"/>
                  </a:lnTo>
                  <a:lnTo>
                    <a:pt x="327079" y="639206"/>
                  </a:lnTo>
                  <a:lnTo>
                    <a:pt x="311866" y="639206"/>
                  </a:lnTo>
                  <a:lnTo>
                    <a:pt x="311866" y="0"/>
                  </a:lnTo>
                  <a:close/>
                </a:path>
              </a:pathLst>
            </a:custGeom>
            <a:ln w="3175">
              <a:solidFill>
                <a:srgbClr val="000000"/>
              </a:solidFill>
            </a:ln>
          </p:spPr>
          <p:txBody>
            <a:bodyPr wrap="square" lIns="0" tIns="0" rIns="0" bIns="0" rtlCol="0"/>
            <a:lstStyle/>
            <a:p>
              <a:endParaRPr/>
            </a:p>
          </p:txBody>
        </p:sp>
        <p:sp>
          <p:nvSpPr>
            <p:cNvPr id="36" name="object 36"/>
            <p:cNvSpPr/>
            <p:nvPr/>
          </p:nvSpPr>
          <p:spPr>
            <a:xfrm>
              <a:off x="9388094" y="3420668"/>
              <a:ext cx="327660" cy="1190625"/>
            </a:xfrm>
            <a:custGeom>
              <a:avLst/>
              <a:gdLst/>
              <a:ahLst/>
              <a:cxnLst/>
              <a:rect l="l" t="t" r="r" b="b"/>
              <a:pathLst>
                <a:path w="327659" h="1190625">
                  <a:moveTo>
                    <a:pt x="327088" y="0"/>
                  </a:moveTo>
                  <a:lnTo>
                    <a:pt x="311873" y="0"/>
                  </a:lnTo>
                  <a:lnTo>
                    <a:pt x="289052" y="0"/>
                  </a:lnTo>
                  <a:lnTo>
                    <a:pt x="289052" y="22034"/>
                  </a:lnTo>
                  <a:lnTo>
                    <a:pt x="273837" y="22034"/>
                  </a:lnTo>
                  <a:lnTo>
                    <a:pt x="273837" y="80822"/>
                  </a:lnTo>
                  <a:lnTo>
                    <a:pt x="258622" y="80822"/>
                  </a:lnTo>
                  <a:lnTo>
                    <a:pt x="258622" y="124904"/>
                  </a:lnTo>
                  <a:lnTo>
                    <a:pt x="243408" y="124904"/>
                  </a:lnTo>
                  <a:lnTo>
                    <a:pt x="220599" y="124904"/>
                  </a:lnTo>
                  <a:lnTo>
                    <a:pt x="220599" y="154292"/>
                  </a:lnTo>
                  <a:lnTo>
                    <a:pt x="205384" y="154292"/>
                  </a:lnTo>
                  <a:lnTo>
                    <a:pt x="205384" y="198374"/>
                  </a:lnTo>
                  <a:lnTo>
                    <a:pt x="190169" y="198374"/>
                  </a:lnTo>
                  <a:lnTo>
                    <a:pt x="190169" y="242455"/>
                  </a:lnTo>
                  <a:lnTo>
                    <a:pt x="174955" y="242455"/>
                  </a:lnTo>
                  <a:lnTo>
                    <a:pt x="174955" y="257149"/>
                  </a:lnTo>
                  <a:lnTo>
                    <a:pt x="152133" y="257149"/>
                  </a:lnTo>
                  <a:lnTo>
                    <a:pt x="152133" y="286537"/>
                  </a:lnTo>
                  <a:lnTo>
                    <a:pt x="136918" y="286537"/>
                  </a:lnTo>
                  <a:lnTo>
                    <a:pt x="136918" y="301231"/>
                  </a:lnTo>
                  <a:lnTo>
                    <a:pt x="121704" y="301231"/>
                  </a:lnTo>
                  <a:lnTo>
                    <a:pt x="121704" y="360006"/>
                  </a:lnTo>
                  <a:lnTo>
                    <a:pt x="106502" y="360006"/>
                  </a:lnTo>
                  <a:lnTo>
                    <a:pt x="106502" y="418795"/>
                  </a:lnTo>
                  <a:lnTo>
                    <a:pt x="83680" y="418795"/>
                  </a:lnTo>
                  <a:lnTo>
                    <a:pt x="83680" y="448183"/>
                  </a:lnTo>
                  <a:lnTo>
                    <a:pt x="68465" y="448183"/>
                  </a:lnTo>
                  <a:lnTo>
                    <a:pt x="68465" y="484911"/>
                  </a:lnTo>
                  <a:lnTo>
                    <a:pt x="53251" y="484911"/>
                  </a:lnTo>
                  <a:lnTo>
                    <a:pt x="53251" y="492264"/>
                  </a:lnTo>
                  <a:lnTo>
                    <a:pt x="38036" y="492264"/>
                  </a:lnTo>
                  <a:lnTo>
                    <a:pt x="38036" y="521652"/>
                  </a:lnTo>
                  <a:lnTo>
                    <a:pt x="15214" y="521652"/>
                  </a:lnTo>
                  <a:lnTo>
                    <a:pt x="0" y="521652"/>
                  </a:lnTo>
                  <a:lnTo>
                    <a:pt x="0" y="1182903"/>
                  </a:lnTo>
                  <a:lnTo>
                    <a:pt x="15214" y="1182903"/>
                  </a:lnTo>
                  <a:lnTo>
                    <a:pt x="15214" y="1190244"/>
                  </a:lnTo>
                  <a:lnTo>
                    <a:pt x="38036" y="1190244"/>
                  </a:lnTo>
                  <a:lnTo>
                    <a:pt x="53251" y="1190244"/>
                  </a:lnTo>
                  <a:lnTo>
                    <a:pt x="53251" y="1182903"/>
                  </a:lnTo>
                  <a:lnTo>
                    <a:pt x="68465" y="1182903"/>
                  </a:lnTo>
                  <a:lnTo>
                    <a:pt x="68465" y="1175550"/>
                  </a:lnTo>
                  <a:lnTo>
                    <a:pt x="83680" y="1175550"/>
                  </a:lnTo>
                  <a:lnTo>
                    <a:pt x="83680" y="1160856"/>
                  </a:lnTo>
                  <a:lnTo>
                    <a:pt x="106502" y="1160856"/>
                  </a:lnTo>
                  <a:lnTo>
                    <a:pt x="106502" y="1138809"/>
                  </a:lnTo>
                  <a:lnTo>
                    <a:pt x="121704" y="1138809"/>
                  </a:lnTo>
                  <a:lnTo>
                    <a:pt x="121704" y="1124115"/>
                  </a:lnTo>
                  <a:lnTo>
                    <a:pt x="136918" y="1124115"/>
                  </a:lnTo>
                  <a:lnTo>
                    <a:pt x="136918" y="1087386"/>
                  </a:lnTo>
                  <a:lnTo>
                    <a:pt x="152133" y="1087386"/>
                  </a:lnTo>
                  <a:lnTo>
                    <a:pt x="152133" y="1094727"/>
                  </a:lnTo>
                  <a:lnTo>
                    <a:pt x="174955" y="1094727"/>
                  </a:lnTo>
                  <a:lnTo>
                    <a:pt x="174955" y="1102080"/>
                  </a:lnTo>
                  <a:lnTo>
                    <a:pt x="190169" y="1102080"/>
                  </a:lnTo>
                  <a:lnTo>
                    <a:pt x="190169" y="1080033"/>
                  </a:lnTo>
                  <a:lnTo>
                    <a:pt x="205384" y="1080033"/>
                  </a:lnTo>
                  <a:lnTo>
                    <a:pt x="205384" y="1065339"/>
                  </a:lnTo>
                  <a:lnTo>
                    <a:pt x="220599" y="1065339"/>
                  </a:lnTo>
                  <a:lnTo>
                    <a:pt x="220599" y="1057998"/>
                  </a:lnTo>
                  <a:lnTo>
                    <a:pt x="243408" y="1057998"/>
                  </a:lnTo>
                  <a:lnTo>
                    <a:pt x="243408" y="1065339"/>
                  </a:lnTo>
                  <a:lnTo>
                    <a:pt x="258622" y="1065339"/>
                  </a:lnTo>
                  <a:lnTo>
                    <a:pt x="258622" y="1057998"/>
                  </a:lnTo>
                  <a:lnTo>
                    <a:pt x="273837" y="1057998"/>
                  </a:lnTo>
                  <a:lnTo>
                    <a:pt x="273837" y="1028611"/>
                  </a:lnTo>
                  <a:lnTo>
                    <a:pt x="289052" y="1028611"/>
                  </a:lnTo>
                  <a:lnTo>
                    <a:pt x="289052" y="1050645"/>
                  </a:lnTo>
                  <a:lnTo>
                    <a:pt x="311873" y="1050645"/>
                  </a:lnTo>
                  <a:lnTo>
                    <a:pt x="327088" y="1050645"/>
                  </a:lnTo>
                  <a:lnTo>
                    <a:pt x="327088" y="0"/>
                  </a:lnTo>
                  <a:close/>
                </a:path>
              </a:pathLst>
            </a:custGeom>
            <a:solidFill>
              <a:srgbClr val="0070C0"/>
            </a:solidFill>
          </p:spPr>
          <p:txBody>
            <a:bodyPr wrap="square" lIns="0" tIns="0" rIns="0" bIns="0" rtlCol="0"/>
            <a:lstStyle/>
            <a:p>
              <a:endParaRPr/>
            </a:p>
          </p:txBody>
        </p:sp>
        <p:sp>
          <p:nvSpPr>
            <p:cNvPr id="37" name="object 37"/>
            <p:cNvSpPr/>
            <p:nvPr/>
          </p:nvSpPr>
          <p:spPr>
            <a:xfrm>
              <a:off x="9388106" y="3420660"/>
              <a:ext cx="327660" cy="1190625"/>
            </a:xfrm>
            <a:custGeom>
              <a:avLst/>
              <a:gdLst/>
              <a:ahLst/>
              <a:cxnLst/>
              <a:rect l="l" t="t" r="r" b="b"/>
              <a:pathLst>
                <a:path w="327659" h="1190625">
                  <a:moveTo>
                    <a:pt x="0" y="521651"/>
                  </a:moveTo>
                  <a:lnTo>
                    <a:pt x="15212" y="521651"/>
                  </a:lnTo>
                  <a:lnTo>
                    <a:pt x="15212" y="1182899"/>
                  </a:lnTo>
                  <a:lnTo>
                    <a:pt x="0" y="1182899"/>
                  </a:lnTo>
                  <a:lnTo>
                    <a:pt x="0" y="521651"/>
                  </a:lnTo>
                  <a:close/>
                </a:path>
                <a:path w="327659" h="1190625">
                  <a:moveTo>
                    <a:pt x="15212" y="521651"/>
                  </a:moveTo>
                  <a:lnTo>
                    <a:pt x="38032" y="521651"/>
                  </a:lnTo>
                  <a:lnTo>
                    <a:pt x="38032" y="1190247"/>
                  </a:lnTo>
                  <a:lnTo>
                    <a:pt x="15212" y="1190247"/>
                  </a:lnTo>
                  <a:lnTo>
                    <a:pt x="15212" y="521651"/>
                  </a:lnTo>
                  <a:close/>
                </a:path>
                <a:path w="327659" h="1190625">
                  <a:moveTo>
                    <a:pt x="38032" y="492262"/>
                  </a:moveTo>
                  <a:lnTo>
                    <a:pt x="53245" y="492262"/>
                  </a:lnTo>
                  <a:lnTo>
                    <a:pt x="53245" y="1190247"/>
                  </a:lnTo>
                  <a:lnTo>
                    <a:pt x="38032" y="1190247"/>
                  </a:lnTo>
                  <a:lnTo>
                    <a:pt x="38032" y="492262"/>
                  </a:lnTo>
                  <a:close/>
                </a:path>
                <a:path w="327659" h="1190625">
                  <a:moveTo>
                    <a:pt x="53245" y="484915"/>
                  </a:moveTo>
                  <a:lnTo>
                    <a:pt x="68458" y="484915"/>
                  </a:lnTo>
                  <a:lnTo>
                    <a:pt x="68458" y="1182899"/>
                  </a:lnTo>
                  <a:lnTo>
                    <a:pt x="53245" y="1182899"/>
                  </a:lnTo>
                  <a:lnTo>
                    <a:pt x="53245" y="484915"/>
                  </a:lnTo>
                  <a:close/>
                </a:path>
                <a:path w="327659" h="1190625">
                  <a:moveTo>
                    <a:pt x="68458" y="448179"/>
                  </a:moveTo>
                  <a:lnTo>
                    <a:pt x="83671" y="448179"/>
                  </a:lnTo>
                  <a:lnTo>
                    <a:pt x="83671" y="1175552"/>
                  </a:lnTo>
                  <a:lnTo>
                    <a:pt x="68458" y="1175552"/>
                  </a:lnTo>
                  <a:lnTo>
                    <a:pt x="68458" y="448179"/>
                  </a:lnTo>
                  <a:close/>
                </a:path>
                <a:path w="327659" h="1190625">
                  <a:moveTo>
                    <a:pt x="83671" y="418790"/>
                  </a:moveTo>
                  <a:lnTo>
                    <a:pt x="106490" y="418790"/>
                  </a:lnTo>
                  <a:lnTo>
                    <a:pt x="106490" y="1160858"/>
                  </a:lnTo>
                  <a:lnTo>
                    <a:pt x="83671" y="1160858"/>
                  </a:lnTo>
                  <a:lnTo>
                    <a:pt x="83671" y="418790"/>
                  </a:lnTo>
                  <a:close/>
                </a:path>
                <a:path w="327659" h="1190625">
                  <a:moveTo>
                    <a:pt x="106490" y="360012"/>
                  </a:moveTo>
                  <a:lnTo>
                    <a:pt x="121703" y="360012"/>
                  </a:lnTo>
                  <a:lnTo>
                    <a:pt x="121703" y="1138816"/>
                  </a:lnTo>
                  <a:lnTo>
                    <a:pt x="106490" y="1138816"/>
                  </a:lnTo>
                  <a:lnTo>
                    <a:pt x="106490" y="360012"/>
                  </a:lnTo>
                  <a:close/>
                </a:path>
                <a:path w="327659" h="1190625">
                  <a:moveTo>
                    <a:pt x="121703" y="301235"/>
                  </a:moveTo>
                  <a:lnTo>
                    <a:pt x="136916" y="301235"/>
                  </a:lnTo>
                  <a:lnTo>
                    <a:pt x="136916" y="1124122"/>
                  </a:lnTo>
                  <a:lnTo>
                    <a:pt x="121703" y="1124122"/>
                  </a:lnTo>
                  <a:lnTo>
                    <a:pt x="121703" y="301235"/>
                  </a:lnTo>
                  <a:close/>
                </a:path>
                <a:path w="327659" h="1190625">
                  <a:moveTo>
                    <a:pt x="136916" y="286540"/>
                  </a:moveTo>
                  <a:lnTo>
                    <a:pt x="152129" y="286540"/>
                  </a:lnTo>
                  <a:lnTo>
                    <a:pt x="152129" y="1087386"/>
                  </a:lnTo>
                  <a:lnTo>
                    <a:pt x="136916" y="1087386"/>
                  </a:lnTo>
                  <a:lnTo>
                    <a:pt x="136916" y="286540"/>
                  </a:lnTo>
                  <a:close/>
                </a:path>
                <a:path w="327659" h="1190625">
                  <a:moveTo>
                    <a:pt x="152129" y="257152"/>
                  </a:moveTo>
                  <a:lnTo>
                    <a:pt x="174949" y="257152"/>
                  </a:lnTo>
                  <a:lnTo>
                    <a:pt x="174949" y="1094733"/>
                  </a:lnTo>
                  <a:lnTo>
                    <a:pt x="152129" y="1094733"/>
                  </a:lnTo>
                  <a:lnTo>
                    <a:pt x="152129" y="257152"/>
                  </a:lnTo>
                  <a:close/>
                </a:path>
                <a:path w="327659" h="1190625">
                  <a:moveTo>
                    <a:pt x="174949" y="242457"/>
                  </a:moveTo>
                  <a:lnTo>
                    <a:pt x="190162" y="242457"/>
                  </a:lnTo>
                  <a:lnTo>
                    <a:pt x="190162" y="1102080"/>
                  </a:lnTo>
                  <a:lnTo>
                    <a:pt x="174949" y="1102080"/>
                  </a:lnTo>
                  <a:lnTo>
                    <a:pt x="174949" y="242457"/>
                  </a:lnTo>
                  <a:close/>
                </a:path>
                <a:path w="327659" h="1190625">
                  <a:moveTo>
                    <a:pt x="190162" y="198374"/>
                  </a:moveTo>
                  <a:lnTo>
                    <a:pt x="205375" y="198374"/>
                  </a:lnTo>
                  <a:lnTo>
                    <a:pt x="205375" y="1080038"/>
                  </a:lnTo>
                  <a:lnTo>
                    <a:pt x="190162" y="1080038"/>
                  </a:lnTo>
                  <a:lnTo>
                    <a:pt x="190162" y="198374"/>
                  </a:lnTo>
                  <a:close/>
                </a:path>
                <a:path w="327659" h="1190625">
                  <a:moveTo>
                    <a:pt x="205375" y="154291"/>
                  </a:moveTo>
                  <a:lnTo>
                    <a:pt x="220588" y="154291"/>
                  </a:lnTo>
                  <a:lnTo>
                    <a:pt x="220588" y="1065344"/>
                  </a:lnTo>
                  <a:lnTo>
                    <a:pt x="205375" y="1065344"/>
                  </a:lnTo>
                  <a:lnTo>
                    <a:pt x="205375" y="154291"/>
                  </a:lnTo>
                  <a:close/>
                </a:path>
                <a:path w="327659" h="1190625">
                  <a:moveTo>
                    <a:pt x="220588" y="124902"/>
                  </a:moveTo>
                  <a:lnTo>
                    <a:pt x="243407" y="124902"/>
                  </a:lnTo>
                  <a:lnTo>
                    <a:pt x="243407" y="1057997"/>
                  </a:lnTo>
                  <a:lnTo>
                    <a:pt x="220588" y="1057997"/>
                  </a:lnTo>
                  <a:lnTo>
                    <a:pt x="220588" y="124902"/>
                  </a:lnTo>
                  <a:close/>
                </a:path>
                <a:path w="327659" h="1190625">
                  <a:moveTo>
                    <a:pt x="243407" y="124902"/>
                  </a:moveTo>
                  <a:lnTo>
                    <a:pt x="258620" y="124902"/>
                  </a:lnTo>
                  <a:lnTo>
                    <a:pt x="258620" y="1065344"/>
                  </a:lnTo>
                  <a:lnTo>
                    <a:pt x="243407" y="1065344"/>
                  </a:lnTo>
                  <a:lnTo>
                    <a:pt x="243407" y="124902"/>
                  </a:lnTo>
                  <a:close/>
                </a:path>
                <a:path w="327659" h="1190625">
                  <a:moveTo>
                    <a:pt x="258620" y="80819"/>
                  </a:moveTo>
                  <a:lnTo>
                    <a:pt x="273833" y="80819"/>
                  </a:lnTo>
                  <a:lnTo>
                    <a:pt x="273833" y="1057997"/>
                  </a:lnTo>
                  <a:lnTo>
                    <a:pt x="258620" y="1057997"/>
                  </a:lnTo>
                  <a:lnTo>
                    <a:pt x="258620" y="80819"/>
                  </a:lnTo>
                  <a:close/>
                </a:path>
                <a:path w="327659" h="1190625">
                  <a:moveTo>
                    <a:pt x="273833" y="22041"/>
                  </a:moveTo>
                  <a:lnTo>
                    <a:pt x="289046" y="22041"/>
                  </a:lnTo>
                  <a:lnTo>
                    <a:pt x="289046" y="1028608"/>
                  </a:lnTo>
                  <a:lnTo>
                    <a:pt x="273833" y="1028608"/>
                  </a:lnTo>
                  <a:lnTo>
                    <a:pt x="273833" y="22041"/>
                  </a:lnTo>
                  <a:close/>
                </a:path>
                <a:path w="327659" h="1190625">
                  <a:moveTo>
                    <a:pt x="289046" y="0"/>
                  </a:moveTo>
                  <a:lnTo>
                    <a:pt x="311866" y="0"/>
                  </a:lnTo>
                  <a:lnTo>
                    <a:pt x="311866" y="1050650"/>
                  </a:lnTo>
                  <a:lnTo>
                    <a:pt x="289046" y="1050650"/>
                  </a:lnTo>
                  <a:lnTo>
                    <a:pt x="289046" y="0"/>
                  </a:lnTo>
                  <a:close/>
                </a:path>
                <a:path w="327659" h="1190625">
                  <a:moveTo>
                    <a:pt x="311866" y="0"/>
                  </a:moveTo>
                  <a:lnTo>
                    <a:pt x="327079" y="0"/>
                  </a:lnTo>
                  <a:lnTo>
                    <a:pt x="327079" y="1050650"/>
                  </a:lnTo>
                  <a:lnTo>
                    <a:pt x="311866" y="1050650"/>
                  </a:lnTo>
                  <a:lnTo>
                    <a:pt x="311866" y="0"/>
                  </a:lnTo>
                  <a:close/>
                </a:path>
              </a:pathLst>
            </a:custGeom>
            <a:ln w="3175">
              <a:solidFill>
                <a:srgbClr val="000000"/>
              </a:solidFill>
            </a:ln>
          </p:spPr>
          <p:txBody>
            <a:bodyPr wrap="square" lIns="0" tIns="0" rIns="0" bIns="0" rtlCol="0"/>
            <a:lstStyle/>
            <a:p>
              <a:endParaRPr/>
            </a:p>
          </p:txBody>
        </p:sp>
        <p:sp>
          <p:nvSpPr>
            <p:cNvPr id="38" name="object 38"/>
            <p:cNvSpPr/>
            <p:nvPr/>
          </p:nvSpPr>
          <p:spPr>
            <a:xfrm>
              <a:off x="9715183" y="3134131"/>
              <a:ext cx="327660" cy="1337310"/>
            </a:xfrm>
            <a:custGeom>
              <a:avLst/>
              <a:gdLst/>
              <a:ahLst/>
              <a:cxnLst/>
              <a:rect l="l" t="t" r="r" b="b"/>
              <a:pathLst>
                <a:path w="327659" h="1337310">
                  <a:moveTo>
                    <a:pt x="327075" y="88163"/>
                  </a:moveTo>
                  <a:lnTo>
                    <a:pt x="304253" y="88163"/>
                  </a:lnTo>
                  <a:lnTo>
                    <a:pt x="304253" y="51422"/>
                  </a:lnTo>
                  <a:lnTo>
                    <a:pt x="289039" y="51422"/>
                  </a:lnTo>
                  <a:lnTo>
                    <a:pt x="289039" y="36728"/>
                  </a:lnTo>
                  <a:lnTo>
                    <a:pt x="273824" y="36728"/>
                  </a:lnTo>
                  <a:lnTo>
                    <a:pt x="258622" y="36728"/>
                  </a:lnTo>
                  <a:lnTo>
                    <a:pt x="258622" y="66116"/>
                  </a:lnTo>
                  <a:lnTo>
                    <a:pt x="235800" y="66116"/>
                  </a:lnTo>
                  <a:lnTo>
                    <a:pt x="220586" y="66116"/>
                  </a:lnTo>
                  <a:lnTo>
                    <a:pt x="205371" y="66116"/>
                  </a:lnTo>
                  <a:lnTo>
                    <a:pt x="205371" y="0"/>
                  </a:lnTo>
                  <a:lnTo>
                    <a:pt x="190157" y="0"/>
                  </a:lnTo>
                  <a:lnTo>
                    <a:pt x="190157" y="36728"/>
                  </a:lnTo>
                  <a:lnTo>
                    <a:pt x="167335" y="36728"/>
                  </a:lnTo>
                  <a:lnTo>
                    <a:pt x="167335" y="44081"/>
                  </a:lnTo>
                  <a:lnTo>
                    <a:pt x="152120" y="44081"/>
                  </a:lnTo>
                  <a:lnTo>
                    <a:pt x="152120" y="66116"/>
                  </a:lnTo>
                  <a:lnTo>
                    <a:pt x="136918" y="66116"/>
                  </a:lnTo>
                  <a:lnTo>
                    <a:pt x="121704" y="66116"/>
                  </a:lnTo>
                  <a:lnTo>
                    <a:pt x="121704" y="95504"/>
                  </a:lnTo>
                  <a:lnTo>
                    <a:pt x="98882" y="95504"/>
                  </a:lnTo>
                  <a:lnTo>
                    <a:pt x="98882" y="124891"/>
                  </a:lnTo>
                  <a:lnTo>
                    <a:pt x="83667" y="124891"/>
                  </a:lnTo>
                  <a:lnTo>
                    <a:pt x="83667" y="183680"/>
                  </a:lnTo>
                  <a:lnTo>
                    <a:pt x="68453" y="183680"/>
                  </a:lnTo>
                  <a:lnTo>
                    <a:pt x="68453" y="220408"/>
                  </a:lnTo>
                  <a:lnTo>
                    <a:pt x="53238" y="220408"/>
                  </a:lnTo>
                  <a:lnTo>
                    <a:pt x="53238" y="227761"/>
                  </a:lnTo>
                  <a:lnTo>
                    <a:pt x="30416" y="227761"/>
                  </a:lnTo>
                  <a:lnTo>
                    <a:pt x="30416" y="242455"/>
                  </a:lnTo>
                  <a:lnTo>
                    <a:pt x="15214" y="242455"/>
                  </a:lnTo>
                  <a:lnTo>
                    <a:pt x="15214" y="271843"/>
                  </a:lnTo>
                  <a:lnTo>
                    <a:pt x="0" y="271843"/>
                  </a:lnTo>
                  <a:lnTo>
                    <a:pt x="0" y="1337183"/>
                  </a:lnTo>
                  <a:lnTo>
                    <a:pt x="15214" y="1337183"/>
                  </a:lnTo>
                  <a:lnTo>
                    <a:pt x="15214" y="1329842"/>
                  </a:lnTo>
                  <a:lnTo>
                    <a:pt x="30416" y="1329842"/>
                  </a:lnTo>
                  <a:lnTo>
                    <a:pt x="30416" y="1337183"/>
                  </a:lnTo>
                  <a:lnTo>
                    <a:pt x="53238" y="1337183"/>
                  </a:lnTo>
                  <a:lnTo>
                    <a:pt x="53238" y="1329842"/>
                  </a:lnTo>
                  <a:lnTo>
                    <a:pt x="68453" y="1329842"/>
                  </a:lnTo>
                  <a:lnTo>
                    <a:pt x="68453" y="1307795"/>
                  </a:lnTo>
                  <a:lnTo>
                    <a:pt x="83667" y="1307795"/>
                  </a:lnTo>
                  <a:lnTo>
                    <a:pt x="83667" y="1293101"/>
                  </a:lnTo>
                  <a:lnTo>
                    <a:pt x="98882" y="1293101"/>
                  </a:lnTo>
                  <a:lnTo>
                    <a:pt x="98882" y="1285760"/>
                  </a:lnTo>
                  <a:lnTo>
                    <a:pt x="121704" y="1285760"/>
                  </a:lnTo>
                  <a:lnTo>
                    <a:pt x="121704" y="1263713"/>
                  </a:lnTo>
                  <a:lnTo>
                    <a:pt x="136918" y="1263713"/>
                  </a:lnTo>
                  <a:lnTo>
                    <a:pt x="136918" y="1285760"/>
                  </a:lnTo>
                  <a:lnTo>
                    <a:pt x="152120" y="1285760"/>
                  </a:lnTo>
                  <a:lnTo>
                    <a:pt x="152120" y="1278407"/>
                  </a:lnTo>
                  <a:lnTo>
                    <a:pt x="167335" y="1278407"/>
                  </a:lnTo>
                  <a:lnTo>
                    <a:pt x="190157" y="1278407"/>
                  </a:lnTo>
                  <a:lnTo>
                    <a:pt x="190157" y="1271066"/>
                  </a:lnTo>
                  <a:lnTo>
                    <a:pt x="205371" y="1271066"/>
                  </a:lnTo>
                  <a:lnTo>
                    <a:pt x="205371" y="1285760"/>
                  </a:lnTo>
                  <a:lnTo>
                    <a:pt x="220586" y="1285760"/>
                  </a:lnTo>
                  <a:lnTo>
                    <a:pt x="220586" y="1293101"/>
                  </a:lnTo>
                  <a:lnTo>
                    <a:pt x="235800" y="1293101"/>
                  </a:lnTo>
                  <a:lnTo>
                    <a:pt x="235800" y="1300454"/>
                  </a:lnTo>
                  <a:lnTo>
                    <a:pt x="258622" y="1300454"/>
                  </a:lnTo>
                  <a:lnTo>
                    <a:pt x="258622" y="1263713"/>
                  </a:lnTo>
                  <a:lnTo>
                    <a:pt x="273824" y="1263713"/>
                  </a:lnTo>
                  <a:lnTo>
                    <a:pt x="273824" y="1256372"/>
                  </a:lnTo>
                  <a:lnTo>
                    <a:pt x="289039" y="1256372"/>
                  </a:lnTo>
                  <a:lnTo>
                    <a:pt x="304253" y="1256372"/>
                  </a:lnTo>
                  <a:lnTo>
                    <a:pt x="304253" y="1263713"/>
                  </a:lnTo>
                  <a:lnTo>
                    <a:pt x="327075" y="1263713"/>
                  </a:lnTo>
                  <a:lnTo>
                    <a:pt x="327075" y="88163"/>
                  </a:lnTo>
                  <a:close/>
                </a:path>
              </a:pathLst>
            </a:custGeom>
            <a:solidFill>
              <a:srgbClr val="0070C0"/>
            </a:solidFill>
          </p:spPr>
          <p:txBody>
            <a:bodyPr wrap="square" lIns="0" tIns="0" rIns="0" bIns="0" rtlCol="0"/>
            <a:lstStyle/>
            <a:p>
              <a:endParaRPr/>
            </a:p>
          </p:txBody>
        </p:sp>
        <p:sp>
          <p:nvSpPr>
            <p:cNvPr id="39" name="object 39"/>
            <p:cNvSpPr/>
            <p:nvPr/>
          </p:nvSpPr>
          <p:spPr>
            <a:xfrm>
              <a:off x="9715185" y="3134119"/>
              <a:ext cx="327660" cy="1337310"/>
            </a:xfrm>
            <a:custGeom>
              <a:avLst/>
              <a:gdLst/>
              <a:ahLst/>
              <a:cxnLst/>
              <a:rect l="l" t="t" r="r" b="b"/>
              <a:pathLst>
                <a:path w="327659" h="1337310">
                  <a:moveTo>
                    <a:pt x="0" y="271846"/>
                  </a:moveTo>
                  <a:lnTo>
                    <a:pt x="15212" y="271846"/>
                  </a:lnTo>
                  <a:lnTo>
                    <a:pt x="15212" y="1337191"/>
                  </a:lnTo>
                  <a:lnTo>
                    <a:pt x="0" y="1337191"/>
                  </a:lnTo>
                  <a:lnTo>
                    <a:pt x="0" y="271846"/>
                  </a:lnTo>
                  <a:close/>
                </a:path>
                <a:path w="327659" h="1337310">
                  <a:moveTo>
                    <a:pt x="15212" y="242457"/>
                  </a:moveTo>
                  <a:lnTo>
                    <a:pt x="30425" y="242457"/>
                  </a:lnTo>
                  <a:lnTo>
                    <a:pt x="30425" y="1329843"/>
                  </a:lnTo>
                  <a:lnTo>
                    <a:pt x="15212" y="1329843"/>
                  </a:lnTo>
                  <a:lnTo>
                    <a:pt x="15212" y="242457"/>
                  </a:lnTo>
                  <a:close/>
                </a:path>
                <a:path w="327659" h="1337310">
                  <a:moveTo>
                    <a:pt x="30425" y="227763"/>
                  </a:moveTo>
                  <a:lnTo>
                    <a:pt x="53245" y="227763"/>
                  </a:lnTo>
                  <a:lnTo>
                    <a:pt x="53245" y="1337191"/>
                  </a:lnTo>
                  <a:lnTo>
                    <a:pt x="30425" y="1337191"/>
                  </a:lnTo>
                  <a:lnTo>
                    <a:pt x="30425" y="227763"/>
                  </a:lnTo>
                  <a:close/>
                </a:path>
                <a:path w="327659" h="1337310">
                  <a:moveTo>
                    <a:pt x="53245" y="220416"/>
                  </a:moveTo>
                  <a:lnTo>
                    <a:pt x="68458" y="220416"/>
                  </a:lnTo>
                  <a:lnTo>
                    <a:pt x="68458" y="1329843"/>
                  </a:lnTo>
                  <a:lnTo>
                    <a:pt x="53245" y="1329843"/>
                  </a:lnTo>
                  <a:lnTo>
                    <a:pt x="53245" y="220416"/>
                  </a:lnTo>
                  <a:close/>
                </a:path>
                <a:path w="327659" h="1337310">
                  <a:moveTo>
                    <a:pt x="68458" y="183680"/>
                  </a:moveTo>
                  <a:lnTo>
                    <a:pt x="83671" y="183680"/>
                  </a:lnTo>
                  <a:lnTo>
                    <a:pt x="83671" y="1307802"/>
                  </a:lnTo>
                  <a:lnTo>
                    <a:pt x="68458" y="1307802"/>
                  </a:lnTo>
                  <a:lnTo>
                    <a:pt x="68458" y="183680"/>
                  </a:lnTo>
                  <a:close/>
                </a:path>
                <a:path w="327659" h="1337310">
                  <a:moveTo>
                    <a:pt x="83671" y="124902"/>
                  </a:moveTo>
                  <a:lnTo>
                    <a:pt x="98884" y="124902"/>
                  </a:lnTo>
                  <a:lnTo>
                    <a:pt x="98884" y="1293107"/>
                  </a:lnTo>
                  <a:lnTo>
                    <a:pt x="83671" y="1293107"/>
                  </a:lnTo>
                  <a:lnTo>
                    <a:pt x="83671" y="124902"/>
                  </a:lnTo>
                  <a:close/>
                </a:path>
                <a:path w="327659" h="1337310">
                  <a:moveTo>
                    <a:pt x="98884" y="95513"/>
                  </a:moveTo>
                  <a:lnTo>
                    <a:pt x="121703" y="95513"/>
                  </a:lnTo>
                  <a:lnTo>
                    <a:pt x="121703" y="1285760"/>
                  </a:lnTo>
                  <a:lnTo>
                    <a:pt x="98884" y="1285760"/>
                  </a:lnTo>
                  <a:lnTo>
                    <a:pt x="98884" y="95513"/>
                  </a:lnTo>
                  <a:close/>
                </a:path>
                <a:path w="327659" h="1337310">
                  <a:moveTo>
                    <a:pt x="121703" y="66124"/>
                  </a:moveTo>
                  <a:lnTo>
                    <a:pt x="136916" y="66124"/>
                  </a:lnTo>
                  <a:lnTo>
                    <a:pt x="136916" y="1263719"/>
                  </a:lnTo>
                  <a:lnTo>
                    <a:pt x="121703" y="1263719"/>
                  </a:lnTo>
                  <a:lnTo>
                    <a:pt x="121703" y="66124"/>
                  </a:lnTo>
                  <a:close/>
                </a:path>
                <a:path w="327659" h="1337310">
                  <a:moveTo>
                    <a:pt x="136916" y="66124"/>
                  </a:moveTo>
                  <a:lnTo>
                    <a:pt x="152129" y="66124"/>
                  </a:lnTo>
                  <a:lnTo>
                    <a:pt x="152129" y="1285760"/>
                  </a:lnTo>
                  <a:lnTo>
                    <a:pt x="136916" y="1285760"/>
                  </a:lnTo>
                  <a:lnTo>
                    <a:pt x="136916" y="66124"/>
                  </a:lnTo>
                  <a:close/>
                </a:path>
                <a:path w="327659" h="1337310">
                  <a:moveTo>
                    <a:pt x="152129" y="44083"/>
                  </a:moveTo>
                  <a:lnTo>
                    <a:pt x="167342" y="44083"/>
                  </a:lnTo>
                  <a:lnTo>
                    <a:pt x="167342" y="1278413"/>
                  </a:lnTo>
                  <a:lnTo>
                    <a:pt x="152129" y="1278413"/>
                  </a:lnTo>
                  <a:lnTo>
                    <a:pt x="152129" y="44083"/>
                  </a:lnTo>
                  <a:close/>
                </a:path>
                <a:path w="327659" h="1337310">
                  <a:moveTo>
                    <a:pt x="167342" y="36736"/>
                  </a:moveTo>
                  <a:lnTo>
                    <a:pt x="190162" y="36736"/>
                  </a:lnTo>
                  <a:lnTo>
                    <a:pt x="190162" y="1278413"/>
                  </a:lnTo>
                  <a:lnTo>
                    <a:pt x="167342" y="1278413"/>
                  </a:lnTo>
                  <a:lnTo>
                    <a:pt x="167342" y="36736"/>
                  </a:lnTo>
                  <a:close/>
                </a:path>
                <a:path w="327659" h="1337310">
                  <a:moveTo>
                    <a:pt x="190162" y="0"/>
                  </a:moveTo>
                  <a:lnTo>
                    <a:pt x="205375" y="0"/>
                  </a:lnTo>
                  <a:lnTo>
                    <a:pt x="205375" y="1271066"/>
                  </a:lnTo>
                  <a:lnTo>
                    <a:pt x="190162" y="1271066"/>
                  </a:lnTo>
                  <a:lnTo>
                    <a:pt x="190162" y="0"/>
                  </a:lnTo>
                  <a:close/>
                </a:path>
                <a:path w="327659" h="1337310">
                  <a:moveTo>
                    <a:pt x="205375" y="66124"/>
                  </a:moveTo>
                  <a:lnTo>
                    <a:pt x="220588" y="66124"/>
                  </a:lnTo>
                  <a:lnTo>
                    <a:pt x="220588" y="1285760"/>
                  </a:lnTo>
                  <a:lnTo>
                    <a:pt x="205375" y="1285760"/>
                  </a:lnTo>
                  <a:lnTo>
                    <a:pt x="205375" y="66124"/>
                  </a:lnTo>
                  <a:close/>
                </a:path>
                <a:path w="327659" h="1337310">
                  <a:moveTo>
                    <a:pt x="220588" y="66124"/>
                  </a:moveTo>
                  <a:lnTo>
                    <a:pt x="235801" y="66124"/>
                  </a:lnTo>
                  <a:lnTo>
                    <a:pt x="235801" y="1293107"/>
                  </a:lnTo>
                  <a:lnTo>
                    <a:pt x="220588" y="1293107"/>
                  </a:lnTo>
                  <a:lnTo>
                    <a:pt x="220588" y="66124"/>
                  </a:lnTo>
                  <a:close/>
                </a:path>
                <a:path w="327659" h="1337310">
                  <a:moveTo>
                    <a:pt x="235801" y="66124"/>
                  </a:moveTo>
                  <a:lnTo>
                    <a:pt x="258620" y="66124"/>
                  </a:lnTo>
                  <a:lnTo>
                    <a:pt x="258620" y="1300455"/>
                  </a:lnTo>
                  <a:lnTo>
                    <a:pt x="235801" y="1300455"/>
                  </a:lnTo>
                  <a:lnTo>
                    <a:pt x="235801" y="66124"/>
                  </a:lnTo>
                  <a:close/>
                </a:path>
                <a:path w="327659" h="1337310">
                  <a:moveTo>
                    <a:pt x="258620" y="36736"/>
                  </a:moveTo>
                  <a:lnTo>
                    <a:pt x="273833" y="36736"/>
                  </a:lnTo>
                  <a:lnTo>
                    <a:pt x="273833" y="1263719"/>
                  </a:lnTo>
                  <a:lnTo>
                    <a:pt x="258620" y="1263719"/>
                  </a:lnTo>
                  <a:lnTo>
                    <a:pt x="258620" y="36736"/>
                  </a:lnTo>
                  <a:close/>
                </a:path>
                <a:path w="327659" h="1337310">
                  <a:moveTo>
                    <a:pt x="273833" y="36736"/>
                  </a:moveTo>
                  <a:lnTo>
                    <a:pt x="289046" y="36736"/>
                  </a:lnTo>
                  <a:lnTo>
                    <a:pt x="289046" y="1256371"/>
                  </a:lnTo>
                  <a:lnTo>
                    <a:pt x="273833" y="1256371"/>
                  </a:lnTo>
                  <a:lnTo>
                    <a:pt x="273833" y="36736"/>
                  </a:lnTo>
                  <a:close/>
                </a:path>
                <a:path w="327659" h="1337310">
                  <a:moveTo>
                    <a:pt x="289046" y="51430"/>
                  </a:moveTo>
                  <a:lnTo>
                    <a:pt x="304259" y="51430"/>
                  </a:lnTo>
                  <a:lnTo>
                    <a:pt x="304259" y="1256371"/>
                  </a:lnTo>
                  <a:lnTo>
                    <a:pt x="289046" y="1256371"/>
                  </a:lnTo>
                  <a:lnTo>
                    <a:pt x="289046" y="51430"/>
                  </a:lnTo>
                  <a:close/>
                </a:path>
                <a:path w="327659" h="1337310">
                  <a:moveTo>
                    <a:pt x="304259" y="88166"/>
                  </a:moveTo>
                  <a:lnTo>
                    <a:pt x="327079" y="88166"/>
                  </a:lnTo>
                  <a:lnTo>
                    <a:pt x="327079" y="1263719"/>
                  </a:lnTo>
                  <a:lnTo>
                    <a:pt x="304259" y="1263719"/>
                  </a:lnTo>
                  <a:lnTo>
                    <a:pt x="304259" y="88166"/>
                  </a:lnTo>
                  <a:close/>
                </a:path>
              </a:pathLst>
            </a:custGeom>
            <a:ln w="3175">
              <a:solidFill>
                <a:srgbClr val="000000"/>
              </a:solidFill>
            </a:ln>
          </p:spPr>
          <p:txBody>
            <a:bodyPr wrap="square" lIns="0" tIns="0" rIns="0" bIns="0" rtlCol="0"/>
            <a:lstStyle/>
            <a:p>
              <a:endParaRPr/>
            </a:p>
          </p:txBody>
        </p:sp>
        <p:sp>
          <p:nvSpPr>
            <p:cNvPr id="40" name="object 40"/>
            <p:cNvSpPr/>
            <p:nvPr/>
          </p:nvSpPr>
          <p:spPr>
            <a:xfrm>
              <a:off x="10042259" y="3236988"/>
              <a:ext cx="327660" cy="1212850"/>
            </a:xfrm>
            <a:custGeom>
              <a:avLst/>
              <a:gdLst/>
              <a:ahLst/>
              <a:cxnLst/>
              <a:rect l="l" t="t" r="r" b="b"/>
              <a:pathLst>
                <a:path w="327659" h="1212850">
                  <a:moveTo>
                    <a:pt x="327075" y="609815"/>
                  </a:moveTo>
                  <a:lnTo>
                    <a:pt x="304266" y="609815"/>
                  </a:lnTo>
                  <a:lnTo>
                    <a:pt x="304266" y="587768"/>
                  </a:lnTo>
                  <a:lnTo>
                    <a:pt x="289052" y="587768"/>
                  </a:lnTo>
                  <a:lnTo>
                    <a:pt x="273837" y="587768"/>
                  </a:lnTo>
                  <a:lnTo>
                    <a:pt x="273837" y="558380"/>
                  </a:lnTo>
                  <a:lnTo>
                    <a:pt x="258622" y="558380"/>
                  </a:lnTo>
                  <a:lnTo>
                    <a:pt x="258622" y="536346"/>
                  </a:lnTo>
                  <a:lnTo>
                    <a:pt x="235800" y="536346"/>
                  </a:lnTo>
                  <a:lnTo>
                    <a:pt x="235800" y="499605"/>
                  </a:lnTo>
                  <a:lnTo>
                    <a:pt x="220586" y="499605"/>
                  </a:lnTo>
                  <a:lnTo>
                    <a:pt x="220586" y="492264"/>
                  </a:lnTo>
                  <a:lnTo>
                    <a:pt x="205371" y="492264"/>
                  </a:lnTo>
                  <a:lnTo>
                    <a:pt x="205371" y="455523"/>
                  </a:lnTo>
                  <a:lnTo>
                    <a:pt x="190157" y="455523"/>
                  </a:lnTo>
                  <a:lnTo>
                    <a:pt x="190157" y="404088"/>
                  </a:lnTo>
                  <a:lnTo>
                    <a:pt x="167347" y="404088"/>
                  </a:lnTo>
                  <a:lnTo>
                    <a:pt x="167347" y="337972"/>
                  </a:lnTo>
                  <a:lnTo>
                    <a:pt x="152133" y="337972"/>
                  </a:lnTo>
                  <a:lnTo>
                    <a:pt x="152133" y="286537"/>
                  </a:lnTo>
                  <a:lnTo>
                    <a:pt x="136918" y="286537"/>
                  </a:lnTo>
                  <a:lnTo>
                    <a:pt x="136918" y="264502"/>
                  </a:lnTo>
                  <a:lnTo>
                    <a:pt x="114096" y="264502"/>
                  </a:lnTo>
                  <a:lnTo>
                    <a:pt x="114096" y="257149"/>
                  </a:lnTo>
                  <a:lnTo>
                    <a:pt x="98882" y="257149"/>
                  </a:lnTo>
                  <a:lnTo>
                    <a:pt x="98882" y="168986"/>
                  </a:lnTo>
                  <a:lnTo>
                    <a:pt x="83667" y="168986"/>
                  </a:lnTo>
                  <a:lnTo>
                    <a:pt x="83667" y="139598"/>
                  </a:lnTo>
                  <a:lnTo>
                    <a:pt x="68453" y="139598"/>
                  </a:lnTo>
                  <a:lnTo>
                    <a:pt x="68453" y="117551"/>
                  </a:lnTo>
                  <a:lnTo>
                    <a:pt x="45643" y="117551"/>
                  </a:lnTo>
                  <a:lnTo>
                    <a:pt x="45643" y="88163"/>
                  </a:lnTo>
                  <a:lnTo>
                    <a:pt x="30429" y="88163"/>
                  </a:lnTo>
                  <a:lnTo>
                    <a:pt x="30429" y="29387"/>
                  </a:lnTo>
                  <a:lnTo>
                    <a:pt x="15214" y="29387"/>
                  </a:lnTo>
                  <a:lnTo>
                    <a:pt x="15214" y="0"/>
                  </a:lnTo>
                  <a:lnTo>
                    <a:pt x="0" y="0"/>
                  </a:lnTo>
                  <a:lnTo>
                    <a:pt x="0" y="1146162"/>
                  </a:lnTo>
                  <a:lnTo>
                    <a:pt x="15214" y="1146162"/>
                  </a:lnTo>
                  <a:lnTo>
                    <a:pt x="15214" y="1138809"/>
                  </a:lnTo>
                  <a:lnTo>
                    <a:pt x="30429" y="1138809"/>
                  </a:lnTo>
                  <a:lnTo>
                    <a:pt x="30429" y="1175550"/>
                  </a:lnTo>
                  <a:lnTo>
                    <a:pt x="45643" y="1175550"/>
                  </a:lnTo>
                  <a:lnTo>
                    <a:pt x="45643" y="1168209"/>
                  </a:lnTo>
                  <a:lnTo>
                    <a:pt x="68453" y="1168209"/>
                  </a:lnTo>
                  <a:lnTo>
                    <a:pt x="83667" y="1168209"/>
                  </a:lnTo>
                  <a:lnTo>
                    <a:pt x="83667" y="1175550"/>
                  </a:lnTo>
                  <a:lnTo>
                    <a:pt x="98882" y="1175550"/>
                  </a:lnTo>
                  <a:lnTo>
                    <a:pt x="98882" y="1197597"/>
                  </a:lnTo>
                  <a:lnTo>
                    <a:pt x="114096" y="1197597"/>
                  </a:lnTo>
                  <a:lnTo>
                    <a:pt x="114096" y="1190244"/>
                  </a:lnTo>
                  <a:lnTo>
                    <a:pt x="136918" y="1190244"/>
                  </a:lnTo>
                  <a:lnTo>
                    <a:pt x="152133" y="1190244"/>
                  </a:lnTo>
                  <a:lnTo>
                    <a:pt x="152133" y="1204937"/>
                  </a:lnTo>
                  <a:lnTo>
                    <a:pt x="167347" y="1204937"/>
                  </a:lnTo>
                  <a:lnTo>
                    <a:pt x="190157" y="1204937"/>
                  </a:lnTo>
                  <a:lnTo>
                    <a:pt x="190157" y="1212291"/>
                  </a:lnTo>
                  <a:lnTo>
                    <a:pt x="205371" y="1212291"/>
                  </a:lnTo>
                  <a:lnTo>
                    <a:pt x="220586" y="1212291"/>
                  </a:lnTo>
                  <a:lnTo>
                    <a:pt x="220586" y="1190244"/>
                  </a:lnTo>
                  <a:lnTo>
                    <a:pt x="235800" y="1190244"/>
                  </a:lnTo>
                  <a:lnTo>
                    <a:pt x="258622" y="1190244"/>
                  </a:lnTo>
                  <a:lnTo>
                    <a:pt x="273837" y="1190244"/>
                  </a:lnTo>
                  <a:lnTo>
                    <a:pt x="273837" y="1197597"/>
                  </a:lnTo>
                  <a:lnTo>
                    <a:pt x="289052" y="1197597"/>
                  </a:lnTo>
                  <a:lnTo>
                    <a:pt x="304266" y="1197597"/>
                  </a:lnTo>
                  <a:lnTo>
                    <a:pt x="304266" y="1182903"/>
                  </a:lnTo>
                  <a:lnTo>
                    <a:pt x="327075" y="1182903"/>
                  </a:lnTo>
                  <a:lnTo>
                    <a:pt x="327075" y="609815"/>
                  </a:lnTo>
                  <a:close/>
                </a:path>
              </a:pathLst>
            </a:custGeom>
            <a:solidFill>
              <a:srgbClr val="0070C0"/>
            </a:solidFill>
          </p:spPr>
          <p:txBody>
            <a:bodyPr wrap="square" lIns="0" tIns="0" rIns="0" bIns="0" rtlCol="0"/>
            <a:lstStyle/>
            <a:p>
              <a:endParaRPr/>
            </a:p>
          </p:txBody>
        </p:sp>
        <p:sp>
          <p:nvSpPr>
            <p:cNvPr id="41" name="object 41"/>
            <p:cNvSpPr/>
            <p:nvPr/>
          </p:nvSpPr>
          <p:spPr>
            <a:xfrm>
              <a:off x="10042265" y="3236980"/>
              <a:ext cx="327660" cy="1212850"/>
            </a:xfrm>
            <a:custGeom>
              <a:avLst/>
              <a:gdLst/>
              <a:ahLst/>
              <a:cxnLst/>
              <a:rect l="l" t="t" r="r" b="b"/>
              <a:pathLst>
                <a:path w="327659" h="1212850">
                  <a:moveTo>
                    <a:pt x="0" y="0"/>
                  </a:moveTo>
                  <a:lnTo>
                    <a:pt x="15212" y="0"/>
                  </a:lnTo>
                  <a:lnTo>
                    <a:pt x="15212" y="1146163"/>
                  </a:lnTo>
                  <a:lnTo>
                    <a:pt x="0" y="1146163"/>
                  </a:lnTo>
                  <a:lnTo>
                    <a:pt x="0" y="0"/>
                  </a:lnTo>
                  <a:close/>
                </a:path>
                <a:path w="327659" h="1212850">
                  <a:moveTo>
                    <a:pt x="15212" y="29388"/>
                  </a:moveTo>
                  <a:lnTo>
                    <a:pt x="30425" y="29388"/>
                  </a:lnTo>
                  <a:lnTo>
                    <a:pt x="30425" y="1138816"/>
                  </a:lnTo>
                  <a:lnTo>
                    <a:pt x="15212" y="1138816"/>
                  </a:lnTo>
                  <a:lnTo>
                    <a:pt x="15212" y="29388"/>
                  </a:lnTo>
                  <a:close/>
                </a:path>
                <a:path w="327659" h="1212850">
                  <a:moveTo>
                    <a:pt x="30425" y="88166"/>
                  </a:moveTo>
                  <a:lnTo>
                    <a:pt x="45638" y="88166"/>
                  </a:lnTo>
                  <a:lnTo>
                    <a:pt x="45638" y="1175552"/>
                  </a:lnTo>
                  <a:lnTo>
                    <a:pt x="30425" y="1175552"/>
                  </a:lnTo>
                  <a:lnTo>
                    <a:pt x="30425" y="88166"/>
                  </a:lnTo>
                  <a:close/>
                </a:path>
                <a:path w="327659" h="1212850">
                  <a:moveTo>
                    <a:pt x="45638" y="117555"/>
                  </a:moveTo>
                  <a:lnTo>
                    <a:pt x="68458" y="117555"/>
                  </a:lnTo>
                  <a:lnTo>
                    <a:pt x="68458" y="1168205"/>
                  </a:lnTo>
                  <a:lnTo>
                    <a:pt x="45638" y="1168205"/>
                  </a:lnTo>
                  <a:lnTo>
                    <a:pt x="45638" y="117555"/>
                  </a:lnTo>
                  <a:close/>
                </a:path>
                <a:path w="327659" h="1212850">
                  <a:moveTo>
                    <a:pt x="68458" y="139596"/>
                  </a:moveTo>
                  <a:lnTo>
                    <a:pt x="83671" y="139596"/>
                  </a:lnTo>
                  <a:lnTo>
                    <a:pt x="83671" y="1168205"/>
                  </a:lnTo>
                  <a:lnTo>
                    <a:pt x="68458" y="1168205"/>
                  </a:lnTo>
                  <a:lnTo>
                    <a:pt x="68458" y="139596"/>
                  </a:lnTo>
                  <a:close/>
                </a:path>
                <a:path w="327659" h="1212850">
                  <a:moveTo>
                    <a:pt x="83671" y="168985"/>
                  </a:moveTo>
                  <a:lnTo>
                    <a:pt x="98884" y="168985"/>
                  </a:lnTo>
                  <a:lnTo>
                    <a:pt x="98884" y="1175552"/>
                  </a:lnTo>
                  <a:lnTo>
                    <a:pt x="83671" y="1175552"/>
                  </a:lnTo>
                  <a:lnTo>
                    <a:pt x="83671" y="168985"/>
                  </a:lnTo>
                  <a:close/>
                </a:path>
                <a:path w="327659" h="1212850">
                  <a:moveTo>
                    <a:pt x="98884" y="257152"/>
                  </a:moveTo>
                  <a:lnTo>
                    <a:pt x="114097" y="257152"/>
                  </a:lnTo>
                  <a:lnTo>
                    <a:pt x="114097" y="1197594"/>
                  </a:lnTo>
                  <a:lnTo>
                    <a:pt x="98884" y="1197594"/>
                  </a:lnTo>
                  <a:lnTo>
                    <a:pt x="98884" y="257152"/>
                  </a:lnTo>
                  <a:close/>
                </a:path>
                <a:path w="327659" h="1212850">
                  <a:moveTo>
                    <a:pt x="114097" y="264499"/>
                  </a:moveTo>
                  <a:lnTo>
                    <a:pt x="136916" y="264499"/>
                  </a:lnTo>
                  <a:lnTo>
                    <a:pt x="136916" y="1190247"/>
                  </a:lnTo>
                  <a:lnTo>
                    <a:pt x="114097" y="1190247"/>
                  </a:lnTo>
                  <a:lnTo>
                    <a:pt x="114097" y="264499"/>
                  </a:lnTo>
                  <a:close/>
                </a:path>
                <a:path w="327659" h="1212850">
                  <a:moveTo>
                    <a:pt x="136916" y="286540"/>
                  </a:moveTo>
                  <a:lnTo>
                    <a:pt x="152129" y="286540"/>
                  </a:lnTo>
                  <a:lnTo>
                    <a:pt x="152129" y="1190247"/>
                  </a:lnTo>
                  <a:lnTo>
                    <a:pt x="136916" y="1190247"/>
                  </a:lnTo>
                  <a:lnTo>
                    <a:pt x="136916" y="286540"/>
                  </a:lnTo>
                  <a:close/>
                </a:path>
                <a:path w="327659" h="1212850">
                  <a:moveTo>
                    <a:pt x="152129" y="337971"/>
                  </a:moveTo>
                  <a:lnTo>
                    <a:pt x="167342" y="337971"/>
                  </a:lnTo>
                  <a:lnTo>
                    <a:pt x="167342" y="1204941"/>
                  </a:lnTo>
                  <a:lnTo>
                    <a:pt x="152129" y="1204941"/>
                  </a:lnTo>
                  <a:lnTo>
                    <a:pt x="152129" y="337971"/>
                  </a:lnTo>
                  <a:close/>
                </a:path>
                <a:path w="327659" h="1212850">
                  <a:moveTo>
                    <a:pt x="167342" y="404096"/>
                  </a:moveTo>
                  <a:lnTo>
                    <a:pt x="190162" y="404096"/>
                  </a:lnTo>
                  <a:lnTo>
                    <a:pt x="190162" y="1204941"/>
                  </a:lnTo>
                  <a:lnTo>
                    <a:pt x="167342" y="1204941"/>
                  </a:lnTo>
                  <a:lnTo>
                    <a:pt x="167342" y="404096"/>
                  </a:lnTo>
                  <a:close/>
                </a:path>
                <a:path w="327659" h="1212850">
                  <a:moveTo>
                    <a:pt x="190162" y="455526"/>
                  </a:moveTo>
                  <a:lnTo>
                    <a:pt x="205375" y="455526"/>
                  </a:lnTo>
                  <a:lnTo>
                    <a:pt x="205375" y="1212288"/>
                  </a:lnTo>
                  <a:lnTo>
                    <a:pt x="190162" y="1212288"/>
                  </a:lnTo>
                  <a:lnTo>
                    <a:pt x="190162" y="455526"/>
                  </a:lnTo>
                  <a:close/>
                </a:path>
                <a:path w="327659" h="1212850">
                  <a:moveTo>
                    <a:pt x="205375" y="492262"/>
                  </a:moveTo>
                  <a:lnTo>
                    <a:pt x="220588" y="492262"/>
                  </a:lnTo>
                  <a:lnTo>
                    <a:pt x="220588" y="1212288"/>
                  </a:lnTo>
                  <a:lnTo>
                    <a:pt x="205375" y="1212288"/>
                  </a:lnTo>
                  <a:lnTo>
                    <a:pt x="205375" y="492262"/>
                  </a:lnTo>
                  <a:close/>
                </a:path>
                <a:path w="327659" h="1212850">
                  <a:moveTo>
                    <a:pt x="220588" y="499609"/>
                  </a:moveTo>
                  <a:lnTo>
                    <a:pt x="235801" y="499609"/>
                  </a:lnTo>
                  <a:lnTo>
                    <a:pt x="235801" y="1190247"/>
                  </a:lnTo>
                  <a:lnTo>
                    <a:pt x="220588" y="1190247"/>
                  </a:lnTo>
                  <a:lnTo>
                    <a:pt x="220588" y="499609"/>
                  </a:lnTo>
                  <a:close/>
                </a:path>
                <a:path w="327659" h="1212850">
                  <a:moveTo>
                    <a:pt x="235801" y="536345"/>
                  </a:moveTo>
                  <a:lnTo>
                    <a:pt x="258620" y="536345"/>
                  </a:lnTo>
                  <a:lnTo>
                    <a:pt x="258620" y="1190247"/>
                  </a:lnTo>
                  <a:lnTo>
                    <a:pt x="235801" y="1190247"/>
                  </a:lnTo>
                  <a:lnTo>
                    <a:pt x="235801" y="536345"/>
                  </a:lnTo>
                  <a:close/>
                </a:path>
                <a:path w="327659" h="1212850">
                  <a:moveTo>
                    <a:pt x="258620" y="558387"/>
                  </a:moveTo>
                  <a:lnTo>
                    <a:pt x="273833" y="558387"/>
                  </a:lnTo>
                  <a:lnTo>
                    <a:pt x="273833" y="1190247"/>
                  </a:lnTo>
                  <a:lnTo>
                    <a:pt x="258620" y="1190247"/>
                  </a:lnTo>
                  <a:lnTo>
                    <a:pt x="258620" y="558387"/>
                  </a:lnTo>
                  <a:close/>
                </a:path>
                <a:path w="327659" h="1212850">
                  <a:moveTo>
                    <a:pt x="273833" y="587776"/>
                  </a:moveTo>
                  <a:lnTo>
                    <a:pt x="289046" y="587776"/>
                  </a:lnTo>
                  <a:lnTo>
                    <a:pt x="289046" y="1197594"/>
                  </a:lnTo>
                  <a:lnTo>
                    <a:pt x="273833" y="1197594"/>
                  </a:lnTo>
                  <a:lnTo>
                    <a:pt x="273833" y="587776"/>
                  </a:lnTo>
                  <a:close/>
                </a:path>
                <a:path w="327659" h="1212850">
                  <a:moveTo>
                    <a:pt x="289046" y="587776"/>
                  </a:moveTo>
                  <a:lnTo>
                    <a:pt x="304259" y="587776"/>
                  </a:lnTo>
                  <a:lnTo>
                    <a:pt x="304259" y="1197594"/>
                  </a:lnTo>
                  <a:lnTo>
                    <a:pt x="289046" y="1197594"/>
                  </a:lnTo>
                  <a:lnTo>
                    <a:pt x="289046" y="587776"/>
                  </a:lnTo>
                  <a:close/>
                </a:path>
                <a:path w="327659" h="1212850">
                  <a:moveTo>
                    <a:pt x="304259" y="609817"/>
                  </a:moveTo>
                  <a:lnTo>
                    <a:pt x="327079" y="609817"/>
                  </a:lnTo>
                  <a:lnTo>
                    <a:pt x="327079" y="1182899"/>
                  </a:lnTo>
                  <a:lnTo>
                    <a:pt x="304259" y="1182899"/>
                  </a:lnTo>
                  <a:lnTo>
                    <a:pt x="304259" y="609817"/>
                  </a:lnTo>
                  <a:close/>
                </a:path>
              </a:pathLst>
            </a:custGeom>
            <a:ln w="3175">
              <a:solidFill>
                <a:srgbClr val="000000"/>
              </a:solidFill>
            </a:ln>
          </p:spPr>
          <p:txBody>
            <a:bodyPr wrap="square" lIns="0" tIns="0" rIns="0" bIns="0" rtlCol="0"/>
            <a:lstStyle/>
            <a:p>
              <a:endParaRPr/>
            </a:p>
          </p:txBody>
        </p:sp>
        <p:sp>
          <p:nvSpPr>
            <p:cNvPr id="42" name="object 42"/>
            <p:cNvSpPr/>
            <p:nvPr/>
          </p:nvSpPr>
          <p:spPr>
            <a:xfrm>
              <a:off x="10369334" y="3890886"/>
              <a:ext cx="320040" cy="558800"/>
            </a:xfrm>
            <a:custGeom>
              <a:avLst/>
              <a:gdLst/>
              <a:ahLst/>
              <a:cxnLst/>
              <a:rect l="l" t="t" r="r" b="b"/>
              <a:pathLst>
                <a:path w="320040" h="558800">
                  <a:moveTo>
                    <a:pt x="319481" y="227761"/>
                  </a:moveTo>
                  <a:lnTo>
                    <a:pt x="304266" y="227761"/>
                  </a:lnTo>
                  <a:lnTo>
                    <a:pt x="304266" y="213067"/>
                  </a:lnTo>
                  <a:lnTo>
                    <a:pt x="289052" y="213067"/>
                  </a:lnTo>
                  <a:lnTo>
                    <a:pt x="289052" y="198374"/>
                  </a:lnTo>
                  <a:lnTo>
                    <a:pt x="273837" y="198374"/>
                  </a:lnTo>
                  <a:lnTo>
                    <a:pt x="251015" y="198374"/>
                  </a:lnTo>
                  <a:lnTo>
                    <a:pt x="251015" y="176339"/>
                  </a:lnTo>
                  <a:lnTo>
                    <a:pt x="235800" y="176339"/>
                  </a:lnTo>
                  <a:lnTo>
                    <a:pt x="235800" y="191033"/>
                  </a:lnTo>
                  <a:lnTo>
                    <a:pt x="220586" y="191033"/>
                  </a:lnTo>
                  <a:lnTo>
                    <a:pt x="220586" y="176339"/>
                  </a:lnTo>
                  <a:lnTo>
                    <a:pt x="205384" y="176339"/>
                  </a:lnTo>
                  <a:lnTo>
                    <a:pt x="205384" y="161645"/>
                  </a:lnTo>
                  <a:lnTo>
                    <a:pt x="182562" y="161645"/>
                  </a:lnTo>
                  <a:lnTo>
                    <a:pt x="182562" y="168986"/>
                  </a:lnTo>
                  <a:lnTo>
                    <a:pt x="167347" y="168986"/>
                  </a:lnTo>
                  <a:lnTo>
                    <a:pt x="167347" y="132257"/>
                  </a:lnTo>
                  <a:lnTo>
                    <a:pt x="152133" y="132257"/>
                  </a:lnTo>
                  <a:lnTo>
                    <a:pt x="136918" y="132257"/>
                  </a:lnTo>
                  <a:lnTo>
                    <a:pt x="136918" y="117551"/>
                  </a:lnTo>
                  <a:lnTo>
                    <a:pt x="114096" y="117551"/>
                  </a:lnTo>
                  <a:lnTo>
                    <a:pt x="98894" y="117551"/>
                  </a:lnTo>
                  <a:lnTo>
                    <a:pt x="98894" y="58775"/>
                  </a:lnTo>
                  <a:lnTo>
                    <a:pt x="83680" y="58775"/>
                  </a:lnTo>
                  <a:lnTo>
                    <a:pt x="83680" y="66128"/>
                  </a:lnTo>
                  <a:lnTo>
                    <a:pt x="68465" y="66128"/>
                  </a:lnTo>
                  <a:lnTo>
                    <a:pt x="68465" y="73469"/>
                  </a:lnTo>
                  <a:lnTo>
                    <a:pt x="45643" y="73469"/>
                  </a:lnTo>
                  <a:lnTo>
                    <a:pt x="45643" y="51435"/>
                  </a:lnTo>
                  <a:lnTo>
                    <a:pt x="30429" y="51435"/>
                  </a:lnTo>
                  <a:lnTo>
                    <a:pt x="30429" y="44081"/>
                  </a:lnTo>
                  <a:lnTo>
                    <a:pt x="15214" y="44081"/>
                  </a:lnTo>
                  <a:lnTo>
                    <a:pt x="15214" y="0"/>
                  </a:lnTo>
                  <a:lnTo>
                    <a:pt x="0" y="0"/>
                  </a:lnTo>
                  <a:lnTo>
                    <a:pt x="0" y="543699"/>
                  </a:lnTo>
                  <a:lnTo>
                    <a:pt x="15214" y="543699"/>
                  </a:lnTo>
                  <a:lnTo>
                    <a:pt x="15214" y="551040"/>
                  </a:lnTo>
                  <a:lnTo>
                    <a:pt x="30429" y="551040"/>
                  </a:lnTo>
                  <a:lnTo>
                    <a:pt x="30429" y="543699"/>
                  </a:lnTo>
                  <a:lnTo>
                    <a:pt x="45643" y="543699"/>
                  </a:lnTo>
                  <a:lnTo>
                    <a:pt x="68465" y="543699"/>
                  </a:lnTo>
                  <a:lnTo>
                    <a:pt x="83680" y="543699"/>
                  </a:lnTo>
                  <a:lnTo>
                    <a:pt x="83680" y="514311"/>
                  </a:lnTo>
                  <a:lnTo>
                    <a:pt x="98894" y="514311"/>
                  </a:lnTo>
                  <a:lnTo>
                    <a:pt x="98894" y="551040"/>
                  </a:lnTo>
                  <a:lnTo>
                    <a:pt x="114096" y="551040"/>
                  </a:lnTo>
                  <a:lnTo>
                    <a:pt x="136918" y="551040"/>
                  </a:lnTo>
                  <a:lnTo>
                    <a:pt x="136918" y="543699"/>
                  </a:lnTo>
                  <a:lnTo>
                    <a:pt x="152133" y="543699"/>
                  </a:lnTo>
                  <a:lnTo>
                    <a:pt x="167347" y="543699"/>
                  </a:lnTo>
                  <a:lnTo>
                    <a:pt x="182562" y="543699"/>
                  </a:lnTo>
                  <a:lnTo>
                    <a:pt x="205384" y="543699"/>
                  </a:lnTo>
                  <a:lnTo>
                    <a:pt x="205384" y="551040"/>
                  </a:lnTo>
                  <a:lnTo>
                    <a:pt x="220586" y="551040"/>
                  </a:lnTo>
                  <a:lnTo>
                    <a:pt x="235800" y="551040"/>
                  </a:lnTo>
                  <a:lnTo>
                    <a:pt x="235800" y="536346"/>
                  </a:lnTo>
                  <a:lnTo>
                    <a:pt x="251015" y="536346"/>
                  </a:lnTo>
                  <a:lnTo>
                    <a:pt x="251015" y="558393"/>
                  </a:lnTo>
                  <a:lnTo>
                    <a:pt x="273837" y="558393"/>
                  </a:lnTo>
                  <a:lnTo>
                    <a:pt x="273837" y="543699"/>
                  </a:lnTo>
                  <a:lnTo>
                    <a:pt x="289052" y="543699"/>
                  </a:lnTo>
                  <a:lnTo>
                    <a:pt x="289052" y="551040"/>
                  </a:lnTo>
                  <a:lnTo>
                    <a:pt x="304266" y="551040"/>
                  </a:lnTo>
                  <a:lnTo>
                    <a:pt x="304266" y="558393"/>
                  </a:lnTo>
                  <a:lnTo>
                    <a:pt x="319481" y="558393"/>
                  </a:lnTo>
                  <a:lnTo>
                    <a:pt x="319481" y="227761"/>
                  </a:lnTo>
                  <a:close/>
                </a:path>
              </a:pathLst>
            </a:custGeom>
            <a:solidFill>
              <a:srgbClr val="0070C0"/>
            </a:solidFill>
          </p:spPr>
          <p:txBody>
            <a:bodyPr wrap="square" lIns="0" tIns="0" rIns="0" bIns="0" rtlCol="0"/>
            <a:lstStyle/>
            <a:p>
              <a:endParaRPr/>
            </a:p>
          </p:txBody>
        </p:sp>
        <p:sp>
          <p:nvSpPr>
            <p:cNvPr id="43" name="object 43"/>
            <p:cNvSpPr/>
            <p:nvPr/>
          </p:nvSpPr>
          <p:spPr>
            <a:xfrm>
              <a:off x="10369344" y="3890881"/>
              <a:ext cx="320040" cy="558800"/>
            </a:xfrm>
            <a:custGeom>
              <a:avLst/>
              <a:gdLst/>
              <a:ahLst/>
              <a:cxnLst/>
              <a:rect l="l" t="t" r="r" b="b"/>
              <a:pathLst>
                <a:path w="320040" h="558800">
                  <a:moveTo>
                    <a:pt x="0" y="0"/>
                  </a:moveTo>
                  <a:lnTo>
                    <a:pt x="15212" y="0"/>
                  </a:lnTo>
                  <a:lnTo>
                    <a:pt x="15212" y="543693"/>
                  </a:lnTo>
                  <a:lnTo>
                    <a:pt x="0" y="543693"/>
                  </a:lnTo>
                  <a:lnTo>
                    <a:pt x="0" y="0"/>
                  </a:lnTo>
                  <a:close/>
                </a:path>
                <a:path w="320040" h="558800">
                  <a:moveTo>
                    <a:pt x="15212" y="44083"/>
                  </a:moveTo>
                  <a:lnTo>
                    <a:pt x="30425" y="44083"/>
                  </a:lnTo>
                  <a:lnTo>
                    <a:pt x="30425" y="551040"/>
                  </a:lnTo>
                  <a:lnTo>
                    <a:pt x="15212" y="551040"/>
                  </a:lnTo>
                  <a:lnTo>
                    <a:pt x="15212" y="44083"/>
                  </a:lnTo>
                  <a:close/>
                </a:path>
                <a:path w="320040" h="558800">
                  <a:moveTo>
                    <a:pt x="30425" y="51430"/>
                  </a:moveTo>
                  <a:lnTo>
                    <a:pt x="45638" y="51430"/>
                  </a:lnTo>
                  <a:lnTo>
                    <a:pt x="45638" y="543693"/>
                  </a:lnTo>
                  <a:lnTo>
                    <a:pt x="30425" y="543693"/>
                  </a:lnTo>
                  <a:lnTo>
                    <a:pt x="30425" y="51430"/>
                  </a:lnTo>
                  <a:close/>
                </a:path>
                <a:path w="320040" h="558800">
                  <a:moveTo>
                    <a:pt x="45638" y="73472"/>
                  </a:moveTo>
                  <a:lnTo>
                    <a:pt x="68458" y="73472"/>
                  </a:lnTo>
                  <a:lnTo>
                    <a:pt x="68458" y="543693"/>
                  </a:lnTo>
                  <a:lnTo>
                    <a:pt x="45638" y="543693"/>
                  </a:lnTo>
                  <a:lnTo>
                    <a:pt x="45638" y="73472"/>
                  </a:lnTo>
                  <a:close/>
                </a:path>
                <a:path w="320040" h="558800">
                  <a:moveTo>
                    <a:pt x="68458" y="66124"/>
                  </a:moveTo>
                  <a:lnTo>
                    <a:pt x="83671" y="66124"/>
                  </a:lnTo>
                  <a:lnTo>
                    <a:pt x="83671" y="543693"/>
                  </a:lnTo>
                  <a:lnTo>
                    <a:pt x="68458" y="543693"/>
                  </a:lnTo>
                  <a:lnTo>
                    <a:pt x="68458" y="66124"/>
                  </a:lnTo>
                  <a:close/>
                </a:path>
                <a:path w="320040" h="558800">
                  <a:moveTo>
                    <a:pt x="83671" y="58777"/>
                  </a:moveTo>
                  <a:lnTo>
                    <a:pt x="98884" y="58777"/>
                  </a:lnTo>
                  <a:lnTo>
                    <a:pt x="98884" y="514304"/>
                  </a:lnTo>
                  <a:lnTo>
                    <a:pt x="83671" y="514304"/>
                  </a:lnTo>
                  <a:lnTo>
                    <a:pt x="83671" y="58777"/>
                  </a:lnTo>
                  <a:close/>
                </a:path>
                <a:path w="320040" h="558800">
                  <a:moveTo>
                    <a:pt x="98884" y="117555"/>
                  </a:moveTo>
                  <a:lnTo>
                    <a:pt x="114097" y="117555"/>
                  </a:lnTo>
                  <a:lnTo>
                    <a:pt x="114097" y="551040"/>
                  </a:lnTo>
                  <a:lnTo>
                    <a:pt x="98884" y="551040"/>
                  </a:lnTo>
                  <a:lnTo>
                    <a:pt x="98884" y="117555"/>
                  </a:lnTo>
                  <a:close/>
                </a:path>
                <a:path w="320040" h="558800">
                  <a:moveTo>
                    <a:pt x="114097" y="117555"/>
                  </a:moveTo>
                  <a:lnTo>
                    <a:pt x="136916" y="117555"/>
                  </a:lnTo>
                  <a:lnTo>
                    <a:pt x="136916" y="551040"/>
                  </a:lnTo>
                  <a:lnTo>
                    <a:pt x="114097" y="551040"/>
                  </a:lnTo>
                  <a:lnTo>
                    <a:pt x="114097" y="117555"/>
                  </a:lnTo>
                  <a:close/>
                </a:path>
                <a:path w="320040" h="558800">
                  <a:moveTo>
                    <a:pt x="136916" y="132249"/>
                  </a:moveTo>
                  <a:lnTo>
                    <a:pt x="152129" y="132249"/>
                  </a:lnTo>
                  <a:lnTo>
                    <a:pt x="152129" y="543693"/>
                  </a:lnTo>
                  <a:lnTo>
                    <a:pt x="136916" y="543693"/>
                  </a:lnTo>
                  <a:lnTo>
                    <a:pt x="136916" y="132249"/>
                  </a:lnTo>
                  <a:close/>
                </a:path>
                <a:path w="320040" h="558800">
                  <a:moveTo>
                    <a:pt x="152129" y="132249"/>
                  </a:moveTo>
                  <a:lnTo>
                    <a:pt x="167342" y="132249"/>
                  </a:lnTo>
                  <a:lnTo>
                    <a:pt x="167342" y="543693"/>
                  </a:lnTo>
                  <a:lnTo>
                    <a:pt x="152129" y="543693"/>
                  </a:lnTo>
                  <a:lnTo>
                    <a:pt x="152129" y="132249"/>
                  </a:lnTo>
                  <a:close/>
                </a:path>
                <a:path w="320040" h="558800">
                  <a:moveTo>
                    <a:pt x="167342" y="168985"/>
                  </a:moveTo>
                  <a:lnTo>
                    <a:pt x="182555" y="168985"/>
                  </a:lnTo>
                  <a:lnTo>
                    <a:pt x="182555" y="543693"/>
                  </a:lnTo>
                  <a:lnTo>
                    <a:pt x="167342" y="543693"/>
                  </a:lnTo>
                  <a:lnTo>
                    <a:pt x="167342" y="168985"/>
                  </a:lnTo>
                  <a:close/>
                </a:path>
                <a:path w="320040" h="558800">
                  <a:moveTo>
                    <a:pt x="182555" y="161638"/>
                  </a:moveTo>
                  <a:lnTo>
                    <a:pt x="205375" y="161638"/>
                  </a:lnTo>
                  <a:lnTo>
                    <a:pt x="205375" y="543693"/>
                  </a:lnTo>
                  <a:lnTo>
                    <a:pt x="182555" y="543693"/>
                  </a:lnTo>
                  <a:lnTo>
                    <a:pt x="182555" y="161638"/>
                  </a:lnTo>
                  <a:close/>
                </a:path>
                <a:path w="320040" h="558800">
                  <a:moveTo>
                    <a:pt x="205375" y="176332"/>
                  </a:moveTo>
                  <a:lnTo>
                    <a:pt x="220588" y="176332"/>
                  </a:lnTo>
                  <a:lnTo>
                    <a:pt x="220588" y="551040"/>
                  </a:lnTo>
                  <a:lnTo>
                    <a:pt x="205375" y="551040"/>
                  </a:lnTo>
                  <a:lnTo>
                    <a:pt x="205375" y="176332"/>
                  </a:lnTo>
                  <a:close/>
                </a:path>
                <a:path w="320040" h="558800">
                  <a:moveTo>
                    <a:pt x="220588" y="191027"/>
                  </a:moveTo>
                  <a:lnTo>
                    <a:pt x="235801" y="191027"/>
                  </a:lnTo>
                  <a:lnTo>
                    <a:pt x="235801" y="551040"/>
                  </a:lnTo>
                  <a:lnTo>
                    <a:pt x="220588" y="551040"/>
                  </a:lnTo>
                  <a:lnTo>
                    <a:pt x="220588" y="191027"/>
                  </a:lnTo>
                  <a:close/>
                </a:path>
                <a:path w="320040" h="558800">
                  <a:moveTo>
                    <a:pt x="235801" y="176332"/>
                  </a:moveTo>
                  <a:lnTo>
                    <a:pt x="251014" y="176332"/>
                  </a:lnTo>
                  <a:lnTo>
                    <a:pt x="251014" y="536345"/>
                  </a:lnTo>
                  <a:lnTo>
                    <a:pt x="235801" y="536345"/>
                  </a:lnTo>
                  <a:lnTo>
                    <a:pt x="235801" y="176332"/>
                  </a:lnTo>
                  <a:close/>
                </a:path>
                <a:path w="320040" h="558800">
                  <a:moveTo>
                    <a:pt x="251014" y="198374"/>
                  </a:moveTo>
                  <a:lnTo>
                    <a:pt x="273833" y="198374"/>
                  </a:lnTo>
                  <a:lnTo>
                    <a:pt x="273833" y="558387"/>
                  </a:lnTo>
                  <a:lnTo>
                    <a:pt x="251014" y="558387"/>
                  </a:lnTo>
                  <a:lnTo>
                    <a:pt x="251014" y="198374"/>
                  </a:lnTo>
                  <a:close/>
                </a:path>
                <a:path w="320040" h="558800">
                  <a:moveTo>
                    <a:pt x="273833" y="198374"/>
                  </a:moveTo>
                  <a:lnTo>
                    <a:pt x="289046" y="198374"/>
                  </a:lnTo>
                  <a:lnTo>
                    <a:pt x="289046" y="543693"/>
                  </a:lnTo>
                  <a:lnTo>
                    <a:pt x="273833" y="543693"/>
                  </a:lnTo>
                  <a:lnTo>
                    <a:pt x="273833" y="198374"/>
                  </a:lnTo>
                  <a:close/>
                </a:path>
                <a:path w="320040" h="558800">
                  <a:moveTo>
                    <a:pt x="289046" y="213068"/>
                  </a:moveTo>
                  <a:lnTo>
                    <a:pt x="304259" y="213068"/>
                  </a:lnTo>
                  <a:lnTo>
                    <a:pt x="304259" y="551040"/>
                  </a:lnTo>
                  <a:lnTo>
                    <a:pt x="289046" y="551040"/>
                  </a:lnTo>
                  <a:lnTo>
                    <a:pt x="289046" y="213068"/>
                  </a:lnTo>
                  <a:close/>
                </a:path>
                <a:path w="320040" h="558800">
                  <a:moveTo>
                    <a:pt x="304259" y="227763"/>
                  </a:moveTo>
                  <a:lnTo>
                    <a:pt x="319472" y="227763"/>
                  </a:lnTo>
                  <a:lnTo>
                    <a:pt x="319472" y="558387"/>
                  </a:lnTo>
                  <a:lnTo>
                    <a:pt x="304259" y="558387"/>
                  </a:lnTo>
                  <a:lnTo>
                    <a:pt x="304259" y="227763"/>
                  </a:lnTo>
                  <a:close/>
                </a:path>
              </a:pathLst>
            </a:custGeom>
            <a:ln w="3175">
              <a:solidFill>
                <a:srgbClr val="000000"/>
              </a:solidFill>
            </a:ln>
          </p:spPr>
          <p:txBody>
            <a:bodyPr wrap="square" lIns="0" tIns="0" rIns="0" bIns="0" rtlCol="0"/>
            <a:lstStyle/>
            <a:p>
              <a:endParaRPr/>
            </a:p>
          </p:txBody>
        </p:sp>
        <p:sp>
          <p:nvSpPr>
            <p:cNvPr id="44" name="object 44"/>
            <p:cNvSpPr/>
            <p:nvPr/>
          </p:nvSpPr>
          <p:spPr>
            <a:xfrm>
              <a:off x="10688816" y="4045178"/>
              <a:ext cx="327660" cy="492759"/>
            </a:xfrm>
            <a:custGeom>
              <a:avLst/>
              <a:gdLst/>
              <a:ahLst/>
              <a:cxnLst/>
              <a:rect l="l" t="t" r="r" b="b"/>
              <a:pathLst>
                <a:path w="327659" h="492760">
                  <a:moveTo>
                    <a:pt x="327075" y="14693"/>
                  </a:moveTo>
                  <a:lnTo>
                    <a:pt x="311861" y="14693"/>
                  </a:lnTo>
                  <a:lnTo>
                    <a:pt x="311861" y="0"/>
                  </a:lnTo>
                  <a:lnTo>
                    <a:pt x="296646" y="0"/>
                  </a:lnTo>
                  <a:lnTo>
                    <a:pt x="296646" y="14693"/>
                  </a:lnTo>
                  <a:lnTo>
                    <a:pt x="273824" y="14693"/>
                  </a:lnTo>
                  <a:lnTo>
                    <a:pt x="273824" y="22047"/>
                  </a:lnTo>
                  <a:lnTo>
                    <a:pt x="258622" y="22047"/>
                  </a:lnTo>
                  <a:lnTo>
                    <a:pt x="258622" y="66128"/>
                  </a:lnTo>
                  <a:lnTo>
                    <a:pt x="243408" y="66128"/>
                  </a:lnTo>
                  <a:lnTo>
                    <a:pt x="228193" y="66128"/>
                  </a:lnTo>
                  <a:lnTo>
                    <a:pt x="228193" y="80822"/>
                  </a:lnTo>
                  <a:lnTo>
                    <a:pt x="205371" y="80822"/>
                  </a:lnTo>
                  <a:lnTo>
                    <a:pt x="205371" y="124904"/>
                  </a:lnTo>
                  <a:lnTo>
                    <a:pt x="190157" y="124904"/>
                  </a:lnTo>
                  <a:lnTo>
                    <a:pt x="190157" y="161645"/>
                  </a:lnTo>
                  <a:lnTo>
                    <a:pt x="174942" y="161645"/>
                  </a:lnTo>
                  <a:lnTo>
                    <a:pt x="174942" y="132245"/>
                  </a:lnTo>
                  <a:lnTo>
                    <a:pt x="159727" y="132245"/>
                  </a:lnTo>
                  <a:lnTo>
                    <a:pt x="159727" y="139598"/>
                  </a:lnTo>
                  <a:lnTo>
                    <a:pt x="136918" y="139598"/>
                  </a:lnTo>
                  <a:lnTo>
                    <a:pt x="136918" y="146939"/>
                  </a:lnTo>
                  <a:lnTo>
                    <a:pt x="121704" y="146939"/>
                  </a:lnTo>
                  <a:lnTo>
                    <a:pt x="121704" y="124904"/>
                  </a:lnTo>
                  <a:lnTo>
                    <a:pt x="106489" y="124904"/>
                  </a:lnTo>
                  <a:lnTo>
                    <a:pt x="106489" y="132245"/>
                  </a:lnTo>
                  <a:lnTo>
                    <a:pt x="91274" y="132245"/>
                  </a:lnTo>
                  <a:lnTo>
                    <a:pt x="91274" y="146939"/>
                  </a:lnTo>
                  <a:lnTo>
                    <a:pt x="68453" y="146939"/>
                  </a:lnTo>
                  <a:lnTo>
                    <a:pt x="68453" y="154292"/>
                  </a:lnTo>
                  <a:lnTo>
                    <a:pt x="53238" y="154292"/>
                  </a:lnTo>
                  <a:lnTo>
                    <a:pt x="53238" y="146939"/>
                  </a:lnTo>
                  <a:lnTo>
                    <a:pt x="38023" y="146939"/>
                  </a:lnTo>
                  <a:lnTo>
                    <a:pt x="38023" y="102857"/>
                  </a:lnTo>
                  <a:lnTo>
                    <a:pt x="22809" y="102857"/>
                  </a:lnTo>
                  <a:lnTo>
                    <a:pt x="22809" y="73469"/>
                  </a:lnTo>
                  <a:lnTo>
                    <a:pt x="0" y="73469"/>
                  </a:lnTo>
                  <a:lnTo>
                    <a:pt x="0" y="411441"/>
                  </a:lnTo>
                  <a:lnTo>
                    <a:pt x="22809" y="411441"/>
                  </a:lnTo>
                  <a:lnTo>
                    <a:pt x="22809" y="418795"/>
                  </a:lnTo>
                  <a:lnTo>
                    <a:pt x="38023" y="418795"/>
                  </a:lnTo>
                  <a:lnTo>
                    <a:pt x="38023" y="433489"/>
                  </a:lnTo>
                  <a:lnTo>
                    <a:pt x="53238" y="433489"/>
                  </a:lnTo>
                  <a:lnTo>
                    <a:pt x="53238" y="418795"/>
                  </a:lnTo>
                  <a:lnTo>
                    <a:pt x="68453" y="418795"/>
                  </a:lnTo>
                  <a:lnTo>
                    <a:pt x="68453" y="426135"/>
                  </a:lnTo>
                  <a:lnTo>
                    <a:pt x="91274" y="426135"/>
                  </a:lnTo>
                  <a:lnTo>
                    <a:pt x="91274" y="418795"/>
                  </a:lnTo>
                  <a:lnTo>
                    <a:pt x="106489" y="418795"/>
                  </a:lnTo>
                  <a:lnTo>
                    <a:pt x="106489" y="433489"/>
                  </a:lnTo>
                  <a:lnTo>
                    <a:pt x="121704" y="433489"/>
                  </a:lnTo>
                  <a:lnTo>
                    <a:pt x="121704" y="462876"/>
                  </a:lnTo>
                  <a:lnTo>
                    <a:pt x="136918" y="462876"/>
                  </a:lnTo>
                  <a:lnTo>
                    <a:pt x="136918" y="455523"/>
                  </a:lnTo>
                  <a:lnTo>
                    <a:pt x="159727" y="455523"/>
                  </a:lnTo>
                  <a:lnTo>
                    <a:pt x="159727" y="448183"/>
                  </a:lnTo>
                  <a:lnTo>
                    <a:pt x="174942" y="448183"/>
                  </a:lnTo>
                  <a:lnTo>
                    <a:pt x="174942" y="492264"/>
                  </a:lnTo>
                  <a:lnTo>
                    <a:pt x="190157" y="492264"/>
                  </a:lnTo>
                  <a:lnTo>
                    <a:pt x="190157" y="470217"/>
                  </a:lnTo>
                  <a:lnTo>
                    <a:pt x="205371" y="470217"/>
                  </a:lnTo>
                  <a:lnTo>
                    <a:pt x="205371" y="455523"/>
                  </a:lnTo>
                  <a:lnTo>
                    <a:pt x="228193" y="455523"/>
                  </a:lnTo>
                  <a:lnTo>
                    <a:pt x="228193" y="462876"/>
                  </a:lnTo>
                  <a:lnTo>
                    <a:pt x="243408" y="462876"/>
                  </a:lnTo>
                  <a:lnTo>
                    <a:pt x="258622" y="462876"/>
                  </a:lnTo>
                  <a:lnTo>
                    <a:pt x="273824" y="462876"/>
                  </a:lnTo>
                  <a:lnTo>
                    <a:pt x="273824" y="455523"/>
                  </a:lnTo>
                  <a:lnTo>
                    <a:pt x="296646" y="455523"/>
                  </a:lnTo>
                  <a:lnTo>
                    <a:pt x="311861" y="455523"/>
                  </a:lnTo>
                  <a:lnTo>
                    <a:pt x="311861" y="470217"/>
                  </a:lnTo>
                  <a:lnTo>
                    <a:pt x="327075" y="470217"/>
                  </a:lnTo>
                  <a:lnTo>
                    <a:pt x="327075" y="14693"/>
                  </a:lnTo>
                  <a:close/>
                </a:path>
              </a:pathLst>
            </a:custGeom>
            <a:solidFill>
              <a:srgbClr val="0070C0"/>
            </a:solidFill>
          </p:spPr>
          <p:txBody>
            <a:bodyPr wrap="square" lIns="0" tIns="0" rIns="0" bIns="0" rtlCol="0"/>
            <a:lstStyle/>
            <a:p>
              <a:endParaRPr/>
            </a:p>
          </p:txBody>
        </p:sp>
        <p:sp>
          <p:nvSpPr>
            <p:cNvPr id="45" name="object 45"/>
            <p:cNvSpPr/>
            <p:nvPr/>
          </p:nvSpPr>
          <p:spPr>
            <a:xfrm>
              <a:off x="10688817" y="4045173"/>
              <a:ext cx="327660" cy="492759"/>
            </a:xfrm>
            <a:custGeom>
              <a:avLst/>
              <a:gdLst/>
              <a:ahLst/>
              <a:cxnLst/>
              <a:rect l="l" t="t" r="r" b="b"/>
              <a:pathLst>
                <a:path w="327659" h="492760">
                  <a:moveTo>
                    <a:pt x="0" y="73472"/>
                  </a:moveTo>
                  <a:lnTo>
                    <a:pt x="22819" y="73472"/>
                  </a:lnTo>
                  <a:lnTo>
                    <a:pt x="22819" y="411443"/>
                  </a:lnTo>
                  <a:lnTo>
                    <a:pt x="0" y="411443"/>
                  </a:lnTo>
                  <a:lnTo>
                    <a:pt x="0" y="73472"/>
                  </a:lnTo>
                  <a:close/>
                </a:path>
                <a:path w="327659" h="492760">
                  <a:moveTo>
                    <a:pt x="22819" y="102860"/>
                  </a:moveTo>
                  <a:lnTo>
                    <a:pt x="38032" y="102860"/>
                  </a:lnTo>
                  <a:lnTo>
                    <a:pt x="38032" y="418790"/>
                  </a:lnTo>
                  <a:lnTo>
                    <a:pt x="22819" y="418790"/>
                  </a:lnTo>
                  <a:lnTo>
                    <a:pt x="22819" y="102860"/>
                  </a:lnTo>
                  <a:close/>
                </a:path>
                <a:path w="327659" h="492760">
                  <a:moveTo>
                    <a:pt x="38032" y="146944"/>
                  </a:moveTo>
                  <a:lnTo>
                    <a:pt x="53245" y="146944"/>
                  </a:lnTo>
                  <a:lnTo>
                    <a:pt x="53245" y="433485"/>
                  </a:lnTo>
                  <a:lnTo>
                    <a:pt x="38032" y="433485"/>
                  </a:lnTo>
                  <a:lnTo>
                    <a:pt x="38032" y="146944"/>
                  </a:lnTo>
                  <a:close/>
                </a:path>
                <a:path w="327659" h="492760">
                  <a:moveTo>
                    <a:pt x="53245" y="154291"/>
                  </a:moveTo>
                  <a:lnTo>
                    <a:pt x="68458" y="154291"/>
                  </a:lnTo>
                  <a:lnTo>
                    <a:pt x="68458" y="418790"/>
                  </a:lnTo>
                  <a:lnTo>
                    <a:pt x="53245" y="418790"/>
                  </a:lnTo>
                  <a:lnTo>
                    <a:pt x="53245" y="154291"/>
                  </a:lnTo>
                  <a:close/>
                </a:path>
                <a:path w="327659" h="492760">
                  <a:moveTo>
                    <a:pt x="68458" y="146944"/>
                  </a:moveTo>
                  <a:lnTo>
                    <a:pt x="91277" y="146944"/>
                  </a:lnTo>
                  <a:lnTo>
                    <a:pt x="91277" y="426137"/>
                  </a:lnTo>
                  <a:lnTo>
                    <a:pt x="68458" y="426137"/>
                  </a:lnTo>
                  <a:lnTo>
                    <a:pt x="68458" y="146944"/>
                  </a:lnTo>
                  <a:close/>
                </a:path>
                <a:path w="327659" h="492760">
                  <a:moveTo>
                    <a:pt x="91277" y="132249"/>
                  </a:moveTo>
                  <a:lnTo>
                    <a:pt x="106490" y="132249"/>
                  </a:lnTo>
                  <a:lnTo>
                    <a:pt x="106490" y="418790"/>
                  </a:lnTo>
                  <a:lnTo>
                    <a:pt x="91277" y="418790"/>
                  </a:lnTo>
                  <a:lnTo>
                    <a:pt x="91277" y="132249"/>
                  </a:lnTo>
                  <a:close/>
                </a:path>
                <a:path w="327659" h="492760">
                  <a:moveTo>
                    <a:pt x="106490" y="124902"/>
                  </a:moveTo>
                  <a:lnTo>
                    <a:pt x="121703" y="124902"/>
                  </a:lnTo>
                  <a:lnTo>
                    <a:pt x="121703" y="433485"/>
                  </a:lnTo>
                  <a:lnTo>
                    <a:pt x="106490" y="433485"/>
                  </a:lnTo>
                  <a:lnTo>
                    <a:pt x="106490" y="124902"/>
                  </a:lnTo>
                  <a:close/>
                </a:path>
                <a:path w="327659" h="492760">
                  <a:moveTo>
                    <a:pt x="121703" y="146944"/>
                  </a:moveTo>
                  <a:lnTo>
                    <a:pt x="136916" y="146944"/>
                  </a:lnTo>
                  <a:lnTo>
                    <a:pt x="136916" y="462873"/>
                  </a:lnTo>
                  <a:lnTo>
                    <a:pt x="121703" y="462873"/>
                  </a:lnTo>
                  <a:lnTo>
                    <a:pt x="121703" y="146944"/>
                  </a:lnTo>
                  <a:close/>
                </a:path>
                <a:path w="327659" h="492760">
                  <a:moveTo>
                    <a:pt x="136916" y="139596"/>
                  </a:moveTo>
                  <a:lnTo>
                    <a:pt x="159736" y="139596"/>
                  </a:lnTo>
                  <a:lnTo>
                    <a:pt x="159736" y="455526"/>
                  </a:lnTo>
                  <a:lnTo>
                    <a:pt x="136916" y="455526"/>
                  </a:lnTo>
                  <a:lnTo>
                    <a:pt x="136916" y="139596"/>
                  </a:lnTo>
                  <a:close/>
                </a:path>
                <a:path w="327659" h="492760">
                  <a:moveTo>
                    <a:pt x="159736" y="132249"/>
                  </a:moveTo>
                  <a:lnTo>
                    <a:pt x="174949" y="132249"/>
                  </a:lnTo>
                  <a:lnTo>
                    <a:pt x="174949" y="448179"/>
                  </a:lnTo>
                  <a:lnTo>
                    <a:pt x="159736" y="448179"/>
                  </a:lnTo>
                  <a:lnTo>
                    <a:pt x="159736" y="132249"/>
                  </a:lnTo>
                  <a:close/>
                </a:path>
                <a:path w="327659" h="492760">
                  <a:moveTo>
                    <a:pt x="174949" y="161638"/>
                  </a:moveTo>
                  <a:lnTo>
                    <a:pt x="190162" y="161638"/>
                  </a:lnTo>
                  <a:lnTo>
                    <a:pt x="190162" y="492262"/>
                  </a:lnTo>
                  <a:lnTo>
                    <a:pt x="174949" y="492262"/>
                  </a:lnTo>
                  <a:lnTo>
                    <a:pt x="174949" y="161638"/>
                  </a:lnTo>
                  <a:close/>
                </a:path>
                <a:path w="327659" h="492760">
                  <a:moveTo>
                    <a:pt x="190162" y="124902"/>
                  </a:moveTo>
                  <a:lnTo>
                    <a:pt x="205375" y="124902"/>
                  </a:lnTo>
                  <a:lnTo>
                    <a:pt x="205375" y="470221"/>
                  </a:lnTo>
                  <a:lnTo>
                    <a:pt x="190162" y="470221"/>
                  </a:lnTo>
                  <a:lnTo>
                    <a:pt x="190162" y="124902"/>
                  </a:lnTo>
                  <a:close/>
                </a:path>
                <a:path w="327659" h="492760">
                  <a:moveTo>
                    <a:pt x="205375" y="80819"/>
                  </a:moveTo>
                  <a:lnTo>
                    <a:pt x="228194" y="80819"/>
                  </a:lnTo>
                  <a:lnTo>
                    <a:pt x="228194" y="455526"/>
                  </a:lnTo>
                  <a:lnTo>
                    <a:pt x="205375" y="455526"/>
                  </a:lnTo>
                  <a:lnTo>
                    <a:pt x="205375" y="80819"/>
                  </a:lnTo>
                  <a:close/>
                </a:path>
                <a:path w="327659" h="492760">
                  <a:moveTo>
                    <a:pt x="228194" y="66124"/>
                  </a:moveTo>
                  <a:lnTo>
                    <a:pt x="243407" y="66124"/>
                  </a:lnTo>
                  <a:lnTo>
                    <a:pt x="243407" y="462873"/>
                  </a:lnTo>
                  <a:lnTo>
                    <a:pt x="228194" y="462873"/>
                  </a:lnTo>
                  <a:lnTo>
                    <a:pt x="228194" y="66124"/>
                  </a:lnTo>
                  <a:close/>
                </a:path>
                <a:path w="327659" h="492760">
                  <a:moveTo>
                    <a:pt x="243407" y="66124"/>
                  </a:moveTo>
                  <a:lnTo>
                    <a:pt x="258620" y="66124"/>
                  </a:lnTo>
                  <a:lnTo>
                    <a:pt x="258620" y="462873"/>
                  </a:lnTo>
                  <a:lnTo>
                    <a:pt x="243407" y="462873"/>
                  </a:lnTo>
                  <a:lnTo>
                    <a:pt x="243407" y="66124"/>
                  </a:lnTo>
                  <a:close/>
                </a:path>
                <a:path w="327659" h="492760">
                  <a:moveTo>
                    <a:pt x="258620" y="22041"/>
                  </a:moveTo>
                  <a:lnTo>
                    <a:pt x="273833" y="22041"/>
                  </a:lnTo>
                  <a:lnTo>
                    <a:pt x="273833" y="462873"/>
                  </a:lnTo>
                  <a:lnTo>
                    <a:pt x="258620" y="462873"/>
                  </a:lnTo>
                  <a:lnTo>
                    <a:pt x="258620" y="22041"/>
                  </a:lnTo>
                  <a:close/>
                </a:path>
                <a:path w="327659" h="492760">
                  <a:moveTo>
                    <a:pt x="273833" y="14694"/>
                  </a:moveTo>
                  <a:lnTo>
                    <a:pt x="296653" y="14694"/>
                  </a:lnTo>
                  <a:lnTo>
                    <a:pt x="296653" y="455526"/>
                  </a:lnTo>
                  <a:lnTo>
                    <a:pt x="273833" y="455526"/>
                  </a:lnTo>
                  <a:lnTo>
                    <a:pt x="273833" y="14694"/>
                  </a:lnTo>
                  <a:close/>
                </a:path>
                <a:path w="327659" h="492760">
                  <a:moveTo>
                    <a:pt x="296653" y="0"/>
                  </a:moveTo>
                  <a:lnTo>
                    <a:pt x="311866" y="0"/>
                  </a:lnTo>
                  <a:lnTo>
                    <a:pt x="311866" y="455526"/>
                  </a:lnTo>
                  <a:lnTo>
                    <a:pt x="296653" y="455526"/>
                  </a:lnTo>
                  <a:lnTo>
                    <a:pt x="296653" y="0"/>
                  </a:lnTo>
                  <a:close/>
                </a:path>
                <a:path w="327659" h="492760">
                  <a:moveTo>
                    <a:pt x="311866" y="14694"/>
                  </a:moveTo>
                  <a:lnTo>
                    <a:pt x="327079" y="14694"/>
                  </a:lnTo>
                  <a:lnTo>
                    <a:pt x="327079" y="470221"/>
                  </a:lnTo>
                  <a:lnTo>
                    <a:pt x="311866" y="470221"/>
                  </a:lnTo>
                  <a:lnTo>
                    <a:pt x="311866" y="14694"/>
                  </a:lnTo>
                  <a:close/>
                </a:path>
              </a:pathLst>
            </a:custGeom>
            <a:ln w="3175">
              <a:solidFill>
                <a:srgbClr val="000000"/>
              </a:solidFill>
            </a:ln>
          </p:spPr>
          <p:txBody>
            <a:bodyPr wrap="square" lIns="0" tIns="0" rIns="0" bIns="0" rtlCol="0"/>
            <a:lstStyle/>
            <a:p>
              <a:endParaRPr/>
            </a:p>
          </p:txBody>
        </p:sp>
        <p:sp>
          <p:nvSpPr>
            <p:cNvPr id="46" name="object 46"/>
            <p:cNvSpPr/>
            <p:nvPr/>
          </p:nvSpPr>
          <p:spPr>
            <a:xfrm>
              <a:off x="11015891" y="3986402"/>
              <a:ext cx="410845" cy="544195"/>
            </a:xfrm>
            <a:custGeom>
              <a:avLst/>
              <a:gdLst/>
              <a:ahLst/>
              <a:cxnLst/>
              <a:rect l="l" t="t" r="r" b="b"/>
              <a:pathLst>
                <a:path w="410845" h="544195">
                  <a:moveTo>
                    <a:pt x="410756" y="139598"/>
                  </a:moveTo>
                  <a:lnTo>
                    <a:pt x="395541" y="139598"/>
                  </a:lnTo>
                  <a:lnTo>
                    <a:pt x="380326" y="139598"/>
                  </a:lnTo>
                  <a:lnTo>
                    <a:pt x="380326" y="95516"/>
                  </a:lnTo>
                  <a:lnTo>
                    <a:pt x="357505" y="95516"/>
                  </a:lnTo>
                  <a:lnTo>
                    <a:pt x="357505" y="88163"/>
                  </a:lnTo>
                  <a:lnTo>
                    <a:pt x="342290" y="88163"/>
                  </a:lnTo>
                  <a:lnTo>
                    <a:pt x="342290" y="73469"/>
                  </a:lnTo>
                  <a:lnTo>
                    <a:pt x="327075" y="73469"/>
                  </a:lnTo>
                  <a:lnTo>
                    <a:pt x="311861" y="73469"/>
                  </a:lnTo>
                  <a:lnTo>
                    <a:pt x="311861" y="58775"/>
                  </a:lnTo>
                  <a:lnTo>
                    <a:pt x="289052" y="58775"/>
                  </a:lnTo>
                  <a:lnTo>
                    <a:pt x="289052" y="29387"/>
                  </a:lnTo>
                  <a:lnTo>
                    <a:pt x="273837" y="29387"/>
                  </a:lnTo>
                  <a:lnTo>
                    <a:pt x="273837" y="22034"/>
                  </a:lnTo>
                  <a:lnTo>
                    <a:pt x="258622" y="22034"/>
                  </a:lnTo>
                  <a:lnTo>
                    <a:pt x="258622" y="14693"/>
                  </a:lnTo>
                  <a:lnTo>
                    <a:pt x="243408" y="14693"/>
                  </a:lnTo>
                  <a:lnTo>
                    <a:pt x="243408" y="7340"/>
                  </a:lnTo>
                  <a:lnTo>
                    <a:pt x="220586" y="7340"/>
                  </a:lnTo>
                  <a:lnTo>
                    <a:pt x="220586" y="0"/>
                  </a:lnTo>
                  <a:lnTo>
                    <a:pt x="205371" y="0"/>
                  </a:lnTo>
                  <a:lnTo>
                    <a:pt x="205371" y="22034"/>
                  </a:lnTo>
                  <a:lnTo>
                    <a:pt x="190157" y="22034"/>
                  </a:lnTo>
                  <a:lnTo>
                    <a:pt x="190157" y="58775"/>
                  </a:lnTo>
                  <a:lnTo>
                    <a:pt x="174955" y="58775"/>
                  </a:lnTo>
                  <a:lnTo>
                    <a:pt x="174955" y="51435"/>
                  </a:lnTo>
                  <a:lnTo>
                    <a:pt x="152133" y="51435"/>
                  </a:lnTo>
                  <a:lnTo>
                    <a:pt x="152133" y="7340"/>
                  </a:lnTo>
                  <a:lnTo>
                    <a:pt x="136918" y="7340"/>
                  </a:lnTo>
                  <a:lnTo>
                    <a:pt x="136918" y="58775"/>
                  </a:lnTo>
                  <a:lnTo>
                    <a:pt x="121704" y="58775"/>
                  </a:lnTo>
                  <a:lnTo>
                    <a:pt x="106489" y="58775"/>
                  </a:lnTo>
                  <a:lnTo>
                    <a:pt x="106489" y="73469"/>
                  </a:lnTo>
                  <a:lnTo>
                    <a:pt x="83667" y="73469"/>
                  </a:lnTo>
                  <a:lnTo>
                    <a:pt x="83667" y="58775"/>
                  </a:lnTo>
                  <a:lnTo>
                    <a:pt x="68453" y="58775"/>
                  </a:lnTo>
                  <a:lnTo>
                    <a:pt x="68453" y="66128"/>
                  </a:lnTo>
                  <a:lnTo>
                    <a:pt x="53251" y="66128"/>
                  </a:lnTo>
                  <a:lnTo>
                    <a:pt x="38036" y="66128"/>
                  </a:lnTo>
                  <a:lnTo>
                    <a:pt x="38036" y="80822"/>
                  </a:lnTo>
                  <a:lnTo>
                    <a:pt x="15214" y="80822"/>
                  </a:lnTo>
                  <a:lnTo>
                    <a:pt x="0" y="80822"/>
                  </a:lnTo>
                  <a:lnTo>
                    <a:pt x="0" y="536346"/>
                  </a:lnTo>
                  <a:lnTo>
                    <a:pt x="15214" y="536346"/>
                  </a:lnTo>
                  <a:lnTo>
                    <a:pt x="38036" y="536346"/>
                  </a:lnTo>
                  <a:lnTo>
                    <a:pt x="53251" y="536346"/>
                  </a:lnTo>
                  <a:lnTo>
                    <a:pt x="53251" y="543687"/>
                  </a:lnTo>
                  <a:lnTo>
                    <a:pt x="68453" y="543687"/>
                  </a:lnTo>
                  <a:lnTo>
                    <a:pt x="68453" y="536346"/>
                  </a:lnTo>
                  <a:lnTo>
                    <a:pt x="83667" y="536346"/>
                  </a:lnTo>
                  <a:lnTo>
                    <a:pt x="83667" y="528993"/>
                  </a:lnTo>
                  <a:lnTo>
                    <a:pt x="106489" y="528993"/>
                  </a:lnTo>
                  <a:lnTo>
                    <a:pt x="121704" y="528993"/>
                  </a:lnTo>
                  <a:lnTo>
                    <a:pt x="136918" y="528993"/>
                  </a:lnTo>
                  <a:lnTo>
                    <a:pt x="152133" y="528993"/>
                  </a:lnTo>
                  <a:lnTo>
                    <a:pt x="152133" y="536346"/>
                  </a:lnTo>
                  <a:lnTo>
                    <a:pt x="174955" y="536346"/>
                  </a:lnTo>
                  <a:lnTo>
                    <a:pt x="174955" y="543687"/>
                  </a:lnTo>
                  <a:lnTo>
                    <a:pt x="190157" y="543687"/>
                  </a:lnTo>
                  <a:lnTo>
                    <a:pt x="190157" y="528993"/>
                  </a:lnTo>
                  <a:lnTo>
                    <a:pt x="205371" y="528993"/>
                  </a:lnTo>
                  <a:lnTo>
                    <a:pt x="205371" y="521652"/>
                  </a:lnTo>
                  <a:lnTo>
                    <a:pt x="220586" y="521652"/>
                  </a:lnTo>
                  <a:lnTo>
                    <a:pt x="220586" y="528993"/>
                  </a:lnTo>
                  <a:lnTo>
                    <a:pt x="243408" y="528993"/>
                  </a:lnTo>
                  <a:lnTo>
                    <a:pt x="258622" y="528993"/>
                  </a:lnTo>
                  <a:lnTo>
                    <a:pt x="258622" y="521652"/>
                  </a:lnTo>
                  <a:lnTo>
                    <a:pt x="273837" y="521652"/>
                  </a:lnTo>
                  <a:lnTo>
                    <a:pt x="289052" y="521652"/>
                  </a:lnTo>
                  <a:lnTo>
                    <a:pt x="289052" y="528993"/>
                  </a:lnTo>
                  <a:lnTo>
                    <a:pt x="311861" y="528993"/>
                  </a:lnTo>
                  <a:lnTo>
                    <a:pt x="311861" y="514299"/>
                  </a:lnTo>
                  <a:lnTo>
                    <a:pt x="327075" y="514299"/>
                  </a:lnTo>
                  <a:lnTo>
                    <a:pt x="342290" y="514299"/>
                  </a:lnTo>
                  <a:lnTo>
                    <a:pt x="357505" y="514299"/>
                  </a:lnTo>
                  <a:lnTo>
                    <a:pt x="380326" y="514299"/>
                  </a:lnTo>
                  <a:lnTo>
                    <a:pt x="380326" y="536346"/>
                  </a:lnTo>
                  <a:lnTo>
                    <a:pt x="395541" y="536346"/>
                  </a:lnTo>
                  <a:lnTo>
                    <a:pt x="410756" y="536346"/>
                  </a:lnTo>
                  <a:lnTo>
                    <a:pt x="410756" y="139598"/>
                  </a:lnTo>
                  <a:close/>
                </a:path>
              </a:pathLst>
            </a:custGeom>
            <a:solidFill>
              <a:srgbClr val="0070C0"/>
            </a:solidFill>
          </p:spPr>
          <p:txBody>
            <a:bodyPr wrap="square" lIns="0" tIns="0" rIns="0" bIns="0" rtlCol="0"/>
            <a:lstStyle/>
            <a:p>
              <a:endParaRPr/>
            </a:p>
          </p:txBody>
        </p:sp>
        <p:sp>
          <p:nvSpPr>
            <p:cNvPr id="47" name="object 47"/>
            <p:cNvSpPr/>
            <p:nvPr/>
          </p:nvSpPr>
          <p:spPr>
            <a:xfrm>
              <a:off x="11015896" y="3986395"/>
              <a:ext cx="410845" cy="544195"/>
            </a:xfrm>
            <a:custGeom>
              <a:avLst/>
              <a:gdLst/>
              <a:ahLst/>
              <a:cxnLst/>
              <a:rect l="l" t="t" r="r" b="b"/>
              <a:pathLst>
                <a:path w="410845" h="544195">
                  <a:moveTo>
                    <a:pt x="0" y="80819"/>
                  </a:moveTo>
                  <a:lnTo>
                    <a:pt x="15212" y="80819"/>
                  </a:lnTo>
                  <a:lnTo>
                    <a:pt x="15212" y="536345"/>
                  </a:lnTo>
                  <a:lnTo>
                    <a:pt x="0" y="536345"/>
                  </a:lnTo>
                  <a:lnTo>
                    <a:pt x="0" y="80819"/>
                  </a:lnTo>
                  <a:close/>
                </a:path>
                <a:path w="410845" h="544195">
                  <a:moveTo>
                    <a:pt x="15212" y="80819"/>
                  </a:moveTo>
                  <a:lnTo>
                    <a:pt x="38032" y="80819"/>
                  </a:lnTo>
                  <a:lnTo>
                    <a:pt x="38032" y="536345"/>
                  </a:lnTo>
                  <a:lnTo>
                    <a:pt x="15212" y="536345"/>
                  </a:lnTo>
                  <a:lnTo>
                    <a:pt x="15212" y="80819"/>
                  </a:lnTo>
                  <a:close/>
                </a:path>
                <a:path w="410845" h="544195">
                  <a:moveTo>
                    <a:pt x="38032" y="66124"/>
                  </a:moveTo>
                  <a:lnTo>
                    <a:pt x="53245" y="66124"/>
                  </a:lnTo>
                  <a:lnTo>
                    <a:pt x="53245" y="536345"/>
                  </a:lnTo>
                  <a:lnTo>
                    <a:pt x="38032" y="536345"/>
                  </a:lnTo>
                  <a:lnTo>
                    <a:pt x="38032" y="66124"/>
                  </a:lnTo>
                  <a:close/>
                </a:path>
                <a:path w="410845" h="544195">
                  <a:moveTo>
                    <a:pt x="53245" y="66124"/>
                  </a:moveTo>
                  <a:lnTo>
                    <a:pt x="68458" y="66124"/>
                  </a:lnTo>
                  <a:lnTo>
                    <a:pt x="68458" y="543693"/>
                  </a:lnTo>
                  <a:lnTo>
                    <a:pt x="53245" y="543693"/>
                  </a:lnTo>
                  <a:lnTo>
                    <a:pt x="53245" y="66124"/>
                  </a:lnTo>
                  <a:close/>
                </a:path>
                <a:path w="410845" h="544195">
                  <a:moveTo>
                    <a:pt x="68458" y="58777"/>
                  </a:moveTo>
                  <a:lnTo>
                    <a:pt x="83671" y="58777"/>
                  </a:lnTo>
                  <a:lnTo>
                    <a:pt x="83671" y="536345"/>
                  </a:lnTo>
                  <a:lnTo>
                    <a:pt x="68458" y="536345"/>
                  </a:lnTo>
                  <a:lnTo>
                    <a:pt x="68458" y="58777"/>
                  </a:lnTo>
                  <a:close/>
                </a:path>
                <a:path w="410845" h="544195">
                  <a:moveTo>
                    <a:pt x="83671" y="73472"/>
                  </a:moveTo>
                  <a:lnTo>
                    <a:pt x="106490" y="73472"/>
                  </a:lnTo>
                  <a:lnTo>
                    <a:pt x="106490" y="528998"/>
                  </a:lnTo>
                  <a:lnTo>
                    <a:pt x="83671" y="528998"/>
                  </a:lnTo>
                  <a:lnTo>
                    <a:pt x="83671" y="73472"/>
                  </a:lnTo>
                  <a:close/>
                </a:path>
                <a:path w="410845" h="544195">
                  <a:moveTo>
                    <a:pt x="106490" y="58777"/>
                  </a:moveTo>
                  <a:lnTo>
                    <a:pt x="121703" y="58777"/>
                  </a:lnTo>
                  <a:lnTo>
                    <a:pt x="121703" y="528998"/>
                  </a:lnTo>
                  <a:lnTo>
                    <a:pt x="106490" y="528998"/>
                  </a:lnTo>
                  <a:lnTo>
                    <a:pt x="106490" y="58777"/>
                  </a:lnTo>
                  <a:close/>
                </a:path>
                <a:path w="410845" h="544195">
                  <a:moveTo>
                    <a:pt x="121703" y="58777"/>
                  </a:moveTo>
                  <a:lnTo>
                    <a:pt x="136916" y="58777"/>
                  </a:lnTo>
                  <a:lnTo>
                    <a:pt x="136916" y="528998"/>
                  </a:lnTo>
                  <a:lnTo>
                    <a:pt x="121703" y="528998"/>
                  </a:lnTo>
                  <a:lnTo>
                    <a:pt x="121703" y="58777"/>
                  </a:lnTo>
                  <a:close/>
                </a:path>
                <a:path w="410845" h="544195">
                  <a:moveTo>
                    <a:pt x="136916" y="7347"/>
                  </a:moveTo>
                  <a:lnTo>
                    <a:pt x="152129" y="7347"/>
                  </a:lnTo>
                  <a:lnTo>
                    <a:pt x="152129" y="528998"/>
                  </a:lnTo>
                  <a:lnTo>
                    <a:pt x="136916" y="528998"/>
                  </a:lnTo>
                  <a:lnTo>
                    <a:pt x="136916" y="7347"/>
                  </a:lnTo>
                  <a:close/>
                </a:path>
                <a:path w="410845" h="544195">
                  <a:moveTo>
                    <a:pt x="152129" y="51430"/>
                  </a:moveTo>
                  <a:lnTo>
                    <a:pt x="174949" y="51430"/>
                  </a:lnTo>
                  <a:lnTo>
                    <a:pt x="174949" y="536345"/>
                  </a:lnTo>
                  <a:lnTo>
                    <a:pt x="152129" y="536345"/>
                  </a:lnTo>
                  <a:lnTo>
                    <a:pt x="152129" y="51430"/>
                  </a:lnTo>
                  <a:close/>
                </a:path>
                <a:path w="410845" h="544195">
                  <a:moveTo>
                    <a:pt x="174949" y="58777"/>
                  </a:moveTo>
                  <a:lnTo>
                    <a:pt x="190162" y="58777"/>
                  </a:lnTo>
                  <a:lnTo>
                    <a:pt x="190162" y="543693"/>
                  </a:lnTo>
                  <a:lnTo>
                    <a:pt x="174949" y="543693"/>
                  </a:lnTo>
                  <a:lnTo>
                    <a:pt x="174949" y="58777"/>
                  </a:lnTo>
                  <a:close/>
                </a:path>
                <a:path w="410845" h="544195">
                  <a:moveTo>
                    <a:pt x="190162" y="22041"/>
                  </a:moveTo>
                  <a:lnTo>
                    <a:pt x="205375" y="22041"/>
                  </a:lnTo>
                  <a:lnTo>
                    <a:pt x="205375" y="528998"/>
                  </a:lnTo>
                  <a:lnTo>
                    <a:pt x="190162" y="528998"/>
                  </a:lnTo>
                  <a:lnTo>
                    <a:pt x="190162" y="22041"/>
                  </a:lnTo>
                  <a:close/>
                </a:path>
                <a:path w="410845" h="544195">
                  <a:moveTo>
                    <a:pt x="205375" y="0"/>
                  </a:moveTo>
                  <a:lnTo>
                    <a:pt x="220588" y="0"/>
                  </a:lnTo>
                  <a:lnTo>
                    <a:pt x="220588" y="521651"/>
                  </a:lnTo>
                  <a:lnTo>
                    <a:pt x="205375" y="521651"/>
                  </a:lnTo>
                  <a:lnTo>
                    <a:pt x="205375" y="0"/>
                  </a:lnTo>
                  <a:close/>
                </a:path>
                <a:path w="410845" h="544195">
                  <a:moveTo>
                    <a:pt x="220588" y="7347"/>
                  </a:moveTo>
                  <a:lnTo>
                    <a:pt x="243407" y="7347"/>
                  </a:lnTo>
                  <a:lnTo>
                    <a:pt x="243407" y="528998"/>
                  </a:lnTo>
                  <a:lnTo>
                    <a:pt x="220588" y="528998"/>
                  </a:lnTo>
                  <a:lnTo>
                    <a:pt x="220588" y="7347"/>
                  </a:lnTo>
                  <a:close/>
                </a:path>
                <a:path w="410845" h="544195">
                  <a:moveTo>
                    <a:pt x="243407" y="14694"/>
                  </a:moveTo>
                  <a:lnTo>
                    <a:pt x="258620" y="14694"/>
                  </a:lnTo>
                  <a:lnTo>
                    <a:pt x="258620" y="528998"/>
                  </a:lnTo>
                  <a:lnTo>
                    <a:pt x="243407" y="528998"/>
                  </a:lnTo>
                  <a:lnTo>
                    <a:pt x="243407" y="14694"/>
                  </a:lnTo>
                  <a:close/>
                </a:path>
                <a:path w="410845" h="544195">
                  <a:moveTo>
                    <a:pt x="258620" y="22041"/>
                  </a:moveTo>
                  <a:lnTo>
                    <a:pt x="273833" y="22041"/>
                  </a:lnTo>
                  <a:lnTo>
                    <a:pt x="273833" y="521651"/>
                  </a:lnTo>
                  <a:lnTo>
                    <a:pt x="258620" y="521651"/>
                  </a:lnTo>
                  <a:lnTo>
                    <a:pt x="258620" y="22041"/>
                  </a:lnTo>
                  <a:close/>
                </a:path>
                <a:path w="410845" h="544195">
                  <a:moveTo>
                    <a:pt x="273833" y="29388"/>
                  </a:moveTo>
                  <a:lnTo>
                    <a:pt x="289046" y="29388"/>
                  </a:lnTo>
                  <a:lnTo>
                    <a:pt x="289046" y="521651"/>
                  </a:lnTo>
                  <a:lnTo>
                    <a:pt x="273833" y="521651"/>
                  </a:lnTo>
                  <a:lnTo>
                    <a:pt x="273833" y="29388"/>
                  </a:lnTo>
                  <a:close/>
                </a:path>
                <a:path w="410845" h="544195">
                  <a:moveTo>
                    <a:pt x="289046" y="58777"/>
                  </a:moveTo>
                  <a:lnTo>
                    <a:pt x="311866" y="58777"/>
                  </a:lnTo>
                  <a:lnTo>
                    <a:pt x="311866" y="528998"/>
                  </a:lnTo>
                  <a:lnTo>
                    <a:pt x="289046" y="528998"/>
                  </a:lnTo>
                  <a:lnTo>
                    <a:pt x="289046" y="58777"/>
                  </a:lnTo>
                  <a:close/>
                </a:path>
                <a:path w="410845" h="544195">
                  <a:moveTo>
                    <a:pt x="311866" y="73472"/>
                  </a:moveTo>
                  <a:lnTo>
                    <a:pt x="327079" y="73472"/>
                  </a:lnTo>
                  <a:lnTo>
                    <a:pt x="327079" y="514304"/>
                  </a:lnTo>
                  <a:lnTo>
                    <a:pt x="311866" y="514304"/>
                  </a:lnTo>
                  <a:lnTo>
                    <a:pt x="311866" y="73472"/>
                  </a:lnTo>
                  <a:close/>
                </a:path>
                <a:path w="410845" h="544195">
                  <a:moveTo>
                    <a:pt x="327079" y="73472"/>
                  </a:moveTo>
                  <a:lnTo>
                    <a:pt x="342292" y="73472"/>
                  </a:lnTo>
                  <a:lnTo>
                    <a:pt x="342292" y="514304"/>
                  </a:lnTo>
                  <a:lnTo>
                    <a:pt x="327079" y="514304"/>
                  </a:lnTo>
                  <a:lnTo>
                    <a:pt x="327079" y="73472"/>
                  </a:lnTo>
                  <a:close/>
                </a:path>
                <a:path w="410845" h="544195">
                  <a:moveTo>
                    <a:pt x="342292" y="88166"/>
                  </a:moveTo>
                  <a:lnTo>
                    <a:pt x="357505" y="88166"/>
                  </a:lnTo>
                  <a:lnTo>
                    <a:pt x="357505" y="514304"/>
                  </a:lnTo>
                  <a:lnTo>
                    <a:pt x="342292" y="514304"/>
                  </a:lnTo>
                  <a:lnTo>
                    <a:pt x="342292" y="88166"/>
                  </a:lnTo>
                  <a:close/>
                </a:path>
                <a:path w="410845" h="544195">
                  <a:moveTo>
                    <a:pt x="357505" y="95513"/>
                  </a:moveTo>
                  <a:lnTo>
                    <a:pt x="380324" y="95513"/>
                  </a:lnTo>
                  <a:lnTo>
                    <a:pt x="380324" y="514304"/>
                  </a:lnTo>
                  <a:lnTo>
                    <a:pt x="357505" y="514304"/>
                  </a:lnTo>
                  <a:lnTo>
                    <a:pt x="357505" y="95513"/>
                  </a:lnTo>
                  <a:close/>
                </a:path>
                <a:path w="410845" h="544195">
                  <a:moveTo>
                    <a:pt x="380324" y="139596"/>
                  </a:moveTo>
                  <a:lnTo>
                    <a:pt x="395537" y="139596"/>
                  </a:lnTo>
                  <a:lnTo>
                    <a:pt x="395537" y="536345"/>
                  </a:lnTo>
                  <a:lnTo>
                    <a:pt x="380324" y="536345"/>
                  </a:lnTo>
                  <a:lnTo>
                    <a:pt x="380324" y="139596"/>
                  </a:lnTo>
                  <a:close/>
                </a:path>
                <a:path w="410845" h="544195">
                  <a:moveTo>
                    <a:pt x="395537" y="139596"/>
                  </a:moveTo>
                  <a:lnTo>
                    <a:pt x="410750" y="139596"/>
                  </a:lnTo>
                  <a:lnTo>
                    <a:pt x="410750" y="536345"/>
                  </a:lnTo>
                  <a:lnTo>
                    <a:pt x="395537" y="536345"/>
                  </a:lnTo>
                  <a:lnTo>
                    <a:pt x="395537" y="139596"/>
                  </a:lnTo>
                  <a:close/>
                </a:path>
              </a:pathLst>
            </a:custGeom>
            <a:ln w="3175">
              <a:solidFill>
                <a:srgbClr val="000000"/>
              </a:solidFill>
            </a:ln>
          </p:spPr>
          <p:txBody>
            <a:bodyPr wrap="square" lIns="0" tIns="0" rIns="0" bIns="0" rtlCol="0"/>
            <a:lstStyle/>
            <a:p>
              <a:endParaRPr/>
            </a:p>
          </p:txBody>
        </p:sp>
        <p:sp>
          <p:nvSpPr>
            <p:cNvPr id="48" name="object 48"/>
            <p:cNvSpPr/>
            <p:nvPr/>
          </p:nvSpPr>
          <p:spPr>
            <a:xfrm>
              <a:off x="8737740" y="3839463"/>
              <a:ext cx="323850" cy="404495"/>
            </a:xfrm>
            <a:custGeom>
              <a:avLst/>
              <a:gdLst/>
              <a:ahLst/>
              <a:cxnLst/>
              <a:rect l="l" t="t" r="r" b="b"/>
              <a:pathLst>
                <a:path w="323850" h="404495">
                  <a:moveTo>
                    <a:pt x="323278" y="0"/>
                  </a:moveTo>
                  <a:lnTo>
                    <a:pt x="308063" y="0"/>
                  </a:lnTo>
                  <a:lnTo>
                    <a:pt x="308063" y="36728"/>
                  </a:lnTo>
                  <a:lnTo>
                    <a:pt x="292849" y="36728"/>
                  </a:lnTo>
                  <a:lnTo>
                    <a:pt x="292849" y="14693"/>
                  </a:lnTo>
                  <a:lnTo>
                    <a:pt x="277647" y="14693"/>
                  </a:lnTo>
                  <a:lnTo>
                    <a:pt x="254825" y="14693"/>
                  </a:lnTo>
                  <a:lnTo>
                    <a:pt x="254825" y="44081"/>
                  </a:lnTo>
                  <a:lnTo>
                    <a:pt x="239610" y="44081"/>
                  </a:lnTo>
                  <a:lnTo>
                    <a:pt x="239610" y="132245"/>
                  </a:lnTo>
                  <a:lnTo>
                    <a:pt x="224396" y="132245"/>
                  </a:lnTo>
                  <a:lnTo>
                    <a:pt x="224396" y="139585"/>
                  </a:lnTo>
                  <a:lnTo>
                    <a:pt x="209181" y="139585"/>
                  </a:lnTo>
                  <a:lnTo>
                    <a:pt x="209181" y="117551"/>
                  </a:lnTo>
                  <a:lnTo>
                    <a:pt x="186359" y="117551"/>
                  </a:lnTo>
                  <a:lnTo>
                    <a:pt x="171145" y="117551"/>
                  </a:lnTo>
                  <a:lnTo>
                    <a:pt x="171145" y="139585"/>
                  </a:lnTo>
                  <a:lnTo>
                    <a:pt x="155943" y="139585"/>
                  </a:lnTo>
                  <a:lnTo>
                    <a:pt x="155943" y="44081"/>
                  </a:lnTo>
                  <a:lnTo>
                    <a:pt x="140728" y="44081"/>
                  </a:lnTo>
                  <a:lnTo>
                    <a:pt x="140728" y="161632"/>
                  </a:lnTo>
                  <a:lnTo>
                    <a:pt x="117906" y="161632"/>
                  </a:lnTo>
                  <a:lnTo>
                    <a:pt x="117906" y="191020"/>
                  </a:lnTo>
                  <a:lnTo>
                    <a:pt x="102692" y="191020"/>
                  </a:lnTo>
                  <a:lnTo>
                    <a:pt x="102692" y="117551"/>
                  </a:lnTo>
                  <a:lnTo>
                    <a:pt x="87477" y="117551"/>
                  </a:lnTo>
                  <a:lnTo>
                    <a:pt x="87477" y="58775"/>
                  </a:lnTo>
                  <a:lnTo>
                    <a:pt x="64655" y="58775"/>
                  </a:lnTo>
                  <a:lnTo>
                    <a:pt x="64655" y="44081"/>
                  </a:lnTo>
                  <a:lnTo>
                    <a:pt x="49441" y="44081"/>
                  </a:lnTo>
                  <a:lnTo>
                    <a:pt x="49441" y="191020"/>
                  </a:lnTo>
                  <a:lnTo>
                    <a:pt x="34239" y="191020"/>
                  </a:lnTo>
                  <a:lnTo>
                    <a:pt x="34239" y="271843"/>
                  </a:lnTo>
                  <a:lnTo>
                    <a:pt x="19024" y="271843"/>
                  </a:lnTo>
                  <a:lnTo>
                    <a:pt x="19024" y="308571"/>
                  </a:lnTo>
                  <a:lnTo>
                    <a:pt x="0" y="308571"/>
                  </a:lnTo>
                  <a:lnTo>
                    <a:pt x="0" y="337959"/>
                  </a:lnTo>
                  <a:lnTo>
                    <a:pt x="19024" y="337959"/>
                  </a:lnTo>
                  <a:lnTo>
                    <a:pt x="34239" y="337959"/>
                  </a:lnTo>
                  <a:lnTo>
                    <a:pt x="34239" y="345313"/>
                  </a:lnTo>
                  <a:lnTo>
                    <a:pt x="49441" y="345313"/>
                  </a:lnTo>
                  <a:lnTo>
                    <a:pt x="49441" y="352653"/>
                  </a:lnTo>
                  <a:lnTo>
                    <a:pt x="64655" y="352653"/>
                  </a:lnTo>
                  <a:lnTo>
                    <a:pt x="64655" y="360006"/>
                  </a:lnTo>
                  <a:lnTo>
                    <a:pt x="87477" y="360006"/>
                  </a:lnTo>
                  <a:lnTo>
                    <a:pt x="102692" y="360006"/>
                  </a:lnTo>
                  <a:lnTo>
                    <a:pt x="102692" y="404088"/>
                  </a:lnTo>
                  <a:lnTo>
                    <a:pt x="117906" y="404088"/>
                  </a:lnTo>
                  <a:lnTo>
                    <a:pt x="117906" y="360006"/>
                  </a:lnTo>
                  <a:lnTo>
                    <a:pt x="140728" y="360006"/>
                  </a:lnTo>
                  <a:lnTo>
                    <a:pt x="140728" y="323265"/>
                  </a:lnTo>
                  <a:lnTo>
                    <a:pt x="155943" y="323265"/>
                  </a:lnTo>
                  <a:lnTo>
                    <a:pt x="155943" y="374700"/>
                  </a:lnTo>
                  <a:lnTo>
                    <a:pt x="171145" y="374700"/>
                  </a:lnTo>
                  <a:lnTo>
                    <a:pt x="171145" y="345313"/>
                  </a:lnTo>
                  <a:lnTo>
                    <a:pt x="186359" y="345313"/>
                  </a:lnTo>
                  <a:lnTo>
                    <a:pt x="186359" y="330619"/>
                  </a:lnTo>
                  <a:lnTo>
                    <a:pt x="209181" y="330619"/>
                  </a:lnTo>
                  <a:lnTo>
                    <a:pt x="209181" y="315925"/>
                  </a:lnTo>
                  <a:lnTo>
                    <a:pt x="224396" y="315925"/>
                  </a:lnTo>
                  <a:lnTo>
                    <a:pt x="224396" y="308571"/>
                  </a:lnTo>
                  <a:lnTo>
                    <a:pt x="239610" y="308571"/>
                  </a:lnTo>
                  <a:lnTo>
                    <a:pt x="239610" y="293878"/>
                  </a:lnTo>
                  <a:lnTo>
                    <a:pt x="254825" y="293878"/>
                  </a:lnTo>
                  <a:lnTo>
                    <a:pt x="254825" y="279184"/>
                  </a:lnTo>
                  <a:lnTo>
                    <a:pt x="277647" y="279184"/>
                  </a:lnTo>
                  <a:lnTo>
                    <a:pt x="292849" y="279184"/>
                  </a:lnTo>
                  <a:lnTo>
                    <a:pt x="308063" y="279184"/>
                  </a:lnTo>
                  <a:lnTo>
                    <a:pt x="323278" y="279184"/>
                  </a:lnTo>
                  <a:lnTo>
                    <a:pt x="323278" y="0"/>
                  </a:lnTo>
                  <a:close/>
                </a:path>
              </a:pathLst>
            </a:custGeom>
            <a:solidFill>
              <a:srgbClr val="70AD47"/>
            </a:solidFill>
          </p:spPr>
          <p:txBody>
            <a:bodyPr wrap="square" lIns="0" tIns="0" rIns="0" bIns="0" rtlCol="0"/>
            <a:lstStyle/>
            <a:p>
              <a:endParaRPr/>
            </a:p>
          </p:txBody>
        </p:sp>
        <p:sp>
          <p:nvSpPr>
            <p:cNvPr id="49" name="object 49"/>
            <p:cNvSpPr/>
            <p:nvPr/>
          </p:nvSpPr>
          <p:spPr>
            <a:xfrm>
              <a:off x="8737749" y="3839451"/>
              <a:ext cx="323850" cy="404495"/>
            </a:xfrm>
            <a:custGeom>
              <a:avLst/>
              <a:gdLst/>
              <a:ahLst/>
              <a:cxnLst/>
              <a:rect l="l" t="t" r="r" b="b"/>
              <a:pathLst>
                <a:path w="323850" h="404495">
                  <a:moveTo>
                    <a:pt x="0" y="308582"/>
                  </a:moveTo>
                  <a:lnTo>
                    <a:pt x="19016" y="308582"/>
                  </a:lnTo>
                  <a:lnTo>
                    <a:pt x="19016" y="337971"/>
                  </a:lnTo>
                  <a:lnTo>
                    <a:pt x="0" y="337971"/>
                  </a:lnTo>
                </a:path>
                <a:path w="323850" h="404495">
                  <a:moveTo>
                    <a:pt x="19016" y="271846"/>
                  </a:moveTo>
                  <a:lnTo>
                    <a:pt x="34229" y="271846"/>
                  </a:lnTo>
                  <a:lnTo>
                    <a:pt x="34229" y="337971"/>
                  </a:lnTo>
                  <a:lnTo>
                    <a:pt x="19016" y="337971"/>
                  </a:lnTo>
                  <a:lnTo>
                    <a:pt x="19016" y="271846"/>
                  </a:lnTo>
                </a:path>
                <a:path w="323850" h="404495">
                  <a:moveTo>
                    <a:pt x="34229" y="191027"/>
                  </a:moveTo>
                  <a:lnTo>
                    <a:pt x="49442" y="191027"/>
                  </a:lnTo>
                  <a:lnTo>
                    <a:pt x="49442" y="345318"/>
                  </a:lnTo>
                  <a:lnTo>
                    <a:pt x="34229" y="345318"/>
                  </a:lnTo>
                  <a:lnTo>
                    <a:pt x="34229" y="191027"/>
                  </a:lnTo>
                </a:path>
                <a:path w="323850" h="404495">
                  <a:moveTo>
                    <a:pt x="49442" y="44083"/>
                  </a:moveTo>
                  <a:lnTo>
                    <a:pt x="64655" y="44083"/>
                  </a:lnTo>
                  <a:lnTo>
                    <a:pt x="64655" y="352665"/>
                  </a:lnTo>
                  <a:lnTo>
                    <a:pt x="49442" y="352665"/>
                  </a:lnTo>
                  <a:lnTo>
                    <a:pt x="49442" y="44083"/>
                  </a:lnTo>
                </a:path>
                <a:path w="323850" h="404495">
                  <a:moveTo>
                    <a:pt x="64655" y="58777"/>
                  </a:moveTo>
                  <a:lnTo>
                    <a:pt x="87474" y="58777"/>
                  </a:lnTo>
                  <a:lnTo>
                    <a:pt x="87474" y="360012"/>
                  </a:lnTo>
                  <a:lnTo>
                    <a:pt x="64655" y="360012"/>
                  </a:lnTo>
                  <a:lnTo>
                    <a:pt x="64655" y="58777"/>
                  </a:lnTo>
                </a:path>
                <a:path w="323850" h="404495">
                  <a:moveTo>
                    <a:pt x="87474" y="117555"/>
                  </a:moveTo>
                  <a:lnTo>
                    <a:pt x="102687" y="117555"/>
                  </a:lnTo>
                  <a:lnTo>
                    <a:pt x="102687" y="360012"/>
                  </a:lnTo>
                  <a:lnTo>
                    <a:pt x="87474" y="360012"/>
                  </a:lnTo>
                  <a:lnTo>
                    <a:pt x="87474" y="117555"/>
                  </a:lnTo>
                </a:path>
                <a:path w="323850" h="404495">
                  <a:moveTo>
                    <a:pt x="102687" y="191027"/>
                  </a:moveTo>
                  <a:lnTo>
                    <a:pt x="117900" y="191027"/>
                  </a:lnTo>
                  <a:lnTo>
                    <a:pt x="117900" y="404096"/>
                  </a:lnTo>
                  <a:lnTo>
                    <a:pt x="102687" y="404096"/>
                  </a:lnTo>
                  <a:lnTo>
                    <a:pt x="102687" y="191027"/>
                  </a:lnTo>
                </a:path>
                <a:path w="323850" h="404495">
                  <a:moveTo>
                    <a:pt x="117900" y="161638"/>
                  </a:moveTo>
                  <a:lnTo>
                    <a:pt x="140720" y="161638"/>
                  </a:lnTo>
                  <a:lnTo>
                    <a:pt x="140720" y="360012"/>
                  </a:lnTo>
                  <a:lnTo>
                    <a:pt x="117900" y="360012"/>
                  </a:lnTo>
                  <a:lnTo>
                    <a:pt x="117900" y="161638"/>
                  </a:lnTo>
                </a:path>
                <a:path w="323850" h="404495">
                  <a:moveTo>
                    <a:pt x="140720" y="44083"/>
                  </a:moveTo>
                  <a:lnTo>
                    <a:pt x="155933" y="44083"/>
                  </a:lnTo>
                  <a:lnTo>
                    <a:pt x="155933" y="323276"/>
                  </a:lnTo>
                  <a:lnTo>
                    <a:pt x="140720" y="323276"/>
                  </a:lnTo>
                  <a:lnTo>
                    <a:pt x="140720" y="44083"/>
                  </a:lnTo>
                </a:path>
                <a:path w="323850" h="404495">
                  <a:moveTo>
                    <a:pt x="155933" y="139596"/>
                  </a:moveTo>
                  <a:lnTo>
                    <a:pt x="171146" y="139596"/>
                  </a:lnTo>
                  <a:lnTo>
                    <a:pt x="171146" y="374707"/>
                  </a:lnTo>
                  <a:lnTo>
                    <a:pt x="155933" y="374707"/>
                  </a:lnTo>
                  <a:lnTo>
                    <a:pt x="155933" y="139596"/>
                  </a:lnTo>
                </a:path>
                <a:path w="323850" h="404495">
                  <a:moveTo>
                    <a:pt x="171146" y="117555"/>
                  </a:moveTo>
                  <a:lnTo>
                    <a:pt x="186359" y="117555"/>
                  </a:lnTo>
                  <a:lnTo>
                    <a:pt x="186359" y="345318"/>
                  </a:lnTo>
                  <a:lnTo>
                    <a:pt x="171146" y="345318"/>
                  </a:lnTo>
                  <a:lnTo>
                    <a:pt x="171146" y="117555"/>
                  </a:lnTo>
                </a:path>
                <a:path w="323850" h="404495">
                  <a:moveTo>
                    <a:pt x="186359" y="117555"/>
                  </a:moveTo>
                  <a:lnTo>
                    <a:pt x="209178" y="117555"/>
                  </a:lnTo>
                  <a:lnTo>
                    <a:pt x="209178" y="330624"/>
                  </a:lnTo>
                  <a:lnTo>
                    <a:pt x="186359" y="330624"/>
                  </a:lnTo>
                  <a:lnTo>
                    <a:pt x="186359" y="117555"/>
                  </a:lnTo>
                </a:path>
                <a:path w="323850" h="404495">
                  <a:moveTo>
                    <a:pt x="209178" y="139596"/>
                  </a:moveTo>
                  <a:lnTo>
                    <a:pt x="224391" y="139596"/>
                  </a:lnTo>
                  <a:lnTo>
                    <a:pt x="224391" y="315929"/>
                  </a:lnTo>
                  <a:lnTo>
                    <a:pt x="209178" y="315929"/>
                  </a:lnTo>
                  <a:lnTo>
                    <a:pt x="209178" y="139596"/>
                  </a:lnTo>
                </a:path>
                <a:path w="323850" h="404495">
                  <a:moveTo>
                    <a:pt x="224391" y="132249"/>
                  </a:moveTo>
                  <a:lnTo>
                    <a:pt x="239604" y="132249"/>
                  </a:lnTo>
                  <a:lnTo>
                    <a:pt x="239604" y="308582"/>
                  </a:lnTo>
                  <a:lnTo>
                    <a:pt x="224391" y="308582"/>
                  </a:lnTo>
                  <a:lnTo>
                    <a:pt x="224391" y="132249"/>
                  </a:lnTo>
                </a:path>
                <a:path w="323850" h="404495">
                  <a:moveTo>
                    <a:pt x="239604" y="44083"/>
                  </a:moveTo>
                  <a:lnTo>
                    <a:pt x="254817" y="44083"/>
                  </a:lnTo>
                  <a:lnTo>
                    <a:pt x="254817" y="293888"/>
                  </a:lnTo>
                  <a:lnTo>
                    <a:pt x="239604" y="293888"/>
                  </a:lnTo>
                  <a:lnTo>
                    <a:pt x="239604" y="44083"/>
                  </a:lnTo>
                </a:path>
                <a:path w="323850" h="404495">
                  <a:moveTo>
                    <a:pt x="254817" y="14694"/>
                  </a:moveTo>
                  <a:lnTo>
                    <a:pt x="277637" y="14694"/>
                  </a:lnTo>
                  <a:lnTo>
                    <a:pt x="277637" y="279193"/>
                  </a:lnTo>
                  <a:lnTo>
                    <a:pt x="254817" y="279193"/>
                  </a:lnTo>
                  <a:lnTo>
                    <a:pt x="254817" y="14694"/>
                  </a:lnTo>
                </a:path>
                <a:path w="323850" h="404495">
                  <a:moveTo>
                    <a:pt x="277637" y="14694"/>
                  </a:moveTo>
                  <a:lnTo>
                    <a:pt x="292850" y="14694"/>
                  </a:lnTo>
                  <a:lnTo>
                    <a:pt x="292850" y="279193"/>
                  </a:lnTo>
                  <a:lnTo>
                    <a:pt x="277637" y="279193"/>
                  </a:lnTo>
                  <a:lnTo>
                    <a:pt x="277637" y="14694"/>
                  </a:lnTo>
                </a:path>
                <a:path w="323850" h="404495">
                  <a:moveTo>
                    <a:pt x="292850" y="36736"/>
                  </a:moveTo>
                  <a:lnTo>
                    <a:pt x="308063" y="36736"/>
                  </a:lnTo>
                  <a:lnTo>
                    <a:pt x="308063" y="279193"/>
                  </a:lnTo>
                  <a:lnTo>
                    <a:pt x="292850" y="279193"/>
                  </a:lnTo>
                  <a:lnTo>
                    <a:pt x="292850" y="36736"/>
                  </a:lnTo>
                </a:path>
                <a:path w="323850" h="404495">
                  <a:moveTo>
                    <a:pt x="308063" y="0"/>
                  </a:moveTo>
                  <a:lnTo>
                    <a:pt x="323276" y="0"/>
                  </a:lnTo>
                  <a:lnTo>
                    <a:pt x="323276" y="279193"/>
                  </a:lnTo>
                  <a:lnTo>
                    <a:pt x="308063" y="279193"/>
                  </a:lnTo>
                  <a:lnTo>
                    <a:pt x="308063" y="0"/>
                  </a:lnTo>
                </a:path>
              </a:pathLst>
            </a:custGeom>
            <a:ln w="3175">
              <a:solidFill>
                <a:srgbClr val="000000"/>
              </a:solidFill>
            </a:ln>
          </p:spPr>
          <p:txBody>
            <a:bodyPr wrap="square" lIns="0" tIns="0" rIns="0" bIns="0" rtlCol="0"/>
            <a:lstStyle/>
            <a:p>
              <a:endParaRPr/>
            </a:p>
          </p:txBody>
        </p:sp>
        <p:sp>
          <p:nvSpPr>
            <p:cNvPr id="50" name="object 50"/>
            <p:cNvSpPr/>
            <p:nvPr/>
          </p:nvSpPr>
          <p:spPr>
            <a:xfrm>
              <a:off x="9061018" y="3655783"/>
              <a:ext cx="327660" cy="551180"/>
            </a:xfrm>
            <a:custGeom>
              <a:avLst/>
              <a:gdLst/>
              <a:ahLst/>
              <a:cxnLst/>
              <a:rect l="l" t="t" r="r" b="b"/>
              <a:pathLst>
                <a:path w="327659" h="551179">
                  <a:moveTo>
                    <a:pt x="159740" y="484911"/>
                  </a:moveTo>
                  <a:lnTo>
                    <a:pt x="136918" y="484911"/>
                  </a:lnTo>
                  <a:lnTo>
                    <a:pt x="136918" y="411441"/>
                  </a:lnTo>
                  <a:lnTo>
                    <a:pt x="121704" y="411441"/>
                  </a:lnTo>
                  <a:lnTo>
                    <a:pt x="121704" y="389394"/>
                  </a:lnTo>
                  <a:lnTo>
                    <a:pt x="106489" y="389394"/>
                  </a:lnTo>
                  <a:lnTo>
                    <a:pt x="106489" y="426135"/>
                  </a:lnTo>
                  <a:lnTo>
                    <a:pt x="91274" y="426135"/>
                  </a:lnTo>
                  <a:lnTo>
                    <a:pt x="91274" y="433476"/>
                  </a:lnTo>
                  <a:lnTo>
                    <a:pt x="68465" y="433476"/>
                  </a:lnTo>
                  <a:lnTo>
                    <a:pt x="68465" y="352653"/>
                  </a:lnTo>
                  <a:lnTo>
                    <a:pt x="53251" y="352653"/>
                  </a:lnTo>
                  <a:lnTo>
                    <a:pt x="53251" y="345313"/>
                  </a:lnTo>
                  <a:lnTo>
                    <a:pt x="38036" y="345313"/>
                  </a:lnTo>
                  <a:lnTo>
                    <a:pt x="38036" y="308571"/>
                  </a:lnTo>
                  <a:lnTo>
                    <a:pt x="22821" y="308571"/>
                  </a:lnTo>
                  <a:lnTo>
                    <a:pt x="22821" y="161632"/>
                  </a:lnTo>
                  <a:lnTo>
                    <a:pt x="0" y="161632"/>
                  </a:lnTo>
                  <a:lnTo>
                    <a:pt x="0" y="477558"/>
                  </a:lnTo>
                  <a:lnTo>
                    <a:pt x="22821" y="477558"/>
                  </a:lnTo>
                  <a:lnTo>
                    <a:pt x="22821" y="536333"/>
                  </a:lnTo>
                  <a:lnTo>
                    <a:pt x="38036" y="536333"/>
                  </a:lnTo>
                  <a:lnTo>
                    <a:pt x="38036" y="551040"/>
                  </a:lnTo>
                  <a:lnTo>
                    <a:pt x="53251" y="551040"/>
                  </a:lnTo>
                  <a:lnTo>
                    <a:pt x="53251" y="514299"/>
                  </a:lnTo>
                  <a:lnTo>
                    <a:pt x="68465" y="514299"/>
                  </a:lnTo>
                  <a:lnTo>
                    <a:pt x="68465" y="521639"/>
                  </a:lnTo>
                  <a:lnTo>
                    <a:pt x="91274" y="521639"/>
                  </a:lnTo>
                  <a:lnTo>
                    <a:pt x="91274" y="514299"/>
                  </a:lnTo>
                  <a:lnTo>
                    <a:pt x="106489" y="514299"/>
                  </a:lnTo>
                  <a:lnTo>
                    <a:pt x="106489" y="506945"/>
                  </a:lnTo>
                  <a:lnTo>
                    <a:pt x="121704" y="506945"/>
                  </a:lnTo>
                  <a:lnTo>
                    <a:pt x="136918" y="506945"/>
                  </a:lnTo>
                  <a:lnTo>
                    <a:pt x="136918" y="499605"/>
                  </a:lnTo>
                  <a:lnTo>
                    <a:pt x="159740" y="499605"/>
                  </a:lnTo>
                  <a:lnTo>
                    <a:pt x="159740" y="484911"/>
                  </a:lnTo>
                  <a:close/>
                </a:path>
                <a:path w="327659" h="551179">
                  <a:moveTo>
                    <a:pt x="327075" y="0"/>
                  </a:moveTo>
                  <a:lnTo>
                    <a:pt x="311873" y="0"/>
                  </a:lnTo>
                  <a:lnTo>
                    <a:pt x="311873" y="36728"/>
                  </a:lnTo>
                  <a:lnTo>
                    <a:pt x="296659" y="36728"/>
                  </a:lnTo>
                  <a:lnTo>
                    <a:pt x="296659" y="66116"/>
                  </a:lnTo>
                  <a:lnTo>
                    <a:pt x="273837" y="66116"/>
                  </a:lnTo>
                  <a:lnTo>
                    <a:pt x="273837" y="44081"/>
                  </a:lnTo>
                  <a:lnTo>
                    <a:pt x="258622" y="44081"/>
                  </a:lnTo>
                  <a:lnTo>
                    <a:pt x="258622" y="80810"/>
                  </a:lnTo>
                  <a:lnTo>
                    <a:pt x="243408" y="80810"/>
                  </a:lnTo>
                  <a:lnTo>
                    <a:pt x="243408" y="220408"/>
                  </a:lnTo>
                  <a:lnTo>
                    <a:pt x="228193" y="220408"/>
                  </a:lnTo>
                  <a:lnTo>
                    <a:pt x="228193" y="198374"/>
                  </a:lnTo>
                  <a:lnTo>
                    <a:pt x="205371" y="198374"/>
                  </a:lnTo>
                  <a:lnTo>
                    <a:pt x="205371" y="220408"/>
                  </a:lnTo>
                  <a:lnTo>
                    <a:pt x="190169" y="220408"/>
                  </a:lnTo>
                  <a:lnTo>
                    <a:pt x="190169" y="323265"/>
                  </a:lnTo>
                  <a:lnTo>
                    <a:pt x="174955" y="323265"/>
                  </a:lnTo>
                  <a:lnTo>
                    <a:pt x="174955" y="411441"/>
                  </a:lnTo>
                  <a:lnTo>
                    <a:pt x="159740" y="411441"/>
                  </a:lnTo>
                  <a:lnTo>
                    <a:pt x="159740" y="455523"/>
                  </a:lnTo>
                  <a:lnTo>
                    <a:pt x="174955" y="455523"/>
                  </a:lnTo>
                  <a:lnTo>
                    <a:pt x="174955" y="433476"/>
                  </a:lnTo>
                  <a:lnTo>
                    <a:pt x="190169" y="433476"/>
                  </a:lnTo>
                  <a:lnTo>
                    <a:pt x="190169" y="426135"/>
                  </a:lnTo>
                  <a:lnTo>
                    <a:pt x="205371" y="426135"/>
                  </a:lnTo>
                  <a:lnTo>
                    <a:pt x="228193" y="426135"/>
                  </a:lnTo>
                  <a:lnTo>
                    <a:pt x="228193" y="411441"/>
                  </a:lnTo>
                  <a:lnTo>
                    <a:pt x="243408" y="411441"/>
                  </a:lnTo>
                  <a:lnTo>
                    <a:pt x="243408" y="345313"/>
                  </a:lnTo>
                  <a:lnTo>
                    <a:pt x="258622" y="345313"/>
                  </a:lnTo>
                  <a:lnTo>
                    <a:pt x="258622" y="330619"/>
                  </a:lnTo>
                  <a:lnTo>
                    <a:pt x="273837" y="330619"/>
                  </a:lnTo>
                  <a:lnTo>
                    <a:pt x="296659" y="330619"/>
                  </a:lnTo>
                  <a:lnTo>
                    <a:pt x="296659" y="315925"/>
                  </a:lnTo>
                  <a:lnTo>
                    <a:pt x="311873" y="315925"/>
                  </a:lnTo>
                  <a:lnTo>
                    <a:pt x="311873" y="308571"/>
                  </a:lnTo>
                  <a:lnTo>
                    <a:pt x="327075" y="308571"/>
                  </a:lnTo>
                  <a:lnTo>
                    <a:pt x="327075" y="0"/>
                  </a:lnTo>
                  <a:close/>
                </a:path>
              </a:pathLst>
            </a:custGeom>
            <a:solidFill>
              <a:srgbClr val="70AD47"/>
            </a:solidFill>
          </p:spPr>
          <p:txBody>
            <a:bodyPr wrap="square" lIns="0" tIns="0" rIns="0" bIns="0" rtlCol="0"/>
            <a:lstStyle/>
            <a:p>
              <a:endParaRPr/>
            </a:p>
          </p:txBody>
        </p:sp>
        <p:sp>
          <p:nvSpPr>
            <p:cNvPr id="51" name="object 51"/>
            <p:cNvSpPr/>
            <p:nvPr/>
          </p:nvSpPr>
          <p:spPr>
            <a:xfrm>
              <a:off x="9061026" y="3655771"/>
              <a:ext cx="327660" cy="551180"/>
            </a:xfrm>
            <a:custGeom>
              <a:avLst/>
              <a:gdLst/>
              <a:ahLst/>
              <a:cxnLst/>
              <a:rect l="l" t="t" r="r" b="b"/>
              <a:pathLst>
                <a:path w="327659" h="551179">
                  <a:moveTo>
                    <a:pt x="0" y="161638"/>
                  </a:moveTo>
                  <a:lnTo>
                    <a:pt x="22819" y="161638"/>
                  </a:lnTo>
                  <a:lnTo>
                    <a:pt x="22819" y="477568"/>
                  </a:lnTo>
                  <a:lnTo>
                    <a:pt x="0" y="477568"/>
                  </a:lnTo>
                  <a:lnTo>
                    <a:pt x="0" y="161638"/>
                  </a:lnTo>
                  <a:close/>
                </a:path>
                <a:path w="327659" h="551179">
                  <a:moveTo>
                    <a:pt x="22819" y="308582"/>
                  </a:moveTo>
                  <a:lnTo>
                    <a:pt x="38032" y="308582"/>
                  </a:lnTo>
                  <a:lnTo>
                    <a:pt x="38032" y="536345"/>
                  </a:lnTo>
                  <a:lnTo>
                    <a:pt x="22819" y="536345"/>
                  </a:lnTo>
                  <a:lnTo>
                    <a:pt x="22819" y="308582"/>
                  </a:lnTo>
                  <a:close/>
                </a:path>
                <a:path w="327659" h="551179">
                  <a:moveTo>
                    <a:pt x="38032" y="345318"/>
                  </a:moveTo>
                  <a:lnTo>
                    <a:pt x="53245" y="345318"/>
                  </a:lnTo>
                  <a:lnTo>
                    <a:pt x="53245" y="551040"/>
                  </a:lnTo>
                  <a:lnTo>
                    <a:pt x="38032" y="551040"/>
                  </a:lnTo>
                  <a:lnTo>
                    <a:pt x="38032" y="345318"/>
                  </a:lnTo>
                  <a:close/>
                </a:path>
                <a:path w="327659" h="551179">
                  <a:moveTo>
                    <a:pt x="53245" y="352665"/>
                  </a:moveTo>
                  <a:lnTo>
                    <a:pt x="68458" y="352665"/>
                  </a:lnTo>
                  <a:lnTo>
                    <a:pt x="68458" y="514304"/>
                  </a:lnTo>
                  <a:lnTo>
                    <a:pt x="53245" y="514304"/>
                  </a:lnTo>
                  <a:lnTo>
                    <a:pt x="53245" y="352665"/>
                  </a:lnTo>
                  <a:close/>
                </a:path>
                <a:path w="327659" h="551179">
                  <a:moveTo>
                    <a:pt x="68458" y="433485"/>
                  </a:moveTo>
                  <a:lnTo>
                    <a:pt x="91277" y="433485"/>
                  </a:lnTo>
                  <a:lnTo>
                    <a:pt x="91277" y="521651"/>
                  </a:lnTo>
                  <a:lnTo>
                    <a:pt x="68458" y="521651"/>
                  </a:lnTo>
                  <a:lnTo>
                    <a:pt x="68458" y="433485"/>
                  </a:lnTo>
                  <a:close/>
                </a:path>
                <a:path w="327659" h="551179">
                  <a:moveTo>
                    <a:pt x="91277" y="426137"/>
                  </a:moveTo>
                  <a:lnTo>
                    <a:pt x="106490" y="426137"/>
                  </a:lnTo>
                  <a:lnTo>
                    <a:pt x="106490" y="514304"/>
                  </a:lnTo>
                  <a:lnTo>
                    <a:pt x="91277" y="514304"/>
                  </a:lnTo>
                  <a:lnTo>
                    <a:pt x="91277" y="426137"/>
                  </a:lnTo>
                  <a:close/>
                </a:path>
                <a:path w="327659" h="551179">
                  <a:moveTo>
                    <a:pt x="106490" y="389401"/>
                  </a:moveTo>
                  <a:lnTo>
                    <a:pt x="121703" y="389401"/>
                  </a:lnTo>
                  <a:lnTo>
                    <a:pt x="121703" y="506957"/>
                  </a:lnTo>
                  <a:lnTo>
                    <a:pt x="106490" y="506957"/>
                  </a:lnTo>
                  <a:lnTo>
                    <a:pt x="106490" y="389401"/>
                  </a:lnTo>
                  <a:close/>
                </a:path>
                <a:path w="327659" h="551179">
                  <a:moveTo>
                    <a:pt x="121703" y="411443"/>
                  </a:moveTo>
                  <a:lnTo>
                    <a:pt x="136916" y="411443"/>
                  </a:lnTo>
                  <a:lnTo>
                    <a:pt x="136916" y="506957"/>
                  </a:lnTo>
                  <a:lnTo>
                    <a:pt x="121703" y="506957"/>
                  </a:lnTo>
                  <a:lnTo>
                    <a:pt x="121703" y="411443"/>
                  </a:lnTo>
                  <a:close/>
                </a:path>
                <a:path w="327659" h="551179">
                  <a:moveTo>
                    <a:pt x="136916" y="484915"/>
                  </a:moveTo>
                  <a:lnTo>
                    <a:pt x="159736" y="484915"/>
                  </a:lnTo>
                  <a:lnTo>
                    <a:pt x="159736" y="499609"/>
                  </a:lnTo>
                  <a:lnTo>
                    <a:pt x="136916" y="499609"/>
                  </a:lnTo>
                  <a:lnTo>
                    <a:pt x="136916" y="484915"/>
                  </a:lnTo>
                  <a:close/>
                </a:path>
                <a:path w="327659" h="551179">
                  <a:moveTo>
                    <a:pt x="159736" y="411443"/>
                  </a:moveTo>
                  <a:lnTo>
                    <a:pt x="174949" y="411443"/>
                  </a:lnTo>
                  <a:lnTo>
                    <a:pt x="174949" y="455526"/>
                  </a:lnTo>
                  <a:lnTo>
                    <a:pt x="159736" y="455526"/>
                  </a:lnTo>
                  <a:lnTo>
                    <a:pt x="159736" y="411443"/>
                  </a:lnTo>
                  <a:close/>
                </a:path>
                <a:path w="327659" h="551179">
                  <a:moveTo>
                    <a:pt x="174949" y="323276"/>
                  </a:moveTo>
                  <a:lnTo>
                    <a:pt x="190162" y="323276"/>
                  </a:lnTo>
                  <a:lnTo>
                    <a:pt x="190162" y="433485"/>
                  </a:lnTo>
                  <a:lnTo>
                    <a:pt x="174949" y="433485"/>
                  </a:lnTo>
                  <a:lnTo>
                    <a:pt x="174949" y="323276"/>
                  </a:lnTo>
                  <a:close/>
                </a:path>
                <a:path w="327659" h="551179">
                  <a:moveTo>
                    <a:pt x="190162" y="220416"/>
                  </a:moveTo>
                  <a:lnTo>
                    <a:pt x="205375" y="220416"/>
                  </a:lnTo>
                  <a:lnTo>
                    <a:pt x="205375" y="426137"/>
                  </a:lnTo>
                  <a:lnTo>
                    <a:pt x="190162" y="426137"/>
                  </a:lnTo>
                  <a:lnTo>
                    <a:pt x="190162" y="220416"/>
                  </a:lnTo>
                  <a:close/>
                </a:path>
                <a:path w="327659" h="551179">
                  <a:moveTo>
                    <a:pt x="205375" y="198374"/>
                  </a:moveTo>
                  <a:lnTo>
                    <a:pt x="228194" y="198374"/>
                  </a:lnTo>
                  <a:lnTo>
                    <a:pt x="228194" y="426137"/>
                  </a:lnTo>
                  <a:lnTo>
                    <a:pt x="205375" y="426137"/>
                  </a:lnTo>
                  <a:lnTo>
                    <a:pt x="205375" y="198374"/>
                  </a:lnTo>
                  <a:close/>
                </a:path>
                <a:path w="327659" h="551179">
                  <a:moveTo>
                    <a:pt x="228194" y="220416"/>
                  </a:moveTo>
                  <a:lnTo>
                    <a:pt x="243407" y="220416"/>
                  </a:lnTo>
                  <a:lnTo>
                    <a:pt x="243407" y="411443"/>
                  </a:lnTo>
                  <a:lnTo>
                    <a:pt x="228194" y="411443"/>
                  </a:lnTo>
                  <a:lnTo>
                    <a:pt x="228194" y="220416"/>
                  </a:lnTo>
                  <a:close/>
                </a:path>
                <a:path w="327659" h="551179">
                  <a:moveTo>
                    <a:pt x="243407" y="80819"/>
                  </a:moveTo>
                  <a:lnTo>
                    <a:pt x="258620" y="80819"/>
                  </a:lnTo>
                  <a:lnTo>
                    <a:pt x="258620" y="345318"/>
                  </a:lnTo>
                  <a:lnTo>
                    <a:pt x="243407" y="345318"/>
                  </a:lnTo>
                  <a:lnTo>
                    <a:pt x="243407" y="80819"/>
                  </a:lnTo>
                  <a:close/>
                </a:path>
                <a:path w="327659" h="551179">
                  <a:moveTo>
                    <a:pt x="258620" y="44083"/>
                  </a:moveTo>
                  <a:lnTo>
                    <a:pt x="273833" y="44083"/>
                  </a:lnTo>
                  <a:lnTo>
                    <a:pt x="273833" y="330624"/>
                  </a:lnTo>
                  <a:lnTo>
                    <a:pt x="258620" y="330624"/>
                  </a:lnTo>
                  <a:lnTo>
                    <a:pt x="258620" y="44083"/>
                  </a:lnTo>
                  <a:close/>
                </a:path>
                <a:path w="327659" h="551179">
                  <a:moveTo>
                    <a:pt x="273833" y="66124"/>
                  </a:moveTo>
                  <a:lnTo>
                    <a:pt x="296653" y="66124"/>
                  </a:lnTo>
                  <a:lnTo>
                    <a:pt x="296653" y="330624"/>
                  </a:lnTo>
                  <a:lnTo>
                    <a:pt x="273833" y="330624"/>
                  </a:lnTo>
                  <a:lnTo>
                    <a:pt x="273833" y="66124"/>
                  </a:lnTo>
                  <a:close/>
                </a:path>
                <a:path w="327659" h="551179">
                  <a:moveTo>
                    <a:pt x="296653" y="36736"/>
                  </a:moveTo>
                  <a:lnTo>
                    <a:pt x="311866" y="36736"/>
                  </a:lnTo>
                  <a:lnTo>
                    <a:pt x="311866" y="315929"/>
                  </a:lnTo>
                  <a:lnTo>
                    <a:pt x="296653" y="315929"/>
                  </a:lnTo>
                  <a:lnTo>
                    <a:pt x="296653" y="36736"/>
                  </a:lnTo>
                  <a:close/>
                </a:path>
                <a:path w="327659" h="551179">
                  <a:moveTo>
                    <a:pt x="311866" y="0"/>
                  </a:moveTo>
                  <a:lnTo>
                    <a:pt x="327079" y="0"/>
                  </a:lnTo>
                  <a:lnTo>
                    <a:pt x="327079" y="308582"/>
                  </a:lnTo>
                  <a:lnTo>
                    <a:pt x="311866" y="308582"/>
                  </a:lnTo>
                  <a:lnTo>
                    <a:pt x="311866" y="0"/>
                  </a:lnTo>
                  <a:close/>
                </a:path>
              </a:pathLst>
            </a:custGeom>
            <a:ln w="3175">
              <a:solidFill>
                <a:srgbClr val="000000"/>
              </a:solidFill>
            </a:ln>
          </p:spPr>
          <p:txBody>
            <a:bodyPr wrap="square" lIns="0" tIns="0" rIns="0" bIns="0" rtlCol="0"/>
            <a:lstStyle/>
            <a:p>
              <a:endParaRPr/>
            </a:p>
          </p:txBody>
        </p:sp>
        <p:sp>
          <p:nvSpPr>
            <p:cNvPr id="52" name="object 52"/>
            <p:cNvSpPr/>
            <p:nvPr/>
          </p:nvSpPr>
          <p:spPr>
            <a:xfrm>
              <a:off x="9388094" y="2935757"/>
              <a:ext cx="327660" cy="1007110"/>
            </a:xfrm>
            <a:custGeom>
              <a:avLst/>
              <a:gdLst/>
              <a:ahLst/>
              <a:cxnLst/>
              <a:rect l="l" t="t" r="r" b="b"/>
              <a:pathLst>
                <a:path w="327659" h="1007110">
                  <a:moveTo>
                    <a:pt x="327088" y="51422"/>
                  </a:moveTo>
                  <a:lnTo>
                    <a:pt x="311873" y="51422"/>
                  </a:lnTo>
                  <a:lnTo>
                    <a:pt x="311873" y="29387"/>
                  </a:lnTo>
                  <a:lnTo>
                    <a:pt x="289052" y="29387"/>
                  </a:lnTo>
                  <a:lnTo>
                    <a:pt x="289052" y="0"/>
                  </a:lnTo>
                  <a:lnTo>
                    <a:pt x="273837" y="0"/>
                  </a:lnTo>
                  <a:lnTo>
                    <a:pt x="273837" y="36728"/>
                  </a:lnTo>
                  <a:lnTo>
                    <a:pt x="258622" y="36728"/>
                  </a:lnTo>
                  <a:lnTo>
                    <a:pt x="258622" y="102857"/>
                  </a:lnTo>
                  <a:lnTo>
                    <a:pt x="243408" y="102857"/>
                  </a:lnTo>
                  <a:lnTo>
                    <a:pt x="243408" y="80810"/>
                  </a:lnTo>
                  <a:lnTo>
                    <a:pt x="220599" y="80810"/>
                  </a:lnTo>
                  <a:lnTo>
                    <a:pt x="220599" y="132245"/>
                  </a:lnTo>
                  <a:lnTo>
                    <a:pt x="205384" y="132245"/>
                  </a:lnTo>
                  <a:lnTo>
                    <a:pt x="205384" y="198374"/>
                  </a:lnTo>
                  <a:lnTo>
                    <a:pt x="190169" y="198374"/>
                  </a:lnTo>
                  <a:lnTo>
                    <a:pt x="190169" y="213067"/>
                  </a:lnTo>
                  <a:lnTo>
                    <a:pt x="174955" y="213067"/>
                  </a:lnTo>
                  <a:lnTo>
                    <a:pt x="174955" y="235102"/>
                  </a:lnTo>
                  <a:lnTo>
                    <a:pt x="152133" y="235102"/>
                  </a:lnTo>
                  <a:lnTo>
                    <a:pt x="152133" y="227761"/>
                  </a:lnTo>
                  <a:lnTo>
                    <a:pt x="136918" y="227761"/>
                  </a:lnTo>
                  <a:lnTo>
                    <a:pt x="136918" y="220408"/>
                  </a:lnTo>
                  <a:lnTo>
                    <a:pt x="121704" y="220408"/>
                  </a:lnTo>
                  <a:lnTo>
                    <a:pt x="121704" y="404088"/>
                  </a:lnTo>
                  <a:lnTo>
                    <a:pt x="106502" y="404088"/>
                  </a:lnTo>
                  <a:lnTo>
                    <a:pt x="106502" y="573074"/>
                  </a:lnTo>
                  <a:lnTo>
                    <a:pt x="83680" y="573074"/>
                  </a:lnTo>
                  <a:lnTo>
                    <a:pt x="83680" y="609815"/>
                  </a:lnTo>
                  <a:lnTo>
                    <a:pt x="68465" y="609815"/>
                  </a:lnTo>
                  <a:lnTo>
                    <a:pt x="68465" y="595122"/>
                  </a:lnTo>
                  <a:lnTo>
                    <a:pt x="53251" y="595122"/>
                  </a:lnTo>
                  <a:lnTo>
                    <a:pt x="53251" y="624509"/>
                  </a:lnTo>
                  <a:lnTo>
                    <a:pt x="38036" y="624509"/>
                  </a:lnTo>
                  <a:lnTo>
                    <a:pt x="38036" y="690626"/>
                  </a:lnTo>
                  <a:lnTo>
                    <a:pt x="15214" y="690626"/>
                  </a:lnTo>
                  <a:lnTo>
                    <a:pt x="15214" y="697979"/>
                  </a:lnTo>
                  <a:lnTo>
                    <a:pt x="0" y="697979"/>
                  </a:lnTo>
                  <a:lnTo>
                    <a:pt x="0" y="1006563"/>
                  </a:lnTo>
                  <a:lnTo>
                    <a:pt x="15214" y="1006563"/>
                  </a:lnTo>
                  <a:lnTo>
                    <a:pt x="38036" y="1006563"/>
                  </a:lnTo>
                  <a:lnTo>
                    <a:pt x="38036" y="977176"/>
                  </a:lnTo>
                  <a:lnTo>
                    <a:pt x="53251" y="977176"/>
                  </a:lnTo>
                  <a:lnTo>
                    <a:pt x="53251" y="969822"/>
                  </a:lnTo>
                  <a:lnTo>
                    <a:pt x="68465" y="969822"/>
                  </a:lnTo>
                  <a:lnTo>
                    <a:pt x="68465" y="933094"/>
                  </a:lnTo>
                  <a:lnTo>
                    <a:pt x="83680" y="933094"/>
                  </a:lnTo>
                  <a:lnTo>
                    <a:pt x="83680" y="903706"/>
                  </a:lnTo>
                  <a:lnTo>
                    <a:pt x="106502" y="903706"/>
                  </a:lnTo>
                  <a:lnTo>
                    <a:pt x="106502" y="844918"/>
                  </a:lnTo>
                  <a:lnTo>
                    <a:pt x="121704" y="844918"/>
                  </a:lnTo>
                  <a:lnTo>
                    <a:pt x="121704" y="786142"/>
                  </a:lnTo>
                  <a:lnTo>
                    <a:pt x="136918" y="786142"/>
                  </a:lnTo>
                  <a:lnTo>
                    <a:pt x="136918" y="771448"/>
                  </a:lnTo>
                  <a:lnTo>
                    <a:pt x="152133" y="771448"/>
                  </a:lnTo>
                  <a:lnTo>
                    <a:pt x="152133" y="742061"/>
                  </a:lnTo>
                  <a:lnTo>
                    <a:pt x="174955" y="742061"/>
                  </a:lnTo>
                  <a:lnTo>
                    <a:pt x="174955" y="727367"/>
                  </a:lnTo>
                  <a:lnTo>
                    <a:pt x="190169" y="727367"/>
                  </a:lnTo>
                  <a:lnTo>
                    <a:pt x="190169" y="683285"/>
                  </a:lnTo>
                  <a:lnTo>
                    <a:pt x="205384" y="683285"/>
                  </a:lnTo>
                  <a:lnTo>
                    <a:pt x="205384" y="639203"/>
                  </a:lnTo>
                  <a:lnTo>
                    <a:pt x="220599" y="639203"/>
                  </a:lnTo>
                  <a:lnTo>
                    <a:pt x="220599" y="609815"/>
                  </a:lnTo>
                  <a:lnTo>
                    <a:pt x="243408" y="609815"/>
                  </a:lnTo>
                  <a:lnTo>
                    <a:pt x="258622" y="609815"/>
                  </a:lnTo>
                  <a:lnTo>
                    <a:pt x="258622" y="565734"/>
                  </a:lnTo>
                  <a:lnTo>
                    <a:pt x="273837" y="565734"/>
                  </a:lnTo>
                  <a:lnTo>
                    <a:pt x="273837" y="506945"/>
                  </a:lnTo>
                  <a:lnTo>
                    <a:pt x="289052" y="506945"/>
                  </a:lnTo>
                  <a:lnTo>
                    <a:pt x="289052" y="484911"/>
                  </a:lnTo>
                  <a:lnTo>
                    <a:pt x="311873" y="484911"/>
                  </a:lnTo>
                  <a:lnTo>
                    <a:pt x="327088" y="484911"/>
                  </a:lnTo>
                  <a:lnTo>
                    <a:pt x="327088" y="51422"/>
                  </a:lnTo>
                  <a:close/>
                </a:path>
              </a:pathLst>
            </a:custGeom>
            <a:solidFill>
              <a:srgbClr val="70AD47"/>
            </a:solidFill>
          </p:spPr>
          <p:txBody>
            <a:bodyPr wrap="square" lIns="0" tIns="0" rIns="0" bIns="0" rtlCol="0"/>
            <a:lstStyle/>
            <a:p>
              <a:endParaRPr/>
            </a:p>
          </p:txBody>
        </p:sp>
        <p:sp>
          <p:nvSpPr>
            <p:cNvPr id="53" name="object 53"/>
            <p:cNvSpPr/>
            <p:nvPr/>
          </p:nvSpPr>
          <p:spPr>
            <a:xfrm>
              <a:off x="9388106" y="2935745"/>
              <a:ext cx="327660" cy="1007110"/>
            </a:xfrm>
            <a:custGeom>
              <a:avLst/>
              <a:gdLst/>
              <a:ahLst/>
              <a:cxnLst/>
              <a:rect l="l" t="t" r="r" b="b"/>
              <a:pathLst>
                <a:path w="327659" h="1007110">
                  <a:moveTo>
                    <a:pt x="0" y="697984"/>
                  </a:moveTo>
                  <a:lnTo>
                    <a:pt x="15212" y="697984"/>
                  </a:lnTo>
                  <a:lnTo>
                    <a:pt x="15212" y="1006566"/>
                  </a:lnTo>
                  <a:lnTo>
                    <a:pt x="0" y="1006566"/>
                  </a:lnTo>
                  <a:lnTo>
                    <a:pt x="0" y="697984"/>
                  </a:lnTo>
                  <a:close/>
                </a:path>
                <a:path w="327659" h="1007110">
                  <a:moveTo>
                    <a:pt x="15212" y="690637"/>
                  </a:moveTo>
                  <a:lnTo>
                    <a:pt x="38032" y="690637"/>
                  </a:lnTo>
                  <a:lnTo>
                    <a:pt x="38032" y="1006566"/>
                  </a:lnTo>
                  <a:lnTo>
                    <a:pt x="15212" y="1006566"/>
                  </a:lnTo>
                  <a:lnTo>
                    <a:pt x="15212" y="690637"/>
                  </a:lnTo>
                  <a:close/>
                </a:path>
                <a:path w="327659" h="1007110">
                  <a:moveTo>
                    <a:pt x="38032" y="624512"/>
                  </a:moveTo>
                  <a:lnTo>
                    <a:pt x="53245" y="624512"/>
                  </a:lnTo>
                  <a:lnTo>
                    <a:pt x="53245" y="977178"/>
                  </a:lnTo>
                  <a:lnTo>
                    <a:pt x="38032" y="977178"/>
                  </a:lnTo>
                  <a:lnTo>
                    <a:pt x="38032" y="624512"/>
                  </a:lnTo>
                  <a:close/>
                </a:path>
                <a:path w="327659" h="1007110">
                  <a:moveTo>
                    <a:pt x="53245" y="595123"/>
                  </a:moveTo>
                  <a:lnTo>
                    <a:pt x="68458" y="595123"/>
                  </a:lnTo>
                  <a:lnTo>
                    <a:pt x="68458" y="969830"/>
                  </a:lnTo>
                  <a:lnTo>
                    <a:pt x="53245" y="969830"/>
                  </a:lnTo>
                  <a:lnTo>
                    <a:pt x="53245" y="595123"/>
                  </a:lnTo>
                  <a:close/>
                </a:path>
                <a:path w="327659" h="1007110">
                  <a:moveTo>
                    <a:pt x="68458" y="609817"/>
                  </a:moveTo>
                  <a:lnTo>
                    <a:pt x="83671" y="609817"/>
                  </a:lnTo>
                  <a:lnTo>
                    <a:pt x="83671" y="933094"/>
                  </a:lnTo>
                  <a:lnTo>
                    <a:pt x="68458" y="933094"/>
                  </a:lnTo>
                  <a:lnTo>
                    <a:pt x="68458" y="609817"/>
                  </a:lnTo>
                  <a:close/>
                </a:path>
                <a:path w="327659" h="1007110">
                  <a:moveTo>
                    <a:pt x="83671" y="573081"/>
                  </a:moveTo>
                  <a:lnTo>
                    <a:pt x="106490" y="573081"/>
                  </a:lnTo>
                  <a:lnTo>
                    <a:pt x="106490" y="903706"/>
                  </a:lnTo>
                  <a:lnTo>
                    <a:pt x="83671" y="903706"/>
                  </a:lnTo>
                  <a:lnTo>
                    <a:pt x="83671" y="573081"/>
                  </a:lnTo>
                  <a:close/>
                </a:path>
                <a:path w="327659" h="1007110">
                  <a:moveTo>
                    <a:pt x="106490" y="404096"/>
                  </a:moveTo>
                  <a:lnTo>
                    <a:pt x="121703" y="404096"/>
                  </a:lnTo>
                  <a:lnTo>
                    <a:pt x="121703" y="844928"/>
                  </a:lnTo>
                  <a:lnTo>
                    <a:pt x="106490" y="844928"/>
                  </a:lnTo>
                  <a:lnTo>
                    <a:pt x="106490" y="404096"/>
                  </a:lnTo>
                  <a:close/>
                </a:path>
                <a:path w="327659" h="1007110">
                  <a:moveTo>
                    <a:pt x="121703" y="220416"/>
                  </a:moveTo>
                  <a:lnTo>
                    <a:pt x="136916" y="220416"/>
                  </a:lnTo>
                  <a:lnTo>
                    <a:pt x="136916" y="786150"/>
                  </a:lnTo>
                  <a:lnTo>
                    <a:pt x="121703" y="786150"/>
                  </a:lnTo>
                  <a:lnTo>
                    <a:pt x="121703" y="220416"/>
                  </a:lnTo>
                  <a:close/>
                </a:path>
                <a:path w="327659" h="1007110">
                  <a:moveTo>
                    <a:pt x="136916" y="227763"/>
                  </a:moveTo>
                  <a:lnTo>
                    <a:pt x="152129" y="227763"/>
                  </a:lnTo>
                  <a:lnTo>
                    <a:pt x="152129" y="771456"/>
                  </a:lnTo>
                  <a:lnTo>
                    <a:pt x="136916" y="771456"/>
                  </a:lnTo>
                  <a:lnTo>
                    <a:pt x="136916" y="227763"/>
                  </a:lnTo>
                  <a:close/>
                </a:path>
                <a:path w="327659" h="1007110">
                  <a:moveTo>
                    <a:pt x="152129" y="235110"/>
                  </a:moveTo>
                  <a:lnTo>
                    <a:pt x="174949" y="235110"/>
                  </a:lnTo>
                  <a:lnTo>
                    <a:pt x="174949" y="742067"/>
                  </a:lnTo>
                  <a:lnTo>
                    <a:pt x="152129" y="742067"/>
                  </a:lnTo>
                  <a:lnTo>
                    <a:pt x="152129" y="235110"/>
                  </a:lnTo>
                  <a:close/>
                </a:path>
                <a:path w="327659" h="1007110">
                  <a:moveTo>
                    <a:pt x="174949" y="213068"/>
                  </a:moveTo>
                  <a:lnTo>
                    <a:pt x="190162" y="213068"/>
                  </a:lnTo>
                  <a:lnTo>
                    <a:pt x="190162" y="727373"/>
                  </a:lnTo>
                  <a:lnTo>
                    <a:pt x="174949" y="727373"/>
                  </a:lnTo>
                  <a:lnTo>
                    <a:pt x="174949" y="213068"/>
                  </a:lnTo>
                  <a:close/>
                </a:path>
                <a:path w="327659" h="1007110">
                  <a:moveTo>
                    <a:pt x="190162" y="198374"/>
                  </a:moveTo>
                  <a:lnTo>
                    <a:pt x="205375" y="198374"/>
                  </a:lnTo>
                  <a:lnTo>
                    <a:pt x="205375" y="683289"/>
                  </a:lnTo>
                  <a:lnTo>
                    <a:pt x="190162" y="683289"/>
                  </a:lnTo>
                  <a:lnTo>
                    <a:pt x="190162" y="198374"/>
                  </a:lnTo>
                  <a:close/>
                </a:path>
                <a:path w="327659" h="1007110">
                  <a:moveTo>
                    <a:pt x="205375" y="132249"/>
                  </a:moveTo>
                  <a:lnTo>
                    <a:pt x="220588" y="132249"/>
                  </a:lnTo>
                  <a:lnTo>
                    <a:pt x="220588" y="639206"/>
                  </a:lnTo>
                  <a:lnTo>
                    <a:pt x="205375" y="639206"/>
                  </a:lnTo>
                  <a:lnTo>
                    <a:pt x="205375" y="132249"/>
                  </a:lnTo>
                  <a:close/>
                </a:path>
                <a:path w="327659" h="1007110">
                  <a:moveTo>
                    <a:pt x="220588" y="80819"/>
                  </a:moveTo>
                  <a:lnTo>
                    <a:pt x="243407" y="80819"/>
                  </a:lnTo>
                  <a:lnTo>
                    <a:pt x="243407" y="609817"/>
                  </a:lnTo>
                  <a:lnTo>
                    <a:pt x="220588" y="609817"/>
                  </a:lnTo>
                  <a:lnTo>
                    <a:pt x="220588" y="80819"/>
                  </a:lnTo>
                  <a:close/>
                </a:path>
                <a:path w="327659" h="1007110">
                  <a:moveTo>
                    <a:pt x="243407" y="102860"/>
                  </a:moveTo>
                  <a:lnTo>
                    <a:pt x="258620" y="102860"/>
                  </a:lnTo>
                  <a:lnTo>
                    <a:pt x="258620" y="609817"/>
                  </a:lnTo>
                  <a:lnTo>
                    <a:pt x="243407" y="609817"/>
                  </a:lnTo>
                  <a:lnTo>
                    <a:pt x="243407" y="102860"/>
                  </a:lnTo>
                  <a:close/>
                </a:path>
                <a:path w="327659" h="1007110">
                  <a:moveTo>
                    <a:pt x="258620" y="36736"/>
                  </a:moveTo>
                  <a:lnTo>
                    <a:pt x="273833" y="36736"/>
                  </a:lnTo>
                  <a:lnTo>
                    <a:pt x="273833" y="565734"/>
                  </a:lnTo>
                  <a:lnTo>
                    <a:pt x="258620" y="565734"/>
                  </a:lnTo>
                  <a:lnTo>
                    <a:pt x="258620" y="36736"/>
                  </a:lnTo>
                  <a:close/>
                </a:path>
                <a:path w="327659" h="1007110">
                  <a:moveTo>
                    <a:pt x="273833" y="0"/>
                  </a:moveTo>
                  <a:lnTo>
                    <a:pt x="289046" y="0"/>
                  </a:lnTo>
                  <a:lnTo>
                    <a:pt x="289046" y="506957"/>
                  </a:lnTo>
                  <a:lnTo>
                    <a:pt x="273833" y="506957"/>
                  </a:lnTo>
                  <a:lnTo>
                    <a:pt x="273833" y="0"/>
                  </a:lnTo>
                  <a:close/>
                </a:path>
                <a:path w="327659" h="1007110">
                  <a:moveTo>
                    <a:pt x="289046" y="29388"/>
                  </a:moveTo>
                  <a:lnTo>
                    <a:pt x="311866" y="29388"/>
                  </a:lnTo>
                  <a:lnTo>
                    <a:pt x="311866" y="484915"/>
                  </a:lnTo>
                  <a:lnTo>
                    <a:pt x="289046" y="484915"/>
                  </a:lnTo>
                  <a:lnTo>
                    <a:pt x="289046" y="29388"/>
                  </a:lnTo>
                  <a:close/>
                </a:path>
                <a:path w="327659" h="1007110">
                  <a:moveTo>
                    <a:pt x="311866" y="51430"/>
                  </a:moveTo>
                  <a:lnTo>
                    <a:pt x="327079" y="51430"/>
                  </a:lnTo>
                  <a:lnTo>
                    <a:pt x="327079" y="484915"/>
                  </a:lnTo>
                  <a:lnTo>
                    <a:pt x="311866" y="484915"/>
                  </a:lnTo>
                  <a:lnTo>
                    <a:pt x="311866" y="51430"/>
                  </a:lnTo>
                  <a:close/>
                </a:path>
              </a:pathLst>
            </a:custGeom>
            <a:ln w="3175">
              <a:solidFill>
                <a:srgbClr val="000000"/>
              </a:solidFill>
            </a:ln>
          </p:spPr>
          <p:txBody>
            <a:bodyPr wrap="square" lIns="0" tIns="0" rIns="0" bIns="0" rtlCol="0"/>
            <a:lstStyle/>
            <a:p>
              <a:endParaRPr/>
            </a:p>
          </p:txBody>
        </p:sp>
        <p:sp>
          <p:nvSpPr>
            <p:cNvPr id="54" name="object 54"/>
            <p:cNvSpPr/>
            <p:nvPr/>
          </p:nvSpPr>
          <p:spPr>
            <a:xfrm>
              <a:off x="9715183" y="2663900"/>
              <a:ext cx="327660" cy="742315"/>
            </a:xfrm>
            <a:custGeom>
              <a:avLst/>
              <a:gdLst/>
              <a:ahLst/>
              <a:cxnLst/>
              <a:rect l="l" t="t" r="r" b="b"/>
              <a:pathLst>
                <a:path w="327659" h="742314">
                  <a:moveTo>
                    <a:pt x="327075" y="249809"/>
                  </a:moveTo>
                  <a:lnTo>
                    <a:pt x="304253" y="249809"/>
                  </a:lnTo>
                  <a:lnTo>
                    <a:pt x="304253" y="183680"/>
                  </a:lnTo>
                  <a:lnTo>
                    <a:pt x="289039" y="183680"/>
                  </a:lnTo>
                  <a:lnTo>
                    <a:pt x="289039" y="154292"/>
                  </a:lnTo>
                  <a:lnTo>
                    <a:pt x="273824" y="154292"/>
                  </a:lnTo>
                  <a:lnTo>
                    <a:pt x="258622" y="154292"/>
                  </a:lnTo>
                  <a:lnTo>
                    <a:pt x="258622" y="168986"/>
                  </a:lnTo>
                  <a:lnTo>
                    <a:pt x="235800" y="168986"/>
                  </a:lnTo>
                  <a:lnTo>
                    <a:pt x="235800" y="205727"/>
                  </a:lnTo>
                  <a:lnTo>
                    <a:pt x="220586" y="205727"/>
                  </a:lnTo>
                  <a:lnTo>
                    <a:pt x="220586" y="264502"/>
                  </a:lnTo>
                  <a:lnTo>
                    <a:pt x="205371" y="264502"/>
                  </a:lnTo>
                  <a:lnTo>
                    <a:pt x="205371" y="95516"/>
                  </a:lnTo>
                  <a:lnTo>
                    <a:pt x="190157" y="95516"/>
                  </a:lnTo>
                  <a:lnTo>
                    <a:pt x="190157" y="44081"/>
                  </a:lnTo>
                  <a:lnTo>
                    <a:pt x="167335" y="44081"/>
                  </a:lnTo>
                  <a:lnTo>
                    <a:pt x="167335" y="0"/>
                  </a:lnTo>
                  <a:lnTo>
                    <a:pt x="152120" y="0"/>
                  </a:lnTo>
                  <a:lnTo>
                    <a:pt x="152120" y="14693"/>
                  </a:lnTo>
                  <a:lnTo>
                    <a:pt x="136918" y="14693"/>
                  </a:lnTo>
                  <a:lnTo>
                    <a:pt x="136918" y="0"/>
                  </a:lnTo>
                  <a:lnTo>
                    <a:pt x="121704" y="0"/>
                  </a:lnTo>
                  <a:lnTo>
                    <a:pt x="121704" y="29387"/>
                  </a:lnTo>
                  <a:lnTo>
                    <a:pt x="98882" y="29387"/>
                  </a:lnTo>
                  <a:lnTo>
                    <a:pt x="98882" y="88176"/>
                  </a:lnTo>
                  <a:lnTo>
                    <a:pt x="83667" y="88176"/>
                  </a:lnTo>
                  <a:lnTo>
                    <a:pt x="83667" y="132257"/>
                  </a:lnTo>
                  <a:lnTo>
                    <a:pt x="68453" y="132257"/>
                  </a:lnTo>
                  <a:lnTo>
                    <a:pt x="53238" y="132257"/>
                  </a:lnTo>
                  <a:lnTo>
                    <a:pt x="53238" y="168986"/>
                  </a:lnTo>
                  <a:lnTo>
                    <a:pt x="30416" y="168986"/>
                  </a:lnTo>
                  <a:lnTo>
                    <a:pt x="30416" y="220421"/>
                  </a:lnTo>
                  <a:lnTo>
                    <a:pt x="15214" y="220421"/>
                  </a:lnTo>
                  <a:lnTo>
                    <a:pt x="15214" y="279196"/>
                  </a:lnTo>
                  <a:lnTo>
                    <a:pt x="0" y="279196"/>
                  </a:lnTo>
                  <a:lnTo>
                    <a:pt x="0" y="742073"/>
                  </a:lnTo>
                  <a:lnTo>
                    <a:pt x="15214" y="742073"/>
                  </a:lnTo>
                  <a:lnTo>
                    <a:pt x="15214" y="712685"/>
                  </a:lnTo>
                  <a:lnTo>
                    <a:pt x="30416" y="712685"/>
                  </a:lnTo>
                  <a:lnTo>
                    <a:pt x="30416" y="697992"/>
                  </a:lnTo>
                  <a:lnTo>
                    <a:pt x="53238" y="697992"/>
                  </a:lnTo>
                  <a:lnTo>
                    <a:pt x="53238" y="690638"/>
                  </a:lnTo>
                  <a:lnTo>
                    <a:pt x="68453" y="690638"/>
                  </a:lnTo>
                  <a:lnTo>
                    <a:pt x="68453" y="653910"/>
                  </a:lnTo>
                  <a:lnTo>
                    <a:pt x="83667" y="653910"/>
                  </a:lnTo>
                  <a:lnTo>
                    <a:pt x="83667" y="595122"/>
                  </a:lnTo>
                  <a:lnTo>
                    <a:pt x="98882" y="595122"/>
                  </a:lnTo>
                  <a:lnTo>
                    <a:pt x="98882" y="565734"/>
                  </a:lnTo>
                  <a:lnTo>
                    <a:pt x="121704" y="565734"/>
                  </a:lnTo>
                  <a:lnTo>
                    <a:pt x="121704" y="536346"/>
                  </a:lnTo>
                  <a:lnTo>
                    <a:pt x="136918" y="536346"/>
                  </a:lnTo>
                  <a:lnTo>
                    <a:pt x="152120" y="536346"/>
                  </a:lnTo>
                  <a:lnTo>
                    <a:pt x="152120" y="514311"/>
                  </a:lnTo>
                  <a:lnTo>
                    <a:pt x="167335" y="514311"/>
                  </a:lnTo>
                  <a:lnTo>
                    <a:pt x="167335" y="506958"/>
                  </a:lnTo>
                  <a:lnTo>
                    <a:pt x="190157" y="506958"/>
                  </a:lnTo>
                  <a:lnTo>
                    <a:pt x="190157" y="470230"/>
                  </a:lnTo>
                  <a:lnTo>
                    <a:pt x="205371" y="470230"/>
                  </a:lnTo>
                  <a:lnTo>
                    <a:pt x="205371" y="536346"/>
                  </a:lnTo>
                  <a:lnTo>
                    <a:pt x="220586" y="536346"/>
                  </a:lnTo>
                  <a:lnTo>
                    <a:pt x="235800" y="536346"/>
                  </a:lnTo>
                  <a:lnTo>
                    <a:pt x="258622" y="536346"/>
                  </a:lnTo>
                  <a:lnTo>
                    <a:pt x="258622" y="506958"/>
                  </a:lnTo>
                  <a:lnTo>
                    <a:pt x="273824" y="506958"/>
                  </a:lnTo>
                  <a:lnTo>
                    <a:pt x="289039" y="506958"/>
                  </a:lnTo>
                  <a:lnTo>
                    <a:pt x="289039" y="521652"/>
                  </a:lnTo>
                  <a:lnTo>
                    <a:pt x="304253" y="521652"/>
                  </a:lnTo>
                  <a:lnTo>
                    <a:pt x="304253" y="558393"/>
                  </a:lnTo>
                  <a:lnTo>
                    <a:pt x="327075" y="558393"/>
                  </a:lnTo>
                  <a:lnTo>
                    <a:pt x="327075" y="249809"/>
                  </a:lnTo>
                  <a:close/>
                </a:path>
              </a:pathLst>
            </a:custGeom>
            <a:solidFill>
              <a:srgbClr val="70AD47"/>
            </a:solidFill>
          </p:spPr>
          <p:txBody>
            <a:bodyPr wrap="square" lIns="0" tIns="0" rIns="0" bIns="0" rtlCol="0"/>
            <a:lstStyle/>
            <a:p>
              <a:endParaRPr/>
            </a:p>
          </p:txBody>
        </p:sp>
        <p:sp>
          <p:nvSpPr>
            <p:cNvPr id="55" name="object 55"/>
            <p:cNvSpPr/>
            <p:nvPr/>
          </p:nvSpPr>
          <p:spPr>
            <a:xfrm>
              <a:off x="9715185" y="2663898"/>
              <a:ext cx="327660" cy="742315"/>
            </a:xfrm>
            <a:custGeom>
              <a:avLst/>
              <a:gdLst/>
              <a:ahLst/>
              <a:cxnLst/>
              <a:rect l="l" t="t" r="r" b="b"/>
              <a:pathLst>
                <a:path w="327659" h="742314">
                  <a:moveTo>
                    <a:pt x="0" y="279193"/>
                  </a:moveTo>
                  <a:lnTo>
                    <a:pt x="15212" y="279193"/>
                  </a:lnTo>
                  <a:lnTo>
                    <a:pt x="15212" y="742067"/>
                  </a:lnTo>
                  <a:lnTo>
                    <a:pt x="0" y="742067"/>
                  </a:lnTo>
                  <a:lnTo>
                    <a:pt x="0" y="279193"/>
                  </a:lnTo>
                  <a:close/>
                </a:path>
                <a:path w="327659" h="742314">
                  <a:moveTo>
                    <a:pt x="15212" y="220416"/>
                  </a:moveTo>
                  <a:lnTo>
                    <a:pt x="30425" y="220416"/>
                  </a:lnTo>
                  <a:lnTo>
                    <a:pt x="30425" y="712678"/>
                  </a:lnTo>
                  <a:lnTo>
                    <a:pt x="15212" y="712678"/>
                  </a:lnTo>
                  <a:lnTo>
                    <a:pt x="15212" y="220416"/>
                  </a:lnTo>
                  <a:close/>
                </a:path>
                <a:path w="327659" h="742314">
                  <a:moveTo>
                    <a:pt x="30425" y="168985"/>
                  </a:moveTo>
                  <a:lnTo>
                    <a:pt x="53245" y="168985"/>
                  </a:lnTo>
                  <a:lnTo>
                    <a:pt x="53245" y="697984"/>
                  </a:lnTo>
                  <a:lnTo>
                    <a:pt x="30425" y="697984"/>
                  </a:lnTo>
                  <a:lnTo>
                    <a:pt x="30425" y="168985"/>
                  </a:lnTo>
                  <a:close/>
                </a:path>
                <a:path w="327659" h="742314">
                  <a:moveTo>
                    <a:pt x="53245" y="132249"/>
                  </a:moveTo>
                  <a:lnTo>
                    <a:pt x="68458" y="132249"/>
                  </a:lnTo>
                  <a:lnTo>
                    <a:pt x="68458" y="690637"/>
                  </a:lnTo>
                  <a:lnTo>
                    <a:pt x="53245" y="690637"/>
                  </a:lnTo>
                  <a:lnTo>
                    <a:pt x="53245" y="132249"/>
                  </a:lnTo>
                  <a:close/>
                </a:path>
                <a:path w="327659" h="742314">
                  <a:moveTo>
                    <a:pt x="68458" y="132249"/>
                  </a:moveTo>
                  <a:lnTo>
                    <a:pt x="83671" y="132249"/>
                  </a:lnTo>
                  <a:lnTo>
                    <a:pt x="83671" y="653901"/>
                  </a:lnTo>
                  <a:lnTo>
                    <a:pt x="68458" y="653901"/>
                  </a:lnTo>
                  <a:lnTo>
                    <a:pt x="68458" y="132249"/>
                  </a:lnTo>
                  <a:close/>
                </a:path>
                <a:path w="327659" h="742314">
                  <a:moveTo>
                    <a:pt x="83671" y="88166"/>
                  </a:moveTo>
                  <a:lnTo>
                    <a:pt x="98884" y="88166"/>
                  </a:lnTo>
                  <a:lnTo>
                    <a:pt x="98884" y="595123"/>
                  </a:lnTo>
                  <a:lnTo>
                    <a:pt x="83671" y="595123"/>
                  </a:lnTo>
                  <a:lnTo>
                    <a:pt x="83671" y="88166"/>
                  </a:lnTo>
                  <a:close/>
                </a:path>
                <a:path w="327659" h="742314">
                  <a:moveTo>
                    <a:pt x="98884" y="29388"/>
                  </a:moveTo>
                  <a:lnTo>
                    <a:pt x="121703" y="29388"/>
                  </a:lnTo>
                  <a:lnTo>
                    <a:pt x="121703" y="565734"/>
                  </a:lnTo>
                  <a:lnTo>
                    <a:pt x="98884" y="565734"/>
                  </a:lnTo>
                  <a:lnTo>
                    <a:pt x="98884" y="29388"/>
                  </a:lnTo>
                  <a:close/>
                </a:path>
                <a:path w="327659" h="742314">
                  <a:moveTo>
                    <a:pt x="121703" y="0"/>
                  </a:moveTo>
                  <a:lnTo>
                    <a:pt x="136916" y="0"/>
                  </a:lnTo>
                  <a:lnTo>
                    <a:pt x="136916" y="536345"/>
                  </a:lnTo>
                  <a:lnTo>
                    <a:pt x="121703" y="536345"/>
                  </a:lnTo>
                  <a:lnTo>
                    <a:pt x="121703" y="0"/>
                  </a:lnTo>
                  <a:close/>
                </a:path>
                <a:path w="327659" h="742314">
                  <a:moveTo>
                    <a:pt x="136916" y="14694"/>
                  </a:moveTo>
                  <a:lnTo>
                    <a:pt x="152129" y="14694"/>
                  </a:lnTo>
                  <a:lnTo>
                    <a:pt x="152129" y="536345"/>
                  </a:lnTo>
                  <a:lnTo>
                    <a:pt x="136916" y="536345"/>
                  </a:lnTo>
                  <a:lnTo>
                    <a:pt x="136916" y="14694"/>
                  </a:lnTo>
                  <a:close/>
                </a:path>
                <a:path w="327659" h="742314">
                  <a:moveTo>
                    <a:pt x="152129" y="0"/>
                  </a:moveTo>
                  <a:lnTo>
                    <a:pt x="167342" y="0"/>
                  </a:lnTo>
                  <a:lnTo>
                    <a:pt x="167342" y="514304"/>
                  </a:lnTo>
                  <a:lnTo>
                    <a:pt x="152129" y="514304"/>
                  </a:lnTo>
                  <a:lnTo>
                    <a:pt x="152129" y="0"/>
                  </a:lnTo>
                  <a:close/>
                </a:path>
                <a:path w="327659" h="742314">
                  <a:moveTo>
                    <a:pt x="167342" y="44083"/>
                  </a:moveTo>
                  <a:lnTo>
                    <a:pt x="190162" y="44083"/>
                  </a:lnTo>
                  <a:lnTo>
                    <a:pt x="190162" y="506957"/>
                  </a:lnTo>
                  <a:lnTo>
                    <a:pt x="167342" y="506957"/>
                  </a:lnTo>
                  <a:lnTo>
                    <a:pt x="167342" y="44083"/>
                  </a:lnTo>
                  <a:close/>
                </a:path>
                <a:path w="327659" h="742314">
                  <a:moveTo>
                    <a:pt x="190162" y="95513"/>
                  </a:moveTo>
                  <a:lnTo>
                    <a:pt x="205375" y="95513"/>
                  </a:lnTo>
                  <a:lnTo>
                    <a:pt x="205375" y="470221"/>
                  </a:lnTo>
                  <a:lnTo>
                    <a:pt x="190162" y="470221"/>
                  </a:lnTo>
                  <a:lnTo>
                    <a:pt x="190162" y="95513"/>
                  </a:lnTo>
                  <a:close/>
                </a:path>
                <a:path w="327659" h="742314">
                  <a:moveTo>
                    <a:pt x="205375" y="264499"/>
                  </a:moveTo>
                  <a:lnTo>
                    <a:pt x="220588" y="264499"/>
                  </a:lnTo>
                  <a:lnTo>
                    <a:pt x="220588" y="536345"/>
                  </a:lnTo>
                  <a:lnTo>
                    <a:pt x="205375" y="536345"/>
                  </a:lnTo>
                  <a:lnTo>
                    <a:pt x="205375" y="264499"/>
                  </a:lnTo>
                  <a:close/>
                </a:path>
                <a:path w="327659" h="742314">
                  <a:moveTo>
                    <a:pt x="220588" y="205721"/>
                  </a:moveTo>
                  <a:lnTo>
                    <a:pt x="235801" y="205721"/>
                  </a:lnTo>
                  <a:lnTo>
                    <a:pt x="235801" y="536345"/>
                  </a:lnTo>
                  <a:lnTo>
                    <a:pt x="220588" y="536345"/>
                  </a:lnTo>
                  <a:lnTo>
                    <a:pt x="220588" y="205721"/>
                  </a:lnTo>
                  <a:close/>
                </a:path>
                <a:path w="327659" h="742314">
                  <a:moveTo>
                    <a:pt x="235801" y="168985"/>
                  </a:moveTo>
                  <a:lnTo>
                    <a:pt x="258620" y="168985"/>
                  </a:lnTo>
                  <a:lnTo>
                    <a:pt x="258620" y="536345"/>
                  </a:lnTo>
                  <a:lnTo>
                    <a:pt x="235801" y="536345"/>
                  </a:lnTo>
                  <a:lnTo>
                    <a:pt x="235801" y="168985"/>
                  </a:lnTo>
                  <a:close/>
                </a:path>
                <a:path w="327659" h="742314">
                  <a:moveTo>
                    <a:pt x="258620" y="154291"/>
                  </a:moveTo>
                  <a:lnTo>
                    <a:pt x="273833" y="154291"/>
                  </a:lnTo>
                  <a:lnTo>
                    <a:pt x="273833" y="506957"/>
                  </a:lnTo>
                  <a:lnTo>
                    <a:pt x="258620" y="506957"/>
                  </a:lnTo>
                  <a:lnTo>
                    <a:pt x="258620" y="154291"/>
                  </a:lnTo>
                  <a:close/>
                </a:path>
                <a:path w="327659" h="742314">
                  <a:moveTo>
                    <a:pt x="273833" y="154291"/>
                  </a:moveTo>
                  <a:lnTo>
                    <a:pt x="289046" y="154291"/>
                  </a:lnTo>
                  <a:lnTo>
                    <a:pt x="289046" y="506957"/>
                  </a:lnTo>
                  <a:lnTo>
                    <a:pt x="273833" y="506957"/>
                  </a:lnTo>
                  <a:lnTo>
                    <a:pt x="273833" y="154291"/>
                  </a:lnTo>
                  <a:close/>
                </a:path>
                <a:path w="327659" h="742314">
                  <a:moveTo>
                    <a:pt x="289046" y="183680"/>
                  </a:moveTo>
                  <a:lnTo>
                    <a:pt x="304259" y="183680"/>
                  </a:lnTo>
                  <a:lnTo>
                    <a:pt x="304259" y="521651"/>
                  </a:lnTo>
                  <a:lnTo>
                    <a:pt x="289046" y="521651"/>
                  </a:lnTo>
                  <a:lnTo>
                    <a:pt x="289046" y="183680"/>
                  </a:lnTo>
                  <a:close/>
                </a:path>
                <a:path w="327659" h="742314">
                  <a:moveTo>
                    <a:pt x="304259" y="249804"/>
                  </a:moveTo>
                  <a:lnTo>
                    <a:pt x="327079" y="249804"/>
                  </a:lnTo>
                  <a:lnTo>
                    <a:pt x="327079" y="558387"/>
                  </a:lnTo>
                  <a:lnTo>
                    <a:pt x="304259" y="558387"/>
                  </a:lnTo>
                  <a:lnTo>
                    <a:pt x="304259" y="249804"/>
                  </a:lnTo>
                  <a:close/>
                </a:path>
              </a:pathLst>
            </a:custGeom>
            <a:ln w="3175">
              <a:solidFill>
                <a:srgbClr val="000000"/>
              </a:solidFill>
            </a:ln>
          </p:spPr>
          <p:txBody>
            <a:bodyPr wrap="square" lIns="0" tIns="0" rIns="0" bIns="0" rtlCol="0"/>
            <a:lstStyle/>
            <a:p>
              <a:endParaRPr/>
            </a:p>
          </p:txBody>
        </p:sp>
        <p:sp>
          <p:nvSpPr>
            <p:cNvPr id="56" name="object 56"/>
            <p:cNvSpPr/>
            <p:nvPr/>
          </p:nvSpPr>
          <p:spPr>
            <a:xfrm>
              <a:off x="10042259" y="2957791"/>
              <a:ext cx="327660" cy="889635"/>
            </a:xfrm>
            <a:custGeom>
              <a:avLst/>
              <a:gdLst/>
              <a:ahLst/>
              <a:cxnLst/>
              <a:rect l="l" t="t" r="r" b="b"/>
              <a:pathLst>
                <a:path w="327659" h="889635">
                  <a:moveTo>
                    <a:pt x="235800" y="690638"/>
                  </a:moveTo>
                  <a:lnTo>
                    <a:pt x="220586" y="690638"/>
                  </a:lnTo>
                  <a:lnTo>
                    <a:pt x="220586" y="668591"/>
                  </a:lnTo>
                  <a:lnTo>
                    <a:pt x="205371" y="668591"/>
                  </a:lnTo>
                  <a:lnTo>
                    <a:pt x="205371" y="617169"/>
                  </a:lnTo>
                  <a:lnTo>
                    <a:pt x="190157" y="617169"/>
                  </a:lnTo>
                  <a:lnTo>
                    <a:pt x="190157" y="565734"/>
                  </a:lnTo>
                  <a:lnTo>
                    <a:pt x="167347" y="565734"/>
                  </a:lnTo>
                  <a:lnTo>
                    <a:pt x="167347" y="506958"/>
                  </a:lnTo>
                  <a:lnTo>
                    <a:pt x="152133" y="506958"/>
                  </a:lnTo>
                  <a:lnTo>
                    <a:pt x="152133" y="499605"/>
                  </a:lnTo>
                  <a:lnTo>
                    <a:pt x="136918" y="499605"/>
                  </a:lnTo>
                  <a:lnTo>
                    <a:pt x="136918" y="477570"/>
                  </a:lnTo>
                  <a:lnTo>
                    <a:pt x="114096" y="477570"/>
                  </a:lnTo>
                  <a:lnTo>
                    <a:pt x="114096" y="440829"/>
                  </a:lnTo>
                  <a:lnTo>
                    <a:pt x="98882" y="440829"/>
                  </a:lnTo>
                  <a:lnTo>
                    <a:pt x="98882" y="308584"/>
                  </a:lnTo>
                  <a:lnTo>
                    <a:pt x="83667" y="308584"/>
                  </a:lnTo>
                  <a:lnTo>
                    <a:pt x="83667" y="235115"/>
                  </a:lnTo>
                  <a:lnTo>
                    <a:pt x="68453" y="235115"/>
                  </a:lnTo>
                  <a:lnTo>
                    <a:pt x="68453" y="176339"/>
                  </a:lnTo>
                  <a:lnTo>
                    <a:pt x="45643" y="176339"/>
                  </a:lnTo>
                  <a:lnTo>
                    <a:pt x="30429" y="176339"/>
                  </a:lnTo>
                  <a:lnTo>
                    <a:pt x="30429" y="95516"/>
                  </a:lnTo>
                  <a:lnTo>
                    <a:pt x="15214" y="95516"/>
                  </a:lnTo>
                  <a:lnTo>
                    <a:pt x="15214" y="0"/>
                  </a:lnTo>
                  <a:lnTo>
                    <a:pt x="0" y="0"/>
                  </a:lnTo>
                  <a:lnTo>
                    <a:pt x="0" y="279196"/>
                  </a:lnTo>
                  <a:lnTo>
                    <a:pt x="15214" y="279196"/>
                  </a:lnTo>
                  <a:lnTo>
                    <a:pt x="15214" y="308584"/>
                  </a:lnTo>
                  <a:lnTo>
                    <a:pt x="30429" y="308584"/>
                  </a:lnTo>
                  <a:lnTo>
                    <a:pt x="30429" y="367360"/>
                  </a:lnTo>
                  <a:lnTo>
                    <a:pt x="45643" y="367360"/>
                  </a:lnTo>
                  <a:lnTo>
                    <a:pt x="45643" y="396748"/>
                  </a:lnTo>
                  <a:lnTo>
                    <a:pt x="68453" y="396748"/>
                  </a:lnTo>
                  <a:lnTo>
                    <a:pt x="68453" y="418795"/>
                  </a:lnTo>
                  <a:lnTo>
                    <a:pt x="83667" y="418795"/>
                  </a:lnTo>
                  <a:lnTo>
                    <a:pt x="83667" y="448183"/>
                  </a:lnTo>
                  <a:lnTo>
                    <a:pt x="98882" y="448183"/>
                  </a:lnTo>
                  <a:lnTo>
                    <a:pt x="98882" y="536346"/>
                  </a:lnTo>
                  <a:lnTo>
                    <a:pt x="114096" y="536346"/>
                  </a:lnTo>
                  <a:lnTo>
                    <a:pt x="114096" y="543699"/>
                  </a:lnTo>
                  <a:lnTo>
                    <a:pt x="136918" y="543699"/>
                  </a:lnTo>
                  <a:lnTo>
                    <a:pt x="136918" y="565734"/>
                  </a:lnTo>
                  <a:lnTo>
                    <a:pt x="152133" y="565734"/>
                  </a:lnTo>
                  <a:lnTo>
                    <a:pt x="152133" y="617169"/>
                  </a:lnTo>
                  <a:lnTo>
                    <a:pt x="167347" y="617169"/>
                  </a:lnTo>
                  <a:lnTo>
                    <a:pt x="167347" y="683285"/>
                  </a:lnTo>
                  <a:lnTo>
                    <a:pt x="190157" y="683285"/>
                  </a:lnTo>
                  <a:lnTo>
                    <a:pt x="190157" y="734720"/>
                  </a:lnTo>
                  <a:lnTo>
                    <a:pt x="205371" y="734720"/>
                  </a:lnTo>
                  <a:lnTo>
                    <a:pt x="205371" y="771461"/>
                  </a:lnTo>
                  <a:lnTo>
                    <a:pt x="220586" y="771461"/>
                  </a:lnTo>
                  <a:lnTo>
                    <a:pt x="220586" y="778802"/>
                  </a:lnTo>
                  <a:lnTo>
                    <a:pt x="235800" y="778802"/>
                  </a:lnTo>
                  <a:lnTo>
                    <a:pt x="235800" y="690638"/>
                  </a:lnTo>
                  <a:close/>
                </a:path>
                <a:path w="327659" h="889635">
                  <a:moveTo>
                    <a:pt x="327075" y="771461"/>
                  </a:moveTo>
                  <a:lnTo>
                    <a:pt x="304266" y="771461"/>
                  </a:lnTo>
                  <a:lnTo>
                    <a:pt x="304266" y="793496"/>
                  </a:lnTo>
                  <a:lnTo>
                    <a:pt x="289052" y="793496"/>
                  </a:lnTo>
                  <a:lnTo>
                    <a:pt x="289052" y="778802"/>
                  </a:lnTo>
                  <a:lnTo>
                    <a:pt x="273837" y="778802"/>
                  </a:lnTo>
                  <a:lnTo>
                    <a:pt x="273837" y="793496"/>
                  </a:lnTo>
                  <a:lnTo>
                    <a:pt x="258622" y="793496"/>
                  </a:lnTo>
                  <a:lnTo>
                    <a:pt x="258622" y="778802"/>
                  </a:lnTo>
                  <a:lnTo>
                    <a:pt x="235800" y="778802"/>
                  </a:lnTo>
                  <a:lnTo>
                    <a:pt x="235800" y="815543"/>
                  </a:lnTo>
                  <a:lnTo>
                    <a:pt x="258622" y="815543"/>
                  </a:lnTo>
                  <a:lnTo>
                    <a:pt x="258622" y="837577"/>
                  </a:lnTo>
                  <a:lnTo>
                    <a:pt x="273837" y="837577"/>
                  </a:lnTo>
                  <a:lnTo>
                    <a:pt x="273837" y="866965"/>
                  </a:lnTo>
                  <a:lnTo>
                    <a:pt x="289052" y="866965"/>
                  </a:lnTo>
                  <a:lnTo>
                    <a:pt x="304266" y="866965"/>
                  </a:lnTo>
                  <a:lnTo>
                    <a:pt x="304266" y="889012"/>
                  </a:lnTo>
                  <a:lnTo>
                    <a:pt x="327075" y="889012"/>
                  </a:lnTo>
                  <a:lnTo>
                    <a:pt x="327075" y="771461"/>
                  </a:lnTo>
                  <a:close/>
                </a:path>
              </a:pathLst>
            </a:custGeom>
            <a:solidFill>
              <a:srgbClr val="70AD47"/>
            </a:solidFill>
          </p:spPr>
          <p:txBody>
            <a:bodyPr wrap="square" lIns="0" tIns="0" rIns="0" bIns="0" rtlCol="0"/>
            <a:lstStyle/>
            <a:p>
              <a:endParaRPr/>
            </a:p>
          </p:txBody>
        </p:sp>
        <p:sp>
          <p:nvSpPr>
            <p:cNvPr id="57" name="object 57"/>
            <p:cNvSpPr/>
            <p:nvPr/>
          </p:nvSpPr>
          <p:spPr>
            <a:xfrm>
              <a:off x="10042265" y="2957786"/>
              <a:ext cx="15240" cy="279400"/>
            </a:xfrm>
            <a:custGeom>
              <a:avLst/>
              <a:gdLst/>
              <a:ahLst/>
              <a:cxnLst/>
              <a:rect l="l" t="t" r="r" b="b"/>
              <a:pathLst>
                <a:path w="15240" h="279400">
                  <a:moveTo>
                    <a:pt x="0" y="0"/>
                  </a:moveTo>
                  <a:lnTo>
                    <a:pt x="15212" y="0"/>
                  </a:lnTo>
                  <a:lnTo>
                    <a:pt x="15212" y="279193"/>
                  </a:lnTo>
                  <a:lnTo>
                    <a:pt x="0" y="279193"/>
                  </a:lnTo>
                  <a:lnTo>
                    <a:pt x="0" y="0"/>
                  </a:lnTo>
                  <a:close/>
                </a:path>
              </a:pathLst>
            </a:custGeom>
            <a:ln w="3175">
              <a:solidFill>
                <a:srgbClr val="000000"/>
              </a:solidFill>
            </a:ln>
          </p:spPr>
          <p:txBody>
            <a:bodyPr wrap="square" lIns="0" tIns="0" rIns="0" bIns="0" rtlCol="0"/>
            <a:lstStyle/>
            <a:p>
              <a:endParaRPr/>
            </a:p>
          </p:txBody>
        </p:sp>
        <p:sp>
          <p:nvSpPr>
            <p:cNvPr id="58" name="object 58"/>
            <p:cNvSpPr/>
            <p:nvPr/>
          </p:nvSpPr>
          <p:spPr>
            <a:xfrm>
              <a:off x="10369334" y="3596995"/>
              <a:ext cx="320040" cy="521970"/>
            </a:xfrm>
            <a:custGeom>
              <a:avLst/>
              <a:gdLst/>
              <a:ahLst/>
              <a:cxnLst/>
              <a:rect l="l" t="t" r="r" b="b"/>
              <a:pathLst>
                <a:path w="320040" h="521970">
                  <a:moveTo>
                    <a:pt x="319481" y="264502"/>
                  </a:moveTo>
                  <a:lnTo>
                    <a:pt x="304266" y="264502"/>
                  </a:lnTo>
                  <a:lnTo>
                    <a:pt x="304266" y="257162"/>
                  </a:lnTo>
                  <a:lnTo>
                    <a:pt x="289052" y="257162"/>
                  </a:lnTo>
                  <a:lnTo>
                    <a:pt x="289052" y="205727"/>
                  </a:lnTo>
                  <a:lnTo>
                    <a:pt x="273837" y="205727"/>
                  </a:lnTo>
                  <a:lnTo>
                    <a:pt x="273837" y="117563"/>
                  </a:lnTo>
                  <a:lnTo>
                    <a:pt x="251015" y="117563"/>
                  </a:lnTo>
                  <a:lnTo>
                    <a:pt x="251015" y="29387"/>
                  </a:lnTo>
                  <a:lnTo>
                    <a:pt x="235800" y="29387"/>
                  </a:lnTo>
                  <a:lnTo>
                    <a:pt x="235800" y="0"/>
                  </a:lnTo>
                  <a:lnTo>
                    <a:pt x="220586" y="0"/>
                  </a:lnTo>
                  <a:lnTo>
                    <a:pt x="220586" y="80822"/>
                  </a:lnTo>
                  <a:lnTo>
                    <a:pt x="205384" y="80822"/>
                  </a:lnTo>
                  <a:lnTo>
                    <a:pt x="205384" y="161645"/>
                  </a:lnTo>
                  <a:lnTo>
                    <a:pt x="182562" y="161645"/>
                  </a:lnTo>
                  <a:lnTo>
                    <a:pt x="182562" y="205727"/>
                  </a:lnTo>
                  <a:lnTo>
                    <a:pt x="167347" y="205727"/>
                  </a:lnTo>
                  <a:lnTo>
                    <a:pt x="167347" y="139598"/>
                  </a:lnTo>
                  <a:lnTo>
                    <a:pt x="152133" y="139598"/>
                  </a:lnTo>
                  <a:lnTo>
                    <a:pt x="152133" y="168986"/>
                  </a:lnTo>
                  <a:lnTo>
                    <a:pt x="136918" y="168986"/>
                  </a:lnTo>
                  <a:lnTo>
                    <a:pt x="136918" y="183680"/>
                  </a:lnTo>
                  <a:lnTo>
                    <a:pt x="114096" y="183680"/>
                  </a:lnTo>
                  <a:lnTo>
                    <a:pt x="114096" y="249809"/>
                  </a:lnTo>
                  <a:lnTo>
                    <a:pt x="98894" y="249809"/>
                  </a:lnTo>
                  <a:lnTo>
                    <a:pt x="98894" y="205727"/>
                  </a:lnTo>
                  <a:lnTo>
                    <a:pt x="83680" y="205727"/>
                  </a:lnTo>
                  <a:lnTo>
                    <a:pt x="83680" y="242468"/>
                  </a:lnTo>
                  <a:lnTo>
                    <a:pt x="68465" y="242468"/>
                  </a:lnTo>
                  <a:lnTo>
                    <a:pt x="68465" y="183680"/>
                  </a:lnTo>
                  <a:lnTo>
                    <a:pt x="45643" y="183680"/>
                  </a:lnTo>
                  <a:lnTo>
                    <a:pt x="45643" y="29387"/>
                  </a:lnTo>
                  <a:lnTo>
                    <a:pt x="30429" y="29387"/>
                  </a:lnTo>
                  <a:lnTo>
                    <a:pt x="30429" y="22047"/>
                  </a:lnTo>
                  <a:lnTo>
                    <a:pt x="15214" y="22047"/>
                  </a:lnTo>
                  <a:lnTo>
                    <a:pt x="15214" y="51435"/>
                  </a:lnTo>
                  <a:lnTo>
                    <a:pt x="0" y="51435"/>
                  </a:lnTo>
                  <a:lnTo>
                    <a:pt x="0" y="293890"/>
                  </a:lnTo>
                  <a:lnTo>
                    <a:pt x="15214" y="293890"/>
                  </a:lnTo>
                  <a:lnTo>
                    <a:pt x="15214" y="337972"/>
                  </a:lnTo>
                  <a:lnTo>
                    <a:pt x="30429" y="337972"/>
                  </a:lnTo>
                  <a:lnTo>
                    <a:pt x="30429" y="345325"/>
                  </a:lnTo>
                  <a:lnTo>
                    <a:pt x="45643" y="345325"/>
                  </a:lnTo>
                  <a:lnTo>
                    <a:pt x="45643" y="367360"/>
                  </a:lnTo>
                  <a:lnTo>
                    <a:pt x="68465" y="367360"/>
                  </a:lnTo>
                  <a:lnTo>
                    <a:pt x="68465" y="360019"/>
                  </a:lnTo>
                  <a:lnTo>
                    <a:pt x="83680" y="360019"/>
                  </a:lnTo>
                  <a:lnTo>
                    <a:pt x="83680" y="352666"/>
                  </a:lnTo>
                  <a:lnTo>
                    <a:pt x="98894" y="352666"/>
                  </a:lnTo>
                  <a:lnTo>
                    <a:pt x="98894" y="411441"/>
                  </a:lnTo>
                  <a:lnTo>
                    <a:pt x="114096" y="411441"/>
                  </a:lnTo>
                  <a:lnTo>
                    <a:pt x="136918" y="411441"/>
                  </a:lnTo>
                  <a:lnTo>
                    <a:pt x="136918" y="426148"/>
                  </a:lnTo>
                  <a:lnTo>
                    <a:pt x="152133" y="426148"/>
                  </a:lnTo>
                  <a:lnTo>
                    <a:pt x="167347" y="426148"/>
                  </a:lnTo>
                  <a:lnTo>
                    <a:pt x="167347" y="462876"/>
                  </a:lnTo>
                  <a:lnTo>
                    <a:pt x="182562" y="462876"/>
                  </a:lnTo>
                  <a:lnTo>
                    <a:pt x="182562" y="455536"/>
                  </a:lnTo>
                  <a:lnTo>
                    <a:pt x="205384" y="455536"/>
                  </a:lnTo>
                  <a:lnTo>
                    <a:pt x="205384" y="470230"/>
                  </a:lnTo>
                  <a:lnTo>
                    <a:pt x="220586" y="470230"/>
                  </a:lnTo>
                  <a:lnTo>
                    <a:pt x="220586" y="484924"/>
                  </a:lnTo>
                  <a:lnTo>
                    <a:pt x="235800" y="484924"/>
                  </a:lnTo>
                  <a:lnTo>
                    <a:pt x="235800" y="470230"/>
                  </a:lnTo>
                  <a:lnTo>
                    <a:pt x="251015" y="470230"/>
                  </a:lnTo>
                  <a:lnTo>
                    <a:pt x="251015" y="492264"/>
                  </a:lnTo>
                  <a:lnTo>
                    <a:pt x="273837" y="492264"/>
                  </a:lnTo>
                  <a:lnTo>
                    <a:pt x="289052" y="492264"/>
                  </a:lnTo>
                  <a:lnTo>
                    <a:pt x="289052" y="506958"/>
                  </a:lnTo>
                  <a:lnTo>
                    <a:pt x="304266" y="506958"/>
                  </a:lnTo>
                  <a:lnTo>
                    <a:pt x="304266" y="521652"/>
                  </a:lnTo>
                  <a:lnTo>
                    <a:pt x="319481" y="521652"/>
                  </a:lnTo>
                  <a:lnTo>
                    <a:pt x="319481" y="264502"/>
                  </a:lnTo>
                  <a:close/>
                </a:path>
              </a:pathLst>
            </a:custGeom>
            <a:solidFill>
              <a:srgbClr val="70AD47"/>
            </a:solidFill>
          </p:spPr>
          <p:txBody>
            <a:bodyPr wrap="square" lIns="0" tIns="0" rIns="0" bIns="0" rtlCol="0"/>
            <a:lstStyle/>
            <a:p>
              <a:endParaRPr/>
            </a:p>
          </p:txBody>
        </p:sp>
        <p:sp>
          <p:nvSpPr>
            <p:cNvPr id="59" name="object 59"/>
            <p:cNvSpPr/>
            <p:nvPr/>
          </p:nvSpPr>
          <p:spPr>
            <a:xfrm>
              <a:off x="10369344" y="3596993"/>
              <a:ext cx="320040" cy="521970"/>
            </a:xfrm>
            <a:custGeom>
              <a:avLst/>
              <a:gdLst/>
              <a:ahLst/>
              <a:cxnLst/>
              <a:rect l="l" t="t" r="r" b="b"/>
              <a:pathLst>
                <a:path w="320040" h="521970">
                  <a:moveTo>
                    <a:pt x="0" y="51430"/>
                  </a:moveTo>
                  <a:lnTo>
                    <a:pt x="15212" y="51430"/>
                  </a:lnTo>
                  <a:lnTo>
                    <a:pt x="15212" y="293888"/>
                  </a:lnTo>
                  <a:lnTo>
                    <a:pt x="0" y="293888"/>
                  </a:lnTo>
                  <a:lnTo>
                    <a:pt x="0" y="51430"/>
                  </a:lnTo>
                  <a:close/>
                </a:path>
                <a:path w="320040" h="521970">
                  <a:moveTo>
                    <a:pt x="15212" y="22041"/>
                  </a:moveTo>
                  <a:lnTo>
                    <a:pt x="30425" y="22041"/>
                  </a:lnTo>
                  <a:lnTo>
                    <a:pt x="30425" y="337971"/>
                  </a:lnTo>
                  <a:lnTo>
                    <a:pt x="15212" y="337971"/>
                  </a:lnTo>
                  <a:lnTo>
                    <a:pt x="15212" y="22041"/>
                  </a:lnTo>
                  <a:close/>
                </a:path>
                <a:path w="320040" h="521970">
                  <a:moveTo>
                    <a:pt x="30425" y="29388"/>
                  </a:moveTo>
                  <a:lnTo>
                    <a:pt x="45638" y="29388"/>
                  </a:lnTo>
                  <a:lnTo>
                    <a:pt x="45638" y="345318"/>
                  </a:lnTo>
                  <a:lnTo>
                    <a:pt x="30425" y="345318"/>
                  </a:lnTo>
                  <a:lnTo>
                    <a:pt x="30425" y="29388"/>
                  </a:lnTo>
                  <a:close/>
                </a:path>
                <a:path w="320040" h="521970">
                  <a:moveTo>
                    <a:pt x="45638" y="183680"/>
                  </a:moveTo>
                  <a:lnTo>
                    <a:pt x="68458" y="183680"/>
                  </a:lnTo>
                  <a:lnTo>
                    <a:pt x="68458" y="367360"/>
                  </a:lnTo>
                  <a:lnTo>
                    <a:pt x="45638" y="367360"/>
                  </a:lnTo>
                  <a:lnTo>
                    <a:pt x="45638" y="183680"/>
                  </a:lnTo>
                  <a:close/>
                </a:path>
                <a:path w="320040" h="521970">
                  <a:moveTo>
                    <a:pt x="68458" y="242457"/>
                  </a:moveTo>
                  <a:lnTo>
                    <a:pt x="83671" y="242457"/>
                  </a:lnTo>
                  <a:lnTo>
                    <a:pt x="83671" y="360012"/>
                  </a:lnTo>
                  <a:lnTo>
                    <a:pt x="68458" y="360012"/>
                  </a:lnTo>
                  <a:lnTo>
                    <a:pt x="68458" y="242457"/>
                  </a:lnTo>
                  <a:close/>
                </a:path>
                <a:path w="320040" h="521970">
                  <a:moveTo>
                    <a:pt x="83671" y="205721"/>
                  </a:moveTo>
                  <a:lnTo>
                    <a:pt x="98884" y="205721"/>
                  </a:lnTo>
                  <a:lnTo>
                    <a:pt x="98884" y="352665"/>
                  </a:lnTo>
                  <a:lnTo>
                    <a:pt x="83671" y="352665"/>
                  </a:lnTo>
                  <a:lnTo>
                    <a:pt x="83671" y="205721"/>
                  </a:lnTo>
                  <a:close/>
                </a:path>
                <a:path w="320040" h="521970">
                  <a:moveTo>
                    <a:pt x="98884" y="249804"/>
                  </a:moveTo>
                  <a:lnTo>
                    <a:pt x="114097" y="249804"/>
                  </a:lnTo>
                  <a:lnTo>
                    <a:pt x="114097" y="411443"/>
                  </a:lnTo>
                  <a:lnTo>
                    <a:pt x="98884" y="411443"/>
                  </a:lnTo>
                  <a:lnTo>
                    <a:pt x="98884" y="249804"/>
                  </a:lnTo>
                  <a:close/>
                </a:path>
                <a:path w="320040" h="521970">
                  <a:moveTo>
                    <a:pt x="114097" y="183680"/>
                  </a:moveTo>
                  <a:lnTo>
                    <a:pt x="136916" y="183680"/>
                  </a:lnTo>
                  <a:lnTo>
                    <a:pt x="136916" y="411443"/>
                  </a:lnTo>
                  <a:lnTo>
                    <a:pt x="114097" y="411443"/>
                  </a:lnTo>
                  <a:lnTo>
                    <a:pt x="114097" y="183680"/>
                  </a:lnTo>
                  <a:close/>
                </a:path>
                <a:path w="320040" h="521970">
                  <a:moveTo>
                    <a:pt x="136916" y="168985"/>
                  </a:moveTo>
                  <a:lnTo>
                    <a:pt x="152129" y="168985"/>
                  </a:lnTo>
                  <a:lnTo>
                    <a:pt x="152129" y="426137"/>
                  </a:lnTo>
                  <a:lnTo>
                    <a:pt x="136916" y="426137"/>
                  </a:lnTo>
                  <a:lnTo>
                    <a:pt x="136916" y="168985"/>
                  </a:lnTo>
                  <a:close/>
                </a:path>
                <a:path w="320040" h="521970">
                  <a:moveTo>
                    <a:pt x="152129" y="139596"/>
                  </a:moveTo>
                  <a:lnTo>
                    <a:pt x="167342" y="139596"/>
                  </a:lnTo>
                  <a:lnTo>
                    <a:pt x="167342" y="426137"/>
                  </a:lnTo>
                  <a:lnTo>
                    <a:pt x="152129" y="426137"/>
                  </a:lnTo>
                  <a:lnTo>
                    <a:pt x="152129" y="139596"/>
                  </a:lnTo>
                  <a:close/>
                </a:path>
                <a:path w="320040" h="521970">
                  <a:moveTo>
                    <a:pt x="167342" y="205721"/>
                  </a:moveTo>
                  <a:lnTo>
                    <a:pt x="182555" y="205721"/>
                  </a:lnTo>
                  <a:lnTo>
                    <a:pt x="182555" y="462873"/>
                  </a:lnTo>
                  <a:lnTo>
                    <a:pt x="167342" y="462873"/>
                  </a:lnTo>
                  <a:lnTo>
                    <a:pt x="167342" y="205721"/>
                  </a:lnTo>
                  <a:close/>
                </a:path>
                <a:path w="320040" h="521970">
                  <a:moveTo>
                    <a:pt x="182555" y="161638"/>
                  </a:moveTo>
                  <a:lnTo>
                    <a:pt x="205375" y="161638"/>
                  </a:lnTo>
                  <a:lnTo>
                    <a:pt x="205375" y="455526"/>
                  </a:lnTo>
                  <a:lnTo>
                    <a:pt x="182555" y="455526"/>
                  </a:lnTo>
                  <a:lnTo>
                    <a:pt x="182555" y="161638"/>
                  </a:lnTo>
                  <a:close/>
                </a:path>
                <a:path w="320040" h="521970">
                  <a:moveTo>
                    <a:pt x="205375" y="80819"/>
                  </a:moveTo>
                  <a:lnTo>
                    <a:pt x="220588" y="80819"/>
                  </a:lnTo>
                  <a:lnTo>
                    <a:pt x="220588" y="470221"/>
                  </a:lnTo>
                  <a:lnTo>
                    <a:pt x="205375" y="470221"/>
                  </a:lnTo>
                  <a:lnTo>
                    <a:pt x="205375" y="80819"/>
                  </a:lnTo>
                  <a:close/>
                </a:path>
                <a:path w="320040" h="521970">
                  <a:moveTo>
                    <a:pt x="220588" y="0"/>
                  </a:moveTo>
                  <a:lnTo>
                    <a:pt x="235801" y="0"/>
                  </a:lnTo>
                  <a:lnTo>
                    <a:pt x="235801" y="484915"/>
                  </a:lnTo>
                  <a:lnTo>
                    <a:pt x="220588" y="484915"/>
                  </a:lnTo>
                  <a:lnTo>
                    <a:pt x="220588" y="0"/>
                  </a:lnTo>
                  <a:close/>
                </a:path>
                <a:path w="320040" h="521970">
                  <a:moveTo>
                    <a:pt x="235801" y="29388"/>
                  </a:moveTo>
                  <a:lnTo>
                    <a:pt x="251014" y="29388"/>
                  </a:lnTo>
                  <a:lnTo>
                    <a:pt x="251014" y="470221"/>
                  </a:lnTo>
                  <a:lnTo>
                    <a:pt x="235801" y="470221"/>
                  </a:lnTo>
                  <a:lnTo>
                    <a:pt x="235801" y="29388"/>
                  </a:lnTo>
                  <a:close/>
                </a:path>
                <a:path w="320040" h="521970">
                  <a:moveTo>
                    <a:pt x="251014" y="117555"/>
                  </a:moveTo>
                  <a:lnTo>
                    <a:pt x="273833" y="117555"/>
                  </a:lnTo>
                  <a:lnTo>
                    <a:pt x="273833" y="492262"/>
                  </a:lnTo>
                  <a:lnTo>
                    <a:pt x="251014" y="492262"/>
                  </a:lnTo>
                  <a:lnTo>
                    <a:pt x="251014" y="117555"/>
                  </a:lnTo>
                  <a:close/>
                </a:path>
                <a:path w="320040" h="521970">
                  <a:moveTo>
                    <a:pt x="273833" y="205721"/>
                  </a:moveTo>
                  <a:lnTo>
                    <a:pt x="289046" y="205721"/>
                  </a:lnTo>
                  <a:lnTo>
                    <a:pt x="289046" y="492262"/>
                  </a:lnTo>
                  <a:lnTo>
                    <a:pt x="273833" y="492262"/>
                  </a:lnTo>
                  <a:lnTo>
                    <a:pt x="273833" y="205721"/>
                  </a:lnTo>
                  <a:close/>
                </a:path>
                <a:path w="320040" h="521970">
                  <a:moveTo>
                    <a:pt x="289046" y="257152"/>
                  </a:moveTo>
                  <a:lnTo>
                    <a:pt x="304259" y="257152"/>
                  </a:lnTo>
                  <a:lnTo>
                    <a:pt x="304259" y="506957"/>
                  </a:lnTo>
                  <a:lnTo>
                    <a:pt x="289046" y="506957"/>
                  </a:lnTo>
                  <a:lnTo>
                    <a:pt x="289046" y="257152"/>
                  </a:lnTo>
                  <a:close/>
                </a:path>
                <a:path w="320040" h="521970">
                  <a:moveTo>
                    <a:pt x="304259" y="264499"/>
                  </a:moveTo>
                  <a:lnTo>
                    <a:pt x="319472" y="264499"/>
                  </a:lnTo>
                  <a:lnTo>
                    <a:pt x="319472" y="521651"/>
                  </a:lnTo>
                  <a:lnTo>
                    <a:pt x="304259" y="521651"/>
                  </a:lnTo>
                  <a:lnTo>
                    <a:pt x="304259" y="264499"/>
                  </a:lnTo>
                  <a:close/>
                </a:path>
              </a:pathLst>
            </a:custGeom>
            <a:ln w="3175">
              <a:solidFill>
                <a:srgbClr val="000000"/>
              </a:solidFill>
            </a:ln>
          </p:spPr>
          <p:txBody>
            <a:bodyPr wrap="square" lIns="0" tIns="0" rIns="0" bIns="0" rtlCol="0"/>
            <a:lstStyle/>
            <a:p>
              <a:endParaRPr/>
            </a:p>
          </p:txBody>
        </p:sp>
        <p:sp>
          <p:nvSpPr>
            <p:cNvPr id="60" name="object 60"/>
            <p:cNvSpPr/>
            <p:nvPr/>
          </p:nvSpPr>
          <p:spPr>
            <a:xfrm>
              <a:off x="10688816" y="3743947"/>
              <a:ext cx="327660" cy="462915"/>
            </a:xfrm>
            <a:custGeom>
              <a:avLst/>
              <a:gdLst/>
              <a:ahLst/>
              <a:cxnLst/>
              <a:rect l="l" t="t" r="r" b="b"/>
              <a:pathLst>
                <a:path w="327659" h="462914">
                  <a:moveTo>
                    <a:pt x="327075" y="286537"/>
                  </a:moveTo>
                  <a:lnTo>
                    <a:pt x="311861" y="286537"/>
                  </a:lnTo>
                  <a:lnTo>
                    <a:pt x="311861" y="154292"/>
                  </a:lnTo>
                  <a:lnTo>
                    <a:pt x="296646" y="154292"/>
                  </a:lnTo>
                  <a:lnTo>
                    <a:pt x="296646" y="66116"/>
                  </a:lnTo>
                  <a:lnTo>
                    <a:pt x="273824" y="66116"/>
                  </a:lnTo>
                  <a:lnTo>
                    <a:pt x="273824" y="44081"/>
                  </a:lnTo>
                  <a:lnTo>
                    <a:pt x="258622" y="44081"/>
                  </a:lnTo>
                  <a:lnTo>
                    <a:pt x="258622" y="146939"/>
                  </a:lnTo>
                  <a:lnTo>
                    <a:pt x="243408" y="146939"/>
                  </a:lnTo>
                  <a:lnTo>
                    <a:pt x="243408" y="213067"/>
                  </a:lnTo>
                  <a:lnTo>
                    <a:pt x="228193" y="213067"/>
                  </a:lnTo>
                  <a:lnTo>
                    <a:pt x="228193" y="198374"/>
                  </a:lnTo>
                  <a:lnTo>
                    <a:pt x="205371" y="198374"/>
                  </a:lnTo>
                  <a:lnTo>
                    <a:pt x="205371" y="205714"/>
                  </a:lnTo>
                  <a:lnTo>
                    <a:pt x="190157" y="205714"/>
                  </a:lnTo>
                  <a:lnTo>
                    <a:pt x="190157" y="286537"/>
                  </a:lnTo>
                  <a:lnTo>
                    <a:pt x="174942" y="286537"/>
                  </a:lnTo>
                  <a:lnTo>
                    <a:pt x="174942" y="249796"/>
                  </a:lnTo>
                  <a:lnTo>
                    <a:pt x="159727" y="249796"/>
                  </a:lnTo>
                  <a:lnTo>
                    <a:pt x="159727" y="293890"/>
                  </a:lnTo>
                  <a:lnTo>
                    <a:pt x="136918" y="293890"/>
                  </a:lnTo>
                  <a:lnTo>
                    <a:pt x="136918" y="411441"/>
                  </a:lnTo>
                  <a:lnTo>
                    <a:pt x="121704" y="411441"/>
                  </a:lnTo>
                  <a:lnTo>
                    <a:pt x="121704" y="360006"/>
                  </a:lnTo>
                  <a:lnTo>
                    <a:pt x="106489" y="360006"/>
                  </a:lnTo>
                  <a:lnTo>
                    <a:pt x="106489" y="257149"/>
                  </a:lnTo>
                  <a:lnTo>
                    <a:pt x="91274" y="257149"/>
                  </a:lnTo>
                  <a:lnTo>
                    <a:pt x="91274" y="132245"/>
                  </a:lnTo>
                  <a:lnTo>
                    <a:pt x="68453" y="132245"/>
                  </a:lnTo>
                  <a:lnTo>
                    <a:pt x="68453" y="95516"/>
                  </a:lnTo>
                  <a:lnTo>
                    <a:pt x="53238" y="95516"/>
                  </a:lnTo>
                  <a:lnTo>
                    <a:pt x="53238" y="66116"/>
                  </a:lnTo>
                  <a:lnTo>
                    <a:pt x="38023" y="66116"/>
                  </a:lnTo>
                  <a:lnTo>
                    <a:pt x="38023" y="0"/>
                  </a:lnTo>
                  <a:lnTo>
                    <a:pt x="22809" y="0"/>
                  </a:lnTo>
                  <a:lnTo>
                    <a:pt x="22809" y="44081"/>
                  </a:lnTo>
                  <a:lnTo>
                    <a:pt x="0" y="44081"/>
                  </a:lnTo>
                  <a:lnTo>
                    <a:pt x="0" y="374700"/>
                  </a:lnTo>
                  <a:lnTo>
                    <a:pt x="22809" y="374700"/>
                  </a:lnTo>
                  <a:lnTo>
                    <a:pt x="22809" y="404088"/>
                  </a:lnTo>
                  <a:lnTo>
                    <a:pt x="38023" y="404088"/>
                  </a:lnTo>
                  <a:lnTo>
                    <a:pt x="38023" y="448170"/>
                  </a:lnTo>
                  <a:lnTo>
                    <a:pt x="53238" y="448170"/>
                  </a:lnTo>
                  <a:lnTo>
                    <a:pt x="53238" y="455523"/>
                  </a:lnTo>
                  <a:lnTo>
                    <a:pt x="68453" y="455523"/>
                  </a:lnTo>
                  <a:lnTo>
                    <a:pt x="68453" y="448170"/>
                  </a:lnTo>
                  <a:lnTo>
                    <a:pt x="91274" y="448170"/>
                  </a:lnTo>
                  <a:lnTo>
                    <a:pt x="91274" y="433476"/>
                  </a:lnTo>
                  <a:lnTo>
                    <a:pt x="106489" y="433476"/>
                  </a:lnTo>
                  <a:lnTo>
                    <a:pt x="106489" y="426135"/>
                  </a:lnTo>
                  <a:lnTo>
                    <a:pt x="121704" y="426135"/>
                  </a:lnTo>
                  <a:lnTo>
                    <a:pt x="121704" y="448170"/>
                  </a:lnTo>
                  <a:lnTo>
                    <a:pt x="136918" y="448170"/>
                  </a:lnTo>
                  <a:lnTo>
                    <a:pt x="136918" y="440829"/>
                  </a:lnTo>
                  <a:lnTo>
                    <a:pt x="159727" y="440829"/>
                  </a:lnTo>
                  <a:lnTo>
                    <a:pt x="159727" y="433476"/>
                  </a:lnTo>
                  <a:lnTo>
                    <a:pt x="174942" y="433476"/>
                  </a:lnTo>
                  <a:lnTo>
                    <a:pt x="174942" y="462876"/>
                  </a:lnTo>
                  <a:lnTo>
                    <a:pt x="190157" y="462876"/>
                  </a:lnTo>
                  <a:lnTo>
                    <a:pt x="190157" y="426135"/>
                  </a:lnTo>
                  <a:lnTo>
                    <a:pt x="205371" y="426135"/>
                  </a:lnTo>
                  <a:lnTo>
                    <a:pt x="205371" y="382054"/>
                  </a:lnTo>
                  <a:lnTo>
                    <a:pt x="228193" y="382054"/>
                  </a:lnTo>
                  <a:lnTo>
                    <a:pt x="228193" y="367360"/>
                  </a:lnTo>
                  <a:lnTo>
                    <a:pt x="243408" y="367360"/>
                  </a:lnTo>
                  <a:lnTo>
                    <a:pt x="258622" y="367360"/>
                  </a:lnTo>
                  <a:lnTo>
                    <a:pt x="258622" y="323278"/>
                  </a:lnTo>
                  <a:lnTo>
                    <a:pt x="273824" y="323278"/>
                  </a:lnTo>
                  <a:lnTo>
                    <a:pt x="273824" y="315925"/>
                  </a:lnTo>
                  <a:lnTo>
                    <a:pt x="296646" y="315925"/>
                  </a:lnTo>
                  <a:lnTo>
                    <a:pt x="296646" y="301231"/>
                  </a:lnTo>
                  <a:lnTo>
                    <a:pt x="311861" y="301231"/>
                  </a:lnTo>
                  <a:lnTo>
                    <a:pt x="311861" y="315925"/>
                  </a:lnTo>
                  <a:lnTo>
                    <a:pt x="327075" y="315925"/>
                  </a:lnTo>
                  <a:lnTo>
                    <a:pt x="327075" y="286537"/>
                  </a:lnTo>
                  <a:close/>
                </a:path>
              </a:pathLst>
            </a:custGeom>
            <a:solidFill>
              <a:srgbClr val="70AD47"/>
            </a:solidFill>
          </p:spPr>
          <p:txBody>
            <a:bodyPr wrap="square" lIns="0" tIns="0" rIns="0" bIns="0" rtlCol="0"/>
            <a:lstStyle/>
            <a:p>
              <a:endParaRPr/>
            </a:p>
          </p:txBody>
        </p:sp>
        <p:sp>
          <p:nvSpPr>
            <p:cNvPr id="61" name="object 61"/>
            <p:cNvSpPr/>
            <p:nvPr/>
          </p:nvSpPr>
          <p:spPr>
            <a:xfrm>
              <a:off x="10688817" y="3743937"/>
              <a:ext cx="327660" cy="462915"/>
            </a:xfrm>
            <a:custGeom>
              <a:avLst/>
              <a:gdLst/>
              <a:ahLst/>
              <a:cxnLst/>
              <a:rect l="l" t="t" r="r" b="b"/>
              <a:pathLst>
                <a:path w="327659" h="462914">
                  <a:moveTo>
                    <a:pt x="0" y="44083"/>
                  </a:moveTo>
                  <a:lnTo>
                    <a:pt x="22819" y="44083"/>
                  </a:lnTo>
                  <a:lnTo>
                    <a:pt x="22819" y="374707"/>
                  </a:lnTo>
                  <a:lnTo>
                    <a:pt x="0" y="374707"/>
                  </a:lnTo>
                  <a:lnTo>
                    <a:pt x="0" y="44083"/>
                  </a:lnTo>
                  <a:close/>
                </a:path>
                <a:path w="327659" h="462914">
                  <a:moveTo>
                    <a:pt x="22819" y="0"/>
                  </a:moveTo>
                  <a:lnTo>
                    <a:pt x="38032" y="0"/>
                  </a:lnTo>
                  <a:lnTo>
                    <a:pt x="38032" y="404096"/>
                  </a:lnTo>
                  <a:lnTo>
                    <a:pt x="22819" y="404096"/>
                  </a:lnTo>
                  <a:lnTo>
                    <a:pt x="22819" y="0"/>
                  </a:lnTo>
                  <a:close/>
                </a:path>
                <a:path w="327659" h="462914">
                  <a:moveTo>
                    <a:pt x="38032" y="66124"/>
                  </a:moveTo>
                  <a:lnTo>
                    <a:pt x="53245" y="66124"/>
                  </a:lnTo>
                  <a:lnTo>
                    <a:pt x="53245" y="448179"/>
                  </a:lnTo>
                  <a:lnTo>
                    <a:pt x="38032" y="448179"/>
                  </a:lnTo>
                  <a:lnTo>
                    <a:pt x="38032" y="66124"/>
                  </a:lnTo>
                  <a:close/>
                </a:path>
                <a:path w="327659" h="462914">
                  <a:moveTo>
                    <a:pt x="53245" y="95513"/>
                  </a:moveTo>
                  <a:lnTo>
                    <a:pt x="68458" y="95513"/>
                  </a:lnTo>
                  <a:lnTo>
                    <a:pt x="68458" y="455526"/>
                  </a:lnTo>
                  <a:lnTo>
                    <a:pt x="53245" y="455526"/>
                  </a:lnTo>
                  <a:lnTo>
                    <a:pt x="53245" y="95513"/>
                  </a:lnTo>
                  <a:close/>
                </a:path>
                <a:path w="327659" h="462914">
                  <a:moveTo>
                    <a:pt x="68458" y="132249"/>
                  </a:moveTo>
                  <a:lnTo>
                    <a:pt x="91277" y="132249"/>
                  </a:lnTo>
                  <a:lnTo>
                    <a:pt x="91277" y="448179"/>
                  </a:lnTo>
                  <a:lnTo>
                    <a:pt x="68458" y="448179"/>
                  </a:lnTo>
                  <a:lnTo>
                    <a:pt x="68458" y="132249"/>
                  </a:lnTo>
                  <a:close/>
                </a:path>
                <a:path w="327659" h="462914">
                  <a:moveTo>
                    <a:pt x="91277" y="257152"/>
                  </a:moveTo>
                  <a:lnTo>
                    <a:pt x="106490" y="257152"/>
                  </a:lnTo>
                  <a:lnTo>
                    <a:pt x="106490" y="433485"/>
                  </a:lnTo>
                  <a:lnTo>
                    <a:pt x="91277" y="433485"/>
                  </a:lnTo>
                  <a:lnTo>
                    <a:pt x="91277" y="257152"/>
                  </a:lnTo>
                  <a:close/>
                </a:path>
                <a:path w="327659" h="462914">
                  <a:moveTo>
                    <a:pt x="106490" y="360012"/>
                  </a:moveTo>
                  <a:lnTo>
                    <a:pt x="121703" y="360012"/>
                  </a:lnTo>
                  <a:lnTo>
                    <a:pt x="121703" y="426137"/>
                  </a:lnTo>
                  <a:lnTo>
                    <a:pt x="106490" y="426137"/>
                  </a:lnTo>
                  <a:lnTo>
                    <a:pt x="106490" y="360012"/>
                  </a:lnTo>
                  <a:close/>
                </a:path>
                <a:path w="327659" h="462914">
                  <a:moveTo>
                    <a:pt x="121703" y="411443"/>
                  </a:moveTo>
                  <a:lnTo>
                    <a:pt x="136916" y="411443"/>
                  </a:lnTo>
                  <a:lnTo>
                    <a:pt x="136916" y="448179"/>
                  </a:lnTo>
                  <a:lnTo>
                    <a:pt x="121703" y="448179"/>
                  </a:lnTo>
                  <a:lnTo>
                    <a:pt x="121703" y="411443"/>
                  </a:lnTo>
                  <a:close/>
                </a:path>
                <a:path w="327659" h="462914">
                  <a:moveTo>
                    <a:pt x="136916" y="293888"/>
                  </a:moveTo>
                  <a:lnTo>
                    <a:pt x="159736" y="293888"/>
                  </a:lnTo>
                  <a:lnTo>
                    <a:pt x="159736" y="440832"/>
                  </a:lnTo>
                  <a:lnTo>
                    <a:pt x="136916" y="440832"/>
                  </a:lnTo>
                  <a:lnTo>
                    <a:pt x="136916" y="293888"/>
                  </a:lnTo>
                  <a:close/>
                </a:path>
                <a:path w="327659" h="462914">
                  <a:moveTo>
                    <a:pt x="159736" y="249804"/>
                  </a:moveTo>
                  <a:lnTo>
                    <a:pt x="174949" y="249804"/>
                  </a:lnTo>
                  <a:lnTo>
                    <a:pt x="174949" y="433485"/>
                  </a:lnTo>
                  <a:lnTo>
                    <a:pt x="159736" y="433485"/>
                  </a:lnTo>
                  <a:lnTo>
                    <a:pt x="159736" y="249804"/>
                  </a:lnTo>
                  <a:close/>
                </a:path>
                <a:path w="327659" h="462914">
                  <a:moveTo>
                    <a:pt x="174949" y="286540"/>
                  </a:moveTo>
                  <a:lnTo>
                    <a:pt x="190162" y="286540"/>
                  </a:lnTo>
                  <a:lnTo>
                    <a:pt x="190162" y="462873"/>
                  </a:lnTo>
                  <a:lnTo>
                    <a:pt x="174949" y="462873"/>
                  </a:lnTo>
                  <a:lnTo>
                    <a:pt x="174949" y="286540"/>
                  </a:lnTo>
                  <a:close/>
                </a:path>
                <a:path w="327659" h="462914">
                  <a:moveTo>
                    <a:pt x="190162" y="205721"/>
                  </a:moveTo>
                  <a:lnTo>
                    <a:pt x="205375" y="205721"/>
                  </a:lnTo>
                  <a:lnTo>
                    <a:pt x="205375" y="426137"/>
                  </a:lnTo>
                  <a:lnTo>
                    <a:pt x="190162" y="426137"/>
                  </a:lnTo>
                  <a:lnTo>
                    <a:pt x="190162" y="205721"/>
                  </a:lnTo>
                  <a:close/>
                </a:path>
                <a:path w="327659" h="462914">
                  <a:moveTo>
                    <a:pt x="205375" y="198374"/>
                  </a:moveTo>
                  <a:lnTo>
                    <a:pt x="228194" y="198374"/>
                  </a:lnTo>
                  <a:lnTo>
                    <a:pt x="228194" y="382054"/>
                  </a:lnTo>
                  <a:lnTo>
                    <a:pt x="205375" y="382054"/>
                  </a:lnTo>
                  <a:lnTo>
                    <a:pt x="205375" y="198374"/>
                  </a:lnTo>
                  <a:close/>
                </a:path>
                <a:path w="327659" h="462914">
                  <a:moveTo>
                    <a:pt x="228194" y="213068"/>
                  </a:moveTo>
                  <a:lnTo>
                    <a:pt x="243407" y="213068"/>
                  </a:lnTo>
                  <a:lnTo>
                    <a:pt x="243407" y="367360"/>
                  </a:lnTo>
                  <a:lnTo>
                    <a:pt x="228194" y="367360"/>
                  </a:lnTo>
                  <a:lnTo>
                    <a:pt x="228194" y="213068"/>
                  </a:lnTo>
                  <a:close/>
                </a:path>
                <a:path w="327659" h="462914">
                  <a:moveTo>
                    <a:pt x="243407" y="146944"/>
                  </a:moveTo>
                  <a:lnTo>
                    <a:pt x="258620" y="146944"/>
                  </a:lnTo>
                  <a:lnTo>
                    <a:pt x="258620" y="367360"/>
                  </a:lnTo>
                  <a:lnTo>
                    <a:pt x="243407" y="367360"/>
                  </a:lnTo>
                  <a:lnTo>
                    <a:pt x="243407" y="146944"/>
                  </a:lnTo>
                  <a:close/>
                </a:path>
                <a:path w="327659" h="462914">
                  <a:moveTo>
                    <a:pt x="258620" y="44083"/>
                  </a:moveTo>
                  <a:lnTo>
                    <a:pt x="273833" y="44083"/>
                  </a:lnTo>
                  <a:lnTo>
                    <a:pt x="273833" y="323276"/>
                  </a:lnTo>
                  <a:lnTo>
                    <a:pt x="258620" y="323276"/>
                  </a:lnTo>
                  <a:lnTo>
                    <a:pt x="258620" y="44083"/>
                  </a:lnTo>
                  <a:close/>
                </a:path>
                <a:path w="327659" h="462914">
                  <a:moveTo>
                    <a:pt x="273833" y="66124"/>
                  </a:moveTo>
                  <a:lnTo>
                    <a:pt x="296653" y="66124"/>
                  </a:lnTo>
                  <a:lnTo>
                    <a:pt x="296653" y="315929"/>
                  </a:lnTo>
                  <a:lnTo>
                    <a:pt x="273833" y="315929"/>
                  </a:lnTo>
                  <a:lnTo>
                    <a:pt x="273833" y="66124"/>
                  </a:lnTo>
                  <a:close/>
                </a:path>
                <a:path w="327659" h="462914">
                  <a:moveTo>
                    <a:pt x="296653" y="154291"/>
                  </a:moveTo>
                  <a:lnTo>
                    <a:pt x="311866" y="154291"/>
                  </a:lnTo>
                  <a:lnTo>
                    <a:pt x="311866" y="301235"/>
                  </a:lnTo>
                  <a:lnTo>
                    <a:pt x="296653" y="301235"/>
                  </a:lnTo>
                  <a:lnTo>
                    <a:pt x="296653" y="154291"/>
                  </a:lnTo>
                  <a:close/>
                </a:path>
                <a:path w="327659" h="462914">
                  <a:moveTo>
                    <a:pt x="311866" y="286540"/>
                  </a:moveTo>
                  <a:lnTo>
                    <a:pt x="327079" y="286540"/>
                  </a:lnTo>
                  <a:lnTo>
                    <a:pt x="327079" y="315929"/>
                  </a:lnTo>
                  <a:lnTo>
                    <a:pt x="311866" y="315929"/>
                  </a:lnTo>
                  <a:lnTo>
                    <a:pt x="311866" y="286540"/>
                  </a:lnTo>
                  <a:close/>
                </a:path>
              </a:pathLst>
            </a:custGeom>
            <a:ln w="3175">
              <a:solidFill>
                <a:srgbClr val="000000"/>
              </a:solidFill>
            </a:ln>
          </p:spPr>
          <p:txBody>
            <a:bodyPr wrap="square" lIns="0" tIns="0" rIns="0" bIns="0" rtlCol="0"/>
            <a:lstStyle/>
            <a:p>
              <a:endParaRPr/>
            </a:p>
          </p:txBody>
        </p:sp>
        <p:sp>
          <p:nvSpPr>
            <p:cNvPr id="62" name="object 62"/>
            <p:cNvSpPr/>
            <p:nvPr/>
          </p:nvSpPr>
          <p:spPr>
            <a:xfrm>
              <a:off x="11015891" y="3707205"/>
              <a:ext cx="410845" cy="1367155"/>
            </a:xfrm>
            <a:custGeom>
              <a:avLst/>
              <a:gdLst/>
              <a:ahLst/>
              <a:cxnLst/>
              <a:rect l="l" t="t" r="r" b="b"/>
              <a:pathLst>
                <a:path w="410845" h="1367154">
                  <a:moveTo>
                    <a:pt x="106489" y="301231"/>
                  </a:moveTo>
                  <a:lnTo>
                    <a:pt x="83667" y="301231"/>
                  </a:lnTo>
                  <a:lnTo>
                    <a:pt x="83667" y="242455"/>
                  </a:lnTo>
                  <a:lnTo>
                    <a:pt x="68453" y="242455"/>
                  </a:lnTo>
                  <a:lnTo>
                    <a:pt x="53251" y="242455"/>
                  </a:lnTo>
                  <a:lnTo>
                    <a:pt x="53251" y="271843"/>
                  </a:lnTo>
                  <a:lnTo>
                    <a:pt x="38036" y="271843"/>
                  </a:lnTo>
                  <a:lnTo>
                    <a:pt x="38036" y="330631"/>
                  </a:lnTo>
                  <a:lnTo>
                    <a:pt x="15214" y="330631"/>
                  </a:lnTo>
                  <a:lnTo>
                    <a:pt x="15214" y="337972"/>
                  </a:lnTo>
                  <a:lnTo>
                    <a:pt x="0" y="337972"/>
                  </a:lnTo>
                  <a:lnTo>
                    <a:pt x="0" y="360019"/>
                  </a:lnTo>
                  <a:lnTo>
                    <a:pt x="15214" y="360019"/>
                  </a:lnTo>
                  <a:lnTo>
                    <a:pt x="38036" y="360019"/>
                  </a:lnTo>
                  <a:lnTo>
                    <a:pt x="38036" y="345325"/>
                  </a:lnTo>
                  <a:lnTo>
                    <a:pt x="53251" y="345325"/>
                  </a:lnTo>
                  <a:lnTo>
                    <a:pt x="68453" y="345325"/>
                  </a:lnTo>
                  <a:lnTo>
                    <a:pt x="68453" y="337972"/>
                  </a:lnTo>
                  <a:lnTo>
                    <a:pt x="83667" y="337972"/>
                  </a:lnTo>
                  <a:lnTo>
                    <a:pt x="83667" y="352666"/>
                  </a:lnTo>
                  <a:lnTo>
                    <a:pt x="106489" y="352666"/>
                  </a:lnTo>
                  <a:lnTo>
                    <a:pt x="106489" y="301231"/>
                  </a:lnTo>
                  <a:close/>
                </a:path>
                <a:path w="410845" h="1367154">
                  <a:moveTo>
                    <a:pt x="121704" y="1285760"/>
                  </a:moveTo>
                  <a:lnTo>
                    <a:pt x="106489" y="1285760"/>
                  </a:lnTo>
                  <a:lnTo>
                    <a:pt x="106489" y="1293114"/>
                  </a:lnTo>
                  <a:lnTo>
                    <a:pt x="121704" y="1293114"/>
                  </a:lnTo>
                  <a:lnTo>
                    <a:pt x="121704" y="1285760"/>
                  </a:lnTo>
                  <a:close/>
                </a:path>
                <a:path w="410845" h="1367154">
                  <a:moveTo>
                    <a:pt x="136918" y="330631"/>
                  </a:moveTo>
                  <a:lnTo>
                    <a:pt x="121704" y="330631"/>
                  </a:lnTo>
                  <a:lnTo>
                    <a:pt x="121704" y="337972"/>
                  </a:lnTo>
                  <a:lnTo>
                    <a:pt x="136918" y="337972"/>
                  </a:lnTo>
                  <a:lnTo>
                    <a:pt x="136918" y="330631"/>
                  </a:lnTo>
                  <a:close/>
                </a:path>
                <a:path w="410845" h="1367154">
                  <a:moveTo>
                    <a:pt x="190157" y="301231"/>
                  </a:moveTo>
                  <a:lnTo>
                    <a:pt x="174955" y="301231"/>
                  </a:lnTo>
                  <a:lnTo>
                    <a:pt x="174955" y="279196"/>
                  </a:lnTo>
                  <a:lnTo>
                    <a:pt x="152133" y="279196"/>
                  </a:lnTo>
                  <a:lnTo>
                    <a:pt x="152133" y="198374"/>
                  </a:lnTo>
                  <a:lnTo>
                    <a:pt x="136918" y="198374"/>
                  </a:lnTo>
                  <a:lnTo>
                    <a:pt x="136918" y="286537"/>
                  </a:lnTo>
                  <a:lnTo>
                    <a:pt x="152133" y="286537"/>
                  </a:lnTo>
                  <a:lnTo>
                    <a:pt x="152133" y="330631"/>
                  </a:lnTo>
                  <a:lnTo>
                    <a:pt x="174955" y="330631"/>
                  </a:lnTo>
                  <a:lnTo>
                    <a:pt x="174955" y="337972"/>
                  </a:lnTo>
                  <a:lnTo>
                    <a:pt x="190157" y="337972"/>
                  </a:lnTo>
                  <a:lnTo>
                    <a:pt x="190157" y="301231"/>
                  </a:lnTo>
                  <a:close/>
                </a:path>
                <a:path w="410845" h="1367154">
                  <a:moveTo>
                    <a:pt x="357505" y="293890"/>
                  </a:moveTo>
                  <a:lnTo>
                    <a:pt x="342290" y="293890"/>
                  </a:lnTo>
                  <a:lnTo>
                    <a:pt x="342290" y="198374"/>
                  </a:lnTo>
                  <a:lnTo>
                    <a:pt x="327075" y="198374"/>
                  </a:lnTo>
                  <a:lnTo>
                    <a:pt x="327075" y="110210"/>
                  </a:lnTo>
                  <a:lnTo>
                    <a:pt x="311861" y="110210"/>
                  </a:lnTo>
                  <a:lnTo>
                    <a:pt x="311861" y="66128"/>
                  </a:lnTo>
                  <a:lnTo>
                    <a:pt x="289052" y="66128"/>
                  </a:lnTo>
                  <a:lnTo>
                    <a:pt x="289052" y="51435"/>
                  </a:lnTo>
                  <a:lnTo>
                    <a:pt x="273837" y="51435"/>
                  </a:lnTo>
                  <a:lnTo>
                    <a:pt x="273837" y="0"/>
                  </a:lnTo>
                  <a:lnTo>
                    <a:pt x="258622" y="0"/>
                  </a:lnTo>
                  <a:lnTo>
                    <a:pt x="258622" y="117551"/>
                  </a:lnTo>
                  <a:lnTo>
                    <a:pt x="243408" y="117551"/>
                  </a:lnTo>
                  <a:lnTo>
                    <a:pt x="243408" y="176339"/>
                  </a:lnTo>
                  <a:lnTo>
                    <a:pt x="220586" y="176339"/>
                  </a:lnTo>
                  <a:lnTo>
                    <a:pt x="220586" y="213067"/>
                  </a:lnTo>
                  <a:lnTo>
                    <a:pt x="205371" y="213067"/>
                  </a:lnTo>
                  <a:lnTo>
                    <a:pt x="205371" y="242455"/>
                  </a:lnTo>
                  <a:lnTo>
                    <a:pt x="190157" y="242455"/>
                  </a:lnTo>
                  <a:lnTo>
                    <a:pt x="190157" y="301231"/>
                  </a:lnTo>
                  <a:lnTo>
                    <a:pt x="205371" y="301231"/>
                  </a:lnTo>
                  <a:lnTo>
                    <a:pt x="205371" y="279196"/>
                  </a:lnTo>
                  <a:lnTo>
                    <a:pt x="220586" y="279196"/>
                  </a:lnTo>
                  <a:lnTo>
                    <a:pt x="220586" y="286537"/>
                  </a:lnTo>
                  <a:lnTo>
                    <a:pt x="243408" y="286537"/>
                  </a:lnTo>
                  <a:lnTo>
                    <a:pt x="243408" y="293890"/>
                  </a:lnTo>
                  <a:lnTo>
                    <a:pt x="258622" y="293890"/>
                  </a:lnTo>
                  <a:lnTo>
                    <a:pt x="258622" y="301231"/>
                  </a:lnTo>
                  <a:lnTo>
                    <a:pt x="273837" y="301231"/>
                  </a:lnTo>
                  <a:lnTo>
                    <a:pt x="273837" y="308584"/>
                  </a:lnTo>
                  <a:lnTo>
                    <a:pt x="289052" y="308584"/>
                  </a:lnTo>
                  <a:lnTo>
                    <a:pt x="289052" y="337972"/>
                  </a:lnTo>
                  <a:lnTo>
                    <a:pt x="311861" y="337972"/>
                  </a:lnTo>
                  <a:lnTo>
                    <a:pt x="311861" y="352666"/>
                  </a:lnTo>
                  <a:lnTo>
                    <a:pt x="327075" y="352666"/>
                  </a:lnTo>
                  <a:lnTo>
                    <a:pt x="342290" y="352666"/>
                  </a:lnTo>
                  <a:lnTo>
                    <a:pt x="342290" y="367360"/>
                  </a:lnTo>
                  <a:lnTo>
                    <a:pt x="357505" y="367360"/>
                  </a:lnTo>
                  <a:lnTo>
                    <a:pt x="357505" y="293890"/>
                  </a:lnTo>
                  <a:close/>
                </a:path>
                <a:path w="410845" h="1367154">
                  <a:moveTo>
                    <a:pt x="380326" y="367360"/>
                  </a:moveTo>
                  <a:lnTo>
                    <a:pt x="357505" y="367360"/>
                  </a:lnTo>
                  <a:lnTo>
                    <a:pt x="357505" y="374713"/>
                  </a:lnTo>
                  <a:lnTo>
                    <a:pt x="380326" y="374713"/>
                  </a:lnTo>
                  <a:lnTo>
                    <a:pt x="380326" y="367360"/>
                  </a:lnTo>
                  <a:close/>
                </a:path>
                <a:path w="410845" h="1367154">
                  <a:moveTo>
                    <a:pt x="410756" y="1285760"/>
                  </a:moveTo>
                  <a:lnTo>
                    <a:pt x="395541" y="1285760"/>
                  </a:lnTo>
                  <a:lnTo>
                    <a:pt x="380326" y="1285760"/>
                  </a:lnTo>
                  <a:lnTo>
                    <a:pt x="380326" y="1344536"/>
                  </a:lnTo>
                  <a:lnTo>
                    <a:pt x="395541" y="1344536"/>
                  </a:lnTo>
                  <a:lnTo>
                    <a:pt x="395541" y="1366583"/>
                  </a:lnTo>
                  <a:lnTo>
                    <a:pt x="410756" y="1366583"/>
                  </a:lnTo>
                  <a:lnTo>
                    <a:pt x="410756" y="1285760"/>
                  </a:lnTo>
                  <a:close/>
                </a:path>
              </a:pathLst>
            </a:custGeom>
            <a:solidFill>
              <a:srgbClr val="70AD47"/>
            </a:solidFill>
          </p:spPr>
          <p:txBody>
            <a:bodyPr wrap="square" lIns="0" tIns="0" rIns="0" bIns="0" rtlCol="0"/>
            <a:lstStyle/>
            <a:p>
              <a:endParaRPr/>
            </a:p>
          </p:txBody>
        </p:sp>
        <p:sp>
          <p:nvSpPr>
            <p:cNvPr id="63" name="object 63"/>
            <p:cNvSpPr/>
            <p:nvPr/>
          </p:nvSpPr>
          <p:spPr>
            <a:xfrm>
              <a:off x="11015896" y="3707201"/>
              <a:ext cx="410845" cy="1367155"/>
            </a:xfrm>
            <a:custGeom>
              <a:avLst/>
              <a:gdLst/>
              <a:ahLst/>
              <a:cxnLst/>
              <a:rect l="l" t="t" r="r" b="b"/>
              <a:pathLst>
                <a:path w="410845" h="1367154">
                  <a:moveTo>
                    <a:pt x="0" y="337971"/>
                  </a:moveTo>
                  <a:lnTo>
                    <a:pt x="15212" y="337971"/>
                  </a:lnTo>
                  <a:lnTo>
                    <a:pt x="15212" y="360012"/>
                  </a:lnTo>
                  <a:lnTo>
                    <a:pt x="0" y="360012"/>
                  </a:lnTo>
                  <a:lnTo>
                    <a:pt x="0" y="337971"/>
                  </a:lnTo>
                  <a:close/>
                </a:path>
                <a:path w="410845" h="1367154">
                  <a:moveTo>
                    <a:pt x="15212" y="330624"/>
                  </a:moveTo>
                  <a:lnTo>
                    <a:pt x="38032" y="330624"/>
                  </a:lnTo>
                  <a:lnTo>
                    <a:pt x="38032" y="360012"/>
                  </a:lnTo>
                  <a:lnTo>
                    <a:pt x="15212" y="360012"/>
                  </a:lnTo>
                  <a:lnTo>
                    <a:pt x="15212" y="330624"/>
                  </a:lnTo>
                  <a:close/>
                </a:path>
                <a:path w="410845" h="1367154">
                  <a:moveTo>
                    <a:pt x="38032" y="271846"/>
                  </a:moveTo>
                  <a:lnTo>
                    <a:pt x="53245" y="271846"/>
                  </a:lnTo>
                  <a:lnTo>
                    <a:pt x="53245" y="345318"/>
                  </a:lnTo>
                  <a:lnTo>
                    <a:pt x="38032" y="345318"/>
                  </a:lnTo>
                  <a:lnTo>
                    <a:pt x="38032" y="271846"/>
                  </a:lnTo>
                  <a:close/>
                </a:path>
                <a:path w="410845" h="1367154">
                  <a:moveTo>
                    <a:pt x="53245" y="242457"/>
                  </a:moveTo>
                  <a:lnTo>
                    <a:pt x="68458" y="242457"/>
                  </a:lnTo>
                  <a:lnTo>
                    <a:pt x="68458" y="345318"/>
                  </a:lnTo>
                  <a:lnTo>
                    <a:pt x="53245" y="345318"/>
                  </a:lnTo>
                  <a:lnTo>
                    <a:pt x="53245" y="242457"/>
                  </a:lnTo>
                  <a:close/>
                </a:path>
                <a:path w="410845" h="1367154">
                  <a:moveTo>
                    <a:pt x="68458" y="242457"/>
                  </a:moveTo>
                  <a:lnTo>
                    <a:pt x="83671" y="242457"/>
                  </a:lnTo>
                  <a:lnTo>
                    <a:pt x="83671" y="337971"/>
                  </a:lnTo>
                  <a:lnTo>
                    <a:pt x="68458" y="337971"/>
                  </a:lnTo>
                  <a:lnTo>
                    <a:pt x="68458" y="242457"/>
                  </a:lnTo>
                  <a:close/>
                </a:path>
                <a:path w="410845" h="1367154">
                  <a:moveTo>
                    <a:pt x="83671" y="301235"/>
                  </a:moveTo>
                  <a:lnTo>
                    <a:pt x="106490" y="301235"/>
                  </a:lnTo>
                  <a:lnTo>
                    <a:pt x="106490" y="352665"/>
                  </a:lnTo>
                  <a:lnTo>
                    <a:pt x="83671" y="352665"/>
                  </a:lnTo>
                  <a:lnTo>
                    <a:pt x="83671" y="301235"/>
                  </a:lnTo>
                  <a:close/>
                </a:path>
                <a:path w="410845" h="1367154">
                  <a:moveTo>
                    <a:pt x="106490" y="1285760"/>
                  </a:moveTo>
                  <a:lnTo>
                    <a:pt x="121703" y="1285760"/>
                  </a:lnTo>
                  <a:lnTo>
                    <a:pt x="121703" y="1293107"/>
                  </a:lnTo>
                  <a:lnTo>
                    <a:pt x="106490" y="1293107"/>
                  </a:lnTo>
                  <a:lnTo>
                    <a:pt x="106490" y="1285760"/>
                  </a:lnTo>
                  <a:close/>
                </a:path>
                <a:path w="410845" h="1367154">
                  <a:moveTo>
                    <a:pt x="121703" y="330624"/>
                  </a:moveTo>
                  <a:lnTo>
                    <a:pt x="136916" y="330624"/>
                  </a:lnTo>
                  <a:lnTo>
                    <a:pt x="136916" y="337971"/>
                  </a:lnTo>
                  <a:lnTo>
                    <a:pt x="121703" y="337971"/>
                  </a:lnTo>
                  <a:lnTo>
                    <a:pt x="121703" y="330624"/>
                  </a:lnTo>
                  <a:close/>
                </a:path>
                <a:path w="410845" h="1367154">
                  <a:moveTo>
                    <a:pt x="136916" y="198374"/>
                  </a:moveTo>
                  <a:lnTo>
                    <a:pt x="152129" y="198374"/>
                  </a:lnTo>
                  <a:lnTo>
                    <a:pt x="152129" y="286540"/>
                  </a:lnTo>
                  <a:lnTo>
                    <a:pt x="136916" y="286540"/>
                  </a:lnTo>
                  <a:lnTo>
                    <a:pt x="136916" y="198374"/>
                  </a:lnTo>
                  <a:close/>
                </a:path>
                <a:path w="410845" h="1367154">
                  <a:moveTo>
                    <a:pt x="152129" y="279193"/>
                  </a:moveTo>
                  <a:lnTo>
                    <a:pt x="174949" y="279193"/>
                  </a:lnTo>
                  <a:lnTo>
                    <a:pt x="174949" y="330624"/>
                  </a:lnTo>
                  <a:lnTo>
                    <a:pt x="152129" y="330624"/>
                  </a:lnTo>
                  <a:lnTo>
                    <a:pt x="152129" y="279193"/>
                  </a:lnTo>
                  <a:close/>
                </a:path>
                <a:path w="410845" h="1367154">
                  <a:moveTo>
                    <a:pt x="174949" y="301235"/>
                  </a:moveTo>
                  <a:lnTo>
                    <a:pt x="190162" y="301235"/>
                  </a:lnTo>
                  <a:lnTo>
                    <a:pt x="190162" y="337971"/>
                  </a:lnTo>
                  <a:lnTo>
                    <a:pt x="174949" y="337971"/>
                  </a:lnTo>
                  <a:lnTo>
                    <a:pt x="174949" y="301235"/>
                  </a:lnTo>
                  <a:close/>
                </a:path>
                <a:path w="410845" h="1367154">
                  <a:moveTo>
                    <a:pt x="190162" y="242457"/>
                  </a:moveTo>
                  <a:lnTo>
                    <a:pt x="205375" y="242457"/>
                  </a:lnTo>
                  <a:lnTo>
                    <a:pt x="205375" y="301235"/>
                  </a:lnTo>
                  <a:lnTo>
                    <a:pt x="190162" y="301235"/>
                  </a:lnTo>
                  <a:lnTo>
                    <a:pt x="190162" y="242457"/>
                  </a:lnTo>
                  <a:close/>
                </a:path>
                <a:path w="410845" h="1367154">
                  <a:moveTo>
                    <a:pt x="205375" y="213068"/>
                  </a:moveTo>
                  <a:lnTo>
                    <a:pt x="220588" y="213068"/>
                  </a:lnTo>
                  <a:lnTo>
                    <a:pt x="220588" y="279193"/>
                  </a:lnTo>
                  <a:lnTo>
                    <a:pt x="205375" y="279193"/>
                  </a:lnTo>
                  <a:lnTo>
                    <a:pt x="205375" y="213068"/>
                  </a:lnTo>
                  <a:close/>
                </a:path>
                <a:path w="410845" h="1367154">
                  <a:moveTo>
                    <a:pt x="220588" y="176332"/>
                  </a:moveTo>
                  <a:lnTo>
                    <a:pt x="243407" y="176332"/>
                  </a:lnTo>
                  <a:lnTo>
                    <a:pt x="243407" y="286540"/>
                  </a:lnTo>
                  <a:lnTo>
                    <a:pt x="220588" y="286540"/>
                  </a:lnTo>
                  <a:lnTo>
                    <a:pt x="220588" y="176332"/>
                  </a:lnTo>
                  <a:close/>
                </a:path>
                <a:path w="410845" h="1367154">
                  <a:moveTo>
                    <a:pt x="243407" y="117555"/>
                  </a:moveTo>
                  <a:lnTo>
                    <a:pt x="258620" y="117555"/>
                  </a:lnTo>
                  <a:lnTo>
                    <a:pt x="258620" y="293888"/>
                  </a:lnTo>
                  <a:lnTo>
                    <a:pt x="243407" y="293888"/>
                  </a:lnTo>
                  <a:lnTo>
                    <a:pt x="243407" y="117555"/>
                  </a:lnTo>
                  <a:close/>
                </a:path>
                <a:path w="410845" h="1367154">
                  <a:moveTo>
                    <a:pt x="258620" y="0"/>
                  </a:moveTo>
                  <a:lnTo>
                    <a:pt x="273833" y="0"/>
                  </a:lnTo>
                  <a:lnTo>
                    <a:pt x="273833" y="301235"/>
                  </a:lnTo>
                  <a:lnTo>
                    <a:pt x="258620" y="301235"/>
                  </a:lnTo>
                  <a:lnTo>
                    <a:pt x="258620" y="0"/>
                  </a:lnTo>
                  <a:close/>
                </a:path>
                <a:path w="410845" h="1367154">
                  <a:moveTo>
                    <a:pt x="273833" y="51430"/>
                  </a:moveTo>
                  <a:lnTo>
                    <a:pt x="289046" y="51430"/>
                  </a:lnTo>
                  <a:lnTo>
                    <a:pt x="289046" y="308582"/>
                  </a:lnTo>
                  <a:lnTo>
                    <a:pt x="273833" y="308582"/>
                  </a:lnTo>
                  <a:lnTo>
                    <a:pt x="273833" y="51430"/>
                  </a:lnTo>
                  <a:close/>
                </a:path>
                <a:path w="410845" h="1367154">
                  <a:moveTo>
                    <a:pt x="289046" y="66124"/>
                  </a:moveTo>
                  <a:lnTo>
                    <a:pt x="311866" y="66124"/>
                  </a:lnTo>
                  <a:lnTo>
                    <a:pt x="311866" y="337971"/>
                  </a:lnTo>
                  <a:lnTo>
                    <a:pt x="289046" y="337971"/>
                  </a:lnTo>
                  <a:lnTo>
                    <a:pt x="289046" y="66124"/>
                  </a:lnTo>
                  <a:close/>
                </a:path>
                <a:path w="410845" h="1367154">
                  <a:moveTo>
                    <a:pt x="311866" y="110208"/>
                  </a:moveTo>
                  <a:lnTo>
                    <a:pt x="327079" y="110208"/>
                  </a:lnTo>
                  <a:lnTo>
                    <a:pt x="327079" y="352665"/>
                  </a:lnTo>
                  <a:lnTo>
                    <a:pt x="311866" y="352665"/>
                  </a:lnTo>
                  <a:lnTo>
                    <a:pt x="311866" y="110208"/>
                  </a:lnTo>
                  <a:close/>
                </a:path>
                <a:path w="410845" h="1367154">
                  <a:moveTo>
                    <a:pt x="327079" y="198374"/>
                  </a:moveTo>
                  <a:lnTo>
                    <a:pt x="342292" y="198374"/>
                  </a:lnTo>
                  <a:lnTo>
                    <a:pt x="342292" y="352665"/>
                  </a:lnTo>
                  <a:lnTo>
                    <a:pt x="327079" y="352665"/>
                  </a:lnTo>
                  <a:lnTo>
                    <a:pt x="327079" y="198374"/>
                  </a:lnTo>
                  <a:close/>
                </a:path>
                <a:path w="410845" h="1367154">
                  <a:moveTo>
                    <a:pt x="342292" y="293888"/>
                  </a:moveTo>
                  <a:lnTo>
                    <a:pt x="357505" y="293888"/>
                  </a:lnTo>
                  <a:lnTo>
                    <a:pt x="357505" y="367360"/>
                  </a:lnTo>
                  <a:lnTo>
                    <a:pt x="342292" y="367360"/>
                  </a:lnTo>
                  <a:lnTo>
                    <a:pt x="342292" y="293888"/>
                  </a:lnTo>
                  <a:close/>
                </a:path>
                <a:path w="410845" h="1367154">
                  <a:moveTo>
                    <a:pt x="357505" y="367360"/>
                  </a:moveTo>
                  <a:lnTo>
                    <a:pt x="380324" y="367360"/>
                  </a:lnTo>
                  <a:lnTo>
                    <a:pt x="380324" y="374707"/>
                  </a:lnTo>
                  <a:lnTo>
                    <a:pt x="357505" y="374707"/>
                  </a:lnTo>
                  <a:lnTo>
                    <a:pt x="357505" y="367360"/>
                  </a:lnTo>
                  <a:close/>
                </a:path>
                <a:path w="410845" h="1367154">
                  <a:moveTo>
                    <a:pt x="380324" y="1344538"/>
                  </a:moveTo>
                  <a:lnTo>
                    <a:pt x="395537" y="1344538"/>
                  </a:lnTo>
                  <a:lnTo>
                    <a:pt x="395537" y="1285760"/>
                  </a:lnTo>
                  <a:lnTo>
                    <a:pt x="380324" y="1285760"/>
                  </a:lnTo>
                  <a:lnTo>
                    <a:pt x="380324" y="1344538"/>
                  </a:lnTo>
                  <a:close/>
                </a:path>
                <a:path w="410845" h="1367154">
                  <a:moveTo>
                    <a:pt x="395537" y="1366579"/>
                  </a:moveTo>
                  <a:lnTo>
                    <a:pt x="410750" y="1366579"/>
                  </a:lnTo>
                  <a:lnTo>
                    <a:pt x="410750" y="1285760"/>
                  </a:lnTo>
                  <a:lnTo>
                    <a:pt x="395537" y="1285760"/>
                  </a:lnTo>
                  <a:lnTo>
                    <a:pt x="395537" y="1366579"/>
                  </a:lnTo>
                  <a:close/>
                </a:path>
              </a:pathLst>
            </a:custGeom>
            <a:ln w="3175">
              <a:solidFill>
                <a:srgbClr val="000000"/>
              </a:solidFill>
            </a:ln>
          </p:spPr>
          <p:txBody>
            <a:bodyPr wrap="square" lIns="0" tIns="0" rIns="0" bIns="0" rtlCol="0"/>
            <a:lstStyle/>
            <a:p>
              <a:endParaRPr/>
            </a:p>
          </p:txBody>
        </p:sp>
        <p:sp>
          <p:nvSpPr>
            <p:cNvPr id="64" name="object 64"/>
            <p:cNvSpPr/>
            <p:nvPr/>
          </p:nvSpPr>
          <p:spPr>
            <a:xfrm>
              <a:off x="8737740" y="3802722"/>
              <a:ext cx="323850" cy="1550670"/>
            </a:xfrm>
            <a:custGeom>
              <a:avLst/>
              <a:gdLst/>
              <a:ahLst/>
              <a:cxnLst/>
              <a:rect l="l" t="t" r="r" b="b"/>
              <a:pathLst>
                <a:path w="323850" h="1550670">
                  <a:moveTo>
                    <a:pt x="34239" y="235115"/>
                  </a:moveTo>
                  <a:lnTo>
                    <a:pt x="19024" y="235115"/>
                  </a:lnTo>
                  <a:lnTo>
                    <a:pt x="19024" y="264502"/>
                  </a:lnTo>
                  <a:lnTo>
                    <a:pt x="0" y="264502"/>
                  </a:lnTo>
                  <a:lnTo>
                    <a:pt x="0" y="345313"/>
                  </a:lnTo>
                  <a:lnTo>
                    <a:pt x="19024" y="345313"/>
                  </a:lnTo>
                  <a:lnTo>
                    <a:pt x="19024" y="308584"/>
                  </a:lnTo>
                  <a:lnTo>
                    <a:pt x="34239" y="308584"/>
                  </a:lnTo>
                  <a:lnTo>
                    <a:pt x="34239" y="235115"/>
                  </a:lnTo>
                  <a:close/>
                </a:path>
                <a:path w="323850" h="1550670">
                  <a:moveTo>
                    <a:pt x="49441" y="168986"/>
                  </a:moveTo>
                  <a:lnTo>
                    <a:pt x="34239" y="168986"/>
                  </a:lnTo>
                  <a:lnTo>
                    <a:pt x="34239" y="227761"/>
                  </a:lnTo>
                  <a:lnTo>
                    <a:pt x="49441" y="227761"/>
                  </a:lnTo>
                  <a:lnTo>
                    <a:pt x="49441" y="168986"/>
                  </a:lnTo>
                  <a:close/>
                </a:path>
                <a:path w="323850" h="1550670">
                  <a:moveTo>
                    <a:pt x="64655" y="66128"/>
                  </a:moveTo>
                  <a:lnTo>
                    <a:pt x="49441" y="66128"/>
                  </a:lnTo>
                  <a:lnTo>
                    <a:pt x="49441" y="80822"/>
                  </a:lnTo>
                  <a:lnTo>
                    <a:pt x="64655" y="80822"/>
                  </a:lnTo>
                  <a:lnTo>
                    <a:pt x="64655" y="66128"/>
                  </a:lnTo>
                  <a:close/>
                </a:path>
                <a:path w="323850" h="1550670">
                  <a:moveTo>
                    <a:pt x="209181" y="1190244"/>
                  </a:moveTo>
                  <a:lnTo>
                    <a:pt x="209181" y="1190244"/>
                  </a:lnTo>
                  <a:lnTo>
                    <a:pt x="64655" y="1190244"/>
                  </a:lnTo>
                  <a:lnTo>
                    <a:pt x="64655" y="1204937"/>
                  </a:lnTo>
                  <a:lnTo>
                    <a:pt x="87477" y="1204937"/>
                  </a:lnTo>
                  <a:lnTo>
                    <a:pt x="87477" y="1418005"/>
                  </a:lnTo>
                  <a:lnTo>
                    <a:pt x="102692" y="1418005"/>
                  </a:lnTo>
                  <a:lnTo>
                    <a:pt x="102692" y="1550263"/>
                  </a:lnTo>
                  <a:lnTo>
                    <a:pt x="117906" y="1550263"/>
                  </a:lnTo>
                  <a:lnTo>
                    <a:pt x="117906" y="1535569"/>
                  </a:lnTo>
                  <a:lnTo>
                    <a:pt x="140728" y="1535569"/>
                  </a:lnTo>
                  <a:lnTo>
                    <a:pt x="140728" y="1476781"/>
                  </a:lnTo>
                  <a:lnTo>
                    <a:pt x="155943" y="1476781"/>
                  </a:lnTo>
                  <a:lnTo>
                    <a:pt x="155943" y="1381277"/>
                  </a:lnTo>
                  <a:lnTo>
                    <a:pt x="171145" y="1381277"/>
                  </a:lnTo>
                  <a:lnTo>
                    <a:pt x="171145" y="1307795"/>
                  </a:lnTo>
                  <a:lnTo>
                    <a:pt x="186359" y="1307795"/>
                  </a:lnTo>
                  <a:lnTo>
                    <a:pt x="186359" y="1212291"/>
                  </a:lnTo>
                  <a:lnTo>
                    <a:pt x="209181" y="1212291"/>
                  </a:lnTo>
                  <a:lnTo>
                    <a:pt x="209181" y="1190244"/>
                  </a:lnTo>
                  <a:close/>
                </a:path>
                <a:path w="323850" h="1550670">
                  <a:moveTo>
                    <a:pt x="239610" y="124904"/>
                  </a:moveTo>
                  <a:lnTo>
                    <a:pt x="224396" y="124904"/>
                  </a:lnTo>
                  <a:lnTo>
                    <a:pt x="224396" y="146939"/>
                  </a:lnTo>
                  <a:lnTo>
                    <a:pt x="209181" y="146939"/>
                  </a:lnTo>
                  <a:lnTo>
                    <a:pt x="209181" y="176326"/>
                  </a:lnTo>
                  <a:lnTo>
                    <a:pt x="224396" y="176326"/>
                  </a:lnTo>
                  <a:lnTo>
                    <a:pt x="224396" y="168986"/>
                  </a:lnTo>
                  <a:lnTo>
                    <a:pt x="239610" y="168986"/>
                  </a:lnTo>
                  <a:lnTo>
                    <a:pt x="239610" y="124904"/>
                  </a:lnTo>
                  <a:close/>
                </a:path>
                <a:path w="323850" h="1550670">
                  <a:moveTo>
                    <a:pt x="308063" y="44081"/>
                  </a:moveTo>
                  <a:lnTo>
                    <a:pt x="292849" y="44081"/>
                  </a:lnTo>
                  <a:lnTo>
                    <a:pt x="292849" y="0"/>
                  </a:lnTo>
                  <a:lnTo>
                    <a:pt x="277647" y="0"/>
                  </a:lnTo>
                  <a:lnTo>
                    <a:pt x="254825" y="0"/>
                  </a:lnTo>
                  <a:lnTo>
                    <a:pt x="254825" y="29387"/>
                  </a:lnTo>
                  <a:lnTo>
                    <a:pt x="239610" y="29387"/>
                  </a:lnTo>
                  <a:lnTo>
                    <a:pt x="239610" y="80822"/>
                  </a:lnTo>
                  <a:lnTo>
                    <a:pt x="254825" y="80822"/>
                  </a:lnTo>
                  <a:lnTo>
                    <a:pt x="254825" y="51435"/>
                  </a:lnTo>
                  <a:lnTo>
                    <a:pt x="277647" y="51435"/>
                  </a:lnTo>
                  <a:lnTo>
                    <a:pt x="292849" y="51435"/>
                  </a:lnTo>
                  <a:lnTo>
                    <a:pt x="292849" y="73469"/>
                  </a:lnTo>
                  <a:lnTo>
                    <a:pt x="308063" y="73469"/>
                  </a:lnTo>
                  <a:lnTo>
                    <a:pt x="308063" y="44081"/>
                  </a:lnTo>
                  <a:close/>
                </a:path>
                <a:path w="323850" h="1550670">
                  <a:moveTo>
                    <a:pt x="323278" y="0"/>
                  </a:moveTo>
                  <a:lnTo>
                    <a:pt x="308063" y="0"/>
                  </a:lnTo>
                  <a:lnTo>
                    <a:pt x="308063" y="36741"/>
                  </a:lnTo>
                  <a:lnTo>
                    <a:pt x="323278" y="36741"/>
                  </a:lnTo>
                  <a:lnTo>
                    <a:pt x="323278" y="0"/>
                  </a:lnTo>
                  <a:close/>
                </a:path>
              </a:pathLst>
            </a:custGeom>
            <a:solidFill>
              <a:srgbClr val="FFC000"/>
            </a:solidFill>
          </p:spPr>
          <p:txBody>
            <a:bodyPr wrap="square" lIns="0" tIns="0" rIns="0" bIns="0" rtlCol="0"/>
            <a:lstStyle/>
            <a:p>
              <a:endParaRPr/>
            </a:p>
          </p:txBody>
        </p:sp>
        <p:sp>
          <p:nvSpPr>
            <p:cNvPr id="65" name="object 65"/>
            <p:cNvSpPr/>
            <p:nvPr/>
          </p:nvSpPr>
          <p:spPr>
            <a:xfrm>
              <a:off x="8737749" y="3802715"/>
              <a:ext cx="323850" cy="1550670"/>
            </a:xfrm>
            <a:custGeom>
              <a:avLst/>
              <a:gdLst/>
              <a:ahLst/>
              <a:cxnLst/>
              <a:rect l="l" t="t" r="r" b="b"/>
              <a:pathLst>
                <a:path w="323850" h="1550670">
                  <a:moveTo>
                    <a:pt x="0" y="264499"/>
                  </a:moveTo>
                  <a:lnTo>
                    <a:pt x="19016" y="264499"/>
                  </a:lnTo>
                  <a:lnTo>
                    <a:pt x="19016" y="345318"/>
                  </a:lnTo>
                  <a:lnTo>
                    <a:pt x="0" y="345318"/>
                  </a:lnTo>
                </a:path>
                <a:path w="323850" h="1550670">
                  <a:moveTo>
                    <a:pt x="19016" y="235110"/>
                  </a:moveTo>
                  <a:lnTo>
                    <a:pt x="34229" y="235110"/>
                  </a:lnTo>
                  <a:lnTo>
                    <a:pt x="34229" y="308582"/>
                  </a:lnTo>
                  <a:lnTo>
                    <a:pt x="19016" y="308582"/>
                  </a:lnTo>
                  <a:lnTo>
                    <a:pt x="19016" y="235110"/>
                  </a:lnTo>
                </a:path>
                <a:path w="323850" h="1550670">
                  <a:moveTo>
                    <a:pt x="34229" y="168985"/>
                  </a:moveTo>
                  <a:lnTo>
                    <a:pt x="49442" y="168985"/>
                  </a:lnTo>
                  <a:lnTo>
                    <a:pt x="49442" y="227763"/>
                  </a:lnTo>
                  <a:lnTo>
                    <a:pt x="34229" y="227763"/>
                  </a:lnTo>
                  <a:lnTo>
                    <a:pt x="34229" y="168985"/>
                  </a:lnTo>
                </a:path>
                <a:path w="323850" h="1550670">
                  <a:moveTo>
                    <a:pt x="49442" y="66124"/>
                  </a:moveTo>
                  <a:lnTo>
                    <a:pt x="64655" y="66124"/>
                  </a:lnTo>
                  <a:lnTo>
                    <a:pt x="64655" y="80819"/>
                  </a:lnTo>
                  <a:lnTo>
                    <a:pt x="49442" y="80819"/>
                  </a:lnTo>
                  <a:lnTo>
                    <a:pt x="49442" y="66124"/>
                  </a:lnTo>
                </a:path>
                <a:path w="323850" h="1550670">
                  <a:moveTo>
                    <a:pt x="64655" y="1204941"/>
                  </a:moveTo>
                  <a:lnTo>
                    <a:pt x="87474" y="1204941"/>
                  </a:lnTo>
                  <a:lnTo>
                    <a:pt x="87474" y="1190247"/>
                  </a:lnTo>
                  <a:lnTo>
                    <a:pt x="64655" y="1190247"/>
                  </a:lnTo>
                  <a:lnTo>
                    <a:pt x="64655" y="1204941"/>
                  </a:lnTo>
                </a:path>
                <a:path w="323850" h="1550670">
                  <a:moveTo>
                    <a:pt x="87474" y="1418010"/>
                  </a:moveTo>
                  <a:lnTo>
                    <a:pt x="102687" y="1418010"/>
                  </a:lnTo>
                  <a:lnTo>
                    <a:pt x="102687" y="1190247"/>
                  </a:lnTo>
                  <a:lnTo>
                    <a:pt x="87474" y="1190247"/>
                  </a:lnTo>
                  <a:lnTo>
                    <a:pt x="87474" y="1418010"/>
                  </a:lnTo>
                </a:path>
                <a:path w="323850" h="1550670">
                  <a:moveTo>
                    <a:pt x="102687" y="1550259"/>
                  </a:moveTo>
                  <a:lnTo>
                    <a:pt x="117900" y="1550259"/>
                  </a:lnTo>
                  <a:lnTo>
                    <a:pt x="117900" y="1190247"/>
                  </a:lnTo>
                  <a:lnTo>
                    <a:pt x="102687" y="1190247"/>
                  </a:lnTo>
                  <a:lnTo>
                    <a:pt x="102687" y="1550259"/>
                  </a:lnTo>
                </a:path>
                <a:path w="323850" h="1550670">
                  <a:moveTo>
                    <a:pt x="117900" y="1535565"/>
                  </a:moveTo>
                  <a:lnTo>
                    <a:pt x="140720" y="1535565"/>
                  </a:lnTo>
                  <a:lnTo>
                    <a:pt x="140720" y="1190247"/>
                  </a:lnTo>
                  <a:lnTo>
                    <a:pt x="117900" y="1190247"/>
                  </a:lnTo>
                  <a:lnTo>
                    <a:pt x="117900" y="1535565"/>
                  </a:lnTo>
                </a:path>
                <a:path w="323850" h="1550670">
                  <a:moveTo>
                    <a:pt x="140720" y="1476787"/>
                  </a:moveTo>
                  <a:lnTo>
                    <a:pt x="155933" y="1476787"/>
                  </a:lnTo>
                  <a:lnTo>
                    <a:pt x="155933" y="1190247"/>
                  </a:lnTo>
                  <a:lnTo>
                    <a:pt x="140720" y="1190247"/>
                  </a:lnTo>
                  <a:lnTo>
                    <a:pt x="140720" y="1476787"/>
                  </a:lnTo>
                </a:path>
                <a:path w="323850" h="1550670">
                  <a:moveTo>
                    <a:pt x="155933" y="1381274"/>
                  </a:moveTo>
                  <a:lnTo>
                    <a:pt x="171146" y="1381274"/>
                  </a:lnTo>
                  <a:lnTo>
                    <a:pt x="171146" y="1190247"/>
                  </a:lnTo>
                  <a:lnTo>
                    <a:pt x="155933" y="1190247"/>
                  </a:lnTo>
                  <a:lnTo>
                    <a:pt x="155933" y="1381274"/>
                  </a:lnTo>
                </a:path>
                <a:path w="323850" h="1550670">
                  <a:moveTo>
                    <a:pt x="171146" y="1307802"/>
                  </a:moveTo>
                  <a:lnTo>
                    <a:pt x="186359" y="1307802"/>
                  </a:lnTo>
                  <a:lnTo>
                    <a:pt x="186359" y="1190247"/>
                  </a:lnTo>
                  <a:lnTo>
                    <a:pt x="171146" y="1190247"/>
                  </a:lnTo>
                  <a:lnTo>
                    <a:pt x="171146" y="1307802"/>
                  </a:lnTo>
                </a:path>
                <a:path w="323850" h="1550670">
                  <a:moveTo>
                    <a:pt x="186359" y="1212288"/>
                  </a:moveTo>
                  <a:lnTo>
                    <a:pt x="209178" y="1212288"/>
                  </a:lnTo>
                  <a:lnTo>
                    <a:pt x="209178" y="1190247"/>
                  </a:lnTo>
                  <a:lnTo>
                    <a:pt x="186359" y="1190247"/>
                  </a:lnTo>
                  <a:lnTo>
                    <a:pt x="186359" y="1212288"/>
                  </a:lnTo>
                </a:path>
                <a:path w="323850" h="1550670">
                  <a:moveTo>
                    <a:pt x="209178" y="146944"/>
                  </a:moveTo>
                  <a:lnTo>
                    <a:pt x="224391" y="146944"/>
                  </a:lnTo>
                  <a:lnTo>
                    <a:pt x="224391" y="176332"/>
                  </a:lnTo>
                  <a:lnTo>
                    <a:pt x="209178" y="176332"/>
                  </a:lnTo>
                  <a:lnTo>
                    <a:pt x="209178" y="146944"/>
                  </a:lnTo>
                </a:path>
                <a:path w="323850" h="1550670">
                  <a:moveTo>
                    <a:pt x="224391" y="124902"/>
                  </a:moveTo>
                  <a:lnTo>
                    <a:pt x="239604" y="124902"/>
                  </a:lnTo>
                  <a:lnTo>
                    <a:pt x="239604" y="168985"/>
                  </a:lnTo>
                  <a:lnTo>
                    <a:pt x="224391" y="168985"/>
                  </a:lnTo>
                  <a:lnTo>
                    <a:pt x="224391" y="124902"/>
                  </a:lnTo>
                </a:path>
                <a:path w="323850" h="1550670">
                  <a:moveTo>
                    <a:pt x="239604" y="29388"/>
                  </a:moveTo>
                  <a:lnTo>
                    <a:pt x="254817" y="29388"/>
                  </a:lnTo>
                  <a:lnTo>
                    <a:pt x="254817" y="80819"/>
                  </a:lnTo>
                  <a:lnTo>
                    <a:pt x="239604" y="80819"/>
                  </a:lnTo>
                  <a:lnTo>
                    <a:pt x="239604" y="29388"/>
                  </a:lnTo>
                </a:path>
                <a:path w="323850" h="1550670">
                  <a:moveTo>
                    <a:pt x="254817" y="0"/>
                  </a:moveTo>
                  <a:lnTo>
                    <a:pt x="277637" y="0"/>
                  </a:lnTo>
                  <a:lnTo>
                    <a:pt x="277637" y="51430"/>
                  </a:lnTo>
                  <a:lnTo>
                    <a:pt x="254817" y="51430"/>
                  </a:lnTo>
                  <a:lnTo>
                    <a:pt x="254817" y="0"/>
                  </a:lnTo>
                </a:path>
                <a:path w="323850" h="1550670">
                  <a:moveTo>
                    <a:pt x="277637" y="0"/>
                  </a:moveTo>
                  <a:lnTo>
                    <a:pt x="292850" y="0"/>
                  </a:lnTo>
                  <a:lnTo>
                    <a:pt x="292850" y="51430"/>
                  </a:lnTo>
                  <a:lnTo>
                    <a:pt x="277637" y="51430"/>
                  </a:lnTo>
                  <a:lnTo>
                    <a:pt x="277637" y="0"/>
                  </a:lnTo>
                </a:path>
                <a:path w="323850" h="1550670">
                  <a:moveTo>
                    <a:pt x="292850" y="44083"/>
                  </a:moveTo>
                  <a:lnTo>
                    <a:pt x="308063" y="44083"/>
                  </a:lnTo>
                  <a:lnTo>
                    <a:pt x="308063" y="73472"/>
                  </a:lnTo>
                  <a:lnTo>
                    <a:pt x="292850" y="73472"/>
                  </a:lnTo>
                  <a:lnTo>
                    <a:pt x="292850" y="44083"/>
                  </a:lnTo>
                </a:path>
                <a:path w="323850" h="1550670">
                  <a:moveTo>
                    <a:pt x="308063" y="0"/>
                  </a:moveTo>
                  <a:lnTo>
                    <a:pt x="323276" y="0"/>
                  </a:lnTo>
                  <a:lnTo>
                    <a:pt x="323276" y="36736"/>
                  </a:lnTo>
                  <a:lnTo>
                    <a:pt x="308063" y="36736"/>
                  </a:lnTo>
                  <a:lnTo>
                    <a:pt x="308063" y="0"/>
                  </a:lnTo>
                </a:path>
              </a:pathLst>
            </a:custGeom>
            <a:ln w="3175">
              <a:solidFill>
                <a:srgbClr val="000000"/>
              </a:solidFill>
            </a:ln>
          </p:spPr>
          <p:txBody>
            <a:bodyPr wrap="square" lIns="0" tIns="0" rIns="0" bIns="0" rtlCol="0"/>
            <a:lstStyle/>
            <a:p>
              <a:endParaRPr/>
            </a:p>
          </p:txBody>
        </p:sp>
        <p:sp>
          <p:nvSpPr>
            <p:cNvPr id="66" name="object 66"/>
            <p:cNvSpPr/>
            <p:nvPr/>
          </p:nvSpPr>
          <p:spPr>
            <a:xfrm>
              <a:off x="9061018" y="3214941"/>
              <a:ext cx="327660" cy="1830070"/>
            </a:xfrm>
            <a:custGeom>
              <a:avLst/>
              <a:gdLst/>
              <a:ahLst/>
              <a:cxnLst/>
              <a:rect l="l" t="t" r="r" b="b"/>
              <a:pathLst>
                <a:path w="327659" h="1830070">
                  <a:moveTo>
                    <a:pt x="22821" y="587781"/>
                  </a:moveTo>
                  <a:lnTo>
                    <a:pt x="0" y="587781"/>
                  </a:lnTo>
                  <a:lnTo>
                    <a:pt x="0" y="602475"/>
                  </a:lnTo>
                  <a:lnTo>
                    <a:pt x="22821" y="602475"/>
                  </a:lnTo>
                  <a:lnTo>
                    <a:pt x="22821" y="587781"/>
                  </a:lnTo>
                  <a:close/>
                </a:path>
                <a:path w="327659" h="1830070">
                  <a:moveTo>
                    <a:pt x="91274" y="1778025"/>
                  </a:moveTo>
                  <a:lnTo>
                    <a:pt x="68465" y="1778025"/>
                  </a:lnTo>
                  <a:lnTo>
                    <a:pt x="53251" y="1778025"/>
                  </a:lnTo>
                  <a:lnTo>
                    <a:pt x="38036" y="1778025"/>
                  </a:lnTo>
                  <a:lnTo>
                    <a:pt x="22821" y="1778025"/>
                  </a:lnTo>
                  <a:lnTo>
                    <a:pt x="22821" y="1814766"/>
                  </a:lnTo>
                  <a:lnTo>
                    <a:pt x="38036" y="1814766"/>
                  </a:lnTo>
                  <a:lnTo>
                    <a:pt x="38036" y="1829460"/>
                  </a:lnTo>
                  <a:lnTo>
                    <a:pt x="53251" y="1829460"/>
                  </a:lnTo>
                  <a:lnTo>
                    <a:pt x="68465" y="1829460"/>
                  </a:lnTo>
                  <a:lnTo>
                    <a:pt x="68465" y="1792719"/>
                  </a:lnTo>
                  <a:lnTo>
                    <a:pt x="91274" y="1792719"/>
                  </a:lnTo>
                  <a:lnTo>
                    <a:pt x="91274" y="1778025"/>
                  </a:lnTo>
                  <a:close/>
                </a:path>
                <a:path w="327659" h="1830070">
                  <a:moveTo>
                    <a:pt x="327075" y="73482"/>
                  </a:moveTo>
                  <a:lnTo>
                    <a:pt x="311873" y="73482"/>
                  </a:lnTo>
                  <a:lnTo>
                    <a:pt x="311873" y="102870"/>
                  </a:lnTo>
                  <a:lnTo>
                    <a:pt x="296659" y="102870"/>
                  </a:lnTo>
                  <a:lnTo>
                    <a:pt x="296659" y="110210"/>
                  </a:lnTo>
                  <a:lnTo>
                    <a:pt x="273837" y="110210"/>
                  </a:lnTo>
                  <a:lnTo>
                    <a:pt x="273837" y="29387"/>
                  </a:lnTo>
                  <a:lnTo>
                    <a:pt x="258622" y="29387"/>
                  </a:lnTo>
                  <a:lnTo>
                    <a:pt x="258622" y="36741"/>
                  </a:lnTo>
                  <a:lnTo>
                    <a:pt x="243408" y="36741"/>
                  </a:lnTo>
                  <a:lnTo>
                    <a:pt x="243408" y="95516"/>
                  </a:lnTo>
                  <a:lnTo>
                    <a:pt x="228193" y="95516"/>
                  </a:lnTo>
                  <a:lnTo>
                    <a:pt x="228193" y="0"/>
                  </a:lnTo>
                  <a:lnTo>
                    <a:pt x="205371" y="0"/>
                  </a:lnTo>
                  <a:lnTo>
                    <a:pt x="205371" y="14693"/>
                  </a:lnTo>
                  <a:lnTo>
                    <a:pt x="190169" y="14693"/>
                  </a:lnTo>
                  <a:lnTo>
                    <a:pt x="190169" y="257162"/>
                  </a:lnTo>
                  <a:lnTo>
                    <a:pt x="174955" y="257162"/>
                  </a:lnTo>
                  <a:lnTo>
                    <a:pt x="174955" y="580428"/>
                  </a:lnTo>
                  <a:lnTo>
                    <a:pt x="159740" y="580428"/>
                  </a:lnTo>
                  <a:lnTo>
                    <a:pt x="159740" y="712685"/>
                  </a:lnTo>
                  <a:lnTo>
                    <a:pt x="136918" y="712685"/>
                  </a:lnTo>
                  <a:lnTo>
                    <a:pt x="136918" y="661250"/>
                  </a:lnTo>
                  <a:lnTo>
                    <a:pt x="121704" y="661250"/>
                  </a:lnTo>
                  <a:lnTo>
                    <a:pt x="121704" y="690638"/>
                  </a:lnTo>
                  <a:lnTo>
                    <a:pt x="106489" y="690638"/>
                  </a:lnTo>
                  <a:lnTo>
                    <a:pt x="106489" y="808202"/>
                  </a:lnTo>
                  <a:lnTo>
                    <a:pt x="91274" y="808202"/>
                  </a:lnTo>
                  <a:lnTo>
                    <a:pt x="91274" y="866978"/>
                  </a:lnTo>
                  <a:lnTo>
                    <a:pt x="106489" y="866978"/>
                  </a:lnTo>
                  <a:lnTo>
                    <a:pt x="106489" y="830237"/>
                  </a:lnTo>
                  <a:lnTo>
                    <a:pt x="121704" y="830237"/>
                  </a:lnTo>
                  <a:lnTo>
                    <a:pt x="121704" y="852284"/>
                  </a:lnTo>
                  <a:lnTo>
                    <a:pt x="136918" y="852284"/>
                  </a:lnTo>
                  <a:lnTo>
                    <a:pt x="136918" y="925753"/>
                  </a:lnTo>
                  <a:lnTo>
                    <a:pt x="159740" y="925753"/>
                  </a:lnTo>
                  <a:lnTo>
                    <a:pt x="159740" y="852284"/>
                  </a:lnTo>
                  <a:lnTo>
                    <a:pt x="174955" y="852284"/>
                  </a:lnTo>
                  <a:lnTo>
                    <a:pt x="174955" y="764108"/>
                  </a:lnTo>
                  <a:lnTo>
                    <a:pt x="190169" y="764108"/>
                  </a:lnTo>
                  <a:lnTo>
                    <a:pt x="190169" y="661250"/>
                  </a:lnTo>
                  <a:lnTo>
                    <a:pt x="205371" y="661250"/>
                  </a:lnTo>
                  <a:lnTo>
                    <a:pt x="205371" y="639216"/>
                  </a:lnTo>
                  <a:lnTo>
                    <a:pt x="228193" y="639216"/>
                  </a:lnTo>
                  <a:lnTo>
                    <a:pt x="228193" y="661250"/>
                  </a:lnTo>
                  <a:lnTo>
                    <a:pt x="243408" y="661250"/>
                  </a:lnTo>
                  <a:lnTo>
                    <a:pt x="243408" y="521652"/>
                  </a:lnTo>
                  <a:lnTo>
                    <a:pt x="258622" y="521652"/>
                  </a:lnTo>
                  <a:lnTo>
                    <a:pt x="258622" y="484924"/>
                  </a:lnTo>
                  <a:lnTo>
                    <a:pt x="273837" y="484924"/>
                  </a:lnTo>
                  <a:lnTo>
                    <a:pt x="273837" y="506958"/>
                  </a:lnTo>
                  <a:lnTo>
                    <a:pt x="296659" y="506958"/>
                  </a:lnTo>
                  <a:lnTo>
                    <a:pt x="296659" y="477570"/>
                  </a:lnTo>
                  <a:lnTo>
                    <a:pt x="311873" y="477570"/>
                  </a:lnTo>
                  <a:lnTo>
                    <a:pt x="311873" y="440842"/>
                  </a:lnTo>
                  <a:lnTo>
                    <a:pt x="327075" y="440842"/>
                  </a:lnTo>
                  <a:lnTo>
                    <a:pt x="327075" y="73482"/>
                  </a:lnTo>
                  <a:close/>
                </a:path>
              </a:pathLst>
            </a:custGeom>
            <a:solidFill>
              <a:srgbClr val="FFC000"/>
            </a:solidFill>
          </p:spPr>
          <p:txBody>
            <a:bodyPr wrap="square" lIns="0" tIns="0" rIns="0" bIns="0" rtlCol="0"/>
            <a:lstStyle/>
            <a:p>
              <a:endParaRPr/>
            </a:p>
          </p:txBody>
        </p:sp>
        <p:sp>
          <p:nvSpPr>
            <p:cNvPr id="67" name="object 67"/>
            <p:cNvSpPr/>
            <p:nvPr/>
          </p:nvSpPr>
          <p:spPr>
            <a:xfrm>
              <a:off x="9061026" y="3214939"/>
              <a:ext cx="327660" cy="1830070"/>
            </a:xfrm>
            <a:custGeom>
              <a:avLst/>
              <a:gdLst/>
              <a:ahLst/>
              <a:cxnLst/>
              <a:rect l="l" t="t" r="r" b="b"/>
              <a:pathLst>
                <a:path w="327659" h="1830070">
                  <a:moveTo>
                    <a:pt x="0" y="587776"/>
                  </a:moveTo>
                  <a:lnTo>
                    <a:pt x="22819" y="587776"/>
                  </a:lnTo>
                  <a:lnTo>
                    <a:pt x="22819" y="602470"/>
                  </a:lnTo>
                  <a:lnTo>
                    <a:pt x="0" y="602470"/>
                  </a:lnTo>
                  <a:lnTo>
                    <a:pt x="0" y="587776"/>
                  </a:lnTo>
                  <a:close/>
                </a:path>
                <a:path w="327659" h="1830070">
                  <a:moveTo>
                    <a:pt x="22819" y="1814759"/>
                  </a:moveTo>
                  <a:lnTo>
                    <a:pt x="38032" y="1814759"/>
                  </a:lnTo>
                  <a:lnTo>
                    <a:pt x="38032" y="1778023"/>
                  </a:lnTo>
                  <a:lnTo>
                    <a:pt x="22819" y="1778023"/>
                  </a:lnTo>
                  <a:lnTo>
                    <a:pt x="22819" y="1814759"/>
                  </a:lnTo>
                  <a:close/>
                </a:path>
                <a:path w="327659" h="1830070">
                  <a:moveTo>
                    <a:pt x="38032" y="1829453"/>
                  </a:moveTo>
                  <a:lnTo>
                    <a:pt x="53245" y="1829453"/>
                  </a:lnTo>
                  <a:lnTo>
                    <a:pt x="53245" y="1778023"/>
                  </a:lnTo>
                  <a:lnTo>
                    <a:pt x="38032" y="1778023"/>
                  </a:lnTo>
                  <a:lnTo>
                    <a:pt x="38032" y="1829453"/>
                  </a:lnTo>
                  <a:close/>
                </a:path>
                <a:path w="327659" h="1830070">
                  <a:moveTo>
                    <a:pt x="53245" y="1829453"/>
                  </a:moveTo>
                  <a:lnTo>
                    <a:pt x="68458" y="1829453"/>
                  </a:lnTo>
                  <a:lnTo>
                    <a:pt x="68458" y="1778023"/>
                  </a:lnTo>
                  <a:lnTo>
                    <a:pt x="53245" y="1778023"/>
                  </a:lnTo>
                  <a:lnTo>
                    <a:pt x="53245" y="1829453"/>
                  </a:lnTo>
                  <a:close/>
                </a:path>
                <a:path w="327659" h="1830070">
                  <a:moveTo>
                    <a:pt x="68458" y="1792717"/>
                  </a:moveTo>
                  <a:lnTo>
                    <a:pt x="91277" y="1792717"/>
                  </a:lnTo>
                  <a:lnTo>
                    <a:pt x="91277" y="1778023"/>
                  </a:lnTo>
                  <a:lnTo>
                    <a:pt x="68458" y="1778023"/>
                  </a:lnTo>
                  <a:lnTo>
                    <a:pt x="68458" y="1792717"/>
                  </a:lnTo>
                  <a:close/>
                </a:path>
                <a:path w="327659" h="1830070">
                  <a:moveTo>
                    <a:pt x="91277" y="808192"/>
                  </a:moveTo>
                  <a:lnTo>
                    <a:pt x="106490" y="808192"/>
                  </a:lnTo>
                  <a:lnTo>
                    <a:pt x="106490" y="866970"/>
                  </a:lnTo>
                  <a:lnTo>
                    <a:pt x="91277" y="866970"/>
                  </a:lnTo>
                  <a:lnTo>
                    <a:pt x="91277" y="808192"/>
                  </a:lnTo>
                  <a:close/>
                </a:path>
                <a:path w="327659" h="1830070">
                  <a:moveTo>
                    <a:pt x="106490" y="690637"/>
                  </a:moveTo>
                  <a:lnTo>
                    <a:pt x="121703" y="690637"/>
                  </a:lnTo>
                  <a:lnTo>
                    <a:pt x="121703" y="830234"/>
                  </a:lnTo>
                  <a:lnTo>
                    <a:pt x="106490" y="830234"/>
                  </a:lnTo>
                  <a:lnTo>
                    <a:pt x="106490" y="690637"/>
                  </a:lnTo>
                  <a:close/>
                </a:path>
                <a:path w="327659" h="1830070">
                  <a:moveTo>
                    <a:pt x="121703" y="661248"/>
                  </a:moveTo>
                  <a:lnTo>
                    <a:pt x="136916" y="661248"/>
                  </a:lnTo>
                  <a:lnTo>
                    <a:pt x="136916" y="852275"/>
                  </a:lnTo>
                  <a:lnTo>
                    <a:pt x="121703" y="852275"/>
                  </a:lnTo>
                  <a:lnTo>
                    <a:pt x="121703" y="661248"/>
                  </a:lnTo>
                  <a:close/>
                </a:path>
                <a:path w="327659" h="1830070">
                  <a:moveTo>
                    <a:pt x="136916" y="712678"/>
                  </a:moveTo>
                  <a:lnTo>
                    <a:pt x="159736" y="712678"/>
                  </a:lnTo>
                  <a:lnTo>
                    <a:pt x="159736" y="925747"/>
                  </a:lnTo>
                  <a:lnTo>
                    <a:pt x="136916" y="925747"/>
                  </a:lnTo>
                  <a:lnTo>
                    <a:pt x="136916" y="712678"/>
                  </a:lnTo>
                  <a:close/>
                </a:path>
                <a:path w="327659" h="1830070">
                  <a:moveTo>
                    <a:pt x="159736" y="580429"/>
                  </a:moveTo>
                  <a:lnTo>
                    <a:pt x="174949" y="580429"/>
                  </a:lnTo>
                  <a:lnTo>
                    <a:pt x="174949" y="852275"/>
                  </a:lnTo>
                  <a:lnTo>
                    <a:pt x="159736" y="852275"/>
                  </a:lnTo>
                  <a:lnTo>
                    <a:pt x="159736" y="580429"/>
                  </a:lnTo>
                  <a:close/>
                </a:path>
                <a:path w="327659" h="1830070">
                  <a:moveTo>
                    <a:pt x="174949" y="257152"/>
                  </a:moveTo>
                  <a:lnTo>
                    <a:pt x="190162" y="257152"/>
                  </a:lnTo>
                  <a:lnTo>
                    <a:pt x="190162" y="764109"/>
                  </a:lnTo>
                  <a:lnTo>
                    <a:pt x="174949" y="764109"/>
                  </a:lnTo>
                  <a:lnTo>
                    <a:pt x="174949" y="257152"/>
                  </a:lnTo>
                  <a:close/>
                </a:path>
                <a:path w="327659" h="1830070">
                  <a:moveTo>
                    <a:pt x="190162" y="14694"/>
                  </a:moveTo>
                  <a:lnTo>
                    <a:pt x="205375" y="14694"/>
                  </a:lnTo>
                  <a:lnTo>
                    <a:pt x="205375" y="661248"/>
                  </a:lnTo>
                  <a:lnTo>
                    <a:pt x="190162" y="661248"/>
                  </a:lnTo>
                  <a:lnTo>
                    <a:pt x="190162" y="14694"/>
                  </a:lnTo>
                  <a:close/>
                </a:path>
                <a:path w="327659" h="1830070">
                  <a:moveTo>
                    <a:pt x="205375" y="0"/>
                  </a:moveTo>
                  <a:lnTo>
                    <a:pt x="228194" y="0"/>
                  </a:lnTo>
                  <a:lnTo>
                    <a:pt x="228194" y="639206"/>
                  </a:lnTo>
                  <a:lnTo>
                    <a:pt x="205375" y="639206"/>
                  </a:lnTo>
                  <a:lnTo>
                    <a:pt x="205375" y="0"/>
                  </a:lnTo>
                  <a:close/>
                </a:path>
                <a:path w="327659" h="1830070">
                  <a:moveTo>
                    <a:pt x="228194" y="95513"/>
                  </a:moveTo>
                  <a:lnTo>
                    <a:pt x="243407" y="95513"/>
                  </a:lnTo>
                  <a:lnTo>
                    <a:pt x="243407" y="661248"/>
                  </a:lnTo>
                  <a:lnTo>
                    <a:pt x="228194" y="661248"/>
                  </a:lnTo>
                  <a:lnTo>
                    <a:pt x="228194" y="95513"/>
                  </a:lnTo>
                  <a:close/>
                </a:path>
                <a:path w="327659" h="1830070">
                  <a:moveTo>
                    <a:pt x="243407" y="36736"/>
                  </a:moveTo>
                  <a:lnTo>
                    <a:pt x="258620" y="36736"/>
                  </a:lnTo>
                  <a:lnTo>
                    <a:pt x="258620" y="521651"/>
                  </a:lnTo>
                  <a:lnTo>
                    <a:pt x="243407" y="521651"/>
                  </a:lnTo>
                  <a:lnTo>
                    <a:pt x="243407" y="36736"/>
                  </a:lnTo>
                  <a:close/>
                </a:path>
                <a:path w="327659" h="1830070">
                  <a:moveTo>
                    <a:pt x="258620" y="29388"/>
                  </a:moveTo>
                  <a:lnTo>
                    <a:pt x="273833" y="29388"/>
                  </a:lnTo>
                  <a:lnTo>
                    <a:pt x="273833" y="484915"/>
                  </a:lnTo>
                  <a:lnTo>
                    <a:pt x="258620" y="484915"/>
                  </a:lnTo>
                  <a:lnTo>
                    <a:pt x="258620" y="29388"/>
                  </a:lnTo>
                  <a:close/>
                </a:path>
                <a:path w="327659" h="1830070">
                  <a:moveTo>
                    <a:pt x="273833" y="110208"/>
                  </a:moveTo>
                  <a:lnTo>
                    <a:pt x="296653" y="110208"/>
                  </a:lnTo>
                  <a:lnTo>
                    <a:pt x="296653" y="506957"/>
                  </a:lnTo>
                  <a:lnTo>
                    <a:pt x="273833" y="506957"/>
                  </a:lnTo>
                  <a:lnTo>
                    <a:pt x="273833" y="110208"/>
                  </a:lnTo>
                  <a:close/>
                </a:path>
                <a:path w="327659" h="1830070">
                  <a:moveTo>
                    <a:pt x="296653" y="102860"/>
                  </a:moveTo>
                  <a:lnTo>
                    <a:pt x="311866" y="102860"/>
                  </a:lnTo>
                  <a:lnTo>
                    <a:pt x="311866" y="477568"/>
                  </a:lnTo>
                  <a:lnTo>
                    <a:pt x="296653" y="477568"/>
                  </a:lnTo>
                  <a:lnTo>
                    <a:pt x="296653" y="102860"/>
                  </a:lnTo>
                  <a:close/>
                </a:path>
                <a:path w="327659" h="1830070">
                  <a:moveTo>
                    <a:pt x="311866" y="73472"/>
                  </a:moveTo>
                  <a:lnTo>
                    <a:pt x="327079" y="73472"/>
                  </a:lnTo>
                  <a:lnTo>
                    <a:pt x="327079" y="440832"/>
                  </a:lnTo>
                  <a:lnTo>
                    <a:pt x="311866" y="440832"/>
                  </a:lnTo>
                  <a:lnTo>
                    <a:pt x="311866" y="73472"/>
                  </a:lnTo>
                  <a:close/>
                </a:path>
              </a:pathLst>
            </a:custGeom>
            <a:ln w="3175">
              <a:solidFill>
                <a:srgbClr val="000000"/>
              </a:solidFill>
            </a:ln>
          </p:spPr>
          <p:txBody>
            <a:bodyPr wrap="square" lIns="0" tIns="0" rIns="0" bIns="0" rtlCol="0"/>
            <a:lstStyle/>
            <a:p>
              <a:endParaRPr/>
            </a:p>
          </p:txBody>
        </p:sp>
        <p:sp>
          <p:nvSpPr>
            <p:cNvPr id="68" name="object 68"/>
            <p:cNvSpPr/>
            <p:nvPr/>
          </p:nvSpPr>
          <p:spPr>
            <a:xfrm>
              <a:off x="9388094" y="2744723"/>
              <a:ext cx="327660" cy="889635"/>
            </a:xfrm>
            <a:custGeom>
              <a:avLst/>
              <a:gdLst/>
              <a:ahLst/>
              <a:cxnLst/>
              <a:rect l="l" t="t" r="r" b="b"/>
              <a:pathLst>
                <a:path w="327659" h="889635">
                  <a:moveTo>
                    <a:pt x="327088" y="44081"/>
                  </a:moveTo>
                  <a:lnTo>
                    <a:pt x="311873" y="44081"/>
                  </a:lnTo>
                  <a:lnTo>
                    <a:pt x="311873" y="22047"/>
                  </a:lnTo>
                  <a:lnTo>
                    <a:pt x="289052" y="22047"/>
                  </a:lnTo>
                  <a:lnTo>
                    <a:pt x="289052" y="0"/>
                  </a:lnTo>
                  <a:lnTo>
                    <a:pt x="273837" y="0"/>
                  </a:lnTo>
                  <a:lnTo>
                    <a:pt x="273837" y="29387"/>
                  </a:lnTo>
                  <a:lnTo>
                    <a:pt x="258622" y="29387"/>
                  </a:lnTo>
                  <a:lnTo>
                    <a:pt x="258622" y="132245"/>
                  </a:lnTo>
                  <a:lnTo>
                    <a:pt x="243408" y="132245"/>
                  </a:lnTo>
                  <a:lnTo>
                    <a:pt x="243408" y="117551"/>
                  </a:lnTo>
                  <a:lnTo>
                    <a:pt x="220599" y="117551"/>
                  </a:lnTo>
                  <a:lnTo>
                    <a:pt x="220599" y="146939"/>
                  </a:lnTo>
                  <a:lnTo>
                    <a:pt x="205384" y="146939"/>
                  </a:lnTo>
                  <a:lnTo>
                    <a:pt x="205384" y="205727"/>
                  </a:lnTo>
                  <a:lnTo>
                    <a:pt x="190169" y="205727"/>
                  </a:lnTo>
                  <a:lnTo>
                    <a:pt x="190169" y="176339"/>
                  </a:lnTo>
                  <a:lnTo>
                    <a:pt x="174955" y="176339"/>
                  </a:lnTo>
                  <a:lnTo>
                    <a:pt x="174955" y="139598"/>
                  </a:lnTo>
                  <a:lnTo>
                    <a:pt x="152133" y="139598"/>
                  </a:lnTo>
                  <a:lnTo>
                    <a:pt x="152133" y="80822"/>
                  </a:lnTo>
                  <a:lnTo>
                    <a:pt x="136918" y="80822"/>
                  </a:lnTo>
                  <a:lnTo>
                    <a:pt x="136918" y="7353"/>
                  </a:lnTo>
                  <a:lnTo>
                    <a:pt x="121704" y="7353"/>
                  </a:lnTo>
                  <a:lnTo>
                    <a:pt x="121704" y="198374"/>
                  </a:lnTo>
                  <a:lnTo>
                    <a:pt x="106502" y="198374"/>
                  </a:lnTo>
                  <a:lnTo>
                    <a:pt x="106502" y="396748"/>
                  </a:lnTo>
                  <a:lnTo>
                    <a:pt x="83680" y="396748"/>
                  </a:lnTo>
                  <a:lnTo>
                    <a:pt x="83680" y="470217"/>
                  </a:lnTo>
                  <a:lnTo>
                    <a:pt x="68465" y="470217"/>
                  </a:lnTo>
                  <a:lnTo>
                    <a:pt x="53251" y="470217"/>
                  </a:lnTo>
                  <a:lnTo>
                    <a:pt x="53251" y="543699"/>
                  </a:lnTo>
                  <a:lnTo>
                    <a:pt x="38036" y="543699"/>
                  </a:lnTo>
                  <a:lnTo>
                    <a:pt x="38036" y="617169"/>
                  </a:lnTo>
                  <a:lnTo>
                    <a:pt x="15214" y="617169"/>
                  </a:lnTo>
                  <a:lnTo>
                    <a:pt x="15214" y="624509"/>
                  </a:lnTo>
                  <a:lnTo>
                    <a:pt x="0" y="624509"/>
                  </a:lnTo>
                  <a:lnTo>
                    <a:pt x="0" y="889012"/>
                  </a:lnTo>
                  <a:lnTo>
                    <a:pt x="15214" y="889012"/>
                  </a:lnTo>
                  <a:lnTo>
                    <a:pt x="15214" y="881659"/>
                  </a:lnTo>
                  <a:lnTo>
                    <a:pt x="38036" y="881659"/>
                  </a:lnTo>
                  <a:lnTo>
                    <a:pt x="38036" y="815543"/>
                  </a:lnTo>
                  <a:lnTo>
                    <a:pt x="53251" y="815543"/>
                  </a:lnTo>
                  <a:lnTo>
                    <a:pt x="53251" y="786155"/>
                  </a:lnTo>
                  <a:lnTo>
                    <a:pt x="68465" y="786155"/>
                  </a:lnTo>
                  <a:lnTo>
                    <a:pt x="68465" y="800849"/>
                  </a:lnTo>
                  <a:lnTo>
                    <a:pt x="83680" y="800849"/>
                  </a:lnTo>
                  <a:lnTo>
                    <a:pt x="83680" y="764108"/>
                  </a:lnTo>
                  <a:lnTo>
                    <a:pt x="106502" y="764108"/>
                  </a:lnTo>
                  <a:lnTo>
                    <a:pt x="106502" y="595122"/>
                  </a:lnTo>
                  <a:lnTo>
                    <a:pt x="121704" y="595122"/>
                  </a:lnTo>
                  <a:lnTo>
                    <a:pt x="121704" y="411441"/>
                  </a:lnTo>
                  <a:lnTo>
                    <a:pt x="136918" y="411441"/>
                  </a:lnTo>
                  <a:lnTo>
                    <a:pt x="136918" y="418795"/>
                  </a:lnTo>
                  <a:lnTo>
                    <a:pt x="152133" y="418795"/>
                  </a:lnTo>
                  <a:lnTo>
                    <a:pt x="152133" y="426135"/>
                  </a:lnTo>
                  <a:lnTo>
                    <a:pt x="174955" y="426135"/>
                  </a:lnTo>
                  <a:lnTo>
                    <a:pt x="174955" y="404101"/>
                  </a:lnTo>
                  <a:lnTo>
                    <a:pt x="190169" y="404101"/>
                  </a:lnTo>
                  <a:lnTo>
                    <a:pt x="190169" y="389407"/>
                  </a:lnTo>
                  <a:lnTo>
                    <a:pt x="205384" y="389407"/>
                  </a:lnTo>
                  <a:lnTo>
                    <a:pt x="205384" y="323278"/>
                  </a:lnTo>
                  <a:lnTo>
                    <a:pt x="220599" y="323278"/>
                  </a:lnTo>
                  <a:lnTo>
                    <a:pt x="220599" y="271843"/>
                  </a:lnTo>
                  <a:lnTo>
                    <a:pt x="243408" y="271843"/>
                  </a:lnTo>
                  <a:lnTo>
                    <a:pt x="243408" y="293890"/>
                  </a:lnTo>
                  <a:lnTo>
                    <a:pt x="258622" y="293890"/>
                  </a:lnTo>
                  <a:lnTo>
                    <a:pt x="258622" y="227761"/>
                  </a:lnTo>
                  <a:lnTo>
                    <a:pt x="273837" y="227761"/>
                  </a:lnTo>
                  <a:lnTo>
                    <a:pt x="273837" y="191033"/>
                  </a:lnTo>
                  <a:lnTo>
                    <a:pt x="289052" y="191033"/>
                  </a:lnTo>
                  <a:lnTo>
                    <a:pt x="289052" y="220421"/>
                  </a:lnTo>
                  <a:lnTo>
                    <a:pt x="311873" y="220421"/>
                  </a:lnTo>
                  <a:lnTo>
                    <a:pt x="311873" y="242455"/>
                  </a:lnTo>
                  <a:lnTo>
                    <a:pt x="327088" y="242455"/>
                  </a:lnTo>
                  <a:lnTo>
                    <a:pt x="327088" y="44081"/>
                  </a:lnTo>
                  <a:close/>
                </a:path>
              </a:pathLst>
            </a:custGeom>
            <a:solidFill>
              <a:srgbClr val="FFC000"/>
            </a:solidFill>
          </p:spPr>
          <p:txBody>
            <a:bodyPr wrap="square" lIns="0" tIns="0" rIns="0" bIns="0" rtlCol="0"/>
            <a:lstStyle/>
            <a:p>
              <a:endParaRPr/>
            </a:p>
          </p:txBody>
        </p:sp>
        <p:sp>
          <p:nvSpPr>
            <p:cNvPr id="69" name="object 69"/>
            <p:cNvSpPr/>
            <p:nvPr/>
          </p:nvSpPr>
          <p:spPr>
            <a:xfrm>
              <a:off x="9388106" y="2744718"/>
              <a:ext cx="327660" cy="889635"/>
            </a:xfrm>
            <a:custGeom>
              <a:avLst/>
              <a:gdLst/>
              <a:ahLst/>
              <a:cxnLst/>
              <a:rect l="l" t="t" r="r" b="b"/>
              <a:pathLst>
                <a:path w="327659" h="889635">
                  <a:moveTo>
                    <a:pt x="0" y="624512"/>
                  </a:moveTo>
                  <a:lnTo>
                    <a:pt x="15212" y="624512"/>
                  </a:lnTo>
                  <a:lnTo>
                    <a:pt x="15212" y="889011"/>
                  </a:lnTo>
                  <a:lnTo>
                    <a:pt x="0" y="889011"/>
                  </a:lnTo>
                  <a:lnTo>
                    <a:pt x="0" y="624512"/>
                  </a:lnTo>
                  <a:close/>
                </a:path>
                <a:path w="327659" h="889635">
                  <a:moveTo>
                    <a:pt x="15212" y="617165"/>
                  </a:moveTo>
                  <a:lnTo>
                    <a:pt x="38032" y="617165"/>
                  </a:lnTo>
                  <a:lnTo>
                    <a:pt x="38032" y="881664"/>
                  </a:lnTo>
                  <a:lnTo>
                    <a:pt x="15212" y="881664"/>
                  </a:lnTo>
                  <a:lnTo>
                    <a:pt x="15212" y="617165"/>
                  </a:lnTo>
                  <a:close/>
                </a:path>
                <a:path w="327659" h="889635">
                  <a:moveTo>
                    <a:pt x="38032" y="543693"/>
                  </a:moveTo>
                  <a:lnTo>
                    <a:pt x="53245" y="543693"/>
                  </a:lnTo>
                  <a:lnTo>
                    <a:pt x="53245" y="815539"/>
                  </a:lnTo>
                  <a:lnTo>
                    <a:pt x="38032" y="815539"/>
                  </a:lnTo>
                  <a:lnTo>
                    <a:pt x="38032" y="543693"/>
                  </a:lnTo>
                  <a:close/>
                </a:path>
                <a:path w="327659" h="889635">
                  <a:moveTo>
                    <a:pt x="53245" y="470221"/>
                  </a:moveTo>
                  <a:lnTo>
                    <a:pt x="68458" y="470221"/>
                  </a:lnTo>
                  <a:lnTo>
                    <a:pt x="68458" y="786150"/>
                  </a:lnTo>
                  <a:lnTo>
                    <a:pt x="53245" y="786150"/>
                  </a:lnTo>
                  <a:lnTo>
                    <a:pt x="53245" y="470221"/>
                  </a:lnTo>
                  <a:close/>
                </a:path>
                <a:path w="327659" h="889635">
                  <a:moveTo>
                    <a:pt x="68458" y="470221"/>
                  </a:moveTo>
                  <a:lnTo>
                    <a:pt x="83671" y="470221"/>
                  </a:lnTo>
                  <a:lnTo>
                    <a:pt x="83671" y="800845"/>
                  </a:lnTo>
                  <a:lnTo>
                    <a:pt x="68458" y="800845"/>
                  </a:lnTo>
                  <a:lnTo>
                    <a:pt x="68458" y="470221"/>
                  </a:lnTo>
                  <a:close/>
                </a:path>
                <a:path w="327659" h="889635">
                  <a:moveTo>
                    <a:pt x="83671" y="396749"/>
                  </a:moveTo>
                  <a:lnTo>
                    <a:pt x="106490" y="396749"/>
                  </a:lnTo>
                  <a:lnTo>
                    <a:pt x="106490" y="764109"/>
                  </a:lnTo>
                  <a:lnTo>
                    <a:pt x="83671" y="764109"/>
                  </a:lnTo>
                  <a:lnTo>
                    <a:pt x="83671" y="396749"/>
                  </a:lnTo>
                  <a:close/>
                </a:path>
                <a:path w="327659" h="889635">
                  <a:moveTo>
                    <a:pt x="106490" y="198374"/>
                  </a:moveTo>
                  <a:lnTo>
                    <a:pt x="121703" y="198374"/>
                  </a:lnTo>
                  <a:lnTo>
                    <a:pt x="121703" y="595123"/>
                  </a:lnTo>
                  <a:lnTo>
                    <a:pt x="106490" y="595123"/>
                  </a:lnTo>
                  <a:lnTo>
                    <a:pt x="106490" y="198374"/>
                  </a:lnTo>
                  <a:close/>
                </a:path>
                <a:path w="327659" h="889635">
                  <a:moveTo>
                    <a:pt x="121703" y="7347"/>
                  </a:moveTo>
                  <a:lnTo>
                    <a:pt x="136916" y="7347"/>
                  </a:lnTo>
                  <a:lnTo>
                    <a:pt x="136916" y="411443"/>
                  </a:lnTo>
                  <a:lnTo>
                    <a:pt x="121703" y="411443"/>
                  </a:lnTo>
                  <a:lnTo>
                    <a:pt x="121703" y="7347"/>
                  </a:lnTo>
                  <a:close/>
                </a:path>
                <a:path w="327659" h="889635">
                  <a:moveTo>
                    <a:pt x="136916" y="80819"/>
                  </a:moveTo>
                  <a:lnTo>
                    <a:pt x="152129" y="80819"/>
                  </a:lnTo>
                  <a:lnTo>
                    <a:pt x="152129" y="418790"/>
                  </a:lnTo>
                  <a:lnTo>
                    <a:pt x="136916" y="418790"/>
                  </a:lnTo>
                  <a:lnTo>
                    <a:pt x="136916" y="80819"/>
                  </a:lnTo>
                  <a:close/>
                </a:path>
                <a:path w="327659" h="889635">
                  <a:moveTo>
                    <a:pt x="152129" y="139596"/>
                  </a:moveTo>
                  <a:lnTo>
                    <a:pt x="174949" y="139596"/>
                  </a:lnTo>
                  <a:lnTo>
                    <a:pt x="174949" y="426137"/>
                  </a:lnTo>
                  <a:lnTo>
                    <a:pt x="152129" y="426137"/>
                  </a:lnTo>
                  <a:lnTo>
                    <a:pt x="152129" y="139596"/>
                  </a:lnTo>
                  <a:close/>
                </a:path>
                <a:path w="327659" h="889635">
                  <a:moveTo>
                    <a:pt x="174949" y="176332"/>
                  </a:moveTo>
                  <a:lnTo>
                    <a:pt x="190162" y="176332"/>
                  </a:lnTo>
                  <a:lnTo>
                    <a:pt x="190162" y="404096"/>
                  </a:lnTo>
                  <a:lnTo>
                    <a:pt x="174949" y="404096"/>
                  </a:lnTo>
                  <a:lnTo>
                    <a:pt x="174949" y="176332"/>
                  </a:lnTo>
                  <a:close/>
                </a:path>
                <a:path w="327659" h="889635">
                  <a:moveTo>
                    <a:pt x="190162" y="205721"/>
                  </a:moveTo>
                  <a:lnTo>
                    <a:pt x="205375" y="205721"/>
                  </a:lnTo>
                  <a:lnTo>
                    <a:pt x="205375" y="389401"/>
                  </a:lnTo>
                  <a:lnTo>
                    <a:pt x="190162" y="389401"/>
                  </a:lnTo>
                  <a:lnTo>
                    <a:pt x="190162" y="205721"/>
                  </a:lnTo>
                  <a:close/>
                </a:path>
                <a:path w="327659" h="889635">
                  <a:moveTo>
                    <a:pt x="205375" y="146944"/>
                  </a:moveTo>
                  <a:lnTo>
                    <a:pt x="220588" y="146944"/>
                  </a:lnTo>
                  <a:lnTo>
                    <a:pt x="220588" y="323276"/>
                  </a:lnTo>
                  <a:lnTo>
                    <a:pt x="205375" y="323276"/>
                  </a:lnTo>
                  <a:lnTo>
                    <a:pt x="205375" y="146944"/>
                  </a:lnTo>
                  <a:close/>
                </a:path>
                <a:path w="327659" h="889635">
                  <a:moveTo>
                    <a:pt x="220588" y="117555"/>
                  </a:moveTo>
                  <a:lnTo>
                    <a:pt x="243407" y="117555"/>
                  </a:lnTo>
                  <a:lnTo>
                    <a:pt x="243407" y="271846"/>
                  </a:lnTo>
                  <a:lnTo>
                    <a:pt x="220588" y="271846"/>
                  </a:lnTo>
                  <a:lnTo>
                    <a:pt x="220588" y="117555"/>
                  </a:lnTo>
                  <a:close/>
                </a:path>
                <a:path w="327659" h="889635">
                  <a:moveTo>
                    <a:pt x="243407" y="132249"/>
                  </a:moveTo>
                  <a:lnTo>
                    <a:pt x="258620" y="132249"/>
                  </a:lnTo>
                  <a:lnTo>
                    <a:pt x="258620" y="293888"/>
                  </a:lnTo>
                  <a:lnTo>
                    <a:pt x="243407" y="293888"/>
                  </a:lnTo>
                  <a:lnTo>
                    <a:pt x="243407" y="132249"/>
                  </a:lnTo>
                  <a:close/>
                </a:path>
                <a:path w="327659" h="889635">
                  <a:moveTo>
                    <a:pt x="258620" y="29388"/>
                  </a:moveTo>
                  <a:lnTo>
                    <a:pt x="273833" y="29388"/>
                  </a:lnTo>
                  <a:lnTo>
                    <a:pt x="273833" y="227763"/>
                  </a:lnTo>
                  <a:lnTo>
                    <a:pt x="258620" y="227763"/>
                  </a:lnTo>
                  <a:lnTo>
                    <a:pt x="258620" y="29388"/>
                  </a:lnTo>
                  <a:close/>
                </a:path>
                <a:path w="327659" h="889635">
                  <a:moveTo>
                    <a:pt x="273833" y="0"/>
                  </a:moveTo>
                  <a:lnTo>
                    <a:pt x="289046" y="0"/>
                  </a:lnTo>
                  <a:lnTo>
                    <a:pt x="289046" y="191027"/>
                  </a:lnTo>
                  <a:lnTo>
                    <a:pt x="273833" y="191027"/>
                  </a:lnTo>
                  <a:lnTo>
                    <a:pt x="273833" y="0"/>
                  </a:lnTo>
                  <a:close/>
                </a:path>
                <a:path w="327659" h="889635">
                  <a:moveTo>
                    <a:pt x="289046" y="22041"/>
                  </a:moveTo>
                  <a:lnTo>
                    <a:pt x="311866" y="22041"/>
                  </a:lnTo>
                  <a:lnTo>
                    <a:pt x="311866" y="220416"/>
                  </a:lnTo>
                  <a:lnTo>
                    <a:pt x="289046" y="220416"/>
                  </a:lnTo>
                  <a:lnTo>
                    <a:pt x="289046" y="22041"/>
                  </a:lnTo>
                  <a:close/>
                </a:path>
                <a:path w="327659" h="889635">
                  <a:moveTo>
                    <a:pt x="311866" y="44083"/>
                  </a:moveTo>
                  <a:lnTo>
                    <a:pt x="327079" y="44083"/>
                  </a:lnTo>
                  <a:lnTo>
                    <a:pt x="327079" y="242457"/>
                  </a:lnTo>
                  <a:lnTo>
                    <a:pt x="311866" y="242457"/>
                  </a:lnTo>
                  <a:lnTo>
                    <a:pt x="311866" y="44083"/>
                  </a:lnTo>
                  <a:close/>
                </a:path>
              </a:pathLst>
            </a:custGeom>
            <a:ln w="3175">
              <a:solidFill>
                <a:srgbClr val="000000"/>
              </a:solidFill>
            </a:ln>
          </p:spPr>
          <p:txBody>
            <a:bodyPr wrap="square" lIns="0" tIns="0" rIns="0" bIns="0" rtlCol="0"/>
            <a:lstStyle/>
            <a:p>
              <a:endParaRPr/>
            </a:p>
          </p:txBody>
        </p:sp>
        <p:sp>
          <p:nvSpPr>
            <p:cNvPr id="70" name="object 70"/>
            <p:cNvSpPr/>
            <p:nvPr/>
          </p:nvSpPr>
          <p:spPr>
            <a:xfrm>
              <a:off x="9715183" y="2443492"/>
              <a:ext cx="327660" cy="499745"/>
            </a:xfrm>
            <a:custGeom>
              <a:avLst/>
              <a:gdLst/>
              <a:ahLst/>
              <a:cxnLst/>
              <a:rect l="l" t="t" r="r" b="b"/>
              <a:pathLst>
                <a:path w="327659" h="499744">
                  <a:moveTo>
                    <a:pt x="205371" y="183680"/>
                  </a:moveTo>
                  <a:lnTo>
                    <a:pt x="190157" y="183680"/>
                  </a:lnTo>
                  <a:lnTo>
                    <a:pt x="190157" y="139598"/>
                  </a:lnTo>
                  <a:lnTo>
                    <a:pt x="167335" y="139598"/>
                  </a:lnTo>
                  <a:lnTo>
                    <a:pt x="167335" y="66116"/>
                  </a:lnTo>
                  <a:lnTo>
                    <a:pt x="152120" y="66116"/>
                  </a:lnTo>
                  <a:lnTo>
                    <a:pt x="152120" y="36728"/>
                  </a:lnTo>
                  <a:lnTo>
                    <a:pt x="136918" y="36728"/>
                  </a:lnTo>
                  <a:lnTo>
                    <a:pt x="136918" y="0"/>
                  </a:lnTo>
                  <a:lnTo>
                    <a:pt x="121704" y="0"/>
                  </a:lnTo>
                  <a:lnTo>
                    <a:pt x="98882" y="0"/>
                  </a:lnTo>
                  <a:lnTo>
                    <a:pt x="98882" y="44081"/>
                  </a:lnTo>
                  <a:lnTo>
                    <a:pt x="83667" y="44081"/>
                  </a:lnTo>
                  <a:lnTo>
                    <a:pt x="83667" y="183680"/>
                  </a:lnTo>
                  <a:lnTo>
                    <a:pt x="68453" y="183680"/>
                  </a:lnTo>
                  <a:lnTo>
                    <a:pt x="68453" y="176326"/>
                  </a:lnTo>
                  <a:lnTo>
                    <a:pt x="53238" y="176326"/>
                  </a:lnTo>
                  <a:lnTo>
                    <a:pt x="53238" y="198374"/>
                  </a:lnTo>
                  <a:lnTo>
                    <a:pt x="30416" y="198374"/>
                  </a:lnTo>
                  <a:lnTo>
                    <a:pt x="30416" y="257149"/>
                  </a:lnTo>
                  <a:lnTo>
                    <a:pt x="15214" y="257149"/>
                  </a:lnTo>
                  <a:lnTo>
                    <a:pt x="15214" y="301231"/>
                  </a:lnTo>
                  <a:lnTo>
                    <a:pt x="0" y="301231"/>
                  </a:lnTo>
                  <a:lnTo>
                    <a:pt x="0" y="499605"/>
                  </a:lnTo>
                  <a:lnTo>
                    <a:pt x="15214" y="499605"/>
                  </a:lnTo>
                  <a:lnTo>
                    <a:pt x="15214" y="440829"/>
                  </a:lnTo>
                  <a:lnTo>
                    <a:pt x="30416" y="440829"/>
                  </a:lnTo>
                  <a:lnTo>
                    <a:pt x="30416" y="389394"/>
                  </a:lnTo>
                  <a:lnTo>
                    <a:pt x="53238" y="389394"/>
                  </a:lnTo>
                  <a:lnTo>
                    <a:pt x="53238" y="352666"/>
                  </a:lnTo>
                  <a:lnTo>
                    <a:pt x="68453" y="352666"/>
                  </a:lnTo>
                  <a:lnTo>
                    <a:pt x="83667" y="352666"/>
                  </a:lnTo>
                  <a:lnTo>
                    <a:pt x="83667" y="308584"/>
                  </a:lnTo>
                  <a:lnTo>
                    <a:pt x="98882" y="308584"/>
                  </a:lnTo>
                  <a:lnTo>
                    <a:pt x="98882" y="249796"/>
                  </a:lnTo>
                  <a:lnTo>
                    <a:pt x="121704" y="249796"/>
                  </a:lnTo>
                  <a:lnTo>
                    <a:pt x="121704" y="220408"/>
                  </a:lnTo>
                  <a:lnTo>
                    <a:pt x="136918" y="220408"/>
                  </a:lnTo>
                  <a:lnTo>
                    <a:pt x="136918" y="235102"/>
                  </a:lnTo>
                  <a:lnTo>
                    <a:pt x="152120" y="235102"/>
                  </a:lnTo>
                  <a:lnTo>
                    <a:pt x="152120" y="220408"/>
                  </a:lnTo>
                  <a:lnTo>
                    <a:pt x="167335" y="220408"/>
                  </a:lnTo>
                  <a:lnTo>
                    <a:pt x="167335" y="264490"/>
                  </a:lnTo>
                  <a:lnTo>
                    <a:pt x="190157" y="264490"/>
                  </a:lnTo>
                  <a:lnTo>
                    <a:pt x="190157" y="315925"/>
                  </a:lnTo>
                  <a:lnTo>
                    <a:pt x="205371" y="315925"/>
                  </a:lnTo>
                  <a:lnTo>
                    <a:pt x="205371" y="183680"/>
                  </a:lnTo>
                  <a:close/>
                </a:path>
                <a:path w="327659" h="499744">
                  <a:moveTo>
                    <a:pt x="327075" y="374700"/>
                  </a:moveTo>
                  <a:lnTo>
                    <a:pt x="304253" y="374700"/>
                  </a:lnTo>
                  <a:lnTo>
                    <a:pt x="304253" y="293890"/>
                  </a:lnTo>
                  <a:lnTo>
                    <a:pt x="289039" y="293890"/>
                  </a:lnTo>
                  <a:lnTo>
                    <a:pt x="289039" y="257149"/>
                  </a:lnTo>
                  <a:lnTo>
                    <a:pt x="273824" y="257149"/>
                  </a:lnTo>
                  <a:lnTo>
                    <a:pt x="273824" y="242455"/>
                  </a:lnTo>
                  <a:lnTo>
                    <a:pt x="258622" y="242455"/>
                  </a:lnTo>
                  <a:lnTo>
                    <a:pt x="258622" y="264490"/>
                  </a:lnTo>
                  <a:lnTo>
                    <a:pt x="235800" y="264490"/>
                  </a:lnTo>
                  <a:lnTo>
                    <a:pt x="235800" y="286537"/>
                  </a:lnTo>
                  <a:lnTo>
                    <a:pt x="220586" y="286537"/>
                  </a:lnTo>
                  <a:lnTo>
                    <a:pt x="220586" y="382054"/>
                  </a:lnTo>
                  <a:lnTo>
                    <a:pt x="205371" y="382054"/>
                  </a:lnTo>
                  <a:lnTo>
                    <a:pt x="205371" y="484911"/>
                  </a:lnTo>
                  <a:lnTo>
                    <a:pt x="220586" y="484911"/>
                  </a:lnTo>
                  <a:lnTo>
                    <a:pt x="220586" y="426135"/>
                  </a:lnTo>
                  <a:lnTo>
                    <a:pt x="235800" y="426135"/>
                  </a:lnTo>
                  <a:lnTo>
                    <a:pt x="235800" y="389394"/>
                  </a:lnTo>
                  <a:lnTo>
                    <a:pt x="258622" y="389394"/>
                  </a:lnTo>
                  <a:lnTo>
                    <a:pt x="258622" y="374700"/>
                  </a:lnTo>
                  <a:lnTo>
                    <a:pt x="273824" y="374700"/>
                  </a:lnTo>
                  <a:lnTo>
                    <a:pt x="289039" y="374700"/>
                  </a:lnTo>
                  <a:lnTo>
                    <a:pt x="289039" y="404088"/>
                  </a:lnTo>
                  <a:lnTo>
                    <a:pt x="304253" y="404088"/>
                  </a:lnTo>
                  <a:lnTo>
                    <a:pt x="304253" y="470217"/>
                  </a:lnTo>
                  <a:lnTo>
                    <a:pt x="327075" y="470217"/>
                  </a:lnTo>
                  <a:lnTo>
                    <a:pt x="327075" y="374700"/>
                  </a:lnTo>
                  <a:close/>
                </a:path>
              </a:pathLst>
            </a:custGeom>
            <a:solidFill>
              <a:srgbClr val="FFC000"/>
            </a:solidFill>
          </p:spPr>
          <p:txBody>
            <a:bodyPr wrap="square" lIns="0" tIns="0" rIns="0" bIns="0" rtlCol="0"/>
            <a:lstStyle/>
            <a:p>
              <a:endParaRPr/>
            </a:p>
          </p:txBody>
        </p:sp>
        <p:sp>
          <p:nvSpPr>
            <p:cNvPr id="71" name="object 71"/>
            <p:cNvSpPr/>
            <p:nvPr/>
          </p:nvSpPr>
          <p:spPr>
            <a:xfrm>
              <a:off x="9715185" y="2443482"/>
              <a:ext cx="327660" cy="499745"/>
            </a:xfrm>
            <a:custGeom>
              <a:avLst/>
              <a:gdLst/>
              <a:ahLst/>
              <a:cxnLst/>
              <a:rect l="l" t="t" r="r" b="b"/>
              <a:pathLst>
                <a:path w="327659" h="499744">
                  <a:moveTo>
                    <a:pt x="0" y="301235"/>
                  </a:moveTo>
                  <a:lnTo>
                    <a:pt x="15212" y="301235"/>
                  </a:lnTo>
                  <a:lnTo>
                    <a:pt x="15212" y="499609"/>
                  </a:lnTo>
                  <a:lnTo>
                    <a:pt x="0" y="499609"/>
                  </a:lnTo>
                  <a:lnTo>
                    <a:pt x="0" y="301235"/>
                  </a:lnTo>
                  <a:close/>
                </a:path>
                <a:path w="327659" h="499744">
                  <a:moveTo>
                    <a:pt x="15212" y="257152"/>
                  </a:moveTo>
                  <a:lnTo>
                    <a:pt x="30425" y="257152"/>
                  </a:lnTo>
                  <a:lnTo>
                    <a:pt x="30425" y="440832"/>
                  </a:lnTo>
                  <a:lnTo>
                    <a:pt x="15212" y="440832"/>
                  </a:lnTo>
                  <a:lnTo>
                    <a:pt x="15212" y="257152"/>
                  </a:lnTo>
                  <a:close/>
                </a:path>
                <a:path w="327659" h="499744">
                  <a:moveTo>
                    <a:pt x="30425" y="198374"/>
                  </a:moveTo>
                  <a:lnTo>
                    <a:pt x="53245" y="198374"/>
                  </a:lnTo>
                  <a:lnTo>
                    <a:pt x="53245" y="389401"/>
                  </a:lnTo>
                  <a:lnTo>
                    <a:pt x="30425" y="389401"/>
                  </a:lnTo>
                  <a:lnTo>
                    <a:pt x="30425" y="198374"/>
                  </a:lnTo>
                  <a:close/>
                </a:path>
                <a:path w="327659" h="499744">
                  <a:moveTo>
                    <a:pt x="53245" y="176332"/>
                  </a:moveTo>
                  <a:lnTo>
                    <a:pt x="68458" y="176332"/>
                  </a:lnTo>
                  <a:lnTo>
                    <a:pt x="68458" y="352665"/>
                  </a:lnTo>
                  <a:lnTo>
                    <a:pt x="53245" y="352665"/>
                  </a:lnTo>
                  <a:lnTo>
                    <a:pt x="53245" y="176332"/>
                  </a:lnTo>
                  <a:close/>
                </a:path>
                <a:path w="327659" h="499744">
                  <a:moveTo>
                    <a:pt x="68458" y="183680"/>
                  </a:moveTo>
                  <a:lnTo>
                    <a:pt x="83671" y="183680"/>
                  </a:lnTo>
                  <a:lnTo>
                    <a:pt x="83671" y="352665"/>
                  </a:lnTo>
                  <a:lnTo>
                    <a:pt x="68458" y="352665"/>
                  </a:lnTo>
                  <a:lnTo>
                    <a:pt x="68458" y="183680"/>
                  </a:lnTo>
                  <a:close/>
                </a:path>
                <a:path w="327659" h="499744">
                  <a:moveTo>
                    <a:pt x="83671" y="44083"/>
                  </a:moveTo>
                  <a:lnTo>
                    <a:pt x="98884" y="44083"/>
                  </a:lnTo>
                  <a:lnTo>
                    <a:pt x="98884" y="308582"/>
                  </a:lnTo>
                  <a:lnTo>
                    <a:pt x="83671" y="308582"/>
                  </a:lnTo>
                  <a:lnTo>
                    <a:pt x="83671" y="44083"/>
                  </a:lnTo>
                  <a:close/>
                </a:path>
                <a:path w="327659" h="499744">
                  <a:moveTo>
                    <a:pt x="98884" y="0"/>
                  </a:moveTo>
                  <a:lnTo>
                    <a:pt x="121703" y="0"/>
                  </a:lnTo>
                  <a:lnTo>
                    <a:pt x="121703" y="249804"/>
                  </a:lnTo>
                  <a:lnTo>
                    <a:pt x="98884" y="249804"/>
                  </a:lnTo>
                  <a:lnTo>
                    <a:pt x="98884" y="0"/>
                  </a:lnTo>
                  <a:close/>
                </a:path>
                <a:path w="327659" h="499744">
                  <a:moveTo>
                    <a:pt x="121703" y="0"/>
                  </a:moveTo>
                  <a:lnTo>
                    <a:pt x="136916" y="0"/>
                  </a:lnTo>
                  <a:lnTo>
                    <a:pt x="136916" y="220416"/>
                  </a:lnTo>
                  <a:lnTo>
                    <a:pt x="121703" y="220416"/>
                  </a:lnTo>
                  <a:lnTo>
                    <a:pt x="121703" y="0"/>
                  </a:lnTo>
                  <a:close/>
                </a:path>
                <a:path w="327659" h="499744">
                  <a:moveTo>
                    <a:pt x="136916" y="36736"/>
                  </a:moveTo>
                  <a:lnTo>
                    <a:pt x="152129" y="36736"/>
                  </a:lnTo>
                  <a:lnTo>
                    <a:pt x="152129" y="235110"/>
                  </a:lnTo>
                  <a:lnTo>
                    <a:pt x="136916" y="235110"/>
                  </a:lnTo>
                  <a:lnTo>
                    <a:pt x="136916" y="36736"/>
                  </a:lnTo>
                  <a:close/>
                </a:path>
                <a:path w="327659" h="499744">
                  <a:moveTo>
                    <a:pt x="152129" y="66124"/>
                  </a:moveTo>
                  <a:lnTo>
                    <a:pt x="167342" y="66124"/>
                  </a:lnTo>
                  <a:lnTo>
                    <a:pt x="167342" y="220416"/>
                  </a:lnTo>
                  <a:lnTo>
                    <a:pt x="152129" y="220416"/>
                  </a:lnTo>
                  <a:lnTo>
                    <a:pt x="152129" y="66124"/>
                  </a:lnTo>
                  <a:close/>
                </a:path>
                <a:path w="327659" h="499744">
                  <a:moveTo>
                    <a:pt x="167342" y="139596"/>
                  </a:moveTo>
                  <a:lnTo>
                    <a:pt x="190162" y="139596"/>
                  </a:lnTo>
                  <a:lnTo>
                    <a:pt x="190162" y="264499"/>
                  </a:lnTo>
                  <a:lnTo>
                    <a:pt x="167342" y="264499"/>
                  </a:lnTo>
                  <a:lnTo>
                    <a:pt x="167342" y="139596"/>
                  </a:lnTo>
                  <a:close/>
                </a:path>
                <a:path w="327659" h="499744">
                  <a:moveTo>
                    <a:pt x="190162" y="183680"/>
                  </a:moveTo>
                  <a:lnTo>
                    <a:pt x="205375" y="183680"/>
                  </a:lnTo>
                  <a:lnTo>
                    <a:pt x="205375" y="315929"/>
                  </a:lnTo>
                  <a:lnTo>
                    <a:pt x="190162" y="315929"/>
                  </a:lnTo>
                  <a:lnTo>
                    <a:pt x="190162" y="183680"/>
                  </a:lnTo>
                  <a:close/>
                </a:path>
                <a:path w="327659" h="499744">
                  <a:moveTo>
                    <a:pt x="205375" y="382054"/>
                  </a:moveTo>
                  <a:lnTo>
                    <a:pt x="220588" y="382054"/>
                  </a:lnTo>
                  <a:lnTo>
                    <a:pt x="220588" y="484915"/>
                  </a:lnTo>
                  <a:lnTo>
                    <a:pt x="205375" y="484915"/>
                  </a:lnTo>
                  <a:lnTo>
                    <a:pt x="205375" y="382054"/>
                  </a:lnTo>
                  <a:close/>
                </a:path>
                <a:path w="327659" h="499744">
                  <a:moveTo>
                    <a:pt x="220588" y="286540"/>
                  </a:moveTo>
                  <a:lnTo>
                    <a:pt x="235801" y="286540"/>
                  </a:lnTo>
                  <a:lnTo>
                    <a:pt x="235801" y="426137"/>
                  </a:lnTo>
                  <a:lnTo>
                    <a:pt x="220588" y="426137"/>
                  </a:lnTo>
                  <a:lnTo>
                    <a:pt x="220588" y="286540"/>
                  </a:lnTo>
                  <a:close/>
                </a:path>
                <a:path w="327659" h="499744">
                  <a:moveTo>
                    <a:pt x="235801" y="264499"/>
                  </a:moveTo>
                  <a:lnTo>
                    <a:pt x="258620" y="264499"/>
                  </a:lnTo>
                  <a:lnTo>
                    <a:pt x="258620" y="389401"/>
                  </a:lnTo>
                  <a:lnTo>
                    <a:pt x="235801" y="389401"/>
                  </a:lnTo>
                  <a:lnTo>
                    <a:pt x="235801" y="264499"/>
                  </a:lnTo>
                  <a:close/>
                </a:path>
                <a:path w="327659" h="499744">
                  <a:moveTo>
                    <a:pt x="258620" y="242457"/>
                  </a:moveTo>
                  <a:lnTo>
                    <a:pt x="273833" y="242457"/>
                  </a:lnTo>
                  <a:lnTo>
                    <a:pt x="273833" y="374707"/>
                  </a:lnTo>
                  <a:lnTo>
                    <a:pt x="258620" y="374707"/>
                  </a:lnTo>
                  <a:lnTo>
                    <a:pt x="258620" y="242457"/>
                  </a:lnTo>
                  <a:close/>
                </a:path>
                <a:path w="327659" h="499744">
                  <a:moveTo>
                    <a:pt x="273833" y="257152"/>
                  </a:moveTo>
                  <a:lnTo>
                    <a:pt x="289046" y="257152"/>
                  </a:lnTo>
                  <a:lnTo>
                    <a:pt x="289046" y="374707"/>
                  </a:lnTo>
                  <a:lnTo>
                    <a:pt x="273833" y="374707"/>
                  </a:lnTo>
                  <a:lnTo>
                    <a:pt x="273833" y="257152"/>
                  </a:lnTo>
                  <a:close/>
                </a:path>
                <a:path w="327659" h="499744">
                  <a:moveTo>
                    <a:pt x="289046" y="293888"/>
                  </a:moveTo>
                  <a:lnTo>
                    <a:pt x="304259" y="293888"/>
                  </a:lnTo>
                  <a:lnTo>
                    <a:pt x="304259" y="404096"/>
                  </a:lnTo>
                  <a:lnTo>
                    <a:pt x="289046" y="404096"/>
                  </a:lnTo>
                  <a:lnTo>
                    <a:pt x="289046" y="293888"/>
                  </a:lnTo>
                  <a:close/>
                </a:path>
                <a:path w="327659" h="499744">
                  <a:moveTo>
                    <a:pt x="304259" y="374707"/>
                  </a:moveTo>
                  <a:lnTo>
                    <a:pt x="327079" y="374707"/>
                  </a:lnTo>
                  <a:lnTo>
                    <a:pt x="327079" y="470221"/>
                  </a:lnTo>
                  <a:lnTo>
                    <a:pt x="304259" y="470221"/>
                  </a:lnTo>
                  <a:lnTo>
                    <a:pt x="304259" y="374707"/>
                  </a:lnTo>
                  <a:close/>
                </a:path>
              </a:pathLst>
            </a:custGeom>
            <a:ln w="3175">
              <a:solidFill>
                <a:srgbClr val="000000"/>
              </a:solidFill>
            </a:ln>
          </p:spPr>
          <p:txBody>
            <a:bodyPr wrap="square" lIns="0" tIns="0" rIns="0" bIns="0" rtlCol="0"/>
            <a:lstStyle/>
            <a:p>
              <a:endParaRPr/>
            </a:p>
          </p:txBody>
        </p:sp>
        <p:sp>
          <p:nvSpPr>
            <p:cNvPr id="72" name="object 72"/>
            <p:cNvSpPr/>
            <p:nvPr/>
          </p:nvSpPr>
          <p:spPr>
            <a:xfrm>
              <a:off x="10042259" y="2921063"/>
              <a:ext cx="327660" cy="2211705"/>
            </a:xfrm>
            <a:custGeom>
              <a:avLst/>
              <a:gdLst/>
              <a:ahLst/>
              <a:cxnLst/>
              <a:rect l="l" t="t" r="r" b="b"/>
              <a:pathLst>
                <a:path w="327659" h="2211704">
                  <a:moveTo>
                    <a:pt x="15214" y="0"/>
                  </a:moveTo>
                  <a:lnTo>
                    <a:pt x="0" y="0"/>
                  </a:lnTo>
                  <a:lnTo>
                    <a:pt x="0" y="36728"/>
                  </a:lnTo>
                  <a:lnTo>
                    <a:pt x="15214" y="36728"/>
                  </a:lnTo>
                  <a:lnTo>
                    <a:pt x="15214" y="0"/>
                  </a:lnTo>
                  <a:close/>
                </a:path>
                <a:path w="327659" h="2211704">
                  <a:moveTo>
                    <a:pt x="273837" y="2071903"/>
                  </a:moveTo>
                  <a:lnTo>
                    <a:pt x="273837" y="2071903"/>
                  </a:lnTo>
                  <a:lnTo>
                    <a:pt x="15214" y="2071903"/>
                  </a:lnTo>
                  <a:lnTo>
                    <a:pt x="15214" y="2101291"/>
                  </a:lnTo>
                  <a:lnTo>
                    <a:pt x="30429" y="2101291"/>
                  </a:lnTo>
                  <a:lnTo>
                    <a:pt x="30429" y="2115985"/>
                  </a:lnTo>
                  <a:lnTo>
                    <a:pt x="45643" y="2115985"/>
                  </a:lnTo>
                  <a:lnTo>
                    <a:pt x="45643" y="2108644"/>
                  </a:lnTo>
                  <a:lnTo>
                    <a:pt x="68453" y="2108644"/>
                  </a:lnTo>
                  <a:lnTo>
                    <a:pt x="68453" y="2130679"/>
                  </a:lnTo>
                  <a:lnTo>
                    <a:pt x="83667" y="2130679"/>
                  </a:lnTo>
                  <a:lnTo>
                    <a:pt x="83667" y="2152726"/>
                  </a:lnTo>
                  <a:lnTo>
                    <a:pt x="98882" y="2152726"/>
                  </a:lnTo>
                  <a:lnTo>
                    <a:pt x="98882" y="2167420"/>
                  </a:lnTo>
                  <a:lnTo>
                    <a:pt x="114096" y="2167420"/>
                  </a:lnTo>
                  <a:lnTo>
                    <a:pt x="114096" y="2196808"/>
                  </a:lnTo>
                  <a:lnTo>
                    <a:pt x="136918" y="2196808"/>
                  </a:lnTo>
                  <a:lnTo>
                    <a:pt x="136918" y="2211501"/>
                  </a:lnTo>
                  <a:lnTo>
                    <a:pt x="152133" y="2211501"/>
                  </a:lnTo>
                  <a:lnTo>
                    <a:pt x="167347" y="2211501"/>
                  </a:lnTo>
                  <a:lnTo>
                    <a:pt x="167347" y="2182114"/>
                  </a:lnTo>
                  <a:lnTo>
                    <a:pt x="190157" y="2182114"/>
                  </a:lnTo>
                  <a:lnTo>
                    <a:pt x="190157" y="2152726"/>
                  </a:lnTo>
                  <a:lnTo>
                    <a:pt x="205371" y="2152726"/>
                  </a:lnTo>
                  <a:lnTo>
                    <a:pt x="220586" y="2152726"/>
                  </a:lnTo>
                  <a:lnTo>
                    <a:pt x="220586" y="2115985"/>
                  </a:lnTo>
                  <a:lnTo>
                    <a:pt x="235800" y="2115985"/>
                  </a:lnTo>
                  <a:lnTo>
                    <a:pt x="235800" y="2093950"/>
                  </a:lnTo>
                  <a:lnTo>
                    <a:pt x="258622" y="2093950"/>
                  </a:lnTo>
                  <a:lnTo>
                    <a:pt x="258622" y="2079256"/>
                  </a:lnTo>
                  <a:lnTo>
                    <a:pt x="273837" y="2079256"/>
                  </a:lnTo>
                  <a:lnTo>
                    <a:pt x="273837" y="2071903"/>
                  </a:lnTo>
                  <a:close/>
                </a:path>
                <a:path w="327659" h="2211704">
                  <a:moveTo>
                    <a:pt x="289052" y="808189"/>
                  </a:moveTo>
                  <a:lnTo>
                    <a:pt x="273837" y="808189"/>
                  </a:lnTo>
                  <a:lnTo>
                    <a:pt x="273837" y="815530"/>
                  </a:lnTo>
                  <a:lnTo>
                    <a:pt x="289052" y="815530"/>
                  </a:lnTo>
                  <a:lnTo>
                    <a:pt x="289052" y="808189"/>
                  </a:lnTo>
                  <a:close/>
                </a:path>
                <a:path w="327659" h="2211704">
                  <a:moveTo>
                    <a:pt x="304266" y="815530"/>
                  </a:moveTo>
                  <a:lnTo>
                    <a:pt x="289052" y="815530"/>
                  </a:lnTo>
                  <a:lnTo>
                    <a:pt x="289052" y="830224"/>
                  </a:lnTo>
                  <a:lnTo>
                    <a:pt x="304266" y="830224"/>
                  </a:lnTo>
                  <a:lnTo>
                    <a:pt x="304266" y="815530"/>
                  </a:lnTo>
                  <a:close/>
                </a:path>
                <a:path w="327659" h="2211704">
                  <a:moveTo>
                    <a:pt x="327075" y="771448"/>
                  </a:moveTo>
                  <a:lnTo>
                    <a:pt x="304266" y="771448"/>
                  </a:lnTo>
                  <a:lnTo>
                    <a:pt x="304266" y="808189"/>
                  </a:lnTo>
                  <a:lnTo>
                    <a:pt x="327075" y="808189"/>
                  </a:lnTo>
                  <a:lnTo>
                    <a:pt x="327075" y="771448"/>
                  </a:lnTo>
                  <a:close/>
                </a:path>
              </a:pathLst>
            </a:custGeom>
            <a:solidFill>
              <a:srgbClr val="FFC000"/>
            </a:solidFill>
          </p:spPr>
          <p:txBody>
            <a:bodyPr wrap="square" lIns="0" tIns="0" rIns="0" bIns="0" rtlCol="0"/>
            <a:lstStyle/>
            <a:p>
              <a:endParaRPr/>
            </a:p>
          </p:txBody>
        </p:sp>
        <p:sp>
          <p:nvSpPr>
            <p:cNvPr id="73" name="object 73"/>
            <p:cNvSpPr/>
            <p:nvPr/>
          </p:nvSpPr>
          <p:spPr>
            <a:xfrm>
              <a:off x="10042265" y="2921050"/>
              <a:ext cx="327660" cy="2211705"/>
            </a:xfrm>
            <a:custGeom>
              <a:avLst/>
              <a:gdLst/>
              <a:ahLst/>
              <a:cxnLst/>
              <a:rect l="l" t="t" r="r" b="b"/>
              <a:pathLst>
                <a:path w="327659" h="2211704">
                  <a:moveTo>
                    <a:pt x="0" y="0"/>
                  </a:moveTo>
                  <a:lnTo>
                    <a:pt x="15212" y="0"/>
                  </a:lnTo>
                  <a:lnTo>
                    <a:pt x="15212" y="36736"/>
                  </a:lnTo>
                  <a:lnTo>
                    <a:pt x="0" y="36736"/>
                  </a:lnTo>
                  <a:lnTo>
                    <a:pt x="0" y="0"/>
                  </a:lnTo>
                  <a:close/>
                </a:path>
                <a:path w="327659" h="2211704">
                  <a:moveTo>
                    <a:pt x="15212" y="2101300"/>
                  </a:moveTo>
                  <a:lnTo>
                    <a:pt x="30425" y="2101300"/>
                  </a:lnTo>
                  <a:lnTo>
                    <a:pt x="30425" y="2071911"/>
                  </a:lnTo>
                  <a:lnTo>
                    <a:pt x="15212" y="2071911"/>
                  </a:lnTo>
                  <a:lnTo>
                    <a:pt x="15212" y="2101300"/>
                  </a:lnTo>
                  <a:close/>
                </a:path>
                <a:path w="327659" h="2211704">
                  <a:moveTo>
                    <a:pt x="30425" y="2115994"/>
                  </a:moveTo>
                  <a:lnTo>
                    <a:pt x="45638" y="2115994"/>
                  </a:lnTo>
                  <a:lnTo>
                    <a:pt x="45638" y="2071911"/>
                  </a:lnTo>
                  <a:lnTo>
                    <a:pt x="30425" y="2071911"/>
                  </a:lnTo>
                  <a:lnTo>
                    <a:pt x="30425" y="2115994"/>
                  </a:lnTo>
                  <a:close/>
                </a:path>
                <a:path w="327659" h="2211704">
                  <a:moveTo>
                    <a:pt x="45638" y="2108647"/>
                  </a:moveTo>
                  <a:lnTo>
                    <a:pt x="68458" y="2108647"/>
                  </a:lnTo>
                  <a:lnTo>
                    <a:pt x="68458" y="2071911"/>
                  </a:lnTo>
                  <a:lnTo>
                    <a:pt x="45638" y="2071911"/>
                  </a:lnTo>
                  <a:lnTo>
                    <a:pt x="45638" y="2108647"/>
                  </a:lnTo>
                  <a:close/>
                </a:path>
                <a:path w="327659" h="2211704">
                  <a:moveTo>
                    <a:pt x="68458" y="2130689"/>
                  </a:moveTo>
                  <a:lnTo>
                    <a:pt x="83671" y="2130689"/>
                  </a:lnTo>
                  <a:lnTo>
                    <a:pt x="83671" y="2071911"/>
                  </a:lnTo>
                  <a:lnTo>
                    <a:pt x="68458" y="2071911"/>
                  </a:lnTo>
                  <a:lnTo>
                    <a:pt x="68458" y="2130689"/>
                  </a:lnTo>
                  <a:close/>
                </a:path>
                <a:path w="327659" h="2211704">
                  <a:moveTo>
                    <a:pt x="83671" y="2152730"/>
                  </a:moveTo>
                  <a:lnTo>
                    <a:pt x="98884" y="2152730"/>
                  </a:lnTo>
                  <a:lnTo>
                    <a:pt x="98884" y="2071911"/>
                  </a:lnTo>
                  <a:lnTo>
                    <a:pt x="83671" y="2071911"/>
                  </a:lnTo>
                  <a:lnTo>
                    <a:pt x="83671" y="2152730"/>
                  </a:lnTo>
                  <a:close/>
                </a:path>
                <a:path w="327659" h="2211704">
                  <a:moveTo>
                    <a:pt x="98884" y="2167425"/>
                  </a:moveTo>
                  <a:lnTo>
                    <a:pt x="114097" y="2167425"/>
                  </a:lnTo>
                  <a:lnTo>
                    <a:pt x="114097" y="2071911"/>
                  </a:lnTo>
                  <a:lnTo>
                    <a:pt x="98884" y="2071911"/>
                  </a:lnTo>
                  <a:lnTo>
                    <a:pt x="98884" y="2167425"/>
                  </a:lnTo>
                  <a:close/>
                </a:path>
                <a:path w="327659" h="2211704">
                  <a:moveTo>
                    <a:pt x="114097" y="2196813"/>
                  </a:moveTo>
                  <a:lnTo>
                    <a:pt x="136916" y="2196813"/>
                  </a:lnTo>
                  <a:lnTo>
                    <a:pt x="136916" y="2071911"/>
                  </a:lnTo>
                  <a:lnTo>
                    <a:pt x="114097" y="2071911"/>
                  </a:lnTo>
                  <a:lnTo>
                    <a:pt x="114097" y="2196813"/>
                  </a:lnTo>
                  <a:close/>
                </a:path>
                <a:path w="327659" h="2211704">
                  <a:moveTo>
                    <a:pt x="136916" y="2211508"/>
                  </a:moveTo>
                  <a:lnTo>
                    <a:pt x="152129" y="2211508"/>
                  </a:lnTo>
                  <a:lnTo>
                    <a:pt x="152129" y="2071911"/>
                  </a:lnTo>
                  <a:lnTo>
                    <a:pt x="136916" y="2071911"/>
                  </a:lnTo>
                  <a:lnTo>
                    <a:pt x="136916" y="2211508"/>
                  </a:lnTo>
                  <a:close/>
                </a:path>
                <a:path w="327659" h="2211704">
                  <a:moveTo>
                    <a:pt x="152129" y="2211508"/>
                  </a:moveTo>
                  <a:lnTo>
                    <a:pt x="167342" y="2211508"/>
                  </a:lnTo>
                  <a:lnTo>
                    <a:pt x="167342" y="2071911"/>
                  </a:lnTo>
                  <a:lnTo>
                    <a:pt x="152129" y="2071911"/>
                  </a:lnTo>
                  <a:lnTo>
                    <a:pt x="152129" y="2211508"/>
                  </a:lnTo>
                  <a:close/>
                </a:path>
                <a:path w="327659" h="2211704">
                  <a:moveTo>
                    <a:pt x="167342" y="2182119"/>
                  </a:moveTo>
                  <a:lnTo>
                    <a:pt x="190162" y="2182119"/>
                  </a:lnTo>
                  <a:lnTo>
                    <a:pt x="190162" y="2071911"/>
                  </a:lnTo>
                  <a:lnTo>
                    <a:pt x="167342" y="2071911"/>
                  </a:lnTo>
                  <a:lnTo>
                    <a:pt x="167342" y="2182119"/>
                  </a:lnTo>
                  <a:close/>
                </a:path>
                <a:path w="327659" h="2211704">
                  <a:moveTo>
                    <a:pt x="190162" y="2152730"/>
                  </a:moveTo>
                  <a:lnTo>
                    <a:pt x="205375" y="2152730"/>
                  </a:lnTo>
                  <a:lnTo>
                    <a:pt x="205375" y="2071911"/>
                  </a:lnTo>
                  <a:lnTo>
                    <a:pt x="190162" y="2071911"/>
                  </a:lnTo>
                  <a:lnTo>
                    <a:pt x="190162" y="2152730"/>
                  </a:lnTo>
                  <a:close/>
                </a:path>
                <a:path w="327659" h="2211704">
                  <a:moveTo>
                    <a:pt x="205375" y="2152730"/>
                  </a:moveTo>
                  <a:lnTo>
                    <a:pt x="220588" y="2152730"/>
                  </a:lnTo>
                  <a:lnTo>
                    <a:pt x="220588" y="2071911"/>
                  </a:lnTo>
                  <a:lnTo>
                    <a:pt x="205375" y="2071911"/>
                  </a:lnTo>
                  <a:lnTo>
                    <a:pt x="205375" y="2152730"/>
                  </a:lnTo>
                  <a:close/>
                </a:path>
                <a:path w="327659" h="2211704">
                  <a:moveTo>
                    <a:pt x="220588" y="2115994"/>
                  </a:moveTo>
                  <a:lnTo>
                    <a:pt x="235801" y="2115994"/>
                  </a:lnTo>
                  <a:lnTo>
                    <a:pt x="235801" y="2071911"/>
                  </a:lnTo>
                  <a:lnTo>
                    <a:pt x="220588" y="2071911"/>
                  </a:lnTo>
                  <a:lnTo>
                    <a:pt x="220588" y="2115994"/>
                  </a:lnTo>
                  <a:close/>
                </a:path>
                <a:path w="327659" h="2211704">
                  <a:moveTo>
                    <a:pt x="235801" y="2093953"/>
                  </a:moveTo>
                  <a:lnTo>
                    <a:pt x="258620" y="2093953"/>
                  </a:lnTo>
                  <a:lnTo>
                    <a:pt x="258620" y="2071911"/>
                  </a:lnTo>
                  <a:lnTo>
                    <a:pt x="235801" y="2071911"/>
                  </a:lnTo>
                  <a:lnTo>
                    <a:pt x="235801" y="2093953"/>
                  </a:lnTo>
                  <a:close/>
                </a:path>
                <a:path w="327659" h="2211704">
                  <a:moveTo>
                    <a:pt x="258620" y="2071911"/>
                  </a:moveTo>
                  <a:lnTo>
                    <a:pt x="273833" y="2071911"/>
                  </a:lnTo>
                  <a:lnTo>
                    <a:pt x="273833" y="2079258"/>
                  </a:lnTo>
                  <a:lnTo>
                    <a:pt x="258620" y="2079258"/>
                  </a:lnTo>
                  <a:lnTo>
                    <a:pt x="258620" y="2071911"/>
                  </a:lnTo>
                  <a:close/>
                </a:path>
                <a:path w="327659" h="2211704">
                  <a:moveTo>
                    <a:pt x="273833" y="808192"/>
                  </a:moveTo>
                  <a:lnTo>
                    <a:pt x="289046" y="808192"/>
                  </a:lnTo>
                  <a:lnTo>
                    <a:pt x="289046" y="815539"/>
                  </a:lnTo>
                  <a:lnTo>
                    <a:pt x="273833" y="815539"/>
                  </a:lnTo>
                  <a:lnTo>
                    <a:pt x="273833" y="808192"/>
                  </a:lnTo>
                  <a:close/>
                </a:path>
                <a:path w="327659" h="2211704">
                  <a:moveTo>
                    <a:pt x="289046" y="815539"/>
                  </a:moveTo>
                  <a:lnTo>
                    <a:pt x="304259" y="815539"/>
                  </a:lnTo>
                  <a:lnTo>
                    <a:pt x="304259" y="830234"/>
                  </a:lnTo>
                  <a:lnTo>
                    <a:pt x="289046" y="830234"/>
                  </a:lnTo>
                  <a:lnTo>
                    <a:pt x="289046" y="815539"/>
                  </a:lnTo>
                  <a:close/>
                </a:path>
                <a:path w="327659" h="2211704">
                  <a:moveTo>
                    <a:pt x="304259" y="771456"/>
                  </a:moveTo>
                  <a:lnTo>
                    <a:pt x="327079" y="771456"/>
                  </a:lnTo>
                  <a:lnTo>
                    <a:pt x="327079" y="808192"/>
                  </a:lnTo>
                  <a:lnTo>
                    <a:pt x="304259" y="808192"/>
                  </a:lnTo>
                  <a:lnTo>
                    <a:pt x="304259" y="771456"/>
                  </a:lnTo>
                  <a:close/>
                </a:path>
              </a:pathLst>
            </a:custGeom>
            <a:ln w="3175">
              <a:solidFill>
                <a:srgbClr val="000000"/>
              </a:solidFill>
            </a:ln>
          </p:spPr>
          <p:txBody>
            <a:bodyPr wrap="square" lIns="0" tIns="0" rIns="0" bIns="0" rtlCol="0"/>
            <a:lstStyle/>
            <a:p>
              <a:endParaRPr/>
            </a:p>
          </p:txBody>
        </p:sp>
        <p:sp>
          <p:nvSpPr>
            <p:cNvPr id="74" name="object 74"/>
            <p:cNvSpPr/>
            <p:nvPr/>
          </p:nvSpPr>
          <p:spPr>
            <a:xfrm>
              <a:off x="10369334" y="3361892"/>
              <a:ext cx="320040" cy="499745"/>
            </a:xfrm>
            <a:custGeom>
              <a:avLst/>
              <a:gdLst/>
              <a:ahLst/>
              <a:cxnLst/>
              <a:rect l="l" t="t" r="r" b="b"/>
              <a:pathLst>
                <a:path w="320040" h="499745">
                  <a:moveTo>
                    <a:pt x="45643" y="213067"/>
                  </a:moveTo>
                  <a:lnTo>
                    <a:pt x="30429" y="213067"/>
                  </a:lnTo>
                  <a:lnTo>
                    <a:pt x="30429" y="205714"/>
                  </a:lnTo>
                  <a:lnTo>
                    <a:pt x="15214" y="205714"/>
                  </a:lnTo>
                  <a:lnTo>
                    <a:pt x="15214" y="220408"/>
                  </a:lnTo>
                  <a:lnTo>
                    <a:pt x="0" y="220408"/>
                  </a:lnTo>
                  <a:lnTo>
                    <a:pt x="0" y="286537"/>
                  </a:lnTo>
                  <a:lnTo>
                    <a:pt x="15214" y="286537"/>
                  </a:lnTo>
                  <a:lnTo>
                    <a:pt x="15214" y="257149"/>
                  </a:lnTo>
                  <a:lnTo>
                    <a:pt x="30429" y="257149"/>
                  </a:lnTo>
                  <a:lnTo>
                    <a:pt x="30429" y="264490"/>
                  </a:lnTo>
                  <a:lnTo>
                    <a:pt x="45643" y="264490"/>
                  </a:lnTo>
                  <a:lnTo>
                    <a:pt x="45643" y="213067"/>
                  </a:lnTo>
                  <a:close/>
                </a:path>
                <a:path w="320040" h="499745">
                  <a:moveTo>
                    <a:pt x="319481" y="323278"/>
                  </a:moveTo>
                  <a:lnTo>
                    <a:pt x="304266" y="323278"/>
                  </a:lnTo>
                  <a:lnTo>
                    <a:pt x="304266" y="279184"/>
                  </a:lnTo>
                  <a:lnTo>
                    <a:pt x="289052" y="279184"/>
                  </a:lnTo>
                  <a:lnTo>
                    <a:pt x="289052" y="227761"/>
                  </a:lnTo>
                  <a:lnTo>
                    <a:pt x="273837" y="227761"/>
                  </a:lnTo>
                  <a:lnTo>
                    <a:pt x="273837" y="132245"/>
                  </a:lnTo>
                  <a:lnTo>
                    <a:pt x="251015" y="132245"/>
                  </a:lnTo>
                  <a:lnTo>
                    <a:pt x="251015" y="22034"/>
                  </a:lnTo>
                  <a:lnTo>
                    <a:pt x="235800" y="22034"/>
                  </a:lnTo>
                  <a:lnTo>
                    <a:pt x="235800" y="0"/>
                  </a:lnTo>
                  <a:lnTo>
                    <a:pt x="220586" y="0"/>
                  </a:lnTo>
                  <a:lnTo>
                    <a:pt x="220586" y="124904"/>
                  </a:lnTo>
                  <a:lnTo>
                    <a:pt x="205384" y="124904"/>
                  </a:lnTo>
                  <a:lnTo>
                    <a:pt x="205384" y="242455"/>
                  </a:lnTo>
                  <a:lnTo>
                    <a:pt x="182562" y="242455"/>
                  </a:lnTo>
                  <a:lnTo>
                    <a:pt x="182562" y="293890"/>
                  </a:lnTo>
                  <a:lnTo>
                    <a:pt x="167347" y="293890"/>
                  </a:lnTo>
                  <a:lnTo>
                    <a:pt x="167347" y="242455"/>
                  </a:lnTo>
                  <a:lnTo>
                    <a:pt x="152133" y="242455"/>
                  </a:lnTo>
                  <a:lnTo>
                    <a:pt x="152133" y="271843"/>
                  </a:lnTo>
                  <a:lnTo>
                    <a:pt x="136918" y="271843"/>
                  </a:lnTo>
                  <a:lnTo>
                    <a:pt x="136918" y="286537"/>
                  </a:lnTo>
                  <a:lnTo>
                    <a:pt x="114096" y="286537"/>
                  </a:lnTo>
                  <a:lnTo>
                    <a:pt x="114096" y="360006"/>
                  </a:lnTo>
                  <a:lnTo>
                    <a:pt x="98894" y="360006"/>
                  </a:lnTo>
                  <a:lnTo>
                    <a:pt x="98894" y="330619"/>
                  </a:lnTo>
                  <a:lnTo>
                    <a:pt x="83680" y="330619"/>
                  </a:lnTo>
                  <a:lnTo>
                    <a:pt x="83680" y="367360"/>
                  </a:lnTo>
                  <a:lnTo>
                    <a:pt x="68465" y="367360"/>
                  </a:lnTo>
                  <a:lnTo>
                    <a:pt x="68465" y="337972"/>
                  </a:lnTo>
                  <a:lnTo>
                    <a:pt x="45643" y="337972"/>
                  </a:lnTo>
                  <a:lnTo>
                    <a:pt x="45643" y="418782"/>
                  </a:lnTo>
                  <a:lnTo>
                    <a:pt x="68465" y="418782"/>
                  </a:lnTo>
                  <a:lnTo>
                    <a:pt x="68465" y="477570"/>
                  </a:lnTo>
                  <a:lnTo>
                    <a:pt x="83680" y="477570"/>
                  </a:lnTo>
                  <a:lnTo>
                    <a:pt x="83680" y="440829"/>
                  </a:lnTo>
                  <a:lnTo>
                    <a:pt x="98894" y="440829"/>
                  </a:lnTo>
                  <a:lnTo>
                    <a:pt x="98894" y="484911"/>
                  </a:lnTo>
                  <a:lnTo>
                    <a:pt x="114096" y="484911"/>
                  </a:lnTo>
                  <a:lnTo>
                    <a:pt x="114096" y="418782"/>
                  </a:lnTo>
                  <a:lnTo>
                    <a:pt x="136918" y="418782"/>
                  </a:lnTo>
                  <a:lnTo>
                    <a:pt x="136918" y="404088"/>
                  </a:lnTo>
                  <a:lnTo>
                    <a:pt x="152133" y="404088"/>
                  </a:lnTo>
                  <a:lnTo>
                    <a:pt x="152133" y="374700"/>
                  </a:lnTo>
                  <a:lnTo>
                    <a:pt x="167347" y="374700"/>
                  </a:lnTo>
                  <a:lnTo>
                    <a:pt x="167347" y="440829"/>
                  </a:lnTo>
                  <a:lnTo>
                    <a:pt x="182562" y="440829"/>
                  </a:lnTo>
                  <a:lnTo>
                    <a:pt x="182562" y="396748"/>
                  </a:lnTo>
                  <a:lnTo>
                    <a:pt x="205384" y="396748"/>
                  </a:lnTo>
                  <a:lnTo>
                    <a:pt x="205384" y="315925"/>
                  </a:lnTo>
                  <a:lnTo>
                    <a:pt x="220586" y="315925"/>
                  </a:lnTo>
                  <a:lnTo>
                    <a:pt x="220586" y="235102"/>
                  </a:lnTo>
                  <a:lnTo>
                    <a:pt x="235800" y="235102"/>
                  </a:lnTo>
                  <a:lnTo>
                    <a:pt x="235800" y="264490"/>
                  </a:lnTo>
                  <a:lnTo>
                    <a:pt x="251015" y="264490"/>
                  </a:lnTo>
                  <a:lnTo>
                    <a:pt x="251015" y="352666"/>
                  </a:lnTo>
                  <a:lnTo>
                    <a:pt x="273837" y="352666"/>
                  </a:lnTo>
                  <a:lnTo>
                    <a:pt x="273837" y="440829"/>
                  </a:lnTo>
                  <a:lnTo>
                    <a:pt x="289052" y="440829"/>
                  </a:lnTo>
                  <a:lnTo>
                    <a:pt x="289052" y="492264"/>
                  </a:lnTo>
                  <a:lnTo>
                    <a:pt x="304266" y="492264"/>
                  </a:lnTo>
                  <a:lnTo>
                    <a:pt x="304266" y="499605"/>
                  </a:lnTo>
                  <a:lnTo>
                    <a:pt x="319481" y="499605"/>
                  </a:lnTo>
                  <a:lnTo>
                    <a:pt x="319481" y="323278"/>
                  </a:lnTo>
                  <a:close/>
                </a:path>
              </a:pathLst>
            </a:custGeom>
            <a:solidFill>
              <a:srgbClr val="FFC000"/>
            </a:solidFill>
          </p:spPr>
          <p:txBody>
            <a:bodyPr wrap="square" lIns="0" tIns="0" rIns="0" bIns="0" rtlCol="0"/>
            <a:lstStyle/>
            <a:p>
              <a:endParaRPr/>
            </a:p>
          </p:txBody>
        </p:sp>
        <p:sp>
          <p:nvSpPr>
            <p:cNvPr id="75" name="object 75"/>
            <p:cNvSpPr/>
            <p:nvPr/>
          </p:nvSpPr>
          <p:spPr>
            <a:xfrm>
              <a:off x="10369344" y="3361883"/>
              <a:ext cx="320040" cy="499745"/>
            </a:xfrm>
            <a:custGeom>
              <a:avLst/>
              <a:gdLst/>
              <a:ahLst/>
              <a:cxnLst/>
              <a:rect l="l" t="t" r="r" b="b"/>
              <a:pathLst>
                <a:path w="320040" h="499745">
                  <a:moveTo>
                    <a:pt x="0" y="220416"/>
                  </a:moveTo>
                  <a:lnTo>
                    <a:pt x="15212" y="220416"/>
                  </a:lnTo>
                  <a:lnTo>
                    <a:pt x="15212" y="286540"/>
                  </a:lnTo>
                  <a:lnTo>
                    <a:pt x="0" y="286540"/>
                  </a:lnTo>
                  <a:lnTo>
                    <a:pt x="0" y="220416"/>
                  </a:lnTo>
                  <a:close/>
                </a:path>
                <a:path w="320040" h="499745">
                  <a:moveTo>
                    <a:pt x="15212" y="205721"/>
                  </a:moveTo>
                  <a:lnTo>
                    <a:pt x="30425" y="205721"/>
                  </a:lnTo>
                  <a:lnTo>
                    <a:pt x="30425" y="257152"/>
                  </a:lnTo>
                  <a:lnTo>
                    <a:pt x="15212" y="257152"/>
                  </a:lnTo>
                  <a:lnTo>
                    <a:pt x="15212" y="205721"/>
                  </a:lnTo>
                  <a:close/>
                </a:path>
                <a:path w="320040" h="499745">
                  <a:moveTo>
                    <a:pt x="30425" y="213068"/>
                  </a:moveTo>
                  <a:lnTo>
                    <a:pt x="45638" y="213068"/>
                  </a:lnTo>
                  <a:lnTo>
                    <a:pt x="45638" y="264499"/>
                  </a:lnTo>
                  <a:lnTo>
                    <a:pt x="30425" y="264499"/>
                  </a:lnTo>
                  <a:lnTo>
                    <a:pt x="30425" y="213068"/>
                  </a:lnTo>
                  <a:close/>
                </a:path>
                <a:path w="320040" h="499745">
                  <a:moveTo>
                    <a:pt x="45638" y="337971"/>
                  </a:moveTo>
                  <a:lnTo>
                    <a:pt x="68458" y="337971"/>
                  </a:lnTo>
                  <a:lnTo>
                    <a:pt x="68458" y="418790"/>
                  </a:lnTo>
                  <a:lnTo>
                    <a:pt x="45638" y="418790"/>
                  </a:lnTo>
                  <a:lnTo>
                    <a:pt x="45638" y="337971"/>
                  </a:lnTo>
                  <a:close/>
                </a:path>
                <a:path w="320040" h="499745">
                  <a:moveTo>
                    <a:pt x="68458" y="367360"/>
                  </a:moveTo>
                  <a:lnTo>
                    <a:pt x="83671" y="367360"/>
                  </a:lnTo>
                  <a:lnTo>
                    <a:pt x="83671" y="477568"/>
                  </a:lnTo>
                  <a:lnTo>
                    <a:pt x="68458" y="477568"/>
                  </a:lnTo>
                  <a:lnTo>
                    <a:pt x="68458" y="367360"/>
                  </a:lnTo>
                  <a:close/>
                </a:path>
                <a:path w="320040" h="499745">
                  <a:moveTo>
                    <a:pt x="83671" y="330624"/>
                  </a:moveTo>
                  <a:lnTo>
                    <a:pt x="98884" y="330624"/>
                  </a:lnTo>
                  <a:lnTo>
                    <a:pt x="98884" y="440832"/>
                  </a:lnTo>
                  <a:lnTo>
                    <a:pt x="83671" y="440832"/>
                  </a:lnTo>
                  <a:lnTo>
                    <a:pt x="83671" y="330624"/>
                  </a:lnTo>
                  <a:close/>
                </a:path>
                <a:path w="320040" h="499745">
                  <a:moveTo>
                    <a:pt x="98884" y="360012"/>
                  </a:moveTo>
                  <a:lnTo>
                    <a:pt x="114097" y="360012"/>
                  </a:lnTo>
                  <a:lnTo>
                    <a:pt x="114097" y="484915"/>
                  </a:lnTo>
                  <a:lnTo>
                    <a:pt x="98884" y="484915"/>
                  </a:lnTo>
                  <a:lnTo>
                    <a:pt x="98884" y="360012"/>
                  </a:lnTo>
                  <a:close/>
                </a:path>
                <a:path w="320040" h="499745">
                  <a:moveTo>
                    <a:pt x="114097" y="286540"/>
                  </a:moveTo>
                  <a:lnTo>
                    <a:pt x="136916" y="286540"/>
                  </a:lnTo>
                  <a:lnTo>
                    <a:pt x="136916" y="418790"/>
                  </a:lnTo>
                  <a:lnTo>
                    <a:pt x="114097" y="418790"/>
                  </a:lnTo>
                  <a:lnTo>
                    <a:pt x="114097" y="286540"/>
                  </a:lnTo>
                  <a:close/>
                </a:path>
                <a:path w="320040" h="499745">
                  <a:moveTo>
                    <a:pt x="136916" y="271846"/>
                  </a:moveTo>
                  <a:lnTo>
                    <a:pt x="152129" y="271846"/>
                  </a:lnTo>
                  <a:lnTo>
                    <a:pt x="152129" y="404096"/>
                  </a:lnTo>
                  <a:lnTo>
                    <a:pt x="136916" y="404096"/>
                  </a:lnTo>
                  <a:lnTo>
                    <a:pt x="136916" y="271846"/>
                  </a:lnTo>
                  <a:close/>
                </a:path>
                <a:path w="320040" h="499745">
                  <a:moveTo>
                    <a:pt x="152129" y="242457"/>
                  </a:moveTo>
                  <a:lnTo>
                    <a:pt x="167342" y="242457"/>
                  </a:lnTo>
                  <a:lnTo>
                    <a:pt x="167342" y="374707"/>
                  </a:lnTo>
                  <a:lnTo>
                    <a:pt x="152129" y="374707"/>
                  </a:lnTo>
                  <a:lnTo>
                    <a:pt x="152129" y="242457"/>
                  </a:lnTo>
                  <a:close/>
                </a:path>
                <a:path w="320040" h="499745">
                  <a:moveTo>
                    <a:pt x="167342" y="293888"/>
                  </a:moveTo>
                  <a:lnTo>
                    <a:pt x="182555" y="293888"/>
                  </a:lnTo>
                  <a:lnTo>
                    <a:pt x="182555" y="440832"/>
                  </a:lnTo>
                  <a:lnTo>
                    <a:pt x="167342" y="440832"/>
                  </a:lnTo>
                  <a:lnTo>
                    <a:pt x="167342" y="293888"/>
                  </a:lnTo>
                  <a:close/>
                </a:path>
                <a:path w="320040" h="499745">
                  <a:moveTo>
                    <a:pt x="182555" y="242457"/>
                  </a:moveTo>
                  <a:lnTo>
                    <a:pt x="205375" y="242457"/>
                  </a:lnTo>
                  <a:lnTo>
                    <a:pt x="205375" y="396749"/>
                  </a:lnTo>
                  <a:lnTo>
                    <a:pt x="182555" y="396749"/>
                  </a:lnTo>
                  <a:lnTo>
                    <a:pt x="182555" y="242457"/>
                  </a:lnTo>
                  <a:close/>
                </a:path>
                <a:path w="320040" h="499745">
                  <a:moveTo>
                    <a:pt x="205375" y="124902"/>
                  </a:moveTo>
                  <a:lnTo>
                    <a:pt x="220588" y="124902"/>
                  </a:lnTo>
                  <a:lnTo>
                    <a:pt x="220588" y="315929"/>
                  </a:lnTo>
                  <a:lnTo>
                    <a:pt x="205375" y="315929"/>
                  </a:lnTo>
                  <a:lnTo>
                    <a:pt x="205375" y="124902"/>
                  </a:lnTo>
                  <a:close/>
                </a:path>
                <a:path w="320040" h="499745">
                  <a:moveTo>
                    <a:pt x="220588" y="0"/>
                  </a:moveTo>
                  <a:lnTo>
                    <a:pt x="235801" y="0"/>
                  </a:lnTo>
                  <a:lnTo>
                    <a:pt x="235801" y="235110"/>
                  </a:lnTo>
                  <a:lnTo>
                    <a:pt x="220588" y="235110"/>
                  </a:lnTo>
                  <a:lnTo>
                    <a:pt x="220588" y="0"/>
                  </a:lnTo>
                  <a:close/>
                </a:path>
                <a:path w="320040" h="499745">
                  <a:moveTo>
                    <a:pt x="235801" y="22041"/>
                  </a:moveTo>
                  <a:lnTo>
                    <a:pt x="251014" y="22041"/>
                  </a:lnTo>
                  <a:lnTo>
                    <a:pt x="251014" y="264499"/>
                  </a:lnTo>
                  <a:lnTo>
                    <a:pt x="235801" y="264499"/>
                  </a:lnTo>
                  <a:lnTo>
                    <a:pt x="235801" y="22041"/>
                  </a:lnTo>
                  <a:close/>
                </a:path>
                <a:path w="320040" h="499745">
                  <a:moveTo>
                    <a:pt x="251014" y="132249"/>
                  </a:moveTo>
                  <a:lnTo>
                    <a:pt x="273833" y="132249"/>
                  </a:lnTo>
                  <a:lnTo>
                    <a:pt x="273833" y="352665"/>
                  </a:lnTo>
                  <a:lnTo>
                    <a:pt x="251014" y="352665"/>
                  </a:lnTo>
                  <a:lnTo>
                    <a:pt x="251014" y="132249"/>
                  </a:lnTo>
                  <a:close/>
                </a:path>
                <a:path w="320040" h="499745">
                  <a:moveTo>
                    <a:pt x="273833" y="227763"/>
                  </a:moveTo>
                  <a:lnTo>
                    <a:pt x="289046" y="227763"/>
                  </a:lnTo>
                  <a:lnTo>
                    <a:pt x="289046" y="440832"/>
                  </a:lnTo>
                  <a:lnTo>
                    <a:pt x="273833" y="440832"/>
                  </a:lnTo>
                  <a:lnTo>
                    <a:pt x="273833" y="227763"/>
                  </a:lnTo>
                  <a:close/>
                </a:path>
                <a:path w="320040" h="499745">
                  <a:moveTo>
                    <a:pt x="289046" y="279193"/>
                  </a:moveTo>
                  <a:lnTo>
                    <a:pt x="304259" y="279193"/>
                  </a:lnTo>
                  <a:lnTo>
                    <a:pt x="304259" y="492262"/>
                  </a:lnTo>
                  <a:lnTo>
                    <a:pt x="289046" y="492262"/>
                  </a:lnTo>
                  <a:lnTo>
                    <a:pt x="289046" y="279193"/>
                  </a:lnTo>
                  <a:close/>
                </a:path>
                <a:path w="320040" h="499745">
                  <a:moveTo>
                    <a:pt x="304259" y="323276"/>
                  </a:moveTo>
                  <a:lnTo>
                    <a:pt x="319472" y="323276"/>
                  </a:lnTo>
                  <a:lnTo>
                    <a:pt x="319472" y="499609"/>
                  </a:lnTo>
                  <a:lnTo>
                    <a:pt x="304259" y="499609"/>
                  </a:lnTo>
                  <a:lnTo>
                    <a:pt x="304259" y="323276"/>
                  </a:lnTo>
                  <a:close/>
                </a:path>
              </a:pathLst>
            </a:custGeom>
            <a:ln w="3175">
              <a:solidFill>
                <a:srgbClr val="000000"/>
              </a:solidFill>
            </a:ln>
          </p:spPr>
          <p:txBody>
            <a:bodyPr wrap="square" lIns="0" tIns="0" rIns="0" bIns="0" rtlCol="0"/>
            <a:lstStyle/>
            <a:p>
              <a:endParaRPr/>
            </a:p>
          </p:txBody>
        </p:sp>
        <p:sp>
          <p:nvSpPr>
            <p:cNvPr id="76" name="object 76"/>
            <p:cNvSpPr/>
            <p:nvPr/>
          </p:nvSpPr>
          <p:spPr>
            <a:xfrm>
              <a:off x="10688816" y="3589654"/>
              <a:ext cx="327660" cy="565785"/>
            </a:xfrm>
            <a:custGeom>
              <a:avLst/>
              <a:gdLst/>
              <a:ahLst/>
              <a:cxnLst/>
              <a:rect l="l" t="t" r="r" b="b"/>
              <a:pathLst>
                <a:path w="327659" h="565785">
                  <a:moveTo>
                    <a:pt x="311861" y="205714"/>
                  </a:moveTo>
                  <a:lnTo>
                    <a:pt x="296646" y="205714"/>
                  </a:lnTo>
                  <a:lnTo>
                    <a:pt x="296646" y="95516"/>
                  </a:lnTo>
                  <a:lnTo>
                    <a:pt x="273824" y="95516"/>
                  </a:lnTo>
                  <a:lnTo>
                    <a:pt x="273824" y="58775"/>
                  </a:lnTo>
                  <a:lnTo>
                    <a:pt x="258622" y="58775"/>
                  </a:lnTo>
                  <a:lnTo>
                    <a:pt x="258622" y="176326"/>
                  </a:lnTo>
                  <a:lnTo>
                    <a:pt x="243408" y="176326"/>
                  </a:lnTo>
                  <a:lnTo>
                    <a:pt x="243408" y="271843"/>
                  </a:lnTo>
                  <a:lnTo>
                    <a:pt x="228193" y="271843"/>
                  </a:lnTo>
                  <a:lnTo>
                    <a:pt x="228193" y="249809"/>
                  </a:lnTo>
                  <a:lnTo>
                    <a:pt x="205371" y="249809"/>
                  </a:lnTo>
                  <a:lnTo>
                    <a:pt x="205371" y="264502"/>
                  </a:lnTo>
                  <a:lnTo>
                    <a:pt x="190157" y="264502"/>
                  </a:lnTo>
                  <a:lnTo>
                    <a:pt x="190157" y="337972"/>
                  </a:lnTo>
                  <a:lnTo>
                    <a:pt x="174942" y="337972"/>
                  </a:lnTo>
                  <a:lnTo>
                    <a:pt x="174942" y="293890"/>
                  </a:lnTo>
                  <a:lnTo>
                    <a:pt x="159727" y="293890"/>
                  </a:lnTo>
                  <a:lnTo>
                    <a:pt x="159727" y="315925"/>
                  </a:lnTo>
                  <a:lnTo>
                    <a:pt x="136918" y="315925"/>
                  </a:lnTo>
                  <a:lnTo>
                    <a:pt x="136918" y="389394"/>
                  </a:lnTo>
                  <a:lnTo>
                    <a:pt x="121704" y="389394"/>
                  </a:lnTo>
                  <a:lnTo>
                    <a:pt x="121704" y="330619"/>
                  </a:lnTo>
                  <a:lnTo>
                    <a:pt x="106489" y="330619"/>
                  </a:lnTo>
                  <a:lnTo>
                    <a:pt x="106489" y="242455"/>
                  </a:lnTo>
                  <a:lnTo>
                    <a:pt x="91274" y="242455"/>
                  </a:lnTo>
                  <a:lnTo>
                    <a:pt x="91274" y="110210"/>
                  </a:lnTo>
                  <a:lnTo>
                    <a:pt x="68453" y="110210"/>
                  </a:lnTo>
                  <a:lnTo>
                    <a:pt x="68453" y="80822"/>
                  </a:lnTo>
                  <a:lnTo>
                    <a:pt x="53238" y="80822"/>
                  </a:lnTo>
                  <a:lnTo>
                    <a:pt x="38023" y="80822"/>
                  </a:lnTo>
                  <a:lnTo>
                    <a:pt x="38023" y="0"/>
                  </a:lnTo>
                  <a:lnTo>
                    <a:pt x="22809" y="0"/>
                  </a:lnTo>
                  <a:lnTo>
                    <a:pt x="22809" y="36728"/>
                  </a:lnTo>
                  <a:lnTo>
                    <a:pt x="0" y="36728"/>
                  </a:lnTo>
                  <a:lnTo>
                    <a:pt x="0" y="198374"/>
                  </a:lnTo>
                  <a:lnTo>
                    <a:pt x="22809" y="198374"/>
                  </a:lnTo>
                  <a:lnTo>
                    <a:pt x="22809" y="154292"/>
                  </a:lnTo>
                  <a:lnTo>
                    <a:pt x="38023" y="154292"/>
                  </a:lnTo>
                  <a:lnTo>
                    <a:pt x="38023" y="220408"/>
                  </a:lnTo>
                  <a:lnTo>
                    <a:pt x="53238" y="220408"/>
                  </a:lnTo>
                  <a:lnTo>
                    <a:pt x="53238" y="249809"/>
                  </a:lnTo>
                  <a:lnTo>
                    <a:pt x="68453" y="249809"/>
                  </a:lnTo>
                  <a:lnTo>
                    <a:pt x="68453" y="286537"/>
                  </a:lnTo>
                  <a:lnTo>
                    <a:pt x="91274" y="286537"/>
                  </a:lnTo>
                  <a:lnTo>
                    <a:pt x="91274" y="411441"/>
                  </a:lnTo>
                  <a:lnTo>
                    <a:pt x="106489" y="411441"/>
                  </a:lnTo>
                  <a:lnTo>
                    <a:pt x="106489" y="514299"/>
                  </a:lnTo>
                  <a:lnTo>
                    <a:pt x="121704" y="514299"/>
                  </a:lnTo>
                  <a:lnTo>
                    <a:pt x="121704" y="565734"/>
                  </a:lnTo>
                  <a:lnTo>
                    <a:pt x="136918" y="565734"/>
                  </a:lnTo>
                  <a:lnTo>
                    <a:pt x="136918" y="448183"/>
                  </a:lnTo>
                  <a:lnTo>
                    <a:pt x="159727" y="448183"/>
                  </a:lnTo>
                  <a:lnTo>
                    <a:pt x="159727" y="404088"/>
                  </a:lnTo>
                  <a:lnTo>
                    <a:pt x="174942" y="404088"/>
                  </a:lnTo>
                  <a:lnTo>
                    <a:pt x="174942" y="440829"/>
                  </a:lnTo>
                  <a:lnTo>
                    <a:pt x="190157" y="440829"/>
                  </a:lnTo>
                  <a:lnTo>
                    <a:pt x="190157" y="360006"/>
                  </a:lnTo>
                  <a:lnTo>
                    <a:pt x="205371" y="360006"/>
                  </a:lnTo>
                  <a:lnTo>
                    <a:pt x="205371" y="352666"/>
                  </a:lnTo>
                  <a:lnTo>
                    <a:pt x="228193" y="352666"/>
                  </a:lnTo>
                  <a:lnTo>
                    <a:pt x="228193" y="367360"/>
                  </a:lnTo>
                  <a:lnTo>
                    <a:pt x="243408" y="367360"/>
                  </a:lnTo>
                  <a:lnTo>
                    <a:pt x="243408" y="301231"/>
                  </a:lnTo>
                  <a:lnTo>
                    <a:pt x="258622" y="301231"/>
                  </a:lnTo>
                  <a:lnTo>
                    <a:pt x="258622" y="198374"/>
                  </a:lnTo>
                  <a:lnTo>
                    <a:pt x="273824" y="198374"/>
                  </a:lnTo>
                  <a:lnTo>
                    <a:pt x="273824" y="220408"/>
                  </a:lnTo>
                  <a:lnTo>
                    <a:pt x="296646" y="220408"/>
                  </a:lnTo>
                  <a:lnTo>
                    <a:pt x="296646" y="308584"/>
                  </a:lnTo>
                  <a:lnTo>
                    <a:pt x="311861" y="308584"/>
                  </a:lnTo>
                  <a:lnTo>
                    <a:pt x="311861" y="205714"/>
                  </a:lnTo>
                  <a:close/>
                </a:path>
                <a:path w="327659" h="565785">
                  <a:moveTo>
                    <a:pt x="327075" y="374700"/>
                  </a:moveTo>
                  <a:lnTo>
                    <a:pt x="311861" y="374700"/>
                  </a:lnTo>
                  <a:lnTo>
                    <a:pt x="311861" y="440829"/>
                  </a:lnTo>
                  <a:lnTo>
                    <a:pt x="327075" y="440829"/>
                  </a:lnTo>
                  <a:lnTo>
                    <a:pt x="327075" y="374700"/>
                  </a:lnTo>
                  <a:close/>
                </a:path>
              </a:pathLst>
            </a:custGeom>
            <a:solidFill>
              <a:srgbClr val="FFC000"/>
            </a:solidFill>
          </p:spPr>
          <p:txBody>
            <a:bodyPr wrap="square" lIns="0" tIns="0" rIns="0" bIns="0" rtlCol="0"/>
            <a:lstStyle/>
            <a:p>
              <a:endParaRPr/>
            </a:p>
          </p:txBody>
        </p:sp>
        <p:sp>
          <p:nvSpPr>
            <p:cNvPr id="77" name="object 77"/>
            <p:cNvSpPr/>
            <p:nvPr/>
          </p:nvSpPr>
          <p:spPr>
            <a:xfrm>
              <a:off x="10688817" y="3589646"/>
              <a:ext cx="327660" cy="565785"/>
            </a:xfrm>
            <a:custGeom>
              <a:avLst/>
              <a:gdLst/>
              <a:ahLst/>
              <a:cxnLst/>
              <a:rect l="l" t="t" r="r" b="b"/>
              <a:pathLst>
                <a:path w="327659" h="565785">
                  <a:moveTo>
                    <a:pt x="0" y="36736"/>
                  </a:moveTo>
                  <a:lnTo>
                    <a:pt x="22819" y="36736"/>
                  </a:lnTo>
                  <a:lnTo>
                    <a:pt x="22819" y="198374"/>
                  </a:lnTo>
                  <a:lnTo>
                    <a:pt x="0" y="198374"/>
                  </a:lnTo>
                  <a:lnTo>
                    <a:pt x="0" y="36736"/>
                  </a:lnTo>
                  <a:close/>
                </a:path>
                <a:path w="327659" h="565785">
                  <a:moveTo>
                    <a:pt x="22819" y="0"/>
                  </a:moveTo>
                  <a:lnTo>
                    <a:pt x="38032" y="0"/>
                  </a:lnTo>
                  <a:lnTo>
                    <a:pt x="38032" y="154291"/>
                  </a:lnTo>
                  <a:lnTo>
                    <a:pt x="22819" y="154291"/>
                  </a:lnTo>
                  <a:lnTo>
                    <a:pt x="22819" y="0"/>
                  </a:lnTo>
                  <a:close/>
                </a:path>
                <a:path w="327659" h="565785">
                  <a:moveTo>
                    <a:pt x="38032" y="80819"/>
                  </a:moveTo>
                  <a:lnTo>
                    <a:pt x="53245" y="80819"/>
                  </a:lnTo>
                  <a:lnTo>
                    <a:pt x="53245" y="220416"/>
                  </a:lnTo>
                  <a:lnTo>
                    <a:pt x="38032" y="220416"/>
                  </a:lnTo>
                  <a:lnTo>
                    <a:pt x="38032" y="80819"/>
                  </a:lnTo>
                  <a:close/>
                </a:path>
                <a:path w="327659" h="565785">
                  <a:moveTo>
                    <a:pt x="53245" y="80819"/>
                  </a:moveTo>
                  <a:lnTo>
                    <a:pt x="68458" y="80819"/>
                  </a:lnTo>
                  <a:lnTo>
                    <a:pt x="68458" y="249804"/>
                  </a:lnTo>
                  <a:lnTo>
                    <a:pt x="53245" y="249804"/>
                  </a:lnTo>
                  <a:lnTo>
                    <a:pt x="53245" y="80819"/>
                  </a:lnTo>
                  <a:close/>
                </a:path>
                <a:path w="327659" h="565785">
                  <a:moveTo>
                    <a:pt x="68458" y="110208"/>
                  </a:moveTo>
                  <a:lnTo>
                    <a:pt x="91277" y="110208"/>
                  </a:lnTo>
                  <a:lnTo>
                    <a:pt x="91277" y="286540"/>
                  </a:lnTo>
                  <a:lnTo>
                    <a:pt x="68458" y="286540"/>
                  </a:lnTo>
                  <a:lnTo>
                    <a:pt x="68458" y="110208"/>
                  </a:lnTo>
                  <a:close/>
                </a:path>
                <a:path w="327659" h="565785">
                  <a:moveTo>
                    <a:pt x="91277" y="242457"/>
                  </a:moveTo>
                  <a:lnTo>
                    <a:pt x="106490" y="242457"/>
                  </a:lnTo>
                  <a:lnTo>
                    <a:pt x="106490" y="411443"/>
                  </a:lnTo>
                  <a:lnTo>
                    <a:pt x="91277" y="411443"/>
                  </a:lnTo>
                  <a:lnTo>
                    <a:pt x="91277" y="242457"/>
                  </a:lnTo>
                  <a:close/>
                </a:path>
                <a:path w="327659" h="565785">
                  <a:moveTo>
                    <a:pt x="106490" y="330624"/>
                  </a:moveTo>
                  <a:lnTo>
                    <a:pt x="121703" y="330624"/>
                  </a:lnTo>
                  <a:lnTo>
                    <a:pt x="121703" y="514304"/>
                  </a:lnTo>
                  <a:lnTo>
                    <a:pt x="106490" y="514304"/>
                  </a:lnTo>
                  <a:lnTo>
                    <a:pt x="106490" y="330624"/>
                  </a:lnTo>
                  <a:close/>
                </a:path>
                <a:path w="327659" h="565785">
                  <a:moveTo>
                    <a:pt x="121703" y="389401"/>
                  </a:moveTo>
                  <a:lnTo>
                    <a:pt x="136916" y="389401"/>
                  </a:lnTo>
                  <a:lnTo>
                    <a:pt x="136916" y="565734"/>
                  </a:lnTo>
                  <a:lnTo>
                    <a:pt x="121703" y="565734"/>
                  </a:lnTo>
                  <a:lnTo>
                    <a:pt x="121703" y="389401"/>
                  </a:lnTo>
                  <a:close/>
                </a:path>
                <a:path w="327659" h="565785">
                  <a:moveTo>
                    <a:pt x="136916" y="315929"/>
                  </a:moveTo>
                  <a:lnTo>
                    <a:pt x="159736" y="315929"/>
                  </a:lnTo>
                  <a:lnTo>
                    <a:pt x="159736" y="448179"/>
                  </a:lnTo>
                  <a:lnTo>
                    <a:pt x="136916" y="448179"/>
                  </a:lnTo>
                  <a:lnTo>
                    <a:pt x="136916" y="315929"/>
                  </a:lnTo>
                  <a:close/>
                </a:path>
                <a:path w="327659" h="565785">
                  <a:moveTo>
                    <a:pt x="159736" y="293888"/>
                  </a:moveTo>
                  <a:lnTo>
                    <a:pt x="174949" y="293888"/>
                  </a:lnTo>
                  <a:lnTo>
                    <a:pt x="174949" y="404096"/>
                  </a:lnTo>
                  <a:lnTo>
                    <a:pt x="159736" y="404096"/>
                  </a:lnTo>
                  <a:lnTo>
                    <a:pt x="159736" y="293888"/>
                  </a:lnTo>
                  <a:close/>
                </a:path>
                <a:path w="327659" h="565785">
                  <a:moveTo>
                    <a:pt x="174949" y="337971"/>
                  </a:moveTo>
                  <a:lnTo>
                    <a:pt x="190162" y="337971"/>
                  </a:lnTo>
                  <a:lnTo>
                    <a:pt x="190162" y="440832"/>
                  </a:lnTo>
                  <a:lnTo>
                    <a:pt x="174949" y="440832"/>
                  </a:lnTo>
                  <a:lnTo>
                    <a:pt x="174949" y="337971"/>
                  </a:lnTo>
                  <a:close/>
                </a:path>
                <a:path w="327659" h="565785">
                  <a:moveTo>
                    <a:pt x="190162" y="264499"/>
                  </a:moveTo>
                  <a:lnTo>
                    <a:pt x="205375" y="264499"/>
                  </a:lnTo>
                  <a:lnTo>
                    <a:pt x="205375" y="360012"/>
                  </a:lnTo>
                  <a:lnTo>
                    <a:pt x="190162" y="360012"/>
                  </a:lnTo>
                  <a:lnTo>
                    <a:pt x="190162" y="264499"/>
                  </a:lnTo>
                  <a:close/>
                </a:path>
                <a:path w="327659" h="565785">
                  <a:moveTo>
                    <a:pt x="205375" y="249804"/>
                  </a:moveTo>
                  <a:lnTo>
                    <a:pt x="228194" y="249804"/>
                  </a:lnTo>
                  <a:lnTo>
                    <a:pt x="228194" y="352665"/>
                  </a:lnTo>
                  <a:lnTo>
                    <a:pt x="205375" y="352665"/>
                  </a:lnTo>
                  <a:lnTo>
                    <a:pt x="205375" y="249804"/>
                  </a:lnTo>
                  <a:close/>
                </a:path>
                <a:path w="327659" h="565785">
                  <a:moveTo>
                    <a:pt x="228194" y="271846"/>
                  </a:moveTo>
                  <a:lnTo>
                    <a:pt x="243407" y="271846"/>
                  </a:lnTo>
                  <a:lnTo>
                    <a:pt x="243407" y="367360"/>
                  </a:lnTo>
                  <a:lnTo>
                    <a:pt x="228194" y="367360"/>
                  </a:lnTo>
                  <a:lnTo>
                    <a:pt x="228194" y="271846"/>
                  </a:lnTo>
                  <a:close/>
                </a:path>
                <a:path w="327659" h="565785">
                  <a:moveTo>
                    <a:pt x="243407" y="176332"/>
                  </a:moveTo>
                  <a:lnTo>
                    <a:pt x="258620" y="176332"/>
                  </a:lnTo>
                  <a:lnTo>
                    <a:pt x="258620" y="301235"/>
                  </a:lnTo>
                  <a:lnTo>
                    <a:pt x="243407" y="301235"/>
                  </a:lnTo>
                  <a:lnTo>
                    <a:pt x="243407" y="176332"/>
                  </a:lnTo>
                  <a:close/>
                </a:path>
                <a:path w="327659" h="565785">
                  <a:moveTo>
                    <a:pt x="258620" y="58777"/>
                  </a:moveTo>
                  <a:lnTo>
                    <a:pt x="273833" y="58777"/>
                  </a:lnTo>
                  <a:lnTo>
                    <a:pt x="273833" y="198374"/>
                  </a:lnTo>
                  <a:lnTo>
                    <a:pt x="258620" y="198374"/>
                  </a:lnTo>
                  <a:lnTo>
                    <a:pt x="258620" y="58777"/>
                  </a:lnTo>
                  <a:close/>
                </a:path>
                <a:path w="327659" h="565785">
                  <a:moveTo>
                    <a:pt x="273833" y="95513"/>
                  </a:moveTo>
                  <a:lnTo>
                    <a:pt x="296653" y="95513"/>
                  </a:lnTo>
                  <a:lnTo>
                    <a:pt x="296653" y="220416"/>
                  </a:lnTo>
                  <a:lnTo>
                    <a:pt x="273833" y="220416"/>
                  </a:lnTo>
                  <a:lnTo>
                    <a:pt x="273833" y="95513"/>
                  </a:lnTo>
                  <a:close/>
                </a:path>
                <a:path w="327659" h="565785">
                  <a:moveTo>
                    <a:pt x="296653" y="205721"/>
                  </a:moveTo>
                  <a:lnTo>
                    <a:pt x="311866" y="205721"/>
                  </a:lnTo>
                  <a:lnTo>
                    <a:pt x="311866" y="308582"/>
                  </a:lnTo>
                  <a:lnTo>
                    <a:pt x="296653" y="308582"/>
                  </a:lnTo>
                  <a:lnTo>
                    <a:pt x="296653" y="205721"/>
                  </a:lnTo>
                  <a:close/>
                </a:path>
                <a:path w="327659" h="565785">
                  <a:moveTo>
                    <a:pt x="311866" y="374707"/>
                  </a:moveTo>
                  <a:lnTo>
                    <a:pt x="327079" y="374707"/>
                  </a:lnTo>
                  <a:lnTo>
                    <a:pt x="327079" y="440832"/>
                  </a:lnTo>
                  <a:lnTo>
                    <a:pt x="311866" y="440832"/>
                  </a:lnTo>
                  <a:lnTo>
                    <a:pt x="311866" y="374707"/>
                  </a:lnTo>
                  <a:close/>
                </a:path>
              </a:pathLst>
            </a:custGeom>
            <a:ln w="3175">
              <a:solidFill>
                <a:srgbClr val="000000"/>
              </a:solidFill>
            </a:ln>
          </p:spPr>
          <p:txBody>
            <a:bodyPr wrap="square" lIns="0" tIns="0" rIns="0" bIns="0" rtlCol="0"/>
            <a:lstStyle/>
            <a:p>
              <a:endParaRPr/>
            </a:p>
          </p:txBody>
        </p:sp>
        <p:sp>
          <p:nvSpPr>
            <p:cNvPr id="78" name="object 78"/>
            <p:cNvSpPr/>
            <p:nvPr/>
          </p:nvSpPr>
          <p:spPr>
            <a:xfrm>
              <a:off x="11015891" y="3648430"/>
              <a:ext cx="410845" cy="478155"/>
            </a:xfrm>
            <a:custGeom>
              <a:avLst/>
              <a:gdLst/>
              <a:ahLst/>
              <a:cxnLst/>
              <a:rect l="l" t="t" r="r" b="b"/>
              <a:pathLst>
                <a:path w="410845" h="478154">
                  <a:moveTo>
                    <a:pt x="38036" y="330619"/>
                  </a:moveTo>
                  <a:lnTo>
                    <a:pt x="15214" y="330619"/>
                  </a:lnTo>
                  <a:lnTo>
                    <a:pt x="0" y="330619"/>
                  </a:lnTo>
                  <a:lnTo>
                    <a:pt x="0" y="396748"/>
                  </a:lnTo>
                  <a:lnTo>
                    <a:pt x="15214" y="396748"/>
                  </a:lnTo>
                  <a:lnTo>
                    <a:pt x="15214" y="389407"/>
                  </a:lnTo>
                  <a:lnTo>
                    <a:pt x="38036" y="389407"/>
                  </a:lnTo>
                  <a:lnTo>
                    <a:pt x="38036" y="330619"/>
                  </a:lnTo>
                  <a:close/>
                </a:path>
                <a:path w="410845" h="478154">
                  <a:moveTo>
                    <a:pt x="136918" y="293890"/>
                  </a:moveTo>
                  <a:lnTo>
                    <a:pt x="121704" y="293890"/>
                  </a:lnTo>
                  <a:lnTo>
                    <a:pt x="121704" y="323278"/>
                  </a:lnTo>
                  <a:lnTo>
                    <a:pt x="106489" y="323278"/>
                  </a:lnTo>
                  <a:lnTo>
                    <a:pt x="106489" y="286537"/>
                  </a:lnTo>
                  <a:lnTo>
                    <a:pt x="83667" y="286537"/>
                  </a:lnTo>
                  <a:lnTo>
                    <a:pt x="83667" y="249809"/>
                  </a:lnTo>
                  <a:lnTo>
                    <a:pt x="68453" y="249809"/>
                  </a:lnTo>
                  <a:lnTo>
                    <a:pt x="68453" y="257149"/>
                  </a:lnTo>
                  <a:lnTo>
                    <a:pt x="53251" y="257149"/>
                  </a:lnTo>
                  <a:lnTo>
                    <a:pt x="53251" y="286537"/>
                  </a:lnTo>
                  <a:lnTo>
                    <a:pt x="38036" y="286537"/>
                  </a:lnTo>
                  <a:lnTo>
                    <a:pt x="38036" y="330619"/>
                  </a:lnTo>
                  <a:lnTo>
                    <a:pt x="53251" y="330619"/>
                  </a:lnTo>
                  <a:lnTo>
                    <a:pt x="53251" y="301231"/>
                  </a:lnTo>
                  <a:lnTo>
                    <a:pt x="68453" y="301231"/>
                  </a:lnTo>
                  <a:lnTo>
                    <a:pt x="83667" y="301231"/>
                  </a:lnTo>
                  <a:lnTo>
                    <a:pt x="83667" y="360006"/>
                  </a:lnTo>
                  <a:lnTo>
                    <a:pt x="106489" y="360006"/>
                  </a:lnTo>
                  <a:lnTo>
                    <a:pt x="106489" y="396748"/>
                  </a:lnTo>
                  <a:lnTo>
                    <a:pt x="121704" y="396748"/>
                  </a:lnTo>
                  <a:lnTo>
                    <a:pt x="121704" y="389407"/>
                  </a:lnTo>
                  <a:lnTo>
                    <a:pt x="136918" y="389407"/>
                  </a:lnTo>
                  <a:lnTo>
                    <a:pt x="136918" y="293890"/>
                  </a:lnTo>
                  <a:close/>
                </a:path>
                <a:path w="410845" h="478154">
                  <a:moveTo>
                    <a:pt x="152133" y="183680"/>
                  </a:moveTo>
                  <a:lnTo>
                    <a:pt x="136918" y="183680"/>
                  </a:lnTo>
                  <a:lnTo>
                    <a:pt x="136918" y="257149"/>
                  </a:lnTo>
                  <a:lnTo>
                    <a:pt x="152133" y="257149"/>
                  </a:lnTo>
                  <a:lnTo>
                    <a:pt x="152133" y="183680"/>
                  </a:lnTo>
                  <a:close/>
                </a:path>
                <a:path w="410845" h="478154">
                  <a:moveTo>
                    <a:pt x="220586" y="235115"/>
                  </a:moveTo>
                  <a:lnTo>
                    <a:pt x="205371" y="235115"/>
                  </a:lnTo>
                  <a:lnTo>
                    <a:pt x="205371" y="249809"/>
                  </a:lnTo>
                  <a:lnTo>
                    <a:pt x="190157" y="249809"/>
                  </a:lnTo>
                  <a:lnTo>
                    <a:pt x="190157" y="279196"/>
                  </a:lnTo>
                  <a:lnTo>
                    <a:pt x="174955" y="279196"/>
                  </a:lnTo>
                  <a:lnTo>
                    <a:pt x="174955" y="264502"/>
                  </a:lnTo>
                  <a:lnTo>
                    <a:pt x="152133" y="264502"/>
                  </a:lnTo>
                  <a:lnTo>
                    <a:pt x="152133" y="337972"/>
                  </a:lnTo>
                  <a:lnTo>
                    <a:pt x="174955" y="337972"/>
                  </a:lnTo>
                  <a:lnTo>
                    <a:pt x="174955" y="360006"/>
                  </a:lnTo>
                  <a:lnTo>
                    <a:pt x="190157" y="360006"/>
                  </a:lnTo>
                  <a:lnTo>
                    <a:pt x="190157" y="301231"/>
                  </a:lnTo>
                  <a:lnTo>
                    <a:pt x="205371" y="301231"/>
                  </a:lnTo>
                  <a:lnTo>
                    <a:pt x="205371" y="271843"/>
                  </a:lnTo>
                  <a:lnTo>
                    <a:pt x="220586" y="271843"/>
                  </a:lnTo>
                  <a:lnTo>
                    <a:pt x="220586" y="235115"/>
                  </a:lnTo>
                  <a:close/>
                </a:path>
                <a:path w="410845" h="478154">
                  <a:moveTo>
                    <a:pt x="243408" y="205727"/>
                  </a:moveTo>
                  <a:lnTo>
                    <a:pt x="220586" y="205727"/>
                  </a:lnTo>
                  <a:lnTo>
                    <a:pt x="220586" y="235115"/>
                  </a:lnTo>
                  <a:lnTo>
                    <a:pt x="243408" y="235115"/>
                  </a:lnTo>
                  <a:lnTo>
                    <a:pt x="243408" y="205727"/>
                  </a:lnTo>
                  <a:close/>
                </a:path>
                <a:path w="410845" h="478154">
                  <a:moveTo>
                    <a:pt x="258622" y="146939"/>
                  </a:moveTo>
                  <a:lnTo>
                    <a:pt x="243408" y="146939"/>
                  </a:lnTo>
                  <a:lnTo>
                    <a:pt x="243408" y="176326"/>
                  </a:lnTo>
                  <a:lnTo>
                    <a:pt x="258622" y="176326"/>
                  </a:lnTo>
                  <a:lnTo>
                    <a:pt x="258622" y="146939"/>
                  </a:lnTo>
                  <a:close/>
                </a:path>
                <a:path w="410845" h="478154">
                  <a:moveTo>
                    <a:pt x="410756" y="367360"/>
                  </a:moveTo>
                  <a:lnTo>
                    <a:pt x="395541" y="367360"/>
                  </a:lnTo>
                  <a:lnTo>
                    <a:pt x="380326" y="367360"/>
                  </a:lnTo>
                  <a:lnTo>
                    <a:pt x="380326" y="315925"/>
                  </a:lnTo>
                  <a:lnTo>
                    <a:pt x="357505" y="315925"/>
                  </a:lnTo>
                  <a:lnTo>
                    <a:pt x="357505" y="249809"/>
                  </a:lnTo>
                  <a:lnTo>
                    <a:pt x="342290" y="249809"/>
                  </a:lnTo>
                  <a:lnTo>
                    <a:pt x="342290" y="154292"/>
                  </a:lnTo>
                  <a:lnTo>
                    <a:pt x="327075" y="154292"/>
                  </a:lnTo>
                  <a:lnTo>
                    <a:pt x="327075" y="73469"/>
                  </a:lnTo>
                  <a:lnTo>
                    <a:pt x="311861" y="73469"/>
                  </a:lnTo>
                  <a:lnTo>
                    <a:pt x="311861" y="29387"/>
                  </a:lnTo>
                  <a:lnTo>
                    <a:pt x="289052" y="29387"/>
                  </a:lnTo>
                  <a:lnTo>
                    <a:pt x="289052" y="22047"/>
                  </a:lnTo>
                  <a:lnTo>
                    <a:pt x="273837" y="22047"/>
                  </a:lnTo>
                  <a:lnTo>
                    <a:pt x="273837" y="0"/>
                  </a:lnTo>
                  <a:lnTo>
                    <a:pt x="258622" y="0"/>
                  </a:lnTo>
                  <a:lnTo>
                    <a:pt x="258622" y="58775"/>
                  </a:lnTo>
                  <a:lnTo>
                    <a:pt x="273837" y="58775"/>
                  </a:lnTo>
                  <a:lnTo>
                    <a:pt x="273837" y="110210"/>
                  </a:lnTo>
                  <a:lnTo>
                    <a:pt x="289052" y="110210"/>
                  </a:lnTo>
                  <a:lnTo>
                    <a:pt x="289052" y="124904"/>
                  </a:lnTo>
                  <a:lnTo>
                    <a:pt x="311861" y="124904"/>
                  </a:lnTo>
                  <a:lnTo>
                    <a:pt x="311861" y="168986"/>
                  </a:lnTo>
                  <a:lnTo>
                    <a:pt x="327075" y="168986"/>
                  </a:lnTo>
                  <a:lnTo>
                    <a:pt x="327075" y="257149"/>
                  </a:lnTo>
                  <a:lnTo>
                    <a:pt x="342290" y="257149"/>
                  </a:lnTo>
                  <a:lnTo>
                    <a:pt x="342290" y="352666"/>
                  </a:lnTo>
                  <a:lnTo>
                    <a:pt x="357505" y="352666"/>
                  </a:lnTo>
                  <a:lnTo>
                    <a:pt x="357505" y="426135"/>
                  </a:lnTo>
                  <a:lnTo>
                    <a:pt x="380326" y="426135"/>
                  </a:lnTo>
                  <a:lnTo>
                    <a:pt x="380326" y="477570"/>
                  </a:lnTo>
                  <a:lnTo>
                    <a:pt x="395541" y="477570"/>
                  </a:lnTo>
                  <a:lnTo>
                    <a:pt x="410756" y="477570"/>
                  </a:lnTo>
                  <a:lnTo>
                    <a:pt x="410756" y="367360"/>
                  </a:lnTo>
                  <a:close/>
                </a:path>
              </a:pathLst>
            </a:custGeom>
            <a:solidFill>
              <a:srgbClr val="FFC000"/>
            </a:solidFill>
          </p:spPr>
          <p:txBody>
            <a:bodyPr wrap="square" lIns="0" tIns="0" rIns="0" bIns="0" rtlCol="0"/>
            <a:lstStyle/>
            <a:p>
              <a:endParaRPr/>
            </a:p>
          </p:txBody>
        </p:sp>
        <p:sp>
          <p:nvSpPr>
            <p:cNvPr id="79" name="object 79"/>
            <p:cNvSpPr/>
            <p:nvPr/>
          </p:nvSpPr>
          <p:spPr>
            <a:xfrm>
              <a:off x="11015896" y="3648424"/>
              <a:ext cx="410845" cy="478155"/>
            </a:xfrm>
            <a:custGeom>
              <a:avLst/>
              <a:gdLst/>
              <a:ahLst/>
              <a:cxnLst/>
              <a:rect l="l" t="t" r="r" b="b"/>
              <a:pathLst>
                <a:path w="410845" h="478154">
                  <a:moveTo>
                    <a:pt x="0" y="330624"/>
                  </a:moveTo>
                  <a:lnTo>
                    <a:pt x="15212" y="330624"/>
                  </a:lnTo>
                  <a:lnTo>
                    <a:pt x="15212" y="396749"/>
                  </a:lnTo>
                  <a:lnTo>
                    <a:pt x="0" y="396749"/>
                  </a:lnTo>
                  <a:lnTo>
                    <a:pt x="0" y="330624"/>
                  </a:lnTo>
                  <a:close/>
                </a:path>
                <a:path w="410845" h="478154">
                  <a:moveTo>
                    <a:pt x="15212" y="330624"/>
                  </a:moveTo>
                  <a:lnTo>
                    <a:pt x="38032" y="330624"/>
                  </a:lnTo>
                  <a:lnTo>
                    <a:pt x="38032" y="389401"/>
                  </a:lnTo>
                  <a:lnTo>
                    <a:pt x="15212" y="389401"/>
                  </a:lnTo>
                  <a:lnTo>
                    <a:pt x="15212" y="330624"/>
                  </a:lnTo>
                  <a:close/>
                </a:path>
                <a:path w="410845" h="478154">
                  <a:moveTo>
                    <a:pt x="38032" y="286540"/>
                  </a:moveTo>
                  <a:lnTo>
                    <a:pt x="53245" y="286540"/>
                  </a:lnTo>
                  <a:lnTo>
                    <a:pt x="53245" y="330624"/>
                  </a:lnTo>
                  <a:lnTo>
                    <a:pt x="38032" y="330624"/>
                  </a:lnTo>
                  <a:lnTo>
                    <a:pt x="38032" y="286540"/>
                  </a:lnTo>
                  <a:close/>
                </a:path>
                <a:path w="410845" h="478154">
                  <a:moveTo>
                    <a:pt x="53245" y="257152"/>
                  </a:moveTo>
                  <a:lnTo>
                    <a:pt x="68458" y="257152"/>
                  </a:lnTo>
                  <a:lnTo>
                    <a:pt x="68458" y="301235"/>
                  </a:lnTo>
                  <a:lnTo>
                    <a:pt x="53245" y="301235"/>
                  </a:lnTo>
                  <a:lnTo>
                    <a:pt x="53245" y="257152"/>
                  </a:lnTo>
                  <a:close/>
                </a:path>
                <a:path w="410845" h="478154">
                  <a:moveTo>
                    <a:pt x="68458" y="249804"/>
                  </a:moveTo>
                  <a:lnTo>
                    <a:pt x="83671" y="249804"/>
                  </a:lnTo>
                  <a:lnTo>
                    <a:pt x="83671" y="301235"/>
                  </a:lnTo>
                  <a:lnTo>
                    <a:pt x="68458" y="301235"/>
                  </a:lnTo>
                  <a:lnTo>
                    <a:pt x="68458" y="249804"/>
                  </a:lnTo>
                  <a:close/>
                </a:path>
                <a:path w="410845" h="478154">
                  <a:moveTo>
                    <a:pt x="83671" y="286540"/>
                  </a:moveTo>
                  <a:lnTo>
                    <a:pt x="106490" y="286540"/>
                  </a:lnTo>
                  <a:lnTo>
                    <a:pt x="106490" y="360012"/>
                  </a:lnTo>
                  <a:lnTo>
                    <a:pt x="83671" y="360012"/>
                  </a:lnTo>
                  <a:lnTo>
                    <a:pt x="83671" y="286540"/>
                  </a:lnTo>
                  <a:close/>
                </a:path>
                <a:path w="410845" h="478154">
                  <a:moveTo>
                    <a:pt x="106490" y="323276"/>
                  </a:moveTo>
                  <a:lnTo>
                    <a:pt x="121703" y="323276"/>
                  </a:lnTo>
                  <a:lnTo>
                    <a:pt x="121703" y="396749"/>
                  </a:lnTo>
                  <a:lnTo>
                    <a:pt x="106490" y="396749"/>
                  </a:lnTo>
                  <a:lnTo>
                    <a:pt x="106490" y="323276"/>
                  </a:lnTo>
                  <a:close/>
                </a:path>
                <a:path w="410845" h="478154">
                  <a:moveTo>
                    <a:pt x="121703" y="293888"/>
                  </a:moveTo>
                  <a:lnTo>
                    <a:pt x="136916" y="293888"/>
                  </a:lnTo>
                  <a:lnTo>
                    <a:pt x="136916" y="389401"/>
                  </a:lnTo>
                  <a:lnTo>
                    <a:pt x="121703" y="389401"/>
                  </a:lnTo>
                  <a:lnTo>
                    <a:pt x="121703" y="293888"/>
                  </a:lnTo>
                  <a:close/>
                </a:path>
                <a:path w="410845" h="478154">
                  <a:moveTo>
                    <a:pt x="136916" y="183680"/>
                  </a:moveTo>
                  <a:lnTo>
                    <a:pt x="152129" y="183680"/>
                  </a:lnTo>
                  <a:lnTo>
                    <a:pt x="152129" y="257152"/>
                  </a:lnTo>
                  <a:lnTo>
                    <a:pt x="136916" y="257152"/>
                  </a:lnTo>
                  <a:lnTo>
                    <a:pt x="136916" y="183680"/>
                  </a:lnTo>
                  <a:close/>
                </a:path>
                <a:path w="410845" h="478154">
                  <a:moveTo>
                    <a:pt x="152129" y="264499"/>
                  </a:moveTo>
                  <a:lnTo>
                    <a:pt x="174949" y="264499"/>
                  </a:lnTo>
                  <a:lnTo>
                    <a:pt x="174949" y="337971"/>
                  </a:lnTo>
                  <a:lnTo>
                    <a:pt x="152129" y="337971"/>
                  </a:lnTo>
                  <a:lnTo>
                    <a:pt x="152129" y="264499"/>
                  </a:lnTo>
                  <a:close/>
                </a:path>
                <a:path w="410845" h="478154">
                  <a:moveTo>
                    <a:pt x="174949" y="279193"/>
                  </a:moveTo>
                  <a:lnTo>
                    <a:pt x="190162" y="279193"/>
                  </a:lnTo>
                  <a:lnTo>
                    <a:pt x="190162" y="360012"/>
                  </a:lnTo>
                  <a:lnTo>
                    <a:pt x="174949" y="360012"/>
                  </a:lnTo>
                  <a:lnTo>
                    <a:pt x="174949" y="279193"/>
                  </a:lnTo>
                  <a:close/>
                </a:path>
                <a:path w="410845" h="478154">
                  <a:moveTo>
                    <a:pt x="190162" y="249804"/>
                  </a:moveTo>
                  <a:lnTo>
                    <a:pt x="205375" y="249804"/>
                  </a:lnTo>
                  <a:lnTo>
                    <a:pt x="205375" y="301235"/>
                  </a:lnTo>
                  <a:lnTo>
                    <a:pt x="190162" y="301235"/>
                  </a:lnTo>
                  <a:lnTo>
                    <a:pt x="190162" y="249804"/>
                  </a:lnTo>
                  <a:close/>
                </a:path>
                <a:path w="410845" h="478154">
                  <a:moveTo>
                    <a:pt x="205375" y="235110"/>
                  </a:moveTo>
                  <a:lnTo>
                    <a:pt x="220588" y="235110"/>
                  </a:lnTo>
                  <a:lnTo>
                    <a:pt x="220588" y="271846"/>
                  </a:lnTo>
                  <a:lnTo>
                    <a:pt x="205375" y="271846"/>
                  </a:lnTo>
                  <a:lnTo>
                    <a:pt x="205375" y="235110"/>
                  </a:lnTo>
                  <a:close/>
                </a:path>
                <a:path w="410845" h="478154">
                  <a:moveTo>
                    <a:pt x="220588" y="205721"/>
                  </a:moveTo>
                  <a:lnTo>
                    <a:pt x="243407" y="205721"/>
                  </a:lnTo>
                  <a:lnTo>
                    <a:pt x="243407" y="235110"/>
                  </a:lnTo>
                  <a:lnTo>
                    <a:pt x="220588" y="235110"/>
                  </a:lnTo>
                  <a:lnTo>
                    <a:pt x="220588" y="205721"/>
                  </a:lnTo>
                  <a:close/>
                </a:path>
                <a:path w="410845" h="478154">
                  <a:moveTo>
                    <a:pt x="243407" y="146944"/>
                  </a:moveTo>
                  <a:lnTo>
                    <a:pt x="258620" y="146944"/>
                  </a:lnTo>
                  <a:lnTo>
                    <a:pt x="258620" y="176332"/>
                  </a:lnTo>
                  <a:lnTo>
                    <a:pt x="243407" y="176332"/>
                  </a:lnTo>
                  <a:lnTo>
                    <a:pt x="243407" y="146944"/>
                  </a:lnTo>
                  <a:close/>
                </a:path>
                <a:path w="410845" h="478154">
                  <a:moveTo>
                    <a:pt x="258620" y="0"/>
                  </a:moveTo>
                  <a:lnTo>
                    <a:pt x="273833" y="0"/>
                  </a:lnTo>
                  <a:lnTo>
                    <a:pt x="273833" y="58777"/>
                  </a:lnTo>
                  <a:lnTo>
                    <a:pt x="258620" y="58777"/>
                  </a:lnTo>
                  <a:lnTo>
                    <a:pt x="258620" y="0"/>
                  </a:lnTo>
                  <a:close/>
                </a:path>
                <a:path w="410845" h="478154">
                  <a:moveTo>
                    <a:pt x="273833" y="22041"/>
                  </a:moveTo>
                  <a:lnTo>
                    <a:pt x="289046" y="22041"/>
                  </a:lnTo>
                  <a:lnTo>
                    <a:pt x="289046" y="110208"/>
                  </a:lnTo>
                  <a:lnTo>
                    <a:pt x="273833" y="110208"/>
                  </a:lnTo>
                  <a:lnTo>
                    <a:pt x="273833" y="22041"/>
                  </a:lnTo>
                  <a:close/>
                </a:path>
                <a:path w="410845" h="478154">
                  <a:moveTo>
                    <a:pt x="289046" y="29388"/>
                  </a:moveTo>
                  <a:lnTo>
                    <a:pt x="311866" y="29388"/>
                  </a:lnTo>
                  <a:lnTo>
                    <a:pt x="311866" y="124902"/>
                  </a:lnTo>
                  <a:lnTo>
                    <a:pt x="289046" y="124902"/>
                  </a:lnTo>
                  <a:lnTo>
                    <a:pt x="289046" y="29388"/>
                  </a:lnTo>
                  <a:close/>
                </a:path>
                <a:path w="410845" h="478154">
                  <a:moveTo>
                    <a:pt x="311866" y="73472"/>
                  </a:moveTo>
                  <a:lnTo>
                    <a:pt x="327079" y="73472"/>
                  </a:lnTo>
                  <a:lnTo>
                    <a:pt x="327079" y="168985"/>
                  </a:lnTo>
                  <a:lnTo>
                    <a:pt x="311866" y="168985"/>
                  </a:lnTo>
                  <a:lnTo>
                    <a:pt x="311866" y="73472"/>
                  </a:lnTo>
                  <a:close/>
                </a:path>
                <a:path w="410845" h="478154">
                  <a:moveTo>
                    <a:pt x="327079" y="154291"/>
                  </a:moveTo>
                  <a:lnTo>
                    <a:pt x="342292" y="154291"/>
                  </a:lnTo>
                  <a:lnTo>
                    <a:pt x="342292" y="257152"/>
                  </a:lnTo>
                  <a:lnTo>
                    <a:pt x="327079" y="257152"/>
                  </a:lnTo>
                  <a:lnTo>
                    <a:pt x="327079" y="154291"/>
                  </a:lnTo>
                  <a:close/>
                </a:path>
                <a:path w="410845" h="478154">
                  <a:moveTo>
                    <a:pt x="342292" y="249804"/>
                  </a:moveTo>
                  <a:lnTo>
                    <a:pt x="357505" y="249804"/>
                  </a:lnTo>
                  <a:lnTo>
                    <a:pt x="357505" y="352665"/>
                  </a:lnTo>
                  <a:lnTo>
                    <a:pt x="342292" y="352665"/>
                  </a:lnTo>
                  <a:lnTo>
                    <a:pt x="342292" y="249804"/>
                  </a:lnTo>
                  <a:close/>
                </a:path>
                <a:path w="410845" h="478154">
                  <a:moveTo>
                    <a:pt x="357505" y="315929"/>
                  </a:moveTo>
                  <a:lnTo>
                    <a:pt x="380324" y="315929"/>
                  </a:lnTo>
                  <a:lnTo>
                    <a:pt x="380324" y="426137"/>
                  </a:lnTo>
                  <a:lnTo>
                    <a:pt x="357505" y="426137"/>
                  </a:lnTo>
                  <a:lnTo>
                    <a:pt x="357505" y="315929"/>
                  </a:lnTo>
                  <a:close/>
                </a:path>
                <a:path w="410845" h="478154">
                  <a:moveTo>
                    <a:pt x="380324" y="367360"/>
                  </a:moveTo>
                  <a:lnTo>
                    <a:pt x="395537" y="367360"/>
                  </a:lnTo>
                  <a:lnTo>
                    <a:pt x="395537" y="477568"/>
                  </a:lnTo>
                  <a:lnTo>
                    <a:pt x="380324" y="477568"/>
                  </a:lnTo>
                  <a:lnTo>
                    <a:pt x="380324" y="367360"/>
                  </a:lnTo>
                  <a:close/>
                </a:path>
                <a:path w="410845" h="478154">
                  <a:moveTo>
                    <a:pt x="395537" y="367360"/>
                  </a:moveTo>
                  <a:lnTo>
                    <a:pt x="410750" y="367360"/>
                  </a:lnTo>
                  <a:lnTo>
                    <a:pt x="410750" y="477568"/>
                  </a:lnTo>
                  <a:lnTo>
                    <a:pt x="395537" y="477568"/>
                  </a:lnTo>
                  <a:lnTo>
                    <a:pt x="395537" y="367360"/>
                  </a:lnTo>
                  <a:close/>
                </a:path>
              </a:pathLst>
            </a:custGeom>
            <a:ln w="3175">
              <a:solidFill>
                <a:srgbClr val="000000"/>
              </a:solidFill>
            </a:ln>
          </p:spPr>
          <p:txBody>
            <a:bodyPr wrap="square" lIns="0" tIns="0" rIns="0" bIns="0" rtlCol="0"/>
            <a:lstStyle/>
            <a:p>
              <a:endParaRPr/>
            </a:p>
          </p:txBody>
        </p:sp>
        <p:sp>
          <p:nvSpPr>
            <p:cNvPr id="80" name="object 80"/>
            <p:cNvSpPr/>
            <p:nvPr/>
          </p:nvSpPr>
          <p:spPr>
            <a:xfrm>
              <a:off x="8737750" y="2087143"/>
              <a:ext cx="2913380" cy="3489960"/>
            </a:xfrm>
            <a:custGeom>
              <a:avLst/>
              <a:gdLst/>
              <a:ahLst/>
              <a:cxnLst/>
              <a:rect l="l" t="t" r="r" b="b"/>
              <a:pathLst>
                <a:path w="2913379" h="3489960">
                  <a:moveTo>
                    <a:pt x="2882863" y="3489921"/>
                  </a:moveTo>
                  <a:lnTo>
                    <a:pt x="2882863" y="0"/>
                  </a:lnTo>
                </a:path>
                <a:path w="2913379" h="3489960">
                  <a:moveTo>
                    <a:pt x="2882863" y="3489921"/>
                  </a:moveTo>
                  <a:lnTo>
                    <a:pt x="2913289" y="3489921"/>
                  </a:lnTo>
                </a:path>
                <a:path w="2913379" h="3489960">
                  <a:moveTo>
                    <a:pt x="2882863" y="2909492"/>
                  </a:moveTo>
                  <a:lnTo>
                    <a:pt x="2913289" y="2909492"/>
                  </a:lnTo>
                </a:path>
                <a:path w="2913379" h="3489960">
                  <a:moveTo>
                    <a:pt x="2882863" y="2321716"/>
                  </a:moveTo>
                  <a:lnTo>
                    <a:pt x="2913289" y="2321716"/>
                  </a:lnTo>
                </a:path>
                <a:path w="2913379" h="3489960">
                  <a:moveTo>
                    <a:pt x="2882863" y="1741287"/>
                  </a:moveTo>
                  <a:lnTo>
                    <a:pt x="2913289" y="1741287"/>
                  </a:lnTo>
                </a:path>
                <a:path w="2913379" h="3489960">
                  <a:moveTo>
                    <a:pt x="2882863" y="1160858"/>
                  </a:moveTo>
                  <a:lnTo>
                    <a:pt x="2913289" y="1160858"/>
                  </a:lnTo>
                </a:path>
                <a:path w="2913379" h="3489960">
                  <a:moveTo>
                    <a:pt x="2882863" y="580429"/>
                  </a:moveTo>
                  <a:lnTo>
                    <a:pt x="2913289" y="580429"/>
                  </a:lnTo>
                </a:path>
                <a:path w="2913379" h="3489960">
                  <a:moveTo>
                    <a:pt x="2882863" y="0"/>
                  </a:moveTo>
                  <a:lnTo>
                    <a:pt x="2913289" y="0"/>
                  </a:lnTo>
                </a:path>
                <a:path w="2913379" h="3489960">
                  <a:moveTo>
                    <a:pt x="0" y="2909492"/>
                  </a:moveTo>
                  <a:lnTo>
                    <a:pt x="2882863" y="2909492"/>
                  </a:lnTo>
                </a:path>
                <a:path w="2913379" h="3489960">
                  <a:moveTo>
                    <a:pt x="0" y="2909492"/>
                  </a:moveTo>
                  <a:lnTo>
                    <a:pt x="0" y="2938881"/>
                  </a:lnTo>
                </a:path>
                <a:path w="2913379" h="3489960">
                  <a:moveTo>
                    <a:pt x="258620" y="2909492"/>
                  </a:moveTo>
                  <a:lnTo>
                    <a:pt x="258620" y="2938881"/>
                  </a:lnTo>
                </a:path>
                <a:path w="2913379" h="3489960">
                  <a:moveTo>
                    <a:pt x="517241" y="2909492"/>
                  </a:moveTo>
                  <a:lnTo>
                    <a:pt x="517241" y="2938881"/>
                  </a:lnTo>
                </a:path>
                <a:path w="2913379" h="3489960">
                  <a:moveTo>
                    <a:pt x="768256" y="2909492"/>
                  </a:moveTo>
                  <a:lnTo>
                    <a:pt x="768256" y="2938881"/>
                  </a:lnTo>
                </a:path>
                <a:path w="2913379" h="3489960">
                  <a:moveTo>
                    <a:pt x="1026877" y="2909492"/>
                  </a:moveTo>
                  <a:lnTo>
                    <a:pt x="1026877" y="2938881"/>
                  </a:lnTo>
                </a:path>
                <a:path w="2913379" h="3489960">
                  <a:moveTo>
                    <a:pt x="1285498" y="2909492"/>
                  </a:moveTo>
                  <a:lnTo>
                    <a:pt x="1285498" y="2938881"/>
                  </a:lnTo>
                </a:path>
                <a:path w="2913379" h="3489960">
                  <a:moveTo>
                    <a:pt x="1544119" y="2909492"/>
                  </a:moveTo>
                  <a:lnTo>
                    <a:pt x="1544119" y="2938881"/>
                  </a:lnTo>
                </a:path>
                <a:path w="2913379" h="3489960">
                  <a:moveTo>
                    <a:pt x="1802740" y="2909492"/>
                  </a:moveTo>
                  <a:lnTo>
                    <a:pt x="1802740" y="2938881"/>
                  </a:lnTo>
                </a:path>
                <a:path w="2913379" h="3489960">
                  <a:moveTo>
                    <a:pt x="2053754" y="2909492"/>
                  </a:moveTo>
                  <a:lnTo>
                    <a:pt x="2053754" y="2938881"/>
                  </a:lnTo>
                </a:path>
                <a:path w="2913379" h="3489960">
                  <a:moveTo>
                    <a:pt x="2312375" y="2909492"/>
                  </a:moveTo>
                  <a:lnTo>
                    <a:pt x="2312375" y="2938881"/>
                  </a:lnTo>
                </a:path>
                <a:path w="2913379" h="3489960">
                  <a:moveTo>
                    <a:pt x="2570996" y="2909492"/>
                  </a:moveTo>
                  <a:lnTo>
                    <a:pt x="2570996" y="2938881"/>
                  </a:lnTo>
                </a:path>
                <a:path w="2913379" h="3489960">
                  <a:moveTo>
                    <a:pt x="2829617" y="2909492"/>
                  </a:moveTo>
                  <a:lnTo>
                    <a:pt x="2829617" y="2938881"/>
                  </a:lnTo>
                </a:path>
              </a:pathLst>
            </a:custGeom>
            <a:ln w="6074">
              <a:solidFill>
                <a:srgbClr val="000000"/>
              </a:solidFill>
            </a:ln>
          </p:spPr>
          <p:txBody>
            <a:bodyPr wrap="square" lIns="0" tIns="0" rIns="0" bIns="0" rtlCol="0"/>
            <a:lstStyle/>
            <a:p>
              <a:endParaRPr/>
            </a:p>
          </p:txBody>
        </p:sp>
        <p:sp>
          <p:nvSpPr>
            <p:cNvPr id="81" name="object 81"/>
            <p:cNvSpPr/>
            <p:nvPr/>
          </p:nvSpPr>
          <p:spPr>
            <a:xfrm>
              <a:off x="8745356" y="2439809"/>
              <a:ext cx="2677795" cy="1947545"/>
            </a:xfrm>
            <a:custGeom>
              <a:avLst/>
              <a:gdLst/>
              <a:ahLst/>
              <a:cxnLst/>
              <a:rect l="l" t="t" r="r" b="b"/>
              <a:pathLst>
                <a:path w="2677795" h="1947545">
                  <a:moveTo>
                    <a:pt x="0" y="1631079"/>
                  </a:moveTo>
                  <a:lnTo>
                    <a:pt x="15212" y="1594343"/>
                  </a:lnTo>
                  <a:lnTo>
                    <a:pt x="38032" y="1528218"/>
                  </a:lnTo>
                  <a:lnTo>
                    <a:pt x="53245" y="1425357"/>
                  </a:lnTo>
                  <a:lnTo>
                    <a:pt x="68458" y="1476788"/>
                  </a:lnTo>
                  <a:lnTo>
                    <a:pt x="83671" y="1741287"/>
                  </a:lnTo>
                  <a:lnTo>
                    <a:pt x="106490" y="1947009"/>
                  </a:lnTo>
                  <a:lnTo>
                    <a:pt x="121703" y="1910273"/>
                  </a:lnTo>
                  <a:lnTo>
                    <a:pt x="136916" y="1733940"/>
                  </a:lnTo>
                  <a:lnTo>
                    <a:pt x="152129" y="1726592"/>
                  </a:lnTo>
                  <a:lnTo>
                    <a:pt x="174949" y="1631079"/>
                  </a:lnTo>
                  <a:lnTo>
                    <a:pt x="190162" y="1535565"/>
                  </a:lnTo>
                  <a:lnTo>
                    <a:pt x="205375" y="1513524"/>
                  </a:lnTo>
                  <a:lnTo>
                    <a:pt x="220588" y="1491482"/>
                  </a:lnTo>
                  <a:lnTo>
                    <a:pt x="243407" y="1395968"/>
                  </a:lnTo>
                  <a:lnTo>
                    <a:pt x="258620" y="1359232"/>
                  </a:lnTo>
                  <a:lnTo>
                    <a:pt x="273833" y="1359232"/>
                  </a:lnTo>
                  <a:lnTo>
                    <a:pt x="289046" y="1410663"/>
                  </a:lnTo>
                  <a:lnTo>
                    <a:pt x="311866" y="1366579"/>
                  </a:lnTo>
                  <a:lnTo>
                    <a:pt x="327079" y="1366579"/>
                  </a:lnTo>
                  <a:lnTo>
                    <a:pt x="342292" y="1557607"/>
                  </a:lnTo>
                  <a:lnTo>
                    <a:pt x="357505" y="1616384"/>
                  </a:lnTo>
                  <a:lnTo>
                    <a:pt x="380324" y="1616384"/>
                  </a:lnTo>
                  <a:lnTo>
                    <a:pt x="395537" y="1660468"/>
                  </a:lnTo>
                  <a:lnTo>
                    <a:pt x="410750" y="1586996"/>
                  </a:lnTo>
                  <a:lnTo>
                    <a:pt x="425963" y="1469440"/>
                  </a:lnTo>
                  <a:lnTo>
                    <a:pt x="448783" y="1432704"/>
                  </a:lnTo>
                  <a:lnTo>
                    <a:pt x="463996" y="1484135"/>
                  </a:lnTo>
                  <a:lnTo>
                    <a:pt x="479209" y="1359232"/>
                  </a:lnTo>
                  <a:lnTo>
                    <a:pt x="494422" y="1035955"/>
                  </a:lnTo>
                  <a:lnTo>
                    <a:pt x="517241" y="793498"/>
                  </a:lnTo>
                  <a:lnTo>
                    <a:pt x="532454" y="771456"/>
                  </a:lnTo>
                  <a:lnTo>
                    <a:pt x="547667" y="866970"/>
                  </a:lnTo>
                  <a:lnTo>
                    <a:pt x="562880" y="808192"/>
                  </a:lnTo>
                  <a:lnTo>
                    <a:pt x="585700" y="800845"/>
                  </a:lnTo>
                  <a:lnTo>
                    <a:pt x="600913" y="881664"/>
                  </a:lnTo>
                  <a:lnTo>
                    <a:pt x="616126" y="881664"/>
                  </a:lnTo>
                  <a:lnTo>
                    <a:pt x="631339" y="852275"/>
                  </a:lnTo>
                  <a:lnTo>
                    <a:pt x="654158" y="933094"/>
                  </a:lnTo>
                  <a:lnTo>
                    <a:pt x="669371" y="925747"/>
                  </a:lnTo>
                  <a:lnTo>
                    <a:pt x="684584" y="844928"/>
                  </a:lnTo>
                  <a:lnTo>
                    <a:pt x="699797" y="771456"/>
                  </a:lnTo>
                  <a:lnTo>
                    <a:pt x="722617" y="771456"/>
                  </a:lnTo>
                  <a:lnTo>
                    <a:pt x="737830" y="705331"/>
                  </a:lnTo>
                  <a:lnTo>
                    <a:pt x="753043" y="506957"/>
                  </a:lnTo>
                  <a:lnTo>
                    <a:pt x="775862" y="315929"/>
                  </a:lnTo>
                  <a:lnTo>
                    <a:pt x="791075" y="389401"/>
                  </a:lnTo>
                  <a:lnTo>
                    <a:pt x="806288" y="440832"/>
                  </a:lnTo>
                  <a:lnTo>
                    <a:pt x="821501" y="477568"/>
                  </a:lnTo>
                  <a:lnTo>
                    <a:pt x="844321" y="514304"/>
                  </a:lnTo>
                  <a:lnTo>
                    <a:pt x="859534" y="455526"/>
                  </a:lnTo>
                  <a:lnTo>
                    <a:pt x="874747" y="418790"/>
                  </a:lnTo>
                  <a:lnTo>
                    <a:pt x="889960" y="433485"/>
                  </a:lnTo>
                  <a:lnTo>
                    <a:pt x="912779" y="337971"/>
                  </a:lnTo>
                  <a:lnTo>
                    <a:pt x="927992" y="308582"/>
                  </a:lnTo>
                  <a:lnTo>
                    <a:pt x="943205" y="330624"/>
                  </a:lnTo>
                  <a:lnTo>
                    <a:pt x="958418" y="345318"/>
                  </a:lnTo>
                  <a:lnTo>
                    <a:pt x="981238" y="308582"/>
                  </a:lnTo>
                  <a:lnTo>
                    <a:pt x="996451" y="257152"/>
                  </a:lnTo>
                  <a:lnTo>
                    <a:pt x="1011664" y="198374"/>
                  </a:lnTo>
                  <a:lnTo>
                    <a:pt x="1026877" y="183680"/>
                  </a:lnTo>
                  <a:lnTo>
                    <a:pt x="1049696" y="183680"/>
                  </a:lnTo>
                  <a:lnTo>
                    <a:pt x="1064909" y="44083"/>
                  </a:lnTo>
                  <a:lnTo>
                    <a:pt x="1080122" y="0"/>
                  </a:lnTo>
                  <a:lnTo>
                    <a:pt x="1095335" y="7347"/>
                  </a:lnTo>
                  <a:lnTo>
                    <a:pt x="1118155" y="36736"/>
                  </a:lnTo>
                  <a:lnTo>
                    <a:pt x="1133368" y="73472"/>
                  </a:lnTo>
                  <a:lnTo>
                    <a:pt x="1148581" y="146944"/>
                  </a:lnTo>
                  <a:lnTo>
                    <a:pt x="1163794" y="183680"/>
                  </a:lnTo>
                  <a:lnTo>
                    <a:pt x="1186613" y="382054"/>
                  </a:lnTo>
                  <a:lnTo>
                    <a:pt x="1201826" y="293888"/>
                  </a:lnTo>
                  <a:lnTo>
                    <a:pt x="1217039" y="264499"/>
                  </a:lnTo>
                  <a:lnTo>
                    <a:pt x="1232252" y="242457"/>
                  </a:lnTo>
                  <a:lnTo>
                    <a:pt x="1255072" y="257152"/>
                  </a:lnTo>
                  <a:lnTo>
                    <a:pt x="1270285" y="293888"/>
                  </a:lnTo>
                  <a:lnTo>
                    <a:pt x="1285498" y="374707"/>
                  </a:lnTo>
                  <a:lnTo>
                    <a:pt x="1300711" y="477568"/>
                  </a:lnTo>
                  <a:lnTo>
                    <a:pt x="1323530" y="639206"/>
                  </a:lnTo>
                  <a:lnTo>
                    <a:pt x="1338743" y="742067"/>
                  </a:lnTo>
                  <a:lnTo>
                    <a:pt x="1353956" y="727373"/>
                  </a:lnTo>
                  <a:lnTo>
                    <a:pt x="1369169" y="808192"/>
                  </a:lnTo>
                  <a:lnTo>
                    <a:pt x="1391989" y="903706"/>
                  </a:lnTo>
                  <a:lnTo>
                    <a:pt x="1407202" y="1050650"/>
                  </a:lnTo>
                  <a:lnTo>
                    <a:pt x="1422415" y="1116775"/>
                  </a:lnTo>
                  <a:lnTo>
                    <a:pt x="1437628" y="1160858"/>
                  </a:lnTo>
                  <a:lnTo>
                    <a:pt x="1460447" y="1160858"/>
                  </a:lnTo>
                  <a:lnTo>
                    <a:pt x="1475660" y="1197594"/>
                  </a:lnTo>
                  <a:lnTo>
                    <a:pt x="1490873" y="1212288"/>
                  </a:lnTo>
                  <a:lnTo>
                    <a:pt x="1506086" y="1263719"/>
                  </a:lnTo>
                  <a:lnTo>
                    <a:pt x="1528906" y="1256371"/>
                  </a:lnTo>
                  <a:lnTo>
                    <a:pt x="1544119" y="1315149"/>
                  </a:lnTo>
                  <a:lnTo>
                    <a:pt x="1559332" y="1315149"/>
                  </a:lnTo>
                  <a:lnTo>
                    <a:pt x="1574545" y="1300455"/>
                  </a:lnTo>
                  <a:lnTo>
                    <a:pt x="1597364" y="1293107"/>
                  </a:lnTo>
                  <a:lnTo>
                    <a:pt x="1612577" y="1256371"/>
                  </a:lnTo>
                  <a:lnTo>
                    <a:pt x="1627790" y="1138816"/>
                  </a:lnTo>
                  <a:lnTo>
                    <a:pt x="1643003" y="1131469"/>
                  </a:lnTo>
                  <a:lnTo>
                    <a:pt x="1665823" y="1138816"/>
                  </a:lnTo>
                  <a:lnTo>
                    <a:pt x="1681036" y="1256371"/>
                  </a:lnTo>
                  <a:lnTo>
                    <a:pt x="1696249" y="1285760"/>
                  </a:lnTo>
                  <a:lnTo>
                    <a:pt x="1711462" y="1249024"/>
                  </a:lnTo>
                  <a:lnTo>
                    <a:pt x="1734281" y="1285760"/>
                  </a:lnTo>
                  <a:lnTo>
                    <a:pt x="1749494" y="1204941"/>
                  </a:lnTo>
                  <a:lnTo>
                    <a:pt x="1764707" y="1197594"/>
                  </a:lnTo>
                  <a:lnTo>
                    <a:pt x="1779920" y="1160858"/>
                  </a:lnTo>
                  <a:lnTo>
                    <a:pt x="1802740" y="1219635"/>
                  </a:lnTo>
                  <a:lnTo>
                    <a:pt x="1817953" y="1160858"/>
                  </a:lnTo>
                  <a:lnTo>
                    <a:pt x="1833166" y="1050650"/>
                  </a:lnTo>
                  <a:lnTo>
                    <a:pt x="1848379" y="925747"/>
                  </a:lnTo>
                  <a:lnTo>
                    <a:pt x="1871198" y="947789"/>
                  </a:lnTo>
                  <a:lnTo>
                    <a:pt x="1886411" y="1050650"/>
                  </a:lnTo>
                  <a:lnTo>
                    <a:pt x="1901624" y="1153511"/>
                  </a:lnTo>
                  <a:lnTo>
                    <a:pt x="1916837" y="1197594"/>
                  </a:lnTo>
                  <a:lnTo>
                    <a:pt x="1939657" y="1241677"/>
                  </a:lnTo>
                  <a:lnTo>
                    <a:pt x="1954870" y="1190247"/>
                  </a:lnTo>
                  <a:lnTo>
                    <a:pt x="1970083" y="1146163"/>
                  </a:lnTo>
                  <a:lnTo>
                    <a:pt x="1985296" y="1226983"/>
                  </a:lnTo>
                  <a:lnTo>
                    <a:pt x="2008115" y="1234330"/>
                  </a:lnTo>
                  <a:lnTo>
                    <a:pt x="2023328" y="1263719"/>
                  </a:lnTo>
                  <a:lnTo>
                    <a:pt x="2038541" y="1395968"/>
                  </a:lnTo>
                  <a:lnTo>
                    <a:pt x="2053754" y="1484135"/>
                  </a:lnTo>
                  <a:lnTo>
                    <a:pt x="2076574" y="1542912"/>
                  </a:lnTo>
                  <a:lnTo>
                    <a:pt x="2091787" y="1469440"/>
                  </a:lnTo>
                  <a:lnTo>
                    <a:pt x="2107000" y="1447399"/>
                  </a:lnTo>
                  <a:lnTo>
                    <a:pt x="2129819" y="1484135"/>
                  </a:lnTo>
                  <a:lnTo>
                    <a:pt x="2145032" y="1410663"/>
                  </a:lnTo>
                  <a:lnTo>
                    <a:pt x="2160245" y="1403315"/>
                  </a:lnTo>
                  <a:lnTo>
                    <a:pt x="2175458" y="1418010"/>
                  </a:lnTo>
                  <a:lnTo>
                    <a:pt x="2198278" y="1329843"/>
                  </a:lnTo>
                  <a:lnTo>
                    <a:pt x="2213491" y="1212288"/>
                  </a:lnTo>
                  <a:lnTo>
                    <a:pt x="2228704" y="1241677"/>
                  </a:lnTo>
                  <a:lnTo>
                    <a:pt x="2243917" y="1351885"/>
                  </a:lnTo>
                  <a:lnTo>
                    <a:pt x="2266736" y="1520871"/>
                  </a:lnTo>
                  <a:lnTo>
                    <a:pt x="2281949" y="1542912"/>
                  </a:lnTo>
                  <a:lnTo>
                    <a:pt x="2297162" y="1542912"/>
                  </a:lnTo>
                  <a:lnTo>
                    <a:pt x="2312375" y="1491482"/>
                  </a:lnTo>
                  <a:lnTo>
                    <a:pt x="2335195" y="1469440"/>
                  </a:lnTo>
                  <a:lnTo>
                    <a:pt x="2350408" y="1454746"/>
                  </a:lnTo>
                  <a:lnTo>
                    <a:pt x="2365621" y="1498829"/>
                  </a:lnTo>
                  <a:lnTo>
                    <a:pt x="2380834" y="1535565"/>
                  </a:lnTo>
                  <a:lnTo>
                    <a:pt x="2403653" y="1506176"/>
                  </a:lnTo>
                  <a:lnTo>
                    <a:pt x="2418866" y="1395968"/>
                  </a:lnTo>
                  <a:lnTo>
                    <a:pt x="2434079" y="1469440"/>
                  </a:lnTo>
                  <a:lnTo>
                    <a:pt x="2449292" y="1491482"/>
                  </a:lnTo>
                  <a:lnTo>
                    <a:pt x="2472112" y="1454746"/>
                  </a:lnTo>
                  <a:lnTo>
                    <a:pt x="2487325" y="1447399"/>
                  </a:lnTo>
                  <a:lnTo>
                    <a:pt x="2502538" y="1410663"/>
                  </a:lnTo>
                  <a:lnTo>
                    <a:pt x="2517751" y="1351885"/>
                  </a:lnTo>
                  <a:lnTo>
                    <a:pt x="2540570" y="1204941"/>
                  </a:lnTo>
                  <a:lnTo>
                    <a:pt x="2555783" y="1234330"/>
                  </a:lnTo>
                  <a:lnTo>
                    <a:pt x="2570996" y="1234330"/>
                  </a:lnTo>
                  <a:lnTo>
                    <a:pt x="2586209" y="1285760"/>
                  </a:lnTo>
                  <a:lnTo>
                    <a:pt x="2609029" y="1359232"/>
                  </a:lnTo>
                  <a:lnTo>
                    <a:pt x="2624242" y="1454746"/>
                  </a:lnTo>
                  <a:lnTo>
                    <a:pt x="2639455" y="1520871"/>
                  </a:lnTo>
                  <a:lnTo>
                    <a:pt x="2654668" y="1631079"/>
                  </a:lnTo>
                  <a:lnTo>
                    <a:pt x="2677487" y="1653120"/>
                  </a:lnTo>
                </a:path>
              </a:pathLst>
            </a:custGeom>
            <a:ln w="18592">
              <a:solidFill>
                <a:srgbClr val="000000"/>
              </a:solidFill>
            </a:ln>
          </p:spPr>
          <p:txBody>
            <a:bodyPr wrap="square" lIns="0" tIns="0" rIns="0" bIns="0" rtlCol="0"/>
            <a:lstStyle/>
            <a:p>
              <a:endParaRPr/>
            </a:p>
          </p:txBody>
        </p:sp>
        <p:sp>
          <p:nvSpPr>
            <p:cNvPr id="82" name="object 82"/>
            <p:cNvSpPr/>
            <p:nvPr/>
          </p:nvSpPr>
          <p:spPr>
            <a:xfrm>
              <a:off x="10057478" y="2112858"/>
              <a:ext cx="243840" cy="59055"/>
            </a:xfrm>
            <a:custGeom>
              <a:avLst/>
              <a:gdLst/>
              <a:ahLst/>
              <a:cxnLst/>
              <a:rect l="l" t="t" r="r" b="b"/>
              <a:pathLst>
                <a:path w="243840" h="59055">
                  <a:moveTo>
                    <a:pt x="243407" y="0"/>
                  </a:moveTo>
                  <a:lnTo>
                    <a:pt x="0" y="0"/>
                  </a:lnTo>
                  <a:lnTo>
                    <a:pt x="0" y="58777"/>
                  </a:lnTo>
                  <a:lnTo>
                    <a:pt x="243407" y="58777"/>
                  </a:lnTo>
                  <a:lnTo>
                    <a:pt x="243407" y="0"/>
                  </a:lnTo>
                  <a:close/>
                </a:path>
              </a:pathLst>
            </a:custGeom>
            <a:solidFill>
              <a:srgbClr val="FFC000"/>
            </a:solidFill>
          </p:spPr>
          <p:txBody>
            <a:bodyPr wrap="square" lIns="0" tIns="0" rIns="0" bIns="0" rtlCol="0"/>
            <a:lstStyle/>
            <a:p>
              <a:endParaRPr/>
            </a:p>
          </p:txBody>
        </p:sp>
        <p:sp>
          <p:nvSpPr>
            <p:cNvPr id="83" name="object 83"/>
            <p:cNvSpPr/>
            <p:nvPr/>
          </p:nvSpPr>
          <p:spPr>
            <a:xfrm>
              <a:off x="10057478" y="2112858"/>
              <a:ext cx="243840" cy="59055"/>
            </a:xfrm>
            <a:custGeom>
              <a:avLst/>
              <a:gdLst/>
              <a:ahLst/>
              <a:cxnLst/>
              <a:rect l="l" t="t" r="r" b="b"/>
              <a:pathLst>
                <a:path w="243840" h="59055">
                  <a:moveTo>
                    <a:pt x="0" y="0"/>
                  </a:moveTo>
                  <a:lnTo>
                    <a:pt x="243407" y="0"/>
                  </a:lnTo>
                  <a:lnTo>
                    <a:pt x="243407" y="58777"/>
                  </a:lnTo>
                  <a:lnTo>
                    <a:pt x="0" y="58777"/>
                  </a:lnTo>
                  <a:lnTo>
                    <a:pt x="0" y="0"/>
                  </a:lnTo>
                  <a:close/>
                </a:path>
              </a:pathLst>
            </a:custGeom>
            <a:ln w="3175">
              <a:solidFill>
                <a:srgbClr val="000000"/>
              </a:solidFill>
            </a:ln>
          </p:spPr>
          <p:txBody>
            <a:bodyPr wrap="square" lIns="0" tIns="0" rIns="0" bIns="0" rtlCol="0"/>
            <a:lstStyle/>
            <a:p>
              <a:endParaRPr/>
            </a:p>
          </p:txBody>
        </p:sp>
        <p:sp>
          <p:nvSpPr>
            <p:cNvPr id="84" name="object 84"/>
            <p:cNvSpPr/>
            <p:nvPr/>
          </p:nvSpPr>
          <p:spPr>
            <a:xfrm>
              <a:off x="10057478" y="2281845"/>
              <a:ext cx="243840" cy="59055"/>
            </a:xfrm>
            <a:custGeom>
              <a:avLst/>
              <a:gdLst/>
              <a:ahLst/>
              <a:cxnLst/>
              <a:rect l="l" t="t" r="r" b="b"/>
              <a:pathLst>
                <a:path w="243840" h="59055">
                  <a:moveTo>
                    <a:pt x="243407" y="0"/>
                  </a:moveTo>
                  <a:lnTo>
                    <a:pt x="0" y="0"/>
                  </a:lnTo>
                  <a:lnTo>
                    <a:pt x="0" y="58777"/>
                  </a:lnTo>
                  <a:lnTo>
                    <a:pt x="243407" y="58777"/>
                  </a:lnTo>
                  <a:lnTo>
                    <a:pt x="243407" y="0"/>
                  </a:lnTo>
                  <a:close/>
                </a:path>
              </a:pathLst>
            </a:custGeom>
            <a:solidFill>
              <a:srgbClr val="70AD47"/>
            </a:solidFill>
          </p:spPr>
          <p:txBody>
            <a:bodyPr wrap="square" lIns="0" tIns="0" rIns="0" bIns="0" rtlCol="0"/>
            <a:lstStyle/>
            <a:p>
              <a:endParaRPr/>
            </a:p>
          </p:txBody>
        </p:sp>
        <p:sp>
          <p:nvSpPr>
            <p:cNvPr id="85" name="object 85"/>
            <p:cNvSpPr/>
            <p:nvPr/>
          </p:nvSpPr>
          <p:spPr>
            <a:xfrm>
              <a:off x="10057478" y="2281844"/>
              <a:ext cx="243840" cy="59055"/>
            </a:xfrm>
            <a:custGeom>
              <a:avLst/>
              <a:gdLst/>
              <a:ahLst/>
              <a:cxnLst/>
              <a:rect l="l" t="t" r="r" b="b"/>
              <a:pathLst>
                <a:path w="243840" h="59055">
                  <a:moveTo>
                    <a:pt x="0" y="0"/>
                  </a:moveTo>
                  <a:lnTo>
                    <a:pt x="243407" y="0"/>
                  </a:lnTo>
                  <a:lnTo>
                    <a:pt x="243407" y="58777"/>
                  </a:lnTo>
                  <a:lnTo>
                    <a:pt x="0" y="58777"/>
                  </a:lnTo>
                  <a:lnTo>
                    <a:pt x="0" y="0"/>
                  </a:lnTo>
                  <a:close/>
                </a:path>
              </a:pathLst>
            </a:custGeom>
            <a:ln w="3175">
              <a:solidFill>
                <a:srgbClr val="000000"/>
              </a:solidFill>
            </a:ln>
          </p:spPr>
          <p:txBody>
            <a:bodyPr wrap="square" lIns="0" tIns="0" rIns="0" bIns="0" rtlCol="0"/>
            <a:lstStyle/>
            <a:p>
              <a:endParaRPr/>
            </a:p>
          </p:txBody>
        </p:sp>
        <p:sp>
          <p:nvSpPr>
            <p:cNvPr id="86" name="object 86"/>
            <p:cNvSpPr/>
            <p:nvPr/>
          </p:nvSpPr>
          <p:spPr>
            <a:xfrm>
              <a:off x="10057478" y="2450829"/>
              <a:ext cx="243840" cy="66675"/>
            </a:xfrm>
            <a:custGeom>
              <a:avLst/>
              <a:gdLst/>
              <a:ahLst/>
              <a:cxnLst/>
              <a:rect l="l" t="t" r="r" b="b"/>
              <a:pathLst>
                <a:path w="243840" h="66675">
                  <a:moveTo>
                    <a:pt x="243407" y="0"/>
                  </a:moveTo>
                  <a:lnTo>
                    <a:pt x="0" y="0"/>
                  </a:lnTo>
                  <a:lnTo>
                    <a:pt x="0" y="66124"/>
                  </a:lnTo>
                  <a:lnTo>
                    <a:pt x="243407" y="66124"/>
                  </a:lnTo>
                  <a:lnTo>
                    <a:pt x="243407" y="0"/>
                  </a:lnTo>
                  <a:close/>
                </a:path>
              </a:pathLst>
            </a:custGeom>
            <a:solidFill>
              <a:srgbClr val="0070C0"/>
            </a:solidFill>
          </p:spPr>
          <p:txBody>
            <a:bodyPr wrap="square" lIns="0" tIns="0" rIns="0" bIns="0" rtlCol="0"/>
            <a:lstStyle/>
            <a:p>
              <a:endParaRPr/>
            </a:p>
          </p:txBody>
        </p:sp>
        <p:sp>
          <p:nvSpPr>
            <p:cNvPr id="87" name="object 87"/>
            <p:cNvSpPr/>
            <p:nvPr/>
          </p:nvSpPr>
          <p:spPr>
            <a:xfrm>
              <a:off x="10057478" y="2450829"/>
              <a:ext cx="243840" cy="66675"/>
            </a:xfrm>
            <a:custGeom>
              <a:avLst/>
              <a:gdLst/>
              <a:ahLst/>
              <a:cxnLst/>
              <a:rect l="l" t="t" r="r" b="b"/>
              <a:pathLst>
                <a:path w="243840" h="66675">
                  <a:moveTo>
                    <a:pt x="0" y="0"/>
                  </a:moveTo>
                  <a:lnTo>
                    <a:pt x="243407" y="0"/>
                  </a:lnTo>
                  <a:lnTo>
                    <a:pt x="243407" y="66124"/>
                  </a:lnTo>
                  <a:lnTo>
                    <a:pt x="0" y="66124"/>
                  </a:lnTo>
                  <a:lnTo>
                    <a:pt x="0" y="0"/>
                  </a:lnTo>
                  <a:close/>
                </a:path>
              </a:pathLst>
            </a:custGeom>
            <a:ln w="3175">
              <a:solidFill>
                <a:srgbClr val="000000"/>
              </a:solidFill>
            </a:ln>
          </p:spPr>
          <p:txBody>
            <a:bodyPr wrap="square" lIns="0" tIns="0" rIns="0" bIns="0" rtlCol="0"/>
            <a:lstStyle/>
            <a:p>
              <a:endParaRPr/>
            </a:p>
          </p:txBody>
        </p:sp>
        <p:sp>
          <p:nvSpPr>
            <p:cNvPr id="88" name="object 88"/>
            <p:cNvSpPr/>
            <p:nvPr/>
          </p:nvSpPr>
          <p:spPr>
            <a:xfrm>
              <a:off x="10057478" y="2627163"/>
              <a:ext cx="243840" cy="59055"/>
            </a:xfrm>
            <a:custGeom>
              <a:avLst/>
              <a:gdLst/>
              <a:ahLst/>
              <a:cxnLst/>
              <a:rect l="l" t="t" r="r" b="b"/>
              <a:pathLst>
                <a:path w="243840" h="59055">
                  <a:moveTo>
                    <a:pt x="243407" y="0"/>
                  </a:moveTo>
                  <a:lnTo>
                    <a:pt x="0" y="0"/>
                  </a:lnTo>
                  <a:lnTo>
                    <a:pt x="0" y="58777"/>
                  </a:lnTo>
                  <a:lnTo>
                    <a:pt x="243407" y="58777"/>
                  </a:lnTo>
                  <a:lnTo>
                    <a:pt x="243407" y="0"/>
                  </a:lnTo>
                  <a:close/>
                </a:path>
              </a:pathLst>
            </a:custGeom>
            <a:solidFill>
              <a:srgbClr val="B4C7E7"/>
            </a:solidFill>
          </p:spPr>
          <p:txBody>
            <a:bodyPr wrap="square" lIns="0" tIns="0" rIns="0" bIns="0" rtlCol="0"/>
            <a:lstStyle/>
            <a:p>
              <a:endParaRPr/>
            </a:p>
          </p:txBody>
        </p:sp>
        <p:sp>
          <p:nvSpPr>
            <p:cNvPr id="89" name="object 89"/>
            <p:cNvSpPr/>
            <p:nvPr/>
          </p:nvSpPr>
          <p:spPr>
            <a:xfrm>
              <a:off x="10057478" y="2627162"/>
              <a:ext cx="243840" cy="59055"/>
            </a:xfrm>
            <a:custGeom>
              <a:avLst/>
              <a:gdLst/>
              <a:ahLst/>
              <a:cxnLst/>
              <a:rect l="l" t="t" r="r" b="b"/>
              <a:pathLst>
                <a:path w="243840" h="59055">
                  <a:moveTo>
                    <a:pt x="0" y="0"/>
                  </a:moveTo>
                  <a:lnTo>
                    <a:pt x="243407" y="0"/>
                  </a:lnTo>
                  <a:lnTo>
                    <a:pt x="243407" y="58777"/>
                  </a:lnTo>
                  <a:lnTo>
                    <a:pt x="0" y="58777"/>
                  </a:lnTo>
                  <a:lnTo>
                    <a:pt x="0" y="0"/>
                  </a:lnTo>
                  <a:close/>
                </a:path>
              </a:pathLst>
            </a:custGeom>
            <a:ln w="3175">
              <a:solidFill>
                <a:srgbClr val="000000"/>
              </a:solidFill>
            </a:ln>
          </p:spPr>
          <p:txBody>
            <a:bodyPr wrap="square" lIns="0" tIns="0" rIns="0" bIns="0" rtlCol="0"/>
            <a:lstStyle/>
            <a:p>
              <a:endParaRPr/>
            </a:p>
          </p:txBody>
        </p:sp>
        <p:sp>
          <p:nvSpPr>
            <p:cNvPr id="90" name="object 90"/>
            <p:cNvSpPr/>
            <p:nvPr/>
          </p:nvSpPr>
          <p:spPr>
            <a:xfrm>
              <a:off x="10053674" y="2821863"/>
              <a:ext cx="243840" cy="0"/>
            </a:xfrm>
            <a:custGeom>
              <a:avLst/>
              <a:gdLst/>
              <a:ahLst/>
              <a:cxnLst/>
              <a:rect l="l" t="t" r="r" b="b"/>
              <a:pathLst>
                <a:path w="243840">
                  <a:moveTo>
                    <a:pt x="0" y="0"/>
                  </a:moveTo>
                  <a:lnTo>
                    <a:pt x="243407" y="0"/>
                  </a:lnTo>
                </a:path>
              </a:pathLst>
            </a:custGeom>
            <a:ln w="18368">
              <a:solidFill>
                <a:srgbClr val="000000"/>
              </a:solidFill>
            </a:ln>
          </p:spPr>
          <p:txBody>
            <a:bodyPr wrap="square" lIns="0" tIns="0" rIns="0" bIns="0" rtlCol="0"/>
            <a:lstStyle/>
            <a:p>
              <a:endParaRPr/>
            </a:p>
          </p:txBody>
        </p:sp>
      </p:grpSp>
      <p:sp>
        <p:nvSpPr>
          <p:cNvPr id="91" name="object 91"/>
          <p:cNvSpPr txBox="1"/>
          <p:nvPr/>
        </p:nvSpPr>
        <p:spPr>
          <a:xfrm>
            <a:off x="11713967" y="5483544"/>
            <a:ext cx="118745" cy="158115"/>
          </a:xfrm>
          <a:prstGeom prst="rect">
            <a:avLst/>
          </a:prstGeom>
        </p:spPr>
        <p:txBody>
          <a:bodyPr vert="horz" wrap="square" lIns="0" tIns="14604" rIns="0" bIns="0" rtlCol="0">
            <a:spAutoFit/>
          </a:bodyPr>
          <a:lstStyle/>
          <a:p>
            <a:pPr marL="12700">
              <a:lnSpc>
                <a:spcPct val="100000"/>
              </a:lnSpc>
              <a:spcBef>
                <a:spcPts val="114"/>
              </a:spcBef>
            </a:pPr>
            <a:r>
              <a:rPr sz="850" dirty="0">
                <a:latin typeface="Calibri"/>
                <a:cs typeface="Calibri"/>
              </a:rPr>
              <a:t>-</a:t>
            </a:r>
            <a:r>
              <a:rPr sz="850" spc="-50" dirty="0">
                <a:latin typeface="Calibri"/>
                <a:cs typeface="Calibri"/>
              </a:rPr>
              <a:t>2</a:t>
            </a:r>
            <a:endParaRPr sz="850">
              <a:latin typeface="Calibri"/>
              <a:cs typeface="Calibri"/>
            </a:endParaRPr>
          </a:p>
        </p:txBody>
      </p:sp>
      <p:sp>
        <p:nvSpPr>
          <p:cNvPr id="92" name="object 92"/>
          <p:cNvSpPr txBox="1"/>
          <p:nvPr/>
        </p:nvSpPr>
        <p:spPr>
          <a:xfrm>
            <a:off x="11713967" y="4903117"/>
            <a:ext cx="83820" cy="158115"/>
          </a:xfrm>
          <a:prstGeom prst="rect">
            <a:avLst/>
          </a:prstGeom>
        </p:spPr>
        <p:txBody>
          <a:bodyPr vert="horz" wrap="square" lIns="0" tIns="14604" rIns="0" bIns="0" rtlCol="0">
            <a:spAutoFit/>
          </a:bodyPr>
          <a:lstStyle/>
          <a:p>
            <a:pPr marL="12700">
              <a:lnSpc>
                <a:spcPct val="100000"/>
              </a:lnSpc>
              <a:spcBef>
                <a:spcPts val="114"/>
              </a:spcBef>
            </a:pPr>
            <a:r>
              <a:rPr sz="850" spc="-50" dirty="0">
                <a:latin typeface="Calibri"/>
                <a:cs typeface="Calibri"/>
              </a:rPr>
              <a:t>0</a:t>
            </a:r>
            <a:endParaRPr sz="850">
              <a:latin typeface="Calibri"/>
              <a:cs typeface="Calibri"/>
            </a:endParaRPr>
          </a:p>
        </p:txBody>
      </p:sp>
      <p:sp>
        <p:nvSpPr>
          <p:cNvPr id="93" name="object 93"/>
          <p:cNvSpPr txBox="1"/>
          <p:nvPr/>
        </p:nvSpPr>
        <p:spPr>
          <a:xfrm>
            <a:off x="11713967" y="4322691"/>
            <a:ext cx="83820" cy="158115"/>
          </a:xfrm>
          <a:prstGeom prst="rect">
            <a:avLst/>
          </a:prstGeom>
        </p:spPr>
        <p:txBody>
          <a:bodyPr vert="horz" wrap="square" lIns="0" tIns="14604" rIns="0" bIns="0" rtlCol="0">
            <a:spAutoFit/>
          </a:bodyPr>
          <a:lstStyle/>
          <a:p>
            <a:pPr marL="12700">
              <a:lnSpc>
                <a:spcPct val="100000"/>
              </a:lnSpc>
              <a:spcBef>
                <a:spcPts val="114"/>
              </a:spcBef>
            </a:pPr>
            <a:r>
              <a:rPr sz="850" spc="-50" dirty="0">
                <a:latin typeface="Calibri"/>
                <a:cs typeface="Calibri"/>
              </a:rPr>
              <a:t>2</a:t>
            </a:r>
            <a:endParaRPr sz="850">
              <a:latin typeface="Calibri"/>
              <a:cs typeface="Calibri"/>
            </a:endParaRPr>
          </a:p>
        </p:txBody>
      </p:sp>
      <p:sp>
        <p:nvSpPr>
          <p:cNvPr id="94" name="object 94"/>
          <p:cNvSpPr txBox="1"/>
          <p:nvPr/>
        </p:nvSpPr>
        <p:spPr>
          <a:xfrm>
            <a:off x="11713967" y="3742257"/>
            <a:ext cx="83820" cy="158115"/>
          </a:xfrm>
          <a:prstGeom prst="rect">
            <a:avLst/>
          </a:prstGeom>
        </p:spPr>
        <p:txBody>
          <a:bodyPr vert="horz" wrap="square" lIns="0" tIns="14604" rIns="0" bIns="0" rtlCol="0">
            <a:spAutoFit/>
          </a:bodyPr>
          <a:lstStyle/>
          <a:p>
            <a:pPr marL="12700">
              <a:lnSpc>
                <a:spcPct val="100000"/>
              </a:lnSpc>
              <a:spcBef>
                <a:spcPts val="114"/>
              </a:spcBef>
            </a:pPr>
            <a:r>
              <a:rPr sz="850" spc="-50" dirty="0">
                <a:latin typeface="Calibri"/>
                <a:cs typeface="Calibri"/>
              </a:rPr>
              <a:t>4</a:t>
            </a:r>
            <a:endParaRPr sz="850">
              <a:latin typeface="Calibri"/>
              <a:cs typeface="Calibri"/>
            </a:endParaRPr>
          </a:p>
        </p:txBody>
      </p:sp>
      <p:sp>
        <p:nvSpPr>
          <p:cNvPr id="95" name="object 95"/>
          <p:cNvSpPr txBox="1"/>
          <p:nvPr/>
        </p:nvSpPr>
        <p:spPr>
          <a:xfrm>
            <a:off x="11713967" y="3161830"/>
            <a:ext cx="83820" cy="158115"/>
          </a:xfrm>
          <a:prstGeom prst="rect">
            <a:avLst/>
          </a:prstGeom>
        </p:spPr>
        <p:txBody>
          <a:bodyPr vert="horz" wrap="square" lIns="0" tIns="14604" rIns="0" bIns="0" rtlCol="0">
            <a:spAutoFit/>
          </a:bodyPr>
          <a:lstStyle/>
          <a:p>
            <a:pPr marL="12700">
              <a:lnSpc>
                <a:spcPct val="100000"/>
              </a:lnSpc>
              <a:spcBef>
                <a:spcPts val="114"/>
              </a:spcBef>
            </a:pPr>
            <a:r>
              <a:rPr sz="850" spc="-50" dirty="0">
                <a:latin typeface="Calibri"/>
                <a:cs typeface="Calibri"/>
              </a:rPr>
              <a:t>6</a:t>
            </a:r>
            <a:endParaRPr sz="850">
              <a:latin typeface="Calibri"/>
              <a:cs typeface="Calibri"/>
            </a:endParaRPr>
          </a:p>
        </p:txBody>
      </p:sp>
      <p:sp>
        <p:nvSpPr>
          <p:cNvPr id="96" name="object 96"/>
          <p:cNvSpPr txBox="1"/>
          <p:nvPr/>
        </p:nvSpPr>
        <p:spPr>
          <a:xfrm>
            <a:off x="11713967" y="2574054"/>
            <a:ext cx="83820" cy="158115"/>
          </a:xfrm>
          <a:prstGeom prst="rect">
            <a:avLst/>
          </a:prstGeom>
        </p:spPr>
        <p:txBody>
          <a:bodyPr vert="horz" wrap="square" lIns="0" tIns="14604" rIns="0" bIns="0" rtlCol="0">
            <a:spAutoFit/>
          </a:bodyPr>
          <a:lstStyle/>
          <a:p>
            <a:pPr marL="12700">
              <a:lnSpc>
                <a:spcPct val="100000"/>
              </a:lnSpc>
              <a:spcBef>
                <a:spcPts val="114"/>
              </a:spcBef>
            </a:pPr>
            <a:r>
              <a:rPr sz="850" spc="-50" dirty="0">
                <a:latin typeface="Calibri"/>
                <a:cs typeface="Calibri"/>
              </a:rPr>
              <a:t>8</a:t>
            </a:r>
            <a:endParaRPr sz="850">
              <a:latin typeface="Calibri"/>
              <a:cs typeface="Calibri"/>
            </a:endParaRPr>
          </a:p>
        </p:txBody>
      </p:sp>
      <p:sp>
        <p:nvSpPr>
          <p:cNvPr id="97" name="object 97"/>
          <p:cNvSpPr txBox="1"/>
          <p:nvPr/>
        </p:nvSpPr>
        <p:spPr>
          <a:xfrm>
            <a:off x="11713967" y="1993626"/>
            <a:ext cx="141605" cy="158115"/>
          </a:xfrm>
          <a:prstGeom prst="rect">
            <a:avLst/>
          </a:prstGeom>
        </p:spPr>
        <p:txBody>
          <a:bodyPr vert="horz" wrap="square" lIns="0" tIns="14604" rIns="0" bIns="0" rtlCol="0">
            <a:spAutoFit/>
          </a:bodyPr>
          <a:lstStyle/>
          <a:p>
            <a:pPr marL="12700">
              <a:lnSpc>
                <a:spcPct val="100000"/>
              </a:lnSpc>
              <a:spcBef>
                <a:spcPts val="114"/>
              </a:spcBef>
            </a:pPr>
            <a:r>
              <a:rPr sz="850" spc="-25" dirty="0">
                <a:latin typeface="Calibri"/>
                <a:cs typeface="Calibri"/>
              </a:rPr>
              <a:t>10</a:t>
            </a:r>
            <a:endParaRPr sz="850">
              <a:latin typeface="Calibri"/>
              <a:cs typeface="Calibri"/>
            </a:endParaRPr>
          </a:p>
        </p:txBody>
      </p:sp>
      <p:sp>
        <p:nvSpPr>
          <p:cNvPr id="98" name="object 98"/>
          <p:cNvSpPr txBox="1"/>
          <p:nvPr/>
        </p:nvSpPr>
        <p:spPr>
          <a:xfrm>
            <a:off x="8665481" y="5637314"/>
            <a:ext cx="2941320" cy="626110"/>
          </a:xfrm>
          <a:prstGeom prst="rect">
            <a:avLst/>
          </a:prstGeom>
        </p:spPr>
        <p:txBody>
          <a:bodyPr vert="vert270" wrap="square" lIns="0" tIns="6985" rIns="0" bIns="0" rtlCol="0">
            <a:spAutoFit/>
          </a:bodyPr>
          <a:lstStyle/>
          <a:p>
            <a:pPr marL="42545">
              <a:lnSpc>
                <a:spcPct val="100000"/>
              </a:lnSpc>
              <a:spcBef>
                <a:spcPts val="55"/>
              </a:spcBef>
            </a:pPr>
            <a:r>
              <a:rPr sz="900" dirty="0">
                <a:latin typeface="Calibri"/>
                <a:cs typeface="Calibri"/>
              </a:rPr>
              <a:t>1Q</a:t>
            </a:r>
            <a:r>
              <a:rPr sz="900" spc="-30" dirty="0">
                <a:latin typeface="Calibri"/>
                <a:cs typeface="Calibri"/>
              </a:rPr>
              <a:t> </a:t>
            </a:r>
            <a:r>
              <a:rPr sz="900" spc="-20" dirty="0">
                <a:latin typeface="Calibri"/>
                <a:cs typeface="Calibri"/>
              </a:rPr>
              <a:t>Ene</a:t>
            </a:r>
            <a:r>
              <a:rPr sz="900" spc="-30" dirty="0">
                <a:latin typeface="Calibri"/>
                <a:cs typeface="Calibri"/>
              </a:rPr>
              <a:t> </a:t>
            </a:r>
            <a:r>
              <a:rPr sz="900" spc="-20" dirty="0">
                <a:latin typeface="Calibri"/>
                <a:cs typeface="Calibri"/>
              </a:rPr>
              <a:t>2020</a:t>
            </a:r>
            <a:endParaRPr sz="900">
              <a:latin typeface="Calibri"/>
              <a:cs typeface="Calibri"/>
            </a:endParaRPr>
          </a:p>
          <a:p>
            <a:pPr marL="12700">
              <a:lnSpc>
                <a:spcPct val="100000"/>
              </a:lnSpc>
              <a:spcBef>
                <a:spcPts val="135"/>
              </a:spcBef>
            </a:pPr>
            <a:r>
              <a:rPr sz="900" dirty="0">
                <a:latin typeface="Calibri"/>
                <a:cs typeface="Calibri"/>
              </a:rPr>
              <a:t>2Q</a:t>
            </a:r>
            <a:r>
              <a:rPr sz="900" spc="-45" dirty="0">
                <a:latin typeface="Calibri"/>
                <a:cs typeface="Calibri"/>
              </a:rPr>
              <a:t> </a:t>
            </a:r>
            <a:r>
              <a:rPr sz="900" spc="-25" dirty="0">
                <a:latin typeface="Calibri"/>
                <a:cs typeface="Calibri"/>
              </a:rPr>
              <a:t>May </a:t>
            </a:r>
            <a:r>
              <a:rPr sz="900" spc="-20" dirty="0">
                <a:latin typeface="Calibri"/>
                <a:cs typeface="Calibri"/>
              </a:rPr>
              <a:t>2020</a:t>
            </a:r>
            <a:endParaRPr sz="900">
              <a:latin typeface="Calibri"/>
              <a:cs typeface="Calibri"/>
            </a:endParaRPr>
          </a:p>
          <a:p>
            <a:pPr marL="52705">
              <a:lnSpc>
                <a:spcPct val="100000"/>
              </a:lnSpc>
              <a:spcBef>
                <a:spcPts val="135"/>
              </a:spcBef>
            </a:pPr>
            <a:r>
              <a:rPr sz="900" dirty="0">
                <a:latin typeface="Calibri"/>
                <a:cs typeface="Calibri"/>
              </a:rPr>
              <a:t>1Q</a:t>
            </a:r>
            <a:r>
              <a:rPr sz="900" spc="-40" dirty="0">
                <a:latin typeface="Calibri"/>
                <a:cs typeface="Calibri"/>
              </a:rPr>
              <a:t> </a:t>
            </a:r>
            <a:r>
              <a:rPr sz="900" spc="-10" dirty="0">
                <a:latin typeface="Calibri"/>
                <a:cs typeface="Calibri"/>
              </a:rPr>
              <a:t>Oct</a:t>
            </a:r>
            <a:r>
              <a:rPr sz="900" spc="-35" dirty="0">
                <a:latin typeface="Calibri"/>
                <a:cs typeface="Calibri"/>
              </a:rPr>
              <a:t> </a:t>
            </a:r>
            <a:r>
              <a:rPr sz="900" spc="-20" dirty="0">
                <a:latin typeface="Calibri"/>
                <a:cs typeface="Calibri"/>
              </a:rPr>
              <a:t>2020</a:t>
            </a:r>
            <a:endParaRPr sz="900">
              <a:latin typeface="Calibri"/>
              <a:cs typeface="Calibri"/>
            </a:endParaRPr>
          </a:p>
          <a:p>
            <a:pPr marL="45720">
              <a:lnSpc>
                <a:spcPct val="100000"/>
              </a:lnSpc>
              <a:spcBef>
                <a:spcPts val="135"/>
              </a:spcBef>
            </a:pPr>
            <a:r>
              <a:rPr sz="900" dirty="0">
                <a:latin typeface="Calibri"/>
                <a:cs typeface="Calibri"/>
              </a:rPr>
              <a:t>2Q</a:t>
            </a:r>
            <a:r>
              <a:rPr sz="900" spc="-25" dirty="0">
                <a:latin typeface="Calibri"/>
                <a:cs typeface="Calibri"/>
              </a:rPr>
              <a:t> </a:t>
            </a:r>
            <a:r>
              <a:rPr sz="900" spc="-30" dirty="0">
                <a:latin typeface="Calibri"/>
                <a:cs typeface="Calibri"/>
              </a:rPr>
              <a:t>Feb</a:t>
            </a:r>
            <a:r>
              <a:rPr sz="900" spc="-20" dirty="0">
                <a:latin typeface="Calibri"/>
                <a:cs typeface="Calibri"/>
              </a:rPr>
              <a:t> 2021</a:t>
            </a:r>
            <a:endParaRPr sz="900">
              <a:latin typeface="Calibri"/>
              <a:cs typeface="Calibri"/>
            </a:endParaRPr>
          </a:p>
          <a:p>
            <a:pPr marL="90805">
              <a:lnSpc>
                <a:spcPct val="100000"/>
              </a:lnSpc>
              <a:spcBef>
                <a:spcPts val="130"/>
              </a:spcBef>
            </a:pPr>
            <a:r>
              <a:rPr sz="900" dirty="0">
                <a:latin typeface="Calibri"/>
                <a:cs typeface="Calibri"/>
              </a:rPr>
              <a:t>1Q</a:t>
            </a:r>
            <a:r>
              <a:rPr sz="900" spc="-40" dirty="0">
                <a:latin typeface="Calibri"/>
                <a:cs typeface="Calibri"/>
              </a:rPr>
              <a:t> </a:t>
            </a:r>
            <a:r>
              <a:rPr sz="900" spc="-10" dirty="0">
                <a:latin typeface="Calibri"/>
                <a:cs typeface="Calibri"/>
              </a:rPr>
              <a:t>Jul</a:t>
            </a:r>
            <a:r>
              <a:rPr sz="900" spc="-35" dirty="0">
                <a:latin typeface="Calibri"/>
                <a:cs typeface="Calibri"/>
              </a:rPr>
              <a:t> </a:t>
            </a:r>
            <a:r>
              <a:rPr sz="900" spc="-20" dirty="0">
                <a:latin typeface="Calibri"/>
                <a:cs typeface="Calibri"/>
              </a:rPr>
              <a:t>2021</a:t>
            </a:r>
            <a:endParaRPr sz="900">
              <a:latin typeface="Calibri"/>
              <a:cs typeface="Calibri"/>
            </a:endParaRPr>
          </a:p>
          <a:p>
            <a:pPr marL="30480">
              <a:lnSpc>
                <a:spcPct val="100000"/>
              </a:lnSpc>
              <a:spcBef>
                <a:spcPts val="135"/>
              </a:spcBef>
            </a:pPr>
            <a:r>
              <a:rPr sz="900" dirty="0">
                <a:latin typeface="Calibri"/>
                <a:cs typeface="Calibri"/>
              </a:rPr>
              <a:t>2Q</a:t>
            </a:r>
            <a:r>
              <a:rPr sz="900" spc="-35" dirty="0">
                <a:latin typeface="Calibri"/>
                <a:cs typeface="Calibri"/>
              </a:rPr>
              <a:t> </a:t>
            </a:r>
            <a:r>
              <a:rPr sz="900" spc="-20" dirty="0">
                <a:latin typeface="Calibri"/>
                <a:cs typeface="Calibri"/>
              </a:rPr>
              <a:t>Nov</a:t>
            </a:r>
            <a:r>
              <a:rPr sz="900" spc="-30" dirty="0">
                <a:latin typeface="Calibri"/>
                <a:cs typeface="Calibri"/>
              </a:rPr>
              <a:t> </a:t>
            </a:r>
            <a:r>
              <a:rPr sz="900" spc="-20" dirty="0">
                <a:latin typeface="Calibri"/>
                <a:cs typeface="Calibri"/>
              </a:rPr>
              <a:t>2021</a:t>
            </a:r>
            <a:endParaRPr sz="900">
              <a:latin typeface="Calibri"/>
              <a:cs typeface="Calibri"/>
            </a:endParaRPr>
          </a:p>
          <a:p>
            <a:pPr marL="48895">
              <a:lnSpc>
                <a:spcPct val="100000"/>
              </a:lnSpc>
              <a:spcBef>
                <a:spcPts val="135"/>
              </a:spcBef>
            </a:pPr>
            <a:r>
              <a:rPr sz="900" dirty="0">
                <a:latin typeface="Calibri"/>
                <a:cs typeface="Calibri"/>
              </a:rPr>
              <a:t>1Q</a:t>
            </a:r>
            <a:r>
              <a:rPr sz="900" spc="-30" dirty="0">
                <a:latin typeface="Calibri"/>
                <a:cs typeface="Calibri"/>
              </a:rPr>
              <a:t> </a:t>
            </a:r>
            <a:r>
              <a:rPr sz="900" spc="-20" dirty="0">
                <a:latin typeface="Calibri"/>
                <a:cs typeface="Calibri"/>
              </a:rPr>
              <a:t>Abr</a:t>
            </a:r>
            <a:r>
              <a:rPr sz="900" spc="-30" dirty="0">
                <a:latin typeface="Calibri"/>
                <a:cs typeface="Calibri"/>
              </a:rPr>
              <a:t> </a:t>
            </a:r>
            <a:r>
              <a:rPr sz="900" spc="-20" dirty="0">
                <a:latin typeface="Calibri"/>
                <a:cs typeface="Calibri"/>
              </a:rPr>
              <a:t>2022</a:t>
            </a:r>
            <a:endParaRPr sz="900">
              <a:latin typeface="Calibri"/>
              <a:cs typeface="Calibri"/>
            </a:endParaRPr>
          </a:p>
          <a:p>
            <a:pPr marL="35560">
              <a:lnSpc>
                <a:spcPct val="100000"/>
              </a:lnSpc>
              <a:spcBef>
                <a:spcPts val="135"/>
              </a:spcBef>
            </a:pPr>
            <a:r>
              <a:rPr sz="900" dirty="0">
                <a:latin typeface="Calibri"/>
                <a:cs typeface="Calibri"/>
              </a:rPr>
              <a:t>2Q</a:t>
            </a:r>
            <a:r>
              <a:rPr sz="900" spc="-40" dirty="0">
                <a:latin typeface="Calibri"/>
                <a:cs typeface="Calibri"/>
              </a:rPr>
              <a:t> </a:t>
            </a:r>
            <a:r>
              <a:rPr sz="900" spc="-20" dirty="0">
                <a:latin typeface="Calibri"/>
                <a:cs typeface="Calibri"/>
              </a:rPr>
              <a:t>Ago</a:t>
            </a:r>
            <a:r>
              <a:rPr sz="900" spc="-30" dirty="0">
                <a:latin typeface="Calibri"/>
                <a:cs typeface="Calibri"/>
              </a:rPr>
              <a:t> </a:t>
            </a:r>
            <a:r>
              <a:rPr sz="900" spc="-20" dirty="0">
                <a:latin typeface="Calibri"/>
                <a:cs typeface="Calibri"/>
              </a:rPr>
              <a:t>2022</a:t>
            </a:r>
            <a:endParaRPr sz="900">
              <a:latin typeface="Calibri"/>
              <a:cs typeface="Calibri"/>
            </a:endParaRPr>
          </a:p>
          <a:p>
            <a:pPr marL="42545">
              <a:lnSpc>
                <a:spcPct val="100000"/>
              </a:lnSpc>
              <a:spcBef>
                <a:spcPts val="135"/>
              </a:spcBef>
            </a:pPr>
            <a:r>
              <a:rPr sz="900" dirty="0">
                <a:latin typeface="Calibri"/>
                <a:cs typeface="Calibri"/>
              </a:rPr>
              <a:t>1Q</a:t>
            </a:r>
            <a:r>
              <a:rPr sz="900" spc="-30" dirty="0">
                <a:latin typeface="Calibri"/>
                <a:cs typeface="Calibri"/>
              </a:rPr>
              <a:t> </a:t>
            </a:r>
            <a:r>
              <a:rPr sz="900" spc="-20" dirty="0">
                <a:latin typeface="Calibri"/>
                <a:cs typeface="Calibri"/>
              </a:rPr>
              <a:t>Ene</a:t>
            </a:r>
            <a:r>
              <a:rPr sz="900" spc="-30" dirty="0">
                <a:latin typeface="Calibri"/>
                <a:cs typeface="Calibri"/>
              </a:rPr>
              <a:t> </a:t>
            </a:r>
            <a:r>
              <a:rPr sz="900" spc="-20" dirty="0">
                <a:latin typeface="Calibri"/>
                <a:cs typeface="Calibri"/>
              </a:rPr>
              <a:t>2023</a:t>
            </a:r>
            <a:endParaRPr sz="900">
              <a:latin typeface="Calibri"/>
              <a:cs typeface="Calibri"/>
            </a:endParaRPr>
          </a:p>
          <a:p>
            <a:pPr marL="12700">
              <a:lnSpc>
                <a:spcPct val="100000"/>
              </a:lnSpc>
              <a:spcBef>
                <a:spcPts val="135"/>
              </a:spcBef>
            </a:pPr>
            <a:r>
              <a:rPr sz="900" dirty="0">
                <a:latin typeface="Calibri"/>
                <a:cs typeface="Calibri"/>
              </a:rPr>
              <a:t>2Q</a:t>
            </a:r>
            <a:r>
              <a:rPr sz="900" spc="-45" dirty="0">
                <a:latin typeface="Calibri"/>
                <a:cs typeface="Calibri"/>
              </a:rPr>
              <a:t> </a:t>
            </a:r>
            <a:r>
              <a:rPr sz="900" spc="-25" dirty="0">
                <a:latin typeface="Calibri"/>
                <a:cs typeface="Calibri"/>
              </a:rPr>
              <a:t>May </a:t>
            </a:r>
            <a:r>
              <a:rPr sz="900" spc="-20" dirty="0">
                <a:latin typeface="Calibri"/>
                <a:cs typeface="Calibri"/>
              </a:rPr>
              <a:t>2023</a:t>
            </a:r>
            <a:endParaRPr sz="900">
              <a:latin typeface="Calibri"/>
              <a:cs typeface="Calibri"/>
            </a:endParaRPr>
          </a:p>
          <a:p>
            <a:pPr marL="52705">
              <a:lnSpc>
                <a:spcPct val="100000"/>
              </a:lnSpc>
              <a:spcBef>
                <a:spcPts val="135"/>
              </a:spcBef>
            </a:pPr>
            <a:r>
              <a:rPr sz="900" dirty="0">
                <a:latin typeface="Calibri"/>
                <a:cs typeface="Calibri"/>
              </a:rPr>
              <a:t>1Q</a:t>
            </a:r>
            <a:r>
              <a:rPr sz="900" spc="-40" dirty="0">
                <a:latin typeface="Calibri"/>
                <a:cs typeface="Calibri"/>
              </a:rPr>
              <a:t> </a:t>
            </a:r>
            <a:r>
              <a:rPr sz="900" spc="-10" dirty="0">
                <a:latin typeface="Calibri"/>
                <a:cs typeface="Calibri"/>
              </a:rPr>
              <a:t>Oct</a:t>
            </a:r>
            <a:r>
              <a:rPr sz="900" spc="-35" dirty="0">
                <a:latin typeface="Calibri"/>
                <a:cs typeface="Calibri"/>
              </a:rPr>
              <a:t> </a:t>
            </a:r>
            <a:r>
              <a:rPr sz="900" spc="-20" dirty="0">
                <a:latin typeface="Calibri"/>
                <a:cs typeface="Calibri"/>
              </a:rPr>
              <a:t>2023</a:t>
            </a:r>
            <a:endParaRPr sz="900">
              <a:latin typeface="Calibri"/>
              <a:cs typeface="Calibri"/>
            </a:endParaRPr>
          </a:p>
          <a:p>
            <a:pPr marL="45720">
              <a:lnSpc>
                <a:spcPct val="100000"/>
              </a:lnSpc>
              <a:spcBef>
                <a:spcPts val="135"/>
              </a:spcBef>
            </a:pPr>
            <a:r>
              <a:rPr sz="900" dirty="0">
                <a:latin typeface="Calibri"/>
                <a:cs typeface="Calibri"/>
              </a:rPr>
              <a:t>2Q</a:t>
            </a:r>
            <a:r>
              <a:rPr sz="900" spc="-25" dirty="0">
                <a:latin typeface="Calibri"/>
                <a:cs typeface="Calibri"/>
              </a:rPr>
              <a:t> </a:t>
            </a:r>
            <a:r>
              <a:rPr sz="900" spc="-30" dirty="0">
                <a:latin typeface="Calibri"/>
                <a:cs typeface="Calibri"/>
              </a:rPr>
              <a:t>Feb</a:t>
            </a:r>
            <a:r>
              <a:rPr sz="900" spc="-20" dirty="0">
                <a:latin typeface="Calibri"/>
                <a:cs typeface="Calibri"/>
              </a:rPr>
              <a:t> 2024</a:t>
            </a:r>
            <a:endParaRPr sz="900">
              <a:latin typeface="Calibri"/>
              <a:cs typeface="Calibri"/>
            </a:endParaRPr>
          </a:p>
          <a:p>
            <a:pPr marL="90805">
              <a:lnSpc>
                <a:spcPct val="100000"/>
              </a:lnSpc>
              <a:spcBef>
                <a:spcPts val="135"/>
              </a:spcBef>
            </a:pPr>
            <a:r>
              <a:rPr sz="900" dirty="0">
                <a:latin typeface="Calibri"/>
                <a:cs typeface="Calibri"/>
              </a:rPr>
              <a:t>1Q</a:t>
            </a:r>
            <a:r>
              <a:rPr sz="900" spc="-40" dirty="0">
                <a:latin typeface="Calibri"/>
                <a:cs typeface="Calibri"/>
              </a:rPr>
              <a:t> </a:t>
            </a:r>
            <a:r>
              <a:rPr sz="900" spc="-10" dirty="0">
                <a:latin typeface="Calibri"/>
                <a:cs typeface="Calibri"/>
              </a:rPr>
              <a:t>Jul</a:t>
            </a:r>
            <a:r>
              <a:rPr sz="900" spc="-35" dirty="0">
                <a:latin typeface="Calibri"/>
                <a:cs typeface="Calibri"/>
              </a:rPr>
              <a:t> </a:t>
            </a:r>
            <a:r>
              <a:rPr sz="900" spc="-20" dirty="0">
                <a:latin typeface="Calibri"/>
                <a:cs typeface="Calibri"/>
              </a:rPr>
              <a:t>2024</a:t>
            </a:r>
            <a:endParaRPr sz="900">
              <a:latin typeface="Calibri"/>
              <a:cs typeface="Calibri"/>
            </a:endParaRPr>
          </a:p>
          <a:p>
            <a:pPr marL="30480">
              <a:lnSpc>
                <a:spcPct val="100000"/>
              </a:lnSpc>
              <a:spcBef>
                <a:spcPts val="135"/>
              </a:spcBef>
            </a:pPr>
            <a:r>
              <a:rPr sz="900" dirty="0">
                <a:latin typeface="Calibri"/>
                <a:cs typeface="Calibri"/>
              </a:rPr>
              <a:t>2Q</a:t>
            </a:r>
            <a:r>
              <a:rPr sz="900" spc="-35" dirty="0">
                <a:latin typeface="Calibri"/>
                <a:cs typeface="Calibri"/>
              </a:rPr>
              <a:t> </a:t>
            </a:r>
            <a:r>
              <a:rPr sz="900" spc="-20" dirty="0">
                <a:latin typeface="Calibri"/>
                <a:cs typeface="Calibri"/>
              </a:rPr>
              <a:t>Nov</a:t>
            </a:r>
            <a:r>
              <a:rPr sz="900" spc="-30" dirty="0">
                <a:latin typeface="Calibri"/>
                <a:cs typeface="Calibri"/>
              </a:rPr>
              <a:t> </a:t>
            </a:r>
            <a:r>
              <a:rPr sz="900" spc="-20" dirty="0">
                <a:latin typeface="Calibri"/>
                <a:cs typeface="Calibri"/>
              </a:rPr>
              <a:t>2024</a:t>
            </a:r>
            <a:endParaRPr sz="900">
              <a:latin typeface="Calibri"/>
              <a:cs typeface="Calibri"/>
            </a:endParaRPr>
          </a:p>
          <a:p>
            <a:pPr marL="48895">
              <a:lnSpc>
                <a:spcPct val="100000"/>
              </a:lnSpc>
              <a:spcBef>
                <a:spcPts val="135"/>
              </a:spcBef>
            </a:pPr>
            <a:r>
              <a:rPr sz="900" dirty="0">
                <a:latin typeface="Calibri"/>
                <a:cs typeface="Calibri"/>
              </a:rPr>
              <a:t>1Q</a:t>
            </a:r>
            <a:r>
              <a:rPr sz="900" spc="-30" dirty="0">
                <a:latin typeface="Calibri"/>
                <a:cs typeface="Calibri"/>
              </a:rPr>
              <a:t> </a:t>
            </a:r>
            <a:r>
              <a:rPr sz="900" spc="-20" dirty="0">
                <a:latin typeface="Calibri"/>
                <a:cs typeface="Calibri"/>
              </a:rPr>
              <a:t>Abr</a:t>
            </a:r>
            <a:r>
              <a:rPr sz="900" spc="-30" dirty="0">
                <a:latin typeface="Calibri"/>
                <a:cs typeface="Calibri"/>
              </a:rPr>
              <a:t> </a:t>
            </a:r>
            <a:r>
              <a:rPr sz="900" spc="-20" dirty="0">
                <a:latin typeface="Calibri"/>
                <a:cs typeface="Calibri"/>
              </a:rPr>
              <a:t>2025</a:t>
            </a:r>
            <a:endParaRPr sz="900">
              <a:latin typeface="Calibri"/>
              <a:cs typeface="Calibri"/>
            </a:endParaRPr>
          </a:p>
          <a:p>
            <a:pPr marL="35560">
              <a:lnSpc>
                <a:spcPct val="100000"/>
              </a:lnSpc>
              <a:spcBef>
                <a:spcPts val="135"/>
              </a:spcBef>
            </a:pPr>
            <a:r>
              <a:rPr sz="900" dirty="0">
                <a:latin typeface="Calibri"/>
                <a:cs typeface="Calibri"/>
              </a:rPr>
              <a:t>2Q</a:t>
            </a:r>
            <a:r>
              <a:rPr sz="900" spc="-40" dirty="0">
                <a:latin typeface="Calibri"/>
                <a:cs typeface="Calibri"/>
              </a:rPr>
              <a:t> </a:t>
            </a:r>
            <a:r>
              <a:rPr sz="900" spc="-20" dirty="0">
                <a:latin typeface="Calibri"/>
                <a:cs typeface="Calibri"/>
              </a:rPr>
              <a:t>Ago</a:t>
            </a:r>
            <a:r>
              <a:rPr sz="900" spc="-30" dirty="0">
                <a:latin typeface="Calibri"/>
                <a:cs typeface="Calibri"/>
              </a:rPr>
              <a:t> </a:t>
            </a:r>
            <a:r>
              <a:rPr sz="900" spc="-20" dirty="0">
                <a:latin typeface="Calibri"/>
                <a:cs typeface="Calibri"/>
              </a:rPr>
              <a:t>2025</a:t>
            </a:r>
            <a:endParaRPr sz="900">
              <a:latin typeface="Calibri"/>
              <a:cs typeface="Calibri"/>
            </a:endParaRPr>
          </a:p>
          <a:p>
            <a:pPr marL="42545">
              <a:lnSpc>
                <a:spcPct val="100000"/>
              </a:lnSpc>
              <a:spcBef>
                <a:spcPts val="135"/>
              </a:spcBef>
            </a:pPr>
            <a:r>
              <a:rPr sz="900" dirty="0">
                <a:latin typeface="Calibri"/>
                <a:cs typeface="Calibri"/>
              </a:rPr>
              <a:t>1Q</a:t>
            </a:r>
            <a:r>
              <a:rPr sz="900" spc="-30" dirty="0">
                <a:latin typeface="Calibri"/>
                <a:cs typeface="Calibri"/>
              </a:rPr>
              <a:t> </a:t>
            </a:r>
            <a:r>
              <a:rPr sz="900" spc="-20" dirty="0">
                <a:latin typeface="Calibri"/>
                <a:cs typeface="Calibri"/>
              </a:rPr>
              <a:t>Ene</a:t>
            </a:r>
            <a:r>
              <a:rPr sz="900" spc="-30" dirty="0">
                <a:latin typeface="Calibri"/>
                <a:cs typeface="Calibri"/>
              </a:rPr>
              <a:t> </a:t>
            </a:r>
            <a:r>
              <a:rPr sz="900" spc="-20" dirty="0">
                <a:latin typeface="Calibri"/>
                <a:cs typeface="Calibri"/>
              </a:rPr>
              <a:t>2026</a:t>
            </a:r>
            <a:endParaRPr sz="900">
              <a:latin typeface="Calibri"/>
              <a:cs typeface="Calibri"/>
            </a:endParaRPr>
          </a:p>
          <a:p>
            <a:pPr marL="12700">
              <a:lnSpc>
                <a:spcPct val="100000"/>
              </a:lnSpc>
              <a:spcBef>
                <a:spcPts val="130"/>
              </a:spcBef>
            </a:pPr>
            <a:r>
              <a:rPr sz="900" dirty="0">
                <a:latin typeface="Calibri"/>
                <a:cs typeface="Calibri"/>
              </a:rPr>
              <a:t>2Q</a:t>
            </a:r>
            <a:r>
              <a:rPr sz="900" spc="-45" dirty="0">
                <a:latin typeface="Calibri"/>
                <a:cs typeface="Calibri"/>
              </a:rPr>
              <a:t> </a:t>
            </a:r>
            <a:r>
              <a:rPr sz="900" spc="-25" dirty="0">
                <a:latin typeface="Calibri"/>
                <a:cs typeface="Calibri"/>
              </a:rPr>
              <a:t>May </a:t>
            </a:r>
            <a:r>
              <a:rPr sz="900" spc="-20" dirty="0">
                <a:latin typeface="Calibri"/>
                <a:cs typeface="Calibri"/>
              </a:rPr>
              <a:t>2026</a:t>
            </a:r>
            <a:endParaRPr sz="900">
              <a:latin typeface="Calibri"/>
              <a:cs typeface="Calibri"/>
            </a:endParaRPr>
          </a:p>
          <a:p>
            <a:pPr marL="52705">
              <a:lnSpc>
                <a:spcPct val="100000"/>
              </a:lnSpc>
              <a:spcBef>
                <a:spcPts val="135"/>
              </a:spcBef>
            </a:pPr>
            <a:r>
              <a:rPr sz="900" dirty="0">
                <a:latin typeface="Calibri"/>
                <a:cs typeface="Calibri"/>
              </a:rPr>
              <a:t>1Q</a:t>
            </a:r>
            <a:r>
              <a:rPr sz="900" spc="-40" dirty="0">
                <a:latin typeface="Calibri"/>
                <a:cs typeface="Calibri"/>
              </a:rPr>
              <a:t> </a:t>
            </a:r>
            <a:r>
              <a:rPr sz="900" spc="-10" dirty="0">
                <a:latin typeface="Calibri"/>
                <a:cs typeface="Calibri"/>
              </a:rPr>
              <a:t>Oct</a:t>
            </a:r>
            <a:r>
              <a:rPr sz="900" spc="-35" dirty="0">
                <a:latin typeface="Calibri"/>
                <a:cs typeface="Calibri"/>
              </a:rPr>
              <a:t> </a:t>
            </a:r>
            <a:r>
              <a:rPr sz="900" spc="-20" dirty="0">
                <a:latin typeface="Calibri"/>
                <a:cs typeface="Calibri"/>
              </a:rPr>
              <a:t>2026</a:t>
            </a:r>
            <a:endParaRPr sz="900">
              <a:latin typeface="Calibri"/>
              <a:cs typeface="Calibri"/>
            </a:endParaRPr>
          </a:p>
        </p:txBody>
      </p:sp>
      <p:sp>
        <p:nvSpPr>
          <p:cNvPr id="99" name="object 99"/>
          <p:cNvSpPr txBox="1"/>
          <p:nvPr/>
        </p:nvSpPr>
        <p:spPr>
          <a:xfrm>
            <a:off x="10315341" y="2015661"/>
            <a:ext cx="1260475" cy="878205"/>
          </a:xfrm>
          <a:prstGeom prst="rect">
            <a:avLst/>
          </a:prstGeom>
        </p:spPr>
        <p:txBody>
          <a:bodyPr vert="horz" wrap="square" lIns="0" tIns="12065" rIns="0" bIns="0" rtlCol="0">
            <a:spAutoFit/>
          </a:bodyPr>
          <a:lstStyle/>
          <a:p>
            <a:pPr marL="12700" marR="5080">
              <a:lnSpc>
                <a:spcPct val="130500"/>
              </a:lnSpc>
              <a:spcBef>
                <a:spcPts val="95"/>
              </a:spcBef>
            </a:pPr>
            <a:r>
              <a:rPr sz="850" dirty="0">
                <a:latin typeface="Calibri"/>
                <a:cs typeface="Calibri"/>
              </a:rPr>
              <a:t>Energéticos</a:t>
            </a:r>
            <a:r>
              <a:rPr sz="850" spc="60" dirty="0">
                <a:latin typeface="Calibri"/>
                <a:cs typeface="Calibri"/>
              </a:rPr>
              <a:t> </a:t>
            </a:r>
            <a:r>
              <a:rPr sz="850" dirty="0">
                <a:latin typeface="Calibri"/>
                <a:cs typeface="Calibri"/>
              </a:rPr>
              <a:t>y</a:t>
            </a:r>
            <a:r>
              <a:rPr sz="850" spc="60" dirty="0">
                <a:latin typeface="Calibri"/>
                <a:cs typeface="Calibri"/>
              </a:rPr>
              <a:t> </a:t>
            </a:r>
            <a:r>
              <a:rPr sz="850" dirty="0">
                <a:latin typeface="Calibri"/>
                <a:cs typeface="Calibri"/>
              </a:rPr>
              <a:t>Tarifas</a:t>
            </a:r>
            <a:r>
              <a:rPr sz="850" spc="60" dirty="0">
                <a:latin typeface="Calibri"/>
                <a:cs typeface="Calibri"/>
              </a:rPr>
              <a:t> </a:t>
            </a:r>
            <a:r>
              <a:rPr sz="850" spc="-10" dirty="0">
                <a:latin typeface="Calibri"/>
                <a:cs typeface="Calibri"/>
              </a:rPr>
              <a:t>(0.37)</a:t>
            </a:r>
            <a:r>
              <a:rPr sz="850" spc="500" dirty="0">
                <a:latin typeface="Calibri"/>
                <a:cs typeface="Calibri"/>
              </a:rPr>
              <a:t> </a:t>
            </a:r>
            <a:r>
              <a:rPr sz="850" spc="10" dirty="0">
                <a:latin typeface="Calibri"/>
                <a:cs typeface="Calibri"/>
              </a:rPr>
              <a:t>Agropecuarios</a:t>
            </a:r>
            <a:r>
              <a:rPr sz="850" spc="105" dirty="0">
                <a:latin typeface="Calibri"/>
                <a:cs typeface="Calibri"/>
              </a:rPr>
              <a:t> </a:t>
            </a:r>
            <a:r>
              <a:rPr sz="850" dirty="0">
                <a:latin typeface="Calibri"/>
                <a:cs typeface="Calibri"/>
              </a:rPr>
              <a:t>(-</a:t>
            </a:r>
            <a:r>
              <a:rPr sz="850" spc="-10" dirty="0">
                <a:latin typeface="Calibri"/>
                <a:cs typeface="Calibri"/>
              </a:rPr>
              <a:t>0.27)</a:t>
            </a:r>
            <a:endParaRPr sz="850">
              <a:latin typeface="Calibri"/>
              <a:cs typeface="Calibri"/>
            </a:endParaRPr>
          </a:p>
          <a:p>
            <a:pPr marL="12700">
              <a:lnSpc>
                <a:spcPct val="100000"/>
              </a:lnSpc>
              <a:spcBef>
                <a:spcPts val="370"/>
              </a:spcBef>
            </a:pPr>
            <a:r>
              <a:rPr sz="850" dirty="0">
                <a:latin typeface="Calibri"/>
                <a:cs typeface="Calibri"/>
              </a:rPr>
              <a:t>Mercancías</a:t>
            </a:r>
            <a:r>
              <a:rPr sz="850" spc="140" dirty="0">
                <a:latin typeface="Calibri"/>
                <a:cs typeface="Calibri"/>
              </a:rPr>
              <a:t> </a:t>
            </a:r>
            <a:r>
              <a:rPr sz="850" spc="-10" dirty="0">
                <a:latin typeface="Calibri"/>
                <a:cs typeface="Calibri"/>
              </a:rPr>
              <a:t>(1.38)</a:t>
            </a:r>
            <a:endParaRPr sz="850">
              <a:latin typeface="Calibri"/>
              <a:cs typeface="Calibri"/>
            </a:endParaRPr>
          </a:p>
          <a:p>
            <a:pPr marL="12700">
              <a:lnSpc>
                <a:spcPct val="100000"/>
              </a:lnSpc>
              <a:spcBef>
                <a:spcPts val="310"/>
              </a:spcBef>
            </a:pPr>
            <a:r>
              <a:rPr sz="850" dirty="0">
                <a:latin typeface="Calibri"/>
                <a:cs typeface="Calibri"/>
              </a:rPr>
              <a:t>Servicios</a:t>
            </a:r>
            <a:r>
              <a:rPr sz="850" spc="130" dirty="0">
                <a:latin typeface="Calibri"/>
                <a:cs typeface="Calibri"/>
              </a:rPr>
              <a:t> </a:t>
            </a:r>
            <a:r>
              <a:rPr sz="850" spc="-10" dirty="0">
                <a:latin typeface="Calibri"/>
                <a:cs typeface="Calibri"/>
              </a:rPr>
              <a:t>(1.62)</a:t>
            </a:r>
            <a:endParaRPr sz="850">
              <a:latin typeface="Calibri"/>
              <a:cs typeface="Calibri"/>
            </a:endParaRPr>
          </a:p>
          <a:p>
            <a:pPr marL="12700">
              <a:lnSpc>
                <a:spcPct val="100000"/>
              </a:lnSpc>
              <a:spcBef>
                <a:spcPts val="310"/>
              </a:spcBef>
            </a:pPr>
            <a:r>
              <a:rPr sz="850" dirty="0">
                <a:latin typeface="Calibri"/>
                <a:cs typeface="Calibri"/>
              </a:rPr>
              <a:t>General</a:t>
            </a:r>
            <a:r>
              <a:rPr sz="850" spc="100" dirty="0">
                <a:latin typeface="Calibri"/>
                <a:cs typeface="Calibri"/>
              </a:rPr>
              <a:t> </a:t>
            </a:r>
            <a:r>
              <a:rPr sz="850" spc="-10" dirty="0">
                <a:latin typeface="Calibri"/>
                <a:cs typeface="Calibri"/>
              </a:rPr>
              <a:t>(3.10)</a:t>
            </a:r>
            <a:endParaRPr sz="850">
              <a:latin typeface="Calibri"/>
              <a:cs typeface="Calibri"/>
            </a:endParaRPr>
          </a:p>
        </p:txBody>
      </p:sp>
      <p:sp>
        <p:nvSpPr>
          <p:cNvPr id="100" name="object 100"/>
          <p:cNvSpPr/>
          <p:nvPr/>
        </p:nvSpPr>
        <p:spPr>
          <a:xfrm>
            <a:off x="324481" y="1973183"/>
            <a:ext cx="3240405" cy="0"/>
          </a:xfrm>
          <a:custGeom>
            <a:avLst/>
            <a:gdLst/>
            <a:ahLst/>
            <a:cxnLst/>
            <a:rect l="l" t="t" r="r" b="b"/>
            <a:pathLst>
              <a:path w="3240404">
                <a:moveTo>
                  <a:pt x="0" y="0"/>
                </a:moveTo>
                <a:lnTo>
                  <a:pt x="3240000" y="1"/>
                </a:lnTo>
              </a:path>
            </a:pathLst>
          </a:custGeom>
          <a:ln w="12700">
            <a:solidFill>
              <a:srgbClr val="000000"/>
            </a:solidFill>
          </a:ln>
        </p:spPr>
        <p:txBody>
          <a:bodyPr wrap="square" lIns="0" tIns="0" rIns="0" bIns="0" rtlCol="0"/>
          <a:lstStyle/>
          <a:p>
            <a:endParaRPr/>
          </a:p>
        </p:txBody>
      </p:sp>
      <p:sp>
        <p:nvSpPr>
          <p:cNvPr id="101" name="object 101"/>
          <p:cNvSpPr/>
          <p:nvPr/>
        </p:nvSpPr>
        <p:spPr>
          <a:xfrm>
            <a:off x="4476000" y="1973183"/>
            <a:ext cx="3240405" cy="0"/>
          </a:xfrm>
          <a:custGeom>
            <a:avLst/>
            <a:gdLst/>
            <a:ahLst/>
            <a:cxnLst/>
            <a:rect l="l" t="t" r="r" b="b"/>
            <a:pathLst>
              <a:path w="3240404">
                <a:moveTo>
                  <a:pt x="0" y="0"/>
                </a:moveTo>
                <a:lnTo>
                  <a:pt x="3240000" y="1"/>
                </a:lnTo>
              </a:path>
            </a:pathLst>
          </a:custGeom>
          <a:ln w="12700">
            <a:solidFill>
              <a:srgbClr val="000000"/>
            </a:solidFill>
          </a:ln>
        </p:spPr>
        <p:txBody>
          <a:bodyPr wrap="square" lIns="0" tIns="0" rIns="0" bIns="0" rtlCol="0"/>
          <a:lstStyle/>
          <a:p>
            <a:endParaRPr/>
          </a:p>
        </p:txBody>
      </p:sp>
      <p:sp>
        <p:nvSpPr>
          <p:cNvPr id="102" name="object 102"/>
          <p:cNvSpPr txBox="1"/>
          <p:nvPr/>
        </p:nvSpPr>
        <p:spPr>
          <a:xfrm>
            <a:off x="403220" y="1594611"/>
            <a:ext cx="1025525" cy="330200"/>
          </a:xfrm>
          <a:prstGeom prst="rect">
            <a:avLst/>
          </a:prstGeom>
        </p:spPr>
        <p:txBody>
          <a:bodyPr vert="horz" wrap="square" lIns="0" tIns="12700" rIns="0" bIns="0" rtlCol="0">
            <a:spAutoFit/>
          </a:bodyPr>
          <a:lstStyle/>
          <a:p>
            <a:pPr marL="12700">
              <a:lnSpc>
                <a:spcPct val="100000"/>
              </a:lnSpc>
              <a:spcBef>
                <a:spcPts val="100"/>
              </a:spcBef>
            </a:pPr>
            <a:r>
              <a:rPr sz="1000" spc="-65" dirty="0">
                <a:latin typeface="Arial Black"/>
                <a:cs typeface="Arial Black"/>
              </a:rPr>
              <a:t>MX:</a:t>
            </a:r>
            <a:r>
              <a:rPr sz="1000" spc="-100" dirty="0">
                <a:latin typeface="Arial Black"/>
                <a:cs typeface="Arial Black"/>
              </a:rPr>
              <a:t> </a:t>
            </a:r>
            <a:r>
              <a:rPr sz="1000" spc="-10" dirty="0">
                <a:latin typeface="Arial Black"/>
                <a:cs typeface="Arial Black"/>
              </a:rPr>
              <a:t>Inflación</a:t>
            </a:r>
            <a:endParaRPr sz="1000">
              <a:latin typeface="Arial Black"/>
              <a:cs typeface="Arial Black"/>
            </a:endParaRPr>
          </a:p>
          <a:p>
            <a:pPr marL="12700">
              <a:lnSpc>
                <a:spcPct val="100000"/>
              </a:lnSpc>
            </a:pPr>
            <a:r>
              <a:rPr sz="1000" spc="105" dirty="0">
                <a:latin typeface="Lucida Sans Unicode"/>
                <a:cs typeface="Lucida Sans Unicode"/>
              </a:rPr>
              <a:t>(%</a:t>
            </a:r>
            <a:r>
              <a:rPr sz="1000" spc="-50" dirty="0">
                <a:latin typeface="Lucida Sans Unicode"/>
                <a:cs typeface="Lucida Sans Unicode"/>
              </a:rPr>
              <a:t> </a:t>
            </a:r>
            <a:r>
              <a:rPr sz="1000" dirty="0">
                <a:latin typeface="Lucida Sans Unicode"/>
                <a:cs typeface="Lucida Sans Unicode"/>
              </a:rPr>
              <a:t>YoY);</a:t>
            </a:r>
            <a:r>
              <a:rPr sz="1000" spc="-55" dirty="0">
                <a:latin typeface="Lucida Sans Unicode"/>
                <a:cs typeface="Lucida Sans Unicode"/>
              </a:rPr>
              <a:t> </a:t>
            </a:r>
            <a:r>
              <a:rPr sz="1000" spc="-140" dirty="0">
                <a:latin typeface="Lucida Sans Unicode"/>
                <a:cs typeface="Lucida Sans Unicode"/>
              </a:rPr>
              <a:t>1q</a:t>
            </a:r>
            <a:r>
              <a:rPr sz="1000" spc="-55" dirty="0">
                <a:latin typeface="Lucida Sans Unicode"/>
                <a:cs typeface="Lucida Sans Unicode"/>
              </a:rPr>
              <a:t> </a:t>
            </a:r>
            <a:r>
              <a:rPr sz="1000" spc="175" dirty="0">
                <a:latin typeface="Lucida Sans Unicode"/>
                <a:cs typeface="Lucida Sans Unicode"/>
              </a:rPr>
              <a:t>–</a:t>
            </a:r>
            <a:r>
              <a:rPr sz="1000" spc="-55" dirty="0">
                <a:latin typeface="Lucida Sans Unicode"/>
                <a:cs typeface="Lucida Sans Unicode"/>
              </a:rPr>
              <a:t> </a:t>
            </a:r>
            <a:r>
              <a:rPr sz="1000" spc="30" dirty="0">
                <a:latin typeface="Lucida Sans Unicode"/>
                <a:cs typeface="Lucida Sans Unicode"/>
              </a:rPr>
              <a:t>Jul</a:t>
            </a:r>
            <a:endParaRPr sz="1000">
              <a:latin typeface="Lucida Sans Unicode"/>
              <a:cs typeface="Lucida Sans Unicode"/>
            </a:endParaRPr>
          </a:p>
        </p:txBody>
      </p:sp>
      <p:sp>
        <p:nvSpPr>
          <p:cNvPr id="103" name="object 103"/>
          <p:cNvSpPr txBox="1"/>
          <p:nvPr/>
        </p:nvSpPr>
        <p:spPr>
          <a:xfrm>
            <a:off x="4554739" y="1594611"/>
            <a:ext cx="2171065" cy="330200"/>
          </a:xfrm>
          <a:prstGeom prst="rect">
            <a:avLst/>
          </a:prstGeom>
        </p:spPr>
        <p:txBody>
          <a:bodyPr vert="horz" wrap="square" lIns="0" tIns="12700" rIns="0" bIns="0" rtlCol="0">
            <a:spAutoFit/>
          </a:bodyPr>
          <a:lstStyle/>
          <a:p>
            <a:pPr marL="12700">
              <a:lnSpc>
                <a:spcPct val="100000"/>
              </a:lnSpc>
              <a:spcBef>
                <a:spcPts val="100"/>
              </a:spcBef>
            </a:pPr>
            <a:r>
              <a:rPr sz="1000" spc="-65" dirty="0">
                <a:latin typeface="Arial Black"/>
                <a:cs typeface="Arial Black"/>
              </a:rPr>
              <a:t>MX:</a:t>
            </a:r>
            <a:r>
              <a:rPr sz="1000" spc="-95" dirty="0">
                <a:latin typeface="Arial Black"/>
                <a:cs typeface="Arial Black"/>
              </a:rPr>
              <a:t> </a:t>
            </a:r>
            <a:r>
              <a:rPr sz="1000" spc="-35" dirty="0">
                <a:latin typeface="Arial Black"/>
                <a:cs typeface="Arial Black"/>
              </a:rPr>
              <a:t>Inflación</a:t>
            </a:r>
            <a:r>
              <a:rPr sz="1000" spc="-95" dirty="0">
                <a:latin typeface="Arial Black"/>
                <a:cs typeface="Arial Black"/>
              </a:rPr>
              <a:t> </a:t>
            </a:r>
            <a:r>
              <a:rPr sz="1000" spc="195" dirty="0">
                <a:latin typeface="Arial Black"/>
                <a:cs typeface="Arial Black"/>
              </a:rPr>
              <a:t>–</a:t>
            </a:r>
            <a:r>
              <a:rPr sz="1000" spc="-90" dirty="0">
                <a:latin typeface="Arial Black"/>
                <a:cs typeface="Arial Black"/>
              </a:rPr>
              <a:t> </a:t>
            </a:r>
            <a:r>
              <a:rPr sz="1000" spc="-50" dirty="0">
                <a:latin typeface="Arial Black"/>
                <a:cs typeface="Arial Black"/>
              </a:rPr>
              <a:t>Frutas</a:t>
            </a:r>
            <a:r>
              <a:rPr sz="1000" spc="-90" dirty="0">
                <a:latin typeface="Arial Black"/>
                <a:cs typeface="Arial Black"/>
              </a:rPr>
              <a:t> </a:t>
            </a:r>
            <a:r>
              <a:rPr sz="1000" dirty="0">
                <a:latin typeface="Arial Black"/>
                <a:cs typeface="Arial Black"/>
              </a:rPr>
              <a:t>y</a:t>
            </a:r>
            <a:r>
              <a:rPr sz="1000" spc="-95" dirty="0">
                <a:latin typeface="Arial Black"/>
                <a:cs typeface="Arial Black"/>
              </a:rPr>
              <a:t> </a:t>
            </a:r>
            <a:r>
              <a:rPr sz="1000" spc="-10" dirty="0">
                <a:latin typeface="Arial Black"/>
                <a:cs typeface="Arial Black"/>
              </a:rPr>
              <a:t>Verduras</a:t>
            </a:r>
            <a:endParaRPr sz="1000">
              <a:latin typeface="Arial Black"/>
              <a:cs typeface="Arial Black"/>
            </a:endParaRPr>
          </a:p>
          <a:p>
            <a:pPr marL="12700">
              <a:lnSpc>
                <a:spcPct val="100000"/>
              </a:lnSpc>
            </a:pPr>
            <a:r>
              <a:rPr sz="1000" spc="105" dirty="0">
                <a:latin typeface="Lucida Sans Unicode"/>
                <a:cs typeface="Lucida Sans Unicode"/>
              </a:rPr>
              <a:t>(%</a:t>
            </a:r>
            <a:r>
              <a:rPr sz="1000" spc="-50" dirty="0">
                <a:latin typeface="Lucida Sans Unicode"/>
                <a:cs typeface="Lucida Sans Unicode"/>
              </a:rPr>
              <a:t> </a:t>
            </a:r>
            <a:r>
              <a:rPr sz="1000" dirty="0">
                <a:latin typeface="Lucida Sans Unicode"/>
                <a:cs typeface="Lucida Sans Unicode"/>
              </a:rPr>
              <a:t>YoY);</a:t>
            </a:r>
            <a:r>
              <a:rPr sz="1000" spc="-55" dirty="0">
                <a:latin typeface="Lucida Sans Unicode"/>
                <a:cs typeface="Lucida Sans Unicode"/>
              </a:rPr>
              <a:t> </a:t>
            </a:r>
            <a:r>
              <a:rPr sz="1000" spc="-140" dirty="0">
                <a:latin typeface="Lucida Sans Unicode"/>
                <a:cs typeface="Lucida Sans Unicode"/>
              </a:rPr>
              <a:t>1q</a:t>
            </a:r>
            <a:r>
              <a:rPr sz="1000" spc="-55" dirty="0">
                <a:latin typeface="Lucida Sans Unicode"/>
                <a:cs typeface="Lucida Sans Unicode"/>
              </a:rPr>
              <a:t> </a:t>
            </a:r>
            <a:r>
              <a:rPr sz="1000" spc="175" dirty="0">
                <a:latin typeface="Lucida Sans Unicode"/>
                <a:cs typeface="Lucida Sans Unicode"/>
              </a:rPr>
              <a:t>–</a:t>
            </a:r>
            <a:r>
              <a:rPr sz="1000" spc="-55" dirty="0">
                <a:latin typeface="Lucida Sans Unicode"/>
                <a:cs typeface="Lucida Sans Unicode"/>
              </a:rPr>
              <a:t> </a:t>
            </a:r>
            <a:r>
              <a:rPr sz="1000" spc="30" dirty="0">
                <a:latin typeface="Lucida Sans Unicode"/>
                <a:cs typeface="Lucida Sans Unicode"/>
              </a:rPr>
              <a:t>Jul</a:t>
            </a:r>
            <a:endParaRPr sz="1000">
              <a:latin typeface="Lucida Sans Unicode"/>
              <a:cs typeface="Lucida Sans Unicode"/>
            </a:endParaRPr>
          </a:p>
        </p:txBody>
      </p:sp>
      <p:sp>
        <p:nvSpPr>
          <p:cNvPr id="104" name="object 104"/>
          <p:cNvSpPr/>
          <p:nvPr/>
        </p:nvSpPr>
        <p:spPr>
          <a:xfrm>
            <a:off x="8627849" y="1973183"/>
            <a:ext cx="3240405" cy="0"/>
          </a:xfrm>
          <a:custGeom>
            <a:avLst/>
            <a:gdLst/>
            <a:ahLst/>
            <a:cxnLst/>
            <a:rect l="l" t="t" r="r" b="b"/>
            <a:pathLst>
              <a:path w="3240404">
                <a:moveTo>
                  <a:pt x="0" y="0"/>
                </a:moveTo>
                <a:lnTo>
                  <a:pt x="3240000" y="1"/>
                </a:lnTo>
              </a:path>
            </a:pathLst>
          </a:custGeom>
          <a:ln w="12700">
            <a:solidFill>
              <a:srgbClr val="000000"/>
            </a:solidFill>
          </a:ln>
        </p:spPr>
        <p:txBody>
          <a:bodyPr wrap="square" lIns="0" tIns="0" rIns="0" bIns="0" rtlCol="0"/>
          <a:lstStyle/>
          <a:p>
            <a:endParaRPr/>
          </a:p>
        </p:txBody>
      </p:sp>
      <p:sp>
        <p:nvSpPr>
          <p:cNvPr id="105" name="object 105"/>
          <p:cNvSpPr txBox="1"/>
          <p:nvPr/>
        </p:nvSpPr>
        <p:spPr>
          <a:xfrm>
            <a:off x="8706116" y="1594611"/>
            <a:ext cx="1025525" cy="330200"/>
          </a:xfrm>
          <a:prstGeom prst="rect">
            <a:avLst/>
          </a:prstGeom>
        </p:spPr>
        <p:txBody>
          <a:bodyPr vert="horz" wrap="square" lIns="0" tIns="12700" rIns="0" bIns="0" rtlCol="0">
            <a:spAutoFit/>
          </a:bodyPr>
          <a:lstStyle/>
          <a:p>
            <a:pPr marL="12700">
              <a:lnSpc>
                <a:spcPct val="100000"/>
              </a:lnSpc>
              <a:spcBef>
                <a:spcPts val="100"/>
              </a:spcBef>
            </a:pPr>
            <a:r>
              <a:rPr sz="1000" spc="-65" dirty="0">
                <a:latin typeface="Arial Black"/>
                <a:cs typeface="Arial Black"/>
              </a:rPr>
              <a:t>MX:</a:t>
            </a:r>
            <a:r>
              <a:rPr sz="1000" spc="-100" dirty="0">
                <a:latin typeface="Arial Black"/>
                <a:cs typeface="Arial Black"/>
              </a:rPr>
              <a:t> </a:t>
            </a:r>
            <a:r>
              <a:rPr sz="1000" spc="-10" dirty="0">
                <a:latin typeface="Arial Black"/>
                <a:cs typeface="Arial Black"/>
              </a:rPr>
              <a:t>Inflación</a:t>
            </a:r>
            <a:endParaRPr sz="1000">
              <a:latin typeface="Arial Black"/>
              <a:cs typeface="Arial Black"/>
            </a:endParaRPr>
          </a:p>
          <a:p>
            <a:pPr marL="12700">
              <a:lnSpc>
                <a:spcPct val="100000"/>
              </a:lnSpc>
            </a:pPr>
            <a:r>
              <a:rPr sz="1000" spc="105" dirty="0">
                <a:latin typeface="Lucida Sans Unicode"/>
                <a:cs typeface="Lucida Sans Unicode"/>
              </a:rPr>
              <a:t>(%</a:t>
            </a:r>
            <a:r>
              <a:rPr sz="1000" spc="-50" dirty="0">
                <a:latin typeface="Lucida Sans Unicode"/>
                <a:cs typeface="Lucida Sans Unicode"/>
              </a:rPr>
              <a:t> </a:t>
            </a:r>
            <a:r>
              <a:rPr sz="1000" dirty="0">
                <a:latin typeface="Lucida Sans Unicode"/>
                <a:cs typeface="Lucida Sans Unicode"/>
              </a:rPr>
              <a:t>YoY);</a:t>
            </a:r>
            <a:r>
              <a:rPr sz="1000" spc="-55" dirty="0">
                <a:latin typeface="Lucida Sans Unicode"/>
                <a:cs typeface="Lucida Sans Unicode"/>
              </a:rPr>
              <a:t> </a:t>
            </a:r>
            <a:r>
              <a:rPr sz="1000" spc="-140" dirty="0">
                <a:latin typeface="Lucida Sans Unicode"/>
                <a:cs typeface="Lucida Sans Unicode"/>
              </a:rPr>
              <a:t>1q</a:t>
            </a:r>
            <a:r>
              <a:rPr sz="1000" spc="-55" dirty="0">
                <a:latin typeface="Lucida Sans Unicode"/>
                <a:cs typeface="Lucida Sans Unicode"/>
              </a:rPr>
              <a:t> </a:t>
            </a:r>
            <a:r>
              <a:rPr sz="1000" spc="175" dirty="0">
                <a:latin typeface="Lucida Sans Unicode"/>
                <a:cs typeface="Lucida Sans Unicode"/>
              </a:rPr>
              <a:t>–</a:t>
            </a:r>
            <a:r>
              <a:rPr sz="1000" spc="-55" dirty="0">
                <a:latin typeface="Lucida Sans Unicode"/>
                <a:cs typeface="Lucida Sans Unicode"/>
              </a:rPr>
              <a:t> </a:t>
            </a:r>
            <a:r>
              <a:rPr sz="1000" spc="30" dirty="0">
                <a:latin typeface="Lucida Sans Unicode"/>
                <a:cs typeface="Lucida Sans Unicode"/>
              </a:rPr>
              <a:t>Jul</a:t>
            </a:r>
            <a:endParaRPr sz="1000">
              <a:latin typeface="Lucida Sans Unicode"/>
              <a:cs typeface="Lucida Sans Unicode"/>
            </a:endParaRPr>
          </a:p>
        </p:txBody>
      </p:sp>
      <p:grpSp>
        <p:nvGrpSpPr>
          <p:cNvPr id="106" name="object 106"/>
          <p:cNvGrpSpPr/>
          <p:nvPr/>
        </p:nvGrpSpPr>
        <p:grpSpPr>
          <a:xfrm>
            <a:off x="8705836" y="3823237"/>
            <a:ext cx="2916555" cy="594360"/>
            <a:chOff x="8705836" y="3823237"/>
            <a:chExt cx="2916555" cy="594360"/>
          </a:xfrm>
        </p:grpSpPr>
        <p:sp>
          <p:nvSpPr>
            <p:cNvPr id="107" name="object 107"/>
            <p:cNvSpPr/>
            <p:nvPr/>
          </p:nvSpPr>
          <p:spPr>
            <a:xfrm>
              <a:off x="8705836" y="3832762"/>
              <a:ext cx="2916555" cy="0"/>
            </a:xfrm>
            <a:custGeom>
              <a:avLst/>
              <a:gdLst/>
              <a:ahLst/>
              <a:cxnLst/>
              <a:rect l="l" t="t" r="r" b="b"/>
              <a:pathLst>
                <a:path w="2916554">
                  <a:moveTo>
                    <a:pt x="2916000" y="0"/>
                  </a:moveTo>
                  <a:lnTo>
                    <a:pt x="0" y="1"/>
                  </a:lnTo>
                </a:path>
              </a:pathLst>
            </a:custGeom>
            <a:ln w="19050">
              <a:solidFill>
                <a:srgbClr val="156082"/>
              </a:solidFill>
            </a:ln>
          </p:spPr>
          <p:txBody>
            <a:bodyPr wrap="square" lIns="0" tIns="0" rIns="0" bIns="0" rtlCol="0"/>
            <a:lstStyle/>
            <a:p>
              <a:endParaRPr/>
            </a:p>
          </p:txBody>
        </p:sp>
        <p:sp>
          <p:nvSpPr>
            <p:cNvPr id="108" name="object 108"/>
            <p:cNvSpPr/>
            <p:nvPr/>
          </p:nvSpPr>
          <p:spPr>
            <a:xfrm>
              <a:off x="8705836" y="4407561"/>
              <a:ext cx="2916555" cy="0"/>
            </a:xfrm>
            <a:custGeom>
              <a:avLst/>
              <a:gdLst/>
              <a:ahLst/>
              <a:cxnLst/>
              <a:rect l="l" t="t" r="r" b="b"/>
              <a:pathLst>
                <a:path w="2916554">
                  <a:moveTo>
                    <a:pt x="2916000" y="0"/>
                  </a:moveTo>
                  <a:lnTo>
                    <a:pt x="0" y="1"/>
                  </a:lnTo>
                </a:path>
              </a:pathLst>
            </a:custGeom>
            <a:ln w="19050">
              <a:solidFill>
                <a:srgbClr val="156082"/>
              </a:solidFill>
            </a:ln>
          </p:spPr>
          <p:txBody>
            <a:bodyPr wrap="square" lIns="0" tIns="0" rIns="0" bIns="0" rtlCol="0"/>
            <a:lstStyle/>
            <a:p>
              <a:endParaRPr/>
            </a:p>
          </p:txBody>
        </p:sp>
        <p:sp>
          <p:nvSpPr>
            <p:cNvPr id="109" name="object 109"/>
            <p:cNvSpPr/>
            <p:nvPr/>
          </p:nvSpPr>
          <p:spPr>
            <a:xfrm>
              <a:off x="8705836" y="4121351"/>
              <a:ext cx="2916555" cy="0"/>
            </a:xfrm>
            <a:custGeom>
              <a:avLst/>
              <a:gdLst/>
              <a:ahLst/>
              <a:cxnLst/>
              <a:rect l="l" t="t" r="r" b="b"/>
              <a:pathLst>
                <a:path w="2916554">
                  <a:moveTo>
                    <a:pt x="2916000" y="0"/>
                  </a:moveTo>
                  <a:lnTo>
                    <a:pt x="0" y="1"/>
                  </a:lnTo>
                </a:path>
              </a:pathLst>
            </a:custGeom>
            <a:ln w="19050">
              <a:solidFill>
                <a:srgbClr val="156082"/>
              </a:solidFill>
            </a:ln>
          </p:spPr>
          <p:txBody>
            <a:bodyPr wrap="square" lIns="0" tIns="0" rIns="0" bIns="0" rtlCol="0"/>
            <a:lstStyle/>
            <a:p>
              <a:endParaRPr/>
            </a:p>
          </p:txBody>
        </p:sp>
      </p:grpSp>
      <p:grpSp>
        <p:nvGrpSpPr>
          <p:cNvPr id="110" name="object 110"/>
          <p:cNvGrpSpPr/>
          <p:nvPr/>
        </p:nvGrpSpPr>
        <p:grpSpPr>
          <a:xfrm>
            <a:off x="446028" y="2083235"/>
            <a:ext cx="2910205" cy="3498215"/>
            <a:chOff x="446028" y="2083235"/>
            <a:chExt cx="2910205" cy="3498215"/>
          </a:xfrm>
        </p:grpSpPr>
        <p:sp>
          <p:nvSpPr>
            <p:cNvPr id="111" name="object 111"/>
            <p:cNvSpPr/>
            <p:nvPr/>
          </p:nvSpPr>
          <p:spPr>
            <a:xfrm>
              <a:off x="446263" y="2083469"/>
              <a:ext cx="2875280" cy="3497579"/>
            </a:xfrm>
            <a:custGeom>
              <a:avLst/>
              <a:gdLst/>
              <a:ahLst/>
              <a:cxnLst/>
              <a:rect l="l" t="t" r="r" b="b"/>
              <a:pathLst>
                <a:path w="2875279" h="3497579">
                  <a:moveTo>
                    <a:pt x="0" y="0"/>
                  </a:moveTo>
                  <a:lnTo>
                    <a:pt x="2875256" y="0"/>
                  </a:lnTo>
                  <a:lnTo>
                    <a:pt x="2875256" y="3497269"/>
                  </a:lnTo>
                  <a:lnTo>
                    <a:pt x="0" y="3497269"/>
                  </a:lnTo>
                  <a:lnTo>
                    <a:pt x="0" y="0"/>
                  </a:lnTo>
                  <a:close/>
                </a:path>
              </a:pathLst>
            </a:custGeom>
            <a:ln w="3175">
              <a:solidFill>
                <a:srgbClr val="000000"/>
              </a:solidFill>
            </a:ln>
          </p:spPr>
          <p:txBody>
            <a:bodyPr wrap="square" lIns="0" tIns="0" rIns="0" bIns="0" rtlCol="0"/>
            <a:lstStyle/>
            <a:p>
              <a:endParaRPr/>
            </a:p>
          </p:txBody>
        </p:sp>
        <p:sp>
          <p:nvSpPr>
            <p:cNvPr id="112" name="object 112"/>
            <p:cNvSpPr/>
            <p:nvPr/>
          </p:nvSpPr>
          <p:spPr>
            <a:xfrm>
              <a:off x="450066" y="2087143"/>
              <a:ext cx="2905760" cy="3489960"/>
            </a:xfrm>
            <a:custGeom>
              <a:avLst/>
              <a:gdLst/>
              <a:ahLst/>
              <a:cxnLst/>
              <a:rect l="l" t="t" r="r" b="b"/>
              <a:pathLst>
                <a:path w="2905760" h="3489960">
                  <a:moveTo>
                    <a:pt x="2867650" y="3489921"/>
                  </a:moveTo>
                  <a:lnTo>
                    <a:pt x="2867650" y="0"/>
                  </a:lnTo>
                </a:path>
                <a:path w="2905760" h="3489960">
                  <a:moveTo>
                    <a:pt x="2867650" y="3489921"/>
                  </a:moveTo>
                  <a:lnTo>
                    <a:pt x="2905682" y="3489921"/>
                  </a:lnTo>
                </a:path>
                <a:path w="2905760" h="3489960">
                  <a:moveTo>
                    <a:pt x="2867650" y="3100520"/>
                  </a:moveTo>
                  <a:lnTo>
                    <a:pt x="2905682" y="3100520"/>
                  </a:lnTo>
                </a:path>
                <a:path w="2905760" h="3489960">
                  <a:moveTo>
                    <a:pt x="2867650" y="2718465"/>
                  </a:moveTo>
                  <a:lnTo>
                    <a:pt x="2905682" y="2718465"/>
                  </a:lnTo>
                </a:path>
                <a:path w="2905760" h="3489960">
                  <a:moveTo>
                    <a:pt x="2867650" y="2329063"/>
                  </a:moveTo>
                  <a:lnTo>
                    <a:pt x="2905682" y="2329063"/>
                  </a:lnTo>
                </a:path>
                <a:path w="2905760" h="3489960">
                  <a:moveTo>
                    <a:pt x="2867650" y="1939661"/>
                  </a:moveTo>
                  <a:lnTo>
                    <a:pt x="2905682" y="1939661"/>
                  </a:lnTo>
                </a:path>
                <a:path w="2905760" h="3489960">
                  <a:moveTo>
                    <a:pt x="2867650" y="1550260"/>
                  </a:moveTo>
                  <a:lnTo>
                    <a:pt x="2905682" y="1550260"/>
                  </a:lnTo>
                </a:path>
                <a:path w="2905760" h="3489960">
                  <a:moveTo>
                    <a:pt x="2867650" y="1160858"/>
                  </a:moveTo>
                  <a:lnTo>
                    <a:pt x="2905682" y="1160858"/>
                  </a:lnTo>
                </a:path>
                <a:path w="2905760" h="3489960">
                  <a:moveTo>
                    <a:pt x="2867650" y="778803"/>
                  </a:moveTo>
                  <a:lnTo>
                    <a:pt x="2905682" y="778803"/>
                  </a:lnTo>
                </a:path>
                <a:path w="2905760" h="3489960">
                  <a:moveTo>
                    <a:pt x="2867650" y="389401"/>
                  </a:moveTo>
                  <a:lnTo>
                    <a:pt x="2905682" y="389401"/>
                  </a:lnTo>
                </a:path>
                <a:path w="2905760" h="3489960">
                  <a:moveTo>
                    <a:pt x="2867650" y="0"/>
                  </a:moveTo>
                  <a:lnTo>
                    <a:pt x="2905682" y="0"/>
                  </a:lnTo>
                </a:path>
                <a:path w="2905760" h="3489960">
                  <a:moveTo>
                    <a:pt x="0" y="2718465"/>
                  </a:moveTo>
                  <a:lnTo>
                    <a:pt x="2867650" y="2718465"/>
                  </a:lnTo>
                </a:path>
                <a:path w="2905760" h="3489960">
                  <a:moveTo>
                    <a:pt x="0" y="2718465"/>
                  </a:moveTo>
                  <a:lnTo>
                    <a:pt x="0" y="2747854"/>
                  </a:lnTo>
                </a:path>
                <a:path w="2905760" h="3489960">
                  <a:moveTo>
                    <a:pt x="258620" y="2718465"/>
                  </a:moveTo>
                  <a:lnTo>
                    <a:pt x="258620" y="2747854"/>
                  </a:lnTo>
                </a:path>
                <a:path w="2905760" h="3489960">
                  <a:moveTo>
                    <a:pt x="509635" y="2718465"/>
                  </a:moveTo>
                  <a:lnTo>
                    <a:pt x="509635" y="2747854"/>
                  </a:lnTo>
                </a:path>
                <a:path w="2905760" h="3489960">
                  <a:moveTo>
                    <a:pt x="768256" y="2718465"/>
                  </a:moveTo>
                  <a:lnTo>
                    <a:pt x="768256" y="2747854"/>
                  </a:lnTo>
                </a:path>
                <a:path w="2905760" h="3489960">
                  <a:moveTo>
                    <a:pt x="1026877" y="2718465"/>
                  </a:moveTo>
                  <a:lnTo>
                    <a:pt x="1026877" y="2747854"/>
                  </a:lnTo>
                </a:path>
                <a:path w="2905760" h="3489960">
                  <a:moveTo>
                    <a:pt x="1277891" y="2718465"/>
                  </a:moveTo>
                  <a:lnTo>
                    <a:pt x="1277891" y="2747854"/>
                  </a:lnTo>
                </a:path>
                <a:path w="2905760" h="3489960">
                  <a:moveTo>
                    <a:pt x="1536512" y="2718465"/>
                  </a:moveTo>
                  <a:lnTo>
                    <a:pt x="1536512" y="2747854"/>
                  </a:lnTo>
                </a:path>
                <a:path w="2905760" h="3489960">
                  <a:moveTo>
                    <a:pt x="1795133" y="2718465"/>
                  </a:moveTo>
                  <a:lnTo>
                    <a:pt x="1795133" y="2747854"/>
                  </a:lnTo>
                </a:path>
                <a:path w="2905760" h="3489960">
                  <a:moveTo>
                    <a:pt x="2046148" y="2718465"/>
                  </a:moveTo>
                  <a:lnTo>
                    <a:pt x="2046148" y="2747854"/>
                  </a:lnTo>
                </a:path>
                <a:path w="2905760" h="3489960">
                  <a:moveTo>
                    <a:pt x="2304769" y="2718465"/>
                  </a:moveTo>
                  <a:lnTo>
                    <a:pt x="2304769" y="2747854"/>
                  </a:lnTo>
                </a:path>
                <a:path w="2905760" h="3489960">
                  <a:moveTo>
                    <a:pt x="2563390" y="2718465"/>
                  </a:moveTo>
                  <a:lnTo>
                    <a:pt x="2563390" y="2747854"/>
                  </a:lnTo>
                </a:path>
                <a:path w="2905760" h="3489960">
                  <a:moveTo>
                    <a:pt x="2814404" y="2718465"/>
                  </a:moveTo>
                  <a:lnTo>
                    <a:pt x="2814404" y="2747854"/>
                  </a:lnTo>
                </a:path>
              </a:pathLst>
            </a:custGeom>
            <a:ln w="6074">
              <a:solidFill>
                <a:srgbClr val="000000"/>
              </a:solidFill>
            </a:ln>
          </p:spPr>
          <p:txBody>
            <a:bodyPr wrap="square" lIns="0" tIns="0" rIns="0" bIns="0" rtlCol="0"/>
            <a:lstStyle/>
            <a:p>
              <a:endParaRPr/>
            </a:p>
          </p:txBody>
        </p:sp>
        <p:sp>
          <p:nvSpPr>
            <p:cNvPr id="113" name="object 113"/>
            <p:cNvSpPr/>
            <p:nvPr/>
          </p:nvSpPr>
          <p:spPr>
            <a:xfrm>
              <a:off x="457673" y="3123099"/>
              <a:ext cx="2662555" cy="1021715"/>
            </a:xfrm>
            <a:custGeom>
              <a:avLst/>
              <a:gdLst/>
              <a:ahLst/>
              <a:cxnLst/>
              <a:rect l="l" t="t" r="r" b="b"/>
              <a:pathLst>
                <a:path w="2662555" h="1021714">
                  <a:moveTo>
                    <a:pt x="0" y="955136"/>
                  </a:moveTo>
                  <a:lnTo>
                    <a:pt x="15212" y="955136"/>
                  </a:lnTo>
                  <a:lnTo>
                    <a:pt x="38032" y="962483"/>
                  </a:lnTo>
                  <a:lnTo>
                    <a:pt x="53245" y="977178"/>
                  </a:lnTo>
                  <a:lnTo>
                    <a:pt x="68458" y="984525"/>
                  </a:lnTo>
                  <a:lnTo>
                    <a:pt x="83671" y="977178"/>
                  </a:lnTo>
                  <a:lnTo>
                    <a:pt x="98884" y="1021261"/>
                  </a:lnTo>
                  <a:lnTo>
                    <a:pt x="121703" y="977178"/>
                  </a:lnTo>
                  <a:lnTo>
                    <a:pt x="136916" y="947789"/>
                  </a:lnTo>
                  <a:lnTo>
                    <a:pt x="152129" y="999219"/>
                  </a:lnTo>
                  <a:lnTo>
                    <a:pt x="167342" y="969830"/>
                  </a:lnTo>
                  <a:lnTo>
                    <a:pt x="190162" y="947789"/>
                  </a:lnTo>
                  <a:lnTo>
                    <a:pt x="205375" y="933094"/>
                  </a:lnTo>
                  <a:lnTo>
                    <a:pt x="220588" y="933094"/>
                  </a:lnTo>
                  <a:lnTo>
                    <a:pt x="235801" y="918400"/>
                  </a:lnTo>
                  <a:lnTo>
                    <a:pt x="258620" y="903706"/>
                  </a:lnTo>
                  <a:lnTo>
                    <a:pt x="273833" y="903706"/>
                  </a:lnTo>
                  <a:lnTo>
                    <a:pt x="289046" y="903706"/>
                  </a:lnTo>
                  <a:lnTo>
                    <a:pt x="304259" y="903706"/>
                  </a:lnTo>
                  <a:lnTo>
                    <a:pt x="327079" y="911053"/>
                  </a:lnTo>
                  <a:lnTo>
                    <a:pt x="342292" y="962483"/>
                  </a:lnTo>
                  <a:lnTo>
                    <a:pt x="357505" y="969830"/>
                  </a:lnTo>
                  <a:lnTo>
                    <a:pt x="372718" y="940442"/>
                  </a:lnTo>
                  <a:lnTo>
                    <a:pt x="395537" y="940442"/>
                  </a:lnTo>
                  <a:lnTo>
                    <a:pt x="410750" y="933094"/>
                  </a:lnTo>
                  <a:lnTo>
                    <a:pt x="425963" y="933094"/>
                  </a:lnTo>
                  <a:lnTo>
                    <a:pt x="441176" y="933094"/>
                  </a:lnTo>
                  <a:lnTo>
                    <a:pt x="463996" y="925747"/>
                  </a:lnTo>
                  <a:lnTo>
                    <a:pt x="479209" y="889011"/>
                  </a:lnTo>
                  <a:lnTo>
                    <a:pt x="494422" y="874317"/>
                  </a:lnTo>
                  <a:lnTo>
                    <a:pt x="509635" y="881664"/>
                  </a:lnTo>
                  <a:lnTo>
                    <a:pt x="532454" y="881664"/>
                  </a:lnTo>
                  <a:lnTo>
                    <a:pt x="547667" y="859622"/>
                  </a:lnTo>
                  <a:lnTo>
                    <a:pt x="562880" y="800845"/>
                  </a:lnTo>
                  <a:lnTo>
                    <a:pt x="578093" y="793498"/>
                  </a:lnTo>
                  <a:lnTo>
                    <a:pt x="600913" y="793498"/>
                  </a:lnTo>
                  <a:lnTo>
                    <a:pt x="616126" y="778803"/>
                  </a:lnTo>
                  <a:lnTo>
                    <a:pt x="631339" y="771456"/>
                  </a:lnTo>
                  <a:lnTo>
                    <a:pt x="646552" y="749414"/>
                  </a:lnTo>
                  <a:lnTo>
                    <a:pt x="669371" y="756762"/>
                  </a:lnTo>
                  <a:lnTo>
                    <a:pt x="684584" y="727373"/>
                  </a:lnTo>
                  <a:lnTo>
                    <a:pt x="699797" y="720025"/>
                  </a:lnTo>
                  <a:lnTo>
                    <a:pt x="715010" y="683289"/>
                  </a:lnTo>
                  <a:lnTo>
                    <a:pt x="737830" y="661248"/>
                  </a:lnTo>
                  <a:lnTo>
                    <a:pt x="753043" y="609817"/>
                  </a:lnTo>
                  <a:lnTo>
                    <a:pt x="768256" y="551040"/>
                  </a:lnTo>
                  <a:lnTo>
                    <a:pt x="783469" y="543693"/>
                  </a:lnTo>
                  <a:lnTo>
                    <a:pt x="806288" y="514304"/>
                  </a:lnTo>
                  <a:lnTo>
                    <a:pt x="821501" y="492262"/>
                  </a:lnTo>
                  <a:lnTo>
                    <a:pt x="836714" y="455526"/>
                  </a:lnTo>
                  <a:lnTo>
                    <a:pt x="851927" y="418790"/>
                  </a:lnTo>
                  <a:lnTo>
                    <a:pt x="874747" y="389401"/>
                  </a:lnTo>
                  <a:lnTo>
                    <a:pt x="889960" y="382054"/>
                  </a:lnTo>
                  <a:lnTo>
                    <a:pt x="905173" y="345318"/>
                  </a:lnTo>
                  <a:lnTo>
                    <a:pt x="920386" y="293888"/>
                  </a:lnTo>
                  <a:lnTo>
                    <a:pt x="943205" y="271846"/>
                  </a:lnTo>
                  <a:lnTo>
                    <a:pt x="958418" y="271846"/>
                  </a:lnTo>
                  <a:lnTo>
                    <a:pt x="973631" y="257152"/>
                  </a:lnTo>
                  <a:lnTo>
                    <a:pt x="988844" y="227763"/>
                  </a:lnTo>
                  <a:lnTo>
                    <a:pt x="1004057" y="220416"/>
                  </a:lnTo>
                  <a:lnTo>
                    <a:pt x="1026877" y="213068"/>
                  </a:lnTo>
                  <a:lnTo>
                    <a:pt x="1042090" y="176332"/>
                  </a:lnTo>
                  <a:lnTo>
                    <a:pt x="1057303" y="132249"/>
                  </a:lnTo>
                  <a:lnTo>
                    <a:pt x="1072516" y="102860"/>
                  </a:lnTo>
                  <a:lnTo>
                    <a:pt x="1095335" y="73472"/>
                  </a:lnTo>
                  <a:lnTo>
                    <a:pt x="1110548" y="73472"/>
                  </a:lnTo>
                  <a:lnTo>
                    <a:pt x="1125761" y="51430"/>
                  </a:lnTo>
                  <a:lnTo>
                    <a:pt x="1140974" y="36736"/>
                  </a:lnTo>
                  <a:lnTo>
                    <a:pt x="1163794" y="0"/>
                  </a:lnTo>
                  <a:lnTo>
                    <a:pt x="1179007" y="58777"/>
                  </a:lnTo>
                  <a:lnTo>
                    <a:pt x="1194220" y="58777"/>
                  </a:lnTo>
                  <a:lnTo>
                    <a:pt x="1209433" y="58777"/>
                  </a:lnTo>
                  <a:lnTo>
                    <a:pt x="1232252" y="44083"/>
                  </a:lnTo>
                  <a:lnTo>
                    <a:pt x="1247465" y="36736"/>
                  </a:lnTo>
                  <a:lnTo>
                    <a:pt x="1262678" y="51430"/>
                  </a:lnTo>
                  <a:lnTo>
                    <a:pt x="1277891" y="88166"/>
                  </a:lnTo>
                  <a:lnTo>
                    <a:pt x="1300711" y="95513"/>
                  </a:lnTo>
                  <a:lnTo>
                    <a:pt x="1315924" y="124902"/>
                  </a:lnTo>
                  <a:lnTo>
                    <a:pt x="1331137" y="176332"/>
                  </a:lnTo>
                  <a:lnTo>
                    <a:pt x="1346350" y="205721"/>
                  </a:lnTo>
                  <a:lnTo>
                    <a:pt x="1369169" y="235110"/>
                  </a:lnTo>
                  <a:lnTo>
                    <a:pt x="1384382" y="257152"/>
                  </a:lnTo>
                  <a:lnTo>
                    <a:pt x="1399595" y="337971"/>
                  </a:lnTo>
                  <a:lnTo>
                    <a:pt x="1414808" y="352665"/>
                  </a:lnTo>
                  <a:lnTo>
                    <a:pt x="1437628" y="367360"/>
                  </a:lnTo>
                  <a:lnTo>
                    <a:pt x="1452841" y="411443"/>
                  </a:lnTo>
                  <a:lnTo>
                    <a:pt x="1468054" y="477568"/>
                  </a:lnTo>
                  <a:lnTo>
                    <a:pt x="1483267" y="521651"/>
                  </a:lnTo>
                  <a:lnTo>
                    <a:pt x="1506086" y="558387"/>
                  </a:lnTo>
                  <a:lnTo>
                    <a:pt x="1521299" y="565734"/>
                  </a:lnTo>
                  <a:lnTo>
                    <a:pt x="1536512" y="602470"/>
                  </a:lnTo>
                  <a:lnTo>
                    <a:pt x="1551725" y="617165"/>
                  </a:lnTo>
                  <a:lnTo>
                    <a:pt x="1574545" y="653901"/>
                  </a:lnTo>
                  <a:lnTo>
                    <a:pt x="1589758" y="653901"/>
                  </a:lnTo>
                  <a:lnTo>
                    <a:pt x="1604971" y="675942"/>
                  </a:lnTo>
                  <a:lnTo>
                    <a:pt x="1620184" y="712678"/>
                  </a:lnTo>
                  <a:lnTo>
                    <a:pt x="1643003" y="749414"/>
                  </a:lnTo>
                  <a:lnTo>
                    <a:pt x="1658216" y="756762"/>
                  </a:lnTo>
                  <a:lnTo>
                    <a:pt x="1673429" y="778803"/>
                  </a:lnTo>
                  <a:lnTo>
                    <a:pt x="1688642" y="778803"/>
                  </a:lnTo>
                  <a:lnTo>
                    <a:pt x="1711462" y="771456"/>
                  </a:lnTo>
                  <a:lnTo>
                    <a:pt x="1726675" y="822886"/>
                  </a:lnTo>
                  <a:lnTo>
                    <a:pt x="1741888" y="830234"/>
                  </a:lnTo>
                  <a:lnTo>
                    <a:pt x="1757101" y="837581"/>
                  </a:lnTo>
                  <a:lnTo>
                    <a:pt x="1779920" y="844928"/>
                  </a:lnTo>
                  <a:lnTo>
                    <a:pt x="1795133" y="881664"/>
                  </a:lnTo>
                  <a:lnTo>
                    <a:pt x="1810346" y="874317"/>
                  </a:lnTo>
                  <a:lnTo>
                    <a:pt x="1825559" y="889011"/>
                  </a:lnTo>
                  <a:lnTo>
                    <a:pt x="1840772" y="903706"/>
                  </a:lnTo>
                  <a:lnTo>
                    <a:pt x="1863592" y="889011"/>
                  </a:lnTo>
                  <a:lnTo>
                    <a:pt x="1878805" y="903706"/>
                  </a:lnTo>
                  <a:lnTo>
                    <a:pt x="1894018" y="903706"/>
                  </a:lnTo>
                  <a:lnTo>
                    <a:pt x="1909231" y="911053"/>
                  </a:lnTo>
                  <a:lnTo>
                    <a:pt x="1932050" y="925747"/>
                  </a:lnTo>
                  <a:lnTo>
                    <a:pt x="1947263" y="933094"/>
                  </a:lnTo>
                  <a:lnTo>
                    <a:pt x="1962476" y="955136"/>
                  </a:lnTo>
                  <a:lnTo>
                    <a:pt x="1977689" y="984525"/>
                  </a:lnTo>
                  <a:lnTo>
                    <a:pt x="2000509" y="984525"/>
                  </a:lnTo>
                  <a:lnTo>
                    <a:pt x="2015722" y="977178"/>
                  </a:lnTo>
                  <a:lnTo>
                    <a:pt x="2030935" y="962483"/>
                  </a:lnTo>
                  <a:lnTo>
                    <a:pt x="2046148" y="962483"/>
                  </a:lnTo>
                  <a:lnTo>
                    <a:pt x="2068967" y="977178"/>
                  </a:lnTo>
                  <a:lnTo>
                    <a:pt x="2084180" y="977178"/>
                  </a:lnTo>
                  <a:lnTo>
                    <a:pt x="2099393" y="969830"/>
                  </a:lnTo>
                  <a:lnTo>
                    <a:pt x="2114606" y="991872"/>
                  </a:lnTo>
                  <a:lnTo>
                    <a:pt x="2137426" y="955136"/>
                  </a:lnTo>
                  <a:lnTo>
                    <a:pt x="2152639" y="925747"/>
                  </a:lnTo>
                  <a:lnTo>
                    <a:pt x="2167852" y="911053"/>
                  </a:lnTo>
                  <a:lnTo>
                    <a:pt x="2183065" y="911053"/>
                  </a:lnTo>
                  <a:lnTo>
                    <a:pt x="2205884" y="874317"/>
                  </a:lnTo>
                  <a:lnTo>
                    <a:pt x="2221097" y="866970"/>
                  </a:lnTo>
                  <a:lnTo>
                    <a:pt x="2236310" y="852275"/>
                  </a:lnTo>
                  <a:lnTo>
                    <a:pt x="2251523" y="859622"/>
                  </a:lnTo>
                  <a:lnTo>
                    <a:pt x="2274343" y="859622"/>
                  </a:lnTo>
                  <a:lnTo>
                    <a:pt x="2289556" y="866970"/>
                  </a:lnTo>
                  <a:lnTo>
                    <a:pt x="2304769" y="859622"/>
                  </a:lnTo>
                  <a:lnTo>
                    <a:pt x="2319982" y="852275"/>
                  </a:lnTo>
                  <a:lnTo>
                    <a:pt x="2342801" y="844928"/>
                  </a:lnTo>
                  <a:lnTo>
                    <a:pt x="2358014" y="859622"/>
                  </a:lnTo>
                  <a:lnTo>
                    <a:pt x="2373227" y="837581"/>
                  </a:lnTo>
                  <a:lnTo>
                    <a:pt x="2388440" y="844928"/>
                  </a:lnTo>
                  <a:lnTo>
                    <a:pt x="2411260" y="800845"/>
                  </a:lnTo>
                  <a:lnTo>
                    <a:pt x="2426473" y="837581"/>
                  </a:lnTo>
                  <a:lnTo>
                    <a:pt x="2441686" y="844928"/>
                  </a:lnTo>
                  <a:lnTo>
                    <a:pt x="2456899" y="808192"/>
                  </a:lnTo>
                  <a:lnTo>
                    <a:pt x="2479718" y="793498"/>
                  </a:lnTo>
                  <a:lnTo>
                    <a:pt x="2494931" y="800845"/>
                  </a:lnTo>
                  <a:lnTo>
                    <a:pt x="2510144" y="808192"/>
                  </a:lnTo>
                  <a:lnTo>
                    <a:pt x="2525357" y="815539"/>
                  </a:lnTo>
                  <a:lnTo>
                    <a:pt x="2548177" y="822886"/>
                  </a:lnTo>
                  <a:lnTo>
                    <a:pt x="2563390" y="852275"/>
                  </a:lnTo>
                  <a:lnTo>
                    <a:pt x="2578603" y="852275"/>
                  </a:lnTo>
                  <a:lnTo>
                    <a:pt x="2593816" y="859622"/>
                  </a:lnTo>
                  <a:lnTo>
                    <a:pt x="2616635" y="874317"/>
                  </a:lnTo>
                  <a:lnTo>
                    <a:pt x="2631848" y="881664"/>
                  </a:lnTo>
                  <a:lnTo>
                    <a:pt x="2647061" y="918400"/>
                  </a:lnTo>
                  <a:lnTo>
                    <a:pt x="2662274" y="911053"/>
                  </a:lnTo>
                </a:path>
              </a:pathLst>
            </a:custGeom>
            <a:ln w="18451">
              <a:solidFill>
                <a:srgbClr val="0070C0"/>
              </a:solidFill>
            </a:ln>
          </p:spPr>
          <p:txBody>
            <a:bodyPr wrap="square" lIns="0" tIns="0" rIns="0" bIns="0" rtlCol="0"/>
            <a:lstStyle/>
            <a:p>
              <a:endParaRPr/>
            </a:p>
          </p:txBody>
        </p:sp>
        <p:sp>
          <p:nvSpPr>
            <p:cNvPr id="114" name="object 114"/>
            <p:cNvSpPr/>
            <p:nvPr/>
          </p:nvSpPr>
          <p:spPr>
            <a:xfrm>
              <a:off x="457673" y="3101057"/>
              <a:ext cx="2662555" cy="1300480"/>
            </a:xfrm>
            <a:custGeom>
              <a:avLst/>
              <a:gdLst/>
              <a:ahLst/>
              <a:cxnLst/>
              <a:rect l="l" t="t" r="r" b="b"/>
              <a:pathLst>
                <a:path w="2662555" h="1300479">
                  <a:moveTo>
                    <a:pt x="0" y="1087386"/>
                  </a:moveTo>
                  <a:lnTo>
                    <a:pt x="15212" y="1065344"/>
                  </a:lnTo>
                  <a:lnTo>
                    <a:pt x="38032" y="1021261"/>
                  </a:lnTo>
                  <a:lnTo>
                    <a:pt x="53245" y="947789"/>
                  </a:lnTo>
                  <a:lnTo>
                    <a:pt x="68458" y="984525"/>
                  </a:lnTo>
                  <a:lnTo>
                    <a:pt x="83671" y="1160858"/>
                  </a:lnTo>
                  <a:lnTo>
                    <a:pt x="98884" y="1300455"/>
                  </a:lnTo>
                  <a:lnTo>
                    <a:pt x="121703" y="1271066"/>
                  </a:lnTo>
                  <a:lnTo>
                    <a:pt x="136916" y="1153511"/>
                  </a:lnTo>
                  <a:lnTo>
                    <a:pt x="152129" y="1146163"/>
                  </a:lnTo>
                  <a:lnTo>
                    <a:pt x="167342" y="1087386"/>
                  </a:lnTo>
                  <a:lnTo>
                    <a:pt x="190162" y="1021261"/>
                  </a:lnTo>
                  <a:lnTo>
                    <a:pt x="205375" y="1006566"/>
                  </a:lnTo>
                  <a:lnTo>
                    <a:pt x="220588" y="991872"/>
                  </a:lnTo>
                  <a:lnTo>
                    <a:pt x="235801" y="925747"/>
                  </a:lnTo>
                  <a:lnTo>
                    <a:pt x="258620" y="903706"/>
                  </a:lnTo>
                  <a:lnTo>
                    <a:pt x="273833" y="903706"/>
                  </a:lnTo>
                  <a:lnTo>
                    <a:pt x="289046" y="940442"/>
                  </a:lnTo>
                  <a:lnTo>
                    <a:pt x="304259" y="911053"/>
                  </a:lnTo>
                  <a:lnTo>
                    <a:pt x="327079" y="911053"/>
                  </a:lnTo>
                  <a:lnTo>
                    <a:pt x="342292" y="1035955"/>
                  </a:lnTo>
                  <a:lnTo>
                    <a:pt x="357505" y="1072691"/>
                  </a:lnTo>
                  <a:lnTo>
                    <a:pt x="372718" y="1080038"/>
                  </a:lnTo>
                  <a:lnTo>
                    <a:pt x="395537" y="1102080"/>
                  </a:lnTo>
                  <a:lnTo>
                    <a:pt x="410750" y="1057997"/>
                  </a:lnTo>
                  <a:lnTo>
                    <a:pt x="425963" y="977178"/>
                  </a:lnTo>
                  <a:lnTo>
                    <a:pt x="441176" y="955136"/>
                  </a:lnTo>
                  <a:lnTo>
                    <a:pt x="463996" y="991872"/>
                  </a:lnTo>
                  <a:lnTo>
                    <a:pt x="479209" y="903706"/>
                  </a:lnTo>
                  <a:lnTo>
                    <a:pt x="494422" y="690637"/>
                  </a:lnTo>
                  <a:lnTo>
                    <a:pt x="509635" y="528998"/>
                  </a:lnTo>
                  <a:lnTo>
                    <a:pt x="532454" y="514304"/>
                  </a:lnTo>
                  <a:lnTo>
                    <a:pt x="547667" y="580429"/>
                  </a:lnTo>
                  <a:lnTo>
                    <a:pt x="562880" y="536345"/>
                  </a:lnTo>
                  <a:lnTo>
                    <a:pt x="578093" y="536345"/>
                  </a:lnTo>
                  <a:lnTo>
                    <a:pt x="600913" y="587776"/>
                  </a:lnTo>
                  <a:lnTo>
                    <a:pt x="616126" y="587776"/>
                  </a:lnTo>
                  <a:lnTo>
                    <a:pt x="631339" y="565734"/>
                  </a:lnTo>
                  <a:lnTo>
                    <a:pt x="646552" y="617165"/>
                  </a:lnTo>
                  <a:lnTo>
                    <a:pt x="669371" y="617165"/>
                  </a:lnTo>
                  <a:lnTo>
                    <a:pt x="684584" y="565734"/>
                  </a:lnTo>
                  <a:lnTo>
                    <a:pt x="699797" y="514304"/>
                  </a:lnTo>
                  <a:lnTo>
                    <a:pt x="715010" y="514304"/>
                  </a:lnTo>
                  <a:lnTo>
                    <a:pt x="737830" y="470221"/>
                  </a:lnTo>
                  <a:lnTo>
                    <a:pt x="753043" y="337971"/>
                  </a:lnTo>
                  <a:lnTo>
                    <a:pt x="768256" y="205721"/>
                  </a:lnTo>
                  <a:lnTo>
                    <a:pt x="783469" y="257152"/>
                  </a:lnTo>
                  <a:lnTo>
                    <a:pt x="806288" y="293888"/>
                  </a:lnTo>
                  <a:lnTo>
                    <a:pt x="821501" y="315929"/>
                  </a:lnTo>
                  <a:lnTo>
                    <a:pt x="836714" y="337971"/>
                  </a:lnTo>
                  <a:lnTo>
                    <a:pt x="851927" y="301235"/>
                  </a:lnTo>
                  <a:lnTo>
                    <a:pt x="874747" y="279193"/>
                  </a:lnTo>
                  <a:lnTo>
                    <a:pt x="889960" y="286540"/>
                  </a:lnTo>
                  <a:lnTo>
                    <a:pt x="905173" y="220416"/>
                  </a:lnTo>
                  <a:lnTo>
                    <a:pt x="920386" y="205721"/>
                  </a:lnTo>
                  <a:lnTo>
                    <a:pt x="943205" y="220416"/>
                  </a:lnTo>
                  <a:lnTo>
                    <a:pt x="958418" y="227763"/>
                  </a:lnTo>
                  <a:lnTo>
                    <a:pt x="973631" y="205721"/>
                  </a:lnTo>
                  <a:lnTo>
                    <a:pt x="988844" y="168985"/>
                  </a:lnTo>
                  <a:lnTo>
                    <a:pt x="1004057" y="132249"/>
                  </a:lnTo>
                  <a:lnTo>
                    <a:pt x="1026877" y="117555"/>
                  </a:lnTo>
                  <a:lnTo>
                    <a:pt x="1042090" y="124902"/>
                  </a:lnTo>
                  <a:lnTo>
                    <a:pt x="1057303" y="29388"/>
                  </a:lnTo>
                  <a:lnTo>
                    <a:pt x="1072516" y="0"/>
                  </a:lnTo>
                  <a:lnTo>
                    <a:pt x="1095335" y="0"/>
                  </a:lnTo>
                  <a:lnTo>
                    <a:pt x="1110548" y="22041"/>
                  </a:lnTo>
                  <a:lnTo>
                    <a:pt x="1125761" y="44083"/>
                  </a:lnTo>
                  <a:lnTo>
                    <a:pt x="1140974" y="95513"/>
                  </a:lnTo>
                  <a:lnTo>
                    <a:pt x="1163794" y="124902"/>
                  </a:lnTo>
                  <a:lnTo>
                    <a:pt x="1179007" y="257152"/>
                  </a:lnTo>
                  <a:lnTo>
                    <a:pt x="1194220" y="191027"/>
                  </a:lnTo>
                  <a:lnTo>
                    <a:pt x="1209433" y="176332"/>
                  </a:lnTo>
                  <a:lnTo>
                    <a:pt x="1232252" y="161638"/>
                  </a:lnTo>
                  <a:lnTo>
                    <a:pt x="1247465" y="168985"/>
                  </a:lnTo>
                  <a:lnTo>
                    <a:pt x="1262678" y="198374"/>
                  </a:lnTo>
                  <a:lnTo>
                    <a:pt x="1277891" y="249804"/>
                  </a:lnTo>
                  <a:lnTo>
                    <a:pt x="1300711" y="323276"/>
                  </a:lnTo>
                  <a:lnTo>
                    <a:pt x="1315924" y="426137"/>
                  </a:lnTo>
                  <a:lnTo>
                    <a:pt x="1331137" y="492262"/>
                  </a:lnTo>
                  <a:lnTo>
                    <a:pt x="1346350" y="484915"/>
                  </a:lnTo>
                  <a:lnTo>
                    <a:pt x="1369169" y="536345"/>
                  </a:lnTo>
                  <a:lnTo>
                    <a:pt x="1384382" y="602470"/>
                  </a:lnTo>
                  <a:lnTo>
                    <a:pt x="1399595" y="697984"/>
                  </a:lnTo>
                  <a:lnTo>
                    <a:pt x="1414808" y="742067"/>
                  </a:lnTo>
                  <a:lnTo>
                    <a:pt x="1437628" y="771456"/>
                  </a:lnTo>
                  <a:lnTo>
                    <a:pt x="1452841" y="771456"/>
                  </a:lnTo>
                  <a:lnTo>
                    <a:pt x="1468054" y="793498"/>
                  </a:lnTo>
                  <a:lnTo>
                    <a:pt x="1483267" y="808192"/>
                  </a:lnTo>
                  <a:lnTo>
                    <a:pt x="1506086" y="837581"/>
                  </a:lnTo>
                  <a:lnTo>
                    <a:pt x="1521299" y="837581"/>
                  </a:lnTo>
                  <a:lnTo>
                    <a:pt x="1536512" y="874317"/>
                  </a:lnTo>
                  <a:lnTo>
                    <a:pt x="1551725" y="874317"/>
                  </a:lnTo>
                  <a:lnTo>
                    <a:pt x="1574545" y="866970"/>
                  </a:lnTo>
                  <a:lnTo>
                    <a:pt x="1589758" y="859622"/>
                  </a:lnTo>
                  <a:lnTo>
                    <a:pt x="1604971" y="837581"/>
                  </a:lnTo>
                  <a:lnTo>
                    <a:pt x="1620184" y="756762"/>
                  </a:lnTo>
                  <a:lnTo>
                    <a:pt x="1643003" y="749414"/>
                  </a:lnTo>
                  <a:lnTo>
                    <a:pt x="1658216" y="756762"/>
                  </a:lnTo>
                  <a:lnTo>
                    <a:pt x="1673429" y="837581"/>
                  </a:lnTo>
                  <a:lnTo>
                    <a:pt x="1688642" y="859622"/>
                  </a:lnTo>
                  <a:lnTo>
                    <a:pt x="1711462" y="830234"/>
                  </a:lnTo>
                  <a:lnTo>
                    <a:pt x="1726675" y="852275"/>
                  </a:lnTo>
                  <a:lnTo>
                    <a:pt x="1741888" y="800845"/>
                  </a:lnTo>
                  <a:lnTo>
                    <a:pt x="1757101" y="793498"/>
                  </a:lnTo>
                  <a:lnTo>
                    <a:pt x="1779920" y="771456"/>
                  </a:lnTo>
                  <a:lnTo>
                    <a:pt x="1795133" y="808192"/>
                  </a:lnTo>
                  <a:lnTo>
                    <a:pt x="1810346" y="771456"/>
                  </a:lnTo>
                  <a:lnTo>
                    <a:pt x="1825559" y="697984"/>
                  </a:lnTo>
                  <a:lnTo>
                    <a:pt x="1840772" y="617165"/>
                  </a:lnTo>
                  <a:lnTo>
                    <a:pt x="1863592" y="631859"/>
                  </a:lnTo>
                  <a:lnTo>
                    <a:pt x="1878805" y="697984"/>
                  </a:lnTo>
                  <a:lnTo>
                    <a:pt x="1894018" y="764109"/>
                  </a:lnTo>
                  <a:lnTo>
                    <a:pt x="1909231" y="800845"/>
                  </a:lnTo>
                  <a:lnTo>
                    <a:pt x="1932050" y="830234"/>
                  </a:lnTo>
                  <a:lnTo>
                    <a:pt x="1947263" y="793498"/>
                  </a:lnTo>
                  <a:lnTo>
                    <a:pt x="1962476" y="764109"/>
                  </a:lnTo>
                  <a:lnTo>
                    <a:pt x="1977689" y="815539"/>
                  </a:lnTo>
                  <a:lnTo>
                    <a:pt x="2000509" y="822886"/>
                  </a:lnTo>
                  <a:lnTo>
                    <a:pt x="2015722" y="837581"/>
                  </a:lnTo>
                  <a:lnTo>
                    <a:pt x="2030935" y="925747"/>
                  </a:lnTo>
                  <a:lnTo>
                    <a:pt x="2046148" y="984525"/>
                  </a:lnTo>
                  <a:lnTo>
                    <a:pt x="2068967" y="1028608"/>
                  </a:lnTo>
                  <a:lnTo>
                    <a:pt x="2084180" y="977178"/>
                  </a:lnTo>
                  <a:lnTo>
                    <a:pt x="2099393" y="962483"/>
                  </a:lnTo>
                  <a:lnTo>
                    <a:pt x="2114606" y="991872"/>
                  </a:lnTo>
                  <a:lnTo>
                    <a:pt x="2137426" y="940442"/>
                  </a:lnTo>
                  <a:lnTo>
                    <a:pt x="2152639" y="933094"/>
                  </a:lnTo>
                  <a:lnTo>
                    <a:pt x="2167852" y="947789"/>
                  </a:lnTo>
                  <a:lnTo>
                    <a:pt x="2183065" y="881664"/>
                  </a:lnTo>
                  <a:lnTo>
                    <a:pt x="2205884" y="808192"/>
                  </a:lnTo>
                  <a:lnTo>
                    <a:pt x="2221097" y="830234"/>
                  </a:lnTo>
                  <a:lnTo>
                    <a:pt x="2236310" y="903706"/>
                  </a:lnTo>
                  <a:lnTo>
                    <a:pt x="2251523" y="1013914"/>
                  </a:lnTo>
                  <a:lnTo>
                    <a:pt x="2274343" y="1028608"/>
                  </a:lnTo>
                  <a:lnTo>
                    <a:pt x="2289556" y="1028608"/>
                  </a:lnTo>
                  <a:lnTo>
                    <a:pt x="2304769" y="991872"/>
                  </a:lnTo>
                  <a:lnTo>
                    <a:pt x="2319982" y="977178"/>
                  </a:lnTo>
                  <a:lnTo>
                    <a:pt x="2342801" y="969830"/>
                  </a:lnTo>
                  <a:lnTo>
                    <a:pt x="2358014" y="999219"/>
                  </a:lnTo>
                  <a:lnTo>
                    <a:pt x="2373227" y="1021261"/>
                  </a:lnTo>
                  <a:lnTo>
                    <a:pt x="2388440" y="999219"/>
                  </a:lnTo>
                  <a:lnTo>
                    <a:pt x="2411260" y="925747"/>
                  </a:lnTo>
                  <a:lnTo>
                    <a:pt x="2426473" y="977178"/>
                  </a:lnTo>
                  <a:lnTo>
                    <a:pt x="2441686" y="991872"/>
                  </a:lnTo>
                  <a:lnTo>
                    <a:pt x="2456899" y="969830"/>
                  </a:lnTo>
                  <a:lnTo>
                    <a:pt x="2479718" y="962483"/>
                  </a:lnTo>
                  <a:lnTo>
                    <a:pt x="2494931" y="940442"/>
                  </a:lnTo>
                  <a:lnTo>
                    <a:pt x="2510144" y="903706"/>
                  </a:lnTo>
                  <a:lnTo>
                    <a:pt x="2525357" y="800845"/>
                  </a:lnTo>
                  <a:lnTo>
                    <a:pt x="2548177" y="822886"/>
                  </a:lnTo>
                  <a:lnTo>
                    <a:pt x="2563390" y="822886"/>
                  </a:lnTo>
                  <a:lnTo>
                    <a:pt x="2578603" y="852275"/>
                  </a:lnTo>
                  <a:lnTo>
                    <a:pt x="2593816" y="903706"/>
                  </a:lnTo>
                  <a:lnTo>
                    <a:pt x="2616635" y="969830"/>
                  </a:lnTo>
                  <a:lnTo>
                    <a:pt x="2631848" y="1013914"/>
                  </a:lnTo>
                  <a:lnTo>
                    <a:pt x="2647061" y="1087386"/>
                  </a:lnTo>
                  <a:lnTo>
                    <a:pt x="2662274" y="1102080"/>
                  </a:lnTo>
                </a:path>
              </a:pathLst>
            </a:custGeom>
            <a:ln w="18492">
              <a:solidFill>
                <a:srgbClr val="000000"/>
              </a:solidFill>
            </a:ln>
          </p:spPr>
          <p:txBody>
            <a:bodyPr wrap="square" lIns="0" tIns="0" rIns="0" bIns="0" rtlCol="0"/>
            <a:lstStyle/>
            <a:p>
              <a:endParaRPr/>
            </a:p>
          </p:txBody>
        </p:sp>
        <p:sp>
          <p:nvSpPr>
            <p:cNvPr id="115" name="object 115"/>
            <p:cNvSpPr/>
            <p:nvPr/>
          </p:nvSpPr>
          <p:spPr>
            <a:xfrm>
              <a:off x="457673" y="2175309"/>
              <a:ext cx="2662555" cy="3012440"/>
            </a:xfrm>
            <a:custGeom>
              <a:avLst/>
              <a:gdLst/>
              <a:ahLst/>
              <a:cxnLst/>
              <a:rect l="l" t="t" r="r" b="b"/>
              <a:pathLst>
                <a:path w="2662555" h="3012440">
                  <a:moveTo>
                    <a:pt x="0" y="2314369"/>
                  </a:moveTo>
                  <a:lnTo>
                    <a:pt x="15212" y="2240897"/>
                  </a:lnTo>
                  <a:lnTo>
                    <a:pt x="38032" y="2042522"/>
                  </a:lnTo>
                  <a:lnTo>
                    <a:pt x="53245" y="1733940"/>
                  </a:lnTo>
                  <a:lnTo>
                    <a:pt x="68458" y="1844148"/>
                  </a:lnTo>
                  <a:lnTo>
                    <a:pt x="83671" y="2556826"/>
                  </a:lnTo>
                  <a:lnTo>
                    <a:pt x="98884" y="3005006"/>
                  </a:lnTo>
                  <a:lnTo>
                    <a:pt x="121703" y="3012353"/>
                  </a:lnTo>
                  <a:lnTo>
                    <a:pt x="136916" y="2637646"/>
                  </a:lnTo>
                  <a:lnTo>
                    <a:pt x="152129" y="2483354"/>
                  </a:lnTo>
                  <a:lnTo>
                    <a:pt x="167342" y="2314369"/>
                  </a:lnTo>
                  <a:lnTo>
                    <a:pt x="190162" y="2108647"/>
                  </a:lnTo>
                  <a:lnTo>
                    <a:pt x="205375" y="2086605"/>
                  </a:lnTo>
                  <a:lnTo>
                    <a:pt x="220588" y="2035175"/>
                  </a:lnTo>
                  <a:lnTo>
                    <a:pt x="235801" y="1814759"/>
                  </a:lnTo>
                  <a:lnTo>
                    <a:pt x="258620" y="1770676"/>
                  </a:lnTo>
                  <a:lnTo>
                    <a:pt x="273833" y="1763328"/>
                  </a:lnTo>
                  <a:lnTo>
                    <a:pt x="289046" y="1895578"/>
                  </a:lnTo>
                  <a:lnTo>
                    <a:pt x="304259" y="1785370"/>
                  </a:lnTo>
                  <a:lnTo>
                    <a:pt x="327079" y="1755981"/>
                  </a:lnTo>
                  <a:lnTo>
                    <a:pt x="342292" y="2108647"/>
                  </a:lnTo>
                  <a:lnTo>
                    <a:pt x="357505" y="2240897"/>
                  </a:lnTo>
                  <a:lnTo>
                    <a:pt x="372718" y="2343758"/>
                  </a:lnTo>
                  <a:lnTo>
                    <a:pt x="395537" y="2446618"/>
                  </a:lnTo>
                  <a:lnTo>
                    <a:pt x="410750" y="2270286"/>
                  </a:lnTo>
                  <a:lnTo>
                    <a:pt x="425963" y="1961703"/>
                  </a:lnTo>
                  <a:lnTo>
                    <a:pt x="441176" y="1880884"/>
                  </a:lnTo>
                  <a:lnTo>
                    <a:pt x="463996" y="2042522"/>
                  </a:lnTo>
                  <a:lnTo>
                    <a:pt x="479209" y="1814759"/>
                  </a:lnTo>
                  <a:lnTo>
                    <a:pt x="494422" y="977178"/>
                  </a:lnTo>
                  <a:lnTo>
                    <a:pt x="509635" y="257152"/>
                  </a:lnTo>
                  <a:lnTo>
                    <a:pt x="532454" y="205721"/>
                  </a:lnTo>
                  <a:lnTo>
                    <a:pt x="547667" y="528998"/>
                  </a:lnTo>
                  <a:lnTo>
                    <a:pt x="562880" y="551040"/>
                  </a:lnTo>
                  <a:lnTo>
                    <a:pt x="578093" y="573081"/>
                  </a:lnTo>
                  <a:lnTo>
                    <a:pt x="600913" y="808192"/>
                  </a:lnTo>
                  <a:lnTo>
                    <a:pt x="616126" y="837581"/>
                  </a:lnTo>
                  <a:lnTo>
                    <a:pt x="631339" y="771456"/>
                  </a:lnTo>
                  <a:lnTo>
                    <a:pt x="646552" y="1057997"/>
                  </a:lnTo>
                  <a:lnTo>
                    <a:pt x="669371" y="1035955"/>
                  </a:lnTo>
                  <a:lnTo>
                    <a:pt x="684584" y="911053"/>
                  </a:lnTo>
                  <a:lnTo>
                    <a:pt x="699797" y="712678"/>
                  </a:lnTo>
                  <a:lnTo>
                    <a:pt x="715010" y="837581"/>
                  </a:lnTo>
                  <a:lnTo>
                    <a:pt x="737830" y="742067"/>
                  </a:lnTo>
                  <a:lnTo>
                    <a:pt x="753043" y="360012"/>
                  </a:lnTo>
                  <a:lnTo>
                    <a:pt x="768256" y="0"/>
                  </a:lnTo>
                  <a:lnTo>
                    <a:pt x="783469" y="235110"/>
                  </a:lnTo>
                  <a:lnTo>
                    <a:pt x="806288" y="470221"/>
                  </a:lnTo>
                  <a:lnTo>
                    <a:pt x="821501" y="646553"/>
                  </a:lnTo>
                  <a:lnTo>
                    <a:pt x="836714" y="852275"/>
                  </a:lnTo>
                  <a:lnTo>
                    <a:pt x="851927" y="815539"/>
                  </a:lnTo>
                  <a:lnTo>
                    <a:pt x="874747" y="815539"/>
                  </a:lnTo>
                  <a:lnTo>
                    <a:pt x="889960" y="859622"/>
                  </a:lnTo>
                  <a:lnTo>
                    <a:pt x="905173" y="727373"/>
                  </a:lnTo>
                  <a:lnTo>
                    <a:pt x="920386" y="808192"/>
                  </a:lnTo>
                  <a:lnTo>
                    <a:pt x="943205" y="925747"/>
                  </a:lnTo>
                  <a:lnTo>
                    <a:pt x="958418" y="962483"/>
                  </a:lnTo>
                  <a:lnTo>
                    <a:pt x="973631" y="896358"/>
                  </a:lnTo>
                  <a:lnTo>
                    <a:pt x="988844" y="859622"/>
                  </a:lnTo>
                  <a:lnTo>
                    <a:pt x="1004057" y="727373"/>
                  </a:lnTo>
                  <a:lnTo>
                    <a:pt x="1026877" y="697984"/>
                  </a:lnTo>
                  <a:lnTo>
                    <a:pt x="1042090" y="815539"/>
                  </a:lnTo>
                  <a:lnTo>
                    <a:pt x="1057303" y="573081"/>
                  </a:lnTo>
                  <a:lnTo>
                    <a:pt x="1095335" y="646553"/>
                  </a:lnTo>
                  <a:lnTo>
                    <a:pt x="1110548" y="742067"/>
                  </a:lnTo>
                  <a:lnTo>
                    <a:pt x="1125761" y="889011"/>
                  </a:lnTo>
                  <a:lnTo>
                    <a:pt x="1140974" y="1116775"/>
                  </a:lnTo>
                  <a:lnTo>
                    <a:pt x="1163794" y="1344538"/>
                  </a:lnTo>
                  <a:lnTo>
                    <a:pt x="1179007" y="1682509"/>
                  </a:lnTo>
                  <a:lnTo>
                    <a:pt x="1194220" y="1447399"/>
                  </a:lnTo>
                  <a:lnTo>
                    <a:pt x="1209433" y="1373927"/>
                  </a:lnTo>
                  <a:lnTo>
                    <a:pt x="1247465" y="1425357"/>
                  </a:lnTo>
                  <a:lnTo>
                    <a:pt x="1262678" y="1476788"/>
                  </a:lnTo>
                  <a:lnTo>
                    <a:pt x="1277891" y="1586996"/>
                  </a:lnTo>
                  <a:lnTo>
                    <a:pt x="1300711" y="1822106"/>
                  </a:lnTo>
                  <a:lnTo>
                    <a:pt x="1315924" y="2160077"/>
                  </a:lnTo>
                  <a:lnTo>
                    <a:pt x="1331137" y="2270286"/>
                  </a:lnTo>
                  <a:lnTo>
                    <a:pt x="1346350" y="2160077"/>
                  </a:lnTo>
                  <a:lnTo>
                    <a:pt x="1369169" y="2299674"/>
                  </a:lnTo>
                  <a:lnTo>
                    <a:pt x="1384382" y="2476007"/>
                  </a:lnTo>
                  <a:lnTo>
                    <a:pt x="1399595" y="2622951"/>
                  </a:lnTo>
                  <a:lnTo>
                    <a:pt x="1414808" y="2769895"/>
                  </a:lnTo>
                  <a:lnTo>
                    <a:pt x="1437628" y="2813979"/>
                  </a:lnTo>
                  <a:lnTo>
                    <a:pt x="1452841" y="2696423"/>
                  </a:lnTo>
                  <a:lnTo>
                    <a:pt x="1468054" y="2600910"/>
                  </a:lnTo>
                  <a:lnTo>
                    <a:pt x="1483267" y="2512743"/>
                  </a:lnTo>
                  <a:lnTo>
                    <a:pt x="1506086" y="2534785"/>
                  </a:lnTo>
                  <a:lnTo>
                    <a:pt x="1521299" y="2490702"/>
                  </a:lnTo>
                  <a:lnTo>
                    <a:pt x="1536512" y="2534785"/>
                  </a:lnTo>
                  <a:lnTo>
                    <a:pt x="1551725" y="2505396"/>
                  </a:lnTo>
                  <a:lnTo>
                    <a:pt x="1574545" y="2351105"/>
                  </a:lnTo>
                  <a:lnTo>
                    <a:pt x="1589758" y="2343758"/>
                  </a:lnTo>
                  <a:lnTo>
                    <a:pt x="1604971" y="2182119"/>
                  </a:lnTo>
                  <a:lnTo>
                    <a:pt x="1620184" y="1755981"/>
                  </a:lnTo>
                  <a:lnTo>
                    <a:pt x="1643003" y="1609037"/>
                  </a:lnTo>
                  <a:lnTo>
                    <a:pt x="1658216" y="1609037"/>
                  </a:lnTo>
                  <a:lnTo>
                    <a:pt x="1673429" y="1866189"/>
                  </a:lnTo>
                  <a:lnTo>
                    <a:pt x="1688642" y="1961703"/>
                  </a:lnTo>
                  <a:lnTo>
                    <a:pt x="1711462" y="1880884"/>
                  </a:lnTo>
                  <a:lnTo>
                    <a:pt x="1726675" y="1807412"/>
                  </a:lnTo>
                  <a:lnTo>
                    <a:pt x="1741888" y="1586996"/>
                  </a:lnTo>
                  <a:lnTo>
                    <a:pt x="1757101" y="1520871"/>
                  </a:lnTo>
                  <a:lnTo>
                    <a:pt x="1779920" y="1410663"/>
                  </a:lnTo>
                  <a:lnTo>
                    <a:pt x="1795133" y="1447399"/>
                  </a:lnTo>
                  <a:lnTo>
                    <a:pt x="1810346" y="1322496"/>
                  </a:lnTo>
                  <a:lnTo>
                    <a:pt x="1825559" y="955136"/>
                  </a:lnTo>
                  <a:lnTo>
                    <a:pt x="1840772" y="565734"/>
                  </a:lnTo>
                  <a:lnTo>
                    <a:pt x="1863592" y="668595"/>
                  </a:lnTo>
                  <a:lnTo>
                    <a:pt x="1878805" y="918400"/>
                  </a:lnTo>
                  <a:lnTo>
                    <a:pt x="1894018" y="1219635"/>
                  </a:lnTo>
                  <a:lnTo>
                    <a:pt x="1909231" y="1322496"/>
                  </a:lnTo>
                  <a:lnTo>
                    <a:pt x="1932050" y="1410663"/>
                  </a:lnTo>
                  <a:lnTo>
                    <a:pt x="1947263" y="1234330"/>
                  </a:lnTo>
                  <a:lnTo>
                    <a:pt x="1962476" y="1035955"/>
                  </a:lnTo>
                  <a:lnTo>
                    <a:pt x="1977689" y="1146163"/>
                  </a:lnTo>
                  <a:lnTo>
                    <a:pt x="2000509" y="1160858"/>
                  </a:lnTo>
                  <a:lnTo>
                    <a:pt x="2015722" y="1271066"/>
                  </a:lnTo>
                  <a:lnTo>
                    <a:pt x="2030935" y="1675162"/>
                  </a:lnTo>
                  <a:lnTo>
                    <a:pt x="2046148" y="1932314"/>
                  </a:lnTo>
                  <a:lnTo>
                    <a:pt x="2068967" y="2027828"/>
                  </a:lnTo>
                  <a:lnTo>
                    <a:pt x="2084180" y="1858842"/>
                  </a:lnTo>
                  <a:lnTo>
                    <a:pt x="2099393" y="1814759"/>
                  </a:lnTo>
                  <a:lnTo>
                    <a:pt x="2114606" y="1873537"/>
                  </a:lnTo>
                  <a:lnTo>
                    <a:pt x="2137426" y="1770676"/>
                  </a:lnTo>
                  <a:lnTo>
                    <a:pt x="2152639" y="1858842"/>
                  </a:lnTo>
                  <a:lnTo>
                    <a:pt x="2167852" y="1939661"/>
                  </a:lnTo>
                  <a:lnTo>
                    <a:pt x="2183065" y="1697204"/>
                  </a:lnTo>
                  <a:lnTo>
                    <a:pt x="2205884" y="1484135"/>
                  </a:lnTo>
                  <a:lnTo>
                    <a:pt x="2221097" y="1609037"/>
                  </a:lnTo>
                  <a:lnTo>
                    <a:pt x="2236310" y="1961703"/>
                  </a:lnTo>
                  <a:lnTo>
                    <a:pt x="2251523" y="2387841"/>
                  </a:lnTo>
                  <a:lnTo>
                    <a:pt x="2274343" y="2424577"/>
                  </a:lnTo>
                  <a:lnTo>
                    <a:pt x="2289556" y="2417230"/>
                  </a:lnTo>
                  <a:lnTo>
                    <a:pt x="2304769" y="2307022"/>
                  </a:lnTo>
                  <a:lnTo>
                    <a:pt x="2319982" y="2240897"/>
                  </a:lnTo>
                  <a:lnTo>
                    <a:pt x="2342801" y="2233550"/>
                  </a:lnTo>
                  <a:lnTo>
                    <a:pt x="2358014" y="2321716"/>
                  </a:lnTo>
                  <a:lnTo>
                    <a:pt x="2373227" y="2476007"/>
                  </a:lnTo>
                  <a:lnTo>
                    <a:pt x="2388440" y="2380494"/>
                  </a:lnTo>
                  <a:lnTo>
                    <a:pt x="2411260" y="2204161"/>
                  </a:lnTo>
                  <a:lnTo>
                    <a:pt x="2426473" y="2299674"/>
                  </a:lnTo>
                  <a:lnTo>
                    <a:pt x="2441686" y="2336410"/>
                  </a:lnTo>
                  <a:lnTo>
                    <a:pt x="2456899" y="2351105"/>
                  </a:lnTo>
                  <a:lnTo>
                    <a:pt x="2479718" y="2365799"/>
                  </a:lnTo>
                  <a:lnTo>
                    <a:pt x="2494931" y="2255591"/>
                  </a:lnTo>
                  <a:lnTo>
                    <a:pt x="2510144" y="2049869"/>
                  </a:lnTo>
                  <a:lnTo>
                    <a:pt x="2525357" y="1623732"/>
                  </a:lnTo>
                  <a:lnTo>
                    <a:pt x="2548177" y="1675162"/>
                  </a:lnTo>
                  <a:lnTo>
                    <a:pt x="2563390" y="1579648"/>
                  </a:lnTo>
                  <a:lnTo>
                    <a:pt x="2578603" y="1704551"/>
                  </a:lnTo>
                  <a:lnTo>
                    <a:pt x="2593816" y="1902925"/>
                  </a:lnTo>
                  <a:lnTo>
                    <a:pt x="2616635" y="2145383"/>
                  </a:lnTo>
                  <a:lnTo>
                    <a:pt x="2631848" y="2314369"/>
                  </a:lnTo>
                  <a:lnTo>
                    <a:pt x="2647061" y="2512743"/>
                  </a:lnTo>
                  <a:lnTo>
                    <a:pt x="2662274" y="2586215"/>
                  </a:lnTo>
                </a:path>
              </a:pathLst>
            </a:custGeom>
            <a:ln w="18731">
              <a:solidFill>
                <a:srgbClr val="00B050"/>
              </a:solidFill>
            </a:ln>
          </p:spPr>
          <p:txBody>
            <a:bodyPr wrap="square" lIns="0" tIns="0" rIns="0" bIns="0" rtlCol="0"/>
            <a:lstStyle/>
            <a:p>
              <a:endParaRPr/>
            </a:p>
          </p:txBody>
        </p:sp>
        <p:sp>
          <p:nvSpPr>
            <p:cNvPr id="116" name="object 116"/>
            <p:cNvSpPr/>
            <p:nvPr/>
          </p:nvSpPr>
          <p:spPr>
            <a:xfrm>
              <a:off x="1750777" y="2197351"/>
              <a:ext cx="243840" cy="0"/>
            </a:xfrm>
            <a:custGeom>
              <a:avLst/>
              <a:gdLst/>
              <a:ahLst/>
              <a:cxnLst/>
              <a:rect l="l" t="t" r="r" b="b"/>
              <a:pathLst>
                <a:path w="243839">
                  <a:moveTo>
                    <a:pt x="0" y="0"/>
                  </a:moveTo>
                  <a:lnTo>
                    <a:pt x="243407" y="0"/>
                  </a:lnTo>
                </a:path>
              </a:pathLst>
            </a:custGeom>
            <a:ln w="18368">
              <a:solidFill>
                <a:srgbClr val="0070C0"/>
              </a:solidFill>
            </a:ln>
          </p:spPr>
          <p:txBody>
            <a:bodyPr wrap="square" lIns="0" tIns="0" rIns="0" bIns="0" rtlCol="0"/>
            <a:lstStyle/>
            <a:p>
              <a:endParaRPr/>
            </a:p>
          </p:txBody>
        </p:sp>
        <p:sp>
          <p:nvSpPr>
            <p:cNvPr id="117" name="object 117"/>
            <p:cNvSpPr/>
            <p:nvPr/>
          </p:nvSpPr>
          <p:spPr>
            <a:xfrm>
              <a:off x="1750777" y="2373684"/>
              <a:ext cx="243840" cy="0"/>
            </a:xfrm>
            <a:custGeom>
              <a:avLst/>
              <a:gdLst/>
              <a:ahLst/>
              <a:cxnLst/>
              <a:rect l="l" t="t" r="r" b="b"/>
              <a:pathLst>
                <a:path w="243839">
                  <a:moveTo>
                    <a:pt x="0" y="0"/>
                  </a:moveTo>
                  <a:lnTo>
                    <a:pt x="243407" y="0"/>
                  </a:lnTo>
                </a:path>
              </a:pathLst>
            </a:custGeom>
            <a:ln w="18368">
              <a:solidFill>
                <a:srgbClr val="000000"/>
              </a:solidFill>
            </a:ln>
          </p:spPr>
          <p:txBody>
            <a:bodyPr wrap="square" lIns="0" tIns="0" rIns="0" bIns="0" rtlCol="0"/>
            <a:lstStyle/>
            <a:p>
              <a:endParaRPr/>
            </a:p>
          </p:txBody>
        </p:sp>
        <p:sp>
          <p:nvSpPr>
            <p:cNvPr id="118" name="object 118"/>
            <p:cNvSpPr/>
            <p:nvPr/>
          </p:nvSpPr>
          <p:spPr>
            <a:xfrm>
              <a:off x="1750777" y="2550017"/>
              <a:ext cx="243840" cy="0"/>
            </a:xfrm>
            <a:custGeom>
              <a:avLst/>
              <a:gdLst/>
              <a:ahLst/>
              <a:cxnLst/>
              <a:rect l="l" t="t" r="r" b="b"/>
              <a:pathLst>
                <a:path w="243839">
                  <a:moveTo>
                    <a:pt x="0" y="0"/>
                  </a:moveTo>
                  <a:lnTo>
                    <a:pt x="243407" y="0"/>
                  </a:lnTo>
                </a:path>
              </a:pathLst>
            </a:custGeom>
            <a:ln w="18368">
              <a:solidFill>
                <a:srgbClr val="00B050"/>
              </a:solidFill>
            </a:ln>
          </p:spPr>
          <p:txBody>
            <a:bodyPr wrap="square" lIns="0" tIns="0" rIns="0" bIns="0" rtlCol="0"/>
            <a:lstStyle/>
            <a:p>
              <a:endParaRPr/>
            </a:p>
          </p:txBody>
        </p:sp>
      </p:grpSp>
      <p:sp>
        <p:nvSpPr>
          <p:cNvPr id="119" name="object 119"/>
          <p:cNvSpPr txBox="1"/>
          <p:nvPr/>
        </p:nvSpPr>
        <p:spPr>
          <a:xfrm>
            <a:off x="3415287" y="5490897"/>
            <a:ext cx="118745" cy="158115"/>
          </a:xfrm>
          <a:prstGeom prst="rect">
            <a:avLst/>
          </a:prstGeom>
        </p:spPr>
        <p:txBody>
          <a:bodyPr vert="horz" wrap="square" lIns="0" tIns="14604" rIns="0" bIns="0" rtlCol="0">
            <a:spAutoFit/>
          </a:bodyPr>
          <a:lstStyle/>
          <a:p>
            <a:pPr marL="12700">
              <a:lnSpc>
                <a:spcPct val="100000"/>
              </a:lnSpc>
              <a:spcBef>
                <a:spcPts val="114"/>
              </a:spcBef>
            </a:pPr>
            <a:r>
              <a:rPr sz="850" dirty="0">
                <a:latin typeface="Calibri"/>
                <a:cs typeface="Calibri"/>
              </a:rPr>
              <a:t>-</a:t>
            </a:r>
            <a:r>
              <a:rPr sz="850" spc="-50" dirty="0">
                <a:latin typeface="Calibri"/>
                <a:cs typeface="Calibri"/>
              </a:rPr>
              <a:t>4</a:t>
            </a:r>
            <a:endParaRPr sz="850">
              <a:latin typeface="Calibri"/>
              <a:cs typeface="Calibri"/>
            </a:endParaRPr>
          </a:p>
        </p:txBody>
      </p:sp>
      <p:sp>
        <p:nvSpPr>
          <p:cNvPr id="120" name="object 120"/>
          <p:cNvSpPr txBox="1"/>
          <p:nvPr/>
        </p:nvSpPr>
        <p:spPr>
          <a:xfrm>
            <a:off x="3415287" y="5101493"/>
            <a:ext cx="118745" cy="158115"/>
          </a:xfrm>
          <a:prstGeom prst="rect">
            <a:avLst/>
          </a:prstGeom>
        </p:spPr>
        <p:txBody>
          <a:bodyPr vert="horz" wrap="square" lIns="0" tIns="14604" rIns="0" bIns="0" rtlCol="0">
            <a:spAutoFit/>
          </a:bodyPr>
          <a:lstStyle/>
          <a:p>
            <a:pPr marL="12700">
              <a:lnSpc>
                <a:spcPct val="100000"/>
              </a:lnSpc>
              <a:spcBef>
                <a:spcPts val="114"/>
              </a:spcBef>
            </a:pPr>
            <a:r>
              <a:rPr sz="850" dirty="0">
                <a:latin typeface="Calibri"/>
                <a:cs typeface="Calibri"/>
              </a:rPr>
              <a:t>-</a:t>
            </a:r>
            <a:r>
              <a:rPr sz="850" spc="-50" dirty="0">
                <a:latin typeface="Calibri"/>
                <a:cs typeface="Calibri"/>
              </a:rPr>
              <a:t>2</a:t>
            </a:r>
            <a:endParaRPr sz="850">
              <a:latin typeface="Calibri"/>
              <a:cs typeface="Calibri"/>
            </a:endParaRPr>
          </a:p>
        </p:txBody>
      </p:sp>
      <p:sp>
        <p:nvSpPr>
          <p:cNvPr id="121" name="object 121"/>
          <p:cNvSpPr txBox="1"/>
          <p:nvPr/>
        </p:nvSpPr>
        <p:spPr>
          <a:xfrm>
            <a:off x="3415287" y="4712094"/>
            <a:ext cx="83820" cy="158115"/>
          </a:xfrm>
          <a:prstGeom prst="rect">
            <a:avLst/>
          </a:prstGeom>
        </p:spPr>
        <p:txBody>
          <a:bodyPr vert="horz" wrap="square" lIns="0" tIns="14604" rIns="0" bIns="0" rtlCol="0">
            <a:spAutoFit/>
          </a:bodyPr>
          <a:lstStyle/>
          <a:p>
            <a:pPr marL="12700">
              <a:lnSpc>
                <a:spcPct val="100000"/>
              </a:lnSpc>
              <a:spcBef>
                <a:spcPts val="114"/>
              </a:spcBef>
            </a:pPr>
            <a:r>
              <a:rPr sz="850" spc="-50" dirty="0">
                <a:latin typeface="Calibri"/>
                <a:cs typeface="Calibri"/>
              </a:rPr>
              <a:t>0</a:t>
            </a:r>
            <a:endParaRPr sz="850">
              <a:latin typeface="Calibri"/>
              <a:cs typeface="Calibri"/>
            </a:endParaRPr>
          </a:p>
        </p:txBody>
      </p:sp>
      <p:sp>
        <p:nvSpPr>
          <p:cNvPr id="122" name="object 122"/>
          <p:cNvSpPr txBox="1"/>
          <p:nvPr/>
        </p:nvSpPr>
        <p:spPr>
          <a:xfrm>
            <a:off x="3415287" y="4322690"/>
            <a:ext cx="83820" cy="158115"/>
          </a:xfrm>
          <a:prstGeom prst="rect">
            <a:avLst/>
          </a:prstGeom>
        </p:spPr>
        <p:txBody>
          <a:bodyPr vert="horz" wrap="square" lIns="0" tIns="14604" rIns="0" bIns="0" rtlCol="0">
            <a:spAutoFit/>
          </a:bodyPr>
          <a:lstStyle/>
          <a:p>
            <a:pPr marL="12700">
              <a:lnSpc>
                <a:spcPct val="100000"/>
              </a:lnSpc>
              <a:spcBef>
                <a:spcPts val="114"/>
              </a:spcBef>
            </a:pPr>
            <a:r>
              <a:rPr sz="850" spc="-50" dirty="0">
                <a:latin typeface="Calibri"/>
                <a:cs typeface="Calibri"/>
              </a:rPr>
              <a:t>2</a:t>
            </a:r>
            <a:endParaRPr sz="850">
              <a:latin typeface="Calibri"/>
              <a:cs typeface="Calibri"/>
            </a:endParaRPr>
          </a:p>
        </p:txBody>
      </p:sp>
      <p:sp>
        <p:nvSpPr>
          <p:cNvPr id="123" name="object 123"/>
          <p:cNvSpPr txBox="1"/>
          <p:nvPr/>
        </p:nvSpPr>
        <p:spPr>
          <a:xfrm>
            <a:off x="3415287" y="3940632"/>
            <a:ext cx="83820" cy="158115"/>
          </a:xfrm>
          <a:prstGeom prst="rect">
            <a:avLst/>
          </a:prstGeom>
        </p:spPr>
        <p:txBody>
          <a:bodyPr vert="horz" wrap="square" lIns="0" tIns="14604" rIns="0" bIns="0" rtlCol="0">
            <a:spAutoFit/>
          </a:bodyPr>
          <a:lstStyle/>
          <a:p>
            <a:pPr marL="12700">
              <a:lnSpc>
                <a:spcPct val="100000"/>
              </a:lnSpc>
              <a:spcBef>
                <a:spcPts val="114"/>
              </a:spcBef>
            </a:pPr>
            <a:r>
              <a:rPr sz="850" spc="-50" dirty="0">
                <a:latin typeface="Calibri"/>
                <a:cs typeface="Calibri"/>
              </a:rPr>
              <a:t>4</a:t>
            </a:r>
            <a:endParaRPr sz="850">
              <a:latin typeface="Calibri"/>
              <a:cs typeface="Calibri"/>
            </a:endParaRPr>
          </a:p>
        </p:txBody>
      </p:sp>
      <p:sp>
        <p:nvSpPr>
          <p:cNvPr id="124" name="object 124"/>
          <p:cNvSpPr txBox="1"/>
          <p:nvPr/>
        </p:nvSpPr>
        <p:spPr>
          <a:xfrm>
            <a:off x="3415287" y="3551228"/>
            <a:ext cx="83820" cy="158115"/>
          </a:xfrm>
          <a:prstGeom prst="rect">
            <a:avLst/>
          </a:prstGeom>
        </p:spPr>
        <p:txBody>
          <a:bodyPr vert="horz" wrap="square" lIns="0" tIns="14604" rIns="0" bIns="0" rtlCol="0">
            <a:spAutoFit/>
          </a:bodyPr>
          <a:lstStyle/>
          <a:p>
            <a:pPr marL="12700">
              <a:lnSpc>
                <a:spcPct val="100000"/>
              </a:lnSpc>
              <a:spcBef>
                <a:spcPts val="114"/>
              </a:spcBef>
            </a:pPr>
            <a:r>
              <a:rPr sz="850" spc="-50" dirty="0">
                <a:latin typeface="Calibri"/>
                <a:cs typeface="Calibri"/>
              </a:rPr>
              <a:t>6</a:t>
            </a:r>
            <a:endParaRPr sz="850">
              <a:latin typeface="Calibri"/>
              <a:cs typeface="Calibri"/>
            </a:endParaRPr>
          </a:p>
        </p:txBody>
      </p:sp>
      <p:sp>
        <p:nvSpPr>
          <p:cNvPr id="125" name="object 125"/>
          <p:cNvSpPr txBox="1"/>
          <p:nvPr/>
        </p:nvSpPr>
        <p:spPr>
          <a:xfrm>
            <a:off x="3415287" y="3161836"/>
            <a:ext cx="83820" cy="158115"/>
          </a:xfrm>
          <a:prstGeom prst="rect">
            <a:avLst/>
          </a:prstGeom>
        </p:spPr>
        <p:txBody>
          <a:bodyPr vert="horz" wrap="square" lIns="0" tIns="14604" rIns="0" bIns="0" rtlCol="0">
            <a:spAutoFit/>
          </a:bodyPr>
          <a:lstStyle/>
          <a:p>
            <a:pPr marL="12700">
              <a:lnSpc>
                <a:spcPct val="100000"/>
              </a:lnSpc>
              <a:spcBef>
                <a:spcPts val="114"/>
              </a:spcBef>
            </a:pPr>
            <a:r>
              <a:rPr sz="850" spc="-50" dirty="0">
                <a:latin typeface="Calibri"/>
                <a:cs typeface="Calibri"/>
              </a:rPr>
              <a:t>8</a:t>
            </a:r>
            <a:endParaRPr sz="850">
              <a:latin typeface="Calibri"/>
              <a:cs typeface="Calibri"/>
            </a:endParaRPr>
          </a:p>
        </p:txBody>
      </p:sp>
      <p:sp>
        <p:nvSpPr>
          <p:cNvPr id="126" name="object 126"/>
          <p:cNvSpPr txBox="1"/>
          <p:nvPr/>
        </p:nvSpPr>
        <p:spPr>
          <a:xfrm>
            <a:off x="3415287" y="2772429"/>
            <a:ext cx="141605" cy="158115"/>
          </a:xfrm>
          <a:prstGeom prst="rect">
            <a:avLst/>
          </a:prstGeom>
        </p:spPr>
        <p:txBody>
          <a:bodyPr vert="horz" wrap="square" lIns="0" tIns="14604" rIns="0" bIns="0" rtlCol="0">
            <a:spAutoFit/>
          </a:bodyPr>
          <a:lstStyle/>
          <a:p>
            <a:pPr marL="12700">
              <a:lnSpc>
                <a:spcPct val="100000"/>
              </a:lnSpc>
              <a:spcBef>
                <a:spcPts val="114"/>
              </a:spcBef>
            </a:pPr>
            <a:r>
              <a:rPr sz="850" spc="-25" dirty="0">
                <a:latin typeface="Calibri"/>
                <a:cs typeface="Calibri"/>
              </a:rPr>
              <a:t>10</a:t>
            </a:r>
            <a:endParaRPr sz="850">
              <a:latin typeface="Calibri"/>
              <a:cs typeface="Calibri"/>
            </a:endParaRPr>
          </a:p>
        </p:txBody>
      </p:sp>
      <p:sp>
        <p:nvSpPr>
          <p:cNvPr id="127" name="object 127"/>
          <p:cNvSpPr txBox="1"/>
          <p:nvPr/>
        </p:nvSpPr>
        <p:spPr>
          <a:xfrm>
            <a:off x="3415287" y="2383029"/>
            <a:ext cx="141605" cy="158115"/>
          </a:xfrm>
          <a:prstGeom prst="rect">
            <a:avLst/>
          </a:prstGeom>
        </p:spPr>
        <p:txBody>
          <a:bodyPr vert="horz" wrap="square" lIns="0" tIns="14604" rIns="0" bIns="0" rtlCol="0">
            <a:spAutoFit/>
          </a:bodyPr>
          <a:lstStyle/>
          <a:p>
            <a:pPr marL="12700">
              <a:lnSpc>
                <a:spcPct val="100000"/>
              </a:lnSpc>
              <a:spcBef>
                <a:spcPts val="114"/>
              </a:spcBef>
            </a:pPr>
            <a:r>
              <a:rPr sz="850" spc="-25" dirty="0">
                <a:latin typeface="Calibri"/>
                <a:cs typeface="Calibri"/>
              </a:rPr>
              <a:t>12</a:t>
            </a:r>
            <a:endParaRPr sz="850">
              <a:latin typeface="Calibri"/>
              <a:cs typeface="Calibri"/>
            </a:endParaRPr>
          </a:p>
        </p:txBody>
      </p:sp>
      <p:sp>
        <p:nvSpPr>
          <p:cNvPr id="128" name="object 128"/>
          <p:cNvSpPr txBox="1"/>
          <p:nvPr/>
        </p:nvSpPr>
        <p:spPr>
          <a:xfrm>
            <a:off x="3415287" y="1993627"/>
            <a:ext cx="141605" cy="158115"/>
          </a:xfrm>
          <a:prstGeom prst="rect">
            <a:avLst/>
          </a:prstGeom>
        </p:spPr>
        <p:txBody>
          <a:bodyPr vert="horz" wrap="square" lIns="0" tIns="14604" rIns="0" bIns="0" rtlCol="0">
            <a:spAutoFit/>
          </a:bodyPr>
          <a:lstStyle/>
          <a:p>
            <a:pPr marL="12700">
              <a:lnSpc>
                <a:spcPct val="100000"/>
              </a:lnSpc>
              <a:spcBef>
                <a:spcPts val="114"/>
              </a:spcBef>
            </a:pPr>
            <a:r>
              <a:rPr sz="850" spc="-25" dirty="0">
                <a:latin typeface="Calibri"/>
                <a:cs typeface="Calibri"/>
              </a:rPr>
              <a:t>14</a:t>
            </a:r>
            <a:endParaRPr sz="850">
              <a:latin typeface="Calibri"/>
              <a:cs typeface="Calibri"/>
            </a:endParaRPr>
          </a:p>
        </p:txBody>
      </p:sp>
      <p:sp>
        <p:nvSpPr>
          <p:cNvPr id="129" name="object 129"/>
          <p:cNvSpPr txBox="1"/>
          <p:nvPr/>
        </p:nvSpPr>
        <p:spPr>
          <a:xfrm>
            <a:off x="377220" y="5639939"/>
            <a:ext cx="2931795" cy="626110"/>
          </a:xfrm>
          <a:prstGeom prst="rect">
            <a:avLst/>
          </a:prstGeom>
        </p:spPr>
        <p:txBody>
          <a:bodyPr vert="vert270" wrap="square" lIns="0" tIns="6985" rIns="0" bIns="0" rtlCol="0">
            <a:spAutoFit/>
          </a:bodyPr>
          <a:lstStyle/>
          <a:p>
            <a:pPr marL="42545">
              <a:lnSpc>
                <a:spcPct val="100000"/>
              </a:lnSpc>
              <a:spcBef>
                <a:spcPts val="55"/>
              </a:spcBef>
            </a:pPr>
            <a:r>
              <a:rPr sz="900" dirty="0">
                <a:latin typeface="Calibri"/>
                <a:cs typeface="Calibri"/>
              </a:rPr>
              <a:t>1Q</a:t>
            </a:r>
            <a:r>
              <a:rPr sz="900" spc="-30" dirty="0">
                <a:latin typeface="Calibri"/>
                <a:cs typeface="Calibri"/>
              </a:rPr>
              <a:t> </a:t>
            </a:r>
            <a:r>
              <a:rPr sz="900" spc="-20" dirty="0">
                <a:latin typeface="Calibri"/>
                <a:cs typeface="Calibri"/>
              </a:rPr>
              <a:t>Ene</a:t>
            </a:r>
            <a:r>
              <a:rPr sz="900" spc="-30" dirty="0">
                <a:latin typeface="Calibri"/>
                <a:cs typeface="Calibri"/>
              </a:rPr>
              <a:t> </a:t>
            </a:r>
            <a:r>
              <a:rPr sz="900" spc="-20" dirty="0">
                <a:latin typeface="Calibri"/>
                <a:cs typeface="Calibri"/>
              </a:rPr>
              <a:t>2020</a:t>
            </a:r>
            <a:endParaRPr sz="900">
              <a:latin typeface="Calibri"/>
              <a:cs typeface="Calibri"/>
            </a:endParaRPr>
          </a:p>
          <a:p>
            <a:pPr marL="12700">
              <a:lnSpc>
                <a:spcPct val="100000"/>
              </a:lnSpc>
              <a:spcBef>
                <a:spcPts val="130"/>
              </a:spcBef>
            </a:pPr>
            <a:r>
              <a:rPr sz="900" dirty="0">
                <a:latin typeface="Calibri"/>
                <a:cs typeface="Calibri"/>
              </a:rPr>
              <a:t>2Q</a:t>
            </a:r>
            <a:r>
              <a:rPr sz="900" spc="-45" dirty="0">
                <a:latin typeface="Calibri"/>
                <a:cs typeface="Calibri"/>
              </a:rPr>
              <a:t> </a:t>
            </a:r>
            <a:r>
              <a:rPr sz="900" spc="-25" dirty="0">
                <a:latin typeface="Calibri"/>
                <a:cs typeface="Calibri"/>
              </a:rPr>
              <a:t>May </a:t>
            </a:r>
            <a:r>
              <a:rPr sz="900" spc="-20" dirty="0">
                <a:latin typeface="Calibri"/>
                <a:cs typeface="Calibri"/>
              </a:rPr>
              <a:t>2020</a:t>
            </a:r>
            <a:endParaRPr sz="900">
              <a:latin typeface="Calibri"/>
              <a:cs typeface="Calibri"/>
            </a:endParaRPr>
          </a:p>
          <a:p>
            <a:pPr marL="52705">
              <a:lnSpc>
                <a:spcPct val="100000"/>
              </a:lnSpc>
              <a:spcBef>
                <a:spcPts val="130"/>
              </a:spcBef>
            </a:pPr>
            <a:r>
              <a:rPr sz="900" dirty="0">
                <a:latin typeface="Calibri"/>
                <a:cs typeface="Calibri"/>
              </a:rPr>
              <a:t>1Q</a:t>
            </a:r>
            <a:r>
              <a:rPr sz="900" spc="-40" dirty="0">
                <a:latin typeface="Calibri"/>
                <a:cs typeface="Calibri"/>
              </a:rPr>
              <a:t> </a:t>
            </a:r>
            <a:r>
              <a:rPr sz="900" spc="-10" dirty="0">
                <a:latin typeface="Calibri"/>
                <a:cs typeface="Calibri"/>
              </a:rPr>
              <a:t>Oct</a:t>
            </a:r>
            <a:r>
              <a:rPr sz="900" spc="-35" dirty="0">
                <a:latin typeface="Calibri"/>
                <a:cs typeface="Calibri"/>
              </a:rPr>
              <a:t> </a:t>
            </a:r>
            <a:r>
              <a:rPr sz="900" spc="-20" dirty="0">
                <a:latin typeface="Calibri"/>
                <a:cs typeface="Calibri"/>
              </a:rPr>
              <a:t>2020</a:t>
            </a:r>
            <a:endParaRPr sz="900">
              <a:latin typeface="Calibri"/>
              <a:cs typeface="Calibri"/>
            </a:endParaRPr>
          </a:p>
          <a:p>
            <a:pPr marL="45720">
              <a:lnSpc>
                <a:spcPct val="100000"/>
              </a:lnSpc>
              <a:spcBef>
                <a:spcPts val="130"/>
              </a:spcBef>
            </a:pPr>
            <a:r>
              <a:rPr sz="900" dirty="0">
                <a:latin typeface="Calibri"/>
                <a:cs typeface="Calibri"/>
              </a:rPr>
              <a:t>2Q</a:t>
            </a:r>
            <a:r>
              <a:rPr sz="900" spc="-25" dirty="0">
                <a:latin typeface="Calibri"/>
                <a:cs typeface="Calibri"/>
              </a:rPr>
              <a:t> </a:t>
            </a:r>
            <a:r>
              <a:rPr sz="900" spc="-30" dirty="0">
                <a:latin typeface="Calibri"/>
                <a:cs typeface="Calibri"/>
              </a:rPr>
              <a:t>Feb</a:t>
            </a:r>
            <a:r>
              <a:rPr sz="900" spc="-20" dirty="0">
                <a:latin typeface="Calibri"/>
                <a:cs typeface="Calibri"/>
              </a:rPr>
              <a:t> 2021</a:t>
            </a:r>
            <a:endParaRPr sz="900">
              <a:latin typeface="Calibri"/>
              <a:cs typeface="Calibri"/>
            </a:endParaRPr>
          </a:p>
          <a:p>
            <a:pPr marL="90805">
              <a:lnSpc>
                <a:spcPct val="100000"/>
              </a:lnSpc>
              <a:spcBef>
                <a:spcPts val="130"/>
              </a:spcBef>
            </a:pPr>
            <a:r>
              <a:rPr sz="900" dirty="0">
                <a:latin typeface="Calibri"/>
                <a:cs typeface="Calibri"/>
              </a:rPr>
              <a:t>1Q</a:t>
            </a:r>
            <a:r>
              <a:rPr sz="900" spc="-40" dirty="0">
                <a:latin typeface="Calibri"/>
                <a:cs typeface="Calibri"/>
              </a:rPr>
              <a:t> </a:t>
            </a:r>
            <a:r>
              <a:rPr sz="900" spc="-10" dirty="0">
                <a:latin typeface="Calibri"/>
                <a:cs typeface="Calibri"/>
              </a:rPr>
              <a:t>Jul</a:t>
            </a:r>
            <a:r>
              <a:rPr sz="900" spc="-35" dirty="0">
                <a:latin typeface="Calibri"/>
                <a:cs typeface="Calibri"/>
              </a:rPr>
              <a:t> </a:t>
            </a:r>
            <a:r>
              <a:rPr sz="900" spc="-20" dirty="0">
                <a:latin typeface="Calibri"/>
                <a:cs typeface="Calibri"/>
              </a:rPr>
              <a:t>2021</a:t>
            </a:r>
            <a:endParaRPr sz="900">
              <a:latin typeface="Calibri"/>
              <a:cs typeface="Calibri"/>
            </a:endParaRPr>
          </a:p>
          <a:p>
            <a:pPr marL="30480">
              <a:lnSpc>
                <a:spcPct val="100000"/>
              </a:lnSpc>
              <a:spcBef>
                <a:spcPts val="130"/>
              </a:spcBef>
            </a:pPr>
            <a:r>
              <a:rPr sz="900" dirty="0">
                <a:latin typeface="Calibri"/>
                <a:cs typeface="Calibri"/>
              </a:rPr>
              <a:t>2Q</a:t>
            </a:r>
            <a:r>
              <a:rPr sz="900" spc="-35" dirty="0">
                <a:latin typeface="Calibri"/>
                <a:cs typeface="Calibri"/>
              </a:rPr>
              <a:t> </a:t>
            </a:r>
            <a:r>
              <a:rPr sz="900" spc="-20" dirty="0">
                <a:latin typeface="Calibri"/>
                <a:cs typeface="Calibri"/>
              </a:rPr>
              <a:t>Nov</a:t>
            </a:r>
            <a:r>
              <a:rPr sz="900" spc="-30" dirty="0">
                <a:latin typeface="Calibri"/>
                <a:cs typeface="Calibri"/>
              </a:rPr>
              <a:t> </a:t>
            </a:r>
            <a:r>
              <a:rPr sz="900" spc="-20" dirty="0">
                <a:latin typeface="Calibri"/>
                <a:cs typeface="Calibri"/>
              </a:rPr>
              <a:t>2021</a:t>
            </a:r>
            <a:endParaRPr sz="900">
              <a:latin typeface="Calibri"/>
              <a:cs typeface="Calibri"/>
            </a:endParaRPr>
          </a:p>
          <a:p>
            <a:pPr marL="48895">
              <a:lnSpc>
                <a:spcPct val="100000"/>
              </a:lnSpc>
              <a:spcBef>
                <a:spcPts val="130"/>
              </a:spcBef>
            </a:pPr>
            <a:r>
              <a:rPr sz="900" dirty="0">
                <a:latin typeface="Calibri"/>
                <a:cs typeface="Calibri"/>
              </a:rPr>
              <a:t>1Q</a:t>
            </a:r>
            <a:r>
              <a:rPr sz="900" spc="-30" dirty="0">
                <a:latin typeface="Calibri"/>
                <a:cs typeface="Calibri"/>
              </a:rPr>
              <a:t> </a:t>
            </a:r>
            <a:r>
              <a:rPr sz="900" spc="-20" dirty="0">
                <a:latin typeface="Calibri"/>
                <a:cs typeface="Calibri"/>
              </a:rPr>
              <a:t>Abr</a:t>
            </a:r>
            <a:r>
              <a:rPr sz="900" spc="-30" dirty="0">
                <a:latin typeface="Calibri"/>
                <a:cs typeface="Calibri"/>
              </a:rPr>
              <a:t> </a:t>
            </a:r>
            <a:r>
              <a:rPr sz="900" spc="-20" dirty="0">
                <a:latin typeface="Calibri"/>
                <a:cs typeface="Calibri"/>
              </a:rPr>
              <a:t>2022</a:t>
            </a:r>
            <a:endParaRPr sz="900">
              <a:latin typeface="Calibri"/>
              <a:cs typeface="Calibri"/>
            </a:endParaRPr>
          </a:p>
          <a:p>
            <a:pPr marL="35560">
              <a:lnSpc>
                <a:spcPct val="100000"/>
              </a:lnSpc>
              <a:spcBef>
                <a:spcPts val="130"/>
              </a:spcBef>
            </a:pPr>
            <a:r>
              <a:rPr sz="900" dirty="0">
                <a:latin typeface="Calibri"/>
                <a:cs typeface="Calibri"/>
              </a:rPr>
              <a:t>2Q</a:t>
            </a:r>
            <a:r>
              <a:rPr sz="900" spc="-40" dirty="0">
                <a:latin typeface="Calibri"/>
                <a:cs typeface="Calibri"/>
              </a:rPr>
              <a:t> </a:t>
            </a:r>
            <a:r>
              <a:rPr sz="900" spc="-20" dirty="0">
                <a:latin typeface="Calibri"/>
                <a:cs typeface="Calibri"/>
              </a:rPr>
              <a:t>Ago</a:t>
            </a:r>
            <a:r>
              <a:rPr sz="900" spc="-30" dirty="0">
                <a:latin typeface="Calibri"/>
                <a:cs typeface="Calibri"/>
              </a:rPr>
              <a:t> </a:t>
            </a:r>
            <a:r>
              <a:rPr sz="900" spc="-20" dirty="0">
                <a:latin typeface="Calibri"/>
                <a:cs typeface="Calibri"/>
              </a:rPr>
              <a:t>2022</a:t>
            </a:r>
            <a:endParaRPr sz="900">
              <a:latin typeface="Calibri"/>
              <a:cs typeface="Calibri"/>
            </a:endParaRPr>
          </a:p>
          <a:p>
            <a:pPr marL="42545">
              <a:lnSpc>
                <a:spcPct val="100000"/>
              </a:lnSpc>
              <a:spcBef>
                <a:spcPts val="130"/>
              </a:spcBef>
            </a:pPr>
            <a:r>
              <a:rPr sz="900" dirty="0">
                <a:latin typeface="Calibri"/>
                <a:cs typeface="Calibri"/>
              </a:rPr>
              <a:t>1Q</a:t>
            </a:r>
            <a:r>
              <a:rPr sz="900" spc="-30" dirty="0">
                <a:latin typeface="Calibri"/>
                <a:cs typeface="Calibri"/>
              </a:rPr>
              <a:t> </a:t>
            </a:r>
            <a:r>
              <a:rPr sz="900" spc="-20" dirty="0">
                <a:latin typeface="Calibri"/>
                <a:cs typeface="Calibri"/>
              </a:rPr>
              <a:t>Ene</a:t>
            </a:r>
            <a:r>
              <a:rPr sz="900" spc="-30" dirty="0">
                <a:latin typeface="Calibri"/>
                <a:cs typeface="Calibri"/>
              </a:rPr>
              <a:t> </a:t>
            </a:r>
            <a:r>
              <a:rPr sz="900" spc="-20" dirty="0">
                <a:latin typeface="Calibri"/>
                <a:cs typeface="Calibri"/>
              </a:rPr>
              <a:t>2023</a:t>
            </a:r>
            <a:endParaRPr sz="900">
              <a:latin typeface="Calibri"/>
              <a:cs typeface="Calibri"/>
            </a:endParaRPr>
          </a:p>
          <a:p>
            <a:pPr marL="12700">
              <a:lnSpc>
                <a:spcPct val="100000"/>
              </a:lnSpc>
              <a:spcBef>
                <a:spcPts val="130"/>
              </a:spcBef>
            </a:pPr>
            <a:r>
              <a:rPr sz="900" dirty="0">
                <a:latin typeface="Calibri"/>
                <a:cs typeface="Calibri"/>
              </a:rPr>
              <a:t>2Q</a:t>
            </a:r>
            <a:r>
              <a:rPr sz="900" spc="-45" dirty="0">
                <a:latin typeface="Calibri"/>
                <a:cs typeface="Calibri"/>
              </a:rPr>
              <a:t> </a:t>
            </a:r>
            <a:r>
              <a:rPr sz="900" spc="-25" dirty="0">
                <a:latin typeface="Calibri"/>
                <a:cs typeface="Calibri"/>
              </a:rPr>
              <a:t>May </a:t>
            </a:r>
            <a:r>
              <a:rPr sz="900" spc="-20" dirty="0">
                <a:latin typeface="Calibri"/>
                <a:cs typeface="Calibri"/>
              </a:rPr>
              <a:t>2023</a:t>
            </a:r>
            <a:endParaRPr sz="900">
              <a:latin typeface="Calibri"/>
              <a:cs typeface="Calibri"/>
            </a:endParaRPr>
          </a:p>
          <a:p>
            <a:pPr marL="52705">
              <a:lnSpc>
                <a:spcPct val="100000"/>
              </a:lnSpc>
              <a:spcBef>
                <a:spcPts val="130"/>
              </a:spcBef>
            </a:pPr>
            <a:r>
              <a:rPr sz="900" dirty="0">
                <a:latin typeface="Calibri"/>
                <a:cs typeface="Calibri"/>
              </a:rPr>
              <a:t>1Q</a:t>
            </a:r>
            <a:r>
              <a:rPr sz="900" spc="-40" dirty="0">
                <a:latin typeface="Calibri"/>
                <a:cs typeface="Calibri"/>
              </a:rPr>
              <a:t> </a:t>
            </a:r>
            <a:r>
              <a:rPr sz="900" spc="-10" dirty="0">
                <a:latin typeface="Calibri"/>
                <a:cs typeface="Calibri"/>
              </a:rPr>
              <a:t>Oct</a:t>
            </a:r>
            <a:r>
              <a:rPr sz="900" spc="-35" dirty="0">
                <a:latin typeface="Calibri"/>
                <a:cs typeface="Calibri"/>
              </a:rPr>
              <a:t> </a:t>
            </a:r>
            <a:r>
              <a:rPr sz="900" spc="-20" dirty="0">
                <a:latin typeface="Calibri"/>
                <a:cs typeface="Calibri"/>
              </a:rPr>
              <a:t>2023</a:t>
            </a:r>
            <a:endParaRPr sz="900">
              <a:latin typeface="Calibri"/>
              <a:cs typeface="Calibri"/>
            </a:endParaRPr>
          </a:p>
          <a:p>
            <a:pPr marL="45720">
              <a:lnSpc>
                <a:spcPct val="100000"/>
              </a:lnSpc>
              <a:spcBef>
                <a:spcPts val="130"/>
              </a:spcBef>
            </a:pPr>
            <a:r>
              <a:rPr sz="900" dirty="0">
                <a:latin typeface="Calibri"/>
                <a:cs typeface="Calibri"/>
              </a:rPr>
              <a:t>2Q</a:t>
            </a:r>
            <a:r>
              <a:rPr sz="900" spc="-25" dirty="0">
                <a:latin typeface="Calibri"/>
                <a:cs typeface="Calibri"/>
              </a:rPr>
              <a:t> </a:t>
            </a:r>
            <a:r>
              <a:rPr sz="900" spc="-30" dirty="0">
                <a:latin typeface="Calibri"/>
                <a:cs typeface="Calibri"/>
              </a:rPr>
              <a:t>Feb</a:t>
            </a:r>
            <a:r>
              <a:rPr sz="900" spc="-20" dirty="0">
                <a:latin typeface="Calibri"/>
                <a:cs typeface="Calibri"/>
              </a:rPr>
              <a:t> 2024</a:t>
            </a:r>
            <a:endParaRPr sz="900">
              <a:latin typeface="Calibri"/>
              <a:cs typeface="Calibri"/>
            </a:endParaRPr>
          </a:p>
          <a:p>
            <a:pPr marL="90805">
              <a:lnSpc>
                <a:spcPct val="100000"/>
              </a:lnSpc>
              <a:spcBef>
                <a:spcPts val="130"/>
              </a:spcBef>
            </a:pPr>
            <a:r>
              <a:rPr sz="900" dirty="0">
                <a:latin typeface="Calibri"/>
                <a:cs typeface="Calibri"/>
              </a:rPr>
              <a:t>1Q</a:t>
            </a:r>
            <a:r>
              <a:rPr sz="900" spc="-40" dirty="0">
                <a:latin typeface="Calibri"/>
                <a:cs typeface="Calibri"/>
              </a:rPr>
              <a:t> </a:t>
            </a:r>
            <a:r>
              <a:rPr sz="900" spc="-10" dirty="0">
                <a:latin typeface="Calibri"/>
                <a:cs typeface="Calibri"/>
              </a:rPr>
              <a:t>Jul</a:t>
            </a:r>
            <a:r>
              <a:rPr sz="900" spc="-35" dirty="0">
                <a:latin typeface="Calibri"/>
                <a:cs typeface="Calibri"/>
              </a:rPr>
              <a:t> </a:t>
            </a:r>
            <a:r>
              <a:rPr sz="900" spc="-20" dirty="0">
                <a:latin typeface="Calibri"/>
                <a:cs typeface="Calibri"/>
              </a:rPr>
              <a:t>2024</a:t>
            </a:r>
            <a:endParaRPr sz="900">
              <a:latin typeface="Calibri"/>
              <a:cs typeface="Calibri"/>
            </a:endParaRPr>
          </a:p>
          <a:p>
            <a:pPr marL="30480">
              <a:lnSpc>
                <a:spcPct val="100000"/>
              </a:lnSpc>
              <a:spcBef>
                <a:spcPts val="130"/>
              </a:spcBef>
            </a:pPr>
            <a:r>
              <a:rPr sz="900" dirty="0">
                <a:latin typeface="Calibri"/>
                <a:cs typeface="Calibri"/>
              </a:rPr>
              <a:t>2Q</a:t>
            </a:r>
            <a:r>
              <a:rPr sz="900" spc="-35" dirty="0">
                <a:latin typeface="Calibri"/>
                <a:cs typeface="Calibri"/>
              </a:rPr>
              <a:t> </a:t>
            </a:r>
            <a:r>
              <a:rPr sz="900" spc="-20" dirty="0">
                <a:latin typeface="Calibri"/>
                <a:cs typeface="Calibri"/>
              </a:rPr>
              <a:t>Nov</a:t>
            </a:r>
            <a:r>
              <a:rPr sz="900" spc="-30" dirty="0">
                <a:latin typeface="Calibri"/>
                <a:cs typeface="Calibri"/>
              </a:rPr>
              <a:t> </a:t>
            </a:r>
            <a:r>
              <a:rPr sz="900" spc="-20" dirty="0">
                <a:latin typeface="Calibri"/>
                <a:cs typeface="Calibri"/>
              </a:rPr>
              <a:t>2024</a:t>
            </a:r>
            <a:endParaRPr sz="900">
              <a:latin typeface="Calibri"/>
              <a:cs typeface="Calibri"/>
            </a:endParaRPr>
          </a:p>
          <a:p>
            <a:pPr marL="48895">
              <a:lnSpc>
                <a:spcPct val="100000"/>
              </a:lnSpc>
              <a:spcBef>
                <a:spcPts val="130"/>
              </a:spcBef>
            </a:pPr>
            <a:r>
              <a:rPr sz="900" dirty="0">
                <a:latin typeface="Calibri"/>
                <a:cs typeface="Calibri"/>
              </a:rPr>
              <a:t>1Q</a:t>
            </a:r>
            <a:r>
              <a:rPr sz="900" spc="-30" dirty="0">
                <a:latin typeface="Calibri"/>
                <a:cs typeface="Calibri"/>
              </a:rPr>
              <a:t> </a:t>
            </a:r>
            <a:r>
              <a:rPr sz="900" spc="-20" dirty="0">
                <a:latin typeface="Calibri"/>
                <a:cs typeface="Calibri"/>
              </a:rPr>
              <a:t>Abr</a:t>
            </a:r>
            <a:r>
              <a:rPr sz="900" spc="-30" dirty="0">
                <a:latin typeface="Calibri"/>
                <a:cs typeface="Calibri"/>
              </a:rPr>
              <a:t> </a:t>
            </a:r>
            <a:r>
              <a:rPr sz="900" spc="-20" dirty="0">
                <a:latin typeface="Calibri"/>
                <a:cs typeface="Calibri"/>
              </a:rPr>
              <a:t>2025</a:t>
            </a:r>
            <a:endParaRPr sz="900">
              <a:latin typeface="Calibri"/>
              <a:cs typeface="Calibri"/>
            </a:endParaRPr>
          </a:p>
          <a:p>
            <a:pPr marL="35560">
              <a:lnSpc>
                <a:spcPct val="100000"/>
              </a:lnSpc>
              <a:spcBef>
                <a:spcPts val="130"/>
              </a:spcBef>
            </a:pPr>
            <a:r>
              <a:rPr sz="900" dirty="0">
                <a:latin typeface="Calibri"/>
                <a:cs typeface="Calibri"/>
              </a:rPr>
              <a:t>2Q</a:t>
            </a:r>
            <a:r>
              <a:rPr sz="900" spc="-40" dirty="0">
                <a:latin typeface="Calibri"/>
                <a:cs typeface="Calibri"/>
              </a:rPr>
              <a:t> </a:t>
            </a:r>
            <a:r>
              <a:rPr sz="900" spc="-20" dirty="0">
                <a:latin typeface="Calibri"/>
                <a:cs typeface="Calibri"/>
              </a:rPr>
              <a:t>Ago</a:t>
            </a:r>
            <a:r>
              <a:rPr sz="900" spc="-30" dirty="0">
                <a:latin typeface="Calibri"/>
                <a:cs typeface="Calibri"/>
              </a:rPr>
              <a:t> </a:t>
            </a:r>
            <a:r>
              <a:rPr sz="900" spc="-20" dirty="0">
                <a:latin typeface="Calibri"/>
                <a:cs typeface="Calibri"/>
              </a:rPr>
              <a:t>2025</a:t>
            </a:r>
            <a:endParaRPr sz="900">
              <a:latin typeface="Calibri"/>
              <a:cs typeface="Calibri"/>
            </a:endParaRPr>
          </a:p>
          <a:p>
            <a:pPr marL="42545">
              <a:lnSpc>
                <a:spcPct val="100000"/>
              </a:lnSpc>
              <a:spcBef>
                <a:spcPts val="130"/>
              </a:spcBef>
            </a:pPr>
            <a:r>
              <a:rPr sz="900" dirty="0">
                <a:latin typeface="Calibri"/>
                <a:cs typeface="Calibri"/>
              </a:rPr>
              <a:t>1Q</a:t>
            </a:r>
            <a:r>
              <a:rPr sz="900" spc="-30" dirty="0">
                <a:latin typeface="Calibri"/>
                <a:cs typeface="Calibri"/>
              </a:rPr>
              <a:t> </a:t>
            </a:r>
            <a:r>
              <a:rPr sz="900" spc="-20" dirty="0">
                <a:latin typeface="Calibri"/>
                <a:cs typeface="Calibri"/>
              </a:rPr>
              <a:t>Ene</a:t>
            </a:r>
            <a:r>
              <a:rPr sz="900" spc="-30" dirty="0">
                <a:latin typeface="Calibri"/>
                <a:cs typeface="Calibri"/>
              </a:rPr>
              <a:t> </a:t>
            </a:r>
            <a:r>
              <a:rPr sz="900" spc="-20" dirty="0">
                <a:latin typeface="Calibri"/>
                <a:cs typeface="Calibri"/>
              </a:rPr>
              <a:t>2026</a:t>
            </a:r>
            <a:endParaRPr sz="900">
              <a:latin typeface="Calibri"/>
              <a:cs typeface="Calibri"/>
            </a:endParaRPr>
          </a:p>
          <a:p>
            <a:pPr marL="12700">
              <a:lnSpc>
                <a:spcPct val="100000"/>
              </a:lnSpc>
              <a:spcBef>
                <a:spcPts val="130"/>
              </a:spcBef>
            </a:pPr>
            <a:r>
              <a:rPr sz="900" dirty="0">
                <a:latin typeface="Calibri"/>
                <a:cs typeface="Calibri"/>
              </a:rPr>
              <a:t>2Q</a:t>
            </a:r>
            <a:r>
              <a:rPr sz="900" spc="-45" dirty="0">
                <a:latin typeface="Calibri"/>
                <a:cs typeface="Calibri"/>
              </a:rPr>
              <a:t> </a:t>
            </a:r>
            <a:r>
              <a:rPr sz="900" spc="-25" dirty="0">
                <a:latin typeface="Calibri"/>
                <a:cs typeface="Calibri"/>
              </a:rPr>
              <a:t>May </a:t>
            </a:r>
            <a:r>
              <a:rPr sz="900" spc="-20" dirty="0">
                <a:latin typeface="Calibri"/>
                <a:cs typeface="Calibri"/>
              </a:rPr>
              <a:t>2026</a:t>
            </a:r>
            <a:endParaRPr sz="900">
              <a:latin typeface="Calibri"/>
              <a:cs typeface="Calibri"/>
            </a:endParaRPr>
          </a:p>
          <a:p>
            <a:pPr marL="52705">
              <a:lnSpc>
                <a:spcPct val="100000"/>
              </a:lnSpc>
              <a:spcBef>
                <a:spcPts val="135"/>
              </a:spcBef>
            </a:pPr>
            <a:r>
              <a:rPr sz="900" dirty="0">
                <a:latin typeface="Calibri"/>
                <a:cs typeface="Calibri"/>
              </a:rPr>
              <a:t>1Q</a:t>
            </a:r>
            <a:r>
              <a:rPr sz="900" spc="-40" dirty="0">
                <a:latin typeface="Calibri"/>
                <a:cs typeface="Calibri"/>
              </a:rPr>
              <a:t> </a:t>
            </a:r>
            <a:r>
              <a:rPr sz="900" spc="-10" dirty="0">
                <a:latin typeface="Calibri"/>
                <a:cs typeface="Calibri"/>
              </a:rPr>
              <a:t>Oct</a:t>
            </a:r>
            <a:r>
              <a:rPr sz="900" spc="-35" dirty="0">
                <a:latin typeface="Calibri"/>
                <a:cs typeface="Calibri"/>
              </a:rPr>
              <a:t> </a:t>
            </a:r>
            <a:r>
              <a:rPr sz="900" spc="-20" dirty="0">
                <a:latin typeface="Calibri"/>
                <a:cs typeface="Calibri"/>
              </a:rPr>
              <a:t>2026</a:t>
            </a:r>
            <a:endParaRPr sz="900">
              <a:latin typeface="Calibri"/>
              <a:cs typeface="Calibri"/>
            </a:endParaRPr>
          </a:p>
        </p:txBody>
      </p:sp>
      <p:sp>
        <p:nvSpPr>
          <p:cNvPr id="130" name="object 130"/>
          <p:cNvSpPr txBox="1"/>
          <p:nvPr/>
        </p:nvSpPr>
        <p:spPr>
          <a:xfrm>
            <a:off x="2010473" y="2067097"/>
            <a:ext cx="1016635" cy="554990"/>
          </a:xfrm>
          <a:prstGeom prst="rect">
            <a:avLst/>
          </a:prstGeom>
        </p:spPr>
        <p:txBody>
          <a:bodyPr vert="horz" wrap="square" lIns="0" tIns="59054" rIns="0" bIns="0" rtlCol="0">
            <a:spAutoFit/>
          </a:bodyPr>
          <a:lstStyle/>
          <a:p>
            <a:pPr marL="12700">
              <a:lnSpc>
                <a:spcPct val="100000"/>
              </a:lnSpc>
              <a:spcBef>
                <a:spcPts val="464"/>
              </a:spcBef>
            </a:pPr>
            <a:r>
              <a:rPr sz="850" dirty="0">
                <a:latin typeface="Calibri"/>
                <a:cs typeface="Calibri"/>
              </a:rPr>
              <a:t>Subyacente</a:t>
            </a:r>
            <a:r>
              <a:rPr sz="850" spc="145" dirty="0">
                <a:latin typeface="Calibri"/>
                <a:cs typeface="Calibri"/>
              </a:rPr>
              <a:t> </a:t>
            </a:r>
            <a:r>
              <a:rPr sz="850" spc="-10" dirty="0">
                <a:latin typeface="Calibri"/>
                <a:cs typeface="Calibri"/>
              </a:rPr>
              <a:t>(3.95)</a:t>
            </a:r>
            <a:endParaRPr sz="850">
              <a:latin typeface="Calibri"/>
              <a:cs typeface="Calibri"/>
            </a:endParaRPr>
          </a:p>
          <a:p>
            <a:pPr marL="12700">
              <a:lnSpc>
                <a:spcPct val="100000"/>
              </a:lnSpc>
              <a:spcBef>
                <a:spcPts val="365"/>
              </a:spcBef>
            </a:pPr>
            <a:r>
              <a:rPr sz="850" dirty="0">
                <a:latin typeface="Calibri"/>
                <a:cs typeface="Calibri"/>
              </a:rPr>
              <a:t>General</a:t>
            </a:r>
            <a:r>
              <a:rPr sz="850" spc="100" dirty="0">
                <a:latin typeface="Calibri"/>
                <a:cs typeface="Calibri"/>
              </a:rPr>
              <a:t> </a:t>
            </a:r>
            <a:r>
              <a:rPr sz="850" spc="-10" dirty="0">
                <a:latin typeface="Calibri"/>
                <a:cs typeface="Calibri"/>
              </a:rPr>
              <a:t>(3.1)</a:t>
            </a:r>
            <a:endParaRPr sz="850">
              <a:latin typeface="Calibri"/>
              <a:cs typeface="Calibri"/>
            </a:endParaRPr>
          </a:p>
          <a:p>
            <a:pPr marL="12700">
              <a:lnSpc>
                <a:spcPct val="100000"/>
              </a:lnSpc>
              <a:spcBef>
                <a:spcPts val="370"/>
              </a:spcBef>
            </a:pPr>
            <a:r>
              <a:rPr sz="850" dirty="0">
                <a:latin typeface="Calibri"/>
                <a:cs typeface="Calibri"/>
              </a:rPr>
              <a:t>No</a:t>
            </a:r>
            <a:r>
              <a:rPr sz="850" spc="100" dirty="0">
                <a:latin typeface="Calibri"/>
                <a:cs typeface="Calibri"/>
              </a:rPr>
              <a:t> </a:t>
            </a:r>
            <a:r>
              <a:rPr sz="850" dirty="0">
                <a:latin typeface="Calibri"/>
                <a:cs typeface="Calibri"/>
              </a:rPr>
              <a:t>Subyacente</a:t>
            </a:r>
            <a:r>
              <a:rPr sz="850" spc="105" dirty="0">
                <a:latin typeface="Calibri"/>
                <a:cs typeface="Calibri"/>
              </a:rPr>
              <a:t> </a:t>
            </a:r>
            <a:r>
              <a:rPr sz="850" spc="-10" dirty="0">
                <a:latin typeface="Calibri"/>
                <a:cs typeface="Calibri"/>
              </a:rPr>
              <a:t>(0.21)</a:t>
            </a:r>
            <a:endParaRPr sz="850">
              <a:latin typeface="Calibri"/>
              <a:cs typeface="Calibri"/>
            </a:endParaRPr>
          </a:p>
        </p:txBody>
      </p:sp>
      <p:grpSp>
        <p:nvGrpSpPr>
          <p:cNvPr id="131" name="object 131"/>
          <p:cNvGrpSpPr/>
          <p:nvPr/>
        </p:nvGrpSpPr>
        <p:grpSpPr>
          <a:xfrm>
            <a:off x="4560463" y="2083966"/>
            <a:ext cx="2916555" cy="3498215"/>
            <a:chOff x="4560463" y="2083966"/>
            <a:chExt cx="2916555" cy="3498215"/>
          </a:xfrm>
        </p:grpSpPr>
        <p:sp>
          <p:nvSpPr>
            <p:cNvPr id="132" name="object 132"/>
            <p:cNvSpPr/>
            <p:nvPr/>
          </p:nvSpPr>
          <p:spPr>
            <a:xfrm>
              <a:off x="4567356" y="2090613"/>
              <a:ext cx="2867660" cy="3491229"/>
            </a:xfrm>
            <a:custGeom>
              <a:avLst/>
              <a:gdLst/>
              <a:ahLst/>
              <a:cxnLst/>
              <a:rect l="l" t="t" r="r" b="b"/>
              <a:pathLst>
                <a:path w="2867659" h="3491229">
                  <a:moveTo>
                    <a:pt x="0" y="0"/>
                  </a:moveTo>
                  <a:lnTo>
                    <a:pt x="2867650" y="0"/>
                  </a:lnTo>
                  <a:lnTo>
                    <a:pt x="2867650" y="3491205"/>
                  </a:lnTo>
                  <a:lnTo>
                    <a:pt x="0" y="3491205"/>
                  </a:lnTo>
                  <a:lnTo>
                    <a:pt x="0" y="0"/>
                  </a:lnTo>
                  <a:close/>
                </a:path>
              </a:pathLst>
            </a:custGeom>
            <a:ln w="3175">
              <a:solidFill>
                <a:srgbClr val="000000"/>
              </a:solidFill>
            </a:ln>
          </p:spPr>
          <p:txBody>
            <a:bodyPr wrap="square" lIns="0" tIns="0" rIns="0" bIns="0" rtlCol="0"/>
            <a:lstStyle/>
            <a:p>
              <a:endParaRPr/>
            </a:p>
          </p:txBody>
        </p:sp>
        <p:sp>
          <p:nvSpPr>
            <p:cNvPr id="133" name="object 133"/>
            <p:cNvSpPr/>
            <p:nvPr/>
          </p:nvSpPr>
          <p:spPr>
            <a:xfrm>
              <a:off x="4563553" y="2086946"/>
              <a:ext cx="2913380" cy="3491229"/>
            </a:xfrm>
            <a:custGeom>
              <a:avLst/>
              <a:gdLst/>
              <a:ahLst/>
              <a:cxnLst/>
              <a:rect l="l" t="t" r="r" b="b"/>
              <a:pathLst>
                <a:path w="2913379" h="3491229">
                  <a:moveTo>
                    <a:pt x="2875256" y="3491205"/>
                  </a:moveTo>
                  <a:lnTo>
                    <a:pt x="2875256" y="0"/>
                  </a:lnTo>
                </a:path>
                <a:path w="2913379" h="3491229">
                  <a:moveTo>
                    <a:pt x="2875256" y="3491205"/>
                  </a:moveTo>
                  <a:lnTo>
                    <a:pt x="2913289" y="3491205"/>
                  </a:lnTo>
                </a:path>
                <a:path w="2913379" h="3491229">
                  <a:moveTo>
                    <a:pt x="2875256" y="3146485"/>
                  </a:moveTo>
                  <a:lnTo>
                    <a:pt x="2913289" y="3146485"/>
                  </a:lnTo>
                </a:path>
                <a:path w="2913379" h="3491229">
                  <a:moveTo>
                    <a:pt x="2875256" y="2794431"/>
                  </a:moveTo>
                  <a:lnTo>
                    <a:pt x="2913289" y="2794431"/>
                  </a:lnTo>
                </a:path>
                <a:path w="2913379" h="3491229">
                  <a:moveTo>
                    <a:pt x="2875256" y="2442377"/>
                  </a:moveTo>
                  <a:lnTo>
                    <a:pt x="2913289" y="2442377"/>
                  </a:lnTo>
                </a:path>
                <a:path w="2913379" h="3491229">
                  <a:moveTo>
                    <a:pt x="2875256" y="2097657"/>
                  </a:moveTo>
                  <a:lnTo>
                    <a:pt x="2913289" y="2097657"/>
                  </a:lnTo>
                </a:path>
                <a:path w="2913379" h="3491229">
                  <a:moveTo>
                    <a:pt x="2875256" y="1745602"/>
                  </a:moveTo>
                  <a:lnTo>
                    <a:pt x="2913289" y="1745602"/>
                  </a:lnTo>
                </a:path>
                <a:path w="2913379" h="3491229">
                  <a:moveTo>
                    <a:pt x="2875256" y="1400882"/>
                  </a:moveTo>
                  <a:lnTo>
                    <a:pt x="2913289" y="1400882"/>
                  </a:lnTo>
                </a:path>
                <a:path w="2913379" h="3491229">
                  <a:moveTo>
                    <a:pt x="2875256" y="1048828"/>
                  </a:moveTo>
                  <a:lnTo>
                    <a:pt x="2913289" y="1048828"/>
                  </a:lnTo>
                </a:path>
                <a:path w="2913379" h="3491229">
                  <a:moveTo>
                    <a:pt x="2875256" y="696774"/>
                  </a:moveTo>
                  <a:lnTo>
                    <a:pt x="2913289" y="696774"/>
                  </a:lnTo>
                </a:path>
                <a:path w="2913379" h="3491229">
                  <a:moveTo>
                    <a:pt x="2875256" y="352054"/>
                  </a:moveTo>
                  <a:lnTo>
                    <a:pt x="2913289" y="352054"/>
                  </a:lnTo>
                </a:path>
                <a:path w="2913379" h="3491229">
                  <a:moveTo>
                    <a:pt x="2875256" y="0"/>
                  </a:moveTo>
                  <a:lnTo>
                    <a:pt x="2913289" y="0"/>
                  </a:lnTo>
                </a:path>
                <a:path w="2913379" h="3491229">
                  <a:moveTo>
                    <a:pt x="0" y="2097657"/>
                  </a:moveTo>
                  <a:lnTo>
                    <a:pt x="2875256" y="2097657"/>
                  </a:lnTo>
                </a:path>
                <a:path w="2913379" h="3491229">
                  <a:moveTo>
                    <a:pt x="0" y="2097657"/>
                  </a:moveTo>
                  <a:lnTo>
                    <a:pt x="0" y="2134329"/>
                  </a:lnTo>
                </a:path>
                <a:path w="2913379" h="3491229">
                  <a:moveTo>
                    <a:pt x="258620" y="2097657"/>
                  </a:moveTo>
                  <a:lnTo>
                    <a:pt x="258620" y="2134329"/>
                  </a:lnTo>
                </a:path>
                <a:path w="2913379" h="3491229">
                  <a:moveTo>
                    <a:pt x="517241" y="2097657"/>
                  </a:moveTo>
                  <a:lnTo>
                    <a:pt x="517241" y="2134329"/>
                  </a:lnTo>
                </a:path>
                <a:path w="2913379" h="3491229">
                  <a:moveTo>
                    <a:pt x="768256" y="2097657"/>
                  </a:moveTo>
                  <a:lnTo>
                    <a:pt x="768256" y="2134329"/>
                  </a:lnTo>
                </a:path>
                <a:path w="2913379" h="3491229">
                  <a:moveTo>
                    <a:pt x="1026877" y="2097657"/>
                  </a:moveTo>
                  <a:lnTo>
                    <a:pt x="1026877" y="2134329"/>
                  </a:lnTo>
                </a:path>
                <a:path w="2913379" h="3491229">
                  <a:moveTo>
                    <a:pt x="1285498" y="2097657"/>
                  </a:moveTo>
                  <a:lnTo>
                    <a:pt x="1285498" y="2134329"/>
                  </a:lnTo>
                </a:path>
                <a:path w="2913379" h="3491229">
                  <a:moveTo>
                    <a:pt x="1536512" y="2097657"/>
                  </a:moveTo>
                  <a:lnTo>
                    <a:pt x="1536512" y="2134329"/>
                  </a:lnTo>
                </a:path>
                <a:path w="2913379" h="3491229">
                  <a:moveTo>
                    <a:pt x="1795133" y="2097657"/>
                  </a:moveTo>
                  <a:lnTo>
                    <a:pt x="1795133" y="2134329"/>
                  </a:lnTo>
                </a:path>
                <a:path w="2913379" h="3491229">
                  <a:moveTo>
                    <a:pt x="2053754" y="2097657"/>
                  </a:moveTo>
                  <a:lnTo>
                    <a:pt x="2053754" y="2134329"/>
                  </a:lnTo>
                </a:path>
                <a:path w="2913379" h="3491229">
                  <a:moveTo>
                    <a:pt x="2312375" y="2097657"/>
                  </a:moveTo>
                  <a:lnTo>
                    <a:pt x="2312375" y="2134329"/>
                  </a:lnTo>
                </a:path>
                <a:path w="2913379" h="3491229">
                  <a:moveTo>
                    <a:pt x="2563390" y="2097657"/>
                  </a:moveTo>
                  <a:lnTo>
                    <a:pt x="2563390" y="2134329"/>
                  </a:lnTo>
                </a:path>
                <a:path w="2913379" h="3491229">
                  <a:moveTo>
                    <a:pt x="2822011" y="2097657"/>
                  </a:moveTo>
                  <a:lnTo>
                    <a:pt x="2822011" y="2134329"/>
                  </a:lnTo>
                </a:path>
              </a:pathLst>
            </a:custGeom>
            <a:ln w="6069">
              <a:solidFill>
                <a:srgbClr val="000000"/>
              </a:solidFill>
            </a:ln>
          </p:spPr>
          <p:txBody>
            <a:bodyPr wrap="square" lIns="0" tIns="0" rIns="0" bIns="0" rtlCol="0"/>
            <a:lstStyle/>
            <a:p>
              <a:endParaRPr/>
            </a:p>
          </p:txBody>
        </p:sp>
        <p:sp>
          <p:nvSpPr>
            <p:cNvPr id="134" name="object 134"/>
            <p:cNvSpPr/>
            <p:nvPr/>
          </p:nvSpPr>
          <p:spPr>
            <a:xfrm>
              <a:off x="4571159" y="2387659"/>
              <a:ext cx="2670175" cy="2647950"/>
            </a:xfrm>
            <a:custGeom>
              <a:avLst/>
              <a:gdLst/>
              <a:ahLst/>
              <a:cxnLst/>
              <a:rect l="l" t="t" r="r" b="b"/>
              <a:pathLst>
                <a:path w="2670175" h="2647950">
                  <a:moveTo>
                    <a:pt x="0" y="1994974"/>
                  </a:moveTo>
                  <a:lnTo>
                    <a:pt x="22819" y="1840950"/>
                  </a:lnTo>
                  <a:lnTo>
                    <a:pt x="38032" y="1415551"/>
                  </a:lnTo>
                  <a:lnTo>
                    <a:pt x="53245" y="594091"/>
                  </a:lnTo>
                  <a:lnTo>
                    <a:pt x="68458" y="696774"/>
                  </a:lnTo>
                  <a:lnTo>
                    <a:pt x="91277" y="1012156"/>
                  </a:lnTo>
                  <a:lnTo>
                    <a:pt x="106490" y="1202852"/>
                  </a:lnTo>
                  <a:lnTo>
                    <a:pt x="121703" y="1078166"/>
                  </a:lnTo>
                  <a:lnTo>
                    <a:pt x="136916" y="454736"/>
                  </a:lnTo>
                  <a:lnTo>
                    <a:pt x="159736" y="645432"/>
                  </a:lnTo>
                  <a:lnTo>
                    <a:pt x="174949" y="726112"/>
                  </a:lnTo>
                  <a:lnTo>
                    <a:pt x="190162" y="1026825"/>
                  </a:lnTo>
                  <a:lnTo>
                    <a:pt x="205375" y="1232190"/>
                  </a:lnTo>
                  <a:lnTo>
                    <a:pt x="228194" y="1180848"/>
                  </a:lnTo>
                  <a:lnTo>
                    <a:pt x="243407" y="894804"/>
                  </a:lnTo>
                  <a:lnTo>
                    <a:pt x="258620" y="865466"/>
                  </a:lnTo>
                  <a:lnTo>
                    <a:pt x="273833" y="865466"/>
                  </a:lnTo>
                  <a:lnTo>
                    <a:pt x="296653" y="946146"/>
                  </a:lnTo>
                  <a:lnTo>
                    <a:pt x="311866" y="740781"/>
                  </a:lnTo>
                  <a:lnTo>
                    <a:pt x="327079" y="579422"/>
                  </a:lnTo>
                  <a:lnTo>
                    <a:pt x="342292" y="1026825"/>
                  </a:lnTo>
                  <a:lnTo>
                    <a:pt x="365111" y="1239524"/>
                  </a:lnTo>
                  <a:lnTo>
                    <a:pt x="380324" y="1576910"/>
                  </a:lnTo>
                  <a:lnTo>
                    <a:pt x="395537" y="1994974"/>
                  </a:lnTo>
                  <a:lnTo>
                    <a:pt x="410750" y="2097657"/>
                  </a:lnTo>
                  <a:lnTo>
                    <a:pt x="433570" y="2038981"/>
                  </a:lnTo>
                  <a:lnTo>
                    <a:pt x="448783" y="2171001"/>
                  </a:lnTo>
                  <a:lnTo>
                    <a:pt x="463996" y="2603735"/>
                  </a:lnTo>
                  <a:lnTo>
                    <a:pt x="479209" y="2523056"/>
                  </a:lnTo>
                  <a:lnTo>
                    <a:pt x="502028" y="2295687"/>
                  </a:lnTo>
                  <a:lnTo>
                    <a:pt x="517241" y="1840950"/>
                  </a:lnTo>
                  <a:lnTo>
                    <a:pt x="532454" y="1862954"/>
                  </a:lnTo>
                  <a:lnTo>
                    <a:pt x="547667" y="2229677"/>
                  </a:lnTo>
                  <a:lnTo>
                    <a:pt x="562880" y="1855619"/>
                  </a:lnTo>
                  <a:lnTo>
                    <a:pt x="585700" y="1635585"/>
                  </a:lnTo>
                  <a:lnTo>
                    <a:pt x="600913" y="1584244"/>
                  </a:lnTo>
                  <a:lnTo>
                    <a:pt x="616126" y="1488896"/>
                  </a:lnTo>
                  <a:lnTo>
                    <a:pt x="631339" y="1408217"/>
                  </a:lnTo>
                  <a:lnTo>
                    <a:pt x="654158" y="1400882"/>
                  </a:lnTo>
                  <a:lnTo>
                    <a:pt x="669371" y="1356876"/>
                  </a:lnTo>
                  <a:lnTo>
                    <a:pt x="684584" y="1188183"/>
                  </a:lnTo>
                  <a:lnTo>
                    <a:pt x="699797" y="1092835"/>
                  </a:lnTo>
                  <a:lnTo>
                    <a:pt x="722617" y="1408217"/>
                  </a:lnTo>
                  <a:lnTo>
                    <a:pt x="737830" y="1378879"/>
                  </a:lnTo>
                  <a:lnTo>
                    <a:pt x="753043" y="865466"/>
                  </a:lnTo>
                  <a:lnTo>
                    <a:pt x="768256" y="234702"/>
                  </a:lnTo>
                  <a:lnTo>
                    <a:pt x="791075" y="183361"/>
                  </a:lnTo>
                  <a:lnTo>
                    <a:pt x="806288" y="374057"/>
                  </a:lnTo>
                  <a:lnTo>
                    <a:pt x="821501" y="425399"/>
                  </a:lnTo>
                  <a:lnTo>
                    <a:pt x="836714" y="586757"/>
                  </a:lnTo>
                  <a:lnTo>
                    <a:pt x="859534" y="506078"/>
                  </a:lnTo>
                  <a:lnTo>
                    <a:pt x="874747" y="352054"/>
                  </a:lnTo>
                  <a:lnTo>
                    <a:pt x="889960" y="388726"/>
                  </a:lnTo>
                  <a:lnTo>
                    <a:pt x="905173" y="359388"/>
                  </a:lnTo>
                  <a:lnTo>
                    <a:pt x="927992" y="594091"/>
                  </a:lnTo>
                  <a:lnTo>
                    <a:pt x="943205" y="784787"/>
                  </a:lnTo>
                  <a:lnTo>
                    <a:pt x="958418" y="902139"/>
                  </a:lnTo>
                  <a:lnTo>
                    <a:pt x="973631" y="887470"/>
                  </a:lnTo>
                  <a:lnTo>
                    <a:pt x="996451" y="865466"/>
                  </a:lnTo>
                  <a:lnTo>
                    <a:pt x="1011664" y="711443"/>
                  </a:lnTo>
                  <a:lnTo>
                    <a:pt x="1026877" y="586757"/>
                  </a:lnTo>
                  <a:lnTo>
                    <a:pt x="1042090" y="748115"/>
                  </a:lnTo>
                  <a:lnTo>
                    <a:pt x="1064909" y="799456"/>
                  </a:lnTo>
                  <a:lnTo>
                    <a:pt x="1080122" y="674770"/>
                  </a:lnTo>
                  <a:lnTo>
                    <a:pt x="1095335" y="770118"/>
                  </a:lnTo>
                  <a:lnTo>
                    <a:pt x="1110548" y="843463"/>
                  </a:lnTo>
                  <a:lnTo>
                    <a:pt x="1133368" y="792122"/>
                  </a:lnTo>
                  <a:lnTo>
                    <a:pt x="1148581" y="1034159"/>
                  </a:lnTo>
                  <a:lnTo>
                    <a:pt x="1163794" y="1349541"/>
                  </a:lnTo>
                  <a:lnTo>
                    <a:pt x="1179007" y="1752937"/>
                  </a:lnTo>
                  <a:lnTo>
                    <a:pt x="1201826" y="1444889"/>
                  </a:lnTo>
                  <a:lnTo>
                    <a:pt x="1217039" y="1136842"/>
                  </a:lnTo>
                  <a:lnTo>
                    <a:pt x="1232252" y="1100169"/>
                  </a:lnTo>
                  <a:lnTo>
                    <a:pt x="1247465" y="1070831"/>
                  </a:lnTo>
                  <a:lnTo>
                    <a:pt x="1270285" y="1166180"/>
                  </a:lnTo>
                  <a:lnTo>
                    <a:pt x="1285498" y="1290865"/>
                  </a:lnTo>
                  <a:lnTo>
                    <a:pt x="1300711" y="1305534"/>
                  </a:lnTo>
                  <a:lnTo>
                    <a:pt x="1315924" y="1466893"/>
                  </a:lnTo>
                  <a:lnTo>
                    <a:pt x="1338743" y="1598913"/>
                  </a:lnTo>
                  <a:lnTo>
                    <a:pt x="1353956" y="1474227"/>
                  </a:lnTo>
                  <a:lnTo>
                    <a:pt x="1369169" y="1518234"/>
                  </a:lnTo>
                  <a:lnTo>
                    <a:pt x="1384382" y="1547572"/>
                  </a:lnTo>
                  <a:lnTo>
                    <a:pt x="1407202" y="1540237"/>
                  </a:lnTo>
                  <a:lnTo>
                    <a:pt x="1422415" y="1496230"/>
                  </a:lnTo>
                  <a:lnTo>
                    <a:pt x="1437628" y="1408217"/>
                  </a:lnTo>
                  <a:lnTo>
                    <a:pt x="1452841" y="1188183"/>
                  </a:lnTo>
                  <a:lnTo>
                    <a:pt x="1475660" y="1188183"/>
                  </a:lnTo>
                  <a:lnTo>
                    <a:pt x="1490873" y="1261528"/>
                  </a:lnTo>
                  <a:lnTo>
                    <a:pt x="1506086" y="1305534"/>
                  </a:lnTo>
                  <a:lnTo>
                    <a:pt x="1521299" y="1342207"/>
                  </a:lnTo>
                  <a:lnTo>
                    <a:pt x="1544119" y="1444889"/>
                  </a:lnTo>
                  <a:lnTo>
                    <a:pt x="1559332" y="1481562"/>
                  </a:lnTo>
                  <a:lnTo>
                    <a:pt x="1574545" y="1378879"/>
                  </a:lnTo>
                  <a:lnTo>
                    <a:pt x="1589758" y="1437555"/>
                  </a:lnTo>
                  <a:lnTo>
                    <a:pt x="1612577" y="1246859"/>
                  </a:lnTo>
                  <a:lnTo>
                    <a:pt x="1627790" y="711443"/>
                  </a:lnTo>
                  <a:lnTo>
                    <a:pt x="1643003" y="352054"/>
                  </a:lnTo>
                  <a:lnTo>
                    <a:pt x="1658216" y="198030"/>
                  </a:lnTo>
                  <a:lnTo>
                    <a:pt x="1681036" y="601426"/>
                  </a:lnTo>
                  <a:lnTo>
                    <a:pt x="1696249" y="894804"/>
                  </a:lnTo>
                  <a:lnTo>
                    <a:pt x="1711462" y="975483"/>
                  </a:lnTo>
                  <a:lnTo>
                    <a:pt x="1726675" y="902139"/>
                  </a:lnTo>
                  <a:lnTo>
                    <a:pt x="1749494" y="520747"/>
                  </a:lnTo>
                  <a:lnTo>
                    <a:pt x="1764707" y="476740"/>
                  </a:lnTo>
                  <a:lnTo>
                    <a:pt x="1779920" y="403395"/>
                  </a:lnTo>
                  <a:lnTo>
                    <a:pt x="1795133" y="601426"/>
                  </a:lnTo>
                  <a:lnTo>
                    <a:pt x="1817953" y="586757"/>
                  </a:lnTo>
                  <a:lnTo>
                    <a:pt x="1833166" y="249371"/>
                  </a:lnTo>
                  <a:lnTo>
                    <a:pt x="1848379" y="0"/>
                  </a:lnTo>
                  <a:lnTo>
                    <a:pt x="1863592" y="293378"/>
                  </a:lnTo>
                  <a:lnTo>
                    <a:pt x="1886411" y="689439"/>
                  </a:lnTo>
                  <a:lnTo>
                    <a:pt x="1901624" y="1136842"/>
                  </a:lnTo>
                  <a:lnTo>
                    <a:pt x="1916837" y="1298200"/>
                  </a:lnTo>
                  <a:lnTo>
                    <a:pt x="1932050" y="1224855"/>
                  </a:lnTo>
                  <a:lnTo>
                    <a:pt x="1954870" y="902139"/>
                  </a:lnTo>
                  <a:lnTo>
                    <a:pt x="1970083" y="469405"/>
                  </a:lnTo>
                  <a:lnTo>
                    <a:pt x="1985296" y="528081"/>
                  </a:lnTo>
                  <a:lnTo>
                    <a:pt x="2000509" y="718777"/>
                  </a:lnTo>
                  <a:lnTo>
                    <a:pt x="2023328" y="1012156"/>
                  </a:lnTo>
                  <a:lnTo>
                    <a:pt x="2038541" y="1708930"/>
                  </a:lnTo>
                  <a:lnTo>
                    <a:pt x="2053754" y="2222343"/>
                  </a:lnTo>
                  <a:lnTo>
                    <a:pt x="2068967" y="2449711"/>
                  </a:lnTo>
                  <a:lnTo>
                    <a:pt x="2084180" y="2229677"/>
                  </a:lnTo>
                  <a:lnTo>
                    <a:pt x="2107000" y="2134329"/>
                  </a:lnTo>
                  <a:lnTo>
                    <a:pt x="2122213" y="2053650"/>
                  </a:lnTo>
                  <a:lnTo>
                    <a:pt x="2137426" y="1855619"/>
                  </a:lnTo>
                  <a:lnTo>
                    <a:pt x="2152639" y="1987640"/>
                  </a:lnTo>
                  <a:lnTo>
                    <a:pt x="2175458" y="1943633"/>
                  </a:lnTo>
                  <a:lnTo>
                    <a:pt x="2190671" y="1877623"/>
                  </a:lnTo>
                  <a:lnTo>
                    <a:pt x="2205884" y="1701596"/>
                  </a:lnTo>
                  <a:lnTo>
                    <a:pt x="2221097" y="1914295"/>
                  </a:lnTo>
                  <a:lnTo>
                    <a:pt x="2243917" y="2288353"/>
                  </a:lnTo>
                  <a:lnTo>
                    <a:pt x="2259130" y="2647742"/>
                  </a:lnTo>
                  <a:lnTo>
                    <a:pt x="2274343" y="2633073"/>
                  </a:lnTo>
                  <a:lnTo>
                    <a:pt x="2289556" y="2515721"/>
                  </a:lnTo>
                  <a:lnTo>
                    <a:pt x="2312375" y="2193005"/>
                  </a:lnTo>
                  <a:lnTo>
                    <a:pt x="2327588" y="2097657"/>
                  </a:lnTo>
                  <a:lnTo>
                    <a:pt x="2342801" y="2171001"/>
                  </a:lnTo>
                  <a:lnTo>
                    <a:pt x="2358014" y="2383701"/>
                  </a:lnTo>
                  <a:lnTo>
                    <a:pt x="2380834" y="2640407"/>
                  </a:lnTo>
                  <a:lnTo>
                    <a:pt x="2396047" y="2552394"/>
                  </a:lnTo>
                  <a:lnTo>
                    <a:pt x="2411260" y="2119660"/>
                  </a:lnTo>
                  <a:lnTo>
                    <a:pt x="2426473" y="2193005"/>
                  </a:lnTo>
                  <a:lnTo>
                    <a:pt x="2449292" y="2185670"/>
                  </a:lnTo>
                  <a:lnTo>
                    <a:pt x="2464505" y="1994974"/>
                  </a:lnTo>
                  <a:lnTo>
                    <a:pt x="2479718" y="1848285"/>
                  </a:lnTo>
                  <a:lnTo>
                    <a:pt x="2494931" y="1400882"/>
                  </a:lnTo>
                  <a:lnTo>
                    <a:pt x="2517751" y="799456"/>
                  </a:lnTo>
                  <a:lnTo>
                    <a:pt x="2532964" y="124685"/>
                  </a:lnTo>
                  <a:lnTo>
                    <a:pt x="2548177" y="418064"/>
                  </a:lnTo>
                  <a:lnTo>
                    <a:pt x="2563390" y="190696"/>
                  </a:lnTo>
                  <a:lnTo>
                    <a:pt x="2586209" y="410730"/>
                  </a:lnTo>
                  <a:lnTo>
                    <a:pt x="2601422" y="608760"/>
                  </a:lnTo>
                  <a:lnTo>
                    <a:pt x="2616635" y="975483"/>
                  </a:lnTo>
                  <a:lnTo>
                    <a:pt x="2631848" y="1254193"/>
                  </a:lnTo>
                  <a:lnTo>
                    <a:pt x="2654668" y="1562241"/>
                  </a:lnTo>
                  <a:lnTo>
                    <a:pt x="2669881" y="1686927"/>
                  </a:lnTo>
                </a:path>
              </a:pathLst>
            </a:custGeom>
            <a:ln w="18673">
              <a:solidFill>
                <a:srgbClr val="000000"/>
              </a:solidFill>
            </a:ln>
          </p:spPr>
          <p:txBody>
            <a:bodyPr wrap="square" lIns="0" tIns="0" rIns="0" bIns="0" rtlCol="0"/>
            <a:lstStyle/>
            <a:p>
              <a:endParaRPr/>
            </a:p>
          </p:txBody>
        </p:sp>
        <p:sp>
          <p:nvSpPr>
            <p:cNvPr id="135" name="object 135"/>
            <p:cNvSpPr/>
            <p:nvPr/>
          </p:nvSpPr>
          <p:spPr>
            <a:xfrm>
              <a:off x="4784141" y="2240969"/>
              <a:ext cx="243840" cy="0"/>
            </a:xfrm>
            <a:custGeom>
              <a:avLst/>
              <a:gdLst/>
              <a:ahLst/>
              <a:cxnLst/>
              <a:rect l="l" t="t" r="r" b="b"/>
              <a:pathLst>
                <a:path w="243839">
                  <a:moveTo>
                    <a:pt x="0" y="0"/>
                  </a:moveTo>
                  <a:lnTo>
                    <a:pt x="243407" y="0"/>
                  </a:lnTo>
                </a:path>
              </a:pathLst>
            </a:custGeom>
            <a:ln w="18336">
              <a:solidFill>
                <a:srgbClr val="000000"/>
              </a:solidFill>
            </a:ln>
          </p:spPr>
          <p:txBody>
            <a:bodyPr wrap="square" lIns="0" tIns="0" rIns="0" bIns="0" rtlCol="0"/>
            <a:lstStyle/>
            <a:p>
              <a:endParaRPr/>
            </a:p>
          </p:txBody>
        </p:sp>
      </p:grpSp>
      <p:sp>
        <p:nvSpPr>
          <p:cNvPr id="136" name="object 136"/>
          <p:cNvSpPr txBox="1"/>
          <p:nvPr/>
        </p:nvSpPr>
        <p:spPr>
          <a:xfrm>
            <a:off x="7533782" y="5492112"/>
            <a:ext cx="176530" cy="157480"/>
          </a:xfrm>
          <a:prstGeom prst="rect">
            <a:avLst/>
          </a:prstGeom>
        </p:spPr>
        <p:txBody>
          <a:bodyPr vert="horz" wrap="square" lIns="0" tIns="14604" rIns="0" bIns="0" rtlCol="0">
            <a:spAutoFit/>
          </a:bodyPr>
          <a:lstStyle/>
          <a:p>
            <a:pPr marL="12700">
              <a:lnSpc>
                <a:spcPct val="100000"/>
              </a:lnSpc>
              <a:spcBef>
                <a:spcPts val="114"/>
              </a:spcBef>
            </a:pPr>
            <a:r>
              <a:rPr sz="850" dirty="0">
                <a:latin typeface="Calibri"/>
                <a:cs typeface="Calibri"/>
              </a:rPr>
              <a:t>-</a:t>
            </a:r>
            <a:r>
              <a:rPr sz="850" spc="-25" dirty="0">
                <a:latin typeface="Calibri"/>
                <a:cs typeface="Calibri"/>
              </a:rPr>
              <a:t>20</a:t>
            </a:r>
            <a:endParaRPr sz="850">
              <a:latin typeface="Calibri"/>
              <a:cs typeface="Calibri"/>
            </a:endParaRPr>
          </a:p>
        </p:txBody>
      </p:sp>
      <p:sp>
        <p:nvSpPr>
          <p:cNvPr id="137" name="object 137"/>
          <p:cNvSpPr txBox="1"/>
          <p:nvPr/>
        </p:nvSpPr>
        <p:spPr>
          <a:xfrm>
            <a:off x="7533782" y="5140052"/>
            <a:ext cx="176530" cy="157480"/>
          </a:xfrm>
          <a:prstGeom prst="rect">
            <a:avLst/>
          </a:prstGeom>
        </p:spPr>
        <p:txBody>
          <a:bodyPr vert="horz" wrap="square" lIns="0" tIns="14604" rIns="0" bIns="0" rtlCol="0">
            <a:spAutoFit/>
          </a:bodyPr>
          <a:lstStyle/>
          <a:p>
            <a:pPr marL="12700">
              <a:lnSpc>
                <a:spcPct val="100000"/>
              </a:lnSpc>
              <a:spcBef>
                <a:spcPts val="114"/>
              </a:spcBef>
            </a:pPr>
            <a:r>
              <a:rPr sz="850" dirty="0">
                <a:latin typeface="Calibri"/>
                <a:cs typeface="Calibri"/>
              </a:rPr>
              <a:t>-</a:t>
            </a:r>
            <a:r>
              <a:rPr sz="850" spc="-25" dirty="0">
                <a:latin typeface="Calibri"/>
                <a:cs typeface="Calibri"/>
              </a:rPr>
              <a:t>15</a:t>
            </a:r>
            <a:endParaRPr sz="850">
              <a:latin typeface="Calibri"/>
              <a:cs typeface="Calibri"/>
            </a:endParaRPr>
          </a:p>
        </p:txBody>
      </p:sp>
      <p:sp>
        <p:nvSpPr>
          <p:cNvPr id="138" name="object 138"/>
          <p:cNvSpPr txBox="1"/>
          <p:nvPr/>
        </p:nvSpPr>
        <p:spPr>
          <a:xfrm>
            <a:off x="7533782" y="4787993"/>
            <a:ext cx="176530" cy="157480"/>
          </a:xfrm>
          <a:prstGeom prst="rect">
            <a:avLst/>
          </a:prstGeom>
        </p:spPr>
        <p:txBody>
          <a:bodyPr vert="horz" wrap="square" lIns="0" tIns="14604" rIns="0" bIns="0" rtlCol="0">
            <a:spAutoFit/>
          </a:bodyPr>
          <a:lstStyle/>
          <a:p>
            <a:pPr marL="12700">
              <a:lnSpc>
                <a:spcPct val="100000"/>
              </a:lnSpc>
              <a:spcBef>
                <a:spcPts val="114"/>
              </a:spcBef>
            </a:pPr>
            <a:r>
              <a:rPr sz="850" dirty="0">
                <a:latin typeface="Calibri"/>
                <a:cs typeface="Calibri"/>
              </a:rPr>
              <a:t>-</a:t>
            </a:r>
            <a:r>
              <a:rPr sz="850" spc="-25" dirty="0">
                <a:latin typeface="Calibri"/>
                <a:cs typeface="Calibri"/>
              </a:rPr>
              <a:t>10</a:t>
            </a:r>
            <a:endParaRPr sz="850">
              <a:latin typeface="Calibri"/>
              <a:cs typeface="Calibri"/>
            </a:endParaRPr>
          </a:p>
        </p:txBody>
      </p:sp>
      <p:sp>
        <p:nvSpPr>
          <p:cNvPr id="139" name="object 139"/>
          <p:cNvSpPr txBox="1"/>
          <p:nvPr/>
        </p:nvSpPr>
        <p:spPr>
          <a:xfrm>
            <a:off x="7533782" y="4443276"/>
            <a:ext cx="118745" cy="157480"/>
          </a:xfrm>
          <a:prstGeom prst="rect">
            <a:avLst/>
          </a:prstGeom>
        </p:spPr>
        <p:txBody>
          <a:bodyPr vert="horz" wrap="square" lIns="0" tIns="14604" rIns="0" bIns="0" rtlCol="0">
            <a:spAutoFit/>
          </a:bodyPr>
          <a:lstStyle/>
          <a:p>
            <a:pPr marL="12700">
              <a:lnSpc>
                <a:spcPct val="100000"/>
              </a:lnSpc>
              <a:spcBef>
                <a:spcPts val="114"/>
              </a:spcBef>
            </a:pPr>
            <a:r>
              <a:rPr sz="850" dirty="0">
                <a:latin typeface="Calibri"/>
                <a:cs typeface="Calibri"/>
              </a:rPr>
              <a:t>-</a:t>
            </a:r>
            <a:r>
              <a:rPr sz="850" spc="-50" dirty="0">
                <a:latin typeface="Calibri"/>
                <a:cs typeface="Calibri"/>
              </a:rPr>
              <a:t>5</a:t>
            </a:r>
            <a:endParaRPr sz="850">
              <a:latin typeface="Calibri"/>
              <a:cs typeface="Calibri"/>
            </a:endParaRPr>
          </a:p>
        </p:txBody>
      </p:sp>
      <p:sp>
        <p:nvSpPr>
          <p:cNvPr id="140" name="object 140"/>
          <p:cNvSpPr txBox="1"/>
          <p:nvPr/>
        </p:nvSpPr>
        <p:spPr>
          <a:xfrm>
            <a:off x="7533782" y="4091216"/>
            <a:ext cx="83820" cy="157480"/>
          </a:xfrm>
          <a:prstGeom prst="rect">
            <a:avLst/>
          </a:prstGeom>
        </p:spPr>
        <p:txBody>
          <a:bodyPr vert="horz" wrap="square" lIns="0" tIns="14604" rIns="0" bIns="0" rtlCol="0">
            <a:spAutoFit/>
          </a:bodyPr>
          <a:lstStyle/>
          <a:p>
            <a:pPr marL="12700">
              <a:lnSpc>
                <a:spcPct val="100000"/>
              </a:lnSpc>
              <a:spcBef>
                <a:spcPts val="114"/>
              </a:spcBef>
            </a:pPr>
            <a:r>
              <a:rPr sz="850" spc="-50" dirty="0">
                <a:latin typeface="Calibri"/>
                <a:cs typeface="Calibri"/>
              </a:rPr>
              <a:t>0</a:t>
            </a:r>
            <a:endParaRPr sz="850">
              <a:latin typeface="Calibri"/>
              <a:cs typeface="Calibri"/>
            </a:endParaRPr>
          </a:p>
        </p:txBody>
      </p:sp>
      <p:sp>
        <p:nvSpPr>
          <p:cNvPr id="141" name="object 141"/>
          <p:cNvSpPr txBox="1"/>
          <p:nvPr/>
        </p:nvSpPr>
        <p:spPr>
          <a:xfrm>
            <a:off x="7533782" y="3746499"/>
            <a:ext cx="83820" cy="157480"/>
          </a:xfrm>
          <a:prstGeom prst="rect">
            <a:avLst/>
          </a:prstGeom>
        </p:spPr>
        <p:txBody>
          <a:bodyPr vert="horz" wrap="square" lIns="0" tIns="14604" rIns="0" bIns="0" rtlCol="0">
            <a:spAutoFit/>
          </a:bodyPr>
          <a:lstStyle/>
          <a:p>
            <a:pPr marL="12700">
              <a:lnSpc>
                <a:spcPct val="100000"/>
              </a:lnSpc>
              <a:spcBef>
                <a:spcPts val="114"/>
              </a:spcBef>
            </a:pPr>
            <a:r>
              <a:rPr sz="850" spc="-50" dirty="0">
                <a:latin typeface="Calibri"/>
                <a:cs typeface="Calibri"/>
              </a:rPr>
              <a:t>5</a:t>
            </a:r>
            <a:endParaRPr sz="850">
              <a:latin typeface="Calibri"/>
              <a:cs typeface="Calibri"/>
            </a:endParaRPr>
          </a:p>
        </p:txBody>
      </p:sp>
      <p:sp>
        <p:nvSpPr>
          <p:cNvPr id="142" name="object 142"/>
          <p:cNvSpPr txBox="1"/>
          <p:nvPr/>
        </p:nvSpPr>
        <p:spPr>
          <a:xfrm>
            <a:off x="7533782" y="3394452"/>
            <a:ext cx="141605" cy="157480"/>
          </a:xfrm>
          <a:prstGeom prst="rect">
            <a:avLst/>
          </a:prstGeom>
        </p:spPr>
        <p:txBody>
          <a:bodyPr vert="horz" wrap="square" lIns="0" tIns="14604" rIns="0" bIns="0" rtlCol="0">
            <a:spAutoFit/>
          </a:bodyPr>
          <a:lstStyle/>
          <a:p>
            <a:pPr marL="12700">
              <a:lnSpc>
                <a:spcPct val="100000"/>
              </a:lnSpc>
              <a:spcBef>
                <a:spcPts val="114"/>
              </a:spcBef>
            </a:pPr>
            <a:r>
              <a:rPr sz="850" spc="-25" dirty="0">
                <a:latin typeface="Calibri"/>
                <a:cs typeface="Calibri"/>
              </a:rPr>
              <a:t>10</a:t>
            </a:r>
            <a:endParaRPr sz="850">
              <a:latin typeface="Calibri"/>
              <a:cs typeface="Calibri"/>
            </a:endParaRPr>
          </a:p>
        </p:txBody>
      </p:sp>
      <p:sp>
        <p:nvSpPr>
          <p:cNvPr id="143" name="object 143"/>
          <p:cNvSpPr txBox="1"/>
          <p:nvPr/>
        </p:nvSpPr>
        <p:spPr>
          <a:xfrm>
            <a:off x="7533782" y="3049735"/>
            <a:ext cx="141605" cy="157480"/>
          </a:xfrm>
          <a:prstGeom prst="rect">
            <a:avLst/>
          </a:prstGeom>
        </p:spPr>
        <p:txBody>
          <a:bodyPr vert="horz" wrap="square" lIns="0" tIns="14604" rIns="0" bIns="0" rtlCol="0">
            <a:spAutoFit/>
          </a:bodyPr>
          <a:lstStyle/>
          <a:p>
            <a:pPr marL="12700">
              <a:lnSpc>
                <a:spcPct val="100000"/>
              </a:lnSpc>
              <a:spcBef>
                <a:spcPts val="114"/>
              </a:spcBef>
            </a:pPr>
            <a:r>
              <a:rPr sz="850" spc="-25" dirty="0">
                <a:latin typeface="Calibri"/>
                <a:cs typeface="Calibri"/>
              </a:rPr>
              <a:t>15</a:t>
            </a:r>
            <a:endParaRPr sz="850">
              <a:latin typeface="Calibri"/>
              <a:cs typeface="Calibri"/>
            </a:endParaRPr>
          </a:p>
        </p:txBody>
      </p:sp>
      <p:sp>
        <p:nvSpPr>
          <p:cNvPr id="144" name="object 144"/>
          <p:cNvSpPr txBox="1"/>
          <p:nvPr/>
        </p:nvSpPr>
        <p:spPr>
          <a:xfrm>
            <a:off x="7533782" y="2697674"/>
            <a:ext cx="141605" cy="157480"/>
          </a:xfrm>
          <a:prstGeom prst="rect">
            <a:avLst/>
          </a:prstGeom>
        </p:spPr>
        <p:txBody>
          <a:bodyPr vert="horz" wrap="square" lIns="0" tIns="14604" rIns="0" bIns="0" rtlCol="0">
            <a:spAutoFit/>
          </a:bodyPr>
          <a:lstStyle/>
          <a:p>
            <a:pPr marL="12700">
              <a:lnSpc>
                <a:spcPct val="100000"/>
              </a:lnSpc>
              <a:spcBef>
                <a:spcPts val="114"/>
              </a:spcBef>
            </a:pPr>
            <a:r>
              <a:rPr sz="850" spc="-25" dirty="0">
                <a:latin typeface="Calibri"/>
                <a:cs typeface="Calibri"/>
              </a:rPr>
              <a:t>20</a:t>
            </a:r>
            <a:endParaRPr sz="850">
              <a:latin typeface="Calibri"/>
              <a:cs typeface="Calibri"/>
            </a:endParaRPr>
          </a:p>
        </p:txBody>
      </p:sp>
      <p:sp>
        <p:nvSpPr>
          <p:cNvPr id="145" name="object 145"/>
          <p:cNvSpPr txBox="1"/>
          <p:nvPr/>
        </p:nvSpPr>
        <p:spPr>
          <a:xfrm>
            <a:off x="7533782" y="2345618"/>
            <a:ext cx="141605" cy="157480"/>
          </a:xfrm>
          <a:prstGeom prst="rect">
            <a:avLst/>
          </a:prstGeom>
        </p:spPr>
        <p:txBody>
          <a:bodyPr vert="horz" wrap="square" lIns="0" tIns="14604" rIns="0" bIns="0" rtlCol="0">
            <a:spAutoFit/>
          </a:bodyPr>
          <a:lstStyle/>
          <a:p>
            <a:pPr marL="12700">
              <a:lnSpc>
                <a:spcPct val="100000"/>
              </a:lnSpc>
              <a:spcBef>
                <a:spcPts val="114"/>
              </a:spcBef>
            </a:pPr>
            <a:r>
              <a:rPr sz="850" spc="-25" dirty="0">
                <a:latin typeface="Calibri"/>
                <a:cs typeface="Calibri"/>
              </a:rPr>
              <a:t>25</a:t>
            </a:r>
            <a:endParaRPr sz="850">
              <a:latin typeface="Calibri"/>
              <a:cs typeface="Calibri"/>
            </a:endParaRPr>
          </a:p>
        </p:txBody>
      </p:sp>
      <p:sp>
        <p:nvSpPr>
          <p:cNvPr id="146" name="object 146"/>
          <p:cNvSpPr txBox="1"/>
          <p:nvPr/>
        </p:nvSpPr>
        <p:spPr>
          <a:xfrm>
            <a:off x="7533782" y="2000901"/>
            <a:ext cx="141605" cy="157480"/>
          </a:xfrm>
          <a:prstGeom prst="rect">
            <a:avLst/>
          </a:prstGeom>
        </p:spPr>
        <p:txBody>
          <a:bodyPr vert="horz" wrap="square" lIns="0" tIns="14604" rIns="0" bIns="0" rtlCol="0">
            <a:spAutoFit/>
          </a:bodyPr>
          <a:lstStyle/>
          <a:p>
            <a:pPr marL="12700">
              <a:lnSpc>
                <a:spcPct val="100000"/>
              </a:lnSpc>
              <a:spcBef>
                <a:spcPts val="114"/>
              </a:spcBef>
            </a:pPr>
            <a:r>
              <a:rPr sz="850" spc="-25" dirty="0">
                <a:latin typeface="Calibri"/>
                <a:cs typeface="Calibri"/>
              </a:rPr>
              <a:t>30</a:t>
            </a:r>
            <a:endParaRPr sz="850">
              <a:latin typeface="Calibri"/>
              <a:cs typeface="Calibri"/>
            </a:endParaRPr>
          </a:p>
        </p:txBody>
      </p:sp>
      <p:sp>
        <p:nvSpPr>
          <p:cNvPr id="147" name="object 147"/>
          <p:cNvSpPr txBox="1"/>
          <p:nvPr/>
        </p:nvSpPr>
        <p:spPr>
          <a:xfrm>
            <a:off x="4493010" y="5639993"/>
            <a:ext cx="2900045" cy="624840"/>
          </a:xfrm>
          <a:prstGeom prst="rect">
            <a:avLst/>
          </a:prstGeom>
        </p:spPr>
        <p:txBody>
          <a:bodyPr vert="vert270" wrap="square" lIns="0" tIns="6985" rIns="0" bIns="0" rtlCol="0">
            <a:spAutoFit/>
          </a:bodyPr>
          <a:lstStyle/>
          <a:p>
            <a:pPr marL="42545">
              <a:lnSpc>
                <a:spcPts val="1080"/>
              </a:lnSpc>
              <a:spcBef>
                <a:spcPts val="55"/>
              </a:spcBef>
            </a:pPr>
            <a:r>
              <a:rPr sz="900" dirty="0">
                <a:latin typeface="Calibri"/>
                <a:cs typeface="Calibri"/>
              </a:rPr>
              <a:t>1Q</a:t>
            </a:r>
            <a:r>
              <a:rPr sz="900" spc="-30" dirty="0">
                <a:latin typeface="Calibri"/>
                <a:cs typeface="Calibri"/>
              </a:rPr>
              <a:t> </a:t>
            </a:r>
            <a:r>
              <a:rPr sz="900" spc="-20" dirty="0">
                <a:latin typeface="Calibri"/>
                <a:cs typeface="Calibri"/>
              </a:rPr>
              <a:t>Ene</a:t>
            </a:r>
            <a:r>
              <a:rPr sz="900" spc="-30" dirty="0">
                <a:latin typeface="Calibri"/>
                <a:cs typeface="Calibri"/>
              </a:rPr>
              <a:t> </a:t>
            </a:r>
            <a:r>
              <a:rPr sz="900" spc="-20" dirty="0">
                <a:latin typeface="Calibri"/>
                <a:cs typeface="Calibri"/>
              </a:rPr>
              <a:t>2020</a:t>
            </a:r>
            <a:endParaRPr sz="900">
              <a:latin typeface="Calibri"/>
              <a:cs typeface="Calibri"/>
            </a:endParaRPr>
          </a:p>
          <a:p>
            <a:pPr marL="12700">
              <a:lnSpc>
                <a:spcPts val="1075"/>
              </a:lnSpc>
            </a:pPr>
            <a:r>
              <a:rPr sz="900" dirty="0">
                <a:latin typeface="Calibri"/>
                <a:cs typeface="Calibri"/>
              </a:rPr>
              <a:t>1Q</a:t>
            </a:r>
            <a:r>
              <a:rPr sz="900" spc="-45" dirty="0">
                <a:latin typeface="Calibri"/>
                <a:cs typeface="Calibri"/>
              </a:rPr>
              <a:t> </a:t>
            </a:r>
            <a:r>
              <a:rPr sz="900" spc="-25" dirty="0">
                <a:latin typeface="Calibri"/>
                <a:cs typeface="Calibri"/>
              </a:rPr>
              <a:t>May </a:t>
            </a:r>
            <a:r>
              <a:rPr sz="900" spc="-20" dirty="0">
                <a:latin typeface="Calibri"/>
                <a:cs typeface="Calibri"/>
              </a:rPr>
              <a:t>2020</a:t>
            </a:r>
            <a:endParaRPr sz="900">
              <a:latin typeface="Calibri"/>
              <a:cs typeface="Calibri"/>
            </a:endParaRPr>
          </a:p>
          <a:p>
            <a:pPr marL="45720">
              <a:lnSpc>
                <a:spcPts val="1075"/>
              </a:lnSpc>
            </a:pPr>
            <a:r>
              <a:rPr sz="900" dirty="0">
                <a:latin typeface="Calibri"/>
                <a:cs typeface="Calibri"/>
              </a:rPr>
              <a:t>1Q</a:t>
            </a:r>
            <a:r>
              <a:rPr sz="900" spc="-30" dirty="0">
                <a:latin typeface="Calibri"/>
                <a:cs typeface="Calibri"/>
              </a:rPr>
              <a:t> </a:t>
            </a:r>
            <a:r>
              <a:rPr sz="900" spc="-20" dirty="0">
                <a:latin typeface="Calibri"/>
                <a:cs typeface="Calibri"/>
              </a:rPr>
              <a:t>Sep</a:t>
            </a:r>
            <a:r>
              <a:rPr sz="900" spc="-30" dirty="0">
                <a:latin typeface="Calibri"/>
                <a:cs typeface="Calibri"/>
              </a:rPr>
              <a:t> </a:t>
            </a:r>
            <a:r>
              <a:rPr sz="900" spc="-20" dirty="0">
                <a:latin typeface="Calibri"/>
                <a:cs typeface="Calibri"/>
              </a:rPr>
              <a:t>2020</a:t>
            </a:r>
            <a:endParaRPr sz="900">
              <a:latin typeface="Calibri"/>
              <a:cs typeface="Calibri"/>
            </a:endParaRPr>
          </a:p>
          <a:p>
            <a:pPr marL="42545">
              <a:lnSpc>
                <a:spcPts val="1075"/>
              </a:lnSpc>
            </a:pPr>
            <a:r>
              <a:rPr sz="900" dirty="0">
                <a:latin typeface="Calibri"/>
                <a:cs typeface="Calibri"/>
              </a:rPr>
              <a:t>1Q</a:t>
            </a:r>
            <a:r>
              <a:rPr sz="900" spc="-30" dirty="0">
                <a:latin typeface="Calibri"/>
                <a:cs typeface="Calibri"/>
              </a:rPr>
              <a:t> </a:t>
            </a:r>
            <a:r>
              <a:rPr sz="900" spc="-20" dirty="0">
                <a:latin typeface="Calibri"/>
                <a:cs typeface="Calibri"/>
              </a:rPr>
              <a:t>Ene</a:t>
            </a:r>
            <a:r>
              <a:rPr sz="900" spc="-30" dirty="0">
                <a:latin typeface="Calibri"/>
                <a:cs typeface="Calibri"/>
              </a:rPr>
              <a:t> </a:t>
            </a:r>
            <a:r>
              <a:rPr sz="900" spc="-20" dirty="0">
                <a:latin typeface="Calibri"/>
                <a:cs typeface="Calibri"/>
              </a:rPr>
              <a:t>2021</a:t>
            </a:r>
            <a:endParaRPr sz="900">
              <a:latin typeface="Calibri"/>
              <a:cs typeface="Calibri"/>
            </a:endParaRPr>
          </a:p>
          <a:p>
            <a:pPr marL="12700">
              <a:lnSpc>
                <a:spcPts val="1075"/>
              </a:lnSpc>
            </a:pPr>
            <a:r>
              <a:rPr sz="900" dirty="0">
                <a:latin typeface="Calibri"/>
                <a:cs typeface="Calibri"/>
              </a:rPr>
              <a:t>1Q</a:t>
            </a:r>
            <a:r>
              <a:rPr sz="900" spc="-45" dirty="0">
                <a:latin typeface="Calibri"/>
                <a:cs typeface="Calibri"/>
              </a:rPr>
              <a:t> </a:t>
            </a:r>
            <a:r>
              <a:rPr sz="900" spc="-25" dirty="0">
                <a:latin typeface="Calibri"/>
                <a:cs typeface="Calibri"/>
              </a:rPr>
              <a:t>May </a:t>
            </a:r>
            <a:r>
              <a:rPr sz="900" spc="-20" dirty="0">
                <a:latin typeface="Calibri"/>
                <a:cs typeface="Calibri"/>
              </a:rPr>
              <a:t>2021</a:t>
            </a:r>
            <a:endParaRPr sz="900">
              <a:latin typeface="Calibri"/>
              <a:cs typeface="Calibri"/>
            </a:endParaRPr>
          </a:p>
          <a:p>
            <a:pPr marL="45720">
              <a:lnSpc>
                <a:spcPts val="1075"/>
              </a:lnSpc>
            </a:pPr>
            <a:r>
              <a:rPr sz="900" dirty="0">
                <a:latin typeface="Calibri"/>
                <a:cs typeface="Calibri"/>
              </a:rPr>
              <a:t>1Q</a:t>
            </a:r>
            <a:r>
              <a:rPr sz="900" spc="-30" dirty="0">
                <a:latin typeface="Calibri"/>
                <a:cs typeface="Calibri"/>
              </a:rPr>
              <a:t> </a:t>
            </a:r>
            <a:r>
              <a:rPr sz="900" spc="-20" dirty="0">
                <a:latin typeface="Calibri"/>
                <a:cs typeface="Calibri"/>
              </a:rPr>
              <a:t>Sep</a:t>
            </a:r>
            <a:r>
              <a:rPr sz="900" spc="-30" dirty="0">
                <a:latin typeface="Calibri"/>
                <a:cs typeface="Calibri"/>
              </a:rPr>
              <a:t> </a:t>
            </a:r>
            <a:r>
              <a:rPr sz="900" spc="-20" dirty="0">
                <a:latin typeface="Calibri"/>
                <a:cs typeface="Calibri"/>
              </a:rPr>
              <a:t>2021</a:t>
            </a:r>
            <a:endParaRPr sz="900">
              <a:latin typeface="Calibri"/>
              <a:cs typeface="Calibri"/>
            </a:endParaRPr>
          </a:p>
          <a:p>
            <a:pPr marL="42545">
              <a:lnSpc>
                <a:spcPts val="1075"/>
              </a:lnSpc>
            </a:pPr>
            <a:r>
              <a:rPr sz="900" dirty="0">
                <a:latin typeface="Calibri"/>
                <a:cs typeface="Calibri"/>
              </a:rPr>
              <a:t>1Q</a:t>
            </a:r>
            <a:r>
              <a:rPr sz="900" spc="-30" dirty="0">
                <a:latin typeface="Calibri"/>
                <a:cs typeface="Calibri"/>
              </a:rPr>
              <a:t> </a:t>
            </a:r>
            <a:r>
              <a:rPr sz="900" spc="-20" dirty="0">
                <a:latin typeface="Calibri"/>
                <a:cs typeface="Calibri"/>
              </a:rPr>
              <a:t>Ene</a:t>
            </a:r>
            <a:r>
              <a:rPr sz="900" spc="-30" dirty="0">
                <a:latin typeface="Calibri"/>
                <a:cs typeface="Calibri"/>
              </a:rPr>
              <a:t> </a:t>
            </a:r>
            <a:r>
              <a:rPr sz="900" spc="-20" dirty="0">
                <a:latin typeface="Calibri"/>
                <a:cs typeface="Calibri"/>
              </a:rPr>
              <a:t>2022</a:t>
            </a:r>
            <a:endParaRPr sz="900">
              <a:latin typeface="Calibri"/>
              <a:cs typeface="Calibri"/>
            </a:endParaRPr>
          </a:p>
          <a:p>
            <a:pPr marL="12700">
              <a:lnSpc>
                <a:spcPts val="1075"/>
              </a:lnSpc>
            </a:pPr>
            <a:r>
              <a:rPr sz="900" dirty="0">
                <a:latin typeface="Calibri"/>
                <a:cs typeface="Calibri"/>
              </a:rPr>
              <a:t>1Q</a:t>
            </a:r>
            <a:r>
              <a:rPr sz="900" spc="-45" dirty="0">
                <a:latin typeface="Calibri"/>
                <a:cs typeface="Calibri"/>
              </a:rPr>
              <a:t> </a:t>
            </a:r>
            <a:r>
              <a:rPr sz="900" spc="-25" dirty="0">
                <a:latin typeface="Calibri"/>
                <a:cs typeface="Calibri"/>
              </a:rPr>
              <a:t>May </a:t>
            </a:r>
            <a:r>
              <a:rPr sz="900" spc="-20" dirty="0">
                <a:latin typeface="Calibri"/>
                <a:cs typeface="Calibri"/>
              </a:rPr>
              <a:t>2022</a:t>
            </a:r>
            <a:endParaRPr sz="900">
              <a:latin typeface="Calibri"/>
              <a:cs typeface="Calibri"/>
            </a:endParaRPr>
          </a:p>
          <a:p>
            <a:pPr marL="45720">
              <a:lnSpc>
                <a:spcPts val="1075"/>
              </a:lnSpc>
            </a:pPr>
            <a:r>
              <a:rPr sz="900" dirty="0">
                <a:latin typeface="Calibri"/>
                <a:cs typeface="Calibri"/>
              </a:rPr>
              <a:t>1Q</a:t>
            </a:r>
            <a:r>
              <a:rPr sz="900" spc="-30" dirty="0">
                <a:latin typeface="Calibri"/>
                <a:cs typeface="Calibri"/>
              </a:rPr>
              <a:t> </a:t>
            </a:r>
            <a:r>
              <a:rPr sz="900" spc="-20" dirty="0">
                <a:latin typeface="Calibri"/>
                <a:cs typeface="Calibri"/>
              </a:rPr>
              <a:t>Sep</a:t>
            </a:r>
            <a:r>
              <a:rPr sz="900" spc="-30" dirty="0">
                <a:latin typeface="Calibri"/>
                <a:cs typeface="Calibri"/>
              </a:rPr>
              <a:t> </a:t>
            </a:r>
            <a:r>
              <a:rPr sz="900" spc="-20" dirty="0">
                <a:latin typeface="Calibri"/>
                <a:cs typeface="Calibri"/>
              </a:rPr>
              <a:t>2022</a:t>
            </a:r>
            <a:endParaRPr sz="900">
              <a:latin typeface="Calibri"/>
              <a:cs typeface="Calibri"/>
            </a:endParaRPr>
          </a:p>
          <a:p>
            <a:pPr marL="42545">
              <a:lnSpc>
                <a:spcPts val="1075"/>
              </a:lnSpc>
            </a:pPr>
            <a:r>
              <a:rPr sz="900" dirty="0">
                <a:latin typeface="Calibri"/>
                <a:cs typeface="Calibri"/>
              </a:rPr>
              <a:t>1Q</a:t>
            </a:r>
            <a:r>
              <a:rPr sz="900" spc="-30" dirty="0">
                <a:latin typeface="Calibri"/>
                <a:cs typeface="Calibri"/>
              </a:rPr>
              <a:t> </a:t>
            </a:r>
            <a:r>
              <a:rPr sz="900" spc="-20" dirty="0">
                <a:latin typeface="Calibri"/>
                <a:cs typeface="Calibri"/>
              </a:rPr>
              <a:t>Ene</a:t>
            </a:r>
            <a:r>
              <a:rPr sz="900" spc="-30" dirty="0">
                <a:latin typeface="Calibri"/>
                <a:cs typeface="Calibri"/>
              </a:rPr>
              <a:t> </a:t>
            </a:r>
            <a:r>
              <a:rPr sz="900" spc="-20" dirty="0">
                <a:latin typeface="Calibri"/>
                <a:cs typeface="Calibri"/>
              </a:rPr>
              <a:t>2023</a:t>
            </a:r>
            <a:endParaRPr sz="900">
              <a:latin typeface="Calibri"/>
              <a:cs typeface="Calibri"/>
            </a:endParaRPr>
          </a:p>
          <a:p>
            <a:pPr marL="12700">
              <a:lnSpc>
                <a:spcPts val="1075"/>
              </a:lnSpc>
            </a:pPr>
            <a:r>
              <a:rPr sz="900" dirty="0">
                <a:latin typeface="Calibri"/>
                <a:cs typeface="Calibri"/>
              </a:rPr>
              <a:t>1Q</a:t>
            </a:r>
            <a:r>
              <a:rPr sz="900" spc="-45" dirty="0">
                <a:latin typeface="Calibri"/>
                <a:cs typeface="Calibri"/>
              </a:rPr>
              <a:t> </a:t>
            </a:r>
            <a:r>
              <a:rPr sz="900" spc="-25" dirty="0">
                <a:latin typeface="Calibri"/>
                <a:cs typeface="Calibri"/>
              </a:rPr>
              <a:t>May </a:t>
            </a:r>
            <a:r>
              <a:rPr sz="900" spc="-20" dirty="0">
                <a:latin typeface="Calibri"/>
                <a:cs typeface="Calibri"/>
              </a:rPr>
              <a:t>2023</a:t>
            </a:r>
            <a:endParaRPr sz="900">
              <a:latin typeface="Calibri"/>
              <a:cs typeface="Calibri"/>
            </a:endParaRPr>
          </a:p>
          <a:p>
            <a:pPr marL="45720">
              <a:lnSpc>
                <a:spcPts val="1075"/>
              </a:lnSpc>
            </a:pPr>
            <a:r>
              <a:rPr sz="900" dirty="0">
                <a:latin typeface="Calibri"/>
                <a:cs typeface="Calibri"/>
              </a:rPr>
              <a:t>1Q</a:t>
            </a:r>
            <a:r>
              <a:rPr sz="900" spc="-30" dirty="0">
                <a:latin typeface="Calibri"/>
                <a:cs typeface="Calibri"/>
              </a:rPr>
              <a:t> </a:t>
            </a:r>
            <a:r>
              <a:rPr sz="900" spc="-20" dirty="0">
                <a:latin typeface="Calibri"/>
                <a:cs typeface="Calibri"/>
              </a:rPr>
              <a:t>Sep</a:t>
            </a:r>
            <a:r>
              <a:rPr sz="900" spc="-30" dirty="0">
                <a:latin typeface="Calibri"/>
                <a:cs typeface="Calibri"/>
              </a:rPr>
              <a:t> </a:t>
            </a:r>
            <a:r>
              <a:rPr sz="900" spc="-20" dirty="0">
                <a:latin typeface="Calibri"/>
                <a:cs typeface="Calibri"/>
              </a:rPr>
              <a:t>2023</a:t>
            </a:r>
            <a:endParaRPr sz="900">
              <a:latin typeface="Calibri"/>
              <a:cs typeface="Calibri"/>
            </a:endParaRPr>
          </a:p>
          <a:p>
            <a:pPr marL="42545">
              <a:lnSpc>
                <a:spcPts val="1075"/>
              </a:lnSpc>
            </a:pPr>
            <a:r>
              <a:rPr sz="900" dirty="0">
                <a:latin typeface="Calibri"/>
                <a:cs typeface="Calibri"/>
              </a:rPr>
              <a:t>1Q</a:t>
            </a:r>
            <a:r>
              <a:rPr sz="900" spc="-30" dirty="0">
                <a:latin typeface="Calibri"/>
                <a:cs typeface="Calibri"/>
              </a:rPr>
              <a:t> </a:t>
            </a:r>
            <a:r>
              <a:rPr sz="900" spc="-20" dirty="0">
                <a:latin typeface="Calibri"/>
                <a:cs typeface="Calibri"/>
              </a:rPr>
              <a:t>Ene</a:t>
            </a:r>
            <a:r>
              <a:rPr sz="900" spc="-30" dirty="0">
                <a:latin typeface="Calibri"/>
                <a:cs typeface="Calibri"/>
              </a:rPr>
              <a:t> </a:t>
            </a:r>
            <a:r>
              <a:rPr sz="900" spc="-20" dirty="0">
                <a:latin typeface="Calibri"/>
                <a:cs typeface="Calibri"/>
              </a:rPr>
              <a:t>2024</a:t>
            </a:r>
            <a:endParaRPr sz="900">
              <a:latin typeface="Calibri"/>
              <a:cs typeface="Calibri"/>
            </a:endParaRPr>
          </a:p>
          <a:p>
            <a:pPr marL="12700">
              <a:lnSpc>
                <a:spcPts val="1075"/>
              </a:lnSpc>
            </a:pPr>
            <a:r>
              <a:rPr sz="900" dirty="0">
                <a:latin typeface="Calibri"/>
                <a:cs typeface="Calibri"/>
              </a:rPr>
              <a:t>1Q</a:t>
            </a:r>
            <a:r>
              <a:rPr sz="900" spc="-45" dirty="0">
                <a:latin typeface="Calibri"/>
                <a:cs typeface="Calibri"/>
              </a:rPr>
              <a:t> </a:t>
            </a:r>
            <a:r>
              <a:rPr sz="900" spc="-25" dirty="0">
                <a:latin typeface="Calibri"/>
                <a:cs typeface="Calibri"/>
              </a:rPr>
              <a:t>May </a:t>
            </a:r>
            <a:r>
              <a:rPr sz="900" spc="-20" dirty="0">
                <a:latin typeface="Calibri"/>
                <a:cs typeface="Calibri"/>
              </a:rPr>
              <a:t>2024</a:t>
            </a:r>
            <a:endParaRPr sz="900">
              <a:latin typeface="Calibri"/>
              <a:cs typeface="Calibri"/>
            </a:endParaRPr>
          </a:p>
          <a:p>
            <a:pPr marL="45720">
              <a:lnSpc>
                <a:spcPts val="1075"/>
              </a:lnSpc>
            </a:pPr>
            <a:r>
              <a:rPr sz="900" dirty="0">
                <a:latin typeface="Calibri"/>
                <a:cs typeface="Calibri"/>
              </a:rPr>
              <a:t>1Q</a:t>
            </a:r>
            <a:r>
              <a:rPr sz="900" spc="-30" dirty="0">
                <a:latin typeface="Calibri"/>
                <a:cs typeface="Calibri"/>
              </a:rPr>
              <a:t> </a:t>
            </a:r>
            <a:r>
              <a:rPr sz="900" spc="-20" dirty="0">
                <a:latin typeface="Calibri"/>
                <a:cs typeface="Calibri"/>
              </a:rPr>
              <a:t>Sep</a:t>
            </a:r>
            <a:r>
              <a:rPr sz="900" spc="-30" dirty="0">
                <a:latin typeface="Calibri"/>
                <a:cs typeface="Calibri"/>
              </a:rPr>
              <a:t> </a:t>
            </a:r>
            <a:r>
              <a:rPr sz="900" spc="-20" dirty="0">
                <a:latin typeface="Calibri"/>
                <a:cs typeface="Calibri"/>
              </a:rPr>
              <a:t>2024</a:t>
            </a:r>
            <a:endParaRPr sz="900">
              <a:latin typeface="Calibri"/>
              <a:cs typeface="Calibri"/>
            </a:endParaRPr>
          </a:p>
          <a:p>
            <a:pPr marL="42545">
              <a:lnSpc>
                <a:spcPts val="1075"/>
              </a:lnSpc>
            </a:pPr>
            <a:r>
              <a:rPr sz="900" dirty="0">
                <a:latin typeface="Calibri"/>
                <a:cs typeface="Calibri"/>
              </a:rPr>
              <a:t>1Q</a:t>
            </a:r>
            <a:r>
              <a:rPr sz="900" spc="-30" dirty="0">
                <a:latin typeface="Calibri"/>
                <a:cs typeface="Calibri"/>
              </a:rPr>
              <a:t> </a:t>
            </a:r>
            <a:r>
              <a:rPr sz="900" spc="-20" dirty="0">
                <a:latin typeface="Calibri"/>
                <a:cs typeface="Calibri"/>
              </a:rPr>
              <a:t>Ene</a:t>
            </a:r>
            <a:r>
              <a:rPr sz="900" spc="-30" dirty="0">
                <a:latin typeface="Calibri"/>
                <a:cs typeface="Calibri"/>
              </a:rPr>
              <a:t> </a:t>
            </a:r>
            <a:r>
              <a:rPr sz="900" spc="-20" dirty="0">
                <a:latin typeface="Calibri"/>
                <a:cs typeface="Calibri"/>
              </a:rPr>
              <a:t>2025</a:t>
            </a:r>
            <a:endParaRPr sz="900">
              <a:latin typeface="Calibri"/>
              <a:cs typeface="Calibri"/>
            </a:endParaRPr>
          </a:p>
          <a:p>
            <a:pPr marL="12700">
              <a:lnSpc>
                <a:spcPts val="1075"/>
              </a:lnSpc>
            </a:pPr>
            <a:r>
              <a:rPr sz="900" dirty="0">
                <a:latin typeface="Calibri"/>
                <a:cs typeface="Calibri"/>
              </a:rPr>
              <a:t>1Q</a:t>
            </a:r>
            <a:r>
              <a:rPr sz="900" spc="-45" dirty="0">
                <a:latin typeface="Calibri"/>
                <a:cs typeface="Calibri"/>
              </a:rPr>
              <a:t> </a:t>
            </a:r>
            <a:r>
              <a:rPr sz="900" spc="-25" dirty="0">
                <a:latin typeface="Calibri"/>
                <a:cs typeface="Calibri"/>
              </a:rPr>
              <a:t>May </a:t>
            </a:r>
            <a:r>
              <a:rPr sz="900" spc="-20" dirty="0">
                <a:latin typeface="Calibri"/>
                <a:cs typeface="Calibri"/>
              </a:rPr>
              <a:t>2025</a:t>
            </a:r>
            <a:endParaRPr sz="900">
              <a:latin typeface="Calibri"/>
              <a:cs typeface="Calibri"/>
            </a:endParaRPr>
          </a:p>
          <a:p>
            <a:pPr marL="45720">
              <a:lnSpc>
                <a:spcPts val="1075"/>
              </a:lnSpc>
            </a:pPr>
            <a:r>
              <a:rPr sz="900" dirty="0">
                <a:latin typeface="Calibri"/>
                <a:cs typeface="Calibri"/>
              </a:rPr>
              <a:t>1Q</a:t>
            </a:r>
            <a:r>
              <a:rPr sz="900" spc="-30" dirty="0">
                <a:latin typeface="Calibri"/>
                <a:cs typeface="Calibri"/>
              </a:rPr>
              <a:t> </a:t>
            </a:r>
            <a:r>
              <a:rPr sz="900" spc="-20" dirty="0">
                <a:latin typeface="Calibri"/>
                <a:cs typeface="Calibri"/>
              </a:rPr>
              <a:t>Sep</a:t>
            </a:r>
            <a:r>
              <a:rPr sz="900" spc="-30" dirty="0">
                <a:latin typeface="Calibri"/>
                <a:cs typeface="Calibri"/>
              </a:rPr>
              <a:t> </a:t>
            </a:r>
            <a:r>
              <a:rPr sz="900" spc="-20" dirty="0">
                <a:latin typeface="Calibri"/>
                <a:cs typeface="Calibri"/>
              </a:rPr>
              <a:t>2025</a:t>
            </a:r>
            <a:endParaRPr sz="900">
              <a:latin typeface="Calibri"/>
              <a:cs typeface="Calibri"/>
            </a:endParaRPr>
          </a:p>
          <a:p>
            <a:pPr marL="42545">
              <a:lnSpc>
                <a:spcPts val="1075"/>
              </a:lnSpc>
            </a:pPr>
            <a:r>
              <a:rPr sz="900" dirty="0">
                <a:latin typeface="Calibri"/>
                <a:cs typeface="Calibri"/>
              </a:rPr>
              <a:t>1Q</a:t>
            </a:r>
            <a:r>
              <a:rPr sz="900" spc="-30" dirty="0">
                <a:latin typeface="Calibri"/>
                <a:cs typeface="Calibri"/>
              </a:rPr>
              <a:t> </a:t>
            </a:r>
            <a:r>
              <a:rPr sz="900" spc="-20" dirty="0">
                <a:latin typeface="Calibri"/>
                <a:cs typeface="Calibri"/>
              </a:rPr>
              <a:t>Ene</a:t>
            </a:r>
            <a:r>
              <a:rPr sz="900" spc="-30" dirty="0">
                <a:latin typeface="Calibri"/>
                <a:cs typeface="Calibri"/>
              </a:rPr>
              <a:t> </a:t>
            </a:r>
            <a:r>
              <a:rPr sz="900" spc="-20" dirty="0">
                <a:latin typeface="Calibri"/>
                <a:cs typeface="Calibri"/>
              </a:rPr>
              <a:t>2026</a:t>
            </a:r>
            <a:endParaRPr sz="900">
              <a:latin typeface="Calibri"/>
              <a:cs typeface="Calibri"/>
            </a:endParaRPr>
          </a:p>
          <a:p>
            <a:pPr marL="12700">
              <a:lnSpc>
                <a:spcPts val="1075"/>
              </a:lnSpc>
            </a:pPr>
            <a:r>
              <a:rPr sz="900" dirty="0">
                <a:latin typeface="Calibri"/>
                <a:cs typeface="Calibri"/>
              </a:rPr>
              <a:t>1Q</a:t>
            </a:r>
            <a:r>
              <a:rPr sz="900" spc="-45" dirty="0">
                <a:latin typeface="Calibri"/>
                <a:cs typeface="Calibri"/>
              </a:rPr>
              <a:t> </a:t>
            </a:r>
            <a:r>
              <a:rPr sz="900" spc="-25" dirty="0">
                <a:latin typeface="Calibri"/>
                <a:cs typeface="Calibri"/>
              </a:rPr>
              <a:t>May </a:t>
            </a:r>
            <a:r>
              <a:rPr sz="900" spc="-20" dirty="0">
                <a:latin typeface="Calibri"/>
                <a:cs typeface="Calibri"/>
              </a:rPr>
              <a:t>2026</a:t>
            </a:r>
            <a:endParaRPr sz="900">
              <a:latin typeface="Calibri"/>
              <a:cs typeface="Calibri"/>
            </a:endParaRPr>
          </a:p>
          <a:p>
            <a:pPr marL="45720">
              <a:lnSpc>
                <a:spcPts val="1080"/>
              </a:lnSpc>
            </a:pPr>
            <a:r>
              <a:rPr sz="900" dirty="0">
                <a:latin typeface="Calibri"/>
                <a:cs typeface="Calibri"/>
              </a:rPr>
              <a:t>1Q</a:t>
            </a:r>
            <a:r>
              <a:rPr sz="900" spc="-30" dirty="0">
                <a:latin typeface="Calibri"/>
                <a:cs typeface="Calibri"/>
              </a:rPr>
              <a:t> </a:t>
            </a:r>
            <a:r>
              <a:rPr sz="900" spc="-20" dirty="0">
                <a:latin typeface="Calibri"/>
                <a:cs typeface="Calibri"/>
              </a:rPr>
              <a:t>Sep</a:t>
            </a:r>
            <a:r>
              <a:rPr sz="900" spc="-30" dirty="0">
                <a:latin typeface="Calibri"/>
                <a:cs typeface="Calibri"/>
              </a:rPr>
              <a:t> </a:t>
            </a:r>
            <a:r>
              <a:rPr sz="900" spc="-20" dirty="0">
                <a:latin typeface="Calibri"/>
                <a:cs typeface="Calibri"/>
              </a:rPr>
              <a:t>2026</a:t>
            </a:r>
            <a:endParaRPr sz="900">
              <a:latin typeface="Calibri"/>
              <a:cs typeface="Calibri"/>
            </a:endParaRPr>
          </a:p>
        </p:txBody>
      </p:sp>
      <p:sp>
        <p:nvSpPr>
          <p:cNvPr id="148" name="object 148"/>
          <p:cNvSpPr txBox="1"/>
          <p:nvPr/>
        </p:nvSpPr>
        <p:spPr>
          <a:xfrm>
            <a:off x="5040783" y="2154924"/>
            <a:ext cx="1125220" cy="157480"/>
          </a:xfrm>
          <a:prstGeom prst="rect">
            <a:avLst/>
          </a:prstGeom>
        </p:spPr>
        <p:txBody>
          <a:bodyPr vert="horz" wrap="square" lIns="0" tIns="14604" rIns="0" bIns="0" rtlCol="0">
            <a:spAutoFit/>
          </a:bodyPr>
          <a:lstStyle/>
          <a:p>
            <a:pPr marL="12700">
              <a:lnSpc>
                <a:spcPct val="100000"/>
              </a:lnSpc>
              <a:spcBef>
                <a:spcPts val="114"/>
              </a:spcBef>
            </a:pPr>
            <a:r>
              <a:rPr sz="850" dirty="0">
                <a:latin typeface="Calibri"/>
                <a:cs typeface="Calibri"/>
              </a:rPr>
              <a:t>Frutas</a:t>
            </a:r>
            <a:r>
              <a:rPr sz="850" spc="55" dirty="0">
                <a:latin typeface="Calibri"/>
                <a:cs typeface="Calibri"/>
              </a:rPr>
              <a:t> </a:t>
            </a:r>
            <a:r>
              <a:rPr sz="850" dirty="0">
                <a:latin typeface="Calibri"/>
                <a:cs typeface="Calibri"/>
              </a:rPr>
              <a:t>y</a:t>
            </a:r>
            <a:r>
              <a:rPr sz="850" spc="55" dirty="0">
                <a:latin typeface="Calibri"/>
                <a:cs typeface="Calibri"/>
              </a:rPr>
              <a:t> </a:t>
            </a:r>
            <a:r>
              <a:rPr sz="850" dirty="0">
                <a:latin typeface="Calibri"/>
                <a:cs typeface="Calibri"/>
              </a:rPr>
              <a:t>Verduras</a:t>
            </a:r>
            <a:r>
              <a:rPr sz="850" spc="55" dirty="0">
                <a:latin typeface="Calibri"/>
                <a:cs typeface="Calibri"/>
              </a:rPr>
              <a:t> </a:t>
            </a:r>
            <a:r>
              <a:rPr sz="850" spc="-10" dirty="0">
                <a:latin typeface="Calibri"/>
                <a:cs typeface="Calibri"/>
              </a:rPr>
              <a:t>(1.55)</a:t>
            </a:r>
            <a:endParaRPr sz="850">
              <a:latin typeface="Calibri"/>
              <a:cs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1325880"/>
            <a:chOff x="0" y="0"/>
            <a:chExt cx="12192000" cy="1325880"/>
          </a:xfrm>
        </p:grpSpPr>
        <p:pic>
          <p:nvPicPr>
            <p:cNvPr id="3" name="object 3"/>
            <p:cNvPicPr/>
            <p:nvPr/>
          </p:nvPicPr>
          <p:blipFill>
            <a:blip r:embed="rId2" cstate="print"/>
            <a:stretch>
              <a:fillRect/>
            </a:stretch>
          </p:blipFill>
          <p:spPr>
            <a:xfrm>
              <a:off x="0" y="0"/>
              <a:ext cx="1880616" cy="1325879"/>
            </a:xfrm>
            <a:prstGeom prst="rect">
              <a:avLst/>
            </a:prstGeom>
          </p:spPr>
        </p:pic>
        <p:pic>
          <p:nvPicPr>
            <p:cNvPr id="4" name="object 4"/>
            <p:cNvPicPr/>
            <p:nvPr/>
          </p:nvPicPr>
          <p:blipFill>
            <a:blip r:embed="rId3" cstate="print"/>
            <a:stretch>
              <a:fillRect/>
            </a:stretch>
          </p:blipFill>
          <p:spPr>
            <a:xfrm>
              <a:off x="0" y="0"/>
              <a:ext cx="1776760" cy="1135379"/>
            </a:xfrm>
            <a:prstGeom prst="rect">
              <a:avLst/>
            </a:prstGeom>
          </p:spPr>
        </p:pic>
        <p:pic>
          <p:nvPicPr>
            <p:cNvPr id="5" name="object 5"/>
            <p:cNvPicPr/>
            <p:nvPr/>
          </p:nvPicPr>
          <p:blipFill>
            <a:blip r:embed="rId4" cstate="print"/>
            <a:stretch>
              <a:fillRect/>
            </a:stretch>
          </p:blipFill>
          <p:spPr>
            <a:xfrm>
              <a:off x="1673351" y="0"/>
              <a:ext cx="10515600" cy="1325879"/>
            </a:xfrm>
            <a:prstGeom prst="rect">
              <a:avLst/>
            </a:prstGeom>
          </p:spPr>
        </p:pic>
        <p:sp>
          <p:nvSpPr>
            <p:cNvPr id="6" name="object 6"/>
            <p:cNvSpPr/>
            <p:nvPr/>
          </p:nvSpPr>
          <p:spPr>
            <a:xfrm>
              <a:off x="1776760" y="60960"/>
              <a:ext cx="10415270" cy="1074420"/>
            </a:xfrm>
            <a:custGeom>
              <a:avLst/>
              <a:gdLst/>
              <a:ahLst/>
              <a:cxnLst/>
              <a:rect l="l" t="t" r="r" b="b"/>
              <a:pathLst>
                <a:path w="10415270" h="1074420">
                  <a:moveTo>
                    <a:pt x="0" y="1074420"/>
                  </a:moveTo>
                  <a:lnTo>
                    <a:pt x="10415239" y="1074420"/>
                  </a:lnTo>
                  <a:lnTo>
                    <a:pt x="10415239" y="0"/>
                  </a:lnTo>
                  <a:lnTo>
                    <a:pt x="0" y="0"/>
                  </a:lnTo>
                  <a:lnTo>
                    <a:pt x="0" y="1074420"/>
                  </a:lnTo>
                  <a:close/>
                </a:path>
              </a:pathLst>
            </a:custGeom>
            <a:solidFill>
              <a:srgbClr val="FFFFFF"/>
            </a:solidFill>
          </p:spPr>
          <p:txBody>
            <a:bodyPr wrap="square" lIns="0" tIns="0" rIns="0" bIns="0" rtlCol="0"/>
            <a:lstStyle/>
            <a:p>
              <a:endParaRPr/>
            </a:p>
          </p:txBody>
        </p:sp>
        <p:pic>
          <p:nvPicPr>
            <p:cNvPr id="7" name="object 7"/>
            <p:cNvPicPr/>
            <p:nvPr/>
          </p:nvPicPr>
          <p:blipFill>
            <a:blip r:embed="rId5" cstate="print"/>
            <a:stretch>
              <a:fillRect/>
            </a:stretch>
          </p:blipFill>
          <p:spPr>
            <a:xfrm>
              <a:off x="384927" y="567690"/>
              <a:ext cx="1006902" cy="542629"/>
            </a:xfrm>
            <a:prstGeom prst="rect">
              <a:avLst/>
            </a:prstGeom>
          </p:spPr>
        </p:pic>
        <p:sp>
          <p:nvSpPr>
            <p:cNvPr id="8" name="object 8"/>
            <p:cNvSpPr/>
            <p:nvPr/>
          </p:nvSpPr>
          <p:spPr>
            <a:xfrm>
              <a:off x="1776760" y="0"/>
              <a:ext cx="10415270" cy="60960"/>
            </a:xfrm>
            <a:custGeom>
              <a:avLst/>
              <a:gdLst/>
              <a:ahLst/>
              <a:cxnLst/>
              <a:rect l="l" t="t" r="r" b="b"/>
              <a:pathLst>
                <a:path w="10415270" h="60960">
                  <a:moveTo>
                    <a:pt x="10415238" y="0"/>
                  </a:moveTo>
                  <a:lnTo>
                    <a:pt x="0" y="0"/>
                  </a:lnTo>
                  <a:lnTo>
                    <a:pt x="0" y="60959"/>
                  </a:lnTo>
                  <a:lnTo>
                    <a:pt x="10415238" y="60959"/>
                  </a:lnTo>
                  <a:lnTo>
                    <a:pt x="10415238" y="0"/>
                  </a:lnTo>
                  <a:close/>
                </a:path>
              </a:pathLst>
            </a:custGeom>
            <a:solidFill>
              <a:srgbClr val="0F6FF5"/>
            </a:solidFill>
          </p:spPr>
          <p:txBody>
            <a:bodyPr wrap="square" lIns="0" tIns="0" rIns="0" bIns="0" rtlCol="0"/>
            <a:lstStyle/>
            <a:p>
              <a:endParaRPr/>
            </a:p>
          </p:txBody>
        </p:sp>
      </p:grpSp>
      <p:sp>
        <p:nvSpPr>
          <p:cNvPr id="9" name="object 9"/>
          <p:cNvSpPr/>
          <p:nvPr/>
        </p:nvSpPr>
        <p:spPr>
          <a:xfrm>
            <a:off x="111124" y="6483349"/>
            <a:ext cx="45720" cy="298450"/>
          </a:xfrm>
          <a:custGeom>
            <a:avLst/>
            <a:gdLst/>
            <a:ahLst/>
            <a:cxnLst/>
            <a:rect l="l" t="t" r="r" b="b"/>
            <a:pathLst>
              <a:path w="45719" h="298450">
                <a:moveTo>
                  <a:pt x="45718" y="0"/>
                </a:moveTo>
                <a:lnTo>
                  <a:pt x="0" y="0"/>
                </a:lnTo>
                <a:lnTo>
                  <a:pt x="0" y="298449"/>
                </a:lnTo>
                <a:lnTo>
                  <a:pt x="45718" y="298449"/>
                </a:lnTo>
                <a:lnTo>
                  <a:pt x="45718" y="0"/>
                </a:lnTo>
                <a:close/>
              </a:path>
            </a:pathLst>
          </a:custGeom>
          <a:solidFill>
            <a:srgbClr val="0F6FF5"/>
          </a:solidFill>
        </p:spPr>
        <p:txBody>
          <a:bodyPr wrap="square" lIns="0" tIns="0" rIns="0" bIns="0" rtlCol="0"/>
          <a:lstStyle/>
          <a:p>
            <a:endParaRPr/>
          </a:p>
        </p:txBody>
      </p:sp>
      <p:sp>
        <p:nvSpPr>
          <p:cNvPr id="10" name="object 10"/>
          <p:cNvSpPr txBox="1"/>
          <p:nvPr/>
        </p:nvSpPr>
        <p:spPr>
          <a:xfrm>
            <a:off x="1851977" y="230123"/>
            <a:ext cx="10130155" cy="443230"/>
          </a:xfrm>
          <a:prstGeom prst="rect">
            <a:avLst/>
          </a:prstGeom>
        </p:spPr>
        <p:txBody>
          <a:bodyPr vert="horz" wrap="square" lIns="0" tIns="26670" rIns="0" bIns="0" rtlCol="0">
            <a:spAutoFit/>
          </a:bodyPr>
          <a:lstStyle/>
          <a:p>
            <a:pPr marL="12700" marR="5080">
              <a:lnSpc>
                <a:spcPts val="1610"/>
              </a:lnSpc>
              <a:spcBef>
                <a:spcPts val="210"/>
              </a:spcBef>
            </a:pPr>
            <a:r>
              <a:rPr sz="1400" spc="70" dirty="0">
                <a:solidFill>
                  <a:srgbClr val="222222"/>
                </a:solidFill>
                <a:latin typeface="Lucida Sans Unicode"/>
                <a:cs typeface="Lucida Sans Unicode"/>
              </a:rPr>
              <a:t>Hacia</a:t>
            </a:r>
            <a:r>
              <a:rPr sz="1400" spc="315" dirty="0">
                <a:solidFill>
                  <a:srgbClr val="222222"/>
                </a:solidFill>
                <a:latin typeface="Lucida Sans Unicode"/>
                <a:cs typeface="Lucida Sans Unicode"/>
              </a:rPr>
              <a:t> </a:t>
            </a:r>
            <a:r>
              <a:rPr sz="1400" dirty="0">
                <a:solidFill>
                  <a:srgbClr val="222222"/>
                </a:solidFill>
                <a:latin typeface="Lucida Sans Unicode"/>
                <a:cs typeface="Lucida Sans Unicode"/>
              </a:rPr>
              <a:t>delante,</a:t>
            </a:r>
            <a:r>
              <a:rPr sz="1400" spc="315" dirty="0">
                <a:solidFill>
                  <a:srgbClr val="222222"/>
                </a:solidFill>
                <a:latin typeface="Lucida Sans Unicode"/>
                <a:cs typeface="Lucida Sans Unicode"/>
              </a:rPr>
              <a:t> </a:t>
            </a:r>
            <a:r>
              <a:rPr sz="1400" spc="50" dirty="0">
                <a:solidFill>
                  <a:srgbClr val="222222"/>
                </a:solidFill>
                <a:latin typeface="Lucida Sans Unicode"/>
                <a:cs typeface="Lucida Sans Unicode"/>
              </a:rPr>
              <a:t>anticipamos</a:t>
            </a:r>
            <a:r>
              <a:rPr sz="1400" spc="310" dirty="0">
                <a:solidFill>
                  <a:srgbClr val="222222"/>
                </a:solidFill>
                <a:latin typeface="Lucida Sans Unicode"/>
                <a:cs typeface="Lucida Sans Unicode"/>
              </a:rPr>
              <a:t> </a:t>
            </a:r>
            <a:r>
              <a:rPr sz="1400" spc="50" dirty="0">
                <a:solidFill>
                  <a:srgbClr val="222222"/>
                </a:solidFill>
                <a:latin typeface="Lucida Sans Unicode"/>
                <a:cs typeface="Lucida Sans Unicode"/>
              </a:rPr>
              <a:t>verano</a:t>
            </a:r>
            <a:r>
              <a:rPr sz="1400" spc="315" dirty="0">
                <a:solidFill>
                  <a:srgbClr val="222222"/>
                </a:solidFill>
                <a:latin typeface="Lucida Sans Unicode"/>
                <a:cs typeface="Lucida Sans Unicode"/>
              </a:rPr>
              <a:t> </a:t>
            </a:r>
            <a:r>
              <a:rPr sz="1400" spc="45" dirty="0">
                <a:solidFill>
                  <a:srgbClr val="222222"/>
                </a:solidFill>
                <a:latin typeface="Lucida Sans Unicode"/>
                <a:cs typeface="Lucida Sans Unicode"/>
              </a:rPr>
              <a:t>adverso</a:t>
            </a:r>
            <a:r>
              <a:rPr sz="1400" spc="325" dirty="0">
                <a:solidFill>
                  <a:srgbClr val="222222"/>
                </a:solidFill>
                <a:latin typeface="Lucida Sans Unicode"/>
                <a:cs typeface="Lucida Sans Unicode"/>
              </a:rPr>
              <a:t> </a:t>
            </a:r>
            <a:r>
              <a:rPr sz="1400" spc="65" dirty="0">
                <a:solidFill>
                  <a:srgbClr val="222222"/>
                </a:solidFill>
                <a:latin typeface="Lucida Sans Unicode"/>
                <a:cs typeface="Lucida Sans Unicode"/>
              </a:rPr>
              <a:t>asociado</a:t>
            </a:r>
            <a:r>
              <a:rPr sz="1400" spc="320" dirty="0">
                <a:solidFill>
                  <a:srgbClr val="222222"/>
                </a:solidFill>
                <a:latin typeface="Lucida Sans Unicode"/>
                <a:cs typeface="Lucida Sans Unicode"/>
              </a:rPr>
              <a:t> </a:t>
            </a:r>
            <a:r>
              <a:rPr sz="1400" spc="50" dirty="0">
                <a:solidFill>
                  <a:srgbClr val="222222"/>
                </a:solidFill>
                <a:latin typeface="Lucida Sans Unicode"/>
                <a:cs typeface="Lucida Sans Unicode"/>
              </a:rPr>
              <a:t>al</a:t>
            </a:r>
            <a:r>
              <a:rPr sz="1400" spc="320" dirty="0">
                <a:solidFill>
                  <a:srgbClr val="222222"/>
                </a:solidFill>
                <a:latin typeface="Lucida Sans Unicode"/>
                <a:cs typeface="Lucida Sans Unicode"/>
              </a:rPr>
              <a:t> </a:t>
            </a:r>
            <a:r>
              <a:rPr sz="1400" dirty="0">
                <a:solidFill>
                  <a:srgbClr val="222222"/>
                </a:solidFill>
                <a:latin typeface="Lucida Sans Unicode"/>
                <a:cs typeface="Lucida Sans Unicode"/>
              </a:rPr>
              <a:t>fenómeno</a:t>
            </a:r>
            <a:r>
              <a:rPr sz="1400" spc="320" dirty="0">
                <a:solidFill>
                  <a:srgbClr val="222222"/>
                </a:solidFill>
                <a:latin typeface="Lucida Sans Unicode"/>
                <a:cs typeface="Lucida Sans Unicode"/>
              </a:rPr>
              <a:t> </a:t>
            </a:r>
            <a:r>
              <a:rPr sz="1400" spc="70" dirty="0">
                <a:solidFill>
                  <a:srgbClr val="222222"/>
                </a:solidFill>
                <a:latin typeface="Lucida Sans Unicode"/>
                <a:cs typeface="Lucida Sans Unicode"/>
              </a:rPr>
              <a:t>de</a:t>
            </a:r>
            <a:r>
              <a:rPr sz="1400" spc="310" dirty="0">
                <a:solidFill>
                  <a:srgbClr val="222222"/>
                </a:solidFill>
                <a:latin typeface="Lucida Sans Unicode"/>
                <a:cs typeface="Lucida Sans Unicode"/>
              </a:rPr>
              <a:t> </a:t>
            </a:r>
            <a:r>
              <a:rPr sz="1400" i="1" dirty="0">
                <a:solidFill>
                  <a:srgbClr val="222222"/>
                </a:solidFill>
                <a:latin typeface="Trebuchet MS"/>
                <a:cs typeface="Trebuchet MS"/>
              </a:rPr>
              <a:t>El</a:t>
            </a:r>
            <a:r>
              <a:rPr sz="1400" i="1" spc="350" dirty="0">
                <a:solidFill>
                  <a:srgbClr val="222222"/>
                </a:solidFill>
                <a:latin typeface="Trebuchet MS"/>
                <a:cs typeface="Trebuchet MS"/>
              </a:rPr>
              <a:t> </a:t>
            </a:r>
            <a:r>
              <a:rPr sz="1400" i="1" spc="70" dirty="0">
                <a:solidFill>
                  <a:srgbClr val="222222"/>
                </a:solidFill>
                <a:latin typeface="Trebuchet MS"/>
                <a:cs typeface="Trebuchet MS"/>
              </a:rPr>
              <a:t>Niño</a:t>
            </a:r>
            <a:r>
              <a:rPr sz="1400" i="1" spc="355" dirty="0">
                <a:solidFill>
                  <a:srgbClr val="222222"/>
                </a:solidFill>
                <a:latin typeface="Trebuchet MS"/>
                <a:cs typeface="Trebuchet MS"/>
              </a:rPr>
              <a:t> </a:t>
            </a:r>
            <a:r>
              <a:rPr sz="1400" spc="50" dirty="0">
                <a:solidFill>
                  <a:srgbClr val="222222"/>
                </a:solidFill>
                <a:latin typeface="Lucida Sans Unicode"/>
                <a:cs typeface="Lucida Sans Unicode"/>
              </a:rPr>
              <a:t>anticipan</a:t>
            </a:r>
            <a:r>
              <a:rPr sz="1400" spc="320" dirty="0">
                <a:solidFill>
                  <a:srgbClr val="222222"/>
                </a:solidFill>
                <a:latin typeface="Lucida Sans Unicode"/>
                <a:cs typeface="Lucida Sans Unicode"/>
              </a:rPr>
              <a:t> </a:t>
            </a:r>
            <a:r>
              <a:rPr sz="1400" spc="55" dirty="0">
                <a:solidFill>
                  <a:srgbClr val="222222"/>
                </a:solidFill>
                <a:latin typeface="Lucida Sans Unicode"/>
                <a:cs typeface="Lucida Sans Unicode"/>
              </a:rPr>
              <a:t>mayores</a:t>
            </a:r>
            <a:r>
              <a:rPr sz="1400" spc="305" dirty="0">
                <a:solidFill>
                  <a:srgbClr val="222222"/>
                </a:solidFill>
                <a:latin typeface="Lucida Sans Unicode"/>
                <a:cs typeface="Lucida Sans Unicode"/>
              </a:rPr>
              <a:t> </a:t>
            </a:r>
            <a:r>
              <a:rPr sz="1400" spc="-10" dirty="0">
                <a:solidFill>
                  <a:srgbClr val="222222"/>
                </a:solidFill>
                <a:latin typeface="Lucida Sans Unicode"/>
                <a:cs typeface="Lucida Sans Unicode"/>
              </a:rPr>
              <a:t>presiones </a:t>
            </a:r>
            <a:r>
              <a:rPr sz="1400" dirty="0">
                <a:solidFill>
                  <a:srgbClr val="222222"/>
                </a:solidFill>
                <a:latin typeface="Lucida Sans Unicode"/>
                <a:cs typeface="Lucida Sans Unicode"/>
              </a:rPr>
              <a:t>inflacionarias.</a:t>
            </a:r>
            <a:r>
              <a:rPr sz="1400" spc="10" dirty="0">
                <a:solidFill>
                  <a:srgbClr val="222222"/>
                </a:solidFill>
                <a:latin typeface="Lucida Sans Unicode"/>
                <a:cs typeface="Lucida Sans Unicode"/>
              </a:rPr>
              <a:t> </a:t>
            </a:r>
            <a:r>
              <a:rPr sz="1400" dirty="0">
                <a:solidFill>
                  <a:srgbClr val="222222"/>
                </a:solidFill>
                <a:latin typeface="Lucida Sans Unicode"/>
                <a:cs typeface="Lucida Sans Unicode"/>
              </a:rPr>
              <a:t>En</a:t>
            </a:r>
            <a:r>
              <a:rPr sz="1400" spc="10" dirty="0">
                <a:solidFill>
                  <a:srgbClr val="222222"/>
                </a:solidFill>
                <a:latin typeface="Lucida Sans Unicode"/>
                <a:cs typeface="Lucida Sans Unicode"/>
              </a:rPr>
              <a:t> </a:t>
            </a:r>
            <a:r>
              <a:rPr sz="1400" dirty="0">
                <a:solidFill>
                  <a:srgbClr val="222222"/>
                </a:solidFill>
                <a:latin typeface="Lucida Sans Unicode"/>
                <a:cs typeface="Lucida Sans Unicode"/>
              </a:rPr>
              <a:t>este </a:t>
            </a:r>
            <a:r>
              <a:rPr sz="1400" spc="-10" dirty="0">
                <a:solidFill>
                  <a:srgbClr val="222222"/>
                </a:solidFill>
                <a:latin typeface="Lucida Sans Unicode"/>
                <a:cs typeface="Lucida Sans Unicode"/>
              </a:rPr>
              <a:t>contexto,</a:t>
            </a:r>
            <a:r>
              <a:rPr sz="1400" dirty="0">
                <a:solidFill>
                  <a:srgbClr val="222222"/>
                </a:solidFill>
                <a:latin typeface="Lucida Sans Unicode"/>
                <a:cs typeface="Lucida Sans Unicode"/>
              </a:rPr>
              <a:t> nuestro</a:t>
            </a:r>
            <a:r>
              <a:rPr sz="1400" spc="10" dirty="0">
                <a:solidFill>
                  <a:srgbClr val="222222"/>
                </a:solidFill>
                <a:latin typeface="Lucida Sans Unicode"/>
                <a:cs typeface="Lucida Sans Unicode"/>
              </a:rPr>
              <a:t> </a:t>
            </a:r>
            <a:r>
              <a:rPr sz="1400" dirty="0">
                <a:solidFill>
                  <a:srgbClr val="222222"/>
                </a:solidFill>
                <a:latin typeface="Lucida Sans Unicode"/>
                <a:cs typeface="Lucida Sans Unicode"/>
              </a:rPr>
              <a:t>pronóstico</a:t>
            </a:r>
            <a:r>
              <a:rPr sz="1400" spc="20" dirty="0">
                <a:solidFill>
                  <a:srgbClr val="222222"/>
                </a:solidFill>
                <a:latin typeface="Lucida Sans Unicode"/>
                <a:cs typeface="Lucida Sans Unicode"/>
              </a:rPr>
              <a:t> </a:t>
            </a:r>
            <a:r>
              <a:rPr sz="1400" spc="70" dirty="0">
                <a:solidFill>
                  <a:srgbClr val="222222"/>
                </a:solidFill>
                <a:latin typeface="Lucida Sans Unicode"/>
                <a:cs typeface="Lucida Sans Unicode"/>
              </a:rPr>
              <a:t>de</a:t>
            </a:r>
            <a:r>
              <a:rPr sz="1400" dirty="0">
                <a:solidFill>
                  <a:srgbClr val="222222"/>
                </a:solidFill>
                <a:latin typeface="Lucida Sans Unicode"/>
                <a:cs typeface="Lucida Sans Unicode"/>
              </a:rPr>
              <a:t> inflación</a:t>
            </a:r>
            <a:r>
              <a:rPr sz="1400" spc="10" dirty="0">
                <a:solidFill>
                  <a:srgbClr val="222222"/>
                </a:solidFill>
                <a:latin typeface="Lucida Sans Unicode"/>
                <a:cs typeface="Lucida Sans Unicode"/>
              </a:rPr>
              <a:t> </a:t>
            </a:r>
            <a:r>
              <a:rPr sz="1400" spc="85" dirty="0">
                <a:solidFill>
                  <a:srgbClr val="222222"/>
                </a:solidFill>
                <a:latin typeface="Lucida Sans Unicode"/>
                <a:cs typeface="Lucida Sans Unicode"/>
              </a:rPr>
              <a:t>para</a:t>
            </a:r>
            <a:r>
              <a:rPr sz="1400" spc="10" dirty="0">
                <a:solidFill>
                  <a:srgbClr val="222222"/>
                </a:solidFill>
                <a:latin typeface="Lucida Sans Unicode"/>
                <a:cs typeface="Lucida Sans Unicode"/>
              </a:rPr>
              <a:t> </a:t>
            </a:r>
            <a:r>
              <a:rPr sz="1400" dirty="0">
                <a:solidFill>
                  <a:srgbClr val="222222"/>
                </a:solidFill>
                <a:latin typeface="Lucida Sans Unicode"/>
                <a:cs typeface="Lucida Sans Unicode"/>
              </a:rPr>
              <a:t>cierre </a:t>
            </a:r>
            <a:r>
              <a:rPr sz="1400" spc="70" dirty="0">
                <a:solidFill>
                  <a:srgbClr val="222222"/>
                </a:solidFill>
                <a:latin typeface="Lucida Sans Unicode"/>
                <a:cs typeface="Lucida Sans Unicode"/>
              </a:rPr>
              <a:t>de</a:t>
            </a:r>
            <a:r>
              <a:rPr sz="1400" dirty="0">
                <a:solidFill>
                  <a:srgbClr val="222222"/>
                </a:solidFill>
                <a:latin typeface="Lucida Sans Unicode"/>
                <a:cs typeface="Lucida Sans Unicode"/>
              </a:rPr>
              <a:t> </a:t>
            </a:r>
            <a:r>
              <a:rPr sz="1400" spc="-60" dirty="0">
                <a:solidFill>
                  <a:srgbClr val="222222"/>
                </a:solidFill>
                <a:latin typeface="Lucida Sans Unicode"/>
                <a:cs typeface="Lucida Sans Unicode"/>
              </a:rPr>
              <a:t>2026</a:t>
            </a:r>
            <a:r>
              <a:rPr sz="1400" spc="5" dirty="0">
                <a:solidFill>
                  <a:srgbClr val="222222"/>
                </a:solidFill>
                <a:latin typeface="Lucida Sans Unicode"/>
                <a:cs typeface="Lucida Sans Unicode"/>
              </a:rPr>
              <a:t> </a:t>
            </a:r>
            <a:r>
              <a:rPr sz="1400" dirty="0">
                <a:solidFill>
                  <a:srgbClr val="222222"/>
                </a:solidFill>
                <a:latin typeface="Lucida Sans Unicode"/>
                <a:cs typeface="Lucida Sans Unicode"/>
              </a:rPr>
              <a:t>se </a:t>
            </a:r>
            <a:r>
              <a:rPr sz="1400" spc="65" dirty="0">
                <a:solidFill>
                  <a:srgbClr val="222222"/>
                </a:solidFill>
                <a:latin typeface="Lucida Sans Unicode"/>
                <a:cs typeface="Lucida Sans Unicode"/>
              </a:rPr>
              <a:t>ubica</a:t>
            </a:r>
            <a:r>
              <a:rPr sz="1400" spc="10" dirty="0">
                <a:solidFill>
                  <a:srgbClr val="222222"/>
                </a:solidFill>
                <a:latin typeface="Lucida Sans Unicode"/>
                <a:cs typeface="Lucida Sans Unicode"/>
              </a:rPr>
              <a:t> </a:t>
            </a:r>
            <a:r>
              <a:rPr sz="1400" dirty="0">
                <a:solidFill>
                  <a:srgbClr val="222222"/>
                </a:solidFill>
                <a:latin typeface="Lucida Sans Unicode"/>
                <a:cs typeface="Lucida Sans Unicode"/>
              </a:rPr>
              <a:t>en</a:t>
            </a:r>
            <a:r>
              <a:rPr sz="1400" spc="15" dirty="0">
                <a:solidFill>
                  <a:srgbClr val="222222"/>
                </a:solidFill>
                <a:latin typeface="Lucida Sans Unicode"/>
                <a:cs typeface="Lucida Sans Unicode"/>
              </a:rPr>
              <a:t> </a:t>
            </a:r>
            <a:r>
              <a:rPr sz="1400" spc="-10" dirty="0">
                <a:solidFill>
                  <a:srgbClr val="222222"/>
                </a:solidFill>
                <a:latin typeface="Lucida Sans Unicode"/>
                <a:cs typeface="Lucida Sans Unicode"/>
              </a:rPr>
              <a:t>4.5%.</a:t>
            </a:r>
            <a:endParaRPr sz="1400">
              <a:latin typeface="Lucida Sans Unicode"/>
              <a:cs typeface="Lucida Sans Unicode"/>
            </a:endParaRPr>
          </a:p>
        </p:txBody>
      </p:sp>
      <p:grpSp>
        <p:nvGrpSpPr>
          <p:cNvPr id="11" name="object 11"/>
          <p:cNvGrpSpPr/>
          <p:nvPr/>
        </p:nvGrpSpPr>
        <p:grpSpPr>
          <a:xfrm>
            <a:off x="11454383" y="6245351"/>
            <a:ext cx="670560" cy="536575"/>
            <a:chOff x="11454383" y="6245351"/>
            <a:chExt cx="670560" cy="536575"/>
          </a:xfrm>
        </p:grpSpPr>
        <p:pic>
          <p:nvPicPr>
            <p:cNvPr id="12" name="object 12"/>
            <p:cNvPicPr/>
            <p:nvPr/>
          </p:nvPicPr>
          <p:blipFill>
            <a:blip r:embed="rId6" cstate="print"/>
            <a:stretch>
              <a:fillRect/>
            </a:stretch>
          </p:blipFill>
          <p:spPr>
            <a:xfrm>
              <a:off x="11454383" y="6245351"/>
              <a:ext cx="597407" cy="536448"/>
            </a:xfrm>
            <a:prstGeom prst="rect">
              <a:avLst/>
            </a:prstGeom>
          </p:spPr>
        </p:pic>
        <p:pic>
          <p:nvPicPr>
            <p:cNvPr id="13" name="object 13"/>
            <p:cNvPicPr/>
            <p:nvPr/>
          </p:nvPicPr>
          <p:blipFill>
            <a:blip r:embed="rId7" cstate="print"/>
            <a:stretch>
              <a:fillRect/>
            </a:stretch>
          </p:blipFill>
          <p:spPr>
            <a:xfrm>
              <a:off x="11743943" y="6245351"/>
              <a:ext cx="381000" cy="536448"/>
            </a:xfrm>
            <a:prstGeom prst="rect">
              <a:avLst/>
            </a:prstGeom>
          </p:spPr>
        </p:pic>
      </p:grpSp>
      <p:sp>
        <p:nvSpPr>
          <p:cNvPr id="14" name="object 14"/>
          <p:cNvSpPr txBox="1"/>
          <p:nvPr/>
        </p:nvSpPr>
        <p:spPr>
          <a:xfrm>
            <a:off x="331944" y="6542531"/>
            <a:ext cx="5125085" cy="263525"/>
          </a:xfrm>
          <a:prstGeom prst="rect">
            <a:avLst/>
          </a:prstGeom>
        </p:spPr>
        <p:txBody>
          <a:bodyPr vert="horz" wrap="square" lIns="0" tIns="21590" rIns="0" bIns="0" rtlCol="0">
            <a:spAutoFit/>
          </a:bodyPr>
          <a:lstStyle/>
          <a:p>
            <a:pPr marL="12700" marR="5080">
              <a:lnSpc>
                <a:spcPts val="910"/>
              </a:lnSpc>
              <a:spcBef>
                <a:spcPts val="170"/>
              </a:spcBef>
            </a:pPr>
            <a:r>
              <a:rPr sz="800" i="1" dirty="0">
                <a:solidFill>
                  <a:srgbClr val="919191"/>
                </a:solidFill>
                <a:latin typeface="Verdana"/>
                <a:cs typeface="Verdana"/>
              </a:rPr>
              <a:t>Fuente:</a:t>
            </a:r>
            <a:r>
              <a:rPr sz="800" i="1" spc="-20" dirty="0">
                <a:solidFill>
                  <a:srgbClr val="919191"/>
                </a:solidFill>
                <a:latin typeface="Verdana"/>
                <a:cs typeface="Verdana"/>
              </a:rPr>
              <a:t> </a:t>
            </a:r>
            <a:r>
              <a:rPr sz="800" i="1" dirty="0">
                <a:solidFill>
                  <a:srgbClr val="919191"/>
                </a:solidFill>
                <a:latin typeface="Verdana"/>
                <a:cs typeface="Verdana"/>
              </a:rPr>
              <a:t>Actinver</a:t>
            </a:r>
            <a:r>
              <a:rPr sz="800" i="1" spc="-25" dirty="0">
                <a:solidFill>
                  <a:srgbClr val="919191"/>
                </a:solidFill>
                <a:latin typeface="Verdana"/>
                <a:cs typeface="Verdana"/>
              </a:rPr>
              <a:t> </a:t>
            </a:r>
            <a:r>
              <a:rPr sz="800" i="1" dirty="0">
                <a:solidFill>
                  <a:srgbClr val="919191"/>
                </a:solidFill>
                <a:latin typeface="Verdana"/>
                <a:cs typeface="Verdana"/>
              </a:rPr>
              <a:t>con</a:t>
            </a:r>
            <a:r>
              <a:rPr sz="800" i="1" spc="-15" dirty="0">
                <a:solidFill>
                  <a:srgbClr val="919191"/>
                </a:solidFill>
                <a:latin typeface="Verdana"/>
                <a:cs typeface="Verdana"/>
              </a:rPr>
              <a:t> </a:t>
            </a:r>
            <a:r>
              <a:rPr sz="800" i="1" dirty="0">
                <a:solidFill>
                  <a:srgbClr val="919191"/>
                </a:solidFill>
                <a:latin typeface="Verdana"/>
                <a:cs typeface="Verdana"/>
              </a:rPr>
              <a:t>información</a:t>
            </a:r>
            <a:r>
              <a:rPr sz="800" i="1" spc="-10" dirty="0">
                <a:solidFill>
                  <a:srgbClr val="919191"/>
                </a:solidFill>
                <a:latin typeface="Verdana"/>
                <a:cs typeface="Verdana"/>
              </a:rPr>
              <a:t> </a:t>
            </a:r>
            <a:r>
              <a:rPr sz="800" i="1" dirty="0">
                <a:solidFill>
                  <a:srgbClr val="919191"/>
                </a:solidFill>
                <a:latin typeface="Verdana"/>
                <a:cs typeface="Verdana"/>
              </a:rPr>
              <a:t>de</a:t>
            </a:r>
            <a:r>
              <a:rPr sz="800" i="1" spc="-25" dirty="0">
                <a:solidFill>
                  <a:srgbClr val="919191"/>
                </a:solidFill>
                <a:latin typeface="Verdana"/>
                <a:cs typeface="Verdana"/>
              </a:rPr>
              <a:t> </a:t>
            </a:r>
            <a:r>
              <a:rPr sz="800" i="1" dirty="0">
                <a:solidFill>
                  <a:srgbClr val="919191"/>
                </a:solidFill>
                <a:latin typeface="Verdana"/>
                <a:cs typeface="Verdana"/>
              </a:rPr>
              <a:t>INEGI</a:t>
            </a:r>
            <a:r>
              <a:rPr sz="800" i="1" spc="-20" dirty="0">
                <a:solidFill>
                  <a:srgbClr val="919191"/>
                </a:solidFill>
                <a:latin typeface="Verdana"/>
                <a:cs typeface="Verdana"/>
              </a:rPr>
              <a:t> </a:t>
            </a:r>
            <a:r>
              <a:rPr sz="800" i="1" dirty="0">
                <a:solidFill>
                  <a:srgbClr val="919191"/>
                </a:solidFill>
                <a:latin typeface="Verdana"/>
                <a:cs typeface="Verdana"/>
              </a:rPr>
              <a:t>y</a:t>
            </a:r>
            <a:r>
              <a:rPr sz="800" i="1" spc="-15" dirty="0">
                <a:solidFill>
                  <a:srgbClr val="919191"/>
                </a:solidFill>
                <a:latin typeface="Verdana"/>
                <a:cs typeface="Verdana"/>
              </a:rPr>
              <a:t> </a:t>
            </a:r>
            <a:r>
              <a:rPr sz="800" i="1" dirty="0">
                <a:solidFill>
                  <a:srgbClr val="919191"/>
                </a:solidFill>
                <a:latin typeface="Verdana"/>
                <a:cs typeface="Verdana"/>
              </a:rPr>
              <a:t>del</a:t>
            </a:r>
            <a:r>
              <a:rPr sz="800" i="1" spc="-15" dirty="0">
                <a:solidFill>
                  <a:srgbClr val="919191"/>
                </a:solidFill>
                <a:latin typeface="Verdana"/>
                <a:cs typeface="Verdana"/>
              </a:rPr>
              <a:t> </a:t>
            </a:r>
            <a:r>
              <a:rPr sz="800" i="1" dirty="0">
                <a:solidFill>
                  <a:srgbClr val="919191"/>
                </a:solidFill>
                <a:latin typeface="Verdana"/>
                <a:cs typeface="Verdana"/>
              </a:rPr>
              <a:t>National</a:t>
            </a:r>
            <a:r>
              <a:rPr sz="800" i="1" spc="-15" dirty="0">
                <a:solidFill>
                  <a:srgbClr val="919191"/>
                </a:solidFill>
                <a:latin typeface="Verdana"/>
                <a:cs typeface="Verdana"/>
              </a:rPr>
              <a:t> </a:t>
            </a:r>
            <a:r>
              <a:rPr sz="800" i="1" dirty="0">
                <a:solidFill>
                  <a:srgbClr val="919191"/>
                </a:solidFill>
                <a:latin typeface="Verdana"/>
                <a:cs typeface="Verdana"/>
              </a:rPr>
              <a:t>Oceanic</a:t>
            </a:r>
            <a:r>
              <a:rPr sz="800" i="1" spc="-25" dirty="0">
                <a:solidFill>
                  <a:srgbClr val="919191"/>
                </a:solidFill>
                <a:latin typeface="Verdana"/>
                <a:cs typeface="Verdana"/>
              </a:rPr>
              <a:t> </a:t>
            </a:r>
            <a:r>
              <a:rPr sz="800" i="1" dirty="0">
                <a:solidFill>
                  <a:srgbClr val="919191"/>
                </a:solidFill>
                <a:latin typeface="Verdana"/>
                <a:cs typeface="Verdana"/>
              </a:rPr>
              <a:t>and</a:t>
            </a:r>
            <a:r>
              <a:rPr sz="800" i="1" spc="-15" dirty="0">
                <a:solidFill>
                  <a:srgbClr val="919191"/>
                </a:solidFill>
                <a:latin typeface="Verdana"/>
                <a:cs typeface="Verdana"/>
              </a:rPr>
              <a:t> </a:t>
            </a:r>
            <a:r>
              <a:rPr sz="800" i="1" dirty="0">
                <a:solidFill>
                  <a:srgbClr val="919191"/>
                </a:solidFill>
                <a:latin typeface="Verdana"/>
                <a:cs typeface="Verdana"/>
              </a:rPr>
              <a:t>Atmospheric</a:t>
            </a:r>
            <a:r>
              <a:rPr sz="800" i="1" spc="-25" dirty="0">
                <a:solidFill>
                  <a:srgbClr val="919191"/>
                </a:solidFill>
                <a:latin typeface="Verdana"/>
                <a:cs typeface="Verdana"/>
              </a:rPr>
              <a:t> </a:t>
            </a:r>
            <a:r>
              <a:rPr sz="800" i="1" spc="-10" dirty="0">
                <a:solidFill>
                  <a:srgbClr val="919191"/>
                </a:solidFill>
                <a:latin typeface="Verdana"/>
                <a:cs typeface="Verdana"/>
              </a:rPr>
              <a:t>Administration. </a:t>
            </a:r>
            <a:r>
              <a:rPr sz="800" i="1" dirty="0">
                <a:solidFill>
                  <a:srgbClr val="919191"/>
                </a:solidFill>
                <a:latin typeface="Verdana"/>
                <a:cs typeface="Verdana"/>
              </a:rPr>
              <a:t>Neutral</a:t>
            </a:r>
            <a:r>
              <a:rPr sz="800" i="1" spc="-5" dirty="0">
                <a:solidFill>
                  <a:srgbClr val="919191"/>
                </a:solidFill>
                <a:latin typeface="Verdana"/>
                <a:cs typeface="Verdana"/>
              </a:rPr>
              <a:t> </a:t>
            </a:r>
            <a:r>
              <a:rPr sz="800" i="1" dirty="0">
                <a:solidFill>
                  <a:srgbClr val="919191"/>
                </a:solidFill>
                <a:latin typeface="Verdana"/>
                <a:cs typeface="Verdana"/>
              </a:rPr>
              <a:t>se</a:t>
            </a:r>
            <a:r>
              <a:rPr sz="800" i="1" spc="-15" dirty="0">
                <a:solidFill>
                  <a:srgbClr val="919191"/>
                </a:solidFill>
                <a:latin typeface="Verdana"/>
                <a:cs typeface="Verdana"/>
              </a:rPr>
              <a:t> </a:t>
            </a:r>
            <a:r>
              <a:rPr sz="800" i="1" dirty="0">
                <a:solidFill>
                  <a:srgbClr val="919191"/>
                </a:solidFill>
                <a:latin typeface="Verdana"/>
                <a:cs typeface="Verdana"/>
              </a:rPr>
              <a:t>refiere</a:t>
            </a:r>
            <a:r>
              <a:rPr sz="800" i="1" spc="-15" dirty="0">
                <a:solidFill>
                  <a:srgbClr val="919191"/>
                </a:solidFill>
                <a:latin typeface="Verdana"/>
                <a:cs typeface="Verdana"/>
              </a:rPr>
              <a:t> </a:t>
            </a:r>
            <a:r>
              <a:rPr sz="800" i="1" dirty="0">
                <a:solidFill>
                  <a:srgbClr val="919191"/>
                </a:solidFill>
                <a:latin typeface="Verdana"/>
                <a:cs typeface="Verdana"/>
              </a:rPr>
              <a:t>a</a:t>
            </a:r>
            <a:r>
              <a:rPr sz="800" i="1" spc="-10" dirty="0">
                <a:solidFill>
                  <a:srgbClr val="919191"/>
                </a:solidFill>
                <a:latin typeface="Verdana"/>
                <a:cs typeface="Verdana"/>
              </a:rPr>
              <a:t> </a:t>
            </a:r>
            <a:r>
              <a:rPr sz="800" i="1" dirty="0">
                <a:solidFill>
                  <a:srgbClr val="919191"/>
                </a:solidFill>
                <a:latin typeface="Verdana"/>
                <a:cs typeface="Verdana"/>
              </a:rPr>
              <a:t>condiciones</a:t>
            </a:r>
            <a:r>
              <a:rPr sz="800" i="1" spc="-15" dirty="0">
                <a:solidFill>
                  <a:srgbClr val="919191"/>
                </a:solidFill>
                <a:latin typeface="Verdana"/>
                <a:cs typeface="Verdana"/>
              </a:rPr>
              <a:t> </a:t>
            </a:r>
            <a:r>
              <a:rPr sz="800" i="1" dirty="0">
                <a:solidFill>
                  <a:srgbClr val="919191"/>
                </a:solidFill>
                <a:latin typeface="Verdana"/>
                <a:cs typeface="Verdana"/>
              </a:rPr>
              <a:t>climáticas</a:t>
            </a:r>
            <a:r>
              <a:rPr sz="800" i="1" spc="-15" dirty="0">
                <a:solidFill>
                  <a:srgbClr val="919191"/>
                </a:solidFill>
                <a:latin typeface="Verdana"/>
                <a:cs typeface="Verdana"/>
              </a:rPr>
              <a:t> </a:t>
            </a:r>
            <a:r>
              <a:rPr sz="800" i="1" dirty="0">
                <a:solidFill>
                  <a:srgbClr val="919191"/>
                </a:solidFill>
                <a:latin typeface="Verdana"/>
                <a:cs typeface="Verdana"/>
              </a:rPr>
              <a:t>dentro</a:t>
            </a:r>
            <a:r>
              <a:rPr sz="800" i="1" spc="-10" dirty="0">
                <a:solidFill>
                  <a:srgbClr val="919191"/>
                </a:solidFill>
                <a:latin typeface="Verdana"/>
                <a:cs typeface="Verdana"/>
              </a:rPr>
              <a:t> </a:t>
            </a:r>
            <a:r>
              <a:rPr sz="800" i="1" dirty="0">
                <a:solidFill>
                  <a:srgbClr val="919191"/>
                </a:solidFill>
                <a:latin typeface="Verdana"/>
                <a:cs typeface="Verdana"/>
              </a:rPr>
              <a:t>de</a:t>
            </a:r>
            <a:r>
              <a:rPr sz="800" i="1" spc="-10" dirty="0">
                <a:solidFill>
                  <a:srgbClr val="919191"/>
                </a:solidFill>
                <a:latin typeface="Verdana"/>
                <a:cs typeface="Verdana"/>
              </a:rPr>
              <a:t> </a:t>
            </a:r>
            <a:r>
              <a:rPr sz="800" i="1" dirty="0">
                <a:solidFill>
                  <a:srgbClr val="919191"/>
                </a:solidFill>
                <a:latin typeface="Verdana"/>
                <a:cs typeface="Verdana"/>
              </a:rPr>
              <a:t>sus</a:t>
            </a:r>
            <a:r>
              <a:rPr sz="800" i="1" spc="-15" dirty="0">
                <a:solidFill>
                  <a:srgbClr val="919191"/>
                </a:solidFill>
                <a:latin typeface="Verdana"/>
                <a:cs typeface="Verdana"/>
              </a:rPr>
              <a:t> </a:t>
            </a:r>
            <a:r>
              <a:rPr sz="800" i="1" dirty="0">
                <a:solidFill>
                  <a:srgbClr val="919191"/>
                </a:solidFill>
                <a:latin typeface="Verdana"/>
                <a:cs typeface="Verdana"/>
              </a:rPr>
              <a:t>patrones</a:t>
            </a:r>
            <a:r>
              <a:rPr sz="800" i="1" spc="-15" dirty="0">
                <a:solidFill>
                  <a:srgbClr val="919191"/>
                </a:solidFill>
                <a:latin typeface="Verdana"/>
                <a:cs typeface="Verdana"/>
              </a:rPr>
              <a:t> </a:t>
            </a:r>
            <a:r>
              <a:rPr sz="800" i="1" dirty="0">
                <a:solidFill>
                  <a:srgbClr val="919191"/>
                </a:solidFill>
                <a:latin typeface="Verdana"/>
                <a:cs typeface="Verdana"/>
              </a:rPr>
              <a:t>históricos</a:t>
            </a:r>
            <a:r>
              <a:rPr sz="800" i="1" spc="-15" dirty="0">
                <a:solidFill>
                  <a:srgbClr val="919191"/>
                </a:solidFill>
                <a:latin typeface="Verdana"/>
                <a:cs typeface="Verdana"/>
              </a:rPr>
              <a:t> </a:t>
            </a:r>
            <a:r>
              <a:rPr sz="800" i="1" spc="-10" dirty="0">
                <a:solidFill>
                  <a:srgbClr val="919191"/>
                </a:solidFill>
                <a:latin typeface="Verdana"/>
                <a:cs typeface="Verdana"/>
              </a:rPr>
              <a:t>normales.</a:t>
            </a:r>
            <a:endParaRPr sz="800">
              <a:latin typeface="Verdana"/>
              <a:cs typeface="Verdana"/>
            </a:endParaRPr>
          </a:p>
        </p:txBody>
      </p:sp>
      <p:grpSp>
        <p:nvGrpSpPr>
          <p:cNvPr id="15" name="object 15"/>
          <p:cNvGrpSpPr/>
          <p:nvPr/>
        </p:nvGrpSpPr>
        <p:grpSpPr>
          <a:xfrm>
            <a:off x="357984" y="1942392"/>
            <a:ext cx="5052695" cy="4361180"/>
            <a:chOff x="357984" y="1942392"/>
            <a:chExt cx="5052695" cy="4361180"/>
          </a:xfrm>
        </p:grpSpPr>
        <p:sp>
          <p:nvSpPr>
            <p:cNvPr id="16" name="object 16"/>
            <p:cNvSpPr/>
            <p:nvPr/>
          </p:nvSpPr>
          <p:spPr>
            <a:xfrm>
              <a:off x="364334" y="1948742"/>
              <a:ext cx="5039995" cy="0"/>
            </a:xfrm>
            <a:custGeom>
              <a:avLst/>
              <a:gdLst/>
              <a:ahLst/>
              <a:cxnLst/>
              <a:rect l="l" t="t" r="r" b="b"/>
              <a:pathLst>
                <a:path w="5039995">
                  <a:moveTo>
                    <a:pt x="0" y="0"/>
                  </a:moveTo>
                  <a:lnTo>
                    <a:pt x="5040000" y="1"/>
                  </a:lnTo>
                </a:path>
              </a:pathLst>
            </a:custGeom>
            <a:ln w="12700">
              <a:solidFill>
                <a:srgbClr val="7F7F7F"/>
              </a:solidFill>
            </a:ln>
          </p:spPr>
          <p:txBody>
            <a:bodyPr wrap="square" lIns="0" tIns="0" rIns="0" bIns="0" rtlCol="0"/>
            <a:lstStyle/>
            <a:p>
              <a:endParaRPr/>
            </a:p>
          </p:txBody>
        </p:sp>
        <p:sp>
          <p:nvSpPr>
            <p:cNvPr id="17" name="object 17"/>
            <p:cNvSpPr/>
            <p:nvPr/>
          </p:nvSpPr>
          <p:spPr>
            <a:xfrm>
              <a:off x="364412" y="1997791"/>
              <a:ext cx="5033010" cy="4305300"/>
            </a:xfrm>
            <a:custGeom>
              <a:avLst/>
              <a:gdLst/>
              <a:ahLst/>
              <a:cxnLst/>
              <a:rect l="l" t="t" r="r" b="b"/>
              <a:pathLst>
                <a:path w="5033010" h="4305300">
                  <a:moveTo>
                    <a:pt x="0" y="0"/>
                  </a:moveTo>
                  <a:lnTo>
                    <a:pt x="5032460" y="0"/>
                  </a:lnTo>
                  <a:lnTo>
                    <a:pt x="5032460" y="4304898"/>
                  </a:lnTo>
                  <a:lnTo>
                    <a:pt x="0" y="4304898"/>
                  </a:lnTo>
                  <a:lnTo>
                    <a:pt x="0" y="0"/>
                  </a:lnTo>
                  <a:close/>
                </a:path>
              </a:pathLst>
            </a:custGeom>
            <a:ln w="3175">
              <a:solidFill>
                <a:srgbClr val="000000"/>
              </a:solidFill>
            </a:ln>
          </p:spPr>
          <p:txBody>
            <a:bodyPr wrap="square" lIns="0" tIns="0" rIns="0" bIns="0" rtlCol="0"/>
            <a:lstStyle/>
            <a:p>
              <a:endParaRPr/>
            </a:p>
          </p:txBody>
        </p:sp>
        <p:sp>
          <p:nvSpPr>
            <p:cNvPr id="18" name="object 18"/>
            <p:cNvSpPr/>
            <p:nvPr/>
          </p:nvSpPr>
          <p:spPr>
            <a:xfrm>
              <a:off x="4301032" y="2078798"/>
              <a:ext cx="92075" cy="3888740"/>
            </a:xfrm>
            <a:custGeom>
              <a:avLst/>
              <a:gdLst/>
              <a:ahLst/>
              <a:cxnLst/>
              <a:rect l="l" t="t" r="r" b="b"/>
              <a:pathLst>
                <a:path w="92075" h="3888740">
                  <a:moveTo>
                    <a:pt x="91638" y="0"/>
                  </a:moveTo>
                  <a:lnTo>
                    <a:pt x="0" y="0"/>
                  </a:lnTo>
                  <a:lnTo>
                    <a:pt x="0" y="3888294"/>
                  </a:lnTo>
                  <a:lnTo>
                    <a:pt x="91638" y="3888294"/>
                  </a:lnTo>
                  <a:lnTo>
                    <a:pt x="91638" y="0"/>
                  </a:lnTo>
                  <a:close/>
                </a:path>
              </a:pathLst>
            </a:custGeom>
            <a:solidFill>
              <a:srgbClr val="F2F2F2"/>
            </a:solidFill>
          </p:spPr>
          <p:txBody>
            <a:bodyPr wrap="square" lIns="0" tIns="0" rIns="0" bIns="0" rtlCol="0"/>
            <a:lstStyle/>
            <a:p>
              <a:endParaRPr/>
            </a:p>
          </p:txBody>
        </p:sp>
        <p:sp>
          <p:nvSpPr>
            <p:cNvPr id="19" name="object 19"/>
            <p:cNvSpPr/>
            <p:nvPr/>
          </p:nvSpPr>
          <p:spPr>
            <a:xfrm>
              <a:off x="4301033" y="2078798"/>
              <a:ext cx="92075" cy="3888740"/>
            </a:xfrm>
            <a:custGeom>
              <a:avLst/>
              <a:gdLst/>
              <a:ahLst/>
              <a:cxnLst/>
              <a:rect l="l" t="t" r="r" b="b"/>
              <a:pathLst>
                <a:path w="92075" h="3888740">
                  <a:moveTo>
                    <a:pt x="91638" y="0"/>
                  </a:moveTo>
                  <a:lnTo>
                    <a:pt x="91638" y="3888294"/>
                  </a:lnTo>
                  <a:lnTo>
                    <a:pt x="0" y="3888294"/>
                  </a:lnTo>
                  <a:lnTo>
                    <a:pt x="0" y="0"/>
                  </a:lnTo>
                </a:path>
              </a:pathLst>
            </a:custGeom>
            <a:ln w="7636">
              <a:solidFill>
                <a:srgbClr val="000000"/>
              </a:solidFill>
            </a:ln>
          </p:spPr>
          <p:txBody>
            <a:bodyPr wrap="square" lIns="0" tIns="0" rIns="0" bIns="0" rtlCol="0"/>
            <a:lstStyle/>
            <a:p>
              <a:endParaRPr/>
            </a:p>
          </p:txBody>
        </p:sp>
        <p:sp>
          <p:nvSpPr>
            <p:cNvPr id="20" name="object 20"/>
            <p:cNvSpPr/>
            <p:nvPr/>
          </p:nvSpPr>
          <p:spPr>
            <a:xfrm>
              <a:off x="4301033" y="2078798"/>
              <a:ext cx="92075" cy="3888740"/>
            </a:xfrm>
            <a:custGeom>
              <a:avLst/>
              <a:gdLst/>
              <a:ahLst/>
              <a:cxnLst/>
              <a:rect l="l" t="t" r="r" b="b"/>
              <a:pathLst>
                <a:path w="92075" h="3888740">
                  <a:moveTo>
                    <a:pt x="91638" y="0"/>
                  </a:moveTo>
                  <a:lnTo>
                    <a:pt x="91638" y="3888294"/>
                  </a:lnTo>
                  <a:lnTo>
                    <a:pt x="0" y="3888294"/>
                  </a:lnTo>
                  <a:lnTo>
                    <a:pt x="0" y="0"/>
                  </a:lnTo>
                </a:path>
              </a:pathLst>
            </a:custGeom>
            <a:ln w="53455">
              <a:solidFill>
                <a:srgbClr val="F2F2F2"/>
              </a:solidFill>
            </a:ln>
          </p:spPr>
          <p:txBody>
            <a:bodyPr wrap="square" lIns="0" tIns="0" rIns="0" bIns="0" rtlCol="0"/>
            <a:lstStyle/>
            <a:p>
              <a:endParaRPr/>
            </a:p>
          </p:txBody>
        </p:sp>
        <p:sp>
          <p:nvSpPr>
            <p:cNvPr id="21" name="object 21"/>
            <p:cNvSpPr/>
            <p:nvPr/>
          </p:nvSpPr>
          <p:spPr>
            <a:xfrm>
              <a:off x="4430853" y="2078798"/>
              <a:ext cx="92075" cy="3888740"/>
            </a:xfrm>
            <a:custGeom>
              <a:avLst/>
              <a:gdLst/>
              <a:ahLst/>
              <a:cxnLst/>
              <a:rect l="l" t="t" r="r" b="b"/>
              <a:pathLst>
                <a:path w="92075" h="3888740">
                  <a:moveTo>
                    <a:pt x="91638" y="0"/>
                  </a:moveTo>
                  <a:lnTo>
                    <a:pt x="0" y="0"/>
                  </a:lnTo>
                  <a:lnTo>
                    <a:pt x="0" y="3888294"/>
                  </a:lnTo>
                  <a:lnTo>
                    <a:pt x="91638" y="3888294"/>
                  </a:lnTo>
                  <a:lnTo>
                    <a:pt x="91638" y="0"/>
                  </a:lnTo>
                  <a:close/>
                </a:path>
              </a:pathLst>
            </a:custGeom>
            <a:solidFill>
              <a:srgbClr val="F2F2F2"/>
            </a:solidFill>
          </p:spPr>
          <p:txBody>
            <a:bodyPr wrap="square" lIns="0" tIns="0" rIns="0" bIns="0" rtlCol="0"/>
            <a:lstStyle/>
            <a:p>
              <a:endParaRPr/>
            </a:p>
          </p:txBody>
        </p:sp>
        <p:sp>
          <p:nvSpPr>
            <p:cNvPr id="22" name="object 22"/>
            <p:cNvSpPr/>
            <p:nvPr/>
          </p:nvSpPr>
          <p:spPr>
            <a:xfrm>
              <a:off x="4430854" y="2078798"/>
              <a:ext cx="92075" cy="3888740"/>
            </a:xfrm>
            <a:custGeom>
              <a:avLst/>
              <a:gdLst/>
              <a:ahLst/>
              <a:cxnLst/>
              <a:rect l="l" t="t" r="r" b="b"/>
              <a:pathLst>
                <a:path w="92075" h="3888740">
                  <a:moveTo>
                    <a:pt x="91638" y="0"/>
                  </a:moveTo>
                  <a:lnTo>
                    <a:pt x="91638" y="3888294"/>
                  </a:lnTo>
                  <a:lnTo>
                    <a:pt x="0" y="3888294"/>
                  </a:lnTo>
                  <a:lnTo>
                    <a:pt x="0" y="0"/>
                  </a:lnTo>
                </a:path>
              </a:pathLst>
            </a:custGeom>
            <a:ln w="7636">
              <a:solidFill>
                <a:srgbClr val="000000"/>
              </a:solidFill>
            </a:ln>
          </p:spPr>
          <p:txBody>
            <a:bodyPr wrap="square" lIns="0" tIns="0" rIns="0" bIns="0" rtlCol="0"/>
            <a:lstStyle/>
            <a:p>
              <a:endParaRPr/>
            </a:p>
          </p:txBody>
        </p:sp>
        <p:sp>
          <p:nvSpPr>
            <p:cNvPr id="23" name="object 23"/>
            <p:cNvSpPr/>
            <p:nvPr/>
          </p:nvSpPr>
          <p:spPr>
            <a:xfrm>
              <a:off x="4430854" y="2078798"/>
              <a:ext cx="92075" cy="3888740"/>
            </a:xfrm>
            <a:custGeom>
              <a:avLst/>
              <a:gdLst/>
              <a:ahLst/>
              <a:cxnLst/>
              <a:rect l="l" t="t" r="r" b="b"/>
              <a:pathLst>
                <a:path w="92075" h="3888740">
                  <a:moveTo>
                    <a:pt x="91638" y="0"/>
                  </a:moveTo>
                  <a:lnTo>
                    <a:pt x="91638" y="3888294"/>
                  </a:lnTo>
                  <a:lnTo>
                    <a:pt x="0" y="3888294"/>
                  </a:lnTo>
                  <a:lnTo>
                    <a:pt x="0" y="0"/>
                  </a:lnTo>
                </a:path>
              </a:pathLst>
            </a:custGeom>
            <a:ln w="53455">
              <a:solidFill>
                <a:srgbClr val="F2F2F2"/>
              </a:solidFill>
            </a:ln>
          </p:spPr>
          <p:txBody>
            <a:bodyPr wrap="square" lIns="0" tIns="0" rIns="0" bIns="0" rtlCol="0"/>
            <a:lstStyle/>
            <a:p>
              <a:endParaRPr/>
            </a:p>
          </p:txBody>
        </p:sp>
        <p:sp>
          <p:nvSpPr>
            <p:cNvPr id="24" name="object 24"/>
            <p:cNvSpPr/>
            <p:nvPr/>
          </p:nvSpPr>
          <p:spPr>
            <a:xfrm>
              <a:off x="4553037" y="2078798"/>
              <a:ext cx="92075" cy="3888740"/>
            </a:xfrm>
            <a:custGeom>
              <a:avLst/>
              <a:gdLst/>
              <a:ahLst/>
              <a:cxnLst/>
              <a:rect l="l" t="t" r="r" b="b"/>
              <a:pathLst>
                <a:path w="92075" h="3888740">
                  <a:moveTo>
                    <a:pt x="91638" y="0"/>
                  </a:moveTo>
                  <a:lnTo>
                    <a:pt x="0" y="0"/>
                  </a:lnTo>
                  <a:lnTo>
                    <a:pt x="0" y="3888294"/>
                  </a:lnTo>
                  <a:lnTo>
                    <a:pt x="91638" y="3888294"/>
                  </a:lnTo>
                  <a:lnTo>
                    <a:pt x="91638" y="0"/>
                  </a:lnTo>
                  <a:close/>
                </a:path>
              </a:pathLst>
            </a:custGeom>
            <a:solidFill>
              <a:srgbClr val="F2F2F2"/>
            </a:solidFill>
          </p:spPr>
          <p:txBody>
            <a:bodyPr wrap="square" lIns="0" tIns="0" rIns="0" bIns="0" rtlCol="0"/>
            <a:lstStyle/>
            <a:p>
              <a:endParaRPr/>
            </a:p>
          </p:txBody>
        </p:sp>
        <p:sp>
          <p:nvSpPr>
            <p:cNvPr id="25" name="object 25"/>
            <p:cNvSpPr/>
            <p:nvPr/>
          </p:nvSpPr>
          <p:spPr>
            <a:xfrm>
              <a:off x="4553038" y="2078798"/>
              <a:ext cx="92075" cy="3888740"/>
            </a:xfrm>
            <a:custGeom>
              <a:avLst/>
              <a:gdLst/>
              <a:ahLst/>
              <a:cxnLst/>
              <a:rect l="l" t="t" r="r" b="b"/>
              <a:pathLst>
                <a:path w="92075" h="3888740">
                  <a:moveTo>
                    <a:pt x="91638" y="0"/>
                  </a:moveTo>
                  <a:lnTo>
                    <a:pt x="91638" y="3888294"/>
                  </a:lnTo>
                  <a:lnTo>
                    <a:pt x="0" y="3888294"/>
                  </a:lnTo>
                  <a:lnTo>
                    <a:pt x="0" y="0"/>
                  </a:lnTo>
                </a:path>
              </a:pathLst>
            </a:custGeom>
            <a:ln w="7636">
              <a:solidFill>
                <a:srgbClr val="000000"/>
              </a:solidFill>
            </a:ln>
          </p:spPr>
          <p:txBody>
            <a:bodyPr wrap="square" lIns="0" tIns="0" rIns="0" bIns="0" rtlCol="0"/>
            <a:lstStyle/>
            <a:p>
              <a:endParaRPr/>
            </a:p>
          </p:txBody>
        </p:sp>
        <p:sp>
          <p:nvSpPr>
            <p:cNvPr id="26" name="object 26"/>
            <p:cNvSpPr/>
            <p:nvPr/>
          </p:nvSpPr>
          <p:spPr>
            <a:xfrm>
              <a:off x="4553038" y="2078798"/>
              <a:ext cx="92075" cy="3888740"/>
            </a:xfrm>
            <a:custGeom>
              <a:avLst/>
              <a:gdLst/>
              <a:ahLst/>
              <a:cxnLst/>
              <a:rect l="l" t="t" r="r" b="b"/>
              <a:pathLst>
                <a:path w="92075" h="3888740">
                  <a:moveTo>
                    <a:pt x="91638" y="0"/>
                  </a:moveTo>
                  <a:lnTo>
                    <a:pt x="91638" y="3888294"/>
                  </a:lnTo>
                  <a:lnTo>
                    <a:pt x="0" y="3888294"/>
                  </a:lnTo>
                  <a:lnTo>
                    <a:pt x="0" y="0"/>
                  </a:lnTo>
                </a:path>
              </a:pathLst>
            </a:custGeom>
            <a:ln w="53455">
              <a:solidFill>
                <a:srgbClr val="F2F2F2"/>
              </a:solidFill>
            </a:ln>
          </p:spPr>
          <p:txBody>
            <a:bodyPr wrap="square" lIns="0" tIns="0" rIns="0" bIns="0" rtlCol="0"/>
            <a:lstStyle/>
            <a:p>
              <a:endParaRPr/>
            </a:p>
          </p:txBody>
        </p:sp>
        <p:sp>
          <p:nvSpPr>
            <p:cNvPr id="27" name="object 27"/>
            <p:cNvSpPr/>
            <p:nvPr/>
          </p:nvSpPr>
          <p:spPr>
            <a:xfrm>
              <a:off x="4682858" y="2078798"/>
              <a:ext cx="92075" cy="3888740"/>
            </a:xfrm>
            <a:custGeom>
              <a:avLst/>
              <a:gdLst/>
              <a:ahLst/>
              <a:cxnLst/>
              <a:rect l="l" t="t" r="r" b="b"/>
              <a:pathLst>
                <a:path w="92075" h="3888740">
                  <a:moveTo>
                    <a:pt x="91638" y="0"/>
                  </a:moveTo>
                  <a:lnTo>
                    <a:pt x="0" y="0"/>
                  </a:lnTo>
                  <a:lnTo>
                    <a:pt x="0" y="3888294"/>
                  </a:lnTo>
                  <a:lnTo>
                    <a:pt x="91638" y="3888294"/>
                  </a:lnTo>
                  <a:lnTo>
                    <a:pt x="91638" y="0"/>
                  </a:lnTo>
                  <a:close/>
                </a:path>
              </a:pathLst>
            </a:custGeom>
            <a:solidFill>
              <a:srgbClr val="F2F2F2"/>
            </a:solidFill>
          </p:spPr>
          <p:txBody>
            <a:bodyPr wrap="square" lIns="0" tIns="0" rIns="0" bIns="0" rtlCol="0"/>
            <a:lstStyle/>
            <a:p>
              <a:endParaRPr/>
            </a:p>
          </p:txBody>
        </p:sp>
        <p:sp>
          <p:nvSpPr>
            <p:cNvPr id="28" name="object 28"/>
            <p:cNvSpPr/>
            <p:nvPr/>
          </p:nvSpPr>
          <p:spPr>
            <a:xfrm>
              <a:off x="4682859" y="2078798"/>
              <a:ext cx="92075" cy="3888740"/>
            </a:xfrm>
            <a:custGeom>
              <a:avLst/>
              <a:gdLst/>
              <a:ahLst/>
              <a:cxnLst/>
              <a:rect l="l" t="t" r="r" b="b"/>
              <a:pathLst>
                <a:path w="92075" h="3888740">
                  <a:moveTo>
                    <a:pt x="91638" y="0"/>
                  </a:moveTo>
                  <a:lnTo>
                    <a:pt x="91638" y="3888294"/>
                  </a:lnTo>
                  <a:lnTo>
                    <a:pt x="0" y="3888294"/>
                  </a:lnTo>
                  <a:lnTo>
                    <a:pt x="0" y="0"/>
                  </a:lnTo>
                </a:path>
              </a:pathLst>
            </a:custGeom>
            <a:ln w="7636">
              <a:solidFill>
                <a:srgbClr val="000000"/>
              </a:solidFill>
            </a:ln>
          </p:spPr>
          <p:txBody>
            <a:bodyPr wrap="square" lIns="0" tIns="0" rIns="0" bIns="0" rtlCol="0"/>
            <a:lstStyle/>
            <a:p>
              <a:endParaRPr/>
            </a:p>
          </p:txBody>
        </p:sp>
        <p:sp>
          <p:nvSpPr>
            <p:cNvPr id="29" name="object 29"/>
            <p:cNvSpPr/>
            <p:nvPr/>
          </p:nvSpPr>
          <p:spPr>
            <a:xfrm>
              <a:off x="4682859" y="2078798"/>
              <a:ext cx="92075" cy="3888740"/>
            </a:xfrm>
            <a:custGeom>
              <a:avLst/>
              <a:gdLst/>
              <a:ahLst/>
              <a:cxnLst/>
              <a:rect l="l" t="t" r="r" b="b"/>
              <a:pathLst>
                <a:path w="92075" h="3888740">
                  <a:moveTo>
                    <a:pt x="91638" y="0"/>
                  </a:moveTo>
                  <a:lnTo>
                    <a:pt x="91638" y="3888294"/>
                  </a:lnTo>
                  <a:lnTo>
                    <a:pt x="0" y="3888294"/>
                  </a:lnTo>
                  <a:lnTo>
                    <a:pt x="0" y="0"/>
                  </a:lnTo>
                </a:path>
              </a:pathLst>
            </a:custGeom>
            <a:ln w="53455">
              <a:solidFill>
                <a:srgbClr val="F2F2F2"/>
              </a:solidFill>
            </a:ln>
          </p:spPr>
          <p:txBody>
            <a:bodyPr wrap="square" lIns="0" tIns="0" rIns="0" bIns="0" rtlCol="0"/>
            <a:lstStyle/>
            <a:p>
              <a:endParaRPr/>
            </a:p>
          </p:txBody>
        </p:sp>
        <p:sp>
          <p:nvSpPr>
            <p:cNvPr id="30" name="object 30"/>
            <p:cNvSpPr/>
            <p:nvPr/>
          </p:nvSpPr>
          <p:spPr>
            <a:xfrm>
              <a:off x="4812678" y="2078798"/>
              <a:ext cx="92075" cy="3888740"/>
            </a:xfrm>
            <a:custGeom>
              <a:avLst/>
              <a:gdLst/>
              <a:ahLst/>
              <a:cxnLst/>
              <a:rect l="l" t="t" r="r" b="b"/>
              <a:pathLst>
                <a:path w="92075" h="3888740">
                  <a:moveTo>
                    <a:pt x="91638" y="0"/>
                  </a:moveTo>
                  <a:lnTo>
                    <a:pt x="0" y="0"/>
                  </a:lnTo>
                  <a:lnTo>
                    <a:pt x="0" y="3888294"/>
                  </a:lnTo>
                  <a:lnTo>
                    <a:pt x="91638" y="3888294"/>
                  </a:lnTo>
                  <a:lnTo>
                    <a:pt x="91638" y="0"/>
                  </a:lnTo>
                  <a:close/>
                </a:path>
              </a:pathLst>
            </a:custGeom>
            <a:solidFill>
              <a:srgbClr val="F2F2F2"/>
            </a:solidFill>
          </p:spPr>
          <p:txBody>
            <a:bodyPr wrap="square" lIns="0" tIns="0" rIns="0" bIns="0" rtlCol="0"/>
            <a:lstStyle/>
            <a:p>
              <a:endParaRPr/>
            </a:p>
          </p:txBody>
        </p:sp>
        <p:sp>
          <p:nvSpPr>
            <p:cNvPr id="31" name="object 31"/>
            <p:cNvSpPr/>
            <p:nvPr/>
          </p:nvSpPr>
          <p:spPr>
            <a:xfrm>
              <a:off x="4812679" y="2078798"/>
              <a:ext cx="92075" cy="3888740"/>
            </a:xfrm>
            <a:custGeom>
              <a:avLst/>
              <a:gdLst/>
              <a:ahLst/>
              <a:cxnLst/>
              <a:rect l="l" t="t" r="r" b="b"/>
              <a:pathLst>
                <a:path w="92075" h="3888740">
                  <a:moveTo>
                    <a:pt x="91638" y="0"/>
                  </a:moveTo>
                  <a:lnTo>
                    <a:pt x="91638" y="3888294"/>
                  </a:lnTo>
                  <a:lnTo>
                    <a:pt x="0" y="3888294"/>
                  </a:lnTo>
                  <a:lnTo>
                    <a:pt x="0" y="0"/>
                  </a:lnTo>
                </a:path>
              </a:pathLst>
            </a:custGeom>
            <a:ln w="7636">
              <a:solidFill>
                <a:srgbClr val="000000"/>
              </a:solidFill>
            </a:ln>
          </p:spPr>
          <p:txBody>
            <a:bodyPr wrap="square" lIns="0" tIns="0" rIns="0" bIns="0" rtlCol="0"/>
            <a:lstStyle/>
            <a:p>
              <a:endParaRPr/>
            </a:p>
          </p:txBody>
        </p:sp>
        <p:sp>
          <p:nvSpPr>
            <p:cNvPr id="32" name="object 32"/>
            <p:cNvSpPr/>
            <p:nvPr/>
          </p:nvSpPr>
          <p:spPr>
            <a:xfrm>
              <a:off x="4812679" y="2078798"/>
              <a:ext cx="92075" cy="3888740"/>
            </a:xfrm>
            <a:custGeom>
              <a:avLst/>
              <a:gdLst/>
              <a:ahLst/>
              <a:cxnLst/>
              <a:rect l="l" t="t" r="r" b="b"/>
              <a:pathLst>
                <a:path w="92075" h="3888740">
                  <a:moveTo>
                    <a:pt x="91638" y="0"/>
                  </a:moveTo>
                  <a:lnTo>
                    <a:pt x="91638" y="3888294"/>
                  </a:lnTo>
                  <a:lnTo>
                    <a:pt x="0" y="3888294"/>
                  </a:lnTo>
                  <a:lnTo>
                    <a:pt x="0" y="0"/>
                  </a:lnTo>
                </a:path>
              </a:pathLst>
            </a:custGeom>
            <a:ln w="53455">
              <a:solidFill>
                <a:srgbClr val="F2F2F2"/>
              </a:solidFill>
            </a:ln>
          </p:spPr>
          <p:txBody>
            <a:bodyPr wrap="square" lIns="0" tIns="0" rIns="0" bIns="0" rtlCol="0"/>
            <a:lstStyle/>
            <a:p>
              <a:endParaRPr/>
            </a:p>
          </p:txBody>
        </p:sp>
        <p:sp>
          <p:nvSpPr>
            <p:cNvPr id="33" name="object 33"/>
            <p:cNvSpPr/>
            <p:nvPr/>
          </p:nvSpPr>
          <p:spPr>
            <a:xfrm>
              <a:off x="4942499" y="2078798"/>
              <a:ext cx="84455" cy="3888740"/>
            </a:xfrm>
            <a:custGeom>
              <a:avLst/>
              <a:gdLst/>
              <a:ahLst/>
              <a:cxnLst/>
              <a:rect l="l" t="t" r="r" b="b"/>
              <a:pathLst>
                <a:path w="84454" h="3888740">
                  <a:moveTo>
                    <a:pt x="84001" y="0"/>
                  </a:moveTo>
                  <a:lnTo>
                    <a:pt x="0" y="0"/>
                  </a:lnTo>
                  <a:lnTo>
                    <a:pt x="0" y="3888294"/>
                  </a:lnTo>
                  <a:lnTo>
                    <a:pt x="84001" y="3888294"/>
                  </a:lnTo>
                  <a:lnTo>
                    <a:pt x="84001" y="0"/>
                  </a:lnTo>
                  <a:close/>
                </a:path>
              </a:pathLst>
            </a:custGeom>
            <a:solidFill>
              <a:srgbClr val="F2F2F2"/>
            </a:solidFill>
          </p:spPr>
          <p:txBody>
            <a:bodyPr wrap="square" lIns="0" tIns="0" rIns="0" bIns="0" rtlCol="0"/>
            <a:lstStyle/>
            <a:p>
              <a:endParaRPr/>
            </a:p>
          </p:txBody>
        </p:sp>
        <p:sp>
          <p:nvSpPr>
            <p:cNvPr id="34" name="object 34"/>
            <p:cNvSpPr/>
            <p:nvPr/>
          </p:nvSpPr>
          <p:spPr>
            <a:xfrm>
              <a:off x="4942500" y="2078798"/>
              <a:ext cx="84455" cy="3888740"/>
            </a:xfrm>
            <a:custGeom>
              <a:avLst/>
              <a:gdLst/>
              <a:ahLst/>
              <a:cxnLst/>
              <a:rect l="l" t="t" r="r" b="b"/>
              <a:pathLst>
                <a:path w="84454" h="3888740">
                  <a:moveTo>
                    <a:pt x="84001" y="0"/>
                  </a:moveTo>
                  <a:lnTo>
                    <a:pt x="84001" y="3888294"/>
                  </a:lnTo>
                  <a:lnTo>
                    <a:pt x="0" y="3888294"/>
                  </a:lnTo>
                  <a:lnTo>
                    <a:pt x="0" y="0"/>
                  </a:lnTo>
                </a:path>
              </a:pathLst>
            </a:custGeom>
            <a:ln w="7636">
              <a:solidFill>
                <a:srgbClr val="000000"/>
              </a:solidFill>
            </a:ln>
          </p:spPr>
          <p:txBody>
            <a:bodyPr wrap="square" lIns="0" tIns="0" rIns="0" bIns="0" rtlCol="0"/>
            <a:lstStyle/>
            <a:p>
              <a:endParaRPr/>
            </a:p>
          </p:txBody>
        </p:sp>
        <p:sp>
          <p:nvSpPr>
            <p:cNvPr id="35" name="object 35"/>
            <p:cNvSpPr/>
            <p:nvPr/>
          </p:nvSpPr>
          <p:spPr>
            <a:xfrm>
              <a:off x="4942500" y="2078798"/>
              <a:ext cx="84455" cy="3888740"/>
            </a:xfrm>
            <a:custGeom>
              <a:avLst/>
              <a:gdLst/>
              <a:ahLst/>
              <a:cxnLst/>
              <a:rect l="l" t="t" r="r" b="b"/>
              <a:pathLst>
                <a:path w="84454" h="3888740">
                  <a:moveTo>
                    <a:pt x="84001" y="0"/>
                  </a:moveTo>
                  <a:lnTo>
                    <a:pt x="84001" y="3888294"/>
                  </a:lnTo>
                  <a:lnTo>
                    <a:pt x="0" y="3888294"/>
                  </a:lnTo>
                  <a:lnTo>
                    <a:pt x="0" y="0"/>
                  </a:lnTo>
                </a:path>
              </a:pathLst>
            </a:custGeom>
            <a:ln w="53455">
              <a:solidFill>
                <a:srgbClr val="F2F2F2"/>
              </a:solidFill>
            </a:ln>
          </p:spPr>
          <p:txBody>
            <a:bodyPr wrap="square" lIns="0" tIns="0" rIns="0" bIns="0" rtlCol="0"/>
            <a:lstStyle/>
            <a:p>
              <a:endParaRPr/>
            </a:p>
          </p:txBody>
        </p:sp>
        <p:sp>
          <p:nvSpPr>
            <p:cNvPr id="36" name="object 36"/>
            <p:cNvSpPr/>
            <p:nvPr/>
          </p:nvSpPr>
          <p:spPr>
            <a:xfrm>
              <a:off x="5049411" y="2078797"/>
              <a:ext cx="38735" cy="3888740"/>
            </a:xfrm>
            <a:custGeom>
              <a:avLst/>
              <a:gdLst/>
              <a:ahLst/>
              <a:cxnLst/>
              <a:rect l="l" t="t" r="r" b="b"/>
              <a:pathLst>
                <a:path w="38735" h="3888740">
                  <a:moveTo>
                    <a:pt x="0" y="3888295"/>
                  </a:moveTo>
                  <a:lnTo>
                    <a:pt x="0" y="0"/>
                  </a:lnTo>
                </a:path>
                <a:path w="38735" h="3888740">
                  <a:moveTo>
                    <a:pt x="0" y="3888295"/>
                  </a:moveTo>
                  <a:lnTo>
                    <a:pt x="38182" y="3888295"/>
                  </a:lnTo>
                </a:path>
                <a:path w="38735" h="3888740">
                  <a:moveTo>
                    <a:pt x="0" y="3456262"/>
                  </a:moveTo>
                  <a:lnTo>
                    <a:pt x="38182" y="3456262"/>
                  </a:lnTo>
                </a:path>
                <a:path w="38735" h="3888740">
                  <a:moveTo>
                    <a:pt x="0" y="3024229"/>
                  </a:moveTo>
                  <a:lnTo>
                    <a:pt x="38182" y="3024229"/>
                  </a:lnTo>
                </a:path>
                <a:path w="38735" h="3888740">
                  <a:moveTo>
                    <a:pt x="0" y="2592196"/>
                  </a:moveTo>
                  <a:lnTo>
                    <a:pt x="38182" y="2592196"/>
                  </a:lnTo>
                </a:path>
                <a:path w="38735" h="3888740">
                  <a:moveTo>
                    <a:pt x="0" y="2160164"/>
                  </a:moveTo>
                  <a:lnTo>
                    <a:pt x="38182" y="2160164"/>
                  </a:lnTo>
                </a:path>
                <a:path w="38735" h="3888740">
                  <a:moveTo>
                    <a:pt x="0" y="1728131"/>
                  </a:moveTo>
                  <a:lnTo>
                    <a:pt x="38182" y="1728131"/>
                  </a:lnTo>
                </a:path>
                <a:path w="38735" h="3888740">
                  <a:moveTo>
                    <a:pt x="0" y="1296098"/>
                  </a:moveTo>
                  <a:lnTo>
                    <a:pt x="38182" y="1296098"/>
                  </a:lnTo>
                </a:path>
                <a:path w="38735" h="3888740">
                  <a:moveTo>
                    <a:pt x="0" y="864065"/>
                  </a:moveTo>
                  <a:lnTo>
                    <a:pt x="38182" y="864065"/>
                  </a:lnTo>
                </a:path>
                <a:path w="38735" h="3888740">
                  <a:moveTo>
                    <a:pt x="0" y="432032"/>
                  </a:moveTo>
                  <a:lnTo>
                    <a:pt x="38182" y="432032"/>
                  </a:lnTo>
                </a:path>
                <a:path w="38735" h="3888740">
                  <a:moveTo>
                    <a:pt x="0" y="0"/>
                  </a:moveTo>
                  <a:lnTo>
                    <a:pt x="38182" y="0"/>
                  </a:lnTo>
                </a:path>
              </a:pathLst>
            </a:custGeom>
            <a:ln w="6236">
              <a:solidFill>
                <a:srgbClr val="000000"/>
              </a:solidFill>
            </a:ln>
          </p:spPr>
          <p:txBody>
            <a:bodyPr wrap="square" lIns="0" tIns="0" rIns="0" bIns="0" rtlCol="0"/>
            <a:lstStyle/>
            <a:p>
              <a:endParaRPr/>
            </a:p>
          </p:txBody>
        </p:sp>
        <p:sp>
          <p:nvSpPr>
            <p:cNvPr id="37" name="object 37"/>
            <p:cNvSpPr/>
            <p:nvPr/>
          </p:nvSpPr>
          <p:spPr>
            <a:xfrm>
              <a:off x="452232" y="5967093"/>
              <a:ext cx="4597400" cy="38735"/>
            </a:xfrm>
            <a:custGeom>
              <a:avLst/>
              <a:gdLst/>
              <a:ahLst/>
              <a:cxnLst/>
              <a:rect l="l" t="t" r="r" b="b"/>
              <a:pathLst>
                <a:path w="4597400" h="38735">
                  <a:moveTo>
                    <a:pt x="0" y="0"/>
                  </a:moveTo>
                  <a:lnTo>
                    <a:pt x="4597179" y="0"/>
                  </a:lnTo>
                </a:path>
                <a:path w="4597400" h="38735">
                  <a:moveTo>
                    <a:pt x="0" y="0"/>
                  </a:moveTo>
                  <a:lnTo>
                    <a:pt x="0" y="38574"/>
                  </a:lnTo>
                </a:path>
                <a:path w="4597400" h="38735">
                  <a:moveTo>
                    <a:pt x="1534938" y="0"/>
                  </a:moveTo>
                  <a:lnTo>
                    <a:pt x="1534938" y="38574"/>
                  </a:lnTo>
                </a:path>
                <a:path w="4597400" h="38735">
                  <a:moveTo>
                    <a:pt x="3062240" y="0"/>
                  </a:moveTo>
                  <a:lnTo>
                    <a:pt x="3062240" y="38574"/>
                  </a:lnTo>
                </a:path>
                <a:path w="4597400" h="38735">
                  <a:moveTo>
                    <a:pt x="4597179" y="0"/>
                  </a:moveTo>
                  <a:lnTo>
                    <a:pt x="4597179" y="38574"/>
                  </a:lnTo>
                </a:path>
              </a:pathLst>
            </a:custGeom>
            <a:ln w="6236">
              <a:solidFill>
                <a:srgbClr val="002060"/>
              </a:solidFill>
            </a:ln>
          </p:spPr>
          <p:txBody>
            <a:bodyPr wrap="square" lIns="0" tIns="0" rIns="0" bIns="0" rtlCol="0"/>
            <a:lstStyle/>
            <a:p>
              <a:endParaRPr/>
            </a:p>
          </p:txBody>
        </p:sp>
        <p:sp>
          <p:nvSpPr>
            <p:cNvPr id="38" name="object 38"/>
            <p:cNvSpPr/>
            <p:nvPr/>
          </p:nvSpPr>
          <p:spPr>
            <a:xfrm>
              <a:off x="520961" y="2402822"/>
              <a:ext cx="4460240" cy="2052320"/>
            </a:xfrm>
            <a:custGeom>
              <a:avLst/>
              <a:gdLst/>
              <a:ahLst/>
              <a:cxnLst/>
              <a:rect l="l" t="t" r="r" b="b"/>
              <a:pathLst>
                <a:path w="4460240" h="2052320">
                  <a:moveTo>
                    <a:pt x="0" y="0"/>
                  </a:moveTo>
                  <a:lnTo>
                    <a:pt x="122184" y="0"/>
                  </a:lnTo>
                  <a:lnTo>
                    <a:pt x="252004" y="108008"/>
                  </a:lnTo>
                  <a:lnTo>
                    <a:pt x="381825" y="108008"/>
                  </a:lnTo>
                  <a:lnTo>
                    <a:pt x="504009" y="108008"/>
                  </a:lnTo>
                  <a:lnTo>
                    <a:pt x="633830" y="108008"/>
                  </a:lnTo>
                  <a:lnTo>
                    <a:pt x="763651" y="108008"/>
                  </a:lnTo>
                  <a:lnTo>
                    <a:pt x="893471" y="216016"/>
                  </a:lnTo>
                  <a:lnTo>
                    <a:pt x="1015655" y="324024"/>
                  </a:lnTo>
                  <a:lnTo>
                    <a:pt x="1145476" y="324024"/>
                  </a:lnTo>
                  <a:lnTo>
                    <a:pt x="1275297" y="432032"/>
                  </a:lnTo>
                  <a:lnTo>
                    <a:pt x="1397481" y="540041"/>
                  </a:lnTo>
                  <a:lnTo>
                    <a:pt x="1527302" y="540041"/>
                  </a:lnTo>
                  <a:lnTo>
                    <a:pt x="1657122" y="756057"/>
                  </a:lnTo>
                  <a:lnTo>
                    <a:pt x="1786943" y="972073"/>
                  </a:lnTo>
                  <a:lnTo>
                    <a:pt x="1909127" y="972073"/>
                  </a:lnTo>
                  <a:lnTo>
                    <a:pt x="2038948" y="1188090"/>
                  </a:lnTo>
                  <a:lnTo>
                    <a:pt x="2168768" y="1404106"/>
                  </a:lnTo>
                  <a:lnTo>
                    <a:pt x="2290953" y="1404106"/>
                  </a:lnTo>
                  <a:lnTo>
                    <a:pt x="2420773" y="1512114"/>
                  </a:lnTo>
                  <a:lnTo>
                    <a:pt x="2550594" y="1620123"/>
                  </a:lnTo>
                  <a:lnTo>
                    <a:pt x="2680415" y="1620123"/>
                  </a:lnTo>
                  <a:lnTo>
                    <a:pt x="2802599" y="1728131"/>
                  </a:lnTo>
                  <a:lnTo>
                    <a:pt x="2932419" y="1836139"/>
                  </a:lnTo>
                  <a:lnTo>
                    <a:pt x="3062240" y="1836139"/>
                  </a:lnTo>
                  <a:lnTo>
                    <a:pt x="3184424" y="1836139"/>
                  </a:lnTo>
                  <a:lnTo>
                    <a:pt x="3314245" y="1944147"/>
                  </a:lnTo>
                  <a:lnTo>
                    <a:pt x="3444066" y="1944147"/>
                  </a:lnTo>
                  <a:lnTo>
                    <a:pt x="3566250" y="2052155"/>
                  </a:lnTo>
                  <a:lnTo>
                    <a:pt x="4337537" y="2052155"/>
                  </a:lnTo>
                  <a:lnTo>
                    <a:pt x="4459721" y="2052155"/>
                  </a:lnTo>
                </a:path>
              </a:pathLst>
            </a:custGeom>
            <a:ln w="22622">
              <a:solidFill>
                <a:srgbClr val="A59B41"/>
              </a:solidFill>
            </a:ln>
          </p:spPr>
          <p:txBody>
            <a:bodyPr wrap="square" lIns="0" tIns="0" rIns="0" bIns="0" rtlCol="0"/>
            <a:lstStyle/>
            <a:p>
              <a:endParaRPr/>
            </a:p>
          </p:txBody>
        </p:sp>
        <p:sp>
          <p:nvSpPr>
            <p:cNvPr id="39" name="object 39"/>
            <p:cNvSpPr/>
            <p:nvPr/>
          </p:nvSpPr>
          <p:spPr>
            <a:xfrm>
              <a:off x="452232" y="4856151"/>
              <a:ext cx="4528820" cy="964565"/>
            </a:xfrm>
            <a:custGeom>
              <a:avLst/>
              <a:gdLst/>
              <a:ahLst/>
              <a:cxnLst/>
              <a:rect l="l" t="t" r="r" b="b"/>
              <a:pathLst>
                <a:path w="4528820" h="964564">
                  <a:moveTo>
                    <a:pt x="0" y="349892"/>
                  </a:moveTo>
                  <a:lnTo>
                    <a:pt x="68728" y="300879"/>
                  </a:lnTo>
                  <a:lnTo>
                    <a:pt x="190912" y="509181"/>
                  </a:lnTo>
                  <a:lnTo>
                    <a:pt x="320733" y="501466"/>
                  </a:lnTo>
                  <a:lnTo>
                    <a:pt x="450554" y="401173"/>
                  </a:lnTo>
                  <a:lnTo>
                    <a:pt x="572738" y="385743"/>
                  </a:lnTo>
                  <a:lnTo>
                    <a:pt x="702558" y="254590"/>
                  </a:lnTo>
                  <a:lnTo>
                    <a:pt x="832379" y="0"/>
                  </a:lnTo>
                  <a:lnTo>
                    <a:pt x="962200" y="246875"/>
                  </a:lnTo>
                  <a:lnTo>
                    <a:pt x="1084384" y="432032"/>
                  </a:lnTo>
                  <a:lnTo>
                    <a:pt x="1214205" y="347169"/>
                  </a:lnTo>
                  <a:lnTo>
                    <a:pt x="1344025" y="439747"/>
                  </a:lnTo>
                  <a:lnTo>
                    <a:pt x="1466209" y="586330"/>
                  </a:lnTo>
                  <a:lnTo>
                    <a:pt x="1596030" y="856350"/>
                  </a:lnTo>
                  <a:lnTo>
                    <a:pt x="1725851" y="779202"/>
                  </a:lnTo>
                  <a:lnTo>
                    <a:pt x="1855671" y="763772"/>
                  </a:lnTo>
                  <a:lnTo>
                    <a:pt x="1977856" y="709768"/>
                  </a:lnTo>
                  <a:lnTo>
                    <a:pt x="2107676" y="501466"/>
                  </a:lnTo>
                  <a:lnTo>
                    <a:pt x="2237497" y="540041"/>
                  </a:lnTo>
                  <a:lnTo>
                    <a:pt x="2359681" y="887210"/>
                  </a:lnTo>
                  <a:lnTo>
                    <a:pt x="2489502" y="864065"/>
                  </a:lnTo>
                  <a:lnTo>
                    <a:pt x="2619323" y="786916"/>
                  </a:lnTo>
                  <a:lnTo>
                    <a:pt x="2749143" y="864065"/>
                  </a:lnTo>
                  <a:lnTo>
                    <a:pt x="2871327" y="763772"/>
                  </a:lnTo>
                  <a:lnTo>
                    <a:pt x="3001148" y="810061"/>
                  </a:lnTo>
                  <a:lnTo>
                    <a:pt x="3130969" y="771487"/>
                  </a:lnTo>
                  <a:lnTo>
                    <a:pt x="3253153" y="671193"/>
                  </a:lnTo>
                  <a:lnTo>
                    <a:pt x="3382974" y="424317"/>
                  </a:lnTo>
                  <a:lnTo>
                    <a:pt x="3512794" y="486036"/>
                  </a:lnTo>
                  <a:lnTo>
                    <a:pt x="3634978" y="709768"/>
                  </a:lnTo>
                  <a:lnTo>
                    <a:pt x="3764799" y="956644"/>
                  </a:lnTo>
                  <a:lnTo>
                    <a:pt x="3894620" y="964358"/>
                  </a:lnTo>
                  <a:lnTo>
                    <a:pt x="4024440" y="794631"/>
                  </a:lnTo>
                  <a:lnTo>
                    <a:pt x="4146625" y="748342"/>
                  </a:lnTo>
                  <a:lnTo>
                    <a:pt x="4276445" y="678908"/>
                  </a:lnTo>
                  <a:lnTo>
                    <a:pt x="4406266" y="632619"/>
                  </a:lnTo>
                  <a:lnTo>
                    <a:pt x="4528450" y="516896"/>
                  </a:lnTo>
                </a:path>
              </a:pathLst>
            </a:custGeom>
            <a:ln w="22652">
              <a:solidFill>
                <a:srgbClr val="002060"/>
              </a:solidFill>
            </a:ln>
          </p:spPr>
          <p:txBody>
            <a:bodyPr wrap="square" lIns="0" tIns="0" rIns="0" bIns="0" rtlCol="0"/>
            <a:lstStyle/>
            <a:p>
              <a:endParaRPr/>
            </a:p>
          </p:txBody>
        </p:sp>
      </p:grpSp>
      <p:sp>
        <p:nvSpPr>
          <p:cNvPr id="40" name="object 40"/>
          <p:cNvSpPr txBox="1"/>
          <p:nvPr/>
        </p:nvSpPr>
        <p:spPr>
          <a:xfrm>
            <a:off x="443074" y="1570228"/>
            <a:ext cx="2515235" cy="330200"/>
          </a:xfrm>
          <a:prstGeom prst="rect">
            <a:avLst/>
          </a:prstGeom>
        </p:spPr>
        <p:txBody>
          <a:bodyPr vert="horz" wrap="square" lIns="0" tIns="12700" rIns="0" bIns="0" rtlCol="0">
            <a:spAutoFit/>
          </a:bodyPr>
          <a:lstStyle/>
          <a:p>
            <a:pPr marL="12700">
              <a:lnSpc>
                <a:spcPct val="100000"/>
              </a:lnSpc>
              <a:spcBef>
                <a:spcPts val="100"/>
              </a:spcBef>
            </a:pPr>
            <a:r>
              <a:rPr sz="1000" spc="-35" dirty="0">
                <a:latin typeface="Arial Black"/>
                <a:cs typeface="Arial Black"/>
              </a:rPr>
              <a:t>Inflación</a:t>
            </a:r>
            <a:r>
              <a:rPr sz="1000" spc="-95" dirty="0">
                <a:latin typeface="Arial Black"/>
                <a:cs typeface="Arial Black"/>
              </a:rPr>
              <a:t> </a:t>
            </a:r>
            <a:r>
              <a:rPr sz="1000" spc="-45" dirty="0">
                <a:latin typeface="Arial Black"/>
                <a:cs typeface="Arial Black"/>
              </a:rPr>
              <a:t>General</a:t>
            </a:r>
            <a:r>
              <a:rPr sz="1000" spc="-85" dirty="0">
                <a:latin typeface="Arial Black"/>
                <a:cs typeface="Arial Black"/>
              </a:rPr>
              <a:t> </a:t>
            </a:r>
            <a:r>
              <a:rPr sz="1000" dirty="0">
                <a:latin typeface="Arial Black"/>
                <a:cs typeface="Arial Black"/>
              </a:rPr>
              <a:t>y</a:t>
            </a:r>
            <a:r>
              <a:rPr sz="1000" spc="-85" dirty="0">
                <a:latin typeface="Arial Black"/>
                <a:cs typeface="Arial Black"/>
              </a:rPr>
              <a:t> </a:t>
            </a:r>
            <a:r>
              <a:rPr sz="1000" spc="-50" dirty="0">
                <a:latin typeface="Arial Black"/>
                <a:cs typeface="Arial Black"/>
              </a:rPr>
              <a:t>Tasa</a:t>
            </a:r>
            <a:r>
              <a:rPr sz="1000" spc="-95" dirty="0">
                <a:latin typeface="Arial Black"/>
                <a:cs typeface="Arial Black"/>
              </a:rPr>
              <a:t> </a:t>
            </a:r>
            <a:r>
              <a:rPr sz="1000" spc="-30" dirty="0">
                <a:latin typeface="Arial Black"/>
                <a:cs typeface="Arial Black"/>
              </a:rPr>
              <a:t>de</a:t>
            </a:r>
            <a:r>
              <a:rPr sz="1000" spc="-100" dirty="0">
                <a:latin typeface="Arial Black"/>
                <a:cs typeface="Arial Black"/>
              </a:rPr>
              <a:t> </a:t>
            </a:r>
            <a:r>
              <a:rPr sz="1000" spc="-30" dirty="0">
                <a:latin typeface="Arial Black"/>
                <a:cs typeface="Arial Black"/>
              </a:rPr>
              <a:t>Referencia</a:t>
            </a:r>
            <a:endParaRPr sz="1000">
              <a:latin typeface="Arial Black"/>
              <a:cs typeface="Arial Black"/>
            </a:endParaRPr>
          </a:p>
          <a:p>
            <a:pPr marL="12700">
              <a:lnSpc>
                <a:spcPct val="100000"/>
              </a:lnSpc>
            </a:pPr>
            <a:r>
              <a:rPr sz="1000" spc="105" dirty="0">
                <a:latin typeface="Lucida Sans Unicode"/>
                <a:cs typeface="Lucida Sans Unicode"/>
              </a:rPr>
              <a:t>(%</a:t>
            </a:r>
            <a:r>
              <a:rPr sz="1000" spc="-55" dirty="0">
                <a:latin typeface="Lucida Sans Unicode"/>
                <a:cs typeface="Lucida Sans Unicode"/>
              </a:rPr>
              <a:t> </a:t>
            </a:r>
            <a:r>
              <a:rPr sz="1000" dirty="0">
                <a:latin typeface="Lucida Sans Unicode"/>
                <a:cs typeface="Lucida Sans Unicode"/>
              </a:rPr>
              <a:t>YoY);</a:t>
            </a:r>
            <a:r>
              <a:rPr sz="1000" spc="-55" dirty="0">
                <a:latin typeface="Lucida Sans Unicode"/>
                <a:cs typeface="Lucida Sans Unicode"/>
              </a:rPr>
              <a:t> </a:t>
            </a:r>
            <a:r>
              <a:rPr sz="1000" spc="75" dirty="0">
                <a:latin typeface="Lucida Sans Unicode"/>
                <a:cs typeface="Lucida Sans Unicode"/>
              </a:rPr>
              <a:t>Jun</a:t>
            </a:r>
            <a:r>
              <a:rPr sz="1000" spc="-60" dirty="0">
                <a:latin typeface="Lucida Sans Unicode"/>
                <a:cs typeface="Lucida Sans Unicode"/>
              </a:rPr>
              <a:t> </a:t>
            </a:r>
            <a:r>
              <a:rPr sz="1000" spc="175" dirty="0">
                <a:latin typeface="Lucida Sans Unicode"/>
                <a:cs typeface="Lucida Sans Unicode"/>
              </a:rPr>
              <a:t>–</a:t>
            </a:r>
            <a:r>
              <a:rPr sz="1000" spc="-55" dirty="0">
                <a:latin typeface="Lucida Sans Unicode"/>
                <a:cs typeface="Lucida Sans Unicode"/>
              </a:rPr>
              <a:t> </a:t>
            </a:r>
            <a:r>
              <a:rPr sz="1000" spc="-25" dirty="0">
                <a:latin typeface="Lucida Sans Unicode"/>
                <a:cs typeface="Lucida Sans Unicode"/>
              </a:rPr>
              <a:t>26</a:t>
            </a:r>
            <a:endParaRPr sz="1000">
              <a:latin typeface="Lucida Sans Unicode"/>
              <a:cs typeface="Lucida Sans Unicode"/>
            </a:endParaRPr>
          </a:p>
        </p:txBody>
      </p:sp>
      <p:sp>
        <p:nvSpPr>
          <p:cNvPr id="41" name="object 41"/>
          <p:cNvSpPr txBox="1"/>
          <p:nvPr/>
        </p:nvSpPr>
        <p:spPr>
          <a:xfrm>
            <a:off x="5158197" y="5877238"/>
            <a:ext cx="158115" cy="164465"/>
          </a:xfrm>
          <a:prstGeom prst="rect">
            <a:avLst/>
          </a:prstGeom>
        </p:spPr>
        <p:txBody>
          <a:bodyPr vert="horz" wrap="square" lIns="0" tIns="13970" rIns="0" bIns="0" rtlCol="0">
            <a:spAutoFit/>
          </a:bodyPr>
          <a:lstStyle/>
          <a:p>
            <a:pPr>
              <a:lnSpc>
                <a:spcPct val="100000"/>
              </a:lnSpc>
              <a:spcBef>
                <a:spcPts val="110"/>
              </a:spcBef>
            </a:pPr>
            <a:r>
              <a:rPr sz="900" spc="-25" dirty="0">
                <a:latin typeface="Calibri"/>
                <a:cs typeface="Calibri"/>
              </a:rPr>
              <a:t>3.0</a:t>
            </a:r>
            <a:endParaRPr sz="900">
              <a:latin typeface="Calibri"/>
              <a:cs typeface="Calibri"/>
            </a:endParaRPr>
          </a:p>
        </p:txBody>
      </p:sp>
      <p:sp>
        <p:nvSpPr>
          <p:cNvPr id="42" name="object 42"/>
          <p:cNvSpPr txBox="1"/>
          <p:nvPr/>
        </p:nvSpPr>
        <p:spPr>
          <a:xfrm>
            <a:off x="5158197" y="5445214"/>
            <a:ext cx="158115" cy="164465"/>
          </a:xfrm>
          <a:prstGeom prst="rect">
            <a:avLst/>
          </a:prstGeom>
        </p:spPr>
        <p:txBody>
          <a:bodyPr vert="horz" wrap="square" lIns="0" tIns="13970" rIns="0" bIns="0" rtlCol="0">
            <a:spAutoFit/>
          </a:bodyPr>
          <a:lstStyle/>
          <a:p>
            <a:pPr>
              <a:lnSpc>
                <a:spcPct val="100000"/>
              </a:lnSpc>
              <a:spcBef>
                <a:spcPts val="110"/>
              </a:spcBef>
            </a:pPr>
            <a:r>
              <a:rPr sz="900" spc="-25" dirty="0">
                <a:latin typeface="Calibri"/>
                <a:cs typeface="Calibri"/>
              </a:rPr>
              <a:t>4.0</a:t>
            </a:r>
            <a:endParaRPr sz="900">
              <a:latin typeface="Calibri"/>
              <a:cs typeface="Calibri"/>
            </a:endParaRPr>
          </a:p>
        </p:txBody>
      </p:sp>
      <p:sp>
        <p:nvSpPr>
          <p:cNvPr id="43" name="object 43"/>
          <p:cNvSpPr txBox="1"/>
          <p:nvPr/>
        </p:nvSpPr>
        <p:spPr>
          <a:xfrm>
            <a:off x="5158197" y="5013182"/>
            <a:ext cx="158115" cy="164465"/>
          </a:xfrm>
          <a:prstGeom prst="rect">
            <a:avLst/>
          </a:prstGeom>
        </p:spPr>
        <p:txBody>
          <a:bodyPr vert="horz" wrap="square" lIns="0" tIns="13970" rIns="0" bIns="0" rtlCol="0">
            <a:spAutoFit/>
          </a:bodyPr>
          <a:lstStyle/>
          <a:p>
            <a:pPr>
              <a:lnSpc>
                <a:spcPct val="100000"/>
              </a:lnSpc>
              <a:spcBef>
                <a:spcPts val="110"/>
              </a:spcBef>
            </a:pPr>
            <a:r>
              <a:rPr sz="900" spc="-25" dirty="0">
                <a:latin typeface="Calibri"/>
                <a:cs typeface="Calibri"/>
              </a:rPr>
              <a:t>5.0</a:t>
            </a:r>
            <a:endParaRPr sz="900">
              <a:latin typeface="Calibri"/>
              <a:cs typeface="Calibri"/>
            </a:endParaRPr>
          </a:p>
        </p:txBody>
      </p:sp>
      <p:sp>
        <p:nvSpPr>
          <p:cNvPr id="44" name="object 44"/>
          <p:cNvSpPr txBox="1"/>
          <p:nvPr/>
        </p:nvSpPr>
        <p:spPr>
          <a:xfrm>
            <a:off x="5158197" y="4581150"/>
            <a:ext cx="158115" cy="164465"/>
          </a:xfrm>
          <a:prstGeom prst="rect">
            <a:avLst/>
          </a:prstGeom>
        </p:spPr>
        <p:txBody>
          <a:bodyPr vert="horz" wrap="square" lIns="0" tIns="13970" rIns="0" bIns="0" rtlCol="0">
            <a:spAutoFit/>
          </a:bodyPr>
          <a:lstStyle/>
          <a:p>
            <a:pPr>
              <a:lnSpc>
                <a:spcPct val="100000"/>
              </a:lnSpc>
              <a:spcBef>
                <a:spcPts val="110"/>
              </a:spcBef>
            </a:pPr>
            <a:r>
              <a:rPr sz="900" spc="-25" dirty="0">
                <a:latin typeface="Calibri"/>
                <a:cs typeface="Calibri"/>
              </a:rPr>
              <a:t>6.0</a:t>
            </a:r>
            <a:endParaRPr sz="900">
              <a:latin typeface="Calibri"/>
              <a:cs typeface="Calibri"/>
            </a:endParaRPr>
          </a:p>
        </p:txBody>
      </p:sp>
      <p:sp>
        <p:nvSpPr>
          <p:cNvPr id="45" name="object 45"/>
          <p:cNvSpPr txBox="1"/>
          <p:nvPr/>
        </p:nvSpPr>
        <p:spPr>
          <a:xfrm>
            <a:off x="5158197" y="4149113"/>
            <a:ext cx="158115" cy="164465"/>
          </a:xfrm>
          <a:prstGeom prst="rect">
            <a:avLst/>
          </a:prstGeom>
        </p:spPr>
        <p:txBody>
          <a:bodyPr vert="horz" wrap="square" lIns="0" tIns="13970" rIns="0" bIns="0" rtlCol="0">
            <a:spAutoFit/>
          </a:bodyPr>
          <a:lstStyle/>
          <a:p>
            <a:pPr>
              <a:lnSpc>
                <a:spcPct val="100000"/>
              </a:lnSpc>
              <a:spcBef>
                <a:spcPts val="110"/>
              </a:spcBef>
            </a:pPr>
            <a:r>
              <a:rPr sz="900" spc="-25" dirty="0">
                <a:latin typeface="Calibri"/>
                <a:cs typeface="Calibri"/>
              </a:rPr>
              <a:t>7.0</a:t>
            </a:r>
            <a:endParaRPr sz="900">
              <a:latin typeface="Calibri"/>
              <a:cs typeface="Calibri"/>
            </a:endParaRPr>
          </a:p>
        </p:txBody>
      </p:sp>
      <p:sp>
        <p:nvSpPr>
          <p:cNvPr id="46" name="object 46"/>
          <p:cNvSpPr txBox="1"/>
          <p:nvPr/>
        </p:nvSpPr>
        <p:spPr>
          <a:xfrm>
            <a:off x="5158197" y="3709366"/>
            <a:ext cx="158115" cy="164465"/>
          </a:xfrm>
          <a:prstGeom prst="rect">
            <a:avLst/>
          </a:prstGeom>
        </p:spPr>
        <p:txBody>
          <a:bodyPr vert="horz" wrap="square" lIns="0" tIns="13970" rIns="0" bIns="0" rtlCol="0">
            <a:spAutoFit/>
          </a:bodyPr>
          <a:lstStyle/>
          <a:p>
            <a:pPr>
              <a:lnSpc>
                <a:spcPct val="100000"/>
              </a:lnSpc>
              <a:spcBef>
                <a:spcPts val="110"/>
              </a:spcBef>
            </a:pPr>
            <a:r>
              <a:rPr sz="900" spc="-25" dirty="0">
                <a:latin typeface="Calibri"/>
                <a:cs typeface="Calibri"/>
              </a:rPr>
              <a:t>8.0</a:t>
            </a:r>
            <a:endParaRPr sz="900">
              <a:latin typeface="Calibri"/>
              <a:cs typeface="Calibri"/>
            </a:endParaRPr>
          </a:p>
        </p:txBody>
      </p:sp>
      <p:sp>
        <p:nvSpPr>
          <p:cNvPr id="47" name="object 47"/>
          <p:cNvSpPr txBox="1"/>
          <p:nvPr/>
        </p:nvSpPr>
        <p:spPr>
          <a:xfrm>
            <a:off x="5158197" y="3277334"/>
            <a:ext cx="158115" cy="164465"/>
          </a:xfrm>
          <a:prstGeom prst="rect">
            <a:avLst/>
          </a:prstGeom>
        </p:spPr>
        <p:txBody>
          <a:bodyPr vert="horz" wrap="square" lIns="0" tIns="13970" rIns="0" bIns="0" rtlCol="0">
            <a:spAutoFit/>
          </a:bodyPr>
          <a:lstStyle/>
          <a:p>
            <a:pPr>
              <a:lnSpc>
                <a:spcPct val="100000"/>
              </a:lnSpc>
              <a:spcBef>
                <a:spcPts val="110"/>
              </a:spcBef>
            </a:pPr>
            <a:r>
              <a:rPr sz="900" spc="-25" dirty="0">
                <a:latin typeface="Calibri"/>
                <a:cs typeface="Calibri"/>
              </a:rPr>
              <a:t>9.0</a:t>
            </a:r>
            <a:endParaRPr sz="900">
              <a:latin typeface="Calibri"/>
              <a:cs typeface="Calibri"/>
            </a:endParaRPr>
          </a:p>
        </p:txBody>
      </p:sp>
      <p:sp>
        <p:nvSpPr>
          <p:cNvPr id="48" name="object 48"/>
          <p:cNvSpPr txBox="1"/>
          <p:nvPr/>
        </p:nvSpPr>
        <p:spPr>
          <a:xfrm>
            <a:off x="5158197" y="2845310"/>
            <a:ext cx="215900" cy="164465"/>
          </a:xfrm>
          <a:prstGeom prst="rect">
            <a:avLst/>
          </a:prstGeom>
        </p:spPr>
        <p:txBody>
          <a:bodyPr vert="horz" wrap="square" lIns="0" tIns="13970" rIns="0" bIns="0" rtlCol="0">
            <a:spAutoFit/>
          </a:bodyPr>
          <a:lstStyle/>
          <a:p>
            <a:pPr>
              <a:lnSpc>
                <a:spcPct val="100000"/>
              </a:lnSpc>
              <a:spcBef>
                <a:spcPts val="110"/>
              </a:spcBef>
            </a:pPr>
            <a:r>
              <a:rPr sz="900" spc="-20" dirty="0">
                <a:latin typeface="Calibri"/>
                <a:cs typeface="Calibri"/>
              </a:rPr>
              <a:t>10.0</a:t>
            </a:r>
            <a:endParaRPr sz="900">
              <a:latin typeface="Calibri"/>
              <a:cs typeface="Calibri"/>
            </a:endParaRPr>
          </a:p>
        </p:txBody>
      </p:sp>
      <p:sp>
        <p:nvSpPr>
          <p:cNvPr id="49" name="object 49"/>
          <p:cNvSpPr txBox="1"/>
          <p:nvPr/>
        </p:nvSpPr>
        <p:spPr>
          <a:xfrm>
            <a:off x="5158197" y="2413265"/>
            <a:ext cx="215900" cy="164465"/>
          </a:xfrm>
          <a:prstGeom prst="rect">
            <a:avLst/>
          </a:prstGeom>
        </p:spPr>
        <p:txBody>
          <a:bodyPr vert="horz" wrap="square" lIns="0" tIns="13970" rIns="0" bIns="0" rtlCol="0">
            <a:spAutoFit/>
          </a:bodyPr>
          <a:lstStyle/>
          <a:p>
            <a:pPr>
              <a:lnSpc>
                <a:spcPct val="100000"/>
              </a:lnSpc>
              <a:spcBef>
                <a:spcPts val="110"/>
              </a:spcBef>
            </a:pPr>
            <a:r>
              <a:rPr sz="900" spc="-20" dirty="0">
                <a:latin typeface="Calibri"/>
                <a:cs typeface="Calibri"/>
              </a:rPr>
              <a:t>11.0</a:t>
            </a:r>
            <a:endParaRPr sz="900">
              <a:latin typeface="Calibri"/>
              <a:cs typeface="Calibri"/>
            </a:endParaRPr>
          </a:p>
        </p:txBody>
      </p:sp>
      <p:sp>
        <p:nvSpPr>
          <p:cNvPr id="50" name="object 50"/>
          <p:cNvSpPr txBox="1"/>
          <p:nvPr/>
        </p:nvSpPr>
        <p:spPr>
          <a:xfrm>
            <a:off x="5158197" y="1981231"/>
            <a:ext cx="215900" cy="164465"/>
          </a:xfrm>
          <a:prstGeom prst="rect">
            <a:avLst/>
          </a:prstGeom>
        </p:spPr>
        <p:txBody>
          <a:bodyPr vert="horz" wrap="square" lIns="0" tIns="13970" rIns="0" bIns="0" rtlCol="0">
            <a:spAutoFit/>
          </a:bodyPr>
          <a:lstStyle/>
          <a:p>
            <a:pPr>
              <a:lnSpc>
                <a:spcPct val="100000"/>
              </a:lnSpc>
              <a:spcBef>
                <a:spcPts val="110"/>
              </a:spcBef>
            </a:pPr>
            <a:r>
              <a:rPr sz="900" spc="-20" dirty="0">
                <a:latin typeface="Calibri"/>
                <a:cs typeface="Calibri"/>
              </a:rPr>
              <a:t>12.0</a:t>
            </a:r>
            <a:endParaRPr sz="900">
              <a:latin typeface="Calibri"/>
              <a:cs typeface="Calibri"/>
            </a:endParaRPr>
          </a:p>
        </p:txBody>
      </p:sp>
      <p:sp>
        <p:nvSpPr>
          <p:cNvPr id="51" name="object 51"/>
          <p:cNvSpPr txBox="1"/>
          <p:nvPr/>
        </p:nvSpPr>
        <p:spPr>
          <a:xfrm>
            <a:off x="436665" y="6032976"/>
            <a:ext cx="165735" cy="260350"/>
          </a:xfrm>
          <a:prstGeom prst="rect">
            <a:avLst/>
          </a:prstGeom>
        </p:spPr>
        <p:txBody>
          <a:bodyPr vert="vert270" wrap="square" lIns="0" tIns="6985" rIns="0" bIns="0" rtlCol="0">
            <a:spAutoFit/>
          </a:bodyPr>
          <a:lstStyle/>
          <a:p>
            <a:pPr marL="12700">
              <a:lnSpc>
                <a:spcPct val="100000"/>
              </a:lnSpc>
              <a:spcBef>
                <a:spcPts val="55"/>
              </a:spcBef>
            </a:pPr>
            <a:r>
              <a:rPr sz="900" spc="-20" dirty="0">
                <a:latin typeface="Calibri"/>
                <a:cs typeface="Calibri"/>
              </a:rPr>
              <a:t>2024</a:t>
            </a:r>
            <a:endParaRPr sz="900">
              <a:latin typeface="Calibri"/>
              <a:cs typeface="Calibri"/>
            </a:endParaRPr>
          </a:p>
        </p:txBody>
      </p:sp>
      <p:sp>
        <p:nvSpPr>
          <p:cNvPr id="52" name="object 52"/>
          <p:cNvSpPr txBox="1"/>
          <p:nvPr/>
        </p:nvSpPr>
        <p:spPr>
          <a:xfrm>
            <a:off x="1968107" y="6032976"/>
            <a:ext cx="165735" cy="260350"/>
          </a:xfrm>
          <a:prstGeom prst="rect">
            <a:avLst/>
          </a:prstGeom>
        </p:spPr>
        <p:txBody>
          <a:bodyPr vert="vert270" wrap="square" lIns="0" tIns="6985" rIns="0" bIns="0" rtlCol="0">
            <a:spAutoFit/>
          </a:bodyPr>
          <a:lstStyle/>
          <a:p>
            <a:pPr marL="12700">
              <a:lnSpc>
                <a:spcPct val="100000"/>
              </a:lnSpc>
              <a:spcBef>
                <a:spcPts val="55"/>
              </a:spcBef>
            </a:pPr>
            <a:r>
              <a:rPr sz="900" spc="-20" dirty="0">
                <a:latin typeface="Calibri"/>
                <a:cs typeface="Calibri"/>
              </a:rPr>
              <a:t>2025</a:t>
            </a:r>
            <a:endParaRPr sz="900">
              <a:latin typeface="Calibri"/>
              <a:cs typeface="Calibri"/>
            </a:endParaRPr>
          </a:p>
        </p:txBody>
      </p:sp>
      <p:sp>
        <p:nvSpPr>
          <p:cNvPr id="53" name="object 53"/>
          <p:cNvSpPr txBox="1"/>
          <p:nvPr/>
        </p:nvSpPr>
        <p:spPr>
          <a:xfrm>
            <a:off x="3499549" y="6032976"/>
            <a:ext cx="165735" cy="260350"/>
          </a:xfrm>
          <a:prstGeom prst="rect">
            <a:avLst/>
          </a:prstGeom>
        </p:spPr>
        <p:txBody>
          <a:bodyPr vert="vert270" wrap="square" lIns="0" tIns="6985" rIns="0" bIns="0" rtlCol="0">
            <a:spAutoFit/>
          </a:bodyPr>
          <a:lstStyle/>
          <a:p>
            <a:pPr marL="12700">
              <a:lnSpc>
                <a:spcPct val="100000"/>
              </a:lnSpc>
              <a:spcBef>
                <a:spcPts val="55"/>
              </a:spcBef>
            </a:pPr>
            <a:r>
              <a:rPr sz="900" spc="-20" dirty="0">
                <a:latin typeface="Calibri"/>
                <a:cs typeface="Calibri"/>
              </a:rPr>
              <a:t>2026</a:t>
            </a:r>
            <a:endParaRPr sz="900">
              <a:latin typeface="Calibri"/>
              <a:cs typeface="Calibri"/>
            </a:endParaRPr>
          </a:p>
        </p:txBody>
      </p:sp>
      <p:grpSp>
        <p:nvGrpSpPr>
          <p:cNvPr id="54" name="object 54"/>
          <p:cNvGrpSpPr/>
          <p:nvPr/>
        </p:nvGrpSpPr>
        <p:grpSpPr>
          <a:xfrm>
            <a:off x="528597" y="3818742"/>
            <a:ext cx="244475" cy="254635"/>
            <a:chOff x="528597" y="3818742"/>
            <a:chExt cx="244475" cy="254635"/>
          </a:xfrm>
        </p:grpSpPr>
        <p:sp>
          <p:nvSpPr>
            <p:cNvPr id="55" name="object 55"/>
            <p:cNvSpPr/>
            <p:nvPr/>
          </p:nvSpPr>
          <p:spPr>
            <a:xfrm>
              <a:off x="528597" y="3830073"/>
              <a:ext cx="244475" cy="0"/>
            </a:xfrm>
            <a:custGeom>
              <a:avLst/>
              <a:gdLst/>
              <a:ahLst/>
              <a:cxnLst/>
              <a:rect l="l" t="t" r="r" b="b"/>
              <a:pathLst>
                <a:path w="244475">
                  <a:moveTo>
                    <a:pt x="0" y="0"/>
                  </a:moveTo>
                  <a:lnTo>
                    <a:pt x="244368" y="0"/>
                  </a:lnTo>
                </a:path>
              </a:pathLst>
            </a:custGeom>
            <a:ln w="22662">
              <a:solidFill>
                <a:srgbClr val="A59B41"/>
              </a:solidFill>
            </a:ln>
          </p:spPr>
          <p:txBody>
            <a:bodyPr wrap="square" lIns="0" tIns="0" rIns="0" bIns="0" rtlCol="0"/>
            <a:lstStyle/>
            <a:p>
              <a:endParaRPr/>
            </a:p>
          </p:txBody>
        </p:sp>
        <p:sp>
          <p:nvSpPr>
            <p:cNvPr id="56" name="object 56"/>
            <p:cNvSpPr/>
            <p:nvPr/>
          </p:nvSpPr>
          <p:spPr>
            <a:xfrm>
              <a:off x="528597" y="4061519"/>
              <a:ext cx="244475" cy="0"/>
            </a:xfrm>
            <a:custGeom>
              <a:avLst/>
              <a:gdLst/>
              <a:ahLst/>
              <a:cxnLst/>
              <a:rect l="l" t="t" r="r" b="b"/>
              <a:pathLst>
                <a:path w="244475">
                  <a:moveTo>
                    <a:pt x="0" y="0"/>
                  </a:moveTo>
                  <a:lnTo>
                    <a:pt x="244368" y="0"/>
                  </a:lnTo>
                </a:path>
              </a:pathLst>
            </a:custGeom>
            <a:ln w="22662">
              <a:solidFill>
                <a:srgbClr val="002060"/>
              </a:solidFill>
            </a:ln>
          </p:spPr>
          <p:txBody>
            <a:bodyPr wrap="square" lIns="0" tIns="0" rIns="0" bIns="0" rtlCol="0"/>
            <a:lstStyle/>
            <a:p>
              <a:endParaRPr/>
            </a:p>
          </p:txBody>
        </p:sp>
      </p:grpSp>
      <p:sp>
        <p:nvSpPr>
          <p:cNvPr id="57" name="object 57"/>
          <p:cNvSpPr txBox="1"/>
          <p:nvPr/>
        </p:nvSpPr>
        <p:spPr>
          <a:xfrm>
            <a:off x="804039" y="3732514"/>
            <a:ext cx="1172210" cy="396240"/>
          </a:xfrm>
          <a:prstGeom prst="rect">
            <a:avLst/>
          </a:prstGeom>
        </p:spPr>
        <p:txBody>
          <a:bodyPr vert="horz" wrap="square" lIns="0" tIns="13970" rIns="0" bIns="0" rtlCol="0">
            <a:spAutoFit/>
          </a:bodyPr>
          <a:lstStyle/>
          <a:p>
            <a:pPr>
              <a:lnSpc>
                <a:spcPct val="100000"/>
              </a:lnSpc>
              <a:spcBef>
                <a:spcPts val="110"/>
              </a:spcBef>
            </a:pPr>
            <a:r>
              <a:rPr sz="900" spc="-10" dirty="0">
                <a:latin typeface="Calibri"/>
                <a:cs typeface="Calibri"/>
              </a:rPr>
              <a:t>Tasa </a:t>
            </a:r>
            <a:r>
              <a:rPr sz="900" dirty="0">
                <a:latin typeface="Calibri"/>
                <a:cs typeface="Calibri"/>
              </a:rPr>
              <a:t>de</a:t>
            </a:r>
            <a:r>
              <a:rPr sz="900" spc="-10" dirty="0">
                <a:latin typeface="Calibri"/>
                <a:cs typeface="Calibri"/>
              </a:rPr>
              <a:t> Referencia</a:t>
            </a:r>
            <a:r>
              <a:rPr sz="900" spc="-5" dirty="0">
                <a:latin typeface="Calibri"/>
                <a:cs typeface="Calibri"/>
              </a:rPr>
              <a:t> </a:t>
            </a:r>
            <a:r>
              <a:rPr sz="900" spc="-10" dirty="0">
                <a:latin typeface="Calibri"/>
                <a:cs typeface="Calibri"/>
              </a:rPr>
              <a:t>(6.50)</a:t>
            </a:r>
            <a:endParaRPr sz="900">
              <a:latin typeface="Calibri"/>
              <a:cs typeface="Calibri"/>
            </a:endParaRPr>
          </a:p>
          <a:p>
            <a:pPr>
              <a:lnSpc>
                <a:spcPct val="100000"/>
              </a:lnSpc>
              <a:spcBef>
                <a:spcPts val="740"/>
              </a:spcBef>
            </a:pPr>
            <a:r>
              <a:rPr sz="900" dirty="0">
                <a:latin typeface="Calibri"/>
                <a:cs typeface="Calibri"/>
              </a:rPr>
              <a:t>Inflación</a:t>
            </a:r>
            <a:r>
              <a:rPr sz="900" spc="-35" dirty="0">
                <a:latin typeface="Calibri"/>
                <a:cs typeface="Calibri"/>
              </a:rPr>
              <a:t> </a:t>
            </a:r>
            <a:r>
              <a:rPr sz="900" dirty="0">
                <a:latin typeface="Calibri"/>
                <a:cs typeface="Calibri"/>
              </a:rPr>
              <a:t>General</a:t>
            </a:r>
            <a:r>
              <a:rPr sz="900" spc="-35" dirty="0">
                <a:latin typeface="Calibri"/>
                <a:cs typeface="Calibri"/>
              </a:rPr>
              <a:t> </a:t>
            </a:r>
            <a:r>
              <a:rPr sz="900" spc="-10" dirty="0">
                <a:latin typeface="Calibri"/>
                <a:cs typeface="Calibri"/>
              </a:rPr>
              <a:t>(3.37)</a:t>
            </a:r>
            <a:endParaRPr sz="900">
              <a:latin typeface="Calibri"/>
              <a:cs typeface="Calibri"/>
            </a:endParaRPr>
          </a:p>
        </p:txBody>
      </p:sp>
      <p:sp>
        <p:nvSpPr>
          <p:cNvPr id="58" name="object 58"/>
          <p:cNvSpPr/>
          <p:nvPr/>
        </p:nvSpPr>
        <p:spPr>
          <a:xfrm>
            <a:off x="5954275" y="1948742"/>
            <a:ext cx="5760085" cy="0"/>
          </a:xfrm>
          <a:custGeom>
            <a:avLst/>
            <a:gdLst/>
            <a:ahLst/>
            <a:cxnLst/>
            <a:rect l="l" t="t" r="r" b="b"/>
            <a:pathLst>
              <a:path w="5760084">
                <a:moveTo>
                  <a:pt x="0" y="0"/>
                </a:moveTo>
                <a:lnTo>
                  <a:pt x="5760000" y="1"/>
                </a:lnTo>
              </a:path>
            </a:pathLst>
          </a:custGeom>
          <a:ln w="12700">
            <a:solidFill>
              <a:srgbClr val="7F7F7F"/>
            </a:solidFill>
          </a:ln>
        </p:spPr>
        <p:txBody>
          <a:bodyPr wrap="square" lIns="0" tIns="0" rIns="0" bIns="0" rtlCol="0"/>
          <a:lstStyle/>
          <a:p>
            <a:endParaRPr/>
          </a:p>
        </p:txBody>
      </p:sp>
      <p:sp>
        <p:nvSpPr>
          <p:cNvPr id="59" name="object 59"/>
          <p:cNvSpPr txBox="1"/>
          <p:nvPr/>
        </p:nvSpPr>
        <p:spPr>
          <a:xfrm>
            <a:off x="6033015" y="1570228"/>
            <a:ext cx="2595880" cy="330200"/>
          </a:xfrm>
          <a:prstGeom prst="rect">
            <a:avLst/>
          </a:prstGeom>
        </p:spPr>
        <p:txBody>
          <a:bodyPr vert="horz" wrap="square" lIns="0" tIns="12700" rIns="0" bIns="0" rtlCol="0">
            <a:spAutoFit/>
          </a:bodyPr>
          <a:lstStyle/>
          <a:p>
            <a:pPr marL="12700">
              <a:lnSpc>
                <a:spcPct val="100000"/>
              </a:lnSpc>
              <a:spcBef>
                <a:spcPts val="100"/>
              </a:spcBef>
            </a:pPr>
            <a:r>
              <a:rPr sz="1000" spc="-30" dirty="0">
                <a:latin typeface="Arial Black"/>
                <a:cs typeface="Arial Black"/>
              </a:rPr>
              <a:t>Probabilidades</a:t>
            </a:r>
            <a:r>
              <a:rPr sz="1000" spc="-85" dirty="0">
                <a:latin typeface="Arial Black"/>
                <a:cs typeface="Arial Black"/>
              </a:rPr>
              <a:t> </a:t>
            </a:r>
            <a:r>
              <a:rPr sz="1000" spc="-40" dirty="0">
                <a:latin typeface="Arial Black"/>
                <a:cs typeface="Arial Black"/>
              </a:rPr>
              <a:t>del</a:t>
            </a:r>
            <a:r>
              <a:rPr sz="1000" spc="-85" dirty="0">
                <a:latin typeface="Arial Black"/>
                <a:cs typeface="Arial Black"/>
              </a:rPr>
              <a:t> </a:t>
            </a:r>
            <a:r>
              <a:rPr sz="1000" spc="-25" dirty="0">
                <a:latin typeface="Arial Black"/>
                <a:cs typeface="Arial Black"/>
              </a:rPr>
              <a:t>fenómeno</a:t>
            </a:r>
            <a:r>
              <a:rPr sz="1000" spc="-90" dirty="0">
                <a:latin typeface="Arial Black"/>
                <a:cs typeface="Arial Black"/>
              </a:rPr>
              <a:t> </a:t>
            </a:r>
            <a:r>
              <a:rPr sz="1000" spc="-30" dirty="0">
                <a:latin typeface="Arial Black"/>
                <a:cs typeface="Arial Black"/>
              </a:rPr>
              <a:t>de</a:t>
            </a:r>
            <a:r>
              <a:rPr sz="1000" spc="-90" dirty="0">
                <a:latin typeface="Arial Black"/>
                <a:cs typeface="Arial Black"/>
              </a:rPr>
              <a:t> </a:t>
            </a:r>
            <a:r>
              <a:rPr sz="1000" b="1" i="1" spc="-60" dirty="0">
                <a:latin typeface="Arial"/>
                <a:cs typeface="Arial"/>
              </a:rPr>
              <a:t>El</a:t>
            </a:r>
            <a:r>
              <a:rPr sz="1000" b="1" i="1" spc="-10" dirty="0">
                <a:latin typeface="Arial"/>
                <a:cs typeface="Arial"/>
              </a:rPr>
              <a:t> </a:t>
            </a:r>
            <a:r>
              <a:rPr sz="1000" b="1" i="1" spc="-20" dirty="0">
                <a:latin typeface="Arial"/>
                <a:cs typeface="Arial"/>
              </a:rPr>
              <a:t>Niño</a:t>
            </a:r>
            <a:endParaRPr sz="1000">
              <a:latin typeface="Arial"/>
              <a:cs typeface="Arial"/>
            </a:endParaRPr>
          </a:p>
          <a:p>
            <a:pPr marL="12700">
              <a:lnSpc>
                <a:spcPct val="100000"/>
              </a:lnSpc>
            </a:pPr>
            <a:r>
              <a:rPr sz="1000" spc="50" dirty="0">
                <a:latin typeface="Lucida Sans Unicode"/>
                <a:cs typeface="Lucida Sans Unicode"/>
              </a:rPr>
              <a:t>(%;</a:t>
            </a:r>
            <a:r>
              <a:rPr sz="1000" spc="-15" dirty="0">
                <a:latin typeface="Lucida Sans Unicode"/>
                <a:cs typeface="Lucida Sans Unicode"/>
              </a:rPr>
              <a:t> </a:t>
            </a:r>
            <a:r>
              <a:rPr sz="1000" spc="45" dirty="0">
                <a:latin typeface="Lucida Sans Unicode"/>
                <a:cs typeface="Lucida Sans Unicode"/>
              </a:rPr>
              <a:t>Ventana</a:t>
            </a:r>
            <a:r>
              <a:rPr sz="1000" spc="-15" dirty="0">
                <a:latin typeface="Lucida Sans Unicode"/>
                <a:cs typeface="Lucida Sans Unicode"/>
              </a:rPr>
              <a:t> </a:t>
            </a:r>
            <a:r>
              <a:rPr sz="1000" dirty="0">
                <a:latin typeface="Lucida Sans Unicode"/>
                <a:cs typeface="Lucida Sans Unicode"/>
              </a:rPr>
              <a:t>móvil</a:t>
            </a:r>
            <a:r>
              <a:rPr sz="1000" spc="-10" dirty="0">
                <a:latin typeface="Lucida Sans Unicode"/>
                <a:cs typeface="Lucida Sans Unicode"/>
              </a:rPr>
              <a:t> </a:t>
            </a:r>
            <a:r>
              <a:rPr sz="1000" spc="50" dirty="0">
                <a:latin typeface="Lucida Sans Unicode"/>
                <a:cs typeface="Lucida Sans Unicode"/>
              </a:rPr>
              <a:t>de</a:t>
            </a:r>
            <a:r>
              <a:rPr sz="1000" dirty="0">
                <a:latin typeface="Lucida Sans Unicode"/>
                <a:cs typeface="Lucida Sans Unicode"/>
              </a:rPr>
              <a:t> </a:t>
            </a:r>
            <a:r>
              <a:rPr sz="1000" spc="-60" dirty="0">
                <a:latin typeface="Lucida Sans Unicode"/>
                <a:cs typeface="Lucida Sans Unicode"/>
              </a:rPr>
              <a:t>3</a:t>
            </a:r>
            <a:r>
              <a:rPr sz="1000" spc="-15" dirty="0">
                <a:latin typeface="Lucida Sans Unicode"/>
                <a:cs typeface="Lucida Sans Unicode"/>
              </a:rPr>
              <a:t> </a:t>
            </a:r>
            <a:r>
              <a:rPr sz="1000" dirty="0">
                <a:latin typeface="Lucida Sans Unicode"/>
                <a:cs typeface="Lucida Sans Unicode"/>
              </a:rPr>
              <a:t>meses);</a:t>
            </a:r>
            <a:r>
              <a:rPr sz="1000" spc="-10" dirty="0">
                <a:latin typeface="Lucida Sans Unicode"/>
                <a:cs typeface="Lucida Sans Unicode"/>
              </a:rPr>
              <a:t> </a:t>
            </a:r>
            <a:r>
              <a:rPr sz="1000" spc="75" dirty="0">
                <a:latin typeface="Lucida Sans Unicode"/>
                <a:cs typeface="Lucida Sans Unicode"/>
              </a:rPr>
              <a:t>Jun</a:t>
            </a:r>
            <a:r>
              <a:rPr sz="1000" spc="-15" dirty="0">
                <a:latin typeface="Lucida Sans Unicode"/>
                <a:cs typeface="Lucida Sans Unicode"/>
              </a:rPr>
              <a:t> </a:t>
            </a:r>
            <a:r>
              <a:rPr sz="1000" spc="175" dirty="0">
                <a:latin typeface="Lucida Sans Unicode"/>
                <a:cs typeface="Lucida Sans Unicode"/>
              </a:rPr>
              <a:t>–</a:t>
            </a:r>
            <a:r>
              <a:rPr sz="1000" spc="-15" dirty="0">
                <a:latin typeface="Lucida Sans Unicode"/>
                <a:cs typeface="Lucida Sans Unicode"/>
              </a:rPr>
              <a:t> </a:t>
            </a:r>
            <a:r>
              <a:rPr sz="1000" spc="-25" dirty="0">
                <a:latin typeface="Lucida Sans Unicode"/>
                <a:cs typeface="Lucida Sans Unicode"/>
              </a:rPr>
              <a:t>26</a:t>
            </a:r>
            <a:endParaRPr sz="1000">
              <a:latin typeface="Lucida Sans Unicode"/>
              <a:cs typeface="Lucida Sans Unicode"/>
            </a:endParaRPr>
          </a:p>
        </p:txBody>
      </p:sp>
      <p:grpSp>
        <p:nvGrpSpPr>
          <p:cNvPr id="60" name="object 60"/>
          <p:cNvGrpSpPr/>
          <p:nvPr/>
        </p:nvGrpSpPr>
        <p:grpSpPr>
          <a:xfrm>
            <a:off x="6114914" y="2124888"/>
            <a:ext cx="3749040" cy="3664585"/>
            <a:chOff x="6114914" y="2124888"/>
            <a:chExt cx="3749040" cy="3664585"/>
          </a:xfrm>
        </p:grpSpPr>
        <p:sp>
          <p:nvSpPr>
            <p:cNvPr id="61" name="object 61"/>
            <p:cNvSpPr/>
            <p:nvPr/>
          </p:nvSpPr>
          <p:spPr>
            <a:xfrm>
              <a:off x="9068651" y="5640603"/>
              <a:ext cx="700405" cy="114300"/>
            </a:xfrm>
            <a:custGeom>
              <a:avLst/>
              <a:gdLst/>
              <a:ahLst/>
              <a:cxnLst/>
              <a:rect l="l" t="t" r="r" b="b"/>
              <a:pathLst>
                <a:path w="700404" h="114300">
                  <a:moveTo>
                    <a:pt x="289191" y="76073"/>
                  </a:moveTo>
                  <a:lnTo>
                    <a:pt x="0" y="76073"/>
                  </a:lnTo>
                  <a:lnTo>
                    <a:pt x="0" y="114122"/>
                  </a:lnTo>
                  <a:lnTo>
                    <a:pt x="289191" y="114122"/>
                  </a:lnTo>
                  <a:lnTo>
                    <a:pt x="289191" y="76073"/>
                  </a:lnTo>
                  <a:close/>
                </a:path>
                <a:path w="700404" h="114300">
                  <a:moveTo>
                    <a:pt x="700138" y="0"/>
                  </a:moveTo>
                  <a:lnTo>
                    <a:pt x="410946" y="0"/>
                  </a:lnTo>
                  <a:lnTo>
                    <a:pt x="410946" y="114122"/>
                  </a:lnTo>
                  <a:lnTo>
                    <a:pt x="700138" y="114122"/>
                  </a:lnTo>
                  <a:lnTo>
                    <a:pt x="700138" y="0"/>
                  </a:lnTo>
                  <a:close/>
                </a:path>
              </a:pathLst>
            </a:custGeom>
            <a:solidFill>
              <a:srgbClr val="BFBFBF"/>
            </a:solidFill>
          </p:spPr>
          <p:txBody>
            <a:bodyPr wrap="square" lIns="0" tIns="0" rIns="0" bIns="0" rtlCol="0"/>
            <a:lstStyle/>
            <a:p>
              <a:endParaRPr/>
            </a:p>
          </p:txBody>
        </p:sp>
        <p:sp>
          <p:nvSpPr>
            <p:cNvPr id="62" name="object 62"/>
            <p:cNvSpPr/>
            <p:nvPr/>
          </p:nvSpPr>
          <p:spPr>
            <a:xfrm>
              <a:off x="9068651" y="5640598"/>
              <a:ext cx="700405" cy="114300"/>
            </a:xfrm>
            <a:custGeom>
              <a:avLst/>
              <a:gdLst/>
              <a:ahLst/>
              <a:cxnLst/>
              <a:rect l="l" t="t" r="r" b="b"/>
              <a:pathLst>
                <a:path w="700404" h="114300">
                  <a:moveTo>
                    <a:pt x="0" y="76077"/>
                  </a:moveTo>
                  <a:lnTo>
                    <a:pt x="289190" y="76077"/>
                  </a:lnTo>
                  <a:lnTo>
                    <a:pt x="289190" y="114115"/>
                  </a:lnTo>
                  <a:lnTo>
                    <a:pt x="0" y="114115"/>
                  </a:lnTo>
                  <a:lnTo>
                    <a:pt x="0" y="76077"/>
                  </a:lnTo>
                  <a:close/>
                </a:path>
                <a:path w="700404" h="114300">
                  <a:moveTo>
                    <a:pt x="410954" y="0"/>
                  </a:moveTo>
                  <a:lnTo>
                    <a:pt x="700145" y="0"/>
                  </a:lnTo>
                  <a:lnTo>
                    <a:pt x="700145" y="114115"/>
                  </a:lnTo>
                  <a:lnTo>
                    <a:pt x="410954" y="114115"/>
                  </a:lnTo>
                  <a:lnTo>
                    <a:pt x="410954" y="0"/>
                  </a:lnTo>
                  <a:close/>
                </a:path>
              </a:pathLst>
            </a:custGeom>
            <a:ln w="3175">
              <a:solidFill>
                <a:srgbClr val="000000"/>
              </a:solidFill>
            </a:ln>
          </p:spPr>
          <p:txBody>
            <a:bodyPr wrap="square" lIns="0" tIns="0" rIns="0" bIns="0" rtlCol="0"/>
            <a:lstStyle/>
            <a:p>
              <a:endParaRPr/>
            </a:p>
          </p:txBody>
        </p:sp>
        <p:sp>
          <p:nvSpPr>
            <p:cNvPr id="63" name="object 63"/>
            <p:cNvSpPr/>
            <p:nvPr/>
          </p:nvSpPr>
          <p:spPr>
            <a:xfrm>
              <a:off x="6176746" y="4955908"/>
              <a:ext cx="3592195" cy="798830"/>
            </a:xfrm>
            <a:custGeom>
              <a:avLst/>
              <a:gdLst/>
              <a:ahLst/>
              <a:cxnLst/>
              <a:rect l="l" t="t" r="r" b="b"/>
              <a:pathLst>
                <a:path w="3592195" h="798829">
                  <a:moveTo>
                    <a:pt x="296799" y="722731"/>
                  </a:moveTo>
                  <a:lnTo>
                    <a:pt x="0" y="722731"/>
                  </a:lnTo>
                  <a:lnTo>
                    <a:pt x="0" y="798817"/>
                  </a:lnTo>
                  <a:lnTo>
                    <a:pt x="296799" y="798817"/>
                  </a:lnTo>
                  <a:lnTo>
                    <a:pt x="296799" y="722731"/>
                  </a:lnTo>
                  <a:close/>
                </a:path>
                <a:path w="3592195" h="798829">
                  <a:moveTo>
                    <a:pt x="707745" y="760768"/>
                  </a:moveTo>
                  <a:lnTo>
                    <a:pt x="410946" y="760768"/>
                  </a:lnTo>
                  <a:lnTo>
                    <a:pt x="410946" y="798817"/>
                  </a:lnTo>
                  <a:lnTo>
                    <a:pt x="707745" y="798817"/>
                  </a:lnTo>
                  <a:lnTo>
                    <a:pt x="707745" y="760768"/>
                  </a:lnTo>
                  <a:close/>
                </a:path>
                <a:path w="3592195" h="798829">
                  <a:moveTo>
                    <a:pt x="2770136" y="722731"/>
                  </a:moveTo>
                  <a:lnTo>
                    <a:pt x="2473337" y="722731"/>
                  </a:lnTo>
                  <a:lnTo>
                    <a:pt x="2473337" y="798817"/>
                  </a:lnTo>
                  <a:lnTo>
                    <a:pt x="2770136" y="798817"/>
                  </a:lnTo>
                  <a:lnTo>
                    <a:pt x="2770136" y="722731"/>
                  </a:lnTo>
                  <a:close/>
                </a:path>
                <a:path w="3592195" h="798829">
                  <a:moveTo>
                    <a:pt x="3181096" y="540143"/>
                  </a:moveTo>
                  <a:lnTo>
                    <a:pt x="2891904" y="540143"/>
                  </a:lnTo>
                  <a:lnTo>
                    <a:pt x="2891904" y="760768"/>
                  </a:lnTo>
                  <a:lnTo>
                    <a:pt x="3181096" y="760768"/>
                  </a:lnTo>
                  <a:lnTo>
                    <a:pt x="3181096" y="540143"/>
                  </a:lnTo>
                  <a:close/>
                </a:path>
                <a:path w="3592195" h="798829">
                  <a:moveTo>
                    <a:pt x="3592042" y="0"/>
                  </a:moveTo>
                  <a:lnTo>
                    <a:pt x="3302851" y="0"/>
                  </a:lnTo>
                  <a:lnTo>
                    <a:pt x="3302851" y="684695"/>
                  </a:lnTo>
                  <a:lnTo>
                    <a:pt x="3592042" y="684695"/>
                  </a:lnTo>
                  <a:lnTo>
                    <a:pt x="3592042" y="0"/>
                  </a:lnTo>
                  <a:close/>
                </a:path>
              </a:pathLst>
            </a:custGeom>
            <a:solidFill>
              <a:srgbClr val="FFB3B3"/>
            </a:solidFill>
          </p:spPr>
          <p:txBody>
            <a:bodyPr wrap="square" lIns="0" tIns="0" rIns="0" bIns="0" rtlCol="0"/>
            <a:lstStyle/>
            <a:p>
              <a:endParaRPr/>
            </a:p>
          </p:txBody>
        </p:sp>
        <p:sp>
          <p:nvSpPr>
            <p:cNvPr id="64" name="object 64"/>
            <p:cNvSpPr/>
            <p:nvPr/>
          </p:nvSpPr>
          <p:spPr>
            <a:xfrm>
              <a:off x="6176747" y="4955905"/>
              <a:ext cx="3592195" cy="798830"/>
            </a:xfrm>
            <a:custGeom>
              <a:avLst/>
              <a:gdLst/>
              <a:ahLst/>
              <a:cxnLst/>
              <a:rect l="l" t="t" r="r" b="b"/>
              <a:pathLst>
                <a:path w="3592195" h="798829">
                  <a:moveTo>
                    <a:pt x="0" y="722731"/>
                  </a:moveTo>
                  <a:lnTo>
                    <a:pt x="296800" y="722731"/>
                  </a:lnTo>
                  <a:lnTo>
                    <a:pt x="296800" y="798808"/>
                  </a:lnTo>
                  <a:lnTo>
                    <a:pt x="0" y="798808"/>
                  </a:lnTo>
                  <a:lnTo>
                    <a:pt x="0" y="722731"/>
                  </a:lnTo>
                  <a:close/>
                </a:path>
                <a:path w="3592195" h="798829">
                  <a:moveTo>
                    <a:pt x="410954" y="760770"/>
                  </a:moveTo>
                  <a:lnTo>
                    <a:pt x="707755" y="760770"/>
                  </a:lnTo>
                  <a:lnTo>
                    <a:pt x="707755" y="798808"/>
                  </a:lnTo>
                  <a:lnTo>
                    <a:pt x="410954" y="798808"/>
                  </a:lnTo>
                  <a:lnTo>
                    <a:pt x="410954" y="760770"/>
                  </a:lnTo>
                  <a:close/>
                </a:path>
                <a:path w="3592195" h="798829">
                  <a:moveTo>
                    <a:pt x="2473338" y="722731"/>
                  </a:moveTo>
                  <a:lnTo>
                    <a:pt x="2770139" y="722731"/>
                  </a:lnTo>
                  <a:lnTo>
                    <a:pt x="2770139" y="798808"/>
                  </a:lnTo>
                  <a:lnTo>
                    <a:pt x="2473338" y="798808"/>
                  </a:lnTo>
                  <a:lnTo>
                    <a:pt x="2473338" y="722731"/>
                  </a:lnTo>
                  <a:close/>
                </a:path>
                <a:path w="3592195" h="798829">
                  <a:moveTo>
                    <a:pt x="2891903" y="540146"/>
                  </a:moveTo>
                  <a:lnTo>
                    <a:pt x="3181094" y="540146"/>
                  </a:lnTo>
                  <a:lnTo>
                    <a:pt x="3181094" y="760770"/>
                  </a:lnTo>
                  <a:lnTo>
                    <a:pt x="2891903" y="760770"/>
                  </a:lnTo>
                  <a:lnTo>
                    <a:pt x="2891903" y="540146"/>
                  </a:lnTo>
                  <a:close/>
                </a:path>
                <a:path w="3592195" h="798829">
                  <a:moveTo>
                    <a:pt x="3302858" y="0"/>
                  </a:moveTo>
                  <a:lnTo>
                    <a:pt x="3592048" y="0"/>
                  </a:lnTo>
                  <a:lnTo>
                    <a:pt x="3592048" y="684693"/>
                  </a:lnTo>
                  <a:lnTo>
                    <a:pt x="3302858" y="684693"/>
                  </a:lnTo>
                  <a:lnTo>
                    <a:pt x="3302858" y="0"/>
                  </a:lnTo>
                  <a:close/>
                </a:path>
              </a:pathLst>
            </a:custGeom>
            <a:ln w="3175">
              <a:solidFill>
                <a:srgbClr val="000000"/>
              </a:solidFill>
            </a:ln>
          </p:spPr>
          <p:txBody>
            <a:bodyPr wrap="square" lIns="0" tIns="0" rIns="0" bIns="0" rtlCol="0"/>
            <a:lstStyle/>
            <a:p>
              <a:endParaRPr/>
            </a:p>
          </p:txBody>
        </p:sp>
        <p:sp>
          <p:nvSpPr>
            <p:cNvPr id="65" name="object 65"/>
            <p:cNvSpPr/>
            <p:nvPr/>
          </p:nvSpPr>
          <p:spPr>
            <a:xfrm>
              <a:off x="6176746" y="3038766"/>
              <a:ext cx="3592195" cy="2716530"/>
            </a:xfrm>
            <a:custGeom>
              <a:avLst/>
              <a:gdLst/>
              <a:ahLst/>
              <a:cxnLst/>
              <a:rect l="l" t="t" r="r" b="b"/>
              <a:pathLst>
                <a:path w="3592195" h="2716529">
                  <a:moveTo>
                    <a:pt x="296799" y="0"/>
                  </a:moveTo>
                  <a:lnTo>
                    <a:pt x="0" y="0"/>
                  </a:lnTo>
                  <a:lnTo>
                    <a:pt x="0" y="2639872"/>
                  </a:lnTo>
                  <a:lnTo>
                    <a:pt x="296799" y="2639872"/>
                  </a:lnTo>
                  <a:lnTo>
                    <a:pt x="296799" y="0"/>
                  </a:lnTo>
                  <a:close/>
                </a:path>
                <a:path w="3592195" h="2716529">
                  <a:moveTo>
                    <a:pt x="707745" y="1734553"/>
                  </a:moveTo>
                  <a:lnTo>
                    <a:pt x="410946" y="1734553"/>
                  </a:lnTo>
                  <a:lnTo>
                    <a:pt x="410946" y="2677909"/>
                  </a:lnTo>
                  <a:lnTo>
                    <a:pt x="707745" y="2677909"/>
                  </a:lnTo>
                  <a:lnTo>
                    <a:pt x="707745" y="1734553"/>
                  </a:lnTo>
                  <a:close/>
                </a:path>
                <a:path w="3592195" h="2716529">
                  <a:moveTo>
                    <a:pt x="1118704" y="2350782"/>
                  </a:moveTo>
                  <a:lnTo>
                    <a:pt x="821905" y="2350782"/>
                  </a:lnTo>
                  <a:lnTo>
                    <a:pt x="821905" y="2715958"/>
                  </a:lnTo>
                  <a:lnTo>
                    <a:pt x="1118704" y="2715958"/>
                  </a:lnTo>
                  <a:lnTo>
                    <a:pt x="1118704" y="2350782"/>
                  </a:lnTo>
                  <a:close/>
                </a:path>
                <a:path w="3592195" h="2716529">
                  <a:moveTo>
                    <a:pt x="1529664" y="2571407"/>
                  </a:moveTo>
                  <a:lnTo>
                    <a:pt x="1240472" y="2571407"/>
                  </a:lnTo>
                  <a:lnTo>
                    <a:pt x="1240472" y="2715958"/>
                  </a:lnTo>
                  <a:lnTo>
                    <a:pt x="1529664" y="2715958"/>
                  </a:lnTo>
                  <a:lnTo>
                    <a:pt x="1529664" y="2571407"/>
                  </a:lnTo>
                  <a:close/>
                </a:path>
                <a:path w="3592195" h="2716529">
                  <a:moveTo>
                    <a:pt x="1948230" y="2601836"/>
                  </a:moveTo>
                  <a:lnTo>
                    <a:pt x="1651419" y="2601836"/>
                  </a:lnTo>
                  <a:lnTo>
                    <a:pt x="1651419" y="2715958"/>
                  </a:lnTo>
                  <a:lnTo>
                    <a:pt x="1948230" y="2715958"/>
                  </a:lnTo>
                  <a:lnTo>
                    <a:pt x="1948230" y="2601836"/>
                  </a:lnTo>
                  <a:close/>
                </a:path>
                <a:path w="3592195" h="2716529">
                  <a:moveTo>
                    <a:pt x="2359177" y="2533370"/>
                  </a:moveTo>
                  <a:lnTo>
                    <a:pt x="2062378" y="2533370"/>
                  </a:lnTo>
                  <a:lnTo>
                    <a:pt x="2062378" y="2715958"/>
                  </a:lnTo>
                  <a:lnTo>
                    <a:pt x="2359177" y="2715958"/>
                  </a:lnTo>
                  <a:lnTo>
                    <a:pt x="2359177" y="2533370"/>
                  </a:lnTo>
                  <a:close/>
                </a:path>
                <a:path w="3592195" h="2716529">
                  <a:moveTo>
                    <a:pt x="2770136" y="2206231"/>
                  </a:moveTo>
                  <a:lnTo>
                    <a:pt x="2473337" y="2206231"/>
                  </a:lnTo>
                  <a:lnTo>
                    <a:pt x="2473337" y="2639872"/>
                  </a:lnTo>
                  <a:lnTo>
                    <a:pt x="2770136" y="2639872"/>
                  </a:lnTo>
                  <a:lnTo>
                    <a:pt x="2770136" y="2206231"/>
                  </a:lnTo>
                  <a:close/>
                </a:path>
                <a:path w="3592195" h="2716529">
                  <a:moveTo>
                    <a:pt x="3181096" y="1521548"/>
                  </a:moveTo>
                  <a:lnTo>
                    <a:pt x="2891904" y="1521548"/>
                  </a:lnTo>
                  <a:lnTo>
                    <a:pt x="2891904" y="2457285"/>
                  </a:lnTo>
                  <a:lnTo>
                    <a:pt x="3181096" y="2457285"/>
                  </a:lnTo>
                  <a:lnTo>
                    <a:pt x="3181096" y="1521548"/>
                  </a:lnTo>
                  <a:close/>
                </a:path>
                <a:path w="3592195" h="2716529">
                  <a:moveTo>
                    <a:pt x="3592042" y="395605"/>
                  </a:moveTo>
                  <a:lnTo>
                    <a:pt x="3302851" y="395605"/>
                  </a:lnTo>
                  <a:lnTo>
                    <a:pt x="3302851" y="1917141"/>
                  </a:lnTo>
                  <a:lnTo>
                    <a:pt x="3592042" y="1917141"/>
                  </a:lnTo>
                  <a:lnTo>
                    <a:pt x="3592042" y="395605"/>
                  </a:lnTo>
                  <a:close/>
                </a:path>
              </a:pathLst>
            </a:custGeom>
            <a:solidFill>
              <a:srgbClr val="FF6666"/>
            </a:solidFill>
          </p:spPr>
          <p:txBody>
            <a:bodyPr wrap="square" lIns="0" tIns="0" rIns="0" bIns="0" rtlCol="0"/>
            <a:lstStyle/>
            <a:p>
              <a:endParaRPr/>
            </a:p>
          </p:txBody>
        </p:sp>
        <p:sp>
          <p:nvSpPr>
            <p:cNvPr id="66" name="object 66"/>
            <p:cNvSpPr/>
            <p:nvPr/>
          </p:nvSpPr>
          <p:spPr>
            <a:xfrm>
              <a:off x="6176747" y="3038763"/>
              <a:ext cx="3592195" cy="2716530"/>
            </a:xfrm>
            <a:custGeom>
              <a:avLst/>
              <a:gdLst/>
              <a:ahLst/>
              <a:cxnLst/>
              <a:rect l="l" t="t" r="r" b="b"/>
              <a:pathLst>
                <a:path w="3592195" h="2716529">
                  <a:moveTo>
                    <a:pt x="0" y="0"/>
                  </a:moveTo>
                  <a:lnTo>
                    <a:pt x="296800" y="0"/>
                  </a:lnTo>
                  <a:lnTo>
                    <a:pt x="296800" y="2639872"/>
                  </a:lnTo>
                  <a:lnTo>
                    <a:pt x="0" y="2639872"/>
                  </a:lnTo>
                  <a:lnTo>
                    <a:pt x="0" y="0"/>
                  </a:lnTo>
                  <a:close/>
                </a:path>
                <a:path w="3592195" h="2716529">
                  <a:moveTo>
                    <a:pt x="410954" y="1734556"/>
                  </a:moveTo>
                  <a:lnTo>
                    <a:pt x="707755" y="1734556"/>
                  </a:lnTo>
                  <a:lnTo>
                    <a:pt x="707755" y="2677911"/>
                  </a:lnTo>
                  <a:lnTo>
                    <a:pt x="410954" y="2677911"/>
                  </a:lnTo>
                  <a:lnTo>
                    <a:pt x="410954" y="1734556"/>
                  </a:lnTo>
                  <a:close/>
                </a:path>
                <a:path w="3592195" h="2716529">
                  <a:moveTo>
                    <a:pt x="821909" y="2350780"/>
                  </a:moveTo>
                  <a:lnTo>
                    <a:pt x="1118710" y="2350780"/>
                  </a:lnTo>
                  <a:lnTo>
                    <a:pt x="1118710" y="2715949"/>
                  </a:lnTo>
                  <a:lnTo>
                    <a:pt x="821909" y="2715949"/>
                  </a:lnTo>
                  <a:lnTo>
                    <a:pt x="821909" y="2350780"/>
                  </a:lnTo>
                  <a:close/>
                </a:path>
                <a:path w="3592195" h="2716529">
                  <a:moveTo>
                    <a:pt x="1240474" y="2571403"/>
                  </a:moveTo>
                  <a:lnTo>
                    <a:pt x="1529664" y="2571403"/>
                  </a:lnTo>
                  <a:lnTo>
                    <a:pt x="1529664" y="2715949"/>
                  </a:lnTo>
                  <a:lnTo>
                    <a:pt x="1240474" y="2715949"/>
                  </a:lnTo>
                  <a:lnTo>
                    <a:pt x="1240474" y="2571403"/>
                  </a:lnTo>
                  <a:close/>
                </a:path>
                <a:path w="3592195" h="2716529">
                  <a:moveTo>
                    <a:pt x="1651429" y="2601834"/>
                  </a:moveTo>
                  <a:lnTo>
                    <a:pt x="1948229" y="2601834"/>
                  </a:lnTo>
                  <a:lnTo>
                    <a:pt x="1948229" y="2715949"/>
                  </a:lnTo>
                  <a:lnTo>
                    <a:pt x="1651429" y="2715949"/>
                  </a:lnTo>
                  <a:lnTo>
                    <a:pt x="1651429" y="2601834"/>
                  </a:lnTo>
                  <a:close/>
                </a:path>
                <a:path w="3592195" h="2716529">
                  <a:moveTo>
                    <a:pt x="2062384" y="2533364"/>
                  </a:moveTo>
                  <a:lnTo>
                    <a:pt x="2359184" y="2533364"/>
                  </a:lnTo>
                  <a:lnTo>
                    <a:pt x="2359184" y="2715949"/>
                  </a:lnTo>
                  <a:lnTo>
                    <a:pt x="2062384" y="2715949"/>
                  </a:lnTo>
                  <a:lnTo>
                    <a:pt x="2062384" y="2533364"/>
                  </a:lnTo>
                  <a:close/>
                </a:path>
                <a:path w="3592195" h="2716529">
                  <a:moveTo>
                    <a:pt x="2473338" y="2206233"/>
                  </a:moveTo>
                  <a:lnTo>
                    <a:pt x="2770139" y="2206233"/>
                  </a:lnTo>
                  <a:lnTo>
                    <a:pt x="2770139" y="2639872"/>
                  </a:lnTo>
                  <a:lnTo>
                    <a:pt x="2473338" y="2639872"/>
                  </a:lnTo>
                  <a:lnTo>
                    <a:pt x="2473338" y="2206233"/>
                  </a:lnTo>
                  <a:close/>
                </a:path>
                <a:path w="3592195" h="2716529">
                  <a:moveTo>
                    <a:pt x="2891903" y="1521540"/>
                  </a:moveTo>
                  <a:lnTo>
                    <a:pt x="3181094" y="1521540"/>
                  </a:lnTo>
                  <a:lnTo>
                    <a:pt x="3181094" y="2457287"/>
                  </a:lnTo>
                  <a:lnTo>
                    <a:pt x="2891903" y="2457287"/>
                  </a:lnTo>
                  <a:lnTo>
                    <a:pt x="2891903" y="1521540"/>
                  </a:lnTo>
                  <a:close/>
                </a:path>
                <a:path w="3592195" h="2716529">
                  <a:moveTo>
                    <a:pt x="3302858" y="395600"/>
                  </a:moveTo>
                  <a:lnTo>
                    <a:pt x="3592048" y="395600"/>
                  </a:lnTo>
                  <a:lnTo>
                    <a:pt x="3592048" y="1917141"/>
                  </a:lnTo>
                  <a:lnTo>
                    <a:pt x="3302858" y="1917141"/>
                  </a:lnTo>
                  <a:lnTo>
                    <a:pt x="3302858" y="395600"/>
                  </a:lnTo>
                  <a:close/>
                </a:path>
              </a:pathLst>
            </a:custGeom>
            <a:ln w="3175">
              <a:solidFill>
                <a:srgbClr val="000000"/>
              </a:solidFill>
            </a:ln>
          </p:spPr>
          <p:txBody>
            <a:bodyPr wrap="square" lIns="0" tIns="0" rIns="0" bIns="0" rtlCol="0"/>
            <a:lstStyle/>
            <a:p>
              <a:endParaRPr/>
            </a:p>
          </p:txBody>
        </p:sp>
        <p:sp>
          <p:nvSpPr>
            <p:cNvPr id="67" name="object 67"/>
            <p:cNvSpPr/>
            <p:nvPr/>
          </p:nvSpPr>
          <p:spPr>
            <a:xfrm>
              <a:off x="6176746" y="2133447"/>
              <a:ext cx="3592195" cy="3507740"/>
            </a:xfrm>
            <a:custGeom>
              <a:avLst/>
              <a:gdLst/>
              <a:ahLst/>
              <a:cxnLst/>
              <a:rect l="l" t="t" r="r" b="b"/>
              <a:pathLst>
                <a:path w="3592195" h="3507740">
                  <a:moveTo>
                    <a:pt x="296799" y="0"/>
                  </a:moveTo>
                  <a:lnTo>
                    <a:pt x="0" y="0"/>
                  </a:lnTo>
                  <a:lnTo>
                    <a:pt x="0" y="905319"/>
                  </a:lnTo>
                  <a:lnTo>
                    <a:pt x="296799" y="905319"/>
                  </a:lnTo>
                  <a:lnTo>
                    <a:pt x="296799" y="0"/>
                  </a:lnTo>
                  <a:close/>
                </a:path>
                <a:path w="3592195" h="3507740">
                  <a:moveTo>
                    <a:pt x="707745" y="578192"/>
                  </a:moveTo>
                  <a:lnTo>
                    <a:pt x="410946" y="578192"/>
                  </a:lnTo>
                  <a:lnTo>
                    <a:pt x="410946" y="2639872"/>
                  </a:lnTo>
                  <a:lnTo>
                    <a:pt x="707745" y="2639872"/>
                  </a:lnTo>
                  <a:lnTo>
                    <a:pt x="707745" y="578192"/>
                  </a:lnTo>
                  <a:close/>
                </a:path>
                <a:path w="3592195" h="3507740">
                  <a:moveTo>
                    <a:pt x="1118704" y="1734566"/>
                  </a:moveTo>
                  <a:lnTo>
                    <a:pt x="821905" y="1734566"/>
                  </a:lnTo>
                  <a:lnTo>
                    <a:pt x="821905" y="3256102"/>
                  </a:lnTo>
                  <a:lnTo>
                    <a:pt x="1118704" y="3256102"/>
                  </a:lnTo>
                  <a:lnTo>
                    <a:pt x="1118704" y="1734566"/>
                  </a:lnTo>
                  <a:close/>
                </a:path>
                <a:path w="3592195" h="3507740">
                  <a:moveTo>
                    <a:pt x="1529664" y="2571407"/>
                  </a:moveTo>
                  <a:lnTo>
                    <a:pt x="1240472" y="2571407"/>
                  </a:lnTo>
                  <a:lnTo>
                    <a:pt x="1240472" y="3476726"/>
                  </a:lnTo>
                  <a:lnTo>
                    <a:pt x="1529664" y="3476726"/>
                  </a:lnTo>
                  <a:lnTo>
                    <a:pt x="1529664" y="2571407"/>
                  </a:lnTo>
                  <a:close/>
                </a:path>
                <a:path w="3592195" h="3507740">
                  <a:moveTo>
                    <a:pt x="1948230" y="2928975"/>
                  </a:moveTo>
                  <a:lnTo>
                    <a:pt x="1651419" y="2928975"/>
                  </a:lnTo>
                  <a:lnTo>
                    <a:pt x="1651419" y="3507155"/>
                  </a:lnTo>
                  <a:lnTo>
                    <a:pt x="1948230" y="3507155"/>
                  </a:lnTo>
                  <a:lnTo>
                    <a:pt x="1948230" y="2928975"/>
                  </a:lnTo>
                  <a:close/>
                </a:path>
                <a:path w="3592195" h="3507740">
                  <a:moveTo>
                    <a:pt x="2359177" y="2715958"/>
                  </a:moveTo>
                  <a:lnTo>
                    <a:pt x="2062378" y="2715958"/>
                  </a:lnTo>
                  <a:lnTo>
                    <a:pt x="2062378" y="3438690"/>
                  </a:lnTo>
                  <a:lnTo>
                    <a:pt x="2359177" y="3438690"/>
                  </a:lnTo>
                  <a:lnTo>
                    <a:pt x="2359177" y="2715958"/>
                  </a:lnTo>
                  <a:close/>
                </a:path>
                <a:path w="3592195" h="3507740">
                  <a:moveTo>
                    <a:pt x="2770136" y="1955190"/>
                  </a:moveTo>
                  <a:lnTo>
                    <a:pt x="2473337" y="1955190"/>
                  </a:lnTo>
                  <a:lnTo>
                    <a:pt x="2473337" y="3111550"/>
                  </a:lnTo>
                  <a:lnTo>
                    <a:pt x="2770136" y="3111550"/>
                  </a:lnTo>
                  <a:lnTo>
                    <a:pt x="2770136" y="1955190"/>
                  </a:lnTo>
                  <a:close/>
                </a:path>
                <a:path w="3592195" h="3507740">
                  <a:moveTo>
                    <a:pt x="3181096" y="1011834"/>
                  </a:moveTo>
                  <a:lnTo>
                    <a:pt x="2891904" y="1011834"/>
                  </a:lnTo>
                  <a:lnTo>
                    <a:pt x="2891904" y="2426868"/>
                  </a:lnTo>
                  <a:lnTo>
                    <a:pt x="3181096" y="2426868"/>
                  </a:lnTo>
                  <a:lnTo>
                    <a:pt x="3181096" y="1011834"/>
                  </a:lnTo>
                  <a:close/>
                </a:path>
                <a:path w="3592195" h="3507740">
                  <a:moveTo>
                    <a:pt x="3592042" y="251053"/>
                  </a:moveTo>
                  <a:lnTo>
                    <a:pt x="3302851" y="251053"/>
                  </a:lnTo>
                  <a:lnTo>
                    <a:pt x="3302851" y="1300924"/>
                  </a:lnTo>
                  <a:lnTo>
                    <a:pt x="3592042" y="1300924"/>
                  </a:lnTo>
                  <a:lnTo>
                    <a:pt x="3592042" y="251053"/>
                  </a:lnTo>
                  <a:close/>
                </a:path>
              </a:pathLst>
            </a:custGeom>
            <a:solidFill>
              <a:srgbClr val="FF0000"/>
            </a:solidFill>
          </p:spPr>
          <p:txBody>
            <a:bodyPr wrap="square" lIns="0" tIns="0" rIns="0" bIns="0" rtlCol="0"/>
            <a:lstStyle/>
            <a:p>
              <a:endParaRPr/>
            </a:p>
          </p:txBody>
        </p:sp>
        <p:sp>
          <p:nvSpPr>
            <p:cNvPr id="68" name="object 68"/>
            <p:cNvSpPr/>
            <p:nvPr/>
          </p:nvSpPr>
          <p:spPr>
            <a:xfrm>
              <a:off x="6176747" y="2133447"/>
              <a:ext cx="3592195" cy="3507740"/>
            </a:xfrm>
            <a:custGeom>
              <a:avLst/>
              <a:gdLst/>
              <a:ahLst/>
              <a:cxnLst/>
              <a:rect l="l" t="t" r="r" b="b"/>
              <a:pathLst>
                <a:path w="3592195" h="3507740">
                  <a:moveTo>
                    <a:pt x="0" y="0"/>
                  </a:moveTo>
                  <a:lnTo>
                    <a:pt x="296800" y="0"/>
                  </a:lnTo>
                  <a:lnTo>
                    <a:pt x="296800" y="905316"/>
                  </a:lnTo>
                  <a:lnTo>
                    <a:pt x="0" y="905316"/>
                  </a:lnTo>
                  <a:lnTo>
                    <a:pt x="0" y="0"/>
                  </a:lnTo>
                  <a:close/>
                </a:path>
                <a:path w="3592195" h="3507740">
                  <a:moveTo>
                    <a:pt x="410954" y="578185"/>
                  </a:moveTo>
                  <a:lnTo>
                    <a:pt x="707755" y="578185"/>
                  </a:lnTo>
                  <a:lnTo>
                    <a:pt x="707755" y="2639872"/>
                  </a:lnTo>
                  <a:lnTo>
                    <a:pt x="410954" y="2639872"/>
                  </a:lnTo>
                  <a:lnTo>
                    <a:pt x="410954" y="578185"/>
                  </a:lnTo>
                  <a:close/>
                </a:path>
                <a:path w="3592195" h="3507740">
                  <a:moveTo>
                    <a:pt x="821909" y="1734556"/>
                  </a:moveTo>
                  <a:lnTo>
                    <a:pt x="1118710" y="1734556"/>
                  </a:lnTo>
                  <a:lnTo>
                    <a:pt x="1118710" y="3256096"/>
                  </a:lnTo>
                  <a:lnTo>
                    <a:pt x="821909" y="3256096"/>
                  </a:lnTo>
                  <a:lnTo>
                    <a:pt x="821909" y="1734556"/>
                  </a:lnTo>
                  <a:close/>
                </a:path>
                <a:path w="3592195" h="3507740">
                  <a:moveTo>
                    <a:pt x="1240474" y="2571403"/>
                  </a:moveTo>
                  <a:lnTo>
                    <a:pt x="1529664" y="2571403"/>
                  </a:lnTo>
                  <a:lnTo>
                    <a:pt x="1529664" y="3476720"/>
                  </a:lnTo>
                  <a:lnTo>
                    <a:pt x="1240474" y="3476720"/>
                  </a:lnTo>
                  <a:lnTo>
                    <a:pt x="1240474" y="2571403"/>
                  </a:lnTo>
                  <a:close/>
                </a:path>
                <a:path w="3592195" h="3507740">
                  <a:moveTo>
                    <a:pt x="1651429" y="2928965"/>
                  </a:moveTo>
                  <a:lnTo>
                    <a:pt x="1948229" y="2928965"/>
                  </a:lnTo>
                  <a:lnTo>
                    <a:pt x="1948229" y="3507150"/>
                  </a:lnTo>
                  <a:lnTo>
                    <a:pt x="1651429" y="3507150"/>
                  </a:lnTo>
                  <a:lnTo>
                    <a:pt x="1651429" y="2928965"/>
                  </a:lnTo>
                  <a:close/>
                </a:path>
                <a:path w="3592195" h="3507740">
                  <a:moveTo>
                    <a:pt x="2062384" y="2715949"/>
                  </a:moveTo>
                  <a:lnTo>
                    <a:pt x="2359184" y="2715949"/>
                  </a:lnTo>
                  <a:lnTo>
                    <a:pt x="2359184" y="3438681"/>
                  </a:lnTo>
                  <a:lnTo>
                    <a:pt x="2062384" y="3438681"/>
                  </a:lnTo>
                  <a:lnTo>
                    <a:pt x="2062384" y="2715949"/>
                  </a:lnTo>
                  <a:close/>
                </a:path>
                <a:path w="3592195" h="3507740">
                  <a:moveTo>
                    <a:pt x="2473338" y="1955179"/>
                  </a:moveTo>
                  <a:lnTo>
                    <a:pt x="2770139" y="1955179"/>
                  </a:lnTo>
                  <a:lnTo>
                    <a:pt x="2770139" y="3111550"/>
                  </a:lnTo>
                  <a:lnTo>
                    <a:pt x="2473338" y="3111550"/>
                  </a:lnTo>
                  <a:lnTo>
                    <a:pt x="2473338" y="1955179"/>
                  </a:lnTo>
                  <a:close/>
                </a:path>
                <a:path w="3592195" h="3507740">
                  <a:moveTo>
                    <a:pt x="2891903" y="1011824"/>
                  </a:moveTo>
                  <a:lnTo>
                    <a:pt x="3181094" y="1011824"/>
                  </a:lnTo>
                  <a:lnTo>
                    <a:pt x="3181094" y="2426857"/>
                  </a:lnTo>
                  <a:lnTo>
                    <a:pt x="2891903" y="2426857"/>
                  </a:lnTo>
                  <a:lnTo>
                    <a:pt x="2891903" y="1011824"/>
                  </a:lnTo>
                  <a:close/>
                </a:path>
                <a:path w="3592195" h="3507740">
                  <a:moveTo>
                    <a:pt x="3302858" y="251054"/>
                  </a:moveTo>
                  <a:lnTo>
                    <a:pt x="3592048" y="251054"/>
                  </a:lnTo>
                  <a:lnTo>
                    <a:pt x="3592048" y="1300917"/>
                  </a:lnTo>
                  <a:lnTo>
                    <a:pt x="3302858" y="1300917"/>
                  </a:lnTo>
                  <a:lnTo>
                    <a:pt x="3302858" y="251054"/>
                  </a:lnTo>
                  <a:close/>
                </a:path>
              </a:pathLst>
            </a:custGeom>
            <a:ln w="3175">
              <a:solidFill>
                <a:srgbClr val="000000"/>
              </a:solidFill>
            </a:ln>
          </p:spPr>
          <p:txBody>
            <a:bodyPr wrap="square" lIns="0" tIns="0" rIns="0" bIns="0" rtlCol="0"/>
            <a:lstStyle/>
            <a:p>
              <a:endParaRPr/>
            </a:p>
          </p:txBody>
        </p:sp>
        <p:sp>
          <p:nvSpPr>
            <p:cNvPr id="69" name="object 69"/>
            <p:cNvSpPr/>
            <p:nvPr/>
          </p:nvSpPr>
          <p:spPr>
            <a:xfrm>
              <a:off x="6587693" y="2133447"/>
              <a:ext cx="3181350" cy="2929255"/>
            </a:xfrm>
            <a:custGeom>
              <a:avLst/>
              <a:gdLst/>
              <a:ahLst/>
              <a:cxnLst/>
              <a:rect l="l" t="t" r="r" b="b"/>
              <a:pathLst>
                <a:path w="3181350" h="2929254">
                  <a:moveTo>
                    <a:pt x="296799" y="0"/>
                  </a:moveTo>
                  <a:lnTo>
                    <a:pt x="0" y="0"/>
                  </a:lnTo>
                  <a:lnTo>
                    <a:pt x="0" y="578192"/>
                  </a:lnTo>
                  <a:lnTo>
                    <a:pt x="296799" y="578192"/>
                  </a:lnTo>
                  <a:lnTo>
                    <a:pt x="296799" y="0"/>
                  </a:lnTo>
                  <a:close/>
                </a:path>
                <a:path w="3181350" h="2929254">
                  <a:moveTo>
                    <a:pt x="707758" y="0"/>
                  </a:moveTo>
                  <a:lnTo>
                    <a:pt x="410959" y="0"/>
                  </a:lnTo>
                  <a:lnTo>
                    <a:pt x="410959" y="1734566"/>
                  </a:lnTo>
                  <a:lnTo>
                    <a:pt x="707758" y="1734566"/>
                  </a:lnTo>
                  <a:lnTo>
                    <a:pt x="707758" y="0"/>
                  </a:lnTo>
                  <a:close/>
                </a:path>
                <a:path w="3181350" h="2929254">
                  <a:moveTo>
                    <a:pt x="1118717" y="0"/>
                  </a:moveTo>
                  <a:lnTo>
                    <a:pt x="829525" y="0"/>
                  </a:lnTo>
                  <a:lnTo>
                    <a:pt x="829525" y="2571407"/>
                  </a:lnTo>
                  <a:lnTo>
                    <a:pt x="1118717" y="2571407"/>
                  </a:lnTo>
                  <a:lnTo>
                    <a:pt x="1118717" y="0"/>
                  </a:lnTo>
                  <a:close/>
                </a:path>
                <a:path w="3181350" h="2929254">
                  <a:moveTo>
                    <a:pt x="1537284" y="0"/>
                  </a:moveTo>
                  <a:lnTo>
                    <a:pt x="1240472" y="0"/>
                  </a:lnTo>
                  <a:lnTo>
                    <a:pt x="1240472" y="2928975"/>
                  </a:lnTo>
                  <a:lnTo>
                    <a:pt x="1537284" y="2928975"/>
                  </a:lnTo>
                  <a:lnTo>
                    <a:pt x="1537284" y="0"/>
                  </a:lnTo>
                  <a:close/>
                </a:path>
                <a:path w="3181350" h="2929254">
                  <a:moveTo>
                    <a:pt x="1948230" y="0"/>
                  </a:moveTo>
                  <a:lnTo>
                    <a:pt x="1651431" y="0"/>
                  </a:lnTo>
                  <a:lnTo>
                    <a:pt x="1651431" y="2715958"/>
                  </a:lnTo>
                  <a:lnTo>
                    <a:pt x="1948230" y="2715958"/>
                  </a:lnTo>
                  <a:lnTo>
                    <a:pt x="1948230" y="0"/>
                  </a:lnTo>
                  <a:close/>
                </a:path>
                <a:path w="3181350" h="2929254">
                  <a:moveTo>
                    <a:pt x="2359190" y="0"/>
                  </a:moveTo>
                  <a:lnTo>
                    <a:pt x="2062391" y="0"/>
                  </a:lnTo>
                  <a:lnTo>
                    <a:pt x="2062391" y="1955190"/>
                  </a:lnTo>
                  <a:lnTo>
                    <a:pt x="2359190" y="1955190"/>
                  </a:lnTo>
                  <a:lnTo>
                    <a:pt x="2359190" y="0"/>
                  </a:lnTo>
                  <a:close/>
                </a:path>
                <a:path w="3181350" h="2929254">
                  <a:moveTo>
                    <a:pt x="2770149" y="0"/>
                  </a:moveTo>
                  <a:lnTo>
                    <a:pt x="2480957" y="0"/>
                  </a:lnTo>
                  <a:lnTo>
                    <a:pt x="2480957" y="1011834"/>
                  </a:lnTo>
                  <a:lnTo>
                    <a:pt x="2770149" y="1011834"/>
                  </a:lnTo>
                  <a:lnTo>
                    <a:pt x="2770149" y="0"/>
                  </a:lnTo>
                  <a:close/>
                </a:path>
                <a:path w="3181350" h="2929254">
                  <a:moveTo>
                    <a:pt x="3181096" y="0"/>
                  </a:moveTo>
                  <a:lnTo>
                    <a:pt x="2891904" y="0"/>
                  </a:lnTo>
                  <a:lnTo>
                    <a:pt x="2891904" y="251053"/>
                  </a:lnTo>
                  <a:lnTo>
                    <a:pt x="3181096" y="251053"/>
                  </a:lnTo>
                  <a:lnTo>
                    <a:pt x="3181096" y="0"/>
                  </a:lnTo>
                  <a:close/>
                </a:path>
              </a:pathLst>
            </a:custGeom>
            <a:solidFill>
              <a:srgbClr val="990000"/>
            </a:solidFill>
          </p:spPr>
          <p:txBody>
            <a:bodyPr wrap="square" lIns="0" tIns="0" rIns="0" bIns="0" rtlCol="0"/>
            <a:lstStyle/>
            <a:p>
              <a:endParaRPr/>
            </a:p>
          </p:txBody>
        </p:sp>
        <p:sp>
          <p:nvSpPr>
            <p:cNvPr id="70" name="object 70"/>
            <p:cNvSpPr/>
            <p:nvPr/>
          </p:nvSpPr>
          <p:spPr>
            <a:xfrm>
              <a:off x="6587702" y="2133447"/>
              <a:ext cx="3181350" cy="2929255"/>
            </a:xfrm>
            <a:custGeom>
              <a:avLst/>
              <a:gdLst/>
              <a:ahLst/>
              <a:cxnLst/>
              <a:rect l="l" t="t" r="r" b="b"/>
              <a:pathLst>
                <a:path w="3181350" h="2929254">
                  <a:moveTo>
                    <a:pt x="0" y="0"/>
                  </a:moveTo>
                  <a:lnTo>
                    <a:pt x="296800" y="0"/>
                  </a:lnTo>
                  <a:lnTo>
                    <a:pt x="296800" y="578185"/>
                  </a:lnTo>
                  <a:lnTo>
                    <a:pt x="0" y="578185"/>
                  </a:lnTo>
                  <a:lnTo>
                    <a:pt x="0" y="0"/>
                  </a:lnTo>
                  <a:close/>
                </a:path>
                <a:path w="3181350" h="2929254">
                  <a:moveTo>
                    <a:pt x="410954" y="0"/>
                  </a:moveTo>
                  <a:lnTo>
                    <a:pt x="707755" y="0"/>
                  </a:lnTo>
                  <a:lnTo>
                    <a:pt x="707755" y="1734556"/>
                  </a:lnTo>
                  <a:lnTo>
                    <a:pt x="410954" y="1734556"/>
                  </a:lnTo>
                  <a:lnTo>
                    <a:pt x="410954" y="0"/>
                  </a:lnTo>
                  <a:close/>
                </a:path>
                <a:path w="3181350" h="2929254">
                  <a:moveTo>
                    <a:pt x="829519" y="0"/>
                  </a:moveTo>
                  <a:lnTo>
                    <a:pt x="1118710" y="0"/>
                  </a:lnTo>
                  <a:lnTo>
                    <a:pt x="1118710" y="2571403"/>
                  </a:lnTo>
                  <a:lnTo>
                    <a:pt x="829519" y="2571403"/>
                  </a:lnTo>
                  <a:lnTo>
                    <a:pt x="829519" y="0"/>
                  </a:lnTo>
                  <a:close/>
                </a:path>
                <a:path w="3181350" h="2929254">
                  <a:moveTo>
                    <a:pt x="1240474" y="0"/>
                  </a:moveTo>
                  <a:lnTo>
                    <a:pt x="1537275" y="0"/>
                  </a:lnTo>
                  <a:lnTo>
                    <a:pt x="1537275" y="2928965"/>
                  </a:lnTo>
                  <a:lnTo>
                    <a:pt x="1240474" y="2928965"/>
                  </a:lnTo>
                  <a:lnTo>
                    <a:pt x="1240474" y="0"/>
                  </a:lnTo>
                  <a:close/>
                </a:path>
                <a:path w="3181350" h="2929254">
                  <a:moveTo>
                    <a:pt x="1651429" y="0"/>
                  </a:moveTo>
                  <a:lnTo>
                    <a:pt x="1948229" y="0"/>
                  </a:lnTo>
                  <a:lnTo>
                    <a:pt x="1948229" y="2715949"/>
                  </a:lnTo>
                  <a:lnTo>
                    <a:pt x="1651429" y="2715949"/>
                  </a:lnTo>
                  <a:lnTo>
                    <a:pt x="1651429" y="0"/>
                  </a:lnTo>
                  <a:close/>
                </a:path>
                <a:path w="3181350" h="2929254">
                  <a:moveTo>
                    <a:pt x="2062384" y="0"/>
                  </a:moveTo>
                  <a:lnTo>
                    <a:pt x="2359184" y="0"/>
                  </a:lnTo>
                  <a:lnTo>
                    <a:pt x="2359184" y="1955179"/>
                  </a:lnTo>
                  <a:lnTo>
                    <a:pt x="2062384" y="1955179"/>
                  </a:lnTo>
                  <a:lnTo>
                    <a:pt x="2062384" y="0"/>
                  </a:lnTo>
                  <a:close/>
                </a:path>
                <a:path w="3181350" h="2929254">
                  <a:moveTo>
                    <a:pt x="2480949" y="0"/>
                  </a:moveTo>
                  <a:lnTo>
                    <a:pt x="2770139" y="0"/>
                  </a:lnTo>
                  <a:lnTo>
                    <a:pt x="2770139" y="1011824"/>
                  </a:lnTo>
                  <a:lnTo>
                    <a:pt x="2480949" y="1011824"/>
                  </a:lnTo>
                  <a:lnTo>
                    <a:pt x="2480949" y="0"/>
                  </a:lnTo>
                  <a:close/>
                </a:path>
                <a:path w="3181350" h="2929254">
                  <a:moveTo>
                    <a:pt x="2891903" y="0"/>
                  </a:moveTo>
                  <a:lnTo>
                    <a:pt x="3181094" y="0"/>
                  </a:lnTo>
                  <a:lnTo>
                    <a:pt x="3181094" y="251054"/>
                  </a:lnTo>
                  <a:lnTo>
                    <a:pt x="2891903" y="251054"/>
                  </a:lnTo>
                  <a:lnTo>
                    <a:pt x="2891903" y="0"/>
                  </a:lnTo>
                  <a:close/>
                </a:path>
              </a:pathLst>
            </a:custGeom>
            <a:ln w="3175">
              <a:solidFill>
                <a:srgbClr val="000000"/>
              </a:solidFill>
            </a:ln>
          </p:spPr>
          <p:txBody>
            <a:bodyPr wrap="square" lIns="0" tIns="0" rIns="0" bIns="0" rtlCol="0"/>
            <a:lstStyle/>
            <a:p>
              <a:endParaRPr/>
            </a:p>
          </p:txBody>
        </p:sp>
        <p:sp>
          <p:nvSpPr>
            <p:cNvPr id="71" name="object 71"/>
            <p:cNvSpPr/>
            <p:nvPr/>
          </p:nvSpPr>
          <p:spPr>
            <a:xfrm>
              <a:off x="6119670" y="2129643"/>
              <a:ext cx="3744595" cy="3659504"/>
            </a:xfrm>
            <a:custGeom>
              <a:avLst/>
              <a:gdLst/>
              <a:ahLst/>
              <a:cxnLst/>
              <a:rect l="l" t="t" r="r" b="b"/>
              <a:pathLst>
                <a:path w="3744595" h="3659504">
                  <a:moveTo>
                    <a:pt x="3713813" y="3621266"/>
                  </a:moveTo>
                  <a:lnTo>
                    <a:pt x="3713813" y="0"/>
                  </a:lnTo>
                </a:path>
                <a:path w="3744595" h="3659504">
                  <a:moveTo>
                    <a:pt x="3713813" y="3621266"/>
                  </a:moveTo>
                  <a:lnTo>
                    <a:pt x="3744254" y="3621266"/>
                  </a:lnTo>
                </a:path>
                <a:path w="3744595" h="3659504">
                  <a:moveTo>
                    <a:pt x="3713813" y="3263704"/>
                  </a:moveTo>
                  <a:lnTo>
                    <a:pt x="3744254" y="3263704"/>
                  </a:lnTo>
                </a:path>
                <a:path w="3744595" h="3659504">
                  <a:moveTo>
                    <a:pt x="3713813" y="2898534"/>
                  </a:moveTo>
                  <a:lnTo>
                    <a:pt x="3744254" y="2898534"/>
                  </a:lnTo>
                </a:path>
                <a:path w="3744595" h="3659504">
                  <a:moveTo>
                    <a:pt x="3713813" y="2533364"/>
                  </a:moveTo>
                  <a:lnTo>
                    <a:pt x="3744254" y="2533364"/>
                  </a:lnTo>
                </a:path>
                <a:path w="3744595" h="3659504">
                  <a:moveTo>
                    <a:pt x="3713813" y="2175802"/>
                  </a:moveTo>
                  <a:lnTo>
                    <a:pt x="3744254" y="2175802"/>
                  </a:lnTo>
                </a:path>
                <a:path w="3744595" h="3659504">
                  <a:moveTo>
                    <a:pt x="3713813" y="1810633"/>
                  </a:moveTo>
                  <a:lnTo>
                    <a:pt x="3744254" y="1810633"/>
                  </a:lnTo>
                </a:path>
                <a:path w="3744595" h="3659504">
                  <a:moveTo>
                    <a:pt x="3713813" y="1453071"/>
                  </a:moveTo>
                  <a:lnTo>
                    <a:pt x="3744254" y="1453071"/>
                  </a:lnTo>
                </a:path>
                <a:path w="3744595" h="3659504">
                  <a:moveTo>
                    <a:pt x="3713813" y="1087901"/>
                  </a:moveTo>
                  <a:lnTo>
                    <a:pt x="3744254" y="1087901"/>
                  </a:lnTo>
                </a:path>
                <a:path w="3744595" h="3659504">
                  <a:moveTo>
                    <a:pt x="3713813" y="722731"/>
                  </a:moveTo>
                  <a:lnTo>
                    <a:pt x="3744254" y="722731"/>
                  </a:lnTo>
                </a:path>
                <a:path w="3744595" h="3659504">
                  <a:moveTo>
                    <a:pt x="3713813" y="365169"/>
                  </a:moveTo>
                  <a:lnTo>
                    <a:pt x="3744254" y="365169"/>
                  </a:lnTo>
                </a:path>
                <a:path w="3744595" h="3659504">
                  <a:moveTo>
                    <a:pt x="3713813" y="0"/>
                  </a:moveTo>
                  <a:lnTo>
                    <a:pt x="3744254" y="0"/>
                  </a:lnTo>
                </a:path>
                <a:path w="3744595" h="3659504">
                  <a:moveTo>
                    <a:pt x="0" y="3621266"/>
                  </a:moveTo>
                  <a:lnTo>
                    <a:pt x="3713813" y="3621266"/>
                  </a:lnTo>
                </a:path>
                <a:path w="3744595" h="3659504">
                  <a:moveTo>
                    <a:pt x="0" y="3621266"/>
                  </a:moveTo>
                  <a:lnTo>
                    <a:pt x="0" y="3659304"/>
                  </a:lnTo>
                </a:path>
                <a:path w="3744595" h="3659504">
                  <a:moveTo>
                    <a:pt x="410954" y="3621266"/>
                  </a:moveTo>
                  <a:lnTo>
                    <a:pt x="410954" y="3659304"/>
                  </a:lnTo>
                </a:path>
                <a:path w="3744595" h="3659504">
                  <a:moveTo>
                    <a:pt x="821909" y="3621266"/>
                  </a:moveTo>
                  <a:lnTo>
                    <a:pt x="821909" y="3659304"/>
                  </a:lnTo>
                </a:path>
                <a:path w="3744595" h="3659504">
                  <a:moveTo>
                    <a:pt x="1232864" y="3621266"/>
                  </a:moveTo>
                  <a:lnTo>
                    <a:pt x="1232864" y="3659304"/>
                  </a:lnTo>
                </a:path>
                <a:path w="3744595" h="3659504">
                  <a:moveTo>
                    <a:pt x="1651429" y="3621266"/>
                  </a:moveTo>
                  <a:lnTo>
                    <a:pt x="1651429" y="3659304"/>
                  </a:lnTo>
                </a:path>
                <a:path w="3744595" h="3659504">
                  <a:moveTo>
                    <a:pt x="2062384" y="3621266"/>
                  </a:moveTo>
                  <a:lnTo>
                    <a:pt x="2062384" y="3659304"/>
                  </a:lnTo>
                </a:path>
                <a:path w="3744595" h="3659504">
                  <a:moveTo>
                    <a:pt x="2473338" y="3621266"/>
                  </a:moveTo>
                  <a:lnTo>
                    <a:pt x="2473338" y="3659304"/>
                  </a:lnTo>
                </a:path>
                <a:path w="3744595" h="3659504">
                  <a:moveTo>
                    <a:pt x="2884293" y="3621266"/>
                  </a:moveTo>
                  <a:lnTo>
                    <a:pt x="2884293" y="3659304"/>
                  </a:lnTo>
                </a:path>
                <a:path w="3744595" h="3659504">
                  <a:moveTo>
                    <a:pt x="3302858" y="3621266"/>
                  </a:moveTo>
                  <a:lnTo>
                    <a:pt x="3302858" y="3659304"/>
                  </a:lnTo>
                </a:path>
                <a:path w="3744595" h="3659504">
                  <a:moveTo>
                    <a:pt x="3713813" y="3621266"/>
                  </a:moveTo>
                  <a:lnTo>
                    <a:pt x="3713813" y="3659304"/>
                  </a:lnTo>
                </a:path>
              </a:pathLst>
            </a:custGeom>
            <a:ln w="9511">
              <a:solidFill>
                <a:srgbClr val="000000"/>
              </a:solidFill>
            </a:ln>
          </p:spPr>
          <p:txBody>
            <a:bodyPr wrap="square" lIns="0" tIns="0" rIns="0" bIns="0" rtlCol="0"/>
            <a:lstStyle/>
            <a:p>
              <a:endParaRPr/>
            </a:p>
          </p:txBody>
        </p:sp>
      </p:grpSp>
      <p:sp>
        <p:nvSpPr>
          <p:cNvPr id="72" name="object 72"/>
          <p:cNvSpPr txBox="1"/>
          <p:nvPr/>
        </p:nvSpPr>
        <p:spPr>
          <a:xfrm>
            <a:off x="9918288" y="5677341"/>
            <a:ext cx="88900" cy="144145"/>
          </a:xfrm>
          <a:prstGeom prst="rect">
            <a:avLst/>
          </a:prstGeom>
        </p:spPr>
        <p:txBody>
          <a:bodyPr vert="horz" wrap="square" lIns="0" tIns="15875" rIns="0" bIns="0" rtlCol="0">
            <a:spAutoFit/>
          </a:bodyPr>
          <a:lstStyle/>
          <a:p>
            <a:pPr marL="12700">
              <a:lnSpc>
                <a:spcPct val="100000"/>
              </a:lnSpc>
              <a:spcBef>
                <a:spcPts val="125"/>
              </a:spcBef>
            </a:pPr>
            <a:r>
              <a:rPr sz="750" spc="-50" dirty="0">
                <a:latin typeface="Verdana"/>
                <a:cs typeface="Verdana"/>
              </a:rPr>
              <a:t>0</a:t>
            </a:r>
            <a:endParaRPr sz="750">
              <a:latin typeface="Verdana"/>
              <a:cs typeface="Verdana"/>
            </a:endParaRPr>
          </a:p>
        </p:txBody>
      </p:sp>
      <p:sp>
        <p:nvSpPr>
          <p:cNvPr id="73" name="object 73"/>
          <p:cNvSpPr txBox="1"/>
          <p:nvPr/>
        </p:nvSpPr>
        <p:spPr>
          <a:xfrm>
            <a:off x="9918288" y="5312175"/>
            <a:ext cx="151765" cy="144145"/>
          </a:xfrm>
          <a:prstGeom prst="rect">
            <a:avLst/>
          </a:prstGeom>
        </p:spPr>
        <p:txBody>
          <a:bodyPr vert="horz" wrap="square" lIns="0" tIns="15875" rIns="0" bIns="0" rtlCol="0">
            <a:spAutoFit/>
          </a:bodyPr>
          <a:lstStyle/>
          <a:p>
            <a:pPr marL="12700">
              <a:lnSpc>
                <a:spcPct val="100000"/>
              </a:lnSpc>
              <a:spcBef>
                <a:spcPts val="125"/>
              </a:spcBef>
            </a:pPr>
            <a:r>
              <a:rPr sz="750" spc="-25" dirty="0">
                <a:latin typeface="Verdana"/>
                <a:cs typeface="Verdana"/>
              </a:rPr>
              <a:t>10</a:t>
            </a:r>
            <a:endParaRPr sz="750">
              <a:latin typeface="Verdana"/>
              <a:cs typeface="Verdana"/>
            </a:endParaRPr>
          </a:p>
        </p:txBody>
      </p:sp>
      <p:sp>
        <p:nvSpPr>
          <p:cNvPr id="74" name="object 74"/>
          <p:cNvSpPr txBox="1"/>
          <p:nvPr/>
        </p:nvSpPr>
        <p:spPr>
          <a:xfrm>
            <a:off x="9918288" y="4954622"/>
            <a:ext cx="151765" cy="144145"/>
          </a:xfrm>
          <a:prstGeom prst="rect">
            <a:avLst/>
          </a:prstGeom>
        </p:spPr>
        <p:txBody>
          <a:bodyPr vert="horz" wrap="square" lIns="0" tIns="15875" rIns="0" bIns="0" rtlCol="0">
            <a:spAutoFit/>
          </a:bodyPr>
          <a:lstStyle/>
          <a:p>
            <a:pPr marL="12700">
              <a:lnSpc>
                <a:spcPct val="100000"/>
              </a:lnSpc>
              <a:spcBef>
                <a:spcPts val="125"/>
              </a:spcBef>
            </a:pPr>
            <a:r>
              <a:rPr sz="750" spc="-25" dirty="0">
                <a:latin typeface="Verdana"/>
                <a:cs typeface="Verdana"/>
              </a:rPr>
              <a:t>20</a:t>
            </a:r>
            <a:endParaRPr sz="750">
              <a:latin typeface="Verdana"/>
              <a:cs typeface="Verdana"/>
            </a:endParaRPr>
          </a:p>
        </p:txBody>
      </p:sp>
      <p:sp>
        <p:nvSpPr>
          <p:cNvPr id="75" name="object 75"/>
          <p:cNvSpPr txBox="1"/>
          <p:nvPr/>
        </p:nvSpPr>
        <p:spPr>
          <a:xfrm>
            <a:off x="9918288" y="4589448"/>
            <a:ext cx="151765" cy="144145"/>
          </a:xfrm>
          <a:prstGeom prst="rect">
            <a:avLst/>
          </a:prstGeom>
        </p:spPr>
        <p:txBody>
          <a:bodyPr vert="horz" wrap="square" lIns="0" tIns="15875" rIns="0" bIns="0" rtlCol="0">
            <a:spAutoFit/>
          </a:bodyPr>
          <a:lstStyle/>
          <a:p>
            <a:pPr marL="12700">
              <a:lnSpc>
                <a:spcPct val="100000"/>
              </a:lnSpc>
              <a:spcBef>
                <a:spcPts val="125"/>
              </a:spcBef>
            </a:pPr>
            <a:r>
              <a:rPr sz="750" spc="-25" dirty="0">
                <a:latin typeface="Verdana"/>
                <a:cs typeface="Verdana"/>
              </a:rPr>
              <a:t>30</a:t>
            </a:r>
            <a:endParaRPr sz="750">
              <a:latin typeface="Verdana"/>
              <a:cs typeface="Verdana"/>
            </a:endParaRPr>
          </a:p>
        </p:txBody>
      </p:sp>
      <p:sp>
        <p:nvSpPr>
          <p:cNvPr id="76" name="object 76"/>
          <p:cNvSpPr txBox="1"/>
          <p:nvPr/>
        </p:nvSpPr>
        <p:spPr>
          <a:xfrm>
            <a:off x="9918288" y="4224275"/>
            <a:ext cx="151765" cy="144145"/>
          </a:xfrm>
          <a:prstGeom prst="rect">
            <a:avLst/>
          </a:prstGeom>
        </p:spPr>
        <p:txBody>
          <a:bodyPr vert="horz" wrap="square" lIns="0" tIns="15875" rIns="0" bIns="0" rtlCol="0">
            <a:spAutoFit/>
          </a:bodyPr>
          <a:lstStyle/>
          <a:p>
            <a:pPr marL="12700">
              <a:lnSpc>
                <a:spcPct val="100000"/>
              </a:lnSpc>
              <a:spcBef>
                <a:spcPts val="125"/>
              </a:spcBef>
            </a:pPr>
            <a:r>
              <a:rPr sz="750" spc="-25" dirty="0">
                <a:latin typeface="Verdana"/>
                <a:cs typeface="Verdana"/>
              </a:rPr>
              <a:t>40</a:t>
            </a:r>
            <a:endParaRPr sz="750">
              <a:latin typeface="Verdana"/>
              <a:cs typeface="Verdana"/>
            </a:endParaRPr>
          </a:p>
        </p:txBody>
      </p:sp>
      <p:sp>
        <p:nvSpPr>
          <p:cNvPr id="77" name="object 77"/>
          <p:cNvSpPr txBox="1"/>
          <p:nvPr/>
        </p:nvSpPr>
        <p:spPr>
          <a:xfrm>
            <a:off x="9918288" y="3866717"/>
            <a:ext cx="151765" cy="144145"/>
          </a:xfrm>
          <a:prstGeom prst="rect">
            <a:avLst/>
          </a:prstGeom>
        </p:spPr>
        <p:txBody>
          <a:bodyPr vert="horz" wrap="square" lIns="0" tIns="15875" rIns="0" bIns="0" rtlCol="0">
            <a:spAutoFit/>
          </a:bodyPr>
          <a:lstStyle/>
          <a:p>
            <a:pPr marL="12700">
              <a:lnSpc>
                <a:spcPct val="100000"/>
              </a:lnSpc>
              <a:spcBef>
                <a:spcPts val="125"/>
              </a:spcBef>
            </a:pPr>
            <a:r>
              <a:rPr sz="750" spc="-25" dirty="0">
                <a:latin typeface="Verdana"/>
                <a:cs typeface="Verdana"/>
              </a:rPr>
              <a:t>50</a:t>
            </a:r>
            <a:endParaRPr sz="750">
              <a:latin typeface="Verdana"/>
              <a:cs typeface="Verdana"/>
            </a:endParaRPr>
          </a:p>
        </p:txBody>
      </p:sp>
      <p:sp>
        <p:nvSpPr>
          <p:cNvPr id="78" name="object 78"/>
          <p:cNvSpPr txBox="1"/>
          <p:nvPr/>
        </p:nvSpPr>
        <p:spPr>
          <a:xfrm>
            <a:off x="9918288" y="3501544"/>
            <a:ext cx="151765" cy="144145"/>
          </a:xfrm>
          <a:prstGeom prst="rect">
            <a:avLst/>
          </a:prstGeom>
        </p:spPr>
        <p:txBody>
          <a:bodyPr vert="horz" wrap="square" lIns="0" tIns="15875" rIns="0" bIns="0" rtlCol="0">
            <a:spAutoFit/>
          </a:bodyPr>
          <a:lstStyle/>
          <a:p>
            <a:pPr marL="12700">
              <a:lnSpc>
                <a:spcPct val="100000"/>
              </a:lnSpc>
              <a:spcBef>
                <a:spcPts val="125"/>
              </a:spcBef>
            </a:pPr>
            <a:r>
              <a:rPr sz="750" spc="-25" dirty="0">
                <a:latin typeface="Verdana"/>
                <a:cs typeface="Verdana"/>
              </a:rPr>
              <a:t>60</a:t>
            </a:r>
            <a:endParaRPr sz="750">
              <a:latin typeface="Verdana"/>
              <a:cs typeface="Verdana"/>
            </a:endParaRPr>
          </a:p>
        </p:txBody>
      </p:sp>
      <p:sp>
        <p:nvSpPr>
          <p:cNvPr id="79" name="object 79"/>
          <p:cNvSpPr txBox="1"/>
          <p:nvPr/>
        </p:nvSpPr>
        <p:spPr>
          <a:xfrm>
            <a:off x="9918288" y="3143977"/>
            <a:ext cx="151765" cy="144145"/>
          </a:xfrm>
          <a:prstGeom prst="rect">
            <a:avLst/>
          </a:prstGeom>
        </p:spPr>
        <p:txBody>
          <a:bodyPr vert="horz" wrap="square" lIns="0" tIns="15875" rIns="0" bIns="0" rtlCol="0">
            <a:spAutoFit/>
          </a:bodyPr>
          <a:lstStyle/>
          <a:p>
            <a:pPr marL="12700">
              <a:lnSpc>
                <a:spcPct val="100000"/>
              </a:lnSpc>
              <a:spcBef>
                <a:spcPts val="125"/>
              </a:spcBef>
            </a:pPr>
            <a:r>
              <a:rPr sz="750" spc="-25" dirty="0">
                <a:latin typeface="Verdana"/>
                <a:cs typeface="Verdana"/>
              </a:rPr>
              <a:t>70</a:t>
            </a:r>
            <a:endParaRPr sz="750">
              <a:latin typeface="Verdana"/>
              <a:cs typeface="Verdana"/>
            </a:endParaRPr>
          </a:p>
        </p:txBody>
      </p:sp>
      <p:sp>
        <p:nvSpPr>
          <p:cNvPr id="80" name="object 80"/>
          <p:cNvSpPr txBox="1"/>
          <p:nvPr/>
        </p:nvSpPr>
        <p:spPr>
          <a:xfrm>
            <a:off x="9918288" y="2778804"/>
            <a:ext cx="151765" cy="144145"/>
          </a:xfrm>
          <a:prstGeom prst="rect">
            <a:avLst/>
          </a:prstGeom>
        </p:spPr>
        <p:txBody>
          <a:bodyPr vert="horz" wrap="square" lIns="0" tIns="15875" rIns="0" bIns="0" rtlCol="0">
            <a:spAutoFit/>
          </a:bodyPr>
          <a:lstStyle/>
          <a:p>
            <a:pPr marL="12700">
              <a:lnSpc>
                <a:spcPct val="100000"/>
              </a:lnSpc>
              <a:spcBef>
                <a:spcPts val="125"/>
              </a:spcBef>
            </a:pPr>
            <a:r>
              <a:rPr sz="750" spc="-25" dirty="0">
                <a:latin typeface="Verdana"/>
                <a:cs typeface="Verdana"/>
              </a:rPr>
              <a:t>80</a:t>
            </a:r>
            <a:endParaRPr sz="750">
              <a:latin typeface="Verdana"/>
              <a:cs typeface="Verdana"/>
            </a:endParaRPr>
          </a:p>
        </p:txBody>
      </p:sp>
      <p:sp>
        <p:nvSpPr>
          <p:cNvPr id="81" name="object 81"/>
          <p:cNvSpPr txBox="1"/>
          <p:nvPr/>
        </p:nvSpPr>
        <p:spPr>
          <a:xfrm>
            <a:off x="9918288" y="2413651"/>
            <a:ext cx="151765" cy="144145"/>
          </a:xfrm>
          <a:prstGeom prst="rect">
            <a:avLst/>
          </a:prstGeom>
        </p:spPr>
        <p:txBody>
          <a:bodyPr vert="horz" wrap="square" lIns="0" tIns="15875" rIns="0" bIns="0" rtlCol="0">
            <a:spAutoFit/>
          </a:bodyPr>
          <a:lstStyle/>
          <a:p>
            <a:pPr marL="12700">
              <a:lnSpc>
                <a:spcPct val="100000"/>
              </a:lnSpc>
              <a:spcBef>
                <a:spcPts val="125"/>
              </a:spcBef>
            </a:pPr>
            <a:r>
              <a:rPr sz="750" spc="-25" dirty="0">
                <a:latin typeface="Verdana"/>
                <a:cs typeface="Verdana"/>
              </a:rPr>
              <a:t>90</a:t>
            </a:r>
            <a:endParaRPr sz="750">
              <a:latin typeface="Verdana"/>
              <a:cs typeface="Verdana"/>
            </a:endParaRPr>
          </a:p>
        </p:txBody>
      </p:sp>
      <p:sp>
        <p:nvSpPr>
          <p:cNvPr id="82" name="object 82"/>
          <p:cNvSpPr txBox="1"/>
          <p:nvPr/>
        </p:nvSpPr>
        <p:spPr>
          <a:xfrm>
            <a:off x="9918288" y="2056081"/>
            <a:ext cx="214629" cy="144145"/>
          </a:xfrm>
          <a:prstGeom prst="rect">
            <a:avLst/>
          </a:prstGeom>
        </p:spPr>
        <p:txBody>
          <a:bodyPr vert="horz" wrap="square" lIns="0" tIns="15875" rIns="0" bIns="0" rtlCol="0">
            <a:spAutoFit/>
          </a:bodyPr>
          <a:lstStyle/>
          <a:p>
            <a:pPr marL="12700">
              <a:lnSpc>
                <a:spcPct val="100000"/>
              </a:lnSpc>
              <a:spcBef>
                <a:spcPts val="125"/>
              </a:spcBef>
            </a:pPr>
            <a:r>
              <a:rPr sz="750" spc="-25" dirty="0">
                <a:latin typeface="Verdana"/>
                <a:cs typeface="Verdana"/>
              </a:rPr>
              <a:t>100</a:t>
            </a:r>
            <a:endParaRPr sz="750">
              <a:latin typeface="Verdana"/>
              <a:cs typeface="Verdana"/>
            </a:endParaRPr>
          </a:p>
        </p:txBody>
      </p:sp>
      <p:sp>
        <p:nvSpPr>
          <p:cNvPr id="83" name="object 83"/>
          <p:cNvSpPr txBox="1"/>
          <p:nvPr/>
        </p:nvSpPr>
        <p:spPr>
          <a:xfrm>
            <a:off x="6252138" y="5820322"/>
            <a:ext cx="146050" cy="443230"/>
          </a:xfrm>
          <a:prstGeom prst="rect">
            <a:avLst/>
          </a:prstGeom>
        </p:spPr>
        <p:txBody>
          <a:bodyPr vert="vert270" wrap="square" lIns="0" tIns="16510" rIns="0" bIns="0" rtlCol="0">
            <a:spAutoFit/>
          </a:bodyPr>
          <a:lstStyle/>
          <a:p>
            <a:pPr marL="12700">
              <a:lnSpc>
                <a:spcPct val="100000"/>
              </a:lnSpc>
              <a:spcBef>
                <a:spcPts val="130"/>
              </a:spcBef>
            </a:pPr>
            <a:r>
              <a:rPr sz="750" dirty="0">
                <a:latin typeface="Verdana"/>
                <a:cs typeface="Verdana"/>
              </a:rPr>
              <a:t>Jun–</a:t>
            </a:r>
            <a:r>
              <a:rPr sz="750" spc="-25" dirty="0">
                <a:latin typeface="Verdana"/>
                <a:cs typeface="Verdana"/>
              </a:rPr>
              <a:t>Ago</a:t>
            </a:r>
            <a:endParaRPr sz="750">
              <a:latin typeface="Verdana"/>
              <a:cs typeface="Verdana"/>
            </a:endParaRPr>
          </a:p>
        </p:txBody>
      </p:sp>
      <p:sp>
        <p:nvSpPr>
          <p:cNvPr id="84" name="object 84"/>
          <p:cNvSpPr txBox="1"/>
          <p:nvPr/>
        </p:nvSpPr>
        <p:spPr>
          <a:xfrm>
            <a:off x="6664876" y="5825637"/>
            <a:ext cx="146050" cy="403860"/>
          </a:xfrm>
          <a:prstGeom prst="rect">
            <a:avLst/>
          </a:prstGeom>
        </p:spPr>
        <p:txBody>
          <a:bodyPr vert="vert270" wrap="square" lIns="0" tIns="16510" rIns="0" bIns="0" rtlCol="0">
            <a:spAutoFit/>
          </a:bodyPr>
          <a:lstStyle/>
          <a:p>
            <a:pPr marL="12700">
              <a:lnSpc>
                <a:spcPct val="100000"/>
              </a:lnSpc>
              <a:spcBef>
                <a:spcPts val="130"/>
              </a:spcBef>
            </a:pPr>
            <a:r>
              <a:rPr sz="750" spc="-10" dirty="0">
                <a:latin typeface="Verdana"/>
                <a:cs typeface="Verdana"/>
              </a:rPr>
              <a:t>Jul–</a:t>
            </a:r>
            <a:r>
              <a:rPr sz="750" spc="-25" dirty="0">
                <a:latin typeface="Verdana"/>
                <a:cs typeface="Verdana"/>
              </a:rPr>
              <a:t>Sep</a:t>
            </a:r>
            <a:endParaRPr sz="750">
              <a:latin typeface="Verdana"/>
              <a:cs typeface="Verdana"/>
            </a:endParaRPr>
          </a:p>
        </p:txBody>
      </p:sp>
      <p:sp>
        <p:nvSpPr>
          <p:cNvPr id="85" name="object 85"/>
          <p:cNvSpPr txBox="1"/>
          <p:nvPr/>
        </p:nvSpPr>
        <p:spPr>
          <a:xfrm>
            <a:off x="7077613" y="5825089"/>
            <a:ext cx="146050" cy="445134"/>
          </a:xfrm>
          <a:prstGeom prst="rect">
            <a:avLst/>
          </a:prstGeom>
        </p:spPr>
        <p:txBody>
          <a:bodyPr vert="vert270" wrap="square" lIns="0" tIns="16510" rIns="0" bIns="0" rtlCol="0">
            <a:spAutoFit/>
          </a:bodyPr>
          <a:lstStyle/>
          <a:p>
            <a:pPr marL="12700">
              <a:lnSpc>
                <a:spcPct val="100000"/>
              </a:lnSpc>
              <a:spcBef>
                <a:spcPts val="130"/>
              </a:spcBef>
            </a:pPr>
            <a:r>
              <a:rPr sz="750" dirty="0">
                <a:latin typeface="Verdana"/>
                <a:cs typeface="Verdana"/>
              </a:rPr>
              <a:t>Ago–</a:t>
            </a:r>
            <a:r>
              <a:rPr sz="750" spc="-25" dirty="0">
                <a:latin typeface="Verdana"/>
                <a:cs typeface="Verdana"/>
              </a:rPr>
              <a:t>Oct</a:t>
            </a:r>
            <a:endParaRPr sz="750">
              <a:latin typeface="Verdana"/>
              <a:cs typeface="Verdana"/>
            </a:endParaRPr>
          </a:p>
        </p:txBody>
      </p:sp>
      <p:sp>
        <p:nvSpPr>
          <p:cNvPr id="86" name="object 86"/>
          <p:cNvSpPr txBox="1"/>
          <p:nvPr/>
        </p:nvSpPr>
        <p:spPr>
          <a:xfrm>
            <a:off x="7490350" y="5820345"/>
            <a:ext cx="146050" cy="469265"/>
          </a:xfrm>
          <a:prstGeom prst="rect">
            <a:avLst/>
          </a:prstGeom>
        </p:spPr>
        <p:txBody>
          <a:bodyPr vert="vert270" wrap="square" lIns="0" tIns="16510" rIns="0" bIns="0" rtlCol="0">
            <a:spAutoFit/>
          </a:bodyPr>
          <a:lstStyle/>
          <a:p>
            <a:pPr marL="12700">
              <a:lnSpc>
                <a:spcPct val="100000"/>
              </a:lnSpc>
              <a:spcBef>
                <a:spcPts val="130"/>
              </a:spcBef>
            </a:pPr>
            <a:r>
              <a:rPr sz="750" dirty="0">
                <a:latin typeface="Verdana"/>
                <a:cs typeface="Verdana"/>
              </a:rPr>
              <a:t>Sep–</a:t>
            </a:r>
            <a:r>
              <a:rPr sz="750" spc="-25" dirty="0">
                <a:latin typeface="Verdana"/>
                <a:cs typeface="Verdana"/>
              </a:rPr>
              <a:t>Nov</a:t>
            </a:r>
            <a:endParaRPr sz="750">
              <a:latin typeface="Verdana"/>
              <a:cs typeface="Verdana"/>
            </a:endParaRPr>
          </a:p>
        </p:txBody>
      </p:sp>
      <p:sp>
        <p:nvSpPr>
          <p:cNvPr id="87" name="object 87"/>
          <p:cNvSpPr txBox="1"/>
          <p:nvPr/>
        </p:nvSpPr>
        <p:spPr>
          <a:xfrm>
            <a:off x="7903088" y="5813402"/>
            <a:ext cx="146050" cy="424180"/>
          </a:xfrm>
          <a:prstGeom prst="rect">
            <a:avLst/>
          </a:prstGeom>
        </p:spPr>
        <p:txBody>
          <a:bodyPr vert="vert270" wrap="square" lIns="0" tIns="16510" rIns="0" bIns="0" rtlCol="0">
            <a:spAutoFit/>
          </a:bodyPr>
          <a:lstStyle/>
          <a:p>
            <a:pPr marL="12700">
              <a:lnSpc>
                <a:spcPct val="100000"/>
              </a:lnSpc>
              <a:spcBef>
                <a:spcPts val="130"/>
              </a:spcBef>
            </a:pPr>
            <a:r>
              <a:rPr sz="750" dirty="0">
                <a:latin typeface="Verdana"/>
                <a:cs typeface="Verdana"/>
              </a:rPr>
              <a:t>Oct</a:t>
            </a:r>
            <a:r>
              <a:rPr sz="750" spc="-105" dirty="0">
                <a:latin typeface="Verdana"/>
                <a:cs typeface="Verdana"/>
              </a:rPr>
              <a:t> </a:t>
            </a:r>
            <a:r>
              <a:rPr sz="750" spc="-10" dirty="0">
                <a:latin typeface="Verdana"/>
                <a:cs typeface="Verdana"/>
              </a:rPr>
              <a:t>–</a:t>
            </a:r>
            <a:r>
              <a:rPr sz="750" spc="-25" dirty="0">
                <a:latin typeface="Verdana"/>
                <a:cs typeface="Verdana"/>
              </a:rPr>
              <a:t>Dic</a:t>
            </a:r>
            <a:endParaRPr sz="750">
              <a:latin typeface="Verdana"/>
              <a:cs typeface="Verdana"/>
            </a:endParaRPr>
          </a:p>
        </p:txBody>
      </p:sp>
      <p:sp>
        <p:nvSpPr>
          <p:cNvPr id="88" name="object 88"/>
          <p:cNvSpPr txBox="1"/>
          <p:nvPr/>
        </p:nvSpPr>
        <p:spPr>
          <a:xfrm>
            <a:off x="8315824" y="5822614"/>
            <a:ext cx="146050" cy="447040"/>
          </a:xfrm>
          <a:prstGeom prst="rect">
            <a:avLst/>
          </a:prstGeom>
        </p:spPr>
        <p:txBody>
          <a:bodyPr vert="vert270" wrap="square" lIns="0" tIns="16510" rIns="0" bIns="0" rtlCol="0">
            <a:spAutoFit/>
          </a:bodyPr>
          <a:lstStyle/>
          <a:p>
            <a:pPr marL="12700">
              <a:lnSpc>
                <a:spcPct val="100000"/>
              </a:lnSpc>
              <a:spcBef>
                <a:spcPts val="130"/>
              </a:spcBef>
            </a:pPr>
            <a:r>
              <a:rPr sz="750" dirty="0">
                <a:latin typeface="Verdana"/>
                <a:cs typeface="Verdana"/>
              </a:rPr>
              <a:t>Nov-</a:t>
            </a:r>
            <a:r>
              <a:rPr sz="750" spc="-25" dirty="0">
                <a:latin typeface="Verdana"/>
                <a:cs typeface="Verdana"/>
              </a:rPr>
              <a:t>Ene</a:t>
            </a:r>
            <a:endParaRPr sz="750">
              <a:latin typeface="Verdana"/>
              <a:cs typeface="Verdana"/>
            </a:endParaRPr>
          </a:p>
        </p:txBody>
      </p:sp>
      <p:sp>
        <p:nvSpPr>
          <p:cNvPr id="89" name="object 89"/>
          <p:cNvSpPr txBox="1"/>
          <p:nvPr/>
        </p:nvSpPr>
        <p:spPr>
          <a:xfrm>
            <a:off x="8728550" y="5821502"/>
            <a:ext cx="146050" cy="402590"/>
          </a:xfrm>
          <a:prstGeom prst="rect">
            <a:avLst/>
          </a:prstGeom>
        </p:spPr>
        <p:txBody>
          <a:bodyPr vert="vert270" wrap="square" lIns="0" tIns="16510" rIns="0" bIns="0" rtlCol="0">
            <a:spAutoFit/>
          </a:bodyPr>
          <a:lstStyle/>
          <a:p>
            <a:pPr marL="12700">
              <a:lnSpc>
                <a:spcPct val="100000"/>
              </a:lnSpc>
              <a:spcBef>
                <a:spcPts val="130"/>
              </a:spcBef>
            </a:pPr>
            <a:r>
              <a:rPr sz="750" dirty="0">
                <a:latin typeface="Verdana"/>
                <a:cs typeface="Verdana"/>
              </a:rPr>
              <a:t>Dic-</a:t>
            </a:r>
            <a:r>
              <a:rPr sz="750" spc="-25" dirty="0">
                <a:latin typeface="Verdana"/>
                <a:cs typeface="Verdana"/>
              </a:rPr>
              <a:t>Feb</a:t>
            </a:r>
            <a:endParaRPr sz="750">
              <a:latin typeface="Verdana"/>
              <a:cs typeface="Verdana"/>
            </a:endParaRPr>
          </a:p>
        </p:txBody>
      </p:sp>
      <p:sp>
        <p:nvSpPr>
          <p:cNvPr id="90" name="object 90"/>
          <p:cNvSpPr txBox="1"/>
          <p:nvPr/>
        </p:nvSpPr>
        <p:spPr>
          <a:xfrm>
            <a:off x="9141286" y="5822463"/>
            <a:ext cx="146050" cy="439420"/>
          </a:xfrm>
          <a:prstGeom prst="rect">
            <a:avLst/>
          </a:prstGeom>
        </p:spPr>
        <p:txBody>
          <a:bodyPr vert="vert270" wrap="square" lIns="0" tIns="16510" rIns="0" bIns="0" rtlCol="0">
            <a:spAutoFit/>
          </a:bodyPr>
          <a:lstStyle/>
          <a:p>
            <a:pPr marL="12700">
              <a:lnSpc>
                <a:spcPct val="100000"/>
              </a:lnSpc>
              <a:spcBef>
                <a:spcPts val="130"/>
              </a:spcBef>
            </a:pPr>
            <a:r>
              <a:rPr sz="750" dirty="0">
                <a:latin typeface="Verdana"/>
                <a:cs typeface="Verdana"/>
              </a:rPr>
              <a:t>Ene-</a:t>
            </a:r>
            <a:r>
              <a:rPr sz="750" spc="-25" dirty="0">
                <a:latin typeface="Verdana"/>
                <a:cs typeface="Verdana"/>
              </a:rPr>
              <a:t>Mar</a:t>
            </a:r>
            <a:endParaRPr sz="750">
              <a:latin typeface="Verdana"/>
              <a:cs typeface="Verdana"/>
            </a:endParaRPr>
          </a:p>
        </p:txBody>
      </p:sp>
      <p:sp>
        <p:nvSpPr>
          <p:cNvPr id="91" name="object 91"/>
          <p:cNvSpPr txBox="1"/>
          <p:nvPr/>
        </p:nvSpPr>
        <p:spPr>
          <a:xfrm>
            <a:off x="9554024" y="5821879"/>
            <a:ext cx="146050" cy="419734"/>
          </a:xfrm>
          <a:prstGeom prst="rect">
            <a:avLst/>
          </a:prstGeom>
        </p:spPr>
        <p:txBody>
          <a:bodyPr vert="vert270" wrap="square" lIns="0" tIns="16510" rIns="0" bIns="0" rtlCol="0">
            <a:spAutoFit/>
          </a:bodyPr>
          <a:lstStyle/>
          <a:p>
            <a:pPr marL="12700">
              <a:lnSpc>
                <a:spcPct val="100000"/>
              </a:lnSpc>
              <a:spcBef>
                <a:spcPts val="130"/>
              </a:spcBef>
            </a:pPr>
            <a:r>
              <a:rPr sz="750" dirty="0">
                <a:latin typeface="Verdana"/>
                <a:cs typeface="Verdana"/>
              </a:rPr>
              <a:t>Feb-</a:t>
            </a:r>
            <a:r>
              <a:rPr sz="750" spc="-25" dirty="0">
                <a:latin typeface="Verdana"/>
                <a:cs typeface="Verdana"/>
              </a:rPr>
              <a:t>Abr</a:t>
            </a:r>
            <a:endParaRPr sz="750">
              <a:latin typeface="Verdana"/>
              <a:cs typeface="Verdana"/>
            </a:endParaRPr>
          </a:p>
        </p:txBody>
      </p:sp>
      <p:grpSp>
        <p:nvGrpSpPr>
          <p:cNvPr id="92" name="object 92"/>
          <p:cNvGrpSpPr/>
          <p:nvPr/>
        </p:nvGrpSpPr>
        <p:grpSpPr>
          <a:xfrm>
            <a:off x="10209955" y="3084172"/>
            <a:ext cx="61594" cy="53975"/>
            <a:chOff x="10209955" y="3084172"/>
            <a:chExt cx="61594" cy="53975"/>
          </a:xfrm>
        </p:grpSpPr>
        <p:sp>
          <p:nvSpPr>
            <p:cNvPr id="93" name="object 93"/>
            <p:cNvSpPr/>
            <p:nvPr/>
          </p:nvSpPr>
          <p:spPr>
            <a:xfrm>
              <a:off x="10210193" y="3084410"/>
              <a:ext cx="60960" cy="53340"/>
            </a:xfrm>
            <a:custGeom>
              <a:avLst/>
              <a:gdLst/>
              <a:ahLst/>
              <a:cxnLst/>
              <a:rect l="l" t="t" r="r" b="b"/>
              <a:pathLst>
                <a:path w="60959" h="53339">
                  <a:moveTo>
                    <a:pt x="60882" y="0"/>
                  </a:moveTo>
                  <a:lnTo>
                    <a:pt x="0" y="0"/>
                  </a:lnTo>
                  <a:lnTo>
                    <a:pt x="0" y="53253"/>
                  </a:lnTo>
                  <a:lnTo>
                    <a:pt x="60882" y="53253"/>
                  </a:lnTo>
                  <a:lnTo>
                    <a:pt x="60882" y="0"/>
                  </a:lnTo>
                  <a:close/>
                </a:path>
              </a:pathLst>
            </a:custGeom>
            <a:solidFill>
              <a:srgbClr val="990000"/>
            </a:solidFill>
          </p:spPr>
          <p:txBody>
            <a:bodyPr wrap="square" lIns="0" tIns="0" rIns="0" bIns="0" rtlCol="0"/>
            <a:lstStyle/>
            <a:p>
              <a:endParaRPr/>
            </a:p>
          </p:txBody>
        </p:sp>
        <p:sp>
          <p:nvSpPr>
            <p:cNvPr id="94" name="object 94"/>
            <p:cNvSpPr/>
            <p:nvPr/>
          </p:nvSpPr>
          <p:spPr>
            <a:xfrm>
              <a:off x="10210192" y="3084410"/>
              <a:ext cx="60960" cy="53340"/>
            </a:xfrm>
            <a:custGeom>
              <a:avLst/>
              <a:gdLst/>
              <a:ahLst/>
              <a:cxnLst/>
              <a:rect l="l" t="t" r="r" b="b"/>
              <a:pathLst>
                <a:path w="60959" h="53339">
                  <a:moveTo>
                    <a:pt x="0" y="0"/>
                  </a:moveTo>
                  <a:lnTo>
                    <a:pt x="60882" y="0"/>
                  </a:lnTo>
                  <a:lnTo>
                    <a:pt x="60882" y="53253"/>
                  </a:lnTo>
                  <a:lnTo>
                    <a:pt x="0" y="53253"/>
                  </a:lnTo>
                  <a:lnTo>
                    <a:pt x="0" y="0"/>
                  </a:lnTo>
                  <a:close/>
                </a:path>
              </a:pathLst>
            </a:custGeom>
            <a:ln w="3175">
              <a:solidFill>
                <a:srgbClr val="000000"/>
              </a:solidFill>
            </a:ln>
          </p:spPr>
          <p:txBody>
            <a:bodyPr wrap="square" lIns="0" tIns="0" rIns="0" bIns="0" rtlCol="0"/>
            <a:lstStyle/>
            <a:p>
              <a:endParaRPr/>
            </a:p>
          </p:txBody>
        </p:sp>
      </p:grpSp>
      <p:sp>
        <p:nvSpPr>
          <p:cNvPr id="95" name="object 95"/>
          <p:cNvSpPr txBox="1"/>
          <p:nvPr/>
        </p:nvSpPr>
        <p:spPr>
          <a:xfrm>
            <a:off x="10282034" y="3026817"/>
            <a:ext cx="1024255" cy="284480"/>
          </a:xfrm>
          <a:prstGeom prst="rect">
            <a:avLst/>
          </a:prstGeom>
        </p:spPr>
        <p:txBody>
          <a:bodyPr vert="horz" wrap="square" lIns="0" tIns="11430" rIns="0" bIns="0" rtlCol="0">
            <a:spAutoFit/>
          </a:bodyPr>
          <a:lstStyle/>
          <a:p>
            <a:pPr marL="12700" marR="5080">
              <a:lnSpc>
                <a:spcPct val="113199"/>
              </a:lnSpc>
              <a:spcBef>
                <a:spcPts val="90"/>
              </a:spcBef>
            </a:pPr>
            <a:r>
              <a:rPr sz="750" dirty="0">
                <a:latin typeface="Verdana"/>
                <a:cs typeface="Verdana"/>
              </a:rPr>
              <a:t>El</a:t>
            </a:r>
            <a:r>
              <a:rPr sz="750" spc="40" dirty="0">
                <a:latin typeface="Verdana"/>
                <a:cs typeface="Verdana"/>
              </a:rPr>
              <a:t> </a:t>
            </a:r>
            <a:r>
              <a:rPr sz="750" dirty="0">
                <a:latin typeface="Verdana"/>
                <a:cs typeface="Verdana"/>
              </a:rPr>
              <a:t>Niño</a:t>
            </a:r>
            <a:r>
              <a:rPr sz="750" spc="45" dirty="0">
                <a:latin typeface="Verdana"/>
                <a:cs typeface="Verdana"/>
              </a:rPr>
              <a:t> </a:t>
            </a:r>
            <a:r>
              <a:rPr sz="750" dirty="0">
                <a:latin typeface="Verdana"/>
                <a:cs typeface="Verdana"/>
              </a:rPr>
              <a:t>|</a:t>
            </a:r>
            <a:r>
              <a:rPr sz="750" spc="45" dirty="0">
                <a:latin typeface="Verdana"/>
                <a:cs typeface="Verdana"/>
              </a:rPr>
              <a:t> </a:t>
            </a:r>
            <a:r>
              <a:rPr sz="750" dirty="0">
                <a:latin typeface="Verdana"/>
                <a:cs typeface="Verdana"/>
              </a:rPr>
              <a:t>Muy</a:t>
            </a:r>
            <a:r>
              <a:rPr sz="750" spc="45" dirty="0">
                <a:latin typeface="Verdana"/>
                <a:cs typeface="Verdana"/>
              </a:rPr>
              <a:t> </a:t>
            </a:r>
            <a:r>
              <a:rPr sz="750" spc="-10" dirty="0">
                <a:latin typeface="Verdana"/>
                <a:cs typeface="Verdana"/>
              </a:rPr>
              <a:t>fuerte </a:t>
            </a:r>
            <a:r>
              <a:rPr sz="750" dirty="0">
                <a:latin typeface="Verdana"/>
                <a:cs typeface="Verdana"/>
              </a:rPr>
              <a:t>(Índice</a:t>
            </a:r>
            <a:r>
              <a:rPr sz="750" spc="55" dirty="0">
                <a:latin typeface="Verdana"/>
                <a:cs typeface="Verdana"/>
              </a:rPr>
              <a:t> </a:t>
            </a:r>
            <a:r>
              <a:rPr sz="750" dirty="0">
                <a:latin typeface="Verdana"/>
                <a:cs typeface="Verdana"/>
              </a:rPr>
              <a:t>≥</a:t>
            </a:r>
            <a:r>
              <a:rPr sz="750" spc="55" dirty="0">
                <a:latin typeface="Verdana"/>
                <a:cs typeface="Verdana"/>
              </a:rPr>
              <a:t> </a:t>
            </a:r>
            <a:r>
              <a:rPr sz="750" dirty="0">
                <a:latin typeface="Verdana"/>
                <a:cs typeface="Verdana"/>
              </a:rPr>
              <a:t>2.0</a:t>
            </a:r>
            <a:r>
              <a:rPr sz="750" spc="229" dirty="0">
                <a:latin typeface="Verdana"/>
                <a:cs typeface="Verdana"/>
              </a:rPr>
              <a:t> </a:t>
            </a:r>
            <a:r>
              <a:rPr sz="750" spc="-25" dirty="0">
                <a:latin typeface="Verdana"/>
                <a:cs typeface="Verdana"/>
              </a:rPr>
              <a:t>°C)</a:t>
            </a:r>
            <a:endParaRPr sz="750">
              <a:latin typeface="Verdana"/>
              <a:cs typeface="Verdana"/>
            </a:endParaRPr>
          </a:p>
        </p:txBody>
      </p:sp>
      <p:grpSp>
        <p:nvGrpSpPr>
          <p:cNvPr id="96" name="object 96"/>
          <p:cNvGrpSpPr/>
          <p:nvPr/>
        </p:nvGrpSpPr>
        <p:grpSpPr>
          <a:xfrm>
            <a:off x="10209955" y="3464557"/>
            <a:ext cx="61594" cy="61594"/>
            <a:chOff x="10209955" y="3464557"/>
            <a:chExt cx="61594" cy="61594"/>
          </a:xfrm>
        </p:grpSpPr>
        <p:sp>
          <p:nvSpPr>
            <p:cNvPr id="97" name="object 97"/>
            <p:cNvSpPr/>
            <p:nvPr/>
          </p:nvSpPr>
          <p:spPr>
            <a:xfrm>
              <a:off x="10210193" y="3464795"/>
              <a:ext cx="60960" cy="60960"/>
            </a:xfrm>
            <a:custGeom>
              <a:avLst/>
              <a:gdLst/>
              <a:ahLst/>
              <a:cxnLst/>
              <a:rect l="l" t="t" r="r" b="b"/>
              <a:pathLst>
                <a:path w="60959" h="60960">
                  <a:moveTo>
                    <a:pt x="60882" y="0"/>
                  </a:moveTo>
                  <a:lnTo>
                    <a:pt x="0" y="0"/>
                  </a:lnTo>
                  <a:lnTo>
                    <a:pt x="0" y="60861"/>
                  </a:lnTo>
                  <a:lnTo>
                    <a:pt x="60882" y="60861"/>
                  </a:lnTo>
                  <a:lnTo>
                    <a:pt x="60882" y="0"/>
                  </a:lnTo>
                  <a:close/>
                </a:path>
              </a:pathLst>
            </a:custGeom>
            <a:solidFill>
              <a:srgbClr val="FF0000"/>
            </a:solidFill>
          </p:spPr>
          <p:txBody>
            <a:bodyPr wrap="square" lIns="0" tIns="0" rIns="0" bIns="0" rtlCol="0"/>
            <a:lstStyle/>
            <a:p>
              <a:endParaRPr/>
            </a:p>
          </p:txBody>
        </p:sp>
        <p:sp>
          <p:nvSpPr>
            <p:cNvPr id="98" name="object 98"/>
            <p:cNvSpPr/>
            <p:nvPr/>
          </p:nvSpPr>
          <p:spPr>
            <a:xfrm>
              <a:off x="10210192" y="3464795"/>
              <a:ext cx="60960" cy="60960"/>
            </a:xfrm>
            <a:custGeom>
              <a:avLst/>
              <a:gdLst/>
              <a:ahLst/>
              <a:cxnLst/>
              <a:rect l="l" t="t" r="r" b="b"/>
              <a:pathLst>
                <a:path w="60959" h="60960">
                  <a:moveTo>
                    <a:pt x="0" y="0"/>
                  </a:moveTo>
                  <a:lnTo>
                    <a:pt x="60882" y="0"/>
                  </a:lnTo>
                  <a:lnTo>
                    <a:pt x="60882" y="60861"/>
                  </a:lnTo>
                  <a:lnTo>
                    <a:pt x="0" y="60861"/>
                  </a:lnTo>
                  <a:lnTo>
                    <a:pt x="0" y="0"/>
                  </a:lnTo>
                  <a:close/>
                </a:path>
              </a:pathLst>
            </a:custGeom>
            <a:ln w="3175">
              <a:solidFill>
                <a:srgbClr val="000000"/>
              </a:solidFill>
            </a:ln>
          </p:spPr>
          <p:txBody>
            <a:bodyPr wrap="square" lIns="0" tIns="0" rIns="0" bIns="0" rtlCol="0"/>
            <a:lstStyle/>
            <a:p>
              <a:endParaRPr/>
            </a:p>
          </p:txBody>
        </p:sp>
      </p:grpSp>
      <p:sp>
        <p:nvSpPr>
          <p:cNvPr id="99" name="object 99"/>
          <p:cNvSpPr txBox="1"/>
          <p:nvPr/>
        </p:nvSpPr>
        <p:spPr>
          <a:xfrm>
            <a:off x="10282034" y="3407219"/>
            <a:ext cx="1351915" cy="284480"/>
          </a:xfrm>
          <a:prstGeom prst="rect">
            <a:avLst/>
          </a:prstGeom>
        </p:spPr>
        <p:txBody>
          <a:bodyPr vert="horz" wrap="square" lIns="0" tIns="12065" rIns="0" bIns="0" rtlCol="0">
            <a:spAutoFit/>
          </a:bodyPr>
          <a:lstStyle/>
          <a:p>
            <a:pPr marL="12700" marR="5080">
              <a:lnSpc>
                <a:spcPct val="113100"/>
              </a:lnSpc>
              <a:spcBef>
                <a:spcPts val="95"/>
              </a:spcBef>
            </a:pPr>
            <a:r>
              <a:rPr sz="750" dirty="0">
                <a:latin typeface="Verdana"/>
                <a:cs typeface="Verdana"/>
              </a:rPr>
              <a:t>El</a:t>
            </a:r>
            <a:r>
              <a:rPr sz="750" spc="45" dirty="0">
                <a:latin typeface="Verdana"/>
                <a:cs typeface="Verdana"/>
              </a:rPr>
              <a:t> </a:t>
            </a:r>
            <a:r>
              <a:rPr sz="750" dirty="0">
                <a:latin typeface="Verdana"/>
                <a:cs typeface="Verdana"/>
              </a:rPr>
              <a:t>Niño</a:t>
            </a:r>
            <a:r>
              <a:rPr sz="750" spc="45" dirty="0">
                <a:latin typeface="Verdana"/>
                <a:cs typeface="Verdana"/>
              </a:rPr>
              <a:t> </a:t>
            </a:r>
            <a:r>
              <a:rPr sz="750" dirty="0">
                <a:latin typeface="Verdana"/>
                <a:cs typeface="Verdana"/>
              </a:rPr>
              <a:t>|</a:t>
            </a:r>
            <a:r>
              <a:rPr sz="750" spc="50" dirty="0">
                <a:latin typeface="Verdana"/>
                <a:cs typeface="Verdana"/>
              </a:rPr>
              <a:t> </a:t>
            </a:r>
            <a:r>
              <a:rPr sz="750" dirty="0">
                <a:latin typeface="Verdana"/>
                <a:cs typeface="Verdana"/>
              </a:rPr>
              <a:t>Fuerte</a:t>
            </a:r>
            <a:r>
              <a:rPr sz="750" spc="45" dirty="0">
                <a:latin typeface="Verdana"/>
                <a:cs typeface="Verdana"/>
              </a:rPr>
              <a:t> </a:t>
            </a:r>
            <a:r>
              <a:rPr sz="750" dirty="0">
                <a:latin typeface="Verdana"/>
                <a:cs typeface="Verdana"/>
              </a:rPr>
              <a:t>(1.5</a:t>
            </a:r>
            <a:r>
              <a:rPr sz="750" spc="315" dirty="0">
                <a:latin typeface="Verdana"/>
                <a:cs typeface="Verdana"/>
              </a:rPr>
              <a:t> </a:t>
            </a:r>
            <a:r>
              <a:rPr sz="750" dirty="0">
                <a:latin typeface="Verdana"/>
                <a:cs typeface="Verdana"/>
              </a:rPr>
              <a:t>°C</a:t>
            </a:r>
            <a:r>
              <a:rPr sz="750" spc="40" dirty="0">
                <a:latin typeface="Verdana"/>
                <a:cs typeface="Verdana"/>
              </a:rPr>
              <a:t> </a:t>
            </a:r>
            <a:r>
              <a:rPr sz="750" spc="-50" dirty="0">
                <a:latin typeface="Verdana"/>
                <a:cs typeface="Verdana"/>
              </a:rPr>
              <a:t>≤ </a:t>
            </a:r>
            <a:r>
              <a:rPr sz="750" dirty="0">
                <a:latin typeface="Verdana"/>
                <a:cs typeface="Verdana"/>
              </a:rPr>
              <a:t>Índice</a:t>
            </a:r>
            <a:r>
              <a:rPr sz="750" spc="50" dirty="0">
                <a:latin typeface="Verdana"/>
                <a:cs typeface="Verdana"/>
              </a:rPr>
              <a:t> </a:t>
            </a:r>
            <a:r>
              <a:rPr sz="750" dirty="0">
                <a:latin typeface="Verdana"/>
                <a:cs typeface="Verdana"/>
              </a:rPr>
              <a:t>&lt;</a:t>
            </a:r>
            <a:r>
              <a:rPr sz="750" spc="55" dirty="0">
                <a:latin typeface="Verdana"/>
                <a:cs typeface="Verdana"/>
              </a:rPr>
              <a:t> </a:t>
            </a:r>
            <a:r>
              <a:rPr sz="750" dirty="0">
                <a:latin typeface="Verdana"/>
                <a:cs typeface="Verdana"/>
              </a:rPr>
              <a:t>2.0</a:t>
            </a:r>
            <a:r>
              <a:rPr sz="750" spc="220" dirty="0">
                <a:latin typeface="Verdana"/>
                <a:cs typeface="Verdana"/>
              </a:rPr>
              <a:t> </a:t>
            </a:r>
            <a:r>
              <a:rPr sz="750" spc="-25" dirty="0">
                <a:latin typeface="Verdana"/>
                <a:cs typeface="Verdana"/>
              </a:rPr>
              <a:t>°C)</a:t>
            </a:r>
            <a:endParaRPr sz="750">
              <a:latin typeface="Verdana"/>
              <a:cs typeface="Verdana"/>
            </a:endParaRPr>
          </a:p>
        </p:txBody>
      </p:sp>
      <p:grpSp>
        <p:nvGrpSpPr>
          <p:cNvPr id="100" name="object 100"/>
          <p:cNvGrpSpPr/>
          <p:nvPr/>
        </p:nvGrpSpPr>
        <p:grpSpPr>
          <a:xfrm>
            <a:off x="10209955" y="3852550"/>
            <a:ext cx="61594" cy="53975"/>
            <a:chOff x="10209955" y="3852550"/>
            <a:chExt cx="61594" cy="53975"/>
          </a:xfrm>
        </p:grpSpPr>
        <p:sp>
          <p:nvSpPr>
            <p:cNvPr id="101" name="object 101"/>
            <p:cNvSpPr/>
            <p:nvPr/>
          </p:nvSpPr>
          <p:spPr>
            <a:xfrm>
              <a:off x="10210193" y="3852788"/>
              <a:ext cx="60960" cy="53340"/>
            </a:xfrm>
            <a:custGeom>
              <a:avLst/>
              <a:gdLst/>
              <a:ahLst/>
              <a:cxnLst/>
              <a:rect l="l" t="t" r="r" b="b"/>
              <a:pathLst>
                <a:path w="60959" h="53339">
                  <a:moveTo>
                    <a:pt x="60882" y="0"/>
                  </a:moveTo>
                  <a:lnTo>
                    <a:pt x="0" y="0"/>
                  </a:lnTo>
                  <a:lnTo>
                    <a:pt x="0" y="53253"/>
                  </a:lnTo>
                  <a:lnTo>
                    <a:pt x="60882" y="53253"/>
                  </a:lnTo>
                  <a:lnTo>
                    <a:pt x="60882" y="0"/>
                  </a:lnTo>
                  <a:close/>
                </a:path>
              </a:pathLst>
            </a:custGeom>
            <a:solidFill>
              <a:srgbClr val="FF6666"/>
            </a:solidFill>
          </p:spPr>
          <p:txBody>
            <a:bodyPr wrap="square" lIns="0" tIns="0" rIns="0" bIns="0" rtlCol="0"/>
            <a:lstStyle/>
            <a:p>
              <a:endParaRPr/>
            </a:p>
          </p:txBody>
        </p:sp>
        <p:sp>
          <p:nvSpPr>
            <p:cNvPr id="102" name="object 102"/>
            <p:cNvSpPr/>
            <p:nvPr/>
          </p:nvSpPr>
          <p:spPr>
            <a:xfrm>
              <a:off x="10210192" y="3852788"/>
              <a:ext cx="60960" cy="53340"/>
            </a:xfrm>
            <a:custGeom>
              <a:avLst/>
              <a:gdLst/>
              <a:ahLst/>
              <a:cxnLst/>
              <a:rect l="l" t="t" r="r" b="b"/>
              <a:pathLst>
                <a:path w="60959" h="53339">
                  <a:moveTo>
                    <a:pt x="0" y="0"/>
                  </a:moveTo>
                  <a:lnTo>
                    <a:pt x="60882" y="0"/>
                  </a:lnTo>
                  <a:lnTo>
                    <a:pt x="60882" y="53253"/>
                  </a:lnTo>
                  <a:lnTo>
                    <a:pt x="0" y="53253"/>
                  </a:lnTo>
                  <a:lnTo>
                    <a:pt x="0" y="0"/>
                  </a:lnTo>
                  <a:close/>
                </a:path>
              </a:pathLst>
            </a:custGeom>
            <a:ln w="3175">
              <a:solidFill>
                <a:srgbClr val="000000"/>
              </a:solidFill>
            </a:ln>
          </p:spPr>
          <p:txBody>
            <a:bodyPr wrap="square" lIns="0" tIns="0" rIns="0" bIns="0" rtlCol="0"/>
            <a:lstStyle/>
            <a:p>
              <a:endParaRPr/>
            </a:p>
          </p:txBody>
        </p:sp>
      </p:grpSp>
      <p:sp>
        <p:nvSpPr>
          <p:cNvPr id="103" name="object 103"/>
          <p:cNvSpPr txBox="1"/>
          <p:nvPr/>
        </p:nvSpPr>
        <p:spPr>
          <a:xfrm>
            <a:off x="10282034" y="3795215"/>
            <a:ext cx="1403985" cy="284480"/>
          </a:xfrm>
          <a:prstGeom prst="rect">
            <a:avLst/>
          </a:prstGeom>
        </p:spPr>
        <p:txBody>
          <a:bodyPr vert="horz" wrap="square" lIns="0" tIns="26670" rIns="0" bIns="0" rtlCol="0">
            <a:spAutoFit/>
          </a:bodyPr>
          <a:lstStyle/>
          <a:p>
            <a:pPr marL="12700">
              <a:lnSpc>
                <a:spcPct val="100000"/>
              </a:lnSpc>
              <a:spcBef>
                <a:spcPts val="210"/>
              </a:spcBef>
            </a:pPr>
            <a:r>
              <a:rPr sz="750" dirty="0">
                <a:latin typeface="Verdana"/>
                <a:cs typeface="Verdana"/>
              </a:rPr>
              <a:t>El</a:t>
            </a:r>
            <a:r>
              <a:rPr sz="750" spc="60" dirty="0">
                <a:latin typeface="Verdana"/>
                <a:cs typeface="Verdana"/>
              </a:rPr>
              <a:t> </a:t>
            </a:r>
            <a:r>
              <a:rPr sz="750" dirty="0">
                <a:latin typeface="Verdana"/>
                <a:cs typeface="Verdana"/>
              </a:rPr>
              <a:t>Niño</a:t>
            </a:r>
            <a:r>
              <a:rPr sz="750" spc="60" dirty="0">
                <a:latin typeface="Verdana"/>
                <a:cs typeface="Verdana"/>
              </a:rPr>
              <a:t> </a:t>
            </a:r>
            <a:r>
              <a:rPr sz="750" dirty="0">
                <a:latin typeface="Verdana"/>
                <a:cs typeface="Verdana"/>
              </a:rPr>
              <a:t>|</a:t>
            </a:r>
            <a:r>
              <a:rPr sz="750" spc="60" dirty="0">
                <a:latin typeface="Verdana"/>
                <a:cs typeface="Verdana"/>
              </a:rPr>
              <a:t> </a:t>
            </a:r>
            <a:r>
              <a:rPr sz="750" dirty="0">
                <a:latin typeface="Verdana"/>
                <a:cs typeface="Verdana"/>
              </a:rPr>
              <a:t>Moderado</a:t>
            </a:r>
            <a:r>
              <a:rPr sz="750" spc="65" dirty="0">
                <a:latin typeface="Verdana"/>
                <a:cs typeface="Verdana"/>
              </a:rPr>
              <a:t> </a:t>
            </a:r>
            <a:r>
              <a:rPr sz="750" dirty="0">
                <a:latin typeface="Verdana"/>
                <a:cs typeface="Verdana"/>
              </a:rPr>
              <a:t>(1.0</a:t>
            </a:r>
            <a:r>
              <a:rPr sz="750" spc="325" dirty="0">
                <a:latin typeface="Verdana"/>
                <a:cs typeface="Verdana"/>
              </a:rPr>
              <a:t> </a:t>
            </a:r>
            <a:r>
              <a:rPr sz="750" spc="-25" dirty="0">
                <a:latin typeface="Verdana"/>
                <a:cs typeface="Verdana"/>
              </a:rPr>
              <a:t>°C</a:t>
            </a:r>
            <a:endParaRPr sz="750">
              <a:latin typeface="Verdana"/>
              <a:cs typeface="Verdana"/>
            </a:endParaRPr>
          </a:p>
          <a:p>
            <a:pPr marL="12700">
              <a:lnSpc>
                <a:spcPct val="100000"/>
              </a:lnSpc>
              <a:spcBef>
                <a:spcPts val="120"/>
              </a:spcBef>
            </a:pPr>
            <a:r>
              <a:rPr sz="750" dirty="0">
                <a:latin typeface="Verdana"/>
                <a:cs typeface="Verdana"/>
              </a:rPr>
              <a:t>≤</a:t>
            </a:r>
            <a:r>
              <a:rPr sz="750" spc="45" dirty="0">
                <a:latin typeface="Verdana"/>
                <a:cs typeface="Verdana"/>
              </a:rPr>
              <a:t> </a:t>
            </a:r>
            <a:r>
              <a:rPr sz="750" dirty="0">
                <a:latin typeface="Verdana"/>
                <a:cs typeface="Verdana"/>
              </a:rPr>
              <a:t>Índice</a:t>
            </a:r>
            <a:r>
              <a:rPr sz="750" spc="50" dirty="0">
                <a:latin typeface="Verdana"/>
                <a:cs typeface="Verdana"/>
              </a:rPr>
              <a:t> </a:t>
            </a:r>
            <a:r>
              <a:rPr sz="750" dirty="0">
                <a:latin typeface="Verdana"/>
                <a:cs typeface="Verdana"/>
              </a:rPr>
              <a:t>&lt;</a:t>
            </a:r>
            <a:r>
              <a:rPr sz="750" spc="50" dirty="0">
                <a:latin typeface="Verdana"/>
                <a:cs typeface="Verdana"/>
              </a:rPr>
              <a:t> </a:t>
            </a:r>
            <a:r>
              <a:rPr sz="750" dirty="0">
                <a:latin typeface="Verdana"/>
                <a:cs typeface="Verdana"/>
              </a:rPr>
              <a:t>1.5</a:t>
            </a:r>
            <a:r>
              <a:rPr sz="750" spc="200" dirty="0">
                <a:latin typeface="Verdana"/>
                <a:cs typeface="Verdana"/>
              </a:rPr>
              <a:t> </a:t>
            </a:r>
            <a:r>
              <a:rPr sz="750" spc="-25" dirty="0">
                <a:latin typeface="Verdana"/>
                <a:cs typeface="Verdana"/>
              </a:rPr>
              <a:t>°C)</a:t>
            </a:r>
            <a:endParaRPr sz="750">
              <a:latin typeface="Verdana"/>
              <a:cs typeface="Verdana"/>
            </a:endParaRPr>
          </a:p>
        </p:txBody>
      </p:sp>
      <p:grpSp>
        <p:nvGrpSpPr>
          <p:cNvPr id="104" name="object 104"/>
          <p:cNvGrpSpPr/>
          <p:nvPr/>
        </p:nvGrpSpPr>
        <p:grpSpPr>
          <a:xfrm>
            <a:off x="10209955" y="4232935"/>
            <a:ext cx="61594" cy="61594"/>
            <a:chOff x="10209955" y="4232935"/>
            <a:chExt cx="61594" cy="61594"/>
          </a:xfrm>
        </p:grpSpPr>
        <p:sp>
          <p:nvSpPr>
            <p:cNvPr id="105" name="object 105"/>
            <p:cNvSpPr/>
            <p:nvPr/>
          </p:nvSpPr>
          <p:spPr>
            <a:xfrm>
              <a:off x="10210193" y="4233173"/>
              <a:ext cx="60960" cy="60960"/>
            </a:xfrm>
            <a:custGeom>
              <a:avLst/>
              <a:gdLst/>
              <a:ahLst/>
              <a:cxnLst/>
              <a:rect l="l" t="t" r="r" b="b"/>
              <a:pathLst>
                <a:path w="60959" h="60960">
                  <a:moveTo>
                    <a:pt x="60882" y="0"/>
                  </a:moveTo>
                  <a:lnTo>
                    <a:pt x="0" y="0"/>
                  </a:lnTo>
                  <a:lnTo>
                    <a:pt x="0" y="60861"/>
                  </a:lnTo>
                  <a:lnTo>
                    <a:pt x="60882" y="60861"/>
                  </a:lnTo>
                  <a:lnTo>
                    <a:pt x="60882" y="0"/>
                  </a:lnTo>
                  <a:close/>
                </a:path>
              </a:pathLst>
            </a:custGeom>
            <a:solidFill>
              <a:srgbClr val="FFB3B3"/>
            </a:solidFill>
          </p:spPr>
          <p:txBody>
            <a:bodyPr wrap="square" lIns="0" tIns="0" rIns="0" bIns="0" rtlCol="0"/>
            <a:lstStyle/>
            <a:p>
              <a:endParaRPr/>
            </a:p>
          </p:txBody>
        </p:sp>
        <p:sp>
          <p:nvSpPr>
            <p:cNvPr id="106" name="object 106"/>
            <p:cNvSpPr/>
            <p:nvPr/>
          </p:nvSpPr>
          <p:spPr>
            <a:xfrm>
              <a:off x="10210192" y="4233173"/>
              <a:ext cx="60960" cy="60960"/>
            </a:xfrm>
            <a:custGeom>
              <a:avLst/>
              <a:gdLst/>
              <a:ahLst/>
              <a:cxnLst/>
              <a:rect l="l" t="t" r="r" b="b"/>
              <a:pathLst>
                <a:path w="60959" h="60960">
                  <a:moveTo>
                    <a:pt x="0" y="0"/>
                  </a:moveTo>
                  <a:lnTo>
                    <a:pt x="60882" y="0"/>
                  </a:lnTo>
                  <a:lnTo>
                    <a:pt x="60882" y="60861"/>
                  </a:lnTo>
                  <a:lnTo>
                    <a:pt x="0" y="60861"/>
                  </a:lnTo>
                  <a:lnTo>
                    <a:pt x="0" y="0"/>
                  </a:lnTo>
                  <a:close/>
                </a:path>
              </a:pathLst>
            </a:custGeom>
            <a:ln w="3175">
              <a:solidFill>
                <a:srgbClr val="000000"/>
              </a:solidFill>
            </a:ln>
          </p:spPr>
          <p:txBody>
            <a:bodyPr wrap="square" lIns="0" tIns="0" rIns="0" bIns="0" rtlCol="0"/>
            <a:lstStyle/>
            <a:p>
              <a:endParaRPr/>
            </a:p>
          </p:txBody>
        </p:sp>
      </p:grpSp>
      <p:sp>
        <p:nvSpPr>
          <p:cNvPr id="107" name="object 107"/>
          <p:cNvSpPr txBox="1"/>
          <p:nvPr/>
        </p:nvSpPr>
        <p:spPr>
          <a:xfrm>
            <a:off x="10282034" y="4175578"/>
            <a:ext cx="1275715" cy="284480"/>
          </a:xfrm>
          <a:prstGeom prst="rect">
            <a:avLst/>
          </a:prstGeom>
        </p:spPr>
        <p:txBody>
          <a:bodyPr vert="horz" wrap="square" lIns="0" tIns="11430" rIns="0" bIns="0" rtlCol="0">
            <a:spAutoFit/>
          </a:bodyPr>
          <a:lstStyle/>
          <a:p>
            <a:pPr marL="12700" marR="5080">
              <a:lnSpc>
                <a:spcPct val="113199"/>
              </a:lnSpc>
              <a:spcBef>
                <a:spcPts val="90"/>
              </a:spcBef>
            </a:pPr>
            <a:r>
              <a:rPr sz="750" dirty="0">
                <a:latin typeface="Verdana"/>
                <a:cs typeface="Verdana"/>
              </a:rPr>
              <a:t>El</a:t>
            </a:r>
            <a:r>
              <a:rPr sz="750" spc="45" dirty="0">
                <a:latin typeface="Verdana"/>
                <a:cs typeface="Verdana"/>
              </a:rPr>
              <a:t> </a:t>
            </a:r>
            <a:r>
              <a:rPr sz="750" dirty="0">
                <a:latin typeface="Verdana"/>
                <a:cs typeface="Verdana"/>
              </a:rPr>
              <a:t>Niño</a:t>
            </a:r>
            <a:r>
              <a:rPr sz="750" spc="50" dirty="0">
                <a:latin typeface="Verdana"/>
                <a:cs typeface="Verdana"/>
              </a:rPr>
              <a:t> </a:t>
            </a:r>
            <a:r>
              <a:rPr sz="750" dirty="0">
                <a:latin typeface="Verdana"/>
                <a:cs typeface="Verdana"/>
              </a:rPr>
              <a:t>|</a:t>
            </a:r>
            <a:r>
              <a:rPr sz="750" spc="50" dirty="0">
                <a:latin typeface="Verdana"/>
                <a:cs typeface="Verdana"/>
              </a:rPr>
              <a:t> </a:t>
            </a:r>
            <a:r>
              <a:rPr sz="750" dirty="0">
                <a:latin typeface="Verdana"/>
                <a:cs typeface="Verdana"/>
              </a:rPr>
              <a:t>Débil</a:t>
            </a:r>
            <a:r>
              <a:rPr sz="750" spc="50" dirty="0">
                <a:latin typeface="Verdana"/>
                <a:cs typeface="Verdana"/>
              </a:rPr>
              <a:t> </a:t>
            </a:r>
            <a:r>
              <a:rPr sz="750" dirty="0">
                <a:latin typeface="Verdana"/>
                <a:cs typeface="Verdana"/>
              </a:rPr>
              <a:t>(0.5</a:t>
            </a:r>
            <a:r>
              <a:rPr sz="750" spc="240" dirty="0">
                <a:latin typeface="Verdana"/>
                <a:cs typeface="Verdana"/>
              </a:rPr>
              <a:t> </a:t>
            </a:r>
            <a:r>
              <a:rPr sz="750" dirty="0">
                <a:latin typeface="Verdana"/>
                <a:cs typeface="Verdana"/>
              </a:rPr>
              <a:t>°C</a:t>
            </a:r>
            <a:r>
              <a:rPr sz="750" spc="45" dirty="0">
                <a:latin typeface="Verdana"/>
                <a:cs typeface="Verdana"/>
              </a:rPr>
              <a:t> </a:t>
            </a:r>
            <a:r>
              <a:rPr sz="750" spc="-50" dirty="0">
                <a:latin typeface="Verdana"/>
                <a:cs typeface="Verdana"/>
              </a:rPr>
              <a:t>≤ </a:t>
            </a:r>
            <a:r>
              <a:rPr sz="750" dirty="0">
                <a:latin typeface="Verdana"/>
                <a:cs typeface="Verdana"/>
              </a:rPr>
              <a:t>Índice</a:t>
            </a:r>
            <a:r>
              <a:rPr sz="750" spc="50" dirty="0">
                <a:latin typeface="Verdana"/>
                <a:cs typeface="Verdana"/>
              </a:rPr>
              <a:t> </a:t>
            </a:r>
            <a:r>
              <a:rPr sz="750" dirty="0">
                <a:latin typeface="Verdana"/>
                <a:cs typeface="Verdana"/>
              </a:rPr>
              <a:t>&lt;</a:t>
            </a:r>
            <a:r>
              <a:rPr sz="750" spc="55" dirty="0">
                <a:latin typeface="Verdana"/>
                <a:cs typeface="Verdana"/>
              </a:rPr>
              <a:t> </a:t>
            </a:r>
            <a:r>
              <a:rPr sz="750" dirty="0">
                <a:latin typeface="Verdana"/>
                <a:cs typeface="Verdana"/>
              </a:rPr>
              <a:t>1.0</a:t>
            </a:r>
            <a:r>
              <a:rPr sz="750" spc="220" dirty="0">
                <a:latin typeface="Verdana"/>
                <a:cs typeface="Verdana"/>
              </a:rPr>
              <a:t> </a:t>
            </a:r>
            <a:r>
              <a:rPr sz="750" spc="-25" dirty="0">
                <a:latin typeface="Verdana"/>
                <a:cs typeface="Verdana"/>
              </a:rPr>
              <a:t>°C)</a:t>
            </a:r>
            <a:endParaRPr sz="750">
              <a:latin typeface="Verdana"/>
              <a:cs typeface="Verdana"/>
            </a:endParaRPr>
          </a:p>
        </p:txBody>
      </p:sp>
      <p:grpSp>
        <p:nvGrpSpPr>
          <p:cNvPr id="108" name="object 108"/>
          <p:cNvGrpSpPr/>
          <p:nvPr/>
        </p:nvGrpSpPr>
        <p:grpSpPr>
          <a:xfrm>
            <a:off x="10209955" y="4620928"/>
            <a:ext cx="61594" cy="53975"/>
            <a:chOff x="10209955" y="4620928"/>
            <a:chExt cx="61594" cy="53975"/>
          </a:xfrm>
        </p:grpSpPr>
        <p:sp>
          <p:nvSpPr>
            <p:cNvPr id="109" name="object 109"/>
            <p:cNvSpPr/>
            <p:nvPr/>
          </p:nvSpPr>
          <p:spPr>
            <a:xfrm>
              <a:off x="10210193" y="4621166"/>
              <a:ext cx="60960" cy="53340"/>
            </a:xfrm>
            <a:custGeom>
              <a:avLst/>
              <a:gdLst/>
              <a:ahLst/>
              <a:cxnLst/>
              <a:rect l="l" t="t" r="r" b="b"/>
              <a:pathLst>
                <a:path w="60959" h="53339">
                  <a:moveTo>
                    <a:pt x="60882" y="0"/>
                  </a:moveTo>
                  <a:lnTo>
                    <a:pt x="0" y="0"/>
                  </a:lnTo>
                  <a:lnTo>
                    <a:pt x="0" y="53253"/>
                  </a:lnTo>
                  <a:lnTo>
                    <a:pt x="60882" y="53253"/>
                  </a:lnTo>
                  <a:lnTo>
                    <a:pt x="60882" y="0"/>
                  </a:lnTo>
                  <a:close/>
                </a:path>
              </a:pathLst>
            </a:custGeom>
            <a:solidFill>
              <a:srgbClr val="BFBFBF"/>
            </a:solidFill>
          </p:spPr>
          <p:txBody>
            <a:bodyPr wrap="square" lIns="0" tIns="0" rIns="0" bIns="0" rtlCol="0"/>
            <a:lstStyle/>
            <a:p>
              <a:endParaRPr/>
            </a:p>
          </p:txBody>
        </p:sp>
        <p:sp>
          <p:nvSpPr>
            <p:cNvPr id="110" name="object 110"/>
            <p:cNvSpPr/>
            <p:nvPr/>
          </p:nvSpPr>
          <p:spPr>
            <a:xfrm>
              <a:off x="10210192" y="4621166"/>
              <a:ext cx="60960" cy="53340"/>
            </a:xfrm>
            <a:custGeom>
              <a:avLst/>
              <a:gdLst/>
              <a:ahLst/>
              <a:cxnLst/>
              <a:rect l="l" t="t" r="r" b="b"/>
              <a:pathLst>
                <a:path w="60959" h="53339">
                  <a:moveTo>
                    <a:pt x="0" y="0"/>
                  </a:moveTo>
                  <a:lnTo>
                    <a:pt x="60882" y="0"/>
                  </a:lnTo>
                  <a:lnTo>
                    <a:pt x="60882" y="53253"/>
                  </a:lnTo>
                  <a:lnTo>
                    <a:pt x="0" y="53253"/>
                  </a:lnTo>
                  <a:lnTo>
                    <a:pt x="0" y="0"/>
                  </a:lnTo>
                  <a:close/>
                </a:path>
              </a:pathLst>
            </a:custGeom>
            <a:ln w="3175">
              <a:solidFill>
                <a:srgbClr val="000000"/>
              </a:solidFill>
            </a:ln>
          </p:spPr>
          <p:txBody>
            <a:bodyPr wrap="square" lIns="0" tIns="0" rIns="0" bIns="0" rtlCol="0"/>
            <a:lstStyle/>
            <a:p>
              <a:endParaRPr/>
            </a:p>
          </p:txBody>
        </p:sp>
      </p:grpSp>
      <p:sp>
        <p:nvSpPr>
          <p:cNvPr id="111" name="object 111"/>
          <p:cNvSpPr txBox="1"/>
          <p:nvPr/>
        </p:nvSpPr>
        <p:spPr>
          <a:xfrm>
            <a:off x="10282034" y="4574232"/>
            <a:ext cx="1287145" cy="266065"/>
          </a:xfrm>
          <a:prstGeom prst="rect">
            <a:avLst/>
          </a:prstGeom>
        </p:spPr>
        <p:txBody>
          <a:bodyPr vert="horz" wrap="square" lIns="0" tIns="15875" rIns="0" bIns="0" rtlCol="0">
            <a:spAutoFit/>
          </a:bodyPr>
          <a:lstStyle/>
          <a:p>
            <a:pPr marL="12700">
              <a:lnSpc>
                <a:spcPct val="100000"/>
              </a:lnSpc>
              <a:spcBef>
                <a:spcPts val="125"/>
              </a:spcBef>
            </a:pPr>
            <a:r>
              <a:rPr sz="750" dirty="0">
                <a:latin typeface="Verdana"/>
                <a:cs typeface="Verdana"/>
              </a:rPr>
              <a:t>Neutral</a:t>
            </a:r>
            <a:r>
              <a:rPr sz="750" spc="60" dirty="0">
                <a:latin typeface="Verdana"/>
                <a:cs typeface="Verdana"/>
              </a:rPr>
              <a:t> </a:t>
            </a:r>
            <a:r>
              <a:rPr sz="750" dirty="0">
                <a:latin typeface="Verdana"/>
                <a:cs typeface="Verdana"/>
              </a:rPr>
              <a:t>(-0.5</a:t>
            </a:r>
            <a:r>
              <a:rPr sz="750" spc="60" dirty="0">
                <a:latin typeface="Verdana"/>
                <a:cs typeface="Verdana"/>
              </a:rPr>
              <a:t> </a:t>
            </a:r>
            <a:r>
              <a:rPr sz="750" dirty="0">
                <a:latin typeface="Verdana"/>
                <a:cs typeface="Verdana"/>
              </a:rPr>
              <a:t>°C</a:t>
            </a:r>
            <a:r>
              <a:rPr sz="750" spc="60" dirty="0">
                <a:latin typeface="Verdana"/>
                <a:cs typeface="Verdana"/>
              </a:rPr>
              <a:t> </a:t>
            </a:r>
            <a:r>
              <a:rPr sz="750" dirty="0">
                <a:latin typeface="Verdana"/>
                <a:cs typeface="Verdana"/>
              </a:rPr>
              <a:t>&lt;</a:t>
            </a:r>
            <a:r>
              <a:rPr sz="750" spc="60" dirty="0">
                <a:latin typeface="Verdana"/>
                <a:cs typeface="Verdana"/>
              </a:rPr>
              <a:t> </a:t>
            </a:r>
            <a:r>
              <a:rPr sz="750" spc="-10" dirty="0">
                <a:latin typeface="Verdana"/>
                <a:cs typeface="Verdana"/>
              </a:rPr>
              <a:t>Índice</a:t>
            </a:r>
            <a:endParaRPr sz="750">
              <a:latin typeface="Verdana"/>
              <a:cs typeface="Verdana"/>
            </a:endParaRPr>
          </a:p>
          <a:p>
            <a:pPr marL="12700">
              <a:lnSpc>
                <a:spcPct val="100000"/>
              </a:lnSpc>
              <a:spcBef>
                <a:spcPts val="60"/>
              </a:spcBef>
            </a:pPr>
            <a:r>
              <a:rPr sz="750" dirty="0">
                <a:latin typeface="Verdana"/>
                <a:cs typeface="Verdana"/>
              </a:rPr>
              <a:t>&lt;</a:t>
            </a:r>
            <a:r>
              <a:rPr sz="750" spc="45" dirty="0">
                <a:latin typeface="Verdana"/>
                <a:cs typeface="Verdana"/>
              </a:rPr>
              <a:t> </a:t>
            </a:r>
            <a:r>
              <a:rPr sz="750" dirty="0">
                <a:latin typeface="Verdana"/>
                <a:cs typeface="Verdana"/>
              </a:rPr>
              <a:t>0.5</a:t>
            </a:r>
            <a:r>
              <a:rPr sz="750" spc="45" dirty="0">
                <a:latin typeface="Verdana"/>
                <a:cs typeface="Verdana"/>
              </a:rPr>
              <a:t> </a:t>
            </a:r>
            <a:r>
              <a:rPr sz="750" spc="-25" dirty="0">
                <a:latin typeface="Verdana"/>
                <a:cs typeface="Verdana"/>
              </a:rPr>
              <a:t>°C)</a:t>
            </a:r>
            <a:endParaRPr sz="750">
              <a:latin typeface="Verdana"/>
              <a:cs typeface="Verdan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1325880"/>
            <a:chOff x="0" y="0"/>
            <a:chExt cx="12192000" cy="1325880"/>
          </a:xfrm>
        </p:grpSpPr>
        <p:pic>
          <p:nvPicPr>
            <p:cNvPr id="3" name="object 3"/>
            <p:cNvPicPr/>
            <p:nvPr/>
          </p:nvPicPr>
          <p:blipFill>
            <a:blip r:embed="rId2" cstate="print"/>
            <a:stretch>
              <a:fillRect/>
            </a:stretch>
          </p:blipFill>
          <p:spPr>
            <a:xfrm>
              <a:off x="0" y="0"/>
              <a:ext cx="1880616" cy="1325879"/>
            </a:xfrm>
            <a:prstGeom prst="rect">
              <a:avLst/>
            </a:prstGeom>
          </p:spPr>
        </p:pic>
        <p:pic>
          <p:nvPicPr>
            <p:cNvPr id="4" name="object 4"/>
            <p:cNvPicPr/>
            <p:nvPr/>
          </p:nvPicPr>
          <p:blipFill>
            <a:blip r:embed="rId3" cstate="print"/>
            <a:stretch>
              <a:fillRect/>
            </a:stretch>
          </p:blipFill>
          <p:spPr>
            <a:xfrm>
              <a:off x="0" y="0"/>
              <a:ext cx="1776760" cy="1135379"/>
            </a:xfrm>
            <a:prstGeom prst="rect">
              <a:avLst/>
            </a:prstGeom>
          </p:spPr>
        </p:pic>
        <p:pic>
          <p:nvPicPr>
            <p:cNvPr id="5" name="object 5"/>
            <p:cNvPicPr/>
            <p:nvPr/>
          </p:nvPicPr>
          <p:blipFill>
            <a:blip r:embed="rId4" cstate="print"/>
            <a:stretch>
              <a:fillRect/>
            </a:stretch>
          </p:blipFill>
          <p:spPr>
            <a:xfrm>
              <a:off x="1673351" y="0"/>
              <a:ext cx="10515600" cy="1325879"/>
            </a:xfrm>
            <a:prstGeom prst="rect">
              <a:avLst/>
            </a:prstGeom>
          </p:spPr>
        </p:pic>
        <p:sp>
          <p:nvSpPr>
            <p:cNvPr id="6" name="object 6"/>
            <p:cNvSpPr/>
            <p:nvPr/>
          </p:nvSpPr>
          <p:spPr>
            <a:xfrm>
              <a:off x="1776760" y="60960"/>
              <a:ext cx="10415270" cy="1074420"/>
            </a:xfrm>
            <a:custGeom>
              <a:avLst/>
              <a:gdLst/>
              <a:ahLst/>
              <a:cxnLst/>
              <a:rect l="l" t="t" r="r" b="b"/>
              <a:pathLst>
                <a:path w="10415270" h="1074420">
                  <a:moveTo>
                    <a:pt x="0" y="1074420"/>
                  </a:moveTo>
                  <a:lnTo>
                    <a:pt x="10415239" y="1074420"/>
                  </a:lnTo>
                  <a:lnTo>
                    <a:pt x="10415239" y="0"/>
                  </a:lnTo>
                  <a:lnTo>
                    <a:pt x="0" y="0"/>
                  </a:lnTo>
                  <a:lnTo>
                    <a:pt x="0" y="1074420"/>
                  </a:lnTo>
                  <a:close/>
                </a:path>
              </a:pathLst>
            </a:custGeom>
            <a:solidFill>
              <a:srgbClr val="FFFFFF"/>
            </a:solidFill>
          </p:spPr>
          <p:txBody>
            <a:bodyPr wrap="square" lIns="0" tIns="0" rIns="0" bIns="0" rtlCol="0"/>
            <a:lstStyle/>
            <a:p>
              <a:endParaRPr/>
            </a:p>
          </p:txBody>
        </p:sp>
        <p:pic>
          <p:nvPicPr>
            <p:cNvPr id="7" name="object 7"/>
            <p:cNvPicPr/>
            <p:nvPr/>
          </p:nvPicPr>
          <p:blipFill>
            <a:blip r:embed="rId5" cstate="print"/>
            <a:stretch>
              <a:fillRect/>
            </a:stretch>
          </p:blipFill>
          <p:spPr>
            <a:xfrm>
              <a:off x="384927" y="567690"/>
              <a:ext cx="1006902" cy="542629"/>
            </a:xfrm>
            <a:prstGeom prst="rect">
              <a:avLst/>
            </a:prstGeom>
          </p:spPr>
        </p:pic>
        <p:sp>
          <p:nvSpPr>
            <p:cNvPr id="8" name="object 8"/>
            <p:cNvSpPr/>
            <p:nvPr/>
          </p:nvSpPr>
          <p:spPr>
            <a:xfrm>
              <a:off x="1776760" y="0"/>
              <a:ext cx="10415270" cy="60960"/>
            </a:xfrm>
            <a:custGeom>
              <a:avLst/>
              <a:gdLst/>
              <a:ahLst/>
              <a:cxnLst/>
              <a:rect l="l" t="t" r="r" b="b"/>
              <a:pathLst>
                <a:path w="10415270" h="60960">
                  <a:moveTo>
                    <a:pt x="10415238" y="0"/>
                  </a:moveTo>
                  <a:lnTo>
                    <a:pt x="0" y="0"/>
                  </a:lnTo>
                  <a:lnTo>
                    <a:pt x="0" y="60959"/>
                  </a:lnTo>
                  <a:lnTo>
                    <a:pt x="10415238" y="60959"/>
                  </a:lnTo>
                  <a:lnTo>
                    <a:pt x="10415238" y="0"/>
                  </a:lnTo>
                  <a:close/>
                </a:path>
              </a:pathLst>
            </a:custGeom>
            <a:solidFill>
              <a:srgbClr val="0F6FF5"/>
            </a:solidFill>
          </p:spPr>
          <p:txBody>
            <a:bodyPr wrap="square" lIns="0" tIns="0" rIns="0" bIns="0" rtlCol="0"/>
            <a:lstStyle/>
            <a:p>
              <a:endParaRPr/>
            </a:p>
          </p:txBody>
        </p:sp>
      </p:grpSp>
      <p:sp>
        <p:nvSpPr>
          <p:cNvPr id="9" name="object 9"/>
          <p:cNvSpPr/>
          <p:nvPr/>
        </p:nvSpPr>
        <p:spPr>
          <a:xfrm>
            <a:off x="111124" y="6483349"/>
            <a:ext cx="45720" cy="298450"/>
          </a:xfrm>
          <a:custGeom>
            <a:avLst/>
            <a:gdLst/>
            <a:ahLst/>
            <a:cxnLst/>
            <a:rect l="l" t="t" r="r" b="b"/>
            <a:pathLst>
              <a:path w="45719" h="298450">
                <a:moveTo>
                  <a:pt x="45718" y="0"/>
                </a:moveTo>
                <a:lnTo>
                  <a:pt x="0" y="0"/>
                </a:lnTo>
                <a:lnTo>
                  <a:pt x="0" y="298449"/>
                </a:lnTo>
                <a:lnTo>
                  <a:pt x="45718" y="298449"/>
                </a:lnTo>
                <a:lnTo>
                  <a:pt x="45718" y="0"/>
                </a:lnTo>
                <a:close/>
              </a:path>
            </a:pathLst>
          </a:custGeom>
          <a:solidFill>
            <a:srgbClr val="0F6FF5"/>
          </a:solidFill>
        </p:spPr>
        <p:txBody>
          <a:bodyPr wrap="square" lIns="0" tIns="0" rIns="0" bIns="0" rtlCol="0"/>
          <a:lstStyle/>
          <a:p>
            <a:endParaRPr/>
          </a:p>
        </p:txBody>
      </p:sp>
      <p:sp>
        <p:nvSpPr>
          <p:cNvPr id="10" name="object 10"/>
          <p:cNvSpPr txBox="1"/>
          <p:nvPr/>
        </p:nvSpPr>
        <p:spPr>
          <a:xfrm>
            <a:off x="1851977" y="373379"/>
            <a:ext cx="7416165" cy="238760"/>
          </a:xfrm>
          <a:prstGeom prst="rect">
            <a:avLst/>
          </a:prstGeom>
        </p:spPr>
        <p:txBody>
          <a:bodyPr vert="horz" wrap="square" lIns="0" tIns="12700" rIns="0" bIns="0" rtlCol="0">
            <a:spAutoFit/>
          </a:bodyPr>
          <a:lstStyle/>
          <a:p>
            <a:pPr marL="12700">
              <a:lnSpc>
                <a:spcPct val="100000"/>
              </a:lnSpc>
              <a:spcBef>
                <a:spcPts val="100"/>
              </a:spcBef>
            </a:pPr>
            <a:r>
              <a:rPr sz="1400" dirty="0">
                <a:solidFill>
                  <a:srgbClr val="222222"/>
                </a:solidFill>
                <a:latin typeface="Lucida Sans Unicode"/>
                <a:cs typeface="Lucida Sans Unicode"/>
              </a:rPr>
              <a:t>A </a:t>
            </a:r>
            <a:r>
              <a:rPr sz="1400" spc="50" dirty="0">
                <a:solidFill>
                  <a:srgbClr val="222222"/>
                </a:solidFill>
                <a:latin typeface="Lucida Sans Unicode"/>
                <a:cs typeface="Lucida Sans Unicode"/>
              </a:rPr>
              <a:t>pesar</a:t>
            </a:r>
            <a:r>
              <a:rPr sz="1400" spc="15" dirty="0">
                <a:solidFill>
                  <a:srgbClr val="222222"/>
                </a:solidFill>
                <a:latin typeface="Lucida Sans Unicode"/>
                <a:cs typeface="Lucida Sans Unicode"/>
              </a:rPr>
              <a:t> </a:t>
            </a:r>
            <a:r>
              <a:rPr sz="1400" spc="70" dirty="0">
                <a:solidFill>
                  <a:srgbClr val="222222"/>
                </a:solidFill>
                <a:latin typeface="Lucida Sans Unicode"/>
                <a:cs typeface="Lucida Sans Unicode"/>
              </a:rPr>
              <a:t>de</a:t>
            </a:r>
            <a:r>
              <a:rPr sz="1400" dirty="0">
                <a:solidFill>
                  <a:srgbClr val="222222"/>
                </a:solidFill>
                <a:latin typeface="Lucida Sans Unicode"/>
                <a:cs typeface="Lucida Sans Unicode"/>
              </a:rPr>
              <a:t> lo</a:t>
            </a:r>
            <a:r>
              <a:rPr sz="1400" spc="15" dirty="0">
                <a:solidFill>
                  <a:srgbClr val="222222"/>
                </a:solidFill>
                <a:latin typeface="Lucida Sans Unicode"/>
                <a:cs typeface="Lucida Sans Unicode"/>
              </a:rPr>
              <a:t> </a:t>
            </a:r>
            <a:r>
              <a:rPr sz="1400" spc="-10" dirty="0">
                <a:solidFill>
                  <a:srgbClr val="222222"/>
                </a:solidFill>
                <a:latin typeface="Lucida Sans Unicode"/>
                <a:cs typeface="Lucida Sans Unicode"/>
              </a:rPr>
              <a:t>anterior,</a:t>
            </a:r>
            <a:r>
              <a:rPr sz="1400" spc="5" dirty="0">
                <a:solidFill>
                  <a:srgbClr val="222222"/>
                </a:solidFill>
                <a:latin typeface="Lucida Sans Unicode"/>
                <a:cs typeface="Lucida Sans Unicode"/>
              </a:rPr>
              <a:t> </a:t>
            </a:r>
            <a:r>
              <a:rPr sz="1400" dirty="0">
                <a:solidFill>
                  <a:srgbClr val="222222"/>
                </a:solidFill>
                <a:latin typeface="Lucida Sans Unicode"/>
                <a:cs typeface="Lucida Sans Unicode"/>
              </a:rPr>
              <a:t>resalta</a:t>
            </a:r>
            <a:r>
              <a:rPr sz="1400" spc="15" dirty="0">
                <a:solidFill>
                  <a:srgbClr val="222222"/>
                </a:solidFill>
                <a:latin typeface="Lucida Sans Unicode"/>
                <a:cs typeface="Lucida Sans Unicode"/>
              </a:rPr>
              <a:t> </a:t>
            </a:r>
            <a:r>
              <a:rPr sz="1400" spc="55" dirty="0">
                <a:solidFill>
                  <a:srgbClr val="222222"/>
                </a:solidFill>
                <a:latin typeface="Lucida Sans Unicode"/>
                <a:cs typeface="Lucida Sans Unicode"/>
              </a:rPr>
              <a:t>la</a:t>
            </a:r>
            <a:r>
              <a:rPr sz="1400" spc="15" dirty="0">
                <a:solidFill>
                  <a:srgbClr val="222222"/>
                </a:solidFill>
                <a:latin typeface="Lucida Sans Unicode"/>
                <a:cs typeface="Lucida Sans Unicode"/>
              </a:rPr>
              <a:t> </a:t>
            </a:r>
            <a:r>
              <a:rPr sz="1400" dirty="0">
                <a:solidFill>
                  <a:srgbClr val="222222"/>
                </a:solidFill>
                <a:latin typeface="Lucida Sans Unicode"/>
                <a:cs typeface="Lucida Sans Unicode"/>
              </a:rPr>
              <a:t>resiliencia</a:t>
            </a:r>
            <a:r>
              <a:rPr sz="1400" spc="10" dirty="0">
                <a:solidFill>
                  <a:srgbClr val="222222"/>
                </a:solidFill>
                <a:latin typeface="Lucida Sans Unicode"/>
                <a:cs typeface="Lucida Sans Unicode"/>
              </a:rPr>
              <a:t> </a:t>
            </a:r>
            <a:r>
              <a:rPr sz="1400" spc="55" dirty="0">
                <a:solidFill>
                  <a:srgbClr val="222222"/>
                </a:solidFill>
                <a:latin typeface="Lucida Sans Unicode"/>
                <a:cs typeface="Lucida Sans Unicode"/>
              </a:rPr>
              <a:t>que</a:t>
            </a:r>
            <a:r>
              <a:rPr sz="1400" spc="5" dirty="0">
                <a:solidFill>
                  <a:srgbClr val="222222"/>
                </a:solidFill>
                <a:latin typeface="Lucida Sans Unicode"/>
                <a:cs typeface="Lucida Sans Unicode"/>
              </a:rPr>
              <a:t> </a:t>
            </a:r>
            <a:r>
              <a:rPr sz="1400" spc="90" dirty="0">
                <a:solidFill>
                  <a:srgbClr val="222222"/>
                </a:solidFill>
                <a:latin typeface="Lucida Sans Unicode"/>
                <a:cs typeface="Lucida Sans Unicode"/>
              </a:rPr>
              <a:t>ha</a:t>
            </a:r>
            <a:r>
              <a:rPr sz="1400" spc="10" dirty="0">
                <a:solidFill>
                  <a:srgbClr val="222222"/>
                </a:solidFill>
                <a:latin typeface="Lucida Sans Unicode"/>
                <a:cs typeface="Lucida Sans Unicode"/>
              </a:rPr>
              <a:t> </a:t>
            </a:r>
            <a:r>
              <a:rPr sz="1400" dirty="0">
                <a:solidFill>
                  <a:srgbClr val="222222"/>
                </a:solidFill>
                <a:latin typeface="Lucida Sans Unicode"/>
                <a:cs typeface="Lucida Sans Unicode"/>
              </a:rPr>
              <a:t>mostrado</a:t>
            </a:r>
            <a:r>
              <a:rPr sz="1400" spc="15" dirty="0">
                <a:solidFill>
                  <a:srgbClr val="222222"/>
                </a:solidFill>
                <a:latin typeface="Lucida Sans Unicode"/>
                <a:cs typeface="Lucida Sans Unicode"/>
              </a:rPr>
              <a:t> </a:t>
            </a:r>
            <a:r>
              <a:rPr sz="1400" dirty="0">
                <a:solidFill>
                  <a:srgbClr val="222222"/>
                </a:solidFill>
                <a:latin typeface="Lucida Sans Unicode"/>
                <a:cs typeface="Lucida Sans Unicode"/>
              </a:rPr>
              <a:t>el</a:t>
            </a:r>
            <a:r>
              <a:rPr sz="1400" spc="15" dirty="0">
                <a:solidFill>
                  <a:srgbClr val="222222"/>
                </a:solidFill>
                <a:latin typeface="Lucida Sans Unicode"/>
                <a:cs typeface="Lucida Sans Unicode"/>
              </a:rPr>
              <a:t> </a:t>
            </a:r>
            <a:r>
              <a:rPr sz="1400" dirty="0">
                <a:solidFill>
                  <a:srgbClr val="222222"/>
                </a:solidFill>
                <a:latin typeface="Lucida Sans Unicode"/>
                <a:cs typeface="Lucida Sans Unicode"/>
              </a:rPr>
              <a:t>peso</a:t>
            </a:r>
            <a:r>
              <a:rPr sz="1400" spc="15" dirty="0">
                <a:solidFill>
                  <a:srgbClr val="222222"/>
                </a:solidFill>
                <a:latin typeface="Lucida Sans Unicode"/>
                <a:cs typeface="Lucida Sans Unicode"/>
              </a:rPr>
              <a:t> </a:t>
            </a:r>
            <a:r>
              <a:rPr sz="1400" dirty="0">
                <a:solidFill>
                  <a:srgbClr val="222222"/>
                </a:solidFill>
                <a:latin typeface="Lucida Sans Unicode"/>
                <a:cs typeface="Lucida Sans Unicode"/>
              </a:rPr>
              <a:t>frente</a:t>
            </a:r>
            <a:r>
              <a:rPr sz="1400" spc="-5" dirty="0">
                <a:solidFill>
                  <a:srgbClr val="222222"/>
                </a:solidFill>
                <a:latin typeface="Lucida Sans Unicode"/>
                <a:cs typeface="Lucida Sans Unicode"/>
              </a:rPr>
              <a:t> </a:t>
            </a:r>
            <a:r>
              <a:rPr sz="1400" spc="50" dirty="0">
                <a:solidFill>
                  <a:srgbClr val="222222"/>
                </a:solidFill>
                <a:latin typeface="Lucida Sans Unicode"/>
                <a:cs typeface="Lucida Sans Unicode"/>
              </a:rPr>
              <a:t>al</a:t>
            </a:r>
            <a:r>
              <a:rPr sz="1400" spc="15" dirty="0">
                <a:solidFill>
                  <a:srgbClr val="222222"/>
                </a:solidFill>
                <a:latin typeface="Lucida Sans Unicode"/>
                <a:cs typeface="Lucida Sans Unicode"/>
              </a:rPr>
              <a:t> </a:t>
            </a:r>
            <a:r>
              <a:rPr sz="1400" spc="-10" dirty="0">
                <a:solidFill>
                  <a:srgbClr val="222222"/>
                </a:solidFill>
                <a:latin typeface="Lucida Sans Unicode"/>
                <a:cs typeface="Lucida Sans Unicode"/>
              </a:rPr>
              <a:t>dólar.</a:t>
            </a:r>
            <a:endParaRPr sz="1400">
              <a:latin typeface="Lucida Sans Unicode"/>
              <a:cs typeface="Lucida Sans Unicode"/>
            </a:endParaRPr>
          </a:p>
        </p:txBody>
      </p:sp>
      <p:grpSp>
        <p:nvGrpSpPr>
          <p:cNvPr id="11" name="object 11"/>
          <p:cNvGrpSpPr/>
          <p:nvPr/>
        </p:nvGrpSpPr>
        <p:grpSpPr>
          <a:xfrm>
            <a:off x="11445240" y="6245351"/>
            <a:ext cx="680085" cy="536575"/>
            <a:chOff x="11445240" y="6245351"/>
            <a:chExt cx="680085" cy="536575"/>
          </a:xfrm>
        </p:grpSpPr>
        <p:pic>
          <p:nvPicPr>
            <p:cNvPr id="12" name="object 12"/>
            <p:cNvPicPr/>
            <p:nvPr/>
          </p:nvPicPr>
          <p:blipFill>
            <a:blip r:embed="rId6" cstate="print"/>
            <a:stretch>
              <a:fillRect/>
            </a:stretch>
          </p:blipFill>
          <p:spPr>
            <a:xfrm>
              <a:off x="11445240" y="6245351"/>
              <a:ext cx="606551" cy="536448"/>
            </a:xfrm>
            <a:prstGeom prst="rect">
              <a:avLst/>
            </a:prstGeom>
          </p:spPr>
        </p:pic>
        <p:pic>
          <p:nvPicPr>
            <p:cNvPr id="13" name="object 13"/>
            <p:cNvPicPr/>
            <p:nvPr/>
          </p:nvPicPr>
          <p:blipFill>
            <a:blip r:embed="rId7" cstate="print"/>
            <a:stretch>
              <a:fillRect/>
            </a:stretch>
          </p:blipFill>
          <p:spPr>
            <a:xfrm>
              <a:off x="11743944" y="6245351"/>
              <a:ext cx="381000" cy="536448"/>
            </a:xfrm>
            <a:prstGeom prst="rect">
              <a:avLst/>
            </a:prstGeom>
          </p:spPr>
        </p:pic>
      </p:grpSp>
      <p:sp>
        <p:nvSpPr>
          <p:cNvPr id="14" name="object 14"/>
          <p:cNvSpPr txBox="1"/>
          <p:nvPr/>
        </p:nvSpPr>
        <p:spPr>
          <a:xfrm>
            <a:off x="341469" y="6609588"/>
            <a:ext cx="2515870" cy="147320"/>
          </a:xfrm>
          <a:prstGeom prst="rect">
            <a:avLst/>
          </a:prstGeom>
        </p:spPr>
        <p:txBody>
          <a:bodyPr vert="horz" wrap="square" lIns="0" tIns="12700" rIns="0" bIns="0" rtlCol="0">
            <a:spAutoFit/>
          </a:bodyPr>
          <a:lstStyle/>
          <a:p>
            <a:pPr marL="12700">
              <a:lnSpc>
                <a:spcPct val="100000"/>
              </a:lnSpc>
              <a:spcBef>
                <a:spcPts val="100"/>
              </a:spcBef>
            </a:pPr>
            <a:r>
              <a:rPr sz="800" i="1" dirty="0">
                <a:solidFill>
                  <a:srgbClr val="919191"/>
                </a:solidFill>
                <a:latin typeface="Verdana"/>
                <a:cs typeface="Verdana"/>
              </a:rPr>
              <a:t>Fuente:</a:t>
            </a:r>
            <a:r>
              <a:rPr sz="800" i="1" spc="-20" dirty="0">
                <a:solidFill>
                  <a:srgbClr val="919191"/>
                </a:solidFill>
                <a:latin typeface="Verdana"/>
                <a:cs typeface="Verdana"/>
              </a:rPr>
              <a:t> </a:t>
            </a:r>
            <a:r>
              <a:rPr sz="800" i="1" dirty="0">
                <a:solidFill>
                  <a:srgbClr val="919191"/>
                </a:solidFill>
                <a:latin typeface="Verdana"/>
                <a:cs typeface="Verdana"/>
              </a:rPr>
              <a:t>Actinver</a:t>
            </a:r>
            <a:r>
              <a:rPr sz="800" i="1" spc="-25" dirty="0">
                <a:solidFill>
                  <a:srgbClr val="919191"/>
                </a:solidFill>
                <a:latin typeface="Verdana"/>
                <a:cs typeface="Verdana"/>
              </a:rPr>
              <a:t> </a:t>
            </a:r>
            <a:r>
              <a:rPr sz="800" i="1" dirty="0">
                <a:solidFill>
                  <a:srgbClr val="919191"/>
                </a:solidFill>
                <a:latin typeface="Verdana"/>
                <a:cs typeface="Verdana"/>
              </a:rPr>
              <a:t>con</a:t>
            </a:r>
            <a:r>
              <a:rPr sz="800" i="1" spc="-15" dirty="0">
                <a:solidFill>
                  <a:srgbClr val="919191"/>
                </a:solidFill>
                <a:latin typeface="Verdana"/>
                <a:cs typeface="Verdana"/>
              </a:rPr>
              <a:t> </a:t>
            </a:r>
            <a:r>
              <a:rPr sz="800" i="1" dirty="0">
                <a:solidFill>
                  <a:srgbClr val="919191"/>
                </a:solidFill>
                <a:latin typeface="Verdana"/>
                <a:cs typeface="Verdana"/>
              </a:rPr>
              <a:t>información</a:t>
            </a:r>
            <a:r>
              <a:rPr sz="800" i="1" spc="-15" dirty="0">
                <a:solidFill>
                  <a:srgbClr val="919191"/>
                </a:solidFill>
                <a:latin typeface="Verdana"/>
                <a:cs typeface="Verdana"/>
              </a:rPr>
              <a:t> </a:t>
            </a:r>
            <a:r>
              <a:rPr sz="800" i="1" dirty="0">
                <a:solidFill>
                  <a:srgbClr val="919191"/>
                </a:solidFill>
                <a:latin typeface="Verdana"/>
                <a:cs typeface="Verdana"/>
              </a:rPr>
              <a:t>de</a:t>
            </a:r>
            <a:r>
              <a:rPr sz="800" i="1" spc="-25" dirty="0">
                <a:solidFill>
                  <a:srgbClr val="919191"/>
                </a:solidFill>
                <a:latin typeface="Verdana"/>
                <a:cs typeface="Verdana"/>
              </a:rPr>
              <a:t> </a:t>
            </a:r>
            <a:r>
              <a:rPr sz="800" i="1" spc="-10" dirty="0">
                <a:solidFill>
                  <a:srgbClr val="919191"/>
                </a:solidFill>
                <a:latin typeface="Verdana"/>
                <a:cs typeface="Verdana"/>
              </a:rPr>
              <a:t>Bloomberg.</a:t>
            </a:r>
            <a:endParaRPr sz="800">
              <a:latin typeface="Verdana"/>
              <a:cs typeface="Verdana"/>
            </a:endParaRPr>
          </a:p>
        </p:txBody>
      </p:sp>
      <p:sp>
        <p:nvSpPr>
          <p:cNvPr id="15" name="object 15"/>
          <p:cNvSpPr/>
          <p:nvPr/>
        </p:nvSpPr>
        <p:spPr>
          <a:xfrm>
            <a:off x="6695528" y="1967594"/>
            <a:ext cx="4608195" cy="0"/>
          </a:xfrm>
          <a:custGeom>
            <a:avLst/>
            <a:gdLst/>
            <a:ahLst/>
            <a:cxnLst/>
            <a:rect l="l" t="t" r="r" b="b"/>
            <a:pathLst>
              <a:path w="4608195">
                <a:moveTo>
                  <a:pt x="0" y="0"/>
                </a:moveTo>
                <a:lnTo>
                  <a:pt x="4607631" y="1"/>
                </a:lnTo>
              </a:path>
            </a:pathLst>
          </a:custGeom>
          <a:ln w="6350">
            <a:solidFill>
              <a:srgbClr val="131F48"/>
            </a:solidFill>
          </a:ln>
        </p:spPr>
        <p:txBody>
          <a:bodyPr wrap="square" lIns="0" tIns="0" rIns="0" bIns="0" rtlCol="0"/>
          <a:lstStyle/>
          <a:p>
            <a:endParaRPr/>
          </a:p>
        </p:txBody>
      </p:sp>
      <p:sp>
        <p:nvSpPr>
          <p:cNvPr id="16" name="object 16"/>
          <p:cNvSpPr txBox="1"/>
          <p:nvPr/>
        </p:nvSpPr>
        <p:spPr>
          <a:xfrm>
            <a:off x="6774268" y="1645920"/>
            <a:ext cx="2189480" cy="193040"/>
          </a:xfrm>
          <a:prstGeom prst="rect">
            <a:avLst/>
          </a:prstGeom>
        </p:spPr>
        <p:txBody>
          <a:bodyPr vert="horz" wrap="square" lIns="0" tIns="12700" rIns="0" bIns="0" rtlCol="0">
            <a:spAutoFit/>
          </a:bodyPr>
          <a:lstStyle/>
          <a:p>
            <a:pPr marL="12700">
              <a:lnSpc>
                <a:spcPct val="100000"/>
              </a:lnSpc>
              <a:spcBef>
                <a:spcPts val="100"/>
              </a:spcBef>
            </a:pPr>
            <a:r>
              <a:rPr sz="1100" spc="-85" dirty="0">
                <a:latin typeface="Arial Black"/>
                <a:cs typeface="Arial Black"/>
              </a:rPr>
              <a:t>Expectativa</a:t>
            </a:r>
            <a:r>
              <a:rPr sz="1100" spc="-145" dirty="0">
                <a:latin typeface="Arial Black"/>
                <a:cs typeface="Arial Black"/>
              </a:rPr>
              <a:t> </a:t>
            </a:r>
            <a:r>
              <a:rPr sz="1100" spc="-60" dirty="0">
                <a:latin typeface="Arial Black"/>
                <a:cs typeface="Arial Black"/>
              </a:rPr>
              <a:t>del</a:t>
            </a:r>
            <a:r>
              <a:rPr sz="1100" spc="-114" dirty="0">
                <a:latin typeface="Arial Black"/>
                <a:cs typeface="Arial Black"/>
              </a:rPr>
              <a:t> </a:t>
            </a:r>
            <a:r>
              <a:rPr sz="1100" spc="-80" dirty="0">
                <a:latin typeface="Arial Black"/>
                <a:cs typeface="Arial Black"/>
              </a:rPr>
              <a:t>Tipo</a:t>
            </a:r>
            <a:r>
              <a:rPr sz="1100" spc="-130" dirty="0">
                <a:latin typeface="Arial Black"/>
                <a:cs typeface="Arial Black"/>
              </a:rPr>
              <a:t> </a:t>
            </a:r>
            <a:r>
              <a:rPr sz="1100" spc="-55" dirty="0">
                <a:latin typeface="Arial Black"/>
                <a:cs typeface="Arial Black"/>
              </a:rPr>
              <a:t>de</a:t>
            </a:r>
            <a:r>
              <a:rPr sz="1100" spc="-130" dirty="0">
                <a:latin typeface="Arial Black"/>
                <a:cs typeface="Arial Black"/>
              </a:rPr>
              <a:t> </a:t>
            </a:r>
            <a:r>
              <a:rPr sz="1100" spc="-10" dirty="0">
                <a:latin typeface="Arial Black"/>
                <a:cs typeface="Arial Black"/>
              </a:rPr>
              <a:t>Cambio</a:t>
            </a:r>
            <a:endParaRPr sz="1100">
              <a:latin typeface="Arial Black"/>
              <a:cs typeface="Arial Black"/>
            </a:endParaRPr>
          </a:p>
        </p:txBody>
      </p:sp>
      <p:sp>
        <p:nvSpPr>
          <p:cNvPr id="17" name="object 17"/>
          <p:cNvSpPr/>
          <p:nvPr/>
        </p:nvSpPr>
        <p:spPr>
          <a:xfrm>
            <a:off x="6806052" y="2080033"/>
            <a:ext cx="4488180" cy="214629"/>
          </a:xfrm>
          <a:custGeom>
            <a:avLst/>
            <a:gdLst/>
            <a:ahLst/>
            <a:cxnLst/>
            <a:rect l="l" t="t" r="r" b="b"/>
            <a:pathLst>
              <a:path w="4488180" h="214630">
                <a:moveTo>
                  <a:pt x="4488185" y="214054"/>
                </a:moveTo>
                <a:lnTo>
                  <a:pt x="0" y="214054"/>
                </a:lnTo>
                <a:lnTo>
                  <a:pt x="0" y="0"/>
                </a:lnTo>
                <a:lnTo>
                  <a:pt x="4488185" y="0"/>
                </a:lnTo>
                <a:lnTo>
                  <a:pt x="4488185" y="214054"/>
                </a:lnTo>
                <a:close/>
              </a:path>
            </a:pathLst>
          </a:custGeom>
          <a:solidFill>
            <a:srgbClr val="E4E0CA"/>
          </a:solidFill>
        </p:spPr>
        <p:txBody>
          <a:bodyPr wrap="square" lIns="0" tIns="0" rIns="0" bIns="0" rtlCol="0"/>
          <a:lstStyle/>
          <a:p>
            <a:endParaRPr/>
          </a:p>
        </p:txBody>
      </p:sp>
      <p:sp>
        <p:nvSpPr>
          <p:cNvPr id="18" name="object 18"/>
          <p:cNvSpPr txBox="1"/>
          <p:nvPr/>
        </p:nvSpPr>
        <p:spPr>
          <a:xfrm>
            <a:off x="6806052" y="2045933"/>
            <a:ext cx="4488180" cy="454025"/>
          </a:xfrm>
          <a:prstGeom prst="rect">
            <a:avLst/>
          </a:prstGeom>
        </p:spPr>
        <p:txBody>
          <a:bodyPr vert="horz" wrap="square" lIns="0" tIns="35560" rIns="0" bIns="0" rtlCol="0">
            <a:spAutoFit/>
          </a:bodyPr>
          <a:lstStyle/>
          <a:p>
            <a:pPr marL="2212340">
              <a:lnSpc>
                <a:spcPct val="100000"/>
              </a:lnSpc>
              <a:spcBef>
                <a:spcPts val="280"/>
              </a:spcBef>
              <a:tabLst>
                <a:tab pos="3479800" algn="l"/>
              </a:tabLst>
            </a:pPr>
            <a:r>
              <a:rPr sz="1250" b="1" dirty="0">
                <a:latin typeface="Calibri"/>
                <a:cs typeface="Calibri"/>
              </a:rPr>
              <a:t>Cierre</a:t>
            </a:r>
            <a:r>
              <a:rPr sz="1250" b="1" spc="-25" dirty="0">
                <a:latin typeface="Calibri"/>
                <a:cs typeface="Calibri"/>
              </a:rPr>
              <a:t> </a:t>
            </a:r>
            <a:r>
              <a:rPr sz="1250" b="1" spc="-20" dirty="0">
                <a:latin typeface="Calibri"/>
                <a:cs typeface="Calibri"/>
              </a:rPr>
              <a:t>2026</a:t>
            </a:r>
            <a:r>
              <a:rPr sz="1250" b="1" dirty="0">
                <a:latin typeface="Calibri"/>
                <a:cs typeface="Calibri"/>
              </a:rPr>
              <a:t>	Cierre</a:t>
            </a:r>
            <a:r>
              <a:rPr sz="1250" b="1" spc="-25" dirty="0">
                <a:latin typeface="Calibri"/>
                <a:cs typeface="Calibri"/>
              </a:rPr>
              <a:t> </a:t>
            </a:r>
            <a:r>
              <a:rPr sz="1250" b="1" spc="-20" dirty="0">
                <a:latin typeface="Calibri"/>
                <a:cs typeface="Calibri"/>
              </a:rPr>
              <a:t>2027</a:t>
            </a:r>
            <a:endParaRPr sz="1250">
              <a:latin typeface="Calibri"/>
              <a:cs typeface="Calibri"/>
            </a:endParaRPr>
          </a:p>
          <a:p>
            <a:pPr marL="2399665">
              <a:lnSpc>
                <a:spcPct val="100000"/>
              </a:lnSpc>
              <a:spcBef>
                <a:spcPts val="185"/>
              </a:spcBef>
              <a:tabLst>
                <a:tab pos="3667125" algn="l"/>
              </a:tabLst>
            </a:pPr>
            <a:r>
              <a:rPr sz="1250" spc="-10" dirty="0">
                <a:latin typeface="Calibri"/>
                <a:cs typeface="Calibri"/>
              </a:rPr>
              <a:t>18.00</a:t>
            </a:r>
            <a:r>
              <a:rPr sz="1250" dirty="0">
                <a:latin typeface="Calibri"/>
                <a:cs typeface="Calibri"/>
              </a:rPr>
              <a:t>	</a:t>
            </a:r>
            <a:r>
              <a:rPr sz="1250" spc="-10" dirty="0">
                <a:latin typeface="Calibri"/>
                <a:cs typeface="Calibri"/>
              </a:rPr>
              <a:t>18.20</a:t>
            </a:r>
            <a:endParaRPr sz="1250">
              <a:latin typeface="Calibri"/>
              <a:cs typeface="Calibri"/>
            </a:endParaRPr>
          </a:p>
        </p:txBody>
      </p:sp>
      <p:sp>
        <p:nvSpPr>
          <p:cNvPr id="19" name="object 19"/>
          <p:cNvSpPr txBox="1"/>
          <p:nvPr/>
        </p:nvSpPr>
        <p:spPr>
          <a:xfrm>
            <a:off x="6820120" y="2224312"/>
            <a:ext cx="1771014" cy="2237740"/>
          </a:xfrm>
          <a:prstGeom prst="rect">
            <a:avLst/>
          </a:prstGeom>
        </p:spPr>
        <p:txBody>
          <a:bodyPr vert="horz" wrap="square" lIns="0" tIns="12065" rIns="0" bIns="0" rtlCol="0">
            <a:spAutoFit/>
          </a:bodyPr>
          <a:lstStyle/>
          <a:p>
            <a:pPr marL="12700" marR="599440">
              <a:lnSpc>
                <a:spcPct val="131100"/>
              </a:lnSpc>
              <a:spcBef>
                <a:spcPts val="95"/>
              </a:spcBef>
            </a:pPr>
            <a:r>
              <a:rPr sz="1250" b="1" spc="-10" dirty="0">
                <a:latin typeface="Calibri"/>
                <a:cs typeface="Calibri"/>
              </a:rPr>
              <a:t>Actinver</a:t>
            </a:r>
            <a:r>
              <a:rPr sz="1250" b="1" spc="500" dirty="0">
                <a:latin typeface="Calibri"/>
                <a:cs typeface="Calibri"/>
              </a:rPr>
              <a:t> </a:t>
            </a:r>
            <a:r>
              <a:rPr sz="1250" b="1" dirty="0">
                <a:latin typeface="Calibri"/>
                <a:cs typeface="Calibri"/>
              </a:rPr>
              <a:t>Encuesta</a:t>
            </a:r>
            <a:r>
              <a:rPr sz="1250" b="1" spc="-30" dirty="0">
                <a:latin typeface="Calibri"/>
                <a:cs typeface="Calibri"/>
              </a:rPr>
              <a:t> </a:t>
            </a:r>
            <a:r>
              <a:rPr sz="1250" b="1" spc="-10" dirty="0">
                <a:latin typeface="Calibri"/>
                <a:cs typeface="Calibri"/>
              </a:rPr>
              <a:t>Banxico</a:t>
            </a:r>
            <a:endParaRPr sz="1250">
              <a:latin typeface="Calibri"/>
              <a:cs typeface="Calibri"/>
            </a:endParaRPr>
          </a:p>
          <a:p>
            <a:pPr marL="119380" marR="1110615" algn="just">
              <a:lnSpc>
                <a:spcPct val="112400"/>
              </a:lnSpc>
            </a:pPr>
            <a:r>
              <a:rPr sz="1250" spc="-10" dirty="0">
                <a:latin typeface="Calibri"/>
                <a:cs typeface="Calibri"/>
              </a:rPr>
              <a:t>Mínimo Central Máximo</a:t>
            </a:r>
            <a:endParaRPr sz="1250">
              <a:latin typeface="Calibri"/>
              <a:cs typeface="Calibri"/>
            </a:endParaRPr>
          </a:p>
          <a:p>
            <a:pPr marL="12700" algn="just">
              <a:lnSpc>
                <a:spcPct val="100000"/>
              </a:lnSpc>
              <a:spcBef>
                <a:spcPts val="185"/>
              </a:spcBef>
            </a:pPr>
            <a:r>
              <a:rPr sz="1250" b="1" dirty="0">
                <a:latin typeface="Calibri"/>
                <a:cs typeface="Calibri"/>
              </a:rPr>
              <a:t>Encuesta</a:t>
            </a:r>
            <a:r>
              <a:rPr sz="1250" b="1" spc="-30" dirty="0">
                <a:latin typeface="Calibri"/>
                <a:cs typeface="Calibri"/>
              </a:rPr>
              <a:t> </a:t>
            </a:r>
            <a:r>
              <a:rPr sz="1250" b="1" dirty="0">
                <a:latin typeface="Calibri"/>
                <a:cs typeface="Calibri"/>
              </a:rPr>
              <a:t>Focus</a:t>
            </a:r>
            <a:r>
              <a:rPr sz="1250" b="1" spc="-30" dirty="0">
                <a:latin typeface="Calibri"/>
                <a:cs typeface="Calibri"/>
              </a:rPr>
              <a:t> </a:t>
            </a:r>
            <a:r>
              <a:rPr sz="1250" b="1" spc="-10" dirty="0">
                <a:latin typeface="Calibri"/>
                <a:cs typeface="Calibri"/>
              </a:rPr>
              <a:t>Economics</a:t>
            </a:r>
            <a:endParaRPr sz="1250">
              <a:latin typeface="Calibri"/>
              <a:cs typeface="Calibri"/>
            </a:endParaRPr>
          </a:p>
          <a:p>
            <a:pPr marL="119380" marR="1110615" algn="just">
              <a:lnSpc>
                <a:spcPct val="112400"/>
              </a:lnSpc>
            </a:pPr>
            <a:r>
              <a:rPr sz="1250" spc="-10" dirty="0">
                <a:latin typeface="Calibri"/>
                <a:cs typeface="Calibri"/>
              </a:rPr>
              <a:t>Mínimo Central Máximo</a:t>
            </a:r>
            <a:endParaRPr sz="1250">
              <a:latin typeface="Calibri"/>
              <a:cs typeface="Calibri"/>
            </a:endParaRPr>
          </a:p>
          <a:p>
            <a:pPr marL="12700" algn="just">
              <a:lnSpc>
                <a:spcPct val="100000"/>
              </a:lnSpc>
              <a:spcBef>
                <a:spcPts val="185"/>
              </a:spcBef>
            </a:pPr>
            <a:r>
              <a:rPr sz="1250" b="1" dirty="0">
                <a:latin typeface="Calibri"/>
                <a:cs typeface="Calibri"/>
              </a:rPr>
              <a:t>Encuesta</a:t>
            </a:r>
            <a:r>
              <a:rPr sz="1250" b="1" spc="-30" dirty="0">
                <a:latin typeface="Calibri"/>
                <a:cs typeface="Calibri"/>
              </a:rPr>
              <a:t> </a:t>
            </a:r>
            <a:r>
              <a:rPr sz="1250" b="1" spc="-20" dirty="0">
                <a:latin typeface="Calibri"/>
                <a:cs typeface="Calibri"/>
              </a:rPr>
              <a:t>Citi</a:t>
            </a:r>
            <a:endParaRPr sz="1250">
              <a:latin typeface="Calibri"/>
              <a:cs typeface="Calibri"/>
            </a:endParaRPr>
          </a:p>
        </p:txBody>
      </p:sp>
      <p:graphicFrame>
        <p:nvGraphicFramePr>
          <p:cNvPr id="20" name="object 20"/>
          <p:cNvGraphicFramePr>
            <a:graphicFrameLocks noGrp="1"/>
          </p:cNvGraphicFramePr>
          <p:nvPr/>
        </p:nvGraphicFramePr>
        <p:xfrm>
          <a:off x="6803263" y="4446252"/>
          <a:ext cx="4491990" cy="1521459"/>
        </p:xfrm>
        <a:graphic>
          <a:graphicData uri="http://schemas.openxmlformats.org/drawingml/2006/table">
            <a:tbl>
              <a:tblPr firstRow="1" bandRow="1">
                <a:tableStyleId>{2D5ABB26-0587-4C30-8999-92F81FD0307C}</a:tableStyleId>
              </a:tblPr>
              <a:tblGrid>
                <a:gridCol w="1541780">
                  <a:extLst>
                    <a:ext uri="{9D8B030D-6E8A-4147-A177-3AD203B41FA5}">
                      <a16:colId xmlns:a16="http://schemas.microsoft.com/office/drawing/2014/main" val="20000"/>
                    </a:ext>
                  </a:extLst>
                </a:gridCol>
                <a:gridCol w="1678305">
                  <a:extLst>
                    <a:ext uri="{9D8B030D-6E8A-4147-A177-3AD203B41FA5}">
                      <a16:colId xmlns:a16="http://schemas.microsoft.com/office/drawing/2014/main" val="20001"/>
                    </a:ext>
                  </a:extLst>
                </a:gridCol>
                <a:gridCol w="1271905">
                  <a:extLst>
                    <a:ext uri="{9D8B030D-6E8A-4147-A177-3AD203B41FA5}">
                      <a16:colId xmlns:a16="http://schemas.microsoft.com/office/drawing/2014/main" val="20002"/>
                    </a:ext>
                  </a:extLst>
                </a:gridCol>
              </a:tblGrid>
              <a:tr h="236220">
                <a:tc>
                  <a:txBody>
                    <a:bodyPr/>
                    <a:lstStyle/>
                    <a:p>
                      <a:pPr marR="888365" algn="r">
                        <a:lnSpc>
                          <a:spcPct val="100000"/>
                        </a:lnSpc>
                        <a:spcBef>
                          <a:spcPts val="200"/>
                        </a:spcBef>
                      </a:pPr>
                      <a:r>
                        <a:rPr sz="1250" spc="-10" dirty="0">
                          <a:latin typeface="Calibri"/>
                          <a:cs typeface="Calibri"/>
                        </a:rPr>
                        <a:t>Mínimo</a:t>
                      </a:r>
                      <a:endParaRPr sz="1250">
                        <a:latin typeface="Calibri"/>
                        <a:cs typeface="Calibri"/>
                      </a:endParaRPr>
                    </a:p>
                  </a:txBody>
                  <a:tcPr marL="0" marR="0" marT="25400" marB="0"/>
                </a:tc>
                <a:tc>
                  <a:txBody>
                    <a:bodyPr/>
                    <a:lstStyle/>
                    <a:p>
                      <a:pPr marR="442595" algn="r">
                        <a:lnSpc>
                          <a:spcPct val="100000"/>
                        </a:lnSpc>
                        <a:spcBef>
                          <a:spcPts val="200"/>
                        </a:spcBef>
                      </a:pPr>
                      <a:r>
                        <a:rPr sz="1250" spc="-10" dirty="0">
                          <a:latin typeface="Calibri"/>
                          <a:cs typeface="Calibri"/>
                        </a:rPr>
                        <a:t>17.15</a:t>
                      </a:r>
                      <a:endParaRPr sz="1250">
                        <a:latin typeface="Calibri"/>
                        <a:cs typeface="Calibri"/>
                      </a:endParaRPr>
                    </a:p>
                  </a:txBody>
                  <a:tcPr marL="0" marR="0" marT="25400" marB="0"/>
                </a:tc>
                <a:tc>
                  <a:txBody>
                    <a:bodyPr/>
                    <a:lstStyle/>
                    <a:p>
                      <a:pPr algn="ctr">
                        <a:lnSpc>
                          <a:spcPct val="100000"/>
                        </a:lnSpc>
                        <a:spcBef>
                          <a:spcPts val="200"/>
                        </a:spcBef>
                      </a:pPr>
                      <a:r>
                        <a:rPr sz="1250" spc="-10" dirty="0">
                          <a:latin typeface="Calibri"/>
                          <a:cs typeface="Calibri"/>
                        </a:rPr>
                        <a:t>17.10</a:t>
                      </a:r>
                      <a:endParaRPr sz="1250">
                        <a:latin typeface="Calibri"/>
                        <a:cs typeface="Calibri"/>
                      </a:endParaRPr>
                    </a:p>
                  </a:txBody>
                  <a:tcPr marL="0" marR="0" marT="25400" marB="0"/>
                </a:tc>
                <a:extLst>
                  <a:ext uri="{0D108BD9-81ED-4DB2-BD59-A6C34878D82A}">
                    <a16:rowId xmlns:a16="http://schemas.microsoft.com/office/drawing/2014/main" val="10000"/>
                  </a:ext>
                </a:extLst>
              </a:tr>
              <a:tr h="213995">
                <a:tc>
                  <a:txBody>
                    <a:bodyPr/>
                    <a:lstStyle/>
                    <a:p>
                      <a:pPr marL="136525">
                        <a:lnSpc>
                          <a:spcPct val="100000"/>
                        </a:lnSpc>
                        <a:spcBef>
                          <a:spcPts val="25"/>
                        </a:spcBef>
                      </a:pPr>
                      <a:r>
                        <a:rPr sz="1250" spc="-10" dirty="0">
                          <a:latin typeface="Calibri"/>
                          <a:cs typeface="Calibri"/>
                        </a:rPr>
                        <a:t>Central</a:t>
                      </a:r>
                      <a:endParaRPr sz="1250">
                        <a:latin typeface="Calibri"/>
                        <a:cs typeface="Calibri"/>
                      </a:endParaRPr>
                    </a:p>
                  </a:txBody>
                  <a:tcPr marL="0" marR="0" marT="3175" marB="0"/>
                </a:tc>
                <a:tc>
                  <a:txBody>
                    <a:bodyPr/>
                    <a:lstStyle/>
                    <a:p>
                      <a:pPr marR="442595" algn="r">
                        <a:lnSpc>
                          <a:spcPct val="100000"/>
                        </a:lnSpc>
                        <a:spcBef>
                          <a:spcPts val="25"/>
                        </a:spcBef>
                      </a:pPr>
                      <a:r>
                        <a:rPr sz="1250" spc="-10" dirty="0">
                          <a:latin typeface="Calibri"/>
                          <a:cs typeface="Calibri"/>
                        </a:rPr>
                        <a:t>17.92</a:t>
                      </a:r>
                      <a:endParaRPr sz="1250">
                        <a:latin typeface="Calibri"/>
                        <a:cs typeface="Calibri"/>
                      </a:endParaRPr>
                    </a:p>
                  </a:txBody>
                  <a:tcPr marL="0" marR="0" marT="3175" marB="0"/>
                </a:tc>
                <a:tc>
                  <a:txBody>
                    <a:bodyPr/>
                    <a:lstStyle/>
                    <a:p>
                      <a:pPr algn="ctr">
                        <a:lnSpc>
                          <a:spcPct val="100000"/>
                        </a:lnSpc>
                        <a:spcBef>
                          <a:spcPts val="25"/>
                        </a:spcBef>
                      </a:pPr>
                      <a:r>
                        <a:rPr sz="1250" spc="-10" dirty="0">
                          <a:latin typeface="Calibri"/>
                          <a:cs typeface="Calibri"/>
                        </a:rPr>
                        <a:t>18.50</a:t>
                      </a:r>
                      <a:endParaRPr sz="1250">
                        <a:latin typeface="Calibri"/>
                        <a:cs typeface="Calibri"/>
                      </a:endParaRPr>
                    </a:p>
                  </a:txBody>
                  <a:tcPr marL="0" marR="0" marT="3175" marB="0"/>
                </a:tc>
                <a:extLst>
                  <a:ext uri="{0D108BD9-81ED-4DB2-BD59-A6C34878D82A}">
                    <a16:rowId xmlns:a16="http://schemas.microsoft.com/office/drawing/2014/main" val="10001"/>
                  </a:ext>
                </a:extLst>
              </a:tr>
              <a:tr h="210185">
                <a:tc>
                  <a:txBody>
                    <a:bodyPr/>
                    <a:lstStyle/>
                    <a:p>
                      <a:pPr marR="864869" algn="r">
                        <a:lnSpc>
                          <a:spcPct val="100000"/>
                        </a:lnSpc>
                        <a:spcBef>
                          <a:spcPts val="25"/>
                        </a:spcBef>
                      </a:pPr>
                      <a:r>
                        <a:rPr sz="1250" spc="-10" dirty="0">
                          <a:latin typeface="Calibri"/>
                          <a:cs typeface="Calibri"/>
                        </a:rPr>
                        <a:t>Máximo</a:t>
                      </a:r>
                      <a:endParaRPr sz="1250">
                        <a:latin typeface="Calibri"/>
                        <a:cs typeface="Calibri"/>
                      </a:endParaRPr>
                    </a:p>
                  </a:txBody>
                  <a:tcPr marL="0" marR="0" marT="3175" marB="0">
                    <a:lnB w="12700">
                      <a:solidFill>
                        <a:srgbClr val="000000"/>
                      </a:solidFill>
                      <a:prstDash val="solid"/>
                    </a:lnB>
                  </a:tcPr>
                </a:tc>
                <a:tc>
                  <a:txBody>
                    <a:bodyPr/>
                    <a:lstStyle/>
                    <a:p>
                      <a:pPr marR="442595" algn="r">
                        <a:lnSpc>
                          <a:spcPct val="100000"/>
                        </a:lnSpc>
                        <a:spcBef>
                          <a:spcPts val="25"/>
                        </a:spcBef>
                      </a:pPr>
                      <a:r>
                        <a:rPr sz="1250" spc="-10" dirty="0">
                          <a:latin typeface="Calibri"/>
                          <a:cs typeface="Calibri"/>
                        </a:rPr>
                        <a:t>19.03</a:t>
                      </a:r>
                      <a:endParaRPr sz="1250">
                        <a:latin typeface="Calibri"/>
                        <a:cs typeface="Calibri"/>
                      </a:endParaRPr>
                    </a:p>
                  </a:txBody>
                  <a:tcPr marL="0" marR="0" marT="3175" marB="0">
                    <a:lnB w="12700">
                      <a:solidFill>
                        <a:srgbClr val="000000"/>
                      </a:solidFill>
                      <a:prstDash val="solid"/>
                    </a:lnB>
                  </a:tcPr>
                </a:tc>
                <a:tc>
                  <a:txBody>
                    <a:bodyPr/>
                    <a:lstStyle/>
                    <a:p>
                      <a:pPr algn="ctr">
                        <a:lnSpc>
                          <a:spcPct val="100000"/>
                        </a:lnSpc>
                        <a:spcBef>
                          <a:spcPts val="25"/>
                        </a:spcBef>
                      </a:pPr>
                      <a:r>
                        <a:rPr sz="1250" spc="-10" dirty="0">
                          <a:latin typeface="Calibri"/>
                          <a:cs typeface="Calibri"/>
                        </a:rPr>
                        <a:t>19.96</a:t>
                      </a:r>
                      <a:endParaRPr sz="1250">
                        <a:latin typeface="Calibri"/>
                        <a:cs typeface="Calibri"/>
                      </a:endParaRPr>
                    </a:p>
                  </a:txBody>
                  <a:tcPr marL="0" marR="0" marT="3175" marB="0">
                    <a:lnB w="12700">
                      <a:solidFill>
                        <a:srgbClr val="000000"/>
                      </a:solidFill>
                      <a:prstDash val="solid"/>
                    </a:lnB>
                  </a:tcPr>
                </a:tc>
                <a:extLst>
                  <a:ext uri="{0D108BD9-81ED-4DB2-BD59-A6C34878D82A}">
                    <a16:rowId xmlns:a16="http://schemas.microsoft.com/office/drawing/2014/main" val="10002"/>
                  </a:ext>
                </a:extLst>
              </a:tr>
              <a:tr h="213995">
                <a:tc>
                  <a:txBody>
                    <a:bodyPr/>
                    <a:lstStyle/>
                    <a:p>
                      <a:pPr marR="853440" algn="r">
                        <a:lnSpc>
                          <a:spcPct val="100000"/>
                        </a:lnSpc>
                        <a:spcBef>
                          <a:spcPts val="55"/>
                        </a:spcBef>
                      </a:pPr>
                      <a:r>
                        <a:rPr sz="1250" b="1" spc="-10" dirty="0">
                          <a:latin typeface="Calibri"/>
                          <a:cs typeface="Calibri"/>
                        </a:rPr>
                        <a:t>Promedio</a:t>
                      </a:r>
                      <a:endParaRPr sz="1250">
                        <a:latin typeface="Calibri"/>
                        <a:cs typeface="Calibri"/>
                      </a:endParaRPr>
                    </a:p>
                  </a:txBody>
                  <a:tcPr marL="0" marR="0" marT="6985" marB="0">
                    <a:lnT w="12700">
                      <a:solidFill>
                        <a:srgbClr val="000000"/>
                      </a:solidFill>
                      <a:prstDash val="solid"/>
                    </a:lnT>
                    <a:lnB w="12700">
                      <a:solidFill>
                        <a:srgbClr val="000000"/>
                      </a:solidFill>
                      <a:prstDash val="solid"/>
                    </a:lnB>
                    <a:solidFill>
                      <a:srgbClr val="E4E0CA"/>
                    </a:solidFill>
                  </a:tcPr>
                </a:tc>
                <a:tc>
                  <a:txBody>
                    <a:bodyPr/>
                    <a:lstStyle/>
                    <a:p>
                      <a:pPr>
                        <a:lnSpc>
                          <a:spcPct val="100000"/>
                        </a:lnSpc>
                      </a:pPr>
                      <a:endParaRPr sz="11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E4E0CA"/>
                    </a:solidFill>
                  </a:tcPr>
                </a:tc>
                <a:tc>
                  <a:txBody>
                    <a:bodyPr/>
                    <a:lstStyle/>
                    <a:p>
                      <a:pPr>
                        <a:lnSpc>
                          <a:spcPct val="100000"/>
                        </a:lnSpc>
                      </a:pPr>
                      <a:endParaRPr sz="1100">
                        <a:latin typeface="Times New Roman"/>
                        <a:cs typeface="Times New Roman"/>
                      </a:endParaRPr>
                    </a:p>
                  </a:txBody>
                  <a:tcPr marL="0" marR="0" marT="0" marB="0">
                    <a:lnT w="12700">
                      <a:solidFill>
                        <a:srgbClr val="000000"/>
                      </a:solidFill>
                      <a:prstDash val="solid"/>
                    </a:lnT>
                    <a:lnB w="12700">
                      <a:solidFill>
                        <a:srgbClr val="000000"/>
                      </a:solidFill>
                      <a:prstDash val="solid"/>
                    </a:lnB>
                    <a:solidFill>
                      <a:srgbClr val="E4E0CA"/>
                    </a:solidFill>
                  </a:tcPr>
                </a:tc>
                <a:extLst>
                  <a:ext uri="{0D108BD9-81ED-4DB2-BD59-A6C34878D82A}">
                    <a16:rowId xmlns:a16="http://schemas.microsoft.com/office/drawing/2014/main" val="10003"/>
                  </a:ext>
                </a:extLst>
              </a:tr>
              <a:tr h="217804">
                <a:tc>
                  <a:txBody>
                    <a:bodyPr/>
                    <a:lstStyle/>
                    <a:p>
                      <a:pPr marR="888365" algn="r">
                        <a:lnSpc>
                          <a:spcPct val="100000"/>
                        </a:lnSpc>
                        <a:spcBef>
                          <a:spcPts val="55"/>
                        </a:spcBef>
                      </a:pPr>
                      <a:r>
                        <a:rPr sz="1250" spc="-10" dirty="0">
                          <a:latin typeface="Calibri"/>
                          <a:cs typeface="Calibri"/>
                        </a:rPr>
                        <a:t>Mínimo</a:t>
                      </a:r>
                      <a:endParaRPr sz="1250">
                        <a:latin typeface="Calibri"/>
                        <a:cs typeface="Calibri"/>
                      </a:endParaRPr>
                    </a:p>
                  </a:txBody>
                  <a:tcPr marL="0" marR="0" marT="6985" marB="0">
                    <a:lnT w="12700">
                      <a:solidFill>
                        <a:srgbClr val="000000"/>
                      </a:solidFill>
                      <a:prstDash val="solid"/>
                    </a:lnT>
                  </a:tcPr>
                </a:tc>
                <a:tc>
                  <a:txBody>
                    <a:bodyPr/>
                    <a:lstStyle/>
                    <a:p>
                      <a:pPr marR="442595" algn="r">
                        <a:lnSpc>
                          <a:spcPct val="100000"/>
                        </a:lnSpc>
                        <a:spcBef>
                          <a:spcPts val="55"/>
                        </a:spcBef>
                      </a:pPr>
                      <a:r>
                        <a:rPr sz="1250" spc="-10" dirty="0">
                          <a:latin typeface="Calibri"/>
                          <a:cs typeface="Calibri"/>
                        </a:rPr>
                        <a:t>17.05</a:t>
                      </a:r>
                      <a:endParaRPr sz="1250">
                        <a:latin typeface="Calibri"/>
                        <a:cs typeface="Calibri"/>
                      </a:endParaRPr>
                    </a:p>
                  </a:txBody>
                  <a:tcPr marL="0" marR="0" marT="6985" marB="0">
                    <a:lnT w="12700">
                      <a:solidFill>
                        <a:srgbClr val="000000"/>
                      </a:solidFill>
                      <a:prstDash val="solid"/>
                    </a:lnT>
                  </a:tcPr>
                </a:tc>
                <a:tc>
                  <a:txBody>
                    <a:bodyPr/>
                    <a:lstStyle/>
                    <a:p>
                      <a:pPr algn="ctr">
                        <a:lnSpc>
                          <a:spcPct val="100000"/>
                        </a:lnSpc>
                        <a:spcBef>
                          <a:spcPts val="55"/>
                        </a:spcBef>
                      </a:pPr>
                      <a:r>
                        <a:rPr sz="1250" spc="-10" dirty="0">
                          <a:latin typeface="Calibri"/>
                          <a:cs typeface="Calibri"/>
                        </a:rPr>
                        <a:t>17.07</a:t>
                      </a:r>
                      <a:endParaRPr sz="1250">
                        <a:latin typeface="Calibri"/>
                        <a:cs typeface="Calibri"/>
                      </a:endParaRPr>
                    </a:p>
                  </a:txBody>
                  <a:tcPr marL="0" marR="0" marT="6985" marB="0">
                    <a:lnT w="12700">
                      <a:solidFill>
                        <a:srgbClr val="000000"/>
                      </a:solidFill>
                      <a:prstDash val="solid"/>
                    </a:lnT>
                  </a:tcPr>
                </a:tc>
                <a:extLst>
                  <a:ext uri="{0D108BD9-81ED-4DB2-BD59-A6C34878D82A}">
                    <a16:rowId xmlns:a16="http://schemas.microsoft.com/office/drawing/2014/main" val="10004"/>
                  </a:ext>
                </a:extLst>
              </a:tr>
              <a:tr h="213995">
                <a:tc>
                  <a:txBody>
                    <a:bodyPr/>
                    <a:lstStyle/>
                    <a:p>
                      <a:pPr marL="136525">
                        <a:lnSpc>
                          <a:spcPct val="100000"/>
                        </a:lnSpc>
                        <a:spcBef>
                          <a:spcPts val="25"/>
                        </a:spcBef>
                      </a:pPr>
                      <a:r>
                        <a:rPr sz="1250" spc="-10" dirty="0">
                          <a:latin typeface="Calibri"/>
                          <a:cs typeface="Calibri"/>
                        </a:rPr>
                        <a:t>Central</a:t>
                      </a:r>
                      <a:endParaRPr sz="1250">
                        <a:latin typeface="Calibri"/>
                        <a:cs typeface="Calibri"/>
                      </a:endParaRPr>
                    </a:p>
                  </a:txBody>
                  <a:tcPr marL="0" marR="0" marT="3175" marB="0"/>
                </a:tc>
                <a:tc>
                  <a:txBody>
                    <a:bodyPr/>
                    <a:lstStyle/>
                    <a:p>
                      <a:pPr marR="442595" algn="r">
                        <a:lnSpc>
                          <a:spcPct val="100000"/>
                        </a:lnSpc>
                        <a:spcBef>
                          <a:spcPts val="25"/>
                        </a:spcBef>
                      </a:pPr>
                      <a:r>
                        <a:rPr sz="1250" spc="-10" dirty="0">
                          <a:latin typeface="Calibri"/>
                          <a:cs typeface="Calibri"/>
                        </a:rPr>
                        <a:t>17.97</a:t>
                      </a:r>
                      <a:endParaRPr sz="1250">
                        <a:latin typeface="Calibri"/>
                        <a:cs typeface="Calibri"/>
                      </a:endParaRPr>
                    </a:p>
                  </a:txBody>
                  <a:tcPr marL="0" marR="0" marT="3175" marB="0"/>
                </a:tc>
                <a:tc>
                  <a:txBody>
                    <a:bodyPr/>
                    <a:lstStyle/>
                    <a:p>
                      <a:pPr algn="ctr">
                        <a:lnSpc>
                          <a:spcPct val="100000"/>
                        </a:lnSpc>
                        <a:spcBef>
                          <a:spcPts val="25"/>
                        </a:spcBef>
                      </a:pPr>
                      <a:r>
                        <a:rPr sz="1250" spc="-10" dirty="0">
                          <a:latin typeface="Calibri"/>
                          <a:cs typeface="Calibri"/>
                        </a:rPr>
                        <a:t>18.53</a:t>
                      </a:r>
                      <a:endParaRPr sz="1250">
                        <a:latin typeface="Calibri"/>
                        <a:cs typeface="Calibri"/>
                      </a:endParaRPr>
                    </a:p>
                  </a:txBody>
                  <a:tcPr marL="0" marR="0" marT="3175" marB="0"/>
                </a:tc>
                <a:extLst>
                  <a:ext uri="{0D108BD9-81ED-4DB2-BD59-A6C34878D82A}">
                    <a16:rowId xmlns:a16="http://schemas.microsoft.com/office/drawing/2014/main" val="10005"/>
                  </a:ext>
                </a:extLst>
              </a:tr>
              <a:tr h="215265">
                <a:tc>
                  <a:txBody>
                    <a:bodyPr/>
                    <a:lstStyle/>
                    <a:p>
                      <a:pPr marR="864869" algn="r">
                        <a:lnSpc>
                          <a:spcPct val="100000"/>
                        </a:lnSpc>
                        <a:spcBef>
                          <a:spcPts val="25"/>
                        </a:spcBef>
                      </a:pPr>
                      <a:r>
                        <a:rPr sz="1250" spc="-10" dirty="0">
                          <a:latin typeface="Calibri"/>
                          <a:cs typeface="Calibri"/>
                        </a:rPr>
                        <a:t>Máximo</a:t>
                      </a:r>
                      <a:endParaRPr sz="1250">
                        <a:latin typeface="Calibri"/>
                        <a:cs typeface="Calibri"/>
                      </a:endParaRPr>
                    </a:p>
                  </a:txBody>
                  <a:tcPr marL="0" marR="0" marT="3175" marB="0">
                    <a:lnB w="19050">
                      <a:solidFill>
                        <a:srgbClr val="000000"/>
                      </a:solidFill>
                      <a:prstDash val="solid"/>
                    </a:lnB>
                  </a:tcPr>
                </a:tc>
                <a:tc>
                  <a:txBody>
                    <a:bodyPr/>
                    <a:lstStyle/>
                    <a:p>
                      <a:pPr marR="442595" algn="r">
                        <a:lnSpc>
                          <a:spcPct val="100000"/>
                        </a:lnSpc>
                        <a:spcBef>
                          <a:spcPts val="25"/>
                        </a:spcBef>
                      </a:pPr>
                      <a:r>
                        <a:rPr sz="1250" spc="-10" dirty="0">
                          <a:latin typeface="Calibri"/>
                          <a:cs typeface="Calibri"/>
                        </a:rPr>
                        <a:t>18.69</a:t>
                      </a:r>
                      <a:endParaRPr sz="1250">
                        <a:latin typeface="Calibri"/>
                        <a:cs typeface="Calibri"/>
                      </a:endParaRPr>
                    </a:p>
                  </a:txBody>
                  <a:tcPr marL="0" marR="0" marT="3175" marB="0">
                    <a:lnB w="19050">
                      <a:solidFill>
                        <a:srgbClr val="000000"/>
                      </a:solidFill>
                      <a:prstDash val="solid"/>
                    </a:lnB>
                  </a:tcPr>
                </a:tc>
                <a:tc>
                  <a:txBody>
                    <a:bodyPr/>
                    <a:lstStyle/>
                    <a:p>
                      <a:pPr algn="ctr">
                        <a:lnSpc>
                          <a:spcPct val="100000"/>
                        </a:lnSpc>
                        <a:spcBef>
                          <a:spcPts val="25"/>
                        </a:spcBef>
                      </a:pPr>
                      <a:r>
                        <a:rPr sz="1250" spc="-10" dirty="0">
                          <a:latin typeface="Calibri"/>
                          <a:cs typeface="Calibri"/>
                        </a:rPr>
                        <a:t>19.49</a:t>
                      </a:r>
                      <a:endParaRPr sz="1250">
                        <a:latin typeface="Calibri"/>
                        <a:cs typeface="Calibri"/>
                      </a:endParaRPr>
                    </a:p>
                  </a:txBody>
                  <a:tcPr marL="0" marR="0" marT="3175" marB="0">
                    <a:lnB w="19050">
                      <a:solidFill>
                        <a:srgbClr val="000000"/>
                      </a:solidFill>
                      <a:prstDash val="solid"/>
                    </a:lnB>
                  </a:tcPr>
                </a:tc>
                <a:extLst>
                  <a:ext uri="{0D108BD9-81ED-4DB2-BD59-A6C34878D82A}">
                    <a16:rowId xmlns:a16="http://schemas.microsoft.com/office/drawing/2014/main" val="10006"/>
                  </a:ext>
                </a:extLst>
              </a:tr>
            </a:tbl>
          </a:graphicData>
        </a:graphic>
      </p:graphicFrame>
      <p:sp>
        <p:nvSpPr>
          <p:cNvPr id="21" name="object 21"/>
          <p:cNvSpPr txBox="1"/>
          <p:nvPr/>
        </p:nvSpPr>
        <p:spPr>
          <a:xfrm>
            <a:off x="9193593" y="2723775"/>
            <a:ext cx="391795" cy="668020"/>
          </a:xfrm>
          <a:prstGeom prst="rect">
            <a:avLst/>
          </a:prstGeom>
        </p:spPr>
        <p:txBody>
          <a:bodyPr vert="horz" wrap="square" lIns="0" tIns="35560" rIns="0" bIns="0" rtlCol="0">
            <a:spAutoFit/>
          </a:bodyPr>
          <a:lstStyle/>
          <a:p>
            <a:pPr marL="12700">
              <a:lnSpc>
                <a:spcPct val="100000"/>
              </a:lnSpc>
              <a:spcBef>
                <a:spcPts val="280"/>
              </a:spcBef>
            </a:pPr>
            <a:r>
              <a:rPr sz="1250" spc="-10" dirty="0">
                <a:latin typeface="Calibri"/>
                <a:cs typeface="Calibri"/>
              </a:rPr>
              <a:t>17.00</a:t>
            </a:r>
            <a:endParaRPr sz="1250">
              <a:latin typeface="Calibri"/>
              <a:cs typeface="Calibri"/>
            </a:endParaRPr>
          </a:p>
          <a:p>
            <a:pPr marL="12700">
              <a:lnSpc>
                <a:spcPct val="100000"/>
              </a:lnSpc>
              <a:spcBef>
                <a:spcPts val="185"/>
              </a:spcBef>
            </a:pPr>
            <a:r>
              <a:rPr sz="1250" spc="-10" dirty="0">
                <a:latin typeface="Calibri"/>
                <a:cs typeface="Calibri"/>
              </a:rPr>
              <a:t>17.95</a:t>
            </a:r>
            <a:endParaRPr sz="1250">
              <a:latin typeface="Calibri"/>
              <a:cs typeface="Calibri"/>
            </a:endParaRPr>
          </a:p>
          <a:p>
            <a:pPr marL="12700">
              <a:lnSpc>
                <a:spcPct val="100000"/>
              </a:lnSpc>
              <a:spcBef>
                <a:spcPts val="185"/>
              </a:spcBef>
            </a:pPr>
            <a:r>
              <a:rPr sz="1250" spc="-10" dirty="0">
                <a:latin typeface="Calibri"/>
                <a:cs typeface="Calibri"/>
              </a:rPr>
              <a:t>19.03</a:t>
            </a:r>
            <a:endParaRPr sz="1250">
              <a:latin typeface="Calibri"/>
              <a:cs typeface="Calibri"/>
            </a:endParaRPr>
          </a:p>
        </p:txBody>
      </p:sp>
      <p:sp>
        <p:nvSpPr>
          <p:cNvPr id="22" name="object 22"/>
          <p:cNvSpPr txBox="1"/>
          <p:nvPr/>
        </p:nvSpPr>
        <p:spPr>
          <a:xfrm>
            <a:off x="10460635" y="2723775"/>
            <a:ext cx="391795" cy="668020"/>
          </a:xfrm>
          <a:prstGeom prst="rect">
            <a:avLst/>
          </a:prstGeom>
        </p:spPr>
        <p:txBody>
          <a:bodyPr vert="horz" wrap="square" lIns="0" tIns="35560" rIns="0" bIns="0" rtlCol="0">
            <a:spAutoFit/>
          </a:bodyPr>
          <a:lstStyle/>
          <a:p>
            <a:pPr marL="12700">
              <a:lnSpc>
                <a:spcPct val="100000"/>
              </a:lnSpc>
              <a:spcBef>
                <a:spcPts val="280"/>
              </a:spcBef>
            </a:pPr>
            <a:r>
              <a:rPr sz="1250" spc="-10" dirty="0">
                <a:latin typeface="Calibri"/>
                <a:cs typeface="Calibri"/>
              </a:rPr>
              <a:t>17.00</a:t>
            </a:r>
            <a:endParaRPr sz="1250">
              <a:latin typeface="Calibri"/>
              <a:cs typeface="Calibri"/>
            </a:endParaRPr>
          </a:p>
          <a:p>
            <a:pPr marL="12700">
              <a:lnSpc>
                <a:spcPct val="100000"/>
              </a:lnSpc>
              <a:spcBef>
                <a:spcPts val="185"/>
              </a:spcBef>
            </a:pPr>
            <a:r>
              <a:rPr sz="1250" spc="-10" dirty="0">
                <a:latin typeface="Calibri"/>
                <a:cs typeface="Calibri"/>
              </a:rPr>
              <a:t>18.50</a:t>
            </a:r>
            <a:endParaRPr sz="1250">
              <a:latin typeface="Calibri"/>
              <a:cs typeface="Calibri"/>
            </a:endParaRPr>
          </a:p>
          <a:p>
            <a:pPr marL="12700">
              <a:lnSpc>
                <a:spcPct val="100000"/>
              </a:lnSpc>
              <a:spcBef>
                <a:spcPts val="185"/>
              </a:spcBef>
            </a:pPr>
            <a:r>
              <a:rPr sz="1250" spc="-10" dirty="0">
                <a:latin typeface="Calibri"/>
                <a:cs typeface="Calibri"/>
              </a:rPr>
              <a:t>19.96</a:t>
            </a:r>
            <a:endParaRPr sz="1250">
              <a:latin typeface="Calibri"/>
              <a:cs typeface="Calibri"/>
            </a:endParaRPr>
          </a:p>
        </p:txBody>
      </p:sp>
      <p:sp>
        <p:nvSpPr>
          <p:cNvPr id="23" name="object 23"/>
          <p:cNvSpPr txBox="1"/>
          <p:nvPr/>
        </p:nvSpPr>
        <p:spPr>
          <a:xfrm>
            <a:off x="9193593" y="3579994"/>
            <a:ext cx="391795" cy="668020"/>
          </a:xfrm>
          <a:prstGeom prst="rect">
            <a:avLst/>
          </a:prstGeom>
        </p:spPr>
        <p:txBody>
          <a:bodyPr vert="horz" wrap="square" lIns="0" tIns="35560" rIns="0" bIns="0" rtlCol="0">
            <a:spAutoFit/>
          </a:bodyPr>
          <a:lstStyle/>
          <a:p>
            <a:pPr marL="12700">
              <a:lnSpc>
                <a:spcPct val="100000"/>
              </a:lnSpc>
              <a:spcBef>
                <a:spcPts val="280"/>
              </a:spcBef>
            </a:pPr>
            <a:r>
              <a:rPr sz="1250" spc="-10" dirty="0">
                <a:latin typeface="Calibri"/>
                <a:cs typeface="Calibri"/>
              </a:rPr>
              <a:t>17.00</a:t>
            </a:r>
            <a:endParaRPr sz="1250">
              <a:latin typeface="Calibri"/>
              <a:cs typeface="Calibri"/>
            </a:endParaRPr>
          </a:p>
          <a:p>
            <a:pPr marL="12700">
              <a:lnSpc>
                <a:spcPct val="100000"/>
              </a:lnSpc>
              <a:spcBef>
                <a:spcPts val="185"/>
              </a:spcBef>
            </a:pPr>
            <a:r>
              <a:rPr sz="1250" spc="-10" dirty="0">
                <a:latin typeface="Calibri"/>
                <a:cs typeface="Calibri"/>
              </a:rPr>
              <a:t>18.04</a:t>
            </a:r>
            <a:endParaRPr sz="1250">
              <a:latin typeface="Calibri"/>
              <a:cs typeface="Calibri"/>
            </a:endParaRPr>
          </a:p>
          <a:p>
            <a:pPr marL="12700">
              <a:lnSpc>
                <a:spcPct val="100000"/>
              </a:lnSpc>
              <a:spcBef>
                <a:spcPts val="185"/>
              </a:spcBef>
            </a:pPr>
            <a:r>
              <a:rPr sz="1250" spc="-10" dirty="0">
                <a:latin typeface="Calibri"/>
                <a:cs typeface="Calibri"/>
              </a:rPr>
              <a:t>18.01</a:t>
            </a:r>
            <a:endParaRPr sz="1250">
              <a:latin typeface="Calibri"/>
              <a:cs typeface="Calibri"/>
            </a:endParaRPr>
          </a:p>
        </p:txBody>
      </p:sp>
      <p:sp>
        <p:nvSpPr>
          <p:cNvPr id="24" name="object 24"/>
          <p:cNvSpPr txBox="1"/>
          <p:nvPr/>
        </p:nvSpPr>
        <p:spPr>
          <a:xfrm>
            <a:off x="10460635" y="3579994"/>
            <a:ext cx="391795" cy="668020"/>
          </a:xfrm>
          <a:prstGeom prst="rect">
            <a:avLst/>
          </a:prstGeom>
        </p:spPr>
        <p:txBody>
          <a:bodyPr vert="horz" wrap="square" lIns="0" tIns="35560" rIns="0" bIns="0" rtlCol="0">
            <a:spAutoFit/>
          </a:bodyPr>
          <a:lstStyle/>
          <a:p>
            <a:pPr marL="12700">
              <a:lnSpc>
                <a:spcPct val="100000"/>
              </a:lnSpc>
              <a:spcBef>
                <a:spcPts val="280"/>
              </a:spcBef>
            </a:pPr>
            <a:r>
              <a:rPr sz="1250" spc="-10" dirty="0">
                <a:latin typeface="Calibri"/>
                <a:cs typeface="Calibri"/>
              </a:rPr>
              <a:t>17.10</a:t>
            </a:r>
            <a:endParaRPr sz="1250">
              <a:latin typeface="Calibri"/>
              <a:cs typeface="Calibri"/>
            </a:endParaRPr>
          </a:p>
          <a:p>
            <a:pPr marL="12700">
              <a:lnSpc>
                <a:spcPct val="100000"/>
              </a:lnSpc>
              <a:spcBef>
                <a:spcPts val="185"/>
              </a:spcBef>
            </a:pPr>
            <a:r>
              <a:rPr sz="1250" spc="-10" dirty="0">
                <a:latin typeface="Calibri"/>
                <a:cs typeface="Calibri"/>
              </a:rPr>
              <a:t>18.60</a:t>
            </a:r>
            <a:endParaRPr sz="1250">
              <a:latin typeface="Calibri"/>
              <a:cs typeface="Calibri"/>
            </a:endParaRPr>
          </a:p>
          <a:p>
            <a:pPr marL="12700">
              <a:lnSpc>
                <a:spcPct val="100000"/>
              </a:lnSpc>
              <a:spcBef>
                <a:spcPts val="185"/>
              </a:spcBef>
            </a:pPr>
            <a:r>
              <a:rPr sz="1250" spc="-10" dirty="0">
                <a:latin typeface="Calibri"/>
                <a:cs typeface="Calibri"/>
              </a:rPr>
              <a:t>18.55</a:t>
            </a:r>
            <a:endParaRPr sz="1250">
              <a:latin typeface="Calibri"/>
              <a:cs typeface="Calibri"/>
            </a:endParaRPr>
          </a:p>
        </p:txBody>
      </p:sp>
      <p:grpSp>
        <p:nvGrpSpPr>
          <p:cNvPr id="25" name="object 25"/>
          <p:cNvGrpSpPr/>
          <p:nvPr/>
        </p:nvGrpSpPr>
        <p:grpSpPr>
          <a:xfrm>
            <a:off x="6797128" y="2069591"/>
            <a:ext cx="4497705" cy="224790"/>
            <a:chOff x="6797128" y="2069591"/>
            <a:chExt cx="4497705" cy="224790"/>
          </a:xfrm>
        </p:grpSpPr>
        <p:sp>
          <p:nvSpPr>
            <p:cNvPr id="26" name="object 26"/>
            <p:cNvSpPr/>
            <p:nvPr/>
          </p:nvSpPr>
          <p:spPr>
            <a:xfrm>
              <a:off x="6797128" y="2071114"/>
              <a:ext cx="4497705" cy="0"/>
            </a:xfrm>
            <a:custGeom>
              <a:avLst/>
              <a:gdLst/>
              <a:ahLst/>
              <a:cxnLst/>
              <a:rect l="l" t="t" r="r" b="b"/>
              <a:pathLst>
                <a:path w="4497705">
                  <a:moveTo>
                    <a:pt x="0" y="0"/>
                  </a:moveTo>
                  <a:lnTo>
                    <a:pt x="4497107" y="0"/>
                  </a:lnTo>
                </a:path>
              </a:pathLst>
            </a:custGeom>
            <a:ln w="3175">
              <a:solidFill>
                <a:srgbClr val="000000"/>
              </a:solidFill>
            </a:ln>
          </p:spPr>
          <p:txBody>
            <a:bodyPr wrap="square" lIns="0" tIns="0" rIns="0" bIns="0" rtlCol="0"/>
            <a:lstStyle/>
            <a:p>
              <a:endParaRPr/>
            </a:p>
          </p:txBody>
        </p:sp>
        <p:sp>
          <p:nvSpPr>
            <p:cNvPr id="27" name="object 27"/>
            <p:cNvSpPr/>
            <p:nvPr/>
          </p:nvSpPr>
          <p:spPr>
            <a:xfrm>
              <a:off x="6797128" y="2071114"/>
              <a:ext cx="4497705" cy="9525"/>
            </a:xfrm>
            <a:custGeom>
              <a:avLst/>
              <a:gdLst/>
              <a:ahLst/>
              <a:cxnLst/>
              <a:rect l="l" t="t" r="r" b="b"/>
              <a:pathLst>
                <a:path w="4497705" h="9525">
                  <a:moveTo>
                    <a:pt x="4497108" y="0"/>
                  </a:moveTo>
                  <a:lnTo>
                    <a:pt x="0" y="0"/>
                  </a:lnTo>
                  <a:lnTo>
                    <a:pt x="0" y="8919"/>
                  </a:lnTo>
                  <a:lnTo>
                    <a:pt x="4497108" y="8919"/>
                  </a:lnTo>
                  <a:lnTo>
                    <a:pt x="4497108" y="0"/>
                  </a:lnTo>
                  <a:close/>
                </a:path>
              </a:pathLst>
            </a:custGeom>
            <a:solidFill>
              <a:srgbClr val="000000"/>
            </a:solidFill>
          </p:spPr>
          <p:txBody>
            <a:bodyPr wrap="square" lIns="0" tIns="0" rIns="0" bIns="0" rtlCol="0"/>
            <a:lstStyle/>
            <a:p>
              <a:endParaRPr/>
            </a:p>
          </p:txBody>
        </p:sp>
        <p:sp>
          <p:nvSpPr>
            <p:cNvPr id="28" name="object 28"/>
            <p:cNvSpPr/>
            <p:nvPr/>
          </p:nvSpPr>
          <p:spPr>
            <a:xfrm>
              <a:off x="6797128" y="2285169"/>
              <a:ext cx="4497705" cy="0"/>
            </a:xfrm>
            <a:custGeom>
              <a:avLst/>
              <a:gdLst/>
              <a:ahLst/>
              <a:cxnLst/>
              <a:rect l="l" t="t" r="r" b="b"/>
              <a:pathLst>
                <a:path w="4497705">
                  <a:moveTo>
                    <a:pt x="0" y="0"/>
                  </a:moveTo>
                  <a:lnTo>
                    <a:pt x="4497107" y="0"/>
                  </a:lnTo>
                </a:path>
              </a:pathLst>
            </a:custGeom>
            <a:ln w="3175">
              <a:solidFill>
                <a:srgbClr val="000000"/>
              </a:solidFill>
            </a:ln>
          </p:spPr>
          <p:txBody>
            <a:bodyPr wrap="square" lIns="0" tIns="0" rIns="0" bIns="0" rtlCol="0"/>
            <a:lstStyle/>
            <a:p>
              <a:endParaRPr/>
            </a:p>
          </p:txBody>
        </p:sp>
        <p:sp>
          <p:nvSpPr>
            <p:cNvPr id="29" name="object 29"/>
            <p:cNvSpPr/>
            <p:nvPr/>
          </p:nvSpPr>
          <p:spPr>
            <a:xfrm>
              <a:off x="6797128" y="2285170"/>
              <a:ext cx="4497705" cy="9525"/>
            </a:xfrm>
            <a:custGeom>
              <a:avLst/>
              <a:gdLst/>
              <a:ahLst/>
              <a:cxnLst/>
              <a:rect l="l" t="t" r="r" b="b"/>
              <a:pathLst>
                <a:path w="4497705" h="9525">
                  <a:moveTo>
                    <a:pt x="4497108" y="0"/>
                  </a:moveTo>
                  <a:lnTo>
                    <a:pt x="0" y="0"/>
                  </a:lnTo>
                  <a:lnTo>
                    <a:pt x="0" y="8917"/>
                  </a:lnTo>
                  <a:lnTo>
                    <a:pt x="4497108" y="8917"/>
                  </a:lnTo>
                  <a:lnTo>
                    <a:pt x="4497108" y="0"/>
                  </a:lnTo>
                  <a:close/>
                </a:path>
              </a:pathLst>
            </a:custGeom>
            <a:solidFill>
              <a:srgbClr val="000000"/>
            </a:solidFill>
          </p:spPr>
          <p:txBody>
            <a:bodyPr wrap="square" lIns="0" tIns="0" rIns="0" bIns="0" rtlCol="0"/>
            <a:lstStyle/>
            <a:p>
              <a:endParaRPr/>
            </a:p>
          </p:txBody>
        </p:sp>
      </p:grpSp>
      <p:sp>
        <p:nvSpPr>
          <p:cNvPr id="30" name="object 30"/>
          <p:cNvSpPr/>
          <p:nvPr/>
        </p:nvSpPr>
        <p:spPr>
          <a:xfrm>
            <a:off x="456471" y="1967594"/>
            <a:ext cx="5039995" cy="0"/>
          </a:xfrm>
          <a:custGeom>
            <a:avLst/>
            <a:gdLst/>
            <a:ahLst/>
            <a:cxnLst/>
            <a:rect l="l" t="t" r="r" b="b"/>
            <a:pathLst>
              <a:path w="5039995">
                <a:moveTo>
                  <a:pt x="0" y="0"/>
                </a:moveTo>
                <a:lnTo>
                  <a:pt x="5040000" y="1"/>
                </a:lnTo>
              </a:path>
            </a:pathLst>
          </a:custGeom>
          <a:ln w="6350">
            <a:solidFill>
              <a:srgbClr val="131F48"/>
            </a:solidFill>
          </a:ln>
        </p:spPr>
        <p:txBody>
          <a:bodyPr wrap="square" lIns="0" tIns="0" rIns="0" bIns="0" rtlCol="0"/>
          <a:lstStyle/>
          <a:p>
            <a:endParaRPr/>
          </a:p>
        </p:txBody>
      </p:sp>
      <p:sp>
        <p:nvSpPr>
          <p:cNvPr id="31" name="object 31"/>
          <p:cNvSpPr txBox="1"/>
          <p:nvPr/>
        </p:nvSpPr>
        <p:spPr>
          <a:xfrm>
            <a:off x="533381" y="1539240"/>
            <a:ext cx="3403600" cy="358140"/>
          </a:xfrm>
          <a:prstGeom prst="rect">
            <a:avLst/>
          </a:prstGeom>
        </p:spPr>
        <p:txBody>
          <a:bodyPr vert="horz" wrap="square" lIns="0" tIns="12700" rIns="0" bIns="0" rtlCol="0">
            <a:spAutoFit/>
          </a:bodyPr>
          <a:lstStyle/>
          <a:p>
            <a:pPr marL="12700">
              <a:lnSpc>
                <a:spcPts val="1310"/>
              </a:lnSpc>
              <a:spcBef>
                <a:spcPts val="100"/>
              </a:spcBef>
            </a:pPr>
            <a:r>
              <a:rPr sz="1100" spc="-140" dirty="0">
                <a:latin typeface="Arial Black"/>
                <a:cs typeface="Arial Black"/>
              </a:rPr>
              <a:t>USD</a:t>
            </a:r>
            <a:r>
              <a:rPr sz="1100" spc="-160" dirty="0">
                <a:latin typeface="Arial Black"/>
                <a:cs typeface="Arial Black"/>
              </a:rPr>
              <a:t> </a:t>
            </a:r>
            <a:r>
              <a:rPr sz="1100" spc="-65" dirty="0">
                <a:latin typeface="Arial Black"/>
                <a:cs typeface="Arial Black"/>
              </a:rPr>
              <a:t>vs.</a:t>
            </a:r>
            <a:r>
              <a:rPr sz="1100" spc="-125" dirty="0">
                <a:latin typeface="Arial Black"/>
                <a:cs typeface="Arial Black"/>
              </a:rPr>
              <a:t> </a:t>
            </a:r>
            <a:r>
              <a:rPr sz="1100" spc="-10" dirty="0">
                <a:latin typeface="Arial Black"/>
                <a:cs typeface="Arial Black"/>
              </a:rPr>
              <a:t>Divisas</a:t>
            </a:r>
            <a:endParaRPr sz="1100">
              <a:latin typeface="Arial Black"/>
              <a:cs typeface="Arial Black"/>
            </a:endParaRPr>
          </a:p>
          <a:p>
            <a:pPr marL="12700">
              <a:lnSpc>
                <a:spcPts val="1310"/>
              </a:lnSpc>
            </a:pPr>
            <a:r>
              <a:rPr sz="1100" spc="-10" dirty="0">
                <a:latin typeface="Lucida Sans Unicode"/>
                <a:cs typeface="Lucida Sans Unicode"/>
              </a:rPr>
              <a:t>(Índice,</a:t>
            </a:r>
            <a:r>
              <a:rPr sz="1100" spc="-50" dirty="0">
                <a:latin typeface="Lucida Sans Unicode"/>
                <a:cs typeface="Lucida Sans Unicode"/>
              </a:rPr>
              <a:t> </a:t>
            </a:r>
            <a:r>
              <a:rPr sz="1100" spc="-229" dirty="0">
                <a:latin typeface="Lucida Sans Unicode"/>
                <a:cs typeface="Lucida Sans Unicode"/>
              </a:rPr>
              <a:t>31</a:t>
            </a:r>
            <a:r>
              <a:rPr sz="1100" spc="-65" dirty="0">
                <a:latin typeface="Lucida Sans Unicode"/>
                <a:cs typeface="Lucida Sans Unicode"/>
              </a:rPr>
              <a:t> </a:t>
            </a:r>
            <a:r>
              <a:rPr sz="1100" dirty="0">
                <a:latin typeface="Lucida Sans Unicode"/>
                <a:cs typeface="Lucida Sans Unicode"/>
              </a:rPr>
              <a:t>dic</a:t>
            </a:r>
            <a:r>
              <a:rPr sz="1100" spc="-75" dirty="0">
                <a:latin typeface="Lucida Sans Unicode"/>
                <a:cs typeface="Lucida Sans Unicode"/>
              </a:rPr>
              <a:t> 2025</a:t>
            </a:r>
            <a:r>
              <a:rPr sz="1100" spc="-80" dirty="0">
                <a:latin typeface="Lucida Sans Unicode"/>
                <a:cs typeface="Lucida Sans Unicode"/>
              </a:rPr>
              <a:t> </a:t>
            </a:r>
            <a:r>
              <a:rPr sz="1100" spc="-95" dirty="0">
                <a:latin typeface="Lucida Sans Unicode"/>
                <a:cs typeface="Lucida Sans Unicode"/>
              </a:rPr>
              <a:t>=</a:t>
            </a:r>
            <a:r>
              <a:rPr sz="1100" spc="-80" dirty="0">
                <a:latin typeface="Lucida Sans Unicode"/>
                <a:cs typeface="Lucida Sans Unicode"/>
              </a:rPr>
              <a:t> </a:t>
            </a:r>
            <a:r>
              <a:rPr sz="1100" spc="-135" dirty="0">
                <a:latin typeface="Lucida Sans Unicode"/>
                <a:cs typeface="Lucida Sans Unicode"/>
              </a:rPr>
              <a:t>100;</a:t>
            </a:r>
            <a:r>
              <a:rPr sz="1100" spc="-65" dirty="0">
                <a:latin typeface="Lucida Sans Unicode"/>
                <a:cs typeface="Lucida Sans Unicode"/>
              </a:rPr>
              <a:t> </a:t>
            </a:r>
            <a:r>
              <a:rPr sz="1100" dirty="0">
                <a:latin typeface="Lucida Sans Unicode"/>
                <a:cs typeface="Lucida Sans Unicode"/>
              </a:rPr>
              <a:t>pesos</a:t>
            </a:r>
            <a:r>
              <a:rPr sz="1100" spc="-70" dirty="0">
                <a:latin typeface="Lucida Sans Unicode"/>
                <a:cs typeface="Lucida Sans Unicode"/>
              </a:rPr>
              <a:t> </a:t>
            </a:r>
            <a:r>
              <a:rPr sz="1100" spc="-10" dirty="0">
                <a:latin typeface="Lucida Sans Unicode"/>
                <a:cs typeface="Lucida Sans Unicode"/>
              </a:rPr>
              <a:t>por</a:t>
            </a:r>
            <a:r>
              <a:rPr sz="1100" spc="-70" dirty="0">
                <a:latin typeface="Lucida Sans Unicode"/>
                <a:cs typeface="Lucida Sans Unicode"/>
              </a:rPr>
              <a:t> </a:t>
            </a:r>
            <a:r>
              <a:rPr sz="1100" dirty="0">
                <a:latin typeface="Lucida Sans Unicode"/>
                <a:cs typeface="Lucida Sans Unicode"/>
              </a:rPr>
              <a:t>dólar);</a:t>
            </a:r>
            <a:r>
              <a:rPr sz="1100" spc="-65" dirty="0">
                <a:latin typeface="Lucida Sans Unicode"/>
                <a:cs typeface="Lucida Sans Unicode"/>
              </a:rPr>
              <a:t> 24</a:t>
            </a:r>
            <a:r>
              <a:rPr sz="1100" spc="-75" dirty="0">
                <a:latin typeface="Lucida Sans Unicode"/>
                <a:cs typeface="Lucida Sans Unicode"/>
              </a:rPr>
              <a:t> </a:t>
            </a:r>
            <a:r>
              <a:rPr sz="1100" spc="190" dirty="0">
                <a:latin typeface="Lucida Sans Unicode"/>
                <a:cs typeface="Lucida Sans Unicode"/>
              </a:rPr>
              <a:t>–</a:t>
            </a:r>
            <a:r>
              <a:rPr sz="1100" spc="-85" dirty="0">
                <a:latin typeface="Lucida Sans Unicode"/>
                <a:cs typeface="Lucida Sans Unicode"/>
              </a:rPr>
              <a:t> </a:t>
            </a:r>
            <a:r>
              <a:rPr sz="1100" spc="25" dirty="0">
                <a:latin typeface="Lucida Sans Unicode"/>
                <a:cs typeface="Lucida Sans Unicode"/>
              </a:rPr>
              <a:t>Jul</a:t>
            </a:r>
            <a:endParaRPr sz="1100">
              <a:latin typeface="Lucida Sans Unicode"/>
              <a:cs typeface="Lucida Sans Unicode"/>
            </a:endParaRPr>
          </a:p>
        </p:txBody>
      </p:sp>
      <p:grpSp>
        <p:nvGrpSpPr>
          <p:cNvPr id="32" name="object 32"/>
          <p:cNvGrpSpPr/>
          <p:nvPr/>
        </p:nvGrpSpPr>
        <p:grpSpPr>
          <a:xfrm>
            <a:off x="744221" y="2121591"/>
            <a:ext cx="4362450" cy="3695700"/>
            <a:chOff x="744221" y="2121591"/>
            <a:chExt cx="4362450" cy="3695700"/>
          </a:xfrm>
        </p:grpSpPr>
        <p:sp>
          <p:nvSpPr>
            <p:cNvPr id="33" name="object 33"/>
            <p:cNvSpPr/>
            <p:nvPr/>
          </p:nvSpPr>
          <p:spPr>
            <a:xfrm>
              <a:off x="789207" y="2128569"/>
              <a:ext cx="4272915" cy="3651250"/>
            </a:xfrm>
            <a:custGeom>
              <a:avLst/>
              <a:gdLst/>
              <a:ahLst/>
              <a:cxnLst/>
              <a:rect l="l" t="t" r="r" b="b"/>
              <a:pathLst>
                <a:path w="4272915" h="3651250">
                  <a:moveTo>
                    <a:pt x="0" y="0"/>
                  </a:moveTo>
                  <a:lnTo>
                    <a:pt x="4272310" y="0"/>
                  </a:lnTo>
                  <a:lnTo>
                    <a:pt x="4272310" y="3650704"/>
                  </a:lnTo>
                  <a:lnTo>
                    <a:pt x="0" y="3650704"/>
                  </a:lnTo>
                  <a:lnTo>
                    <a:pt x="0" y="0"/>
                  </a:lnTo>
                  <a:close/>
                </a:path>
              </a:pathLst>
            </a:custGeom>
            <a:ln w="3175">
              <a:solidFill>
                <a:srgbClr val="000000"/>
              </a:solidFill>
            </a:ln>
          </p:spPr>
          <p:txBody>
            <a:bodyPr wrap="square" lIns="0" tIns="0" rIns="0" bIns="0" rtlCol="0"/>
            <a:lstStyle/>
            <a:p>
              <a:endParaRPr/>
            </a:p>
          </p:txBody>
        </p:sp>
        <p:sp>
          <p:nvSpPr>
            <p:cNvPr id="34" name="object 34"/>
            <p:cNvSpPr/>
            <p:nvPr/>
          </p:nvSpPr>
          <p:spPr>
            <a:xfrm>
              <a:off x="747396" y="2124766"/>
              <a:ext cx="4356100" cy="3689350"/>
            </a:xfrm>
            <a:custGeom>
              <a:avLst/>
              <a:gdLst/>
              <a:ahLst/>
              <a:cxnLst/>
              <a:rect l="l" t="t" r="r" b="b"/>
              <a:pathLst>
                <a:path w="4356100" h="3689350">
                  <a:moveTo>
                    <a:pt x="38009" y="3650704"/>
                  </a:moveTo>
                  <a:lnTo>
                    <a:pt x="38009" y="0"/>
                  </a:lnTo>
                </a:path>
                <a:path w="4356100" h="3689350">
                  <a:moveTo>
                    <a:pt x="0" y="3650704"/>
                  </a:moveTo>
                  <a:lnTo>
                    <a:pt x="38009" y="3650704"/>
                  </a:lnTo>
                </a:path>
                <a:path w="4356100" h="3689350">
                  <a:moveTo>
                    <a:pt x="0" y="3285633"/>
                  </a:moveTo>
                  <a:lnTo>
                    <a:pt x="38009" y="3285633"/>
                  </a:lnTo>
                </a:path>
                <a:path w="4356100" h="3689350">
                  <a:moveTo>
                    <a:pt x="0" y="2920563"/>
                  </a:moveTo>
                  <a:lnTo>
                    <a:pt x="38009" y="2920563"/>
                  </a:lnTo>
                </a:path>
                <a:path w="4356100" h="3689350">
                  <a:moveTo>
                    <a:pt x="0" y="2555492"/>
                  </a:moveTo>
                  <a:lnTo>
                    <a:pt x="38009" y="2555492"/>
                  </a:lnTo>
                </a:path>
                <a:path w="4356100" h="3689350">
                  <a:moveTo>
                    <a:pt x="0" y="2190422"/>
                  </a:moveTo>
                  <a:lnTo>
                    <a:pt x="38009" y="2190422"/>
                  </a:lnTo>
                </a:path>
                <a:path w="4356100" h="3689350">
                  <a:moveTo>
                    <a:pt x="0" y="1825352"/>
                  </a:moveTo>
                  <a:lnTo>
                    <a:pt x="38009" y="1825352"/>
                  </a:lnTo>
                </a:path>
                <a:path w="4356100" h="3689350">
                  <a:moveTo>
                    <a:pt x="0" y="1460281"/>
                  </a:moveTo>
                  <a:lnTo>
                    <a:pt x="38009" y="1460281"/>
                  </a:lnTo>
                </a:path>
                <a:path w="4356100" h="3689350">
                  <a:moveTo>
                    <a:pt x="0" y="1095211"/>
                  </a:moveTo>
                  <a:lnTo>
                    <a:pt x="38009" y="1095211"/>
                  </a:lnTo>
                </a:path>
                <a:path w="4356100" h="3689350">
                  <a:moveTo>
                    <a:pt x="0" y="730140"/>
                  </a:moveTo>
                  <a:lnTo>
                    <a:pt x="38009" y="730140"/>
                  </a:lnTo>
                </a:path>
                <a:path w="4356100" h="3689350">
                  <a:moveTo>
                    <a:pt x="0" y="365070"/>
                  </a:moveTo>
                  <a:lnTo>
                    <a:pt x="38009" y="365070"/>
                  </a:lnTo>
                </a:path>
                <a:path w="4356100" h="3689350">
                  <a:moveTo>
                    <a:pt x="0" y="0"/>
                  </a:moveTo>
                  <a:lnTo>
                    <a:pt x="38009" y="0"/>
                  </a:lnTo>
                </a:path>
                <a:path w="4356100" h="3689350">
                  <a:moveTo>
                    <a:pt x="4310320" y="3650704"/>
                  </a:moveTo>
                  <a:lnTo>
                    <a:pt x="4310320" y="0"/>
                  </a:lnTo>
                </a:path>
                <a:path w="4356100" h="3689350">
                  <a:moveTo>
                    <a:pt x="4310320" y="3650704"/>
                  </a:moveTo>
                  <a:lnTo>
                    <a:pt x="4355932" y="3650704"/>
                  </a:lnTo>
                </a:path>
                <a:path w="4356100" h="3689350">
                  <a:moveTo>
                    <a:pt x="4310320" y="2920563"/>
                  </a:moveTo>
                  <a:lnTo>
                    <a:pt x="4355932" y="2920563"/>
                  </a:lnTo>
                </a:path>
                <a:path w="4356100" h="3689350">
                  <a:moveTo>
                    <a:pt x="4310320" y="2190422"/>
                  </a:moveTo>
                  <a:lnTo>
                    <a:pt x="4355932" y="2190422"/>
                  </a:lnTo>
                </a:path>
                <a:path w="4356100" h="3689350">
                  <a:moveTo>
                    <a:pt x="4310320" y="1460281"/>
                  </a:moveTo>
                  <a:lnTo>
                    <a:pt x="4355932" y="1460281"/>
                  </a:lnTo>
                </a:path>
                <a:path w="4356100" h="3689350">
                  <a:moveTo>
                    <a:pt x="4310320" y="730140"/>
                  </a:moveTo>
                  <a:lnTo>
                    <a:pt x="4355932" y="730140"/>
                  </a:lnTo>
                </a:path>
                <a:path w="4356100" h="3689350">
                  <a:moveTo>
                    <a:pt x="4310320" y="0"/>
                  </a:moveTo>
                  <a:lnTo>
                    <a:pt x="4355932" y="0"/>
                  </a:lnTo>
                </a:path>
                <a:path w="4356100" h="3689350">
                  <a:moveTo>
                    <a:pt x="38009" y="3650704"/>
                  </a:moveTo>
                  <a:lnTo>
                    <a:pt x="4310320" y="3650704"/>
                  </a:lnTo>
                </a:path>
                <a:path w="4356100" h="3689350">
                  <a:moveTo>
                    <a:pt x="38009" y="3650704"/>
                  </a:moveTo>
                  <a:lnTo>
                    <a:pt x="38009" y="3688732"/>
                  </a:lnTo>
                </a:path>
                <a:path w="4356100" h="3689350">
                  <a:moveTo>
                    <a:pt x="402904" y="3650704"/>
                  </a:moveTo>
                  <a:lnTo>
                    <a:pt x="402904" y="3688732"/>
                  </a:lnTo>
                </a:path>
                <a:path w="4356100" h="3689350">
                  <a:moveTo>
                    <a:pt x="729789" y="3650704"/>
                  </a:moveTo>
                  <a:lnTo>
                    <a:pt x="729789" y="3688732"/>
                  </a:lnTo>
                </a:path>
                <a:path w="4356100" h="3689350">
                  <a:moveTo>
                    <a:pt x="1094684" y="3650704"/>
                  </a:moveTo>
                  <a:lnTo>
                    <a:pt x="1094684" y="3688732"/>
                  </a:lnTo>
                </a:path>
                <a:path w="4356100" h="3689350">
                  <a:moveTo>
                    <a:pt x="1444375" y="3650704"/>
                  </a:moveTo>
                  <a:lnTo>
                    <a:pt x="1444375" y="3688732"/>
                  </a:lnTo>
                </a:path>
                <a:path w="4356100" h="3689350">
                  <a:moveTo>
                    <a:pt x="1809270" y="3650704"/>
                  </a:moveTo>
                  <a:lnTo>
                    <a:pt x="1809270" y="3688732"/>
                  </a:lnTo>
                </a:path>
                <a:path w="4356100" h="3689350">
                  <a:moveTo>
                    <a:pt x="2158961" y="3650704"/>
                  </a:moveTo>
                  <a:lnTo>
                    <a:pt x="2158961" y="3688732"/>
                  </a:lnTo>
                </a:path>
                <a:path w="4356100" h="3689350">
                  <a:moveTo>
                    <a:pt x="2523855" y="3650704"/>
                  </a:moveTo>
                  <a:lnTo>
                    <a:pt x="2523855" y="3688732"/>
                  </a:lnTo>
                </a:path>
                <a:path w="4356100" h="3689350">
                  <a:moveTo>
                    <a:pt x="2888750" y="3650704"/>
                  </a:moveTo>
                  <a:lnTo>
                    <a:pt x="2888750" y="3688732"/>
                  </a:lnTo>
                </a:path>
                <a:path w="4356100" h="3689350">
                  <a:moveTo>
                    <a:pt x="3238441" y="3650704"/>
                  </a:moveTo>
                  <a:lnTo>
                    <a:pt x="3238441" y="3688732"/>
                  </a:lnTo>
                </a:path>
                <a:path w="4356100" h="3689350">
                  <a:moveTo>
                    <a:pt x="3595734" y="3650704"/>
                  </a:moveTo>
                  <a:lnTo>
                    <a:pt x="3595734" y="3688732"/>
                  </a:lnTo>
                </a:path>
                <a:path w="4356100" h="3689350">
                  <a:moveTo>
                    <a:pt x="3953027" y="3650704"/>
                  </a:moveTo>
                  <a:lnTo>
                    <a:pt x="3953027" y="3688732"/>
                  </a:lnTo>
                </a:path>
                <a:path w="4356100" h="3689350">
                  <a:moveTo>
                    <a:pt x="4310320" y="3650704"/>
                  </a:moveTo>
                  <a:lnTo>
                    <a:pt x="4310320" y="3688732"/>
                  </a:lnTo>
                </a:path>
              </a:pathLst>
            </a:custGeom>
            <a:ln w="6178">
              <a:solidFill>
                <a:srgbClr val="000000"/>
              </a:solidFill>
            </a:ln>
          </p:spPr>
          <p:txBody>
            <a:bodyPr wrap="square" lIns="0" tIns="0" rIns="0" bIns="0" rtlCol="0"/>
            <a:lstStyle/>
            <a:p>
              <a:endParaRPr/>
            </a:p>
          </p:txBody>
        </p:sp>
        <p:pic>
          <p:nvPicPr>
            <p:cNvPr id="35" name="object 35"/>
            <p:cNvPicPr/>
            <p:nvPr/>
          </p:nvPicPr>
          <p:blipFill>
            <a:blip r:embed="rId8" cstate="print"/>
            <a:stretch>
              <a:fillRect/>
            </a:stretch>
          </p:blipFill>
          <p:spPr>
            <a:xfrm>
              <a:off x="785406" y="3175760"/>
              <a:ext cx="2403121" cy="2568226"/>
            </a:xfrm>
            <a:prstGeom prst="rect">
              <a:avLst/>
            </a:prstGeom>
          </p:spPr>
        </p:pic>
        <p:sp>
          <p:nvSpPr>
            <p:cNvPr id="36" name="object 36"/>
            <p:cNvSpPr/>
            <p:nvPr/>
          </p:nvSpPr>
          <p:spPr>
            <a:xfrm>
              <a:off x="2374219" y="2231245"/>
              <a:ext cx="243840" cy="0"/>
            </a:xfrm>
            <a:custGeom>
              <a:avLst/>
              <a:gdLst/>
              <a:ahLst/>
              <a:cxnLst/>
              <a:rect l="l" t="t" r="r" b="b"/>
              <a:pathLst>
                <a:path w="243839">
                  <a:moveTo>
                    <a:pt x="0" y="0"/>
                  </a:moveTo>
                  <a:lnTo>
                    <a:pt x="243263" y="0"/>
                  </a:lnTo>
                </a:path>
              </a:pathLst>
            </a:custGeom>
            <a:ln w="19014">
              <a:solidFill>
                <a:srgbClr val="00B050"/>
              </a:solidFill>
            </a:ln>
          </p:spPr>
          <p:txBody>
            <a:bodyPr wrap="square" lIns="0" tIns="0" rIns="0" bIns="0" rtlCol="0"/>
            <a:lstStyle/>
            <a:p>
              <a:endParaRPr/>
            </a:p>
          </p:txBody>
        </p:sp>
        <p:sp>
          <p:nvSpPr>
            <p:cNvPr id="37" name="object 37"/>
            <p:cNvSpPr/>
            <p:nvPr/>
          </p:nvSpPr>
          <p:spPr>
            <a:xfrm>
              <a:off x="2374219" y="2467019"/>
              <a:ext cx="243840" cy="0"/>
            </a:xfrm>
            <a:custGeom>
              <a:avLst/>
              <a:gdLst/>
              <a:ahLst/>
              <a:cxnLst/>
              <a:rect l="l" t="t" r="r" b="b"/>
              <a:pathLst>
                <a:path w="243839">
                  <a:moveTo>
                    <a:pt x="0" y="0"/>
                  </a:moveTo>
                  <a:lnTo>
                    <a:pt x="243263" y="0"/>
                  </a:lnTo>
                </a:path>
              </a:pathLst>
            </a:custGeom>
            <a:ln w="19014">
              <a:solidFill>
                <a:srgbClr val="A5A5A5"/>
              </a:solidFill>
            </a:ln>
          </p:spPr>
          <p:txBody>
            <a:bodyPr wrap="square" lIns="0" tIns="0" rIns="0" bIns="0" rtlCol="0"/>
            <a:lstStyle/>
            <a:p>
              <a:endParaRPr/>
            </a:p>
          </p:txBody>
        </p:sp>
        <p:sp>
          <p:nvSpPr>
            <p:cNvPr id="38" name="object 38"/>
            <p:cNvSpPr/>
            <p:nvPr/>
          </p:nvSpPr>
          <p:spPr>
            <a:xfrm>
              <a:off x="2374219" y="2710400"/>
              <a:ext cx="243840" cy="0"/>
            </a:xfrm>
            <a:custGeom>
              <a:avLst/>
              <a:gdLst/>
              <a:ahLst/>
              <a:cxnLst/>
              <a:rect l="l" t="t" r="r" b="b"/>
              <a:pathLst>
                <a:path w="243839">
                  <a:moveTo>
                    <a:pt x="0" y="0"/>
                  </a:moveTo>
                  <a:lnTo>
                    <a:pt x="243263" y="0"/>
                  </a:lnTo>
                </a:path>
              </a:pathLst>
            </a:custGeom>
            <a:ln w="19014">
              <a:solidFill>
                <a:srgbClr val="002060"/>
              </a:solidFill>
            </a:ln>
          </p:spPr>
          <p:txBody>
            <a:bodyPr wrap="square" lIns="0" tIns="0" rIns="0" bIns="0" rtlCol="0"/>
            <a:lstStyle/>
            <a:p>
              <a:endParaRPr/>
            </a:p>
          </p:txBody>
        </p:sp>
      </p:grpSp>
      <p:sp>
        <p:nvSpPr>
          <p:cNvPr id="39" name="object 39"/>
          <p:cNvSpPr txBox="1"/>
          <p:nvPr/>
        </p:nvSpPr>
        <p:spPr>
          <a:xfrm>
            <a:off x="532641" y="5679105"/>
            <a:ext cx="156845" cy="180975"/>
          </a:xfrm>
          <a:prstGeom prst="rect">
            <a:avLst/>
          </a:prstGeom>
        </p:spPr>
        <p:txBody>
          <a:bodyPr vert="horz" wrap="square" lIns="0" tIns="14604" rIns="0" bIns="0" rtlCol="0">
            <a:spAutoFit/>
          </a:bodyPr>
          <a:lstStyle/>
          <a:p>
            <a:pPr marL="12700">
              <a:lnSpc>
                <a:spcPct val="100000"/>
              </a:lnSpc>
              <a:spcBef>
                <a:spcPts val="114"/>
              </a:spcBef>
            </a:pPr>
            <a:r>
              <a:rPr sz="1000" spc="-25" dirty="0">
                <a:latin typeface="Calibri"/>
                <a:cs typeface="Calibri"/>
              </a:rPr>
              <a:t>96</a:t>
            </a:r>
            <a:endParaRPr sz="1000">
              <a:latin typeface="Calibri"/>
              <a:cs typeface="Calibri"/>
            </a:endParaRPr>
          </a:p>
        </p:txBody>
      </p:sp>
      <p:sp>
        <p:nvSpPr>
          <p:cNvPr id="40" name="object 40"/>
          <p:cNvSpPr txBox="1"/>
          <p:nvPr/>
        </p:nvSpPr>
        <p:spPr>
          <a:xfrm>
            <a:off x="532641" y="5314046"/>
            <a:ext cx="156845" cy="180975"/>
          </a:xfrm>
          <a:prstGeom prst="rect">
            <a:avLst/>
          </a:prstGeom>
        </p:spPr>
        <p:txBody>
          <a:bodyPr vert="horz" wrap="square" lIns="0" tIns="14604" rIns="0" bIns="0" rtlCol="0">
            <a:spAutoFit/>
          </a:bodyPr>
          <a:lstStyle/>
          <a:p>
            <a:pPr marL="12700">
              <a:lnSpc>
                <a:spcPct val="100000"/>
              </a:lnSpc>
              <a:spcBef>
                <a:spcPts val="114"/>
              </a:spcBef>
            </a:pPr>
            <a:r>
              <a:rPr sz="1000" spc="-25" dirty="0">
                <a:latin typeface="Calibri"/>
                <a:cs typeface="Calibri"/>
              </a:rPr>
              <a:t>97</a:t>
            </a:r>
            <a:endParaRPr sz="1000">
              <a:latin typeface="Calibri"/>
              <a:cs typeface="Calibri"/>
            </a:endParaRPr>
          </a:p>
        </p:txBody>
      </p:sp>
      <p:sp>
        <p:nvSpPr>
          <p:cNvPr id="41" name="object 41"/>
          <p:cNvSpPr txBox="1"/>
          <p:nvPr/>
        </p:nvSpPr>
        <p:spPr>
          <a:xfrm>
            <a:off x="532641" y="4948967"/>
            <a:ext cx="156845" cy="180975"/>
          </a:xfrm>
          <a:prstGeom prst="rect">
            <a:avLst/>
          </a:prstGeom>
        </p:spPr>
        <p:txBody>
          <a:bodyPr vert="horz" wrap="square" lIns="0" tIns="14604" rIns="0" bIns="0" rtlCol="0">
            <a:spAutoFit/>
          </a:bodyPr>
          <a:lstStyle/>
          <a:p>
            <a:pPr marL="12700">
              <a:lnSpc>
                <a:spcPct val="100000"/>
              </a:lnSpc>
              <a:spcBef>
                <a:spcPts val="114"/>
              </a:spcBef>
            </a:pPr>
            <a:r>
              <a:rPr sz="1000" spc="-25" dirty="0">
                <a:latin typeface="Calibri"/>
                <a:cs typeface="Calibri"/>
              </a:rPr>
              <a:t>98</a:t>
            </a:r>
            <a:endParaRPr sz="1000">
              <a:latin typeface="Calibri"/>
              <a:cs typeface="Calibri"/>
            </a:endParaRPr>
          </a:p>
        </p:txBody>
      </p:sp>
      <p:sp>
        <p:nvSpPr>
          <p:cNvPr id="42" name="object 42"/>
          <p:cNvSpPr txBox="1"/>
          <p:nvPr/>
        </p:nvSpPr>
        <p:spPr>
          <a:xfrm>
            <a:off x="532641" y="4583895"/>
            <a:ext cx="156845" cy="180975"/>
          </a:xfrm>
          <a:prstGeom prst="rect">
            <a:avLst/>
          </a:prstGeom>
        </p:spPr>
        <p:txBody>
          <a:bodyPr vert="horz" wrap="square" lIns="0" tIns="14604" rIns="0" bIns="0" rtlCol="0">
            <a:spAutoFit/>
          </a:bodyPr>
          <a:lstStyle/>
          <a:p>
            <a:pPr marL="12700">
              <a:lnSpc>
                <a:spcPct val="100000"/>
              </a:lnSpc>
              <a:spcBef>
                <a:spcPts val="114"/>
              </a:spcBef>
            </a:pPr>
            <a:r>
              <a:rPr sz="1000" spc="-25" dirty="0">
                <a:latin typeface="Calibri"/>
                <a:cs typeface="Calibri"/>
              </a:rPr>
              <a:t>99</a:t>
            </a:r>
            <a:endParaRPr sz="1000">
              <a:latin typeface="Calibri"/>
              <a:cs typeface="Calibri"/>
            </a:endParaRPr>
          </a:p>
        </p:txBody>
      </p:sp>
      <p:sp>
        <p:nvSpPr>
          <p:cNvPr id="43" name="object 43"/>
          <p:cNvSpPr txBox="1"/>
          <p:nvPr/>
        </p:nvSpPr>
        <p:spPr>
          <a:xfrm>
            <a:off x="468404" y="4218829"/>
            <a:ext cx="222250" cy="180975"/>
          </a:xfrm>
          <a:prstGeom prst="rect">
            <a:avLst/>
          </a:prstGeom>
        </p:spPr>
        <p:txBody>
          <a:bodyPr vert="horz" wrap="square" lIns="0" tIns="14604" rIns="0" bIns="0" rtlCol="0">
            <a:spAutoFit/>
          </a:bodyPr>
          <a:lstStyle/>
          <a:p>
            <a:pPr marL="12700">
              <a:lnSpc>
                <a:spcPct val="100000"/>
              </a:lnSpc>
              <a:spcBef>
                <a:spcPts val="114"/>
              </a:spcBef>
            </a:pPr>
            <a:r>
              <a:rPr sz="1000" spc="-25" dirty="0">
                <a:latin typeface="Calibri"/>
                <a:cs typeface="Calibri"/>
              </a:rPr>
              <a:t>100</a:t>
            </a:r>
            <a:endParaRPr sz="1000">
              <a:latin typeface="Calibri"/>
              <a:cs typeface="Calibri"/>
            </a:endParaRPr>
          </a:p>
        </p:txBody>
      </p:sp>
      <p:sp>
        <p:nvSpPr>
          <p:cNvPr id="44" name="object 44"/>
          <p:cNvSpPr txBox="1"/>
          <p:nvPr/>
        </p:nvSpPr>
        <p:spPr>
          <a:xfrm>
            <a:off x="468404" y="3853757"/>
            <a:ext cx="222250" cy="180975"/>
          </a:xfrm>
          <a:prstGeom prst="rect">
            <a:avLst/>
          </a:prstGeom>
        </p:spPr>
        <p:txBody>
          <a:bodyPr vert="horz" wrap="square" lIns="0" tIns="14604" rIns="0" bIns="0" rtlCol="0">
            <a:spAutoFit/>
          </a:bodyPr>
          <a:lstStyle/>
          <a:p>
            <a:pPr marL="12700">
              <a:lnSpc>
                <a:spcPct val="100000"/>
              </a:lnSpc>
              <a:spcBef>
                <a:spcPts val="114"/>
              </a:spcBef>
            </a:pPr>
            <a:r>
              <a:rPr sz="1000" spc="-25" dirty="0">
                <a:latin typeface="Calibri"/>
                <a:cs typeface="Calibri"/>
              </a:rPr>
              <a:t>101</a:t>
            </a:r>
            <a:endParaRPr sz="1000">
              <a:latin typeface="Calibri"/>
              <a:cs typeface="Calibri"/>
            </a:endParaRPr>
          </a:p>
        </p:txBody>
      </p:sp>
      <p:sp>
        <p:nvSpPr>
          <p:cNvPr id="45" name="object 45"/>
          <p:cNvSpPr txBox="1"/>
          <p:nvPr/>
        </p:nvSpPr>
        <p:spPr>
          <a:xfrm>
            <a:off x="468404" y="3488678"/>
            <a:ext cx="222250" cy="180975"/>
          </a:xfrm>
          <a:prstGeom prst="rect">
            <a:avLst/>
          </a:prstGeom>
        </p:spPr>
        <p:txBody>
          <a:bodyPr vert="horz" wrap="square" lIns="0" tIns="14604" rIns="0" bIns="0" rtlCol="0">
            <a:spAutoFit/>
          </a:bodyPr>
          <a:lstStyle/>
          <a:p>
            <a:pPr marL="12700">
              <a:lnSpc>
                <a:spcPct val="100000"/>
              </a:lnSpc>
              <a:spcBef>
                <a:spcPts val="114"/>
              </a:spcBef>
            </a:pPr>
            <a:r>
              <a:rPr sz="1000" spc="-25" dirty="0">
                <a:latin typeface="Calibri"/>
                <a:cs typeface="Calibri"/>
              </a:rPr>
              <a:t>102</a:t>
            </a:r>
            <a:endParaRPr sz="1000">
              <a:latin typeface="Calibri"/>
              <a:cs typeface="Calibri"/>
            </a:endParaRPr>
          </a:p>
        </p:txBody>
      </p:sp>
      <p:sp>
        <p:nvSpPr>
          <p:cNvPr id="46" name="object 46"/>
          <p:cNvSpPr txBox="1"/>
          <p:nvPr/>
        </p:nvSpPr>
        <p:spPr>
          <a:xfrm>
            <a:off x="468404" y="3123619"/>
            <a:ext cx="222250" cy="180975"/>
          </a:xfrm>
          <a:prstGeom prst="rect">
            <a:avLst/>
          </a:prstGeom>
        </p:spPr>
        <p:txBody>
          <a:bodyPr vert="horz" wrap="square" lIns="0" tIns="14604" rIns="0" bIns="0" rtlCol="0">
            <a:spAutoFit/>
          </a:bodyPr>
          <a:lstStyle/>
          <a:p>
            <a:pPr marL="12700">
              <a:lnSpc>
                <a:spcPct val="100000"/>
              </a:lnSpc>
              <a:spcBef>
                <a:spcPts val="114"/>
              </a:spcBef>
            </a:pPr>
            <a:r>
              <a:rPr sz="1000" spc="-25" dirty="0">
                <a:latin typeface="Calibri"/>
                <a:cs typeface="Calibri"/>
              </a:rPr>
              <a:t>103</a:t>
            </a:r>
            <a:endParaRPr sz="1000">
              <a:latin typeface="Calibri"/>
              <a:cs typeface="Calibri"/>
            </a:endParaRPr>
          </a:p>
        </p:txBody>
      </p:sp>
      <p:sp>
        <p:nvSpPr>
          <p:cNvPr id="47" name="object 47"/>
          <p:cNvSpPr txBox="1"/>
          <p:nvPr/>
        </p:nvSpPr>
        <p:spPr>
          <a:xfrm>
            <a:off x="468404" y="2758548"/>
            <a:ext cx="222250" cy="180975"/>
          </a:xfrm>
          <a:prstGeom prst="rect">
            <a:avLst/>
          </a:prstGeom>
        </p:spPr>
        <p:txBody>
          <a:bodyPr vert="horz" wrap="square" lIns="0" tIns="14604" rIns="0" bIns="0" rtlCol="0">
            <a:spAutoFit/>
          </a:bodyPr>
          <a:lstStyle/>
          <a:p>
            <a:pPr marL="12700">
              <a:lnSpc>
                <a:spcPct val="100000"/>
              </a:lnSpc>
              <a:spcBef>
                <a:spcPts val="114"/>
              </a:spcBef>
            </a:pPr>
            <a:r>
              <a:rPr sz="1000" spc="-25" dirty="0">
                <a:latin typeface="Calibri"/>
                <a:cs typeface="Calibri"/>
              </a:rPr>
              <a:t>104</a:t>
            </a:r>
            <a:endParaRPr sz="1000">
              <a:latin typeface="Calibri"/>
              <a:cs typeface="Calibri"/>
            </a:endParaRPr>
          </a:p>
        </p:txBody>
      </p:sp>
      <p:sp>
        <p:nvSpPr>
          <p:cNvPr id="48" name="object 48"/>
          <p:cNvSpPr txBox="1"/>
          <p:nvPr/>
        </p:nvSpPr>
        <p:spPr>
          <a:xfrm>
            <a:off x="468404" y="2393481"/>
            <a:ext cx="222250" cy="180975"/>
          </a:xfrm>
          <a:prstGeom prst="rect">
            <a:avLst/>
          </a:prstGeom>
        </p:spPr>
        <p:txBody>
          <a:bodyPr vert="horz" wrap="square" lIns="0" tIns="14604" rIns="0" bIns="0" rtlCol="0">
            <a:spAutoFit/>
          </a:bodyPr>
          <a:lstStyle/>
          <a:p>
            <a:pPr marL="12700">
              <a:lnSpc>
                <a:spcPct val="100000"/>
              </a:lnSpc>
              <a:spcBef>
                <a:spcPts val="114"/>
              </a:spcBef>
            </a:pPr>
            <a:r>
              <a:rPr sz="1000" spc="-25" dirty="0">
                <a:latin typeface="Calibri"/>
                <a:cs typeface="Calibri"/>
              </a:rPr>
              <a:t>105</a:t>
            </a:r>
            <a:endParaRPr sz="1000">
              <a:latin typeface="Calibri"/>
              <a:cs typeface="Calibri"/>
            </a:endParaRPr>
          </a:p>
        </p:txBody>
      </p:sp>
      <p:sp>
        <p:nvSpPr>
          <p:cNvPr id="49" name="object 49"/>
          <p:cNvSpPr txBox="1"/>
          <p:nvPr/>
        </p:nvSpPr>
        <p:spPr>
          <a:xfrm>
            <a:off x="468404" y="2028408"/>
            <a:ext cx="222250" cy="180975"/>
          </a:xfrm>
          <a:prstGeom prst="rect">
            <a:avLst/>
          </a:prstGeom>
        </p:spPr>
        <p:txBody>
          <a:bodyPr vert="horz" wrap="square" lIns="0" tIns="14604" rIns="0" bIns="0" rtlCol="0">
            <a:spAutoFit/>
          </a:bodyPr>
          <a:lstStyle/>
          <a:p>
            <a:pPr marL="12700">
              <a:lnSpc>
                <a:spcPct val="100000"/>
              </a:lnSpc>
              <a:spcBef>
                <a:spcPts val="114"/>
              </a:spcBef>
            </a:pPr>
            <a:r>
              <a:rPr sz="1000" spc="-25" dirty="0">
                <a:latin typeface="Calibri"/>
                <a:cs typeface="Calibri"/>
              </a:rPr>
              <a:t>106</a:t>
            </a:r>
            <a:endParaRPr sz="1000">
              <a:latin typeface="Calibri"/>
              <a:cs typeface="Calibri"/>
            </a:endParaRPr>
          </a:p>
        </p:txBody>
      </p:sp>
      <p:sp>
        <p:nvSpPr>
          <p:cNvPr id="50" name="object 50"/>
          <p:cNvSpPr txBox="1"/>
          <p:nvPr/>
        </p:nvSpPr>
        <p:spPr>
          <a:xfrm>
            <a:off x="5169534" y="5679105"/>
            <a:ext cx="320040" cy="180975"/>
          </a:xfrm>
          <a:prstGeom prst="rect">
            <a:avLst/>
          </a:prstGeom>
        </p:spPr>
        <p:txBody>
          <a:bodyPr vert="horz" wrap="square" lIns="0" tIns="14604" rIns="0" bIns="0" rtlCol="0">
            <a:spAutoFit/>
          </a:bodyPr>
          <a:lstStyle/>
          <a:p>
            <a:pPr marL="12700">
              <a:lnSpc>
                <a:spcPct val="100000"/>
              </a:lnSpc>
              <a:spcBef>
                <a:spcPts val="114"/>
              </a:spcBef>
            </a:pPr>
            <a:r>
              <a:rPr sz="1000" spc="-10" dirty="0">
                <a:latin typeface="Calibri"/>
                <a:cs typeface="Calibri"/>
              </a:rPr>
              <a:t>17.00</a:t>
            </a:r>
            <a:endParaRPr sz="1000">
              <a:latin typeface="Calibri"/>
              <a:cs typeface="Calibri"/>
            </a:endParaRPr>
          </a:p>
        </p:txBody>
      </p:sp>
      <p:sp>
        <p:nvSpPr>
          <p:cNvPr id="51" name="object 51"/>
          <p:cNvSpPr txBox="1"/>
          <p:nvPr/>
        </p:nvSpPr>
        <p:spPr>
          <a:xfrm>
            <a:off x="5169534" y="4948967"/>
            <a:ext cx="320040" cy="180975"/>
          </a:xfrm>
          <a:prstGeom prst="rect">
            <a:avLst/>
          </a:prstGeom>
        </p:spPr>
        <p:txBody>
          <a:bodyPr vert="horz" wrap="square" lIns="0" tIns="14604" rIns="0" bIns="0" rtlCol="0">
            <a:spAutoFit/>
          </a:bodyPr>
          <a:lstStyle/>
          <a:p>
            <a:pPr marL="12700">
              <a:lnSpc>
                <a:spcPct val="100000"/>
              </a:lnSpc>
              <a:spcBef>
                <a:spcPts val="114"/>
              </a:spcBef>
            </a:pPr>
            <a:r>
              <a:rPr sz="1000" spc="-10" dirty="0">
                <a:latin typeface="Calibri"/>
                <a:cs typeface="Calibri"/>
              </a:rPr>
              <a:t>17.50</a:t>
            </a:r>
            <a:endParaRPr sz="1000">
              <a:latin typeface="Calibri"/>
              <a:cs typeface="Calibri"/>
            </a:endParaRPr>
          </a:p>
        </p:txBody>
      </p:sp>
      <p:sp>
        <p:nvSpPr>
          <p:cNvPr id="52" name="object 52"/>
          <p:cNvSpPr txBox="1"/>
          <p:nvPr/>
        </p:nvSpPr>
        <p:spPr>
          <a:xfrm>
            <a:off x="5169534" y="4218829"/>
            <a:ext cx="320040" cy="180975"/>
          </a:xfrm>
          <a:prstGeom prst="rect">
            <a:avLst/>
          </a:prstGeom>
        </p:spPr>
        <p:txBody>
          <a:bodyPr vert="horz" wrap="square" lIns="0" tIns="14604" rIns="0" bIns="0" rtlCol="0">
            <a:spAutoFit/>
          </a:bodyPr>
          <a:lstStyle/>
          <a:p>
            <a:pPr marL="12700">
              <a:lnSpc>
                <a:spcPct val="100000"/>
              </a:lnSpc>
              <a:spcBef>
                <a:spcPts val="114"/>
              </a:spcBef>
            </a:pPr>
            <a:r>
              <a:rPr sz="1000" spc="-10" dirty="0">
                <a:latin typeface="Calibri"/>
                <a:cs typeface="Calibri"/>
              </a:rPr>
              <a:t>18.00</a:t>
            </a:r>
            <a:endParaRPr sz="1000">
              <a:latin typeface="Calibri"/>
              <a:cs typeface="Calibri"/>
            </a:endParaRPr>
          </a:p>
        </p:txBody>
      </p:sp>
      <p:sp>
        <p:nvSpPr>
          <p:cNvPr id="53" name="object 53"/>
          <p:cNvSpPr txBox="1"/>
          <p:nvPr/>
        </p:nvSpPr>
        <p:spPr>
          <a:xfrm>
            <a:off x="5169534" y="3488678"/>
            <a:ext cx="320040" cy="180975"/>
          </a:xfrm>
          <a:prstGeom prst="rect">
            <a:avLst/>
          </a:prstGeom>
        </p:spPr>
        <p:txBody>
          <a:bodyPr vert="horz" wrap="square" lIns="0" tIns="14604" rIns="0" bIns="0" rtlCol="0">
            <a:spAutoFit/>
          </a:bodyPr>
          <a:lstStyle/>
          <a:p>
            <a:pPr marL="12700">
              <a:lnSpc>
                <a:spcPct val="100000"/>
              </a:lnSpc>
              <a:spcBef>
                <a:spcPts val="114"/>
              </a:spcBef>
            </a:pPr>
            <a:r>
              <a:rPr sz="1000" spc="-10" dirty="0">
                <a:latin typeface="Calibri"/>
                <a:cs typeface="Calibri"/>
              </a:rPr>
              <a:t>18.50</a:t>
            </a:r>
            <a:endParaRPr sz="1000">
              <a:latin typeface="Calibri"/>
              <a:cs typeface="Calibri"/>
            </a:endParaRPr>
          </a:p>
        </p:txBody>
      </p:sp>
      <p:sp>
        <p:nvSpPr>
          <p:cNvPr id="54" name="object 54"/>
          <p:cNvSpPr txBox="1"/>
          <p:nvPr/>
        </p:nvSpPr>
        <p:spPr>
          <a:xfrm>
            <a:off x="5169534" y="2758548"/>
            <a:ext cx="320040" cy="180975"/>
          </a:xfrm>
          <a:prstGeom prst="rect">
            <a:avLst/>
          </a:prstGeom>
        </p:spPr>
        <p:txBody>
          <a:bodyPr vert="horz" wrap="square" lIns="0" tIns="14604" rIns="0" bIns="0" rtlCol="0">
            <a:spAutoFit/>
          </a:bodyPr>
          <a:lstStyle/>
          <a:p>
            <a:pPr marL="12700">
              <a:lnSpc>
                <a:spcPct val="100000"/>
              </a:lnSpc>
              <a:spcBef>
                <a:spcPts val="114"/>
              </a:spcBef>
            </a:pPr>
            <a:r>
              <a:rPr sz="1000" spc="-10" dirty="0">
                <a:latin typeface="Calibri"/>
                <a:cs typeface="Calibri"/>
              </a:rPr>
              <a:t>19.00</a:t>
            </a:r>
            <a:endParaRPr sz="1000">
              <a:latin typeface="Calibri"/>
              <a:cs typeface="Calibri"/>
            </a:endParaRPr>
          </a:p>
        </p:txBody>
      </p:sp>
      <p:sp>
        <p:nvSpPr>
          <p:cNvPr id="55" name="object 55"/>
          <p:cNvSpPr txBox="1"/>
          <p:nvPr/>
        </p:nvSpPr>
        <p:spPr>
          <a:xfrm>
            <a:off x="5169534" y="2028408"/>
            <a:ext cx="320040" cy="180975"/>
          </a:xfrm>
          <a:prstGeom prst="rect">
            <a:avLst/>
          </a:prstGeom>
        </p:spPr>
        <p:txBody>
          <a:bodyPr vert="horz" wrap="square" lIns="0" tIns="14604" rIns="0" bIns="0" rtlCol="0">
            <a:spAutoFit/>
          </a:bodyPr>
          <a:lstStyle/>
          <a:p>
            <a:pPr marL="12700">
              <a:lnSpc>
                <a:spcPct val="100000"/>
              </a:lnSpc>
              <a:spcBef>
                <a:spcPts val="114"/>
              </a:spcBef>
            </a:pPr>
            <a:r>
              <a:rPr sz="1000" spc="-10" dirty="0">
                <a:latin typeface="Calibri"/>
                <a:cs typeface="Calibri"/>
              </a:rPr>
              <a:t>19.50</a:t>
            </a:r>
            <a:endParaRPr sz="1000">
              <a:latin typeface="Calibri"/>
              <a:cs typeface="Calibri"/>
            </a:endParaRPr>
          </a:p>
        </p:txBody>
      </p:sp>
      <p:sp>
        <p:nvSpPr>
          <p:cNvPr id="56" name="object 56"/>
          <p:cNvSpPr txBox="1"/>
          <p:nvPr/>
        </p:nvSpPr>
        <p:spPr>
          <a:xfrm>
            <a:off x="705752" y="5840981"/>
            <a:ext cx="183515" cy="393065"/>
          </a:xfrm>
          <a:prstGeom prst="rect">
            <a:avLst/>
          </a:prstGeom>
        </p:spPr>
        <p:txBody>
          <a:bodyPr vert="vert270" wrap="square" lIns="0" tIns="8255" rIns="0" bIns="0" rtlCol="0">
            <a:spAutoFit/>
          </a:bodyPr>
          <a:lstStyle/>
          <a:p>
            <a:pPr marL="12700">
              <a:lnSpc>
                <a:spcPct val="100000"/>
              </a:lnSpc>
              <a:spcBef>
                <a:spcPts val="65"/>
              </a:spcBef>
            </a:pPr>
            <a:r>
              <a:rPr sz="1000" dirty="0">
                <a:latin typeface="Calibri"/>
                <a:cs typeface="Calibri"/>
              </a:rPr>
              <a:t>ene-</a:t>
            </a:r>
            <a:r>
              <a:rPr sz="1000" spc="-25" dirty="0">
                <a:latin typeface="Calibri"/>
                <a:cs typeface="Calibri"/>
              </a:rPr>
              <a:t>26</a:t>
            </a:r>
            <a:endParaRPr sz="1000">
              <a:latin typeface="Calibri"/>
              <a:cs typeface="Calibri"/>
            </a:endParaRPr>
          </a:p>
        </p:txBody>
      </p:sp>
      <p:sp>
        <p:nvSpPr>
          <p:cNvPr id="57" name="object 57"/>
          <p:cNvSpPr txBox="1"/>
          <p:nvPr/>
        </p:nvSpPr>
        <p:spPr>
          <a:xfrm>
            <a:off x="1068705" y="5844406"/>
            <a:ext cx="183515" cy="365125"/>
          </a:xfrm>
          <a:prstGeom prst="rect">
            <a:avLst/>
          </a:prstGeom>
        </p:spPr>
        <p:txBody>
          <a:bodyPr vert="vert270" wrap="square" lIns="0" tIns="8255" rIns="0" bIns="0" rtlCol="0">
            <a:spAutoFit/>
          </a:bodyPr>
          <a:lstStyle/>
          <a:p>
            <a:pPr marL="12700">
              <a:lnSpc>
                <a:spcPct val="100000"/>
              </a:lnSpc>
              <a:spcBef>
                <a:spcPts val="65"/>
              </a:spcBef>
            </a:pPr>
            <a:r>
              <a:rPr sz="1000" spc="-10" dirty="0">
                <a:latin typeface="Calibri"/>
                <a:cs typeface="Calibri"/>
              </a:rPr>
              <a:t>feb-</a:t>
            </a:r>
            <a:r>
              <a:rPr sz="1000" spc="-25" dirty="0">
                <a:latin typeface="Calibri"/>
                <a:cs typeface="Calibri"/>
              </a:rPr>
              <a:t>26</a:t>
            </a:r>
            <a:endParaRPr sz="1000">
              <a:latin typeface="Calibri"/>
              <a:cs typeface="Calibri"/>
            </a:endParaRPr>
          </a:p>
        </p:txBody>
      </p:sp>
      <p:sp>
        <p:nvSpPr>
          <p:cNvPr id="58" name="object 58"/>
          <p:cNvSpPr txBox="1"/>
          <p:nvPr/>
        </p:nvSpPr>
        <p:spPr>
          <a:xfrm>
            <a:off x="1396517" y="5844314"/>
            <a:ext cx="183515" cy="402590"/>
          </a:xfrm>
          <a:prstGeom prst="rect">
            <a:avLst/>
          </a:prstGeom>
        </p:spPr>
        <p:txBody>
          <a:bodyPr vert="vert270" wrap="square" lIns="0" tIns="8255" rIns="0" bIns="0" rtlCol="0">
            <a:spAutoFit/>
          </a:bodyPr>
          <a:lstStyle/>
          <a:p>
            <a:pPr marL="12700">
              <a:lnSpc>
                <a:spcPct val="100000"/>
              </a:lnSpc>
              <a:spcBef>
                <a:spcPts val="65"/>
              </a:spcBef>
            </a:pPr>
            <a:r>
              <a:rPr sz="1000" dirty="0">
                <a:latin typeface="Calibri"/>
                <a:cs typeface="Calibri"/>
              </a:rPr>
              <a:t>mar-</a:t>
            </a:r>
            <a:r>
              <a:rPr sz="1000" spc="-25" dirty="0">
                <a:latin typeface="Calibri"/>
                <a:cs typeface="Calibri"/>
              </a:rPr>
              <a:t>26</a:t>
            </a:r>
            <a:endParaRPr sz="1000">
              <a:latin typeface="Calibri"/>
              <a:cs typeface="Calibri"/>
            </a:endParaRPr>
          </a:p>
        </p:txBody>
      </p:sp>
      <p:sp>
        <p:nvSpPr>
          <p:cNvPr id="59" name="object 59"/>
          <p:cNvSpPr txBox="1"/>
          <p:nvPr/>
        </p:nvSpPr>
        <p:spPr>
          <a:xfrm>
            <a:off x="1759471" y="5845093"/>
            <a:ext cx="183515" cy="367665"/>
          </a:xfrm>
          <a:prstGeom prst="rect">
            <a:avLst/>
          </a:prstGeom>
        </p:spPr>
        <p:txBody>
          <a:bodyPr vert="vert270" wrap="square" lIns="0" tIns="8255" rIns="0" bIns="0" rtlCol="0">
            <a:spAutoFit/>
          </a:bodyPr>
          <a:lstStyle/>
          <a:p>
            <a:pPr marL="12700">
              <a:lnSpc>
                <a:spcPct val="100000"/>
              </a:lnSpc>
              <a:spcBef>
                <a:spcPts val="65"/>
              </a:spcBef>
            </a:pPr>
            <a:r>
              <a:rPr sz="1000" spc="-10" dirty="0">
                <a:latin typeface="Calibri"/>
                <a:cs typeface="Calibri"/>
              </a:rPr>
              <a:t>abr-</a:t>
            </a:r>
            <a:r>
              <a:rPr sz="1000" spc="-25" dirty="0">
                <a:latin typeface="Calibri"/>
                <a:cs typeface="Calibri"/>
              </a:rPr>
              <a:t>26</a:t>
            </a:r>
            <a:endParaRPr sz="1000">
              <a:latin typeface="Calibri"/>
              <a:cs typeface="Calibri"/>
            </a:endParaRPr>
          </a:p>
        </p:txBody>
      </p:sp>
      <p:sp>
        <p:nvSpPr>
          <p:cNvPr id="60" name="object 60"/>
          <p:cNvSpPr txBox="1"/>
          <p:nvPr/>
        </p:nvSpPr>
        <p:spPr>
          <a:xfrm>
            <a:off x="2110702" y="5845521"/>
            <a:ext cx="183515" cy="414655"/>
          </a:xfrm>
          <a:prstGeom prst="rect">
            <a:avLst/>
          </a:prstGeom>
        </p:spPr>
        <p:txBody>
          <a:bodyPr vert="vert270" wrap="square" lIns="0" tIns="8255" rIns="0" bIns="0" rtlCol="0">
            <a:spAutoFit/>
          </a:bodyPr>
          <a:lstStyle/>
          <a:p>
            <a:pPr marL="12700">
              <a:lnSpc>
                <a:spcPct val="100000"/>
              </a:lnSpc>
              <a:spcBef>
                <a:spcPts val="65"/>
              </a:spcBef>
            </a:pPr>
            <a:r>
              <a:rPr sz="1000" spc="-10" dirty="0">
                <a:latin typeface="Calibri"/>
                <a:cs typeface="Calibri"/>
              </a:rPr>
              <a:t>may-</a:t>
            </a:r>
            <a:r>
              <a:rPr sz="1000" spc="-25" dirty="0">
                <a:latin typeface="Calibri"/>
                <a:cs typeface="Calibri"/>
              </a:rPr>
              <a:t>26</a:t>
            </a:r>
            <a:endParaRPr sz="1000">
              <a:latin typeface="Calibri"/>
              <a:cs typeface="Calibri"/>
            </a:endParaRPr>
          </a:p>
        </p:txBody>
      </p:sp>
      <p:sp>
        <p:nvSpPr>
          <p:cNvPr id="61" name="object 61"/>
          <p:cNvSpPr txBox="1"/>
          <p:nvPr/>
        </p:nvSpPr>
        <p:spPr>
          <a:xfrm>
            <a:off x="2473642" y="5841304"/>
            <a:ext cx="183515" cy="363220"/>
          </a:xfrm>
          <a:prstGeom prst="rect">
            <a:avLst/>
          </a:prstGeom>
        </p:spPr>
        <p:txBody>
          <a:bodyPr vert="vert270" wrap="square" lIns="0" tIns="8255" rIns="0" bIns="0" rtlCol="0">
            <a:spAutoFit/>
          </a:bodyPr>
          <a:lstStyle/>
          <a:p>
            <a:pPr marL="12700">
              <a:lnSpc>
                <a:spcPct val="100000"/>
              </a:lnSpc>
              <a:spcBef>
                <a:spcPts val="65"/>
              </a:spcBef>
            </a:pPr>
            <a:r>
              <a:rPr sz="1000" dirty="0">
                <a:latin typeface="Calibri"/>
                <a:cs typeface="Calibri"/>
              </a:rPr>
              <a:t>jun-</a:t>
            </a:r>
            <a:r>
              <a:rPr sz="1000" spc="-25" dirty="0">
                <a:latin typeface="Calibri"/>
                <a:cs typeface="Calibri"/>
              </a:rPr>
              <a:t>26</a:t>
            </a:r>
            <a:endParaRPr sz="1000">
              <a:latin typeface="Calibri"/>
              <a:cs typeface="Calibri"/>
            </a:endParaRPr>
          </a:p>
        </p:txBody>
      </p:sp>
      <p:sp>
        <p:nvSpPr>
          <p:cNvPr id="62" name="object 62"/>
          <p:cNvSpPr txBox="1"/>
          <p:nvPr/>
        </p:nvSpPr>
        <p:spPr>
          <a:xfrm>
            <a:off x="2824886" y="5842042"/>
            <a:ext cx="183515" cy="325120"/>
          </a:xfrm>
          <a:prstGeom prst="rect">
            <a:avLst/>
          </a:prstGeom>
        </p:spPr>
        <p:txBody>
          <a:bodyPr vert="vert270" wrap="square" lIns="0" tIns="8255" rIns="0" bIns="0" rtlCol="0">
            <a:spAutoFit/>
          </a:bodyPr>
          <a:lstStyle/>
          <a:p>
            <a:pPr marL="12700">
              <a:lnSpc>
                <a:spcPct val="100000"/>
              </a:lnSpc>
              <a:spcBef>
                <a:spcPts val="65"/>
              </a:spcBef>
            </a:pPr>
            <a:r>
              <a:rPr sz="1000" dirty="0">
                <a:latin typeface="Calibri"/>
                <a:cs typeface="Calibri"/>
              </a:rPr>
              <a:t>jul-</a:t>
            </a:r>
            <a:r>
              <a:rPr sz="1000" spc="-25" dirty="0">
                <a:latin typeface="Calibri"/>
                <a:cs typeface="Calibri"/>
              </a:rPr>
              <a:t>26</a:t>
            </a:r>
            <a:endParaRPr sz="1000">
              <a:latin typeface="Calibri"/>
              <a:cs typeface="Calibri"/>
            </a:endParaRPr>
          </a:p>
        </p:txBody>
      </p:sp>
      <p:sp>
        <p:nvSpPr>
          <p:cNvPr id="63" name="object 63"/>
          <p:cNvSpPr txBox="1"/>
          <p:nvPr/>
        </p:nvSpPr>
        <p:spPr>
          <a:xfrm>
            <a:off x="3187827" y="5841781"/>
            <a:ext cx="183515" cy="386715"/>
          </a:xfrm>
          <a:prstGeom prst="rect">
            <a:avLst/>
          </a:prstGeom>
        </p:spPr>
        <p:txBody>
          <a:bodyPr vert="vert270" wrap="square" lIns="0" tIns="8255" rIns="0" bIns="0" rtlCol="0">
            <a:spAutoFit/>
          </a:bodyPr>
          <a:lstStyle/>
          <a:p>
            <a:pPr marL="12700">
              <a:lnSpc>
                <a:spcPct val="100000"/>
              </a:lnSpc>
              <a:spcBef>
                <a:spcPts val="65"/>
              </a:spcBef>
            </a:pPr>
            <a:r>
              <a:rPr sz="1000" dirty="0">
                <a:latin typeface="Calibri"/>
                <a:cs typeface="Calibri"/>
              </a:rPr>
              <a:t>ago-</a:t>
            </a:r>
            <a:r>
              <a:rPr sz="1000" spc="-25" dirty="0">
                <a:latin typeface="Calibri"/>
                <a:cs typeface="Calibri"/>
              </a:rPr>
              <a:t>26</a:t>
            </a:r>
            <a:endParaRPr sz="1000">
              <a:latin typeface="Calibri"/>
              <a:cs typeface="Calibri"/>
            </a:endParaRPr>
          </a:p>
        </p:txBody>
      </p:sp>
      <p:sp>
        <p:nvSpPr>
          <p:cNvPr id="64" name="object 64"/>
          <p:cNvSpPr txBox="1"/>
          <p:nvPr/>
        </p:nvSpPr>
        <p:spPr>
          <a:xfrm>
            <a:off x="3550768" y="5840946"/>
            <a:ext cx="183515" cy="379095"/>
          </a:xfrm>
          <a:prstGeom prst="rect">
            <a:avLst/>
          </a:prstGeom>
        </p:spPr>
        <p:txBody>
          <a:bodyPr vert="vert270" wrap="square" lIns="0" tIns="8255" rIns="0" bIns="0" rtlCol="0">
            <a:spAutoFit/>
          </a:bodyPr>
          <a:lstStyle/>
          <a:p>
            <a:pPr marL="12700">
              <a:lnSpc>
                <a:spcPct val="100000"/>
              </a:lnSpc>
              <a:spcBef>
                <a:spcPts val="65"/>
              </a:spcBef>
            </a:pPr>
            <a:r>
              <a:rPr sz="1000" dirty="0">
                <a:latin typeface="Calibri"/>
                <a:cs typeface="Calibri"/>
              </a:rPr>
              <a:t>sep-</a:t>
            </a:r>
            <a:r>
              <a:rPr sz="1000" spc="-25" dirty="0">
                <a:latin typeface="Calibri"/>
                <a:cs typeface="Calibri"/>
              </a:rPr>
              <a:t>26</a:t>
            </a:r>
            <a:endParaRPr sz="1000">
              <a:latin typeface="Calibri"/>
              <a:cs typeface="Calibri"/>
            </a:endParaRPr>
          </a:p>
        </p:txBody>
      </p:sp>
      <p:sp>
        <p:nvSpPr>
          <p:cNvPr id="65" name="object 65"/>
          <p:cNvSpPr txBox="1"/>
          <p:nvPr/>
        </p:nvSpPr>
        <p:spPr>
          <a:xfrm>
            <a:off x="3901999" y="5845357"/>
            <a:ext cx="183515" cy="358775"/>
          </a:xfrm>
          <a:prstGeom prst="rect">
            <a:avLst/>
          </a:prstGeom>
        </p:spPr>
        <p:txBody>
          <a:bodyPr vert="vert270" wrap="square" lIns="0" tIns="8255" rIns="0" bIns="0" rtlCol="0">
            <a:spAutoFit/>
          </a:bodyPr>
          <a:lstStyle/>
          <a:p>
            <a:pPr marL="12700">
              <a:lnSpc>
                <a:spcPct val="100000"/>
              </a:lnSpc>
              <a:spcBef>
                <a:spcPts val="65"/>
              </a:spcBef>
            </a:pPr>
            <a:r>
              <a:rPr sz="1000" spc="-10" dirty="0">
                <a:latin typeface="Calibri"/>
                <a:cs typeface="Calibri"/>
              </a:rPr>
              <a:t>oct-</a:t>
            </a:r>
            <a:r>
              <a:rPr sz="1000" spc="-25" dirty="0">
                <a:latin typeface="Calibri"/>
                <a:cs typeface="Calibri"/>
              </a:rPr>
              <a:t>26</a:t>
            </a:r>
            <a:endParaRPr sz="1000">
              <a:latin typeface="Calibri"/>
              <a:cs typeface="Calibri"/>
            </a:endParaRPr>
          </a:p>
        </p:txBody>
      </p:sp>
      <p:sp>
        <p:nvSpPr>
          <p:cNvPr id="66" name="object 66"/>
          <p:cNvSpPr txBox="1"/>
          <p:nvPr/>
        </p:nvSpPr>
        <p:spPr>
          <a:xfrm>
            <a:off x="4264952" y="5844509"/>
            <a:ext cx="183515" cy="387350"/>
          </a:xfrm>
          <a:prstGeom prst="rect">
            <a:avLst/>
          </a:prstGeom>
        </p:spPr>
        <p:txBody>
          <a:bodyPr vert="vert270" wrap="square" lIns="0" tIns="8255" rIns="0" bIns="0" rtlCol="0">
            <a:spAutoFit/>
          </a:bodyPr>
          <a:lstStyle/>
          <a:p>
            <a:pPr marL="12700">
              <a:lnSpc>
                <a:spcPct val="100000"/>
              </a:lnSpc>
              <a:spcBef>
                <a:spcPts val="65"/>
              </a:spcBef>
            </a:pPr>
            <a:r>
              <a:rPr sz="1000" dirty="0">
                <a:latin typeface="Calibri"/>
                <a:cs typeface="Calibri"/>
              </a:rPr>
              <a:t>nov-</a:t>
            </a:r>
            <a:r>
              <a:rPr sz="1000" spc="-25" dirty="0">
                <a:latin typeface="Calibri"/>
                <a:cs typeface="Calibri"/>
              </a:rPr>
              <a:t>26</a:t>
            </a:r>
            <a:endParaRPr sz="1000">
              <a:latin typeface="Calibri"/>
              <a:cs typeface="Calibri"/>
            </a:endParaRPr>
          </a:p>
        </p:txBody>
      </p:sp>
      <p:sp>
        <p:nvSpPr>
          <p:cNvPr id="67" name="object 67"/>
          <p:cNvSpPr txBox="1"/>
          <p:nvPr/>
        </p:nvSpPr>
        <p:spPr>
          <a:xfrm>
            <a:off x="4616183" y="5841634"/>
            <a:ext cx="183515" cy="348615"/>
          </a:xfrm>
          <a:prstGeom prst="rect">
            <a:avLst/>
          </a:prstGeom>
        </p:spPr>
        <p:txBody>
          <a:bodyPr vert="vert270" wrap="square" lIns="0" tIns="8255" rIns="0" bIns="0" rtlCol="0">
            <a:spAutoFit/>
          </a:bodyPr>
          <a:lstStyle/>
          <a:p>
            <a:pPr marL="12700">
              <a:lnSpc>
                <a:spcPct val="100000"/>
              </a:lnSpc>
              <a:spcBef>
                <a:spcPts val="65"/>
              </a:spcBef>
            </a:pPr>
            <a:r>
              <a:rPr sz="1000" dirty="0">
                <a:latin typeface="Calibri"/>
                <a:cs typeface="Calibri"/>
              </a:rPr>
              <a:t>dic-</a:t>
            </a:r>
            <a:r>
              <a:rPr sz="1000" spc="-25" dirty="0">
                <a:latin typeface="Calibri"/>
                <a:cs typeface="Calibri"/>
              </a:rPr>
              <a:t>26</a:t>
            </a:r>
            <a:endParaRPr sz="1000">
              <a:latin typeface="Calibri"/>
              <a:cs typeface="Calibri"/>
            </a:endParaRPr>
          </a:p>
        </p:txBody>
      </p:sp>
      <p:sp>
        <p:nvSpPr>
          <p:cNvPr id="68" name="object 68"/>
          <p:cNvSpPr txBox="1"/>
          <p:nvPr/>
        </p:nvSpPr>
        <p:spPr>
          <a:xfrm>
            <a:off x="2632425" y="2039049"/>
            <a:ext cx="1681480" cy="748030"/>
          </a:xfrm>
          <a:prstGeom prst="rect">
            <a:avLst/>
          </a:prstGeom>
        </p:spPr>
        <p:txBody>
          <a:bodyPr vert="horz" wrap="square" lIns="0" tIns="102870" rIns="0" bIns="0" rtlCol="0">
            <a:spAutoFit/>
          </a:bodyPr>
          <a:lstStyle/>
          <a:p>
            <a:pPr marL="12700">
              <a:lnSpc>
                <a:spcPct val="100000"/>
              </a:lnSpc>
              <a:spcBef>
                <a:spcPts val="810"/>
              </a:spcBef>
            </a:pPr>
            <a:r>
              <a:rPr sz="1000" dirty="0">
                <a:latin typeface="Calibri"/>
                <a:cs typeface="Calibri"/>
              </a:rPr>
              <a:t>USD</a:t>
            </a:r>
            <a:r>
              <a:rPr sz="1000" spc="15" dirty="0">
                <a:latin typeface="Calibri"/>
                <a:cs typeface="Calibri"/>
              </a:rPr>
              <a:t> </a:t>
            </a:r>
            <a:r>
              <a:rPr sz="1000" dirty="0">
                <a:latin typeface="Calibri"/>
                <a:cs typeface="Calibri"/>
              </a:rPr>
              <a:t>vs.</a:t>
            </a:r>
            <a:r>
              <a:rPr sz="1000" spc="20" dirty="0">
                <a:latin typeface="Calibri"/>
                <a:cs typeface="Calibri"/>
              </a:rPr>
              <a:t> </a:t>
            </a:r>
            <a:r>
              <a:rPr sz="1000" dirty="0">
                <a:latin typeface="Calibri"/>
                <a:cs typeface="Calibri"/>
              </a:rPr>
              <a:t>Peso</a:t>
            </a:r>
            <a:r>
              <a:rPr sz="1000" spc="15" dirty="0">
                <a:latin typeface="Calibri"/>
                <a:cs typeface="Calibri"/>
              </a:rPr>
              <a:t> </a:t>
            </a:r>
            <a:r>
              <a:rPr sz="1000" spc="-10" dirty="0">
                <a:latin typeface="Calibri"/>
                <a:cs typeface="Calibri"/>
              </a:rPr>
              <a:t>Mexicano</a:t>
            </a:r>
            <a:endParaRPr sz="1000">
              <a:latin typeface="Calibri"/>
              <a:cs typeface="Calibri"/>
            </a:endParaRPr>
          </a:p>
          <a:p>
            <a:pPr marL="12700" marR="5080">
              <a:lnSpc>
                <a:spcPct val="154700"/>
              </a:lnSpc>
              <a:spcBef>
                <a:spcPts val="60"/>
              </a:spcBef>
            </a:pPr>
            <a:r>
              <a:rPr sz="1000" dirty="0">
                <a:latin typeface="Calibri"/>
                <a:cs typeface="Calibri"/>
              </a:rPr>
              <a:t>USD</a:t>
            </a:r>
            <a:r>
              <a:rPr sz="1000" spc="30" dirty="0">
                <a:latin typeface="Calibri"/>
                <a:cs typeface="Calibri"/>
              </a:rPr>
              <a:t> </a:t>
            </a:r>
            <a:r>
              <a:rPr sz="1000" dirty="0">
                <a:latin typeface="Calibri"/>
                <a:cs typeface="Calibri"/>
              </a:rPr>
              <a:t>vs.</a:t>
            </a:r>
            <a:r>
              <a:rPr sz="1000" spc="30" dirty="0">
                <a:latin typeface="Calibri"/>
                <a:cs typeface="Calibri"/>
              </a:rPr>
              <a:t> </a:t>
            </a:r>
            <a:r>
              <a:rPr sz="1000" dirty="0">
                <a:latin typeface="Calibri"/>
                <a:cs typeface="Calibri"/>
              </a:rPr>
              <a:t>Monedas</a:t>
            </a:r>
            <a:r>
              <a:rPr sz="1000" spc="35" dirty="0">
                <a:latin typeface="Calibri"/>
                <a:cs typeface="Calibri"/>
              </a:rPr>
              <a:t> </a:t>
            </a:r>
            <a:r>
              <a:rPr sz="1000" spc="-10" dirty="0">
                <a:latin typeface="Calibri"/>
                <a:cs typeface="Calibri"/>
              </a:rPr>
              <a:t>Desarrolladas </a:t>
            </a:r>
            <a:r>
              <a:rPr sz="1000" dirty="0">
                <a:latin typeface="Calibri"/>
                <a:cs typeface="Calibri"/>
              </a:rPr>
              <a:t>USD</a:t>
            </a:r>
            <a:r>
              <a:rPr sz="1000" spc="30" dirty="0">
                <a:latin typeface="Calibri"/>
                <a:cs typeface="Calibri"/>
              </a:rPr>
              <a:t> </a:t>
            </a:r>
            <a:r>
              <a:rPr sz="1000" dirty="0">
                <a:latin typeface="Calibri"/>
                <a:cs typeface="Calibri"/>
              </a:rPr>
              <a:t>vs.</a:t>
            </a:r>
            <a:r>
              <a:rPr sz="1000" spc="30" dirty="0">
                <a:latin typeface="Calibri"/>
                <a:cs typeface="Calibri"/>
              </a:rPr>
              <a:t> </a:t>
            </a:r>
            <a:r>
              <a:rPr sz="1000" dirty="0">
                <a:latin typeface="Calibri"/>
                <a:cs typeface="Calibri"/>
              </a:rPr>
              <a:t>Monedas</a:t>
            </a:r>
            <a:r>
              <a:rPr sz="1000" spc="35" dirty="0">
                <a:latin typeface="Calibri"/>
                <a:cs typeface="Calibri"/>
              </a:rPr>
              <a:t> </a:t>
            </a:r>
            <a:r>
              <a:rPr sz="1000" spc="-10" dirty="0">
                <a:latin typeface="Calibri"/>
                <a:cs typeface="Calibri"/>
              </a:rPr>
              <a:t>Emergentes</a:t>
            </a:r>
            <a:endParaRPr sz="1000">
              <a:latin typeface="Calibri"/>
              <a:cs typeface="Calibri"/>
            </a:endParaRPr>
          </a:p>
        </p:txBody>
      </p:sp>
      <p:grpSp>
        <p:nvGrpSpPr>
          <p:cNvPr id="69" name="object 69"/>
          <p:cNvGrpSpPr/>
          <p:nvPr/>
        </p:nvGrpSpPr>
        <p:grpSpPr>
          <a:xfrm>
            <a:off x="4092028" y="4718050"/>
            <a:ext cx="208915" cy="593725"/>
            <a:chOff x="4092028" y="4718050"/>
            <a:chExt cx="208915" cy="593725"/>
          </a:xfrm>
        </p:grpSpPr>
        <p:pic>
          <p:nvPicPr>
            <p:cNvPr id="70" name="object 70"/>
            <p:cNvPicPr/>
            <p:nvPr/>
          </p:nvPicPr>
          <p:blipFill>
            <a:blip r:embed="rId9" cstate="print"/>
            <a:stretch>
              <a:fillRect/>
            </a:stretch>
          </p:blipFill>
          <p:spPr>
            <a:xfrm>
              <a:off x="4099630" y="5235233"/>
              <a:ext cx="200977" cy="76531"/>
            </a:xfrm>
            <a:prstGeom prst="rect">
              <a:avLst/>
            </a:prstGeom>
          </p:spPr>
        </p:pic>
        <p:pic>
          <p:nvPicPr>
            <p:cNvPr id="71" name="object 71"/>
            <p:cNvPicPr/>
            <p:nvPr/>
          </p:nvPicPr>
          <p:blipFill>
            <a:blip r:embed="rId10" cstate="print"/>
            <a:stretch>
              <a:fillRect/>
            </a:stretch>
          </p:blipFill>
          <p:spPr>
            <a:xfrm>
              <a:off x="4092028" y="4718050"/>
              <a:ext cx="200977" cy="76531"/>
            </a:xfrm>
            <a:prstGeom prst="rect">
              <a:avLst/>
            </a:prstGeom>
          </p:spPr>
        </p:pic>
        <p:pic>
          <p:nvPicPr>
            <p:cNvPr id="72" name="object 72"/>
            <p:cNvPicPr/>
            <p:nvPr/>
          </p:nvPicPr>
          <p:blipFill>
            <a:blip r:embed="rId11" cstate="print"/>
            <a:stretch>
              <a:fillRect/>
            </a:stretch>
          </p:blipFill>
          <p:spPr>
            <a:xfrm>
              <a:off x="4092028" y="4961430"/>
              <a:ext cx="200977" cy="76531"/>
            </a:xfrm>
            <a:prstGeom prst="rect">
              <a:avLst/>
            </a:prstGeom>
          </p:spPr>
        </p:pic>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AD74A-4225-A3EE-EC2C-285FA8A27C0B}"/>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B0CD625C-BCFA-B060-31DD-B960A7292157}"/>
              </a:ext>
            </a:extLst>
          </p:cNvPr>
          <p:cNvSpPr>
            <a:spLocks noGrp="1"/>
          </p:cNvSpPr>
          <p:nvPr>
            <p:ph type="title"/>
          </p:nvPr>
        </p:nvSpPr>
        <p:spPr>
          <a:xfrm>
            <a:off x="516000" y="309396"/>
            <a:ext cx="11160000" cy="663216"/>
          </a:xfrm>
        </p:spPr>
        <p:txBody>
          <a:bodyPr>
            <a:normAutofit/>
          </a:bodyPr>
          <a:lstStyle/>
          <a:p>
            <a:r>
              <a:rPr lang="es-MX" b="1" dirty="0"/>
              <a:t>Implicaciones del mercado para la industria del calzado en León</a:t>
            </a:r>
          </a:p>
        </p:txBody>
      </p:sp>
      <p:sp>
        <p:nvSpPr>
          <p:cNvPr id="21" name="Oval 5">
            <a:extLst>
              <a:ext uri="{FF2B5EF4-FFF2-40B4-BE49-F238E27FC236}">
                <a16:creationId xmlns:a16="http://schemas.microsoft.com/office/drawing/2014/main" id="{78179975-6436-C8C2-A201-4A24C579E473}"/>
              </a:ext>
            </a:extLst>
          </p:cNvPr>
          <p:cNvSpPr/>
          <p:nvPr/>
        </p:nvSpPr>
        <p:spPr>
          <a:xfrm>
            <a:off x="640080" y="2148840"/>
            <a:ext cx="347472" cy="347472"/>
          </a:xfrm>
          <a:prstGeom prst="ellipse">
            <a:avLst/>
          </a:prstGeom>
          <a:solidFill>
            <a:srgbClr val="0E6EF5"/>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lang="es-MX" sz="1500" b="1" noProof="0" dirty="0">
                <a:solidFill>
                  <a:srgbClr val="FFFFFF"/>
                </a:solidFill>
                <a:latin typeface="Trebuchet MS"/>
              </a:rPr>
              <a:t>1</a:t>
            </a:r>
          </a:p>
        </p:txBody>
      </p:sp>
      <p:sp>
        <p:nvSpPr>
          <p:cNvPr id="24" name="TextBox 6">
            <a:extLst>
              <a:ext uri="{FF2B5EF4-FFF2-40B4-BE49-F238E27FC236}">
                <a16:creationId xmlns:a16="http://schemas.microsoft.com/office/drawing/2014/main" id="{1F10F879-A582-9C4B-D6D9-960FD9727B7F}"/>
              </a:ext>
            </a:extLst>
          </p:cNvPr>
          <p:cNvSpPr txBox="1"/>
          <p:nvPr/>
        </p:nvSpPr>
        <p:spPr>
          <a:xfrm>
            <a:off x="1143000" y="2121408"/>
            <a:ext cx="4617720" cy="384048"/>
          </a:xfrm>
          <a:prstGeom prst="rect">
            <a:avLst/>
          </a:prstGeom>
          <a:noFill/>
        </p:spPr>
        <p:txBody>
          <a:bodyPr wrap="square" lIns="0" tIns="0" rIns="0" bIns="0">
            <a:spAutoFit/>
          </a:bodyPr>
          <a:lstStyle/>
          <a:p>
            <a:pPr algn="l">
              <a:lnSpc>
                <a:spcPct val="100000"/>
              </a:lnSpc>
            </a:pPr>
            <a:r>
              <a:rPr lang="es-MX" sz="1450" b="1" i="0" noProof="0" dirty="0">
                <a:solidFill>
                  <a:srgbClr val="1A1A1A"/>
                </a:solidFill>
                <a:latin typeface="Trebuchet MS"/>
              </a:rPr>
              <a:t>T-MEC en revisión</a:t>
            </a:r>
          </a:p>
        </p:txBody>
      </p:sp>
      <p:sp>
        <p:nvSpPr>
          <p:cNvPr id="26" name="TextBox 7">
            <a:extLst>
              <a:ext uri="{FF2B5EF4-FFF2-40B4-BE49-F238E27FC236}">
                <a16:creationId xmlns:a16="http://schemas.microsoft.com/office/drawing/2014/main" id="{26A2126C-E45C-E150-1B6C-A67A05AE9925}"/>
              </a:ext>
            </a:extLst>
          </p:cNvPr>
          <p:cNvSpPr txBox="1"/>
          <p:nvPr/>
        </p:nvSpPr>
        <p:spPr>
          <a:xfrm>
            <a:off x="1143000" y="2514600"/>
            <a:ext cx="4617720" cy="620554"/>
          </a:xfrm>
          <a:prstGeom prst="rect">
            <a:avLst/>
          </a:prstGeom>
          <a:noFill/>
        </p:spPr>
        <p:txBody>
          <a:bodyPr wrap="square" lIns="0" tIns="0" rIns="0" bIns="0">
            <a:spAutoFit/>
          </a:bodyPr>
          <a:lstStyle/>
          <a:p>
            <a:pPr algn="just">
              <a:lnSpc>
                <a:spcPct val="112000"/>
              </a:lnSpc>
            </a:pPr>
            <a:r>
              <a:rPr lang="es-MX" sz="1200" b="0" i="0" noProof="0" dirty="0">
                <a:solidFill>
                  <a:srgbClr val="6B6B6B"/>
                </a:solidFill>
                <a:latin typeface="Lucida Sans Unicode"/>
              </a:rPr>
              <a:t>El escenario base de un acuerdo hacia 2027 mantiene el acceso preferencial de las exportaciones </a:t>
            </a:r>
            <a:r>
              <a:rPr lang="es-MX" sz="1200" dirty="0">
                <a:solidFill>
                  <a:srgbClr val="6B6B6B"/>
                </a:solidFill>
                <a:latin typeface="Lucida Sans Unicode"/>
              </a:rPr>
              <a:t>de León</a:t>
            </a:r>
            <a:r>
              <a:rPr lang="es-MX" sz="1200" b="0" i="0" noProof="0" dirty="0">
                <a:solidFill>
                  <a:srgbClr val="6B6B6B"/>
                </a:solidFill>
                <a:latin typeface="Lucida Sans Unicode"/>
              </a:rPr>
              <a:t> a Estados Unidos.</a:t>
            </a:r>
          </a:p>
        </p:txBody>
      </p:sp>
      <p:sp>
        <p:nvSpPr>
          <p:cNvPr id="28" name="Oval 8">
            <a:extLst>
              <a:ext uri="{FF2B5EF4-FFF2-40B4-BE49-F238E27FC236}">
                <a16:creationId xmlns:a16="http://schemas.microsoft.com/office/drawing/2014/main" id="{41CA1AE0-EF7B-CBF2-74E4-2CE0C771AC5C}"/>
              </a:ext>
            </a:extLst>
          </p:cNvPr>
          <p:cNvSpPr/>
          <p:nvPr/>
        </p:nvSpPr>
        <p:spPr>
          <a:xfrm>
            <a:off x="640080" y="3566160"/>
            <a:ext cx="347472" cy="347472"/>
          </a:xfrm>
          <a:prstGeom prst="ellipse">
            <a:avLst/>
          </a:prstGeom>
          <a:solidFill>
            <a:srgbClr val="0E6EF5"/>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lang="es-MX" sz="1500" b="1" noProof="0" dirty="0">
                <a:solidFill>
                  <a:srgbClr val="FFFFFF"/>
                </a:solidFill>
                <a:latin typeface="Trebuchet MS"/>
              </a:rPr>
              <a:t>2</a:t>
            </a:r>
          </a:p>
        </p:txBody>
      </p:sp>
      <p:sp>
        <p:nvSpPr>
          <p:cNvPr id="30" name="TextBox 9">
            <a:extLst>
              <a:ext uri="{FF2B5EF4-FFF2-40B4-BE49-F238E27FC236}">
                <a16:creationId xmlns:a16="http://schemas.microsoft.com/office/drawing/2014/main" id="{0E43174B-4FA8-85C5-F7B1-FD31509AEAFC}"/>
              </a:ext>
            </a:extLst>
          </p:cNvPr>
          <p:cNvSpPr txBox="1"/>
          <p:nvPr/>
        </p:nvSpPr>
        <p:spPr>
          <a:xfrm>
            <a:off x="1143000" y="3538728"/>
            <a:ext cx="4617720" cy="384048"/>
          </a:xfrm>
          <a:prstGeom prst="rect">
            <a:avLst/>
          </a:prstGeom>
          <a:noFill/>
        </p:spPr>
        <p:txBody>
          <a:bodyPr wrap="square" lIns="0" tIns="0" rIns="0" bIns="0">
            <a:spAutoFit/>
          </a:bodyPr>
          <a:lstStyle/>
          <a:p>
            <a:pPr algn="l">
              <a:lnSpc>
                <a:spcPct val="100000"/>
              </a:lnSpc>
            </a:pPr>
            <a:r>
              <a:rPr lang="es-MX" sz="1450" b="1" i="0" noProof="0" dirty="0">
                <a:solidFill>
                  <a:srgbClr val="1A1A1A"/>
                </a:solidFill>
                <a:latin typeface="Trebuchet MS"/>
              </a:rPr>
              <a:t>Arancel EE. UU.: México 3.6% vs. China 20.9%</a:t>
            </a:r>
          </a:p>
        </p:txBody>
      </p:sp>
      <p:sp>
        <p:nvSpPr>
          <p:cNvPr id="32" name="TextBox 10">
            <a:extLst>
              <a:ext uri="{FF2B5EF4-FFF2-40B4-BE49-F238E27FC236}">
                <a16:creationId xmlns:a16="http://schemas.microsoft.com/office/drawing/2014/main" id="{75C35D5B-5FB3-E37F-EFBE-79829545D9B0}"/>
              </a:ext>
            </a:extLst>
          </p:cNvPr>
          <p:cNvSpPr txBox="1"/>
          <p:nvPr/>
        </p:nvSpPr>
        <p:spPr>
          <a:xfrm>
            <a:off x="1143000" y="3931920"/>
            <a:ext cx="4617720" cy="413703"/>
          </a:xfrm>
          <a:prstGeom prst="rect">
            <a:avLst/>
          </a:prstGeom>
          <a:noFill/>
        </p:spPr>
        <p:txBody>
          <a:bodyPr wrap="square" lIns="0" tIns="0" rIns="0" bIns="0">
            <a:spAutoFit/>
          </a:bodyPr>
          <a:lstStyle/>
          <a:p>
            <a:pPr algn="just">
              <a:lnSpc>
                <a:spcPct val="112000"/>
              </a:lnSpc>
            </a:pPr>
            <a:r>
              <a:rPr lang="es-MX" sz="1200" b="0" i="0" noProof="0" dirty="0">
                <a:solidFill>
                  <a:srgbClr val="6B6B6B"/>
                </a:solidFill>
                <a:latin typeface="Lucida Sans Unicode"/>
              </a:rPr>
              <a:t>La misma ventaja que protege a México en general favorece al calzado hecho en León frente al calzado chino en EE. UU.</a:t>
            </a:r>
          </a:p>
        </p:txBody>
      </p:sp>
      <p:sp>
        <p:nvSpPr>
          <p:cNvPr id="34" name="Oval 11">
            <a:extLst>
              <a:ext uri="{FF2B5EF4-FFF2-40B4-BE49-F238E27FC236}">
                <a16:creationId xmlns:a16="http://schemas.microsoft.com/office/drawing/2014/main" id="{70954113-E6FB-10D7-A4A6-EA5531349DBC}"/>
              </a:ext>
            </a:extLst>
          </p:cNvPr>
          <p:cNvSpPr/>
          <p:nvPr/>
        </p:nvSpPr>
        <p:spPr>
          <a:xfrm>
            <a:off x="640080" y="4983480"/>
            <a:ext cx="347472" cy="347472"/>
          </a:xfrm>
          <a:prstGeom prst="ellipse">
            <a:avLst/>
          </a:prstGeom>
          <a:solidFill>
            <a:srgbClr val="0E6EF5"/>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lang="es-MX" sz="1500" b="1" noProof="0" dirty="0">
                <a:solidFill>
                  <a:srgbClr val="FFFFFF"/>
                </a:solidFill>
                <a:latin typeface="Trebuchet MS"/>
              </a:rPr>
              <a:t>3</a:t>
            </a:r>
          </a:p>
        </p:txBody>
      </p:sp>
      <p:sp>
        <p:nvSpPr>
          <p:cNvPr id="36" name="TextBox 12">
            <a:extLst>
              <a:ext uri="{FF2B5EF4-FFF2-40B4-BE49-F238E27FC236}">
                <a16:creationId xmlns:a16="http://schemas.microsoft.com/office/drawing/2014/main" id="{056F772C-BA12-B106-C31E-F4D77013F9D4}"/>
              </a:ext>
            </a:extLst>
          </p:cNvPr>
          <p:cNvSpPr txBox="1"/>
          <p:nvPr/>
        </p:nvSpPr>
        <p:spPr>
          <a:xfrm>
            <a:off x="1143000" y="4956048"/>
            <a:ext cx="4617720" cy="384048"/>
          </a:xfrm>
          <a:prstGeom prst="rect">
            <a:avLst/>
          </a:prstGeom>
          <a:noFill/>
        </p:spPr>
        <p:txBody>
          <a:bodyPr wrap="square" lIns="0" tIns="0" rIns="0" bIns="0">
            <a:spAutoFit/>
          </a:bodyPr>
          <a:lstStyle/>
          <a:p>
            <a:pPr algn="l">
              <a:lnSpc>
                <a:spcPct val="100000"/>
              </a:lnSpc>
            </a:pPr>
            <a:r>
              <a:rPr lang="es-MX" sz="1450" b="1" i="0" noProof="0" dirty="0">
                <a:solidFill>
                  <a:srgbClr val="1A1A1A"/>
                </a:solidFill>
                <a:latin typeface="Trebuchet MS"/>
              </a:rPr>
              <a:t>Peso más débil (16.99 → 17.50 → 18.00)</a:t>
            </a:r>
          </a:p>
        </p:txBody>
      </p:sp>
      <p:sp>
        <p:nvSpPr>
          <p:cNvPr id="38" name="TextBox 13">
            <a:extLst>
              <a:ext uri="{FF2B5EF4-FFF2-40B4-BE49-F238E27FC236}">
                <a16:creationId xmlns:a16="http://schemas.microsoft.com/office/drawing/2014/main" id="{CF504621-BB67-1453-BC3F-61AFC5664DD0}"/>
              </a:ext>
            </a:extLst>
          </p:cNvPr>
          <p:cNvSpPr txBox="1"/>
          <p:nvPr/>
        </p:nvSpPr>
        <p:spPr>
          <a:xfrm>
            <a:off x="1143000" y="5349240"/>
            <a:ext cx="4617720" cy="413703"/>
          </a:xfrm>
          <a:prstGeom prst="rect">
            <a:avLst/>
          </a:prstGeom>
          <a:noFill/>
        </p:spPr>
        <p:txBody>
          <a:bodyPr wrap="square" lIns="0" tIns="0" rIns="0" bIns="0">
            <a:spAutoFit/>
          </a:bodyPr>
          <a:lstStyle/>
          <a:p>
            <a:pPr algn="just">
              <a:lnSpc>
                <a:spcPct val="112000"/>
              </a:lnSpc>
            </a:pPr>
            <a:r>
              <a:rPr lang="es-MX" sz="1200" b="0" i="0" noProof="0" dirty="0">
                <a:solidFill>
                  <a:srgbClr val="6B6B6B"/>
                </a:solidFill>
                <a:latin typeface="Lucida Sans Unicode"/>
              </a:rPr>
              <a:t>Mejora el precio en dólares para exportar y encarece el calzado importado facturado en dólares.</a:t>
            </a:r>
          </a:p>
        </p:txBody>
      </p:sp>
      <p:sp>
        <p:nvSpPr>
          <p:cNvPr id="40" name="Oval 14">
            <a:extLst>
              <a:ext uri="{FF2B5EF4-FFF2-40B4-BE49-F238E27FC236}">
                <a16:creationId xmlns:a16="http://schemas.microsoft.com/office/drawing/2014/main" id="{F0CFD2DD-2BCD-1771-C717-329E966B0370}"/>
              </a:ext>
            </a:extLst>
          </p:cNvPr>
          <p:cNvSpPr/>
          <p:nvPr/>
        </p:nvSpPr>
        <p:spPr>
          <a:xfrm>
            <a:off x="6400800" y="2148840"/>
            <a:ext cx="347472" cy="347472"/>
          </a:xfrm>
          <a:prstGeom prst="ellipse">
            <a:avLst/>
          </a:prstGeom>
          <a:solidFill>
            <a:srgbClr val="0E6EF5"/>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lang="es-MX" sz="1500" b="1" noProof="0" dirty="0">
                <a:solidFill>
                  <a:srgbClr val="FFFFFF"/>
                </a:solidFill>
                <a:latin typeface="Trebuchet MS"/>
              </a:rPr>
              <a:t>4</a:t>
            </a:r>
          </a:p>
        </p:txBody>
      </p:sp>
      <p:sp>
        <p:nvSpPr>
          <p:cNvPr id="42" name="TextBox 15">
            <a:extLst>
              <a:ext uri="{FF2B5EF4-FFF2-40B4-BE49-F238E27FC236}">
                <a16:creationId xmlns:a16="http://schemas.microsoft.com/office/drawing/2014/main" id="{251C38C6-6FAA-145D-E785-DBF00066D40E}"/>
              </a:ext>
            </a:extLst>
          </p:cNvPr>
          <p:cNvSpPr txBox="1"/>
          <p:nvPr/>
        </p:nvSpPr>
        <p:spPr>
          <a:xfrm>
            <a:off x="6903720" y="2121408"/>
            <a:ext cx="4617720" cy="384048"/>
          </a:xfrm>
          <a:prstGeom prst="rect">
            <a:avLst/>
          </a:prstGeom>
          <a:noFill/>
        </p:spPr>
        <p:txBody>
          <a:bodyPr wrap="square" lIns="0" tIns="0" rIns="0" bIns="0">
            <a:spAutoFit/>
          </a:bodyPr>
          <a:lstStyle/>
          <a:p>
            <a:pPr algn="l">
              <a:lnSpc>
                <a:spcPct val="100000"/>
              </a:lnSpc>
            </a:pPr>
            <a:r>
              <a:rPr lang="es-MX" sz="1450" b="1" i="0" noProof="0" dirty="0">
                <a:solidFill>
                  <a:srgbClr val="1A1A1A"/>
                </a:solidFill>
                <a:latin typeface="Trebuchet MS"/>
              </a:rPr>
              <a:t>Banxico en 6.50% / inflación revisada a 3.9%</a:t>
            </a:r>
          </a:p>
        </p:txBody>
      </p:sp>
      <p:sp>
        <p:nvSpPr>
          <p:cNvPr id="44" name="TextBox 16">
            <a:extLst>
              <a:ext uri="{FF2B5EF4-FFF2-40B4-BE49-F238E27FC236}">
                <a16:creationId xmlns:a16="http://schemas.microsoft.com/office/drawing/2014/main" id="{B78A8F93-741B-207C-9328-05E19ADE3934}"/>
              </a:ext>
            </a:extLst>
          </p:cNvPr>
          <p:cNvSpPr txBox="1"/>
          <p:nvPr/>
        </p:nvSpPr>
        <p:spPr>
          <a:xfrm>
            <a:off x="6903720" y="2514600"/>
            <a:ext cx="4617720" cy="413703"/>
          </a:xfrm>
          <a:prstGeom prst="rect">
            <a:avLst/>
          </a:prstGeom>
          <a:noFill/>
        </p:spPr>
        <p:txBody>
          <a:bodyPr wrap="square" lIns="0" tIns="0" rIns="0" bIns="0">
            <a:spAutoFit/>
          </a:bodyPr>
          <a:lstStyle/>
          <a:p>
            <a:pPr algn="just">
              <a:lnSpc>
                <a:spcPct val="112000"/>
              </a:lnSpc>
            </a:pPr>
            <a:r>
              <a:rPr lang="es-MX" sz="1200" b="0" i="0" noProof="0" dirty="0">
                <a:solidFill>
                  <a:srgbClr val="6B6B6B"/>
                </a:solidFill>
                <a:latin typeface="Lucida Sans Unicode"/>
              </a:rPr>
              <a:t>Tasa estable y menor inflación alivian el financiamiento y el flujo de caja de las pymes zapateras.</a:t>
            </a:r>
          </a:p>
        </p:txBody>
      </p:sp>
      <p:sp>
        <p:nvSpPr>
          <p:cNvPr id="46" name="Oval 17">
            <a:extLst>
              <a:ext uri="{FF2B5EF4-FFF2-40B4-BE49-F238E27FC236}">
                <a16:creationId xmlns:a16="http://schemas.microsoft.com/office/drawing/2014/main" id="{A3A834B6-C829-56D1-6401-41E57FE5D61C}"/>
              </a:ext>
            </a:extLst>
          </p:cNvPr>
          <p:cNvSpPr/>
          <p:nvPr/>
        </p:nvSpPr>
        <p:spPr>
          <a:xfrm>
            <a:off x="6400800" y="3566160"/>
            <a:ext cx="347472" cy="347472"/>
          </a:xfrm>
          <a:prstGeom prst="ellipse">
            <a:avLst/>
          </a:prstGeom>
          <a:solidFill>
            <a:srgbClr val="0E6EF5"/>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lang="es-MX" sz="1500" b="1" noProof="0" dirty="0">
                <a:solidFill>
                  <a:srgbClr val="FFFFFF"/>
                </a:solidFill>
                <a:latin typeface="Trebuchet MS"/>
              </a:rPr>
              <a:t>5</a:t>
            </a:r>
          </a:p>
        </p:txBody>
      </p:sp>
      <p:sp>
        <p:nvSpPr>
          <p:cNvPr id="48" name="TextBox 18">
            <a:extLst>
              <a:ext uri="{FF2B5EF4-FFF2-40B4-BE49-F238E27FC236}">
                <a16:creationId xmlns:a16="http://schemas.microsoft.com/office/drawing/2014/main" id="{FFC3F5F4-59A4-AE05-0253-8B0DB409ABB0}"/>
              </a:ext>
            </a:extLst>
          </p:cNvPr>
          <p:cNvSpPr txBox="1"/>
          <p:nvPr/>
        </p:nvSpPr>
        <p:spPr>
          <a:xfrm>
            <a:off x="6903720" y="3538728"/>
            <a:ext cx="4617720" cy="223138"/>
          </a:xfrm>
          <a:prstGeom prst="rect">
            <a:avLst/>
          </a:prstGeom>
          <a:noFill/>
        </p:spPr>
        <p:txBody>
          <a:bodyPr wrap="square" lIns="0" tIns="0" rIns="0" bIns="0">
            <a:spAutoFit/>
          </a:bodyPr>
          <a:lstStyle/>
          <a:p>
            <a:pPr algn="just">
              <a:lnSpc>
                <a:spcPct val="100000"/>
              </a:lnSpc>
            </a:pPr>
            <a:r>
              <a:rPr lang="es-MX" sz="1450" b="1" i="0" noProof="0" dirty="0">
                <a:solidFill>
                  <a:srgbClr val="1A1A1A"/>
                </a:solidFill>
                <a:latin typeface="Trebuchet MS"/>
              </a:rPr>
              <a:t>Crecimiento de EE. UU. de 2.3%</a:t>
            </a:r>
          </a:p>
        </p:txBody>
      </p:sp>
      <p:sp>
        <p:nvSpPr>
          <p:cNvPr id="50" name="TextBox 19">
            <a:extLst>
              <a:ext uri="{FF2B5EF4-FFF2-40B4-BE49-F238E27FC236}">
                <a16:creationId xmlns:a16="http://schemas.microsoft.com/office/drawing/2014/main" id="{11D4E2BD-3A2F-9675-EC92-CA1865C25F91}"/>
              </a:ext>
            </a:extLst>
          </p:cNvPr>
          <p:cNvSpPr txBox="1"/>
          <p:nvPr/>
        </p:nvSpPr>
        <p:spPr>
          <a:xfrm>
            <a:off x="6903720" y="3931920"/>
            <a:ext cx="4617720" cy="413703"/>
          </a:xfrm>
          <a:prstGeom prst="rect">
            <a:avLst/>
          </a:prstGeom>
          <a:noFill/>
        </p:spPr>
        <p:txBody>
          <a:bodyPr wrap="square" lIns="0" tIns="0" rIns="0" bIns="0">
            <a:spAutoFit/>
          </a:bodyPr>
          <a:lstStyle/>
          <a:p>
            <a:pPr algn="just">
              <a:lnSpc>
                <a:spcPct val="112000"/>
              </a:lnSpc>
            </a:pPr>
            <a:r>
              <a:rPr lang="es-MX" sz="1200" b="0" i="0" noProof="0" dirty="0">
                <a:solidFill>
                  <a:srgbClr val="6B6B6B"/>
                </a:solidFill>
                <a:latin typeface="Lucida Sans Unicode"/>
              </a:rPr>
              <a:t>Un consumidor estadounidense resiliente sostiene la demanda de exportación del calzado.</a:t>
            </a:r>
          </a:p>
        </p:txBody>
      </p:sp>
      <p:sp>
        <p:nvSpPr>
          <p:cNvPr id="52" name="Oval 20">
            <a:extLst>
              <a:ext uri="{FF2B5EF4-FFF2-40B4-BE49-F238E27FC236}">
                <a16:creationId xmlns:a16="http://schemas.microsoft.com/office/drawing/2014/main" id="{B34A3CD4-3140-D140-3A21-3AAEE19BA518}"/>
              </a:ext>
            </a:extLst>
          </p:cNvPr>
          <p:cNvSpPr/>
          <p:nvPr/>
        </p:nvSpPr>
        <p:spPr>
          <a:xfrm>
            <a:off x="6400800" y="4983480"/>
            <a:ext cx="347472" cy="347472"/>
          </a:xfrm>
          <a:prstGeom prst="ellipse">
            <a:avLst/>
          </a:prstGeom>
          <a:solidFill>
            <a:srgbClr val="0E6EF5"/>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lang="es-MX" sz="1500" b="1" noProof="0" dirty="0">
                <a:solidFill>
                  <a:srgbClr val="FFFFFF"/>
                </a:solidFill>
                <a:latin typeface="Trebuchet MS"/>
              </a:rPr>
              <a:t>6</a:t>
            </a:r>
          </a:p>
        </p:txBody>
      </p:sp>
      <p:sp>
        <p:nvSpPr>
          <p:cNvPr id="54" name="TextBox 21">
            <a:extLst>
              <a:ext uri="{FF2B5EF4-FFF2-40B4-BE49-F238E27FC236}">
                <a16:creationId xmlns:a16="http://schemas.microsoft.com/office/drawing/2014/main" id="{0FE51236-1817-2CE4-0970-6449E391AD2A}"/>
              </a:ext>
            </a:extLst>
          </p:cNvPr>
          <p:cNvSpPr txBox="1"/>
          <p:nvPr/>
        </p:nvSpPr>
        <p:spPr>
          <a:xfrm>
            <a:off x="6903720" y="4956048"/>
            <a:ext cx="4617720" cy="384048"/>
          </a:xfrm>
          <a:prstGeom prst="rect">
            <a:avLst/>
          </a:prstGeom>
          <a:noFill/>
        </p:spPr>
        <p:txBody>
          <a:bodyPr wrap="square" lIns="0" tIns="0" rIns="0" bIns="0">
            <a:spAutoFit/>
          </a:bodyPr>
          <a:lstStyle/>
          <a:p>
            <a:pPr algn="l">
              <a:lnSpc>
                <a:spcPct val="100000"/>
              </a:lnSpc>
            </a:pPr>
            <a:r>
              <a:rPr lang="es-MX" sz="1450" b="1" i="0" noProof="0" dirty="0">
                <a:solidFill>
                  <a:srgbClr val="1A1A1A"/>
                </a:solidFill>
                <a:latin typeface="Trebuchet MS"/>
              </a:rPr>
              <a:t>Elecciones intermedias en EE. UU.</a:t>
            </a:r>
          </a:p>
        </p:txBody>
      </p:sp>
      <p:sp>
        <p:nvSpPr>
          <p:cNvPr id="56" name="TextBox 22">
            <a:extLst>
              <a:ext uri="{FF2B5EF4-FFF2-40B4-BE49-F238E27FC236}">
                <a16:creationId xmlns:a16="http://schemas.microsoft.com/office/drawing/2014/main" id="{40759803-DC8D-7ED4-B105-BFED7B10A498}"/>
              </a:ext>
            </a:extLst>
          </p:cNvPr>
          <p:cNvSpPr txBox="1"/>
          <p:nvPr/>
        </p:nvSpPr>
        <p:spPr>
          <a:xfrm>
            <a:off x="6903720" y="5349240"/>
            <a:ext cx="4617720" cy="413703"/>
          </a:xfrm>
          <a:prstGeom prst="rect">
            <a:avLst/>
          </a:prstGeom>
          <a:noFill/>
        </p:spPr>
        <p:txBody>
          <a:bodyPr wrap="square" lIns="0" tIns="0" rIns="0" bIns="0">
            <a:spAutoFit/>
          </a:bodyPr>
          <a:lstStyle/>
          <a:p>
            <a:pPr algn="just">
              <a:lnSpc>
                <a:spcPct val="112000"/>
              </a:lnSpc>
            </a:pPr>
            <a:r>
              <a:rPr lang="es-MX" sz="1200" b="0" i="0" noProof="0" dirty="0">
                <a:solidFill>
                  <a:srgbClr val="6B6B6B"/>
                </a:solidFill>
                <a:latin typeface="Lucida Sans Unicode"/>
              </a:rPr>
              <a:t>Impacto indirecto: la política arancelaria la define el Ejecutivo (USTR/Comercio), no el Congreso.</a:t>
            </a:r>
          </a:p>
        </p:txBody>
      </p:sp>
      <p:sp>
        <p:nvSpPr>
          <p:cNvPr id="58" name="TextBox 3">
            <a:extLst>
              <a:ext uri="{FF2B5EF4-FFF2-40B4-BE49-F238E27FC236}">
                <a16:creationId xmlns:a16="http://schemas.microsoft.com/office/drawing/2014/main" id="{26B6D333-F860-569F-7141-BDBD20D99464}"/>
              </a:ext>
            </a:extLst>
          </p:cNvPr>
          <p:cNvSpPr txBox="1"/>
          <p:nvPr/>
        </p:nvSpPr>
        <p:spPr>
          <a:xfrm>
            <a:off x="640080" y="1108235"/>
            <a:ext cx="11035920" cy="708977"/>
          </a:xfrm>
          <a:prstGeom prst="rect">
            <a:avLst/>
          </a:prstGeom>
          <a:noFill/>
        </p:spPr>
        <p:txBody>
          <a:bodyPr wrap="square" lIns="0" tIns="0" rIns="0" bIns="0">
            <a:spAutoFit/>
          </a:bodyPr>
          <a:lstStyle/>
          <a:p>
            <a:pPr algn="just">
              <a:lnSpc>
                <a:spcPct val="115000"/>
              </a:lnSpc>
            </a:pPr>
            <a:r>
              <a:rPr lang="es-MX" sz="1350" b="0" i="0" noProof="0" dirty="0">
                <a:solidFill>
                  <a:srgbClr val="212121"/>
                </a:solidFill>
                <a:latin typeface="Lucida Sans Unicode"/>
              </a:rPr>
              <a:t>Para el sector de calzado hoy pesan múltiples factores: se fijó un arancel mínimo de 25–35% a países sin tratado (básicamente China), que protege directamente el mercado interno. A eso se suma la propia ventaja del T‑MEC para exportar a EE. UU., frente a una competencia asiática. Las condiciones inflacionarias de México son clave para la estabilidad del sector.</a:t>
            </a:r>
          </a:p>
        </p:txBody>
      </p:sp>
    </p:spTree>
    <p:extLst>
      <p:ext uri="{BB962C8B-B14F-4D97-AF65-F5344CB8AC3E}">
        <p14:creationId xmlns:p14="http://schemas.microsoft.com/office/powerpoint/2010/main" val="9330948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44817" y="450850"/>
            <a:ext cx="1158875" cy="146685"/>
          </a:xfrm>
          <a:prstGeom prst="rect">
            <a:avLst/>
          </a:prstGeom>
        </p:spPr>
        <p:txBody>
          <a:bodyPr vert="horz" wrap="square" lIns="0" tIns="11430" rIns="0" bIns="0" rtlCol="0">
            <a:spAutoFit/>
          </a:bodyPr>
          <a:lstStyle/>
          <a:p>
            <a:pPr marL="12700" marR="0" lvl="0" indent="0" defTabSz="914400" eaLnBrk="1" fontAlgn="auto" latinLnBrk="0" hangingPunct="1">
              <a:lnSpc>
                <a:spcPct val="100000"/>
              </a:lnSpc>
              <a:spcBef>
                <a:spcPts val="90"/>
              </a:spcBef>
              <a:spcAft>
                <a:spcPts val="0"/>
              </a:spcAft>
              <a:buClrTx/>
              <a:buSzTx/>
              <a:buFontTx/>
              <a:buNone/>
              <a:tabLst/>
              <a:defRPr/>
            </a:pPr>
            <a:r>
              <a:rPr kumimoji="0" sz="800" b="0" i="0" u="none" strike="noStrike" kern="0" cap="none" spc="0" normalizeH="0" baseline="0" noProof="0" dirty="0">
                <a:ln>
                  <a:noFill/>
                </a:ln>
                <a:solidFill>
                  <a:srgbClr val="C1C3C3"/>
                </a:solidFill>
                <a:effectLst/>
                <a:uLnTx/>
                <a:uFillTx/>
                <a:latin typeface="Verdana"/>
                <a:cs typeface="Verdana"/>
              </a:rPr>
              <a:t>Actinver</a:t>
            </a:r>
            <a:r>
              <a:rPr kumimoji="0" sz="800" b="0" i="0" u="none" strike="noStrike" kern="0" cap="none" spc="-15" normalizeH="0" baseline="0" noProof="0" dirty="0">
                <a:ln>
                  <a:noFill/>
                </a:ln>
                <a:solidFill>
                  <a:srgbClr val="C1C3C3"/>
                </a:solidFill>
                <a:effectLst/>
                <a:uLnTx/>
                <a:uFillTx/>
                <a:latin typeface="Verdana"/>
                <a:cs typeface="Verdana"/>
              </a:rPr>
              <a:t> </a:t>
            </a:r>
            <a:r>
              <a:rPr kumimoji="0" sz="800" b="0" i="0" u="none" strike="noStrike" kern="0" cap="none" spc="0" normalizeH="0" baseline="0" noProof="0" dirty="0">
                <a:ln>
                  <a:noFill/>
                </a:ln>
                <a:solidFill>
                  <a:srgbClr val="C1C3C3"/>
                </a:solidFill>
                <a:effectLst/>
                <a:uLnTx/>
                <a:uFillTx/>
                <a:latin typeface="Verdana"/>
                <a:cs typeface="Verdana"/>
              </a:rPr>
              <a:t>|</a:t>
            </a:r>
            <a:r>
              <a:rPr kumimoji="0" sz="800" b="0" i="0" u="none" strike="noStrike" kern="0" cap="none" spc="-15" normalizeH="0" baseline="0" noProof="0" dirty="0">
                <a:ln>
                  <a:noFill/>
                </a:ln>
                <a:solidFill>
                  <a:srgbClr val="C1C3C3"/>
                </a:solidFill>
                <a:effectLst/>
                <a:uLnTx/>
                <a:uFillTx/>
                <a:latin typeface="Verdana"/>
                <a:cs typeface="Verdana"/>
              </a:rPr>
              <a:t> </a:t>
            </a:r>
            <a:r>
              <a:rPr kumimoji="0" sz="800" b="0" i="0" u="none" strike="noStrike" kern="0" cap="none" spc="0" normalizeH="0" baseline="0" noProof="0" dirty="0">
                <a:ln>
                  <a:noFill/>
                </a:ln>
                <a:solidFill>
                  <a:srgbClr val="C1C3C3"/>
                </a:solidFill>
                <a:effectLst/>
                <a:uLnTx/>
                <a:uFillTx/>
                <a:latin typeface="Verdana"/>
                <a:cs typeface="Verdana"/>
              </a:rPr>
              <a:t>House</a:t>
            </a:r>
            <a:r>
              <a:rPr kumimoji="0" sz="800" b="0" i="0" u="none" strike="noStrike" kern="0" cap="none" spc="-55" normalizeH="0" baseline="0" noProof="0" dirty="0">
                <a:ln>
                  <a:noFill/>
                </a:ln>
                <a:solidFill>
                  <a:srgbClr val="C1C3C3"/>
                </a:solidFill>
                <a:effectLst/>
                <a:uLnTx/>
                <a:uFillTx/>
                <a:latin typeface="Verdana"/>
                <a:cs typeface="Verdana"/>
              </a:rPr>
              <a:t> </a:t>
            </a:r>
            <a:r>
              <a:rPr kumimoji="0" sz="800" b="0" i="0" u="none" strike="noStrike" kern="0" cap="none" spc="-20" normalizeH="0" baseline="0" noProof="0" dirty="0">
                <a:ln>
                  <a:noFill/>
                </a:ln>
                <a:solidFill>
                  <a:srgbClr val="C1C3C3"/>
                </a:solidFill>
                <a:effectLst/>
                <a:uLnTx/>
                <a:uFillTx/>
                <a:latin typeface="Verdana"/>
                <a:cs typeface="Verdana"/>
              </a:rPr>
              <a:t>View</a:t>
            </a:r>
            <a:endParaRPr kumimoji="0" sz="800" b="0" i="0" u="none" strike="noStrike" kern="0" cap="none" spc="0" normalizeH="0" baseline="0" noProof="0">
              <a:ln>
                <a:noFill/>
              </a:ln>
              <a:solidFill>
                <a:sysClr val="windowText" lastClr="000000"/>
              </a:solidFill>
              <a:effectLst/>
              <a:uLnTx/>
              <a:uFillTx/>
              <a:latin typeface="Verdana"/>
              <a:cs typeface="Verdana"/>
            </a:endParaRPr>
          </a:p>
        </p:txBody>
      </p:sp>
      <p:sp>
        <p:nvSpPr>
          <p:cNvPr id="3" name="object 3"/>
          <p:cNvSpPr txBox="1"/>
          <p:nvPr/>
        </p:nvSpPr>
        <p:spPr>
          <a:xfrm>
            <a:off x="2240279" y="45694"/>
            <a:ext cx="9711055" cy="1243965"/>
          </a:xfrm>
          <a:prstGeom prst="rect">
            <a:avLst/>
          </a:prstGeom>
          <a:solidFill>
            <a:srgbClr val="C1C3C3">
              <a:alpha val="14901"/>
            </a:srgbClr>
          </a:solidFill>
        </p:spPr>
        <p:txBody>
          <a:bodyPr vert="horz" wrap="square" lIns="0" tIns="95885" rIns="0" bIns="0" rtlCol="0">
            <a:spAutoFit/>
          </a:bodyPr>
          <a:lstStyle/>
          <a:p>
            <a:pPr marL="0" marR="0" lvl="0" indent="0" defTabSz="914400" eaLnBrk="1" fontAlgn="auto" latinLnBrk="0" hangingPunct="1">
              <a:lnSpc>
                <a:spcPct val="100000"/>
              </a:lnSpc>
              <a:spcBef>
                <a:spcPts val="755"/>
              </a:spcBef>
              <a:spcAft>
                <a:spcPts val="0"/>
              </a:spcAft>
              <a:buClrTx/>
              <a:buSzTx/>
              <a:buFontTx/>
              <a:buNone/>
              <a:tabLst/>
              <a:defRPr/>
            </a:pPr>
            <a:endParaRPr kumimoji="0" sz="1350" b="0" i="0" u="none" strike="noStrike" kern="0" cap="none" spc="0" normalizeH="0" baseline="0" noProof="0">
              <a:ln>
                <a:noFill/>
              </a:ln>
              <a:solidFill>
                <a:sysClr val="windowText" lastClr="000000"/>
              </a:solidFill>
              <a:effectLst/>
              <a:uLnTx/>
              <a:uFillTx/>
              <a:latin typeface="Times New Roman"/>
              <a:cs typeface="Times New Roman"/>
            </a:endParaRPr>
          </a:p>
          <a:p>
            <a:pPr marL="374650" marR="359410" lvl="0" indent="0" algn="just" defTabSz="914400" eaLnBrk="1" fontAlgn="auto" latinLnBrk="0" hangingPunct="1">
              <a:lnSpc>
                <a:spcPct val="104600"/>
              </a:lnSpc>
              <a:spcBef>
                <a:spcPts val="0"/>
              </a:spcBef>
              <a:spcAft>
                <a:spcPts val="0"/>
              </a:spcAft>
              <a:buClrTx/>
              <a:buSzTx/>
              <a:buFontTx/>
              <a:buNone/>
              <a:tabLst/>
              <a:defRPr/>
            </a:pPr>
            <a:r>
              <a:rPr kumimoji="0" sz="1350" b="0" i="0" u="none" strike="noStrike" kern="0" cap="none" spc="0" normalizeH="0" baseline="0" noProof="0" dirty="0">
                <a:ln>
                  <a:noFill/>
                </a:ln>
                <a:solidFill>
                  <a:srgbClr val="212121"/>
                </a:solidFill>
                <a:effectLst/>
                <a:uLnTx/>
                <a:uFillTx/>
                <a:latin typeface="Verdana"/>
                <a:cs typeface="Verdana"/>
              </a:rPr>
              <a:t>En</a:t>
            </a:r>
            <a:r>
              <a:rPr kumimoji="0" sz="1350" b="0" i="0" u="none" strike="noStrike" kern="0" cap="none" spc="16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renta</a:t>
            </a:r>
            <a:r>
              <a:rPr kumimoji="0" sz="1350" b="0" i="0" u="none" strike="noStrike" kern="0" cap="none" spc="13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variable</a:t>
            </a:r>
            <a:r>
              <a:rPr kumimoji="0" sz="1350" b="0" i="0" u="none" strike="noStrike" kern="0" cap="none" spc="114"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la</a:t>
            </a:r>
            <a:r>
              <a:rPr kumimoji="0" sz="1350" b="0" i="0" u="none" strike="noStrike" kern="0" cap="none" spc="16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lectura</a:t>
            </a:r>
            <a:r>
              <a:rPr kumimoji="0" sz="1350" b="0" i="0" u="none" strike="noStrike" kern="0" cap="none" spc="135"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no</a:t>
            </a:r>
            <a:r>
              <a:rPr kumimoji="0" sz="1350" b="0" i="0" u="none" strike="noStrike" kern="0" cap="none" spc="16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debe</a:t>
            </a:r>
            <a:r>
              <a:rPr kumimoji="0" sz="1350" b="0" i="0" u="none" strike="noStrike" kern="0" cap="none" spc="14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limitarse</a:t>
            </a:r>
            <a:r>
              <a:rPr kumimoji="0" sz="1350" b="0" i="0" u="none" strike="noStrike" kern="0" cap="none" spc="13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al</a:t>
            </a:r>
            <a:r>
              <a:rPr kumimoji="0" sz="1350" b="0" i="0" u="none" strike="noStrike" kern="0" cap="none" spc="10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corto</a:t>
            </a:r>
            <a:r>
              <a:rPr kumimoji="0" sz="1350" b="0" i="0" u="none" strike="noStrike" kern="0" cap="none" spc="13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plazo.</a:t>
            </a:r>
            <a:r>
              <a:rPr kumimoji="0" sz="1350" b="0" i="0" u="none" strike="noStrike" kern="0" cap="none" spc="13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La</a:t>
            </a:r>
            <a:r>
              <a:rPr kumimoji="0" sz="1350" b="0" i="0" u="none" strike="noStrike" kern="0" cap="none" spc="11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evidencia</a:t>
            </a:r>
            <a:r>
              <a:rPr kumimoji="0" sz="1350" b="0" i="0" u="none" strike="noStrike" kern="0" cap="none" spc="14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histórica</a:t>
            </a:r>
            <a:r>
              <a:rPr kumimoji="0" sz="1350" b="0" i="0" u="none" strike="noStrike" kern="0" cap="none" spc="145"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muestra</a:t>
            </a:r>
            <a:r>
              <a:rPr kumimoji="0" sz="1350" b="0" i="0" u="none" strike="noStrike" kern="0" cap="none" spc="105"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que</a:t>
            </a:r>
            <a:r>
              <a:rPr kumimoji="0" sz="1350" b="0" i="0" u="none" strike="noStrike" kern="0" cap="none" spc="180" normalizeH="0" baseline="0" noProof="0" dirty="0">
                <a:ln>
                  <a:noFill/>
                </a:ln>
                <a:solidFill>
                  <a:srgbClr val="212121"/>
                </a:solidFill>
                <a:effectLst/>
                <a:uLnTx/>
                <a:uFillTx/>
                <a:latin typeface="Verdana"/>
                <a:cs typeface="Verdana"/>
              </a:rPr>
              <a:t> </a:t>
            </a:r>
            <a:r>
              <a:rPr kumimoji="0" sz="1350" b="0" i="0" u="none" strike="noStrike" kern="0" cap="none" spc="-25" normalizeH="0" baseline="0" noProof="0" dirty="0">
                <a:ln>
                  <a:noFill/>
                </a:ln>
                <a:solidFill>
                  <a:srgbClr val="212121"/>
                </a:solidFill>
                <a:effectLst/>
                <a:uLnTx/>
                <a:uFillTx/>
                <a:latin typeface="Verdana"/>
                <a:cs typeface="Verdana"/>
              </a:rPr>
              <a:t>una </a:t>
            </a:r>
            <a:r>
              <a:rPr kumimoji="0" sz="1350" b="0" i="0" u="none" strike="noStrike" kern="0" cap="none" spc="0" normalizeH="0" baseline="0" noProof="0" dirty="0">
                <a:ln>
                  <a:noFill/>
                </a:ln>
                <a:solidFill>
                  <a:srgbClr val="212121"/>
                </a:solidFill>
                <a:effectLst/>
                <a:uLnTx/>
                <a:uFillTx/>
                <a:latin typeface="Verdana"/>
                <a:cs typeface="Verdana"/>
              </a:rPr>
              <a:t>parte</a:t>
            </a:r>
            <a:r>
              <a:rPr kumimoji="0" sz="1350" b="0" i="0" u="none" strike="noStrike" kern="0" cap="none" spc="215"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relevante</a:t>
            </a:r>
            <a:r>
              <a:rPr kumimoji="0" sz="1350" b="0" i="0" u="none" strike="noStrike" kern="0" cap="none" spc="20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del</a:t>
            </a:r>
            <a:r>
              <a:rPr kumimoji="0" sz="1350" b="0" i="0" u="none" strike="noStrike" kern="0" cap="none" spc="20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rendimiento</a:t>
            </a:r>
            <a:r>
              <a:rPr kumimoji="0" sz="1350" b="0" i="0" u="none" strike="noStrike" kern="0" cap="none" spc="204"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del</a:t>
            </a:r>
            <a:r>
              <a:rPr kumimoji="0" sz="1350" b="0" i="0" u="none" strike="noStrike" kern="0" cap="none" spc="20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S&amp;P</a:t>
            </a:r>
            <a:r>
              <a:rPr kumimoji="0" sz="1350" b="0" i="0" u="none" strike="noStrike" kern="0" cap="none" spc="27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500</a:t>
            </a:r>
            <a:r>
              <a:rPr kumimoji="0" sz="1350" b="0" i="0" u="none" strike="noStrike" kern="0" cap="none" spc="19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se</a:t>
            </a:r>
            <a:r>
              <a:rPr kumimoji="0" sz="1350" b="0" i="0" u="none" strike="noStrike" kern="0" cap="none" spc="225"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concentra</a:t>
            </a:r>
            <a:r>
              <a:rPr kumimoji="0" sz="1350" b="0" i="0" u="none" strike="noStrike" kern="0" cap="none" spc="215"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en</a:t>
            </a:r>
            <a:r>
              <a:rPr kumimoji="0" sz="1350" b="0" i="0" u="none" strike="noStrike" kern="0" cap="none" spc="19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pocos</a:t>
            </a:r>
            <a:r>
              <a:rPr kumimoji="0" sz="1350" b="0" i="0" u="none" strike="noStrike" kern="0" cap="none" spc="21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episodios</a:t>
            </a:r>
            <a:r>
              <a:rPr kumimoji="0" sz="1350" b="0" i="0" u="none" strike="noStrike" kern="0" cap="none" spc="265"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de</a:t>
            </a:r>
            <a:r>
              <a:rPr kumimoji="0" sz="1350" b="0" i="0" u="none" strike="noStrike" kern="0" cap="none" spc="24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recuperación,</a:t>
            </a:r>
            <a:r>
              <a:rPr kumimoji="0" sz="1350" b="0" i="0" u="none" strike="noStrike" kern="0" cap="none" spc="254" normalizeH="0" baseline="0" noProof="0" dirty="0">
                <a:ln>
                  <a:noFill/>
                </a:ln>
                <a:solidFill>
                  <a:srgbClr val="212121"/>
                </a:solidFill>
                <a:effectLst/>
                <a:uLnTx/>
                <a:uFillTx/>
                <a:latin typeface="Verdana"/>
                <a:cs typeface="Verdana"/>
              </a:rPr>
              <a:t> </a:t>
            </a:r>
            <a:r>
              <a:rPr kumimoji="0" sz="1350" b="0" i="0" u="none" strike="noStrike" kern="0" cap="none" spc="-25" normalizeH="0" baseline="0" noProof="0" dirty="0">
                <a:ln>
                  <a:noFill/>
                </a:ln>
                <a:solidFill>
                  <a:srgbClr val="212121"/>
                </a:solidFill>
                <a:effectLst/>
                <a:uLnTx/>
                <a:uFillTx/>
                <a:latin typeface="Verdana"/>
                <a:cs typeface="Verdana"/>
              </a:rPr>
              <a:t>por </a:t>
            </a:r>
            <a:r>
              <a:rPr kumimoji="0" sz="1350" b="0" i="0" u="none" strike="noStrike" kern="0" cap="none" spc="0" normalizeH="0" baseline="0" noProof="0" dirty="0">
                <a:ln>
                  <a:noFill/>
                </a:ln>
                <a:solidFill>
                  <a:srgbClr val="212121"/>
                </a:solidFill>
                <a:effectLst/>
                <a:uLnTx/>
                <a:uFillTx/>
                <a:latin typeface="Verdana"/>
                <a:cs typeface="Verdana"/>
              </a:rPr>
              <a:t>lo</a:t>
            </a:r>
            <a:r>
              <a:rPr kumimoji="0" sz="1350" b="0" i="0" u="none" strike="noStrike" kern="0" cap="none" spc="14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que</a:t>
            </a:r>
            <a:r>
              <a:rPr kumimoji="0" sz="1350" b="0" i="0" u="none" strike="noStrike" kern="0" cap="none" spc="16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salir</a:t>
            </a:r>
            <a:r>
              <a:rPr kumimoji="0" sz="1350" b="0" i="0" u="none" strike="noStrike" kern="0" cap="none" spc="155"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del</a:t>
            </a:r>
            <a:r>
              <a:rPr kumimoji="0" sz="1350" b="0" i="0" u="none" strike="noStrike" kern="0" cap="none" spc="10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mercado</a:t>
            </a:r>
            <a:r>
              <a:rPr kumimoji="0" sz="1350" b="0" i="0" u="none" strike="noStrike" kern="0" cap="none" spc="10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en</a:t>
            </a:r>
            <a:r>
              <a:rPr kumimoji="0" sz="1350" b="0" i="0" u="none" strike="noStrike" kern="0" cap="none" spc="9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momentos</a:t>
            </a:r>
            <a:r>
              <a:rPr kumimoji="0" sz="1350" b="0" i="0" u="none" strike="noStrike" kern="0" cap="none" spc="12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de</a:t>
            </a:r>
            <a:r>
              <a:rPr kumimoji="0" sz="1350" b="0" i="0" u="none" strike="noStrike" kern="0" cap="none" spc="125"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volatilidad</a:t>
            </a:r>
            <a:r>
              <a:rPr kumimoji="0" sz="1350" b="0" i="0" u="none" strike="noStrike" kern="0" cap="none" spc="11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puede</a:t>
            </a:r>
            <a:r>
              <a:rPr kumimoji="0" sz="1350" b="0" i="0" u="none" strike="noStrike" kern="0" cap="none" spc="145"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implicar</a:t>
            </a:r>
            <a:r>
              <a:rPr kumimoji="0" sz="1350" b="0" i="0" u="none" strike="noStrike" kern="0" cap="none" spc="12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un</a:t>
            </a:r>
            <a:r>
              <a:rPr kumimoji="0" sz="1350" b="0" i="0" u="none" strike="noStrike" kern="0" cap="none" spc="140" normalizeH="0" baseline="0" noProof="0" dirty="0">
                <a:ln>
                  <a:noFill/>
                </a:ln>
                <a:solidFill>
                  <a:srgbClr val="212121"/>
                </a:solidFill>
                <a:effectLst/>
                <a:uLnTx/>
                <a:uFillTx/>
                <a:latin typeface="Verdana"/>
                <a:cs typeface="Verdana"/>
              </a:rPr>
              <a:t> </a:t>
            </a:r>
            <a:r>
              <a:rPr kumimoji="0" sz="1350" b="0" i="0" u="none" strike="noStrike" kern="0" cap="none" spc="0" normalizeH="0" baseline="0" noProof="0" dirty="0">
                <a:ln>
                  <a:noFill/>
                </a:ln>
                <a:solidFill>
                  <a:srgbClr val="212121"/>
                </a:solidFill>
                <a:effectLst/>
                <a:uLnTx/>
                <a:uFillTx/>
                <a:latin typeface="Verdana"/>
                <a:cs typeface="Verdana"/>
              </a:rPr>
              <a:t>costo</a:t>
            </a:r>
            <a:r>
              <a:rPr kumimoji="0" sz="1350" b="0" i="0" u="none" strike="noStrike" kern="0" cap="none" spc="90" normalizeH="0" baseline="0" noProof="0" dirty="0">
                <a:ln>
                  <a:noFill/>
                </a:ln>
                <a:solidFill>
                  <a:srgbClr val="212121"/>
                </a:solidFill>
                <a:effectLst/>
                <a:uLnTx/>
                <a:uFillTx/>
                <a:latin typeface="Verdana"/>
                <a:cs typeface="Verdana"/>
              </a:rPr>
              <a:t> </a:t>
            </a:r>
            <a:r>
              <a:rPr kumimoji="0" sz="1350" b="0" i="0" u="none" strike="noStrike" kern="0" cap="none" spc="-10" normalizeH="0" baseline="0" noProof="0" dirty="0">
                <a:ln>
                  <a:noFill/>
                </a:ln>
                <a:solidFill>
                  <a:srgbClr val="212121"/>
                </a:solidFill>
                <a:effectLst/>
                <a:uLnTx/>
                <a:uFillTx/>
                <a:latin typeface="Verdana"/>
                <a:cs typeface="Verdana"/>
              </a:rPr>
              <a:t>significativo</a:t>
            </a:r>
            <a:endParaRPr kumimoji="0" sz="1350" b="0" i="0" u="none" strike="noStrike" kern="0" cap="none" spc="0" normalizeH="0" baseline="0" noProof="0">
              <a:ln>
                <a:noFill/>
              </a:ln>
              <a:solidFill>
                <a:sysClr val="windowText" lastClr="000000"/>
              </a:solidFill>
              <a:effectLst/>
              <a:uLnTx/>
              <a:uFillTx/>
              <a:latin typeface="Verdana"/>
              <a:cs typeface="Verdana"/>
            </a:endParaRPr>
          </a:p>
        </p:txBody>
      </p:sp>
      <p:sp>
        <p:nvSpPr>
          <p:cNvPr id="4" name="object 4"/>
          <p:cNvSpPr txBox="1"/>
          <p:nvPr/>
        </p:nvSpPr>
        <p:spPr>
          <a:xfrm>
            <a:off x="2393442" y="2027618"/>
            <a:ext cx="3894454" cy="374015"/>
          </a:xfrm>
          <a:prstGeom prst="rect">
            <a:avLst/>
          </a:prstGeom>
        </p:spPr>
        <p:txBody>
          <a:bodyPr vert="horz" wrap="square" lIns="0" tIns="26034" rIns="0" bIns="0" rtlCol="0">
            <a:spAutoFit/>
          </a:bodyPr>
          <a:lstStyle/>
          <a:p>
            <a:pPr marL="12700" marR="0" lvl="0" indent="0" defTabSz="914400" eaLnBrk="1" fontAlgn="auto" latinLnBrk="0" hangingPunct="1">
              <a:lnSpc>
                <a:spcPct val="100000"/>
              </a:lnSpc>
              <a:spcBef>
                <a:spcPts val="204"/>
              </a:spcBef>
              <a:spcAft>
                <a:spcPts val="0"/>
              </a:spcAft>
              <a:buClrTx/>
              <a:buSzTx/>
              <a:buFontTx/>
              <a:buNone/>
              <a:tabLst/>
              <a:defRPr/>
            </a:pPr>
            <a:r>
              <a:rPr kumimoji="0" sz="1050" b="1" i="0" u="none" strike="noStrike" kern="0" cap="none" spc="0" normalizeH="0" baseline="0" noProof="0" dirty="0">
                <a:ln>
                  <a:noFill/>
                </a:ln>
                <a:solidFill>
                  <a:sysClr val="windowText" lastClr="000000"/>
                </a:solidFill>
                <a:effectLst/>
                <a:uLnTx/>
                <a:uFillTx/>
                <a:latin typeface="Verdana"/>
                <a:cs typeface="Verdana"/>
              </a:rPr>
              <a:t>Rendimientos</a:t>
            </a:r>
            <a:r>
              <a:rPr kumimoji="0" sz="1050" b="1" i="0" u="none" strike="noStrike" kern="0" cap="none" spc="110" normalizeH="0" baseline="0" noProof="0" dirty="0">
                <a:ln>
                  <a:noFill/>
                </a:ln>
                <a:solidFill>
                  <a:sysClr val="windowText" lastClr="000000"/>
                </a:solidFill>
                <a:effectLst/>
                <a:uLnTx/>
                <a:uFillTx/>
                <a:latin typeface="Verdana"/>
                <a:cs typeface="Verdana"/>
              </a:rPr>
              <a:t> </a:t>
            </a:r>
            <a:r>
              <a:rPr kumimoji="0" sz="1050" b="1" i="0" u="none" strike="noStrike" kern="0" cap="none" spc="0" normalizeH="0" baseline="0" noProof="0" dirty="0">
                <a:ln>
                  <a:noFill/>
                </a:ln>
                <a:solidFill>
                  <a:sysClr val="windowText" lastClr="000000"/>
                </a:solidFill>
                <a:effectLst/>
                <a:uLnTx/>
                <a:uFillTx/>
                <a:latin typeface="Verdana"/>
                <a:cs typeface="Verdana"/>
              </a:rPr>
              <a:t>del</a:t>
            </a:r>
            <a:r>
              <a:rPr kumimoji="0" sz="1050" b="1" i="0" u="none" strike="noStrike" kern="0" cap="none" spc="90" normalizeH="0" baseline="0" noProof="0" dirty="0">
                <a:ln>
                  <a:noFill/>
                </a:ln>
                <a:solidFill>
                  <a:sysClr val="windowText" lastClr="000000"/>
                </a:solidFill>
                <a:effectLst/>
                <a:uLnTx/>
                <a:uFillTx/>
                <a:latin typeface="Verdana"/>
                <a:cs typeface="Verdana"/>
              </a:rPr>
              <a:t> </a:t>
            </a:r>
            <a:r>
              <a:rPr kumimoji="0" sz="1050" b="1" i="0" u="none" strike="noStrike" kern="0" cap="none" spc="0" normalizeH="0" baseline="0" noProof="0" dirty="0">
                <a:ln>
                  <a:noFill/>
                </a:ln>
                <a:solidFill>
                  <a:sysClr val="windowText" lastClr="000000"/>
                </a:solidFill>
                <a:effectLst/>
                <a:uLnTx/>
                <a:uFillTx/>
                <a:latin typeface="Verdana"/>
                <a:cs typeface="Verdana"/>
              </a:rPr>
              <a:t>S&amp;P</a:t>
            </a:r>
            <a:r>
              <a:rPr kumimoji="0" sz="1050" b="1" i="0" u="none" strike="noStrike" kern="0" cap="none" spc="195" normalizeH="0" baseline="0" noProof="0" dirty="0">
                <a:ln>
                  <a:noFill/>
                </a:ln>
                <a:solidFill>
                  <a:sysClr val="windowText" lastClr="000000"/>
                </a:solidFill>
                <a:effectLst/>
                <a:uLnTx/>
                <a:uFillTx/>
                <a:latin typeface="Verdana"/>
                <a:cs typeface="Verdana"/>
              </a:rPr>
              <a:t> </a:t>
            </a:r>
            <a:r>
              <a:rPr kumimoji="0" sz="1050" b="1" i="0" u="none" strike="noStrike" kern="0" cap="none" spc="0" normalizeH="0" baseline="0" noProof="0" dirty="0">
                <a:ln>
                  <a:noFill/>
                </a:ln>
                <a:solidFill>
                  <a:sysClr val="windowText" lastClr="000000"/>
                </a:solidFill>
                <a:effectLst/>
                <a:uLnTx/>
                <a:uFillTx/>
                <a:latin typeface="Verdana"/>
                <a:cs typeface="Verdana"/>
              </a:rPr>
              <a:t>500</a:t>
            </a:r>
            <a:r>
              <a:rPr kumimoji="0" sz="1050" b="1" i="0" u="none" strike="noStrike" kern="0" cap="none" spc="220" normalizeH="0" baseline="0" noProof="0" dirty="0">
                <a:ln>
                  <a:noFill/>
                </a:ln>
                <a:solidFill>
                  <a:sysClr val="windowText" lastClr="000000"/>
                </a:solidFill>
                <a:effectLst/>
                <a:uLnTx/>
                <a:uFillTx/>
                <a:latin typeface="Verdana"/>
                <a:cs typeface="Verdana"/>
              </a:rPr>
              <a:t> </a:t>
            </a:r>
            <a:r>
              <a:rPr kumimoji="0" sz="1050" b="1" i="0" u="none" strike="noStrike" kern="0" cap="none" spc="0" normalizeH="0" baseline="0" noProof="0" dirty="0">
                <a:ln>
                  <a:noFill/>
                </a:ln>
                <a:solidFill>
                  <a:sysClr val="windowText" lastClr="000000"/>
                </a:solidFill>
                <a:effectLst/>
                <a:uLnTx/>
                <a:uFillTx/>
                <a:latin typeface="Verdana"/>
                <a:cs typeface="Verdana"/>
              </a:rPr>
              <a:t>en</a:t>
            </a:r>
            <a:r>
              <a:rPr kumimoji="0" sz="1050" b="1" i="0" u="none" strike="noStrike" kern="0" cap="none" spc="130" normalizeH="0" baseline="0" noProof="0" dirty="0">
                <a:ln>
                  <a:noFill/>
                </a:ln>
                <a:solidFill>
                  <a:sysClr val="windowText" lastClr="000000"/>
                </a:solidFill>
                <a:effectLst/>
                <a:uLnTx/>
                <a:uFillTx/>
                <a:latin typeface="Verdana"/>
                <a:cs typeface="Verdana"/>
              </a:rPr>
              <a:t> </a:t>
            </a:r>
            <a:r>
              <a:rPr kumimoji="0" sz="1050" b="1" i="0" u="none" strike="noStrike" kern="0" cap="none" spc="0" normalizeH="0" baseline="0" noProof="0" dirty="0">
                <a:ln>
                  <a:noFill/>
                </a:ln>
                <a:solidFill>
                  <a:sysClr val="windowText" lastClr="000000"/>
                </a:solidFill>
                <a:effectLst/>
                <a:uLnTx/>
                <a:uFillTx/>
                <a:latin typeface="Verdana"/>
                <a:cs typeface="Verdana"/>
              </a:rPr>
              <a:t>dólares</a:t>
            </a:r>
            <a:r>
              <a:rPr kumimoji="0" sz="1050" b="1" i="0" u="none" strike="noStrike" kern="0" cap="none" spc="110" normalizeH="0" baseline="0" noProof="0" dirty="0">
                <a:ln>
                  <a:noFill/>
                </a:ln>
                <a:solidFill>
                  <a:sysClr val="windowText" lastClr="000000"/>
                </a:solidFill>
                <a:effectLst/>
                <a:uLnTx/>
                <a:uFillTx/>
                <a:latin typeface="Verdana"/>
                <a:cs typeface="Verdana"/>
              </a:rPr>
              <a:t> </a:t>
            </a:r>
            <a:r>
              <a:rPr kumimoji="0" sz="1050" b="1" i="0" u="none" strike="noStrike" kern="0" cap="none" spc="0" normalizeH="0" baseline="0" noProof="0" dirty="0">
                <a:ln>
                  <a:noFill/>
                </a:ln>
                <a:solidFill>
                  <a:sysClr val="windowText" lastClr="000000"/>
                </a:solidFill>
                <a:effectLst/>
                <a:uLnTx/>
                <a:uFillTx/>
                <a:latin typeface="Verdana"/>
                <a:cs typeface="Verdana"/>
              </a:rPr>
              <a:t>por</a:t>
            </a:r>
            <a:r>
              <a:rPr kumimoji="0" sz="1050" b="1" i="0" u="none" strike="noStrike" kern="0" cap="none" spc="60" normalizeH="0" baseline="0" noProof="0" dirty="0">
                <a:ln>
                  <a:noFill/>
                </a:ln>
                <a:solidFill>
                  <a:sysClr val="windowText" lastClr="000000"/>
                </a:solidFill>
                <a:effectLst/>
                <a:uLnTx/>
                <a:uFillTx/>
                <a:latin typeface="Verdana"/>
                <a:cs typeface="Verdana"/>
              </a:rPr>
              <a:t> </a:t>
            </a:r>
            <a:r>
              <a:rPr kumimoji="0" sz="1050" b="1" i="0" u="none" strike="noStrike" kern="0" cap="none" spc="-10" normalizeH="0" baseline="0" noProof="0" dirty="0">
                <a:ln>
                  <a:noFill/>
                </a:ln>
                <a:solidFill>
                  <a:sysClr val="windowText" lastClr="000000"/>
                </a:solidFill>
                <a:effectLst/>
                <a:uLnTx/>
                <a:uFillTx/>
                <a:latin typeface="Verdana"/>
                <a:cs typeface="Verdana"/>
              </a:rPr>
              <a:t>década</a:t>
            </a:r>
            <a:endParaRPr kumimoji="0" sz="1050" b="0" i="0" u="none" strike="noStrike" kern="0" cap="none" spc="0" normalizeH="0" baseline="0" noProof="0">
              <a:ln>
                <a:noFill/>
              </a:ln>
              <a:solidFill>
                <a:sysClr val="windowText" lastClr="000000"/>
              </a:solidFill>
              <a:effectLst/>
              <a:uLnTx/>
              <a:uFillTx/>
              <a:latin typeface="Verdana"/>
              <a:cs typeface="Verdana"/>
            </a:endParaRPr>
          </a:p>
          <a:p>
            <a:pPr marL="12700" marR="0" lvl="0" indent="0" defTabSz="914400" eaLnBrk="1" fontAlgn="auto" latinLnBrk="0" hangingPunct="1">
              <a:lnSpc>
                <a:spcPct val="100000"/>
              </a:lnSpc>
              <a:spcBef>
                <a:spcPts val="110"/>
              </a:spcBef>
              <a:spcAft>
                <a:spcPts val="0"/>
              </a:spcAft>
              <a:buClrTx/>
              <a:buSzTx/>
              <a:buFontTx/>
              <a:buNone/>
              <a:tabLst/>
              <a:defRPr/>
            </a:pPr>
            <a:r>
              <a:rPr kumimoji="0" sz="1050" b="0" i="0" u="none" strike="noStrike" kern="0" cap="none" spc="0" normalizeH="0" baseline="0" noProof="0" dirty="0">
                <a:ln>
                  <a:noFill/>
                </a:ln>
                <a:solidFill>
                  <a:sysClr val="windowText" lastClr="000000"/>
                </a:solidFill>
                <a:effectLst/>
                <a:uLnTx/>
                <a:uFillTx/>
                <a:latin typeface="Verdana"/>
                <a:cs typeface="Verdana"/>
              </a:rPr>
              <a:t>(USD);</a:t>
            </a:r>
            <a:r>
              <a:rPr kumimoji="0" sz="1050" b="0" i="0" u="none" strike="noStrike" kern="0" cap="none" spc="120" normalizeH="0" baseline="0" noProof="0" dirty="0">
                <a:ln>
                  <a:noFill/>
                </a:ln>
                <a:solidFill>
                  <a:sysClr val="windowText" lastClr="000000"/>
                </a:solidFill>
                <a:effectLst/>
                <a:uLnTx/>
                <a:uFillTx/>
                <a:latin typeface="Verdana"/>
                <a:cs typeface="Verdana"/>
              </a:rPr>
              <a:t> </a:t>
            </a:r>
            <a:r>
              <a:rPr kumimoji="0" sz="1050" b="0" i="0" u="none" strike="noStrike" kern="0" cap="none" spc="0" normalizeH="0" baseline="0" noProof="0" dirty="0">
                <a:ln>
                  <a:noFill/>
                </a:ln>
                <a:solidFill>
                  <a:sysClr val="windowText" lastClr="000000"/>
                </a:solidFill>
                <a:effectLst/>
                <a:uLnTx/>
                <a:uFillTx/>
                <a:latin typeface="Verdana"/>
                <a:cs typeface="Verdana"/>
              </a:rPr>
              <a:t>6</a:t>
            </a:r>
            <a:r>
              <a:rPr kumimoji="0" sz="1050" b="0" i="0" u="none" strike="noStrike" kern="0" cap="none" spc="70" normalizeH="0" baseline="0" noProof="0" dirty="0">
                <a:ln>
                  <a:noFill/>
                </a:ln>
                <a:solidFill>
                  <a:sysClr val="windowText" lastClr="000000"/>
                </a:solidFill>
                <a:effectLst/>
                <a:uLnTx/>
                <a:uFillTx/>
                <a:latin typeface="Verdana"/>
                <a:cs typeface="Verdana"/>
              </a:rPr>
              <a:t> </a:t>
            </a:r>
            <a:r>
              <a:rPr kumimoji="0" sz="1050" b="0" i="0" u="none" strike="noStrike" kern="0" cap="none" spc="0" normalizeH="0" baseline="0" noProof="0" dirty="0">
                <a:ln>
                  <a:noFill/>
                </a:ln>
                <a:solidFill>
                  <a:sysClr val="windowText" lastClr="000000"/>
                </a:solidFill>
                <a:effectLst/>
                <a:uLnTx/>
                <a:uFillTx/>
                <a:latin typeface="Verdana"/>
                <a:cs typeface="Verdana"/>
              </a:rPr>
              <a:t>de</a:t>
            </a:r>
            <a:r>
              <a:rPr kumimoji="0" sz="1050" b="0" i="0" u="none" strike="noStrike" kern="0" cap="none" spc="110" normalizeH="0" baseline="0" noProof="0" dirty="0">
                <a:ln>
                  <a:noFill/>
                </a:ln>
                <a:solidFill>
                  <a:sysClr val="windowText" lastClr="000000"/>
                </a:solidFill>
                <a:effectLst/>
                <a:uLnTx/>
                <a:uFillTx/>
                <a:latin typeface="Verdana"/>
                <a:cs typeface="Verdana"/>
              </a:rPr>
              <a:t> </a:t>
            </a:r>
            <a:r>
              <a:rPr kumimoji="0" sz="1050" b="0" i="0" u="none" strike="noStrike" kern="0" cap="none" spc="0" normalizeH="0" baseline="0" noProof="0" dirty="0">
                <a:ln>
                  <a:noFill/>
                </a:ln>
                <a:solidFill>
                  <a:sysClr val="windowText" lastClr="000000"/>
                </a:solidFill>
                <a:effectLst/>
                <a:uLnTx/>
                <a:uFillTx/>
                <a:latin typeface="Verdana"/>
                <a:cs typeface="Verdana"/>
              </a:rPr>
              <a:t>Abril</a:t>
            </a:r>
            <a:r>
              <a:rPr kumimoji="0" sz="1050" b="0" i="0" u="none" strike="noStrike" kern="0" cap="none" spc="100" normalizeH="0" baseline="0" noProof="0" dirty="0">
                <a:ln>
                  <a:noFill/>
                </a:ln>
                <a:solidFill>
                  <a:sysClr val="windowText" lastClr="000000"/>
                </a:solidFill>
                <a:effectLst/>
                <a:uLnTx/>
                <a:uFillTx/>
                <a:latin typeface="Verdana"/>
                <a:cs typeface="Verdana"/>
              </a:rPr>
              <a:t> </a:t>
            </a:r>
            <a:r>
              <a:rPr kumimoji="0" sz="1050" b="0" i="0" u="none" strike="noStrike" kern="0" cap="none" spc="0" normalizeH="0" baseline="0" noProof="0" dirty="0">
                <a:ln>
                  <a:noFill/>
                </a:ln>
                <a:solidFill>
                  <a:sysClr val="windowText" lastClr="000000"/>
                </a:solidFill>
                <a:effectLst/>
                <a:uLnTx/>
                <a:uFillTx/>
                <a:latin typeface="Verdana"/>
                <a:cs typeface="Verdana"/>
              </a:rPr>
              <a:t>de</a:t>
            </a:r>
            <a:r>
              <a:rPr kumimoji="0" sz="1050" b="0" i="0" u="none" strike="noStrike" kern="0" cap="none" spc="114" normalizeH="0" baseline="0" noProof="0" dirty="0">
                <a:ln>
                  <a:noFill/>
                </a:ln>
                <a:solidFill>
                  <a:sysClr val="windowText" lastClr="000000"/>
                </a:solidFill>
                <a:effectLst/>
                <a:uLnTx/>
                <a:uFillTx/>
                <a:latin typeface="Verdana"/>
                <a:cs typeface="Verdana"/>
              </a:rPr>
              <a:t> </a:t>
            </a:r>
            <a:r>
              <a:rPr kumimoji="0" sz="1050" b="0" i="0" u="none" strike="noStrike" kern="0" cap="none" spc="-20" normalizeH="0" baseline="0" noProof="0" dirty="0">
                <a:ln>
                  <a:noFill/>
                </a:ln>
                <a:solidFill>
                  <a:sysClr val="windowText" lastClr="000000"/>
                </a:solidFill>
                <a:effectLst/>
                <a:uLnTx/>
                <a:uFillTx/>
                <a:latin typeface="Verdana"/>
                <a:cs typeface="Verdana"/>
              </a:rPr>
              <a:t>2026</a:t>
            </a:r>
            <a:endParaRPr kumimoji="0" sz="1050" b="0" i="0" u="none" strike="noStrike" kern="0" cap="none" spc="0" normalizeH="0" baseline="0" noProof="0">
              <a:ln>
                <a:noFill/>
              </a:ln>
              <a:solidFill>
                <a:sysClr val="windowText" lastClr="000000"/>
              </a:solidFill>
              <a:effectLst/>
              <a:uLnTx/>
              <a:uFillTx/>
              <a:latin typeface="Verdana"/>
              <a:cs typeface="Verdana"/>
            </a:endParaRPr>
          </a:p>
        </p:txBody>
      </p:sp>
      <p:sp>
        <p:nvSpPr>
          <p:cNvPr id="5" name="object 5"/>
          <p:cNvSpPr/>
          <p:nvPr/>
        </p:nvSpPr>
        <p:spPr>
          <a:xfrm>
            <a:off x="2313051" y="2555265"/>
            <a:ext cx="7872095" cy="380365"/>
          </a:xfrm>
          <a:custGeom>
            <a:avLst/>
            <a:gdLst/>
            <a:ahLst/>
            <a:cxnLst/>
            <a:rect l="l" t="t" r="r" b="b"/>
            <a:pathLst>
              <a:path w="7872095" h="380364">
                <a:moveTo>
                  <a:pt x="7871587" y="0"/>
                </a:moveTo>
                <a:lnTo>
                  <a:pt x="7871587" y="0"/>
                </a:lnTo>
                <a:lnTo>
                  <a:pt x="0" y="0"/>
                </a:lnTo>
                <a:lnTo>
                  <a:pt x="0" y="379958"/>
                </a:lnTo>
                <a:lnTo>
                  <a:pt x="7871587" y="379958"/>
                </a:lnTo>
                <a:lnTo>
                  <a:pt x="7871587" y="0"/>
                </a:lnTo>
                <a:close/>
              </a:path>
            </a:pathLst>
          </a:custGeom>
          <a:solidFill>
            <a:srgbClr val="041E4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aphicFrame>
        <p:nvGraphicFramePr>
          <p:cNvPr id="6" name="object 6"/>
          <p:cNvGraphicFramePr>
            <a:graphicFrameLocks noGrp="1"/>
          </p:cNvGraphicFramePr>
          <p:nvPr/>
        </p:nvGraphicFramePr>
        <p:xfrm>
          <a:off x="2313051" y="2469324"/>
          <a:ext cx="7872728" cy="3054349"/>
        </p:xfrm>
        <a:graphic>
          <a:graphicData uri="http://schemas.openxmlformats.org/drawingml/2006/table">
            <a:tbl>
              <a:tblPr firstRow="1" bandRow="1">
                <a:tableStyleId>{2D5ABB26-0587-4C30-8999-92F81FD0307C}</a:tableStyleId>
              </a:tblPr>
              <a:tblGrid>
                <a:gridCol w="1403350">
                  <a:extLst>
                    <a:ext uri="{9D8B030D-6E8A-4147-A177-3AD203B41FA5}">
                      <a16:colId xmlns:a16="http://schemas.microsoft.com/office/drawing/2014/main" val="20000"/>
                    </a:ext>
                  </a:extLst>
                </a:gridCol>
                <a:gridCol w="1894839">
                  <a:extLst>
                    <a:ext uri="{9D8B030D-6E8A-4147-A177-3AD203B41FA5}">
                      <a16:colId xmlns:a16="http://schemas.microsoft.com/office/drawing/2014/main" val="20001"/>
                    </a:ext>
                  </a:extLst>
                </a:gridCol>
                <a:gridCol w="2467610">
                  <a:extLst>
                    <a:ext uri="{9D8B030D-6E8A-4147-A177-3AD203B41FA5}">
                      <a16:colId xmlns:a16="http://schemas.microsoft.com/office/drawing/2014/main" val="20002"/>
                    </a:ext>
                  </a:extLst>
                </a:gridCol>
                <a:gridCol w="2106929">
                  <a:extLst>
                    <a:ext uri="{9D8B030D-6E8A-4147-A177-3AD203B41FA5}">
                      <a16:colId xmlns:a16="http://schemas.microsoft.com/office/drawing/2014/main" val="20003"/>
                    </a:ext>
                  </a:extLst>
                </a:gridCol>
              </a:tblGrid>
              <a:tr h="461009">
                <a:tc>
                  <a:txBody>
                    <a:bodyPr/>
                    <a:lstStyle/>
                    <a:p>
                      <a:pPr>
                        <a:lnSpc>
                          <a:spcPct val="100000"/>
                        </a:lnSpc>
                        <a:spcBef>
                          <a:spcPts val="355"/>
                        </a:spcBef>
                      </a:pPr>
                      <a:endParaRPr sz="1050">
                        <a:latin typeface="Times New Roman"/>
                        <a:cs typeface="Times New Roman"/>
                      </a:endParaRPr>
                    </a:p>
                    <a:p>
                      <a:pPr marR="181610" algn="ctr">
                        <a:lnSpc>
                          <a:spcPct val="100000"/>
                        </a:lnSpc>
                      </a:pPr>
                      <a:r>
                        <a:rPr sz="1050" spc="160" dirty="0">
                          <a:solidFill>
                            <a:srgbClr val="FFFFFF"/>
                          </a:solidFill>
                          <a:latin typeface="Trebuchet MS"/>
                          <a:cs typeface="Trebuchet MS"/>
                        </a:rPr>
                        <a:t>Década</a:t>
                      </a:r>
                      <a:endParaRPr sz="1050">
                        <a:latin typeface="Trebuchet MS"/>
                        <a:cs typeface="Trebuchet MS"/>
                      </a:endParaRPr>
                    </a:p>
                  </a:txBody>
                  <a:tcPr marL="0" marR="0" marT="45085" marB="0">
                    <a:lnT w="9525">
                      <a:solidFill>
                        <a:srgbClr val="000000"/>
                      </a:solidFill>
                      <a:prstDash val="solid"/>
                    </a:lnT>
                  </a:tcPr>
                </a:tc>
                <a:tc>
                  <a:txBody>
                    <a:bodyPr/>
                    <a:lstStyle/>
                    <a:p>
                      <a:pPr marL="420370" marR="461009" indent="69850">
                        <a:lnSpc>
                          <a:spcPct val="108700"/>
                        </a:lnSpc>
                        <a:spcBef>
                          <a:spcPts val="790"/>
                        </a:spcBef>
                      </a:pPr>
                      <a:r>
                        <a:rPr sz="1050" spc="55" dirty="0">
                          <a:solidFill>
                            <a:srgbClr val="FFFFFF"/>
                          </a:solidFill>
                          <a:latin typeface="Trebuchet MS"/>
                          <a:cs typeface="Trebuchet MS"/>
                        </a:rPr>
                        <a:t>Rendimiento del S&amp;P</a:t>
                      </a:r>
                      <a:r>
                        <a:rPr sz="1050" spc="-15" dirty="0">
                          <a:solidFill>
                            <a:srgbClr val="FFFFFF"/>
                          </a:solidFill>
                          <a:latin typeface="Trebuchet MS"/>
                          <a:cs typeface="Trebuchet MS"/>
                        </a:rPr>
                        <a:t> </a:t>
                      </a:r>
                      <a:r>
                        <a:rPr sz="1050" spc="55" dirty="0">
                          <a:solidFill>
                            <a:srgbClr val="FFFFFF"/>
                          </a:solidFill>
                          <a:latin typeface="Trebuchet MS"/>
                          <a:cs typeface="Trebuchet MS"/>
                        </a:rPr>
                        <a:t>500</a:t>
                      </a:r>
                      <a:r>
                        <a:rPr sz="1050" spc="30" dirty="0">
                          <a:solidFill>
                            <a:srgbClr val="FFFFFF"/>
                          </a:solidFill>
                          <a:latin typeface="Trebuchet MS"/>
                          <a:cs typeface="Trebuchet MS"/>
                        </a:rPr>
                        <a:t> </a:t>
                      </a:r>
                      <a:r>
                        <a:rPr sz="1050" spc="-25" dirty="0">
                          <a:solidFill>
                            <a:srgbClr val="FFFFFF"/>
                          </a:solidFill>
                          <a:latin typeface="Trebuchet MS"/>
                          <a:cs typeface="Trebuchet MS"/>
                        </a:rPr>
                        <a:t>(1)</a:t>
                      </a:r>
                      <a:endParaRPr sz="1050">
                        <a:latin typeface="Trebuchet MS"/>
                        <a:cs typeface="Trebuchet MS"/>
                      </a:endParaRPr>
                    </a:p>
                  </a:txBody>
                  <a:tcPr marL="0" marR="0" marT="100330" marB="0">
                    <a:lnT w="9525">
                      <a:solidFill>
                        <a:srgbClr val="000000"/>
                      </a:solidFill>
                      <a:prstDash val="solid"/>
                    </a:lnT>
                  </a:tcPr>
                </a:tc>
                <a:tc>
                  <a:txBody>
                    <a:bodyPr/>
                    <a:lstStyle/>
                    <a:p>
                      <a:pPr marL="905510" marR="429895" indent="-437515">
                        <a:lnSpc>
                          <a:spcPct val="108700"/>
                        </a:lnSpc>
                        <a:spcBef>
                          <a:spcPts val="790"/>
                        </a:spcBef>
                      </a:pPr>
                      <a:r>
                        <a:rPr sz="1050" spc="80" dirty="0">
                          <a:solidFill>
                            <a:srgbClr val="FFFFFF"/>
                          </a:solidFill>
                          <a:latin typeface="Trebuchet MS"/>
                          <a:cs typeface="Trebuchet MS"/>
                        </a:rPr>
                        <a:t>Excluyendo</a:t>
                      </a:r>
                      <a:r>
                        <a:rPr sz="1050" spc="10" dirty="0">
                          <a:solidFill>
                            <a:srgbClr val="FFFFFF"/>
                          </a:solidFill>
                          <a:latin typeface="Trebuchet MS"/>
                          <a:cs typeface="Trebuchet MS"/>
                        </a:rPr>
                        <a:t> </a:t>
                      </a:r>
                      <a:r>
                        <a:rPr sz="1050" dirty="0">
                          <a:solidFill>
                            <a:srgbClr val="FFFFFF"/>
                          </a:solidFill>
                          <a:latin typeface="Trebuchet MS"/>
                          <a:cs typeface="Trebuchet MS"/>
                        </a:rPr>
                        <a:t>los</a:t>
                      </a:r>
                      <a:r>
                        <a:rPr sz="1050" spc="15" dirty="0">
                          <a:solidFill>
                            <a:srgbClr val="FFFFFF"/>
                          </a:solidFill>
                          <a:latin typeface="Trebuchet MS"/>
                          <a:cs typeface="Trebuchet MS"/>
                        </a:rPr>
                        <a:t> </a:t>
                      </a:r>
                      <a:r>
                        <a:rPr sz="1050" spc="50" dirty="0">
                          <a:solidFill>
                            <a:srgbClr val="FFFFFF"/>
                          </a:solidFill>
                          <a:latin typeface="Trebuchet MS"/>
                          <a:cs typeface="Trebuchet MS"/>
                        </a:rPr>
                        <a:t>Mejores </a:t>
                      </a:r>
                      <a:r>
                        <a:rPr sz="1050" spc="70" dirty="0">
                          <a:solidFill>
                            <a:srgbClr val="FFFFFF"/>
                          </a:solidFill>
                          <a:latin typeface="Trebuchet MS"/>
                          <a:cs typeface="Trebuchet MS"/>
                        </a:rPr>
                        <a:t>10</a:t>
                      </a:r>
                      <a:r>
                        <a:rPr sz="1050" spc="-55" dirty="0">
                          <a:solidFill>
                            <a:srgbClr val="FFFFFF"/>
                          </a:solidFill>
                          <a:latin typeface="Trebuchet MS"/>
                          <a:cs typeface="Trebuchet MS"/>
                        </a:rPr>
                        <a:t> </a:t>
                      </a:r>
                      <a:r>
                        <a:rPr sz="1050" spc="65" dirty="0">
                          <a:solidFill>
                            <a:srgbClr val="FFFFFF"/>
                          </a:solidFill>
                          <a:latin typeface="Trebuchet MS"/>
                          <a:cs typeface="Trebuchet MS"/>
                        </a:rPr>
                        <a:t>días</a:t>
                      </a:r>
                      <a:r>
                        <a:rPr sz="1050" spc="-10" dirty="0">
                          <a:solidFill>
                            <a:srgbClr val="FFFFFF"/>
                          </a:solidFill>
                          <a:latin typeface="Trebuchet MS"/>
                          <a:cs typeface="Trebuchet MS"/>
                        </a:rPr>
                        <a:t> </a:t>
                      </a:r>
                      <a:r>
                        <a:rPr sz="1050" spc="-25" dirty="0">
                          <a:solidFill>
                            <a:srgbClr val="FFFFFF"/>
                          </a:solidFill>
                          <a:latin typeface="Trebuchet MS"/>
                          <a:cs typeface="Trebuchet MS"/>
                        </a:rPr>
                        <a:t>(2)</a:t>
                      </a:r>
                      <a:endParaRPr sz="1050">
                        <a:latin typeface="Trebuchet MS"/>
                        <a:cs typeface="Trebuchet MS"/>
                      </a:endParaRPr>
                    </a:p>
                  </a:txBody>
                  <a:tcPr marL="0" marR="0" marT="100330" marB="0">
                    <a:lnT w="9525">
                      <a:solidFill>
                        <a:srgbClr val="000000"/>
                      </a:solidFill>
                      <a:prstDash val="solid"/>
                    </a:lnT>
                  </a:tcPr>
                </a:tc>
                <a:tc>
                  <a:txBody>
                    <a:bodyPr/>
                    <a:lstStyle/>
                    <a:p>
                      <a:pPr marL="437515">
                        <a:lnSpc>
                          <a:spcPct val="100000"/>
                        </a:lnSpc>
                        <a:spcBef>
                          <a:spcPts val="900"/>
                        </a:spcBef>
                      </a:pPr>
                      <a:r>
                        <a:rPr sz="1050" spc="55" dirty="0">
                          <a:solidFill>
                            <a:srgbClr val="FFFFFF"/>
                          </a:solidFill>
                          <a:latin typeface="Trebuchet MS"/>
                          <a:cs typeface="Trebuchet MS"/>
                        </a:rPr>
                        <a:t>Diferencia </a:t>
                      </a:r>
                      <a:r>
                        <a:rPr sz="1050" spc="-10" dirty="0">
                          <a:solidFill>
                            <a:srgbClr val="FFFFFF"/>
                          </a:solidFill>
                          <a:latin typeface="Trebuchet MS"/>
                          <a:cs typeface="Trebuchet MS"/>
                        </a:rPr>
                        <a:t>entre:</a:t>
                      </a:r>
                      <a:endParaRPr sz="1050">
                        <a:latin typeface="Trebuchet MS"/>
                        <a:cs typeface="Trebuchet MS"/>
                      </a:endParaRPr>
                    </a:p>
                    <a:p>
                      <a:pPr marL="762000">
                        <a:lnSpc>
                          <a:spcPts val="1260"/>
                        </a:lnSpc>
                        <a:spcBef>
                          <a:spcPts val="110"/>
                        </a:spcBef>
                      </a:pPr>
                      <a:r>
                        <a:rPr sz="1050" dirty="0">
                          <a:solidFill>
                            <a:srgbClr val="FFFFFF"/>
                          </a:solidFill>
                          <a:latin typeface="Trebuchet MS"/>
                          <a:cs typeface="Trebuchet MS"/>
                        </a:rPr>
                        <a:t>(1)</a:t>
                      </a:r>
                      <a:r>
                        <a:rPr sz="1050" spc="10" dirty="0">
                          <a:solidFill>
                            <a:srgbClr val="FFFFFF"/>
                          </a:solidFill>
                          <a:latin typeface="Trebuchet MS"/>
                          <a:cs typeface="Trebuchet MS"/>
                        </a:rPr>
                        <a:t> </a:t>
                      </a:r>
                      <a:r>
                        <a:rPr sz="1050" dirty="0">
                          <a:solidFill>
                            <a:srgbClr val="FFFFFF"/>
                          </a:solidFill>
                          <a:latin typeface="Trebuchet MS"/>
                          <a:cs typeface="Trebuchet MS"/>
                        </a:rPr>
                        <a:t>-</a:t>
                      </a:r>
                      <a:r>
                        <a:rPr sz="1050" spc="10" dirty="0">
                          <a:solidFill>
                            <a:srgbClr val="FFFFFF"/>
                          </a:solidFill>
                          <a:latin typeface="Trebuchet MS"/>
                          <a:cs typeface="Trebuchet MS"/>
                        </a:rPr>
                        <a:t> </a:t>
                      </a:r>
                      <a:r>
                        <a:rPr sz="1050" spc="-25" dirty="0">
                          <a:solidFill>
                            <a:srgbClr val="FFFFFF"/>
                          </a:solidFill>
                          <a:latin typeface="Trebuchet MS"/>
                          <a:cs typeface="Trebuchet MS"/>
                        </a:rPr>
                        <a:t>(2)</a:t>
                      </a:r>
                      <a:endParaRPr sz="1050">
                        <a:latin typeface="Trebuchet MS"/>
                        <a:cs typeface="Trebuchet MS"/>
                      </a:endParaRPr>
                    </a:p>
                  </a:txBody>
                  <a:tcPr marL="0" marR="0" marT="114300" marB="0">
                    <a:lnT w="9525">
                      <a:solidFill>
                        <a:srgbClr val="000000"/>
                      </a:solidFill>
                      <a:prstDash val="solid"/>
                    </a:lnT>
                  </a:tcPr>
                </a:tc>
                <a:extLst>
                  <a:ext uri="{0D108BD9-81ED-4DB2-BD59-A6C34878D82A}">
                    <a16:rowId xmlns:a16="http://schemas.microsoft.com/office/drawing/2014/main" val="10000"/>
                  </a:ext>
                </a:extLst>
              </a:tr>
              <a:tr h="220345">
                <a:tc>
                  <a:txBody>
                    <a:bodyPr/>
                    <a:lstStyle/>
                    <a:p>
                      <a:pPr marR="177800" algn="ctr">
                        <a:lnSpc>
                          <a:spcPct val="100000"/>
                        </a:lnSpc>
                        <a:spcBef>
                          <a:spcPts val="300"/>
                        </a:spcBef>
                      </a:pPr>
                      <a:r>
                        <a:rPr sz="1050" spc="65" dirty="0">
                          <a:latin typeface="Trebuchet MS"/>
                          <a:cs typeface="Trebuchet MS"/>
                        </a:rPr>
                        <a:t>1930</a:t>
                      </a:r>
                      <a:r>
                        <a:rPr sz="1050" spc="-55" dirty="0">
                          <a:latin typeface="Trebuchet MS"/>
                          <a:cs typeface="Trebuchet MS"/>
                        </a:rPr>
                        <a:t> </a:t>
                      </a:r>
                      <a:r>
                        <a:rPr sz="1050" dirty="0">
                          <a:latin typeface="Trebuchet MS"/>
                          <a:cs typeface="Trebuchet MS"/>
                        </a:rPr>
                        <a:t>-</a:t>
                      </a:r>
                      <a:r>
                        <a:rPr sz="1050" spc="-30" dirty="0">
                          <a:latin typeface="Trebuchet MS"/>
                          <a:cs typeface="Trebuchet MS"/>
                        </a:rPr>
                        <a:t> </a:t>
                      </a:r>
                      <a:r>
                        <a:rPr sz="1050" spc="45" dirty="0">
                          <a:latin typeface="Trebuchet MS"/>
                          <a:cs typeface="Trebuchet MS"/>
                        </a:rPr>
                        <a:t>1939</a:t>
                      </a:r>
                      <a:endParaRPr sz="1050">
                        <a:latin typeface="Trebuchet MS"/>
                        <a:cs typeface="Trebuchet MS"/>
                      </a:endParaRPr>
                    </a:p>
                  </a:txBody>
                  <a:tcPr marL="0" marR="0" marT="38100" marB="0">
                    <a:solidFill>
                      <a:srgbClr val="F1F1F1"/>
                    </a:solidFill>
                  </a:tcPr>
                </a:tc>
                <a:tc>
                  <a:txBody>
                    <a:bodyPr/>
                    <a:lstStyle/>
                    <a:p>
                      <a:pPr marR="45720" algn="ctr">
                        <a:lnSpc>
                          <a:spcPct val="100000"/>
                        </a:lnSpc>
                        <a:spcBef>
                          <a:spcPts val="300"/>
                        </a:spcBef>
                      </a:pPr>
                      <a:r>
                        <a:rPr sz="1050" spc="-40" dirty="0">
                          <a:solidFill>
                            <a:srgbClr val="FF0000"/>
                          </a:solidFill>
                          <a:latin typeface="Trebuchet MS"/>
                          <a:cs typeface="Trebuchet MS"/>
                        </a:rPr>
                        <a:t>-</a:t>
                      </a:r>
                      <a:r>
                        <a:rPr sz="1050" spc="85" dirty="0">
                          <a:solidFill>
                            <a:srgbClr val="FF0000"/>
                          </a:solidFill>
                          <a:latin typeface="Trebuchet MS"/>
                          <a:cs typeface="Trebuchet MS"/>
                        </a:rPr>
                        <a:t>42%</a:t>
                      </a:r>
                      <a:endParaRPr sz="1050">
                        <a:latin typeface="Trebuchet MS"/>
                        <a:cs typeface="Trebuchet MS"/>
                      </a:endParaRPr>
                    </a:p>
                  </a:txBody>
                  <a:tcPr marL="0" marR="0" marT="38100" marB="0">
                    <a:solidFill>
                      <a:srgbClr val="F1F1F1"/>
                    </a:solidFill>
                  </a:tcPr>
                </a:tc>
                <a:tc>
                  <a:txBody>
                    <a:bodyPr/>
                    <a:lstStyle/>
                    <a:p>
                      <a:pPr marL="27940" algn="ctr">
                        <a:lnSpc>
                          <a:spcPct val="100000"/>
                        </a:lnSpc>
                        <a:spcBef>
                          <a:spcPts val="300"/>
                        </a:spcBef>
                      </a:pPr>
                      <a:r>
                        <a:rPr sz="1050" spc="-40" dirty="0">
                          <a:solidFill>
                            <a:srgbClr val="FF0000"/>
                          </a:solidFill>
                          <a:latin typeface="Trebuchet MS"/>
                          <a:cs typeface="Trebuchet MS"/>
                        </a:rPr>
                        <a:t>-</a:t>
                      </a:r>
                      <a:r>
                        <a:rPr sz="1050" spc="85" dirty="0">
                          <a:solidFill>
                            <a:srgbClr val="FF0000"/>
                          </a:solidFill>
                          <a:latin typeface="Trebuchet MS"/>
                          <a:cs typeface="Trebuchet MS"/>
                        </a:rPr>
                        <a:t>79%</a:t>
                      </a:r>
                      <a:endParaRPr sz="1050">
                        <a:latin typeface="Trebuchet MS"/>
                        <a:cs typeface="Trebuchet MS"/>
                      </a:endParaRPr>
                    </a:p>
                  </a:txBody>
                  <a:tcPr marL="0" marR="0" marT="38100" marB="0">
                    <a:solidFill>
                      <a:srgbClr val="F1F1F1"/>
                    </a:solidFill>
                  </a:tcPr>
                </a:tc>
                <a:tc>
                  <a:txBody>
                    <a:bodyPr/>
                    <a:lstStyle/>
                    <a:p>
                      <a:pPr marR="93345" algn="ctr">
                        <a:lnSpc>
                          <a:spcPct val="100000"/>
                        </a:lnSpc>
                        <a:spcBef>
                          <a:spcPts val="300"/>
                        </a:spcBef>
                      </a:pPr>
                      <a:r>
                        <a:rPr sz="1050" spc="85" dirty="0">
                          <a:solidFill>
                            <a:srgbClr val="00AF50"/>
                          </a:solidFill>
                          <a:latin typeface="Trebuchet MS"/>
                          <a:cs typeface="Trebuchet MS"/>
                        </a:rPr>
                        <a:t>38%</a:t>
                      </a:r>
                      <a:endParaRPr sz="1050">
                        <a:latin typeface="Trebuchet MS"/>
                        <a:cs typeface="Trebuchet MS"/>
                      </a:endParaRPr>
                    </a:p>
                  </a:txBody>
                  <a:tcPr marL="0" marR="0" marT="38100" marB="0">
                    <a:solidFill>
                      <a:srgbClr val="F1F1F1"/>
                    </a:solidFill>
                  </a:tcPr>
                </a:tc>
                <a:extLst>
                  <a:ext uri="{0D108BD9-81ED-4DB2-BD59-A6C34878D82A}">
                    <a16:rowId xmlns:a16="http://schemas.microsoft.com/office/drawing/2014/main" val="10001"/>
                  </a:ext>
                </a:extLst>
              </a:tr>
              <a:tr h="220345">
                <a:tc>
                  <a:txBody>
                    <a:bodyPr/>
                    <a:lstStyle/>
                    <a:p>
                      <a:pPr marR="177800" algn="ctr">
                        <a:lnSpc>
                          <a:spcPct val="100000"/>
                        </a:lnSpc>
                        <a:spcBef>
                          <a:spcPts val="305"/>
                        </a:spcBef>
                      </a:pPr>
                      <a:r>
                        <a:rPr sz="1050" spc="65" dirty="0">
                          <a:latin typeface="Trebuchet MS"/>
                          <a:cs typeface="Trebuchet MS"/>
                        </a:rPr>
                        <a:t>1940</a:t>
                      </a:r>
                      <a:r>
                        <a:rPr sz="1050" spc="-55" dirty="0">
                          <a:latin typeface="Trebuchet MS"/>
                          <a:cs typeface="Trebuchet MS"/>
                        </a:rPr>
                        <a:t> </a:t>
                      </a:r>
                      <a:r>
                        <a:rPr sz="1050" dirty="0">
                          <a:latin typeface="Trebuchet MS"/>
                          <a:cs typeface="Trebuchet MS"/>
                        </a:rPr>
                        <a:t>-</a:t>
                      </a:r>
                      <a:r>
                        <a:rPr sz="1050" spc="-30" dirty="0">
                          <a:latin typeface="Trebuchet MS"/>
                          <a:cs typeface="Trebuchet MS"/>
                        </a:rPr>
                        <a:t> </a:t>
                      </a:r>
                      <a:r>
                        <a:rPr sz="1050" spc="45" dirty="0">
                          <a:latin typeface="Trebuchet MS"/>
                          <a:cs typeface="Trebuchet MS"/>
                        </a:rPr>
                        <a:t>1949</a:t>
                      </a:r>
                      <a:endParaRPr sz="1050">
                        <a:latin typeface="Trebuchet MS"/>
                        <a:cs typeface="Trebuchet MS"/>
                      </a:endParaRPr>
                    </a:p>
                  </a:txBody>
                  <a:tcPr marL="0" marR="0" marT="38735" marB="0"/>
                </a:tc>
                <a:tc>
                  <a:txBody>
                    <a:bodyPr/>
                    <a:lstStyle/>
                    <a:p>
                      <a:pPr marR="45720" algn="ctr">
                        <a:lnSpc>
                          <a:spcPct val="100000"/>
                        </a:lnSpc>
                        <a:spcBef>
                          <a:spcPts val="305"/>
                        </a:spcBef>
                      </a:pPr>
                      <a:r>
                        <a:rPr sz="1050" spc="85" dirty="0">
                          <a:solidFill>
                            <a:srgbClr val="00AF50"/>
                          </a:solidFill>
                          <a:latin typeface="Trebuchet MS"/>
                          <a:cs typeface="Trebuchet MS"/>
                        </a:rPr>
                        <a:t>35%</a:t>
                      </a:r>
                      <a:endParaRPr sz="1050">
                        <a:latin typeface="Trebuchet MS"/>
                        <a:cs typeface="Trebuchet MS"/>
                      </a:endParaRPr>
                    </a:p>
                  </a:txBody>
                  <a:tcPr marL="0" marR="0" marT="38735" marB="0"/>
                </a:tc>
                <a:tc>
                  <a:txBody>
                    <a:bodyPr/>
                    <a:lstStyle/>
                    <a:p>
                      <a:pPr marL="27940" algn="ctr">
                        <a:lnSpc>
                          <a:spcPct val="100000"/>
                        </a:lnSpc>
                        <a:spcBef>
                          <a:spcPts val="305"/>
                        </a:spcBef>
                      </a:pPr>
                      <a:r>
                        <a:rPr sz="1050" spc="-40" dirty="0">
                          <a:solidFill>
                            <a:srgbClr val="FF0000"/>
                          </a:solidFill>
                          <a:latin typeface="Trebuchet MS"/>
                          <a:cs typeface="Trebuchet MS"/>
                        </a:rPr>
                        <a:t>-</a:t>
                      </a:r>
                      <a:r>
                        <a:rPr sz="1050" spc="85" dirty="0">
                          <a:solidFill>
                            <a:srgbClr val="FF0000"/>
                          </a:solidFill>
                          <a:latin typeface="Trebuchet MS"/>
                          <a:cs typeface="Trebuchet MS"/>
                        </a:rPr>
                        <a:t>10%</a:t>
                      </a:r>
                      <a:endParaRPr sz="1050">
                        <a:latin typeface="Trebuchet MS"/>
                        <a:cs typeface="Trebuchet MS"/>
                      </a:endParaRPr>
                    </a:p>
                  </a:txBody>
                  <a:tcPr marL="0" marR="0" marT="38735" marB="0"/>
                </a:tc>
                <a:tc>
                  <a:txBody>
                    <a:bodyPr/>
                    <a:lstStyle/>
                    <a:p>
                      <a:pPr marR="93345" algn="ctr">
                        <a:lnSpc>
                          <a:spcPct val="100000"/>
                        </a:lnSpc>
                        <a:spcBef>
                          <a:spcPts val="305"/>
                        </a:spcBef>
                      </a:pPr>
                      <a:r>
                        <a:rPr sz="1050" spc="85" dirty="0">
                          <a:solidFill>
                            <a:srgbClr val="00AF50"/>
                          </a:solidFill>
                          <a:latin typeface="Trebuchet MS"/>
                          <a:cs typeface="Trebuchet MS"/>
                        </a:rPr>
                        <a:t>45%</a:t>
                      </a:r>
                      <a:endParaRPr sz="1050">
                        <a:latin typeface="Trebuchet MS"/>
                        <a:cs typeface="Trebuchet MS"/>
                      </a:endParaRPr>
                    </a:p>
                  </a:txBody>
                  <a:tcPr marL="0" marR="0" marT="38735" marB="0"/>
                </a:tc>
                <a:extLst>
                  <a:ext uri="{0D108BD9-81ED-4DB2-BD59-A6C34878D82A}">
                    <a16:rowId xmlns:a16="http://schemas.microsoft.com/office/drawing/2014/main" val="10002"/>
                  </a:ext>
                </a:extLst>
              </a:tr>
              <a:tr h="220345">
                <a:tc>
                  <a:txBody>
                    <a:bodyPr/>
                    <a:lstStyle/>
                    <a:p>
                      <a:pPr marR="177800" algn="ctr">
                        <a:lnSpc>
                          <a:spcPct val="100000"/>
                        </a:lnSpc>
                        <a:spcBef>
                          <a:spcPts val="305"/>
                        </a:spcBef>
                      </a:pPr>
                      <a:r>
                        <a:rPr sz="1050" spc="65" dirty="0">
                          <a:latin typeface="Trebuchet MS"/>
                          <a:cs typeface="Trebuchet MS"/>
                        </a:rPr>
                        <a:t>1950</a:t>
                      </a:r>
                      <a:r>
                        <a:rPr sz="1050" spc="-55" dirty="0">
                          <a:latin typeface="Trebuchet MS"/>
                          <a:cs typeface="Trebuchet MS"/>
                        </a:rPr>
                        <a:t> </a:t>
                      </a:r>
                      <a:r>
                        <a:rPr sz="1050" dirty="0">
                          <a:latin typeface="Trebuchet MS"/>
                          <a:cs typeface="Trebuchet MS"/>
                        </a:rPr>
                        <a:t>-</a:t>
                      </a:r>
                      <a:r>
                        <a:rPr sz="1050" spc="-30" dirty="0">
                          <a:latin typeface="Trebuchet MS"/>
                          <a:cs typeface="Trebuchet MS"/>
                        </a:rPr>
                        <a:t> </a:t>
                      </a:r>
                      <a:r>
                        <a:rPr sz="1050" spc="45" dirty="0">
                          <a:latin typeface="Trebuchet MS"/>
                          <a:cs typeface="Trebuchet MS"/>
                        </a:rPr>
                        <a:t>1959</a:t>
                      </a:r>
                      <a:endParaRPr sz="1050">
                        <a:latin typeface="Trebuchet MS"/>
                        <a:cs typeface="Trebuchet MS"/>
                      </a:endParaRPr>
                    </a:p>
                  </a:txBody>
                  <a:tcPr marL="0" marR="0" marT="38735" marB="0">
                    <a:solidFill>
                      <a:srgbClr val="F1F1F1"/>
                    </a:solidFill>
                  </a:tcPr>
                </a:tc>
                <a:tc>
                  <a:txBody>
                    <a:bodyPr/>
                    <a:lstStyle/>
                    <a:p>
                      <a:pPr marR="41275" algn="ctr">
                        <a:lnSpc>
                          <a:spcPct val="100000"/>
                        </a:lnSpc>
                        <a:spcBef>
                          <a:spcPts val="305"/>
                        </a:spcBef>
                      </a:pPr>
                      <a:r>
                        <a:rPr sz="1050" spc="85" dirty="0">
                          <a:solidFill>
                            <a:srgbClr val="00AF50"/>
                          </a:solidFill>
                          <a:latin typeface="Trebuchet MS"/>
                          <a:cs typeface="Trebuchet MS"/>
                        </a:rPr>
                        <a:t>257%</a:t>
                      </a:r>
                      <a:endParaRPr sz="1050">
                        <a:latin typeface="Trebuchet MS"/>
                        <a:cs typeface="Trebuchet MS"/>
                      </a:endParaRPr>
                    </a:p>
                  </a:txBody>
                  <a:tcPr marL="0" marR="0" marT="38735" marB="0">
                    <a:solidFill>
                      <a:srgbClr val="F1F1F1"/>
                    </a:solidFill>
                  </a:tcPr>
                </a:tc>
                <a:tc>
                  <a:txBody>
                    <a:bodyPr/>
                    <a:lstStyle/>
                    <a:p>
                      <a:pPr marL="33020" algn="ctr">
                        <a:lnSpc>
                          <a:spcPct val="100000"/>
                        </a:lnSpc>
                        <a:spcBef>
                          <a:spcPts val="305"/>
                        </a:spcBef>
                      </a:pPr>
                      <a:r>
                        <a:rPr sz="1050" spc="85" dirty="0">
                          <a:solidFill>
                            <a:srgbClr val="00AF50"/>
                          </a:solidFill>
                          <a:latin typeface="Trebuchet MS"/>
                          <a:cs typeface="Trebuchet MS"/>
                        </a:rPr>
                        <a:t>167%</a:t>
                      </a:r>
                      <a:endParaRPr sz="1050">
                        <a:latin typeface="Trebuchet MS"/>
                        <a:cs typeface="Trebuchet MS"/>
                      </a:endParaRPr>
                    </a:p>
                  </a:txBody>
                  <a:tcPr marL="0" marR="0" marT="38735" marB="0">
                    <a:solidFill>
                      <a:srgbClr val="F1F1F1"/>
                    </a:solidFill>
                  </a:tcPr>
                </a:tc>
                <a:tc>
                  <a:txBody>
                    <a:bodyPr/>
                    <a:lstStyle/>
                    <a:p>
                      <a:pPr marR="93345" algn="ctr">
                        <a:lnSpc>
                          <a:spcPct val="100000"/>
                        </a:lnSpc>
                        <a:spcBef>
                          <a:spcPts val="305"/>
                        </a:spcBef>
                      </a:pPr>
                      <a:r>
                        <a:rPr sz="1050" spc="85" dirty="0">
                          <a:solidFill>
                            <a:srgbClr val="00AF50"/>
                          </a:solidFill>
                          <a:latin typeface="Trebuchet MS"/>
                          <a:cs typeface="Trebuchet MS"/>
                        </a:rPr>
                        <a:t>90%</a:t>
                      </a:r>
                      <a:endParaRPr sz="1050">
                        <a:latin typeface="Trebuchet MS"/>
                        <a:cs typeface="Trebuchet MS"/>
                      </a:endParaRPr>
                    </a:p>
                  </a:txBody>
                  <a:tcPr marL="0" marR="0" marT="38735" marB="0">
                    <a:solidFill>
                      <a:srgbClr val="F1F1F1"/>
                    </a:solidFill>
                  </a:tcPr>
                </a:tc>
                <a:extLst>
                  <a:ext uri="{0D108BD9-81ED-4DB2-BD59-A6C34878D82A}">
                    <a16:rowId xmlns:a16="http://schemas.microsoft.com/office/drawing/2014/main" val="10003"/>
                  </a:ext>
                </a:extLst>
              </a:tr>
              <a:tr h="219710">
                <a:tc>
                  <a:txBody>
                    <a:bodyPr/>
                    <a:lstStyle/>
                    <a:p>
                      <a:pPr marR="177800" algn="ctr">
                        <a:lnSpc>
                          <a:spcPct val="100000"/>
                        </a:lnSpc>
                        <a:spcBef>
                          <a:spcPts val="305"/>
                        </a:spcBef>
                      </a:pPr>
                      <a:r>
                        <a:rPr sz="1050" spc="65" dirty="0">
                          <a:latin typeface="Trebuchet MS"/>
                          <a:cs typeface="Trebuchet MS"/>
                        </a:rPr>
                        <a:t>1960</a:t>
                      </a:r>
                      <a:r>
                        <a:rPr sz="1050" spc="-55" dirty="0">
                          <a:latin typeface="Trebuchet MS"/>
                          <a:cs typeface="Trebuchet MS"/>
                        </a:rPr>
                        <a:t> </a:t>
                      </a:r>
                      <a:r>
                        <a:rPr sz="1050" dirty="0">
                          <a:latin typeface="Trebuchet MS"/>
                          <a:cs typeface="Trebuchet MS"/>
                        </a:rPr>
                        <a:t>-</a:t>
                      </a:r>
                      <a:r>
                        <a:rPr sz="1050" spc="-30" dirty="0">
                          <a:latin typeface="Trebuchet MS"/>
                          <a:cs typeface="Trebuchet MS"/>
                        </a:rPr>
                        <a:t> </a:t>
                      </a:r>
                      <a:r>
                        <a:rPr sz="1050" spc="45" dirty="0">
                          <a:latin typeface="Trebuchet MS"/>
                          <a:cs typeface="Trebuchet MS"/>
                        </a:rPr>
                        <a:t>1969</a:t>
                      </a:r>
                      <a:endParaRPr sz="1050">
                        <a:latin typeface="Trebuchet MS"/>
                        <a:cs typeface="Trebuchet MS"/>
                      </a:endParaRPr>
                    </a:p>
                  </a:txBody>
                  <a:tcPr marL="0" marR="0" marT="38735" marB="0"/>
                </a:tc>
                <a:tc>
                  <a:txBody>
                    <a:bodyPr/>
                    <a:lstStyle/>
                    <a:p>
                      <a:pPr marR="45720" algn="ctr">
                        <a:lnSpc>
                          <a:spcPct val="100000"/>
                        </a:lnSpc>
                        <a:spcBef>
                          <a:spcPts val="305"/>
                        </a:spcBef>
                      </a:pPr>
                      <a:r>
                        <a:rPr sz="1050" spc="85" dirty="0">
                          <a:solidFill>
                            <a:srgbClr val="00AF50"/>
                          </a:solidFill>
                          <a:latin typeface="Trebuchet MS"/>
                          <a:cs typeface="Trebuchet MS"/>
                        </a:rPr>
                        <a:t>54%</a:t>
                      </a:r>
                      <a:endParaRPr sz="1050">
                        <a:latin typeface="Trebuchet MS"/>
                        <a:cs typeface="Trebuchet MS"/>
                      </a:endParaRPr>
                    </a:p>
                  </a:txBody>
                  <a:tcPr marL="0" marR="0" marT="38735" marB="0"/>
                </a:tc>
                <a:tc>
                  <a:txBody>
                    <a:bodyPr/>
                    <a:lstStyle/>
                    <a:p>
                      <a:pPr marL="27940" algn="ctr">
                        <a:lnSpc>
                          <a:spcPct val="100000"/>
                        </a:lnSpc>
                        <a:spcBef>
                          <a:spcPts val="305"/>
                        </a:spcBef>
                      </a:pPr>
                      <a:r>
                        <a:rPr sz="1050" spc="85" dirty="0">
                          <a:solidFill>
                            <a:srgbClr val="00AF50"/>
                          </a:solidFill>
                          <a:latin typeface="Trebuchet MS"/>
                          <a:cs typeface="Trebuchet MS"/>
                        </a:rPr>
                        <a:t>12%</a:t>
                      </a:r>
                      <a:endParaRPr sz="1050">
                        <a:latin typeface="Trebuchet MS"/>
                        <a:cs typeface="Trebuchet MS"/>
                      </a:endParaRPr>
                    </a:p>
                  </a:txBody>
                  <a:tcPr marL="0" marR="0" marT="38735" marB="0"/>
                </a:tc>
                <a:tc>
                  <a:txBody>
                    <a:bodyPr/>
                    <a:lstStyle/>
                    <a:p>
                      <a:pPr marR="93345" algn="ctr">
                        <a:lnSpc>
                          <a:spcPct val="100000"/>
                        </a:lnSpc>
                        <a:spcBef>
                          <a:spcPts val="305"/>
                        </a:spcBef>
                      </a:pPr>
                      <a:r>
                        <a:rPr sz="1050" spc="85" dirty="0">
                          <a:solidFill>
                            <a:srgbClr val="00AF50"/>
                          </a:solidFill>
                          <a:latin typeface="Trebuchet MS"/>
                          <a:cs typeface="Trebuchet MS"/>
                        </a:rPr>
                        <a:t>41%</a:t>
                      </a:r>
                      <a:endParaRPr sz="1050">
                        <a:latin typeface="Trebuchet MS"/>
                        <a:cs typeface="Trebuchet MS"/>
                      </a:endParaRPr>
                    </a:p>
                  </a:txBody>
                  <a:tcPr marL="0" marR="0" marT="38735" marB="0"/>
                </a:tc>
                <a:extLst>
                  <a:ext uri="{0D108BD9-81ED-4DB2-BD59-A6C34878D82A}">
                    <a16:rowId xmlns:a16="http://schemas.microsoft.com/office/drawing/2014/main" val="10004"/>
                  </a:ext>
                </a:extLst>
              </a:tr>
              <a:tr h="220345">
                <a:tc>
                  <a:txBody>
                    <a:bodyPr/>
                    <a:lstStyle/>
                    <a:p>
                      <a:pPr marR="177800" algn="ctr">
                        <a:lnSpc>
                          <a:spcPct val="100000"/>
                        </a:lnSpc>
                        <a:spcBef>
                          <a:spcPts val="310"/>
                        </a:spcBef>
                      </a:pPr>
                      <a:r>
                        <a:rPr sz="1050" spc="65" dirty="0">
                          <a:latin typeface="Trebuchet MS"/>
                          <a:cs typeface="Trebuchet MS"/>
                        </a:rPr>
                        <a:t>1970</a:t>
                      </a:r>
                      <a:r>
                        <a:rPr sz="1050" spc="-55" dirty="0">
                          <a:latin typeface="Trebuchet MS"/>
                          <a:cs typeface="Trebuchet MS"/>
                        </a:rPr>
                        <a:t> </a:t>
                      </a:r>
                      <a:r>
                        <a:rPr sz="1050" dirty="0">
                          <a:latin typeface="Trebuchet MS"/>
                          <a:cs typeface="Trebuchet MS"/>
                        </a:rPr>
                        <a:t>-</a:t>
                      </a:r>
                      <a:r>
                        <a:rPr sz="1050" spc="-30" dirty="0">
                          <a:latin typeface="Trebuchet MS"/>
                          <a:cs typeface="Trebuchet MS"/>
                        </a:rPr>
                        <a:t> </a:t>
                      </a:r>
                      <a:r>
                        <a:rPr sz="1050" spc="45" dirty="0">
                          <a:latin typeface="Trebuchet MS"/>
                          <a:cs typeface="Trebuchet MS"/>
                        </a:rPr>
                        <a:t>1979</a:t>
                      </a:r>
                      <a:endParaRPr sz="1050">
                        <a:latin typeface="Trebuchet MS"/>
                        <a:cs typeface="Trebuchet MS"/>
                      </a:endParaRPr>
                    </a:p>
                  </a:txBody>
                  <a:tcPr marL="0" marR="0" marT="39370" marB="0">
                    <a:solidFill>
                      <a:srgbClr val="F1F1F1"/>
                    </a:solidFill>
                  </a:tcPr>
                </a:tc>
                <a:tc>
                  <a:txBody>
                    <a:bodyPr/>
                    <a:lstStyle/>
                    <a:p>
                      <a:pPr marR="45720" algn="ctr">
                        <a:lnSpc>
                          <a:spcPct val="100000"/>
                        </a:lnSpc>
                        <a:spcBef>
                          <a:spcPts val="310"/>
                        </a:spcBef>
                      </a:pPr>
                      <a:r>
                        <a:rPr sz="1050" spc="85" dirty="0">
                          <a:solidFill>
                            <a:srgbClr val="00AF50"/>
                          </a:solidFill>
                          <a:latin typeface="Trebuchet MS"/>
                          <a:cs typeface="Trebuchet MS"/>
                        </a:rPr>
                        <a:t>17%</a:t>
                      </a:r>
                      <a:endParaRPr sz="1050">
                        <a:latin typeface="Trebuchet MS"/>
                        <a:cs typeface="Trebuchet MS"/>
                      </a:endParaRPr>
                    </a:p>
                  </a:txBody>
                  <a:tcPr marL="0" marR="0" marT="39370" marB="0">
                    <a:solidFill>
                      <a:srgbClr val="F1F1F1"/>
                    </a:solidFill>
                  </a:tcPr>
                </a:tc>
                <a:tc>
                  <a:txBody>
                    <a:bodyPr/>
                    <a:lstStyle/>
                    <a:p>
                      <a:pPr marL="27940" algn="ctr">
                        <a:lnSpc>
                          <a:spcPct val="100000"/>
                        </a:lnSpc>
                        <a:spcBef>
                          <a:spcPts val="310"/>
                        </a:spcBef>
                      </a:pPr>
                      <a:r>
                        <a:rPr sz="1050" spc="-40" dirty="0">
                          <a:solidFill>
                            <a:srgbClr val="FF0000"/>
                          </a:solidFill>
                          <a:latin typeface="Trebuchet MS"/>
                          <a:cs typeface="Trebuchet MS"/>
                        </a:rPr>
                        <a:t>-</a:t>
                      </a:r>
                      <a:r>
                        <a:rPr sz="1050" spc="85" dirty="0">
                          <a:solidFill>
                            <a:srgbClr val="FF0000"/>
                          </a:solidFill>
                          <a:latin typeface="Trebuchet MS"/>
                          <a:cs typeface="Trebuchet MS"/>
                        </a:rPr>
                        <a:t>20%</a:t>
                      </a:r>
                      <a:endParaRPr sz="1050">
                        <a:latin typeface="Trebuchet MS"/>
                        <a:cs typeface="Trebuchet MS"/>
                      </a:endParaRPr>
                    </a:p>
                  </a:txBody>
                  <a:tcPr marL="0" marR="0" marT="39370" marB="0">
                    <a:solidFill>
                      <a:srgbClr val="F1F1F1"/>
                    </a:solidFill>
                  </a:tcPr>
                </a:tc>
                <a:tc>
                  <a:txBody>
                    <a:bodyPr/>
                    <a:lstStyle/>
                    <a:p>
                      <a:pPr marR="93345" algn="ctr">
                        <a:lnSpc>
                          <a:spcPct val="100000"/>
                        </a:lnSpc>
                        <a:spcBef>
                          <a:spcPts val="310"/>
                        </a:spcBef>
                      </a:pPr>
                      <a:r>
                        <a:rPr sz="1050" spc="85" dirty="0">
                          <a:solidFill>
                            <a:srgbClr val="00AF50"/>
                          </a:solidFill>
                          <a:latin typeface="Trebuchet MS"/>
                          <a:cs typeface="Trebuchet MS"/>
                        </a:rPr>
                        <a:t>37%</a:t>
                      </a:r>
                      <a:endParaRPr sz="1050">
                        <a:latin typeface="Trebuchet MS"/>
                        <a:cs typeface="Trebuchet MS"/>
                      </a:endParaRPr>
                    </a:p>
                  </a:txBody>
                  <a:tcPr marL="0" marR="0" marT="39370" marB="0">
                    <a:solidFill>
                      <a:srgbClr val="F1F1F1"/>
                    </a:solidFill>
                  </a:tcPr>
                </a:tc>
                <a:extLst>
                  <a:ext uri="{0D108BD9-81ED-4DB2-BD59-A6C34878D82A}">
                    <a16:rowId xmlns:a16="http://schemas.microsoft.com/office/drawing/2014/main" val="10005"/>
                  </a:ext>
                </a:extLst>
              </a:tr>
              <a:tr h="220345">
                <a:tc>
                  <a:txBody>
                    <a:bodyPr/>
                    <a:lstStyle/>
                    <a:p>
                      <a:pPr marR="177800" algn="ctr">
                        <a:lnSpc>
                          <a:spcPct val="100000"/>
                        </a:lnSpc>
                        <a:spcBef>
                          <a:spcPts val="315"/>
                        </a:spcBef>
                      </a:pPr>
                      <a:r>
                        <a:rPr sz="1050" spc="65" dirty="0">
                          <a:latin typeface="Trebuchet MS"/>
                          <a:cs typeface="Trebuchet MS"/>
                        </a:rPr>
                        <a:t>1980</a:t>
                      </a:r>
                      <a:r>
                        <a:rPr sz="1050" spc="-55" dirty="0">
                          <a:latin typeface="Trebuchet MS"/>
                          <a:cs typeface="Trebuchet MS"/>
                        </a:rPr>
                        <a:t> </a:t>
                      </a:r>
                      <a:r>
                        <a:rPr sz="1050" dirty="0">
                          <a:latin typeface="Trebuchet MS"/>
                          <a:cs typeface="Trebuchet MS"/>
                        </a:rPr>
                        <a:t>-</a:t>
                      </a:r>
                      <a:r>
                        <a:rPr sz="1050" spc="-30" dirty="0">
                          <a:latin typeface="Trebuchet MS"/>
                          <a:cs typeface="Trebuchet MS"/>
                        </a:rPr>
                        <a:t> </a:t>
                      </a:r>
                      <a:r>
                        <a:rPr sz="1050" spc="45" dirty="0">
                          <a:latin typeface="Trebuchet MS"/>
                          <a:cs typeface="Trebuchet MS"/>
                        </a:rPr>
                        <a:t>1989</a:t>
                      </a:r>
                      <a:endParaRPr sz="1050">
                        <a:latin typeface="Trebuchet MS"/>
                        <a:cs typeface="Trebuchet MS"/>
                      </a:endParaRPr>
                    </a:p>
                  </a:txBody>
                  <a:tcPr marL="0" marR="0" marT="40005" marB="0"/>
                </a:tc>
                <a:tc>
                  <a:txBody>
                    <a:bodyPr/>
                    <a:lstStyle/>
                    <a:p>
                      <a:pPr marR="41275" algn="ctr">
                        <a:lnSpc>
                          <a:spcPct val="100000"/>
                        </a:lnSpc>
                        <a:spcBef>
                          <a:spcPts val="315"/>
                        </a:spcBef>
                      </a:pPr>
                      <a:r>
                        <a:rPr sz="1050" spc="85" dirty="0">
                          <a:solidFill>
                            <a:srgbClr val="00AF50"/>
                          </a:solidFill>
                          <a:latin typeface="Trebuchet MS"/>
                          <a:cs typeface="Trebuchet MS"/>
                        </a:rPr>
                        <a:t>227%</a:t>
                      </a:r>
                      <a:endParaRPr sz="1050">
                        <a:latin typeface="Trebuchet MS"/>
                        <a:cs typeface="Trebuchet MS"/>
                      </a:endParaRPr>
                    </a:p>
                  </a:txBody>
                  <a:tcPr marL="0" marR="0" marT="40005" marB="0"/>
                </a:tc>
                <a:tc>
                  <a:txBody>
                    <a:bodyPr/>
                    <a:lstStyle/>
                    <a:p>
                      <a:pPr marL="33020" algn="ctr">
                        <a:lnSpc>
                          <a:spcPct val="100000"/>
                        </a:lnSpc>
                        <a:spcBef>
                          <a:spcPts val="315"/>
                        </a:spcBef>
                      </a:pPr>
                      <a:r>
                        <a:rPr sz="1050" spc="85" dirty="0">
                          <a:solidFill>
                            <a:srgbClr val="00AF50"/>
                          </a:solidFill>
                          <a:latin typeface="Trebuchet MS"/>
                          <a:cs typeface="Trebuchet MS"/>
                        </a:rPr>
                        <a:t>110%</a:t>
                      </a:r>
                      <a:endParaRPr sz="1050">
                        <a:latin typeface="Trebuchet MS"/>
                        <a:cs typeface="Trebuchet MS"/>
                      </a:endParaRPr>
                    </a:p>
                  </a:txBody>
                  <a:tcPr marL="0" marR="0" marT="40005" marB="0"/>
                </a:tc>
                <a:tc>
                  <a:txBody>
                    <a:bodyPr/>
                    <a:lstStyle/>
                    <a:p>
                      <a:pPr marR="89535" algn="ctr">
                        <a:lnSpc>
                          <a:spcPct val="100000"/>
                        </a:lnSpc>
                        <a:spcBef>
                          <a:spcPts val="315"/>
                        </a:spcBef>
                      </a:pPr>
                      <a:r>
                        <a:rPr sz="1050" spc="85" dirty="0">
                          <a:solidFill>
                            <a:srgbClr val="00AF50"/>
                          </a:solidFill>
                          <a:latin typeface="Trebuchet MS"/>
                          <a:cs typeface="Trebuchet MS"/>
                        </a:rPr>
                        <a:t>117%</a:t>
                      </a:r>
                      <a:endParaRPr sz="1050">
                        <a:latin typeface="Trebuchet MS"/>
                        <a:cs typeface="Trebuchet MS"/>
                      </a:endParaRPr>
                    </a:p>
                  </a:txBody>
                  <a:tcPr marL="0" marR="0" marT="40005" marB="0"/>
                </a:tc>
                <a:extLst>
                  <a:ext uri="{0D108BD9-81ED-4DB2-BD59-A6C34878D82A}">
                    <a16:rowId xmlns:a16="http://schemas.microsoft.com/office/drawing/2014/main" val="10006"/>
                  </a:ext>
                </a:extLst>
              </a:tr>
              <a:tr h="220345">
                <a:tc>
                  <a:txBody>
                    <a:bodyPr/>
                    <a:lstStyle/>
                    <a:p>
                      <a:pPr marR="177800" algn="ctr">
                        <a:lnSpc>
                          <a:spcPct val="100000"/>
                        </a:lnSpc>
                        <a:spcBef>
                          <a:spcPts val="315"/>
                        </a:spcBef>
                      </a:pPr>
                      <a:r>
                        <a:rPr sz="1050" spc="65" dirty="0">
                          <a:latin typeface="Trebuchet MS"/>
                          <a:cs typeface="Trebuchet MS"/>
                        </a:rPr>
                        <a:t>1990</a:t>
                      </a:r>
                      <a:r>
                        <a:rPr sz="1050" spc="-55" dirty="0">
                          <a:latin typeface="Trebuchet MS"/>
                          <a:cs typeface="Trebuchet MS"/>
                        </a:rPr>
                        <a:t> </a:t>
                      </a:r>
                      <a:r>
                        <a:rPr sz="1050" dirty="0">
                          <a:latin typeface="Trebuchet MS"/>
                          <a:cs typeface="Trebuchet MS"/>
                        </a:rPr>
                        <a:t>-</a:t>
                      </a:r>
                      <a:r>
                        <a:rPr sz="1050" spc="-30" dirty="0">
                          <a:latin typeface="Trebuchet MS"/>
                          <a:cs typeface="Trebuchet MS"/>
                        </a:rPr>
                        <a:t> </a:t>
                      </a:r>
                      <a:r>
                        <a:rPr sz="1050" spc="45" dirty="0">
                          <a:latin typeface="Trebuchet MS"/>
                          <a:cs typeface="Trebuchet MS"/>
                        </a:rPr>
                        <a:t>1999</a:t>
                      </a:r>
                      <a:endParaRPr sz="1050">
                        <a:latin typeface="Trebuchet MS"/>
                        <a:cs typeface="Trebuchet MS"/>
                      </a:endParaRPr>
                    </a:p>
                  </a:txBody>
                  <a:tcPr marL="0" marR="0" marT="40005" marB="0">
                    <a:solidFill>
                      <a:srgbClr val="F1F1F1"/>
                    </a:solidFill>
                  </a:tcPr>
                </a:tc>
                <a:tc>
                  <a:txBody>
                    <a:bodyPr/>
                    <a:lstStyle/>
                    <a:p>
                      <a:pPr marR="41275" algn="ctr">
                        <a:lnSpc>
                          <a:spcPct val="100000"/>
                        </a:lnSpc>
                        <a:spcBef>
                          <a:spcPts val="315"/>
                        </a:spcBef>
                      </a:pPr>
                      <a:r>
                        <a:rPr sz="1050" spc="85" dirty="0">
                          <a:solidFill>
                            <a:srgbClr val="00AF50"/>
                          </a:solidFill>
                          <a:latin typeface="Trebuchet MS"/>
                          <a:cs typeface="Trebuchet MS"/>
                        </a:rPr>
                        <a:t>316%</a:t>
                      </a:r>
                      <a:endParaRPr sz="1050">
                        <a:latin typeface="Trebuchet MS"/>
                        <a:cs typeface="Trebuchet MS"/>
                      </a:endParaRPr>
                    </a:p>
                  </a:txBody>
                  <a:tcPr marL="0" marR="0" marT="40005" marB="0">
                    <a:solidFill>
                      <a:srgbClr val="F1F1F1"/>
                    </a:solidFill>
                  </a:tcPr>
                </a:tc>
                <a:tc>
                  <a:txBody>
                    <a:bodyPr/>
                    <a:lstStyle/>
                    <a:p>
                      <a:pPr marL="33020" algn="ctr">
                        <a:lnSpc>
                          <a:spcPct val="100000"/>
                        </a:lnSpc>
                        <a:spcBef>
                          <a:spcPts val="315"/>
                        </a:spcBef>
                      </a:pPr>
                      <a:r>
                        <a:rPr sz="1050" spc="85" dirty="0">
                          <a:solidFill>
                            <a:srgbClr val="00AF50"/>
                          </a:solidFill>
                          <a:latin typeface="Trebuchet MS"/>
                          <a:cs typeface="Trebuchet MS"/>
                        </a:rPr>
                        <a:t>186%</a:t>
                      </a:r>
                      <a:endParaRPr sz="1050">
                        <a:latin typeface="Trebuchet MS"/>
                        <a:cs typeface="Trebuchet MS"/>
                      </a:endParaRPr>
                    </a:p>
                  </a:txBody>
                  <a:tcPr marL="0" marR="0" marT="40005" marB="0">
                    <a:solidFill>
                      <a:srgbClr val="F1F1F1"/>
                    </a:solidFill>
                  </a:tcPr>
                </a:tc>
                <a:tc>
                  <a:txBody>
                    <a:bodyPr/>
                    <a:lstStyle/>
                    <a:p>
                      <a:pPr marR="89535" algn="ctr">
                        <a:lnSpc>
                          <a:spcPct val="100000"/>
                        </a:lnSpc>
                        <a:spcBef>
                          <a:spcPts val="315"/>
                        </a:spcBef>
                      </a:pPr>
                      <a:r>
                        <a:rPr sz="1050" spc="85" dirty="0">
                          <a:solidFill>
                            <a:srgbClr val="00AF50"/>
                          </a:solidFill>
                          <a:latin typeface="Trebuchet MS"/>
                          <a:cs typeface="Trebuchet MS"/>
                        </a:rPr>
                        <a:t>130%</a:t>
                      </a:r>
                      <a:endParaRPr sz="1050">
                        <a:latin typeface="Trebuchet MS"/>
                        <a:cs typeface="Trebuchet MS"/>
                      </a:endParaRPr>
                    </a:p>
                  </a:txBody>
                  <a:tcPr marL="0" marR="0" marT="40005" marB="0">
                    <a:solidFill>
                      <a:srgbClr val="F1F1F1"/>
                    </a:solidFill>
                  </a:tcPr>
                </a:tc>
                <a:extLst>
                  <a:ext uri="{0D108BD9-81ED-4DB2-BD59-A6C34878D82A}">
                    <a16:rowId xmlns:a16="http://schemas.microsoft.com/office/drawing/2014/main" val="10007"/>
                  </a:ext>
                </a:extLst>
              </a:tr>
              <a:tr h="219710">
                <a:tc>
                  <a:txBody>
                    <a:bodyPr/>
                    <a:lstStyle/>
                    <a:p>
                      <a:pPr marR="177800" algn="ctr">
                        <a:lnSpc>
                          <a:spcPct val="100000"/>
                        </a:lnSpc>
                        <a:spcBef>
                          <a:spcPts val="315"/>
                        </a:spcBef>
                      </a:pPr>
                      <a:r>
                        <a:rPr sz="1050" spc="65" dirty="0">
                          <a:latin typeface="Trebuchet MS"/>
                          <a:cs typeface="Trebuchet MS"/>
                        </a:rPr>
                        <a:t>2000</a:t>
                      </a:r>
                      <a:r>
                        <a:rPr sz="1050" spc="-55" dirty="0">
                          <a:latin typeface="Trebuchet MS"/>
                          <a:cs typeface="Trebuchet MS"/>
                        </a:rPr>
                        <a:t> </a:t>
                      </a:r>
                      <a:r>
                        <a:rPr sz="1050" dirty="0">
                          <a:latin typeface="Trebuchet MS"/>
                          <a:cs typeface="Trebuchet MS"/>
                        </a:rPr>
                        <a:t>-</a:t>
                      </a:r>
                      <a:r>
                        <a:rPr sz="1050" spc="-30" dirty="0">
                          <a:latin typeface="Trebuchet MS"/>
                          <a:cs typeface="Trebuchet MS"/>
                        </a:rPr>
                        <a:t> </a:t>
                      </a:r>
                      <a:r>
                        <a:rPr sz="1050" spc="45" dirty="0">
                          <a:latin typeface="Trebuchet MS"/>
                          <a:cs typeface="Trebuchet MS"/>
                        </a:rPr>
                        <a:t>2009</a:t>
                      </a:r>
                      <a:endParaRPr sz="1050">
                        <a:latin typeface="Trebuchet MS"/>
                        <a:cs typeface="Trebuchet MS"/>
                      </a:endParaRPr>
                    </a:p>
                  </a:txBody>
                  <a:tcPr marL="0" marR="0" marT="40005" marB="0"/>
                </a:tc>
                <a:tc>
                  <a:txBody>
                    <a:bodyPr/>
                    <a:lstStyle/>
                    <a:p>
                      <a:pPr marR="45720" algn="ctr">
                        <a:lnSpc>
                          <a:spcPct val="100000"/>
                        </a:lnSpc>
                        <a:spcBef>
                          <a:spcPts val="315"/>
                        </a:spcBef>
                      </a:pPr>
                      <a:r>
                        <a:rPr sz="1050" spc="-40" dirty="0">
                          <a:solidFill>
                            <a:srgbClr val="FF0000"/>
                          </a:solidFill>
                          <a:latin typeface="Trebuchet MS"/>
                          <a:cs typeface="Trebuchet MS"/>
                        </a:rPr>
                        <a:t>-</a:t>
                      </a:r>
                      <a:r>
                        <a:rPr sz="1050" spc="85" dirty="0">
                          <a:solidFill>
                            <a:srgbClr val="FF0000"/>
                          </a:solidFill>
                          <a:latin typeface="Trebuchet MS"/>
                          <a:cs typeface="Trebuchet MS"/>
                        </a:rPr>
                        <a:t>23%</a:t>
                      </a:r>
                      <a:endParaRPr sz="1050">
                        <a:latin typeface="Trebuchet MS"/>
                        <a:cs typeface="Trebuchet MS"/>
                      </a:endParaRPr>
                    </a:p>
                  </a:txBody>
                  <a:tcPr marL="0" marR="0" marT="40005" marB="0"/>
                </a:tc>
                <a:tc>
                  <a:txBody>
                    <a:bodyPr/>
                    <a:lstStyle/>
                    <a:p>
                      <a:pPr marL="27940" algn="ctr">
                        <a:lnSpc>
                          <a:spcPct val="100000"/>
                        </a:lnSpc>
                        <a:spcBef>
                          <a:spcPts val="315"/>
                        </a:spcBef>
                      </a:pPr>
                      <a:r>
                        <a:rPr sz="1050" spc="-40" dirty="0">
                          <a:solidFill>
                            <a:srgbClr val="FF0000"/>
                          </a:solidFill>
                          <a:latin typeface="Trebuchet MS"/>
                          <a:cs typeface="Trebuchet MS"/>
                        </a:rPr>
                        <a:t>-</a:t>
                      </a:r>
                      <a:r>
                        <a:rPr sz="1050" spc="85" dirty="0">
                          <a:solidFill>
                            <a:srgbClr val="FF0000"/>
                          </a:solidFill>
                          <a:latin typeface="Trebuchet MS"/>
                          <a:cs typeface="Trebuchet MS"/>
                        </a:rPr>
                        <a:t>62%</a:t>
                      </a:r>
                      <a:endParaRPr sz="1050">
                        <a:latin typeface="Trebuchet MS"/>
                        <a:cs typeface="Trebuchet MS"/>
                      </a:endParaRPr>
                    </a:p>
                  </a:txBody>
                  <a:tcPr marL="0" marR="0" marT="40005" marB="0"/>
                </a:tc>
                <a:tc>
                  <a:txBody>
                    <a:bodyPr/>
                    <a:lstStyle/>
                    <a:p>
                      <a:pPr marR="93345" algn="ctr">
                        <a:lnSpc>
                          <a:spcPct val="100000"/>
                        </a:lnSpc>
                        <a:spcBef>
                          <a:spcPts val="315"/>
                        </a:spcBef>
                      </a:pPr>
                      <a:r>
                        <a:rPr sz="1050" spc="85" dirty="0">
                          <a:solidFill>
                            <a:srgbClr val="00AF50"/>
                          </a:solidFill>
                          <a:latin typeface="Trebuchet MS"/>
                          <a:cs typeface="Trebuchet MS"/>
                        </a:rPr>
                        <a:t>38%</a:t>
                      </a:r>
                      <a:endParaRPr sz="1050">
                        <a:latin typeface="Trebuchet MS"/>
                        <a:cs typeface="Trebuchet MS"/>
                      </a:endParaRPr>
                    </a:p>
                  </a:txBody>
                  <a:tcPr marL="0" marR="0" marT="40005" marB="0"/>
                </a:tc>
                <a:extLst>
                  <a:ext uri="{0D108BD9-81ED-4DB2-BD59-A6C34878D82A}">
                    <a16:rowId xmlns:a16="http://schemas.microsoft.com/office/drawing/2014/main" val="10008"/>
                  </a:ext>
                </a:extLst>
              </a:tr>
              <a:tr h="220345">
                <a:tc>
                  <a:txBody>
                    <a:bodyPr/>
                    <a:lstStyle/>
                    <a:p>
                      <a:pPr marR="177800" algn="ctr">
                        <a:lnSpc>
                          <a:spcPct val="100000"/>
                        </a:lnSpc>
                        <a:spcBef>
                          <a:spcPts val="320"/>
                        </a:spcBef>
                      </a:pPr>
                      <a:r>
                        <a:rPr sz="1050" spc="65" dirty="0">
                          <a:latin typeface="Trebuchet MS"/>
                          <a:cs typeface="Trebuchet MS"/>
                        </a:rPr>
                        <a:t>2010</a:t>
                      </a:r>
                      <a:r>
                        <a:rPr sz="1050" spc="-55" dirty="0">
                          <a:latin typeface="Trebuchet MS"/>
                          <a:cs typeface="Trebuchet MS"/>
                        </a:rPr>
                        <a:t> </a:t>
                      </a:r>
                      <a:r>
                        <a:rPr sz="1050" dirty="0">
                          <a:latin typeface="Trebuchet MS"/>
                          <a:cs typeface="Trebuchet MS"/>
                        </a:rPr>
                        <a:t>-</a:t>
                      </a:r>
                      <a:r>
                        <a:rPr sz="1050" spc="-30" dirty="0">
                          <a:latin typeface="Trebuchet MS"/>
                          <a:cs typeface="Trebuchet MS"/>
                        </a:rPr>
                        <a:t> </a:t>
                      </a:r>
                      <a:r>
                        <a:rPr sz="1050" spc="45" dirty="0">
                          <a:latin typeface="Trebuchet MS"/>
                          <a:cs typeface="Trebuchet MS"/>
                        </a:rPr>
                        <a:t>2019</a:t>
                      </a:r>
                      <a:endParaRPr sz="1050">
                        <a:latin typeface="Trebuchet MS"/>
                        <a:cs typeface="Trebuchet MS"/>
                      </a:endParaRPr>
                    </a:p>
                  </a:txBody>
                  <a:tcPr marL="0" marR="0" marT="40640" marB="0">
                    <a:lnB w="6350">
                      <a:solidFill>
                        <a:srgbClr val="A6A6A6"/>
                      </a:solidFill>
                      <a:prstDash val="solid"/>
                    </a:lnB>
                    <a:solidFill>
                      <a:srgbClr val="F1F1F1"/>
                    </a:solidFill>
                  </a:tcPr>
                </a:tc>
                <a:tc>
                  <a:txBody>
                    <a:bodyPr/>
                    <a:lstStyle/>
                    <a:p>
                      <a:pPr marR="41275" algn="ctr">
                        <a:lnSpc>
                          <a:spcPct val="100000"/>
                        </a:lnSpc>
                        <a:spcBef>
                          <a:spcPts val="320"/>
                        </a:spcBef>
                      </a:pPr>
                      <a:r>
                        <a:rPr sz="1050" spc="85" dirty="0">
                          <a:solidFill>
                            <a:srgbClr val="00AF50"/>
                          </a:solidFill>
                          <a:latin typeface="Trebuchet MS"/>
                          <a:cs typeface="Trebuchet MS"/>
                        </a:rPr>
                        <a:t>190%</a:t>
                      </a:r>
                      <a:endParaRPr sz="1050">
                        <a:latin typeface="Trebuchet MS"/>
                        <a:cs typeface="Trebuchet MS"/>
                      </a:endParaRPr>
                    </a:p>
                  </a:txBody>
                  <a:tcPr marL="0" marR="0" marT="40640" marB="0">
                    <a:lnB w="6350">
                      <a:solidFill>
                        <a:srgbClr val="A6A6A6"/>
                      </a:solidFill>
                      <a:prstDash val="solid"/>
                    </a:lnB>
                    <a:solidFill>
                      <a:srgbClr val="F1F1F1"/>
                    </a:solidFill>
                  </a:tcPr>
                </a:tc>
                <a:tc>
                  <a:txBody>
                    <a:bodyPr/>
                    <a:lstStyle/>
                    <a:p>
                      <a:pPr marL="27940" algn="ctr">
                        <a:lnSpc>
                          <a:spcPct val="100000"/>
                        </a:lnSpc>
                        <a:spcBef>
                          <a:spcPts val="320"/>
                        </a:spcBef>
                      </a:pPr>
                      <a:r>
                        <a:rPr sz="1050" spc="85" dirty="0">
                          <a:solidFill>
                            <a:srgbClr val="00AF50"/>
                          </a:solidFill>
                          <a:latin typeface="Trebuchet MS"/>
                          <a:cs typeface="Trebuchet MS"/>
                        </a:rPr>
                        <a:t>95%</a:t>
                      </a:r>
                      <a:endParaRPr sz="1050">
                        <a:latin typeface="Trebuchet MS"/>
                        <a:cs typeface="Trebuchet MS"/>
                      </a:endParaRPr>
                    </a:p>
                  </a:txBody>
                  <a:tcPr marL="0" marR="0" marT="40640" marB="0">
                    <a:lnB w="6350">
                      <a:solidFill>
                        <a:srgbClr val="A6A6A6"/>
                      </a:solidFill>
                      <a:prstDash val="solid"/>
                    </a:lnB>
                    <a:solidFill>
                      <a:srgbClr val="F1F1F1"/>
                    </a:solidFill>
                  </a:tcPr>
                </a:tc>
                <a:tc>
                  <a:txBody>
                    <a:bodyPr/>
                    <a:lstStyle/>
                    <a:p>
                      <a:pPr marR="93345" algn="ctr">
                        <a:lnSpc>
                          <a:spcPct val="100000"/>
                        </a:lnSpc>
                        <a:spcBef>
                          <a:spcPts val="320"/>
                        </a:spcBef>
                      </a:pPr>
                      <a:r>
                        <a:rPr sz="1050" spc="85" dirty="0">
                          <a:solidFill>
                            <a:srgbClr val="00AF50"/>
                          </a:solidFill>
                          <a:latin typeface="Trebuchet MS"/>
                          <a:cs typeface="Trebuchet MS"/>
                        </a:rPr>
                        <a:t>95%</a:t>
                      </a:r>
                      <a:endParaRPr sz="1050">
                        <a:latin typeface="Trebuchet MS"/>
                        <a:cs typeface="Trebuchet MS"/>
                      </a:endParaRPr>
                    </a:p>
                  </a:txBody>
                  <a:tcPr marL="0" marR="0" marT="40640" marB="0">
                    <a:lnB w="6350">
                      <a:solidFill>
                        <a:srgbClr val="A6A6A6"/>
                      </a:solidFill>
                      <a:prstDash val="solid"/>
                    </a:lnB>
                    <a:solidFill>
                      <a:srgbClr val="F1F1F1"/>
                    </a:solidFill>
                  </a:tcPr>
                </a:tc>
                <a:extLst>
                  <a:ext uri="{0D108BD9-81ED-4DB2-BD59-A6C34878D82A}">
                    <a16:rowId xmlns:a16="http://schemas.microsoft.com/office/drawing/2014/main" val="10009"/>
                  </a:ext>
                </a:extLst>
              </a:tr>
              <a:tr h="189865">
                <a:tc>
                  <a:txBody>
                    <a:bodyPr/>
                    <a:lstStyle/>
                    <a:p>
                      <a:pPr>
                        <a:lnSpc>
                          <a:spcPct val="100000"/>
                        </a:lnSpc>
                      </a:pPr>
                      <a:endParaRPr sz="1100">
                        <a:latin typeface="Times New Roman"/>
                        <a:cs typeface="Times New Roman"/>
                      </a:endParaRPr>
                    </a:p>
                  </a:txBody>
                  <a:tcPr marL="0" marR="0" marT="0" marB="0">
                    <a:lnT w="6350">
                      <a:solidFill>
                        <a:srgbClr val="A6A6A6"/>
                      </a:solidFill>
                      <a:prstDash val="solid"/>
                    </a:lnT>
                    <a:lnB w="6350">
                      <a:solidFill>
                        <a:srgbClr val="A6A6A6"/>
                      </a:solidFill>
                      <a:prstDash val="solid"/>
                    </a:lnB>
                  </a:tcPr>
                </a:tc>
                <a:tc>
                  <a:txBody>
                    <a:bodyPr/>
                    <a:lstStyle/>
                    <a:p>
                      <a:pPr>
                        <a:lnSpc>
                          <a:spcPct val="100000"/>
                        </a:lnSpc>
                      </a:pPr>
                      <a:endParaRPr sz="1100">
                        <a:latin typeface="Times New Roman"/>
                        <a:cs typeface="Times New Roman"/>
                      </a:endParaRPr>
                    </a:p>
                  </a:txBody>
                  <a:tcPr marL="0" marR="0" marT="0" marB="0">
                    <a:lnT w="6350">
                      <a:solidFill>
                        <a:srgbClr val="A6A6A6"/>
                      </a:solidFill>
                      <a:prstDash val="solid"/>
                    </a:lnT>
                    <a:lnB w="6350">
                      <a:solidFill>
                        <a:srgbClr val="A6A6A6"/>
                      </a:solidFill>
                      <a:prstDash val="solid"/>
                    </a:lnB>
                  </a:tcPr>
                </a:tc>
                <a:tc>
                  <a:txBody>
                    <a:bodyPr/>
                    <a:lstStyle/>
                    <a:p>
                      <a:pPr>
                        <a:lnSpc>
                          <a:spcPct val="100000"/>
                        </a:lnSpc>
                      </a:pPr>
                      <a:endParaRPr sz="1100">
                        <a:latin typeface="Times New Roman"/>
                        <a:cs typeface="Times New Roman"/>
                      </a:endParaRPr>
                    </a:p>
                  </a:txBody>
                  <a:tcPr marL="0" marR="0" marT="0" marB="0">
                    <a:lnT w="6350">
                      <a:solidFill>
                        <a:srgbClr val="A6A6A6"/>
                      </a:solidFill>
                      <a:prstDash val="solid"/>
                    </a:lnT>
                    <a:lnB w="6350">
                      <a:solidFill>
                        <a:srgbClr val="A6A6A6"/>
                      </a:solidFill>
                      <a:prstDash val="solid"/>
                    </a:lnB>
                  </a:tcPr>
                </a:tc>
                <a:tc>
                  <a:txBody>
                    <a:bodyPr/>
                    <a:lstStyle/>
                    <a:p>
                      <a:pPr>
                        <a:lnSpc>
                          <a:spcPct val="100000"/>
                        </a:lnSpc>
                      </a:pPr>
                      <a:endParaRPr sz="1100">
                        <a:latin typeface="Times New Roman"/>
                        <a:cs typeface="Times New Roman"/>
                      </a:endParaRPr>
                    </a:p>
                  </a:txBody>
                  <a:tcPr marL="0" marR="0" marT="0" marB="0">
                    <a:lnT w="6350">
                      <a:solidFill>
                        <a:srgbClr val="A6A6A6"/>
                      </a:solidFill>
                      <a:prstDash val="solid"/>
                    </a:lnT>
                    <a:lnB w="6350">
                      <a:solidFill>
                        <a:srgbClr val="A6A6A6"/>
                      </a:solidFill>
                      <a:prstDash val="solid"/>
                    </a:lnB>
                  </a:tcPr>
                </a:tc>
                <a:extLst>
                  <a:ext uri="{0D108BD9-81ED-4DB2-BD59-A6C34878D82A}">
                    <a16:rowId xmlns:a16="http://schemas.microsoft.com/office/drawing/2014/main" val="10010"/>
                  </a:ext>
                </a:extLst>
              </a:tr>
              <a:tr h="201295">
                <a:tc gridSpan="4">
                  <a:txBody>
                    <a:bodyPr/>
                    <a:lstStyle/>
                    <a:p>
                      <a:pPr marL="7620">
                        <a:lnSpc>
                          <a:spcPts val="1235"/>
                        </a:lnSpc>
                        <a:spcBef>
                          <a:spcPts val="254"/>
                        </a:spcBef>
                      </a:pPr>
                      <a:r>
                        <a:rPr sz="1050" spc="65" dirty="0">
                          <a:latin typeface="Trebuchet MS"/>
                          <a:cs typeface="Trebuchet MS"/>
                        </a:rPr>
                        <a:t>*</a:t>
                      </a:r>
                      <a:r>
                        <a:rPr sz="1050" spc="75" dirty="0">
                          <a:latin typeface="Trebuchet MS"/>
                          <a:cs typeface="Trebuchet MS"/>
                        </a:rPr>
                        <a:t> </a:t>
                      </a:r>
                      <a:r>
                        <a:rPr sz="1050" spc="65" dirty="0">
                          <a:latin typeface="Trebuchet MS"/>
                          <a:cs typeface="Trebuchet MS"/>
                        </a:rPr>
                        <a:t>Rendimientos</a:t>
                      </a:r>
                      <a:r>
                        <a:rPr sz="1050" spc="40" dirty="0">
                          <a:latin typeface="Trebuchet MS"/>
                          <a:cs typeface="Trebuchet MS"/>
                        </a:rPr>
                        <a:t> </a:t>
                      </a:r>
                      <a:r>
                        <a:rPr sz="1050" spc="110" dirty="0">
                          <a:latin typeface="Trebuchet MS"/>
                          <a:cs typeface="Trebuchet MS"/>
                        </a:rPr>
                        <a:t>en</a:t>
                      </a:r>
                      <a:r>
                        <a:rPr sz="1050" spc="10" dirty="0">
                          <a:latin typeface="Trebuchet MS"/>
                          <a:cs typeface="Trebuchet MS"/>
                        </a:rPr>
                        <a:t> </a:t>
                      </a:r>
                      <a:r>
                        <a:rPr sz="1050" dirty="0">
                          <a:latin typeface="Trebuchet MS"/>
                          <a:cs typeface="Trebuchet MS"/>
                        </a:rPr>
                        <a:t>los</a:t>
                      </a:r>
                      <a:r>
                        <a:rPr sz="1050" spc="45" dirty="0">
                          <a:latin typeface="Trebuchet MS"/>
                          <a:cs typeface="Trebuchet MS"/>
                        </a:rPr>
                        <a:t> </a:t>
                      </a:r>
                      <a:r>
                        <a:rPr sz="1050" dirty="0">
                          <a:latin typeface="Trebuchet MS"/>
                          <a:cs typeface="Trebuchet MS"/>
                        </a:rPr>
                        <a:t>últimos</a:t>
                      </a:r>
                      <a:r>
                        <a:rPr sz="1050" spc="40" dirty="0">
                          <a:latin typeface="Trebuchet MS"/>
                          <a:cs typeface="Trebuchet MS"/>
                        </a:rPr>
                        <a:t> </a:t>
                      </a:r>
                      <a:r>
                        <a:rPr sz="1050" dirty="0">
                          <a:latin typeface="Trebuchet MS"/>
                          <a:cs typeface="Trebuchet MS"/>
                        </a:rPr>
                        <a:t>10</a:t>
                      </a:r>
                      <a:r>
                        <a:rPr sz="1050" spc="80" dirty="0">
                          <a:latin typeface="Trebuchet MS"/>
                          <a:cs typeface="Trebuchet MS"/>
                        </a:rPr>
                        <a:t> </a:t>
                      </a:r>
                      <a:r>
                        <a:rPr sz="1050" spc="110" dirty="0">
                          <a:latin typeface="Trebuchet MS"/>
                          <a:cs typeface="Trebuchet MS"/>
                        </a:rPr>
                        <a:t>años</a:t>
                      </a:r>
                      <a:r>
                        <a:rPr sz="1050" spc="45" dirty="0">
                          <a:latin typeface="Trebuchet MS"/>
                          <a:cs typeface="Trebuchet MS"/>
                        </a:rPr>
                        <a:t> </a:t>
                      </a:r>
                      <a:r>
                        <a:rPr sz="1050" spc="70" dirty="0">
                          <a:latin typeface="Trebuchet MS"/>
                          <a:cs typeface="Trebuchet MS"/>
                        </a:rPr>
                        <a:t>hoy</a:t>
                      </a:r>
                      <a:endParaRPr sz="1050">
                        <a:latin typeface="Trebuchet MS"/>
                        <a:cs typeface="Trebuchet MS"/>
                      </a:endParaRPr>
                    </a:p>
                  </a:txBody>
                  <a:tcPr marL="0" marR="0" marT="32384" marB="0">
                    <a:lnT w="6350">
                      <a:solidFill>
                        <a:srgbClr val="A6A6A6"/>
                      </a:solidFill>
                      <a:prstDash val="solid"/>
                    </a:lnT>
                    <a:lnB w="6350">
                      <a:solidFill>
                        <a:srgbClr val="A6A6A6"/>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1"/>
                  </a:ext>
                </a:extLst>
              </a:tr>
              <a:tr h="220345">
                <a:tc>
                  <a:txBody>
                    <a:bodyPr/>
                    <a:lstStyle/>
                    <a:p>
                      <a:pPr marR="177800" algn="ctr">
                        <a:lnSpc>
                          <a:spcPct val="100000"/>
                        </a:lnSpc>
                        <a:spcBef>
                          <a:spcPts val="330"/>
                        </a:spcBef>
                      </a:pPr>
                      <a:r>
                        <a:rPr sz="1050" spc="65" dirty="0">
                          <a:latin typeface="Trebuchet MS"/>
                          <a:cs typeface="Trebuchet MS"/>
                        </a:rPr>
                        <a:t>2016</a:t>
                      </a:r>
                      <a:r>
                        <a:rPr sz="1050" spc="-55" dirty="0">
                          <a:latin typeface="Trebuchet MS"/>
                          <a:cs typeface="Trebuchet MS"/>
                        </a:rPr>
                        <a:t> </a:t>
                      </a:r>
                      <a:r>
                        <a:rPr sz="1050" dirty="0">
                          <a:latin typeface="Trebuchet MS"/>
                          <a:cs typeface="Trebuchet MS"/>
                        </a:rPr>
                        <a:t>-</a:t>
                      </a:r>
                      <a:r>
                        <a:rPr sz="1050" spc="-30" dirty="0">
                          <a:latin typeface="Trebuchet MS"/>
                          <a:cs typeface="Trebuchet MS"/>
                        </a:rPr>
                        <a:t> </a:t>
                      </a:r>
                      <a:r>
                        <a:rPr sz="1050" spc="45" dirty="0">
                          <a:latin typeface="Trebuchet MS"/>
                          <a:cs typeface="Trebuchet MS"/>
                        </a:rPr>
                        <a:t>2026</a:t>
                      </a:r>
                      <a:endParaRPr sz="1050">
                        <a:latin typeface="Trebuchet MS"/>
                        <a:cs typeface="Trebuchet MS"/>
                      </a:endParaRPr>
                    </a:p>
                  </a:txBody>
                  <a:tcPr marL="0" marR="0" marT="41910" marB="0">
                    <a:lnT w="6350">
                      <a:solidFill>
                        <a:srgbClr val="A6A6A6"/>
                      </a:solidFill>
                      <a:prstDash val="solid"/>
                    </a:lnT>
                    <a:lnB w="6350">
                      <a:solidFill>
                        <a:srgbClr val="A6A6A6"/>
                      </a:solidFill>
                      <a:prstDash val="solid"/>
                    </a:lnB>
                    <a:solidFill>
                      <a:srgbClr val="F1F1F1"/>
                    </a:solidFill>
                  </a:tcPr>
                </a:tc>
                <a:tc>
                  <a:txBody>
                    <a:bodyPr/>
                    <a:lstStyle/>
                    <a:p>
                      <a:pPr marR="41275" algn="ctr">
                        <a:lnSpc>
                          <a:spcPct val="100000"/>
                        </a:lnSpc>
                        <a:spcBef>
                          <a:spcPts val="330"/>
                        </a:spcBef>
                      </a:pPr>
                      <a:r>
                        <a:rPr sz="1050" spc="85" dirty="0">
                          <a:solidFill>
                            <a:srgbClr val="00AF50"/>
                          </a:solidFill>
                          <a:latin typeface="Trebuchet MS"/>
                          <a:cs typeface="Trebuchet MS"/>
                        </a:rPr>
                        <a:t>194%</a:t>
                      </a:r>
                      <a:endParaRPr sz="1050">
                        <a:latin typeface="Trebuchet MS"/>
                        <a:cs typeface="Trebuchet MS"/>
                      </a:endParaRPr>
                    </a:p>
                  </a:txBody>
                  <a:tcPr marL="0" marR="0" marT="41910" marB="0">
                    <a:lnT w="6350">
                      <a:solidFill>
                        <a:srgbClr val="A6A6A6"/>
                      </a:solidFill>
                      <a:prstDash val="solid"/>
                    </a:lnT>
                    <a:lnB w="6350">
                      <a:solidFill>
                        <a:srgbClr val="A6A6A6"/>
                      </a:solidFill>
                      <a:prstDash val="solid"/>
                    </a:lnB>
                    <a:solidFill>
                      <a:srgbClr val="F1F1F1"/>
                    </a:solidFill>
                  </a:tcPr>
                </a:tc>
                <a:tc>
                  <a:txBody>
                    <a:bodyPr/>
                    <a:lstStyle/>
                    <a:p>
                      <a:pPr marL="27940" algn="ctr">
                        <a:lnSpc>
                          <a:spcPct val="100000"/>
                        </a:lnSpc>
                        <a:spcBef>
                          <a:spcPts val="330"/>
                        </a:spcBef>
                      </a:pPr>
                      <a:r>
                        <a:rPr sz="1050" spc="85" dirty="0">
                          <a:solidFill>
                            <a:srgbClr val="00AF50"/>
                          </a:solidFill>
                          <a:latin typeface="Trebuchet MS"/>
                          <a:cs typeface="Trebuchet MS"/>
                        </a:rPr>
                        <a:t>53%</a:t>
                      </a:r>
                      <a:endParaRPr sz="1050">
                        <a:latin typeface="Trebuchet MS"/>
                        <a:cs typeface="Trebuchet MS"/>
                      </a:endParaRPr>
                    </a:p>
                  </a:txBody>
                  <a:tcPr marL="0" marR="0" marT="41910" marB="0">
                    <a:lnT w="6350">
                      <a:solidFill>
                        <a:srgbClr val="A6A6A6"/>
                      </a:solidFill>
                      <a:prstDash val="solid"/>
                    </a:lnT>
                    <a:lnB w="6350">
                      <a:solidFill>
                        <a:srgbClr val="A6A6A6"/>
                      </a:solidFill>
                      <a:prstDash val="solid"/>
                    </a:lnB>
                    <a:solidFill>
                      <a:srgbClr val="F1F1F1"/>
                    </a:solidFill>
                  </a:tcPr>
                </a:tc>
                <a:tc>
                  <a:txBody>
                    <a:bodyPr/>
                    <a:lstStyle/>
                    <a:p>
                      <a:pPr marR="89535" algn="ctr">
                        <a:lnSpc>
                          <a:spcPct val="100000"/>
                        </a:lnSpc>
                        <a:spcBef>
                          <a:spcPts val="330"/>
                        </a:spcBef>
                      </a:pPr>
                      <a:r>
                        <a:rPr sz="1050" spc="85" dirty="0">
                          <a:solidFill>
                            <a:srgbClr val="00AF50"/>
                          </a:solidFill>
                          <a:latin typeface="Trebuchet MS"/>
                          <a:cs typeface="Trebuchet MS"/>
                        </a:rPr>
                        <a:t>141%</a:t>
                      </a:r>
                      <a:endParaRPr sz="1050">
                        <a:latin typeface="Trebuchet MS"/>
                        <a:cs typeface="Trebuchet MS"/>
                      </a:endParaRPr>
                    </a:p>
                  </a:txBody>
                  <a:tcPr marL="0" marR="0" marT="41910" marB="0">
                    <a:lnT w="6350">
                      <a:solidFill>
                        <a:srgbClr val="A6A6A6"/>
                      </a:solidFill>
                      <a:prstDash val="solid"/>
                    </a:lnT>
                    <a:lnB w="6350">
                      <a:solidFill>
                        <a:srgbClr val="A6A6A6"/>
                      </a:solidFill>
                      <a:prstDash val="solid"/>
                    </a:lnB>
                    <a:solidFill>
                      <a:srgbClr val="F1F1F1"/>
                    </a:solidFill>
                  </a:tcPr>
                </a:tc>
                <a:extLst>
                  <a:ext uri="{0D108BD9-81ED-4DB2-BD59-A6C34878D82A}">
                    <a16:rowId xmlns:a16="http://schemas.microsoft.com/office/drawing/2014/main" val="10012"/>
                  </a:ext>
                </a:extLst>
              </a:tr>
            </a:tbl>
          </a:graphicData>
        </a:graphic>
      </p:graphicFrame>
      <p:sp>
        <p:nvSpPr>
          <p:cNvPr id="7" name="object 7"/>
          <p:cNvSpPr txBox="1"/>
          <p:nvPr/>
        </p:nvSpPr>
        <p:spPr>
          <a:xfrm>
            <a:off x="678459" y="6576659"/>
            <a:ext cx="2809240" cy="146685"/>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800" b="0" i="0" u="none" strike="noStrike" kern="0" cap="none" spc="0" normalizeH="0" baseline="0" noProof="0" dirty="0">
                <a:ln>
                  <a:noFill/>
                </a:ln>
                <a:solidFill>
                  <a:srgbClr val="A6A6A6"/>
                </a:solidFill>
                <a:effectLst/>
                <a:uLnTx/>
                <a:uFillTx/>
                <a:latin typeface="Verdana"/>
                <a:cs typeface="Verdana"/>
              </a:rPr>
              <a:t>Fuente:</a:t>
            </a:r>
            <a:r>
              <a:rPr kumimoji="0" sz="800" b="0" i="0" u="none" strike="noStrike" kern="0" cap="none" spc="-15" normalizeH="0" baseline="0" noProof="0" dirty="0">
                <a:ln>
                  <a:noFill/>
                </a:ln>
                <a:solidFill>
                  <a:srgbClr val="A6A6A6"/>
                </a:solidFill>
                <a:effectLst/>
                <a:uLnTx/>
                <a:uFillTx/>
                <a:latin typeface="Verdana"/>
                <a:cs typeface="Verdana"/>
              </a:rPr>
              <a:t> </a:t>
            </a:r>
            <a:r>
              <a:rPr kumimoji="0" sz="800" b="0" i="0" u="none" strike="noStrike" kern="0" cap="none" spc="0" normalizeH="0" baseline="0" noProof="0" dirty="0">
                <a:ln>
                  <a:noFill/>
                </a:ln>
                <a:solidFill>
                  <a:srgbClr val="A6A6A6"/>
                </a:solidFill>
                <a:effectLst/>
                <a:uLnTx/>
                <a:uFillTx/>
                <a:latin typeface="Verdana"/>
                <a:cs typeface="Verdana"/>
              </a:rPr>
              <a:t>Actinver</a:t>
            </a:r>
            <a:r>
              <a:rPr kumimoji="0" sz="800" b="0" i="0" u="none" strike="noStrike" kern="0" cap="none" spc="5" normalizeH="0" baseline="0" noProof="0" dirty="0">
                <a:ln>
                  <a:noFill/>
                </a:ln>
                <a:solidFill>
                  <a:srgbClr val="A6A6A6"/>
                </a:solidFill>
                <a:effectLst/>
                <a:uLnTx/>
                <a:uFillTx/>
                <a:latin typeface="Verdana"/>
                <a:cs typeface="Verdana"/>
              </a:rPr>
              <a:t> </a:t>
            </a:r>
            <a:r>
              <a:rPr kumimoji="0" sz="800" b="0" i="0" u="none" strike="noStrike" kern="0" cap="none" spc="0" normalizeH="0" baseline="0" noProof="0" dirty="0">
                <a:ln>
                  <a:noFill/>
                </a:ln>
                <a:solidFill>
                  <a:srgbClr val="A6A6A6"/>
                </a:solidFill>
                <a:effectLst/>
                <a:uLnTx/>
                <a:uFillTx/>
                <a:latin typeface="Verdana"/>
                <a:cs typeface="Verdana"/>
              </a:rPr>
              <a:t>con</a:t>
            </a:r>
            <a:r>
              <a:rPr kumimoji="0" sz="800" b="0" i="0" u="none" strike="noStrike" kern="0" cap="none" spc="-15" normalizeH="0" baseline="0" noProof="0" dirty="0">
                <a:ln>
                  <a:noFill/>
                </a:ln>
                <a:solidFill>
                  <a:srgbClr val="A6A6A6"/>
                </a:solidFill>
                <a:effectLst/>
                <a:uLnTx/>
                <a:uFillTx/>
                <a:latin typeface="Verdana"/>
                <a:cs typeface="Verdana"/>
              </a:rPr>
              <a:t> </a:t>
            </a:r>
            <a:r>
              <a:rPr kumimoji="0" sz="800" b="0" i="0" u="none" strike="noStrike" kern="0" cap="none" spc="-10" normalizeH="0" baseline="0" noProof="0" dirty="0">
                <a:ln>
                  <a:noFill/>
                </a:ln>
                <a:solidFill>
                  <a:srgbClr val="A6A6A6"/>
                </a:solidFill>
                <a:effectLst/>
                <a:uLnTx/>
                <a:uFillTx/>
                <a:latin typeface="Verdana"/>
                <a:cs typeface="Verdana"/>
              </a:rPr>
              <a:t>información</a:t>
            </a:r>
            <a:r>
              <a:rPr kumimoji="0" sz="800" b="0" i="0" u="none" strike="noStrike" kern="0" cap="none" spc="-15" normalizeH="0" baseline="0" noProof="0" dirty="0">
                <a:ln>
                  <a:noFill/>
                </a:ln>
                <a:solidFill>
                  <a:srgbClr val="A6A6A6"/>
                </a:solidFill>
                <a:effectLst/>
                <a:uLnTx/>
                <a:uFillTx/>
                <a:latin typeface="Verdana"/>
                <a:cs typeface="Verdana"/>
              </a:rPr>
              <a:t> </a:t>
            </a:r>
            <a:r>
              <a:rPr kumimoji="0" sz="800" b="0" i="0" u="none" strike="noStrike" kern="0" cap="none" spc="0" normalizeH="0" baseline="0" noProof="0" dirty="0">
                <a:ln>
                  <a:noFill/>
                </a:ln>
                <a:solidFill>
                  <a:srgbClr val="A6A6A6"/>
                </a:solidFill>
                <a:effectLst/>
                <a:uLnTx/>
                <a:uFillTx/>
                <a:latin typeface="Verdana"/>
                <a:cs typeface="Verdana"/>
              </a:rPr>
              <a:t>de</a:t>
            </a:r>
            <a:r>
              <a:rPr kumimoji="0" sz="800" b="0" i="0" u="none" strike="noStrike" kern="0" cap="none" spc="15" normalizeH="0" baseline="0" noProof="0" dirty="0">
                <a:ln>
                  <a:noFill/>
                </a:ln>
                <a:solidFill>
                  <a:srgbClr val="A6A6A6"/>
                </a:solidFill>
                <a:effectLst/>
                <a:uLnTx/>
                <a:uFillTx/>
                <a:latin typeface="Verdana"/>
                <a:cs typeface="Verdana"/>
              </a:rPr>
              <a:t> </a:t>
            </a:r>
            <a:r>
              <a:rPr kumimoji="0" sz="800" b="0" i="0" u="none" strike="noStrike" kern="0" cap="none" spc="0" normalizeH="0" baseline="0" noProof="0" dirty="0">
                <a:ln>
                  <a:noFill/>
                </a:ln>
                <a:solidFill>
                  <a:srgbClr val="A6A6A6"/>
                </a:solidFill>
                <a:effectLst/>
                <a:uLnTx/>
                <a:uFillTx/>
                <a:latin typeface="Verdana"/>
                <a:cs typeface="Verdana"/>
              </a:rPr>
              <a:t>la</a:t>
            </a:r>
            <a:r>
              <a:rPr kumimoji="0" sz="800" b="0" i="0" u="none" strike="noStrike" kern="0" cap="none" spc="10" normalizeH="0" baseline="0" noProof="0" dirty="0">
                <a:ln>
                  <a:noFill/>
                </a:ln>
                <a:solidFill>
                  <a:srgbClr val="A6A6A6"/>
                </a:solidFill>
                <a:effectLst/>
                <a:uLnTx/>
                <a:uFillTx/>
                <a:latin typeface="Verdana"/>
                <a:cs typeface="Verdana"/>
              </a:rPr>
              <a:t> </a:t>
            </a:r>
            <a:r>
              <a:rPr kumimoji="0" sz="800" b="0" i="0" u="none" strike="noStrike" kern="0" cap="none" spc="0" normalizeH="0" baseline="0" noProof="0" dirty="0">
                <a:ln>
                  <a:noFill/>
                </a:ln>
                <a:solidFill>
                  <a:srgbClr val="A6A6A6"/>
                </a:solidFill>
                <a:effectLst/>
                <a:uLnTx/>
                <a:uFillTx/>
                <a:latin typeface="Verdana"/>
                <a:cs typeface="Verdana"/>
              </a:rPr>
              <a:t>SEC</a:t>
            </a:r>
            <a:r>
              <a:rPr kumimoji="0" sz="800" b="0" i="0" u="none" strike="noStrike" kern="0" cap="none" spc="5" normalizeH="0" baseline="0" noProof="0" dirty="0">
                <a:ln>
                  <a:noFill/>
                </a:ln>
                <a:solidFill>
                  <a:srgbClr val="A6A6A6"/>
                </a:solidFill>
                <a:effectLst/>
                <a:uLnTx/>
                <a:uFillTx/>
                <a:latin typeface="Verdana"/>
                <a:cs typeface="Verdana"/>
              </a:rPr>
              <a:t> </a:t>
            </a:r>
            <a:r>
              <a:rPr kumimoji="0" sz="800" b="0" i="0" u="none" strike="noStrike" kern="0" cap="none" spc="0" normalizeH="0" baseline="0" noProof="0" dirty="0">
                <a:ln>
                  <a:noFill/>
                </a:ln>
                <a:solidFill>
                  <a:srgbClr val="A6A6A6"/>
                </a:solidFill>
                <a:effectLst/>
                <a:uLnTx/>
                <a:uFillTx/>
                <a:latin typeface="Verdana"/>
                <a:cs typeface="Verdana"/>
              </a:rPr>
              <a:t>y</a:t>
            </a:r>
            <a:r>
              <a:rPr kumimoji="0" sz="800" b="0" i="0" u="none" strike="noStrike" kern="0" cap="none" spc="20" normalizeH="0" baseline="0" noProof="0" dirty="0">
                <a:ln>
                  <a:noFill/>
                </a:ln>
                <a:solidFill>
                  <a:srgbClr val="A6A6A6"/>
                </a:solidFill>
                <a:effectLst/>
                <a:uLnTx/>
                <a:uFillTx/>
                <a:latin typeface="Verdana"/>
                <a:cs typeface="Verdana"/>
              </a:rPr>
              <a:t> </a:t>
            </a:r>
            <a:r>
              <a:rPr kumimoji="0" sz="800" b="0" i="0" u="none" strike="noStrike" kern="0" cap="none" spc="-10" normalizeH="0" baseline="0" noProof="0" dirty="0">
                <a:ln>
                  <a:noFill/>
                </a:ln>
                <a:solidFill>
                  <a:srgbClr val="A6A6A6"/>
                </a:solidFill>
                <a:effectLst/>
                <a:uLnTx/>
                <a:uFillTx/>
                <a:latin typeface="Verdana"/>
                <a:cs typeface="Verdana"/>
              </a:rPr>
              <a:t>Refinitiv</a:t>
            </a:r>
            <a:endParaRPr kumimoji="0" sz="800" b="0" i="0" u="none" strike="noStrike" kern="0" cap="none" spc="0" normalizeH="0" baseline="0" noProof="0">
              <a:ln>
                <a:noFill/>
              </a:ln>
              <a:solidFill>
                <a:sysClr val="windowText" lastClr="000000"/>
              </a:solidFill>
              <a:effectLst/>
              <a:uLnTx/>
              <a:uFillTx/>
              <a:latin typeface="Verdana"/>
              <a:cs typeface="Verdan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CA0C8-AE45-D6A0-E2CA-55C0F9E560EC}"/>
            </a:ext>
          </a:extLst>
        </p:cNvPr>
        <p:cNvGrpSpPr/>
        <p:nvPr/>
      </p:nvGrpSpPr>
      <p:grpSpPr>
        <a:xfrm>
          <a:off x="0" y="0"/>
          <a:ext cx="0" cy="0"/>
          <a:chOff x="0" y="0"/>
          <a:chExt cx="0" cy="0"/>
        </a:xfrm>
      </p:grpSpPr>
      <p:sp>
        <p:nvSpPr>
          <p:cNvPr id="2" name="Marcador de texto 1">
            <a:extLst>
              <a:ext uri="{FF2B5EF4-FFF2-40B4-BE49-F238E27FC236}">
                <a16:creationId xmlns:a16="http://schemas.microsoft.com/office/drawing/2014/main" id="{9DFF3218-1938-16E9-4880-87CFA8938B4C}"/>
              </a:ext>
            </a:extLst>
          </p:cNvPr>
          <p:cNvSpPr>
            <a:spLocks noGrp="1"/>
          </p:cNvSpPr>
          <p:nvPr>
            <p:ph type="body" sz="quarter" idx="11"/>
          </p:nvPr>
        </p:nvSpPr>
        <p:spPr/>
        <p:txBody>
          <a:bodyPr/>
          <a:lstStyle/>
          <a:p>
            <a:r>
              <a:rPr lang="es-MX" dirty="0"/>
              <a:t>Fuente: Actinver con información de la </a:t>
            </a:r>
            <a:r>
              <a:rPr lang="es-MX" dirty="0" err="1"/>
              <a:t>Refinitv</a:t>
            </a:r>
            <a:r>
              <a:rPr lang="es-MX" dirty="0"/>
              <a:t>.</a:t>
            </a:r>
          </a:p>
          <a:p>
            <a:endParaRPr lang="es-MX" dirty="0"/>
          </a:p>
        </p:txBody>
      </p:sp>
      <p:sp>
        <p:nvSpPr>
          <p:cNvPr id="3" name="Título 2">
            <a:extLst>
              <a:ext uri="{FF2B5EF4-FFF2-40B4-BE49-F238E27FC236}">
                <a16:creationId xmlns:a16="http://schemas.microsoft.com/office/drawing/2014/main" id="{474E4D55-6F3D-011A-E5F9-7C94DE8CC147}"/>
              </a:ext>
            </a:extLst>
          </p:cNvPr>
          <p:cNvSpPr>
            <a:spLocks noGrp="1"/>
          </p:cNvSpPr>
          <p:nvPr>
            <p:ph type="title"/>
          </p:nvPr>
        </p:nvSpPr>
        <p:spPr/>
        <p:txBody>
          <a:bodyPr>
            <a:normAutofit fontScale="90000"/>
          </a:bodyPr>
          <a:lstStyle/>
          <a:p>
            <a:r>
              <a:rPr lang="es-MX" b="1" dirty="0"/>
              <a:t>A pesar de la incertidumbre, el permanecer invertido todo el tiempo es clave, sin tratar de buscar el momento ”perfecto” para hacerlo</a:t>
            </a:r>
          </a:p>
        </p:txBody>
      </p:sp>
      <p:sp>
        <p:nvSpPr>
          <p:cNvPr id="6" name="object 6">
            <a:extLst>
              <a:ext uri="{FF2B5EF4-FFF2-40B4-BE49-F238E27FC236}">
                <a16:creationId xmlns:a16="http://schemas.microsoft.com/office/drawing/2014/main" id="{452EAF4A-9106-801D-9BCF-822165118D0F}"/>
              </a:ext>
            </a:extLst>
          </p:cNvPr>
          <p:cNvSpPr txBox="1"/>
          <p:nvPr/>
        </p:nvSpPr>
        <p:spPr>
          <a:xfrm>
            <a:off x="616090" y="1131343"/>
            <a:ext cx="8930310" cy="319959"/>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lang="es-ES" sz="1000" b="1" i="0" u="none" strike="noStrike" kern="0" cap="none" spc="0" normalizeH="0" baseline="0" noProof="0" dirty="0">
                <a:ln>
                  <a:noFill/>
                </a:ln>
                <a:solidFill>
                  <a:prstClr val="black"/>
                </a:solidFill>
                <a:effectLst/>
                <a:uLnTx/>
                <a:uFillTx/>
                <a:latin typeface="Verdana"/>
                <a:ea typeface="+mn-ea"/>
                <a:cs typeface="Verdana"/>
              </a:rPr>
              <a:t>Retornos del S&amp;P 500, desempeño de 10 mil dólares entre el 1 de enero de 1974 y el 31 de diciembre de 2024</a:t>
            </a:r>
            <a:endParaRPr kumimoji="0" sz="1000" b="0" i="0" u="none" strike="noStrike" kern="0" cap="none" spc="0" normalizeH="0" baseline="0" noProof="0" dirty="0">
              <a:ln>
                <a:noFill/>
              </a:ln>
              <a:solidFill>
                <a:prstClr val="black"/>
              </a:solidFill>
              <a:effectLst/>
              <a:uLnTx/>
              <a:uFillTx/>
              <a:latin typeface="Verdana"/>
              <a:ea typeface="+mn-ea"/>
              <a:cs typeface="Verdana"/>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0" cap="none" spc="0" normalizeH="0" baseline="0" noProof="0" dirty="0">
                <a:ln>
                  <a:noFill/>
                </a:ln>
                <a:solidFill>
                  <a:prstClr val="black"/>
                </a:solidFill>
                <a:effectLst/>
                <a:uLnTx/>
                <a:uFillTx/>
                <a:latin typeface="Verdana"/>
                <a:ea typeface="+mn-ea"/>
                <a:cs typeface="Verdana"/>
              </a:rPr>
              <a:t>(%USD)</a:t>
            </a:r>
          </a:p>
        </p:txBody>
      </p:sp>
      <p:sp>
        <p:nvSpPr>
          <p:cNvPr id="8" name="object 7">
            <a:extLst>
              <a:ext uri="{FF2B5EF4-FFF2-40B4-BE49-F238E27FC236}">
                <a16:creationId xmlns:a16="http://schemas.microsoft.com/office/drawing/2014/main" id="{D0EBAEC0-234B-76DB-9993-B4650FE51A43}"/>
              </a:ext>
            </a:extLst>
          </p:cNvPr>
          <p:cNvSpPr/>
          <p:nvPr/>
        </p:nvSpPr>
        <p:spPr>
          <a:xfrm>
            <a:off x="566070" y="1504502"/>
            <a:ext cx="10351930" cy="81800"/>
          </a:xfrm>
          <a:custGeom>
            <a:avLst/>
            <a:gdLst/>
            <a:ahLst/>
            <a:cxnLst/>
            <a:rect l="l" t="t" r="r" b="b"/>
            <a:pathLst>
              <a:path w="3246754">
                <a:moveTo>
                  <a:pt x="0" y="0"/>
                </a:moveTo>
                <a:lnTo>
                  <a:pt x="3246373" y="0"/>
                </a:lnTo>
              </a:path>
            </a:pathLst>
          </a:custGeom>
          <a:ln w="9525">
            <a:solidFill>
              <a:srgbClr val="91919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Aptos" panose="02110004020202020204"/>
              <a:ea typeface="+mn-ea"/>
              <a:cs typeface="+mn-cs"/>
            </a:endParaRPr>
          </a:p>
        </p:txBody>
      </p:sp>
      <p:graphicFrame>
        <p:nvGraphicFramePr>
          <p:cNvPr id="9" name="Chart 12">
            <a:extLst>
              <a:ext uri="{FF2B5EF4-FFF2-40B4-BE49-F238E27FC236}">
                <a16:creationId xmlns:a16="http://schemas.microsoft.com/office/drawing/2014/main" id="{2D12CAC3-8202-1464-CE59-D66DF7CB2980}"/>
              </a:ext>
            </a:extLst>
          </p:cNvPr>
          <p:cNvGraphicFramePr>
            <a:graphicFrameLocks/>
          </p:cNvGraphicFramePr>
          <p:nvPr/>
        </p:nvGraphicFramePr>
        <p:xfrm>
          <a:off x="626976" y="1656411"/>
          <a:ext cx="10938048" cy="4263909"/>
        </p:xfrm>
        <a:graphic>
          <a:graphicData uri="http://schemas.openxmlformats.org/drawingml/2006/chart">
            <c:chart xmlns:c="http://schemas.openxmlformats.org/drawingml/2006/chart" xmlns:r="http://schemas.openxmlformats.org/officeDocument/2006/relationships" r:id="rId2"/>
          </a:graphicData>
        </a:graphic>
      </p:graphicFrame>
      <p:cxnSp>
        <p:nvCxnSpPr>
          <p:cNvPr id="10" name="Straight Arrow Connector 15">
            <a:extLst>
              <a:ext uri="{FF2B5EF4-FFF2-40B4-BE49-F238E27FC236}">
                <a16:creationId xmlns:a16="http://schemas.microsoft.com/office/drawing/2014/main" id="{04A89CAE-4AAB-D9D5-7183-5CC3219ADB9E}"/>
              </a:ext>
            </a:extLst>
          </p:cNvPr>
          <p:cNvCxnSpPr/>
          <p:nvPr/>
        </p:nvCxnSpPr>
        <p:spPr>
          <a:xfrm>
            <a:off x="3189143" y="2698354"/>
            <a:ext cx="381000" cy="381000"/>
          </a:xfrm>
          <a:prstGeom prst="straightConnector1">
            <a:avLst/>
          </a:prstGeom>
          <a:ln>
            <a:solidFill>
              <a:srgbClr val="B6A269"/>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6">
            <a:extLst>
              <a:ext uri="{FF2B5EF4-FFF2-40B4-BE49-F238E27FC236}">
                <a16:creationId xmlns:a16="http://schemas.microsoft.com/office/drawing/2014/main" id="{AC134B60-D9AE-6ECC-EB9D-C9893D6432ED}"/>
              </a:ext>
            </a:extLst>
          </p:cNvPr>
          <p:cNvCxnSpPr>
            <a:cxnSpLocks/>
          </p:cNvCxnSpPr>
          <p:nvPr/>
        </p:nvCxnSpPr>
        <p:spPr>
          <a:xfrm>
            <a:off x="4647828" y="3777479"/>
            <a:ext cx="466074" cy="278907"/>
          </a:xfrm>
          <a:prstGeom prst="straightConnector1">
            <a:avLst/>
          </a:prstGeom>
          <a:ln>
            <a:solidFill>
              <a:srgbClr val="B6A269"/>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20">
            <a:extLst>
              <a:ext uri="{FF2B5EF4-FFF2-40B4-BE49-F238E27FC236}">
                <a16:creationId xmlns:a16="http://schemas.microsoft.com/office/drawing/2014/main" id="{06424F6B-F818-CBFC-EDE6-10E784248EBE}"/>
              </a:ext>
            </a:extLst>
          </p:cNvPr>
          <p:cNvCxnSpPr>
            <a:cxnSpLocks/>
          </p:cNvCxnSpPr>
          <p:nvPr/>
        </p:nvCxnSpPr>
        <p:spPr>
          <a:xfrm>
            <a:off x="6226257" y="4254417"/>
            <a:ext cx="609600" cy="152400"/>
          </a:xfrm>
          <a:prstGeom prst="straightConnector1">
            <a:avLst/>
          </a:prstGeom>
          <a:ln>
            <a:solidFill>
              <a:srgbClr val="B6A269"/>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23">
            <a:extLst>
              <a:ext uri="{FF2B5EF4-FFF2-40B4-BE49-F238E27FC236}">
                <a16:creationId xmlns:a16="http://schemas.microsoft.com/office/drawing/2014/main" id="{A2BACDE0-4F66-9C02-5651-C3A3BE63BFD9}"/>
              </a:ext>
            </a:extLst>
          </p:cNvPr>
          <p:cNvCxnSpPr>
            <a:cxnSpLocks/>
          </p:cNvCxnSpPr>
          <p:nvPr/>
        </p:nvCxnSpPr>
        <p:spPr>
          <a:xfrm>
            <a:off x="7793800" y="4439474"/>
            <a:ext cx="685800" cy="152400"/>
          </a:xfrm>
          <a:prstGeom prst="straightConnector1">
            <a:avLst/>
          </a:prstGeom>
          <a:ln>
            <a:solidFill>
              <a:srgbClr val="B6A269"/>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26">
            <a:extLst>
              <a:ext uri="{FF2B5EF4-FFF2-40B4-BE49-F238E27FC236}">
                <a16:creationId xmlns:a16="http://schemas.microsoft.com/office/drawing/2014/main" id="{3E3B46CF-0FA6-0E8A-2EB6-FD18FCB9391A}"/>
              </a:ext>
            </a:extLst>
          </p:cNvPr>
          <p:cNvCxnSpPr>
            <a:cxnSpLocks/>
          </p:cNvCxnSpPr>
          <p:nvPr/>
        </p:nvCxnSpPr>
        <p:spPr>
          <a:xfrm>
            <a:off x="9336512" y="4585783"/>
            <a:ext cx="685800" cy="152400"/>
          </a:xfrm>
          <a:prstGeom prst="straightConnector1">
            <a:avLst/>
          </a:prstGeom>
          <a:ln>
            <a:solidFill>
              <a:srgbClr val="B6A269"/>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27">
            <a:extLst>
              <a:ext uri="{FF2B5EF4-FFF2-40B4-BE49-F238E27FC236}">
                <a16:creationId xmlns:a16="http://schemas.microsoft.com/office/drawing/2014/main" id="{B30AA879-DF88-0E4B-6DFD-E88E2B35CC75}"/>
              </a:ext>
            </a:extLst>
          </p:cNvPr>
          <p:cNvSpPr txBox="1"/>
          <p:nvPr/>
        </p:nvSpPr>
        <p:spPr>
          <a:xfrm>
            <a:off x="3602800" y="3235631"/>
            <a:ext cx="104502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1800" b="1" i="0" u="none" strike="noStrike" kern="0" cap="none" spc="0" normalizeH="0" baseline="0" noProof="0" dirty="0">
                <a:ln>
                  <a:noFill/>
                </a:ln>
                <a:solidFill>
                  <a:sysClr val="windowText" lastClr="000000"/>
                </a:solidFill>
                <a:effectLst/>
                <a:uLnTx/>
                <a:uFillTx/>
                <a:latin typeface="Aptos" panose="02110004020202020204"/>
                <a:ea typeface="+mn-ea"/>
                <a:cs typeface="+mn-cs"/>
              </a:rPr>
              <a:t>- 55%</a:t>
            </a:r>
          </a:p>
        </p:txBody>
      </p:sp>
      <p:sp>
        <p:nvSpPr>
          <p:cNvPr id="16" name="TextBox 28">
            <a:extLst>
              <a:ext uri="{FF2B5EF4-FFF2-40B4-BE49-F238E27FC236}">
                <a16:creationId xmlns:a16="http://schemas.microsoft.com/office/drawing/2014/main" id="{E6B45F5E-E39A-1D7D-4D3B-1135D2FFF162}"/>
              </a:ext>
            </a:extLst>
          </p:cNvPr>
          <p:cNvSpPr txBox="1"/>
          <p:nvPr/>
        </p:nvSpPr>
        <p:spPr>
          <a:xfrm>
            <a:off x="5279200" y="3934751"/>
            <a:ext cx="104502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1800" b="1" i="0" u="none" strike="noStrike" kern="0" cap="none" spc="0" normalizeH="0" baseline="0" noProof="0" dirty="0">
                <a:ln>
                  <a:noFill/>
                </a:ln>
                <a:solidFill>
                  <a:sysClr val="windowText" lastClr="000000"/>
                </a:solidFill>
                <a:effectLst/>
                <a:uLnTx/>
                <a:uFillTx/>
                <a:latin typeface="Aptos" panose="02110004020202020204"/>
                <a:ea typeface="+mn-ea"/>
                <a:cs typeface="+mn-cs"/>
              </a:rPr>
              <a:t>- 74%</a:t>
            </a:r>
          </a:p>
        </p:txBody>
      </p:sp>
      <p:sp>
        <p:nvSpPr>
          <p:cNvPr id="17" name="TextBox 29">
            <a:extLst>
              <a:ext uri="{FF2B5EF4-FFF2-40B4-BE49-F238E27FC236}">
                <a16:creationId xmlns:a16="http://schemas.microsoft.com/office/drawing/2014/main" id="{0F69CFC7-A6D9-48E4-4BB8-F699905392BD}"/>
              </a:ext>
            </a:extLst>
          </p:cNvPr>
          <p:cNvSpPr txBox="1"/>
          <p:nvPr/>
        </p:nvSpPr>
        <p:spPr>
          <a:xfrm>
            <a:off x="6936889" y="4234365"/>
            <a:ext cx="104502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1800" b="1" i="0" u="none" strike="noStrike" kern="0" cap="none" spc="0" normalizeH="0" baseline="0" noProof="0" dirty="0">
                <a:ln>
                  <a:noFill/>
                </a:ln>
                <a:solidFill>
                  <a:sysClr val="windowText" lastClr="000000"/>
                </a:solidFill>
                <a:effectLst/>
                <a:uLnTx/>
                <a:uFillTx/>
                <a:latin typeface="Aptos" panose="02110004020202020204"/>
                <a:ea typeface="+mn-ea"/>
                <a:cs typeface="+mn-cs"/>
              </a:rPr>
              <a:t>- 84%</a:t>
            </a:r>
          </a:p>
        </p:txBody>
      </p:sp>
      <p:sp>
        <p:nvSpPr>
          <p:cNvPr id="18" name="TextBox 30">
            <a:extLst>
              <a:ext uri="{FF2B5EF4-FFF2-40B4-BE49-F238E27FC236}">
                <a16:creationId xmlns:a16="http://schemas.microsoft.com/office/drawing/2014/main" id="{0A9275A7-C969-2191-A806-85E037919F9C}"/>
              </a:ext>
            </a:extLst>
          </p:cNvPr>
          <p:cNvSpPr txBox="1"/>
          <p:nvPr/>
        </p:nvSpPr>
        <p:spPr>
          <a:xfrm>
            <a:off x="8594578" y="4439474"/>
            <a:ext cx="104502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1800" b="1" i="0" u="none" strike="noStrike" kern="0" cap="none" spc="0" normalizeH="0" baseline="0" noProof="0" dirty="0">
                <a:ln>
                  <a:noFill/>
                </a:ln>
                <a:solidFill>
                  <a:sysClr val="windowText" lastClr="000000"/>
                </a:solidFill>
                <a:effectLst/>
                <a:uLnTx/>
                <a:uFillTx/>
                <a:latin typeface="Aptos" panose="02110004020202020204"/>
                <a:ea typeface="+mn-ea"/>
                <a:cs typeface="+mn-cs"/>
              </a:rPr>
              <a:t>- 90%</a:t>
            </a:r>
          </a:p>
        </p:txBody>
      </p:sp>
      <p:sp>
        <p:nvSpPr>
          <p:cNvPr id="19" name="TextBox 31">
            <a:extLst>
              <a:ext uri="{FF2B5EF4-FFF2-40B4-BE49-F238E27FC236}">
                <a16:creationId xmlns:a16="http://schemas.microsoft.com/office/drawing/2014/main" id="{A6A79D0B-4FC7-BCBD-6333-8E478D7EF6B2}"/>
              </a:ext>
            </a:extLst>
          </p:cNvPr>
          <p:cNvSpPr txBox="1"/>
          <p:nvPr/>
        </p:nvSpPr>
        <p:spPr>
          <a:xfrm>
            <a:off x="10188835" y="4553517"/>
            <a:ext cx="104502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1800" b="1" i="0" u="none" strike="noStrike" kern="0" cap="none" spc="0" normalizeH="0" baseline="0" noProof="0" dirty="0">
                <a:ln>
                  <a:noFill/>
                </a:ln>
                <a:solidFill>
                  <a:sysClr val="windowText" lastClr="000000"/>
                </a:solidFill>
                <a:effectLst/>
                <a:uLnTx/>
                <a:uFillTx/>
                <a:latin typeface="Aptos" panose="02110004020202020204"/>
                <a:ea typeface="+mn-ea"/>
                <a:cs typeface="+mn-cs"/>
              </a:rPr>
              <a:t>- 93%</a:t>
            </a:r>
          </a:p>
        </p:txBody>
      </p:sp>
    </p:spTree>
    <p:extLst>
      <p:ext uri="{BB962C8B-B14F-4D97-AF65-F5344CB8AC3E}">
        <p14:creationId xmlns:p14="http://schemas.microsoft.com/office/powerpoint/2010/main" val="2906192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2C8E4-9856-2C6D-0204-012FAED23FC2}"/>
            </a:ext>
          </a:extLst>
        </p:cNvPr>
        <p:cNvGrpSpPr/>
        <p:nvPr/>
      </p:nvGrpSpPr>
      <p:grpSpPr>
        <a:xfrm>
          <a:off x="0" y="0"/>
          <a:ext cx="0" cy="0"/>
          <a:chOff x="0" y="0"/>
          <a:chExt cx="0" cy="0"/>
        </a:xfrm>
      </p:grpSpPr>
      <p:sp>
        <p:nvSpPr>
          <p:cNvPr id="2" name="Marcador de texto 1">
            <a:extLst>
              <a:ext uri="{FF2B5EF4-FFF2-40B4-BE49-F238E27FC236}">
                <a16:creationId xmlns:a16="http://schemas.microsoft.com/office/drawing/2014/main" id="{7F78394E-4E8E-ADF6-1F00-0D4C6C4B7016}"/>
              </a:ext>
            </a:extLst>
          </p:cNvPr>
          <p:cNvSpPr>
            <a:spLocks noGrp="1"/>
          </p:cNvSpPr>
          <p:nvPr>
            <p:ph type="body" sz="quarter" idx="11"/>
          </p:nvPr>
        </p:nvSpPr>
        <p:spPr/>
        <p:txBody>
          <a:bodyPr/>
          <a:lstStyle/>
          <a:p>
            <a:r>
              <a:rPr lang="es-MX" dirty="0"/>
              <a:t>Fuente: Actinver con información de la </a:t>
            </a:r>
            <a:r>
              <a:rPr lang="es-MX" dirty="0" err="1"/>
              <a:t>Refinitv</a:t>
            </a:r>
            <a:r>
              <a:rPr lang="es-MX" dirty="0"/>
              <a:t>.</a:t>
            </a:r>
          </a:p>
          <a:p>
            <a:endParaRPr lang="es-MX" dirty="0"/>
          </a:p>
        </p:txBody>
      </p:sp>
      <p:sp>
        <p:nvSpPr>
          <p:cNvPr id="3" name="Título 2">
            <a:extLst>
              <a:ext uri="{FF2B5EF4-FFF2-40B4-BE49-F238E27FC236}">
                <a16:creationId xmlns:a16="http://schemas.microsoft.com/office/drawing/2014/main" id="{4EAB3577-9EA6-1A98-442E-39BBF0E95026}"/>
              </a:ext>
            </a:extLst>
          </p:cNvPr>
          <p:cNvSpPr>
            <a:spLocks noGrp="1"/>
          </p:cNvSpPr>
          <p:nvPr>
            <p:ph type="title"/>
          </p:nvPr>
        </p:nvSpPr>
        <p:spPr/>
        <p:txBody>
          <a:bodyPr>
            <a:noAutofit/>
          </a:bodyPr>
          <a:lstStyle/>
          <a:p>
            <a:r>
              <a:rPr lang="es-MX" sz="1800" b="1" dirty="0"/>
              <a:t>Históricamente el promedio de los rendimientos acumulados de los periodos del mercado al alza es de 114.2% y duran un promedio de 3.2 años, mientras que los mercados bajistas registran un rendimiento promedio de -26.0% en promedio durante un promedio de 4.22 meses</a:t>
            </a:r>
          </a:p>
        </p:txBody>
      </p:sp>
      <p:sp>
        <p:nvSpPr>
          <p:cNvPr id="4" name="object 4">
            <a:extLst>
              <a:ext uri="{FF2B5EF4-FFF2-40B4-BE49-F238E27FC236}">
                <a16:creationId xmlns:a16="http://schemas.microsoft.com/office/drawing/2014/main" id="{2D1159AF-8A8C-B1DA-15F3-6CC518AA1A8A}"/>
              </a:ext>
            </a:extLst>
          </p:cNvPr>
          <p:cNvSpPr txBox="1"/>
          <p:nvPr/>
        </p:nvSpPr>
        <p:spPr>
          <a:xfrm>
            <a:off x="651001" y="1122355"/>
            <a:ext cx="3362960" cy="33020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lang="es-ES" sz="1000" b="1" i="0" u="none" strike="noStrike" kern="0" cap="none" spc="0" normalizeH="0" baseline="0" noProof="0" dirty="0">
                <a:ln>
                  <a:noFill/>
                </a:ln>
                <a:solidFill>
                  <a:sysClr val="windowText" lastClr="000000"/>
                </a:solidFill>
                <a:effectLst/>
                <a:uLnTx/>
                <a:uFillTx/>
                <a:latin typeface="Verdana"/>
                <a:ea typeface="+mn-ea"/>
                <a:cs typeface="Verdana"/>
              </a:rPr>
              <a:t>S&amp;P 500 Bear &amp; Bull </a:t>
            </a:r>
            <a:r>
              <a:rPr kumimoji="0" lang="es-ES" sz="1000" b="1" i="0" u="none" strike="noStrike" kern="0" cap="none" spc="0" normalizeH="0" baseline="0" noProof="0" dirty="0" err="1">
                <a:ln>
                  <a:noFill/>
                </a:ln>
                <a:solidFill>
                  <a:sysClr val="windowText" lastClr="000000"/>
                </a:solidFill>
                <a:effectLst/>
                <a:uLnTx/>
                <a:uFillTx/>
                <a:latin typeface="Verdana"/>
                <a:ea typeface="+mn-ea"/>
                <a:cs typeface="Verdana"/>
              </a:rPr>
              <a:t>Markets</a:t>
            </a:r>
            <a:endParaRPr kumimoji="0" sz="1000" b="0" i="0" u="none" strike="noStrike" kern="0" cap="none" spc="0" normalizeH="0" baseline="0" noProof="0" dirty="0">
              <a:ln>
                <a:noFill/>
              </a:ln>
              <a:solidFill>
                <a:sysClr val="windowText" lastClr="000000"/>
              </a:solidFill>
              <a:effectLst/>
              <a:uLnTx/>
              <a:uFillTx/>
              <a:latin typeface="Verdana"/>
              <a:ea typeface="+mn-ea"/>
              <a:cs typeface="Verdana"/>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0" cap="none" spc="0" normalizeH="0" baseline="0" noProof="0" dirty="0">
                <a:ln>
                  <a:noFill/>
                </a:ln>
                <a:solidFill>
                  <a:sysClr val="windowText" lastClr="000000"/>
                </a:solidFill>
                <a:effectLst/>
                <a:uLnTx/>
                <a:uFillTx/>
                <a:latin typeface="Verdana"/>
                <a:ea typeface="+mn-ea"/>
                <a:cs typeface="Verdana"/>
              </a:rPr>
              <a:t>(</a:t>
            </a:r>
            <a:r>
              <a:rPr kumimoji="0" lang="es-ES" sz="1000" b="0" i="0" u="none" strike="noStrike" kern="0" cap="none" spc="0" normalizeH="0" baseline="0" noProof="0" dirty="0">
                <a:ln>
                  <a:noFill/>
                </a:ln>
                <a:solidFill>
                  <a:sysClr val="windowText" lastClr="000000"/>
                </a:solidFill>
                <a:effectLst/>
                <a:uLnTx/>
                <a:uFillTx/>
                <a:latin typeface="Verdana"/>
                <a:ea typeface="+mn-ea"/>
                <a:cs typeface="Verdana"/>
              </a:rPr>
              <a:t>%USD</a:t>
            </a:r>
            <a:r>
              <a:rPr kumimoji="0" sz="1000" b="0" i="0" u="none" strike="noStrike" kern="0" cap="none" spc="0" normalizeH="0" baseline="0" noProof="0" dirty="0">
                <a:ln>
                  <a:noFill/>
                </a:ln>
                <a:solidFill>
                  <a:sysClr val="windowText" lastClr="000000"/>
                </a:solidFill>
                <a:effectLst/>
                <a:uLnTx/>
                <a:uFillTx/>
                <a:latin typeface="Verdana"/>
                <a:ea typeface="+mn-ea"/>
                <a:cs typeface="Verdana"/>
              </a:rPr>
              <a:t>);</a:t>
            </a:r>
            <a:r>
              <a:rPr kumimoji="0" sz="1000" b="0" i="0" u="none" strike="noStrike" kern="0" cap="none" spc="-45" normalizeH="0" baseline="0" noProof="0" dirty="0">
                <a:ln>
                  <a:noFill/>
                </a:ln>
                <a:solidFill>
                  <a:sysClr val="windowText" lastClr="000000"/>
                </a:solidFill>
                <a:effectLst/>
                <a:uLnTx/>
                <a:uFillTx/>
                <a:latin typeface="Verdana"/>
                <a:ea typeface="+mn-ea"/>
                <a:cs typeface="Verdana"/>
              </a:rPr>
              <a:t> </a:t>
            </a:r>
            <a:r>
              <a:rPr kumimoji="0" lang="es-ES" sz="1000" b="0" i="0" u="none" strike="noStrike" kern="0" cap="none" spc="-10" normalizeH="0" baseline="0" noProof="0" dirty="0">
                <a:ln>
                  <a:noFill/>
                </a:ln>
                <a:solidFill>
                  <a:sysClr val="windowText" lastClr="000000"/>
                </a:solidFill>
                <a:effectLst/>
                <a:uLnTx/>
                <a:uFillTx/>
                <a:latin typeface="Verdana"/>
                <a:ea typeface="+mn-ea"/>
                <a:cs typeface="Verdana"/>
              </a:rPr>
              <a:t>1970 - 2025</a:t>
            </a:r>
            <a:endParaRPr kumimoji="0" sz="1000" b="0" i="0" u="none" strike="noStrike" kern="0" cap="none" spc="0" normalizeH="0" baseline="0" noProof="0" dirty="0">
              <a:ln>
                <a:noFill/>
              </a:ln>
              <a:solidFill>
                <a:sysClr val="windowText" lastClr="000000"/>
              </a:solidFill>
              <a:effectLst/>
              <a:uLnTx/>
              <a:uFillTx/>
              <a:latin typeface="Verdana"/>
              <a:ea typeface="+mn-ea"/>
              <a:cs typeface="Verdana"/>
            </a:endParaRPr>
          </a:p>
        </p:txBody>
      </p:sp>
      <p:sp>
        <p:nvSpPr>
          <p:cNvPr id="5" name="object 5">
            <a:extLst>
              <a:ext uri="{FF2B5EF4-FFF2-40B4-BE49-F238E27FC236}">
                <a16:creationId xmlns:a16="http://schemas.microsoft.com/office/drawing/2014/main" id="{28B21342-1982-78E1-165C-73C2190674A8}"/>
              </a:ext>
            </a:extLst>
          </p:cNvPr>
          <p:cNvSpPr/>
          <p:nvPr/>
        </p:nvSpPr>
        <p:spPr>
          <a:xfrm flipV="1">
            <a:off x="626999" y="1442093"/>
            <a:ext cx="6773925" cy="102237"/>
          </a:xfrm>
          <a:custGeom>
            <a:avLst/>
            <a:gdLst/>
            <a:ahLst/>
            <a:cxnLst/>
            <a:rect l="l" t="t" r="r" b="b"/>
            <a:pathLst>
              <a:path w="4932045">
                <a:moveTo>
                  <a:pt x="0" y="0"/>
                </a:moveTo>
                <a:lnTo>
                  <a:pt x="4932045" y="0"/>
                </a:lnTo>
              </a:path>
            </a:pathLst>
          </a:custGeom>
          <a:ln/>
        </p:spPr>
        <p:style>
          <a:lnRef idx="1">
            <a:schemeClr val="dk1"/>
          </a:lnRef>
          <a:fillRef idx="0">
            <a:schemeClr val="dk1"/>
          </a:fillRef>
          <a:effectRef idx="0">
            <a:schemeClr val="dk1"/>
          </a:effectRef>
          <a:fontRef idx="minor">
            <a:schemeClr val="tx1"/>
          </a:fontRef>
        </p:style>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Calibri"/>
              <a:ea typeface="+mn-ea"/>
              <a:cs typeface="+mn-cs"/>
            </a:endParaRPr>
          </a:p>
        </p:txBody>
      </p:sp>
      <p:graphicFrame>
        <p:nvGraphicFramePr>
          <p:cNvPr id="7" name="Chart 47">
            <a:extLst>
              <a:ext uri="{FF2B5EF4-FFF2-40B4-BE49-F238E27FC236}">
                <a16:creationId xmlns:a16="http://schemas.microsoft.com/office/drawing/2014/main" id="{E17E6CAD-E470-F42F-1A3C-212BE4DD8EF9}"/>
              </a:ext>
            </a:extLst>
          </p:cNvPr>
          <p:cNvGraphicFramePr>
            <a:graphicFrameLocks/>
          </p:cNvGraphicFramePr>
          <p:nvPr/>
        </p:nvGraphicFramePr>
        <p:xfrm>
          <a:off x="280209" y="1635633"/>
          <a:ext cx="11503104" cy="4673686"/>
        </p:xfrm>
        <a:graphic>
          <a:graphicData uri="http://schemas.openxmlformats.org/drawingml/2006/chart">
            <c:chart xmlns:c="http://schemas.openxmlformats.org/drawingml/2006/chart" xmlns:r="http://schemas.openxmlformats.org/officeDocument/2006/relationships" r:id="rId2"/>
          </a:graphicData>
        </a:graphic>
      </p:graphicFrame>
      <p:sp>
        <p:nvSpPr>
          <p:cNvPr id="20" name="TextBox 48">
            <a:extLst>
              <a:ext uri="{FF2B5EF4-FFF2-40B4-BE49-F238E27FC236}">
                <a16:creationId xmlns:a16="http://schemas.microsoft.com/office/drawing/2014/main" id="{F8E61AA1-A7A7-F436-962C-B7BAFE17F2D7}"/>
              </a:ext>
            </a:extLst>
          </p:cNvPr>
          <p:cNvSpPr txBox="1"/>
          <p:nvPr/>
        </p:nvSpPr>
        <p:spPr>
          <a:xfrm>
            <a:off x="762555" y="4414114"/>
            <a:ext cx="1076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-20.0% retorno acumulado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6.2 meses</a:t>
            </a:r>
          </a:p>
        </p:txBody>
      </p:sp>
      <p:sp>
        <p:nvSpPr>
          <p:cNvPr id="21" name="TextBox 49">
            <a:extLst>
              <a:ext uri="{FF2B5EF4-FFF2-40B4-BE49-F238E27FC236}">
                <a16:creationId xmlns:a16="http://schemas.microsoft.com/office/drawing/2014/main" id="{0E085A52-AC10-930C-F54C-BFB9071FEF96}"/>
              </a:ext>
            </a:extLst>
          </p:cNvPr>
          <p:cNvSpPr txBox="1"/>
          <p:nvPr/>
        </p:nvSpPr>
        <p:spPr>
          <a:xfrm>
            <a:off x="973143" y="3614886"/>
            <a:ext cx="1076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38.1% retorno acumulado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2.2 años</a:t>
            </a:r>
          </a:p>
        </p:txBody>
      </p:sp>
      <p:sp>
        <p:nvSpPr>
          <p:cNvPr id="22" name="TextBox 50">
            <a:extLst>
              <a:ext uri="{FF2B5EF4-FFF2-40B4-BE49-F238E27FC236}">
                <a16:creationId xmlns:a16="http://schemas.microsoft.com/office/drawing/2014/main" id="{3D231875-53F8-2D2D-5AB8-3A6A225C9DE6}"/>
              </a:ext>
            </a:extLst>
          </p:cNvPr>
          <p:cNvSpPr txBox="1"/>
          <p:nvPr/>
        </p:nvSpPr>
        <p:spPr>
          <a:xfrm>
            <a:off x="1511253" y="4536897"/>
            <a:ext cx="1076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-37.5% retorno acumulado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7.9 meses</a:t>
            </a:r>
          </a:p>
        </p:txBody>
      </p:sp>
      <p:sp>
        <p:nvSpPr>
          <p:cNvPr id="23" name="TextBox 51">
            <a:extLst>
              <a:ext uri="{FF2B5EF4-FFF2-40B4-BE49-F238E27FC236}">
                <a16:creationId xmlns:a16="http://schemas.microsoft.com/office/drawing/2014/main" id="{94FC1998-3A21-B816-1A19-B598A2D6BAE9}"/>
              </a:ext>
            </a:extLst>
          </p:cNvPr>
          <p:cNvSpPr txBox="1"/>
          <p:nvPr/>
        </p:nvSpPr>
        <p:spPr>
          <a:xfrm>
            <a:off x="2140803" y="3556978"/>
            <a:ext cx="1076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79..2% retorno acumulado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5.1 años</a:t>
            </a:r>
          </a:p>
        </p:txBody>
      </p:sp>
      <p:sp>
        <p:nvSpPr>
          <p:cNvPr id="24" name="TextBox 52">
            <a:extLst>
              <a:ext uri="{FF2B5EF4-FFF2-40B4-BE49-F238E27FC236}">
                <a16:creationId xmlns:a16="http://schemas.microsoft.com/office/drawing/2014/main" id="{8628B24A-BB71-544B-A0C9-08B9AAEA996B}"/>
              </a:ext>
            </a:extLst>
          </p:cNvPr>
          <p:cNvSpPr txBox="1"/>
          <p:nvPr/>
        </p:nvSpPr>
        <p:spPr>
          <a:xfrm>
            <a:off x="2866781" y="4462307"/>
            <a:ext cx="1076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-12.4% retorno acumulado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4.7 meses</a:t>
            </a:r>
          </a:p>
        </p:txBody>
      </p:sp>
      <p:sp>
        <p:nvSpPr>
          <p:cNvPr id="25" name="TextBox 53">
            <a:extLst>
              <a:ext uri="{FF2B5EF4-FFF2-40B4-BE49-F238E27FC236}">
                <a16:creationId xmlns:a16="http://schemas.microsoft.com/office/drawing/2014/main" id="{0FF13F5B-1309-E833-60ED-32219563818B}"/>
              </a:ext>
            </a:extLst>
          </p:cNvPr>
          <p:cNvSpPr txBox="1"/>
          <p:nvPr/>
        </p:nvSpPr>
        <p:spPr>
          <a:xfrm>
            <a:off x="3308463" y="3173926"/>
            <a:ext cx="1076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119..5% retorno acumulado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3.5 años</a:t>
            </a:r>
          </a:p>
        </p:txBody>
      </p:sp>
      <p:sp>
        <p:nvSpPr>
          <p:cNvPr id="26" name="TextBox 54">
            <a:extLst>
              <a:ext uri="{FF2B5EF4-FFF2-40B4-BE49-F238E27FC236}">
                <a16:creationId xmlns:a16="http://schemas.microsoft.com/office/drawing/2014/main" id="{BD508105-AE54-EAF5-BF13-7DF7D5C8BB73}"/>
              </a:ext>
            </a:extLst>
          </p:cNvPr>
          <p:cNvSpPr txBox="1"/>
          <p:nvPr/>
        </p:nvSpPr>
        <p:spPr>
          <a:xfrm>
            <a:off x="4013961" y="4481904"/>
            <a:ext cx="1076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-20.0% retorno acumulado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3.2 meses</a:t>
            </a:r>
          </a:p>
        </p:txBody>
      </p:sp>
      <p:sp>
        <p:nvSpPr>
          <p:cNvPr id="27" name="TextBox 55">
            <a:extLst>
              <a:ext uri="{FF2B5EF4-FFF2-40B4-BE49-F238E27FC236}">
                <a16:creationId xmlns:a16="http://schemas.microsoft.com/office/drawing/2014/main" id="{350F5264-8B34-2BCE-243D-108949980AA3}"/>
              </a:ext>
            </a:extLst>
          </p:cNvPr>
          <p:cNvSpPr txBox="1"/>
          <p:nvPr/>
        </p:nvSpPr>
        <p:spPr>
          <a:xfrm>
            <a:off x="4912311" y="2966177"/>
            <a:ext cx="1076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427.0% retorno acumulado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9 años</a:t>
            </a:r>
          </a:p>
        </p:txBody>
      </p:sp>
      <p:sp>
        <p:nvSpPr>
          <p:cNvPr id="28" name="TextBox 56">
            <a:extLst>
              <a:ext uri="{FF2B5EF4-FFF2-40B4-BE49-F238E27FC236}">
                <a16:creationId xmlns:a16="http://schemas.microsoft.com/office/drawing/2014/main" id="{54E1CEFD-3929-33C4-A931-586ED71745C8}"/>
              </a:ext>
            </a:extLst>
          </p:cNvPr>
          <p:cNvSpPr txBox="1"/>
          <p:nvPr/>
        </p:nvSpPr>
        <p:spPr>
          <a:xfrm>
            <a:off x="6324704" y="4481904"/>
            <a:ext cx="1076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-23.4% retorno acumulado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6.1 meses</a:t>
            </a:r>
          </a:p>
        </p:txBody>
      </p:sp>
      <p:sp>
        <p:nvSpPr>
          <p:cNvPr id="29" name="TextBox 57">
            <a:extLst>
              <a:ext uri="{FF2B5EF4-FFF2-40B4-BE49-F238E27FC236}">
                <a16:creationId xmlns:a16="http://schemas.microsoft.com/office/drawing/2014/main" id="{6B3CE2DF-AA57-D238-78B4-B0A398A0B471}"/>
              </a:ext>
            </a:extLst>
          </p:cNvPr>
          <p:cNvSpPr txBox="1"/>
          <p:nvPr/>
        </p:nvSpPr>
        <p:spPr>
          <a:xfrm>
            <a:off x="6862814" y="3562299"/>
            <a:ext cx="1076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21.2% retorno acumulado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4.7 meses</a:t>
            </a:r>
          </a:p>
        </p:txBody>
      </p:sp>
      <p:cxnSp>
        <p:nvCxnSpPr>
          <p:cNvPr id="30" name="Straight Connector 59">
            <a:extLst>
              <a:ext uri="{FF2B5EF4-FFF2-40B4-BE49-F238E27FC236}">
                <a16:creationId xmlns:a16="http://schemas.microsoft.com/office/drawing/2014/main" id="{C8AA0B93-7787-23BD-970E-D389C00150C8}"/>
              </a:ext>
            </a:extLst>
          </p:cNvPr>
          <p:cNvCxnSpPr/>
          <p:nvPr/>
        </p:nvCxnSpPr>
        <p:spPr>
          <a:xfrm>
            <a:off x="7020813" y="3972476"/>
            <a:ext cx="0" cy="191140"/>
          </a:xfrm>
          <a:prstGeom prst="line">
            <a:avLst/>
          </a:prstGeom>
          <a:ln w="15875">
            <a:solidFill>
              <a:srgbClr val="002060"/>
            </a:solidFill>
          </a:ln>
        </p:spPr>
        <p:style>
          <a:lnRef idx="1">
            <a:schemeClr val="accent1"/>
          </a:lnRef>
          <a:fillRef idx="0">
            <a:schemeClr val="accent1"/>
          </a:fillRef>
          <a:effectRef idx="0">
            <a:schemeClr val="accent1"/>
          </a:effectRef>
          <a:fontRef idx="minor">
            <a:schemeClr val="tx1"/>
          </a:fontRef>
        </p:style>
      </p:cxnSp>
      <p:sp>
        <p:nvSpPr>
          <p:cNvPr id="31" name="TextBox 60">
            <a:extLst>
              <a:ext uri="{FF2B5EF4-FFF2-40B4-BE49-F238E27FC236}">
                <a16:creationId xmlns:a16="http://schemas.microsoft.com/office/drawing/2014/main" id="{4373EB03-E853-B37E-152A-C5998F297E0C}"/>
              </a:ext>
            </a:extLst>
          </p:cNvPr>
          <p:cNvSpPr txBox="1"/>
          <p:nvPr/>
        </p:nvSpPr>
        <p:spPr>
          <a:xfrm>
            <a:off x="6923834" y="4777736"/>
            <a:ext cx="1076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-17.9% retorno acumulado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1 mes</a:t>
            </a:r>
          </a:p>
        </p:txBody>
      </p:sp>
      <p:cxnSp>
        <p:nvCxnSpPr>
          <p:cNvPr id="32" name="Straight Connector 61">
            <a:extLst>
              <a:ext uri="{FF2B5EF4-FFF2-40B4-BE49-F238E27FC236}">
                <a16:creationId xmlns:a16="http://schemas.microsoft.com/office/drawing/2014/main" id="{81F52C5B-6DB9-D611-2E66-2C4CBF58C69A}"/>
              </a:ext>
            </a:extLst>
          </p:cNvPr>
          <p:cNvCxnSpPr/>
          <p:nvPr/>
        </p:nvCxnSpPr>
        <p:spPr>
          <a:xfrm>
            <a:off x="7110391" y="4553506"/>
            <a:ext cx="0" cy="191140"/>
          </a:xfrm>
          <a:prstGeom prst="line">
            <a:avLst/>
          </a:prstGeom>
          <a:ln w="15875">
            <a:solidFill>
              <a:srgbClr val="D3CBB6"/>
            </a:solidFill>
          </a:ln>
        </p:spPr>
        <p:style>
          <a:lnRef idx="1">
            <a:schemeClr val="accent1"/>
          </a:lnRef>
          <a:fillRef idx="0">
            <a:schemeClr val="accent1"/>
          </a:fillRef>
          <a:effectRef idx="0">
            <a:schemeClr val="accent1"/>
          </a:effectRef>
          <a:fontRef idx="minor">
            <a:schemeClr val="tx1"/>
          </a:fontRef>
        </p:style>
      </p:cxnSp>
      <p:sp>
        <p:nvSpPr>
          <p:cNvPr id="33" name="TextBox 62">
            <a:extLst>
              <a:ext uri="{FF2B5EF4-FFF2-40B4-BE49-F238E27FC236}">
                <a16:creationId xmlns:a16="http://schemas.microsoft.com/office/drawing/2014/main" id="{F44FC752-047B-1201-3B61-12EF544E64B3}"/>
              </a:ext>
            </a:extLst>
          </p:cNvPr>
          <p:cNvSpPr txBox="1"/>
          <p:nvPr/>
        </p:nvSpPr>
        <p:spPr>
          <a:xfrm>
            <a:off x="7545888" y="3554020"/>
            <a:ext cx="1076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56.6% retorno acumulado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1.6 años</a:t>
            </a:r>
          </a:p>
        </p:txBody>
      </p:sp>
      <p:sp>
        <p:nvSpPr>
          <p:cNvPr id="34" name="TextBox 63">
            <a:extLst>
              <a:ext uri="{FF2B5EF4-FFF2-40B4-BE49-F238E27FC236}">
                <a16:creationId xmlns:a16="http://schemas.microsoft.com/office/drawing/2014/main" id="{F8787C15-056A-B23A-1F9F-CBA1297060F5}"/>
              </a:ext>
            </a:extLst>
          </p:cNvPr>
          <p:cNvSpPr txBox="1"/>
          <p:nvPr/>
        </p:nvSpPr>
        <p:spPr>
          <a:xfrm>
            <a:off x="8000054" y="4744646"/>
            <a:ext cx="1076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-41.9% retorno acumulado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3.5 meses</a:t>
            </a:r>
          </a:p>
        </p:txBody>
      </p:sp>
      <p:cxnSp>
        <p:nvCxnSpPr>
          <p:cNvPr id="35" name="Straight Connector 64">
            <a:extLst>
              <a:ext uri="{FF2B5EF4-FFF2-40B4-BE49-F238E27FC236}">
                <a16:creationId xmlns:a16="http://schemas.microsoft.com/office/drawing/2014/main" id="{75A63BCF-871C-1866-F0C3-84B6DDABEFEB}"/>
              </a:ext>
            </a:extLst>
          </p:cNvPr>
          <p:cNvCxnSpPr/>
          <p:nvPr/>
        </p:nvCxnSpPr>
        <p:spPr>
          <a:xfrm>
            <a:off x="8295853" y="4553506"/>
            <a:ext cx="0" cy="191140"/>
          </a:xfrm>
          <a:prstGeom prst="line">
            <a:avLst/>
          </a:prstGeom>
          <a:ln w="15875">
            <a:solidFill>
              <a:srgbClr val="D3CBB6"/>
            </a:solidFill>
          </a:ln>
        </p:spPr>
        <p:style>
          <a:lnRef idx="1">
            <a:schemeClr val="accent1"/>
          </a:lnRef>
          <a:fillRef idx="0">
            <a:schemeClr val="accent1"/>
          </a:fillRef>
          <a:effectRef idx="0">
            <a:schemeClr val="accent1"/>
          </a:effectRef>
          <a:fontRef idx="minor">
            <a:schemeClr val="tx1"/>
          </a:fontRef>
        </p:style>
      </p:cxnSp>
      <p:sp>
        <p:nvSpPr>
          <p:cNvPr id="36" name="TextBox 65">
            <a:extLst>
              <a:ext uri="{FF2B5EF4-FFF2-40B4-BE49-F238E27FC236}">
                <a16:creationId xmlns:a16="http://schemas.microsoft.com/office/drawing/2014/main" id="{527EAB07-28AF-AC79-E472-045A50EE79B0}"/>
              </a:ext>
            </a:extLst>
          </p:cNvPr>
          <p:cNvSpPr txBox="1"/>
          <p:nvPr/>
        </p:nvSpPr>
        <p:spPr>
          <a:xfrm>
            <a:off x="8188473" y="3570565"/>
            <a:ext cx="1076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24.2% retorno acumulado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1.6 meses</a:t>
            </a:r>
          </a:p>
        </p:txBody>
      </p:sp>
      <p:cxnSp>
        <p:nvCxnSpPr>
          <p:cNvPr id="37" name="Straight Connector 66">
            <a:extLst>
              <a:ext uri="{FF2B5EF4-FFF2-40B4-BE49-F238E27FC236}">
                <a16:creationId xmlns:a16="http://schemas.microsoft.com/office/drawing/2014/main" id="{B861B950-DE64-DB33-10B9-47A17BF51FD6}"/>
              </a:ext>
            </a:extLst>
          </p:cNvPr>
          <p:cNvCxnSpPr/>
          <p:nvPr/>
        </p:nvCxnSpPr>
        <p:spPr>
          <a:xfrm>
            <a:off x="8366819" y="3986063"/>
            <a:ext cx="0" cy="191140"/>
          </a:xfrm>
          <a:prstGeom prst="line">
            <a:avLst/>
          </a:prstGeom>
          <a:ln w="15875">
            <a:solidFill>
              <a:srgbClr val="002060"/>
            </a:solidFill>
          </a:ln>
        </p:spPr>
        <p:style>
          <a:lnRef idx="1">
            <a:schemeClr val="accent1"/>
          </a:lnRef>
          <a:fillRef idx="0">
            <a:schemeClr val="accent1"/>
          </a:fillRef>
          <a:effectRef idx="0">
            <a:schemeClr val="accent1"/>
          </a:effectRef>
          <a:fontRef idx="minor">
            <a:schemeClr val="tx1"/>
          </a:fontRef>
        </p:style>
      </p:cxnSp>
      <p:sp>
        <p:nvSpPr>
          <p:cNvPr id="38" name="TextBox 67">
            <a:extLst>
              <a:ext uri="{FF2B5EF4-FFF2-40B4-BE49-F238E27FC236}">
                <a16:creationId xmlns:a16="http://schemas.microsoft.com/office/drawing/2014/main" id="{AD08EA0A-2A07-9C38-3A3F-0432D37D2DA5}"/>
              </a:ext>
            </a:extLst>
          </p:cNvPr>
          <p:cNvSpPr txBox="1"/>
          <p:nvPr/>
        </p:nvSpPr>
        <p:spPr>
          <a:xfrm>
            <a:off x="8356873" y="4368343"/>
            <a:ext cx="1076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-27.6% retorno acumulado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0.7 meses</a:t>
            </a:r>
          </a:p>
        </p:txBody>
      </p:sp>
      <p:sp>
        <p:nvSpPr>
          <p:cNvPr id="39" name="TextBox 68">
            <a:extLst>
              <a:ext uri="{FF2B5EF4-FFF2-40B4-BE49-F238E27FC236}">
                <a16:creationId xmlns:a16="http://schemas.microsoft.com/office/drawing/2014/main" id="{F96E92B4-60BF-32C1-3B9F-1984EB30F9E9}"/>
              </a:ext>
            </a:extLst>
          </p:cNvPr>
          <p:cNvSpPr txBox="1"/>
          <p:nvPr/>
        </p:nvSpPr>
        <p:spPr>
          <a:xfrm>
            <a:off x="9016809" y="3069661"/>
            <a:ext cx="1076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266.7% retorno acumulado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7.6 años</a:t>
            </a:r>
          </a:p>
        </p:txBody>
      </p:sp>
      <p:sp>
        <p:nvSpPr>
          <p:cNvPr id="40" name="TextBox 69">
            <a:extLst>
              <a:ext uri="{FF2B5EF4-FFF2-40B4-BE49-F238E27FC236}">
                <a16:creationId xmlns:a16="http://schemas.microsoft.com/office/drawing/2014/main" id="{2FB04427-AF70-E5C8-FDF4-BC22E1A6BA54}"/>
              </a:ext>
            </a:extLst>
          </p:cNvPr>
          <p:cNvSpPr txBox="1"/>
          <p:nvPr/>
        </p:nvSpPr>
        <p:spPr>
          <a:xfrm>
            <a:off x="10199493" y="4481904"/>
            <a:ext cx="1076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-33.9% retorno acumulado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0.7 meses</a:t>
            </a:r>
          </a:p>
        </p:txBody>
      </p:sp>
      <p:sp>
        <p:nvSpPr>
          <p:cNvPr id="41" name="TextBox 70">
            <a:extLst>
              <a:ext uri="{FF2B5EF4-FFF2-40B4-BE49-F238E27FC236}">
                <a16:creationId xmlns:a16="http://schemas.microsoft.com/office/drawing/2014/main" id="{C1A8279E-0373-5EEC-9DEA-70B65C19E98D}"/>
              </a:ext>
            </a:extLst>
          </p:cNvPr>
          <p:cNvSpPr txBox="1"/>
          <p:nvPr/>
        </p:nvSpPr>
        <p:spPr>
          <a:xfrm>
            <a:off x="10574166" y="3410484"/>
            <a:ext cx="1076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67.6% retorno acumulado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1.5 años</a:t>
            </a:r>
          </a:p>
        </p:txBody>
      </p:sp>
      <p:sp>
        <p:nvSpPr>
          <p:cNvPr id="42" name="TextBox 71">
            <a:extLst>
              <a:ext uri="{FF2B5EF4-FFF2-40B4-BE49-F238E27FC236}">
                <a16:creationId xmlns:a16="http://schemas.microsoft.com/office/drawing/2014/main" id="{570FFF65-8EAE-7DE1-318A-EC152655BAB7}"/>
              </a:ext>
            </a:extLst>
          </p:cNvPr>
          <p:cNvSpPr txBox="1"/>
          <p:nvPr/>
        </p:nvSpPr>
        <p:spPr>
          <a:xfrm>
            <a:off x="10882227" y="4462307"/>
            <a:ext cx="1076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-25.2% retorno acumulado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8.3 meses</a:t>
            </a:r>
          </a:p>
        </p:txBody>
      </p:sp>
      <p:sp>
        <p:nvSpPr>
          <p:cNvPr id="43" name="TextBox 72">
            <a:extLst>
              <a:ext uri="{FF2B5EF4-FFF2-40B4-BE49-F238E27FC236}">
                <a16:creationId xmlns:a16="http://schemas.microsoft.com/office/drawing/2014/main" id="{80423315-0075-D45F-3738-B1315D8AF20D}"/>
              </a:ext>
            </a:extLst>
          </p:cNvPr>
          <p:cNvSpPr txBox="1"/>
          <p:nvPr/>
        </p:nvSpPr>
        <p:spPr>
          <a:xfrm>
            <a:off x="11188230" y="3637830"/>
            <a:ext cx="1076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41.8% retorno acumulado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800" b="0" i="0" u="none" strike="noStrike" kern="0" cap="none" spc="0" normalizeH="0" baseline="0" noProof="0" dirty="0">
                <a:ln>
                  <a:noFill/>
                </a:ln>
                <a:solidFill>
                  <a:sysClr val="windowText" lastClr="000000"/>
                </a:solidFill>
                <a:effectLst/>
                <a:uLnTx/>
                <a:uFillTx/>
                <a:latin typeface="Aptos" panose="02110004020202020204"/>
                <a:ea typeface="+mn-ea"/>
                <a:cs typeface="+mn-cs"/>
              </a:rPr>
              <a:t>1.2 años</a:t>
            </a:r>
          </a:p>
        </p:txBody>
      </p:sp>
    </p:spTree>
    <p:extLst>
      <p:ext uri="{BB962C8B-B14F-4D97-AF65-F5344CB8AC3E}">
        <p14:creationId xmlns:p14="http://schemas.microsoft.com/office/powerpoint/2010/main" val="42727305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8DDA5-F8A2-43F9-900E-8F9F6061B8DE}"/>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74060E0B-E6CF-9BF9-6D89-F91F4ABCBA9B}"/>
              </a:ext>
            </a:extLst>
          </p:cNvPr>
          <p:cNvSpPr>
            <a:spLocks noGrp="1"/>
          </p:cNvSpPr>
          <p:nvPr>
            <p:ph type="title"/>
          </p:nvPr>
        </p:nvSpPr>
        <p:spPr>
          <a:xfrm>
            <a:off x="516000" y="373013"/>
            <a:ext cx="11160000" cy="476518"/>
          </a:xfrm>
        </p:spPr>
        <p:txBody>
          <a:bodyPr>
            <a:noAutofit/>
          </a:bodyPr>
          <a:lstStyle/>
          <a:p>
            <a:r>
              <a:rPr lang="es-MX" sz="1800" b="1" dirty="0"/>
              <a:t>Si bien la volatilidad puede generar tensión en el mercado en el corto plazo, la historia indica que en el largo plazo el mercado se mantiene sólido, ya que, de los últimos 45 años, el mercado ha concluido positivo en 34 de ellos</a:t>
            </a:r>
            <a:br>
              <a:rPr lang="es-MX" sz="1800" b="1" dirty="0"/>
            </a:br>
            <a:endParaRPr lang="es-MX" sz="1800" b="1" dirty="0"/>
          </a:p>
        </p:txBody>
      </p:sp>
      <p:sp>
        <p:nvSpPr>
          <p:cNvPr id="8" name="Marcador de texto 7">
            <a:extLst>
              <a:ext uri="{FF2B5EF4-FFF2-40B4-BE49-F238E27FC236}">
                <a16:creationId xmlns:a16="http://schemas.microsoft.com/office/drawing/2014/main" id="{C153E209-8D04-F9DF-C5FC-8F7E68B3F49C}"/>
              </a:ext>
            </a:extLst>
          </p:cNvPr>
          <p:cNvSpPr>
            <a:spLocks noGrp="1"/>
          </p:cNvSpPr>
          <p:nvPr>
            <p:ph type="body" sz="quarter" idx="11"/>
          </p:nvPr>
        </p:nvSpPr>
        <p:spPr/>
        <p:txBody>
          <a:bodyPr/>
          <a:lstStyle/>
          <a:p>
            <a:r>
              <a:rPr lang="es-MX" dirty="0"/>
              <a:t>Fuente: Actinver con información de la </a:t>
            </a:r>
            <a:r>
              <a:rPr lang="es-MX" dirty="0" err="1"/>
              <a:t>Refinitv</a:t>
            </a:r>
            <a:r>
              <a:rPr lang="es-MX" dirty="0"/>
              <a:t>.</a:t>
            </a:r>
          </a:p>
          <a:p>
            <a:endParaRPr lang="es-MX" dirty="0"/>
          </a:p>
        </p:txBody>
      </p:sp>
      <p:sp>
        <p:nvSpPr>
          <p:cNvPr id="10" name="object 6">
            <a:extLst>
              <a:ext uri="{FF2B5EF4-FFF2-40B4-BE49-F238E27FC236}">
                <a16:creationId xmlns:a16="http://schemas.microsoft.com/office/drawing/2014/main" id="{7261ED21-A2FD-32F3-325C-DF1F3A283B35}"/>
              </a:ext>
            </a:extLst>
          </p:cNvPr>
          <p:cNvSpPr txBox="1"/>
          <p:nvPr/>
        </p:nvSpPr>
        <p:spPr>
          <a:xfrm>
            <a:off x="516000" y="1122929"/>
            <a:ext cx="8930310" cy="319959"/>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lang="es-ES" sz="1000" b="1" i="0" u="none" strike="noStrike" kern="0" cap="none" spc="0" normalizeH="0" baseline="0" noProof="0" dirty="0">
                <a:ln>
                  <a:noFill/>
                </a:ln>
                <a:solidFill>
                  <a:prstClr val="black"/>
                </a:solidFill>
                <a:effectLst/>
                <a:uLnTx/>
                <a:uFillTx/>
                <a:latin typeface="Verdana"/>
                <a:ea typeface="+mn-ea"/>
                <a:cs typeface="Verdana"/>
              </a:rPr>
              <a:t>S&amp;P 500 caída intra año vs retornos anuales</a:t>
            </a:r>
            <a:endParaRPr kumimoji="0" sz="1000" b="0" i="0" u="none" strike="noStrike" kern="0" cap="none" spc="0" normalizeH="0" baseline="0" noProof="0" dirty="0">
              <a:ln>
                <a:noFill/>
              </a:ln>
              <a:solidFill>
                <a:prstClr val="black"/>
              </a:solidFill>
              <a:effectLst/>
              <a:uLnTx/>
              <a:uFillTx/>
              <a:latin typeface="Verdana"/>
              <a:ea typeface="+mn-ea"/>
              <a:cs typeface="Verdana"/>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0" cap="none" spc="0" normalizeH="0" baseline="0" noProof="0" dirty="0">
                <a:ln>
                  <a:noFill/>
                </a:ln>
                <a:solidFill>
                  <a:prstClr val="black"/>
                </a:solidFill>
                <a:effectLst/>
                <a:uLnTx/>
                <a:uFillTx/>
                <a:latin typeface="Verdana"/>
                <a:ea typeface="+mn-ea"/>
                <a:cs typeface="Verdana"/>
              </a:rPr>
              <a:t>(%USD</a:t>
            </a:r>
            <a:r>
              <a:rPr kumimoji="0" lang="es-ES" sz="1000" b="0" i="0" u="none" strike="noStrike" kern="0" cap="none" spc="0" normalizeH="0" baseline="0" noProof="0" dirty="0">
                <a:ln>
                  <a:noFill/>
                </a:ln>
                <a:solidFill>
                  <a:prstClr val="black"/>
                </a:solidFill>
                <a:effectLst/>
                <a:uLnTx/>
                <a:uFillTx/>
                <a:latin typeface="Verdana"/>
                <a:ea typeface="+mn-ea"/>
                <a:cs typeface="Verdana"/>
              </a:rPr>
              <a:t>, 1980 - 2025</a:t>
            </a:r>
            <a:r>
              <a:rPr kumimoji="0" sz="1000" b="0" i="0" u="none" strike="noStrike" kern="0" cap="none" spc="0" normalizeH="0" baseline="0" noProof="0" dirty="0">
                <a:ln>
                  <a:noFill/>
                </a:ln>
                <a:solidFill>
                  <a:prstClr val="black"/>
                </a:solidFill>
                <a:effectLst/>
                <a:uLnTx/>
                <a:uFillTx/>
                <a:latin typeface="Verdana"/>
                <a:ea typeface="+mn-ea"/>
                <a:cs typeface="Verdana"/>
              </a:rPr>
              <a:t>)</a:t>
            </a:r>
          </a:p>
        </p:txBody>
      </p:sp>
      <p:sp>
        <p:nvSpPr>
          <p:cNvPr id="11" name="object 7">
            <a:extLst>
              <a:ext uri="{FF2B5EF4-FFF2-40B4-BE49-F238E27FC236}">
                <a16:creationId xmlns:a16="http://schemas.microsoft.com/office/drawing/2014/main" id="{183CDD47-1EFE-4747-C2B4-52539C38D271}"/>
              </a:ext>
            </a:extLst>
          </p:cNvPr>
          <p:cNvSpPr/>
          <p:nvPr/>
        </p:nvSpPr>
        <p:spPr>
          <a:xfrm>
            <a:off x="516000" y="1578306"/>
            <a:ext cx="10351930" cy="81800"/>
          </a:xfrm>
          <a:custGeom>
            <a:avLst/>
            <a:gdLst/>
            <a:ahLst/>
            <a:cxnLst/>
            <a:rect l="l" t="t" r="r" b="b"/>
            <a:pathLst>
              <a:path w="3246754">
                <a:moveTo>
                  <a:pt x="0" y="0"/>
                </a:moveTo>
                <a:lnTo>
                  <a:pt x="3246373" y="0"/>
                </a:lnTo>
              </a:path>
            </a:pathLst>
          </a:custGeom>
          <a:ln w="9525">
            <a:solidFill>
              <a:srgbClr val="91919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Aptos" panose="02110004020202020204"/>
              <a:ea typeface="+mn-ea"/>
              <a:cs typeface="+mn-cs"/>
            </a:endParaRPr>
          </a:p>
        </p:txBody>
      </p:sp>
      <p:graphicFrame>
        <p:nvGraphicFramePr>
          <p:cNvPr id="12" name="Chart 8">
            <a:extLst>
              <a:ext uri="{FF2B5EF4-FFF2-40B4-BE49-F238E27FC236}">
                <a16:creationId xmlns:a16="http://schemas.microsoft.com/office/drawing/2014/main" id="{E1768E6A-2D03-D50F-346E-47F16DF08945}"/>
              </a:ext>
            </a:extLst>
          </p:cNvPr>
          <p:cNvGraphicFramePr>
            <a:graphicFrameLocks/>
          </p:cNvGraphicFramePr>
          <p:nvPr/>
        </p:nvGraphicFramePr>
        <p:xfrm>
          <a:off x="1038130" y="1795523"/>
          <a:ext cx="9829800" cy="455081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18945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30123" y="292735"/>
            <a:ext cx="624205" cy="513080"/>
          </a:xfrm>
          <a:prstGeom prst="rect">
            <a:avLst/>
          </a:prstGeom>
        </p:spPr>
        <p:txBody>
          <a:bodyPr vert="horz" wrap="square" lIns="0" tIns="12065" rIns="0" bIns="0" rtlCol="0">
            <a:spAutoFit/>
          </a:bodyPr>
          <a:lstStyle/>
          <a:p>
            <a:pPr marL="88900" marR="5080" indent="-76200">
              <a:lnSpc>
                <a:spcPct val="100000"/>
              </a:lnSpc>
              <a:spcBef>
                <a:spcPts val="95"/>
              </a:spcBef>
            </a:pPr>
            <a:r>
              <a:rPr sz="1600" b="1" spc="-10" dirty="0">
                <a:latin typeface="Trebuchet MS"/>
                <a:cs typeface="Trebuchet MS"/>
              </a:rPr>
              <a:t>House </a:t>
            </a:r>
            <a:r>
              <a:rPr sz="1600" b="1" spc="-20" dirty="0">
                <a:latin typeface="Trebuchet MS"/>
                <a:cs typeface="Trebuchet MS"/>
              </a:rPr>
              <a:t>View</a:t>
            </a:r>
            <a:endParaRPr sz="1600">
              <a:latin typeface="Trebuchet MS"/>
              <a:cs typeface="Trebuchet MS"/>
            </a:endParaRPr>
          </a:p>
        </p:txBody>
      </p:sp>
      <p:sp>
        <p:nvSpPr>
          <p:cNvPr id="3" name="object 3"/>
          <p:cNvSpPr txBox="1"/>
          <p:nvPr/>
        </p:nvSpPr>
        <p:spPr>
          <a:xfrm>
            <a:off x="1982470" y="432943"/>
            <a:ext cx="2032000" cy="239395"/>
          </a:xfrm>
          <a:prstGeom prst="rect">
            <a:avLst/>
          </a:prstGeom>
        </p:spPr>
        <p:txBody>
          <a:bodyPr vert="horz" wrap="square" lIns="0" tIns="13335" rIns="0" bIns="0" rtlCol="0">
            <a:spAutoFit/>
          </a:bodyPr>
          <a:lstStyle/>
          <a:p>
            <a:pPr marL="12700">
              <a:lnSpc>
                <a:spcPct val="100000"/>
              </a:lnSpc>
              <a:spcBef>
                <a:spcPts val="105"/>
              </a:spcBef>
            </a:pPr>
            <a:r>
              <a:rPr sz="1400" spc="-70" dirty="0">
                <a:solidFill>
                  <a:srgbClr val="212121"/>
                </a:solidFill>
                <a:latin typeface="Arial Black"/>
                <a:cs typeface="Arial Black"/>
              </a:rPr>
              <a:t>Expectativas</a:t>
            </a:r>
            <a:r>
              <a:rPr sz="1400" spc="-130" dirty="0">
                <a:solidFill>
                  <a:srgbClr val="212121"/>
                </a:solidFill>
                <a:latin typeface="Arial Black"/>
                <a:cs typeface="Arial Black"/>
              </a:rPr>
              <a:t> </a:t>
            </a:r>
            <a:r>
              <a:rPr sz="1400" spc="-20" dirty="0">
                <a:solidFill>
                  <a:srgbClr val="212121"/>
                </a:solidFill>
                <a:latin typeface="Arial Black"/>
                <a:cs typeface="Arial Black"/>
              </a:rPr>
              <a:t>Actinver</a:t>
            </a:r>
            <a:endParaRPr sz="1400">
              <a:latin typeface="Arial Black"/>
              <a:cs typeface="Arial Black"/>
            </a:endParaRPr>
          </a:p>
        </p:txBody>
      </p:sp>
      <p:grpSp>
        <p:nvGrpSpPr>
          <p:cNvPr id="10" name="object 10"/>
          <p:cNvGrpSpPr/>
          <p:nvPr/>
        </p:nvGrpSpPr>
        <p:grpSpPr>
          <a:xfrm>
            <a:off x="1796160" y="1637849"/>
            <a:ext cx="8601075" cy="8890"/>
            <a:chOff x="1796160" y="1637849"/>
            <a:chExt cx="8601075" cy="8890"/>
          </a:xfrm>
        </p:grpSpPr>
        <p:sp>
          <p:nvSpPr>
            <p:cNvPr id="11" name="object 11"/>
            <p:cNvSpPr/>
            <p:nvPr/>
          </p:nvSpPr>
          <p:spPr>
            <a:xfrm>
              <a:off x="1800295" y="1641980"/>
              <a:ext cx="8592820" cy="0"/>
            </a:xfrm>
            <a:custGeom>
              <a:avLst/>
              <a:gdLst/>
              <a:ahLst/>
              <a:cxnLst/>
              <a:rect l="l" t="t" r="r" b="b"/>
              <a:pathLst>
                <a:path w="8592820">
                  <a:moveTo>
                    <a:pt x="0" y="0"/>
                  </a:moveTo>
                  <a:lnTo>
                    <a:pt x="8592613" y="0"/>
                  </a:lnTo>
                </a:path>
              </a:pathLst>
            </a:custGeom>
            <a:ln w="8261">
              <a:solidFill>
                <a:srgbClr val="000000"/>
              </a:solidFill>
            </a:ln>
          </p:spPr>
          <p:txBody>
            <a:bodyPr wrap="square" lIns="0" tIns="0" rIns="0" bIns="0" rtlCol="0"/>
            <a:lstStyle/>
            <a:p>
              <a:endParaRPr/>
            </a:p>
          </p:txBody>
        </p:sp>
        <p:sp>
          <p:nvSpPr>
            <p:cNvPr id="12" name="object 12"/>
            <p:cNvSpPr/>
            <p:nvPr/>
          </p:nvSpPr>
          <p:spPr>
            <a:xfrm>
              <a:off x="1796160" y="1637849"/>
              <a:ext cx="8601075" cy="8890"/>
            </a:xfrm>
            <a:custGeom>
              <a:avLst/>
              <a:gdLst/>
              <a:ahLst/>
              <a:cxnLst/>
              <a:rect l="l" t="t" r="r" b="b"/>
              <a:pathLst>
                <a:path w="8601075" h="8889">
                  <a:moveTo>
                    <a:pt x="8601021" y="0"/>
                  </a:moveTo>
                  <a:lnTo>
                    <a:pt x="0" y="0"/>
                  </a:lnTo>
                  <a:lnTo>
                    <a:pt x="0" y="8261"/>
                  </a:lnTo>
                  <a:lnTo>
                    <a:pt x="8601021" y="8261"/>
                  </a:lnTo>
                  <a:lnTo>
                    <a:pt x="8601021" y="0"/>
                  </a:lnTo>
                  <a:close/>
                </a:path>
              </a:pathLst>
            </a:custGeom>
            <a:solidFill>
              <a:srgbClr val="000000"/>
            </a:solidFill>
          </p:spPr>
          <p:txBody>
            <a:bodyPr wrap="square" lIns="0" tIns="0" rIns="0" bIns="0" rtlCol="0"/>
            <a:lstStyle/>
            <a:p>
              <a:endParaRPr/>
            </a:p>
          </p:txBody>
        </p:sp>
      </p:grpSp>
      <p:graphicFrame>
        <p:nvGraphicFramePr>
          <p:cNvPr id="5" name="object 5"/>
          <p:cNvGraphicFramePr>
            <a:graphicFrameLocks noGrp="1"/>
          </p:cNvGraphicFramePr>
          <p:nvPr/>
        </p:nvGraphicFramePr>
        <p:xfrm>
          <a:off x="1796160" y="1784498"/>
          <a:ext cx="8599169" cy="1505584"/>
        </p:xfrm>
        <a:graphic>
          <a:graphicData uri="http://schemas.openxmlformats.org/drawingml/2006/table">
            <a:tbl>
              <a:tblPr firstRow="1" bandRow="1">
                <a:tableStyleId>{2D5ABB26-0587-4C30-8999-92F81FD0307C}</a:tableStyleId>
              </a:tblPr>
              <a:tblGrid>
                <a:gridCol w="3219450">
                  <a:extLst>
                    <a:ext uri="{9D8B030D-6E8A-4147-A177-3AD203B41FA5}">
                      <a16:colId xmlns:a16="http://schemas.microsoft.com/office/drawing/2014/main" val="20000"/>
                    </a:ext>
                  </a:extLst>
                </a:gridCol>
                <a:gridCol w="2280285">
                  <a:extLst>
                    <a:ext uri="{9D8B030D-6E8A-4147-A177-3AD203B41FA5}">
                      <a16:colId xmlns:a16="http://schemas.microsoft.com/office/drawing/2014/main" val="20001"/>
                    </a:ext>
                  </a:extLst>
                </a:gridCol>
                <a:gridCol w="1547494">
                  <a:extLst>
                    <a:ext uri="{9D8B030D-6E8A-4147-A177-3AD203B41FA5}">
                      <a16:colId xmlns:a16="http://schemas.microsoft.com/office/drawing/2014/main" val="20002"/>
                    </a:ext>
                  </a:extLst>
                </a:gridCol>
                <a:gridCol w="1551940">
                  <a:extLst>
                    <a:ext uri="{9D8B030D-6E8A-4147-A177-3AD203B41FA5}">
                      <a16:colId xmlns:a16="http://schemas.microsoft.com/office/drawing/2014/main" val="20003"/>
                    </a:ext>
                  </a:extLst>
                </a:gridCol>
              </a:tblGrid>
              <a:tr h="304165">
                <a:tc gridSpan="2">
                  <a:txBody>
                    <a:bodyPr/>
                    <a:lstStyle/>
                    <a:p>
                      <a:pPr marR="600710" algn="r">
                        <a:lnSpc>
                          <a:spcPts val="1290"/>
                        </a:lnSpc>
                      </a:pPr>
                      <a:r>
                        <a:rPr sz="1150" b="1" spc="-20" dirty="0">
                          <a:latin typeface="Arial"/>
                          <a:cs typeface="Arial"/>
                        </a:rPr>
                        <a:t>2025</a:t>
                      </a:r>
                      <a:endParaRPr sz="1150">
                        <a:latin typeface="Arial"/>
                        <a:cs typeface="Arial"/>
                      </a:endParaRPr>
                    </a:p>
                  </a:txBody>
                  <a:tcPr marL="0" marR="0" marT="0" marB="0">
                    <a:lnB w="9525">
                      <a:solidFill>
                        <a:srgbClr val="000000"/>
                      </a:solidFill>
                      <a:prstDash val="solid"/>
                    </a:lnB>
                  </a:tcPr>
                </a:tc>
                <a:tc hMerge="1">
                  <a:txBody>
                    <a:bodyPr/>
                    <a:lstStyle/>
                    <a:p>
                      <a:endParaRPr/>
                    </a:p>
                  </a:txBody>
                  <a:tcPr marL="0" marR="0" marT="0" marB="0"/>
                </a:tc>
                <a:tc>
                  <a:txBody>
                    <a:bodyPr/>
                    <a:lstStyle/>
                    <a:p>
                      <a:pPr algn="ctr">
                        <a:lnSpc>
                          <a:spcPts val="1290"/>
                        </a:lnSpc>
                      </a:pPr>
                      <a:r>
                        <a:rPr sz="1150" b="1" spc="-20" dirty="0">
                          <a:latin typeface="Arial"/>
                          <a:cs typeface="Arial"/>
                        </a:rPr>
                        <a:t>2026</a:t>
                      </a:r>
                      <a:endParaRPr sz="1150">
                        <a:latin typeface="Arial"/>
                        <a:cs typeface="Arial"/>
                      </a:endParaRPr>
                    </a:p>
                  </a:txBody>
                  <a:tcPr marL="0" marR="0" marT="0" marB="0">
                    <a:lnB w="9525">
                      <a:solidFill>
                        <a:srgbClr val="000000"/>
                      </a:solidFill>
                      <a:prstDash val="solid"/>
                    </a:lnB>
                  </a:tcPr>
                </a:tc>
                <a:tc>
                  <a:txBody>
                    <a:bodyPr/>
                    <a:lstStyle/>
                    <a:p>
                      <a:pPr algn="ctr">
                        <a:lnSpc>
                          <a:spcPts val="1290"/>
                        </a:lnSpc>
                      </a:pPr>
                      <a:r>
                        <a:rPr sz="1150" b="1" spc="-20" dirty="0">
                          <a:latin typeface="Arial"/>
                          <a:cs typeface="Arial"/>
                        </a:rPr>
                        <a:t>2027</a:t>
                      </a:r>
                      <a:endParaRPr sz="1150">
                        <a:latin typeface="Arial"/>
                        <a:cs typeface="Arial"/>
                      </a:endParaRPr>
                    </a:p>
                  </a:txBody>
                  <a:tcPr marL="0" marR="0" marT="0" marB="0">
                    <a:lnB w="9525">
                      <a:solidFill>
                        <a:srgbClr val="000000"/>
                      </a:solidFill>
                      <a:prstDash val="solid"/>
                    </a:lnB>
                  </a:tcPr>
                </a:tc>
                <a:extLst>
                  <a:ext uri="{0D108BD9-81ED-4DB2-BD59-A6C34878D82A}">
                    <a16:rowId xmlns:a16="http://schemas.microsoft.com/office/drawing/2014/main" val="10000"/>
                  </a:ext>
                </a:extLst>
              </a:tr>
              <a:tr h="243840">
                <a:tc gridSpan="4">
                  <a:txBody>
                    <a:bodyPr/>
                    <a:lstStyle/>
                    <a:p>
                      <a:pPr marL="33020">
                        <a:lnSpc>
                          <a:spcPct val="100000"/>
                        </a:lnSpc>
                        <a:spcBef>
                          <a:spcPts val="250"/>
                        </a:spcBef>
                      </a:pPr>
                      <a:r>
                        <a:rPr sz="1150" b="1" spc="-10" dirty="0">
                          <a:latin typeface="Arial"/>
                          <a:cs typeface="Arial"/>
                        </a:rPr>
                        <a:t>México</a:t>
                      </a:r>
                      <a:endParaRPr sz="1150">
                        <a:latin typeface="Arial"/>
                        <a:cs typeface="Arial"/>
                      </a:endParaRPr>
                    </a:p>
                  </a:txBody>
                  <a:tcPr marL="0" marR="0" marT="31750" marB="0">
                    <a:lnT w="9525">
                      <a:solidFill>
                        <a:srgbClr val="000000"/>
                      </a:solidFill>
                      <a:prstDash val="solid"/>
                    </a:lnT>
                    <a:solidFill>
                      <a:srgbClr val="BEBEBE"/>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56540">
                <a:tc>
                  <a:txBody>
                    <a:bodyPr/>
                    <a:lstStyle/>
                    <a:p>
                      <a:pPr marL="231775">
                        <a:lnSpc>
                          <a:spcPct val="100000"/>
                        </a:lnSpc>
                        <a:spcBef>
                          <a:spcPts val="280"/>
                        </a:spcBef>
                      </a:pPr>
                      <a:r>
                        <a:rPr sz="1150" dirty="0">
                          <a:latin typeface="Arial MT"/>
                          <a:cs typeface="Arial MT"/>
                        </a:rPr>
                        <a:t>PIB</a:t>
                      </a:r>
                      <a:r>
                        <a:rPr sz="1150" spc="-10" dirty="0">
                          <a:latin typeface="Arial MT"/>
                          <a:cs typeface="Arial MT"/>
                        </a:rPr>
                        <a:t> </a:t>
                      </a:r>
                      <a:r>
                        <a:rPr sz="1150" dirty="0">
                          <a:latin typeface="Arial MT"/>
                          <a:cs typeface="Arial MT"/>
                        </a:rPr>
                        <a:t>(%</a:t>
                      </a:r>
                      <a:r>
                        <a:rPr sz="1150" spc="-15" dirty="0">
                          <a:latin typeface="Arial MT"/>
                          <a:cs typeface="Arial MT"/>
                        </a:rPr>
                        <a:t> </a:t>
                      </a:r>
                      <a:r>
                        <a:rPr sz="1150" spc="-10" dirty="0">
                          <a:latin typeface="Arial MT"/>
                          <a:cs typeface="Arial MT"/>
                        </a:rPr>
                        <a:t>anual)</a:t>
                      </a:r>
                      <a:endParaRPr sz="1150">
                        <a:latin typeface="Arial MT"/>
                        <a:cs typeface="Arial MT"/>
                      </a:endParaRPr>
                    </a:p>
                  </a:txBody>
                  <a:tcPr marL="0" marR="0" marT="35560" marB="0">
                    <a:solidFill>
                      <a:srgbClr val="F1F1F1"/>
                    </a:solidFill>
                  </a:tcPr>
                </a:tc>
                <a:tc>
                  <a:txBody>
                    <a:bodyPr/>
                    <a:lstStyle/>
                    <a:p>
                      <a:pPr marR="658495" algn="r">
                        <a:lnSpc>
                          <a:spcPct val="100000"/>
                        </a:lnSpc>
                        <a:spcBef>
                          <a:spcPts val="280"/>
                        </a:spcBef>
                      </a:pPr>
                      <a:r>
                        <a:rPr sz="1150" b="1" spc="-25" dirty="0">
                          <a:latin typeface="Arial"/>
                          <a:cs typeface="Arial"/>
                        </a:rPr>
                        <a:t>0.6</a:t>
                      </a:r>
                      <a:endParaRPr sz="1150">
                        <a:latin typeface="Arial"/>
                        <a:cs typeface="Arial"/>
                      </a:endParaRPr>
                    </a:p>
                  </a:txBody>
                  <a:tcPr marL="0" marR="0" marT="35560" marB="0">
                    <a:solidFill>
                      <a:srgbClr val="F1F1F1"/>
                    </a:solidFill>
                  </a:tcPr>
                </a:tc>
                <a:tc>
                  <a:txBody>
                    <a:bodyPr/>
                    <a:lstStyle/>
                    <a:p>
                      <a:pPr marL="8255" algn="ctr">
                        <a:lnSpc>
                          <a:spcPct val="100000"/>
                        </a:lnSpc>
                        <a:spcBef>
                          <a:spcPts val="280"/>
                        </a:spcBef>
                      </a:pPr>
                      <a:r>
                        <a:rPr sz="1150" spc="-25" dirty="0">
                          <a:solidFill>
                            <a:srgbClr val="585858"/>
                          </a:solidFill>
                          <a:latin typeface="Arial MT"/>
                          <a:cs typeface="Arial MT"/>
                        </a:rPr>
                        <a:t>1.2</a:t>
                      </a:r>
                      <a:endParaRPr sz="1150">
                        <a:latin typeface="Arial MT"/>
                        <a:cs typeface="Arial MT"/>
                      </a:endParaRPr>
                    </a:p>
                  </a:txBody>
                  <a:tcPr marL="0" marR="0" marT="35560" marB="0">
                    <a:solidFill>
                      <a:srgbClr val="F1F1F1"/>
                    </a:solidFill>
                  </a:tcPr>
                </a:tc>
                <a:tc>
                  <a:txBody>
                    <a:bodyPr/>
                    <a:lstStyle/>
                    <a:p>
                      <a:pPr marL="3175" algn="ctr">
                        <a:lnSpc>
                          <a:spcPct val="100000"/>
                        </a:lnSpc>
                        <a:spcBef>
                          <a:spcPts val="280"/>
                        </a:spcBef>
                      </a:pPr>
                      <a:r>
                        <a:rPr sz="1150" spc="-25" dirty="0">
                          <a:solidFill>
                            <a:srgbClr val="585858"/>
                          </a:solidFill>
                          <a:latin typeface="Arial MT"/>
                          <a:cs typeface="Arial MT"/>
                        </a:rPr>
                        <a:t>1.9</a:t>
                      </a:r>
                      <a:endParaRPr sz="1150">
                        <a:latin typeface="Arial MT"/>
                        <a:cs typeface="Arial MT"/>
                      </a:endParaRPr>
                    </a:p>
                  </a:txBody>
                  <a:tcPr marL="0" marR="0" marT="35560" marB="0">
                    <a:solidFill>
                      <a:srgbClr val="F1F1F1"/>
                    </a:solidFill>
                  </a:tcPr>
                </a:tc>
                <a:extLst>
                  <a:ext uri="{0D108BD9-81ED-4DB2-BD59-A6C34878D82A}">
                    <a16:rowId xmlns:a16="http://schemas.microsoft.com/office/drawing/2014/main" val="10002"/>
                  </a:ext>
                </a:extLst>
              </a:tr>
              <a:tr h="239395">
                <a:tc>
                  <a:txBody>
                    <a:bodyPr/>
                    <a:lstStyle/>
                    <a:p>
                      <a:pPr marL="231775">
                        <a:lnSpc>
                          <a:spcPct val="100000"/>
                        </a:lnSpc>
                        <a:spcBef>
                          <a:spcPts val="215"/>
                        </a:spcBef>
                      </a:pPr>
                      <a:r>
                        <a:rPr sz="1150" dirty="0">
                          <a:latin typeface="Arial MT"/>
                          <a:cs typeface="Arial MT"/>
                        </a:rPr>
                        <a:t>Inflación</a:t>
                      </a:r>
                      <a:r>
                        <a:rPr sz="1150" spc="10" dirty="0">
                          <a:latin typeface="Arial MT"/>
                          <a:cs typeface="Arial MT"/>
                        </a:rPr>
                        <a:t> </a:t>
                      </a:r>
                      <a:r>
                        <a:rPr sz="1150" dirty="0">
                          <a:latin typeface="Arial MT"/>
                          <a:cs typeface="Arial MT"/>
                        </a:rPr>
                        <a:t>General</a:t>
                      </a:r>
                      <a:r>
                        <a:rPr sz="1150" spc="10" dirty="0">
                          <a:latin typeface="Arial MT"/>
                          <a:cs typeface="Arial MT"/>
                        </a:rPr>
                        <a:t> </a:t>
                      </a:r>
                      <a:r>
                        <a:rPr sz="1150" spc="-25" dirty="0">
                          <a:latin typeface="Arial MT"/>
                          <a:cs typeface="Arial MT"/>
                        </a:rPr>
                        <a:t>(%)</a:t>
                      </a:r>
                      <a:endParaRPr sz="1150">
                        <a:latin typeface="Arial MT"/>
                        <a:cs typeface="Arial MT"/>
                      </a:endParaRPr>
                    </a:p>
                  </a:txBody>
                  <a:tcPr marL="0" marR="0" marT="27305" marB="0"/>
                </a:tc>
                <a:tc>
                  <a:txBody>
                    <a:bodyPr/>
                    <a:lstStyle/>
                    <a:p>
                      <a:pPr marR="658495" algn="r">
                        <a:lnSpc>
                          <a:spcPct val="100000"/>
                        </a:lnSpc>
                        <a:spcBef>
                          <a:spcPts val="215"/>
                        </a:spcBef>
                      </a:pPr>
                      <a:r>
                        <a:rPr sz="1150" b="1" spc="-25" dirty="0">
                          <a:latin typeface="Arial"/>
                          <a:cs typeface="Arial"/>
                        </a:rPr>
                        <a:t>3.7</a:t>
                      </a:r>
                      <a:endParaRPr sz="1150">
                        <a:latin typeface="Arial"/>
                        <a:cs typeface="Arial"/>
                      </a:endParaRPr>
                    </a:p>
                  </a:txBody>
                  <a:tcPr marL="0" marR="0" marT="27305" marB="0"/>
                </a:tc>
                <a:tc>
                  <a:txBody>
                    <a:bodyPr/>
                    <a:lstStyle/>
                    <a:p>
                      <a:pPr marL="8255" algn="ctr">
                        <a:lnSpc>
                          <a:spcPct val="100000"/>
                        </a:lnSpc>
                        <a:spcBef>
                          <a:spcPts val="215"/>
                        </a:spcBef>
                      </a:pPr>
                      <a:r>
                        <a:rPr sz="1150" spc="-25" dirty="0">
                          <a:solidFill>
                            <a:srgbClr val="585858"/>
                          </a:solidFill>
                          <a:latin typeface="Arial MT"/>
                          <a:cs typeface="Arial MT"/>
                        </a:rPr>
                        <a:t>3.9</a:t>
                      </a:r>
                      <a:endParaRPr sz="1150">
                        <a:latin typeface="Arial MT"/>
                        <a:cs typeface="Arial MT"/>
                      </a:endParaRPr>
                    </a:p>
                  </a:txBody>
                  <a:tcPr marL="0" marR="0" marT="27305" marB="0"/>
                </a:tc>
                <a:tc>
                  <a:txBody>
                    <a:bodyPr/>
                    <a:lstStyle/>
                    <a:p>
                      <a:pPr marL="3175" algn="ctr">
                        <a:lnSpc>
                          <a:spcPct val="100000"/>
                        </a:lnSpc>
                        <a:spcBef>
                          <a:spcPts val="215"/>
                        </a:spcBef>
                      </a:pPr>
                      <a:r>
                        <a:rPr sz="1150" spc="-25" dirty="0">
                          <a:solidFill>
                            <a:srgbClr val="585858"/>
                          </a:solidFill>
                          <a:latin typeface="Arial MT"/>
                          <a:cs typeface="Arial MT"/>
                        </a:rPr>
                        <a:t>3.8</a:t>
                      </a:r>
                      <a:endParaRPr sz="1150">
                        <a:latin typeface="Arial MT"/>
                        <a:cs typeface="Arial MT"/>
                      </a:endParaRPr>
                    </a:p>
                  </a:txBody>
                  <a:tcPr marL="0" marR="0" marT="27305" marB="0"/>
                </a:tc>
                <a:extLst>
                  <a:ext uri="{0D108BD9-81ED-4DB2-BD59-A6C34878D82A}">
                    <a16:rowId xmlns:a16="http://schemas.microsoft.com/office/drawing/2014/main" val="10003"/>
                  </a:ext>
                </a:extLst>
              </a:tr>
              <a:tr h="255904">
                <a:tc>
                  <a:txBody>
                    <a:bodyPr/>
                    <a:lstStyle/>
                    <a:p>
                      <a:pPr marL="231775">
                        <a:lnSpc>
                          <a:spcPct val="100000"/>
                        </a:lnSpc>
                        <a:spcBef>
                          <a:spcPts val="280"/>
                        </a:spcBef>
                      </a:pPr>
                      <a:r>
                        <a:rPr sz="1150" dirty="0">
                          <a:latin typeface="Arial MT"/>
                          <a:cs typeface="Arial MT"/>
                        </a:rPr>
                        <a:t>Inflación</a:t>
                      </a:r>
                      <a:r>
                        <a:rPr sz="1150" spc="25" dirty="0">
                          <a:latin typeface="Arial MT"/>
                          <a:cs typeface="Arial MT"/>
                        </a:rPr>
                        <a:t> </a:t>
                      </a:r>
                      <a:r>
                        <a:rPr sz="1150" dirty="0">
                          <a:latin typeface="Arial MT"/>
                          <a:cs typeface="Arial MT"/>
                        </a:rPr>
                        <a:t>Subyacente</a:t>
                      </a:r>
                      <a:r>
                        <a:rPr sz="1150" spc="25" dirty="0">
                          <a:latin typeface="Arial MT"/>
                          <a:cs typeface="Arial MT"/>
                        </a:rPr>
                        <a:t> </a:t>
                      </a:r>
                      <a:r>
                        <a:rPr sz="1150" spc="-25" dirty="0">
                          <a:latin typeface="Arial MT"/>
                          <a:cs typeface="Arial MT"/>
                        </a:rPr>
                        <a:t>(%)</a:t>
                      </a:r>
                      <a:endParaRPr sz="1150">
                        <a:latin typeface="Arial MT"/>
                        <a:cs typeface="Arial MT"/>
                      </a:endParaRPr>
                    </a:p>
                  </a:txBody>
                  <a:tcPr marL="0" marR="0" marT="35560" marB="0">
                    <a:solidFill>
                      <a:srgbClr val="F1F1F1"/>
                    </a:solidFill>
                  </a:tcPr>
                </a:tc>
                <a:tc>
                  <a:txBody>
                    <a:bodyPr/>
                    <a:lstStyle/>
                    <a:p>
                      <a:pPr marR="658495" algn="r">
                        <a:lnSpc>
                          <a:spcPct val="100000"/>
                        </a:lnSpc>
                        <a:spcBef>
                          <a:spcPts val="280"/>
                        </a:spcBef>
                      </a:pPr>
                      <a:r>
                        <a:rPr sz="1150" b="1" spc="-25" dirty="0">
                          <a:latin typeface="Arial"/>
                          <a:cs typeface="Arial"/>
                        </a:rPr>
                        <a:t>4.3</a:t>
                      </a:r>
                      <a:endParaRPr sz="1150">
                        <a:latin typeface="Arial"/>
                        <a:cs typeface="Arial"/>
                      </a:endParaRPr>
                    </a:p>
                  </a:txBody>
                  <a:tcPr marL="0" marR="0" marT="35560" marB="0">
                    <a:solidFill>
                      <a:srgbClr val="F1F1F1"/>
                    </a:solidFill>
                  </a:tcPr>
                </a:tc>
                <a:tc>
                  <a:txBody>
                    <a:bodyPr/>
                    <a:lstStyle/>
                    <a:p>
                      <a:pPr marL="8255" algn="ctr">
                        <a:lnSpc>
                          <a:spcPct val="100000"/>
                        </a:lnSpc>
                        <a:spcBef>
                          <a:spcPts val="280"/>
                        </a:spcBef>
                      </a:pPr>
                      <a:r>
                        <a:rPr sz="1150" spc="-25" dirty="0">
                          <a:solidFill>
                            <a:srgbClr val="585858"/>
                          </a:solidFill>
                          <a:latin typeface="Arial MT"/>
                          <a:cs typeface="Arial MT"/>
                        </a:rPr>
                        <a:t>3.9</a:t>
                      </a:r>
                      <a:endParaRPr sz="1150">
                        <a:latin typeface="Arial MT"/>
                        <a:cs typeface="Arial MT"/>
                      </a:endParaRPr>
                    </a:p>
                  </a:txBody>
                  <a:tcPr marL="0" marR="0" marT="35560" marB="0">
                    <a:solidFill>
                      <a:srgbClr val="F1F1F1"/>
                    </a:solidFill>
                  </a:tcPr>
                </a:tc>
                <a:tc>
                  <a:txBody>
                    <a:bodyPr/>
                    <a:lstStyle/>
                    <a:p>
                      <a:pPr marL="3175" algn="ctr">
                        <a:lnSpc>
                          <a:spcPct val="100000"/>
                        </a:lnSpc>
                        <a:spcBef>
                          <a:spcPts val="280"/>
                        </a:spcBef>
                      </a:pPr>
                      <a:r>
                        <a:rPr sz="1150" spc="-25" dirty="0">
                          <a:solidFill>
                            <a:srgbClr val="585858"/>
                          </a:solidFill>
                          <a:latin typeface="Arial MT"/>
                          <a:cs typeface="Arial MT"/>
                        </a:rPr>
                        <a:t>3.8</a:t>
                      </a:r>
                      <a:endParaRPr sz="1150">
                        <a:latin typeface="Arial MT"/>
                        <a:cs typeface="Arial MT"/>
                      </a:endParaRPr>
                    </a:p>
                  </a:txBody>
                  <a:tcPr marL="0" marR="0" marT="35560" marB="0">
                    <a:solidFill>
                      <a:srgbClr val="F1F1F1"/>
                    </a:solidFill>
                  </a:tcPr>
                </a:tc>
                <a:extLst>
                  <a:ext uri="{0D108BD9-81ED-4DB2-BD59-A6C34878D82A}">
                    <a16:rowId xmlns:a16="http://schemas.microsoft.com/office/drawing/2014/main" val="10004"/>
                  </a:ext>
                </a:extLst>
              </a:tr>
              <a:tr h="205740">
                <a:tc>
                  <a:txBody>
                    <a:bodyPr/>
                    <a:lstStyle/>
                    <a:p>
                      <a:pPr marL="231775">
                        <a:lnSpc>
                          <a:spcPts val="1300"/>
                        </a:lnSpc>
                        <a:spcBef>
                          <a:spcPts val="220"/>
                        </a:spcBef>
                      </a:pPr>
                      <a:r>
                        <a:rPr sz="1150" dirty="0">
                          <a:latin typeface="Arial MT"/>
                          <a:cs typeface="Arial MT"/>
                        </a:rPr>
                        <a:t>Tasa</a:t>
                      </a:r>
                      <a:r>
                        <a:rPr sz="1150" spc="60" dirty="0">
                          <a:latin typeface="Arial MT"/>
                          <a:cs typeface="Arial MT"/>
                        </a:rPr>
                        <a:t> </a:t>
                      </a:r>
                      <a:r>
                        <a:rPr sz="1150" dirty="0">
                          <a:latin typeface="Arial MT"/>
                          <a:cs typeface="Arial MT"/>
                        </a:rPr>
                        <a:t>de</a:t>
                      </a:r>
                      <a:r>
                        <a:rPr sz="1150" spc="60" dirty="0">
                          <a:latin typeface="Arial MT"/>
                          <a:cs typeface="Arial MT"/>
                        </a:rPr>
                        <a:t> </a:t>
                      </a:r>
                      <a:r>
                        <a:rPr sz="1150" dirty="0">
                          <a:latin typeface="Arial MT"/>
                          <a:cs typeface="Arial MT"/>
                        </a:rPr>
                        <a:t>Referencia</a:t>
                      </a:r>
                      <a:r>
                        <a:rPr sz="1150" spc="60" dirty="0">
                          <a:latin typeface="Arial MT"/>
                          <a:cs typeface="Arial MT"/>
                        </a:rPr>
                        <a:t> </a:t>
                      </a:r>
                      <a:r>
                        <a:rPr sz="1150" spc="-25" dirty="0">
                          <a:latin typeface="Arial MT"/>
                          <a:cs typeface="Arial MT"/>
                        </a:rPr>
                        <a:t>(%)</a:t>
                      </a:r>
                      <a:endParaRPr sz="1150">
                        <a:latin typeface="Arial MT"/>
                        <a:cs typeface="Arial MT"/>
                      </a:endParaRPr>
                    </a:p>
                  </a:txBody>
                  <a:tcPr marL="0" marR="0" marT="27940" marB="0"/>
                </a:tc>
                <a:tc>
                  <a:txBody>
                    <a:bodyPr/>
                    <a:lstStyle/>
                    <a:p>
                      <a:pPr marR="617220" algn="r">
                        <a:lnSpc>
                          <a:spcPts val="1300"/>
                        </a:lnSpc>
                        <a:spcBef>
                          <a:spcPts val="220"/>
                        </a:spcBef>
                      </a:pPr>
                      <a:r>
                        <a:rPr sz="1150" b="1" spc="-20" dirty="0">
                          <a:latin typeface="Arial"/>
                          <a:cs typeface="Arial"/>
                        </a:rPr>
                        <a:t>7.00</a:t>
                      </a:r>
                      <a:endParaRPr sz="1150">
                        <a:latin typeface="Arial"/>
                        <a:cs typeface="Arial"/>
                      </a:endParaRPr>
                    </a:p>
                  </a:txBody>
                  <a:tcPr marL="0" marR="0" marT="27940" marB="0"/>
                </a:tc>
                <a:tc>
                  <a:txBody>
                    <a:bodyPr/>
                    <a:lstStyle/>
                    <a:p>
                      <a:pPr marL="8255" algn="ctr">
                        <a:lnSpc>
                          <a:spcPts val="1300"/>
                        </a:lnSpc>
                        <a:spcBef>
                          <a:spcPts val="220"/>
                        </a:spcBef>
                      </a:pPr>
                      <a:r>
                        <a:rPr sz="1150" spc="-20" dirty="0">
                          <a:solidFill>
                            <a:srgbClr val="585858"/>
                          </a:solidFill>
                          <a:latin typeface="Arial MT"/>
                          <a:cs typeface="Arial MT"/>
                        </a:rPr>
                        <a:t>6.50</a:t>
                      </a:r>
                      <a:endParaRPr sz="1150">
                        <a:latin typeface="Arial MT"/>
                        <a:cs typeface="Arial MT"/>
                      </a:endParaRPr>
                    </a:p>
                  </a:txBody>
                  <a:tcPr marL="0" marR="0" marT="27940" marB="0"/>
                </a:tc>
                <a:tc>
                  <a:txBody>
                    <a:bodyPr/>
                    <a:lstStyle/>
                    <a:p>
                      <a:pPr marL="3175" algn="ctr">
                        <a:lnSpc>
                          <a:spcPts val="1300"/>
                        </a:lnSpc>
                        <a:spcBef>
                          <a:spcPts val="220"/>
                        </a:spcBef>
                      </a:pPr>
                      <a:r>
                        <a:rPr sz="1150" spc="-20" dirty="0">
                          <a:solidFill>
                            <a:srgbClr val="585858"/>
                          </a:solidFill>
                          <a:latin typeface="Arial MT"/>
                          <a:cs typeface="Arial MT"/>
                        </a:rPr>
                        <a:t>6.50</a:t>
                      </a:r>
                      <a:endParaRPr sz="1150">
                        <a:latin typeface="Arial MT"/>
                        <a:cs typeface="Arial MT"/>
                      </a:endParaRPr>
                    </a:p>
                  </a:txBody>
                  <a:tcPr marL="0" marR="0" marT="27940" marB="0"/>
                </a:tc>
                <a:extLst>
                  <a:ext uri="{0D108BD9-81ED-4DB2-BD59-A6C34878D82A}">
                    <a16:rowId xmlns:a16="http://schemas.microsoft.com/office/drawing/2014/main" val="10005"/>
                  </a:ext>
                </a:extLst>
              </a:tr>
            </a:tbl>
          </a:graphicData>
        </a:graphic>
      </p:graphicFrame>
      <p:graphicFrame>
        <p:nvGraphicFramePr>
          <p:cNvPr id="6" name="object 6"/>
          <p:cNvGraphicFramePr>
            <a:graphicFrameLocks noGrp="1"/>
          </p:cNvGraphicFramePr>
          <p:nvPr/>
        </p:nvGraphicFramePr>
        <p:xfrm>
          <a:off x="1796160" y="3326591"/>
          <a:ext cx="8599803" cy="751839"/>
        </p:xfrm>
        <a:graphic>
          <a:graphicData uri="http://schemas.openxmlformats.org/drawingml/2006/table">
            <a:tbl>
              <a:tblPr firstRow="1" bandRow="1">
                <a:tableStyleId>{2D5ABB26-0587-4C30-8999-92F81FD0307C}</a:tableStyleId>
              </a:tblPr>
              <a:tblGrid>
                <a:gridCol w="3289935">
                  <a:extLst>
                    <a:ext uri="{9D8B030D-6E8A-4147-A177-3AD203B41FA5}">
                      <a16:colId xmlns:a16="http://schemas.microsoft.com/office/drawing/2014/main" val="20000"/>
                    </a:ext>
                  </a:extLst>
                </a:gridCol>
                <a:gridCol w="2214244">
                  <a:extLst>
                    <a:ext uri="{9D8B030D-6E8A-4147-A177-3AD203B41FA5}">
                      <a16:colId xmlns:a16="http://schemas.microsoft.com/office/drawing/2014/main" val="20001"/>
                    </a:ext>
                  </a:extLst>
                </a:gridCol>
                <a:gridCol w="1547495">
                  <a:extLst>
                    <a:ext uri="{9D8B030D-6E8A-4147-A177-3AD203B41FA5}">
                      <a16:colId xmlns:a16="http://schemas.microsoft.com/office/drawing/2014/main" val="20002"/>
                    </a:ext>
                  </a:extLst>
                </a:gridCol>
                <a:gridCol w="1548129">
                  <a:extLst>
                    <a:ext uri="{9D8B030D-6E8A-4147-A177-3AD203B41FA5}">
                      <a16:colId xmlns:a16="http://schemas.microsoft.com/office/drawing/2014/main" val="20003"/>
                    </a:ext>
                  </a:extLst>
                </a:gridCol>
              </a:tblGrid>
              <a:tr h="247650">
                <a:tc>
                  <a:txBody>
                    <a:bodyPr/>
                    <a:lstStyle/>
                    <a:p>
                      <a:pPr marL="231775">
                        <a:lnSpc>
                          <a:spcPct val="100000"/>
                        </a:lnSpc>
                        <a:spcBef>
                          <a:spcPts val="280"/>
                        </a:spcBef>
                      </a:pPr>
                      <a:r>
                        <a:rPr sz="1150" dirty="0">
                          <a:latin typeface="Arial MT"/>
                          <a:cs typeface="Arial MT"/>
                        </a:rPr>
                        <a:t>USDMXN</a:t>
                      </a:r>
                      <a:r>
                        <a:rPr sz="1150" spc="25" dirty="0">
                          <a:latin typeface="Arial MT"/>
                          <a:cs typeface="Arial MT"/>
                        </a:rPr>
                        <a:t> </a:t>
                      </a:r>
                      <a:r>
                        <a:rPr sz="1150" dirty="0">
                          <a:latin typeface="Arial MT"/>
                          <a:cs typeface="Arial MT"/>
                        </a:rPr>
                        <a:t>(pesos</a:t>
                      </a:r>
                      <a:r>
                        <a:rPr sz="1150" spc="25" dirty="0">
                          <a:latin typeface="Arial MT"/>
                          <a:cs typeface="Arial MT"/>
                        </a:rPr>
                        <a:t> </a:t>
                      </a:r>
                      <a:r>
                        <a:rPr sz="1150" dirty="0">
                          <a:latin typeface="Arial MT"/>
                          <a:cs typeface="Arial MT"/>
                        </a:rPr>
                        <a:t>por</a:t>
                      </a:r>
                      <a:r>
                        <a:rPr sz="1150" spc="25" dirty="0">
                          <a:latin typeface="Arial MT"/>
                          <a:cs typeface="Arial MT"/>
                        </a:rPr>
                        <a:t> </a:t>
                      </a:r>
                      <a:r>
                        <a:rPr sz="1150" spc="-10" dirty="0">
                          <a:latin typeface="Arial MT"/>
                          <a:cs typeface="Arial MT"/>
                        </a:rPr>
                        <a:t>dólar)</a:t>
                      </a:r>
                      <a:endParaRPr sz="1150">
                        <a:latin typeface="Arial MT"/>
                        <a:cs typeface="Arial MT"/>
                      </a:endParaRPr>
                    </a:p>
                  </a:txBody>
                  <a:tcPr marL="0" marR="0" marT="35560" marB="0">
                    <a:solidFill>
                      <a:srgbClr val="F1F1F1"/>
                    </a:solidFill>
                  </a:tcPr>
                </a:tc>
                <a:tc>
                  <a:txBody>
                    <a:bodyPr/>
                    <a:lstStyle/>
                    <a:p>
                      <a:pPr marR="581025" algn="r">
                        <a:lnSpc>
                          <a:spcPct val="100000"/>
                        </a:lnSpc>
                        <a:spcBef>
                          <a:spcPts val="280"/>
                        </a:spcBef>
                      </a:pPr>
                      <a:r>
                        <a:rPr sz="1150" b="1" spc="-10" dirty="0">
                          <a:latin typeface="Arial"/>
                          <a:cs typeface="Arial"/>
                        </a:rPr>
                        <a:t>18.00</a:t>
                      </a:r>
                      <a:endParaRPr sz="1150">
                        <a:latin typeface="Arial"/>
                        <a:cs typeface="Arial"/>
                      </a:endParaRPr>
                    </a:p>
                  </a:txBody>
                  <a:tcPr marL="0" marR="0" marT="35560" marB="0">
                    <a:solidFill>
                      <a:srgbClr val="F1F1F1"/>
                    </a:solidFill>
                  </a:tcPr>
                </a:tc>
                <a:tc>
                  <a:txBody>
                    <a:bodyPr/>
                    <a:lstStyle/>
                    <a:p>
                      <a:pPr algn="ctr">
                        <a:lnSpc>
                          <a:spcPct val="100000"/>
                        </a:lnSpc>
                        <a:spcBef>
                          <a:spcPts val="280"/>
                        </a:spcBef>
                      </a:pPr>
                      <a:r>
                        <a:rPr sz="1150" spc="-10" dirty="0">
                          <a:solidFill>
                            <a:srgbClr val="585858"/>
                          </a:solidFill>
                          <a:latin typeface="Arial MT"/>
                          <a:cs typeface="Arial MT"/>
                        </a:rPr>
                        <a:t>17.50</a:t>
                      </a:r>
                      <a:endParaRPr sz="1150">
                        <a:latin typeface="Arial MT"/>
                        <a:cs typeface="Arial MT"/>
                      </a:endParaRPr>
                    </a:p>
                  </a:txBody>
                  <a:tcPr marL="0" marR="0" marT="35560" marB="0">
                    <a:solidFill>
                      <a:srgbClr val="F1F1F1"/>
                    </a:solidFill>
                  </a:tcPr>
                </a:tc>
                <a:tc>
                  <a:txBody>
                    <a:bodyPr/>
                    <a:lstStyle/>
                    <a:p>
                      <a:pPr algn="ctr">
                        <a:lnSpc>
                          <a:spcPct val="100000"/>
                        </a:lnSpc>
                        <a:spcBef>
                          <a:spcPts val="280"/>
                        </a:spcBef>
                      </a:pPr>
                      <a:r>
                        <a:rPr sz="1150" spc="-10" dirty="0">
                          <a:solidFill>
                            <a:srgbClr val="585858"/>
                          </a:solidFill>
                          <a:latin typeface="Arial MT"/>
                          <a:cs typeface="Arial MT"/>
                        </a:rPr>
                        <a:t>18.00</a:t>
                      </a:r>
                      <a:endParaRPr sz="1150">
                        <a:latin typeface="Arial MT"/>
                        <a:cs typeface="Arial MT"/>
                      </a:endParaRPr>
                    </a:p>
                  </a:txBody>
                  <a:tcPr marL="0" marR="0" marT="35560" marB="0">
                    <a:solidFill>
                      <a:srgbClr val="F1F1F1"/>
                    </a:solidFill>
                  </a:tcPr>
                </a:tc>
                <a:extLst>
                  <a:ext uri="{0D108BD9-81ED-4DB2-BD59-A6C34878D82A}">
                    <a16:rowId xmlns:a16="http://schemas.microsoft.com/office/drawing/2014/main" val="10000"/>
                  </a:ext>
                </a:extLst>
              </a:tr>
              <a:tr h="248285">
                <a:tc gridSpan="4">
                  <a:txBody>
                    <a:bodyPr/>
                    <a:lstStyle/>
                    <a:p>
                      <a:pPr marL="33020">
                        <a:lnSpc>
                          <a:spcPct val="100000"/>
                        </a:lnSpc>
                        <a:spcBef>
                          <a:spcPts val="284"/>
                        </a:spcBef>
                      </a:pPr>
                      <a:r>
                        <a:rPr sz="1150" b="1" spc="-20" dirty="0">
                          <a:latin typeface="Arial"/>
                          <a:cs typeface="Arial"/>
                        </a:rPr>
                        <a:t>EEUU</a:t>
                      </a:r>
                      <a:endParaRPr sz="1150">
                        <a:latin typeface="Arial"/>
                        <a:cs typeface="Arial"/>
                      </a:endParaRPr>
                    </a:p>
                  </a:txBody>
                  <a:tcPr marL="0" marR="0" marT="36194" marB="0">
                    <a:solidFill>
                      <a:srgbClr val="BEBEBE"/>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55904">
                <a:tc>
                  <a:txBody>
                    <a:bodyPr/>
                    <a:lstStyle/>
                    <a:p>
                      <a:pPr marL="231775">
                        <a:lnSpc>
                          <a:spcPct val="100000"/>
                        </a:lnSpc>
                        <a:spcBef>
                          <a:spcPts val="280"/>
                        </a:spcBef>
                      </a:pPr>
                      <a:r>
                        <a:rPr sz="1150" dirty="0">
                          <a:latin typeface="Arial MT"/>
                          <a:cs typeface="Arial MT"/>
                        </a:rPr>
                        <a:t>PIB</a:t>
                      </a:r>
                      <a:r>
                        <a:rPr sz="1150" spc="-10" dirty="0">
                          <a:latin typeface="Arial MT"/>
                          <a:cs typeface="Arial MT"/>
                        </a:rPr>
                        <a:t> </a:t>
                      </a:r>
                      <a:r>
                        <a:rPr sz="1150" dirty="0">
                          <a:latin typeface="Arial MT"/>
                          <a:cs typeface="Arial MT"/>
                        </a:rPr>
                        <a:t>(%</a:t>
                      </a:r>
                      <a:r>
                        <a:rPr sz="1150" spc="-15" dirty="0">
                          <a:latin typeface="Arial MT"/>
                          <a:cs typeface="Arial MT"/>
                        </a:rPr>
                        <a:t> </a:t>
                      </a:r>
                      <a:r>
                        <a:rPr sz="1150" spc="-10" dirty="0">
                          <a:latin typeface="Arial MT"/>
                          <a:cs typeface="Arial MT"/>
                        </a:rPr>
                        <a:t>anual)</a:t>
                      </a:r>
                      <a:endParaRPr sz="1150">
                        <a:latin typeface="Arial MT"/>
                        <a:cs typeface="Arial MT"/>
                      </a:endParaRPr>
                    </a:p>
                  </a:txBody>
                  <a:tcPr marL="0" marR="0" marT="35560" marB="0">
                    <a:solidFill>
                      <a:srgbClr val="F1F1F1"/>
                    </a:solidFill>
                  </a:tcPr>
                </a:tc>
                <a:tc>
                  <a:txBody>
                    <a:bodyPr/>
                    <a:lstStyle/>
                    <a:p>
                      <a:pPr marR="662940" algn="r">
                        <a:lnSpc>
                          <a:spcPct val="100000"/>
                        </a:lnSpc>
                        <a:spcBef>
                          <a:spcPts val="280"/>
                        </a:spcBef>
                      </a:pPr>
                      <a:r>
                        <a:rPr sz="1150" b="1" spc="-25" dirty="0">
                          <a:latin typeface="Arial"/>
                          <a:cs typeface="Arial"/>
                        </a:rPr>
                        <a:t>2.2</a:t>
                      </a:r>
                      <a:endParaRPr sz="1150">
                        <a:latin typeface="Arial"/>
                        <a:cs typeface="Arial"/>
                      </a:endParaRPr>
                    </a:p>
                  </a:txBody>
                  <a:tcPr marL="0" marR="0" marT="35560" marB="0">
                    <a:solidFill>
                      <a:srgbClr val="F1F1F1"/>
                    </a:solidFill>
                  </a:tcPr>
                </a:tc>
                <a:tc>
                  <a:txBody>
                    <a:bodyPr/>
                    <a:lstStyle/>
                    <a:p>
                      <a:pPr algn="ctr">
                        <a:lnSpc>
                          <a:spcPct val="100000"/>
                        </a:lnSpc>
                        <a:spcBef>
                          <a:spcPts val="280"/>
                        </a:spcBef>
                      </a:pPr>
                      <a:r>
                        <a:rPr sz="1150" spc="-25" dirty="0">
                          <a:solidFill>
                            <a:srgbClr val="585858"/>
                          </a:solidFill>
                          <a:latin typeface="Arial MT"/>
                          <a:cs typeface="Arial MT"/>
                        </a:rPr>
                        <a:t>2.3</a:t>
                      </a:r>
                      <a:endParaRPr sz="1150">
                        <a:latin typeface="Arial MT"/>
                        <a:cs typeface="Arial MT"/>
                      </a:endParaRPr>
                    </a:p>
                  </a:txBody>
                  <a:tcPr marL="0" marR="0" marT="35560" marB="0">
                    <a:solidFill>
                      <a:srgbClr val="F1F1F1"/>
                    </a:solidFill>
                  </a:tcPr>
                </a:tc>
                <a:tc>
                  <a:txBody>
                    <a:bodyPr/>
                    <a:lstStyle/>
                    <a:p>
                      <a:pPr algn="ctr">
                        <a:lnSpc>
                          <a:spcPct val="100000"/>
                        </a:lnSpc>
                        <a:spcBef>
                          <a:spcPts val="280"/>
                        </a:spcBef>
                      </a:pPr>
                      <a:r>
                        <a:rPr sz="1150" spc="-25" dirty="0">
                          <a:solidFill>
                            <a:srgbClr val="585858"/>
                          </a:solidFill>
                          <a:latin typeface="Arial MT"/>
                          <a:cs typeface="Arial MT"/>
                        </a:rPr>
                        <a:t>2.0</a:t>
                      </a:r>
                      <a:endParaRPr sz="1150">
                        <a:latin typeface="Arial MT"/>
                        <a:cs typeface="Arial MT"/>
                      </a:endParaRPr>
                    </a:p>
                  </a:txBody>
                  <a:tcPr marL="0" marR="0" marT="35560" marB="0">
                    <a:solidFill>
                      <a:srgbClr val="F1F1F1"/>
                    </a:solidFill>
                  </a:tcPr>
                </a:tc>
                <a:extLst>
                  <a:ext uri="{0D108BD9-81ED-4DB2-BD59-A6C34878D82A}">
                    <a16:rowId xmlns:a16="http://schemas.microsoft.com/office/drawing/2014/main" val="10002"/>
                  </a:ext>
                </a:extLst>
              </a:tr>
            </a:tbl>
          </a:graphicData>
        </a:graphic>
      </p:graphicFrame>
      <p:graphicFrame>
        <p:nvGraphicFramePr>
          <p:cNvPr id="7" name="object 7"/>
          <p:cNvGraphicFramePr>
            <a:graphicFrameLocks noGrp="1"/>
          </p:cNvGraphicFramePr>
          <p:nvPr/>
        </p:nvGraphicFramePr>
        <p:xfrm>
          <a:off x="1796160" y="4118678"/>
          <a:ext cx="8601709" cy="662303"/>
        </p:xfrm>
        <a:graphic>
          <a:graphicData uri="http://schemas.openxmlformats.org/drawingml/2006/table">
            <a:tbl>
              <a:tblPr firstRow="1" bandRow="1">
                <a:tableStyleId>{2D5ABB26-0587-4C30-8999-92F81FD0307C}</a:tableStyleId>
              </a:tblPr>
              <a:tblGrid>
                <a:gridCol w="3703320">
                  <a:extLst>
                    <a:ext uri="{9D8B030D-6E8A-4147-A177-3AD203B41FA5}">
                      <a16:colId xmlns:a16="http://schemas.microsoft.com/office/drawing/2014/main" val="20000"/>
                    </a:ext>
                  </a:extLst>
                </a:gridCol>
                <a:gridCol w="1801495">
                  <a:extLst>
                    <a:ext uri="{9D8B030D-6E8A-4147-A177-3AD203B41FA5}">
                      <a16:colId xmlns:a16="http://schemas.microsoft.com/office/drawing/2014/main" val="20001"/>
                    </a:ext>
                  </a:extLst>
                </a:gridCol>
                <a:gridCol w="1548129">
                  <a:extLst>
                    <a:ext uri="{9D8B030D-6E8A-4147-A177-3AD203B41FA5}">
                      <a16:colId xmlns:a16="http://schemas.microsoft.com/office/drawing/2014/main" val="20002"/>
                    </a:ext>
                  </a:extLst>
                </a:gridCol>
                <a:gridCol w="1548765">
                  <a:extLst>
                    <a:ext uri="{9D8B030D-6E8A-4147-A177-3AD203B41FA5}">
                      <a16:colId xmlns:a16="http://schemas.microsoft.com/office/drawing/2014/main" val="20003"/>
                    </a:ext>
                  </a:extLst>
                </a:gridCol>
              </a:tblGrid>
              <a:tr h="201295">
                <a:tc>
                  <a:txBody>
                    <a:bodyPr/>
                    <a:lstStyle/>
                    <a:p>
                      <a:pPr marL="231775">
                        <a:lnSpc>
                          <a:spcPts val="1290"/>
                        </a:lnSpc>
                      </a:pPr>
                      <a:r>
                        <a:rPr sz="1150" dirty="0">
                          <a:latin typeface="Arial MT"/>
                          <a:cs typeface="Arial MT"/>
                        </a:rPr>
                        <a:t>Inflación</a:t>
                      </a:r>
                      <a:r>
                        <a:rPr sz="1150" spc="-30" dirty="0">
                          <a:latin typeface="Arial MT"/>
                          <a:cs typeface="Arial MT"/>
                        </a:rPr>
                        <a:t> </a:t>
                      </a:r>
                      <a:r>
                        <a:rPr sz="1150" spc="-25" dirty="0">
                          <a:latin typeface="Arial MT"/>
                          <a:cs typeface="Arial MT"/>
                        </a:rPr>
                        <a:t>(%)</a:t>
                      </a:r>
                      <a:endParaRPr sz="1150">
                        <a:latin typeface="Arial MT"/>
                        <a:cs typeface="Arial MT"/>
                      </a:endParaRPr>
                    </a:p>
                  </a:txBody>
                  <a:tcPr marL="0" marR="0" marT="0" marB="0"/>
                </a:tc>
                <a:tc>
                  <a:txBody>
                    <a:bodyPr/>
                    <a:lstStyle/>
                    <a:p>
                      <a:pPr marR="662940" algn="r">
                        <a:lnSpc>
                          <a:spcPts val="1290"/>
                        </a:lnSpc>
                      </a:pPr>
                      <a:r>
                        <a:rPr sz="1150" b="1" spc="-25" dirty="0">
                          <a:latin typeface="Arial"/>
                          <a:cs typeface="Arial"/>
                        </a:rPr>
                        <a:t>2.7</a:t>
                      </a:r>
                      <a:endParaRPr sz="1150">
                        <a:latin typeface="Arial"/>
                        <a:cs typeface="Arial"/>
                      </a:endParaRPr>
                    </a:p>
                  </a:txBody>
                  <a:tcPr marL="0" marR="0" marT="0" marB="0"/>
                </a:tc>
                <a:tc>
                  <a:txBody>
                    <a:bodyPr/>
                    <a:lstStyle/>
                    <a:p>
                      <a:pPr algn="ctr">
                        <a:lnSpc>
                          <a:spcPts val="1290"/>
                        </a:lnSpc>
                      </a:pPr>
                      <a:r>
                        <a:rPr sz="1150" spc="-25" dirty="0">
                          <a:solidFill>
                            <a:srgbClr val="585858"/>
                          </a:solidFill>
                          <a:latin typeface="Arial MT"/>
                          <a:cs typeface="Arial MT"/>
                        </a:rPr>
                        <a:t>3.3</a:t>
                      </a:r>
                      <a:endParaRPr sz="1150">
                        <a:latin typeface="Arial MT"/>
                        <a:cs typeface="Arial MT"/>
                      </a:endParaRPr>
                    </a:p>
                  </a:txBody>
                  <a:tcPr marL="0" marR="0" marT="0" marB="0"/>
                </a:tc>
                <a:tc>
                  <a:txBody>
                    <a:bodyPr/>
                    <a:lstStyle/>
                    <a:p>
                      <a:pPr algn="ctr">
                        <a:lnSpc>
                          <a:spcPts val="1290"/>
                        </a:lnSpc>
                      </a:pPr>
                      <a:r>
                        <a:rPr sz="1150" spc="-25" dirty="0">
                          <a:solidFill>
                            <a:srgbClr val="585858"/>
                          </a:solidFill>
                          <a:latin typeface="Arial MT"/>
                          <a:cs typeface="Arial MT"/>
                        </a:rPr>
                        <a:t>2.5</a:t>
                      </a:r>
                      <a:endParaRPr sz="1150">
                        <a:latin typeface="Arial MT"/>
                        <a:cs typeface="Arial MT"/>
                      </a:endParaRPr>
                    </a:p>
                  </a:txBody>
                  <a:tcPr marL="0" marR="0" marT="0" marB="0"/>
                </a:tc>
                <a:extLst>
                  <a:ext uri="{0D108BD9-81ED-4DB2-BD59-A6C34878D82A}">
                    <a16:rowId xmlns:a16="http://schemas.microsoft.com/office/drawing/2014/main" val="10000"/>
                  </a:ext>
                </a:extLst>
              </a:tr>
              <a:tr h="255904">
                <a:tc>
                  <a:txBody>
                    <a:bodyPr/>
                    <a:lstStyle/>
                    <a:p>
                      <a:pPr marL="231775">
                        <a:lnSpc>
                          <a:spcPct val="100000"/>
                        </a:lnSpc>
                        <a:spcBef>
                          <a:spcPts val="280"/>
                        </a:spcBef>
                      </a:pPr>
                      <a:r>
                        <a:rPr sz="1150" dirty="0">
                          <a:latin typeface="Arial MT"/>
                          <a:cs typeface="Arial MT"/>
                        </a:rPr>
                        <a:t>Tasa</a:t>
                      </a:r>
                      <a:r>
                        <a:rPr sz="1150" spc="35" dirty="0">
                          <a:latin typeface="Arial MT"/>
                          <a:cs typeface="Arial MT"/>
                        </a:rPr>
                        <a:t> </a:t>
                      </a:r>
                      <a:r>
                        <a:rPr sz="1150" dirty="0">
                          <a:latin typeface="Arial MT"/>
                          <a:cs typeface="Arial MT"/>
                        </a:rPr>
                        <a:t>de</a:t>
                      </a:r>
                      <a:r>
                        <a:rPr sz="1150" spc="35" dirty="0">
                          <a:latin typeface="Arial MT"/>
                          <a:cs typeface="Arial MT"/>
                        </a:rPr>
                        <a:t> </a:t>
                      </a:r>
                      <a:r>
                        <a:rPr sz="1150" dirty="0">
                          <a:latin typeface="Arial MT"/>
                          <a:cs typeface="Arial MT"/>
                        </a:rPr>
                        <a:t>Referencia</a:t>
                      </a:r>
                      <a:r>
                        <a:rPr sz="1150" spc="35" dirty="0">
                          <a:latin typeface="Arial MT"/>
                          <a:cs typeface="Arial MT"/>
                        </a:rPr>
                        <a:t> </a:t>
                      </a:r>
                      <a:r>
                        <a:rPr sz="1150" dirty="0">
                          <a:latin typeface="Arial MT"/>
                          <a:cs typeface="Arial MT"/>
                        </a:rPr>
                        <a:t>(límite</a:t>
                      </a:r>
                      <a:r>
                        <a:rPr sz="1150" spc="40" dirty="0">
                          <a:latin typeface="Arial MT"/>
                          <a:cs typeface="Arial MT"/>
                        </a:rPr>
                        <a:t> </a:t>
                      </a:r>
                      <a:r>
                        <a:rPr sz="1150" dirty="0">
                          <a:latin typeface="Arial MT"/>
                          <a:cs typeface="Arial MT"/>
                        </a:rPr>
                        <a:t>superior,</a:t>
                      </a:r>
                      <a:r>
                        <a:rPr sz="1150" spc="40" dirty="0">
                          <a:latin typeface="Arial MT"/>
                          <a:cs typeface="Arial MT"/>
                        </a:rPr>
                        <a:t> </a:t>
                      </a:r>
                      <a:r>
                        <a:rPr sz="1150" spc="-25" dirty="0">
                          <a:latin typeface="Arial MT"/>
                          <a:cs typeface="Arial MT"/>
                        </a:rPr>
                        <a:t>%)</a:t>
                      </a:r>
                      <a:endParaRPr sz="1150">
                        <a:latin typeface="Arial MT"/>
                        <a:cs typeface="Arial MT"/>
                      </a:endParaRPr>
                    </a:p>
                  </a:txBody>
                  <a:tcPr marL="0" marR="0" marT="35560" marB="0">
                    <a:solidFill>
                      <a:srgbClr val="F1F1F1"/>
                    </a:solidFill>
                  </a:tcPr>
                </a:tc>
                <a:tc>
                  <a:txBody>
                    <a:bodyPr/>
                    <a:lstStyle/>
                    <a:p>
                      <a:pPr marR="621665" algn="r">
                        <a:lnSpc>
                          <a:spcPct val="100000"/>
                        </a:lnSpc>
                        <a:spcBef>
                          <a:spcPts val="280"/>
                        </a:spcBef>
                      </a:pPr>
                      <a:r>
                        <a:rPr sz="1150" b="1" spc="-20" dirty="0">
                          <a:latin typeface="Arial"/>
                          <a:cs typeface="Arial"/>
                        </a:rPr>
                        <a:t>3.75</a:t>
                      </a:r>
                      <a:endParaRPr sz="1150">
                        <a:latin typeface="Arial"/>
                        <a:cs typeface="Arial"/>
                      </a:endParaRPr>
                    </a:p>
                  </a:txBody>
                  <a:tcPr marL="0" marR="0" marT="35560" marB="0">
                    <a:solidFill>
                      <a:srgbClr val="F1F1F1"/>
                    </a:solidFill>
                  </a:tcPr>
                </a:tc>
                <a:tc>
                  <a:txBody>
                    <a:bodyPr/>
                    <a:lstStyle/>
                    <a:p>
                      <a:pPr algn="ctr">
                        <a:lnSpc>
                          <a:spcPct val="100000"/>
                        </a:lnSpc>
                        <a:spcBef>
                          <a:spcPts val="280"/>
                        </a:spcBef>
                      </a:pPr>
                      <a:r>
                        <a:rPr sz="1150" spc="-20" dirty="0">
                          <a:solidFill>
                            <a:srgbClr val="585858"/>
                          </a:solidFill>
                          <a:latin typeface="Arial MT"/>
                          <a:cs typeface="Arial MT"/>
                        </a:rPr>
                        <a:t>3.75</a:t>
                      </a:r>
                      <a:endParaRPr sz="1150">
                        <a:latin typeface="Arial MT"/>
                        <a:cs typeface="Arial MT"/>
                      </a:endParaRPr>
                    </a:p>
                  </a:txBody>
                  <a:tcPr marL="0" marR="0" marT="35560" marB="0">
                    <a:solidFill>
                      <a:srgbClr val="F1F1F1"/>
                    </a:solidFill>
                  </a:tcPr>
                </a:tc>
                <a:tc>
                  <a:txBody>
                    <a:bodyPr/>
                    <a:lstStyle/>
                    <a:p>
                      <a:pPr algn="ctr">
                        <a:lnSpc>
                          <a:spcPct val="100000"/>
                        </a:lnSpc>
                        <a:spcBef>
                          <a:spcPts val="280"/>
                        </a:spcBef>
                      </a:pPr>
                      <a:r>
                        <a:rPr sz="1150" spc="-20" dirty="0">
                          <a:solidFill>
                            <a:srgbClr val="585858"/>
                          </a:solidFill>
                          <a:latin typeface="Arial MT"/>
                          <a:cs typeface="Arial MT"/>
                        </a:rPr>
                        <a:t>3.50</a:t>
                      </a:r>
                      <a:endParaRPr sz="1150">
                        <a:latin typeface="Arial MT"/>
                        <a:cs typeface="Arial MT"/>
                      </a:endParaRPr>
                    </a:p>
                  </a:txBody>
                  <a:tcPr marL="0" marR="0" marT="35560" marB="0">
                    <a:solidFill>
                      <a:srgbClr val="F1F1F1"/>
                    </a:solidFill>
                  </a:tcPr>
                </a:tc>
                <a:extLst>
                  <a:ext uri="{0D108BD9-81ED-4DB2-BD59-A6C34878D82A}">
                    <a16:rowId xmlns:a16="http://schemas.microsoft.com/office/drawing/2014/main" val="10001"/>
                  </a:ext>
                </a:extLst>
              </a:tr>
              <a:tr h="205104">
                <a:tc>
                  <a:txBody>
                    <a:bodyPr/>
                    <a:lstStyle/>
                    <a:p>
                      <a:pPr marL="231775">
                        <a:lnSpc>
                          <a:spcPts val="1300"/>
                        </a:lnSpc>
                        <a:spcBef>
                          <a:spcPts val="215"/>
                        </a:spcBef>
                      </a:pPr>
                      <a:r>
                        <a:rPr sz="1150" dirty="0">
                          <a:latin typeface="Arial MT"/>
                          <a:cs typeface="Arial MT"/>
                        </a:rPr>
                        <a:t>EURUSD</a:t>
                      </a:r>
                      <a:r>
                        <a:rPr sz="1150" spc="50" dirty="0">
                          <a:latin typeface="Arial MT"/>
                          <a:cs typeface="Arial MT"/>
                        </a:rPr>
                        <a:t> </a:t>
                      </a:r>
                      <a:r>
                        <a:rPr sz="1150" dirty="0">
                          <a:latin typeface="Arial MT"/>
                          <a:cs typeface="Arial MT"/>
                        </a:rPr>
                        <a:t>(dólares</a:t>
                      </a:r>
                      <a:r>
                        <a:rPr sz="1150" spc="45" dirty="0">
                          <a:latin typeface="Arial MT"/>
                          <a:cs typeface="Arial MT"/>
                        </a:rPr>
                        <a:t> </a:t>
                      </a:r>
                      <a:r>
                        <a:rPr sz="1150" dirty="0">
                          <a:latin typeface="Arial MT"/>
                          <a:cs typeface="Arial MT"/>
                        </a:rPr>
                        <a:t>por</a:t>
                      </a:r>
                      <a:r>
                        <a:rPr sz="1150" spc="50" dirty="0">
                          <a:latin typeface="Arial MT"/>
                          <a:cs typeface="Arial MT"/>
                        </a:rPr>
                        <a:t> </a:t>
                      </a:r>
                      <a:r>
                        <a:rPr sz="1150" spc="-10" dirty="0">
                          <a:latin typeface="Arial MT"/>
                          <a:cs typeface="Arial MT"/>
                        </a:rPr>
                        <a:t>euro)</a:t>
                      </a:r>
                      <a:endParaRPr sz="1150">
                        <a:latin typeface="Arial MT"/>
                        <a:cs typeface="Arial MT"/>
                      </a:endParaRPr>
                    </a:p>
                  </a:txBody>
                  <a:tcPr marL="0" marR="0" marT="27305" marB="0"/>
                </a:tc>
                <a:tc>
                  <a:txBody>
                    <a:bodyPr/>
                    <a:lstStyle/>
                    <a:p>
                      <a:pPr marR="621665" algn="r">
                        <a:lnSpc>
                          <a:spcPts val="1300"/>
                        </a:lnSpc>
                        <a:spcBef>
                          <a:spcPts val="215"/>
                        </a:spcBef>
                      </a:pPr>
                      <a:r>
                        <a:rPr sz="1150" b="1" spc="-20" dirty="0">
                          <a:latin typeface="Arial"/>
                          <a:cs typeface="Arial"/>
                        </a:rPr>
                        <a:t>1.17</a:t>
                      </a:r>
                      <a:endParaRPr sz="1150">
                        <a:latin typeface="Arial"/>
                        <a:cs typeface="Arial"/>
                      </a:endParaRPr>
                    </a:p>
                  </a:txBody>
                  <a:tcPr marL="0" marR="0" marT="27305" marB="0"/>
                </a:tc>
                <a:tc>
                  <a:txBody>
                    <a:bodyPr/>
                    <a:lstStyle/>
                    <a:p>
                      <a:pPr algn="ctr">
                        <a:lnSpc>
                          <a:spcPts val="1300"/>
                        </a:lnSpc>
                        <a:spcBef>
                          <a:spcPts val="215"/>
                        </a:spcBef>
                      </a:pPr>
                      <a:r>
                        <a:rPr sz="1150" spc="-20" dirty="0">
                          <a:solidFill>
                            <a:srgbClr val="585858"/>
                          </a:solidFill>
                          <a:latin typeface="Arial MT"/>
                          <a:cs typeface="Arial MT"/>
                        </a:rPr>
                        <a:t>1.16</a:t>
                      </a:r>
                      <a:endParaRPr sz="1150">
                        <a:latin typeface="Arial MT"/>
                        <a:cs typeface="Arial MT"/>
                      </a:endParaRPr>
                    </a:p>
                  </a:txBody>
                  <a:tcPr marL="0" marR="0" marT="27305" marB="0"/>
                </a:tc>
                <a:tc>
                  <a:txBody>
                    <a:bodyPr/>
                    <a:lstStyle/>
                    <a:p>
                      <a:pPr algn="ctr">
                        <a:lnSpc>
                          <a:spcPts val="1300"/>
                        </a:lnSpc>
                        <a:spcBef>
                          <a:spcPts val="215"/>
                        </a:spcBef>
                      </a:pPr>
                      <a:r>
                        <a:rPr sz="1150" spc="-20" dirty="0">
                          <a:solidFill>
                            <a:srgbClr val="585858"/>
                          </a:solidFill>
                          <a:latin typeface="Arial MT"/>
                          <a:cs typeface="Arial MT"/>
                        </a:rPr>
                        <a:t>1.18</a:t>
                      </a:r>
                      <a:endParaRPr sz="1150">
                        <a:latin typeface="Arial MT"/>
                        <a:cs typeface="Arial MT"/>
                      </a:endParaRPr>
                    </a:p>
                  </a:txBody>
                  <a:tcPr marL="0" marR="0" marT="27305" marB="0"/>
                </a:tc>
                <a:extLst>
                  <a:ext uri="{0D108BD9-81ED-4DB2-BD59-A6C34878D82A}">
                    <a16:rowId xmlns:a16="http://schemas.microsoft.com/office/drawing/2014/main" val="10002"/>
                  </a:ext>
                </a:extLst>
              </a:tr>
            </a:tbl>
          </a:graphicData>
        </a:graphic>
      </p:graphicFrame>
      <p:graphicFrame>
        <p:nvGraphicFramePr>
          <p:cNvPr id="8" name="object 8"/>
          <p:cNvGraphicFramePr>
            <a:graphicFrameLocks noGrp="1"/>
          </p:cNvGraphicFramePr>
          <p:nvPr/>
        </p:nvGraphicFramePr>
        <p:xfrm>
          <a:off x="1796160" y="4816847"/>
          <a:ext cx="8601075" cy="504190"/>
        </p:xfrm>
        <a:graphic>
          <a:graphicData uri="http://schemas.openxmlformats.org/drawingml/2006/table">
            <a:tbl>
              <a:tblPr firstRow="1" bandRow="1">
                <a:tableStyleId>{2D5ABB26-0587-4C30-8999-92F81FD0307C}</a:tableStyleId>
              </a:tblPr>
              <a:tblGrid>
                <a:gridCol w="8601075">
                  <a:extLst>
                    <a:ext uri="{9D8B030D-6E8A-4147-A177-3AD203B41FA5}">
                      <a16:colId xmlns:a16="http://schemas.microsoft.com/office/drawing/2014/main" val="20000"/>
                    </a:ext>
                  </a:extLst>
                </a:gridCol>
              </a:tblGrid>
              <a:tr h="247650">
                <a:tc>
                  <a:txBody>
                    <a:bodyPr/>
                    <a:lstStyle/>
                    <a:p>
                      <a:pPr marL="33020">
                        <a:lnSpc>
                          <a:spcPct val="100000"/>
                        </a:lnSpc>
                        <a:spcBef>
                          <a:spcPts val="280"/>
                        </a:spcBef>
                      </a:pPr>
                      <a:r>
                        <a:rPr sz="1150" b="1" dirty="0">
                          <a:latin typeface="Arial"/>
                          <a:cs typeface="Arial"/>
                        </a:rPr>
                        <a:t>Activos</a:t>
                      </a:r>
                      <a:r>
                        <a:rPr sz="1150" b="1" spc="95" dirty="0">
                          <a:latin typeface="Arial"/>
                          <a:cs typeface="Arial"/>
                        </a:rPr>
                        <a:t> </a:t>
                      </a:r>
                      <a:r>
                        <a:rPr sz="1150" b="1" spc="-10" dirty="0">
                          <a:latin typeface="Arial"/>
                          <a:cs typeface="Arial"/>
                        </a:rPr>
                        <a:t>Financieros</a:t>
                      </a:r>
                      <a:endParaRPr sz="1150">
                        <a:latin typeface="Arial"/>
                        <a:cs typeface="Arial"/>
                      </a:endParaRPr>
                    </a:p>
                  </a:txBody>
                  <a:tcPr marL="0" marR="0" marT="35560" marB="0">
                    <a:solidFill>
                      <a:srgbClr val="BEBEBE"/>
                    </a:solidFill>
                  </a:tcPr>
                </a:tc>
                <a:extLst>
                  <a:ext uri="{0D108BD9-81ED-4DB2-BD59-A6C34878D82A}">
                    <a16:rowId xmlns:a16="http://schemas.microsoft.com/office/drawing/2014/main" val="10000"/>
                  </a:ext>
                </a:extLst>
              </a:tr>
              <a:tr h="256540">
                <a:tc>
                  <a:txBody>
                    <a:bodyPr/>
                    <a:lstStyle/>
                    <a:p>
                      <a:pPr marL="231775">
                        <a:lnSpc>
                          <a:spcPct val="100000"/>
                        </a:lnSpc>
                        <a:spcBef>
                          <a:spcPts val="280"/>
                        </a:spcBef>
                        <a:tabLst>
                          <a:tab pos="4519295" algn="l"/>
                          <a:tab pos="6067425" algn="l"/>
                          <a:tab pos="7615555" algn="l"/>
                        </a:tabLst>
                      </a:pPr>
                      <a:r>
                        <a:rPr sz="1150" dirty="0">
                          <a:latin typeface="Arial MT"/>
                          <a:cs typeface="Arial MT"/>
                        </a:rPr>
                        <a:t>S&amp;P</a:t>
                      </a:r>
                      <a:r>
                        <a:rPr sz="1150" spc="35" dirty="0">
                          <a:latin typeface="Arial MT"/>
                          <a:cs typeface="Arial MT"/>
                        </a:rPr>
                        <a:t> </a:t>
                      </a:r>
                      <a:r>
                        <a:rPr sz="1150" dirty="0">
                          <a:latin typeface="Arial MT"/>
                          <a:cs typeface="Arial MT"/>
                        </a:rPr>
                        <a:t>500</a:t>
                      </a:r>
                      <a:r>
                        <a:rPr sz="1150" spc="35" dirty="0">
                          <a:latin typeface="Arial MT"/>
                          <a:cs typeface="Arial MT"/>
                        </a:rPr>
                        <a:t> </a:t>
                      </a:r>
                      <a:r>
                        <a:rPr sz="1150" spc="-10" dirty="0">
                          <a:latin typeface="Arial MT"/>
                          <a:cs typeface="Arial MT"/>
                        </a:rPr>
                        <a:t>(puntos)</a:t>
                      </a:r>
                      <a:r>
                        <a:rPr sz="1150" dirty="0">
                          <a:latin typeface="Arial MT"/>
                          <a:cs typeface="Arial MT"/>
                        </a:rPr>
                        <a:t>	</a:t>
                      </a:r>
                      <a:r>
                        <a:rPr sz="1150" b="1" spc="-10" dirty="0">
                          <a:latin typeface="Arial"/>
                          <a:cs typeface="Arial"/>
                        </a:rPr>
                        <a:t>6,846</a:t>
                      </a:r>
                      <a:r>
                        <a:rPr sz="1150" b="1" dirty="0">
                          <a:latin typeface="Arial"/>
                          <a:cs typeface="Arial"/>
                        </a:rPr>
                        <a:t>	</a:t>
                      </a:r>
                      <a:r>
                        <a:rPr sz="1150" spc="-10" dirty="0">
                          <a:solidFill>
                            <a:srgbClr val="585858"/>
                          </a:solidFill>
                          <a:latin typeface="Arial MT"/>
                          <a:cs typeface="Arial MT"/>
                        </a:rPr>
                        <a:t>7,900</a:t>
                      </a:r>
                      <a:r>
                        <a:rPr sz="1150" dirty="0">
                          <a:solidFill>
                            <a:srgbClr val="585858"/>
                          </a:solidFill>
                          <a:latin typeface="Arial MT"/>
                          <a:cs typeface="Arial MT"/>
                        </a:rPr>
                        <a:t>	</a:t>
                      </a:r>
                      <a:r>
                        <a:rPr sz="1150" spc="-10" dirty="0">
                          <a:solidFill>
                            <a:srgbClr val="585858"/>
                          </a:solidFill>
                          <a:latin typeface="Arial MT"/>
                          <a:cs typeface="Arial MT"/>
                        </a:rPr>
                        <a:t>8,400</a:t>
                      </a:r>
                      <a:endParaRPr sz="1150">
                        <a:latin typeface="Arial MT"/>
                        <a:cs typeface="Arial MT"/>
                      </a:endParaRPr>
                    </a:p>
                  </a:txBody>
                  <a:tcPr marL="0" marR="0" marT="35560" marB="0">
                    <a:solidFill>
                      <a:srgbClr val="F1F1F1"/>
                    </a:solidFill>
                  </a:tcPr>
                </a:tc>
                <a:extLst>
                  <a:ext uri="{0D108BD9-81ED-4DB2-BD59-A6C34878D82A}">
                    <a16:rowId xmlns:a16="http://schemas.microsoft.com/office/drawing/2014/main" val="10001"/>
                  </a:ext>
                </a:extLst>
              </a:tr>
            </a:tbl>
          </a:graphicData>
        </a:graphic>
      </p:graphicFrame>
      <p:graphicFrame>
        <p:nvGraphicFramePr>
          <p:cNvPr id="9" name="object 9"/>
          <p:cNvGraphicFramePr>
            <a:graphicFrameLocks noGrp="1"/>
          </p:cNvGraphicFramePr>
          <p:nvPr/>
        </p:nvGraphicFramePr>
        <p:xfrm>
          <a:off x="1796160" y="5360742"/>
          <a:ext cx="8602343" cy="452755"/>
        </p:xfrm>
        <a:graphic>
          <a:graphicData uri="http://schemas.openxmlformats.org/drawingml/2006/table">
            <a:tbl>
              <a:tblPr firstRow="1" bandRow="1">
                <a:tableStyleId>{2D5ABB26-0587-4C30-8999-92F81FD0307C}</a:tableStyleId>
              </a:tblPr>
              <a:tblGrid>
                <a:gridCol w="3355975">
                  <a:extLst>
                    <a:ext uri="{9D8B030D-6E8A-4147-A177-3AD203B41FA5}">
                      <a16:colId xmlns:a16="http://schemas.microsoft.com/office/drawing/2014/main" val="20000"/>
                    </a:ext>
                  </a:extLst>
                </a:gridCol>
                <a:gridCol w="2124075">
                  <a:extLst>
                    <a:ext uri="{9D8B030D-6E8A-4147-A177-3AD203B41FA5}">
                      <a16:colId xmlns:a16="http://schemas.microsoft.com/office/drawing/2014/main" val="20001"/>
                    </a:ext>
                  </a:extLst>
                </a:gridCol>
                <a:gridCol w="1569084">
                  <a:extLst>
                    <a:ext uri="{9D8B030D-6E8A-4147-A177-3AD203B41FA5}">
                      <a16:colId xmlns:a16="http://schemas.microsoft.com/office/drawing/2014/main" val="20002"/>
                    </a:ext>
                  </a:extLst>
                </a:gridCol>
                <a:gridCol w="1553209">
                  <a:extLst>
                    <a:ext uri="{9D8B030D-6E8A-4147-A177-3AD203B41FA5}">
                      <a16:colId xmlns:a16="http://schemas.microsoft.com/office/drawing/2014/main" val="20003"/>
                    </a:ext>
                  </a:extLst>
                </a:gridCol>
              </a:tblGrid>
              <a:tr h="200660">
                <a:tc>
                  <a:txBody>
                    <a:bodyPr/>
                    <a:lstStyle/>
                    <a:p>
                      <a:pPr marL="231775">
                        <a:lnSpc>
                          <a:spcPts val="1290"/>
                        </a:lnSpc>
                      </a:pPr>
                      <a:r>
                        <a:rPr sz="1150" dirty="0">
                          <a:latin typeface="Arial MT"/>
                          <a:cs typeface="Arial MT"/>
                        </a:rPr>
                        <a:t>Bolsa</a:t>
                      </a:r>
                      <a:r>
                        <a:rPr sz="1150" spc="-5" dirty="0">
                          <a:latin typeface="Arial MT"/>
                          <a:cs typeface="Arial MT"/>
                        </a:rPr>
                        <a:t> </a:t>
                      </a:r>
                      <a:r>
                        <a:rPr sz="1150" dirty="0">
                          <a:latin typeface="Arial MT"/>
                          <a:cs typeface="Arial MT"/>
                        </a:rPr>
                        <a:t>Mexicana - IPC </a:t>
                      </a:r>
                      <a:r>
                        <a:rPr sz="1150" spc="-10" dirty="0">
                          <a:latin typeface="Arial MT"/>
                          <a:cs typeface="Arial MT"/>
                        </a:rPr>
                        <a:t>(puntos)</a:t>
                      </a:r>
                      <a:endParaRPr sz="1150">
                        <a:latin typeface="Arial MT"/>
                        <a:cs typeface="Arial MT"/>
                      </a:endParaRPr>
                    </a:p>
                  </a:txBody>
                  <a:tcPr marL="0" marR="0" marT="0" marB="0"/>
                </a:tc>
                <a:tc>
                  <a:txBody>
                    <a:bodyPr/>
                    <a:lstStyle/>
                    <a:p>
                      <a:pPr marR="538480" algn="r">
                        <a:lnSpc>
                          <a:spcPts val="1290"/>
                        </a:lnSpc>
                      </a:pPr>
                      <a:r>
                        <a:rPr sz="1150" b="1" spc="-10" dirty="0">
                          <a:latin typeface="Arial"/>
                          <a:cs typeface="Arial"/>
                        </a:rPr>
                        <a:t>64,308</a:t>
                      </a:r>
                      <a:endParaRPr sz="1150">
                        <a:latin typeface="Arial"/>
                        <a:cs typeface="Arial"/>
                      </a:endParaRPr>
                    </a:p>
                  </a:txBody>
                  <a:tcPr marL="0" marR="0" marT="0" marB="0"/>
                </a:tc>
                <a:tc>
                  <a:txBody>
                    <a:bodyPr/>
                    <a:lstStyle/>
                    <a:p>
                      <a:pPr marR="12700" algn="ctr">
                        <a:lnSpc>
                          <a:spcPts val="1290"/>
                        </a:lnSpc>
                      </a:pPr>
                      <a:r>
                        <a:rPr sz="1150" spc="-10" dirty="0">
                          <a:solidFill>
                            <a:srgbClr val="585858"/>
                          </a:solidFill>
                          <a:latin typeface="Arial MT"/>
                          <a:cs typeface="Arial MT"/>
                        </a:rPr>
                        <a:t>71,000</a:t>
                      </a:r>
                      <a:endParaRPr sz="1150">
                        <a:latin typeface="Arial MT"/>
                        <a:cs typeface="Arial MT"/>
                      </a:endParaRPr>
                    </a:p>
                  </a:txBody>
                  <a:tcPr marL="0" marR="0" marT="0" marB="0"/>
                </a:tc>
                <a:tc>
                  <a:txBody>
                    <a:bodyPr/>
                    <a:lstStyle/>
                    <a:p>
                      <a:pPr algn="ctr">
                        <a:lnSpc>
                          <a:spcPts val="1290"/>
                        </a:lnSpc>
                      </a:pPr>
                      <a:r>
                        <a:rPr sz="1150" dirty="0">
                          <a:solidFill>
                            <a:srgbClr val="585858"/>
                          </a:solidFill>
                          <a:latin typeface="Arial MT"/>
                          <a:cs typeface="Arial MT"/>
                        </a:rPr>
                        <a:t>-</a:t>
                      </a:r>
                      <a:endParaRPr sz="1150">
                        <a:latin typeface="Arial MT"/>
                        <a:cs typeface="Arial MT"/>
                      </a:endParaRPr>
                    </a:p>
                  </a:txBody>
                  <a:tcPr marL="0" marR="0" marT="0" marB="0"/>
                </a:tc>
                <a:extLst>
                  <a:ext uri="{0D108BD9-81ED-4DB2-BD59-A6C34878D82A}">
                    <a16:rowId xmlns:a16="http://schemas.microsoft.com/office/drawing/2014/main" val="10000"/>
                  </a:ext>
                </a:extLst>
              </a:tr>
              <a:tr h="252095">
                <a:tc>
                  <a:txBody>
                    <a:bodyPr/>
                    <a:lstStyle/>
                    <a:p>
                      <a:pPr marL="231775">
                        <a:lnSpc>
                          <a:spcPct val="100000"/>
                        </a:lnSpc>
                        <a:spcBef>
                          <a:spcPts val="280"/>
                        </a:spcBef>
                      </a:pPr>
                      <a:r>
                        <a:rPr sz="1150" dirty="0">
                          <a:latin typeface="Arial MT"/>
                          <a:cs typeface="Arial MT"/>
                        </a:rPr>
                        <a:t>Oro</a:t>
                      </a:r>
                      <a:r>
                        <a:rPr sz="1150" spc="20" dirty="0">
                          <a:latin typeface="Arial MT"/>
                          <a:cs typeface="Arial MT"/>
                        </a:rPr>
                        <a:t> </a:t>
                      </a:r>
                      <a:r>
                        <a:rPr sz="1150" dirty="0">
                          <a:latin typeface="Arial MT"/>
                          <a:cs typeface="Arial MT"/>
                        </a:rPr>
                        <a:t>(dólares</a:t>
                      </a:r>
                      <a:r>
                        <a:rPr sz="1150" spc="25" dirty="0">
                          <a:latin typeface="Arial MT"/>
                          <a:cs typeface="Arial MT"/>
                        </a:rPr>
                        <a:t> </a:t>
                      </a:r>
                      <a:r>
                        <a:rPr sz="1150" dirty="0">
                          <a:latin typeface="Arial MT"/>
                          <a:cs typeface="Arial MT"/>
                        </a:rPr>
                        <a:t>por</a:t>
                      </a:r>
                      <a:r>
                        <a:rPr sz="1150" spc="30" dirty="0">
                          <a:latin typeface="Arial MT"/>
                          <a:cs typeface="Arial MT"/>
                        </a:rPr>
                        <a:t> </a:t>
                      </a:r>
                      <a:r>
                        <a:rPr sz="1150" spc="-20" dirty="0">
                          <a:latin typeface="Arial MT"/>
                          <a:cs typeface="Arial MT"/>
                        </a:rPr>
                        <a:t>onza)</a:t>
                      </a:r>
                      <a:endParaRPr sz="1150">
                        <a:latin typeface="Arial MT"/>
                        <a:cs typeface="Arial MT"/>
                      </a:endParaRPr>
                    </a:p>
                  </a:txBody>
                  <a:tcPr marL="0" marR="0" marT="35560" marB="0">
                    <a:lnB w="9525">
                      <a:solidFill>
                        <a:srgbClr val="000000"/>
                      </a:solidFill>
                      <a:prstDash val="solid"/>
                    </a:lnB>
                    <a:solidFill>
                      <a:srgbClr val="F1F1F1"/>
                    </a:solidFill>
                  </a:tcPr>
                </a:tc>
                <a:tc>
                  <a:txBody>
                    <a:bodyPr/>
                    <a:lstStyle/>
                    <a:p>
                      <a:pPr marR="580390" algn="r">
                        <a:lnSpc>
                          <a:spcPct val="100000"/>
                        </a:lnSpc>
                        <a:spcBef>
                          <a:spcPts val="280"/>
                        </a:spcBef>
                      </a:pPr>
                      <a:r>
                        <a:rPr sz="1150" b="1" spc="-10" dirty="0">
                          <a:latin typeface="Arial"/>
                          <a:cs typeface="Arial"/>
                        </a:rPr>
                        <a:t>4,326</a:t>
                      </a:r>
                      <a:endParaRPr sz="1150">
                        <a:latin typeface="Arial"/>
                        <a:cs typeface="Arial"/>
                      </a:endParaRPr>
                    </a:p>
                  </a:txBody>
                  <a:tcPr marL="0" marR="0" marT="35560" marB="0">
                    <a:lnB w="9525">
                      <a:solidFill>
                        <a:srgbClr val="000000"/>
                      </a:solidFill>
                      <a:prstDash val="solid"/>
                    </a:lnB>
                    <a:solidFill>
                      <a:srgbClr val="F1F1F1"/>
                    </a:solidFill>
                  </a:tcPr>
                </a:tc>
                <a:tc>
                  <a:txBody>
                    <a:bodyPr/>
                    <a:lstStyle/>
                    <a:p>
                      <a:pPr marR="13335" algn="ctr">
                        <a:lnSpc>
                          <a:spcPct val="100000"/>
                        </a:lnSpc>
                        <a:spcBef>
                          <a:spcPts val="280"/>
                        </a:spcBef>
                      </a:pPr>
                      <a:r>
                        <a:rPr sz="1150" spc="-10" dirty="0">
                          <a:solidFill>
                            <a:srgbClr val="585858"/>
                          </a:solidFill>
                          <a:latin typeface="Arial MT"/>
                          <a:cs typeface="Arial MT"/>
                        </a:rPr>
                        <a:t>4,500</a:t>
                      </a:r>
                      <a:endParaRPr sz="1150">
                        <a:latin typeface="Arial MT"/>
                        <a:cs typeface="Arial MT"/>
                      </a:endParaRPr>
                    </a:p>
                  </a:txBody>
                  <a:tcPr marL="0" marR="0" marT="35560" marB="0">
                    <a:lnB w="9525">
                      <a:solidFill>
                        <a:srgbClr val="000000"/>
                      </a:solidFill>
                      <a:prstDash val="solid"/>
                    </a:lnB>
                    <a:solidFill>
                      <a:srgbClr val="F1F1F1"/>
                    </a:solidFill>
                  </a:tcPr>
                </a:tc>
                <a:tc>
                  <a:txBody>
                    <a:bodyPr/>
                    <a:lstStyle/>
                    <a:p>
                      <a:pPr marR="38100" algn="ctr">
                        <a:lnSpc>
                          <a:spcPct val="100000"/>
                        </a:lnSpc>
                        <a:spcBef>
                          <a:spcPts val="280"/>
                        </a:spcBef>
                      </a:pPr>
                      <a:r>
                        <a:rPr sz="1150" spc="-10" dirty="0">
                          <a:solidFill>
                            <a:srgbClr val="585858"/>
                          </a:solidFill>
                          <a:latin typeface="Arial MT"/>
                          <a:cs typeface="Arial MT"/>
                        </a:rPr>
                        <a:t>4,600</a:t>
                      </a:r>
                      <a:endParaRPr sz="1150">
                        <a:latin typeface="Arial MT"/>
                        <a:cs typeface="Arial MT"/>
                      </a:endParaRPr>
                    </a:p>
                  </a:txBody>
                  <a:tcPr marL="0" marR="0" marT="35560" marB="0">
                    <a:lnB w="9525">
                      <a:solidFill>
                        <a:srgbClr val="000000"/>
                      </a:solidFill>
                      <a:prstDash val="solid"/>
                    </a:lnB>
                    <a:solidFill>
                      <a:srgbClr val="F1F1F1"/>
                    </a:solidFill>
                  </a:tcPr>
                </a:tc>
                <a:extLst>
                  <a:ext uri="{0D108BD9-81ED-4DB2-BD59-A6C34878D82A}">
                    <a16:rowId xmlns:a16="http://schemas.microsoft.com/office/drawing/2014/main" val="10001"/>
                  </a:ext>
                </a:extLst>
              </a:tr>
            </a:tbl>
          </a:graphicData>
        </a:graphic>
      </p:graphicFrame>
      <p:sp>
        <p:nvSpPr>
          <p:cNvPr id="4" name="object 4"/>
          <p:cNvSpPr/>
          <p:nvPr/>
        </p:nvSpPr>
        <p:spPr>
          <a:xfrm>
            <a:off x="11586972" y="6366332"/>
            <a:ext cx="374015" cy="191770"/>
          </a:xfrm>
          <a:custGeom>
            <a:avLst/>
            <a:gdLst/>
            <a:ahLst/>
            <a:cxnLst/>
            <a:rect l="l" t="t" r="r" b="b"/>
            <a:pathLst>
              <a:path w="374015" h="191770">
                <a:moveTo>
                  <a:pt x="133096" y="128282"/>
                </a:moveTo>
                <a:lnTo>
                  <a:pt x="132156" y="114947"/>
                </a:lnTo>
                <a:lnTo>
                  <a:pt x="129349" y="103149"/>
                </a:lnTo>
                <a:lnTo>
                  <a:pt x="129197" y="102831"/>
                </a:lnTo>
                <a:lnTo>
                  <a:pt x="124625" y="92925"/>
                </a:lnTo>
                <a:lnTo>
                  <a:pt x="120510" y="87553"/>
                </a:lnTo>
                <a:lnTo>
                  <a:pt x="117983" y="84251"/>
                </a:lnTo>
                <a:lnTo>
                  <a:pt x="109816" y="77355"/>
                </a:lnTo>
                <a:lnTo>
                  <a:pt x="100393" y="72415"/>
                </a:lnTo>
                <a:lnTo>
                  <a:pt x="92202" y="70154"/>
                </a:lnTo>
                <a:lnTo>
                  <a:pt x="92202" y="120561"/>
                </a:lnTo>
                <a:lnTo>
                  <a:pt x="92202" y="136334"/>
                </a:lnTo>
                <a:lnTo>
                  <a:pt x="90106" y="142278"/>
                </a:lnTo>
                <a:lnTo>
                  <a:pt x="90043" y="142494"/>
                </a:lnTo>
                <a:lnTo>
                  <a:pt x="85725" y="146989"/>
                </a:lnTo>
                <a:lnTo>
                  <a:pt x="81280" y="151485"/>
                </a:lnTo>
                <a:lnTo>
                  <a:pt x="75438" y="153733"/>
                </a:lnTo>
                <a:lnTo>
                  <a:pt x="59690" y="153733"/>
                </a:lnTo>
                <a:lnTo>
                  <a:pt x="42037" y="119799"/>
                </a:lnTo>
                <a:lnTo>
                  <a:pt x="44450" y="113639"/>
                </a:lnTo>
                <a:lnTo>
                  <a:pt x="53949" y="105117"/>
                </a:lnTo>
                <a:lnTo>
                  <a:pt x="53733" y="105117"/>
                </a:lnTo>
                <a:lnTo>
                  <a:pt x="60198" y="102831"/>
                </a:lnTo>
                <a:lnTo>
                  <a:pt x="75438" y="102831"/>
                </a:lnTo>
                <a:lnTo>
                  <a:pt x="81534" y="105117"/>
                </a:lnTo>
                <a:lnTo>
                  <a:pt x="85852" y="109702"/>
                </a:lnTo>
                <a:lnTo>
                  <a:pt x="90043" y="114274"/>
                </a:lnTo>
                <a:lnTo>
                  <a:pt x="92202" y="120561"/>
                </a:lnTo>
                <a:lnTo>
                  <a:pt x="92202" y="70154"/>
                </a:lnTo>
                <a:lnTo>
                  <a:pt x="89725" y="69456"/>
                </a:lnTo>
                <a:lnTo>
                  <a:pt x="77851" y="68465"/>
                </a:lnTo>
                <a:lnTo>
                  <a:pt x="69469" y="68465"/>
                </a:lnTo>
                <a:lnTo>
                  <a:pt x="61722" y="70167"/>
                </a:lnTo>
                <a:lnTo>
                  <a:pt x="47625" y="76949"/>
                </a:lnTo>
                <a:lnTo>
                  <a:pt x="42164" y="81622"/>
                </a:lnTo>
                <a:lnTo>
                  <a:pt x="38481" y="87553"/>
                </a:lnTo>
                <a:lnTo>
                  <a:pt x="38874" y="77355"/>
                </a:lnTo>
                <a:lnTo>
                  <a:pt x="49276" y="39331"/>
                </a:lnTo>
                <a:lnTo>
                  <a:pt x="56261" y="35128"/>
                </a:lnTo>
                <a:lnTo>
                  <a:pt x="72263" y="35128"/>
                </a:lnTo>
                <a:lnTo>
                  <a:pt x="77089" y="36703"/>
                </a:lnTo>
                <a:lnTo>
                  <a:pt x="80391" y="39839"/>
                </a:lnTo>
                <a:lnTo>
                  <a:pt x="83820" y="42976"/>
                </a:lnTo>
                <a:lnTo>
                  <a:pt x="86233" y="47726"/>
                </a:lnTo>
                <a:lnTo>
                  <a:pt x="87630" y="53962"/>
                </a:lnTo>
                <a:lnTo>
                  <a:pt x="128016" y="53962"/>
                </a:lnTo>
                <a:lnTo>
                  <a:pt x="127177" y="47726"/>
                </a:lnTo>
                <a:lnTo>
                  <a:pt x="127063" y="46850"/>
                </a:lnTo>
                <a:lnTo>
                  <a:pt x="125387" y="40030"/>
                </a:lnTo>
                <a:lnTo>
                  <a:pt x="100203" y="7518"/>
                </a:lnTo>
                <a:lnTo>
                  <a:pt x="67945" y="0"/>
                </a:lnTo>
                <a:lnTo>
                  <a:pt x="51346" y="1473"/>
                </a:lnTo>
                <a:lnTo>
                  <a:pt x="16129" y="23545"/>
                </a:lnTo>
                <a:lnTo>
                  <a:pt x="1079" y="72415"/>
                </a:lnTo>
                <a:lnTo>
                  <a:pt x="1016" y="72821"/>
                </a:lnTo>
                <a:lnTo>
                  <a:pt x="101" y="92925"/>
                </a:lnTo>
                <a:lnTo>
                  <a:pt x="0" y="95453"/>
                </a:lnTo>
                <a:lnTo>
                  <a:pt x="787" y="113639"/>
                </a:lnTo>
                <a:lnTo>
                  <a:pt x="825" y="114274"/>
                </a:lnTo>
                <a:lnTo>
                  <a:pt x="952" y="117144"/>
                </a:lnTo>
                <a:lnTo>
                  <a:pt x="15240" y="166077"/>
                </a:lnTo>
                <a:lnTo>
                  <a:pt x="51663" y="189103"/>
                </a:lnTo>
                <a:lnTo>
                  <a:pt x="69723" y="190627"/>
                </a:lnTo>
                <a:lnTo>
                  <a:pt x="79197" y="190144"/>
                </a:lnTo>
                <a:lnTo>
                  <a:pt x="116395" y="173329"/>
                </a:lnTo>
                <a:lnTo>
                  <a:pt x="132638" y="137287"/>
                </a:lnTo>
                <a:lnTo>
                  <a:pt x="133096" y="128282"/>
                </a:lnTo>
                <a:close/>
              </a:path>
              <a:path w="374015" h="191770">
                <a:moveTo>
                  <a:pt x="298704" y="124968"/>
                </a:moveTo>
                <a:lnTo>
                  <a:pt x="285356" y="82727"/>
                </a:lnTo>
                <a:lnTo>
                  <a:pt x="242697" y="64147"/>
                </a:lnTo>
                <a:lnTo>
                  <a:pt x="235585" y="64147"/>
                </a:lnTo>
                <a:lnTo>
                  <a:pt x="228981" y="65328"/>
                </a:lnTo>
                <a:lnTo>
                  <a:pt x="216789" y="70078"/>
                </a:lnTo>
                <a:lnTo>
                  <a:pt x="212090" y="73139"/>
                </a:lnTo>
                <a:lnTo>
                  <a:pt x="208661" y="76873"/>
                </a:lnTo>
                <a:lnTo>
                  <a:pt x="208661" y="41744"/>
                </a:lnTo>
                <a:lnTo>
                  <a:pt x="288036" y="41744"/>
                </a:lnTo>
                <a:lnTo>
                  <a:pt x="288036" y="3568"/>
                </a:lnTo>
                <a:lnTo>
                  <a:pt x="169164" y="3568"/>
                </a:lnTo>
                <a:lnTo>
                  <a:pt x="169164" y="114274"/>
                </a:lnTo>
                <a:lnTo>
                  <a:pt x="211201" y="114274"/>
                </a:lnTo>
                <a:lnTo>
                  <a:pt x="212255" y="110032"/>
                </a:lnTo>
                <a:lnTo>
                  <a:pt x="212344" y="109702"/>
                </a:lnTo>
                <a:lnTo>
                  <a:pt x="214884" y="106006"/>
                </a:lnTo>
                <a:lnTo>
                  <a:pt x="222250" y="100406"/>
                </a:lnTo>
                <a:lnTo>
                  <a:pt x="227076" y="99009"/>
                </a:lnTo>
                <a:lnTo>
                  <a:pt x="240665" y="99009"/>
                </a:lnTo>
                <a:lnTo>
                  <a:pt x="246634" y="101219"/>
                </a:lnTo>
                <a:lnTo>
                  <a:pt x="254762" y="110032"/>
                </a:lnTo>
                <a:lnTo>
                  <a:pt x="256794" y="116395"/>
                </a:lnTo>
                <a:lnTo>
                  <a:pt x="256794" y="133197"/>
                </a:lnTo>
                <a:lnTo>
                  <a:pt x="254863" y="139649"/>
                </a:lnTo>
                <a:lnTo>
                  <a:pt x="254762" y="139992"/>
                </a:lnTo>
                <a:lnTo>
                  <a:pt x="250952" y="145072"/>
                </a:lnTo>
                <a:lnTo>
                  <a:pt x="247015" y="150164"/>
                </a:lnTo>
                <a:lnTo>
                  <a:pt x="241046" y="152704"/>
                </a:lnTo>
                <a:lnTo>
                  <a:pt x="226314" y="152704"/>
                </a:lnTo>
                <a:lnTo>
                  <a:pt x="220980" y="150977"/>
                </a:lnTo>
                <a:lnTo>
                  <a:pt x="213106" y="144018"/>
                </a:lnTo>
                <a:lnTo>
                  <a:pt x="210693" y="139649"/>
                </a:lnTo>
                <a:lnTo>
                  <a:pt x="209677" y="134391"/>
                </a:lnTo>
                <a:lnTo>
                  <a:pt x="167132" y="134391"/>
                </a:lnTo>
                <a:lnTo>
                  <a:pt x="185915" y="174256"/>
                </a:lnTo>
                <a:lnTo>
                  <a:pt x="224726" y="189179"/>
                </a:lnTo>
                <a:lnTo>
                  <a:pt x="234569" y="189611"/>
                </a:lnTo>
                <a:lnTo>
                  <a:pt x="249021" y="188531"/>
                </a:lnTo>
                <a:lnTo>
                  <a:pt x="289267" y="162699"/>
                </a:lnTo>
                <a:lnTo>
                  <a:pt x="294005" y="152704"/>
                </a:lnTo>
                <a:lnTo>
                  <a:pt x="294513" y="151663"/>
                </a:lnTo>
                <a:lnTo>
                  <a:pt x="297649" y="139090"/>
                </a:lnTo>
                <a:lnTo>
                  <a:pt x="298704" y="124968"/>
                </a:lnTo>
                <a:close/>
              </a:path>
              <a:path w="374015" h="191770">
                <a:moveTo>
                  <a:pt x="373761" y="161455"/>
                </a:moveTo>
                <a:lnTo>
                  <a:pt x="371348" y="155765"/>
                </a:lnTo>
                <a:lnTo>
                  <a:pt x="361696" y="146608"/>
                </a:lnTo>
                <a:lnTo>
                  <a:pt x="355473" y="144310"/>
                </a:lnTo>
                <a:lnTo>
                  <a:pt x="340360" y="144310"/>
                </a:lnTo>
                <a:lnTo>
                  <a:pt x="334137" y="146608"/>
                </a:lnTo>
                <a:lnTo>
                  <a:pt x="324485" y="155765"/>
                </a:lnTo>
                <a:lnTo>
                  <a:pt x="322072" y="161455"/>
                </a:lnTo>
                <a:lnTo>
                  <a:pt x="322072" y="174853"/>
                </a:lnTo>
                <a:lnTo>
                  <a:pt x="324485" y="180416"/>
                </a:lnTo>
                <a:lnTo>
                  <a:pt x="334137" y="189407"/>
                </a:lnTo>
                <a:lnTo>
                  <a:pt x="340360" y="191655"/>
                </a:lnTo>
                <a:lnTo>
                  <a:pt x="348107" y="191655"/>
                </a:lnTo>
                <a:lnTo>
                  <a:pt x="355473" y="191655"/>
                </a:lnTo>
                <a:lnTo>
                  <a:pt x="361696" y="189407"/>
                </a:lnTo>
                <a:lnTo>
                  <a:pt x="371348" y="180416"/>
                </a:lnTo>
                <a:lnTo>
                  <a:pt x="373761" y="174853"/>
                </a:lnTo>
                <a:lnTo>
                  <a:pt x="373761" y="161455"/>
                </a:lnTo>
                <a:close/>
              </a:path>
            </a:pathLst>
          </a:custGeom>
          <a:solidFill>
            <a:srgbClr val="242424">
              <a:alpha val="25097"/>
            </a:srgbClr>
          </a:solidFill>
        </p:spPr>
        <p:txBody>
          <a:bodyPr wrap="square" lIns="0" tIns="0" rIns="0" bIns="0" rtlCol="0"/>
          <a:lstStyle/>
          <a:p>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4944897"/>
            <a:ext cx="10515600" cy="721216"/>
          </a:xfrm>
        </p:spPr>
        <p:txBody>
          <a:bodyPr>
            <a:normAutofit/>
          </a:bodyPr>
          <a:lstStyle/>
          <a:p>
            <a:r>
              <a:rPr lang="es-ES" sz="2800" b="1" dirty="0">
                <a:ea typeface="Verdana" panose="020B0604030504040204" pitchFamily="34" charset="0"/>
              </a:rPr>
              <a:t>Estrategia de inversión</a:t>
            </a:r>
            <a:endParaRPr lang="es-MX" sz="2800" b="1" dirty="0">
              <a:ea typeface="Verdana" panose="020B0604030504040204" pitchFamily="34" charset="0"/>
            </a:endParaRPr>
          </a:p>
        </p:txBody>
      </p:sp>
      <p:sp>
        <p:nvSpPr>
          <p:cNvPr id="5" name="Marcador de texto 4"/>
          <p:cNvSpPr>
            <a:spLocks noGrp="1"/>
          </p:cNvSpPr>
          <p:nvPr>
            <p:ph type="body" sz="quarter" idx="10"/>
          </p:nvPr>
        </p:nvSpPr>
        <p:spPr/>
        <p:txBody>
          <a:bodyPr/>
          <a:lstStyle/>
          <a:p>
            <a:r>
              <a:rPr lang="es-ES" dirty="0">
                <a:solidFill>
                  <a:srgbClr val="18233C"/>
                </a:solidFill>
                <a:latin typeface="+mn-lt"/>
                <a:ea typeface="Verdana" panose="020B0604030504040204" pitchFamily="34" charset="0"/>
              </a:rPr>
              <a:t>Junio 2026</a:t>
            </a:r>
            <a:endParaRPr lang="es-MX" dirty="0">
              <a:solidFill>
                <a:srgbClr val="18233C"/>
              </a:solidFill>
              <a:latin typeface="+mn-lt"/>
              <a:ea typeface="Verdana" panose="020B0604030504040204" pitchFamily="34" charset="0"/>
            </a:endParaRPr>
          </a:p>
        </p:txBody>
      </p:sp>
      <p:sp>
        <p:nvSpPr>
          <p:cNvPr id="4" name="Marcador de texto 4">
            <a:extLst>
              <a:ext uri="{FF2B5EF4-FFF2-40B4-BE49-F238E27FC236}">
                <a16:creationId xmlns:a16="http://schemas.microsoft.com/office/drawing/2014/main" id="{2038A9D5-6DC9-4884-A26F-027B7A92B0CC}"/>
              </a:ext>
            </a:extLst>
          </p:cNvPr>
          <p:cNvSpPr txBox="1">
            <a:spLocks/>
          </p:cNvSpPr>
          <p:nvPr/>
        </p:nvSpPr>
        <p:spPr>
          <a:xfrm>
            <a:off x="6200503" y="5649164"/>
            <a:ext cx="5153297" cy="477077"/>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ES" sz="2000" b="1" i="0" u="none" strike="noStrike" kern="1200" cap="none" spc="0" normalizeH="0" baseline="0" noProof="0" dirty="0" err="1">
                <a:ln>
                  <a:noFill/>
                </a:ln>
                <a:solidFill>
                  <a:srgbClr val="18233C"/>
                </a:solidFill>
                <a:effectLst/>
                <a:uLnTx/>
                <a:uFillTx/>
                <a:latin typeface="Calibri" panose="020F0502020204030204"/>
                <a:ea typeface="Verdana" panose="020B0604030504040204" pitchFamily="34" charset="0"/>
                <a:cs typeface="Arial" panose="020B0604020202020204" pitchFamily="34" charset="0"/>
              </a:rPr>
              <a:t>Wealth</a:t>
            </a:r>
            <a:r>
              <a:rPr kumimoji="0" lang="es-ES" sz="2000" b="1" i="0" u="none" strike="noStrike" kern="1200" cap="none" spc="0" normalizeH="0" baseline="0" noProof="0" dirty="0">
                <a:ln>
                  <a:noFill/>
                </a:ln>
                <a:solidFill>
                  <a:srgbClr val="18233C"/>
                </a:solidFill>
                <a:effectLst/>
                <a:uLnTx/>
                <a:uFillTx/>
                <a:latin typeface="Calibri" panose="020F0502020204030204"/>
                <a:ea typeface="Verdana" panose="020B0604030504040204" pitchFamily="34" charset="0"/>
                <a:cs typeface="Arial" panose="020B0604020202020204" pitchFamily="34" charset="0"/>
              </a:rPr>
              <a:t> Management</a:t>
            </a:r>
            <a:r>
              <a:rPr kumimoji="0" lang="es-ES" sz="2000" b="1" i="0" u="none" strike="noStrike" kern="1200" cap="none" spc="0" normalizeH="0" baseline="0" noProof="0" dirty="0">
                <a:ln>
                  <a:noFill/>
                </a:ln>
                <a:solidFill>
                  <a:srgbClr val="B5A166"/>
                </a:solidFill>
                <a:effectLst/>
                <a:uLnTx/>
                <a:uFillTx/>
                <a:latin typeface="Calibri" panose="020F0502020204030204"/>
                <a:ea typeface="Verdana" panose="020B0604030504040204" pitchFamily="34" charset="0"/>
                <a:cs typeface="Arial" panose="020B0604020202020204" pitchFamily="34" charset="0"/>
              </a:rPr>
              <a:t>|</a:t>
            </a:r>
            <a:r>
              <a:rPr kumimoji="0" lang="es-ES" sz="2000" b="1" i="0" u="none" strike="noStrike" kern="1200" cap="none" spc="0" normalizeH="0" baseline="0" noProof="0" dirty="0">
                <a:ln>
                  <a:noFill/>
                </a:ln>
                <a:solidFill>
                  <a:srgbClr val="18233C"/>
                </a:solidFill>
                <a:effectLst/>
                <a:uLnTx/>
                <a:uFillTx/>
                <a:latin typeface="Calibri" panose="020F0502020204030204"/>
                <a:ea typeface="Verdana" panose="020B0604030504040204" pitchFamily="34" charset="0"/>
                <a:cs typeface="Arial" panose="020B0604020202020204" pitchFamily="34" charset="0"/>
              </a:rPr>
              <a:t> Oficina de Inversiones</a:t>
            </a:r>
            <a:endParaRPr kumimoji="0" lang="es-MX" sz="2000" b="1"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14889461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86E49-30DE-65AF-EA1B-12AA974B54AF}"/>
            </a:ext>
          </a:extLst>
        </p:cNvPr>
        <p:cNvGrpSpPr/>
        <p:nvPr/>
      </p:nvGrpSpPr>
      <p:grpSpPr>
        <a:xfrm>
          <a:off x="0" y="0"/>
          <a:ext cx="0" cy="0"/>
          <a:chOff x="0" y="0"/>
          <a:chExt cx="0" cy="0"/>
        </a:xfrm>
      </p:grpSpPr>
      <p:sp>
        <p:nvSpPr>
          <p:cNvPr id="2" name="Marcador de texto 1">
            <a:extLst>
              <a:ext uri="{FF2B5EF4-FFF2-40B4-BE49-F238E27FC236}">
                <a16:creationId xmlns:a16="http://schemas.microsoft.com/office/drawing/2014/main" id="{A272D6AC-0810-7782-A991-637E8C5B935B}"/>
              </a:ext>
            </a:extLst>
          </p:cNvPr>
          <p:cNvSpPr>
            <a:spLocks noGrp="1"/>
          </p:cNvSpPr>
          <p:nvPr>
            <p:ph type="body" sz="quarter" idx="11"/>
          </p:nvPr>
        </p:nvSpPr>
        <p:spPr/>
        <p:txBody>
          <a:bodyPr/>
          <a:lstStyle/>
          <a:p>
            <a:r>
              <a:rPr lang="es-MX" dirty="0">
                <a:latin typeface="Arial" panose="020B0604020202020204" pitchFamily="34" charset="0"/>
              </a:rPr>
              <a:t>Fuente: elaborado por Actinver WM con información de Yahoo Finance.</a:t>
            </a:r>
          </a:p>
        </p:txBody>
      </p:sp>
      <p:sp>
        <p:nvSpPr>
          <p:cNvPr id="3" name="Título 2">
            <a:extLst>
              <a:ext uri="{FF2B5EF4-FFF2-40B4-BE49-F238E27FC236}">
                <a16:creationId xmlns:a16="http://schemas.microsoft.com/office/drawing/2014/main" id="{F17FBED0-571A-705B-E31E-8A02FC166CDD}"/>
              </a:ext>
            </a:extLst>
          </p:cNvPr>
          <p:cNvSpPr>
            <a:spLocks noGrp="1"/>
          </p:cNvSpPr>
          <p:nvPr>
            <p:ph type="title"/>
          </p:nvPr>
        </p:nvSpPr>
        <p:spPr>
          <a:xfrm>
            <a:off x="516000" y="221385"/>
            <a:ext cx="11132661" cy="701598"/>
          </a:xfrm>
        </p:spPr>
        <p:txBody>
          <a:bodyPr>
            <a:normAutofit fontScale="90000"/>
          </a:bodyPr>
          <a:lstStyle/>
          <a:p>
            <a:r>
              <a:rPr lang="es-MX" b="1" dirty="0"/>
              <a:t>Usualmente se piensa que lo mejor para nuestro dinero es meterlo en Renta Fija, más aún en el retiro. La siguiente estrategia podría cambiar esa percepción.</a:t>
            </a:r>
          </a:p>
        </p:txBody>
      </p:sp>
      <p:sp>
        <p:nvSpPr>
          <p:cNvPr id="4" name="CuadroTexto 3">
            <a:extLst>
              <a:ext uri="{FF2B5EF4-FFF2-40B4-BE49-F238E27FC236}">
                <a16:creationId xmlns:a16="http://schemas.microsoft.com/office/drawing/2014/main" id="{14195715-1431-1E64-5CBB-FD720CD253F0}"/>
              </a:ext>
            </a:extLst>
          </p:cNvPr>
          <p:cNvSpPr txBox="1"/>
          <p:nvPr/>
        </p:nvSpPr>
        <p:spPr>
          <a:xfrm>
            <a:off x="6372906" y="1009435"/>
            <a:ext cx="5447744" cy="8156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Durante los últimos 25 años,pagó un cupón promedio de USD 44k, preservando el capital; pero tiene periodos donde el cupón es bastante bajo.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1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($USD, 31/12/1999 – 31/05/2026)</a:t>
            </a:r>
          </a:p>
        </p:txBody>
      </p:sp>
      <p:cxnSp>
        <p:nvCxnSpPr>
          <p:cNvPr id="6" name="Conector recto 5">
            <a:extLst>
              <a:ext uri="{FF2B5EF4-FFF2-40B4-BE49-F238E27FC236}">
                <a16:creationId xmlns:a16="http://schemas.microsoft.com/office/drawing/2014/main" id="{C7F5278E-B4D4-3306-2373-84BC417A8E9B}"/>
              </a:ext>
            </a:extLst>
          </p:cNvPr>
          <p:cNvCxnSpPr>
            <a:cxnSpLocks/>
          </p:cNvCxnSpPr>
          <p:nvPr/>
        </p:nvCxnSpPr>
        <p:spPr>
          <a:xfrm>
            <a:off x="6372906" y="1825043"/>
            <a:ext cx="5447744" cy="0"/>
          </a:xfrm>
          <a:prstGeom prst="line">
            <a:avLst/>
          </a:prstGeom>
        </p:spPr>
        <p:style>
          <a:lnRef idx="1">
            <a:schemeClr val="dk1"/>
          </a:lnRef>
          <a:fillRef idx="0">
            <a:schemeClr val="dk1"/>
          </a:fillRef>
          <a:effectRef idx="0">
            <a:schemeClr val="dk1"/>
          </a:effectRef>
          <a:fontRef idx="minor">
            <a:schemeClr val="tx1"/>
          </a:fontRef>
        </p:style>
      </p:cxnSp>
      <p:pic>
        <p:nvPicPr>
          <p:cNvPr id="5" name="Picture 4" descr="A blue square with white lines&#10;&#10;AI-generated content may be incorrect.">
            <a:extLst>
              <a:ext uri="{FF2B5EF4-FFF2-40B4-BE49-F238E27FC236}">
                <a16:creationId xmlns:a16="http://schemas.microsoft.com/office/drawing/2014/main" id="{023E77E7-3EA5-4353-C31E-831BAEB167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13590" y="6309319"/>
            <a:ext cx="1905000" cy="406400"/>
          </a:xfrm>
          <a:prstGeom prst="rect">
            <a:avLst/>
          </a:prstGeom>
        </p:spPr>
      </p:pic>
      <p:sp>
        <p:nvSpPr>
          <p:cNvPr id="17" name="CuadroTexto 16">
            <a:extLst>
              <a:ext uri="{FF2B5EF4-FFF2-40B4-BE49-F238E27FC236}">
                <a16:creationId xmlns:a16="http://schemas.microsoft.com/office/drawing/2014/main" id="{EB98CA3B-57FA-9BB7-6DDA-90FD97075C3C}"/>
              </a:ext>
            </a:extLst>
          </p:cNvPr>
          <p:cNvSpPr txBox="1"/>
          <p:nvPr/>
        </p:nvSpPr>
        <p:spPr>
          <a:xfrm>
            <a:off x="371350" y="1009435"/>
            <a:ext cx="5447744" cy="8156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Durante los últimos 15 años, la deuda a corto plazo (SHV) ha pagado un cupón promedio de USD 40k, preservando el capital; pero hubo años donde el cupón fue cero (0).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1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($USD, 31/12/2009 – 31/05/2026)</a:t>
            </a:r>
          </a:p>
        </p:txBody>
      </p:sp>
      <p:cxnSp>
        <p:nvCxnSpPr>
          <p:cNvPr id="19" name="Conector recto 18">
            <a:extLst>
              <a:ext uri="{FF2B5EF4-FFF2-40B4-BE49-F238E27FC236}">
                <a16:creationId xmlns:a16="http://schemas.microsoft.com/office/drawing/2014/main" id="{38C2E22F-0E49-5897-BC71-3086BB4BB654}"/>
              </a:ext>
            </a:extLst>
          </p:cNvPr>
          <p:cNvCxnSpPr>
            <a:cxnSpLocks/>
          </p:cNvCxnSpPr>
          <p:nvPr/>
        </p:nvCxnSpPr>
        <p:spPr>
          <a:xfrm>
            <a:off x="371350" y="1825043"/>
            <a:ext cx="5447744" cy="0"/>
          </a:xfrm>
          <a:prstGeom prst="line">
            <a:avLst/>
          </a:prstGeom>
        </p:spPr>
        <p:style>
          <a:lnRef idx="1">
            <a:schemeClr val="dk1"/>
          </a:lnRef>
          <a:fillRef idx="0">
            <a:schemeClr val="dk1"/>
          </a:fillRef>
          <a:effectRef idx="0">
            <a:schemeClr val="dk1"/>
          </a:effectRef>
          <a:fontRef idx="minor">
            <a:schemeClr val="tx1"/>
          </a:fontRef>
        </p:style>
      </p:cxnSp>
      <p:graphicFrame>
        <p:nvGraphicFramePr>
          <p:cNvPr id="7" name="Chart 6">
            <a:extLst>
              <a:ext uri="{FF2B5EF4-FFF2-40B4-BE49-F238E27FC236}">
                <a16:creationId xmlns:a16="http://schemas.microsoft.com/office/drawing/2014/main" id="{A6886889-BFC4-DE04-1F46-0B055FEB742E}"/>
              </a:ext>
            </a:extLst>
          </p:cNvPr>
          <p:cNvGraphicFramePr>
            <a:graphicFrameLocks/>
          </p:cNvGraphicFramePr>
          <p:nvPr/>
        </p:nvGraphicFramePr>
        <p:xfrm>
          <a:off x="6236355" y="1854054"/>
          <a:ext cx="5720846" cy="44013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04C165EC-6E5D-ECE0-3B5D-2D57F340A818}"/>
              </a:ext>
            </a:extLst>
          </p:cNvPr>
          <p:cNvGraphicFramePr>
            <a:graphicFrameLocks/>
          </p:cNvGraphicFramePr>
          <p:nvPr/>
        </p:nvGraphicFramePr>
        <p:xfrm>
          <a:off x="449872" y="1965919"/>
          <a:ext cx="5580000" cy="43434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517577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E1C82-1F63-4C14-8C7C-AAD3F3EE4D0A}"/>
            </a:ext>
          </a:extLst>
        </p:cNvPr>
        <p:cNvGrpSpPr/>
        <p:nvPr/>
      </p:nvGrpSpPr>
      <p:grpSpPr>
        <a:xfrm>
          <a:off x="0" y="0"/>
          <a:ext cx="0" cy="0"/>
          <a:chOff x="0" y="0"/>
          <a:chExt cx="0" cy="0"/>
        </a:xfrm>
      </p:grpSpPr>
      <p:sp>
        <p:nvSpPr>
          <p:cNvPr id="2" name="Marcador de texto 1">
            <a:extLst>
              <a:ext uri="{FF2B5EF4-FFF2-40B4-BE49-F238E27FC236}">
                <a16:creationId xmlns:a16="http://schemas.microsoft.com/office/drawing/2014/main" id="{FAF22FE9-67DD-44F1-56A2-016E1186E016}"/>
              </a:ext>
            </a:extLst>
          </p:cNvPr>
          <p:cNvSpPr>
            <a:spLocks noGrp="1"/>
          </p:cNvSpPr>
          <p:nvPr>
            <p:ph type="body" sz="quarter" idx="11"/>
          </p:nvPr>
        </p:nvSpPr>
        <p:spPr/>
        <p:txBody>
          <a:bodyPr/>
          <a:lstStyle/>
          <a:p>
            <a:r>
              <a:rPr lang="es-MX" dirty="0"/>
              <a:t>Montos obtenidos sobre un backtesting de los últimos 15 años.</a:t>
            </a:r>
          </a:p>
        </p:txBody>
      </p:sp>
      <p:sp>
        <p:nvSpPr>
          <p:cNvPr id="3" name="Título 2">
            <a:extLst>
              <a:ext uri="{FF2B5EF4-FFF2-40B4-BE49-F238E27FC236}">
                <a16:creationId xmlns:a16="http://schemas.microsoft.com/office/drawing/2014/main" id="{248007CC-EC11-3A3D-988D-6D417EE142E8}"/>
              </a:ext>
            </a:extLst>
          </p:cNvPr>
          <p:cNvSpPr>
            <a:spLocks noGrp="1"/>
          </p:cNvSpPr>
          <p:nvPr>
            <p:ph type="title"/>
          </p:nvPr>
        </p:nvSpPr>
        <p:spPr>
          <a:xfrm>
            <a:off x="523607" y="309396"/>
            <a:ext cx="11439093" cy="663216"/>
          </a:xfrm>
        </p:spPr>
        <p:txBody>
          <a:bodyPr>
            <a:normAutofit fontScale="90000"/>
          </a:bodyPr>
          <a:lstStyle/>
          <a:p>
            <a:r>
              <a:rPr lang="es-MX" b="1" dirty="0"/>
              <a:t>Con un capital de 3 MDD, la estrategia de Equity con retiros otorgó USD 280k anualmente durante 15 años y, al final, el capital se duplico</a:t>
            </a:r>
          </a:p>
        </p:txBody>
      </p:sp>
      <p:sp>
        <p:nvSpPr>
          <p:cNvPr id="8" name="Rectángulo 7">
            <a:extLst>
              <a:ext uri="{FF2B5EF4-FFF2-40B4-BE49-F238E27FC236}">
                <a16:creationId xmlns:a16="http://schemas.microsoft.com/office/drawing/2014/main" id="{A71DD681-DA45-07E6-3A0F-28FC86A132E6}"/>
              </a:ext>
            </a:extLst>
          </p:cNvPr>
          <p:cNvSpPr/>
          <p:nvPr/>
        </p:nvSpPr>
        <p:spPr>
          <a:xfrm>
            <a:off x="9455256" y="5165028"/>
            <a:ext cx="2674708" cy="48474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500" b="1" i="0" u="none" strike="noStrike" kern="1200" cap="none" spc="0" normalizeH="0" baseline="0" noProof="0" dirty="0">
                <a:ln>
                  <a:noFill/>
                </a:ln>
                <a:solidFill>
                  <a:srgbClr val="041E42"/>
                </a:solidFill>
                <a:effectLst/>
                <a:uLnTx/>
                <a:uFillTx/>
                <a:latin typeface="Arial" panose="020B0604020202020204" pitchFamily="34" charset="0"/>
                <a:ea typeface="+mn-ea"/>
                <a:cs typeface="Arial" panose="020B0604020202020204" pitchFamily="34" charset="0"/>
              </a:rPr>
              <a:t>Instrumentos en USD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050" b="1" i="0" u="none" strike="noStrike" kern="1200" cap="none" spc="0" normalizeH="0" baseline="0" noProof="0" dirty="0">
                <a:ln>
                  <a:noFill/>
                </a:ln>
                <a:solidFill>
                  <a:srgbClr val="B6A269"/>
                </a:solidFill>
                <a:effectLst/>
                <a:uLnTx/>
                <a:uFillTx/>
                <a:latin typeface="Arial" panose="020B0604020202020204" pitchFamily="34" charset="0"/>
                <a:ea typeface="+mn-ea"/>
                <a:cs typeface="Arial" panose="020B0604020202020204" pitchFamily="34" charset="0"/>
              </a:rPr>
              <a:t>S&amp;P 500, Dividendos, Treasury</a:t>
            </a:r>
            <a:endParaRPr kumimoji="0" lang="es-MX" sz="1600" b="1" i="0" u="none" strike="noStrike" kern="1200" cap="none" spc="0" normalizeH="0" baseline="0" noProof="0" dirty="0">
              <a:ln>
                <a:noFill/>
              </a:ln>
              <a:solidFill>
                <a:srgbClr val="B6A269"/>
              </a:solidFill>
              <a:effectLst/>
              <a:uLnTx/>
              <a:uFillTx/>
              <a:latin typeface="Arial" panose="020B0604020202020204" pitchFamily="34" charset="0"/>
              <a:ea typeface="+mn-ea"/>
              <a:cs typeface="Arial" panose="020B0604020202020204" pitchFamily="34" charset="0"/>
            </a:endParaRPr>
          </a:p>
        </p:txBody>
      </p:sp>
      <p:pic>
        <p:nvPicPr>
          <p:cNvPr id="4" name="Imagen 3">
            <a:extLst>
              <a:ext uri="{FF2B5EF4-FFF2-40B4-BE49-F238E27FC236}">
                <a16:creationId xmlns:a16="http://schemas.microsoft.com/office/drawing/2014/main" id="{B24F917E-72D1-848C-801F-93F995DD618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33271" y="4737346"/>
            <a:ext cx="863238" cy="1112934"/>
          </a:xfrm>
          <a:prstGeom prst="rect">
            <a:avLst/>
          </a:prstGeom>
        </p:spPr>
      </p:pic>
      <p:sp>
        <p:nvSpPr>
          <p:cNvPr id="5" name="CuadroTexto 4">
            <a:extLst>
              <a:ext uri="{FF2B5EF4-FFF2-40B4-BE49-F238E27FC236}">
                <a16:creationId xmlns:a16="http://schemas.microsoft.com/office/drawing/2014/main" id="{179A85D2-356E-443F-35B4-E889B36CE565}"/>
              </a:ext>
            </a:extLst>
          </p:cNvPr>
          <p:cNvSpPr txBox="1"/>
          <p:nvPr/>
        </p:nvSpPr>
        <p:spPr>
          <a:xfrm>
            <a:off x="5596509" y="5201392"/>
            <a:ext cx="2135030" cy="553998"/>
          </a:xfrm>
          <a:prstGeom prst="rect">
            <a:avLst/>
          </a:prstGeom>
        </p:spPr>
        <p:txBody>
          <a:bodyPr wrap="square">
            <a:spAutoFit/>
          </a:bodyPr>
          <a:lstStyle>
            <a:defPPr>
              <a:defRPr lang="es-MX"/>
            </a:defPPr>
            <a:lvl1pPr>
              <a:defRPr sz="1500" b="1"/>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500" b="1" i="0" u="none" strike="noStrike" kern="1200" cap="none" spc="0" normalizeH="0" baseline="0" noProof="0" dirty="0">
                <a:ln>
                  <a:noFill/>
                </a:ln>
                <a:solidFill>
                  <a:srgbClr val="041E42"/>
                </a:solidFill>
                <a:effectLst/>
                <a:uLnTx/>
                <a:uFillTx/>
                <a:latin typeface="Arial" panose="020B0604020202020204" pitchFamily="34" charset="0"/>
                <a:ea typeface="+mn-ea"/>
                <a:cs typeface="Arial" panose="020B0604020202020204" pitchFamily="34" charset="0"/>
              </a:rPr>
              <a:t>Incrementar el capital</a:t>
            </a:r>
          </a:p>
        </p:txBody>
      </p:sp>
      <p:sp>
        <p:nvSpPr>
          <p:cNvPr id="9" name="Rectángulo 8">
            <a:extLst>
              <a:ext uri="{FF2B5EF4-FFF2-40B4-BE49-F238E27FC236}">
                <a16:creationId xmlns:a16="http://schemas.microsoft.com/office/drawing/2014/main" id="{3543A9EC-59A8-61B1-F2C7-E7DFF2504821}"/>
              </a:ext>
            </a:extLst>
          </p:cNvPr>
          <p:cNvSpPr/>
          <p:nvPr/>
        </p:nvSpPr>
        <p:spPr>
          <a:xfrm>
            <a:off x="1784550" y="5154427"/>
            <a:ext cx="2943657"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500" b="1" i="0" u="none" strike="noStrike" kern="1200" cap="none" spc="0" normalizeH="0" baseline="0" noProof="0" dirty="0">
                <a:ln>
                  <a:noFill/>
                </a:ln>
                <a:solidFill>
                  <a:srgbClr val="041E42"/>
                </a:solidFill>
                <a:effectLst/>
                <a:uLnTx/>
                <a:uFillTx/>
                <a:latin typeface="Arial" panose="020B0604020202020204" pitchFamily="34" charset="0"/>
                <a:ea typeface="+mn-ea"/>
                <a:cs typeface="Arial" panose="020B0604020202020204" pitchFamily="34" charset="0"/>
              </a:rPr>
              <a:t>Flujos mensuales</a:t>
            </a:r>
          </a:p>
        </p:txBody>
      </p:sp>
      <p:sp>
        <p:nvSpPr>
          <p:cNvPr id="10" name="Rectángulo 9">
            <a:extLst>
              <a:ext uri="{FF2B5EF4-FFF2-40B4-BE49-F238E27FC236}">
                <a16:creationId xmlns:a16="http://schemas.microsoft.com/office/drawing/2014/main" id="{ED95CE10-A8E0-32DE-7708-BCD25686DF34}"/>
              </a:ext>
            </a:extLst>
          </p:cNvPr>
          <p:cNvSpPr/>
          <p:nvPr/>
        </p:nvSpPr>
        <p:spPr>
          <a:xfrm>
            <a:off x="889292" y="4314577"/>
            <a:ext cx="684224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41E42"/>
                </a:solidFill>
                <a:effectLst/>
                <a:uLnTx/>
                <a:uFillTx/>
                <a:latin typeface="Arial" panose="020B0604020202020204" pitchFamily="34" charset="0"/>
                <a:ea typeface="+mn-ea"/>
                <a:cs typeface="Arial" panose="020B0604020202020204" pitchFamily="34" charset="0"/>
              </a:rPr>
              <a:t>¿Para quién es esta estrategia? </a:t>
            </a:r>
            <a:r>
              <a:rPr kumimoji="0" lang="es-MX" sz="1600" b="0" i="0" u="none" strike="noStrike" kern="1200" cap="none" spc="0" normalizeH="0" baseline="0" noProof="0" dirty="0">
                <a:ln>
                  <a:noFill/>
                </a:ln>
                <a:solidFill>
                  <a:srgbClr val="041E42"/>
                </a:solidFill>
                <a:effectLst/>
                <a:uLnTx/>
                <a:uFillTx/>
                <a:latin typeface="Arial" panose="020B0604020202020204" pitchFamily="34" charset="0"/>
                <a:ea typeface="+mn-ea"/>
                <a:cs typeface="Arial" panose="020B0604020202020204" pitchFamily="34" charset="0"/>
              </a:rPr>
              <a:t>Para el cliente que busca: </a:t>
            </a:r>
            <a:endParaRPr kumimoji="0" lang="es-MX" sz="1600" b="1" i="0" u="none" strike="noStrike" kern="1200" cap="none" spc="0" normalizeH="0" baseline="0" noProof="0" dirty="0">
              <a:ln>
                <a:noFill/>
              </a:ln>
              <a:solidFill>
                <a:srgbClr val="041E42"/>
              </a:solidFill>
              <a:effectLst/>
              <a:uLnTx/>
              <a:uFillTx/>
              <a:latin typeface="Arial" panose="020B0604020202020204" pitchFamily="34" charset="0"/>
              <a:ea typeface="+mn-ea"/>
              <a:cs typeface="Arial" panose="020B0604020202020204" pitchFamily="34" charset="0"/>
            </a:endParaRPr>
          </a:p>
        </p:txBody>
      </p:sp>
      <p:grpSp>
        <p:nvGrpSpPr>
          <p:cNvPr id="11" name="Grupo 10">
            <a:extLst>
              <a:ext uri="{FF2B5EF4-FFF2-40B4-BE49-F238E27FC236}">
                <a16:creationId xmlns:a16="http://schemas.microsoft.com/office/drawing/2014/main" id="{4E5C86FC-5A7B-DEA2-E96C-C50D76DCCBBC}"/>
              </a:ext>
            </a:extLst>
          </p:cNvPr>
          <p:cNvGrpSpPr/>
          <p:nvPr/>
        </p:nvGrpSpPr>
        <p:grpSpPr>
          <a:xfrm>
            <a:off x="917188" y="4825547"/>
            <a:ext cx="432048" cy="1146714"/>
            <a:chOff x="5696772" y="4802566"/>
            <a:chExt cx="432048" cy="1146714"/>
          </a:xfrm>
        </p:grpSpPr>
        <p:sp>
          <p:nvSpPr>
            <p:cNvPr id="12" name="Cilindro 11">
              <a:extLst>
                <a:ext uri="{FF2B5EF4-FFF2-40B4-BE49-F238E27FC236}">
                  <a16:creationId xmlns:a16="http://schemas.microsoft.com/office/drawing/2014/main" id="{AB187AA1-370F-C2B8-24F6-F43AD9638450}"/>
                </a:ext>
              </a:extLst>
            </p:cNvPr>
            <p:cNvSpPr/>
            <p:nvPr/>
          </p:nvSpPr>
          <p:spPr>
            <a:xfrm>
              <a:off x="5696772" y="4802566"/>
              <a:ext cx="432048" cy="216024"/>
            </a:xfrm>
            <a:prstGeom prst="can">
              <a:avLst/>
            </a:prstGeom>
            <a:noFill/>
            <a:ln>
              <a:solidFill>
                <a:srgbClr val="041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3" name="Conector recto 12">
              <a:extLst>
                <a:ext uri="{FF2B5EF4-FFF2-40B4-BE49-F238E27FC236}">
                  <a16:creationId xmlns:a16="http://schemas.microsoft.com/office/drawing/2014/main" id="{47971DE3-F489-BA94-7577-E8BAD9EB9D5E}"/>
                </a:ext>
              </a:extLst>
            </p:cNvPr>
            <p:cNvCxnSpPr>
              <a:cxnSpLocks/>
              <a:stCxn id="14" idx="3"/>
              <a:endCxn id="15" idx="0"/>
            </p:cNvCxnSpPr>
            <p:nvPr/>
          </p:nvCxnSpPr>
          <p:spPr>
            <a:xfrm>
              <a:off x="5912796" y="5450638"/>
              <a:ext cx="0" cy="138602"/>
            </a:xfrm>
            <a:prstGeom prst="line">
              <a:avLst/>
            </a:prstGeom>
            <a:ln w="19050">
              <a:solidFill>
                <a:srgbClr val="041E42"/>
              </a:solidFill>
            </a:ln>
          </p:spPr>
          <p:style>
            <a:lnRef idx="1">
              <a:schemeClr val="accent1"/>
            </a:lnRef>
            <a:fillRef idx="0">
              <a:schemeClr val="accent1"/>
            </a:fillRef>
            <a:effectRef idx="0">
              <a:schemeClr val="accent1"/>
            </a:effectRef>
            <a:fontRef idx="minor">
              <a:schemeClr val="tx1"/>
            </a:fontRef>
          </p:style>
        </p:cxnSp>
        <p:sp>
          <p:nvSpPr>
            <p:cNvPr id="14" name="Cilindro 13">
              <a:extLst>
                <a:ext uri="{FF2B5EF4-FFF2-40B4-BE49-F238E27FC236}">
                  <a16:creationId xmlns:a16="http://schemas.microsoft.com/office/drawing/2014/main" id="{E6E5BE2B-D106-4E6D-B8B6-41D69D68D505}"/>
                </a:ext>
              </a:extLst>
            </p:cNvPr>
            <p:cNvSpPr/>
            <p:nvPr/>
          </p:nvSpPr>
          <p:spPr>
            <a:xfrm>
              <a:off x="5696772" y="5234614"/>
              <a:ext cx="432048" cy="216024"/>
            </a:xfrm>
            <a:prstGeom prst="can">
              <a:avLst/>
            </a:prstGeom>
            <a:noFill/>
            <a:ln>
              <a:solidFill>
                <a:srgbClr val="041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 name="Elipse 14">
              <a:extLst>
                <a:ext uri="{FF2B5EF4-FFF2-40B4-BE49-F238E27FC236}">
                  <a16:creationId xmlns:a16="http://schemas.microsoft.com/office/drawing/2014/main" id="{70D3A14A-7233-CA07-BC61-B3D2A8187D50}"/>
                </a:ext>
              </a:extLst>
            </p:cNvPr>
            <p:cNvSpPr/>
            <p:nvPr/>
          </p:nvSpPr>
          <p:spPr>
            <a:xfrm>
              <a:off x="5732776" y="5589240"/>
              <a:ext cx="360040" cy="360040"/>
            </a:xfrm>
            <a:prstGeom prst="ellipse">
              <a:avLst/>
            </a:prstGeom>
            <a:noFill/>
            <a:ln>
              <a:solidFill>
                <a:srgbClr val="041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srgbClr val="041E42"/>
                  </a:solidFill>
                  <a:effectLst/>
                  <a:uLnTx/>
                  <a:uFillTx/>
                  <a:latin typeface="Arial" panose="020B0604020202020204" pitchFamily="34" charset="0"/>
                  <a:ea typeface="+mn-ea"/>
                  <a:cs typeface="Arial" panose="020B0604020202020204" pitchFamily="34" charset="0"/>
                </a:rPr>
                <a:t>$</a:t>
              </a:r>
            </a:p>
          </p:txBody>
        </p:sp>
        <p:sp>
          <p:nvSpPr>
            <p:cNvPr id="16" name="Cilindro 15">
              <a:extLst>
                <a:ext uri="{FF2B5EF4-FFF2-40B4-BE49-F238E27FC236}">
                  <a16:creationId xmlns:a16="http://schemas.microsoft.com/office/drawing/2014/main" id="{F0DFC74A-8312-23DD-0AC8-3842E2731BC8}"/>
                </a:ext>
              </a:extLst>
            </p:cNvPr>
            <p:cNvSpPr/>
            <p:nvPr/>
          </p:nvSpPr>
          <p:spPr>
            <a:xfrm>
              <a:off x="5696772" y="5018590"/>
              <a:ext cx="432048" cy="216024"/>
            </a:xfrm>
            <a:prstGeom prst="can">
              <a:avLst/>
            </a:prstGeom>
            <a:noFill/>
            <a:ln>
              <a:solidFill>
                <a:srgbClr val="041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pic>
        <p:nvPicPr>
          <p:cNvPr id="19" name="Imagen 21">
            <a:extLst>
              <a:ext uri="{FF2B5EF4-FFF2-40B4-BE49-F238E27FC236}">
                <a16:creationId xmlns:a16="http://schemas.microsoft.com/office/drawing/2014/main" id="{923F59B5-0E1D-0962-A89A-FBFD1A035C42}"/>
              </a:ext>
            </a:extLst>
          </p:cNvPr>
          <p:cNvPicPr>
            <a:picLocks noChangeAspect="1"/>
          </p:cNvPicPr>
          <p:nvPr/>
        </p:nvPicPr>
        <p:blipFill rotWithShape="1">
          <a:blip r:embed="rId4"/>
          <a:srcRect l="4595" t="5667" r="55" b="8001"/>
          <a:stretch/>
        </p:blipFill>
        <p:spPr>
          <a:xfrm>
            <a:off x="8294469" y="4930617"/>
            <a:ext cx="980756" cy="864000"/>
          </a:xfrm>
          <a:prstGeom prst="rect">
            <a:avLst/>
          </a:prstGeom>
        </p:spPr>
      </p:pic>
      <p:pic>
        <p:nvPicPr>
          <p:cNvPr id="23" name="Picture 22" descr="A blue square with white lines&#10;&#10;AI-generated content may be incorrect.">
            <a:extLst>
              <a:ext uri="{FF2B5EF4-FFF2-40B4-BE49-F238E27FC236}">
                <a16:creationId xmlns:a16="http://schemas.microsoft.com/office/drawing/2014/main" id="{9D266384-4264-297D-BDFD-BD4DE9C4F2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60157" y="6353305"/>
            <a:ext cx="1905000" cy="406400"/>
          </a:xfrm>
          <a:prstGeom prst="rect">
            <a:avLst/>
          </a:prstGeom>
        </p:spPr>
      </p:pic>
      <p:sp>
        <p:nvSpPr>
          <p:cNvPr id="6" name="Right Arrow 5">
            <a:extLst>
              <a:ext uri="{FF2B5EF4-FFF2-40B4-BE49-F238E27FC236}">
                <a16:creationId xmlns:a16="http://schemas.microsoft.com/office/drawing/2014/main" id="{517D3098-2D7B-60AF-FA03-B7D34C973AD7}"/>
              </a:ext>
            </a:extLst>
          </p:cNvPr>
          <p:cNvSpPr/>
          <p:nvPr/>
        </p:nvSpPr>
        <p:spPr>
          <a:xfrm>
            <a:off x="1888919" y="1210804"/>
            <a:ext cx="8565964" cy="470330"/>
          </a:xfrm>
          <a:prstGeom prst="rightArrow">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X"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Rounded Rectangle 16">
            <a:extLst>
              <a:ext uri="{FF2B5EF4-FFF2-40B4-BE49-F238E27FC236}">
                <a16:creationId xmlns:a16="http://schemas.microsoft.com/office/drawing/2014/main" id="{96701AA7-3B4A-E441-3254-25F2A886C120}"/>
              </a:ext>
            </a:extLst>
          </p:cNvPr>
          <p:cNvSpPr/>
          <p:nvPr/>
        </p:nvSpPr>
        <p:spPr>
          <a:xfrm>
            <a:off x="1772418" y="2175830"/>
            <a:ext cx="1068363" cy="999111"/>
          </a:xfrm>
          <a:prstGeom prst="roundRect">
            <a:avLst/>
          </a:prstGeom>
          <a:noFill/>
          <a:ln w="28575">
            <a:solidFill>
              <a:srgbClr val="B5A1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X"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8" name="Rounded Rectangle 17">
            <a:extLst>
              <a:ext uri="{FF2B5EF4-FFF2-40B4-BE49-F238E27FC236}">
                <a16:creationId xmlns:a16="http://schemas.microsoft.com/office/drawing/2014/main" id="{17BC6ECD-64E4-9CEF-0555-F92FC7C92BCF}"/>
              </a:ext>
            </a:extLst>
          </p:cNvPr>
          <p:cNvSpPr/>
          <p:nvPr/>
        </p:nvSpPr>
        <p:spPr>
          <a:xfrm>
            <a:off x="9386520" y="2175830"/>
            <a:ext cx="1068363" cy="999111"/>
          </a:xfrm>
          <a:prstGeom prst="round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X"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4C0DB90F-1404-6285-CF8E-D350775403B5}"/>
              </a:ext>
            </a:extLst>
          </p:cNvPr>
          <p:cNvSpPr txBox="1"/>
          <p:nvPr/>
        </p:nvSpPr>
        <p:spPr>
          <a:xfrm>
            <a:off x="1930839" y="2354441"/>
            <a:ext cx="7368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 MDD</a:t>
            </a:r>
          </a:p>
        </p:txBody>
      </p:sp>
      <p:sp>
        <p:nvSpPr>
          <p:cNvPr id="21" name="TextBox 20">
            <a:extLst>
              <a:ext uri="{FF2B5EF4-FFF2-40B4-BE49-F238E27FC236}">
                <a16:creationId xmlns:a16="http://schemas.microsoft.com/office/drawing/2014/main" id="{921885EB-9370-C45E-69EA-C4163FB23EC1}"/>
              </a:ext>
            </a:extLst>
          </p:cNvPr>
          <p:cNvSpPr txBox="1"/>
          <p:nvPr/>
        </p:nvSpPr>
        <p:spPr>
          <a:xfrm>
            <a:off x="9538015" y="2354441"/>
            <a:ext cx="7368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t>
            </a:r>
            <a:r>
              <a:rPr kumimoji="0" lang="es-E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7.6</a:t>
            </a:r>
            <a:r>
              <a:rPr kumimoji="0" lang="en-MX"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MX"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MDD</a:t>
            </a:r>
          </a:p>
        </p:txBody>
      </p:sp>
      <p:sp>
        <p:nvSpPr>
          <p:cNvPr id="22" name="TextBox 21">
            <a:extLst>
              <a:ext uri="{FF2B5EF4-FFF2-40B4-BE49-F238E27FC236}">
                <a16:creationId xmlns:a16="http://schemas.microsoft.com/office/drawing/2014/main" id="{8E154856-F930-1E64-7EAD-16DEA6F47221}"/>
              </a:ext>
            </a:extLst>
          </p:cNvPr>
          <p:cNvSpPr txBox="1"/>
          <p:nvPr/>
        </p:nvSpPr>
        <p:spPr>
          <a:xfrm>
            <a:off x="1719770" y="1636627"/>
            <a:ext cx="110305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Capital inicial</a:t>
            </a:r>
          </a:p>
        </p:txBody>
      </p:sp>
      <p:sp>
        <p:nvSpPr>
          <p:cNvPr id="24" name="TextBox 23">
            <a:extLst>
              <a:ext uri="{FF2B5EF4-FFF2-40B4-BE49-F238E27FC236}">
                <a16:creationId xmlns:a16="http://schemas.microsoft.com/office/drawing/2014/main" id="{82F4BD9D-EAD2-2D8C-B7FC-05691CBAE480}"/>
              </a:ext>
            </a:extLst>
          </p:cNvPr>
          <p:cNvSpPr txBox="1"/>
          <p:nvPr/>
        </p:nvSpPr>
        <p:spPr>
          <a:xfrm>
            <a:off x="9369171" y="1631112"/>
            <a:ext cx="110305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Capital final</a:t>
            </a:r>
          </a:p>
        </p:txBody>
      </p:sp>
      <p:sp>
        <p:nvSpPr>
          <p:cNvPr id="26" name="TextBox 25">
            <a:extLst>
              <a:ext uri="{FF2B5EF4-FFF2-40B4-BE49-F238E27FC236}">
                <a16:creationId xmlns:a16="http://schemas.microsoft.com/office/drawing/2014/main" id="{9E7AD09C-F338-29F4-B05F-F8C97F28535A}"/>
              </a:ext>
            </a:extLst>
          </p:cNvPr>
          <p:cNvSpPr txBox="1"/>
          <p:nvPr/>
        </p:nvSpPr>
        <p:spPr>
          <a:xfrm>
            <a:off x="4555618" y="2159847"/>
            <a:ext cx="1025754"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Flujo a</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t>
            </a:r>
            <a:r>
              <a:rPr kumimoji="0" lang="en-MX"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ual esperado</a:t>
            </a:r>
          </a:p>
        </p:txBody>
      </p:sp>
      <p:sp>
        <p:nvSpPr>
          <p:cNvPr id="27" name="TextBox 26">
            <a:extLst>
              <a:ext uri="{FF2B5EF4-FFF2-40B4-BE49-F238E27FC236}">
                <a16:creationId xmlns:a16="http://schemas.microsoft.com/office/drawing/2014/main" id="{F7F4825B-E81F-A7C5-431C-4D1EB38C7C22}"/>
              </a:ext>
            </a:extLst>
          </p:cNvPr>
          <p:cNvSpPr txBox="1"/>
          <p:nvPr/>
        </p:nvSpPr>
        <p:spPr>
          <a:xfrm>
            <a:off x="5560965" y="1007209"/>
            <a:ext cx="110305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~15 años</a:t>
            </a:r>
            <a:endParaRPr kumimoji="0" lang="en-MX"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0" name="TextBox 29">
            <a:extLst>
              <a:ext uri="{FF2B5EF4-FFF2-40B4-BE49-F238E27FC236}">
                <a16:creationId xmlns:a16="http://schemas.microsoft.com/office/drawing/2014/main" id="{70DF9312-30EE-F9DE-45AC-788F15D1C189}"/>
              </a:ext>
            </a:extLst>
          </p:cNvPr>
          <p:cNvSpPr txBox="1"/>
          <p:nvPr/>
        </p:nvSpPr>
        <p:spPr>
          <a:xfrm>
            <a:off x="5598655" y="2046194"/>
            <a:ext cx="1503547" cy="908864"/>
          </a:xfrm>
          <a:prstGeom prst="ellipse">
            <a:avLst/>
          </a:prstGeom>
          <a:noFill/>
          <a:ln w="127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t>
            </a:r>
            <a:r>
              <a:rPr kumimoji="0" lang="es-E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280</a:t>
            </a:r>
            <a:r>
              <a:rPr kumimoji="0" lang="en-MX"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k </a:t>
            </a:r>
            <a:r>
              <a:rPr kumimoji="0" lang="en-MX"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USD</a:t>
            </a:r>
          </a:p>
        </p:txBody>
      </p:sp>
      <p:sp>
        <p:nvSpPr>
          <p:cNvPr id="45" name="TextBox 44">
            <a:extLst>
              <a:ext uri="{FF2B5EF4-FFF2-40B4-BE49-F238E27FC236}">
                <a16:creationId xmlns:a16="http://schemas.microsoft.com/office/drawing/2014/main" id="{ECE8274C-4997-CDF2-96DD-5ED77B01A9B6}"/>
              </a:ext>
            </a:extLst>
          </p:cNvPr>
          <p:cNvSpPr txBox="1"/>
          <p:nvPr/>
        </p:nvSpPr>
        <p:spPr>
          <a:xfrm>
            <a:off x="4804534" y="3174941"/>
            <a:ext cx="2734734" cy="991731"/>
          </a:xfrm>
          <a:prstGeom prst="snip2DiagRect">
            <a:avLst/>
          </a:prstGeom>
          <a:noFill/>
          <a:ln w="19050">
            <a:noFill/>
          </a:ln>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Venta 6% anual (0.5% mensual) Equity USD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Dividendos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Cupones Money Market</a:t>
            </a:r>
          </a:p>
        </p:txBody>
      </p:sp>
      <p:cxnSp>
        <p:nvCxnSpPr>
          <p:cNvPr id="48" name="Straight Connector 47">
            <a:extLst>
              <a:ext uri="{FF2B5EF4-FFF2-40B4-BE49-F238E27FC236}">
                <a16:creationId xmlns:a16="http://schemas.microsoft.com/office/drawing/2014/main" id="{7CFDB7C3-582F-FF1A-3A17-4BF859A90836}"/>
              </a:ext>
            </a:extLst>
          </p:cNvPr>
          <p:cNvCxnSpPr/>
          <p:nvPr/>
        </p:nvCxnSpPr>
        <p:spPr>
          <a:xfrm>
            <a:off x="4817526" y="3189901"/>
            <a:ext cx="2743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7CF7D642-100E-B329-B534-F504FA7C3D70}"/>
              </a:ext>
            </a:extLst>
          </p:cNvPr>
          <p:cNvCxnSpPr/>
          <p:nvPr/>
        </p:nvCxnSpPr>
        <p:spPr>
          <a:xfrm>
            <a:off x="4817526" y="4104301"/>
            <a:ext cx="2743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BB63B8F3-222A-7832-7186-719EABA22E52}"/>
              </a:ext>
            </a:extLst>
          </p:cNvPr>
          <p:cNvSpPr txBox="1"/>
          <p:nvPr/>
        </p:nvSpPr>
        <p:spPr>
          <a:xfrm>
            <a:off x="1719769" y="1039959"/>
            <a:ext cx="110305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2010</a:t>
            </a:r>
            <a:endParaRPr kumimoji="0" lang="en-MX"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 name="TextBox 24">
            <a:extLst>
              <a:ext uri="{FF2B5EF4-FFF2-40B4-BE49-F238E27FC236}">
                <a16:creationId xmlns:a16="http://schemas.microsoft.com/office/drawing/2014/main" id="{3C72D30C-2EED-F164-0F91-A9F39F4291FB}"/>
              </a:ext>
            </a:extLst>
          </p:cNvPr>
          <p:cNvSpPr txBox="1"/>
          <p:nvPr/>
        </p:nvSpPr>
        <p:spPr>
          <a:xfrm>
            <a:off x="9351824" y="1004025"/>
            <a:ext cx="110305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2026</a:t>
            </a:r>
            <a:endParaRPr kumimoji="0" lang="en-MX"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411436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a 14">
            <a:extLst>
              <a:ext uri="{FF2B5EF4-FFF2-40B4-BE49-F238E27FC236}">
                <a16:creationId xmlns:a16="http://schemas.microsoft.com/office/drawing/2014/main" id="{5ABBFECE-E822-C1B7-E3DA-7B036ADB5288}"/>
              </a:ext>
            </a:extLst>
          </p:cNvPr>
          <p:cNvGraphicFramePr>
            <a:graphicFrameLocks noGrp="1"/>
          </p:cNvGraphicFramePr>
          <p:nvPr/>
        </p:nvGraphicFramePr>
        <p:xfrm>
          <a:off x="6968224" y="1929257"/>
          <a:ext cx="4191000" cy="4064000"/>
        </p:xfrm>
        <a:graphic>
          <a:graphicData uri="http://schemas.openxmlformats.org/drawingml/2006/table">
            <a:tbl>
              <a:tblPr/>
              <a:tblGrid>
                <a:gridCol w="675252">
                  <a:extLst>
                    <a:ext uri="{9D8B030D-6E8A-4147-A177-3AD203B41FA5}">
                      <a16:colId xmlns:a16="http://schemas.microsoft.com/office/drawing/2014/main" val="1757010438"/>
                    </a:ext>
                  </a:extLst>
                </a:gridCol>
                <a:gridCol w="789379">
                  <a:extLst>
                    <a:ext uri="{9D8B030D-6E8A-4147-A177-3AD203B41FA5}">
                      <a16:colId xmlns:a16="http://schemas.microsoft.com/office/drawing/2014/main" val="320764121"/>
                    </a:ext>
                  </a:extLst>
                </a:gridCol>
                <a:gridCol w="849613">
                  <a:extLst>
                    <a:ext uri="{9D8B030D-6E8A-4147-A177-3AD203B41FA5}">
                      <a16:colId xmlns:a16="http://schemas.microsoft.com/office/drawing/2014/main" val="1053118487"/>
                    </a:ext>
                  </a:extLst>
                </a:gridCol>
                <a:gridCol w="874974">
                  <a:extLst>
                    <a:ext uri="{9D8B030D-6E8A-4147-A177-3AD203B41FA5}">
                      <a16:colId xmlns:a16="http://schemas.microsoft.com/office/drawing/2014/main" val="2593915422"/>
                    </a:ext>
                  </a:extLst>
                </a:gridCol>
                <a:gridCol w="1001782">
                  <a:extLst>
                    <a:ext uri="{9D8B030D-6E8A-4147-A177-3AD203B41FA5}">
                      <a16:colId xmlns:a16="http://schemas.microsoft.com/office/drawing/2014/main" val="970471066"/>
                    </a:ext>
                  </a:extLst>
                </a:gridCol>
              </a:tblGrid>
              <a:tr h="393700">
                <a:tc>
                  <a:txBody>
                    <a:bodyPr/>
                    <a:lstStyle/>
                    <a:p>
                      <a:pPr algn="ctr" fontAlgn="ctr">
                        <a:buNone/>
                      </a:pPr>
                      <a:r>
                        <a:rPr lang="es-MX" sz="1100" b="1" i="0" u="none" strike="noStrike">
                          <a:solidFill>
                            <a:srgbClr val="FFFFFF"/>
                          </a:solidFill>
                          <a:effectLst/>
                          <a:latin typeface="Arial" panose="020B0604020202020204" pitchFamily="34" charset="0"/>
                        </a:rPr>
                        <a:t>Año</a:t>
                      </a:r>
                    </a:p>
                  </a:txBody>
                  <a:tcPr marL="9525" marR="9525" marT="9525" marB="0" anchor="ctr">
                    <a:lnL>
                      <a:noFill/>
                    </a:lnL>
                    <a:lnR>
                      <a:noFill/>
                    </a:lnR>
                    <a:lnT>
                      <a:noFill/>
                    </a:lnT>
                    <a:lnB w="12700" cap="flat" cmpd="sng" algn="ctr">
                      <a:solidFill>
                        <a:srgbClr val="C4BD97"/>
                      </a:solidFill>
                      <a:prstDash val="solid"/>
                      <a:round/>
                      <a:headEnd type="none" w="med" len="med"/>
                      <a:tailEnd type="none" w="med" len="med"/>
                    </a:lnB>
                    <a:solidFill>
                      <a:srgbClr val="002060"/>
                    </a:solidFill>
                  </a:tcPr>
                </a:tc>
                <a:tc>
                  <a:txBody>
                    <a:bodyPr/>
                    <a:lstStyle/>
                    <a:p>
                      <a:pPr algn="ctr" fontAlgn="ctr">
                        <a:buNone/>
                      </a:pPr>
                      <a:r>
                        <a:rPr lang="es-MX" sz="1100" b="1" i="0" u="none" strike="noStrike">
                          <a:solidFill>
                            <a:srgbClr val="FFFFFF"/>
                          </a:solidFill>
                          <a:effectLst/>
                          <a:latin typeface="Arial" panose="020B0604020202020204" pitchFamily="34" charset="0"/>
                        </a:rPr>
                        <a:t>Dividendo anual</a:t>
                      </a:r>
                    </a:p>
                  </a:txBody>
                  <a:tcPr marL="9525" marR="9525" marT="9525" marB="0" anchor="ctr">
                    <a:lnL>
                      <a:noFill/>
                    </a:lnL>
                    <a:lnR>
                      <a:noFill/>
                    </a:lnR>
                    <a:lnT>
                      <a:noFill/>
                    </a:lnT>
                    <a:lnB w="12700" cap="flat" cmpd="sng" algn="ctr">
                      <a:solidFill>
                        <a:srgbClr val="C4BD97"/>
                      </a:solidFill>
                      <a:prstDash val="solid"/>
                      <a:round/>
                      <a:headEnd type="none" w="med" len="med"/>
                      <a:tailEnd type="none" w="med" len="med"/>
                    </a:lnB>
                    <a:solidFill>
                      <a:srgbClr val="002060"/>
                    </a:solidFill>
                  </a:tcPr>
                </a:tc>
                <a:tc>
                  <a:txBody>
                    <a:bodyPr/>
                    <a:lstStyle/>
                    <a:p>
                      <a:pPr algn="ctr" fontAlgn="ctr">
                        <a:buNone/>
                      </a:pPr>
                      <a:r>
                        <a:rPr lang="es-MX" sz="1100" b="1" i="0" u="none" strike="noStrike">
                          <a:solidFill>
                            <a:srgbClr val="FFFFFF"/>
                          </a:solidFill>
                          <a:effectLst/>
                          <a:latin typeface="Arial" panose="020B0604020202020204" pitchFamily="34" charset="0"/>
                        </a:rPr>
                        <a:t>Venta VOO</a:t>
                      </a:r>
                    </a:p>
                  </a:txBody>
                  <a:tcPr marL="9525" marR="9525" marT="9525" marB="0" anchor="ctr">
                    <a:lnL>
                      <a:noFill/>
                    </a:lnL>
                    <a:lnR>
                      <a:noFill/>
                    </a:lnR>
                    <a:lnT>
                      <a:noFill/>
                    </a:lnT>
                    <a:lnB w="12700" cap="flat" cmpd="sng" algn="ctr">
                      <a:solidFill>
                        <a:srgbClr val="C4BD97"/>
                      </a:solidFill>
                      <a:prstDash val="solid"/>
                      <a:round/>
                      <a:headEnd type="none" w="med" len="med"/>
                      <a:tailEnd type="none" w="med" len="med"/>
                    </a:lnB>
                    <a:solidFill>
                      <a:srgbClr val="002060"/>
                    </a:solidFill>
                  </a:tcPr>
                </a:tc>
                <a:tc>
                  <a:txBody>
                    <a:bodyPr/>
                    <a:lstStyle/>
                    <a:p>
                      <a:pPr algn="ctr" fontAlgn="ctr">
                        <a:buNone/>
                      </a:pPr>
                      <a:r>
                        <a:rPr lang="es-MX" sz="1100" b="1" i="0" u="none" strike="noStrike" dirty="0">
                          <a:solidFill>
                            <a:srgbClr val="FFFFFF"/>
                          </a:solidFill>
                          <a:effectLst/>
                          <a:latin typeface="Arial" panose="020B0604020202020204" pitchFamily="34" charset="0"/>
                        </a:rPr>
                        <a:t>Flujo Total anual</a:t>
                      </a:r>
                    </a:p>
                  </a:txBody>
                  <a:tcPr marL="9525" marR="9525" marT="9525" marB="0" anchor="ctr">
                    <a:lnL>
                      <a:noFill/>
                    </a:lnL>
                    <a:lnR>
                      <a:noFill/>
                    </a:lnR>
                    <a:lnT>
                      <a:noFill/>
                    </a:lnT>
                    <a:lnB w="12700" cap="flat" cmpd="sng" algn="ctr">
                      <a:solidFill>
                        <a:srgbClr val="C4BD97"/>
                      </a:solidFill>
                      <a:prstDash val="solid"/>
                      <a:round/>
                      <a:headEnd type="none" w="med" len="med"/>
                      <a:tailEnd type="none" w="med" len="med"/>
                    </a:lnB>
                    <a:solidFill>
                      <a:srgbClr val="002060"/>
                    </a:solidFill>
                  </a:tcPr>
                </a:tc>
                <a:tc>
                  <a:txBody>
                    <a:bodyPr/>
                    <a:lstStyle/>
                    <a:p>
                      <a:pPr algn="ctr" fontAlgn="ctr">
                        <a:buNone/>
                      </a:pPr>
                      <a:r>
                        <a:rPr lang="es-MX" sz="1100" b="1" i="0" u="none" strike="noStrike" dirty="0">
                          <a:solidFill>
                            <a:srgbClr val="FFFFFF"/>
                          </a:solidFill>
                          <a:effectLst/>
                          <a:latin typeface="Arial" panose="020B0604020202020204" pitchFamily="34" charset="0"/>
                        </a:rPr>
                        <a:t>Inversión al final del año</a:t>
                      </a:r>
                    </a:p>
                  </a:txBody>
                  <a:tcPr marL="9525" marR="9525" marT="9525" marB="0" anchor="ctr">
                    <a:lnL>
                      <a:noFill/>
                    </a:lnL>
                    <a:lnR>
                      <a:noFill/>
                    </a:lnR>
                    <a:lnT>
                      <a:noFill/>
                    </a:lnT>
                    <a:lnB w="12700" cap="flat" cmpd="sng" algn="ctr">
                      <a:solidFill>
                        <a:srgbClr val="C4BD97"/>
                      </a:solidFill>
                      <a:prstDash val="solid"/>
                      <a:round/>
                      <a:headEnd type="none" w="med" len="med"/>
                      <a:tailEnd type="none" w="med" len="med"/>
                    </a:lnB>
                    <a:solidFill>
                      <a:srgbClr val="002060"/>
                    </a:solidFill>
                  </a:tcPr>
                </a:tc>
                <a:extLst>
                  <a:ext uri="{0D108BD9-81ED-4DB2-BD59-A6C34878D82A}">
                    <a16:rowId xmlns:a16="http://schemas.microsoft.com/office/drawing/2014/main" val="2061088997"/>
                  </a:ext>
                </a:extLst>
              </a:tr>
              <a:tr h="203200">
                <a:tc>
                  <a:txBody>
                    <a:bodyPr/>
                    <a:lstStyle/>
                    <a:p>
                      <a:pPr algn="ctr" fontAlgn="ctr">
                        <a:buNone/>
                      </a:pPr>
                      <a:r>
                        <a:rPr lang="es-MX" sz="1100" b="0" i="1" u="none" strike="noStrike">
                          <a:solidFill>
                            <a:srgbClr val="000000"/>
                          </a:solidFill>
                          <a:effectLst/>
                          <a:latin typeface="Arial" panose="020B0604020202020204" pitchFamily="34" charset="0"/>
                        </a:rPr>
                        <a:t> </a:t>
                      </a:r>
                    </a:p>
                  </a:txBody>
                  <a:tcPr marL="9525" marR="9525" marT="9525" marB="0" anchor="ctr">
                    <a:lnL>
                      <a:noFill/>
                    </a:lnL>
                    <a:lnR>
                      <a:noFill/>
                    </a:lnR>
                    <a:lnT w="12700" cap="flat" cmpd="sng" algn="ctr">
                      <a:solidFill>
                        <a:srgbClr val="C4BD97"/>
                      </a:solidFill>
                      <a:prstDash val="solid"/>
                      <a:round/>
                      <a:headEnd type="none" w="med" len="med"/>
                      <a:tailEnd type="none" w="med" len="med"/>
                    </a:lnT>
                    <a:lnB w="12700" cap="flat" cmpd="sng" algn="ctr">
                      <a:solidFill>
                        <a:srgbClr val="C4BD97"/>
                      </a:solidFill>
                      <a:prstDash val="solid"/>
                      <a:round/>
                      <a:headEnd type="none" w="med" len="med"/>
                      <a:tailEnd type="none" w="med" len="med"/>
                    </a:lnB>
                    <a:noFill/>
                  </a:tcPr>
                </a:tc>
                <a:tc>
                  <a:txBody>
                    <a:bodyPr/>
                    <a:lstStyle/>
                    <a:p>
                      <a:pPr algn="ctr" fontAlgn="ctr">
                        <a:buNone/>
                      </a:pPr>
                      <a:r>
                        <a:rPr lang="es-MX" sz="1100" b="0" i="1" u="none" strike="noStrike">
                          <a:solidFill>
                            <a:srgbClr val="000000"/>
                          </a:solidFill>
                          <a:effectLst/>
                          <a:latin typeface="Arial" panose="020B0604020202020204" pitchFamily="34" charset="0"/>
                        </a:rPr>
                        <a:t>USD</a:t>
                      </a:r>
                    </a:p>
                  </a:txBody>
                  <a:tcPr marL="9525" marR="9525" marT="9525" marB="0" anchor="ctr">
                    <a:lnL>
                      <a:noFill/>
                    </a:lnL>
                    <a:lnR>
                      <a:noFill/>
                    </a:lnR>
                    <a:lnT w="12700" cap="flat" cmpd="sng" algn="ctr">
                      <a:solidFill>
                        <a:srgbClr val="C4BD97"/>
                      </a:solidFill>
                      <a:prstDash val="solid"/>
                      <a:round/>
                      <a:headEnd type="none" w="med" len="med"/>
                      <a:tailEnd type="none" w="med" len="med"/>
                    </a:lnT>
                    <a:lnB w="12700" cap="flat" cmpd="sng" algn="ctr">
                      <a:solidFill>
                        <a:srgbClr val="C4BD97"/>
                      </a:solidFill>
                      <a:prstDash val="solid"/>
                      <a:round/>
                      <a:headEnd type="none" w="med" len="med"/>
                      <a:tailEnd type="none" w="med" len="med"/>
                    </a:lnB>
                    <a:noFill/>
                  </a:tcPr>
                </a:tc>
                <a:tc>
                  <a:txBody>
                    <a:bodyPr/>
                    <a:lstStyle/>
                    <a:p>
                      <a:pPr algn="ctr" fontAlgn="ctr">
                        <a:buNone/>
                      </a:pPr>
                      <a:r>
                        <a:rPr lang="es-MX" sz="1100" b="0" i="1" u="none" strike="noStrike">
                          <a:solidFill>
                            <a:srgbClr val="000000"/>
                          </a:solidFill>
                          <a:effectLst/>
                          <a:latin typeface="Arial" panose="020B0604020202020204" pitchFamily="34" charset="0"/>
                        </a:rPr>
                        <a:t>USD</a:t>
                      </a:r>
                    </a:p>
                  </a:txBody>
                  <a:tcPr marL="9525" marR="9525" marT="9525" marB="0" anchor="ctr">
                    <a:lnL>
                      <a:noFill/>
                    </a:lnL>
                    <a:lnR>
                      <a:noFill/>
                    </a:lnR>
                    <a:lnT w="12700" cap="flat" cmpd="sng" algn="ctr">
                      <a:solidFill>
                        <a:srgbClr val="C4BD97"/>
                      </a:solidFill>
                      <a:prstDash val="solid"/>
                      <a:round/>
                      <a:headEnd type="none" w="med" len="med"/>
                      <a:tailEnd type="none" w="med" len="med"/>
                    </a:lnT>
                    <a:lnB w="12700" cap="flat" cmpd="sng" algn="ctr">
                      <a:solidFill>
                        <a:srgbClr val="C4BD97"/>
                      </a:solidFill>
                      <a:prstDash val="solid"/>
                      <a:round/>
                      <a:headEnd type="none" w="med" len="med"/>
                      <a:tailEnd type="none" w="med" len="med"/>
                    </a:lnB>
                    <a:noFill/>
                  </a:tcPr>
                </a:tc>
                <a:tc>
                  <a:txBody>
                    <a:bodyPr/>
                    <a:lstStyle/>
                    <a:p>
                      <a:pPr algn="ctr" fontAlgn="ctr">
                        <a:buNone/>
                      </a:pPr>
                      <a:r>
                        <a:rPr lang="es-MX" sz="1100" b="0" i="1" u="none" strike="noStrike">
                          <a:solidFill>
                            <a:srgbClr val="000000"/>
                          </a:solidFill>
                          <a:effectLst/>
                          <a:latin typeface="Arial" panose="020B0604020202020204" pitchFamily="34" charset="0"/>
                        </a:rPr>
                        <a:t>USD</a:t>
                      </a:r>
                    </a:p>
                  </a:txBody>
                  <a:tcPr marL="9525" marR="9525" marT="9525" marB="0" anchor="ctr">
                    <a:lnL>
                      <a:noFill/>
                    </a:lnL>
                    <a:lnR>
                      <a:noFill/>
                    </a:lnR>
                    <a:lnT w="12700" cap="flat" cmpd="sng" algn="ctr">
                      <a:solidFill>
                        <a:srgbClr val="C4BD97"/>
                      </a:solidFill>
                      <a:prstDash val="solid"/>
                      <a:round/>
                      <a:headEnd type="none" w="med" len="med"/>
                      <a:tailEnd type="none" w="med" len="med"/>
                    </a:lnT>
                    <a:lnB w="12700" cap="flat" cmpd="sng" algn="ctr">
                      <a:solidFill>
                        <a:srgbClr val="C4BD97"/>
                      </a:solidFill>
                      <a:prstDash val="solid"/>
                      <a:round/>
                      <a:headEnd type="none" w="med" len="med"/>
                      <a:tailEnd type="none" w="med" len="med"/>
                    </a:lnB>
                    <a:noFill/>
                  </a:tcPr>
                </a:tc>
                <a:tc>
                  <a:txBody>
                    <a:bodyPr/>
                    <a:lstStyle/>
                    <a:p>
                      <a:pPr algn="ctr" fontAlgn="ctr">
                        <a:buNone/>
                      </a:pPr>
                      <a:r>
                        <a:rPr lang="es-MX" sz="1100" b="0" i="1" u="none" strike="noStrike">
                          <a:solidFill>
                            <a:srgbClr val="000000"/>
                          </a:solidFill>
                          <a:effectLst/>
                          <a:latin typeface="Arial" panose="020B0604020202020204" pitchFamily="34" charset="0"/>
                        </a:rPr>
                        <a:t>USD</a:t>
                      </a:r>
                    </a:p>
                  </a:txBody>
                  <a:tcPr marL="9525" marR="9525" marT="9525" marB="0" anchor="ctr">
                    <a:lnL>
                      <a:noFill/>
                    </a:lnL>
                    <a:lnR>
                      <a:noFill/>
                    </a:lnR>
                    <a:lnT w="12700" cap="flat" cmpd="sng" algn="ctr">
                      <a:solidFill>
                        <a:srgbClr val="C4BD97"/>
                      </a:solidFill>
                      <a:prstDash val="solid"/>
                      <a:round/>
                      <a:headEnd type="none" w="med" len="med"/>
                      <a:tailEnd type="none" w="med" len="med"/>
                    </a:lnT>
                    <a:lnB w="12700" cap="flat" cmpd="sng" algn="ctr">
                      <a:solidFill>
                        <a:srgbClr val="C4BD97"/>
                      </a:solidFill>
                      <a:prstDash val="solid"/>
                      <a:round/>
                      <a:headEnd type="none" w="med" len="med"/>
                      <a:tailEnd type="none" w="med" len="med"/>
                    </a:lnB>
                    <a:noFill/>
                  </a:tcPr>
                </a:tc>
                <a:extLst>
                  <a:ext uri="{0D108BD9-81ED-4DB2-BD59-A6C34878D82A}">
                    <a16:rowId xmlns:a16="http://schemas.microsoft.com/office/drawing/2014/main" val="535021845"/>
                  </a:ext>
                </a:extLst>
              </a:tr>
              <a:tr h="190500">
                <a:tc>
                  <a:txBody>
                    <a:bodyPr/>
                    <a:lstStyle/>
                    <a:p>
                      <a:pPr algn="ctr" fontAlgn="b">
                        <a:buNone/>
                      </a:pPr>
                      <a:r>
                        <a:rPr lang="es-MX" sz="1100" b="1" i="0" u="none" strike="noStrike">
                          <a:solidFill>
                            <a:srgbClr val="000000"/>
                          </a:solidFill>
                          <a:effectLst/>
                          <a:latin typeface="Calibri" panose="020F0502020204030204" pitchFamily="34" charset="0"/>
                        </a:rPr>
                        <a:t>2010</a:t>
                      </a:r>
                    </a:p>
                  </a:txBody>
                  <a:tcPr marL="9525" marR="9525" marT="9525" marB="0" anchor="b">
                    <a:lnL>
                      <a:noFill/>
                    </a:lnL>
                    <a:lnR>
                      <a:noFill/>
                    </a:lnR>
                    <a:lnT w="12700" cap="flat" cmpd="sng" algn="ctr">
                      <a:solidFill>
                        <a:srgbClr val="C4BD97"/>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66,675 </a:t>
                      </a:r>
                    </a:p>
                  </a:txBody>
                  <a:tcPr marL="9525" marR="9525" marT="9525" marB="0" anchor="b">
                    <a:lnL>
                      <a:noFill/>
                    </a:lnL>
                    <a:lnR>
                      <a:noFill/>
                    </a:lnR>
                    <a:lnT w="12700" cap="flat" cmpd="sng" algn="ctr">
                      <a:solidFill>
                        <a:srgbClr val="C4BD97"/>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118,593 </a:t>
                      </a:r>
                    </a:p>
                  </a:txBody>
                  <a:tcPr marL="9525" marR="9525" marT="9525" marB="0" anchor="b">
                    <a:lnL>
                      <a:noFill/>
                    </a:lnL>
                    <a:lnR>
                      <a:noFill/>
                    </a:lnR>
                    <a:lnT w="12700" cap="flat" cmpd="sng" algn="ctr">
                      <a:solidFill>
                        <a:srgbClr val="C4BD97"/>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185,268 </a:t>
                      </a:r>
                    </a:p>
                  </a:txBody>
                  <a:tcPr marL="9525" marR="9525" marT="9525" marB="0" anchor="b">
                    <a:lnL>
                      <a:noFill/>
                    </a:lnL>
                    <a:lnR>
                      <a:noFill/>
                    </a:lnR>
                    <a:lnT w="12700" cap="flat" cmpd="sng" algn="ctr">
                      <a:solidFill>
                        <a:srgbClr val="C4BD97"/>
                      </a:solidFill>
                      <a:prstDash val="solid"/>
                      <a:round/>
                      <a:headEnd type="none" w="med" len="med"/>
                      <a:tailEnd type="none" w="med" len="med"/>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3,220,062 </a:t>
                      </a:r>
                    </a:p>
                  </a:txBody>
                  <a:tcPr marL="9525" marR="9525" marT="9525" marB="0" anchor="b">
                    <a:lnL>
                      <a:noFill/>
                    </a:lnL>
                    <a:lnR>
                      <a:noFill/>
                    </a:lnR>
                    <a:lnT w="12700" cap="flat" cmpd="sng" algn="ctr">
                      <a:solidFill>
                        <a:srgbClr val="C4BD97"/>
                      </a:solidFill>
                      <a:prstDash val="solid"/>
                      <a:round/>
                      <a:headEnd type="none" w="med" len="med"/>
                      <a:tailEnd type="none" w="med" len="med"/>
                    </a:lnT>
                    <a:lnB>
                      <a:noFill/>
                    </a:lnB>
                    <a:noFill/>
                  </a:tcPr>
                </a:tc>
                <a:extLst>
                  <a:ext uri="{0D108BD9-81ED-4DB2-BD59-A6C34878D82A}">
                    <a16:rowId xmlns:a16="http://schemas.microsoft.com/office/drawing/2014/main" val="1210169454"/>
                  </a:ext>
                </a:extLst>
              </a:tr>
              <a:tr h="190500">
                <a:tc>
                  <a:txBody>
                    <a:bodyPr/>
                    <a:lstStyle/>
                    <a:p>
                      <a:pPr algn="ctr" fontAlgn="b">
                        <a:buNone/>
                      </a:pPr>
                      <a:r>
                        <a:rPr lang="es-MX" sz="1100" b="1" i="0" u="none" strike="noStrike">
                          <a:solidFill>
                            <a:srgbClr val="000000"/>
                          </a:solidFill>
                          <a:effectLst/>
                          <a:latin typeface="Calibri" panose="020F0502020204030204" pitchFamily="34" charset="0"/>
                        </a:rPr>
                        <a:t>2011</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71,752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126,538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198,291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3,154,333 </a:t>
                      </a:r>
                    </a:p>
                  </a:txBody>
                  <a:tcPr marL="9525" marR="9525" marT="9525" marB="0" anchor="b">
                    <a:lnL>
                      <a:noFill/>
                    </a:lnL>
                    <a:lnR>
                      <a:noFill/>
                    </a:lnR>
                    <a:lnT>
                      <a:noFill/>
                    </a:lnT>
                    <a:lnB>
                      <a:noFill/>
                    </a:lnB>
                    <a:noFill/>
                  </a:tcPr>
                </a:tc>
                <a:extLst>
                  <a:ext uri="{0D108BD9-81ED-4DB2-BD59-A6C34878D82A}">
                    <a16:rowId xmlns:a16="http://schemas.microsoft.com/office/drawing/2014/main" val="332776733"/>
                  </a:ext>
                </a:extLst>
              </a:tr>
              <a:tr h="190500">
                <a:tc>
                  <a:txBody>
                    <a:bodyPr/>
                    <a:lstStyle/>
                    <a:p>
                      <a:pPr algn="ctr" fontAlgn="b">
                        <a:buNone/>
                      </a:pPr>
                      <a:r>
                        <a:rPr lang="es-MX" sz="1100" b="1" i="0" u="none" strike="noStrike">
                          <a:solidFill>
                            <a:srgbClr val="000000"/>
                          </a:solidFill>
                          <a:effectLst/>
                          <a:latin typeface="Calibri" panose="020F0502020204030204" pitchFamily="34" charset="0"/>
                        </a:rPr>
                        <a:t>2012</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81,459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128,873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210,332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3,346,526 </a:t>
                      </a:r>
                    </a:p>
                  </a:txBody>
                  <a:tcPr marL="9525" marR="9525" marT="9525" marB="0" anchor="b">
                    <a:lnL>
                      <a:noFill/>
                    </a:lnL>
                    <a:lnR>
                      <a:noFill/>
                    </a:lnR>
                    <a:lnT>
                      <a:noFill/>
                    </a:lnT>
                    <a:lnB>
                      <a:noFill/>
                    </a:lnB>
                    <a:noFill/>
                  </a:tcPr>
                </a:tc>
                <a:extLst>
                  <a:ext uri="{0D108BD9-81ED-4DB2-BD59-A6C34878D82A}">
                    <a16:rowId xmlns:a16="http://schemas.microsoft.com/office/drawing/2014/main" val="2108151522"/>
                  </a:ext>
                </a:extLst>
              </a:tr>
              <a:tr h="190500">
                <a:tc>
                  <a:txBody>
                    <a:bodyPr/>
                    <a:lstStyle/>
                    <a:p>
                      <a:pPr algn="ctr" fontAlgn="b">
                        <a:buNone/>
                      </a:pPr>
                      <a:r>
                        <a:rPr lang="es-MX" sz="1100" b="1" i="0" u="none" strike="noStrike">
                          <a:solidFill>
                            <a:srgbClr val="000000"/>
                          </a:solidFill>
                          <a:effectLst/>
                          <a:latin typeface="Calibri" panose="020F0502020204030204" pitchFamily="34" charset="0"/>
                        </a:rPr>
                        <a:t>2013</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83,379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144,421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227,800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4,043,398 </a:t>
                      </a:r>
                    </a:p>
                  </a:txBody>
                  <a:tcPr marL="9525" marR="9525" marT="9525" marB="0" anchor="b">
                    <a:lnL>
                      <a:noFill/>
                    </a:lnL>
                    <a:lnR>
                      <a:noFill/>
                    </a:lnR>
                    <a:lnT>
                      <a:noFill/>
                    </a:lnT>
                    <a:lnB>
                      <a:noFill/>
                    </a:lnB>
                    <a:noFill/>
                  </a:tcPr>
                </a:tc>
                <a:extLst>
                  <a:ext uri="{0D108BD9-81ED-4DB2-BD59-A6C34878D82A}">
                    <a16:rowId xmlns:a16="http://schemas.microsoft.com/office/drawing/2014/main" val="2244248409"/>
                  </a:ext>
                </a:extLst>
              </a:tr>
              <a:tr h="190500">
                <a:tc>
                  <a:txBody>
                    <a:bodyPr/>
                    <a:lstStyle/>
                    <a:p>
                      <a:pPr algn="ctr" fontAlgn="b">
                        <a:buNone/>
                      </a:pPr>
                      <a:r>
                        <a:rPr lang="es-MX" sz="1100" b="1" i="0" u="none" strike="noStrike">
                          <a:solidFill>
                            <a:srgbClr val="000000"/>
                          </a:solidFill>
                          <a:effectLst/>
                          <a:latin typeface="Calibri" panose="020F0502020204030204" pitchFamily="34" charset="0"/>
                        </a:rPr>
                        <a:t>2014</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90,655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160,045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250,700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4,296,610 </a:t>
                      </a:r>
                    </a:p>
                  </a:txBody>
                  <a:tcPr marL="9525" marR="9525" marT="9525" marB="0" anchor="b">
                    <a:lnL>
                      <a:noFill/>
                    </a:lnL>
                    <a:lnR>
                      <a:noFill/>
                    </a:lnR>
                    <a:lnT>
                      <a:noFill/>
                    </a:lnT>
                    <a:lnB>
                      <a:noFill/>
                    </a:lnB>
                    <a:noFill/>
                  </a:tcPr>
                </a:tc>
                <a:extLst>
                  <a:ext uri="{0D108BD9-81ED-4DB2-BD59-A6C34878D82A}">
                    <a16:rowId xmlns:a16="http://schemas.microsoft.com/office/drawing/2014/main" val="2287340761"/>
                  </a:ext>
                </a:extLst>
              </a:tr>
              <a:tr h="190500">
                <a:tc>
                  <a:txBody>
                    <a:bodyPr/>
                    <a:lstStyle/>
                    <a:p>
                      <a:pPr algn="ctr" fontAlgn="b">
                        <a:buNone/>
                      </a:pPr>
                      <a:r>
                        <a:rPr lang="es-MX" sz="1100" b="1" i="0" u="none" strike="noStrike">
                          <a:solidFill>
                            <a:srgbClr val="000000"/>
                          </a:solidFill>
                          <a:effectLst/>
                          <a:latin typeface="Calibri" panose="020F0502020204030204" pitchFamily="34" charset="0"/>
                        </a:rPr>
                        <a:t>2015</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95,379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159,150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254,529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4,048,475 </a:t>
                      </a:r>
                    </a:p>
                  </a:txBody>
                  <a:tcPr marL="9525" marR="9525" marT="9525" marB="0" anchor="b">
                    <a:lnL>
                      <a:noFill/>
                    </a:lnL>
                    <a:lnR>
                      <a:noFill/>
                    </a:lnR>
                    <a:lnT>
                      <a:noFill/>
                    </a:lnT>
                    <a:lnB>
                      <a:noFill/>
                    </a:lnB>
                    <a:noFill/>
                  </a:tcPr>
                </a:tc>
                <a:extLst>
                  <a:ext uri="{0D108BD9-81ED-4DB2-BD59-A6C34878D82A}">
                    <a16:rowId xmlns:a16="http://schemas.microsoft.com/office/drawing/2014/main" val="1780013207"/>
                  </a:ext>
                </a:extLst>
              </a:tr>
              <a:tr h="190500">
                <a:tc>
                  <a:txBody>
                    <a:bodyPr/>
                    <a:lstStyle/>
                    <a:p>
                      <a:pPr algn="ctr" fontAlgn="b">
                        <a:buNone/>
                      </a:pPr>
                      <a:r>
                        <a:rPr lang="es-MX" sz="1100" b="1" i="0" u="none" strike="noStrike">
                          <a:solidFill>
                            <a:srgbClr val="000000"/>
                          </a:solidFill>
                          <a:effectLst/>
                          <a:latin typeface="Calibri" panose="020F0502020204030204" pitchFamily="34" charset="0"/>
                        </a:rPr>
                        <a:t>2016</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98,872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153,601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252,473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4,345,332 </a:t>
                      </a:r>
                    </a:p>
                  </a:txBody>
                  <a:tcPr marL="9525" marR="9525" marT="9525" marB="0" anchor="b">
                    <a:lnL>
                      <a:noFill/>
                    </a:lnL>
                    <a:lnR>
                      <a:noFill/>
                    </a:lnR>
                    <a:lnT>
                      <a:noFill/>
                    </a:lnT>
                    <a:lnB>
                      <a:noFill/>
                    </a:lnB>
                    <a:noFill/>
                  </a:tcPr>
                </a:tc>
                <a:extLst>
                  <a:ext uri="{0D108BD9-81ED-4DB2-BD59-A6C34878D82A}">
                    <a16:rowId xmlns:a16="http://schemas.microsoft.com/office/drawing/2014/main" val="3816389391"/>
                  </a:ext>
                </a:extLst>
              </a:tr>
              <a:tr h="190500">
                <a:tc>
                  <a:txBody>
                    <a:bodyPr/>
                    <a:lstStyle/>
                    <a:p>
                      <a:pPr algn="ctr" fontAlgn="b">
                        <a:buNone/>
                      </a:pPr>
                      <a:r>
                        <a:rPr lang="es-MX" sz="1100" b="1" i="0" u="none" strike="noStrike">
                          <a:solidFill>
                            <a:srgbClr val="000000"/>
                          </a:solidFill>
                          <a:effectLst/>
                          <a:latin typeface="Calibri" panose="020F0502020204030204" pitchFamily="34" charset="0"/>
                        </a:rPr>
                        <a:t>2017</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103,967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169,235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273,202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4,831,325 </a:t>
                      </a:r>
                    </a:p>
                  </a:txBody>
                  <a:tcPr marL="9525" marR="9525" marT="9525" marB="0" anchor="b">
                    <a:lnL>
                      <a:noFill/>
                    </a:lnL>
                    <a:lnR>
                      <a:noFill/>
                    </a:lnR>
                    <a:lnT>
                      <a:noFill/>
                    </a:lnT>
                    <a:lnB>
                      <a:noFill/>
                    </a:lnB>
                    <a:noFill/>
                  </a:tcPr>
                </a:tc>
                <a:extLst>
                  <a:ext uri="{0D108BD9-81ED-4DB2-BD59-A6C34878D82A}">
                    <a16:rowId xmlns:a16="http://schemas.microsoft.com/office/drawing/2014/main" val="2645978589"/>
                  </a:ext>
                </a:extLst>
              </a:tr>
              <a:tr h="190500">
                <a:tc>
                  <a:txBody>
                    <a:bodyPr/>
                    <a:lstStyle/>
                    <a:p>
                      <a:pPr algn="ctr" fontAlgn="b">
                        <a:buNone/>
                      </a:pPr>
                      <a:r>
                        <a:rPr lang="es-MX" sz="1100" b="1" i="0" u="none" strike="noStrike">
                          <a:solidFill>
                            <a:srgbClr val="000000"/>
                          </a:solidFill>
                          <a:effectLst/>
                          <a:latin typeface="Calibri" panose="020F0502020204030204" pitchFamily="34" charset="0"/>
                        </a:rPr>
                        <a:t>2018</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110,623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177,102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287,725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4,334,306 </a:t>
                      </a:r>
                    </a:p>
                  </a:txBody>
                  <a:tcPr marL="9525" marR="9525" marT="9525" marB="0" anchor="b">
                    <a:lnL>
                      <a:noFill/>
                    </a:lnL>
                    <a:lnR>
                      <a:noFill/>
                    </a:lnR>
                    <a:lnT>
                      <a:noFill/>
                    </a:lnT>
                    <a:lnB>
                      <a:noFill/>
                    </a:lnB>
                    <a:noFill/>
                  </a:tcPr>
                </a:tc>
                <a:extLst>
                  <a:ext uri="{0D108BD9-81ED-4DB2-BD59-A6C34878D82A}">
                    <a16:rowId xmlns:a16="http://schemas.microsoft.com/office/drawing/2014/main" val="393647921"/>
                  </a:ext>
                </a:extLst>
              </a:tr>
              <a:tr h="190500">
                <a:tc>
                  <a:txBody>
                    <a:bodyPr/>
                    <a:lstStyle/>
                    <a:p>
                      <a:pPr algn="ctr" fontAlgn="b">
                        <a:buNone/>
                      </a:pPr>
                      <a:r>
                        <a:rPr lang="es-MX" sz="1100" b="1" i="0" u="none" strike="noStrike">
                          <a:solidFill>
                            <a:srgbClr val="000000"/>
                          </a:solidFill>
                          <a:effectLst/>
                          <a:latin typeface="Calibri" panose="020F0502020204030204" pitchFamily="34" charset="0"/>
                        </a:rPr>
                        <a:t>2019</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120,714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178,684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299,398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5,150,513 </a:t>
                      </a:r>
                    </a:p>
                  </a:txBody>
                  <a:tcPr marL="9525" marR="9525" marT="9525" marB="0" anchor="b">
                    <a:lnL>
                      <a:noFill/>
                    </a:lnL>
                    <a:lnR>
                      <a:noFill/>
                    </a:lnR>
                    <a:lnT>
                      <a:noFill/>
                    </a:lnT>
                    <a:lnB>
                      <a:noFill/>
                    </a:lnB>
                    <a:noFill/>
                  </a:tcPr>
                </a:tc>
                <a:extLst>
                  <a:ext uri="{0D108BD9-81ED-4DB2-BD59-A6C34878D82A}">
                    <a16:rowId xmlns:a16="http://schemas.microsoft.com/office/drawing/2014/main" val="1938906132"/>
                  </a:ext>
                </a:extLst>
              </a:tr>
              <a:tr h="190500">
                <a:tc>
                  <a:txBody>
                    <a:bodyPr/>
                    <a:lstStyle/>
                    <a:p>
                      <a:pPr algn="ctr" fontAlgn="b">
                        <a:buNone/>
                      </a:pPr>
                      <a:r>
                        <a:rPr lang="es-MX" sz="1100" b="1" i="0" u="none" strike="noStrike">
                          <a:solidFill>
                            <a:srgbClr val="000000"/>
                          </a:solidFill>
                          <a:effectLst/>
                          <a:latin typeface="Calibri" panose="020F0502020204030204" pitchFamily="34" charset="0"/>
                        </a:rPr>
                        <a:t>2020</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112,540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184,055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296,595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5,296,523 </a:t>
                      </a:r>
                    </a:p>
                  </a:txBody>
                  <a:tcPr marL="9525" marR="9525" marT="9525" marB="0" anchor="b">
                    <a:lnL>
                      <a:noFill/>
                    </a:lnL>
                    <a:lnR>
                      <a:noFill/>
                    </a:lnR>
                    <a:lnT>
                      <a:noFill/>
                    </a:lnT>
                    <a:lnB>
                      <a:noFill/>
                    </a:lnB>
                    <a:noFill/>
                  </a:tcPr>
                </a:tc>
                <a:extLst>
                  <a:ext uri="{0D108BD9-81ED-4DB2-BD59-A6C34878D82A}">
                    <a16:rowId xmlns:a16="http://schemas.microsoft.com/office/drawing/2014/main" val="2048395985"/>
                  </a:ext>
                </a:extLst>
              </a:tr>
              <a:tr h="190500">
                <a:tc>
                  <a:txBody>
                    <a:bodyPr/>
                    <a:lstStyle/>
                    <a:p>
                      <a:pPr algn="ctr" fontAlgn="b">
                        <a:buNone/>
                      </a:pPr>
                      <a:r>
                        <a:rPr lang="es-MX" sz="1100" b="1" i="0" u="none" strike="noStrike">
                          <a:solidFill>
                            <a:srgbClr val="000000"/>
                          </a:solidFill>
                          <a:effectLst/>
                          <a:latin typeface="Calibri" panose="020F0502020204030204" pitchFamily="34" charset="0"/>
                        </a:rPr>
                        <a:t>2021</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112,105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230,434 </a:t>
                      </a:r>
                    </a:p>
                  </a:txBody>
                  <a:tcPr marL="9525" marR="9525" marT="9525" marB="0" anchor="b">
                    <a:lnL>
                      <a:noFill/>
                    </a:lnL>
                    <a:lnR>
                      <a:noFill/>
                    </a:lnR>
                    <a:lnT>
                      <a:noFill/>
                    </a:lnT>
                    <a:lnB>
                      <a:noFill/>
                    </a:lnB>
                    <a:noFill/>
                  </a:tcPr>
                </a:tc>
                <a:tc>
                  <a:txBody>
                    <a:bodyPr/>
                    <a:lstStyle/>
                    <a:p>
                      <a:pPr algn="l" fontAlgn="b">
                        <a:buNone/>
                      </a:pPr>
                      <a:r>
                        <a:rPr lang="es-MX" sz="1100" b="0" i="0" u="none" strike="noStrike" dirty="0">
                          <a:solidFill>
                            <a:srgbClr val="000000"/>
                          </a:solidFill>
                          <a:effectLst/>
                          <a:latin typeface="Calibri" panose="020F0502020204030204" pitchFamily="34" charset="0"/>
                        </a:rPr>
                        <a:t>           342,538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6,396,532 </a:t>
                      </a:r>
                    </a:p>
                  </a:txBody>
                  <a:tcPr marL="9525" marR="9525" marT="9525" marB="0" anchor="b">
                    <a:lnL>
                      <a:noFill/>
                    </a:lnL>
                    <a:lnR>
                      <a:noFill/>
                    </a:lnR>
                    <a:lnT>
                      <a:noFill/>
                    </a:lnT>
                    <a:lnB>
                      <a:noFill/>
                    </a:lnB>
                    <a:noFill/>
                  </a:tcPr>
                </a:tc>
                <a:extLst>
                  <a:ext uri="{0D108BD9-81ED-4DB2-BD59-A6C34878D82A}">
                    <a16:rowId xmlns:a16="http://schemas.microsoft.com/office/drawing/2014/main" val="179091088"/>
                  </a:ext>
                </a:extLst>
              </a:tr>
              <a:tr h="190500">
                <a:tc>
                  <a:txBody>
                    <a:bodyPr/>
                    <a:lstStyle/>
                    <a:p>
                      <a:pPr algn="ctr" fontAlgn="b">
                        <a:buNone/>
                      </a:pPr>
                      <a:r>
                        <a:rPr lang="es-MX" sz="1100" b="1" i="0" u="none" strike="noStrike">
                          <a:solidFill>
                            <a:srgbClr val="000000"/>
                          </a:solidFill>
                          <a:effectLst/>
                          <a:latin typeface="Calibri" panose="020F0502020204030204" pitchFamily="34" charset="0"/>
                        </a:rPr>
                        <a:t>2022</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123,432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207,242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330,674 </a:t>
                      </a:r>
                    </a:p>
                  </a:txBody>
                  <a:tcPr marL="9525" marR="9525" marT="9525" marB="0" anchor="b">
                    <a:lnL>
                      <a:noFill/>
                    </a:lnL>
                    <a:lnR>
                      <a:noFill/>
                    </a:lnR>
                    <a:lnT>
                      <a:noFill/>
                    </a:lnT>
                    <a:lnB>
                      <a:noFill/>
                    </a:lnB>
                    <a:noFill/>
                  </a:tcPr>
                </a:tc>
                <a:tc>
                  <a:txBody>
                    <a:bodyPr/>
                    <a:lstStyle/>
                    <a:p>
                      <a:pPr algn="l" fontAlgn="b">
                        <a:buNone/>
                      </a:pPr>
                      <a:r>
                        <a:rPr lang="es-MX" sz="1100" b="0" i="0" u="none" strike="noStrike" dirty="0">
                          <a:solidFill>
                            <a:srgbClr val="000000"/>
                          </a:solidFill>
                          <a:effectLst/>
                          <a:latin typeface="Calibri" panose="020F0502020204030204" pitchFamily="34" charset="0"/>
                        </a:rPr>
                        <a:t>            5,361,919 </a:t>
                      </a:r>
                    </a:p>
                  </a:txBody>
                  <a:tcPr marL="9525" marR="9525" marT="9525" marB="0" anchor="b">
                    <a:lnL>
                      <a:noFill/>
                    </a:lnL>
                    <a:lnR>
                      <a:noFill/>
                    </a:lnR>
                    <a:lnT>
                      <a:noFill/>
                    </a:lnT>
                    <a:lnB>
                      <a:noFill/>
                    </a:lnB>
                    <a:noFill/>
                  </a:tcPr>
                </a:tc>
                <a:extLst>
                  <a:ext uri="{0D108BD9-81ED-4DB2-BD59-A6C34878D82A}">
                    <a16:rowId xmlns:a16="http://schemas.microsoft.com/office/drawing/2014/main" val="4054303707"/>
                  </a:ext>
                </a:extLst>
              </a:tr>
              <a:tr h="190500">
                <a:tc>
                  <a:txBody>
                    <a:bodyPr/>
                    <a:lstStyle/>
                    <a:p>
                      <a:pPr algn="ctr" fontAlgn="b">
                        <a:buNone/>
                      </a:pPr>
                      <a:r>
                        <a:rPr lang="es-MX" sz="1100" b="1" i="0" u="none" strike="noStrike">
                          <a:solidFill>
                            <a:srgbClr val="000000"/>
                          </a:solidFill>
                          <a:effectLst/>
                          <a:latin typeface="Calibri" panose="020F0502020204030204" pitchFamily="34" charset="0"/>
                        </a:rPr>
                        <a:t>2023</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138,188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206,546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344,734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5,843,405 </a:t>
                      </a:r>
                    </a:p>
                  </a:txBody>
                  <a:tcPr marL="9525" marR="9525" marT="9525" marB="0" anchor="b">
                    <a:lnL>
                      <a:noFill/>
                    </a:lnL>
                    <a:lnR>
                      <a:noFill/>
                    </a:lnR>
                    <a:lnT>
                      <a:noFill/>
                    </a:lnT>
                    <a:lnB>
                      <a:noFill/>
                    </a:lnB>
                    <a:noFill/>
                  </a:tcPr>
                </a:tc>
                <a:extLst>
                  <a:ext uri="{0D108BD9-81ED-4DB2-BD59-A6C34878D82A}">
                    <a16:rowId xmlns:a16="http://schemas.microsoft.com/office/drawing/2014/main" val="365615649"/>
                  </a:ext>
                </a:extLst>
              </a:tr>
              <a:tr h="190500">
                <a:tc>
                  <a:txBody>
                    <a:bodyPr/>
                    <a:lstStyle/>
                    <a:p>
                      <a:pPr algn="ctr" fontAlgn="b">
                        <a:buNone/>
                      </a:pPr>
                      <a:r>
                        <a:rPr lang="es-MX" sz="1100" b="1" i="0" u="none" strike="noStrike">
                          <a:solidFill>
                            <a:srgbClr val="000000"/>
                          </a:solidFill>
                          <a:effectLst/>
                          <a:latin typeface="Calibri" panose="020F0502020204030204" pitchFamily="34" charset="0"/>
                        </a:rPr>
                        <a:t>2024</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144,311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245,463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389,774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6,659,549 </a:t>
                      </a:r>
                    </a:p>
                  </a:txBody>
                  <a:tcPr marL="9525" marR="9525" marT="9525" marB="0" anchor="b">
                    <a:lnL>
                      <a:noFill/>
                    </a:lnL>
                    <a:lnR>
                      <a:noFill/>
                    </a:lnR>
                    <a:lnT>
                      <a:noFill/>
                    </a:lnT>
                    <a:lnB>
                      <a:noFill/>
                    </a:lnB>
                    <a:noFill/>
                  </a:tcPr>
                </a:tc>
                <a:extLst>
                  <a:ext uri="{0D108BD9-81ED-4DB2-BD59-A6C34878D82A}">
                    <a16:rowId xmlns:a16="http://schemas.microsoft.com/office/drawing/2014/main" val="33317396"/>
                  </a:ext>
                </a:extLst>
              </a:tr>
              <a:tr h="203200">
                <a:tc>
                  <a:txBody>
                    <a:bodyPr/>
                    <a:lstStyle/>
                    <a:p>
                      <a:pPr algn="ctr" fontAlgn="b">
                        <a:buNone/>
                      </a:pPr>
                      <a:r>
                        <a:rPr lang="es-MX" sz="1100" b="1" i="0" u="none" strike="noStrike">
                          <a:solidFill>
                            <a:srgbClr val="000000"/>
                          </a:solidFill>
                          <a:effectLst/>
                          <a:latin typeface="Calibri" panose="020F0502020204030204" pitchFamily="34" charset="0"/>
                        </a:rPr>
                        <a:t>2025</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145,534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265,611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411,144 </a:t>
                      </a:r>
                    </a:p>
                  </a:txBody>
                  <a:tcPr marL="9525" marR="9525" marT="9525" marB="0" anchor="b">
                    <a:lnL>
                      <a:noFill/>
                    </a:lnL>
                    <a:lnR>
                      <a:noFill/>
                    </a:lnR>
                    <a:lnT>
                      <a:noFill/>
                    </a:lnT>
                    <a:lnB>
                      <a:noFill/>
                    </a:lnB>
                    <a:noFill/>
                  </a:tcPr>
                </a:tc>
                <a:tc>
                  <a:txBody>
                    <a:bodyPr/>
                    <a:lstStyle/>
                    <a:p>
                      <a:pPr algn="l" fontAlgn="b">
                        <a:buNone/>
                      </a:pPr>
                      <a:r>
                        <a:rPr lang="es-MX" sz="1100" b="0" i="0" u="none" strike="noStrike">
                          <a:solidFill>
                            <a:srgbClr val="000000"/>
                          </a:solidFill>
                          <a:effectLst/>
                          <a:latin typeface="Calibri" panose="020F0502020204030204" pitchFamily="34" charset="0"/>
                        </a:rPr>
                        <a:t>            7,224,603 </a:t>
                      </a:r>
                    </a:p>
                  </a:txBody>
                  <a:tcPr marL="9525" marR="9525" marT="9525" marB="0" anchor="b">
                    <a:lnL>
                      <a:noFill/>
                    </a:lnL>
                    <a:lnR>
                      <a:noFill/>
                    </a:lnR>
                    <a:lnT>
                      <a:noFill/>
                    </a:lnT>
                    <a:lnB w="12700" cap="flat" cmpd="sng" algn="ctr">
                      <a:solidFill>
                        <a:srgbClr val="00B050"/>
                      </a:solidFill>
                      <a:prstDash val="solid"/>
                      <a:round/>
                      <a:headEnd type="none" w="med" len="med"/>
                      <a:tailEnd type="none" w="med" len="med"/>
                    </a:lnB>
                    <a:noFill/>
                  </a:tcPr>
                </a:tc>
                <a:extLst>
                  <a:ext uri="{0D108BD9-81ED-4DB2-BD59-A6C34878D82A}">
                    <a16:rowId xmlns:a16="http://schemas.microsoft.com/office/drawing/2014/main" val="686938138"/>
                  </a:ext>
                </a:extLst>
              </a:tr>
              <a:tr h="203200">
                <a:tc>
                  <a:txBody>
                    <a:bodyPr/>
                    <a:lstStyle/>
                    <a:p>
                      <a:pPr algn="ctr" fontAlgn="b">
                        <a:buNone/>
                      </a:pPr>
                      <a:r>
                        <a:rPr lang="es-MX" sz="1100" b="1" i="0" u="none" strike="noStrike">
                          <a:solidFill>
                            <a:srgbClr val="000000"/>
                          </a:solidFill>
                          <a:effectLst/>
                          <a:latin typeface="Calibri" panose="020F0502020204030204" pitchFamily="34" charset="0"/>
                        </a:rPr>
                        <a:t>YTD 2026 </a:t>
                      </a:r>
                    </a:p>
                  </a:txBody>
                  <a:tcPr marL="9525" marR="9525" marT="9525" marB="0" anchor="b">
                    <a:lnL>
                      <a:noFill/>
                    </a:lnL>
                    <a:lnR>
                      <a:noFill/>
                    </a:lnR>
                    <a:lnT>
                      <a:noFill/>
                    </a:lnT>
                    <a:lnB w="12700" cap="flat" cmpd="sng" algn="ctr">
                      <a:solidFill>
                        <a:srgbClr val="CABF96"/>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34,047 </a:t>
                      </a:r>
                    </a:p>
                  </a:txBody>
                  <a:tcPr marL="9525" marR="9525" marT="9525" marB="0" anchor="b">
                    <a:lnL>
                      <a:noFill/>
                    </a:lnL>
                    <a:lnR>
                      <a:noFill/>
                    </a:lnR>
                    <a:lnT>
                      <a:noFill/>
                    </a:lnT>
                    <a:lnB w="12700" cap="flat" cmpd="sng" algn="ctr">
                      <a:solidFill>
                        <a:srgbClr val="CABF96"/>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118,228 </a:t>
                      </a:r>
                    </a:p>
                  </a:txBody>
                  <a:tcPr marL="9525" marR="9525" marT="9525" marB="0" anchor="b">
                    <a:lnL>
                      <a:noFill/>
                    </a:lnL>
                    <a:lnR>
                      <a:noFill/>
                    </a:lnR>
                    <a:lnT>
                      <a:noFill/>
                    </a:lnT>
                    <a:lnB w="12700" cap="flat" cmpd="sng" algn="ctr">
                      <a:solidFill>
                        <a:srgbClr val="CABF96"/>
                      </a:solidFill>
                      <a:prstDash val="solid"/>
                      <a:round/>
                      <a:headEnd type="none" w="med" len="med"/>
                      <a:tailEnd type="none" w="med" len="med"/>
                    </a:lnB>
                    <a:noFill/>
                  </a:tcPr>
                </a:tc>
                <a:tc>
                  <a:txBody>
                    <a:bodyPr/>
                    <a:lstStyle/>
                    <a:p>
                      <a:pPr algn="l" fontAlgn="b">
                        <a:buNone/>
                      </a:pPr>
                      <a:r>
                        <a:rPr lang="es-MX" sz="1100" b="0" i="0" u="none" strike="noStrike" dirty="0">
                          <a:solidFill>
                            <a:srgbClr val="000000"/>
                          </a:solidFill>
                          <a:effectLst/>
                          <a:latin typeface="Calibri" panose="020F0502020204030204" pitchFamily="34" charset="0"/>
                        </a:rPr>
                        <a:t>           152,275 </a:t>
                      </a:r>
                    </a:p>
                  </a:txBody>
                  <a:tcPr marL="9525" marR="9525" marT="9525" marB="0" anchor="b">
                    <a:lnL>
                      <a:noFill/>
                    </a:lnL>
                    <a:lnR w="12700" cap="flat" cmpd="sng" algn="ctr">
                      <a:solidFill>
                        <a:srgbClr val="00B050"/>
                      </a:solidFill>
                      <a:prstDash val="solid"/>
                      <a:round/>
                      <a:headEnd type="none" w="med" len="med"/>
                      <a:tailEnd type="none" w="med" len="med"/>
                    </a:lnR>
                    <a:lnT>
                      <a:noFill/>
                    </a:lnT>
                    <a:lnB w="12700" cap="flat" cmpd="sng" algn="ctr">
                      <a:solidFill>
                        <a:srgbClr val="00B050"/>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7,658,955 </a:t>
                      </a:r>
                    </a:p>
                  </a:txBody>
                  <a:tcPr marL="9525" marR="9525" marT="9525" marB="0" anchor="b">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noFill/>
                  </a:tcPr>
                </a:tc>
                <a:extLst>
                  <a:ext uri="{0D108BD9-81ED-4DB2-BD59-A6C34878D82A}">
                    <a16:rowId xmlns:a16="http://schemas.microsoft.com/office/drawing/2014/main" val="783012435"/>
                  </a:ext>
                </a:extLst>
              </a:tr>
              <a:tr h="203200">
                <a:tc>
                  <a:txBody>
                    <a:bodyPr/>
                    <a:lstStyle/>
                    <a:p>
                      <a:pPr algn="l" fontAlgn="b">
                        <a:buNone/>
                      </a:pPr>
                      <a:r>
                        <a:rPr lang="es-MX" sz="1100" b="0" i="0" u="none" strike="noStrike">
                          <a:solidFill>
                            <a:srgbClr val="000000"/>
                          </a:solidFill>
                          <a:effectLst/>
                          <a:latin typeface="Calibri" panose="020F0502020204030204" pitchFamily="34" charset="0"/>
                        </a:rPr>
                        <a:t>Promedio</a:t>
                      </a:r>
                    </a:p>
                  </a:txBody>
                  <a:tcPr marL="9525" marR="9525" marT="9525" marB="0" anchor="b">
                    <a:lnL>
                      <a:noFill/>
                    </a:lnL>
                    <a:lnR>
                      <a:noFill/>
                    </a:lnR>
                    <a:lnT w="12700" cap="flat" cmpd="sng" algn="ctr">
                      <a:solidFill>
                        <a:srgbClr val="CABF96"/>
                      </a:solidFill>
                      <a:prstDash val="solid"/>
                      <a:round/>
                      <a:headEnd type="none" w="med" len="med"/>
                      <a:tailEnd type="none" w="med" len="med"/>
                    </a:lnT>
                    <a:lnB w="12700" cap="flat" cmpd="sng" algn="ctr">
                      <a:solidFill>
                        <a:srgbClr val="CABF96"/>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106,224 </a:t>
                      </a:r>
                    </a:p>
                  </a:txBody>
                  <a:tcPr marL="9525" marR="9525" marT="9525" marB="0" anchor="b">
                    <a:lnL>
                      <a:noFill/>
                    </a:lnL>
                    <a:lnR>
                      <a:noFill/>
                    </a:lnR>
                    <a:lnT w="12700" cap="flat" cmpd="sng" algn="ctr">
                      <a:solidFill>
                        <a:srgbClr val="CABF96"/>
                      </a:solidFill>
                      <a:prstDash val="solid"/>
                      <a:round/>
                      <a:headEnd type="none" w="med" len="med"/>
                      <a:tailEnd type="none" w="med" len="med"/>
                    </a:lnT>
                    <a:lnB w="12700" cap="flat" cmpd="sng" algn="ctr">
                      <a:solidFill>
                        <a:srgbClr val="CABF96"/>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178,475 </a:t>
                      </a:r>
                    </a:p>
                  </a:txBody>
                  <a:tcPr marL="9525" marR="9525" marT="9525" marB="0" anchor="b">
                    <a:lnL>
                      <a:noFill/>
                    </a:lnL>
                    <a:lnR w="12700" cap="flat" cmpd="sng" algn="ctr">
                      <a:solidFill>
                        <a:srgbClr val="00B050"/>
                      </a:solidFill>
                      <a:prstDash val="solid"/>
                      <a:round/>
                      <a:headEnd type="none" w="med" len="med"/>
                      <a:tailEnd type="none" w="med" len="med"/>
                    </a:lnR>
                    <a:lnT w="12700" cap="flat" cmpd="sng" algn="ctr">
                      <a:solidFill>
                        <a:srgbClr val="CABF96"/>
                      </a:solidFill>
                      <a:prstDash val="solid"/>
                      <a:round/>
                      <a:headEnd type="none" w="med" len="med"/>
                      <a:tailEnd type="none" w="med" len="med"/>
                    </a:lnT>
                    <a:lnB w="12700" cap="flat" cmpd="sng" algn="ctr">
                      <a:solidFill>
                        <a:srgbClr val="CABF96"/>
                      </a:solidFill>
                      <a:prstDash val="solid"/>
                      <a:round/>
                      <a:headEnd type="none" w="med" len="med"/>
                      <a:tailEnd type="none" w="med" len="med"/>
                    </a:lnB>
                    <a:noFill/>
                  </a:tcPr>
                </a:tc>
                <a:tc>
                  <a:txBody>
                    <a:bodyPr/>
                    <a:lstStyle/>
                    <a:p>
                      <a:pPr algn="l" fontAlgn="b">
                        <a:buNone/>
                      </a:pPr>
                      <a:r>
                        <a:rPr lang="es-MX" sz="1100" b="0" i="0" u="none" strike="noStrike">
                          <a:solidFill>
                            <a:srgbClr val="000000"/>
                          </a:solidFill>
                          <a:effectLst/>
                          <a:latin typeface="Calibri" panose="020F0502020204030204" pitchFamily="34" charset="0"/>
                        </a:rPr>
                        <a:t>           284,698 </a:t>
                      </a:r>
                    </a:p>
                  </a:txBody>
                  <a:tcPr marL="9525" marR="9525" marT="9525" marB="0" anchor="b">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CABF96"/>
                      </a:solidFill>
                      <a:prstDash val="solid"/>
                      <a:round/>
                      <a:headEnd type="none" w="med" len="med"/>
                      <a:tailEnd type="none" w="med" len="med"/>
                    </a:lnB>
                    <a:noFill/>
                  </a:tcPr>
                </a:tc>
                <a:tc>
                  <a:txBody>
                    <a:bodyPr/>
                    <a:lstStyle/>
                    <a:p>
                      <a:pPr algn="l" fontAlgn="b">
                        <a:buNone/>
                      </a:pPr>
                      <a:r>
                        <a:rPr lang="es-MX" sz="1100" b="0" i="0" u="none" strike="noStrike" dirty="0">
                          <a:solidFill>
                            <a:srgbClr val="000000"/>
                          </a:solidFill>
                          <a:effectLst/>
                          <a:latin typeface="Calibri" panose="020F0502020204030204" pitchFamily="34" charset="0"/>
                        </a:rPr>
                        <a:t>            5,012,492 </a:t>
                      </a:r>
                    </a:p>
                  </a:txBody>
                  <a:tcPr marL="9525" marR="9525" marT="9525" marB="0" anchor="b">
                    <a:lnL w="12700" cap="flat" cmpd="sng" algn="ctr">
                      <a:solidFill>
                        <a:srgbClr val="00B050"/>
                      </a:solidFill>
                      <a:prstDash val="solid"/>
                      <a:round/>
                      <a:headEnd type="none" w="med" len="med"/>
                      <a:tailEnd type="none" w="med" len="med"/>
                    </a:lnL>
                    <a:lnR>
                      <a:noFill/>
                    </a:lnR>
                    <a:lnT w="12700" cap="flat" cmpd="sng" algn="ctr">
                      <a:solidFill>
                        <a:srgbClr val="00B050"/>
                      </a:solidFill>
                      <a:prstDash val="solid"/>
                      <a:round/>
                      <a:headEnd type="none" w="med" len="med"/>
                      <a:tailEnd type="none" w="med" len="med"/>
                    </a:lnT>
                    <a:lnB w="12700" cap="flat" cmpd="sng" algn="ctr">
                      <a:solidFill>
                        <a:srgbClr val="CABF96"/>
                      </a:solidFill>
                      <a:prstDash val="solid"/>
                      <a:round/>
                      <a:headEnd type="none" w="med" len="med"/>
                      <a:tailEnd type="none" w="med" len="med"/>
                    </a:lnB>
                    <a:noFill/>
                  </a:tcPr>
                </a:tc>
                <a:extLst>
                  <a:ext uri="{0D108BD9-81ED-4DB2-BD59-A6C34878D82A}">
                    <a16:rowId xmlns:a16="http://schemas.microsoft.com/office/drawing/2014/main" val="896166756"/>
                  </a:ext>
                </a:extLst>
              </a:tr>
            </a:tbl>
          </a:graphicData>
        </a:graphic>
      </p:graphicFrame>
      <p:sp>
        <p:nvSpPr>
          <p:cNvPr id="2" name="Marcador de texto 1">
            <a:extLst>
              <a:ext uri="{FF2B5EF4-FFF2-40B4-BE49-F238E27FC236}">
                <a16:creationId xmlns:a16="http://schemas.microsoft.com/office/drawing/2014/main" id="{AA351DA5-DCB4-4581-B35D-9B5EE65A2461}"/>
              </a:ext>
            </a:extLst>
          </p:cNvPr>
          <p:cNvSpPr>
            <a:spLocks noGrp="1"/>
          </p:cNvSpPr>
          <p:nvPr>
            <p:ph type="body" sz="quarter" idx="11"/>
          </p:nvPr>
        </p:nvSpPr>
        <p:spPr/>
        <p:txBody>
          <a:bodyPr>
            <a:normAutofit/>
          </a:bodyPr>
          <a:lstStyle/>
          <a:p>
            <a:r>
              <a:rPr lang="es-MX" dirty="0"/>
              <a:t>El rendimiento esperado de cada instrumento fue calculado con base en un modelo interno, por lo que no representa una garantía.. **No se incluyen los cobros de impuestos de las distribuciones ni de las ventas del VOO. </a:t>
            </a:r>
          </a:p>
        </p:txBody>
      </p:sp>
      <p:sp>
        <p:nvSpPr>
          <p:cNvPr id="3" name="Título 2">
            <a:extLst>
              <a:ext uri="{FF2B5EF4-FFF2-40B4-BE49-F238E27FC236}">
                <a16:creationId xmlns:a16="http://schemas.microsoft.com/office/drawing/2014/main" id="{085C974C-8D46-4237-9B51-87BB5805491D}"/>
              </a:ext>
            </a:extLst>
          </p:cNvPr>
          <p:cNvSpPr>
            <a:spLocks noGrp="1"/>
          </p:cNvSpPr>
          <p:nvPr>
            <p:ph type="title"/>
          </p:nvPr>
        </p:nvSpPr>
        <p:spPr/>
        <p:txBody>
          <a:bodyPr/>
          <a:lstStyle/>
          <a:p>
            <a:r>
              <a:rPr lang="es-MX" b="1" dirty="0"/>
              <a:t>Cartera y distribuciones: 15 años (2010-2025)</a:t>
            </a:r>
          </a:p>
        </p:txBody>
      </p:sp>
      <p:pic>
        <p:nvPicPr>
          <p:cNvPr id="5" name="Picture 4" descr="A blue square with white lines&#10;&#10;AI-generated content may be incorrect.">
            <a:extLst>
              <a:ext uri="{FF2B5EF4-FFF2-40B4-BE49-F238E27FC236}">
                <a16:creationId xmlns:a16="http://schemas.microsoft.com/office/drawing/2014/main" id="{25D22DCE-6234-48CB-859C-B26B9D3430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13590" y="6309319"/>
            <a:ext cx="1905000" cy="406400"/>
          </a:xfrm>
          <a:prstGeom prst="rect">
            <a:avLst/>
          </a:prstGeom>
        </p:spPr>
      </p:pic>
      <p:sp>
        <p:nvSpPr>
          <p:cNvPr id="7" name="CuadroTexto 3">
            <a:extLst>
              <a:ext uri="{FF2B5EF4-FFF2-40B4-BE49-F238E27FC236}">
                <a16:creationId xmlns:a16="http://schemas.microsoft.com/office/drawing/2014/main" id="{C68739A6-592F-E6CB-3D99-03793698C20F}"/>
              </a:ext>
            </a:extLst>
          </p:cNvPr>
          <p:cNvSpPr txBox="1"/>
          <p:nvPr/>
        </p:nvSpPr>
        <p:spPr>
          <a:xfrm>
            <a:off x="515999" y="1323238"/>
            <a:ext cx="303709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Cartera de la estrategia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(USD)</a:t>
            </a:r>
          </a:p>
        </p:txBody>
      </p:sp>
      <p:cxnSp>
        <p:nvCxnSpPr>
          <p:cNvPr id="8" name="Conector recto 5">
            <a:extLst>
              <a:ext uri="{FF2B5EF4-FFF2-40B4-BE49-F238E27FC236}">
                <a16:creationId xmlns:a16="http://schemas.microsoft.com/office/drawing/2014/main" id="{BC761EFB-FAE6-B656-C101-05A7CFAF2B95}"/>
              </a:ext>
            </a:extLst>
          </p:cNvPr>
          <p:cNvCxnSpPr>
            <a:cxnSpLocks/>
          </p:cNvCxnSpPr>
          <p:nvPr/>
        </p:nvCxnSpPr>
        <p:spPr>
          <a:xfrm>
            <a:off x="428858" y="1784903"/>
            <a:ext cx="5667141" cy="0"/>
          </a:xfrm>
          <a:prstGeom prst="line">
            <a:avLst/>
          </a:prstGeom>
        </p:spPr>
        <p:style>
          <a:lnRef idx="1">
            <a:schemeClr val="dk1"/>
          </a:lnRef>
          <a:fillRef idx="0">
            <a:schemeClr val="dk1"/>
          </a:fillRef>
          <a:effectRef idx="0">
            <a:schemeClr val="dk1"/>
          </a:effectRef>
          <a:fontRef idx="minor">
            <a:schemeClr val="tx1"/>
          </a:fontRef>
        </p:style>
      </p:cxnSp>
      <p:sp>
        <p:nvSpPr>
          <p:cNvPr id="13" name="CuadroTexto 3">
            <a:extLst>
              <a:ext uri="{FF2B5EF4-FFF2-40B4-BE49-F238E27FC236}">
                <a16:creationId xmlns:a16="http://schemas.microsoft.com/office/drawing/2014/main" id="{D2FAE561-D8D5-7515-CB69-12B7E7FD20A8}"/>
              </a:ext>
            </a:extLst>
          </p:cNvPr>
          <p:cNvSpPr txBox="1"/>
          <p:nvPr/>
        </p:nvSpPr>
        <p:spPr>
          <a:xfrm>
            <a:off x="6507482" y="942087"/>
            <a:ext cx="516851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Distribuciones históricas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 promedio, se obtienen USD 284k anuales, que representan USD 23.6k al mes. Además, el estudio enseña que el capital, aun con las distribuciones, crece de 3 a 7.6 millones de USD.**</a:t>
            </a:r>
          </a:p>
        </p:txBody>
      </p:sp>
      <p:cxnSp>
        <p:nvCxnSpPr>
          <p:cNvPr id="14" name="Conector recto 5">
            <a:extLst>
              <a:ext uri="{FF2B5EF4-FFF2-40B4-BE49-F238E27FC236}">
                <a16:creationId xmlns:a16="http://schemas.microsoft.com/office/drawing/2014/main" id="{A8FC0678-5D5A-E0D0-CA37-C52623CAE764}"/>
              </a:ext>
            </a:extLst>
          </p:cNvPr>
          <p:cNvCxnSpPr>
            <a:cxnSpLocks/>
          </p:cNvCxnSpPr>
          <p:nvPr/>
        </p:nvCxnSpPr>
        <p:spPr>
          <a:xfrm>
            <a:off x="6451449" y="1780270"/>
            <a:ext cx="5224551" cy="0"/>
          </a:xfrm>
          <a:prstGeom prst="line">
            <a:avLst/>
          </a:prstGeom>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977CAEEC-386F-4F89-8951-E96945EE7167}"/>
              </a:ext>
            </a:extLst>
          </p:cNvPr>
          <p:cNvSpPr txBox="1"/>
          <p:nvPr/>
        </p:nvSpPr>
        <p:spPr>
          <a:xfrm>
            <a:off x="523607" y="4263329"/>
            <a:ext cx="5005824" cy="612155"/>
          </a:xfrm>
          <a:prstGeom prst="rect">
            <a:avLst/>
          </a:prstGeom>
          <a:noFill/>
        </p:spPr>
        <p:txBody>
          <a:bodyPr wrap="square" rtlCol="0">
            <a:spAutoFit/>
          </a:bodyPr>
          <a:lstStyle/>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Recibir dividendos de </a:t>
            </a:r>
            <a:r>
              <a:rPr kumimoji="0" lang="en-MX"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VOO</a:t>
            </a:r>
            <a:r>
              <a:rPr kumimoji="0" lang="en-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y </a:t>
            </a:r>
            <a:r>
              <a:rPr kumimoji="0" lang="en-MX"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SCHD</a:t>
            </a:r>
            <a:r>
              <a:rPr kumimoji="0" lang="en-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y cupones de </a:t>
            </a:r>
            <a:r>
              <a:rPr kumimoji="0" lang="en-MX"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SHV</a:t>
            </a:r>
            <a:r>
              <a:rPr kumimoji="0" lang="en-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Vender </a:t>
            </a:r>
            <a:r>
              <a:rPr kumimoji="0" lang="en-MX"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6% del VOO al año</a:t>
            </a:r>
            <a:r>
              <a:rPr kumimoji="0" lang="en-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dividido en ventas mensuales de 0.5%.</a:t>
            </a:r>
          </a:p>
        </p:txBody>
      </p:sp>
      <p:graphicFrame>
        <p:nvGraphicFramePr>
          <p:cNvPr id="6" name="Table 5">
            <a:extLst>
              <a:ext uri="{FF2B5EF4-FFF2-40B4-BE49-F238E27FC236}">
                <a16:creationId xmlns:a16="http://schemas.microsoft.com/office/drawing/2014/main" id="{BF36486F-02EC-AB52-2403-72991E9331F4}"/>
              </a:ext>
            </a:extLst>
          </p:cNvPr>
          <p:cNvGraphicFramePr>
            <a:graphicFrameLocks noGrp="1"/>
          </p:cNvGraphicFramePr>
          <p:nvPr/>
        </p:nvGraphicFramePr>
        <p:xfrm>
          <a:off x="428857" y="1812342"/>
          <a:ext cx="5667141" cy="1943100"/>
        </p:xfrm>
        <a:graphic>
          <a:graphicData uri="http://schemas.openxmlformats.org/drawingml/2006/table">
            <a:tbl>
              <a:tblPr/>
              <a:tblGrid>
                <a:gridCol w="543817">
                  <a:extLst>
                    <a:ext uri="{9D8B030D-6E8A-4147-A177-3AD203B41FA5}">
                      <a16:colId xmlns:a16="http://schemas.microsoft.com/office/drawing/2014/main" val="2525489283"/>
                    </a:ext>
                  </a:extLst>
                </a:gridCol>
                <a:gridCol w="1947170">
                  <a:extLst>
                    <a:ext uri="{9D8B030D-6E8A-4147-A177-3AD203B41FA5}">
                      <a16:colId xmlns:a16="http://schemas.microsoft.com/office/drawing/2014/main" val="3659136400"/>
                    </a:ext>
                  </a:extLst>
                </a:gridCol>
                <a:gridCol w="727364">
                  <a:extLst>
                    <a:ext uri="{9D8B030D-6E8A-4147-A177-3AD203B41FA5}">
                      <a16:colId xmlns:a16="http://schemas.microsoft.com/office/drawing/2014/main" val="846184713"/>
                    </a:ext>
                  </a:extLst>
                </a:gridCol>
                <a:gridCol w="426027">
                  <a:extLst>
                    <a:ext uri="{9D8B030D-6E8A-4147-A177-3AD203B41FA5}">
                      <a16:colId xmlns:a16="http://schemas.microsoft.com/office/drawing/2014/main" val="1290503236"/>
                    </a:ext>
                  </a:extLst>
                </a:gridCol>
                <a:gridCol w="789709">
                  <a:extLst>
                    <a:ext uri="{9D8B030D-6E8A-4147-A177-3AD203B41FA5}">
                      <a16:colId xmlns:a16="http://schemas.microsoft.com/office/drawing/2014/main" val="3567251791"/>
                    </a:ext>
                  </a:extLst>
                </a:gridCol>
                <a:gridCol w="581891">
                  <a:extLst>
                    <a:ext uri="{9D8B030D-6E8A-4147-A177-3AD203B41FA5}">
                      <a16:colId xmlns:a16="http://schemas.microsoft.com/office/drawing/2014/main" val="3957843272"/>
                    </a:ext>
                  </a:extLst>
                </a:gridCol>
                <a:gridCol w="651163">
                  <a:extLst>
                    <a:ext uri="{9D8B030D-6E8A-4147-A177-3AD203B41FA5}">
                      <a16:colId xmlns:a16="http://schemas.microsoft.com/office/drawing/2014/main" val="3773051542"/>
                    </a:ext>
                  </a:extLst>
                </a:gridCol>
              </a:tblGrid>
              <a:tr h="609600">
                <a:tc>
                  <a:txBody>
                    <a:bodyPr/>
                    <a:lstStyle/>
                    <a:p>
                      <a:pPr algn="ctr" fontAlgn="ctr">
                        <a:buNone/>
                      </a:pPr>
                      <a:r>
                        <a:rPr lang="en-US" sz="1000" b="1" i="0" u="none" strike="noStrike">
                          <a:solidFill>
                            <a:srgbClr val="13151A"/>
                          </a:solidFill>
                          <a:effectLst/>
                          <a:latin typeface="Arial" panose="020B0604020202020204" pitchFamily="34" charset="0"/>
                        </a:rPr>
                        <a:t>Ticker</a:t>
                      </a:r>
                    </a:p>
                  </a:txBody>
                  <a:tcPr marL="9525" marR="9525" marT="9525" marB="0" anchor="ctr">
                    <a:lnL>
                      <a:noFill/>
                    </a:lnL>
                    <a:lnR>
                      <a:noFill/>
                    </a:lnR>
                    <a:lnT>
                      <a:noFill/>
                    </a:lnT>
                    <a:lnB>
                      <a:noFill/>
                    </a:lnB>
                    <a:noFill/>
                  </a:tcPr>
                </a:tc>
                <a:tc>
                  <a:txBody>
                    <a:bodyPr/>
                    <a:lstStyle/>
                    <a:p>
                      <a:pPr algn="ctr" fontAlgn="ctr">
                        <a:buNone/>
                      </a:pPr>
                      <a:r>
                        <a:rPr lang="en-US" sz="1000" b="1" i="0" u="none" strike="noStrike" dirty="0" err="1">
                          <a:solidFill>
                            <a:srgbClr val="13151A"/>
                          </a:solidFill>
                          <a:effectLst/>
                          <a:latin typeface="Arial" panose="020B0604020202020204" pitchFamily="34" charset="0"/>
                        </a:rPr>
                        <a:t>Descripción</a:t>
                      </a:r>
                      <a:endParaRPr lang="en-US" sz="1000" b="1" i="0" u="none" strike="noStrike" dirty="0">
                        <a:solidFill>
                          <a:srgbClr val="13151A"/>
                        </a:solidFill>
                        <a:effectLst/>
                        <a:latin typeface="Arial" panose="020B0604020202020204" pitchFamily="34" charset="0"/>
                      </a:endParaRPr>
                    </a:p>
                  </a:txBody>
                  <a:tcPr marL="9525" marR="9525" marT="9525" marB="0" anchor="ctr">
                    <a:lnL>
                      <a:noFill/>
                    </a:lnL>
                    <a:lnR>
                      <a:noFill/>
                    </a:lnR>
                    <a:lnT>
                      <a:noFill/>
                    </a:lnT>
                    <a:lnB>
                      <a:noFill/>
                    </a:lnB>
                    <a:noFill/>
                  </a:tcPr>
                </a:tc>
                <a:tc>
                  <a:txBody>
                    <a:bodyPr/>
                    <a:lstStyle/>
                    <a:p>
                      <a:pPr algn="ctr" fontAlgn="ctr">
                        <a:buNone/>
                      </a:pPr>
                      <a:r>
                        <a:rPr lang="en-US" sz="1000" b="1" i="0" u="none" strike="noStrike">
                          <a:solidFill>
                            <a:srgbClr val="13151A"/>
                          </a:solidFill>
                          <a:effectLst/>
                          <a:latin typeface="Arial" panose="020B0604020202020204" pitchFamily="34" charset="0"/>
                        </a:rPr>
                        <a:t>Capital</a:t>
                      </a:r>
                    </a:p>
                  </a:txBody>
                  <a:tcPr marL="9525" marR="9525" marT="9525" marB="0" anchor="ctr">
                    <a:lnL>
                      <a:noFill/>
                    </a:lnL>
                    <a:lnR>
                      <a:noFill/>
                    </a:lnR>
                    <a:lnT>
                      <a:noFill/>
                    </a:lnT>
                    <a:lnB>
                      <a:noFill/>
                    </a:lnB>
                    <a:noFill/>
                  </a:tcPr>
                </a:tc>
                <a:tc>
                  <a:txBody>
                    <a:bodyPr/>
                    <a:lstStyle/>
                    <a:p>
                      <a:pPr algn="ctr" fontAlgn="ctr">
                        <a:buNone/>
                      </a:pPr>
                      <a:r>
                        <a:rPr lang="en-US" sz="1000" b="1" i="0" u="none" strike="noStrike" dirty="0">
                          <a:solidFill>
                            <a:srgbClr val="13151A"/>
                          </a:solidFill>
                          <a:effectLst/>
                          <a:latin typeface="Arial" panose="020B0604020202020204" pitchFamily="34" charset="0"/>
                        </a:rPr>
                        <a:t>Peso (%)</a:t>
                      </a:r>
                    </a:p>
                  </a:txBody>
                  <a:tcPr marL="9525" marR="9525" marT="9525" marB="0" anchor="ctr">
                    <a:lnL>
                      <a:noFill/>
                    </a:lnL>
                    <a:lnR>
                      <a:noFill/>
                    </a:lnR>
                    <a:lnT>
                      <a:noFill/>
                    </a:lnT>
                    <a:lnB>
                      <a:noFill/>
                    </a:lnB>
                    <a:noFill/>
                  </a:tcPr>
                </a:tc>
                <a:tc>
                  <a:txBody>
                    <a:bodyPr/>
                    <a:lstStyle/>
                    <a:p>
                      <a:pPr algn="ctr" fontAlgn="ctr">
                        <a:buNone/>
                      </a:pPr>
                      <a:r>
                        <a:rPr lang="en-US" sz="1000" b="1" i="0" u="none" strike="noStrike">
                          <a:solidFill>
                            <a:srgbClr val="13151A"/>
                          </a:solidFill>
                          <a:effectLst/>
                          <a:latin typeface="Arial" panose="020B0604020202020204" pitchFamily="34" charset="0"/>
                        </a:rPr>
                        <a:t>Rendimiento</a:t>
                      </a:r>
                      <a:br>
                        <a:rPr lang="en-US" sz="1000" b="1" i="0" u="none" strike="noStrike">
                          <a:solidFill>
                            <a:srgbClr val="13151A"/>
                          </a:solidFill>
                          <a:effectLst/>
                          <a:latin typeface="Arial" panose="020B0604020202020204" pitchFamily="34" charset="0"/>
                        </a:rPr>
                      </a:br>
                      <a:r>
                        <a:rPr lang="en-US" sz="1000" b="1" i="0" u="none" strike="noStrike">
                          <a:solidFill>
                            <a:srgbClr val="13151A"/>
                          </a:solidFill>
                          <a:effectLst/>
                          <a:latin typeface="Arial" panose="020B0604020202020204" pitchFamily="34" charset="0"/>
                        </a:rPr>
                        <a:t>Esperado 12M</a:t>
                      </a:r>
                    </a:p>
                  </a:txBody>
                  <a:tcPr marL="9525" marR="9525" marT="9525" marB="0" anchor="ctr">
                    <a:lnL>
                      <a:noFill/>
                    </a:lnL>
                    <a:lnR>
                      <a:noFill/>
                    </a:lnR>
                    <a:lnT>
                      <a:noFill/>
                    </a:lnT>
                    <a:lnB>
                      <a:noFill/>
                    </a:lnB>
                    <a:noFill/>
                  </a:tcPr>
                </a:tc>
                <a:tc>
                  <a:txBody>
                    <a:bodyPr/>
                    <a:lstStyle/>
                    <a:p>
                      <a:pPr algn="ctr" fontAlgn="ctr">
                        <a:buNone/>
                      </a:pPr>
                      <a:r>
                        <a:rPr lang="en-US" sz="1000" b="1" i="0" u="none" strike="noStrike">
                          <a:solidFill>
                            <a:srgbClr val="13151A"/>
                          </a:solidFill>
                          <a:effectLst/>
                          <a:latin typeface="Arial" panose="020B0604020202020204" pitchFamily="34" charset="0"/>
                        </a:rPr>
                        <a:t>Dividend Yield</a:t>
                      </a:r>
                    </a:p>
                  </a:txBody>
                  <a:tcPr marL="9525" marR="9525" marT="9525" marB="0" anchor="ctr">
                    <a:lnL>
                      <a:noFill/>
                    </a:lnL>
                    <a:lnR>
                      <a:noFill/>
                    </a:lnR>
                    <a:lnT>
                      <a:noFill/>
                    </a:lnT>
                    <a:lnB>
                      <a:noFill/>
                    </a:lnB>
                    <a:noFill/>
                  </a:tcPr>
                </a:tc>
                <a:tc>
                  <a:txBody>
                    <a:bodyPr/>
                    <a:lstStyle/>
                    <a:p>
                      <a:pPr algn="ctr" fontAlgn="ctr">
                        <a:buNone/>
                      </a:pPr>
                      <a:r>
                        <a:rPr lang="en-US" sz="1000" b="1" i="0" u="none" strike="noStrike">
                          <a:solidFill>
                            <a:srgbClr val="041E42"/>
                          </a:solidFill>
                          <a:effectLst/>
                          <a:latin typeface="Calibri" panose="020F0502020204030204" pitchFamily="34" charset="0"/>
                        </a:rPr>
                        <a:t>Volatilidad</a:t>
                      </a:r>
                    </a:p>
                  </a:txBody>
                  <a:tcPr marL="9525" marR="9525" marT="9525" marB="0" anchor="ctr">
                    <a:lnL>
                      <a:noFill/>
                    </a:lnL>
                    <a:lnR>
                      <a:noFill/>
                    </a:lnR>
                    <a:lnT>
                      <a:noFill/>
                    </a:lnT>
                    <a:lnB>
                      <a:noFill/>
                    </a:lnB>
                    <a:noFill/>
                  </a:tcPr>
                </a:tc>
                <a:extLst>
                  <a:ext uri="{0D108BD9-81ED-4DB2-BD59-A6C34878D82A}">
                    <a16:rowId xmlns:a16="http://schemas.microsoft.com/office/drawing/2014/main" val="1981696431"/>
                  </a:ext>
                </a:extLst>
              </a:tr>
              <a:tr h="190500">
                <a:tc gridSpan="2">
                  <a:txBody>
                    <a:bodyPr/>
                    <a:lstStyle/>
                    <a:p>
                      <a:pPr algn="l" fontAlgn="b">
                        <a:buNone/>
                      </a:pPr>
                      <a:r>
                        <a:rPr lang="en-US" sz="1000" b="1" i="0" u="none" strike="noStrike">
                          <a:solidFill>
                            <a:srgbClr val="FFFFFF"/>
                          </a:solidFill>
                          <a:effectLst/>
                          <a:latin typeface="Arial" panose="020B0604020202020204" pitchFamily="34" charset="0"/>
                        </a:rPr>
                        <a:t>Renta Fija</a:t>
                      </a:r>
                    </a:p>
                  </a:txBody>
                  <a:tcPr marL="9525" marR="9525" marT="9525" marB="0" anchor="b">
                    <a:lnL>
                      <a:noFill/>
                    </a:lnL>
                    <a:lnR>
                      <a:noFill/>
                    </a:lnR>
                    <a:lnT>
                      <a:noFill/>
                    </a:lnT>
                    <a:lnB>
                      <a:noFill/>
                    </a:lnB>
                    <a:solidFill>
                      <a:srgbClr val="CABF96"/>
                    </a:solidFill>
                  </a:tcPr>
                </a:tc>
                <a:tc hMerge="1">
                  <a:txBody>
                    <a:bodyPr/>
                    <a:lstStyle/>
                    <a:p>
                      <a:endParaRPr lang="en-MX"/>
                    </a:p>
                  </a:txBody>
                  <a:tcPr/>
                </a:tc>
                <a:tc>
                  <a:txBody>
                    <a:bodyPr/>
                    <a:lstStyle/>
                    <a:p>
                      <a:pPr algn="ctr" fontAlgn="b">
                        <a:buNone/>
                      </a:pPr>
                      <a:r>
                        <a:rPr lang="en-MX" sz="1000" b="1" i="0" u="none" strike="noStrike">
                          <a:solidFill>
                            <a:srgbClr val="FFFFFF"/>
                          </a:solidFill>
                          <a:effectLst/>
                          <a:latin typeface="Arial" panose="020B0604020202020204" pitchFamily="34" charset="0"/>
                        </a:rPr>
                        <a:t>$300,000</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FFFFFF"/>
                          </a:solidFill>
                          <a:effectLst/>
                          <a:latin typeface="Arial" panose="020B0604020202020204" pitchFamily="34" charset="0"/>
                        </a:rPr>
                        <a:t>10%</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FFFFFF"/>
                          </a:solidFill>
                          <a:effectLst/>
                          <a:latin typeface="Arial" panose="020B0604020202020204" pitchFamily="34" charset="0"/>
                        </a:rPr>
                        <a:t> </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FFFFFF"/>
                          </a:solidFill>
                          <a:effectLst/>
                          <a:latin typeface="Arial" panose="020B0604020202020204" pitchFamily="34" charset="0"/>
                        </a:rPr>
                        <a:t> </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FFFFFF"/>
                          </a:solidFill>
                          <a:effectLst/>
                          <a:latin typeface="Arial" panose="020B0604020202020204" pitchFamily="34" charset="0"/>
                        </a:rPr>
                        <a:t> </a:t>
                      </a:r>
                    </a:p>
                  </a:txBody>
                  <a:tcPr marL="9525" marR="9525" marT="9525" marB="0" anchor="b">
                    <a:lnL>
                      <a:noFill/>
                    </a:lnL>
                    <a:lnR>
                      <a:noFill/>
                    </a:lnR>
                    <a:lnT>
                      <a:noFill/>
                    </a:lnT>
                    <a:lnB>
                      <a:noFill/>
                    </a:lnB>
                    <a:solidFill>
                      <a:srgbClr val="CABF96"/>
                    </a:solidFill>
                  </a:tcPr>
                </a:tc>
                <a:extLst>
                  <a:ext uri="{0D108BD9-81ED-4DB2-BD59-A6C34878D82A}">
                    <a16:rowId xmlns:a16="http://schemas.microsoft.com/office/drawing/2014/main" val="443722402"/>
                  </a:ext>
                </a:extLst>
              </a:tr>
              <a:tr h="190500">
                <a:tc>
                  <a:txBody>
                    <a:bodyPr/>
                    <a:lstStyle/>
                    <a:p>
                      <a:pPr algn="l" fontAlgn="b">
                        <a:buNone/>
                      </a:pPr>
                      <a:r>
                        <a:rPr lang="en-US" sz="1000" b="0" i="0" u="none" strike="noStrike">
                          <a:solidFill>
                            <a:srgbClr val="041E42"/>
                          </a:solidFill>
                          <a:effectLst/>
                          <a:latin typeface="Arial" panose="020B0604020202020204" pitchFamily="34" charset="0"/>
                        </a:rPr>
                        <a:t>SHV</a:t>
                      </a:r>
                    </a:p>
                  </a:txBody>
                  <a:tcPr marL="9525" marR="9525" marT="9525" marB="0" anchor="b">
                    <a:lnL>
                      <a:noFill/>
                    </a:lnL>
                    <a:lnR>
                      <a:noFill/>
                    </a:lnR>
                    <a:lnT>
                      <a:noFill/>
                    </a:lnT>
                    <a:lnB>
                      <a:noFill/>
                    </a:lnB>
                    <a:solidFill>
                      <a:srgbClr val="F2F2F2"/>
                    </a:solidFill>
                  </a:tcPr>
                </a:tc>
                <a:tc>
                  <a:txBody>
                    <a:bodyPr/>
                    <a:lstStyle/>
                    <a:p>
                      <a:pPr algn="l" fontAlgn="b">
                        <a:buNone/>
                      </a:pPr>
                      <a:r>
                        <a:rPr lang="en-US" sz="1000" b="0" i="0" u="none" strike="noStrike" dirty="0">
                          <a:solidFill>
                            <a:srgbClr val="041E42"/>
                          </a:solidFill>
                          <a:effectLst/>
                          <a:latin typeface="Arial" panose="020B0604020202020204" pitchFamily="34" charset="0"/>
                        </a:rPr>
                        <a:t>Short Treasury Bond ETF</a:t>
                      </a:r>
                    </a:p>
                  </a:txBody>
                  <a:tcPr marL="9525" marR="9525" marT="9525" marB="0" anchor="b">
                    <a:lnL>
                      <a:noFill/>
                    </a:lnL>
                    <a:lnR>
                      <a:noFill/>
                    </a:lnR>
                    <a:lnT>
                      <a:noFill/>
                    </a:lnT>
                    <a:lnB>
                      <a:noFill/>
                    </a:lnB>
                    <a:solidFill>
                      <a:srgbClr val="F2F2F2"/>
                    </a:solidFill>
                  </a:tcPr>
                </a:tc>
                <a:tc>
                  <a:txBody>
                    <a:bodyPr/>
                    <a:lstStyle/>
                    <a:p>
                      <a:pPr algn="ctr" fontAlgn="b">
                        <a:buNone/>
                      </a:pPr>
                      <a:r>
                        <a:rPr lang="en-MX" sz="1000" b="0" i="0" u="none" strike="noStrike">
                          <a:solidFill>
                            <a:srgbClr val="041E42"/>
                          </a:solidFill>
                          <a:effectLst/>
                          <a:latin typeface="Arial" panose="020B0604020202020204" pitchFamily="34" charset="0"/>
                        </a:rPr>
                        <a:t>$300,000</a:t>
                      </a:r>
                    </a:p>
                  </a:txBody>
                  <a:tcPr marL="9525" marR="9525" marT="9525" marB="0" anchor="b">
                    <a:lnL>
                      <a:noFill/>
                    </a:lnL>
                    <a:lnR>
                      <a:noFill/>
                    </a:lnR>
                    <a:lnT>
                      <a:noFill/>
                    </a:lnT>
                    <a:lnB>
                      <a:noFill/>
                    </a:lnB>
                    <a:solidFill>
                      <a:srgbClr val="F2F2F2"/>
                    </a:solidFill>
                  </a:tcPr>
                </a:tc>
                <a:tc>
                  <a:txBody>
                    <a:bodyPr/>
                    <a:lstStyle/>
                    <a:p>
                      <a:pPr algn="ctr" fontAlgn="b">
                        <a:buNone/>
                      </a:pPr>
                      <a:r>
                        <a:rPr lang="en-MX" sz="1000" b="0" i="0" u="none" strike="noStrike">
                          <a:solidFill>
                            <a:srgbClr val="041E42"/>
                          </a:solidFill>
                          <a:effectLst/>
                          <a:latin typeface="Arial" panose="020B0604020202020204" pitchFamily="34" charset="0"/>
                        </a:rPr>
                        <a:t>10%</a:t>
                      </a:r>
                    </a:p>
                  </a:txBody>
                  <a:tcPr marL="9525" marR="9525" marT="9525" marB="0" anchor="b">
                    <a:lnL>
                      <a:noFill/>
                    </a:lnL>
                    <a:lnR>
                      <a:noFill/>
                    </a:lnR>
                    <a:lnT>
                      <a:noFill/>
                    </a:lnT>
                    <a:lnB>
                      <a:noFill/>
                    </a:lnB>
                    <a:solidFill>
                      <a:srgbClr val="F2F2F2"/>
                    </a:solidFill>
                  </a:tcPr>
                </a:tc>
                <a:tc>
                  <a:txBody>
                    <a:bodyPr/>
                    <a:lstStyle/>
                    <a:p>
                      <a:pPr algn="ctr" fontAlgn="b">
                        <a:buNone/>
                      </a:pPr>
                      <a:r>
                        <a:rPr lang="en-MX" sz="1000" b="0" i="0" u="none" strike="noStrike">
                          <a:solidFill>
                            <a:srgbClr val="00B050"/>
                          </a:solidFill>
                          <a:effectLst/>
                          <a:latin typeface="Arial" panose="020B0604020202020204" pitchFamily="34" charset="0"/>
                        </a:rPr>
                        <a:t>4.0%</a:t>
                      </a:r>
                    </a:p>
                  </a:txBody>
                  <a:tcPr marL="9525" marR="9525" marT="9525" marB="0" anchor="b">
                    <a:lnL>
                      <a:noFill/>
                    </a:lnL>
                    <a:lnR>
                      <a:noFill/>
                    </a:lnR>
                    <a:lnT>
                      <a:noFill/>
                    </a:lnT>
                    <a:lnB>
                      <a:noFill/>
                    </a:lnB>
                    <a:solidFill>
                      <a:srgbClr val="F2F2F2"/>
                    </a:solidFill>
                  </a:tcPr>
                </a:tc>
                <a:tc>
                  <a:txBody>
                    <a:bodyPr/>
                    <a:lstStyle/>
                    <a:p>
                      <a:pPr algn="ctr" fontAlgn="b">
                        <a:buNone/>
                      </a:pPr>
                      <a:r>
                        <a:rPr lang="en-MX" sz="1000" b="0" i="0" u="none" strike="noStrike">
                          <a:solidFill>
                            <a:srgbClr val="00B050"/>
                          </a:solidFill>
                          <a:effectLst/>
                          <a:latin typeface="Arial" panose="020B0604020202020204" pitchFamily="34" charset="0"/>
                        </a:rPr>
                        <a:t>4.2%</a:t>
                      </a:r>
                    </a:p>
                  </a:txBody>
                  <a:tcPr marL="9525" marR="9525" marT="9525" marB="0" anchor="b">
                    <a:lnL>
                      <a:noFill/>
                    </a:lnL>
                    <a:lnR>
                      <a:noFill/>
                    </a:lnR>
                    <a:lnT>
                      <a:noFill/>
                    </a:lnT>
                    <a:lnB>
                      <a:noFill/>
                    </a:lnB>
                    <a:solidFill>
                      <a:srgbClr val="F2F2F2"/>
                    </a:solidFill>
                  </a:tcPr>
                </a:tc>
                <a:tc>
                  <a:txBody>
                    <a:bodyPr/>
                    <a:lstStyle/>
                    <a:p>
                      <a:pPr algn="ctr" fontAlgn="b">
                        <a:buNone/>
                      </a:pPr>
                      <a:r>
                        <a:rPr lang="en-MX" sz="1000" b="0" i="0" u="none" strike="noStrike">
                          <a:solidFill>
                            <a:srgbClr val="041E42"/>
                          </a:solidFill>
                          <a:effectLst/>
                          <a:latin typeface="Arial" panose="020B0604020202020204" pitchFamily="34" charset="0"/>
                        </a:rPr>
                        <a:t>0.6%</a:t>
                      </a:r>
                    </a:p>
                  </a:txBody>
                  <a:tcPr marL="9525" marR="9525" marT="9525" marB="0" anchor="b">
                    <a:lnL>
                      <a:noFill/>
                    </a:lnL>
                    <a:lnR>
                      <a:noFill/>
                    </a:lnR>
                    <a:lnT>
                      <a:noFill/>
                    </a:lnT>
                    <a:lnB>
                      <a:noFill/>
                    </a:lnB>
                    <a:solidFill>
                      <a:srgbClr val="F2F2F2"/>
                    </a:solidFill>
                  </a:tcPr>
                </a:tc>
                <a:extLst>
                  <a:ext uri="{0D108BD9-81ED-4DB2-BD59-A6C34878D82A}">
                    <a16:rowId xmlns:a16="http://schemas.microsoft.com/office/drawing/2014/main" val="2216465489"/>
                  </a:ext>
                </a:extLst>
              </a:tr>
              <a:tr h="190500">
                <a:tc gridSpan="2">
                  <a:txBody>
                    <a:bodyPr/>
                    <a:lstStyle/>
                    <a:p>
                      <a:pPr algn="l" fontAlgn="b">
                        <a:buNone/>
                      </a:pPr>
                      <a:r>
                        <a:rPr lang="en-US" sz="1000" b="1" i="0" u="none" strike="noStrike">
                          <a:solidFill>
                            <a:srgbClr val="FFFFFF"/>
                          </a:solidFill>
                          <a:effectLst/>
                          <a:latin typeface="Arial" panose="020B0604020202020204" pitchFamily="34" charset="0"/>
                        </a:rPr>
                        <a:t>Equity High Dividend</a:t>
                      </a:r>
                    </a:p>
                  </a:txBody>
                  <a:tcPr marL="9525" marR="9525" marT="9525" marB="0" anchor="b">
                    <a:lnL>
                      <a:noFill/>
                    </a:lnL>
                    <a:lnR>
                      <a:noFill/>
                    </a:lnR>
                    <a:lnT>
                      <a:noFill/>
                    </a:lnT>
                    <a:lnB>
                      <a:noFill/>
                    </a:lnB>
                    <a:solidFill>
                      <a:srgbClr val="CABF96"/>
                    </a:solidFill>
                  </a:tcPr>
                </a:tc>
                <a:tc hMerge="1">
                  <a:txBody>
                    <a:bodyPr/>
                    <a:lstStyle/>
                    <a:p>
                      <a:endParaRPr lang="en-MX"/>
                    </a:p>
                  </a:txBody>
                  <a:tcPr/>
                </a:tc>
                <a:tc>
                  <a:txBody>
                    <a:bodyPr/>
                    <a:lstStyle/>
                    <a:p>
                      <a:pPr algn="ctr" fontAlgn="b">
                        <a:buNone/>
                      </a:pPr>
                      <a:r>
                        <a:rPr lang="en-MX" sz="1000" b="1" i="0" u="none" strike="noStrike">
                          <a:solidFill>
                            <a:srgbClr val="FFFFFF"/>
                          </a:solidFill>
                          <a:effectLst/>
                          <a:latin typeface="Arial" panose="020B0604020202020204" pitchFamily="34" charset="0"/>
                        </a:rPr>
                        <a:t>$700,000</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FFFFFF"/>
                          </a:solidFill>
                          <a:effectLst/>
                          <a:latin typeface="Arial" panose="020B0604020202020204" pitchFamily="34" charset="0"/>
                        </a:rPr>
                        <a:t>23%</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FFFFFF"/>
                          </a:solidFill>
                          <a:effectLst/>
                          <a:latin typeface="Arial" panose="020B0604020202020204" pitchFamily="34" charset="0"/>
                        </a:rPr>
                        <a:t> </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FFFFFF"/>
                          </a:solidFill>
                          <a:effectLst/>
                          <a:latin typeface="Arial" panose="020B0604020202020204" pitchFamily="34" charset="0"/>
                        </a:rPr>
                        <a:t> </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FFFFFF"/>
                          </a:solidFill>
                          <a:effectLst/>
                          <a:latin typeface="Arial" panose="020B0604020202020204" pitchFamily="34" charset="0"/>
                        </a:rPr>
                        <a:t> </a:t>
                      </a:r>
                    </a:p>
                  </a:txBody>
                  <a:tcPr marL="9525" marR="9525" marT="9525" marB="0" anchor="b">
                    <a:lnL>
                      <a:noFill/>
                    </a:lnL>
                    <a:lnR>
                      <a:noFill/>
                    </a:lnR>
                    <a:lnT>
                      <a:noFill/>
                    </a:lnT>
                    <a:lnB>
                      <a:noFill/>
                    </a:lnB>
                    <a:solidFill>
                      <a:srgbClr val="CABF96"/>
                    </a:solidFill>
                  </a:tcPr>
                </a:tc>
                <a:extLst>
                  <a:ext uri="{0D108BD9-81ED-4DB2-BD59-A6C34878D82A}">
                    <a16:rowId xmlns:a16="http://schemas.microsoft.com/office/drawing/2014/main" val="2412808108"/>
                  </a:ext>
                </a:extLst>
              </a:tr>
              <a:tr h="190500">
                <a:tc>
                  <a:txBody>
                    <a:bodyPr/>
                    <a:lstStyle/>
                    <a:p>
                      <a:pPr algn="l" fontAlgn="b">
                        <a:buNone/>
                      </a:pPr>
                      <a:r>
                        <a:rPr lang="en-US" sz="1000" b="0" i="0" u="none" strike="noStrike" dirty="0">
                          <a:solidFill>
                            <a:srgbClr val="041E42"/>
                          </a:solidFill>
                          <a:effectLst/>
                          <a:latin typeface="Arial" panose="020B0604020202020204" pitchFamily="34" charset="0"/>
                        </a:rPr>
                        <a:t>DIV</a:t>
                      </a:r>
                    </a:p>
                  </a:txBody>
                  <a:tcPr marL="9525" marR="9525" marT="9525" marB="0" anchor="b">
                    <a:lnL>
                      <a:noFill/>
                    </a:lnL>
                    <a:lnR>
                      <a:noFill/>
                    </a:lnR>
                    <a:lnT>
                      <a:noFill/>
                    </a:lnT>
                    <a:lnB>
                      <a:noFill/>
                    </a:lnB>
                    <a:noFill/>
                  </a:tcPr>
                </a:tc>
                <a:tc>
                  <a:txBody>
                    <a:bodyPr/>
                    <a:lstStyle/>
                    <a:p>
                      <a:pPr algn="l" fontAlgn="b">
                        <a:buNone/>
                      </a:pPr>
                      <a:r>
                        <a:rPr lang="en-US" sz="1000" b="0" i="0" u="none" strike="noStrike" dirty="0">
                          <a:solidFill>
                            <a:srgbClr val="041E42"/>
                          </a:solidFill>
                          <a:effectLst/>
                          <a:latin typeface="Arial" panose="020B0604020202020204" pitchFamily="34" charset="0"/>
                        </a:rPr>
                        <a:t>U.S. Dividend Equity ETF</a:t>
                      </a:r>
                    </a:p>
                  </a:txBody>
                  <a:tcPr marL="9525" marR="9525" marT="9525" marB="0" anchor="b">
                    <a:lnL>
                      <a:noFill/>
                    </a:lnL>
                    <a:lnR>
                      <a:noFill/>
                    </a:lnR>
                    <a:lnT>
                      <a:noFill/>
                    </a:lnT>
                    <a:lnB>
                      <a:noFill/>
                    </a:lnB>
                    <a:noFill/>
                  </a:tcPr>
                </a:tc>
                <a:tc>
                  <a:txBody>
                    <a:bodyPr/>
                    <a:lstStyle/>
                    <a:p>
                      <a:pPr algn="ctr" fontAlgn="b">
                        <a:buNone/>
                      </a:pPr>
                      <a:r>
                        <a:rPr lang="en-MX" sz="1000" b="0" i="0" u="none" strike="noStrike">
                          <a:solidFill>
                            <a:srgbClr val="041E42"/>
                          </a:solidFill>
                          <a:effectLst/>
                          <a:latin typeface="Arial" panose="020B0604020202020204" pitchFamily="34" charset="0"/>
                        </a:rPr>
                        <a:t>$700,000</a:t>
                      </a:r>
                    </a:p>
                  </a:txBody>
                  <a:tcPr marL="9525" marR="9525" marT="9525" marB="0" anchor="b">
                    <a:lnL>
                      <a:noFill/>
                    </a:lnL>
                    <a:lnR>
                      <a:noFill/>
                    </a:lnR>
                    <a:lnT>
                      <a:noFill/>
                    </a:lnT>
                    <a:lnB>
                      <a:noFill/>
                    </a:lnB>
                    <a:noFill/>
                  </a:tcPr>
                </a:tc>
                <a:tc>
                  <a:txBody>
                    <a:bodyPr/>
                    <a:lstStyle/>
                    <a:p>
                      <a:pPr algn="ctr" fontAlgn="b">
                        <a:buNone/>
                      </a:pPr>
                      <a:r>
                        <a:rPr lang="en-MX" sz="1000" b="0" i="0" u="none" strike="noStrike">
                          <a:solidFill>
                            <a:srgbClr val="041E42"/>
                          </a:solidFill>
                          <a:effectLst/>
                          <a:latin typeface="Arial" panose="020B0604020202020204" pitchFamily="34" charset="0"/>
                        </a:rPr>
                        <a:t>23%</a:t>
                      </a:r>
                    </a:p>
                  </a:txBody>
                  <a:tcPr marL="9525" marR="9525" marT="9525" marB="0" anchor="b">
                    <a:lnL>
                      <a:noFill/>
                    </a:lnL>
                    <a:lnR>
                      <a:noFill/>
                    </a:lnR>
                    <a:lnT>
                      <a:noFill/>
                    </a:lnT>
                    <a:lnB>
                      <a:noFill/>
                    </a:lnB>
                    <a:noFill/>
                  </a:tcPr>
                </a:tc>
                <a:tc>
                  <a:txBody>
                    <a:bodyPr/>
                    <a:lstStyle/>
                    <a:p>
                      <a:pPr algn="ctr" fontAlgn="b">
                        <a:buNone/>
                      </a:pPr>
                      <a:r>
                        <a:rPr lang="en-MX" sz="1000" b="0" i="0" u="none" strike="noStrike">
                          <a:solidFill>
                            <a:srgbClr val="00B050"/>
                          </a:solidFill>
                          <a:effectLst/>
                          <a:latin typeface="Arial" panose="020B0604020202020204" pitchFamily="34" charset="0"/>
                        </a:rPr>
                        <a:t>13.7%</a:t>
                      </a:r>
                    </a:p>
                  </a:txBody>
                  <a:tcPr marL="9525" marR="9525" marT="9525" marB="0" anchor="b">
                    <a:lnL>
                      <a:noFill/>
                    </a:lnL>
                    <a:lnR>
                      <a:noFill/>
                    </a:lnR>
                    <a:lnT>
                      <a:noFill/>
                    </a:lnT>
                    <a:lnB>
                      <a:noFill/>
                    </a:lnB>
                    <a:noFill/>
                  </a:tcPr>
                </a:tc>
                <a:tc>
                  <a:txBody>
                    <a:bodyPr/>
                    <a:lstStyle/>
                    <a:p>
                      <a:pPr algn="ctr" fontAlgn="b">
                        <a:buNone/>
                      </a:pPr>
                      <a:r>
                        <a:rPr lang="en-MX" sz="1000" b="0" i="0" u="none" strike="noStrike">
                          <a:solidFill>
                            <a:srgbClr val="00B050"/>
                          </a:solidFill>
                          <a:effectLst/>
                          <a:latin typeface="Arial" panose="020B0604020202020204" pitchFamily="34" charset="0"/>
                        </a:rPr>
                        <a:t>3.8%</a:t>
                      </a:r>
                    </a:p>
                  </a:txBody>
                  <a:tcPr marL="9525" marR="9525" marT="9525" marB="0" anchor="b">
                    <a:lnL>
                      <a:noFill/>
                    </a:lnL>
                    <a:lnR>
                      <a:noFill/>
                    </a:lnR>
                    <a:lnT>
                      <a:noFill/>
                    </a:lnT>
                    <a:lnB>
                      <a:noFill/>
                    </a:lnB>
                    <a:noFill/>
                  </a:tcPr>
                </a:tc>
                <a:tc>
                  <a:txBody>
                    <a:bodyPr/>
                    <a:lstStyle/>
                    <a:p>
                      <a:pPr algn="ctr" fontAlgn="b">
                        <a:buNone/>
                      </a:pPr>
                      <a:r>
                        <a:rPr lang="en-MX" sz="1000" b="0" i="0" u="none" strike="noStrike">
                          <a:solidFill>
                            <a:srgbClr val="041E42"/>
                          </a:solidFill>
                          <a:effectLst/>
                          <a:latin typeface="Arial" panose="020B0604020202020204" pitchFamily="34" charset="0"/>
                        </a:rPr>
                        <a:t>15.7%</a:t>
                      </a:r>
                    </a:p>
                  </a:txBody>
                  <a:tcPr marL="9525" marR="9525" marT="9525" marB="0" anchor="b">
                    <a:lnL>
                      <a:noFill/>
                    </a:lnL>
                    <a:lnR>
                      <a:noFill/>
                    </a:lnR>
                    <a:lnT>
                      <a:noFill/>
                    </a:lnT>
                    <a:lnB>
                      <a:noFill/>
                    </a:lnB>
                    <a:noFill/>
                  </a:tcPr>
                </a:tc>
                <a:extLst>
                  <a:ext uri="{0D108BD9-81ED-4DB2-BD59-A6C34878D82A}">
                    <a16:rowId xmlns:a16="http://schemas.microsoft.com/office/drawing/2014/main" val="1858538910"/>
                  </a:ext>
                </a:extLst>
              </a:tr>
              <a:tr h="190500">
                <a:tc>
                  <a:txBody>
                    <a:bodyPr/>
                    <a:lstStyle/>
                    <a:p>
                      <a:pPr algn="l" fontAlgn="b">
                        <a:buNone/>
                      </a:pPr>
                      <a:r>
                        <a:rPr lang="en-US" sz="1000" b="1" i="0" u="none" strike="noStrike">
                          <a:solidFill>
                            <a:srgbClr val="FFFFFF"/>
                          </a:solidFill>
                          <a:effectLst/>
                          <a:latin typeface="Arial" panose="020B0604020202020204" pitchFamily="34" charset="0"/>
                        </a:rPr>
                        <a:t>Equity</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13151A"/>
                          </a:solidFill>
                          <a:effectLst/>
                          <a:latin typeface="Arial" panose="020B0604020202020204" pitchFamily="34" charset="0"/>
                        </a:rPr>
                        <a:t> </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FFFFFF"/>
                          </a:solidFill>
                          <a:effectLst/>
                          <a:latin typeface="Arial" panose="020B0604020202020204" pitchFamily="34" charset="0"/>
                        </a:rPr>
                        <a:t>$2,000,000</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FFFFFF"/>
                          </a:solidFill>
                          <a:effectLst/>
                          <a:latin typeface="Arial" panose="020B0604020202020204" pitchFamily="34" charset="0"/>
                        </a:rPr>
                        <a:t>67%</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FFFFFF"/>
                          </a:solidFill>
                          <a:effectLst/>
                          <a:latin typeface="Arial" panose="020B0604020202020204" pitchFamily="34" charset="0"/>
                        </a:rPr>
                        <a:t> </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FFFFFF"/>
                          </a:solidFill>
                          <a:effectLst/>
                          <a:latin typeface="Arial" panose="020B0604020202020204" pitchFamily="34" charset="0"/>
                        </a:rPr>
                        <a:t> </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FFFFFF"/>
                          </a:solidFill>
                          <a:effectLst/>
                          <a:latin typeface="Arial" panose="020B0604020202020204" pitchFamily="34" charset="0"/>
                        </a:rPr>
                        <a:t> </a:t>
                      </a:r>
                    </a:p>
                  </a:txBody>
                  <a:tcPr marL="9525" marR="9525" marT="9525" marB="0" anchor="b">
                    <a:lnL>
                      <a:noFill/>
                    </a:lnL>
                    <a:lnR>
                      <a:noFill/>
                    </a:lnR>
                    <a:lnT>
                      <a:noFill/>
                    </a:lnT>
                    <a:lnB>
                      <a:noFill/>
                    </a:lnB>
                    <a:solidFill>
                      <a:srgbClr val="CABF96"/>
                    </a:solidFill>
                  </a:tcPr>
                </a:tc>
                <a:extLst>
                  <a:ext uri="{0D108BD9-81ED-4DB2-BD59-A6C34878D82A}">
                    <a16:rowId xmlns:a16="http://schemas.microsoft.com/office/drawing/2014/main" val="2760648625"/>
                  </a:ext>
                </a:extLst>
              </a:tr>
              <a:tr h="190500">
                <a:tc>
                  <a:txBody>
                    <a:bodyPr/>
                    <a:lstStyle/>
                    <a:p>
                      <a:pPr algn="l" fontAlgn="b">
                        <a:buNone/>
                      </a:pPr>
                      <a:r>
                        <a:rPr lang="en-US" sz="1000" b="0" i="0" u="none" strike="noStrike" dirty="0">
                          <a:solidFill>
                            <a:srgbClr val="041E42"/>
                          </a:solidFill>
                          <a:effectLst/>
                          <a:latin typeface="Arial" panose="020B0604020202020204" pitchFamily="34" charset="0"/>
                        </a:rPr>
                        <a:t>S&amp;P</a:t>
                      </a:r>
                    </a:p>
                  </a:txBody>
                  <a:tcPr marL="9525" marR="9525" marT="9525" marB="0" anchor="b">
                    <a:lnL>
                      <a:noFill/>
                    </a:lnL>
                    <a:lnR>
                      <a:noFill/>
                    </a:lnR>
                    <a:lnT>
                      <a:noFill/>
                    </a:lnT>
                    <a:lnB>
                      <a:noFill/>
                    </a:lnB>
                    <a:solidFill>
                      <a:srgbClr val="F2F2F2"/>
                    </a:solidFill>
                  </a:tcPr>
                </a:tc>
                <a:tc>
                  <a:txBody>
                    <a:bodyPr/>
                    <a:lstStyle/>
                    <a:p>
                      <a:pPr algn="l" fontAlgn="b">
                        <a:buNone/>
                      </a:pPr>
                      <a:r>
                        <a:rPr lang="en-US" sz="1000" b="0" i="0" u="none" strike="noStrike" dirty="0">
                          <a:solidFill>
                            <a:srgbClr val="041E42"/>
                          </a:solidFill>
                          <a:effectLst/>
                          <a:latin typeface="Arial" panose="020B0604020202020204" pitchFamily="34" charset="0"/>
                        </a:rPr>
                        <a:t>S&amp;P 500 ETF</a:t>
                      </a:r>
                    </a:p>
                  </a:txBody>
                  <a:tcPr marL="9525" marR="9525" marT="9525" marB="0" anchor="b">
                    <a:lnL>
                      <a:noFill/>
                    </a:lnL>
                    <a:lnR>
                      <a:noFill/>
                    </a:lnR>
                    <a:lnT>
                      <a:noFill/>
                    </a:lnT>
                    <a:lnB>
                      <a:noFill/>
                    </a:lnB>
                    <a:solidFill>
                      <a:srgbClr val="F2F2F2"/>
                    </a:solidFill>
                  </a:tcPr>
                </a:tc>
                <a:tc>
                  <a:txBody>
                    <a:bodyPr/>
                    <a:lstStyle/>
                    <a:p>
                      <a:pPr algn="ctr" fontAlgn="b">
                        <a:buNone/>
                      </a:pPr>
                      <a:r>
                        <a:rPr lang="en-MX" sz="1000" b="0" i="0" u="none" strike="noStrike">
                          <a:solidFill>
                            <a:srgbClr val="041E42"/>
                          </a:solidFill>
                          <a:effectLst/>
                          <a:latin typeface="Arial" panose="020B0604020202020204" pitchFamily="34" charset="0"/>
                        </a:rPr>
                        <a:t>$2,000,000</a:t>
                      </a:r>
                    </a:p>
                  </a:txBody>
                  <a:tcPr marL="9525" marR="9525" marT="9525" marB="0" anchor="b">
                    <a:lnL>
                      <a:noFill/>
                    </a:lnL>
                    <a:lnR>
                      <a:noFill/>
                    </a:lnR>
                    <a:lnT>
                      <a:noFill/>
                    </a:lnT>
                    <a:lnB>
                      <a:noFill/>
                    </a:lnB>
                    <a:solidFill>
                      <a:srgbClr val="F2F2F2"/>
                    </a:solidFill>
                  </a:tcPr>
                </a:tc>
                <a:tc>
                  <a:txBody>
                    <a:bodyPr/>
                    <a:lstStyle/>
                    <a:p>
                      <a:pPr algn="ctr" fontAlgn="b">
                        <a:buNone/>
                      </a:pPr>
                      <a:r>
                        <a:rPr lang="en-MX" sz="1000" b="0" i="0" u="none" strike="noStrike">
                          <a:solidFill>
                            <a:srgbClr val="041E42"/>
                          </a:solidFill>
                          <a:effectLst/>
                          <a:latin typeface="Arial" panose="020B0604020202020204" pitchFamily="34" charset="0"/>
                        </a:rPr>
                        <a:t>67%</a:t>
                      </a:r>
                    </a:p>
                  </a:txBody>
                  <a:tcPr marL="9525" marR="9525" marT="9525" marB="0" anchor="b">
                    <a:lnL>
                      <a:noFill/>
                    </a:lnL>
                    <a:lnR>
                      <a:noFill/>
                    </a:lnR>
                    <a:lnT>
                      <a:noFill/>
                    </a:lnT>
                    <a:lnB>
                      <a:noFill/>
                    </a:lnB>
                    <a:solidFill>
                      <a:srgbClr val="F2F2F2"/>
                    </a:solidFill>
                  </a:tcPr>
                </a:tc>
                <a:tc>
                  <a:txBody>
                    <a:bodyPr/>
                    <a:lstStyle/>
                    <a:p>
                      <a:pPr algn="ctr" fontAlgn="b">
                        <a:buNone/>
                      </a:pPr>
                      <a:r>
                        <a:rPr lang="en-MX" sz="1000" b="0" i="0" u="none" strike="noStrike">
                          <a:solidFill>
                            <a:srgbClr val="00B050"/>
                          </a:solidFill>
                          <a:effectLst/>
                          <a:latin typeface="Arial" panose="020B0604020202020204" pitchFamily="34" charset="0"/>
                        </a:rPr>
                        <a:t>15.0%</a:t>
                      </a:r>
                    </a:p>
                  </a:txBody>
                  <a:tcPr marL="9525" marR="9525" marT="9525" marB="0" anchor="b">
                    <a:lnL>
                      <a:noFill/>
                    </a:lnL>
                    <a:lnR>
                      <a:noFill/>
                    </a:lnR>
                    <a:lnT>
                      <a:noFill/>
                    </a:lnT>
                    <a:lnB>
                      <a:noFill/>
                    </a:lnB>
                    <a:solidFill>
                      <a:srgbClr val="F2F2F2"/>
                    </a:solidFill>
                  </a:tcPr>
                </a:tc>
                <a:tc>
                  <a:txBody>
                    <a:bodyPr/>
                    <a:lstStyle/>
                    <a:p>
                      <a:pPr algn="ctr" fontAlgn="b">
                        <a:buNone/>
                      </a:pPr>
                      <a:r>
                        <a:rPr lang="en-MX" sz="1000" b="0" i="0" u="none" strike="noStrike">
                          <a:solidFill>
                            <a:srgbClr val="00B050"/>
                          </a:solidFill>
                          <a:effectLst/>
                          <a:latin typeface="Arial" panose="020B0604020202020204" pitchFamily="34" charset="0"/>
                        </a:rPr>
                        <a:t>1.2%</a:t>
                      </a:r>
                    </a:p>
                  </a:txBody>
                  <a:tcPr marL="9525" marR="9525" marT="9525" marB="0" anchor="b">
                    <a:lnL>
                      <a:noFill/>
                    </a:lnL>
                    <a:lnR>
                      <a:noFill/>
                    </a:lnR>
                    <a:lnT>
                      <a:noFill/>
                    </a:lnT>
                    <a:lnB>
                      <a:noFill/>
                    </a:lnB>
                    <a:solidFill>
                      <a:srgbClr val="F2F2F2"/>
                    </a:solidFill>
                  </a:tcPr>
                </a:tc>
                <a:tc>
                  <a:txBody>
                    <a:bodyPr/>
                    <a:lstStyle/>
                    <a:p>
                      <a:pPr algn="ctr" fontAlgn="b">
                        <a:buNone/>
                      </a:pPr>
                      <a:r>
                        <a:rPr lang="en-MX" sz="1000" b="0" i="0" u="none" strike="noStrike">
                          <a:solidFill>
                            <a:srgbClr val="041E42"/>
                          </a:solidFill>
                          <a:effectLst/>
                          <a:latin typeface="Arial" panose="020B0604020202020204" pitchFamily="34" charset="0"/>
                        </a:rPr>
                        <a:t>16.9%</a:t>
                      </a:r>
                    </a:p>
                  </a:txBody>
                  <a:tcPr marL="9525" marR="9525" marT="9525" marB="0" anchor="b">
                    <a:lnL>
                      <a:noFill/>
                    </a:lnL>
                    <a:lnR>
                      <a:noFill/>
                    </a:lnR>
                    <a:lnT>
                      <a:noFill/>
                    </a:lnT>
                    <a:lnB>
                      <a:noFill/>
                    </a:lnB>
                    <a:solidFill>
                      <a:srgbClr val="F2F2F2"/>
                    </a:solidFill>
                  </a:tcPr>
                </a:tc>
                <a:extLst>
                  <a:ext uri="{0D108BD9-81ED-4DB2-BD59-A6C34878D82A}">
                    <a16:rowId xmlns:a16="http://schemas.microsoft.com/office/drawing/2014/main" val="1373820565"/>
                  </a:ext>
                </a:extLst>
              </a:tr>
              <a:tr h="190500">
                <a:tc gridSpan="2">
                  <a:txBody>
                    <a:bodyPr/>
                    <a:lstStyle/>
                    <a:p>
                      <a:pPr algn="ctr" fontAlgn="b">
                        <a:buNone/>
                      </a:pPr>
                      <a:r>
                        <a:rPr lang="en-US" sz="1000" b="1" i="0" u="none" strike="noStrike" dirty="0">
                          <a:solidFill>
                            <a:srgbClr val="041E42"/>
                          </a:solidFill>
                          <a:effectLst/>
                          <a:latin typeface="Arial" panose="020B0604020202020204" pitchFamily="34" charset="0"/>
                        </a:rPr>
                        <a:t>Total</a:t>
                      </a:r>
                    </a:p>
                  </a:txBody>
                  <a:tcPr marL="9525" marR="9525" marT="9525" marB="0" anchor="b">
                    <a:lnL>
                      <a:noFill/>
                    </a:lnL>
                    <a:lnR>
                      <a:noFill/>
                    </a:lnR>
                    <a:lnT>
                      <a:noFill/>
                    </a:lnT>
                    <a:lnB>
                      <a:noFill/>
                    </a:lnB>
                    <a:solidFill>
                      <a:srgbClr val="BFBFBF"/>
                    </a:solidFill>
                  </a:tcPr>
                </a:tc>
                <a:tc hMerge="1">
                  <a:txBody>
                    <a:bodyPr/>
                    <a:lstStyle/>
                    <a:p>
                      <a:endParaRPr lang="en-MX"/>
                    </a:p>
                  </a:txBody>
                  <a:tcPr/>
                </a:tc>
                <a:tc>
                  <a:txBody>
                    <a:bodyPr/>
                    <a:lstStyle/>
                    <a:p>
                      <a:pPr algn="ctr" fontAlgn="b">
                        <a:buNone/>
                      </a:pPr>
                      <a:r>
                        <a:rPr lang="en-MX" sz="1000" b="1" i="0" u="none" strike="noStrike">
                          <a:solidFill>
                            <a:srgbClr val="041E42"/>
                          </a:solidFill>
                          <a:effectLst/>
                          <a:latin typeface="Arial" panose="020B0604020202020204" pitchFamily="34" charset="0"/>
                        </a:rPr>
                        <a:t>$3,000,000</a:t>
                      </a:r>
                    </a:p>
                  </a:txBody>
                  <a:tcPr marL="9525" marR="9525" marT="9525" marB="0" anchor="b">
                    <a:lnL>
                      <a:noFill/>
                    </a:lnL>
                    <a:lnR>
                      <a:noFill/>
                    </a:lnR>
                    <a:lnT>
                      <a:noFill/>
                    </a:lnT>
                    <a:lnB>
                      <a:noFill/>
                    </a:lnB>
                    <a:solidFill>
                      <a:srgbClr val="BFBFBF"/>
                    </a:solidFill>
                  </a:tcPr>
                </a:tc>
                <a:tc>
                  <a:txBody>
                    <a:bodyPr/>
                    <a:lstStyle/>
                    <a:p>
                      <a:pPr algn="ctr" fontAlgn="b">
                        <a:buNone/>
                      </a:pPr>
                      <a:r>
                        <a:rPr lang="en-MX" sz="1000" b="1" i="0" u="none" strike="noStrike">
                          <a:solidFill>
                            <a:srgbClr val="041E42"/>
                          </a:solidFill>
                          <a:effectLst/>
                          <a:latin typeface="Arial" panose="020B0604020202020204" pitchFamily="34" charset="0"/>
                        </a:rPr>
                        <a:t>100%</a:t>
                      </a:r>
                    </a:p>
                  </a:txBody>
                  <a:tcPr marL="9525" marR="9525" marT="9525" marB="0" anchor="b">
                    <a:lnL>
                      <a:noFill/>
                    </a:lnL>
                    <a:lnR>
                      <a:noFill/>
                    </a:lnR>
                    <a:lnT>
                      <a:noFill/>
                    </a:lnT>
                    <a:lnB>
                      <a:noFill/>
                    </a:lnB>
                    <a:solidFill>
                      <a:srgbClr val="BFBFBF"/>
                    </a:solidFill>
                  </a:tcPr>
                </a:tc>
                <a:tc>
                  <a:txBody>
                    <a:bodyPr/>
                    <a:lstStyle/>
                    <a:p>
                      <a:pPr algn="ctr" fontAlgn="b">
                        <a:buNone/>
                      </a:pPr>
                      <a:r>
                        <a:rPr lang="en-MX" sz="1000" b="1" i="0" u="none" strike="noStrike" dirty="0">
                          <a:solidFill>
                            <a:srgbClr val="041E42"/>
                          </a:solidFill>
                          <a:effectLst/>
                          <a:latin typeface="Arial" panose="020B0604020202020204" pitchFamily="34" charset="0"/>
                        </a:rPr>
                        <a:t>13.6%</a:t>
                      </a:r>
                    </a:p>
                  </a:txBody>
                  <a:tcPr marL="9525" marR="9525" marT="9525" marB="0" anchor="b">
                    <a:lnL>
                      <a:noFill/>
                    </a:lnL>
                    <a:lnR>
                      <a:noFill/>
                    </a:lnR>
                    <a:lnT>
                      <a:noFill/>
                    </a:lnT>
                    <a:lnB>
                      <a:noFill/>
                    </a:lnB>
                    <a:solidFill>
                      <a:srgbClr val="BFBFBF"/>
                    </a:solidFill>
                  </a:tcPr>
                </a:tc>
                <a:tc>
                  <a:txBody>
                    <a:bodyPr/>
                    <a:lstStyle/>
                    <a:p>
                      <a:pPr algn="ctr" fontAlgn="b">
                        <a:buNone/>
                      </a:pPr>
                      <a:r>
                        <a:rPr lang="en-MX" sz="1000" b="1" i="0" u="none" strike="noStrike" dirty="0">
                          <a:solidFill>
                            <a:srgbClr val="041E42"/>
                          </a:solidFill>
                          <a:effectLst/>
                          <a:latin typeface="Arial" panose="020B0604020202020204" pitchFamily="34" charset="0"/>
                        </a:rPr>
                        <a:t>2.1%</a:t>
                      </a:r>
                    </a:p>
                  </a:txBody>
                  <a:tcPr marL="9525" marR="9525" marT="9525" marB="0" anchor="b">
                    <a:lnL>
                      <a:noFill/>
                    </a:lnL>
                    <a:lnR>
                      <a:noFill/>
                    </a:lnR>
                    <a:lnT>
                      <a:noFill/>
                    </a:lnT>
                    <a:lnB>
                      <a:noFill/>
                    </a:lnB>
                    <a:solidFill>
                      <a:srgbClr val="BFBFBF"/>
                    </a:solidFill>
                  </a:tcPr>
                </a:tc>
                <a:tc>
                  <a:txBody>
                    <a:bodyPr/>
                    <a:lstStyle/>
                    <a:p>
                      <a:pPr algn="ctr" fontAlgn="b">
                        <a:buNone/>
                      </a:pPr>
                      <a:r>
                        <a:rPr lang="en-MX" sz="1000" b="1" i="0" u="none" strike="noStrike" dirty="0">
                          <a:solidFill>
                            <a:srgbClr val="041E42"/>
                          </a:solidFill>
                          <a:effectLst/>
                          <a:latin typeface="Arial" panose="020B0604020202020204" pitchFamily="34" charset="0"/>
                        </a:rPr>
                        <a:t>15.9%</a:t>
                      </a:r>
                    </a:p>
                  </a:txBody>
                  <a:tcPr marL="9525" marR="9525" marT="9525" marB="0" anchor="b">
                    <a:lnL>
                      <a:noFill/>
                    </a:lnL>
                    <a:lnR>
                      <a:noFill/>
                    </a:lnR>
                    <a:lnT>
                      <a:noFill/>
                    </a:lnT>
                    <a:lnB>
                      <a:noFill/>
                    </a:lnB>
                    <a:solidFill>
                      <a:srgbClr val="BFBFBF"/>
                    </a:solidFill>
                  </a:tcPr>
                </a:tc>
                <a:extLst>
                  <a:ext uri="{0D108BD9-81ED-4DB2-BD59-A6C34878D82A}">
                    <a16:rowId xmlns:a16="http://schemas.microsoft.com/office/drawing/2014/main" val="3990965436"/>
                  </a:ext>
                </a:extLst>
              </a:tr>
            </a:tbl>
          </a:graphicData>
        </a:graphic>
      </p:graphicFrame>
      <p:sp>
        <p:nvSpPr>
          <p:cNvPr id="10" name="CuadroTexto 3">
            <a:extLst>
              <a:ext uri="{FF2B5EF4-FFF2-40B4-BE49-F238E27FC236}">
                <a16:creationId xmlns:a16="http://schemas.microsoft.com/office/drawing/2014/main" id="{DEE94503-CE07-041B-1175-A6E7FF743715}"/>
              </a:ext>
            </a:extLst>
          </p:cNvPr>
          <p:cNvSpPr txBox="1"/>
          <p:nvPr/>
        </p:nvSpPr>
        <p:spPr>
          <a:xfrm>
            <a:off x="515999" y="3986330"/>
            <a:ext cx="303709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Estrategia</a:t>
            </a:r>
          </a:p>
        </p:txBody>
      </p:sp>
      <p:cxnSp>
        <p:nvCxnSpPr>
          <p:cNvPr id="11" name="Conector recto 5">
            <a:extLst>
              <a:ext uri="{FF2B5EF4-FFF2-40B4-BE49-F238E27FC236}">
                <a16:creationId xmlns:a16="http://schemas.microsoft.com/office/drawing/2014/main" id="{EFF92817-B290-FCE0-44C8-72513B633BB6}"/>
              </a:ext>
            </a:extLst>
          </p:cNvPr>
          <p:cNvCxnSpPr>
            <a:cxnSpLocks/>
          </p:cNvCxnSpPr>
          <p:nvPr/>
        </p:nvCxnSpPr>
        <p:spPr>
          <a:xfrm>
            <a:off x="428858" y="4277994"/>
            <a:ext cx="5667141" cy="0"/>
          </a:xfrm>
          <a:prstGeom prst="line">
            <a:avLst/>
          </a:prstGeom>
        </p:spPr>
        <p:style>
          <a:lnRef idx="1">
            <a:schemeClr val="dk1"/>
          </a:lnRef>
          <a:fillRef idx="0">
            <a:schemeClr val="dk1"/>
          </a:fillRef>
          <a:effectRef idx="0">
            <a:schemeClr val="dk1"/>
          </a:effectRef>
          <a:fontRef idx="minor">
            <a:schemeClr val="tx1"/>
          </a:fontRef>
        </p:style>
      </p:cxnSp>
      <p:sp>
        <p:nvSpPr>
          <p:cNvPr id="4" name="Rectangle 3">
            <a:extLst>
              <a:ext uri="{FF2B5EF4-FFF2-40B4-BE49-F238E27FC236}">
                <a16:creationId xmlns:a16="http://schemas.microsoft.com/office/drawing/2014/main" id="{EB7C6AB3-8AAF-9A14-9E89-33D81EECD13B}"/>
              </a:ext>
            </a:extLst>
          </p:cNvPr>
          <p:cNvSpPr/>
          <p:nvPr/>
        </p:nvSpPr>
        <p:spPr>
          <a:xfrm>
            <a:off x="9268873" y="5779472"/>
            <a:ext cx="890327" cy="205521"/>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X"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Rectangle 3">
            <a:extLst>
              <a:ext uri="{FF2B5EF4-FFF2-40B4-BE49-F238E27FC236}">
                <a16:creationId xmlns:a16="http://schemas.microsoft.com/office/drawing/2014/main" id="{9DCFDF4D-E113-F013-887A-C8C334EA3065}"/>
              </a:ext>
            </a:extLst>
          </p:cNvPr>
          <p:cNvSpPr/>
          <p:nvPr/>
        </p:nvSpPr>
        <p:spPr>
          <a:xfrm>
            <a:off x="10159200" y="5573951"/>
            <a:ext cx="1000024" cy="205521"/>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X"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922352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9D667-B52A-A524-15D3-28D9737C095E}"/>
            </a:ext>
          </a:extLst>
        </p:cNvPr>
        <p:cNvGrpSpPr/>
        <p:nvPr/>
      </p:nvGrpSpPr>
      <p:grpSpPr>
        <a:xfrm>
          <a:off x="0" y="0"/>
          <a:ext cx="0" cy="0"/>
          <a:chOff x="0" y="0"/>
          <a:chExt cx="0" cy="0"/>
        </a:xfrm>
      </p:grpSpPr>
      <p:sp>
        <p:nvSpPr>
          <p:cNvPr id="2" name="Marcador de texto 1">
            <a:extLst>
              <a:ext uri="{FF2B5EF4-FFF2-40B4-BE49-F238E27FC236}">
                <a16:creationId xmlns:a16="http://schemas.microsoft.com/office/drawing/2014/main" id="{308CBDEE-FB5E-5783-9006-82605F12873F}"/>
              </a:ext>
            </a:extLst>
          </p:cNvPr>
          <p:cNvSpPr>
            <a:spLocks noGrp="1"/>
          </p:cNvSpPr>
          <p:nvPr>
            <p:ph type="body" sz="quarter" idx="11"/>
          </p:nvPr>
        </p:nvSpPr>
        <p:spPr/>
        <p:txBody>
          <a:bodyPr/>
          <a:lstStyle/>
          <a:p>
            <a:r>
              <a:rPr lang="es-MX" dirty="0">
                <a:latin typeface="Arial" panose="020B0604020202020204" pitchFamily="34" charset="0"/>
              </a:rPr>
              <a:t>Montos obtenidos sobre un backtesting de los últimos 15 años.</a:t>
            </a:r>
          </a:p>
        </p:txBody>
      </p:sp>
      <p:sp>
        <p:nvSpPr>
          <p:cNvPr id="3" name="Título 2">
            <a:extLst>
              <a:ext uri="{FF2B5EF4-FFF2-40B4-BE49-F238E27FC236}">
                <a16:creationId xmlns:a16="http://schemas.microsoft.com/office/drawing/2014/main" id="{941055DA-8E28-4EDE-9A21-21B2AB8A3D86}"/>
              </a:ext>
            </a:extLst>
          </p:cNvPr>
          <p:cNvSpPr>
            <a:spLocks noGrp="1"/>
          </p:cNvSpPr>
          <p:nvPr>
            <p:ph type="title"/>
          </p:nvPr>
        </p:nvSpPr>
        <p:spPr>
          <a:xfrm>
            <a:off x="516000" y="309396"/>
            <a:ext cx="11160000" cy="663216"/>
          </a:xfrm>
        </p:spPr>
        <p:txBody>
          <a:bodyPr>
            <a:normAutofit fontScale="90000"/>
          </a:bodyPr>
          <a:lstStyle/>
          <a:p>
            <a:r>
              <a:rPr lang="es-MX" b="1" dirty="0"/>
              <a:t>Si alargamos la ventana del 2000 a la fecha, con un capital de 3 MDD, la estrategia otorgó USD 130k anualmente durante 25 años y, al final, se preservó el capital</a:t>
            </a:r>
          </a:p>
        </p:txBody>
      </p:sp>
      <p:sp>
        <p:nvSpPr>
          <p:cNvPr id="8" name="Rectángulo 7">
            <a:extLst>
              <a:ext uri="{FF2B5EF4-FFF2-40B4-BE49-F238E27FC236}">
                <a16:creationId xmlns:a16="http://schemas.microsoft.com/office/drawing/2014/main" id="{A446A0D0-E9C6-5233-ADB4-5BF6C24BB442}"/>
              </a:ext>
            </a:extLst>
          </p:cNvPr>
          <p:cNvSpPr/>
          <p:nvPr/>
        </p:nvSpPr>
        <p:spPr>
          <a:xfrm>
            <a:off x="9455256" y="5165028"/>
            <a:ext cx="2674708" cy="48474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500" b="1" i="0" u="none" strike="noStrike" kern="1200" cap="none" spc="0" normalizeH="0" baseline="0" noProof="0" dirty="0">
                <a:ln>
                  <a:noFill/>
                </a:ln>
                <a:solidFill>
                  <a:srgbClr val="041E42"/>
                </a:solidFill>
                <a:effectLst/>
                <a:uLnTx/>
                <a:uFillTx/>
                <a:latin typeface="Arial" panose="020B0604020202020204" pitchFamily="34" charset="0"/>
                <a:ea typeface="+mn-ea"/>
                <a:cs typeface="Arial" panose="020B0604020202020204" pitchFamily="34" charset="0"/>
              </a:rPr>
              <a:t>Instrumentos en USD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050" b="1" i="0" u="none" strike="noStrike" kern="1200" cap="none" spc="0" normalizeH="0" baseline="0" noProof="0" dirty="0">
                <a:ln>
                  <a:noFill/>
                </a:ln>
                <a:solidFill>
                  <a:srgbClr val="B6A269"/>
                </a:solidFill>
                <a:effectLst/>
                <a:uLnTx/>
                <a:uFillTx/>
                <a:latin typeface="Arial" panose="020B0604020202020204" pitchFamily="34" charset="0"/>
                <a:ea typeface="+mn-ea"/>
                <a:cs typeface="Arial" panose="020B0604020202020204" pitchFamily="34" charset="0"/>
              </a:rPr>
              <a:t>S&amp;P 500, Dividendos, Treasury</a:t>
            </a:r>
            <a:endParaRPr kumimoji="0" lang="es-MX" sz="1600" b="1" i="0" u="none" strike="noStrike" kern="1200" cap="none" spc="0" normalizeH="0" baseline="0" noProof="0" dirty="0">
              <a:ln>
                <a:noFill/>
              </a:ln>
              <a:solidFill>
                <a:srgbClr val="B6A269"/>
              </a:solidFill>
              <a:effectLst/>
              <a:uLnTx/>
              <a:uFillTx/>
              <a:latin typeface="Arial" panose="020B0604020202020204" pitchFamily="34" charset="0"/>
              <a:ea typeface="+mn-ea"/>
              <a:cs typeface="Arial" panose="020B0604020202020204" pitchFamily="34" charset="0"/>
            </a:endParaRPr>
          </a:p>
        </p:txBody>
      </p:sp>
      <p:pic>
        <p:nvPicPr>
          <p:cNvPr id="4" name="Imagen 3">
            <a:extLst>
              <a:ext uri="{FF2B5EF4-FFF2-40B4-BE49-F238E27FC236}">
                <a16:creationId xmlns:a16="http://schemas.microsoft.com/office/drawing/2014/main" id="{A4B9DB1E-46EF-28F9-666E-6D27D4BA2F6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33271" y="4737346"/>
            <a:ext cx="863238" cy="1112934"/>
          </a:xfrm>
          <a:prstGeom prst="rect">
            <a:avLst/>
          </a:prstGeom>
        </p:spPr>
      </p:pic>
      <p:sp>
        <p:nvSpPr>
          <p:cNvPr id="5" name="CuadroTexto 4">
            <a:extLst>
              <a:ext uri="{FF2B5EF4-FFF2-40B4-BE49-F238E27FC236}">
                <a16:creationId xmlns:a16="http://schemas.microsoft.com/office/drawing/2014/main" id="{7E78B6D5-F947-41B9-5EB9-313A8377BB46}"/>
              </a:ext>
            </a:extLst>
          </p:cNvPr>
          <p:cNvSpPr txBox="1"/>
          <p:nvPr/>
        </p:nvSpPr>
        <p:spPr>
          <a:xfrm>
            <a:off x="5596509" y="5201392"/>
            <a:ext cx="2135030" cy="553998"/>
          </a:xfrm>
          <a:prstGeom prst="rect">
            <a:avLst/>
          </a:prstGeom>
        </p:spPr>
        <p:txBody>
          <a:bodyPr wrap="square">
            <a:spAutoFit/>
          </a:bodyPr>
          <a:lstStyle>
            <a:defPPr>
              <a:defRPr lang="es-MX"/>
            </a:defPPr>
            <a:lvl1pPr>
              <a:defRPr sz="1500" b="1"/>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500" b="1" i="0" u="none" strike="noStrike" kern="1200" cap="none" spc="0" normalizeH="0" baseline="0" noProof="0" dirty="0">
                <a:ln>
                  <a:noFill/>
                </a:ln>
                <a:solidFill>
                  <a:srgbClr val="041E42"/>
                </a:solidFill>
                <a:effectLst/>
                <a:uLnTx/>
                <a:uFillTx/>
                <a:latin typeface="Arial" panose="020B0604020202020204" pitchFamily="34" charset="0"/>
                <a:ea typeface="+mn-ea"/>
                <a:cs typeface="Arial" panose="020B0604020202020204" pitchFamily="34" charset="0"/>
              </a:rPr>
              <a:t>Incrementar el capital</a:t>
            </a:r>
          </a:p>
        </p:txBody>
      </p:sp>
      <p:sp>
        <p:nvSpPr>
          <p:cNvPr id="9" name="Rectángulo 8">
            <a:extLst>
              <a:ext uri="{FF2B5EF4-FFF2-40B4-BE49-F238E27FC236}">
                <a16:creationId xmlns:a16="http://schemas.microsoft.com/office/drawing/2014/main" id="{8B7C4411-F2F3-4CA8-3E5D-8FF2C14FBD8D}"/>
              </a:ext>
            </a:extLst>
          </p:cNvPr>
          <p:cNvSpPr/>
          <p:nvPr/>
        </p:nvSpPr>
        <p:spPr>
          <a:xfrm>
            <a:off x="1784550" y="5154427"/>
            <a:ext cx="2943657"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500" b="1" i="0" u="none" strike="noStrike" kern="1200" cap="none" spc="0" normalizeH="0" baseline="0" noProof="0" dirty="0">
                <a:ln>
                  <a:noFill/>
                </a:ln>
                <a:solidFill>
                  <a:srgbClr val="041E42"/>
                </a:solidFill>
                <a:effectLst/>
                <a:uLnTx/>
                <a:uFillTx/>
                <a:latin typeface="Arial" panose="020B0604020202020204" pitchFamily="34" charset="0"/>
                <a:ea typeface="+mn-ea"/>
                <a:cs typeface="Arial" panose="020B0604020202020204" pitchFamily="34" charset="0"/>
              </a:rPr>
              <a:t>Flujos mensuales</a:t>
            </a:r>
          </a:p>
        </p:txBody>
      </p:sp>
      <p:sp>
        <p:nvSpPr>
          <p:cNvPr id="10" name="Rectángulo 9">
            <a:extLst>
              <a:ext uri="{FF2B5EF4-FFF2-40B4-BE49-F238E27FC236}">
                <a16:creationId xmlns:a16="http://schemas.microsoft.com/office/drawing/2014/main" id="{754AFDAE-7B88-6333-89BC-33D58D7A1CBC}"/>
              </a:ext>
            </a:extLst>
          </p:cNvPr>
          <p:cNvSpPr/>
          <p:nvPr/>
        </p:nvSpPr>
        <p:spPr>
          <a:xfrm>
            <a:off x="889292" y="4314577"/>
            <a:ext cx="684224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srgbClr val="041E42"/>
                </a:solidFill>
                <a:effectLst/>
                <a:uLnTx/>
                <a:uFillTx/>
                <a:latin typeface="Arial" panose="020B0604020202020204" pitchFamily="34" charset="0"/>
                <a:ea typeface="+mn-ea"/>
                <a:cs typeface="Arial" panose="020B0604020202020204" pitchFamily="34" charset="0"/>
              </a:rPr>
              <a:t>¿Para quién es esta estrategia? </a:t>
            </a:r>
            <a:r>
              <a:rPr kumimoji="0" lang="es-MX" sz="1600" b="0" i="0" u="none" strike="noStrike" kern="1200" cap="none" spc="0" normalizeH="0" baseline="0" noProof="0" dirty="0">
                <a:ln>
                  <a:noFill/>
                </a:ln>
                <a:solidFill>
                  <a:srgbClr val="041E42"/>
                </a:solidFill>
                <a:effectLst/>
                <a:uLnTx/>
                <a:uFillTx/>
                <a:latin typeface="Arial" panose="020B0604020202020204" pitchFamily="34" charset="0"/>
                <a:ea typeface="+mn-ea"/>
                <a:cs typeface="Arial" panose="020B0604020202020204" pitchFamily="34" charset="0"/>
              </a:rPr>
              <a:t>Para el cliente que busca: </a:t>
            </a:r>
            <a:endParaRPr kumimoji="0" lang="es-MX" sz="1600" b="1" i="0" u="none" strike="noStrike" kern="1200" cap="none" spc="0" normalizeH="0" baseline="0" noProof="0" dirty="0">
              <a:ln>
                <a:noFill/>
              </a:ln>
              <a:solidFill>
                <a:srgbClr val="041E42"/>
              </a:solidFill>
              <a:effectLst/>
              <a:uLnTx/>
              <a:uFillTx/>
              <a:latin typeface="Arial" panose="020B0604020202020204" pitchFamily="34" charset="0"/>
              <a:ea typeface="+mn-ea"/>
              <a:cs typeface="Arial" panose="020B0604020202020204" pitchFamily="34" charset="0"/>
            </a:endParaRPr>
          </a:p>
        </p:txBody>
      </p:sp>
      <p:grpSp>
        <p:nvGrpSpPr>
          <p:cNvPr id="11" name="Grupo 10">
            <a:extLst>
              <a:ext uri="{FF2B5EF4-FFF2-40B4-BE49-F238E27FC236}">
                <a16:creationId xmlns:a16="http://schemas.microsoft.com/office/drawing/2014/main" id="{866C17B9-A731-05F7-3B1C-B3E9752F5F73}"/>
              </a:ext>
            </a:extLst>
          </p:cNvPr>
          <p:cNvGrpSpPr/>
          <p:nvPr/>
        </p:nvGrpSpPr>
        <p:grpSpPr>
          <a:xfrm>
            <a:off x="917188" y="4825547"/>
            <a:ext cx="432048" cy="1146714"/>
            <a:chOff x="5696772" y="4802566"/>
            <a:chExt cx="432048" cy="1146714"/>
          </a:xfrm>
        </p:grpSpPr>
        <p:sp>
          <p:nvSpPr>
            <p:cNvPr id="12" name="Cilindro 11">
              <a:extLst>
                <a:ext uri="{FF2B5EF4-FFF2-40B4-BE49-F238E27FC236}">
                  <a16:creationId xmlns:a16="http://schemas.microsoft.com/office/drawing/2014/main" id="{AF8DD420-FD1B-0254-746D-F8B061F4ACFC}"/>
                </a:ext>
              </a:extLst>
            </p:cNvPr>
            <p:cNvSpPr/>
            <p:nvPr/>
          </p:nvSpPr>
          <p:spPr>
            <a:xfrm>
              <a:off x="5696772" y="4802566"/>
              <a:ext cx="432048" cy="216024"/>
            </a:xfrm>
            <a:prstGeom prst="can">
              <a:avLst/>
            </a:prstGeom>
            <a:noFill/>
            <a:ln>
              <a:solidFill>
                <a:srgbClr val="041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3" name="Conector recto 12">
              <a:extLst>
                <a:ext uri="{FF2B5EF4-FFF2-40B4-BE49-F238E27FC236}">
                  <a16:creationId xmlns:a16="http://schemas.microsoft.com/office/drawing/2014/main" id="{E632DCF6-1E9E-8040-4533-6AF23FF1F806}"/>
                </a:ext>
              </a:extLst>
            </p:cNvPr>
            <p:cNvCxnSpPr>
              <a:cxnSpLocks/>
              <a:stCxn id="14" idx="3"/>
              <a:endCxn id="15" idx="0"/>
            </p:cNvCxnSpPr>
            <p:nvPr/>
          </p:nvCxnSpPr>
          <p:spPr>
            <a:xfrm>
              <a:off x="5912796" y="5450638"/>
              <a:ext cx="0" cy="138602"/>
            </a:xfrm>
            <a:prstGeom prst="line">
              <a:avLst/>
            </a:prstGeom>
            <a:ln w="19050">
              <a:solidFill>
                <a:srgbClr val="041E42"/>
              </a:solidFill>
            </a:ln>
          </p:spPr>
          <p:style>
            <a:lnRef idx="1">
              <a:schemeClr val="accent1"/>
            </a:lnRef>
            <a:fillRef idx="0">
              <a:schemeClr val="accent1"/>
            </a:fillRef>
            <a:effectRef idx="0">
              <a:schemeClr val="accent1"/>
            </a:effectRef>
            <a:fontRef idx="minor">
              <a:schemeClr val="tx1"/>
            </a:fontRef>
          </p:style>
        </p:cxnSp>
        <p:sp>
          <p:nvSpPr>
            <p:cNvPr id="14" name="Cilindro 13">
              <a:extLst>
                <a:ext uri="{FF2B5EF4-FFF2-40B4-BE49-F238E27FC236}">
                  <a16:creationId xmlns:a16="http://schemas.microsoft.com/office/drawing/2014/main" id="{4225E674-FDDA-8E91-9700-6ED4EE3C4814}"/>
                </a:ext>
              </a:extLst>
            </p:cNvPr>
            <p:cNvSpPr/>
            <p:nvPr/>
          </p:nvSpPr>
          <p:spPr>
            <a:xfrm>
              <a:off x="5696772" y="5234614"/>
              <a:ext cx="432048" cy="216024"/>
            </a:xfrm>
            <a:prstGeom prst="can">
              <a:avLst/>
            </a:prstGeom>
            <a:noFill/>
            <a:ln>
              <a:solidFill>
                <a:srgbClr val="041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 name="Elipse 14">
              <a:extLst>
                <a:ext uri="{FF2B5EF4-FFF2-40B4-BE49-F238E27FC236}">
                  <a16:creationId xmlns:a16="http://schemas.microsoft.com/office/drawing/2014/main" id="{85E13758-387E-3A49-D7D6-60728225AEDF}"/>
                </a:ext>
              </a:extLst>
            </p:cNvPr>
            <p:cNvSpPr/>
            <p:nvPr/>
          </p:nvSpPr>
          <p:spPr>
            <a:xfrm>
              <a:off x="5732776" y="5589240"/>
              <a:ext cx="360040" cy="360040"/>
            </a:xfrm>
            <a:prstGeom prst="ellipse">
              <a:avLst/>
            </a:prstGeom>
            <a:noFill/>
            <a:ln>
              <a:solidFill>
                <a:srgbClr val="041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srgbClr val="041E42"/>
                  </a:solidFill>
                  <a:effectLst/>
                  <a:uLnTx/>
                  <a:uFillTx/>
                  <a:latin typeface="Arial" panose="020B0604020202020204" pitchFamily="34" charset="0"/>
                  <a:ea typeface="+mn-ea"/>
                  <a:cs typeface="Arial" panose="020B0604020202020204" pitchFamily="34" charset="0"/>
                </a:rPr>
                <a:t>$</a:t>
              </a:r>
            </a:p>
          </p:txBody>
        </p:sp>
        <p:sp>
          <p:nvSpPr>
            <p:cNvPr id="16" name="Cilindro 15">
              <a:extLst>
                <a:ext uri="{FF2B5EF4-FFF2-40B4-BE49-F238E27FC236}">
                  <a16:creationId xmlns:a16="http://schemas.microsoft.com/office/drawing/2014/main" id="{860343D3-663B-829E-EABE-5AE655CFAC32}"/>
                </a:ext>
              </a:extLst>
            </p:cNvPr>
            <p:cNvSpPr/>
            <p:nvPr/>
          </p:nvSpPr>
          <p:spPr>
            <a:xfrm>
              <a:off x="5696772" y="5018590"/>
              <a:ext cx="432048" cy="216024"/>
            </a:xfrm>
            <a:prstGeom prst="can">
              <a:avLst/>
            </a:prstGeom>
            <a:noFill/>
            <a:ln>
              <a:solidFill>
                <a:srgbClr val="041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pic>
        <p:nvPicPr>
          <p:cNvPr id="19" name="Imagen 21">
            <a:extLst>
              <a:ext uri="{FF2B5EF4-FFF2-40B4-BE49-F238E27FC236}">
                <a16:creationId xmlns:a16="http://schemas.microsoft.com/office/drawing/2014/main" id="{CBE39890-45D3-BE52-9AE8-745FEC05AAE6}"/>
              </a:ext>
            </a:extLst>
          </p:cNvPr>
          <p:cNvPicPr>
            <a:picLocks noChangeAspect="1"/>
          </p:cNvPicPr>
          <p:nvPr/>
        </p:nvPicPr>
        <p:blipFill rotWithShape="1">
          <a:blip r:embed="rId5"/>
          <a:srcRect l="4595" t="5667" r="55" b="8001"/>
          <a:stretch/>
        </p:blipFill>
        <p:spPr>
          <a:xfrm>
            <a:off x="8294469" y="4930617"/>
            <a:ext cx="980756" cy="864000"/>
          </a:xfrm>
          <a:prstGeom prst="rect">
            <a:avLst/>
          </a:prstGeom>
        </p:spPr>
      </p:pic>
      <p:pic>
        <p:nvPicPr>
          <p:cNvPr id="23" name="Picture 22" descr="A blue square with white lines&#10;&#10;AI-generated content may be incorrect.">
            <a:extLst>
              <a:ext uri="{FF2B5EF4-FFF2-40B4-BE49-F238E27FC236}">
                <a16:creationId xmlns:a16="http://schemas.microsoft.com/office/drawing/2014/main" id="{A1364E7D-484F-5958-BEE3-090DD269E5B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60157" y="6353305"/>
            <a:ext cx="1905000" cy="406400"/>
          </a:xfrm>
          <a:prstGeom prst="rect">
            <a:avLst/>
          </a:prstGeom>
        </p:spPr>
      </p:pic>
      <p:sp>
        <p:nvSpPr>
          <p:cNvPr id="6" name="Right Arrow 5">
            <a:extLst>
              <a:ext uri="{FF2B5EF4-FFF2-40B4-BE49-F238E27FC236}">
                <a16:creationId xmlns:a16="http://schemas.microsoft.com/office/drawing/2014/main" id="{CB0B902E-B0BF-E9ED-4951-1C38EA45A17F}"/>
              </a:ext>
            </a:extLst>
          </p:cNvPr>
          <p:cNvSpPr/>
          <p:nvPr/>
        </p:nvSpPr>
        <p:spPr>
          <a:xfrm>
            <a:off x="1888919" y="1210804"/>
            <a:ext cx="8565964" cy="470330"/>
          </a:xfrm>
          <a:prstGeom prst="rightArrow">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X"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Rounded Rectangle 16">
            <a:extLst>
              <a:ext uri="{FF2B5EF4-FFF2-40B4-BE49-F238E27FC236}">
                <a16:creationId xmlns:a16="http://schemas.microsoft.com/office/drawing/2014/main" id="{76E2A4F9-184D-D105-5F11-A29F0BBCC96C}"/>
              </a:ext>
            </a:extLst>
          </p:cNvPr>
          <p:cNvSpPr/>
          <p:nvPr/>
        </p:nvSpPr>
        <p:spPr>
          <a:xfrm>
            <a:off x="1772418" y="2175830"/>
            <a:ext cx="1068363" cy="999111"/>
          </a:xfrm>
          <a:prstGeom prst="roundRect">
            <a:avLst/>
          </a:prstGeom>
          <a:noFill/>
          <a:ln w="28575">
            <a:solidFill>
              <a:srgbClr val="B5A1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X"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8" name="Rounded Rectangle 17">
            <a:extLst>
              <a:ext uri="{FF2B5EF4-FFF2-40B4-BE49-F238E27FC236}">
                <a16:creationId xmlns:a16="http://schemas.microsoft.com/office/drawing/2014/main" id="{86A3AF16-28D4-6E3E-5B0E-CD6ECE1D6D4A}"/>
              </a:ext>
            </a:extLst>
          </p:cNvPr>
          <p:cNvSpPr/>
          <p:nvPr/>
        </p:nvSpPr>
        <p:spPr>
          <a:xfrm>
            <a:off x="9386520" y="2175830"/>
            <a:ext cx="1068363" cy="999111"/>
          </a:xfrm>
          <a:prstGeom prst="round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X"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CF252495-680E-EE95-D236-8EF91C86012E}"/>
              </a:ext>
            </a:extLst>
          </p:cNvPr>
          <p:cNvSpPr txBox="1"/>
          <p:nvPr/>
        </p:nvSpPr>
        <p:spPr>
          <a:xfrm>
            <a:off x="1930839" y="2354441"/>
            <a:ext cx="7368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 MDD</a:t>
            </a:r>
          </a:p>
        </p:txBody>
      </p:sp>
      <p:sp>
        <p:nvSpPr>
          <p:cNvPr id="21" name="TextBox 20">
            <a:extLst>
              <a:ext uri="{FF2B5EF4-FFF2-40B4-BE49-F238E27FC236}">
                <a16:creationId xmlns:a16="http://schemas.microsoft.com/office/drawing/2014/main" id="{7F8F322F-71BE-9329-3C43-21D520CEBB66}"/>
              </a:ext>
            </a:extLst>
          </p:cNvPr>
          <p:cNvSpPr txBox="1"/>
          <p:nvPr/>
        </p:nvSpPr>
        <p:spPr>
          <a:xfrm>
            <a:off x="9538015" y="2354441"/>
            <a:ext cx="7368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t>
            </a:r>
            <a:r>
              <a:rPr kumimoji="0" lang="es-E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3.8</a:t>
            </a:r>
            <a:r>
              <a:rPr kumimoji="0" lang="en-MX"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MX"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MDD</a:t>
            </a:r>
          </a:p>
        </p:txBody>
      </p:sp>
      <p:sp>
        <p:nvSpPr>
          <p:cNvPr id="22" name="TextBox 21">
            <a:extLst>
              <a:ext uri="{FF2B5EF4-FFF2-40B4-BE49-F238E27FC236}">
                <a16:creationId xmlns:a16="http://schemas.microsoft.com/office/drawing/2014/main" id="{AFB86358-8CB7-E245-B839-19094D05C72C}"/>
              </a:ext>
            </a:extLst>
          </p:cNvPr>
          <p:cNvSpPr txBox="1"/>
          <p:nvPr/>
        </p:nvSpPr>
        <p:spPr>
          <a:xfrm>
            <a:off x="1719770" y="1636627"/>
            <a:ext cx="110305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Capital inicial</a:t>
            </a:r>
          </a:p>
        </p:txBody>
      </p:sp>
      <p:sp>
        <p:nvSpPr>
          <p:cNvPr id="24" name="TextBox 23">
            <a:extLst>
              <a:ext uri="{FF2B5EF4-FFF2-40B4-BE49-F238E27FC236}">
                <a16:creationId xmlns:a16="http://schemas.microsoft.com/office/drawing/2014/main" id="{ADC4DC9D-C461-D236-C34F-38D1C61973B0}"/>
              </a:ext>
            </a:extLst>
          </p:cNvPr>
          <p:cNvSpPr txBox="1"/>
          <p:nvPr/>
        </p:nvSpPr>
        <p:spPr>
          <a:xfrm>
            <a:off x="9369171" y="1631112"/>
            <a:ext cx="110305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Capital final</a:t>
            </a:r>
          </a:p>
        </p:txBody>
      </p:sp>
      <p:sp>
        <p:nvSpPr>
          <p:cNvPr id="26" name="TextBox 25">
            <a:extLst>
              <a:ext uri="{FF2B5EF4-FFF2-40B4-BE49-F238E27FC236}">
                <a16:creationId xmlns:a16="http://schemas.microsoft.com/office/drawing/2014/main" id="{9823D54F-92AA-199A-B5D2-B7F5EF5695DF}"/>
              </a:ext>
            </a:extLst>
          </p:cNvPr>
          <p:cNvSpPr txBox="1"/>
          <p:nvPr/>
        </p:nvSpPr>
        <p:spPr>
          <a:xfrm>
            <a:off x="4555618" y="2159847"/>
            <a:ext cx="1025754"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Flujo a</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t>
            </a:r>
            <a:r>
              <a:rPr kumimoji="0" lang="en-MX"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ual esperado</a:t>
            </a:r>
          </a:p>
        </p:txBody>
      </p:sp>
      <p:sp>
        <p:nvSpPr>
          <p:cNvPr id="27" name="TextBox 26">
            <a:extLst>
              <a:ext uri="{FF2B5EF4-FFF2-40B4-BE49-F238E27FC236}">
                <a16:creationId xmlns:a16="http://schemas.microsoft.com/office/drawing/2014/main" id="{7F3C0FB7-A3C3-438C-22D0-A21B809ACD51}"/>
              </a:ext>
            </a:extLst>
          </p:cNvPr>
          <p:cNvSpPr txBox="1"/>
          <p:nvPr/>
        </p:nvSpPr>
        <p:spPr>
          <a:xfrm>
            <a:off x="5581372" y="1008407"/>
            <a:ext cx="110305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~25 años</a:t>
            </a:r>
            <a:endParaRPr kumimoji="0" lang="en-MX"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0" name="TextBox 29">
            <a:extLst>
              <a:ext uri="{FF2B5EF4-FFF2-40B4-BE49-F238E27FC236}">
                <a16:creationId xmlns:a16="http://schemas.microsoft.com/office/drawing/2014/main" id="{875A0769-D8D9-C1F9-D3DB-5822991A7CA1}"/>
              </a:ext>
            </a:extLst>
          </p:cNvPr>
          <p:cNvSpPr txBox="1"/>
          <p:nvPr/>
        </p:nvSpPr>
        <p:spPr>
          <a:xfrm>
            <a:off x="5598655" y="2046194"/>
            <a:ext cx="1503547" cy="908864"/>
          </a:xfrm>
          <a:prstGeom prst="ellipse">
            <a:avLst/>
          </a:prstGeom>
          <a:noFill/>
          <a:ln w="127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t>
            </a:r>
            <a:r>
              <a:rPr kumimoji="0" lang="es-E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130</a:t>
            </a:r>
            <a:r>
              <a:rPr kumimoji="0" lang="en-MX"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k </a:t>
            </a:r>
            <a:r>
              <a:rPr kumimoji="0" lang="en-MX"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USD</a:t>
            </a:r>
          </a:p>
        </p:txBody>
      </p:sp>
      <p:sp>
        <p:nvSpPr>
          <p:cNvPr id="45" name="TextBox 44">
            <a:extLst>
              <a:ext uri="{FF2B5EF4-FFF2-40B4-BE49-F238E27FC236}">
                <a16:creationId xmlns:a16="http://schemas.microsoft.com/office/drawing/2014/main" id="{B106F993-6532-76B3-553E-B4F4472D5545}"/>
              </a:ext>
            </a:extLst>
          </p:cNvPr>
          <p:cNvSpPr txBox="1"/>
          <p:nvPr/>
        </p:nvSpPr>
        <p:spPr>
          <a:xfrm>
            <a:off x="4804534" y="3174941"/>
            <a:ext cx="2734734" cy="991731"/>
          </a:xfrm>
          <a:prstGeom prst="snip2DiagRect">
            <a:avLst/>
          </a:prstGeom>
          <a:noFill/>
          <a:ln w="19050">
            <a:noFill/>
          </a:ln>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Venta 6% anual (0.5% mensual) Equity USD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Dividendos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Cupones Money Market</a:t>
            </a:r>
          </a:p>
        </p:txBody>
      </p:sp>
      <p:cxnSp>
        <p:nvCxnSpPr>
          <p:cNvPr id="48" name="Straight Connector 47">
            <a:extLst>
              <a:ext uri="{FF2B5EF4-FFF2-40B4-BE49-F238E27FC236}">
                <a16:creationId xmlns:a16="http://schemas.microsoft.com/office/drawing/2014/main" id="{E57E98DD-9390-0783-28E3-C1D3E8D544F8}"/>
              </a:ext>
            </a:extLst>
          </p:cNvPr>
          <p:cNvCxnSpPr/>
          <p:nvPr/>
        </p:nvCxnSpPr>
        <p:spPr>
          <a:xfrm>
            <a:off x="4817526" y="3189901"/>
            <a:ext cx="2743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7A8A8B5E-18E1-8198-BF40-4AEF0B26A4ED}"/>
              </a:ext>
            </a:extLst>
          </p:cNvPr>
          <p:cNvCxnSpPr/>
          <p:nvPr/>
        </p:nvCxnSpPr>
        <p:spPr>
          <a:xfrm>
            <a:off x="4817526" y="4104301"/>
            <a:ext cx="2743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4B7C95E-2963-86BF-4334-4603DD285924}"/>
              </a:ext>
            </a:extLst>
          </p:cNvPr>
          <p:cNvSpPr txBox="1"/>
          <p:nvPr/>
        </p:nvSpPr>
        <p:spPr>
          <a:xfrm>
            <a:off x="1719769" y="1039959"/>
            <a:ext cx="110305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2000</a:t>
            </a:r>
            <a:endParaRPr kumimoji="0" lang="en-MX"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 name="TextBox 24">
            <a:extLst>
              <a:ext uri="{FF2B5EF4-FFF2-40B4-BE49-F238E27FC236}">
                <a16:creationId xmlns:a16="http://schemas.microsoft.com/office/drawing/2014/main" id="{506A968F-FE1A-84CA-B155-E27763939942}"/>
              </a:ext>
            </a:extLst>
          </p:cNvPr>
          <p:cNvSpPr txBox="1"/>
          <p:nvPr/>
        </p:nvSpPr>
        <p:spPr>
          <a:xfrm>
            <a:off x="9351824" y="1004025"/>
            <a:ext cx="110305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2026</a:t>
            </a:r>
            <a:endParaRPr kumimoji="0" lang="en-MX"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71941228"/>
      </p:ext>
    </p:extLst>
  </p:cSld>
  <p:clrMapOvr>
    <a:masterClrMapping/>
  </p:clrMapOvr>
  <p:extLst>
    <p:ext uri="{6950BFC3-D8DA-4A85-94F7-54DA5524770B}">
      <p188:commentRel xmlns:p188="http://schemas.microsoft.com/office/powerpoint/2018/8/main" r:id="rId3"/>
    </p:ext>
  </p:extLs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Tabla 16">
            <a:extLst>
              <a:ext uri="{FF2B5EF4-FFF2-40B4-BE49-F238E27FC236}">
                <a16:creationId xmlns:a16="http://schemas.microsoft.com/office/drawing/2014/main" id="{49B5DB6D-FE19-017A-1CB8-9ABC050C061B}"/>
              </a:ext>
            </a:extLst>
          </p:cNvPr>
          <p:cNvGraphicFramePr>
            <a:graphicFrameLocks noGrp="1"/>
          </p:cNvGraphicFramePr>
          <p:nvPr/>
        </p:nvGraphicFramePr>
        <p:xfrm>
          <a:off x="7658619" y="1873093"/>
          <a:ext cx="3507471" cy="4351351"/>
        </p:xfrm>
        <a:graphic>
          <a:graphicData uri="http://schemas.openxmlformats.org/drawingml/2006/table">
            <a:tbl>
              <a:tblPr/>
              <a:tblGrid>
                <a:gridCol w="576016">
                  <a:extLst>
                    <a:ext uri="{9D8B030D-6E8A-4147-A177-3AD203B41FA5}">
                      <a16:colId xmlns:a16="http://schemas.microsoft.com/office/drawing/2014/main" val="2786873498"/>
                    </a:ext>
                  </a:extLst>
                </a:gridCol>
                <a:gridCol w="659848">
                  <a:extLst>
                    <a:ext uri="{9D8B030D-6E8A-4147-A177-3AD203B41FA5}">
                      <a16:colId xmlns:a16="http://schemas.microsoft.com/office/drawing/2014/main" val="858206488"/>
                    </a:ext>
                  </a:extLst>
                </a:gridCol>
                <a:gridCol w="724750">
                  <a:extLst>
                    <a:ext uri="{9D8B030D-6E8A-4147-A177-3AD203B41FA5}">
                      <a16:colId xmlns:a16="http://schemas.microsoft.com/office/drawing/2014/main" val="2007694203"/>
                    </a:ext>
                  </a:extLst>
                </a:gridCol>
                <a:gridCol w="724750">
                  <a:extLst>
                    <a:ext uri="{9D8B030D-6E8A-4147-A177-3AD203B41FA5}">
                      <a16:colId xmlns:a16="http://schemas.microsoft.com/office/drawing/2014/main" val="2057296745"/>
                    </a:ext>
                  </a:extLst>
                </a:gridCol>
                <a:gridCol w="822107">
                  <a:extLst>
                    <a:ext uri="{9D8B030D-6E8A-4147-A177-3AD203B41FA5}">
                      <a16:colId xmlns:a16="http://schemas.microsoft.com/office/drawing/2014/main" val="762533289"/>
                    </a:ext>
                  </a:extLst>
                </a:gridCol>
              </a:tblGrid>
              <a:tr h="413557">
                <a:tc>
                  <a:txBody>
                    <a:bodyPr/>
                    <a:lstStyle/>
                    <a:p>
                      <a:pPr algn="ctr" fontAlgn="ctr">
                        <a:buNone/>
                      </a:pPr>
                      <a:r>
                        <a:rPr lang="es-MX" sz="800" b="1" i="0" u="none" strike="noStrike" dirty="0">
                          <a:solidFill>
                            <a:srgbClr val="FFFFFF"/>
                          </a:solidFill>
                          <a:effectLst/>
                          <a:latin typeface="Arial" panose="020B0604020202020204" pitchFamily="34" charset="0"/>
                          <a:cs typeface="Arial" panose="020B0604020202020204" pitchFamily="34" charset="0"/>
                        </a:rPr>
                        <a:t>Año</a:t>
                      </a:r>
                    </a:p>
                  </a:txBody>
                  <a:tcPr marL="6743" marR="6743" marT="6743" marB="0" anchor="ctr">
                    <a:lnL>
                      <a:noFill/>
                    </a:lnL>
                    <a:lnR>
                      <a:noFill/>
                    </a:lnR>
                    <a:lnT>
                      <a:noFill/>
                    </a:lnT>
                    <a:lnB w="12700" cap="flat" cmpd="sng" algn="ctr">
                      <a:solidFill>
                        <a:srgbClr val="C4BD97"/>
                      </a:solidFill>
                      <a:prstDash val="solid"/>
                      <a:round/>
                      <a:headEnd type="none" w="med" len="med"/>
                      <a:tailEnd type="none" w="med" len="med"/>
                    </a:lnB>
                    <a:solidFill>
                      <a:srgbClr val="002060"/>
                    </a:solidFill>
                  </a:tcPr>
                </a:tc>
                <a:tc>
                  <a:txBody>
                    <a:bodyPr/>
                    <a:lstStyle/>
                    <a:p>
                      <a:pPr algn="ctr" fontAlgn="ctr">
                        <a:buNone/>
                      </a:pPr>
                      <a:r>
                        <a:rPr lang="es-MX" sz="800" b="1" i="0" u="none" strike="noStrike" dirty="0">
                          <a:solidFill>
                            <a:srgbClr val="FFFFFF"/>
                          </a:solidFill>
                          <a:effectLst/>
                          <a:latin typeface="Arial" panose="020B0604020202020204" pitchFamily="34" charset="0"/>
                          <a:cs typeface="Arial" panose="020B0604020202020204" pitchFamily="34" charset="0"/>
                        </a:rPr>
                        <a:t>Dividendo anual</a:t>
                      </a:r>
                    </a:p>
                  </a:txBody>
                  <a:tcPr marL="6743" marR="6743" marT="6743" marB="0" anchor="ctr">
                    <a:lnL>
                      <a:noFill/>
                    </a:lnL>
                    <a:lnR>
                      <a:noFill/>
                    </a:lnR>
                    <a:lnT>
                      <a:noFill/>
                    </a:lnT>
                    <a:lnB w="12700" cap="flat" cmpd="sng" algn="ctr">
                      <a:solidFill>
                        <a:srgbClr val="C4BD97"/>
                      </a:solidFill>
                      <a:prstDash val="solid"/>
                      <a:round/>
                      <a:headEnd type="none" w="med" len="med"/>
                      <a:tailEnd type="none" w="med" len="med"/>
                    </a:lnB>
                    <a:solidFill>
                      <a:srgbClr val="002060"/>
                    </a:solidFill>
                  </a:tcPr>
                </a:tc>
                <a:tc>
                  <a:txBody>
                    <a:bodyPr/>
                    <a:lstStyle/>
                    <a:p>
                      <a:pPr algn="ctr" fontAlgn="ctr">
                        <a:buNone/>
                      </a:pPr>
                      <a:r>
                        <a:rPr lang="es-MX" sz="800" b="1" i="0" u="none" strike="noStrike">
                          <a:solidFill>
                            <a:srgbClr val="FFFFFF"/>
                          </a:solidFill>
                          <a:effectLst/>
                          <a:latin typeface="Arial" panose="020B0604020202020204" pitchFamily="34" charset="0"/>
                          <a:cs typeface="Arial" panose="020B0604020202020204" pitchFamily="34" charset="0"/>
                        </a:rPr>
                        <a:t>Venta VOO</a:t>
                      </a:r>
                    </a:p>
                  </a:txBody>
                  <a:tcPr marL="6743" marR="6743" marT="6743" marB="0" anchor="ctr">
                    <a:lnL>
                      <a:noFill/>
                    </a:lnL>
                    <a:lnR>
                      <a:noFill/>
                    </a:lnR>
                    <a:lnT>
                      <a:noFill/>
                    </a:lnT>
                    <a:lnB w="12700" cap="flat" cmpd="sng" algn="ctr">
                      <a:solidFill>
                        <a:srgbClr val="C4BD97"/>
                      </a:solidFill>
                      <a:prstDash val="solid"/>
                      <a:round/>
                      <a:headEnd type="none" w="med" len="med"/>
                      <a:tailEnd type="none" w="med" len="med"/>
                    </a:lnB>
                    <a:solidFill>
                      <a:srgbClr val="002060"/>
                    </a:solidFill>
                  </a:tcPr>
                </a:tc>
                <a:tc>
                  <a:txBody>
                    <a:bodyPr/>
                    <a:lstStyle/>
                    <a:p>
                      <a:pPr algn="ctr" fontAlgn="ctr">
                        <a:buNone/>
                      </a:pPr>
                      <a:r>
                        <a:rPr lang="es-MX" sz="800" b="1" i="0" u="none" strike="noStrike">
                          <a:solidFill>
                            <a:srgbClr val="FFFFFF"/>
                          </a:solidFill>
                          <a:effectLst/>
                          <a:latin typeface="Arial" panose="020B0604020202020204" pitchFamily="34" charset="0"/>
                          <a:cs typeface="Arial" panose="020B0604020202020204" pitchFamily="34" charset="0"/>
                        </a:rPr>
                        <a:t>Flujo Total anual</a:t>
                      </a:r>
                    </a:p>
                  </a:txBody>
                  <a:tcPr marL="6743" marR="6743" marT="6743" marB="0" anchor="ctr">
                    <a:lnL>
                      <a:noFill/>
                    </a:lnL>
                    <a:lnR>
                      <a:noFill/>
                    </a:lnR>
                    <a:lnT>
                      <a:noFill/>
                    </a:lnT>
                    <a:lnB w="12700" cap="flat" cmpd="sng" algn="ctr">
                      <a:solidFill>
                        <a:srgbClr val="C4BD97"/>
                      </a:solidFill>
                      <a:prstDash val="solid"/>
                      <a:round/>
                      <a:headEnd type="none" w="med" len="med"/>
                      <a:tailEnd type="none" w="med" len="med"/>
                    </a:lnB>
                    <a:solidFill>
                      <a:srgbClr val="002060"/>
                    </a:solidFill>
                  </a:tcPr>
                </a:tc>
                <a:tc>
                  <a:txBody>
                    <a:bodyPr/>
                    <a:lstStyle/>
                    <a:p>
                      <a:pPr algn="ctr" fontAlgn="ctr">
                        <a:buNone/>
                      </a:pPr>
                      <a:r>
                        <a:rPr lang="es-MX" sz="800" b="1" i="0" u="none" strike="noStrike">
                          <a:solidFill>
                            <a:srgbClr val="FFFFFF"/>
                          </a:solidFill>
                          <a:effectLst/>
                          <a:latin typeface="Arial" panose="020B0604020202020204" pitchFamily="34" charset="0"/>
                          <a:cs typeface="Arial" panose="020B0604020202020204" pitchFamily="34" charset="0"/>
                        </a:rPr>
                        <a:t>Inversión al final del año</a:t>
                      </a:r>
                    </a:p>
                  </a:txBody>
                  <a:tcPr marL="6743" marR="6743" marT="6743" marB="0" anchor="ctr">
                    <a:lnL>
                      <a:noFill/>
                    </a:lnL>
                    <a:lnR>
                      <a:noFill/>
                    </a:lnR>
                    <a:lnT>
                      <a:noFill/>
                    </a:lnT>
                    <a:lnB w="12700" cap="flat" cmpd="sng" algn="ctr">
                      <a:solidFill>
                        <a:srgbClr val="C4BD97"/>
                      </a:solidFill>
                      <a:prstDash val="solid"/>
                      <a:round/>
                      <a:headEnd type="none" w="med" len="med"/>
                      <a:tailEnd type="none" w="med" len="med"/>
                    </a:lnB>
                    <a:solidFill>
                      <a:srgbClr val="002060"/>
                    </a:solidFill>
                  </a:tcPr>
                </a:tc>
                <a:extLst>
                  <a:ext uri="{0D108BD9-81ED-4DB2-BD59-A6C34878D82A}">
                    <a16:rowId xmlns:a16="http://schemas.microsoft.com/office/drawing/2014/main" val="1843658195"/>
                  </a:ext>
                </a:extLst>
              </a:tr>
              <a:tr h="143846">
                <a:tc>
                  <a:txBody>
                    <a:bodyPr/>
                    <a:lstStyle/>
                    <a:p>
                      <a:pPr algn="ctr" fontAlgn="ctr">
                        <a:buNone/>
                      </a:pPr>
                      <a:r>
                        <a:rPr lang="es-MX" sz="800" b="0" i="1" u="none" strike="noStrike" dirty="0">
                          <a:solidFill>
                            <a:srgbClr val="000000"/>
                          </a:solidFill>
                          <a:effectLst/>
                          <a:latin typeface="Arial" panose="020B0604020202020204" pitchFamily="34" charset="0"/>
                          <a:cs typeface="Arial" panose="020B0604020202020204" pitchFamily="34" charset="0"/>
                        </a:rPr>
                        <a:t> </a:t>
                      </a:r>
                    </a:p>
                  </a:txBody>
                  <a:tcPr marL="6743" marR="6743" marT="6743" marB="0" anchor="ctr">
                    <a:lnL>
                      <a:noFill/>
                    </a:lnL>
                    <a:lnR>
                      <a:noFill/>
                    </a:lnR>
                    <a:lnT w="12700" cap="flat" cmpd="sng" algn="ctr">
                      <a:solidFill>
                        <a:srgbClr val="C4BD97"/>
                      </a:solidFill>
                      <a:prstDash val="solid"/>
                      <a:round/>
                      <a:headEnd type="none" w="med" len="med"/>
                      <a:tailEnd type="none" w="med" len="med"/>
                    </a:lnT>
                    <a:lnB w="12700" cap="flat" cmpd="sng" algn="ctr">
                      <a:solidFill>
                        <a:srgbClr val="C4BD97"/>
                      </a:solidFill>
                      <a:prstDash val="solid"/>
                      <a:round/>
                      <a:headEnd type="none" w="med" len="med"/>
                      <a:tailEnd type="none" w="med" len="med"/>
                    </a:lnB>
                    <a:noFill/>
                  </a:tcPr>
                </a:tc>
                <a:tc>
                  <a:txBody>
                    <a:bodyPr/>
                    <a:lstStyle/>
                    <a:p>
                      <a:pPr algn="ctr" fontAlgn="ctr">
                        <a:buNone/>
                      </a:pPr>
                      <a:r>
                        <a:rPr lang="es-MX" sz="800" b="0" i="1" u="none" strike="noStrike">
                          <a:solidFill>
                            <a:srgbClr val="000000"/>
                          </a:solidFill>
                          <a:effectLst/>
                          <a:latin typeface="Arial" panose="020B0604020202020204" pitchFamily="34" charset="0"/>
                          <a:cs typeface="Arial" panose="020B0604020202020204" pitchFamily="34" charset="0"/>
                        </a:rPr>
                        <a:t>USD</a:t>
                      </a:r>
                    </a:p>
                  </a:txBody>
                  <a:tcPr marL="6743" marR="6743" marT="6743" marB="0" anchor="ctr">
                    <a:lnL>
                      <a:noFill/>
                    </a:lnL>
                    <a:lnR>
                      <a:noFill/>
                    </a:lnR>
                    <a:lnT w="12700" cap="flat" cmpd="sng" algn="ctr">
                      <a:solidFill>
                        <a:srgbClr val="C4BD97"/>
                      </a:solidFill>
                      <a:prstDash val="solid"/>
                      <a:round/>
                      <a:headEnd type="none" w="med" len="med"/>
                      <a:tailEnd type="none" w="med" len="med"/>
                    </a:lnT>
                    <a:lnB w="12700" cap="flat" cmpd="sng" algn="ctr">
                      <a:solidFill>
                        <a:srgbClr val="C4BD97"/>
                      </a:solidFill>
                      <a:prstDash val="solid"/>
                      <a:round/>
                      <a:headEnd type="none" w="med" len="med"/>
                      <a:tailEnd type="none" w="med" len="med"/>
                    </a:lnB>
                    <a:noFill/>
                  </a:tcPr>
                </a:tc>
                <a:tc>
                  <a:txBody>
                    <a:bodyPr/>
                    <a:lstStyle/>
                    <a:p>
                      <a:pPr algn="ctr" fontAlgn="ctr">
                        <a:buNone/>
                      </a:pPr>
                      <a:r>
                        <a:rPr lang="es-MX" sz="800" b="0" i="1" u="none" strike="noStrike">
                          <a:solidFill>
                            <a:srgbClr val="000000"/>
                          </a:solidFill>
                          <a:effectLst/>
                          <a:latin typeface="Arial" panose="020B0604020202020204" pitchFamily="34" charset="0"/>
                          <a:cs typeface="Arial" panose="020B0604020202020204" pitchFamily="34" charset="0"/>
                        </a:rPr>
                        <a:t>USD</a:t>
                      </a:r>
                    </a:p>
                  </a:txBody>
                  <a:tcPr marL="6743" marR="6743" marT="6743" marB="0" anchor="ctr">
                    <a:lnL>
                      <a:noFill/>
                    </a:lnL>
                    <a:lnR>
                      <a:noFill/>
                    </a:lnR>
                    <a:lnT w="12700" cap="flat" cmpd="sng" algn="ctr">
                      <a:solidFill>
                        <a:srgbClr val="C4BD97"/>
                      </a:solidFill>
                      <a:prstDash val="solid"/>
                      <a:round/>
                      <a:headEnd type="none" w="med" len="med"/>
                      <a:tailEnd type="none" w="med" len="med"/>
                    </a:lnT>
                    <a:lnB w="12700" cap="flat" cmpd="sng" algn="ctr">
                      <a:solidFill>
                        <a:srgbClr val="C4BD97"/>
                      </a:solidFill>
                      <a:prstDash val="solid"/>
                      <a:round/>
                      <a:headEnd type="none" w="med" len="med"/>
                      <a:tailEnd type="none" w="med" len="med"/>
                    </a:lnB>
                    <a:noFill/>
                  </a:tcPr>
                </a:tc>
                <a:tc>
                  <a:txBody>
                    <a:bodyPr/>
                    <a:lstStyle/>
                    <a:p>
                      <a:pPr algn="ctr" fontAlgn="ctr">
                        <a:buNone/>
                      </a:pPr>
                      <a:r>
                        <a:rPr lang="es-MX" sz="800" b="0" i="1" u="none" strike="noStrike">
                          <a:solidFill>
                            <a:srgbClr val="000000"/>
                          </a:solidFill>
                          <a:effectLst/>
                          <a:latin typeface="Arial" panose="020B0604020202020204" pitchFamily="34" charset="0"/>
                          <a:cs typeface="Arial" panose="020B0604020202020204" pitchFamily="34" charset="0"/>
                        </a:rPr>
                        <a:t>USD</a:t>
                      </a:r>
                    </a:p>
                  </a:txBody>
                  <a:tcPr marL="6743" marR="6743" marT="6743" marB="0" anchor="ctr">
                    <a:lnL>
                      <a:noFill/>
                    </a:lnL>
                    <a:lnR>
                      <a:noFill/>
                    </a:lnR>
                    <a:lnT w="12700" cap="flat" cmpd="sng" algn="ctr">
                      <a:solidFill>
                        <a:srgbClr val="C4BD97"/>
                      </a:solidFill>
                      <a:prstDash val="solid"/>
                      <a:round/>
                      <a:headEnd type="none" w="med" len="med"/>
                      <a:tailEnd type="none" w="med" len="med"/>
                    </a:lnT>
                    <a:lnB w="12700" cap="flat" cmpd="sng" algn="ctr">
                      <a:solidFill>
                        <a:srgbClr val="C4BD97"/>
                      </a:solidFill>
                      <a:prstDash val="solid"/>
                      <a:round/>
                      <a:headEnd type="none" w="med" len="med"/>
                      <a:tailEnd type="none" w="med" len="med"/>
                    </a:lnB>
                    <a:noFill/>
                  </a:tcPr>
                </a:tc>
                <a:tc>
                  <a:txBody>
                    <a:bodyPr/>
                    <a:lstStyle/>
                    <a:p>
                      <a:pPr algn="ctr" fontAlgn="ctr">
                        <a:buNone/>
                      </a:pPr>
                      <a:r>
                        <a:rPr lang="es-MX" sz="800" b="0" i="1" u="none" strike="noStrike">
                          <a:solidFill>
                            <a:srgbClr val="000000"/>
                          </a:solidFill>
                          <a:effectLst/>
                          <a:latin typeface="Arial" panose="020B0604020202020204" pitchFamily="34" charset="0"/>
                          <a:cs typeface="Arial" panose="020B0604020202020204" pitchFamily="34" charset="0"/>
                        </a:rPr>
                        <a:t>USD</a:t>
                      </a:r>
                    </a:p>
                  </a:txBody>
                  <a:tcPr marL="6743" marR="6743" marT="6743" marB="0" anchor="ctr">
                    <a:lnL>
                      <a:noFill/>
                    </a:lnL>
                    <a:lnR>
                      <a:noFill/>
                    </a:lnR>
                    <a:lnT w="12700" cap="flat" cmpd="sng" algn="ctr">
                      <a:solidFill>
                        <a:srgbClr val="C4BD97"/>
                      </a:solidFill>
                      <a:prstDash val="solid"/>
                      <a:round/>
                      <a:headEnd type="none" w="med" len="med"/>
                      <a:tailEnd type="none" w="med" len="med"/>
                    </a:lnT>
                    <a:lnB w="12700" cap="flat" cmpd="sng" algn="ctr">
                      <a:solidFill>
                        <a:srgbClr val="C4BD97"/>
                      </a:solidFill>
                      <a:prstDash val="solid"/>
                      <a:round/>
                      <a:headEnd type="none" w="med" len="med"/>
                      <a:tailEnd type="none" w="med" len="med"/>
                    </a:lnB>
                    <a:noFill/>
                  </a:tcPr>
                </a:tc>
                <a:extLst>
                  <a:ext uri="{0D108BD9-81ED-4DB2-BD59-A6C34878D82A}">
                    <a16:rowId xmlns:a16="http://schemas.microsoft.com/office/drawing/2014/main" val="668285243"/>
                  </a:ext>
                </a:extLst>
              </a:tr>
              <a:tr h="13485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2000</a:t>
                      </a:r>
                    </a:p>
                  </a:txBody>
                  <a:tcPr marL="6743" marR="6743" marT="6743" marB="0" anchor="b">
                    <a:lnL>
                      <a:noFill/>
                    </a:lnL>
                    <a:lnR>
                      <a:noFill/>
                    </a:lnR>
                    <a:lnT w="12700" cap="flat" cmpd="sng" algn="ctr">
                      <a:solidFill>
                        <a:srgbClr val="C4BD97"/>
                      </a:solidFill>
                      <a:prstDash val="solid"/>
                      <a:round/>
                      <a:headEnd type="none" w="med" len="med"/>
                      <a:tailEnd type="none" w="med" len="med"/>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51,427 </a:t>
                      </a:r>
                    </a:p>
                  </a:txBody>
                  <a:tcPr marL="6743" marR="6743" marT="6743" marB="0" anchor="b">
                    <a:lnL>
                      <a:noFill/>
                    </a:lnL>
                    <a:lnR>
                      <a:noFill/>
                    </a:lnR>
                    <a:lnT w="12700" cap="flat" cmpd="sng" algn="ctr">
                      <a:solidFill>
                        <a:srgbClr val="C4BD97"/>
                      </a:solidFill>
                      <a:prstDash val="solid"/>
                      <a:round/>
                      <a:headEnd type="none" w="med" len="med"/>
                      <a:tailEnd type="none" w="med" len="med"/>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113,037 </a:t>
                      </a:r>
                    </a:p>
                  </a:txBody>
                  <a:tcPr marL="6743" marR="6743" marT="6743" marB="0" anchor="b">
                    <a:lnL>
                      <a:noFill/>
                    </a:lnL>
                    <a:lnR>
                      <a:noFill/>
                    </a:lnR>
                    <a:lnT w="12700" cap="flat" cmpd="sng" algn="ctr">
                      <a:solidFill>
                        <a:srgbClr val="C4BD97"/>
                      </a:solidFill>
                      <a:prstDash val="solid"/>
                      <a:round/>
                      <a:headEnd type="none" w="med" len="med"/>
                      <a:tailEnd type="none" w="med" len="med"/>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164,463 </a:t>
                      </a:r>
                    </a:p>
                  </a:txBody>
                  <a:tcPr marL="6743" marR="6743" marT="6743" marB="0" anchor="b">
                    <a:lnL>
                      <a:noFill/>
                    </a:lnL>
                    <a:lnR>
                      <a:noFill/>
                    </a:lnR>
                    <a:lnT w="12700" cap="flat" cmpd="sng" algn="ctr">
                      <a:solidFill>
                        <a:srgbClr val="C4BD97"/>
                      </a:solidFill>
                      <a:prstDash val="solid"/>
                      <a:round/>
                      <a:headEnd type="none" w="med" len="med"/>
                      <a:tailEnd type="none" w="med" len="med"/>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2,607,333 </a:t>
                      </a:r>
                    </a:p>
                  </a:txBody>
                  <a:tcPr marL="6743" marR="6743" marT="6743" marB="0" anchor="b">
                    <a:lnL>
                      <a:noFill/>
                    </a:lnL>
                    <a:lnR>
                      <a:noFill/>
                    </a:lnR>
                    <a:lnT w="12700" cap="flat" cmpd="sng" algn="ctr">
                      <a:solidFill>
                        <a:srgbClr val="C4BD97"/>
                      </a:solidFill>
                      <a:prstDash val="solid"/>
                      <a:round/>
                      <a:headEnd type="none" w="med" len="med"/>
                      <a:tailEnd type="none" w="med" len="med"/>
                    </a:lnT>
                    <a:lnB>
                      <a:noFill/>
                    </a:lnB>
                    <a:noFill/>
                  </a:tcPr>
                </a:tc>
                <a:extLst>
                  <a:ext uri="{0D108BD9-81ED-4DB2-BD59-A6C34878D82A}">
                    <a16:rowId xmlns:a16="http://schemas.microsoft.com/office/drawing/2014/main" val="173124389"/>
                  </a:ext>
                </a:extLst>
              </a:tr>
              <a:tr h="13485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2001</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44,822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89,097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133,919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2,224,759 </a:t>
                      </a:r>
                    </a:p>
                  </a:txBody>
                  <a:tcPr marL="6743" marR="6743" marT="6743" marB="0" anchor="b">
                    <a:lnL>
                      <a:noFill/>
                    </a:lnL>
                    <a:lnR>
                      <a:noFill/>
                    </a:lnR>
                    <a:lnT>
                      <a:noFill/>
                    </a:lnT>
                    <a:lnB>
                      <a:noFill/>
                    </a:lnB>
                    <a:noFill/>
                  </a:tcPr>
                </a:tc>
                <a:extLst>
                  <a:ext uri="{0D108BD9-81ED-4DB2-BD59-A6C34878D82A}">
                    <a16:rowId xmlns:a16="http://schemas.microsoft.com/office/drawing/2014/main" val="21645596"/>
                  </a:ext>
                </a:extLst>
              </a:tr>
              <a:tr h="13485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2002</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40,858 </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69,915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110,773 </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1,723,566 </a:t>
                      </a:r>
                    </a:p>
                  </a:txBody>
                  <a:tcPr marL="6743" marR="6743" marT="6743" marB="0" anchor="b">
                    <a:lnL>
                      <a:noFill/>
                    </a:lnL>
                    <a:lnR>
                      <a:noFill/>
                    </a:lnR>
                    <a:lnT>
                      <a:noFill/>
                    </a:lnT>
                    <a:lnB>
                      <a:noFill/>
                    </a:lnB>
                    <a:noFill/>
                  </a:tcPr>
                </a:tc>
                <a:extLst>
                  <a:ext uri="{0D108BD9-81ED-4DB2-BD59-A6C34878D82A}">
                    <a16:rowId xmlns:a16="http://schemas.microsoft.com/office/drawing/2014/main" val="1646277842"/>
                  </a:ext>
                </a:extLst>
              </a:tr>
              <a:tr h="13485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2003</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40,329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64,394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104,723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2,027,353 </a:t>
                      </a:r>
                    </a:p>
                  </a:txBody>
                  <a:tcPr marL="6743" marR="6743" marT="6743" marB="0" anchor="b">
                    <a:lnL>
                      <a:noFill/>
                    </a:lnL>
                    <a:lnR>
                      <a:noFill/>
                    </a:lnR>
                    <a:lnT>
                      <a:noFill/>
                    </a:lnT>
                    <a:lnB>
                      <a:noFill/>
                    </a:lnB>
                    <a:noFill/>
                  </a:tcPr>
                </a:tc>
                <a:extLst>
                  <a:ext uri="{0D108BD9-81ED-4DB2-BD59-A6C34878D82A}">
                    <a16:rowId xmlns:a16="http://schemas.microsoft.com/office/drawing/2014/main" val="522057823"/>
                  </a:ext>
                </a:extLst>
              </a:tr>
              <a:tr h="13485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2004</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46,128 </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71,105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117,233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2,129,755 </a:t>
                      </a:r>
                    </a:p>
                  </a:txBody>
                  <a:tcPr marL="6743" marR="6743" marT="6743" marB="0" anchor="b">
                    <a:lnL>
                      <a:noFill/>
                    </a:lnL>
                    <a:lnR>
                      <a:noFill/>
                    </a:lnR>
                    <a:lnT>
                      <a:noFill/>
                    </a:lnT>
                    <a:lnB>
                      <a:noFill/>
                    </a:lnB>
                    <a:noFill/>
                  </a:tcPr>
                </a:tc>
                <a:extLst>
                  <a:ext uri="{0D108BD9-81ED-4DB2-BD59-A6C34878D82A}">
                    <a16:rowId xmlns:a16="http://schemas.microsoft.com/office/drawing/2014/main" val="3613778643"/>
                  </a:ext>
                </a:extLst>
              </a:tr>
              <a:tr h="13485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2005</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43,854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71,111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114,964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2,091,785 </a:t>
                      </a:r>
                    </a:p>
                  </a:txBody>
                  <a:tcPr marL="6743" marR="6743" marT="6743" marB="0" anchor="b">
                    <a:lnL>
                      <a:noFill/>
                    </a:lnL>
                    <a:lnR>
                      <a:noFill/>
                    </a:lnR>
                    <a:lnT>
                      <a:noFill/>
                    </a:lnT>
                    <a:lnB>
                      <a:noFill/>
                    </a:lnB>
                    <a:noFill/>
                  </a:tcPr>
                </a:tc>
                <a:extLst>
                  <a:ext uri="{0D108BD9-81ED-4DB2-BD59-A6C34878D82A}">
                    <a16:rowId xmlns:a16="http://schemas.microsoft.com/office/drawing/2014/main" val="2031213843"/>
                  </a:ext>
                </a:extLst>
              </a:tr>
              <a:tr h="13485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2006</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49,072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73,094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122,166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2,270,010 </a:t>
                      </a:r>
                    </a:p>
                  </a:txBody>
                  <a:tcPr marL="6743" marR="6743" marT="6743" marB="0" anchor="b">
                    <a:lnL>
                      <a:noFill/>
                    </a:lnL>
                    <a:lnR>
                      <a:noFill/>
                    </a:lnR>
                    <a:lnT>
                      <a:noFill/>
                    </a:lnT>
                    <a:lnB>
                      <a:noFill/>
                    </a:lnB>
                    <a:noFill/>
                  </a:tcPr>
                </a:tc>
                <a:extLst>
                  <a:ext uri="{0D108BD9-81ED-4DB2-BD59-A6C34878D82A}">
                    <a16:rowId xmlns:a16="http://schemas.microsoft.com/office/drawing/2014/main" val="2771054117"/>
                  </a:ext>
                </a:extLst>
              </a:tr>
              <a:tr h="13485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2007</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59,118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77,118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136,236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2,175,100 </a:t>
                      </a:r>
                    </a:p>
                  </a:txBody>
                  <a:tcPr marL="6743" marR="6743" marT="6743" marB="0" anchor="b">
                    <a:lnL>
                      <a:noFill/>
                    </a:lnL>
                    <a:lnR>
                      <a:noFill/>
                    </a:lnR>
                    <a:lnT>
                      <a:noFill/>
                    </a:lnT>
                    <a:lnB>
                      <a:noFill/>
                    </a:lnB>
                    <a:noFill/>
                  </a:tcPr>
                </a:tc>
                <a:extLst>
                  <a:ext uri="{0D108BD9-81ED-4DB2-BD59-A6C34878D82A}">
                    <a16:rowId xmlns:a16="http://schemas.microsoft.com/office/drawing/2014/main" val="1546099672"/>
                  </a:ext>
                </a:extLst>
              </a:tr>
              <a:tr h="13485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2008</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52,571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59,847 </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112,417 </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1,430,906 </a:t>
                      </a:r>
                    </a:p>
                  </a:txBody>
                  <a:tcPr marL="6743" marR="6743" marT="6743" marB="0" anchor="b">
                    <a:lnL>
                      <a:noFill/>
                    </a:lnL>
                    <a:lnR>
                      <a:noFill/>
                    </a:lnR>
                    <a:lnT>
                      <a:noFill/>
                    </a:lnT>
                    <a:lnB>
                      <a:noFill/>
                    </a:lnB>
                    <a:noFill/>
                  </a:tcPr>
                </a:tc>
                <a:extLst>
                  <a:ext uri="{0D108BD9-81ED-4DB2-BD59-A6C34878D82A}">
                    <a16:rowId xmlns:a16="http://schemas.microsoft.com/office/drawing/2014/main" val="2440044172"/>
                  </a:ext>
                </a:extLst>
              </a:tr>
              <a:tr h="13485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2009</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34,276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43,857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78,133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1,572,888 </a:t>
                      </a:r>
                    </a:p>
                  </a:txBody>
                  <a:tcPr marL="6743" marR="6743" marT="6743" marB="0" anchor="b">
                    <a:lnL>
                      <a:noFill/>
                    </a:lnL>
                    <a:lnR>
                      <a:noFill/>
                    </a:lnR>
                    <a:lnT>
                      <a:noFill/>
                    </a:lnT>
                    <a:lnB>
                      <a:noFill/>
                    </a:lnB>
                    <a:noFill/>
                  </a:tcPr>
                </a:tc>
                <a:extLst>
                  <a:ext uri="{0D108BD9-81ED-4DB2-BD59-A6C34878D82A}">
                    <a16:rowId xmlns:a16="http://schemas.microsoft.com/office/drawing/2014/main" val="410144125"/>
                  </a:ext>
                </a:extLst>
              </a:tr>
              <a:tr h="13485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2010</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33,531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49,309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82,840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1,684,274 </a:t>
                      </a:r>
                    </a:p>
                  </a:txBody>
                  <a:tcPr marL="6743" marR="6743" marT="6743" marB="0" anchor="b">
                    <a:lnL>
                      <a:noFill/>
                    </a:lnL>
                    <a:lnR>
                      <a:noFill/>
                    </a:lnR>
                    <a:lnT>
                      <a:noFill/>
                    </a:lnT>
                    <a:lnB>
                      <a:noFill/>
                    </a:lnB>
                    <a:noFill/>
                  </a:tcPr>
                </a:tc>
                <a:extLst>
                  <a:ext uri="{0D108BD9-81ED-4DB2-BD59-A6C34878D82A}">
                    <a16:rowId xmlns:a16="http://schemas.microsoft.com/office/drawing/2014/main" val="3330089259"/>
                  </a:ext>
                </a:extLst>
              </a:tr>
              <a:tr h="13485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2011</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36,122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52,612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88,734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1,669,945 </a:t>
                      </a:r>
                    </a:p>
                  </a:txBody>
                  <a:tcPr marL="6743" marR="6743" marT="6743" marB="0" anchor="b">
                    <a:lnL>
                      <a:noFill/>
                    </a:lnL>
                    <a:lnR>
                      <a:noFill/>
                    </a:lnR>
                    <a:lnT>
                      <a:noFill/>
                    </a:lnT>
                    <a:lnB>
                      <a:noFill/>
                    </a:lnB>
                    <a:noFill/>
                  </a:tcPr>
                </a:tc>
                <a:extLst>
                  <a:ext uri="{0D108BD9-81ED-4DB2-BD59-A6C34878D82A}">
                    <a16:rowId xmlns:a16="http://schemas.microsoft.com/office/drawing/2014/main" val="938282002"/>
                  </a:ext>
                </a:extLst>
              </a:tr>
              <a:tr h="13485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2012</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40,934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53,583 </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94,517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1,761,455 </a:t>
                      </a:r>
                    </a:p>
                  </a:txBody>
                  <a:tcPr marL="6743" marR="6743" marT="6743" marB="0" anchor="b">
                    <a:lnL>
                      <a:noFill/>
                    </a:lnL>
                    <a:lnR>
                      <a:noFill/>
                    </a:lnR>
                    <a:lnT>
                      <a:noFill/>
                    </a:lnT>
                    <a:lnB>
                      <a:noFill/>
                    </a:lnB>
                    <a:noFill/>
                  </a:tcPr>
                </a:tc>
                <a:extLst>
                  <a:ext uri="{0D108BD9-81ED-4DB2-BD59-A6C34878D82A}">
                    <a16:rowId xmlns:a16="http://schemas.microsoft.com/office/drawing/2014/main" val="686983733"/>
                  </a:ext>
                </a:extLst>
              </a:tr>
              <a:tr h="13485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2013</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41,954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60,047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102,001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2,098,154 </a:t>
                      </a:r>
                    </a:p>
                  </a:txBody>
                  <a:tcPr marL="6743" marR="6743" marT="6743" marB="0" anchor="b">
                    <a:lnL>
                      <a:noFill/>
                    </a:lnL>
                    <a:lnR>
                      <a:noFill/>
                    </a:lnR>
                    <a:lnT>
                      <a:noFill/>
                    </a:lnT>
                    <a:lnB>
                      <a:noFill/>
                    </a:lnB>
                    <a:noFill/>
                  </a:tcPr>
                </a:tc>
                <a:extLst>
                  <a:ext uri="{0D108BD9-81ED-4DB2-BD59-A6C34878D82A}">
                    <a16:rowId xmlns:a16="http://schemas.microsoft.com/office/drawing/2014/main" val="669139244"/>
                  </a:ext>
                </a:extLst>
              </a:tr>
              <a:tr h="13485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2014</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45,702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66,544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112,245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2,230,232 </a:t>
                      </a:r>
                    </a:p>
                  </a:txBody>
                  <a:tcPr marL="6743" marR="6743" marT="6743" marB="0" anchor="b">
                    <a:lnL>
                      <a:noFill/>
                    </a:lnL>
                    <a:lnR>
                      <a:noFill/>
                    </a:lnR>
                    <a:lnT>
                      <a:noFill/>
                    </a:lnT>
                    <a:lnB>
                      <a:noFill/>
                    </a:lnB>
                    <a:noFill/>
                  </a:tcPr>
                </a:tc>
                <a:extLst>
                  <a:ext uri="{0D108BD9-81ED-4DB2-BD59-A6C34878D82A}">
                    <a16:rowId xmlns:a16="http://schemas.microsoft.com/office/drawing/2014/main" val="747480073"/>
                  </a:ext>
                </a:extLst>
              </a:tr>
              <a:tr h="13485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2015</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48,330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66,171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114,502 </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2,112,866 </a:t>
                      </a:r>
                    </a:p>
                  </a:txBody>
                  <a:tcPr marL="6743" marR="6743" marT="6743" marB="0" anchor="b">
                    <a:lnL>
                      <a:noFill/>
                    </a:lnL>
                    <a:lnR>
                      <a:noFill/>
                    </a:lnR>
                    <a:lnT>
                      <a:noFill/>
                    </a:lnT>
                    <a:lnB>
                      <a:noFill/>
                    </a:lnB>
                    <a:noFill/>
                  </a:tcPr>
                </a:tc>
                <a:extLst>
                  <a:ext uri="{0D108BD9-81ED-4DB2-BD59-A6C34878D82A}">
                    <a16:rowId xmlns:a16="http://schemas.microsoft.com/office/drawing/2014/main" val="1407312609"/>
                  </a:ext>
                </a:extLst>
              </a:tr>
              <a:tr h="13485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2016</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50,687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63,864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114,552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2,281,097 </a:t>
                      </a:r>
                    </a:p>
                  </a:txBody>
                  <a:tcPr marL="6743" marR="6743" marT="6743" marB="0" anchor="b">
                    <a:lnL>
                      <a:noFill/>
                    </a:lnL>
                    <a:lnR>
                      <a:noFill/>
                    </a:lnR>
                    <a:lnT>
                      <a:noFill/>
                    </a:lnT>
                    <a:lnB>
                      <a:noFill/>
                    </a:lnB>
                    <a:noFill/>
                  </a:tcPr>
                </a:tc>
                <a:extLst>
                  <a:ext uri="{0D108BD9-81ED-4DB2-BD59-A6C34878D82A}">
                    <a16:rowId xmlns:a16="http://schemas.microsoft.com/office/drawing/2014/main" val="2785278128"/>
                  </a:ext>
                </a:extLst>
              </a:tr>
              <a:tr h="13485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2017</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54,365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70,364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124,729 </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2,516,321 </a:t>
                      </a:r>
                    </a:p>
                  </a:txBody>
                  <a:tcPr marL="6743" marR="6743" marT="6743" marB="0" anchor="b">
                    <a:lnL>
                      <a:noFill/>
                    </a:lnL>
                    <a:lnR>
                      <a:noFill/>
                    </a:lnR>
                    <a:lnT>
                      <a:noFill/>
                    </a:lnT>
                    <a:lnB>
                      <a:noFill/>
                    </a:lnB>
                    <a:noFill/>
                  </a:tcPr>
                </a:tc>
                <a:extLst>
                  <a:ext uri="{0D108BD9-81ED-4DB2-BD59-A6C34878D82A}">
                    <a16:rowId xmlns:a16="http://schemas.microsoft.com/office/drawing/2014/main" val="2401973997"/>
                  </a:ext>
                </a:extLst>
              </a:tr>
              <a:tr h="13485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2018</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59,610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73,635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133,245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2,278,976 </a:t>
                      </a:r>
                    </a:p>
                  </a:txBody>
                  <a:tcPr marL="6743" marR="6743" marT="6743" marB="0" anchor="b">
                    <a:lnL>
                      <a:noFill/>
                    </a:lnL>
                    <a:lnR>
                      <a:noFill/>
                    </a:lnR>
                    <a:lnT>
                      <a:noFill/>
                    </a:lnT>
                    <a:lnB>
                      <a:noFill/>
                    </a:lnB>
                    <a:noFill/>
                  </a:tcPr>
                </a:tc>
                <a:extLst>
                  <a:ext uri="{0D108BD9-81ED-4DB2-BD59-A6C34878D82A}">
                    <a16:rowId xmlns:a16="http://schemas.microsoft.com/office/drawing/2014/main" val="1206856057"/>
                  </a:ext>
                </a:extLst>
              </a:tr>
              <a:tr h="13485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2019</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66,111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74,293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140,404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2,673,026 </a:t>
                      </a:r>
                    </a:p>
                  </a:txBody>
                  <a:tcPr marL="6743" marR="6743" marT="6743" marB="0" anchor="b">
                    <a:lnL>
                      <a:noFill/>
                    </a:lnL>
                    <a:lnR>
                      <a:noFill/>
                    </a:lnR>
                    <a:lnT>
                      <a:noFill/>
                    </a:lnT>
                    <a:lnB>
                      <a:noFill/>
                    </a:lnB>
                    <a:noFill/>
                  </a:tcPr>
                </a:tc>
                <a:extLst>
                  <a:ext uri="{0D108BD9-81ED-4DB2-BD59-A6C34878D82A}">
                    <a16:rowId xmlns:a16="http://schemas.microsoft.com/office/drawing/2014/main" val="268292477"/>
                  </a:ext>
                </a:extLst>
              </a:tr>
              <a:tr h="13485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2020</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59,853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76,526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136,379 </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2,702,290 </a:t>
                      </a:r>
                    </a:p>
                  </a:txBody>
                  <a:tcPr marL="6743" marR="6743" marT="6743" marB="0" anchor="b">
                    <a:lnL>
                      <a:noFill/>
                    </a:lnL>
                    <a:lnR>
                      <a:noFill/>
                    </a:lnR>
                    <a:lnT>
                      <a:noFill/>
                    </a:lnT>
                    <a:lnB>
                      <a:noFill/>
                    </a:lnB>
                    <a:noFill/>
                  </a:tcPr>
                </a:tc>
                <a:extLst>
                  <a:ext uri="{0D108BD9-81ED-4DB2-BD59-A6C34878D82A}">
                    <a16:rowId xmlns:a16="http://schemas.microsoft.com/office/drawing/2014/main" val="3786848195"/>
                  </a:ext>
                </a:extLst>
              </a:tr>
              <a:tr h="13485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2021</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59,337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95,810 </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155,147 </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3,247,388 </a:t>
                      </a:r>
                    </a:p>
                  </a:txBody>
                  <a:tcPr marL="6743" marR="6743" marT="6743" marB="0" anchor="b">
                    <a:lnL>
                      <a:noFill/>
                    </a:lnL>
                    <a:lnR>
                      <a:noFill/>
                    </a:lnR>
                    <a:lnT>
                      <a:noFill/>
                    </a:lnT>
                    <a:lnB>
                      <a:noFill/>
                    </a:lnB>
                    <a:noFill/>
                  </a:tcPr>
                </a:tc>
                <a:extLst>
                  <a:ext uri="{0D108BD9-81ED-4DB2-BD59-A6C34878D82A}">
                    <a16:rowId xmlns:a16="http://schemas.microsoft.com/office/drawing/2014/main" val="700065795"/>
                  </a:ext>
                </a:extLst>
              </a:tr>
              <a:tr h="13485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2022</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67,585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86,167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153,752 </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2,809,779 </a:t>
                      </a:r>
                    </a:p>
                  </a:txBody>
                  <a:tcPr marL="6743" marR="6743" marT="6743" marB="0" anchor="b">
                    <a:lnL>
                      <a:noFill/>
                    </a:lnL>
                    <a:lnR>
                      <a:noFill/>
                    </a:lnR>
                    <a:lnT>
                      <a:noFill/>
                    </a:lnT>
                    <a:lnB>
                      <a:noFill/>
                    </a:lnB>
                    <a:noFill/>
                  </a:tcPr>
                </a:tc>
                <a:extLst>
                  <a:ext uri="{0D108BD9-81ED-4DB2-BD59-A6C34878D82A}">
                    <a16:rowId xmlns:a16="http://schemas.microsoft.com/office/drawing/2014/main" val="2135751378"/>
                  </a:ext>
                </a:extLst>
              </a:tr>
              <a:tr h="13485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2023</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80,839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85,877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166,716 </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2,999,061 </a:t>
                      </a:r>
                    </a:p>
                  </a:txBody>
                  <a:tcPr marL="6743" marR="6743" marT="6743" marB="0" anchor="b">
                    <a:lnL>
                      <a:noFill/>
                    </a:lnL>
                    <a:lnR>
                      <a:noFill/>
                    </a:lnR>
                    <a:lnT>
                      <a:noFill/>
                    </a:lnT>
                    <a:lnB>
                      <a:noFill/>
                    </a:lnB>
                    <a:noFill/>
                  </a:tcPr>
                </a:tc>
                <a:extLst>
                  <a:ext uri="{0D108BD9-81ED-4DB2-BD59-A6C34878D82A}">
                    <a16:rowId xmlns:a16="http://schemas.microsoft.com/office/drawing/2014/main" val="54039536"/>
                  </a:ext>
                </a:extLst>
              </a:tr>
              <a:tr h="13485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2024</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84,966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102,058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187,024 </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3,385,202 </a:t>
                      </a:r>
                    </a:p>
                  </a:txBody>
                  <a:tcPr marL="6743" marR="6743" marT="6743" marB="0" anchor="b">
                    <a:lnL>
                      <a:noFill/>
                    </a:lnL>
                    <a:lnR>
                      <a:noFill/>
                    </a:lnR>
                    <a:lnT>
                      <a:noFill/>
                    </a:lnT>
                    <a:lnB>
                      <a:noFill/>
                    </a:lnB>
                    <a:noFill/>
                  </a:tcPr>
                </a:tc>
                <a:extLst>
                  <a:ext uri="{0D108BD9-81ED-4DB2-BD59-A6C34878D82A}">
                    <a16:rowId xmlns:a16="http://schemas.microsoft.com/office/drawing/2014/main" val="3943448236"/>
                  </a:ext>
                </a:extLst>
              </a:tr>
              <a:tr h="13485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2025</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84,967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110,435 </a:t>
                      </a:r>
                    </a:p>
                  </a:txBody>
                  <a:tcPr marL="6743" marR="6743" marT="6743" marB="0" anchor="b">
                    <a:lnL>
                      <a:noFill/>
                    </a:lnL>
                    <a:lnR>
                      <a:noFill/>
                    </a:lnR>
                    <a:lnT>
                      <a:noFill/>
                    </a:lnT>
                    <a:lnB>
                      <a:noFill/>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195,403 </a:t>
                      </a:r>
                    </a:p>
                  </a:txBody>
                  <a:tcPr marL="6743" marR="6743" marT="6743" marB="0" anchor="b">
                    <a:lnL>
                      <a:noFill/>
                    </a:lnL>
                    <a:lnR>
                      <a:noFill/>
                    </a:lnR>
                    <a:lnT>
                      <a:noFill/>
                    </a:lnT>
                    <a:lnB>
                      <a:noFill/>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3,652,995 </a:t>
                      </a:r>
                    </a:p>
                  </a:txBody>
                  <a:tcPr marL="6743" marR="6743" marT="6743" marB="0" anchor="b">
                    <a:lnL>
                      <a:noFill/>
                    </a:lnL>
                    <a:lnR>
                      <a:noFill/>
                    </a:lnR>
                    <a:lnT>
                      <a:noFill/>
                    </a:lnT>
                    <a:lnB>
                      <a:noFill/>
                    </a:lnB>
                    <a:noFill/>
                  </a:tcPr>
                </a:tc>
                <a:extLst>
                  <a:ext uri="{0D108BD9-81ED-4DB2-BD59-A6C34878D82A}">
                    <a16:rowId xmlns:a16="http://schemas.microsoft.com/office/drawing/2014/main" val="3371908097"/>
                  </a:ext>
                </a:extLst>
              </a:tr>
              <a:tr h="14384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2026 YTD*</a:t>
                      </a:r>
                    </a:p>
                  </a:txBody>
                  <a:tcPr marL="6743" marR="6743" marT="6743" marB="0" anchor="b">
                    <a:lnL>
                      <a:noFill/>
                    </a:lnL>
                    <a:lnR>
                      <a:noFill/>
                    </a:lnR>
                    <a:lnT>
                      <a:noFill/>
                    </a:lnT>
                    <a:lnB w="12700" cap="flat" cmpd="sng" algn="ctr">
                      <a:solidFill>
                        <a:srgbClr val="CABF96"/>
                      </a:solidFill>
                      <a:prstDash val="solid"/>
                      <a:round/>
                      <a:headEnd type="none" w="med" len="med"/>
                      <a:tailEnd type="none" w="med" len="med"/>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60,282 </a:t>
                      </a:r>
                    </a:p>
                  </a:txBody>
                  <a:tcPr marL="6743" marR="6743" marT="6743" marB="0" anchor="b">
                    <a:lnL>
                      <a:noFill/>
                    </a:lnL>
                    <a:lnR>
                      <a:noFill/>
                    </a:lnR>
                    <a:lnT>
                      <a:noFill/>
                    </a:lnT>
                    <a:lnB w="12700" cap="flat" cmpd="sng" algn="ctr">
                      <a:solidFill>
                        <a:srgbClr val="CABF96"/>
                      </a:solidFill>
                      <a:prstDash val="solid"/>
                      <a:round/>
                      <a:headEnd type="none" w="med" len="med"/>
                      <a:tailEnd type="none" w="med" len="med"/>
                    </a:lnB>
                    <a:noFill/>
                  </a:tcPr>
                </a:tc>
                <a:tc>
                  <a:txBody>
                    <a:bodyPr/>
                    <a:lstStyle/>
                    <a:p>
                      <a:pPr algn="ctr" fontAlgn="b">
                        <a:buNone/>
                      </a:pPr>
                      <a:r>
                        <a:rPr lang="es-MX" sz="800" b="0" i="0" u="none" strike="noStrike">
                          <a:solidFill>
                            <a:srgbClr val="000000"/>
                          </a:solidFill>
                          <a:effectLst/>
                          <a:latin typeface="Arial" panose="020B0604020202020204" pitchFamily="34" charset="0"/>
                          <a:cs typeface="Arial" panose="020B0604020202020204" pitchFamily="34" charset="0"/>
                        </a:rPr>
                        <a:t>          147,470 </a:t>
                      </a:r>
                    </a:p>
                  </a:txBody>
                  <a:tcPr marL="6743" marR="6743" marT="6743" marB="0" anchor="b">
                    <a:lnL>
                      <a:noFill/>
                    </a:lnL>
                    <a:lnR>
                      <a:noFill/>
                    </a:lnR>
                    <a:lnT>
                      <a:noFill/>
                    </a:lnT>
                    <a:lnB w="12700" cap="flat" cmpd="sng" algn="ctr">
                      <a:solidFill>
                        <a:srgbClr val="CABF96"/>
                      </a:solidFill>
                      <a:prstDash val="solid"/>
                      <a:round/>
                      <a:headEnd type="none" w="med" len="med"/>
                      <a:tailEnd type="none" w="med" len="med"/>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207,752 </a:t>
                      </a:r>
                    </a:p>
                  </a:txBody>
                  <a:tcPr marL="6743" marR="6743" marT="6743" marB="0" anchor="b">
                    <a:lnL>
                      <a:noFill/>
                    </a:lnL>
                    <a:lnR>
                      <a:noFill/>
                    </a:lnR>
                    <a:lnT>
                      <a:noFill/>
                    </a:lnT>
                    <a:lnB w="12700" cap="flat" cmpd="sng" algn="ctr">
                      <a:solidFill>
                        <a:srgbClr val="CABF96"/>
                      </a:solidFill>
                      <a:prstDash val="solid"/>
                      <a:round/>
                      <a:headEnd type="none" w="med" len="med"/>
                      <a:tailEnd type="none" w="med" len="med"/>
                    </a:lnB>
                    <a:noFill/>
                  </a:tcPr>
                </a:tc>
                <a:tc>
                  <a:txBody>
                    <a:bodyPr/>
                    <a:lstStyle/>
                    <a:p>
                      <a:pPr algn="ctr" fontAlgn="b">
                        <a:buNone/>
                      </a:pPr>
                      <a:r>
                        <a:rPr lang="es-MX" sz="800" b="0" i="0" u="none" strike="noStrike" dirty="0">
                          <a:solidFill>
                            <a:srgbClr val="000000"/>
                          </a:solidFill>
                          <a:effectLst/>
                          <a:latin typeface="Arial" panose="020B0604020202020204" pitchFamily="34" charset="0"/>
                          <a:cs typeface="Arial" panose="020B0604020202020204" pitchFamily="34" charset="0"/>
                        </a:rPr>
                        <a:t>          3,870,722 </a:t>
                      </a:r>
                    </a:p>
                  </a:txBody>
                  <a:tcPr marL="6743" marR="6743" marT="6743" marB="0" anchor="b">
                    <a:lnL>
                      <a:noFill/>
                    </a:lnL>
                    <a:lnR>
                      <a:noFill/>
                    </a:lnR>
                    <a:lnT>
                      <a:noFill/>
                    </a:lnT>
                    <a:lnB w="12700" cap="flat" cmpd="sng" algn="ctr">
                      <a:solidFill>
                        <a:srgbClr val="CABF96"/>
                      </a:solidFill>
                      <a:prstDash val="solid"/>
                      <a:round/>
                      <a:headEnd type="none" w="med" len="med"/>
                      <a:tailEnd type="none" w="med" len="med"/>
                    </a:lnB>
                    <a:noFill/>
                  </a:tcPr>
                </a:tc>
                <a:extLst>
                  <a:ext uri="{0D108BD9-81ED-4DB2-BD59-A6C34878D82A}">
                    <a16:rowId xmlns:a16="http://schemas.microsoft.com/office/drawing/2014/main" val="3212742926"/>
                  </a:ext>
                </a:extLst>
              </a:tr>
              <a:tr h="143846">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Promedio</a:t>
                      </a:r>
                    </a:p>
                  </a:txBody>
                  <a:tcPr marL="6743" marR="6743" marT="6743" marB="0" anchor="b">
                    <a:lnL>
                      <a:noFill/>
                    </a:lnL>
                    <a:lnR>
                      <a:noFill/>
                    </a:lnR>
                    <a:lnT w="12700" cap="flat" cmpd="sng" algn="ctr">
                      <a:solidFill>
                        <a:srgbClr val="CABF96"/>
                      </a:solidFill>
                      <a:prstDash val="solid"/>
                      <a:round/>
                      <a:headEnd type="none" w="med" len="med"/>
                      <a:tailEnd type="none" w="med" len="med"/>
                    </a:lnT>
                    <a:lnB w="12700" cap="flat" cmpd="sng" algn="ctr">
                      <a:solidFill>
                        <a:srgbClr val="CABF96"/>
                      </a:solidFill>
                      <a:prstDash val="solid"/>
                      <a:round/>
                      <a:headEnd type="none" w="med" len="med"/>
                      <a:tailEnd type="none" w="med" len="med"/>
                    </a:lnB>
                    <a:noFill/>
                  </a:tcPr>
                </a:tc>
                <a:tc>
                  <a:txBody>
                    <a:bodyPr/>
                    <a:lstStyle/>
                    <a:p>
                      <a:pPr algn="ctr" fontAlgn="b">
                        <a:buNone/>
                      </a:pPr>
                      <a:r>
                        <a:rPr lang="es-MX" sz="800" b="1" i="0" u="none" strike="noStrike" dirty="0">
                          <a:solidFill>
                            <a:srgbClr val="000000"/>
                          </a:solidFill>
                          <a:effectLst/>
                          <a:latin typeface="Arial" panose="020B0604020202020204" pitchFamily="34" charset="0"/>
                          <a:cs typeface="Arial" panose="020B0604020202020204" pitchFamily="34" charset="0"/>
                        </a:rPr>
                        <a:t>          53,245 </a:t>
                      </a:r>
                    </a:p>
                  </a:txBody>
                  <a:tcPr marL="6743" marR="6743" marT="6743" marB="0" anchor="b">
                    <a:lnL>
                      <a:noFill/>
                    </a:lnL>
                    <a:lnR>
                      <a:noFill/>
                    </a:lnR>
                    <a:lnT w="12700" cap="flat" cmpd="sng" algn="ctr">
                      <a:solidFill>
                        <a:srgbClr val="CABF96"/>
                      </a:solidFill>
                      <a:prstDash val="solid"/>
                      <a:round/>
                      <a:headEnd type="none" w="med" len="med"/>
                      <a:tailEnd type="none" w="med" len="med"/>
                    </a:lnT>
                    <a:lnB w="12700" cap="flat" cmpd="sng" algn="ctr">
                      <a:solidFill>
                        <a:srgbClr val="CABF96"/>
                      </a:solidFill>
                      <a:prstDash val="solid"/>
                      <a:round/>
                      <a:headEnd type="none" w="med" len="med"/>
                      <a:tailEnd type="none" w="med" len="med"/>
                    </a:lnB>
                    <a:noFill/>
                  </a:tcPr>
                </a:tc>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             76,568 </a:t>
                      </a:r>
                    </a:p>
                  </a:txBody>
                  <a:tcPr marL="6743" marR="6743" marT="6743" marB="0" anchor="b">
                    <a:lnL>
                      <a:noFill/>
                    </a:lnL>
                    <a:lnR>
                      <a:noFill/>
                    </a:lnR>
                    <a:lnT w="12700" cap="flat" cmpd="sng" algn="ctr">
                      <a:solidFill>
                        <a:srgbClr val="CABF96"/>
                      </a:solidFill>
                      <a:prstDash val="solid"/>
                      <a:round/>
                      <a:headEnd type="none" w="med" len="med"/>
                      <a:tailEnd type="none" w="med" len="med"/>
                    </a:lnT>
                    <a:lnB w="12700" cap="flat" cmpd="sng" algn="ctr">
                      <a:solidFill>
                        <a:srgbClr val="CABF96"/>
                      </a:solidFill>
                      <a:prstDash val="solid"/>
                      <a:round/>
                      <a:headEnd type="none" w="med" len="med"/>
                      <a:tailEnd type="none" w="med" len="med"/>
                    </a:lnB>
                    <a:noFill/>
                  </a:tcPr>
                </a:tc>
                <a:tc>
                  <a:txBody>
                    <a:bodyPr/>
                    <a:lstStyle/>
                    <a:p>
                      <a:pPr algn="ctr" fontAlgn="b">
                        <a:buNone/>
                      </a:pPr>
                      <a:r>
                        <a:rPr lang="es-MX" sz="800" b="1" i="0" u="none" strike="noStrike">
                          <a:solidFill>
                            <a:srgbClr val="000000"/>
                          </a:solidFill>
                          <a:effectLst/>
                          <a:latin typeface="Arial" panose="020B0604020202020204" pitchFamily="34" charset="0"/>
                          <a:cs typeface="Arial" panose="020B0604020202020204" pitchFamily="34" charset="0"/>
                        </a:rPr>
                        <a:t>          129,814 </a:t>
                      </a:r>
                    </a:p>
                  </a:txBody>
                  <a:tcPr marL="6743" marR="6743" marT="6743" marB="0" anchor="b">
                    <a:lnL>
                      <a:noFill/>
                    </a:lnL>
                    <a:lnR>
                      <a:noFill/>
                    </a:lnR>
                    <a:lnT w="12700" cap="flat" cmpd="sng" algn="ctr">
                      <a:solidFill>
                        <a:srgbClr val="CABF96"/>
                      </a:solidFill>
                      <a:prstDash val="solid"/>
                      <a:round/>
                      <a:headEnd type="none" w="med" len="med"/>
                      <a:tailEnd type="none" w="med" len="med"/>
                    </a:lnT>
                    <a:lnB w="12700" cap="flat" cmpd="sng" algn="ctr">
                      <a:solidFill>
                        <a:srgbClr val="CABF96"/>
                      </a:solidFill>
                      <a:prstDash val="solid"/>
                      <a:round/>
                      <a:headEnd type="none" w="med" len="med"/>
                      <a:tailEnd type="none" w="med" len="med"/>
                    </a:lnB>
                    <a:noFill/>
                  </a:tcPr>
                </a:tc>
                <a:tc>
                  <a:txBody>
                    <a:bodyPr/>
                    <a:lstStyle/>
                    <a:p>
                      <a:pPr algn="ctr" fontAlgn="b">
                        <a:buNone/>
                      </a:pPr>
                      <a:r>
                        <a:rPr lang="es-MX" sz="800" b="1" i="0" u="none" strike="noStrike" dirty="0">
                          <a:solidFill>
                            <a:srgbClr val="000000"/>
                          </a:solidFill>
                          <a:effectLst/>
                          <a:latin typeface="Arial" panose="020B0604020202020204" pitchFamily="34" charset="0"/>
                          <a:cs typeface="Arial" panose="020B0604020202020204" pitchFamily="34" charset="0"/>
                        </a:rPr>
                        <a:t>          2,378,787 </a:t>
                      </a:r>
                    </a:p>
                  </a:txBody>
                  <a:tcPr marL="6743" marR="6743" marT="6743" marB="0" anchor="b">
                    <a:lnL>
                      <a:noFill/>
                    </a:lnL>
                    <a:lnR>
                      <a:noFill/>
                    </a:lnR>
                    <a:lnT w="12700" cap="flat" cmpd="sng" algn="ctr">
                      <a:solidFill>
                        <a:srgbClr val="CABF96"/>
                      </a:solidFill>
                      <a:prstDash val="solid"/>
                      <a:round/>
                      <a:headEnd type="none" w="med" len="med"/>
                      <a:tailEnd type="none" w="med" len="med"/>
                    </a:lnT>
                    <a:lnB w="12700" cap="flat" cmpd="sng" algn="ctr">
                      <a:solidFill>
                        <a:srgbClr val="CABF96"/>
                      </a:solidFill>
                      <a:prstDash val="solid"/>
                      <a:round/>
                      <a:headEnd type="none" w="med" len="med"/>
                      <a:tailEnd type="none" w="med" len="med"/>
                    </a:lnB>
                    <a:noFill/>
                  </a:tcPr>
                </a:tc>
                <a:extLst>
                  <a:ext uri="{0D108BD9-81ED-4DB2-BD59-A6C34878D82A}">
                    <a16:rowId xmlns:a16="http://schemas.microsoft.com/office/drawing/2014/main" val="1394438773"/>
                  </a:ext>
                </a:extLst>
              </a:tr>
            </a:tbl>
          </a:graphicData>
        </a:graphic>
      </p:graphicFrame>
      <p:sp>
        <p:nvSpPr>
          <p:cNvPr id="2" name="Marcador de texto 1">
            <a:extLst>
              <a:ext uri="{FF2B5EF4-FFF2-40B4-BE49-F238E27FC236}">
                <a16:creationId xmlns:a16="http://schemas.microsoft.com/office/drawing/2014/main" id="{AA351DA5-DCB4-4581-B35D-9B5EE65A2461}"/>
              </a:ext>
            </a:extLst>
          </p:cNvPr>
          <p:cNvSpPr>
            <a:spLocks noGrp="1"/>
          </p:cNvSpPr>
          <p:nvPr>
            <p:ph type="body" sz="quarter" idx="11"/>
          </p:nvPr>
        </p:nvSpPr>
        <p:spPr/>
        <p:txBody>
          <a:bodyPr>
            <a:normAutofit/>
          </a:bodyPr>
          <a:lstStyle/>
          <a:p>
            <a:r>
              <a:rPr lang="es-MX" dirty="0">
                <a:latin typeface="Arial" panose="020B0604020202020204" pitchFamily="34" charset="0"/>
              </a:rPr>
              <a:t>El rendimiento esperado de cada instrumento fue calculado con base en un modelo interno, por lo que no representa una garantía.. **No se incluyen los cobros de impuestos de las distribuciones ni de las ventas del VOO. </a:t>
            </a:r>
          </a:p>
          <a:p>
            <a:endParaRPr lang="es-MX" dirty="0">
              <a:latin typeface="Arial" panose="020B0604020202020204" pitchFamily="34" charset="0"/>
            </a:endParaRPr>
          </a:p>
        </p:txBody>
      </p:sp>
      <p:sp>
        <p:nvSpPr>
          <p:cNvPr id="3" name="Título 2">
            <a:extLst>
              <a:ext uri="{FF2B5EF4-FFF2-40B4-BE49-F238E27FC236}">
                <a16:creationId xmlns:a16="http://schemas.microsoft.com/office/drawing/2014/main" id="{085C974C-8D46-4237-9B51-87BB5805491D}"/>
              </a:ext>
            </a:extLst>
          </p:cNvPr>
          <p:cNvSpPr>
            <a:spLocks noGrp="1"/>
          </p:cNvSpPr>
          <p:nvPr>
            <p:ph type="title"/>
          </p:nvPr>
        </p:nvSpPr>
        <p:spPr/>
        <p:txBody>
          <a:bodyPr/>
          <a:lstStyle/>
          <a:p>
            <a:r>
              <a:rPr lang="es-MX" b="1" dirty="0"/>
              <a:t>Cartera y distribuciones: 25 años (2000-2025)</a:t>
            </a:r>
          </a:p>
        </p:txBody>
      </p:sp>
      <p:pic>
        <p:nvPicPr>
          <p:cNvPr id="5" name="Picture 4" descr="A blue square with white lines&#10;&#10;AI-generated content may be incorrect.">
            <a:extLst>
              <a:ext uri="{FF2B5EF4-FFF2-40B4-BE49-F238E27FC236}">
                <a16:creationId xmlns:a16="http://schemas.microsoft.com/office/drawing/2014/main" id="{25D22DCE-6234-48CB-859C-B26B9D3430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3590" y="6309319"/>
            <a:ext cx="1905000" cy="406400"/>
          </a:xfrm>
          <a:prstGeom prst="rect">
            <a:avLst/>
          </a:prstGeom>
        </p:spPr>
      </p:pic>
      <p:sp>
        <p:nvSpPr>
          <p:cNvPr id="7" name="CuadroTexto 3">
            <a:extLst>
              <a:ext uri="{FF2B5EF4-FFF2-40B4-BE49-F238E27FC236}">
                <a16:creationId xmlns:a16="http://schemas.microsoft.com/office/drawing/2014/main" id="{C68739A6-592F-E6CB-3D99-03793698C20F}"/>
              </a:ext>
            </a:extLst>
          </p:cNvPr>
          <p:cNvSpPr txBox="1"/>
          <p:nvPr/>
        </p:nvSpPr>
        <p:spPr>
          <a:xfrm>
            <a:off x="515999" y="1323238"/>
            <a:ext cx="303709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Cartera de la estrategia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(USD)</a:t>
            </a:r>
          </a:p>
        </p:txBody>
      </p:sp>
      <p:cxnSp>
        <p:nvCxnSpPr>
          <p:cNvPr id="8" name="Conector recto 5">
            <a:extLst>
              <a:ext uri="{FF2B5EF4-FFF2-40B4-BE49-F238E27FC236}">
                <a16:creationId xmlns:a16="http://schemas.microsoft.com/office/drawing/2014/main" id="{BC761EFB-FAE6-B656-C101-05A7CFAF2B95}"/>
              </a:ext>
            </a:extLst>
          </p:cNvPr>
          <p:cNvCxnSpPr>
            <a:cxnSpLocks/>
          </p:cNvCxnSpPr>
          <p:nvPr/>
        </p:nvCxnSpPr>
        <p:spPr>
          <a:xfrm>
            <a:off x="428858" y="1784903"/>
            <a:ext cx="5667141"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9" name="CuadroTexto 3">
            <a:extLst>
              <a:ext uri="{FF2B5EF4-FFF2-40B4-BE49-F238E27FC236}">
                <a16:creationId xmlns:a16="http://schemas.microsoft.com/office/drawing/2014/main" id="{9B963C31-22B5-A031-BF86-71CA4D69942C}"/>
              </a:ext>
            </a:extLst>
          </p:cNvPr>
          <p:cNvSpPr txBox="1"/>
          <p:nvPr/>
        </p:nvSpPr>
        <p:spPr>
          <a:xfrm>
            <a:off x="6594624" y="995542"/>
            <a:ext cx="516851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Distribuciones históricas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 promedio, se obtienen USD 130k anuales (USD 10.8k mensuales) Además, el estudio enseña que el capital, aun con las distribuciones, crece de 3 a 3.8 millones de USD.**</a:t>
            </a:r>
          </a:p>
        </p:txBody>
      </p:sp>
      <p:cxnSp>
        <p:nvCxnSpPr>
          <p:cNvPr id="10" name="Conector recto 5">
            <a:extLst>
              <a:ext uri="{FF2B5EF4-FFF2-40B4-BE49-F238E27FC236}">
                <a16:creationId xmlns:a16="http://schemas.microsoft.com/office/drawing/2014/main" id="{96581819-EA94-9039-0990-D2C093957460}"/>
              </a:ext>
            </a:extLst>
          </p:cNvPr>
          <p:cNvCxnSpPr>
            <a:cxnSpLocks/>
          </p:cNvCxnSpPr>
          <p:nvPr/>
        </p:nvCxnSpPr>
        <p:spPr>
          <a:xfrm>
            <a:off x="6538591" y="1760799"/>
            <a:ext cx="5224551"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graphicFrame>
        <p:nvGraphicFramePr>
          <p:cNvPr id="13" name="Table 12">
            <a:extLst>
              <a:ext uri="{FF2B5EF4-FFF2-40B4-BE49-F238E27FC236}">
                <a16:creationId xmlns:a16="http://schemas.microsoft.com/office/drawing/2014/main" id="{D2FE8630-525F-A247-CF4B-622DB352042C}"/>
              </a:ext>
            </a:extLst>
          </p:cNvPr>
          <p:cNvGraphicFramePr>
            <a:graphicFrameLocks noGrp="1"/>
          </p:cNvGraphicFramePr>
          <p:nvPr/>
        </p:nvGraphicFramePr>
        <p:xfrm>
          <a:off x="428857" y="1812342"/>
          <a:ext cx="5667141" cy="1943100"/>
        </p:xfrm>
        <a:graphic>
          <a:graphicData uri="http://schemas.openxmlformats.org/drawingml/2006/table">
            <a:tbl>
              <a:tblPr/>
              <a:tblGrid>
                <a:gridCol w="543817">
                  <a:extLst>
                    <a:ext uri="{9D8B030D-6E8A-4147-A177-3AD203B41FA5}">
                      <a16:colId xmlns:a16="http://schemas.microsoft.com/office/drawing/2014/main" val="2525489283"/>
                    </a:ext>
                  </a:extLst>
                </a:gridCol>
                <a:gridCol w="1947170">
                  <a:extLst>
                    <a:ext uri="{9D8B030D-6E8A-4147-A177-3AD203B41FA5}">
                      <a16:colId xmlns:a16="http://schemas.microsoft.com/office/drawing/2014/main" val="3659136400"/>
                    </a:ext>
                  </a:extLst>
                </a:gridCol>
                <a:gridCol w="727364">
                  <a:extLst>
                    <a:ext uri="{9D8B030D-6E8A-4147-A177-3AD203B41FA5}">
                      <a16:colId xmlns:a16="http://schemas.microsoft.com/office/drawing/2014/main" val="846184713"/>
                    </a:ext>
                  </a:extLst>
                </a:gridCol>
                <a:gridCol w="426027">
                  <a:extLst>
                    <a:ext uri="{9D8B030D-6E8A-4147-A177-3AD203B41FA5}">
                      <a16:colId xmlns:a16="http://schemas.microsoft.com/office/drawing/2014/main" val="1290503236"/>
                    </a:ext>
                  </a:extLst>
                </a:gridCol>
                <a:gridCol w="789709">
                  <a:extLst>
                    <a:ext uri="{9D8B030D-6E8A-4147-A177-3AD203B41FA5}">
                      <a16:colId xmlns:a16="http://schemas.microsoft.com/office/drawing/2014/main" val="3567251791"/>
                    </a:ext>
                  </a:extLst>
                </a:gridCol>
                <a:gridCol w="581891">
                  <a:extLst>
                    <a:ext uri="{9D8B030D-6E8A-4147-A177-3AD203B41FA5}">
                      <a16:colId xmlns:a16="http://schemas.microsoft.com/office/drawing/2014/main" val="3957843272"/>
                    </a:ext>
                  </a:extLst>
                </a:gridCol>
                <a:gridCol w="651163">
                  <a:extLst>
                    <a:ext uri="{9D8B030D-6E8A-4147-A177-3AD203B41FA5}">
                      <a16:colId xmlns:a16="http://schemas.microsoft.com/office/drawing/2014/main" val="3773051542"/>
                    </a:ext>
                  </a:extLst>
                </a:gridCol>
              </a:tblGrid>
              <a:tr h="609600">
                <a:tc>
                  <a:txBody>
                    <a:bodyPr/>
                    <a:lstStyle/>
                    <a:p>
                      <a:pPr algn="ctr" fontAlgn="ctr">
                        <a:buNone/>
                      </a:pPr>
                      <a:r>
                        <a:rPr lang="en-US" sz="1000" b="1" i="0" u="none" strike="noStrike">
                          <a:solidFill>
                            <a:srgbClr val="13151A"/>
                          </a:solidFill>
                          <a:effectLst/>
                          <a:latin typeface="Arial" panose="020B0604020202020204" pitchFamily="34" charset="0"/>
                        </a:rPr>
                        <a:t>Ticker</a:t>
                      </a:r>
                    </a:p>
                  </a:txBody>
                  <a:tcPr marL="9525" marR="9525" marT="9525" marB="0" anchor="ctr">
                    <a:lnL>
                      <a:noFill/>
                    </a:lnL>
                    <a:lnR>
                      <a:noFill/>
                    </a:lnR>
                    <a:lnT>
                      <a:noFill/>
                    </a:lnT>
                    <a:lnB>
                      <a:noFill/>
                    </a:lnB>
                    <a:noFill/>
                  </a:tcPr>
                </a:tc>
                <a:tc>
                  <a:txBody>
                    <a:bodyPr/>
                    <a:lstStyle/>
                    <a:p>
                      <a:pPr algn="ctr" fontAlgn="ctr">
                        <a:buNone/>
                      </a:pPr>
                      <a:r>
                        <a:rPr lang="en-US" sz="1000" b="1" i="0" u="none" strike="noStrike" dirty="0" err="1">
                          <a:solidFill>
                            <a:srgbClr val="13151A"/>
                          </a:solidFill>
                          <a:effectLst/>
                          <a:latin typeface="Arial" panose="020B0604020202020204" pitchFamily="34" charset="0"/>
                        </a:rPr>
                        <a:t>Descripción</a:t>
                      </a:r>
                      <a:endParaRPr lang="en-US" sz="1000" b="1" i="0" u="none" strike="noStrike" dirty="0">
                        <a:solidFill>
                          <a:srgbClr val="13151A"/>
                        </a:solidFill>
                        <a:effectLst/>
                        <a:latin typeface="Arial" panose="020B0604020202020204" pitchFamily="34" charset="0"/>
                      </a:endParaRPr>
                    </a:p>
                  </a:txBody>
                  <a:tcPr marL="9525" marR="9525" marT="9525" marB="0" anchor="ctr">
                    <a:lnL>
                      <a:noFill/>
                    </a:lnL>
                    <a:lnR>
                      <a:noFill/>
                    </a:lnR>
                    <a:lnT>
                      <a:noFill/>
                    </a:lnT>
                    <a:lnB>
                      <a:noFill/>
                    </a:lnB>
                    <a:noFill/>
                  </a:tcPr>
                </a:tc>
                <a:tc>
                  <a:txBody>
                    <a:bodyPr/>
                    <a:lstStyle/>
                    <a:p>
                      <a:pPr algn="ctr" fontAlgn="ctr">
                        <a:buNone/>
                      </a:pPr>
                      <a:r>
                        <a:rPr lang="en-US" sz="1000" b="1" i="0" u="none" strike="noStrike">
                          <a:solidFill>
                            <a:srgbClr val="13151A"/>
                          </a:solidFill>
                          <a:effectLst/>
                          <a:latin typeface="Arial" panose="020B0604020202020204" pitchFamily="34" charset="0"/>
                        </a:rPr>
                        <a:t>Capital</a:t>
                      </a:r>
                    </a:p>
                  </a:txBody>
                  <a:tcPr marL="9525" marR="9525" marT="9525" marB="0" anchor="ctr">
                    <a:lnL>
                      <a:noFill/>
                    </a:lnL>
                    <a:lnR>
                      <a:noFill/>
                    </a:lnR>
                    <a:lnT>
                      <a:noFill/>
                    </a:lnT>
                    <a:lnB>
                      <a:noFill/>
                    </a:lnB>
                    <a:noFill/>
                  </a:tcPr>
                </a:tc>
                <a:tc>
                  <a:txBody>
                    <a:bodyPr/>
                    <a:lstStyle/>
                    <a:p>
                      <a:pPr algn="ctr" fontAlgn="ctr">
                        <a:buNone/>
                      </a:pPr>
                      <a:r>
                        <a:rPr lang="en-US" sz="1000" b="1" i="0" u="none" strike="noStrike" dirty="0">
                          <a:solidFill>
                            <a:srgbClr val="13151A"/>
                          </a:solidFill>
                          <a:effectLst/>
                          <a:latin typeface="Arial" panose="020B0604020202020204" pitchFamily="34" charset="0"/>
                        </a:rPr>
                        <a:t>Peso (%)</a:t>
                      </a:r>
                    </a:p>
                  </a:txBody>
                  <a:tcPr marL="9525" marR="9525" marT="9525" marB="0" anchor="ctr">
                    <a:lnL>
                      <a:noFill/>
                    </a:lnL>
                    <a:lnR>
                      <a:noFill/>
                    </a:lnR>
                    <a:lnT>
                      <a:noFill/>
                    </a:lnT>
                    <a:lnB>
                      <a:noFill/>
                    </a:lnB>
                    <a:noFill/>
                  </a:tcPr>
                </a:tc>
                <a:tc>
                  <a:txBody>
                    <a:bodyPr/>
                    <a:lstStyle/>
                    <a:p>
                      <a:pPr algn="ctr" fontAlgn="ctr">
                        <a:buNone/>
                      </a:pPr>
                      <a:r>
                        <a:rPr lang="en-US" sz="1000" b="1" i="0" u="none" strike="noStrike">
                          <a:solidFill>
                            <a:srgbClr val="13151A"/>
                          </a:solidFill>
                          <a:effectLst/>
                          <a:latin typeface="Arial" panose="020B0604020202020204" pitchFamily="34" charset="0"/>
                        </a:rPr>
                        <a:t>Rendimiento</a:t>
                      </a:r>
                      <a:br>
                        <a:rPr lang="en-US" sz="1000" b="1" i="0" u="none" strike="noStrike">
                          <a:solidFill>
                            <a:srgbClr val="13151A"/>
                          </a:solidFill>
                          <a:effectLst/>
                          <a:latin typeface="Arial" panose="020B0604020202020204" pitchFamily="34" charset="0"/>
                        </a:rPr>
                      </a:br>
                      <a:r>
                        <a:rPr lang="en-US" sz="1000" b="1" i="0" u="none" strike="noStrike">
                          <a:solidFill>
                            <a:srgbClr val="13151A"/>
                          </a:solidFill>
                          <a:effectLst/>
                          <a:latin typeface="Arial" panose="020B0604020202020204" pitchFamily="34" charset="0"/>
                        </a:rPr>
                        <a:t>Esperado 12M</a:t>
                      </a:r>
                    </a:p>
                  </a:txBody>
                  <a:tcPr marL="9525" marR="9525" marT="9525" marB="0" anchor="ctr">
                    <a:lnL>
                      <a:noFill/>
                    </a:lnL>
                    <a:lnR>
                      <a:noFill/>
                    </a:lnR>
                    <a:lnT>
                      <a:noFill/>
                    </a:lnT>
                    <a:lnB>
                      <a:noFill/>
                    </a:lnB>
                    <a:noFill/>
                  </a:tcPr>
                </a:tc>
                <a:tc>
                  <a:txBody>
                    <a:bodyPr/>
                    <a:lstStyle/>
                    <a:p>
                      <a:pPr algn="ctr" fontAlgn="ctr">
                        <a:buNone/>
                      </a:pPr>
                      <a:r>
                        <a:rPr lang="en-US" sz="1000" b="1" i="0" u="none" strike="noStrike">
                          <a:solidFill>
                            <a:srgbClr val="13151A"/>
                          </a:solidFill>
                          <a:effectLst/>
                          <a:latin typeface="Arial" panose="020B0604020202020204" pitchFamily="34" charset="0"/>
                        </a:rPr>
                        <a:t>Dividend Yield</a:t>
                      </a:r>
                    </a:p>
                  </a:txBody>
                  <a:tcPr marL="9525" marR="9525" marT="9525" marB="0" anchor="ctr">
                    <a:lnL>
                      <a:noFill/>
                    </a:lnL>
                    <a:lnR>
                      <a:noFill/>
                    </a:lnR>
                    <a:lnT>
                      <a:noFill/>
                    </a:lnT>
                    <a:lnB>
                      <a:noFill/>
                    </a:lnB>
                    <a:noFill/>
                  </a:tcPr>
                </a:tc>
                <a:tc>
                  <a:txBody>
                    <a:bodyPr/>
                    <a:lstStyle/>
                    <a:p>
                      <a:pPr algn="ctr" fontAlgn="ctr">
                        <a:buNone/>
                      </a:pPr>
                      <a:r>
                        <a:rPr lang="en-US" sz="1000" b="1" i="0" u="none" strike="noStrike">
                          <a:solidFill>
                            <a:srgbClr val="041E42"/>
                          </a:solidFill>
                          <a:effectLst/>
                          <a:latin typeface="Calibri" panose="020F0502020204030204" pitchFamily="34" charset="0"/>
                        </a:rPr>
                        <a:t>Volatilidad</a:t>
                      </a:r>
                    </a:p>
                  </a:txBody>
                  <a:tcPr marL="9525" marR="9525" marT="9525" marB="0" anchor="ctr">
                    <a:lnL>
                      <a:noFill/>
                    </a:lnL>
                    <a:lnR>
                      <a:noFill/>
                    </a:lnR>
                    <a:lnT>
                      <a:noFill/>
                    </a:lnT>
                    <a:lnB>
                      <a:noFill/>
                    </a:lnB>
                    <a:noFill/>
                  </a:tcPr>
                </a:tc>
                <a:extLst>
                  <a:ext uri="{0D108BD9-81ED-4DB2-BD59-A6C34878D82A}">
                    <a16:rowId xmlns:a16="http://schemas.microsoft.com/office/drawing/2014/main" val="1981696431"/>
                  </a:ext>
                </a:extLst>
              </a:tr>
              <a:tr h="190500">
                <a:tc gridSpan="2">
                  <a:txBody>
                    <a:bodyPr/>
                    <a:lstStyle/>
                    <a:p>
                      <a:pPr algn="l" fontAlgn="b">
                        <a:buNone/>
                      </a:pPr>
                      <a:r>
                        <a:rPr lang="en-US" sz="1000" b="1" i="0" u="none" strike="noStrike">
                          <a:solidFill>
                            <a:srgbClr val="FFFFFF"/>
                          </a:solidFill>
                          <a:effectLst/>
                          <a:latin typeface="Arial" panose="020B0604020202020204" pitchFamily="34" charset="0"/>
                        </a:rPr>
                        <a:t>Renta Fija</a:t>
                      </a:r>
                    </a:p>
                  </a:txBody>
                  <a:tcPr marL="9525" marR="9525" marT="9525" marB="0" anchor="b">
                    <a:lnL>
                      <a:noFill/>
                    </a:lnL>
                    <a:lnR>
                      <a:noFill/>
                    </a:lnR>
                    <a:lnT>
                      <a:noFill/>
                    </a:lnT>
                    <a:lnB>
                      <a:noFill/>
                    </a:lnB>
                    <a:solidFill>
                      <a:srgbClr val="CABF96"/>
                    </a:solidFill>
                  </a:tcPr>
                </a:tc>
                <a:tc hMerge="1">
                  <a:txBody>
                    <a:bodyPr/>
                    <a:lstStyle/>
                    <a:p>
                      <a:endParaRPr lang="en-MX"/>
                    </a:p>
                  </a:txBody>
                  <a:tcPr/>
                </a:tc>
                <a:tc>
                  <a:txBody>
                    <a:bodyPr/>
                    <a:lstStyle/>
                    <a:p>
                      <a:pPr algn="ctr" fontAlgn="b">
                        <a:buNone/>
                      </a:pPr>
                      <a:r>
                        <a:rPr lang="en-MX" sz="1000" b="1" i="0" u="none" strike="noStrike">
                          <a:solidFill>
                            <a:srgbClr val="FFFFFF"/>
                          </a:solidFill>
                          <a:effectLst/>
                          <a:latin typeface="Arial" panose="020B0604020202020204" pitchFamily="34" charset="0"/>
                        </a:rPr>
                        <a:t>$300,000</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FFFFFF"/>
                          </a:solidFill>
                          <a:effectLst/>
                          <a:latin typeface="Arial" panose="020B0604020202020204" pitchFamily="34" charset="0"/>
                        </a:rPr>
                        <a:t>10%</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FFFFFF"/>
                          </a:solidFill>
                          <a:effectLst/>
                          <a:latin typeface="Arial" panose="020B0604020202020204" pitchFamily="34" charset="0"/>
                        </a:rPr>
                        <a:t> </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FFFFFF"/>
                          </a:solidFill>
                          <a:effectLst/>
                          <a:latin typeface="Arial" panose="020B0604020202020204" pitchFamily="34" charset="0"/>
                        </a:rPr>
                        <a:t> </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FFFFFF"/>
                          </a:solidFill>
                          <a:effectLst/>
                          <a:latin typeface="Arial" panose="020B0604020202020204" pitchFamily="34" charset="0"/>
                        </a:rPr>
                        <a:t> </a:t>
                      </a:r>
                    </a:p>
                  </a:txBody>
                  <a:tcPr marL="9525" marR="9525" marT="9525" marB="0" anchor="b">
                    <a:lnL>
                      <a:noFill/>
                    </a:lnL>
                    <a:lnR>
                      <a:noFill/>
                    </a:lnR>
                    <a:lnT>
                      <a:noFill/>
                    </a:lnT>
                    <a:lnB>
                      <a:noFill/>
                    </a:lnB>
                    <a:solidFill>
                      <a:srgbClr val="CABF96"/>
                    </a:solidFill>
                  </a:tcPr>
                </a:tc>
                <a:extLst>
                  <a:ext uri="{0D108BD9-81ED-4DB2-BD59-A6C34878D82A}">
                    <a16:rowId xmlns:a16="http://schemas.microsoft.com/office/drawing/2014/main" val="443722402"/>
                  </a:ext>
                </a:extLst>
              </a:tr>
              <a:tr h="190500">
                <a:tc>
                  <a:txBody>
                    <a:bodyPr/>
                    <a:lstStyle/>
                    <a:p>
                      <a:pPr algn="l" fontAlgn="b">
                        <a:buNone/>
                      </a:pPr>
                      <a:r>
                        <a:rPr lang="en-US" sz="1000" b="0" i="0" u="none" strike="noStrike">
                          <a:solidFill>
                            <a:srgbClr val="041E42"/>
                          </a:solidFill>
                          <a:effectLst/>
                          <a:latin typeface="Arial" panose="020B0604020202020204" pitchFamily="34" charset="0"/>
                        </a:rPr>
                        <a:t>SHV</a:t>
                      </a:r>
                    </a:p>
                  </a:txBody>
                  <a:tcPr marL="9525" marR="9525" marT="9525" marB="0" anchor="b">
                    <a:lnL>
                      <a:noFill/>
                    </a:lnL>
                    <a:lnR>
                      <a:noFill/>
                    </a:lnR>
                    <a:lnT>
                      <a:noFill/>
                    </a:lnT>
                    <a:lnB>
                      <a:noFill/>
                    </a:lnB>
                    <a:solidFill>
                      <a:srgbClr val="F2F2F2"/>
                    </a:solidFill>
                  </a:tcPr>
                </a:tc>
                <a:tc>
                  <a:txBody>
                    <a:bodyPr/>
                    <a:lstStyle/>
                    <a:p>
                      <a:pPr algn="l" fontAlgn="b">
                        <a:buNone/>
                      </a:pPr>
                      <a:r>
                        <a:rPr lang="en-US" sz="1000" b="0" i="0" u="none" strike="noStrike" dirty="0">
                          <a:solidFill>
                            <a:srgbClr val="041E42"/>
                          </a:solidFill>
                          <a:effectLst/>
                          <a:latin typeface="Arial" panose="020B0604020202020204" pitchFamily="34" charset="0"/>
                        </a:rPr>
                        <a:t>Short Treasury Bond ETF</a:t>
                      </a:r>
                    </a:p>
                  </a:txBody>
                  <a:tcPr marL="9525" marR="9525" marT="9525" marB="0" anchor="b">
                    <a:lnL>
                      <a:noFill/>
                    </a:lnL>
                    <a:lnR>
                      <a:noFill/>
                    </a:lnR>
                    <a:lnT>
                      <a:noFill/>
                    </a:lnT>
                    <a:lnB>
                      <a:noFill/>
                    </a:lnB>
                    <a:solidFill>
                      <a:srgbClr val="F2F2F2"/>
                    </a:solidFill>
                  </a:tcPr>
                </a:tc>
                <a:tc>
                  <a:txBody>
                    <a:bodyPr/>
                    <a:lstStyle/>
                    <a:p>
                      <a:pPr algn="ctr" fontAlgn="b">
                        <a:buNone/>
                      </a:pPr>
                      <a:r>
                        <a:rPr lang="en-MX" sz="1000" b="0" i="0" u="none" strike="noStrike">
                          <a:solidFill>
                            <a:srgbClr val="041E42"/>
                          </a:solidFill>
                          <a:effectLst/>
                          <a:latin typeface="Arial" panose="020B0604020202020204" pitchFamily="34" charset="0"/>
                        </a:rPr>
                        <a:t>$300,000</a:t>
                      </a:r>
                    </a:p>
                  </a:txBody>
                  <a:tcPr marL="9525" marR="9525" marT="9525" marB="0" anchor="b">
                    <a:lnL>
                      <a:noFill/>
                    </a:lnL>
                    <a:lnR>
                      <a:noFill/>
                    </a:lnR>
                    <a:lnT>
                      <a:noFill/>
                    </a:lnT>
                    <a:lnB>
                      <a:noFill/>
                    </a:lnB>
                    <a:solidFill>
                      <a:srgbClr val="F2F2F2"/>
                    </a:solidFill>
                  </a:tcPr>
                </a:tc>
                <a:tc>
                  <a:txBody>
                    <a:bodyPr/>
                    <a:lstStyle/>
                    <a:p>
                      <a:pPr algn="ctr" fontAlgn="b">
                        <a:buNone/>
                      </a:pPr>
                      <a:r>
                        <a:rPr lang="en-MX" sz="1000" b="0" i="0" u="none" strike="noStrike">
                          <a:solidFill>
                            <a:srgbClr val="041E42"/>
                          </a:solidFill>
                          <a:effectLst/>
                          <a:latin typeface="Arial" panose="020B0604020202020204" pitchFamily="34" charset="0"/>
                        </a:rPr>
                        <a:t>10%</a:t>
                      </a:r>
                    </a:p>
                  </a:txBody>
                  <a:tcPr marL="9525" marR="9525" marT="9525" marB="0" anchor="b">
                    <a:lnL>
                      <a:noFill/>
                    </a:lnL>
                    <a:lnR>
                      <a:noFill/>
                    </a:lnR>
                    <a:lnT>
                      <a:noFill/>
                    </a:lnT>
                    <a:lnB>
                      <a:noFill/>
                    </a:lnB>
                    <a:solidFill>
                      <a:srgbClr val="F2F2F2"/>
                    </a:solidFill>
                  </a:tcPr>
                </a:tc>
                <a:tc>
                  <a:txBody>
                    <a:bodyPr/>
                    <a:lstStyle/>
                    <a:p>
                      <a:pPr algn="ctr" fontAlgn="b">
                        <a:buNone/>
                      </a:pPr>
                      <a:r>
                        <a:rPr lang="en-MX" sz="1000" b="0" i="0" u="none" strike="noStrike">
                          <a:solidFill>
                            <a:srgbClr val="00B050"/>
                          </a:solidFill>
                          <a:effectLst/>
                          <a:latin typeface="Arial" panose="020B0604020202020204" pitchFamily="34" charset="0"/>
                        </a:rPr>
                        <a:t>4.0%</a:t>
                      </a:r>
                    </a:p>
                  </a:txBody>
                  <a:tcPr marL="9525" marR="9525" marT="9525" marB="0" anchor="b">
                    <a:lnL>
                      <a:noFill/>
                    </a:lnL>
                    <a:lnR>
                      <a:noFill/>
                    </a:lnR>
                    <a:lnT>
                      <a:noFill/>
                    </a:lnT>
                    <a:lnB>
                      <a:noFill/>
                    </a:lnB>
                    <a:solidFill>
                      <a:srgbClr val="F2F2F2"/>
                    </a:solidFill>
                  </a:tcPr>
                </a:tc>
                <a:tc>
                  <a:txBody>
                    <a:bodyPr/>
                    <a:lstStyle/>
                    <a:p>
                      <a:pPr algn="ctr" fontAlgn="b">
                        <a:buNone/>
                      </a:pPr>
                      <a:r>
                        <a:rPr lang="en-MX" sz="1000" b="0" i="0" u="none" strike="noStrike">
                          <a:solidFill>
                            <a:srgbClr val="00B050"/>
                          </a:solidFill>
                          <a:effectLst/>
                          <a:latin typeface="Arial" panose="020B0604020202020204" pitchFamily="34" charset="0"/>
                        </a:rPr>
                        <a:t>4.2%</a:t>
                      </a:r>
                    </a:p>
                  </a:txBody>
                  <a:tcPr marL="9525" marR="9525" marT="9525" marB="0" anchor="b">
                    <a:lnL>
                      <a:noFill/>
                    </a:lnL>
                    <a:lnR>
                      <a:noFill/>
                    </a:lnR>
                    <a:lnT>
                      <a:noFill/>
                    </a:lnT>
                    <a:lnB>
                      <a:noFill/>
                    </a:lnB>
                    <a:solidFill>
                      <a:srgbClr val="F2F2F2"/>
                    </a:solidFill>
                  </a:tcPr>
                </a:tc>
                <a:tc>
                  <a:txBody>
                    <a:bodyPr/>
                    <a:lstStyle/>
                    <a:p>
                      <a:pPr algn="ctr" fontAlgn="b">
                        <a:buNone/>
                      </a:pPr>
                      <a:r>
                        <a:rPr lang="en-MX" sz="1000" b="0" i="0" u="none" strike="noStrike">
                          <a:solidFill>
                            <a:srgbClr val="041E42"/>
                          </a:solidFill>
                          <a:effectLst/>
                          <a:latin typeface="Arial" panose="020B0604020202020204" pitchFamily="34" charset="0"/>
                        </a:rPr>
                        <a:t>0.6%</a:t>
                      </a:r>
                    </a:p>
                  </a:txBody>
                  <a:tcPr marL="9525" marR="9525" marT="9525" marB="0" anchor="b">
                    <a:lnL>
                      <a:noFill/>
                    </a:lnL>
                    <a:lnR>
                      <a:noFill/>
                    </a:lnR>
                    <a:lnT>
                      <a:noFill/>
                    </a:lnT>
                    <a:lnB>
                      <a:noFill/>
                    </a:lnB>
                    <a:solidFill>
                      <a:srgbClr val="F2F2F2"/>
                    </a:solidFill>
                  </a:tcPr>
                </a:tc>
                <a:extLst>
                  <a:ext uri="{0D108BD9-81ED-4DB2-BD59-A6C34878D82A}">
                    <a16:rowId xmlns:a16="http://schemas.microsoft.com/office/drawing/2014/main" val="2216465489"/>
                  </a:ext>
                </a:extLst>
              </a:tr>
              <a:tr h="190500">
                <a:tc gridSpan="2">
                  <a:txBody>
                    <a:bodyPr/>
                    <a:lstStyle/>
                    <a:p>
                      <a:pPr algn="l" fontAlgn="b">
                        <a:buNone/>
                      </a:pPr>
                      <a:r>
                        <a:rPr lang="en-US" sz="1000" b="1" i="0" u="none" strike="noStrike">
                          <a:solidFill>
                            <a:srgbClr val="FFFFFF"/>
                          </a:solidFill>
                          <a:effectLst/>
                          <a:latin typeface="Arial" panose="020B0604020202020204" pitchFamily="34" charset="0"/>
                        </a:rPr>
                        <a:t>Equity High Dividend</a:t>
                      </a:r>
                    </a:p>
                  </a:txBody>
                  <a:tcPr marL="9525" marR="9525" marT="9525" marB="0" anchor="b">
                    <a:lnL>
                      <a:noFill/>
                    </a:lnL>
                    <a:lnR>
                      <a:noFill/>
                    </a:lnR>
                    <a:lnT>
                      <a:noFill/>
                    </a:lnT>
                    <a:lnB>
                      <a:noFill/>
                    </a:lnB>
                    <a:solidFill>
                      <a:srgbClr val="CABF96"/>
                    </a:solidFill>
                  </a:tcPr>
                </a:tc>
                <a:tc hMerge="1">
                  <a:txBody>
                    <a:bodyPr/>
                    <a:lstStyle/>
                    <a:p>
                      <a:endParaRPr lang="en-MX"/>
                    </a:p>
                  </a:txBody>
                  <a:tcPr/>
                </a:tc>
                <a:tc>
                  <a:txBody>
                    <a:bodyPr/>
                    <a:lstStyle/>
                    <a:p>
                      <a:pPr algn="ctr" fontAlgn="b">
                        <a:buNone/>
                      </a:pPr>
                      <a:r>
                        <a:rPr lang="en-MX" sz="1000" b="1" i="0" u="none" strike="noStrike">
                          <a:solidFill>
                            <a:srgbClr val="FFFFFF"/>
                          </a:solidFill>
                          <a:effectLst/>
                          <a:latin typeface="Arial" panose="020B0604020202020204" pitchFamily="34" charset="0"/>
                        </a:rPr>
                        <a:t>$700,000</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FFFFFF"/>
                          </a:solidFill>
                          <a:effectLst/>
                          <a:latin typeface="Arial" panose="020B0604020202020204" pitchFamily="34" charset="0"/>
                        </a:rPr>
                        <a:t>23%</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FFFFFF"/>
                          </a:solidFill>
                          <a:effectLst/>
                          <a:latin typeface="Arial" panose="020B0604020202020204" pitchFamily="34" charset="0"/>
                        </a:rPr>
                        <a:t> </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FFFFFF"/>
                          </a:solidFill>
                          <a:effectLst/>
                          <a:latin typeface="Arial" panose="020B0604020202020204" pitchFamily="34" charset="0"/>
                        </a:rPr>
                        <a:t> </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FFFFFF"/>
                          </a:solidFill>
                          <a:effectLst/>
                          <a:latin typeface="Arial" panose="020B0604020202020204" pitchFamily="34" charset="0"/>
                        </a:rPr>
                        <a:t> </a:t>
                      </a:r>
                    </a:p>
                  </a:txBody>
                  <a:tcPr marL="9525" marR="9525" marT="9525" marB="0" anchor="b">
                    <a:lnL>
                      <a:noFill/>
                    </a:lnL>
                    <a:lnR>
                      <a:noFill/>
                    </a:lnR>
                    <a:lnT>
                      <a:noFill/>
                    </a:lnT>
                    <a:lnB>
                      <a:noFill/>
                    </a:lnB>
                    <a:solidFill>
                      <a:srgbClr val="CABF96"/>
                    </a:solidFill>
                  </a:tcPr>
                </a:tc>
                <a:extLst>
                  <a:ext uri="{0D108BD9-81ED-4DB2-BD59-A6C34878D82A}">
                    <a16:rowId xmlns:a16="http://schemas.microsoft.com/office/drawing/2014/main" val="2412808108"/>
                  </a:ext>
                </a:extLst>
              </a:tr>
              <a:tr h="190500">
                <a:tc>
                  <a:txBody>
                    <a:bodyPr/>
                    <a:lstStyle/>
                    <a:p>
                      <a:pPr algn="l" fontAlgn="b">
                        <a:buNone/>
                      </a:pPr>
                      <a:r>
                        <a:rPr lang="en-US" sz="1000" b="0" i="0" u="none" strike="noStrike" dirty="0">
                          <a:solidFill>
                            <a:srgbClr val="041E42"/>
                          </a:solidFill>
                          <a:effectLst/>
                          <a:latin typeface="Arial" panose="020B0604020202020204" pitchFamily="34" charset="0"/>
                        </a:rPr>
                        <a:t>Div</a:t>
                      </a:r>
                    </a:p>
                  </a:txBody>
                  <a:tcPr marL="9525" marR="9525" marT="9525" marB="0" anchor="b">
                    <a:lnL>
                      <a:noFill/>
                    </a:lnL>
                    <a:lnR>
                      <a:noFill/>
                    </a:lnR>
                    <a:lnT>
                      <a:noFill/>
                    </a:lnT>
                    <a:lnB>
                      <a:noFill/>
                    </a:lnB>
                    <a:noFill/>
                  </a:tcPr>
                </a:tc>
                <a:tc>
                  <a:txBody>
                    <a:bodyPr/>
                    <a:lstStyle/>
                    <a:p>
                      <a:pPr algn="l" fontAlgn="b">
                        <a:buNone/>
                      </a:pPr>
                      <a:r>
                        <a:rPr lang="en-US" sz="1000" b="0" i="0" u="none" strike="noStrike" dirty="0">
                          <a:solidFill>
                            <a:srgbClr val="041E42"/>
                          </a:solidFill>
                          <a:effectLst/>
                          <a:latin typeface="Arial" panose="020B0604020202020204" pitchFamily="34" charset="0"/>
                        </a:rPr>
                        <a:t>U.S. Dividend Equity ETF</a:t>
                      </a:r>
                    </a:p>
                  </a:txBody>
                  <a:tcPr marL="9525" marR="9525" marT="9525" marB="0" anchor="b">
                    <a:lnL>
                      <a:noFill/>
                    </a:lnL>
                    <a:lnR>
                      <a:noFill/>
                    </a:lnR>
                    <a:lnT>
                      <a:noFill/>
                    </a:lnT>
                    <a:lnB>
                      <a:noFill/>
                    </a:lnB>
                    <a:noFill/>
                  </a:tcPr>
                </a:tc>
                <a:tc>
                  <a:txBody>
                    <a:bodyPr/>
                    <a:lstStyle/>
                    <a:p>
                      <a:pPr algn="ctr" fontAlgn="b">
                        <a:buNone/>
                      </a:pPr>
                      <a:r>
                        <a:rPr lang="en-MX" sz="1000" b="0" i="0" u="none" strike="noStrike">
                          <a:solidFill>
                            <a:srgbClr val="041E42"/>
                          </a:solidFill>
                          <a:effectLst/>
                          <a:latin typeface="Arial" panose="020B0604020202020204" pitchFamily="34" charset="0"/>
                        </a:rPr>
                        <a:t>$700,000</a:t>
                      </a:r>
                    </a:p>
                  </a:txBody>
                  <a:tcPr marL="9525" marR="9525" marT="9525" marB="0" anchor="b">
                    <a:lnL>
                      <a:noFill/>
                    </a:lnL>
                    <a:lnR>
                      <a:noFill/>
                    </a:lnR>
                    <a:lnT>
                      <a:noFill/>
                    </a:lnT>
                    <a:lnB>
                      <a:noFill/>
                    </a:lnB>
                    <a:noFill/>
                  </a:tcPr>
                </a:tc>
                <a:tc>
                  <a:txBody>
                    <a:bodyPr/>
                    <a:lstStyle/>
                    <a:p>
                      <a:pPr algn="ctr" fontAlgn="b">
                        <a:buNone/>
                      </a:pPr>
                      <a:r>
                        <a:rPr lang="en-MX" sz="1000" b="0" i="0" u="none" strike="noStrike">
                          <a:solidFill>
                            <a:srgbClr val="041E42"/>
                          </a:solidFill>
                          <a:effectLst/>
                          <a:latin typeface="Arial" panose="020B0604020202020204" pitchFamily="34" charset="0"/>
                        </a:rPr>
                        <a:t>23%</a:t>
                      </a:r>
                    </a:p>
                  </a:txBody>
                  <a:tcPr marL="9525" marR="9525" marT="9525" marB="0" anchor="b">
                    <a:lnL>
                      <a:noFill/>
                    </a:lnL>
                    <a:lnR>
                      <a:noFill/>
                    </a:lnR>
                    <a:lnT>
                      <a:noFill/>
                    </a:lnT>
                    <a:lnB>
                      <a:noFill/>
                    </a:lnB>
                    <a:noFill/>
                  </a:tcPr>
                </a:tc>
                <a:tc>
                  <a:txBody>
                    <a:bodyPr/>
                    <a:lstStyle/>
                    <a:p>
                      <a:pPr algn="ctr" fontAlgn="b">
                        <a:buNone/>
                      </a:pPr>
                      <a:r>
                        <a:rPr lang="en-MX" sz="1000" b="0" i="0" u="none" strike="noStrike">
                          <a:solidFill>
                            <a:srgbClr val="00B050"/>
                          </a:solidFill>
                          <a:effectLst/>
                          <a:latin typeface="Arial" panose="020B0604020202020204" pitchFamily="34" charset="0"/>
                        </a:rPr>
                        <a:t>13.7%</a:t>
                      </a:r>
                    </a:p>
                  </a:txBody>
                  <a:tcPr marL="9525" marR="9525" marT="9525" marB="0" anchor="b">
                    <a:lnL>
                      <a:noFill/>
                    </a:lnL>
                    <a:lnR>
                      <a:noFill/>
                    </a:lnR>
                    <a:lnT>
                      <a:noFill/>
                    </a:lnT>
                    <a:lnB>
                      <a:noFill/>
                    </a:lnB>
                    <a:noFill/>
                  </a:tcPr>
                </a:tc>
                <a:tc>
                  <a:txBody>
                    <a:bodyPr/>
                    <a:lstStyle/>
                    <a:p>
                      <a:pPr algn="ctr" fontAlgn="b">
                        <a:buNone/>
                      </a:pPr>
                      <a:r>
                        <a:rPr lang="en-MX" sz="1000" b="0" i="0" u="none" strike="noStrike">
                          <a:solidFill>
                            <a:srgbClr val="00B050"/>
                          </a:solidFill>
                          <a:effectLst/>
                          <a:latin typeface="Arial" panose="020B0604020202020204" pitchFamily="34" charset="0"/>
                        </a:rPr>
                        <a:t>3.8%</a:t>
                      </a:r>
                    </a:p>
                  </a:txBody>
                  <a:tcPr marL="9525" marR="9525" marT="9525" marB="0" anchor="b">
                    <a:lnL>
                      <a:noFill/>
                    </a:lnL>
                    <a:lnR>
                      <a:noFill/>
                    </a:lnR>
                    <a:lnT>
                      <a:noFill/>
                    </a:lnT>
                    <a:lnB>
                      <a:noFill/>
                    </a:lnB>
                    <a:noFill/>
                  </a:tcPr>
                </a:tc>
                <a:tc>
                  <a:txBody>
                    <a:bodyPr/>
                    <a:lstStyle/>
                    <a:p>
                      <a:pPr algn="ctr" fontAlgn="b">
                        <a:buNone/>
                      </a:pPr>
                      <a:r>
                        <a:rPr lang="en-MX" sz="1000" b="0" i="0" u="none" strike="noStrike">
                          <a:solidFill>
                            <a:srgbClr val="041E42"/>
                          </a:solidFill>
                          <a:effectLst/>
                          <a:latin typeface="Arial" panose="020B0604020202020204" pitchFamily="34" charset="0"/>
                        </a:rPr>
                        <a:t>15.7%</a:t>
                      </a:r>
                    </a:p>
                  </a:txBody>
                  <a:tcPr marL="9525" marR="9525" marT="9525" marB="0" anchor="b">
                    <a:lnL>
                      <a:noFill/>
                    </a:lnL>
                    <a:lnR>
                      <a:noFill/>
                    </a:lnR>
                    <a:lnT>
                      <a:noFill/>
                    </a:lnT>
                    <a:lnB>
                      <a:noFill/>
                    </a:lnB>
                    <a:noFill/>
                  </a:tcPr>
                </a:tc>
                <a:extLst>
                  <a:ext uri="{0D108BD9-81ED-4DB2-BD59-A6C34878D82A}">
                    <a16:rowId xmlns:a16="http://schemas.microsoft.com/office/drawing/2014/main" val="1858538910"/>
                  </a:ext>
                </a:extLst>
              </a:tr>
              <a:tr h="190500">
                <a:tc>
                  <a:txBody>
                    <a:bodyPr/>
                    <a:lstStyle/>
                    <a:p>
                      <a:pPr algn="l" fontAlgn="b">
                        <a:buNone/>
                      </a:pPr>
                      <a:r>
                        <a:rPr lang="en-US" sz="1000" b="1" i="0" u="none" strike="noStrike">
                          <a:solidFill>
                            <a:srgbClr val="FFFFFF"/>
                          </a:solidFill>
                          <a:effectLst/>
                          <a:latin typeface="Arial" panose="020B0604020202020204" pitchFamily="34" charset="0"/>
                        </a:rPr>
                        <a:t>Equity</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13151A"/>
                          </a:solidFill>
                          <a:effectLst/>
                          <a:latin typeface="Arial" panose="020B0604020202020204" pitchFamily="34" charset="0"/>
                        </a:rPr>
                        <a:t> </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FFFFFF"/>
                          </a:solidFill>
                          <a:effectLst/>
                          <a:latin typeface="Arial" panose="020B0604020202020204" pitchFamily="34" charset="0"/>
                        </a:rPr>
                        <a:t>$2,000,000</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FFFFFF"/>
                          </a:solidFill>
                          <a:effectLst/>
                          <a:latin typeface="Arial" panose="020B0604020202020204" pitchFamily="34" charset="0"/>
                        </a:rPr>
                        <a:t>67%</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FFFFFF"/>
                          </a:solidFill>
                          <a:effectLst/>
                          <a:latin typeface="Arial" panose="020B0604020202020204" pitchFamily="34" charset="0"/>
                        </a:rPr>
                        <a:t> </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FFFFFF"/>
                          </a:solidFill>
                          <a:effectLst/>
                          <a:latin typeface="Arial" panose="020B0604020202020204" pitchFamily="34" charset="0"/>
                        </a:rPr>
                        <a:t> </a:t>
                      </a:r>
                    </a:p>
                  </a:txBody>
                  <a:tcPr marL="9525" marR="9525" marT="9525" marB="0" anchor="b">
                    <a:lnL>
                      <a:noFill/>
                    </a:lnL>
                    <a:lnR>
                      <a:noFill/>
                    </a:lnR>
                    <a:lnT>
                      <a:noFill/>
                    </a:lnT>
                    <a:lnB>
                      <a:noFill/>
                    </a:lnB>
                    <a:solidFill>
                      <a:srgbClr val="CABF96"/>
                    </a:solidFill>
                  </a:tcPr>
                </a:tc>
                <a:tc>
                  <a:txBody>
                    <a:bodyPr/>
                    <a:lstStyle/>
                    <a:p>
                      <a:pPr algn="ctr" fontAlgn="b">
                        <a:buNone/>
                      </a:pPr>
                      <a:r>
                        <a:rPr lang="en-MX" sz="1000" b="1" i="0" u="none" strike="noStrike">
                          <a:solidFill>
                            <a:srgbClr val="FFFFFF"/>
                          </a:solidFill>
                          <a:effectLst/>
                          <a:latin typeface="Arial" panose="020B0604020202020204" pitchFamily="34" charset="0"/>
                        </a:rPr>
                        <a:t> </a:t>
                      </a:r>
                    </a:p>
                  </a:txBody>
                  <a:tcPr marL="9525" marR="9525" marT="9525" marB="0" anchor="b">
                    <a:lnL>
                      <a:noFill/>
                    </a:lnL>
                    <a:lnR>
                      <a:noFill/>
                    </a:lnR>
                    <a:lnT>
                      <a:noFill/>
                    </a:lnT>
                    <a:lnB>
                      <a:noFill/>
                    </a:lnB>
                    <a:solidFill>
                      <a:srgbClr val="CABF96"/>
                    </a:solidFill>
                  </a:tcPr>
                </a:tc>
                <a:extLst>
                  <a:ext uri="{0D108BD9-81ED-4DB2-BD59-A6C34878D82A}">
                    <a16:rowId xmlns:a16="http://schemas.microsoft.com/office/drawing/2014/main" val="2760648625"/>
                  </a:ext>
                </a:extLst>
              </a:tr>
              <a:tr h="190500">
                <a:tc>
                  <a:txBody>
                    <a:bodyPr/>
                    <a:lstStyle/>
                    <a:p>
                      <a:pPr algn="l" fontAlgn="b">
                        <a:buNone/>
                      </a:pPr>
                      <a:r>
                        <a:rPr lang="en-US" sz="1000" b="0" i="0" u="none" strike="noStrike" dirty="0">
                          <a:solidFill>
                            <a:srgbClr val="041E42"/>
                          </a:solidFill>
                          <a:effectLst/>
                          <a:latin typeface="Arial" panose="020B0604020202020204" pitchFamily="34" charset="0"/>
                        </a:rPr>
                        <a:t>S&amp;P</a:t>
                      </a:r>
                    </a:p>
                  </a:txBody>
                  <a:tcPr marL="9525" marR="9525" marT="9525" marB="0" anchor="b">
                    <a:lnL>
                      <a:noFill/>
                    </a:lnL>
                    <a:lnR>
                      <a:noFill/>
                    </a:lnR>
                    <a:lnT>
                      <a:noFill/>
                    </a:lnT>
                    <a:lnB>
                      <a:noFill/>
                    </a:lnB>
                    <a:solidFill>
                      <a:srgbClr val="F2F2F2"/>
                    </a:solidFill>
                  </a:tcPr>
                </a:tc>
                <a:tc>
                  <a:txBody>
                    <a:bodyPr/>
                    <a:lstStyle/>
                    <a:p>
                      <a:pPr algn="l" fontAlgn="b">
                        <a:buNone/>
                      </a:pPr>
                      <a:r>
                        <a:rPr lang="en-US" sz="1000" b="0" i="0" u="none" strike="noStrike" dirty="0">
                          <a:solidFill>
                            <a:srgbClr val="041E42"/>
                          </a:solidFill>
                          <a:effectLst/>
                          <a:latin typeface="Arial" panose="020B0604020202020204" pitchFamily="34" charset="0"/>
                        </a:rPr>
                        <a:t>S&amp;P 500 ETF</a:t>
                      </a:r>
                    </a:p>
                  </a:txBody>
                  <a:tcPr marL="9525" marR="9525" marT="9525" marB="0" anchor="b">
                    <a:lnL>
                      <a:noFill/>
                    </a:lnL>
                    <a:lnR>
                      <a:noFill/>
                    </a:lnR>
                    <a:lnT>
                      <a:noFill/>
                    </a:lnT>
                    <a:lnB>
                      <a:noFill/>
                    </a:lnB>
                    <a:solidFill>
                      <a:srgbClr val="F2F2F2"/>
                    </a:solidFill>
                  </a:tcPr>
                </a:tc>
                <a:tc>
                  <a:txBody>
                    <a:bodyPr/>
                    <a:lstStyle/>
                    <a:p>
                      <a:pPr algn="ctr" fontAlgn="b">
                        <a:buNone/>
                      </a:pPr>
                      <a:r>
                        <a:rPr lang="en-MX" sz="1000" b="0" i="0" u="none" strike="noStrike">
                          <a:solidFill>
                            <a:srgbClr val="041E42"/>
                          </a:solidFill>
                          <a:effectLst/>
                          <a:latin typeface="Arial" panose="020B0604020202020204" pitchFamily="34" charset="0"/>
                        </a:rPr>
                        <a:t>$2,000,000</a:t>
                      </a:r>
                    </a:p>
                  </a:txBody>
                  <a:tcPr marL="9525" marR="9525" marT="9525" marB="0" anchor="b">
                    <a:lnL>
                      <a:noFill/>
                    </a:lnL>
                    <a:lnR>
                      <a:noFill/>
                    </a:lnR>
                    <a:lnT>
                      <a:noFill/>
                    </a:lnT>
                    <a:lnB>
                      <a:noFill/>
                    </a:lnB>
                    <a:solidFill>
                      <a:srgbClr val="F2F2F2"/>
                    </a:solidFill>
                  </a:tcPr>
                </a:tc>
                <a:tc>
                  <a:txBody>
                    <a:bodyPr/>
                    <a:lstStyle/>
                    <a:p>
                      <a:pPr algn="ctr" fontAlgn="b">
                        <a:buNone/>
                      </a:pPr>
                      <a:r>
                        <a:rPr lang="en-MX" sz="1000" b="0" i="0" u="none" strike="noStrike">
                          <a:solidFill>
                            <a:srgbClr val="041E42"/>
                          </a:solidFill>
                          <a:effectLst/>
                          <a:latin typeface="Arial" panose="020B0604020202020204" pitchFamily="34" charset="0"/>
                        </a:rPr>
                        <a:t>67%</a:t>
                      </a:r>
                    </a:p>
                  </a:txBody>
                  <a:tcPr marL="9525" marR="9525" marT="9525" marB="0" anchor="b">
                    <a:lnL>
                      <a:noFill/>
                    </a:lnL>
                    <a:lnR>
                      <a:noFill/>
                    </a:lnR>
                    <a:lnT>
                      <a:noFill/>
                    </a:lnT>
                    <a:lnB>
                      <a:noFill/>
                    </a:lnB>
                    <a:solidFill>
                      <a:srgbClr val="F2F2F2"/>
                    </a:solidFill>
                  </a:tcPr>
                </a:tc>
                <a:tc>
                  <a:txBody>
                    <a:bodyPr/>
                    <a:lstStyle/>
                    <a:p>
                      <a:pPr algn="ctr" fontAlgn="b">
                        <a:buNone/>
                      </a:pPr>
                      <a:r>
                        <a:rPr lang="en-MX" sz="1000" b="0" i="0" u="none" strike="noStrike">
                          <a:solidFill>
                            <a:srgbClr val="00B050"/>
                          </a:solidFill>
                          <a:effectLst/>
                          <a:latin typeface="Arial" panose="020B0604020202020204" pitchFamily="34" charset="0"/>
                        </a:rPr>
                        <a:t>15.0%</a:t>
                      </a:r>
                    </a:p>
                  </a:txBody>
                  <a:tcPr marL="9525" marR="9525" marT="9525" marB="0" anchor="b">
                    <a:lnL>
                      <a:noFill/>
                    </a:lnL>
                    <a:lnR>
                      <a:noFill/>
                    </a:lnR>
                    <a:lnT>
                      <a:noFill/>
                    </a:lnT>
                    <a:lnB>
                      <a:noFill/>
                    </a:lnB>
                    <a:solidFill>
                      <a:srgbClr val="F2F2F2"/>
                    </a:solidFill>
                  </a:tcPr>
                </a:tc>
                <a:tc>
                  <a:txBody>
                    <a:bodyPr/>
                    <a:lstStyle/>
                    <a:p>
                      <a:pPr algn="ctr" fontAlgn="b">
                        <a:buNone/>
                      </a:pPr>
                      <a:r>
                        <a:rPr lang="en-MX" sz="1000" b="0" i="0" u="none" strike="noStrike">
                          <a:solidFill>
                            <a:srgbClr val="00B050"/>
                          </a:solidFill>
                          <a:effectLst/>
                          <a:latin typeface="Arial" panose="020B0604020202020204" pitchFamily="34" charset="0"/>
                        </a:rPr>
                        <a:t>1.2%</a:t>
                      </a:r>
                    </a:p>
                  </a:txBody>
                  <a:tcPr marL="9525" marR="9525" marT="9525" marB="0" anchor="b">
                    <a:lnL>
                      <a:noFill/>
                    </a:lnL>
                    <a:lnR>
                      <a:noFill/>
                    </a:lnR>
                    <a:lnT>
                      <a:noFill/>
                    </a:lnT>
                    <a:lnB>
                      <a:noFill/>
                    </a:lnB>
                    <a:solidFill>
                      <a:srgbClr val="F2F2F2"/>
                    </a:solidFill>
                  </a:tcPr>
                </a:tc>
                <a:tc>
                  <a:txBody>
                    <a:bodyPr/>
                    <a:lstStyle/>
                    <a:p>
                      <a:pPr algn="ctr" fontAlgn="b">
                        <a:buNone/>
                      </a:pPr>
                      <a:r>
                        <a:rPr lang="en-MX" sz="1000" b="0" i="0" u="none" strike="noStrike">
                          <a:solidFill>
                            <a:srgbClr val="041E42"/>
                          </a:solidFill>
                          <a:effectLst/>
                          <a:latin typeface="Arial" panose="020B0604020202020204" pitchFamily="34" charset="0"/>
                        </a:rPr>
                        <a:t>16.9%</a:t>
                      </a:r>
                    </a:p>
                  </a:txBody>
                  <a:tcPr marL="9525" marR="9525" marT="9525" marB="0" anchor="b">
                    <a:lnL>
                      <a:noFill/>
                    </a:lnL>
                    <a:lnR>
                      <a:noFill/>
                    </a:lnR>
                    <a:lnT>
                      <a:noFill/>
                    </a:lnT>
                    <a:lnB>
                      <a:noFill/>
                    </a:lnB>
                    <a:solidFill>
                      <a:srgbClr val="F2F2F2"/>
                    </a:solidFill>
                  </a:tcPr>
                </a:tc>
                <a:extLst>
                  <a:ext uri="{0D108BD9-81ED-4DB2-BD59-A6C34878D82A}">
                    <a16:rowId xmlns:a16="http://schemas.microsoft.com/office/drawing/2014/main" val="1373820565"/>
                  </a:ext>
                </a:extLst>
              </a:tr>
              <a:tr h="190500">
                <a:tc gridSpan="2">
                  <a:txBody>
                    <a:bodyPr/>
                    <a:lstStyle/>
                    <a:p>
                      <a:pPr algn="ctr" fontAlgn="b">
                        <a:buNone/>
                      </a:pPr>
                      <a:r>
                        <a:rPr lang="en-US" sz="1000" b="1" i="0" u="none" strike="noStrike" dirty="0">
                          <a:solidFill>
                            <a:srgbClr val="041E42"/>
                          </a:solidFill>
                          <a:effectLst/>
                          <a:latin typeface="Arial" panose="020B0604020202020204" pitchFamily="34" charset="0"/>
                        </a:rPr>
                        <a:t>Total</a:t>
                      </a:r>
                    </a:p>
                  </a:txBody>
                  <a:tcPr marL="9525" marR="9525" marT="9525" marB="0" anchor="b">
                    <a:lnL>
                      <a:noFill/>
                    </a:lnL>
                    <a:lnR>
                      <a:noFill/>
                    </a:lnR>
                    <a:lnT>
                      <a:noFill/>
                    </a:lnT>
                    <a:lnB>
                      <a:noFill/>
                    </a:lnB>
                    <a:solidFill>
                      <a:srgbClr val="BFBFBF"/>
                    </a:solidFill>
                  </a:tcPr>
                </a:tc>
                <a:tc hMerge="1">
                  <a:txBody>
                    <a:bodyPr/>
                    <a:lstStyle/>
                    <a:p>
                      <a:endParaRPr lang="en-MX"/>
                    </a:p>
                  </a:txBody>
                  <a:tcPr/>
                </a:tc>
                <a:tc>
                  <a:txBody>
                    <a:bodyPr/>
                    <a:lstStyle/>
                    <a:p>
                      <a:pPr algn="ctr" fontAlgn="b">
                        <a:buNone/>
                      </a:pPr>
                      <a:r>
                        <a:rPr lang="en-MX" sz="1000" b="1" i="0" u="none" strike="noStrike">
                          <a:solidFill>
                            <a:srgbClr val="041E42"/>
                          </a:solidFill>
                          <a:effectLst/>
                          <a:latin typeface="Arial" panose="020B0604020202020204" pitchFamily="34" charset="0"/>
                        </a:rPr>
                        <a:t>$3,000,000</a:t>
                      </a:r>
                    </a:p>
                  </a:txBody>
                  <a:tcPr marL="9525" marR="9525" marT="9525" marB="0" anchor="b">
                    <a:lnL>
                      <a:noFill/>
                    </a:lnL>
                    <a:lnR>
                      <a:noFill/>
                    </a:lnR>
                    <a:lnT>
                      <a:noFill/>
                    </a:lnT>
                    <a:lnB>
                      <a:noFill/>
                    </a:lnB>
                    <a:solidFill>
                      <a:srgbClr val="BFBFBF"/>
                    </a:solidFill>
                  </a:tcPr>
                </a:tc>
                <a:tc>
                  <a:txBody>
                    <a:bodyPr/>
                    <a:lstStyle/>
                    <a:p>
                      <a:pPr algn="ctr" fontAlgn="b">
                        <a:buNone/>
                      </a:pPr>
                      <a:r>
                        <a:rPr lang="en-MX" sz="1000" b="1" i="0" u="none" strike="noStrike">
                          <a:solidFill>
                            <a:srgbClr val="041E42"/>
                          </a:solidFill>
                          <a:effectLst/>
                          <a:latin typeface="Arial" panose="020B0604020202020204" pitchFamily="34" charset="0"/>
                        </a:rPr>
                        <a:t>100%</a:t>
                      </a:r>
                    </a:p>
                  </a:txBody>
                  <a:tcPr marL="9525" marR="9525" marT="9525" marB="0" anchor="b">
                    <a:lnL>
                      <a:noFill/>
                    </a:lnL>
                    <a:lnR>
                      <a:noFill/>
                    </a:lnR>
                    <a:lnT>
                      <a:noFill/>
                    </a:lnT>
                    <a:lnB>
                      <a:noFill/>
                    </a:lnB>
                    <a:solidFill>
                      <a:srgbClr val="BFBFBF"/>
                    </a:solidFill>
                  </a:tcPr>
                </a:tc>
                <a:tc>
                  <a:txBody>
                    <a:bodyPr/>
                    <a:lstStyle/>
                    <a:p>
                      <a:pPr algn="ctr" fontAlgn="b">
                        <a:buNone/>
                      </a:pPr>
                      <a:r>
                        <a:rPr lang="en-MX" sz="1000" b="1" i="0" u="none" strike="noStrike" dirty="0">
                          <a:solidFill>
                            <a:srgbClr val="041E42"/>
                          </a:solidFill>
                          <a:effectLst/>
                          <a:latin typeface="Arial" panose="020B0604020202020204" pitchFamily="34" charset="0"/>
                        </a:rPr>
                        <a:t>13.6%</a:t>
                      </a:r>
                    </a:p>
                  </a:txBody>
                  <a:tcPr marL="9525" marR="9525" marT="9525" marB="0" anchor="b">
                    <a:lnL>
                      <a:noFill/>
                    </a:lnL>
                    <a:lnR>
                      <a:noFill/>
                    </a:lnR>
                    <a:lnT>
                      <a:noFill/>
                    </a:lnT>
                    <a:lnB>
                      <a:noFill/>
                    </a:lnB>
                    <a:solidFill>
                      <a:srgbClr val="BFBFBF"/>
                    </a:solidFill>
                  </a:tcPr>
                </a:tc>
                <a:tc>
                  <a:txBody>
                    <a:bodyPr/>
                    <a:lstStyle/>
                    <a:p>
                      <a:pPr algn="ctr" fontAlgn="b">
                        <a:buNone/>
                      </a:pPr>
                      <a:r>
                        <a:rPr lang="en-MX" sz="1000" b="1" i="0" u="none" strike="noStrike" dirty="0">
                          <a:solidFill>
                            <a:srgbClr val="041E42"/>
                          </a:solidFill>
                          <a:effectLst/>
                          <a:latin typeface="Arial" panose="020B0604020202020204" pitchFamily="34" charset="0"/>
                        </a:rPr>
                        <a:t>2.1%</a:t>
                      </a:r>
                    </a:p>
                  </a:txBody>
                  <a:tcPr marL="9525" marR="9525" marT="9525" marB="0" anchor="b">
                    <a:lnL>
                      <a:noFill/>
                    </a:lnL>
                    <a:lnR>
                      <a:noFill/>
                    </a:lnR>
                    <a:lnT>
                      <a:noFill/>
                    </a:lnT>
                    <a:lnB>
                      <a:noFill/>
                    </a:lnB>
                    <a:solidFill>
                      <a:srgbClr val="BFBFBF"/>
                    </a:solidFill>
                  </a:tcPr>
                </a:tc>
                <a:tc>
                  <a:txBody>
                    <a:bodyPr/>
                    <a:lstStyle/>
                    <a:p>
                      <a:pPr algn="ctr" fontAlgn="b">
                        <a:buNone/>
                      </a:pPr>
                      <a:r>
                        <a:rPr lang="en-MX" sz="1000" b="1" i="0" u="none" strike="noStrike" dirty="0">
                          <a:solidFill>
                            <a:srgbClr val="041E42"/>
                          </a:solidFill>
                          <a:effectLst/>
                          <a:latin typeface="Arial" panose="020B0604020202020204" pitchFamily="34" charset="0"/>
                        </a:rPr>
                        <a:t>15.9%</a:t>
                      </a:r>
                    </a:p>
                  </a:txBody>
                  <a:tcPr marL="9525" marR="9525" marT="9525" marB="0" anchor="b">
                    <a:lnL>
                      <a:noFill/>
                    </a:lnL>
                    <a:lnR>
                      <a:noFill/>
                    </a:lnR>
                    <a:lnT>
                      <a:noFill/>
                    </a:lnT>
                    <a:lnB>
                      <a:noFill/>
                    </a:lnB>
                    <a:solidFill>
                      <a:srgbClr val="BFBFBF"/>
                    </a:solidFill>
                  </a:tcPr>
                </a:tc>
                <a:extLst>
                  <a:ext uri="{0D108BD9-81ED-4DB2-BD59-A6C34878D82A}">
                    <a16:rowId xmlns:a16="http://schemas.microsoft.com/office/drawing/2014/main" val="3990965436"/>
                  </a:ext>
                </a:extLst>
              </a:tr>
            </a:tbl>
          </a:graphicData>
        </a:graphic>
      </p:graphicFrame>
      <p:sp>
        <p:nvSpPr>
          <p:cNvPr id="14" name="TextBox 13">
            <a:extLst>
              <a:ext uri="{FF2B5EF4-FFF2-40B4-BE49-F238E27FC236}">
                <a16:creationId xmlns:a16="http://schemas.microsoft.com/office/drawing/2014/main" id="{85884D37-24BA-5977-15B1-5B9F0EEDF227}"/>
              </a:ext>
            </a:extLst>
          </p:cNvPr>
          <p:cNvSpPr txBox="1"/>
          <p:nvPr/>
        </p:nvSpPr>
        <p:spPr>
          <a:xfrm>
            <a:off x="523607" y="4263329"/>
            <a:ext cx="5005824" cy="1443087"/>
          </a:xfrm>
          <a:prstGeom prst="rect">
            <a:avLst/>
          </a:prstGeom>
          <a:noFill/>
        </p:spPr>
        <p:txBody>
          <a:bodyPr wrap="square" rtlCol="0">
            <a:spAutoFit/>
          </a:bodyPr>
          <a:lstStyle/>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Recibir dividendos de </a:t>
            </a:r>
            <a:r>
              <a:rPr kumimoji="0" lang="en-MX"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VOO</a:t>
            </a:r>
            <a:r>
              <a:rPr kumimoji="0" lang="en-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y </a:t>
            </a:r>
            <a:r>
              <a:rPr kumimoji="0" lang="en-MX"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SCHD</a:t>
            </a:r>
            <a:r>
              <a:rPr kumimoji="0" lang="en-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y cupones de </a:t>
            </a:r>
            <a:r>
              <a:rPr kumimoji="0" lang="en-MX"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SHV</a:t>
            </a:r>
            <a:r>
              <a:rPr kumimoji="0" lang="en-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Vender </a:t>
            </a:r>
            <a:r>
              <a:rPr kumimoji="0" lang="en-MX"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6% del VOO al año</a:t>
            </a:r>
            <a:r>
              <a:rPr kumimoji="0" lang="en-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dividido en ventas mensuales de 0.5%.</a:t>
            </a:r>
          </a:p>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 </a:t>
            </a:r>
            <a:r>
              <a:rPr kumimoji="0" lang="en-MX"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rebalanceo</a:t>
            </a:r>
            <a:r>
              <a:rPr kumimoji="0" lang="en-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se realiza </a:t>
            </a:r>
            <a:r>
              <a:rPr kumimoji="0" lang="en-MX"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automáticamente</a:t>
            </a:r>
            <a:r>
              <a:rPr kumimoji="0" lang="en-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porque el </a:t>
            </a:r>
            <a:r>
              <a:rPr kumimoji="0" lang="en-MX"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S&amp;P 500 </a:t>
            </a:r>
            <a:r>
              <a:rPr kumimoji="0" lang="en-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 ajusta por </a:t>
            </a:r>
            <a:r>
              <a:rPr kumimoji="0" lang="en-MX"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capitalización de mercado </a:t>
            </a:r>
            <a:r>
              <a:rPr kumimoji="0" lang="en-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 actualiza las emisoras cada seis meses.</a:t>
            </a:r>
          </a:p>
        </p:txBody>
      </p:sp>
      <p:sp>
        <p:nvSpPr>
          <p:cNvPr id="15" name="CuadroTexto 3">
            <a:extLst>
              <a:ext uri="{FF2B5EF4-FFF2-40B4-BE49-F238E27FC236}">
                <a16:creationId xmlns:a16="http://schemas.microsoft.com/office/drawing/2014/main" id="{62FA6E73-4D4D-2DED-B988-E62946EBA927}"/>
              </a:ext>
            </a:extLst>
          </p:cNvPr>
          <p:cNvSpPr txBox="1"/>
          <p:nvPr/>
        </p:nvSpPr>
        <p:spPr>
          <a:xfrm>
            <a:off x="515999" y="3986330"/>
            <a:ext cx="303709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Estrategia</a:t>
            </a:r>
          </a:p>
        </p:txBody>
      </p:sp>
      <p:cxnSp>
        <p:nvCxnSpPr>
          <p:cNvPr id="18" name="Conector recto 5">
            <a:extLst>
              <a:ext uri="{FF2B5EF4-FFF2-40B4-BE49-F238E27FC236}">
                <a16:creationId xmlns:a16="http://schemas.microsoft.com/office/drawing/2014/main" id="{4980BCF1-D55C-9805-4685-D8FB83009BAF}"/>
              </a:ext>
            </a:extLst>
          </p:cNvPr>
          <p:cNvCxnSpPr>
            <a:cxnSpLocks/>
          </p:cNvCxnSpPr>
          <p:nvPr/>
        </p:nvCxnSpPr>
        <p:spPr>
          <a:xfrm>
            <a:off x="428858" y="4277994"/>
            <a:ext cx="5667141" cy="0"/>
          </a:xfrm>
          <a:prstGeom prst="line">
            <a:avLst/>
          </a:prstGeom>
          <a:ln w="12700"/>
        </p:spPr>
        <p:style>
          <a:lnRef idx="1">
            <a:schemeClr val="dk1"/>
          </a:lnRef>
          <a:fillRef idx="0">
            <a:schemeClr val="dk1"/>
          </a:fillRef>
          <a:effectRef idx="0">
            <a:schemeClr val="dk1"/>
          </a:effectRef>
          <a:fontRef idx="minor">
            <a:schemeClr val="tx1"/>
          </a:fontRef>
        </p:style>
      </p:cxnSp>
      <p:sp>
        <p:nvSpPr>
          <p:cNvPr id="4" name="Rectangle 3">
            <a:extLst>
              <a:ext uri="{FF2B5EF4-FFF2-40B4-BE49-F238E27FC236}">
                <a16:creationId xmlns:a16="http://schemas.microsoft.com/office/drawing/2014/main" id="{82E7A140-6149-B8FA-A1D8-3639B7BFA02B}"/>
              </a:ext>
            </a:extLst>
          </p:cNvPr>
          <p:cNvSpPr/>
          <p:nvPr/>
        </p:nvSpPr>
        <p:spPr>
          <a:xfrm>
            <a:off x="9621470" y="6073615"/>
            <a:ext cx="716203" cy="150829"/>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X"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9" name="Rectangle 3">
            <a:extLst>
              <a:ext uri="{FF2B5EF4-FFF2-40B4-BE49-F238E27FC236}">
                <a16:creationId xmlns:a16="http://schemas.microsoft.com/office/drawing/2014/main" id="{A11781DC-9F46-3032-8636-B1276244F8A3}"/>
              </a:ext>
            </a:extLst>
          </p:cNvPr>
          <p:cNvSpPr/>
          <p:nvPr/>
        </p:nvSpPr>
        <p:spPr>
          <a:xfrm>
            <a:off x="10337674" y="5926607"/>
            <a:ext cx="828415" cy="150829"/>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X"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051181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7AFBA-4377-EF23-5114-F6E24D5C5C4D}"/>
            </a:ext>
          </a:extLst>
        </p:cNvPr>
        <p:cNvGrpSpPr/>
        <p:nvPr/>
      </p:nvGrpSpPr>
      <p:grpSpPr>
        <a:xfrm>
          <a:off x="0" y="0"/>
          <a:ext cx="0" cy="0"/>
          <a:chOff x="0" y="0"/>
          <a:chExt cx="0" cy="0"/>
        </a:xfrm>
      </p:grpSpPr>
      <p:sp>
        <p:nvSpPr>
          <p:cNvPr id="2" name="Marcador de texto 1">
            <a:extLst>
              <a:ext uri="{FF2B5EF4-FFF2-40B4-BE49-F238E27FC236}">
                <a16:creationId xmlns:a16="http://schemas.microsoft.com/office/drawing/2014/main" id="{153EB00D-26DB-26FD-BC41-EFC990BDA040}"/>
              </a:ext>
            </a:extLst>
          </p:cNvPr>
          <p:cNvSpPr>
            <a:spLocks noGrp="1"/>
          </p:cNvSpPr>
          <p:nvPr>
            <p:ph type="body" sz="quarter" idx="11"/>
          </p:nvPr>
        </p:nvSpPr>
        <p:spPr/>
        <p:txBody>
          <a:bodyPr/>
          <a:lstStyle/>
          <a:p>
            <a:endParaRPr lang="es-MX" dirty="0"/>
          </a:p>
        </p:txBody>
      </p:sp>
      <p:sp>
        <p:nvSpPr>
          <p:cNvPr id="3" name="Título 2">
            <a:extLst>
              <a:ext uri="{FF2B5EF4-FFF2-40B4-BE49-F238E27FC236}">
                <a16:creationId xmlns:a16="http://schemas.microsoft.com/office/drawing/2014/main" id="{FE62918F-A927-1FEF-9C09-2085C5AF0DA8}"/>
              </a:ext>
            </a:extLst>
          </p:cNvPr>
          <p:cNvSpPr>
            <a:spLocks noGrp="1"/>
          </p:cNvSpPr>
          <p:nvPr>
            <p:ph type="title"/>
          </p:nvPr>
        </p:nvSpPr>
        <p:spPr>
          <a:xfrm>
            <a:off x="516000" y="221385"/>
            <a:ext cx="11160000" cy="701598"/>
          </a:xfrm>
        </p:spPr>
        <p:txBody>
          <a:bodyPr>
            <a:normAutofit fontScale="90000"/>
          </a:bodyPr>
          <a:lstStyle/>
          <a:p>
            <a:r>
              <a:rPr lang="es-MX" b="1" dirty="0"/>
              <a:t>Con la estrategia, hay mayor posibilidad de crecer el capital y recibir un flujo anual mayor que con solo Treasuries (SHV).</a:t>
            </a:r>
          </a:p>
        </p:txBody>
      </p:sp>
      <p:sp>
        <p:nvSpPr>
          <p:cNvPr id="7" name="CuadroTexto 3">
            <a:extLst>
              <a:ext uri="{FF2B5EF4-FFF2-40B4-BE49-F238E27FC236}">
                <a16:creationId xmlns:a16="http://schemas.microsoft.com/office/drawing/2014/main" id="{C3E5C90D-A115-E0A5-D78A-D164C317B531}"/>
              </a:ext>
            </a:extLst>
          </p:cNvPr>
          <p:cNvSpPr txBox="1"/>
          <p:nvPr/>
        </p:nvSpPr>
        <p:spPr>
          <a:xfrm>
            <a:off x="636016" y="948493"/>
            <a:ext cx="5178891" cy="6309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 la estrategia el capital crece de 3 MDD a 4 MDD con los flujos promedio de 125k.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1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($USD, 31/12/1999 – 24/11/2025)</a:t>
            </a:r>
          </a:p>
        </p:txBody>
      </p:sp>
      <p:cxnSp>
        <p:nvCxnSpPr>
          <p:cNvPr id="9" name="Conector recto 5">
            <a:extLst>
              <a:ext uri="{FF2B5EF4-FFF2-40B4-BE49-F238E27FC236}">
                <a16:creationId xmlns:a16="http://schemas.microsoft.com/office/drawing/2014/main" id="{348A2453-B2E1-721C-535F-5DDCFF9A4C0F}"/>
              </a:ext>
            </a:extLst>
          </p:cNvPr>
          <p:cNvCxnSpPr>
            <a:cxnSpLocks/>
          </p:cNvCxnSpPr>
          <p:nvPr/>
        </p:nvCxnSpPr>
        <p:spPr>
          <a:xfrm>
            <a:off x="640204" y="1579435"/>
            <a:ext cx="5178892" cy="0"/>
          </a:xfrm>
          <a:prstGeom prst="line">
            <a:avLst/>
          </a:prstGeom>
        </p:spPr>
        <p:style>
          <a:lnRef idx="1">
            <a:schemeClr val="dk1"/>
          </a:lnRef>
          <a:fillRef idx="0">
            <a:schemeClr val="dk1"/>
          </a:fillRef>
          <a:effectRef idx="0">
            <a:schemeClr val="dk1"/>
          </a:effectRef>
          <a:fontRef idx="minor">
            <a:schemeClr val="tx1"/>
          </a:fontRef>
        </p:style>
      </p:cxnSp>
      <p:graphicFrame>
        <p:nvGraphicFramePr>
          <p:cNvPr id="10" name="Chart 9">
            <a:extLst>
              <a:ext uri="{FF2B5EF4-FFF2-40B4-BE49-F238E27FC236}">
                <a16:creationId xmlns:a16="http://schemas.microsoft.com/office/drawing/2014/main" id="{3BDF8F6F-8CA8-9021-696F-963656CB2CAD}"/>
              </a:ext>
            </a:extLst>
          </p:cNvPr>
          <p:cNvGraphicFramePr>
            <a:graphicFrameLocks/>
          </p:cNvGraphicFramePr>
          <p:nvPr/>
        </p:nvGraphicFramePr>
        <p:xfrm>
          <a:off x="636016" y="1620912"/>
          <a:ext cx="5178891" cy="4464835"/>
        </p:xfrm>
        <a:graphic>
          <a:graphicData uri="http://schemas.openxmlformats.org/drawingml/2006/chart">
            <c:chart xmlns:c="http://schemas.openxmlformats.org/drawingml/2006/chart" xmlns:r="http://schemas.openxmlformats.org/officeDocument/2006/relationships" r:id="rId2"/>
          </a:graphicData>
        </a:graphic>
      </p:graphicFrame>
      <p:cxnSp>
        <p:nvCxnSpPr>
          <p:cNvPr id="11" name="Straight Arrow Connector 10">
            <a:extLst>
              <a:ext uri="{FF2B5EF4-FFF2-40B4-BE49-F238E27FC236}">
                <a16:creationId xmlns:a16="http://schemas.microsoft.com/office/drawing/2014/main" id="{FA79E2BB-5A99-C2E7-7032-0718FA432F59}"/>
              </a:ext>
            </a:extLst>
          </p:cNvPr>
          <p:cNvCxnSpPr/>
          <p:nvPr/>
        </p:nvCxnSpPr>
        <p:spPr>
          <a:xfrm>
            <a:off x="1762813" y="2281287"/>
            <a:ext cx="414779" cy="0"/>
          </a:xfrm>
          <a:prstGeom prst="straightConnector1">
            <a:avLst/>
          </a:prstGeom>
          <a:ln w="12700">
            <a:solidFill>
              <a:srgbClr val="B5A166"/>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ACCF2BEE-2C33-283F-8375-2BE519640A6B}"/>
              </a:ext>
            </a:extLst>
          </p:cNvPr>
          <p:cNvCxnSpPr>
            <a:cxnSpLocks/>
          </p:cNvCxnSpPr>
          <p:nvPr/>
        </p:nvCxnSpPr>
        <p:spPr>
          <a:xfrm flipH="1">
            <a:off x="1762813" y="2094322"/>
            <a:ext cx="386499" cy="0"/>
          </a:xfrm>
          <a:prstGeom prst="straightConnector1">
            <a:avLst/>
          </a:prstGeom>
          <a:ln w="127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DD6B500B-B48B-BB13-F5D3-B2F8384E7336}"/>
              </a:ext>
            </a:extLst>
          </p:cNvPr>
          <p:cNvCxnSpPr/>
          <p:nvPr/>
        </p:nvCxnSpPr>
        <p:spPr>
          <a:xfrm>
            <a:off x="1762813" y="2490248"/>
            <a:ext cx="414779" cy="0"/>
          </a:xfrm>
          <a:prstGeom prst="straightConnector1">
            <a:avLst/>
          </a:prstGeom>
          <a:ln w="127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7" name="CuadroTexto 3">
            <a:extLst>
              <a:ext uri="{FF2B5EF4-FFF2-40B4-BE49-F238E27FC236}">
                <a16:creationId xmlns:a16="http://schemas.microsoft.com/office/drawing/2014/main" id="{1E5AA89C-C8F2-25F1-49B8-0D01EC52F4BB}"/>
              </a:ext>
            </a:extLst>
          </p:cNvPr>
          <p:cNvSpPr txBox="1"/>
          <p:nvPr/>
        </p:nvSpPr>
        <p:spPr>
          <a:xfrm>
            <a:off x="6372906" y="935855"/>
            <a:ext cx="5178891" cy="6309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 la estrategia el capital crece de 3 MDD a 7 MDD con los flujos promedio de USD 261k.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1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($USD, 31/12/2009 – 24/11/2025)</a:t>
            </a:r>
          </a:p>
        </p:txBody>
      </p:sp>
      <p:cxnSp>
        <p:nvCxnSpPr>
          <p:cNvPr id="18" name="Conector recto 5">
            <a:extLst>
              <a:ext uri="{FF2B5EF4-FFF2-40B4-BE49-F238E27FC236}">
                <a16:creationId xmlns:a16="http://schemas.microsoft.com/office/drawing/2014/main" id="{57649A26-0786-85AE-C528-3F04F7CEED14}"/>
              </a:ext>
            </a:extLst>
          </p:cNvPr>
          <p:cNvCxnSpPr>
            <a:cxnSpLocks/>
          </p:cNvCxnSpPr>
          <p:nvPr/>
        </p:nvCxnSpPr>
        <p:spPr>
          <a:xfrm>
            <a:off x="6377094" y="1566797"/>
            <a:ext cx="5178892" cy="0"/>
          </a:xfrm>
          <a:prstGeom prst="line">
            <a:avLst/>
          </a:prstGeom>
        </p:spPr>
        <p:style>
          <a:lnRef idx="1">
            <a:schemeClr val="dk1"/>
          </a:lnRef>
          <a:fillRef idx="0">
            <a:schemeClr val="dk1"/>
          </a:fillRef>
          <a:effectRef idx="0">
            <a:schemeClr val="dk1"/>
          </a:effectRef>
          <a:fontRef idx="minor">
            <a:schemeClr val="tx1"/>
          </a:fontRef>
        </p:style>
      </p:cxnSp>
      <p:graphicFrame>
        <p:nvGraphicFramePr>
          <p:cNvPr id="19" name="Chart 18">
            <a:extLst>
              <a:ext uri="{FF2B5EF4-FFF2-40B4-BE49-F238E27FC236}">
                <a16:creationId xmlns:a16="http://schemas.microsoft.com/office/drawing/2014/main" id="{79E7D5E2-D44B-93B3-0A96-A733E63D3740}"/>
              </a:ext>
            </a:extLst>
          </p:cNvPr>
          <p:cNvGraphicFramePr>
            <a:graphicFrameLocks/>
          </p:cNvGraphicFramePr>
          <p:nvPr/>
        </p:nvGraphicFramePr>
        <p:xfrm>
          <a:off x="6372906" y="1663689"/>
          <a:ext cx="5178891" cy="4521190"/>
        </p:xfrm>
        <a:graphic>
          <a:graphicData uri="http://schemas.openxmlformats.org/drawingml/2006/chart">
            <c:chart xmlns:c="http://schemas.openxmlformats.org/drawingml/2006/chart" xmlns:r="http://schemas.openxmlformats.org/officeDocument/2006/relationships" r:id="rId3"/>
          </a:graphicData>
        </a:graphic>
      </p:graphicFrame>
      <p:cxnSp>
        <p:nvCxnSpPr>
          <p:cNvPr id="20" name="Straight Arrow Connector 19">
            <a:extLst>
              <a:ext uri="{FF2B5EF4-FFF2-40B4-BE49-F238E27FC236}">
                <a16:creationId xmlns:a16="http://schemas.microsoft.com/office/drawing/2014/main" id="{17B318F1-7D78-2873-6C5D-0A3E5E13CA7E}"/>
              </a:ext>
            </a:extLst>
          </p:cNvPr>
          <p:cNvCxnSpPr/>
          <p:nvPr/>
        </p:nvCxnSpPr>
        <p:spPr>
          <a:xfrm>
            <a:off x="7518556" y="2381770"/>
            <a:ext cx="414779" cy="0"/>
          </a:xfrm>
          <a:prstGeom prst="straightConnector1">
            <a:avLst/>
          </a:prstGeom>
          <a:ln w="12700">
            <a:solidFill>
              <a:srgbClr val="B5A166"/>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BAE5450-0CF3-8228-C209-14264D354736}"/>
              </a:ext>
            </a:extLst>
          </p:cNvPr>
          <p:cNvCxnSpPr>
            <a:cxnSpLocks/>
          </p:cNvCxnSpPr>
          <p:nvPr/>
        </p:nvCxnSpPr>
        <p:spPr>
          <a:xfrm flipH="1">
            <a:off x="7518556" y="2194805"/>
            <a:ext cx="386499" cy="0"/>
          </a:xfrm>
          <a:prstGeom prst="straightConnector1">
            <a:avLst/>
          </a:prstGeom>
          <a:ln w="127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5B360DD-A888-0206-6644-8F914AA40D7D}"/>
              </a:ext>
            </a:extLst>
          </p:cNvPr>
          <p:cNvCxnSpPr/>
          <p:nvPr/>
        </p:nvCxnSpPr>
        <p:spPr>
          <a:xfrm>
            <a:off x="7518556" y="2590731"/>
            <a:ext cx="414779" cy="0"/>
          </a:xfrm>
          <a:prstGeom prst="straightConnector1">
            <a:avLst/>
          </a:prstGeom>
          <a:ln w="127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78885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88A38-20CE-44EB-32D8-1B6A70707E86}"/>
            </a:ext>
          </a:extLst>
        </p:cNvPr>
        <p:cNvGrpSpPr/>
        <p:nvPr/>
      </p:nvGrpSpPr>
      <p:grpSpPr>
        <a:xfrm>
          <a:off x="0" y="0"/>
          <a:ext cx="0" cy="0"/>
          <a:chOff x="0" y="0"/>
          <a:chExt cx="0" cy="0"/>
        </a:xfrm>
      </p:grpSpPr>
      <p:sp>
        <p:nvSpPr>
          <p:cNvPr id="2" name="Marcador de texto 1">
            <a:extLst>
              <a:ext uri="{FF2B5EF4-FFF2-40B4-BE49-F238E27FC236}">
                <a16:creationId xmlns:a16="http://schemas.microsoft.com/office/drawing/2014/main" id="{39D35F7F-2412-F8F1-A3B3-ED23212070B0}"/>
              </a:ext>
            </a:extLst>
          </p:cNvPr>
          <p:cNvSpPr>
            <a:spLocks noGrp="1"/>
          </p:cNvSpPr>
          <p:nvPr>
            <p:ph type="body" sz="quarter" idx="11"/>
          </p:nvPr>
        </p:nvSpPr>
        <p:spPr/>
        <p:txBody>
          <a:bodyPr/>
          <a:lstStyle/>
          <a:p>
            <a:endParaRPr lang="es-MX" dirty="0"/>
          </a:p>
        </p:txBody>
      </p:sp>
      <p:sp>
        <p:nvSpPr>
          <p:cNvPr id="3" name="Título 2">
            <a:extLst>
              <a:ext uri="{FF2B5EF4-FFF2-40B4-BE49-F238E27FC236}">
                <a16:creationId xmlns:a16="http://schemas.microsoft.com/office/drawing/2014/main" id="{A9640A49-6172-91E3-2EE2-B7B8F85601AB}"/>
              </a:ext>
            </a:extLst>
          </p:cNvPr>
          <p:cNvSpPr>
            <a:spLocks noGrp="1"/>
          </p:cNvSpPr>
          <p:nvPr>
            <p:ph type="title"/>
          </p:nvPr>
        </p:nvSpPr>
        <p:spPr>
          <a:xfrm>
            <a:off x="516000" y="309396"/>
            <a:ext cx="11160000" cy="663216"/>
          </a:xfrm>
        </p:spPr>
        <p:txBody>
          <a:bodyPr>
            <a:normAutofit/>
          </a:bodyPr>
          <a:lstStyle/>
          <a:p>
            <a:r>
              <a:rPr lang="es-MX" b="1" dirty="0"/>
              <a:t>Highlights de la estrategia</a:t>
            </a:r>
          </a:p>
        </p:txBody>
      </p:sp>
      <p:pic>
        <p:nvPicPr>
          <p:cNvPr id="23" name="Picture 22" descr="A blue square with white lines&#10;&#10;AI-generated content may be incorrect.">
            <a:extLst>
              <a:ext uri="{FF2B5EF4-FFF2-40B4-BE49-F238E27FC236}">
                <a16:creationId xmlns:a16="http://schemas.microsoft.com/office/drawing/2014/main" id="{3C86A732-EA9F-ACDE-5A81-114EAEBFEE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3590" y="6309319"/>
            <a:ext cx="1905000" cy="406400"/>
          </a:xfrm>
          <a:prstGeom prst="rect">
            <a:avLst/>
          </a:prstGeom>
        </p:spPr>
      </p:pic>
      <p:sp>
        <p:nvSpPr>
          <p:cNvPr id="4" name="Oval 3">
            <a:extLst>
              <a:ext uri="{FF2B5EF4-FFF2-40B4-BE49-F238E27FC236}">
                <a16:creationId xmlns:a16="http://schemas.microsoft.com/office/drawing/2014/main" id="{46396AD0-AA03-65D5-F795-6BE9A9023B81}"/>
              </a:ext>
            </a:extLst>
          </p:cNvPr>
          <p:cNvSpPr/>
          <p:nvPr/>
        </p:nvSpPr>
        <p:spPr>
          <a:xfrm>
            <a:off x="794647" y="1458723"/>
            <a:ext cx="1528997" cy="1528997"/>
          </a:xfrm>
          <a:prstGeom prst="ellipse">
            <a:avLst/>
          </a:prstGeom>
          <a:noFill/>
          <a:ln w="381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 name="Straight Connector 6">
            <a:extLst>
              <a:ext uri="{FF2B5EF4-FFF2-40B4-BE49-F238E27FC236}">
                <a16:creationId xmlns:a16="http://schemas.microsoft.com/office/drawing/2014/main" id="{BB9A93C9-9570-43C9-DC29-5963A9024C31}"/>
              </a:ext>
            </a:extLst>
          </p:cNvPr>
          <p:cNvCxnSpPr>
            <a:stCxn id="4" idx="4"/>
          </p:cNvCxnSpPr>
          <p:nvPr/>
        </p:nvCxnSpPr>
        <p:spPr>
          <a:xfrm flipH="1">
            <a:off x="1559145" y="2987720"/>
            <a:ext cx="1" cy="1239499"/>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26D8D08-27BB-3246-F9D3-E1FE3C6737BF}"/>
              </a:ext>
            </a:extLst>
          </p:cNvPr>
          <p:cNvSpPr txBox="1"/>
          <p:nvPr/>
        </p:nvSpPr>
        <p:spPr>
          <a:xfrm>
            <a:off x="386122" y="4227219"/>
            <a:ext cx="2334238" cy="1328023"/>
          </a:xfrm>
          <a:prstGeom prst="roundRect">
            <a:avLst/>
          </a:prstGeom>
          <a:noFill/>
          <a:ln w="38100">
            <a:solidFill>
              <a:srgbClr val="00206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 cliente prot</a:t>
            </a:r>
            <a:r>
              <a:rPr kumimoji="0" lang="en-US" sz="18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ege</a:t>
            </a:r>
            <a:r>
              <a:rPr kumimoji="0" lang="en-MX"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su capital en un horizonte de 15-25 años</a:t>
            </a:r>
          </a:p>
        </p:txBody>
      </p:sp>
      <p:sp>
        <p:nvSpPr>
          <p:cNvPr id="9" name="Oval 8">
            <a:extLst>
              <a:ext uri="{FF2B5EF4-FFF2-40B4-BE49-F238E27FC236}">
                <a16:creationId xmlns:a16="http://schemas.microsoft.com/office/drawing/2014/main" id="{0931B552-9FE6-2ED9-0C20-AC7D7A5B1C24}"/>
              </a:ext>
            </a:extLst>
          </p:cNvPr>
          <p:cNvSpPr/>
          <p:nvPr/>
        </p:nvSpPr>
        <p:spPr>
          <a:xfrm>
            <a:off x="3893383" y="1458723"/>
            <a:ext cx="1528997" cy="1528997"/>
          </a:xfrm>
          <a:prstGeom prst="ellipse">
            <a:avLst/>
          </a:prstGeom>
          <a:noFill/>
          <a:ln w="38100">
            <a:solidFill>
              <a:srgbClr val="B5A1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 name="Straight Connector 9">
            <a:extLst>
              <a:ext uri="{FF2B5EF4-FFF2-40B4-BE49-F238E27FC236}">
                <a16:creationId xmlns:a16="http://schemas.microsoft.com/office/drawing/2014/main" id="{F7B0FEE6-E934-CF86-F087-A37775E28D54}"/>
              </a:ext>
            </a:extLst>
          </p:cNvPr>
          <p:cNvCxnSpPr>
            <a:stCxn id="9" idx="4"/>
          </p:cNvCxnSpPr>
          <p:nvPr/>
        </p:nvCxnSpPr>
        <p:spPr>
          <a:xfrm flipH="1">
            <a:off x="4657881" y="2987720"/>
            <a:ext cx="1" cy="1239499"/>
          </a:xfrm>
          <a:prstGeom prst="line">
            <a:avLst/>
          </a:prstGeom>
          <a:ln w="38100">
            <a:solidFill>
              <a:srgbClr val="B5A166"/>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34F04409-A1C3-78DA-1F8D-F207F3EA2213}"/>
              </a:ext>
            </a:extLst>
          </p:cNvPr>
          <p:cNvSpPr txBox="1"/>
          <p:nvPr/>
        </p:nvSpPr>
        <p:spPr>
          <a:xfrm>
            <a:off x="3400559" y="4227219"/>
            <a:ext cx="2519301" cy="1634490"/>
          </a:xfrm>
          <a:prstGeom prst="roundRect">
            <a:avLst/>
          </a:prstGeom>
          <a:noFill/>
          <a:ln w="38100">
            <a:solidFill>
              <a:srgbClr val="B5A166"/>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 </a:t>
            </a:r>
            <a:r>
              <a:rPr kumimoji="0" lang="en-MX"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necesariamente</a:t>
            </a:r>
            <a:r>
              <a:rPr kumimoji="0" lang="en-MX"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es lo mejor estar </a:t>
            </a:r>
            <a:r>
              <a:rPr kumimoji="0" lang="en-MX"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100% en Renta Fija </a:t>
            </a:r>
            <a:r>
              <a:rPr kumimoji="0" lang="en-MX"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para tener liquidez y preservar el capital</a:t>
            </a:r>
          </a:p>
        </p:txBody>
      </p:sp>
      <p:sp>
        <p:nvSpPr>
          <p:cNvPr id="12" name="Oval 11">
            <a:extLst>
              <a:ext uri="{FF2B5EF4-FFF2-40B4-BE49-F238E27FC236}">
                <a16:creationId xmlns:a16="http://schemas.microsoft.com/office/drawing/2014/main" id="{49BE6BF2-6586-D2A9-9633-1A0A579985B1}"/>
              </a:ext>
            </a:extLst>
          </p:cNvPr>
          <p:cNvSpPr/>
          <p:nvPr/>
        </p:nvSpPr>
        <p:spPr>
          <a:xfrm>
            <a:off x="6881368" y="1458723"/>
            <a:ext cx="1528997" cy="1528997"/>
          </a:xfrm>
          <a:prstGeom prst="ellipse">
            <a:avLst/>
          </a:prstGeom>
          <a:noFill/>
          <a:ln w="3810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D622FB97-798D-AF1D-BE7F-E09440D26F6F}"/>
              </a:ext>
            </a:extLst>
          </p:cNvPr>
          <p:cNvCxnSpPr>
            <a:stCxn id="12" idx="4"/>
          </p:cNvCxnSpPr>
          <p:nvPr/>
        </p:nvCxnSpPr>
        <p:spPr>
          <a:xfrm flipH="1">
            <a:off x="7645866" y="2987720"/>
            <a:ext cx="1" cy="1239499"/>
          </a:xfrm>
          <a:prstGeom prst="line">
            <a:avLst/>
          </a:prstGeom>
          <a:ln w="381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B088067-82FD-5C5A-162C-EE95100C71CA}"/>
              </a:ext>
            </a:extLst>
          </p:cNvPr>
          <p:cNvSpPr txBox="1"/>
          <p:nvPr/>
        </p:nvSpPr>
        <p:spPr>
          <a:xfrm>
            <a:off x="6472843" y="4227219"/>
            <a:ext cx="2334238" cy="1021556"/>
          </a:xfrm>
          <a:prstGeom prst="roundRect">
            <a:avLst/>
          </a:prstGeom>
          <a:noFill/>
          <a:ln w="38100">
            <a:solidFill>
              <a:schemeClr val="bg2">
                <a:lumMod val="9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 </a:t>
            </a:r>
            <a:r>
              <a:rPr kumimoji="0" lang="en-MX"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mantiene</a:t>
            </a:r>
            <a:r>
              <a:rPr kumimoji="0" lang="en-MX"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el </a:t>
            </a:r>
            <a:r>
              <a:rPr kumimoji="0" lang="en-MX"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estilo de vida </a:t>
            </a:r>
            <a:r>
              <a:rPr kumimoji="0" lang="en-MX"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entre 130-280k USD</a:t>
            </a:r>
          </a:p>
        </p:txBody>
      </p:sp>
      <p:sp>
        <p:nvSpPr>
          <p:cNvPr id="15" name="TextBox 14">
            <a:extLst>
              <a:ext uri="{FF2B5EF4-FFF2-40B4-BE49-F238E27FC236}">
                <a16:creationId xmlns:a16="http://schemas.microsoft.com/office/drawing/2014/main" id="{B51F463A-A4DA-A440-6D5C-9231F2EC042F}"/>
              </a:ext>
            </a:extLst>
          </p:cNvPr>
          <p:cNvSpPr txBox="1"/>
          <p:nvPr/>
        </p:nvSpPr>
        <p:spPr>
          <a:xfrm>
            <a:off x="1033365" y="1900056"/>
            <a:ext cx="105156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16" name="TextBox 15">
            <a:extLst>
              <a:ext uri="{FF2B5EF4-FFF2-40B4-BE49-F238E27FC236}">
                <a16:creationId xmlns:a16="http://schemas.microsoft.com/office/drawing/2014/main" id="{060E45CD-D2A4-CC81-E4C9-F586027C6FE3}"/>
              </a:ext>
            </a:extLst>
          </p:cNvPr>
          <p:cNvSpPr txBox="1"/>
          <p:nvPr/>
        </p:nvSpPr>
        <p:spPr>
          <a:xfrm>
            <a:off x="4126197" y="1885281"/>
            <a:ext cx="105156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a:t>
            </a:r>
          </a:p>
        </p:txBody>
      </p:sp>
      <p:sp>
        <p:nvSpPr>
          <p:cNvPr id="17" name="TextBox 16">
            <a:extLst>
              <a:ext uri="{FF2B5EF4-FFF2-40B4-BE49-F238E27FC236}">
                <a16:creationId xmlns:a16="http://schemas.microsoft.com/office/drawing/2014/main" id="{0044971D-57B8-CDCE-D08D-A4FEDA3A1251}"/>
              </a:ext>
            </a:extLst>
          </p:cNvPr>
          <p:cNvSpPr txBox="1"/>
          <p:nvPr/>
        </p:nvSpPr>
        <p:spPr>
          <a:xfrm>
            <a:off x="7114182" y="1900055"/>
            <a:ext cx="105156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a:t>
            </a:r>
          </a:p>
        </p:txBody>
      </p:sp>
      <p:sp>
        <p:nvSpPr>
          <p:cNvPr id="6" name="Oval 5">
            <a:extLst>
              <a:ext uri="{FF2B5EF4-FFF2-40B4-BE49-F238E27FC236}">
                <a16:creationId xmlns:a16="http://schemas.microsoft.com/office/drawing/2014/main" id="{1DA0301D-4140-9DE2-B8DF-ADDA51D92197}"/>
              </a:ext>
            </a:extLst>
          </p:cNvPr>
          <p:cNvSpPr/>
          <p:nvPr/>
        </p:nvSpPr>
        <p:spPr>
          <a:xfrm>
            <a:off x="9869352" y="1458723"/>
            <a:ext cx="1528997" cy="1528997"/>
          </a:xfrm>
          <a:prstGeom prst="ellipse">
            <a:avLst/>
          </a:prstGeom>
          <a:noFill/>
          <a:ln w="381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X"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B8D0BDD4-3B1C-1C98-D803-5D085BB25C46}"/>
              </a:ext>
            </a:extLst>
          </p:cNvPr>
          <p:cNvCxnSpPr>
            <a:stCxn id="6" idx="4"/>
          </p:cNvCxnSpPr>
          <p:nvPr/>
        </p:nvCxnSpPr>
        <p:spPr>
          <a:xfrm flipH="1">
            <a:off x="10633850" y="2987720"/>
            <a:ext cx="1" cy="1239499"/>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BB9094C-1E3E-112C-087B-9AF5B01A537B}"/>
              </a:ext>
            </a:extLst>
          </p:cNvPr>
          <p:cNvSpPr txBox="1"/>
          <p:nvPr/>
        </p:nvSpPr>
        <p:spPr>
          <a:xfrm>
            <a:off x="9460827" y="4227219"/>
            <a:ext cx="2334238" cy="1940957"/>
          </a:xfrm>
          <a:prstGeom prst="roundRect">
            <a:avLst/>
          </a:prstGeom>
          <a:noFill/>
          <a:ln w="38100">
            <a:solidFill>
              <a:schemeClr val="accent1">
                <a:lumMod val="60000"/>
                <a:lumOff val="4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a:t>
            </a:r>
            <a:r>
              <a:rPr kumimoji="0" lang="en-MX"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MX"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cliente</a:t>
            </a:r>
            <a:r>
              <a:rPr kumimoji="0" lang="en-MX"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pierde miedo </a:t>
            </a:r>
            <a:r>
              <a:rPr kumimoji="0" lang="en-MX"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utilizar el </a:t>
            </a:r>
            <a:r>
              <a:rPr kumimoji="0" lang="en-MX"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capital </a:t>
            </a:r>
            <a:r>
              <a:rPr kumimoji="0" lang="en-MX"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como fuente de flujo en </a:t>
            </a:r>
            <a:r>
              <a:rPr kumimoji="0" lang="en-MX"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horizonte de largo plazo</a:t>
            </a:r>
          </a:p>
        </p:txBody>
      </p:sp>
      <p:sp>
        <p:nvSpPr>
          <p:cNvPr id="20" name="TextBox 19">
            <a:extLst>
              <a:ext uri="{FF2B5EF4-FFF2-40B4-BE49-F238E27FC236}">
                <a16:creationId xmlns:a16="http://schemas.microsoft.com/office/drawing/2014/main" id="{A150AF1A-9587-C808-A476-A4F271FB67FB}"/>
              </a:ext>
            </a:extLst>
          </p:cNvPr>
          <p:cNvSpPr txBox="1"/>
          <p:nvPr/>
        </p:nvSpPr>
        <p:spPr>
          <a:xfrm>
            <a:off x="10102166" y="1900055"/>
            <a:ext cx="1051560" cy="64633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a:t>
            </a:r>
          </a:p>
        </p:txBody>
      </p:sp>
    </p:spTree>
    <p:extLst>
      <p:ext uri="{BB962C8B-B14F-4D97-AF65-F5344CB8AC3E}">
        <p14:creationId xmlns:p14="http://schemas.microsoft.com/office/powerpoint/2010/main" val="10805573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A0E1A"/>
        </a:solidFill>
        <a:effectLst/>
      </p:bgPr>
    </p:bg>
    <p:spTree>
      <p:nvGrpSpPr>
        <p:cNvPr id="1" name=""/>
        <p:cNvGrpSpPr/>
        <p:nvPr/>
      </p:nvGrpSpPr>
      <p:grpSpPr>
        <a:xfrm>
          <a:off x="0" y="0"/>
          <a:ext cx="0" cy="0"/>
          <a:chOff x="0" y="0"/>
          <a:chExt cx="0" cy="0"/>
        </a:xfrm>
      </p:grpSpPr>
      <p:sp>
        <p:nvSpPr>
          <p:cNvPr id="2" name="Rectangle 1"/>
          <p:cNvSpPr/>
          <p:nvPr/>
        </p:nvSpPr>
        <p:spPr>
          <a:xfrm>
            <a:off x="554921" y="343786"/>
            <a:ext cx="9980874" cy="0"/>
          </a:xfrm>
          <a:prstGeom prst="rect">
            <a:avLst/>
          </a:prstGeom>
          <a:no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54492"/>
            <a:endParaRPr sz="1092">
              <a:solidFill>
                <a:prstClr val="white"/>
              </a:solidFill>
              <a:latin typeface="Calibri"/>
            </a:endParaRPr>
          </a:p>
        </p:txBody>
      </p:sp>
      <p:sp>
        <p:nvSpPr>
          <p:cNvPr id="3" name="TextBox 2"/>
          <p:cNvSpPr txBox="1"/>
          <p:nvPr/>
        </p:nvSpPr>
        <p:spPr>
          <a:xfrm>
            <a:off x="554921" y="2162523"/>
            <a:ext cx="9980874" cy="2323649"/>
          </a:xfrm>
          <a:prstGeom prst="rect">
            <a:avLst/>
          </a:prstGeom>
          <a:noFill/>
        </p:spPr>
        <p:txBody>
          <a:bodyPr wrap="square" lIns="0" tIns="0" rIns="0" bIns="0">
            <a:spAutoFit/>
          </a:bodyPr>
          <a:lstStyle/>
          <a:p>
            <a:pPr defTabSz="554492">
              <a:lnSpc>
                <a:spcPct val="110000"/>
              </a:lnSpc>
            </a:pPr>
            <a:r>
              <a:rPr sz="5458" b="1" dirty="0">
                <a:solidFill>
                  <a:srgbClr val="FFFFFF"/>
                </a:solidFill>
                <a:latin typeface="Poppins ExtraBold"/>
              </a:rPr>
              <a:t>INVERTIR ES</a:t>
            </a:r>
            <a:endParaRPr lang="es-MX" sz="5458" b="1" dirty="0">
              <a:solidFill>
                <a:srgbClr val="FFFFFF"/>
              </a:solidFill>
              <a:latin typeface="Poppins ExtraBold"/>
            </a:endParaRPr>
          </a:p>
          <a:p>
            <a:pPr defTabSz="554492">
              <a:lnSpc>
                <a:spcPct val="110000"/>
              </a:lnSpc>
              <a:spcBef>
                <a:spcPts val="121"/>
              </a:spcBef>
            </a:pPr>
            <a:r>
              <a:rPr lang="es-MX" sz="5458" b="1" dirty="0">
                <a:solidFill>
                  <a:srgbClr val="FFFFFF"/>
                </a:solidFill>
                <a:latin typeface="Poppins ExtraBold"/>
              </a:rPr>
              <a:t>PARA TODOS</a:t>
            </a:r>
          </a:p>
          <a:p>
            <a:pPr defTabSz="554492">
              <a:lnSpc>
                <a:spcPct val="120000"/>
              </a:lnSpc>
              <a:spcBef>
                <a:spcPts val="1092"/>
              </a:spcBef>
            </a:pPr>
            <a:r>
              <a:rPr lang="es-419" sz="1819" dirty="0">
                <a:solidFill>
                  <a:srgbClr val="C8D0E0"/>
                </a:solidFill>
                <a:latin typeface="Poppins Light"/>
              </a:rPr>
              <a:t>Haz que patrimonio trabaje con el mismo esfuerzo que tú. </a:t>
            </a:r>
            <a:endParaRPr sz="1819" dirty="0">
              <a:solidFill>
                <a:srgbClr val="C8D0E0"/>
              </a:solidFill>
              <a:latin typeface="Poppins Light"/>
            </a:endParaRPr>
          </a:p>
        </p:txBody>
      </p:sp>
      <p:sp>
        <p:nvSpPr>
          <p:cNvPr id="4" name="Rectangle 3"/>
          <p:cNvSpPr/>
          <p:nvPr/>
        </p:nvSpPr>
        <p:spPr>
          <a:xfrm>
            <a:off x="554921" y="5894260"/>
            <a:ext cx="9980874" cy="0"/>
          </a:xfrm>
          <a:prstGeom prst="rect">
            <a:avLst/>
          </a:prstGeom>
          <a:no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54492"/>
            <a:endParaRPr sz="1092">
              <a:solidFill>
                <a:prstClr val="white"/>
              </a:solidFill>
              <a:latin typeface="Calibri"/>
            </a:endParaRPr>
          </a:p>
        </p:txBody>
      </p:sp>
      <p:sp>
        <p:nvSpPr>
          <p:cNvPr id="5" name="TextBox 4"/>
          <p:cNvSpPr txBox="1"/>
          <p:nvPr/>
        </p:nvSpPr>
        <p:spPr>
          <a:xfrm>
            <a:off x="554921" y="6016249"/>
            <a:ext cx="9980874" cy="214674"/>
          </a:xfrm>
          <a:prstGeom prst="rect">
            <a:avLst/>
          </a:prstGeom>
          <a:noFill/>
        </p:spPr>
        <p:txBody>
          <a:bodyPr wrap="square" lIns="0" tIns="0" rIns="0" bIns="0">
            <a:spAutoFit/>
          </a:bodyPr>
          <a:lstStyle/>
          <a:p>
            <a:pPr defTabSz="554492">
              <a:lnSpc>
                <a:spcPct val="120000"/>
              </a:lnSpc>
            </a:pPr>
            <a:r>
              <a:rPr lang="es-MX" sz="1213" dirty="0">
                <a:solidFill>
                  <a:srgbClr val="8898AA"/>
                </a:solidFill>
                <a:latin typeface="Poppins Light"/>
              </a:rPr>
              <a:t>A</a:t>
            </a:r>
            <a:r>
              <a:rPr sz="1213" dirty="0" err="1">
                <a:solidFill>
                  <a:srgbClr val="8898AA"/>
                </a:solidFill>
                <a:latin typeface="Poppins Light"/>
              </a:rPr>
              <a:t>ctinver</a:t>
            </a:r>
            <a:r>
              <a:rPr sz="1213" dirty="0">
                <a:solidFill>
                  <a:srgbClr val="8898AA"/>
                </a:solidFill>
                <a:latin typeface="Poppins Light"/>
              </a:rPr>
              <a:t> · 2026</a:t>
            </a:r>
          </a:p>
        </p:txBody>
      </p:sp>
      <p:pic>
        <p:nvPicPr>
          <p:cNvPr id="6" name="Image 0" descr="logo_big.png">
            <a:extLst>
              <a:ext uri="{FF2B5EF4-FFF2-40B4-BE49-F238E27FC236}">
                <a16:creationId xmlns:a16="http://schemas.microsoft.com/office/drawing/2014/main" id="{4B77FCD0-69E8-85E1-3C07-763FB56E0890}"/>
              </a:ext>
            </a:extLst>
          </p:cNvPr>
          <p:cNvPicPr>
            <a:picLocks noChangeAspect="1"/>
          </p:cNvPicPr>
          <p:nvPr/>
        </p:nvPicPr>
        <p:blipFill>
          <a:blip r:embed="rId2"/>
          <a:stretch>
            <a:fillRect/>
          </a:stretch>
        </p:blipFill>
        <p:spPr>
          <a:xfrm>
            <a:off x="10624359" y="6132747"/>
            <a:ext cx="1155094" cy="368741"/>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A0E1A"/>
        </a:solidFill>
        <a:effectLst/>
      </p:bgPr>
    </p:bg>
    <p:spTree>
      <p:nvGrpSpPr>
        <p:cNvPr id="1" name="">
          <a:extLst>
            <a:ext uri="{FF2B5EF4-FFF2-40B4-BE49-F238E27FC236}">
              <a16:creationId xmlns:a16="http://schemas.microsoft.com/office/drawing/2014/main" id="{C11A1F2A-9168-C668-E84C-E38E2A0949F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7273715-9810-15C0-3D6A-B399EABD9999}"/>
              </a:ext>
            </a:extLst>
          </p:cNvPr>
          <p:cNvSpPr/>
          <p:nvPr/>
        </p:nvSpPr>
        <p:spPr>
          <a:xfrm>
            <a:off x="554921" y="343786"/>
            <a:ext cx="9980874" cy="0"/>
          </a:xfrm>
          <a:prstGeom prst="rect">
            <a:avLst/>
          </a:prstGeom>
          <a:no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54492">
              <a:defRPr/>
            </a:pPr>
            <a:endParaRPr sz="1092">
              <a:solidFill>
                <a:prstClr val="white"/>
              </a:solidFill>
              <a:latin typeface="Calibri"/>
            </a:endParaRPr>
          </a:p>
        </p:txBody>
      </p:sp>
      <p:sp>
        <p:nvSpPr>
          <p:cNvPr id="4" name="Rectangle 3">
            <a:extLst>
              <a:ext uri="{FF2B5EF4-FFF2-40B4-BE49-F238E27FC236}">
                <a16:creationId xmlns:a16="http://schemas.microsoft.com/office/drawing/2014/main" id="{5FF55C43-91FF-8251-5890-6FAE4B0B4E82}"/>
              </a:ext>
            </a:extLst>
          </p:cNvPr>
          <p:cNvSpPr/>
          <p:nvPr/>
        </p:nvSpPr>
        <p:spPr>
          <a:xfrm>
            <a:off x="554921" y="5894260"/>
            <a:ext cx="9980874" cy="0"/>
          </a:xfrm>
          <a:prstGeom prst="rect">
            <a:avLst/>
          </a:prstGeom>
          <a:no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54492">
              <a:defRPr/>
            </a:pPr>
            <a:endParaRPr sz="1092">
              <a:solidFill>
                <a:prstClr val="white"/>
              </a:solidFill>
              <a:latin typeface="Calibri"/>
            </a:endParaRPr>
          </a:p>
        </p:txBody>
      </p:sp>
      <p:sp>
        <p:nvSpPr>
          <p:cNvPr id="5" name="TextBox 4">
            <a:extLst>
              <a:ext uri="{FF2B5EF4-FFF2-40B4-BE49-F238E27FC236}">
                <a16:creationId xmlns:a16="http://schemas.microsoft.com/office/drawing/2014/main" id="{95276F14-9E50-5325-C6D4-19BDF328A19D}"/>
              </a:ext>
            </a:extLst>
          </p:cNvPr>
          <p:cNvSpPr txBox="1"/>
          <p:nvPr/>
        </p:nvSpPr>
        <p:spPr>
          <a:xfrm>
            <a:off x="554921" y="6016249"/>
            <a:ext cx="9980874" cy="214674"/>
          </a:xfrm>
          <a:prstGeom prst="rect">
            <a:avLst/>
          </a:prstGeom>
          <a:noFill/>
        </p:spPr>
        <p:txBody>
          <a:bodyPr wrap="square" lIns="0" tIns="0" rIns="0" bIns="0">
            <a:spAutoFit/>
          </a:bodyPr>
          <a:lstStyle/>
          <a:p>
            <a:pPr defTabSz="554492">
              <a:lnSpc>
                <a:spcPct val="120000"/>
              </a:lnSpc>
              <a:defRPr/>
            </a:pPr>
            <a:r>
              <a:rPr lang="es-MX" sz="1213" dirty="0">
                <a:solidFill>
                  <a:srgbClr val="8898AA"/>
                </a:solidFill>
                <a:latin typeface="Poppins Light"/>
              </a:rPr>
              <a:t>A</a:t>
            </a:r>
            <a:r>
              <a:rPr sz="1213" dirty="0" err="1">
                <a:solidFill>
                  <a:srgbClr val="8898AA"/>
                </a:solidFill>
                <a:latin typeface="Poppins Light"/>
              </a:rPr>
              <a:t>ctinver</a:t>
            </a:r>
            <a:r>
              <a:rPr sz="1213" dirty="0">
                <a:solidFill>
                  <a:srgbClr val="8898AA"/>
                </a:solidFill>
                <a:latin typeface="Poppins Light"/>
              </a:rPr>
              <a:t> · 2026</a:t>
            </a:r>
          </a:p>
        </p:txBody>
      </p:sp>
      <p:pic>
        <p:nvPicPr>
          <p:cNvPr id="6" name="Image 0" descr="logo_big.png">
            <a:extLst>
              <a:ext uri="{FF2B5EF4-FFF2-40B4-BE49-F238E27FC236}">
                <a16:creationId xmlns:a16="http://schemas.microsoft.com/office/drawing/2014/main" id="{E5F9C947-9548-CE82-61D9-CD9699FC94D8}"/>
              </a:ext>
            </a:extLst>
          </p:cNvPr>
          <p:cNvPicPr>
            <a:picLocks noChangeAspect="1"/>
          </p:cNvPicPr>
          <p:nvPr/>
        </p:nvPicPr>
        <p:blipFill>
          <a:blip r:embed="rId2"/>
          <a:stretch>
            <a:fillRect/>
          </a:stretch>
        </p:blipFill>
        <p:spPr>
          <a:xfrm>
            <a:off x="10624359" y="6132747"/>
            <a:ext cx="1155094" cy="368741"/>
          </a:xfrm>
          <a:prstGeom prst="rect">
            <a:avLst/>
          </a:prstGeom>
        </p:spPr>
      </p:pic>
      <p:sp>
        <p:nvSpPr>
          <p:cNvPr id="7" name="Shape 0">
            <a:extLst>
              <a:ext uri="{FF2B5EF4-FFF2-40B4-BE49-F238E27FC236}">
                <a16:creationId xmlns:a16="http://schemas.microsoft.com/office/drawing/2014/main" id="{8DFB5739-3B4B-9C61-6014-6694162558E0}"/>
              </a:ext>
            </a:extLst>
          </p:cNvPr>
          <p:cNvSpPr/>
          <p:nvPr/>
        </p:nvSpPr>
        <p:spPr>
          <a:xfrm>
            <a:off x="1005755" y="637668"/>
            <a:ext cx="60994" cy="609942"/>
          </a:xfrm>
          <a:prstGeom prst="rect">
            <a:avLst/>
          </a:prstGeom>
          <a:solidFill>
            <a:srgbClr val="FFFFFF"/>
          </a:solidFill>
          <a:ln/>
        </p:spPr>
        <p:txBody>
          <a:bodyPr/>
          <a:lstStyle/>
          <a:p>
            <a:pPr defTabSz="554492"/>
            <a:endParaRPr lang="es-ES_tradnl" sz="1092"/>
          </a:p>
        </p:txBody>
      </p:sp>
      <p:sp>
        <p:nvSpPr>
          <p:cNvPr id="8" name="Text 2">
            <a:extLst>
              <a:ext uri="{FF2B5EF4-FFF2-40B4-BE49-F238E27FC236}">
                <a16:creationId xmlns:a16="http://schemas.microsoft.com/office/drawing/2014/main" id="{16DDDBD4-84F1-8603-4FF1-D04F96378A19}"/>
              </a:ext>
            </a:extLst>
          </p:cNvPr>
          <p:cNvSpPr/>
          <p:nvPr/>
        </p:nvSpPr>
        <p:spPr>
          <a:xfrm>
            <a:off x="1161013" y="648757"/>
            <a:ext cx="6376669" cy="554493"/>
          </a:xfrm>
          <a:prstGeom prst="rect">
            <a:avLst/>
          </a:prstGeom>
          <a:noFill/>
          <a:ln/>
        </p:spPr>
        <p:txBody>
          <a:bodyPr wrap="square" rtlCol="0" anchor="ctr"/>
          <a:lstStyle/>
          <a:p>
            <a:pPr defTabSz="554492"/>
            <a:r>
              <a:rPr lang="en-US" sz="2062" b="1" dirty="0">
                <a:solidFill>
                  <a:srgbClr val="FFFFFF"/>
                </a:solidFill>
                <a:latin typeface="Poppins" pitchFamily="34" charset="0"/>
                <a:ea typeface="Poppins" pitchFamily="34" charset="-122"/>
                <a:cs typeface="Poppins" pitchFamily="34" charset="-120"/>
              </a:rPr>
              <a:t>Seis ideas</a:t>
            </a:r>
            <a:endParaRPr lang="en-US" sz="2062" dirty="0"/>
          </a:p>
        </p:txBody>
      </p:sp>
      <p:grpSp>
        <p:nvGrpSpPr>
          <p:cNvPr id="28" name="Group 27">
            <a:extLst>
              <a:ext uri="{FF2B5EF4-FFF2-40B4-BE49-F238E27FC236}">
                <a16:creationId xmlns:a16="http://schemas.microsoft.com/office/drawing/2014/main" id="{A57D4DF1-189B-F6A9-BB38-92B1C15C2C78}"/>
              </a:ext>
            </a:extLst>
          </p:cNvPr>
          <p:cNvGrpSpPr/>
          <p:nvPr/>
        </p:nvGrpSpPr>
        <p:grpSpPr>
          <a:xfrm>
            <a:off x="1344825" y="1458317"/>
            <a:ext cx="9787820" cy="3662537"/>
            <a:chOff x="1913890" y="2404873"/>
            <a:chExt cx="10396728" cy="3881628"/>
          </a:xfrm>
        </p:grpSpPr>
        <p:sp>
          <p:nvSpPr>
            <p:cNvPr id="9" name="Shape 3">
              <a:extLst>
                <a:ext uri="{FF2B5EF4-FFF2-40B4-BE49-F238E27FC236}">
                  <a16:creationId xmlns:a16="http://schemas.microsoft.com/office/drawing/2014/main" id="{FD747042-1B77-B710-D5C6-B98D96478FDF}"/>
                </a:ext>
              </a:extLst>
            </p:cNvPr>
            <p:cNvSpPr/>
            <p:nvPr/>
          </p:nvSpPr>
          <p:spPr>
            <a:xfrm>
              <a:off x="1913890" y="2423161"/>
              <a:ext cx="502920" cy="502920"/>
            </a:xfrm>
            <a:prstGeom prst="roundRect">
              <a:avLst>
                <a:gd name="adj" fmla="val 18182"/>
              </a:avLst>
            </a:prstGeom>
            <a:solidFill>
              <a:srgbClr val="314566"/>
            </a:solidFill>
            <a:ln/>
          </p:spPr>
          <p:txBody>
            <a:bodyPr/>
            <a:lstStyle/>
            <a:p>
              <a:pPr defTabSz="554492"/>
              <a:endParaRPr lang="es-ES_tradnl" sz="1940"/>
            </a:p>
          </p:txBody>
        </p:sp>
        <p:sp>
          <p:nvSpPr>
            <p:cNvPr id="10" name="Text 4">
              <a:extLst>
                <a:ext uri="{FF2B5EF4-FFF2-40B4-BE49-F238E27FC236}">
                  <a16:creationId xmlns:a16="http://schemas.microsoft.com/office/drawing/2014/main" id="{44704639-C8B9-5FA7-6B8A-ABF091FBD9FF}"/>
                </a:ext>
              </a:extLst>
            </p:cNvPr>
            <p:cNvSpPr/>
            <p:nvPr/>
          </p:nvSpPr>
          <p:spPr>
            <a:xfrm>
              <a:off x="1913890" y="2423161"/>
              <a:ext cx="502920" cy="502920"/>
            </a:xfrm>
            <a:prstGeom prst="rect">
              <a:avLst/>
            </a:prstGeom>
            <a:noFill/>
            <a:ln/>
          </p:spPr>
          <p:txBody>
            <a:bodyPr wrap="square" rtlCol="0" anchor="ctr"/>
            <a:lstStyle/>
            <a:p>
              <a:pPr algn="ctr" defTabSz="554492"/>
              <a:r>
                <a:rPr lang="en-US" sz="2183" b="1" dirty="0">
                  <a:solidFill>
                    <a:srgbClr val="E6C78A"/>
                  </a:solidFill>
                  <a:latin typeface="Poppins" pitchFamily="34" charset="0"/>
                  <a:ea typeface="Poppins" pitchFamily="34" charset="-122"/>
                  <a:cs typeface="Poppins" pitchFamily="34" charset="-120"/>
                </a:rPr>
                <a:t>1</a:t>
              </a:r>
              <a:endParaRPr lang="en-US" sz="2183" dirty="0"/>
            </a:p>
          </p:txBody>
        </p:sp>
        <p:sp>
          <p:nvSpPr>
            <p:cNvPr id="11" name="Text 5">
              <a:extLst>
                <a:ext uri="{FF2B5EF4-FFF2-40B4-BE49-F238E27FC236}">
                  <a16:creationId xmlns:a16="http://schemas.microsoft.com/office/drawing/2014/main" id="{5644875B-6F69-3061-FA33-11AC33F1D952}"/>
                </a:ext>
              </a:extLst>
            </p:cNvPr>
            <p:cNvSpPr/>
            <p:nvPr/>
          </p:nvSpPr>
          <p:spPr>
            <a:xfrm>
              <a:off x="2617978" y="2404873"/>
              <a:ext cx="9692640" cy="548640"/>
            </a:xfrm>
            <a:prstGeom prst="rect">
              <a:avLst/>
            </a:prstGeom>
            <a:noFill/>
            <a:ln/>
          </p:spPr>
          <p:txBody>
            <a:bodyPr wrap="square" rtlCol="0" anchor="ctr"/>
            <a:lstStyle/>
            <a:p>
              <a:pPr defTabSz="554492"/>
              <a:r>
                <a:rPr lang="en-US" sz="1698" dirty="0">
                  <a:solidFill>
                    <a:srgbClr val="C8D0E0"/>
                  </a:solidFill>
                  <a:latin typeface="Poppins Light" pitchFamily="34" charset="0"/>
                  <a:ea typeface="Poppins Light" pitchFamily="34" charset="-122"/>
                  <a:cs typeface="Poppins Light" pitchFamily="34" charset="-120"/>
                </a:rPr>
                <a:t>Con horizonte y tolerancia, el mejor día para invertir </a:t>
              </a:r>
              <a:r>
                <a:rPr lang="en-US" sz="1698" dirty="0" err="1">
                  <a:solidFill>
                    <a:srgbClr val="C8D0E0"/>
                  </a:solidFill>
                  <a:latin typeface="Poppins Light" pitchFamily="34" charset="0"/>
                  <a:ea typeface="Poppins Light" pitchFamily="34" charset="-122"/>
                  <a:cs typeface="Poppins Light" pitchFamily="34" charset="-120"/>
                </a:rPr>
                <a:t>fue</a:t>
              </a:r>
              <a:r>
                <a:rPr lang="en-US" sz="1698" dirty="0">
                  <a:solidFill>
                    <a:srgbClr val="C8D0E0"/>
                  </a:solidFill>
                  <a:latin typeface="Poppins Light" pitchFamily="34" charset="0"/>
                  <a:ea typeface="Poppins Light" pitchFamily="34" charset="-122"/>
                  <a:cs typeface="Poppins Light" pitchFamily="34" charset="-120"/>
                </a:rPr>
                <a:t> </a:t>
              </a:r>
              <a:r>
                <a:rPr lang="en-US" sz="1698" dirty="0" err="1">
                  <a:solidFill>
                    <a:srgbClr val="C8D0E0"/>
                  </a:solidFill>
                  <a:latin typeface="Poppins Light" pitchFamily="34" charset="0"/>
                  <a:ea typeface="Poppins Light" pitchFamily="34" charset="-122"/>
                  <a:cs typeface="Poppins Light" pitchFamily="34" charset="-120"/>
                </a:rPr>
                <a:t>ayer</a:t>
              </a:r>
              <a:r>
                <a:rPr lang="en-US" sz="1698" dirty="0">
                  <a:solidFill>
                    <a:srgbClr val="C8D0E0"/>
                  </a:solidFill>
                  <a:latin typeface="Poppins Light" pitchFamily="34" charset="0"/>
                  <a:ea typeface="Poppins Light" pitchFamily="34" charset="-122"/>
                  <a:cs typeface="Poppins Light" pitchFamily="34" charset="-120"/>
                </a:rPr>
                <a:t>, </a:t>
              </a:r>
              <a:r>
                <a:rPr lang="en-US" sz="1698" dirty="0" err="1">
                  <a:solidFill>
                    <a:srgbClr val="C8D0E0"/>
                  </a:solidFill>
                  <a:latin typeface="Poppins Light" pitchFamily="34" charset="0"/>
                  <a:ea typeface="Poppins Light" pitchFamily="34" charset="-122"/>
                  <a:cs typeface="Poppins Light" pitchFamily="34" charset="-120"/>
                </a:rPr>
                <a:t>el</a:t>
              </a:r>
              <a:r>
                <a:rPr lang="en-US" sz="1698" dirty="0">
                  <a:solidFill>
                    <a:srgbClr val="C8D0E0"/>
                  </a:solidFill>
                  <a:latin typeface="Poppins Light" pitchFamily="34" charset="0"/>
                  <a:ea typeface="Poppins Light" pitchFamily="34" charset="-122"/>
                  <a:cs typeface="Poppins Light" pitchFamily="34" charset="-120"/>
                </a:rPr>
                <a:t> </a:t>
              </a:r>
              <a:r>
                <a:rPr lang="en-US" sz="1698" dirty="0" err="1">
                  <a:solidFill>
                    <a:srgbClr val="C8D0E0"/>
                  </a:solidFill>
                  <a:latin typeface="Poppins Light" pitchFamily="34" charset="0"/>
                  <a:ea typeface="Poppins Light" pitchFamily="34" charset="-122"/>
                  <a:cs typeface="Poppins Light" pitchFamily="34" charset="-120"/>
                </a:rPr>
                <a:t>segundo</a:t>
              </a:r>
              <a:r>
                <a:rPr lang="en-US" sz="1698" dirty="0">
                  <a:solidFill>
                    <a:srgbClr val="C8D0E0"/>
                  </a:solidFill>
                  <a:latin typeface="Poppins Light" pitchFamily="34" charset="0"/>
                  <a:ea typeface="Poppins Light" pitchFamily="34" charset="-122"/>
                  <a:cs typeface="Poppins Light" pitchFamily="34" charset="-120"/>
                </a:rPr>
                <a:t> major es hoy.</a:t>
              </a:r>
              <a:endParaRPr lang="en-US" sz="1698" dirty="0"/>
            </a:p>
          </p:txBody>
        </p:sp>
        <p:sp>
          <p:nvSpPr>
            <p:cNvPr id="12" name="Shape 6">
              <a:extLst>
                <a:ext uri="{FF2B5EF4-FFF2-40B4-BE49-F238E27FC236}">
                  <a16:creationId xmlns:a16="http://schemas.microsoft.com/office/drawing/2014/main" id="{5F34E798-1306-3CE0-0E92-EADFD9043DA4}"/>
                </a:ext>
              </a:extLst>
            </p:cNvPr>
            <p:cNvSpPr/>
            <p:nvPr/>
          </p:nvSpPr>
          <p:spPr>
            <a:xfrm>
              <a:off x="1913890" y="3081529"/>
              <a:ext cx="502920" cy="502920"/>
            </a:xfrm>
            <a:prstGeom prst="roundRect">
              <a:avLst>
                <a:gd name="adj" fmla="val 18182"/>
              </a:avLst>
            </a:prstGeom>
            <a:solidFill>
              <a:srgbClr val="314566"/>
            </a:solidFill>
            <a:ln/>
          </p:spPr>
          <p:txBody>
            <a:bodyPr/>
            <a:lstStyle/>
            <a:p>
              <a:pPr defTabSz="554492"/>
              <a:endParaRPr lang="es-ES_tradnl" sz="1940"/>
            </a:p>
          </p:txBody>
        </p:sp>
        <p:sp>
          <p:nvSpPr>
            <p:cNvPr id="13" name="Text 7">
              <a:extLst>
                <a:ext uri="{FF2B5EF4-FFF2-40B4-BE49-F238E27FC236}">
                  <a16:creationId xmlns:a16="http://schemas.microsoft.com/office/drawing/2014/main" id="{2C4F17A7-06FA-8725-BE08-4E4A0ED6E2A1}"/>
                </a:ext>
              </a:extLst>
            </p:cNvPr>
            <p:cNvSpPr/>
            <p:nvPr/>
          </p:nvSpPr>
          <p:spPr>
            <a:xfrm>
              <a:off x="1913890" y="3081529"/>
              <a:ext cx="502920" cy="502920"/>
            </a:xfrm>
            <a:prstGeom prst="rect">
              <a:avLst/>
            </a:prstGeom>
            <a:noFill/>
            <a:ln/>
          </p:spPr>
          <p:txBody>
            <a:bodyPr wrap="square" rtlCol="0" anchor="ctr"/>
            <a:lstStyle/>
            <a:p>
              <a:pPr algn="ctr" defTabSz="554492"/>
              <a:r>
                <a:rPr lang="en-US" sz="2183" b="1" dirty="0">
                  <a:solidFill>
                    <a:srgbClr val="E6C78A"/>
                  </a:solidFill>
                  <a:latin typeface="Poppins" pitchFamily="34" charset="0"/>
                  <a:ea typeface="Poppins" pitchFamily="34" charset="-122"/>
                  <a:cs typeface="Poppins" pitchFamily="34" charset="-120"/>
                </a:rPr>
                <a:t>2</a:t>
              </a:r>
              <a:endParaRPr lang="en-US" sz="2183" dirty="0"/>
            </a:p>
          </p:txBody>
        </p:sp>
        <p:sp>
          <p:nvSpPr>
            <p:cNvPr id="14" name="Text 8">
              <a:extLst>
                <a:ext uri="{FF2B5EF4-FFF2-40B4-BE49-F238E27FC236}">
                  <a16:creationId xmlns:a16="http://schemas.microsoft.com/office/drawing/2014/main" id="{FA3A87E9-D208-C2E4-742E-20E4BE7D3DB9}"/>
                </a:ext>
              </a:extLst>
            </p:cNvPr>
            <p:cNvSpPr/>
            <p:nvPr/>
          </p:nvSpPr>
          <p:spPr>
            <a:xfrm>
              <a:off x="2617978" y="3063241"/>
              <a:ext cx="9692640" cy="548640"/>
            </a:xfrm>
            <a:prstGeom prst="rect">
              <a:avLst/>
            </a:prstGeom>
            <a:noFill/>
            <a:ln/>
          </p:spPr>
          <p:txBody>
            <a:bodyPr wrap="square" rtlCol="0" anchor="ctr"/>
            <a:lstStyle/>
            <a:p>
              <a:pPr defTabSz="554492"/>
              <a:r>
                <a:rPr lang="en-US" sz="1698" dirty="0">
                  <a:solidFill>
                    <a:srgbClr val="C8D0E0"/>
                  </a:solidFill>
                  <a:latin typeface="Poppins Light" pitchFamily="34" charset="0"/>
                  <a:ea typeface="Poppins Light" pitchFamily="34" charset="-122"/>
                  <a:cs typeface="Poppins Light" pitchFamily="34" charset="-120"/>
                </a:rPr>
                <a:t>El </a:t>
              </a:r>
              <a:r>
                <a:rPr lang="en-US" sz="1698" dirty="0" err="1">
                  <a:solidFill>
                    <a:srgbClr val="C8D0E0"/>
                  </a:solidFill>
                  <a:latin typeface="Poppins Light" pitchFamily="34" charset="0"/>
                  <a:ea typeface="Poppins Light" pitchFamily="34" charset="-122"/>
                  <a:cs typeface="Poppins Light" pitchFamily="34" charset="-120"/>
                </a:rPr>
                <a:t>horizonte</a:t>
              </a:r>
              <a:r>
                <a:rPr lang="en-US" sz="1698" dirty="0">
                  <a:solidFill>
                    <a:srgbClr val="C8D0E0"/>
                  </a:solidFill>
                  <a:latin typeface="Poppins Light" pitchFamily="34" charset="0"/>
                  <a:ea typeface="Poppins Light" pitchFamily="34" charset="-122"/>
                  <a:cs typeface="Poppins Light" pitchFamily="34" charset="-120"/>
                </a:rPr>
                <a:t> mueve las probabilidades: a 3–5 años, casi siempre a favor.</a:t>
              </a:r>
              <a:endParaRPr lang="en-US" sz="1698" dirty="0"/>
            </a:p>
          </p:txBody>
        </p:sp>
        <p:sp>
          <p:nvSpPr>
            <p:cNvPr id="15" name="Shape 9">
              <a:extLst>
                <a:ext uri="{FF2B5EF4-FFF2-40B4-BE49-F238E27FC236}">
                  <a16:creationId xmlns:a16="http://schemas.microsoft.com/office/drawing/2014/main" id="{824CAD50-F03D-F021-AEA5-094EA14DC99E}"/>
                </a:ext>
              </a:extLst>
            </p:cNvPr>
            <p:cNvSpPr/>
            <p:nvPr/>
          </p:nvSpPr>
          <p:spPr>
            <a:xfrm>
              <a:off x="1913890" y="3739897"/>
              <a:ext cx="502920" cy="502920"/>
            </a:xfrm>
            <a:prstGeom prst="roundRect">
              <a:avLst>
                <a:gd name="adj" fmla="val 18182"/>
              </a:avLst>
            </a:prstGeom>
            <a:solidFill>
              <a:srgbClr val="314566"/>
            </a:solidFill>
            <a:ln/>
          </p:spPr>
          <p:txBody>
            <a:bodyPr/>
            <a:lstStyle/>
            <a:p>
              <a:pPr defTabSz="554492"/>
              <a:endParaRPr lang="es-ES_tradnl" sz="1940"/>
            </a:p>
          </p:txBody>
        </p:sp>
        <p:sp>
          <p:nvSpPr>
            <p:cNvPr id="16" name="Text 10">
              <a:extLst>
                <a:ext uri="{FF2B5EF4-FFF2-40B4-BE49-F238E27FC236}">
                  <a16:creationId xmlns:a16="http://schemas.microsoft.com/office/drawing/2014/main" id="{0DD0B851-4CA8-5C2B-A7DA-D51EB8FCCB4D}"/>
                </a:ext>
              </a:extLst>
            </p:cNvPr>
            <p:cNvSpPr/>
            <p:nvPr/>
          </p:nvSpPr>
          <p:spPr>
            <a:xfrm>
              <a:off x="1913890" y="3739897"/>
              <a:ext cx="502920" cy="502920"/>
            </a:xfrm>
            <a:prstGeom prst="rect">
              <a:avLst/>
            </a:prstGeom>
            <a:noFill/>
            <a:ln/>
          </p:spPr>
          <p:txBody>
            <a:bodyPr wrap="square" rtlCol="0" anchor="ctr"/>
            <a:lstStyle/>
            <a:p>
              <a:pPr algn="ctr" defTabSz="554492"/>
              <a:r>
                <a:rPr lang="en-US" sz="2183" b="1" dirty="0">
                  <a:solidFill>
                    <a:srgbClr val="E6C78A"/>
                  </a:solidFill>
                  <a:latin typeface="Poppins" pitchFamily="34" charset="0"/>
                  <a:ea typeface="Poppins" pitchFamily="34" charset="-122"/>
                  <a:cs typeface="Poppins" pitchFamily="34" charset="-120"/>
                </a:rPr>
                <a:t>3</a:t>
              </a:r>
              <a:endParaRPr lang="en-US" sz="2183" dirty="0"/>
            </a:p>
          </p:txBody>
        </p:sp>
        <p:sp>
          <p:nvSpPr>
            <p:cNvPr id="17" name="Text 11">
              <a:extLst>
                <a:ext uri="{FF2B5EF4-FFF2-40B4-BE49-F238E27FC236}">
                  <a16:creationId xmlns:a16="http://schemas.microsoft.com/office/drawing/2014/main" id="{F4A5FCB1-F44D-8AC7-2A96-9B10A44227FF}"/>
                </a:ext>
              </a:extLst>
            </p:cNvPr>
            <p:cNvSpPr/>
            <p:nvPr/>
          </p:nvSpPr>
          <p:spPr>
            <a:xfrm>
              <a:off x="2617978" y="3721609"/>
              <a:ext cx="9692640" cy="548640"/>
            </a:xfrm>
            <a:prstGeom prst="rect">
              <a:avLst/>
            </a:prstGeom>
            <a:noFill/>
            <a:ln/>
          </p:spPr>
          <p:txBody>
            <a:bodyPr wrap="square" rtlCol="0" anchor="ctr"/>
            <a:lstStyle/>
            <a:p>
              <a:pPr defTabSz="554492"/>
              <a:r>
                <a:rPr lang="en-US" sz="1698" dirty="0">
                  <a:solidFill>
                    <a:srgbClr val="C8D0E0"/>
                  </a:solidFill>
                  <a:latin typeface="Poppins Light" pitchFamily="34" charset="0"/>
                  <a:ea typeface="Poppins Light" pitchFamily="34" charset="-122"/>
                  <a:cs typeface="Poppins Light" pitchFamily="34" charset="-120"/>
                </a:rPr>
                <a:t>El </a:t>
              </a:r>
              <a:r>
                <a:rPr lang="en-US" sz="1698" dirty="0" err="1">
                  <a:solidFill>
                    <a:srgbClr val="C8D0E0"/>
                  </a:solidFill>
                  <a:latin typeface="Poppins Light" pitchFamily="34" charset="0"/>
                  <a:ea typeface="Poppins Light" pitchFamily="34" charset="-122"/>
                  <a:cs typeface="Poppins Light" pitchFamily="34" charset="-120"/>
                </a:rPr>
                <a:t>rendimiento</a:t>
              </a:r>
              <a:r>
                <a:rPr lang="en-US" sz="1698" dirty="0">
                  <a:solidFill>
                    <a:srgbClr val="C8D0E0"/>
                  </a:solidFill>
                  <a:latin typeface="Poppins Light" pitchFamily="34" charset="0"/>
                  <a:ea typeface="Poppins Light" pitchFamily="34" charset="-122"/>
                  <a:cs typeface="Poppins Light" pitchFamily="34" charset="-120"/>
                </a:rPr>
                <a:t> real de la </a:t>
              </a:r>
              <a:r>
                <a:rPr lang="en-US" sz="1698" dirty="0" err="1">
                  <a:solidFill>
                    <a:srgbClr val="C8D0E0"/>
                  </a:solidFill>
                  <a:latin typeface="Poppins Light" pitchFamily="34" charset="0"/>
                  <a:ea typeface="Poppins Light" pitchFamily="34" charset="-122"/>
                  <a:cs typeface="Poppins Light" pitchFamily="34" charset="-120"/>
                </a:rPr>
                <a:t>renta</a:t>
              </a:r>
              <a:r>
                <a:rPr lang="en-US" sz="1698" dirty="0">
                  <a:solidFill>
                    <a:srgbClr val="C8D0E0"/>
                  </a:solidFill>
                  <a:latin typeface="Poppins Light" pitchFamily="34" charset="0"/>
                  <a:ea typeface="Poppins Light" pitchFamily="34" charset="-122"/>
                  <a:cs typeface="Poppins Light" pitchFamily="34" charset="-120"/>
                </a:rPr>
                <a:t> </a:t>
              </a:r>
              <a:r>
                <a:rPr lang="en-US" sz="1698" dirty="0" err="1">
                  <a:solidFill>
                    <a:srgbClr val="C8D0E0"/>
                  </a:solidFill>
                  <a:latin typeface="Poppins Light" pitchFamily="34" charset="0"/>
                  <a:ea typeface="Poppins Light" pitchFamily="34" charset="-122"/>
                  <a:cs typeface="Poppins Light" pitchFamily="34" charset="-120"/>
                </a:rPr>
                <a:t>fija</a:t>
              </a:r>
              <a:r>
                <a:rPr lang="en-US" sz="1698" dirty="0">
                  <a:solidFill>
                    <a:srgbClr val="C8D0E0"/>
                  </a:solidFill>
                  <a:latin typeface="Poppins Light" pitchFamily="34" charset="0"/>
                  <a:ea typeface="Poppins Light" pitchFamily="34" charset="-122"/>
                  <a:cs typeface="Poppins Light" pitchFamily="34" charset="-120"/>
                </a:rPr>
                <a:t> hoy es </a:t>
              </a:r>
              <a:r>
                <a:rPr lang="en-US" sz="1698" dirty="0" err="1">
                  <a:solidFill>
                    <a:srgbClr val="C8D0E0"/>
                  </a:solidFill>
                  <a:latin typeface="Poppins Light" pitchFamily="34" charset="0"/>
                  <a:ea typeface="Poppins Light" pitchFamily="34" charset="-122"/>
                  <a:cs typeface="Poppins Light" pitchFamily="34" charset="-120"/>
                </a:rPr>
                <a:t>muy</a:t>
              </a:r>
              <a:r>
                <a:rPr lang="en-US" sz="1698" dirty="0">
                  <a:solidFill>
                    <a:srgbClr val="C8D0E0"/>
                  </a:solidFill>
                  <a:latin typeface="Poppins Light" pitchFamily="34" charset="0"/>
                  <a:ea typeface="Poppins Light" pitchFamily="34" charset="-122"/>
                  <a:cs typeface="Poppins Light" pitchFamily="34" charset="-120"/>
                </a:rPr>
                <a:t> bajo y cobra </a:t>
              </a:r>
              <a:r>
                <a:rPr lang="en-US" sz="1698" dirty="0" err="1">
                  <a:solidFill>
                    <a:srgbClr val="C8D0E0"/>
                  </a:solidFill>
                  <a:latin typeface="Poppins Light" pitchFamily="34" charset="0"/>
                  <a:ea typeface="Poppins Light" pitchFamily="34" charset="-122"/>
                  <a:cs typeface="Poppins Light" pitchFamily="34" charset="-120"/>
                </a:rPr>
                <a:t>mucho</a:t>
              </a:r>
              <a:r>
                <a:rPr lang="en-US" sz="1698" dirty="0">
                  <a:solidFill>
                    <a:srgbClr val="C8D0E0"/>
                  </a:solidFill>
                  <a:latin typeface="Poppins Light" pitchFamily="34" charset="0"/>
                  <a:ea typeface="Poppins Light" pitchFamily="34" charset="-122"/>
                  <a:cs typeface="Poppins Light" pitchFamily="34" charset="-120"/>
                </a:rPr>
                <a:t> (ISR). En Equity se cobra 10% </a:t>
              </a:r>
              <a:r>
                <a:rPr lang="en-US" sz="1698" dirty="0" err="1">
                  <a:solidFill>
                    <a:srgbClr val="C8D0E0"/>
                  </a:solidFill>
                  <a:latin typeface="Poppins Light" pitchFamily="34" charset="0"/>
                  <a:ea typeface="Poppins Light" pitchFamily="34" charset="-122"/>
                  <a:cs typeface="Poppins Light" pitchFamily="34" charset="-120"/>
                </a:rPr>
                <a:t>sobre</a:t>
              </a:r>
              <a:r>
                <a:rPr lang="en-US" sz="1698" dirty="0">
                  <a:solidFill>
                    <a:srgbClr val="C8D0E0"/>
                  </a:solidFill>
                  <a:latin typeface="Poppins Light" pitchFamily="34" charset="0"/>
                  <a:ea typeface="Poppins Light" pitchFamily="34" charset="-122"/>
                  <a:cs typeface="Poppins Light" pitchFamily="34" charset="-120"/>
                </a:rPr>
                <a:t> la </a:t>
              </a:r>
              <a:r>
                <a:rPr lang="en-US" sz="1698" dirty="0" err="1">
                  <a:solidFill>
                    <a:srgbClr val="C8D0E0"/>
                  </a:solidFill>
                  <a:latin typeface="Poppins Light" pitchFamily="34" charset="0"/>
                  <a:ea typeface="Poppins Light" pitchFamily="34" charset="-122"/>
                  <a:cs typeface="Poppins Light" pitchFamily="34" charset="-120"/>
                </a:rPr>
                <a:t>ganancia</a:t>
              </a:r>
              <a:r>
                <a:rPr lang="en-US" sz="1698" dirty="0">
                  <a:solidFill>
                    <a:srgbClr val="C8D0E0"/>
                  </a:solidFill>
                  <a:latin typeface="Poppins Light" pitchFamily="34" charset="0"/>
                  <a:ea typeface="Poppins Light" pitchFamily="34" charset="-122"/>
                  <a:cs typeface="Poppins Light" pitchFamily="34" charset="-120"/>
                </a:rPr>
                <a:t> real.</a:t>
              </a:r>
            </a:p>
          </p:txBody>
        </p:sp>
        <p:sp>
          <p:nvSpPr>
            <p:cNvPr id="18" name="Shape 12">
              <a:extLst>
                <a:ext uri="{FF2B5EF4-FFF2-40B4-BE49-F238E27FC236}">
                  <a16:creationId xmlns:a16="http://schemas.microsoft.com/office/drawing/2014/main" id="{3C3958BC-6C9F-3106-7402-EB0D674D6980}"/>
                </a:ext>
              </a:extLst>
            </p:cNvPr>
            <p:cNvSpPr/>
            <p:nvPr/>
          </p:nvSpPr>
          <p:spPr>
            <a:xfrm>
              <a:off x="1913890" y="4398265"/>
              <a:ext cx="502920" cy="502920"/>
            </a:xfrm>
            <a:prstGeom prst="roundRect">
              <a:avLst>
                <a:gd name="adj" fmla="val 18182"/>
              </a:avLst>
            </a:prstGeom>
            <a:solidFill>
              <a:srgbClr val="314566"/>
            </a:solidFill>
            <a:ln/>
          </p:spPr>
          <p:txBody>
            <a:bodyPr/>
            <a:lstStyle/>
            <a:p>
              <a:pPr defTabSz="554492"/>
              <a:endParaRPr lang="es-ES_tradnl" sz="1940"/>
            </a:p>
          </p:txBody>
        </p:sp>
        <p:sp>
          <p:nvSpPr>
            <p:cNvPr id="19" name="Text 13">
              <a:extLst>
                <a:ext uri="{FF2B5EF4-FFF2-40B4-BE49-F238E27FC236}">
                  <a16:creationId xmlns:a16="http://schemas.microsoft.com/office/drawing/2014/main" id="{B40AE9C3-6D52-4CE1-3DBE-ECEE487E6551}"/>
                </a:ext>
              </a:extLst>
            </p:cNvPr>
            <p:cNvSpPr/>
            <p:nvPr/>
          </p:nvSpPr>
          <p:spPr>
            <a:xfrm>
              <a:off x="1913890" y="4398265"/>
              <a:ext cx="502920" cy="502920"/>
            </a:xfrm>
            <a:prstGeom prst="rect">
              <a:avLst/>
            </a:prstGeom>
            <a:noFill/>
            <a:ln/>
          </p:spPr>
          <p:txBody>
            <a:bodyPr wrap="square" rtlCol="0" anchor="ctr"/>
            <a:lstStyle/>
            <a:p>
              <a:pPr algn="ctr" defTabSz="554492"/>
              <a:r>
                <a:rPr lang="en-US" sz="2183" b="1" dirty="0">
                  <a:solidFill>
                    <a:srgbClr val="E6C78A"/>
                  </a:solidFill>
                  <a:latin typeface="Poppins" pitchFamily="34" charset="0"/>
                  <a:ea typeface="Poppins" pitchFamily="34" charset="-122"/>
                  <a:cs typeface="Poppins" pitchFamily="34" charset="-120"/>
                </a:rPr>
                <a:t>4</a:t>
              </a:r>
              <a:endParaRPr lang="en-US" sz="2183" dirty="0"/>
            </a:p>
          </p:txBody>
        </p:sp>
        <p:sp>
          <p:nvSpPr>
            <p:cNvPr id="20" name="Text 14">
              <a:extLst>
                <a:ext uri="{FF2B5EF4-FFF2-40B4-BE49-F238E27FC236}">
                  <a16:creationId xmlns:a16="http://schemas.microsoft.com/office/drawing/2014/main" id="{89BE9AE7-C8E7-67B5-9DFE-B26880C20436}"/>
                </a:ext>
              </a:extLst>
            </p:cNvPr>
            <p:cNvSpPr/>
            <p:nvPr/>
          </p:nvSpPr>
          <p:spPr>
            <a:xfrm>
              <a:off x="2617978" y="4379977"/>
              <a:ext cx="9692640" cy="548640"/>
            </a:xfrm>
            <a:prstGeom prst="rect">
              <a:avLst/>
            </a:prstGeom>
            <a:noFill/>
            <a:ln/>
          </p:spPr>
          <p:txBody>
            <a:bodyPr wrap="square" rtlCol="0" anchor="ctr"/>
            <a:lstStyle/>
            <a:p>
              <a:pPr defTabSz="554492"/>
              <a:r>
                <a:rPr lang="en-US" sz="1698" dirty="0">
                  <a:solidFill>
                    <a:srgbClr val="C8D0E0"/>
                  </a:solidFill>
                  <a:latin typeface="Poppins Light" pitchFamily="34" charset="0"/>
                  <a:ea typeface="Poppins Light" pitchFamily="34" charset="-122"/>
                  <a:cs typeface="Poppins Light" pitchFamily="34" charset="-120"/>
                </a:rPr>
                <a:t>El equity también puede </a:t>
              </a:r>
              <a:r>
                <a:rPr lang="en-US" sz="1698" dirty="0" err="1">
                  <a:solidFill>
                    <a:srgbClr val="C8D0E0"/>
                  </a:solidFill>
                  <a:latin typeface="Poppins Light" pitchFamily="34" charset="0"/>
                  <a:ea typeface="Poppins Light" pitchFamily="34" charset="-122"/>
                  <a:cs typeface="Poppins Light" pitchFamily="34" charset="-120"/>
                </a:rPr>
                <a:t>generar</a:t>
              </a:r>
              <a:r>
                <a:rPr lang="en-US" sz="1698" dirty="0">
                  <a:solidFill>
                    <a:srgbClr val="C8D0E0"/>
                  </a:solidFill>
                  <a:latin typeface="Poppins Light" pitchFamily="34" charset="0"/>
                  <a:ea typeface="Poppins Light" pitchFamily="34" charset="-122"/>
                  <a:cs typeface="Poppins Light" pitchFamily="34" charset="-120"/>
                </a:rPr>
                <a:t> </a:t>
              </a:r>
              <a:r>
                <a:rPr lang="en-US" sz="1698" dirty="0" err="1">
                  <a:solidFill>
                    <a:srgbClr val="C8D0E0"/>
                  </a:solidFill>
                  <a:latin typeface="Poppins Light" pitchFamily="34" charset="0"/>
                  <a:ea typeface="Poppins Light" pitchFamily="34" charset="-122"/>
                  <a:cs typeface="Poppins Light" pitchFamily="34" charset="-120"/>
                </a:rPr>
                <a:t>flujo</a:t>
              </a:r>
              <a:r>
                <a:rPr lang="en-US" sz="1698" dirty="0">
                  <a:solidFill>
                    <a:srgbClr val="C8D0E0"/>
                  </a:solidFill>
                  <a:latin typeface="Poppins Light" pitchFamily="34" charset="0"/>
                  <a:ea typeface="Poppins Light" pitchFamily="34" charset="-122"/>
                  <a:cs typeface="Poppins Light" pitchFamily="34" charset="-120"/>
                </a:rPr>
                <a:t>: 6% al </a:t>
              </a:r>
              <a:r>
                <a:rPr lang="en-US" sz="1698" dirty="0" err="1">
                  <a:solidFill>
                    <a:srgbClr val="C8D0E0"/>
                  </a:solidFill>
                  <a:latin typeface="Poppins Light" pitchFamily="34" charset="0"/>
                  <a:ea typeface="Poppins Light" pitchFamily="34" charset="-122"/>
                  <a:cs typeface="Poppins Light" pitchFamily="34" charset="-120"/>
                </a:rPr>
                <a:t>año</a:t>
              </a:r>
              <a:r>
                <a:rPr lang="en-US" sz="1698" dirty="0">
                  <a:solidFill>
                    <a:srgbClr val="C8D0E0"/>
                  </a:solidFill>
                  <a:latin typeface="Poppins Light" pitchFamily="34" charset="0"/>
                  <a:ea typeface="Poppins Light" pitchFamily="34" charset="-122"/>
                  <a:cs typeface="Poppins Light" pitchFamily="34" charset="-120"/>
                </a:rPr>
                <a:t> </a:t>
              </a:r>
              <a:r>
                <a:rPr lang="en-US" sz="1698" dirty="0" err="1">
                  <a:solidFill>
                    <a:srgbClr val="C8D0E0"/>
                  </a:solidFill>
                  <a:latin typeface="Poppins Light" pitchFamily="34" charset="0"/>
                  <a:ea typeface="Poppins Light" pitchFamily="34" charset="-122"/>
                  <a:cs typeface="Poppins Light" pitchFamily="34" charset="-120"/>
                </a:rPr>
                <a:t>manteniendo</a:t>
              </a:r>
              <a:r>
                <a:rPr lang="en-US" sz="1698" dirty="0">
                  <a:solidFill>
                    <a:srgbClr val="C8D0E0"/>
                  </a:solidFill>
                  <a:latin typeface="Poppins Light" pitchFamily="34" charset="0"/>
                  <a:ea typeface="Poppins Light" pitchFamily="34" charset="-122"/>
                  <a:cs typeface="Poppins Light" pitchFamily="34" charset="-120"/>
                </a:rPr>
                <a:t> </a:t>
              </a:r>
              <a:r>
                <a:rPr lang="en-US" sz="1698" dirty="0" err="1">
                  <a:solidFill>
                    <a:srgbClr val="C8D0E0"/>
                  </a:solidFill>
                  <a:latin typeface="Poppins Light" pitchFamily="34" charset="0"/>
                  <a:ea typeface="Poppins Light" pitchFamily="34" charset="-122"/>
                  <a:cs typeface="Poppins Light" pitchFamily="34" charset="-120"/>
                </a:rPr>
                <a:t>el</a:t>
              </a:r>
              <a:r>
                <a:rPr lang="en-US" sz="1698" dirty="0">
                  <a:solidFill>
                    <a:srgbClr val="C8D0E0"/>
                  </a:solidFill>
                  <a:latin typeface="Poppins Light" pitchFamily="34" charset="0"/>
                  <a:ea typeface="Poppins Light" pitchFamily="34" charset="-122"/>
                  <a:cs typeface="Poppins Light" pitchFamily="34" charset="-120"/>
                </a:rPr>
                <a:t> capital.</a:t>
              </a:r>
              <a:endParaRPr lang="en-US" sz="1698" dirty="0"/>
            </a:p>
          </p:txBody>
        </p:sp>
        <p:sp>
          <p:nvSpPr>
            <p:cNvPr id="21" name="Shape 15">
              <a:extLst>
                <a:ext uri="{FF2B5EF4-FFF2-40B4-BE49-F238E27FC236}">
                  <a16:creationId xmlns:a16="http://schemas.microsoft.com/office/drawing/2014/main" id="{E67695F4-6459-E551-F9AA-678CF026AB8C}"/>
                </a:ext>
              </a:extLst>
            </p:cNvPr>
            <p:cNvSpPr/>
            <p:nvPr/>
          </p:nvSpPr>
          <p:spPr>
            <a:xfrm>
              <a:off x="1913890" y="5056633"/>
              <a:ext cx="502920" cy="502920"/>
            </a:xfrm>
            <a:prstGeom prst="roundRect">
              <a:avLst>
                <a:gd name="adj" fmla="val 18182"/>
              </a:avLst>
            </a:prstGeom>
            <a:solidFill>
              <a:srgbClr val="314566"/>
            </a:solidFill>
            <a:ln/>
          </p:spPr>
          <p:txBody>
            <a:bodyPr/>
            <a:lstStyle/>
            <a:p>
              <a:pPr defTabSz="554492"/>
              <a:endParaRPr lang="es-ES_tradnl" sz="1940"/>
            </a:p>
          </p:txBody>
        </p:sp>
        <p:sp>
          <p:nvSpPr>
            <p:cNvPr id="22" name="Text 16">
              <a:extLst>
                <a:ext uri="{FF2B5EF4-FFF2-40B4-BE49-F238E27FC236}">
                  <a16:creationId xmlns:a16="http://schemas.microsoft.com/office/drawing/2014/main" id="{A9F64336-6434-3E74-D031-06B8D081E31B}"/>
                </a:ext>
              </a:extLst>
            </p:cNvPr>
            <p:cNvSpPr/>
            <p:nvPr/>
          </p:nvSpPr>
          <p:spPr>
            <a:xfrm>
              <a:off x="1913890" y="5056633"/>
              <a:ext cx="502920" cy="502920"/>
            </a:xfrm>
            <a:prstGeom prst="rect">
              <a:avLst/>
            </a:prstGeom>
            <a:noFill/>
            <a:ln/>
          </p:spPr>
          <p:txBody>
            <a:bodyPr wrap="square" rtlCol="0" anchor="ctr"/>
            <a:lstStyle/>
            <a:p>
              <a:pPr algn="ctr" defTabSz="554492"/>
              <a:r>
                <a:rPr lang="en-US" sz="2183" b="1" dirty="0">
                  <a:solidFill>
                    <a:srgbClr val="E6C78A"/>
                  </a:solidFill>
                  <a:latin typeface="Poppins" pitchFamily="34" charset="0"/>
                  <a:ea typeface="Poppins" pitchFamily="34" charset="-122"/>
                  <a:cs typeface="Poppins" pitchFamily="34" charset="-120"/>
                </a:rPr>
                <a:t>5</a:t>
              </a:r>
              <a:endParaRPr lang="en-US" sz="2183" dirty="0"/>
            </a:p>
          </p:txBody>
        </p:sp>
        <p:sp>
          <p:nvSpPr>
            <p:cNvPr id="23" name="Text 17">
              <a:extLst>
                <a:ext uri="{FF2B5EF4-FFF2-40B4-BE49-F238E27FC236}">
                  <a16:creationId xmlns:a16="http://schemas.microsoft.com/office/drawing/2014/main" id="{55B776EC-7EE3-1793-7285-2BCDB83B3D0E}"/>
                </a:ext>
              </a:extLst>
            </p:cNvPr>
            <p:cNvSpPr/>
            <p:nvPr/>
          </p:nvSpPr>
          <p:spPr>
            <a:xfrm>
              <a:off x="2617978" y="5038345"/>
              <a:ext cx="9692640" cy="548640"/>
            </a:xfrm>
            <a:prstGeom prst="rect">
              <a:avLst/>
            </a:prstGeom>
            <a:noFill/>
            <a:ln/>
          </p:spPr>
          <p:txBody>
            <a:bodyPr wrap="square" rtlCol="0" anchor="ctr"/>
            <a:lstStyle/>
            <a:p>
              <a:pPr defTabSz="554492"/>
              <a:r>
                <a:rPr lang="en-US" sz="1698" dirty="0">
                  <a:solidFill>
                    <a:srgbClr val="C8D0E0"/>
                  </a:solidFill>
                  <a:latin typeface="Poppins Light" pitchFamily="34" charset="0"/>
                  <a:ea typeface="Poppins Light" pitchFamily="34" charset="-122"/>
                  <a:cs typeface="Poppins Light" pitchFamily="34" charset="-120"/>
                </a:rPr>
                <a:t>Construye Core-Satélite: núcleo </a:t>
              </a:r>
              <a:r>
                <a:rPr lang="en-US" sz="1698" dirty="0" err="1">
                  <a:solidFill>
                    <a:srgbClr val="C8D0E0"/>
                  </a:solidFill>
                  <a:latin typeface="Poppins Light" pitchFamily="34" charset="0"/>
                  <a:ea typeface="Poppins Light" pitchFamily="34" charset="-122"/>
                  <a:cs typeface="Poppins Light" pitchFamily="34" charset="-120"/>
                </a:rPr>
                <a:t>robusto</a:t>
              </a:r>
              <a:r>
                <a:rPr lang="en-US" sz="1698" dirty="0">
                  <a:solidFill>
                    <a:srgbClr val="C8D0E0"/>
                  </a:solidFill>
                  <a:latin typeface="Poppins Light" pitchFamily="34" charset="0"/>
                  <a:ea typeface="Poppins Light" pitchFamily="34" charset="-122"/>
                  <a:cs typeface="Poppins Light" pitchFamily="34" charset="-120"/>
                </a:rPr>
                <a:t> .</a:t>
              </a:r>
              <a:endParaRPr lang="en-US" sz="1698" dirty="0"/>
            </a:p>
          </p:txBody>
        </p:sp>
        <p:sp>
          <p:nvSpPr>
            <p:cNvPr id="24" name="Shape 18b">
              <a:extLst>
                <a:ext uri="{FF2B5EF4-FFF2-40B4-BE49-F238E27FC236}">
                  <a16:creationId xmlns:a16="http://schemas.microsoft.com/office/drawing/2014/main" id="{9BB5F05D-111A-CE12-F6D3-ADB4D7082918}"/>
                </a:ext>
              </a:extLst>
            </p:cNvPr>
            <p:cNvSpPr/>
            <p:nvPr/>
          </p:nvSpPr>
          <p:spPr>
            <a:xfrm>
              <a:off x="1913890" y="5715001"/>
              <a:ext cx="502920" cy="502920"/>
            </a:xfrm>
            <a:prstGeom prst="roundRect">
              <a:avLst>
                <a:gd name="adj" fmla="val 18182"/>
              </a:avLst>
            </a:prstGeom>
            <a:solidFill>
              <a:srgbClr val="314566"/>
            </a:solidFill>
            <a:ln/>
          </p:spPr>
          <p:txBody>
            <a:bodyPr/>
            <a:lstStyle/>
            <a:p>
              <a:pPr defTabSz="554492"/>
              <a:endParaRPr lang="es-ES_tradnl" sz="1940"/>
            </a:p>
          </p:txBody>
        </p:sp>
        <p:sp>
          <p:nvSpPr>
            <p:cNvPr id="25" name="Text 16b">
              <a:extLst>
                <a:ext uri="{FF2B5EF4-FFF2-40B4-BE49-F238E27FC236}">
                  <a16:creationId xmlns:a16="http://schemas.microsoft.com/office/drawing/2014/main" id="{751B682D-56A2-4E9F-FD4F-4B07EAE22631}"/>
                </a:ext>
              </a:extLst>
            </p:cNvPr>
            <p:cNvSpPr/>
            <p:nvPr/>
          </p:nvSpPr>
          <p:spPr>
            <a:xfrm>
              <a:off x="1913890" y="5715001"/>
              <a:ext cx="502920" cy="502920"/>
            </a:xfrm>
            <a:prstGeom prst="rect">
              <a:avLst/>
            </a:prstGeom>
            <a:noFill/>
            <a:ln/>
          </p:spPr>
          <p:txBody>
            <a:bodyPr wrap="square" rtlCol="0" anchor="ctr"/>
            <a:lstStyle/>
            <a:p>
              <a:pPr algn="ctr" defTabSz="554492"/>
              <a:r>
                <a:rPr lang="en-US" sz="2183" b="1" dirty="0">
                  <a:solidFill>
                    <a:srgbClr val="E6C78A"/>
                  </a:solidFill>
                  <a:latin typeface="Poppins" pitchFamily="34" charset="0"/>
                  <a:ea typeface="Poppins" pitchFamily="34" charset="-122"/>
                  <a:cs typeface="Poppins" pitchFamily="34" charset="-120"/>
                </a:rPr>
                <a:t>6</a:t>
              </a:r>
              <a:endParaRPr lang="en-US" sz="2183" dirty="0"/>
            </a:p>
          </p:txBody>
        </p:sp>
        <p:sp>
          <p:nvSpPr>
            <p:cNvPr id="26" name="Text 17b">
              <a:extLst>
                <a:ext uri="{FF2B5EF4-FFF2-40B4-BE49-F238E27FC236}">
                  <a16:creationId xmlns:a16="http://schemas.microsoft.com/office/drawing/2014/main" id="{7B178CA3-C4BF-95E0-E02F-A2A7EC445B54}"/>
                </a:ext>
              </a:extLst>
            </p:cNvPr>
            <p:cNvSpPr/>
            <p:nvPr/>
          </p:nvSpPr>
          <p:spPr>
            <a:xfrm>
              <a:off x="2617978" y="5646421"/>
              <a:ext cx="9692640" cy="640080"/>
            </a:xfrm>
            <a:prstGeom prst="rect">
              <a:avLst/>
            </a:prstGeom>
            <a:noFill/>
            <a:ln/>
          </p:spPr>
          <p:txBody>
            <a:bodyPr wrap="square" rtlCol="0" anchor="ctr"/>
            <a:lstStyle/>
            <a:p>
              <a:pPr defTabSz="554492"/>
              <a:r>
                <a:rPr lang="en-US" sz="1698" dirty="0">
                  <a:solidFill>
                    <a:srgbClr val="C8D0E0"/>
                  </a:solidFill>
                  <a:latin typeface="Poppins Light" pitchFamily="34" charset="0"/>
                  <a:ea typeface="Poppins Light" pitchFamily="34" charset="-122"/>
                  <a:cs typeface="Poppins Light" pitchFamily="34" charset="-120"/>
                </a:rPr>
                <a:t>Con equity puedes duplicar el patrimonio en promedio cada 5 años (regla 72), con una tasa de ~14%*. E Con la </a:t>
              </a:r>
              <a:r>
                <a:rPr lang="en-US" sz="1698" dirty="0" err="1">
                  <a:solidFill>
                    <a:srgbClr val="C8D0E0"/>
                  </a:solidFill>
                  <a:latin typeface="Poppins Light" pitchFamily="34" charset="0"/>
                  <a:ea typeface="Poppins Light" pitchFamily="34" charset="-122"/>
                  <a:cs typeface="Poppins Light" pitchFamily="34" charset="-120"/>
                </a:rPr>
                <a:t>renta</a:t>
              </a:r>
              <a:r>
                <a:rPr lang="en-US" sz="1698" dirty="0">
                  <a:solidFill>
                    <a:srgbClr val="C8D0E0"/>
                  </a:solidFill>
                  <a:latin typeface="Poppins Light" pitchFamily="34" charset="0"/>
                  <a:ea typeface="Poppins Light" pitchFamily="34" charset="-122"/>
                  <a:cs typeface="Poppins Light" pitchFamily="34" charset="-120"/>
                </a:rPr>
                <a:t> </a:t>
              </a:r>
              <a:r>
                <a:rPr lang="en-US" sz="1698" dirty="0" err="1">
                  <a:solidFill>
                    <a:srgbClr val="C8D0E0"/>
                  </a:solidFill>
                  <a:latin typeface="Poppins Light" pitchFamily="34" charset="0"/>
                  <a:ea typeface="Poppins Light" pitchFamily="34" charset="-122"/>
                  <a:cs typeface="Poppins Light" pitchFamily="34" charset="-120"/>
                </a:rPr>
                <a:t>fija</a:t>
              </a:r>
              <a:r>
                <a:rPr lang="en-US" sz="1698" dirty="0">
                  <a:solidFill>
                    <a:srgbClr val="C8D0E0"/>
                  </a:solidFill>
                  <a:latin typeface="Poppins Light" pitchFamily="34" charset="0"/>
                  <a:ea typeface="Poppins Light" pitchFamily="34" charset="-122"/>
                  <a:cs typeface="Poppins Light" pitchFamily="34" charset="-120"/>
                </a:rPr>
                <a:t> </a:t>
              </a:r>
              <a:r>
                <a:rPr lang="en-US" sz="1698" dirty="0" err="1">
                  <a:solidFill>
                    <a:srgbClr val="C8D0E0"/>
                  </a:solidFill>
                  <a:latin typeface="Poppins Light" pitchFamily="34" charset="0"/>
                  <a:ea typeface="Poppins Light" pitchFamily="34" charset="-122"/>
                  <a:cs typeface="Poppins Light" pitchFamily="34" charset="-120"/>
                </a:rPr>
                <a:t>cada</a:t>
              </a:r>
              <a:r>
                <a:rPr lang="en-US" sz="1698" dirty="0">
                  <a:solidFill>
                    <a:srgbClr val="C8D0E0"/>
                  </a:solidFill>
                  <a:latin typeface="Poppins Light" pitchFamily="34" charset="0"/>
                  <a:ea typeface="Poppins Light" pitchFamily="34" charset="-122"/>
                  <a:cs typeface="Poppins Light" pitchFamily="34" charset="-120"/>
                </a:rPr>
                <a:t> 12 </a:t>
              </a:r>
              <a:r>
                <a:rPr lang="en-US" sz="1698" dirty="0" err="1">
                  <a:solidFill>
                    <a:srgbClr val="C8D0E0"/>
                  </a:solidFill>
                  <a:latin typeface="Poppins Light" pitchFamily="34" charset="0"/>
                  <a:ea typeface="Poppins Light" pitchFamily="34" charset="-122"/>
                  <a:cs typeface="Poppins Light" pitchFamily="34" charset="-120"/>
                </a:rPr>
                <a:t>años</a:t>
              </a:r>
              <a:r>
                <a:rPr lang="en-US" sz="1698" dirty="0">
                  <a:solidFill>
                    <a:srgbClr val="C8D0E0"/>
                  </a:solidFill>
                  <a:latin typeface="Poppins Light" pitchFamily="34" charset="0"/>
                  <a:ea typeface="Poppins Light" pitchFamily="34" charset="-122"/>
                  <a:cs typeface="Poppins Light" pitchFamily="34" charset="-120"/>
                </a:rPr>
                <a:t> (6% annual). El costo de este rendimiento es la volatilidad en el camino (años como el 2022).</a:t>
              </a:r>
              <a:endParaRPr lang="en-US" sz="1698" dirty="0"/>
            </a:p>
          </p:txBody>
        </p:sp>
      </p:grpSp>
    </p:spTree>
    <p:extLst>
      <p:ext uri="{BB962C8B-B14F-4D97-AF65-F5344CB8AC3E}">
        <p14:creationId xmlns:p14="http://schemas.microsoft.com/office/powerpoint/2010/main" val="25288070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A0E1A"/>
        </a:solidFill>
        <a:effectLst/>
      </p:bgPr>
    </p:bg>
    <p:spTree>
      <p:nvGrpSpPr>
        <p:cNvPr id="1" name="">
          <a:extLst>
            <a:ext uri="{FF2B5EF4-FFF2-40B4-BE49-F238E27FC236}">
              <a16:creationId xmlns:a16="http://schemas.microsoft.com/office/drawing/2014/main" id="{70B0D5F1-29BB-32B0-DBE3-14A3F5764AA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7CD408B-7BCD-1F9D-4A80-FA115E56D3AB}"/>
              </a:ext>
            </a:extLst>
          </p:cNvPr>
          <p:cNvSpPr/>
          <p:nvPr/>
        </p:nvSpPr>
        <p:spPr>
          <a:xfrm>
            <a:off x="554921" y="343786"/>
            <a:ext cx="9980874" cy="0"/>
          </a:xfrm>
          <a:prstGeom prst="rect">
            <a:avLst/>
          </a:prstGeom>
          <a:no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54492">
              <a:defRPr/>
            </a:pPr>
            <a:endParaRPr sz="1092">
              <a:solidFill>
                <a:prstClr val="white"/>
              </a:solidFill>
              <a:latin typeface="Calibri"/>
            </a:endParaRPr>
          </a:p>
        </p:txBody>
      </p:sp>
      <p:sp>
        <p:nvSpPr>
          <p:cNvPr id="5" name="TextBox 4">
            <a:extLst>
              <a:ext uri="{FF2B5EF4-FFF2-40B4-BE49-F238E27FC236}">
                <a16:creationId xmlns:a16="http://schemas.microsoft.com/office/drawing/2014/main" id="{1A49C4AB-481F-2698-76C3-37A73C9A95ED}"/>
              </a:ext>
            </a:extLst>
          </p:cNvPr>
          <p:cNvSpPr txBox="1"/>
          <p:nvPr/>
        </p:nvSpPr>
        <p:spPr>
          <a:xfrm>
            <a:off x="554921" y="6016249"/>
            <a:ext cx="9980874" cy="214674"/>
          </a:xfrm>
          <a:prstGeom prst="rect">
            <a:avLst/>
          </a:prstGeom>
          <a:noFill/>
        </p:spPr>
        <p:txBody>
          <a:bodyPr wrap="square" lIns="0" tIns="0" rIns="0" bIns="0">
            <a:spAutoFit/>
          </a:bodyPr>
          <a:lstStyle/>
          <a:p>
            <a:pPr defTabSz="554492">
              <a:lnSpc>
                <a:spcPct val="120000"/>
              </a:lnSpc>
              <a:defRPr/>
            </a:pPr>
            <a:r>
              <a:rPr lang="es-MX" sz="1213" dirty="0">
                <a:solidFill>
                  <a:srgbClr val="8898AA"/>
                </a:solidFill>
                <a:latin typeface="Poppins Light"/>
              </a:rPr>
              <a:t>A</a:t>
            </a:r>
            <a:r>
              <a:rPr sz="1213" dirty="0" err="1">
                <a:solidFill>
                  <a:srgbClr val="8898AA"/>
                </a:solidFill>
                <a:latin typeface="Poppins Light"/>
              </a:rPr>
              <a:t>ctinver</a:t>
            </a:r>
            <a:r>
              <a:rPr sz="1213" dirty="0">
                <a:solidFill>
                  <a:srgbClr val="8898AA"/>
                </a:solidFill>
                <a:latin typeface="Poppins Light"/>
              </a:rPr>
              <a:t> · 2026</a:t>
            </a:r>
          </a:p>
        </p:txBody>
      </p:sp>
      <p:pic>
        <p:nvPicPr>
          <p:cNvPr id="6" name="Image 0" descr="logo_big.png">
            <a:extLst>
              <a:ext uri="{FF2B5EF4-FFF2-40B4-BE49-F238E27FC236}">
                <a16:creationId xmlns:a16="http://schemas.microsoft.com/office/drawing/2014/main" id="{F738D5EF-C2D6-182E-3077-07E131CB66A7}"/>
              </a:ext>
            </a:extLst>
          </p:cNvPr>
          <p:cNvPicPr>
            <a:picLocks noChangeAspect="1"/>
          </p:cNvPicPr>
          <p:nvPr/>
        </p:nvPicPr>
        <p:blipFill>
          <a:blip r:embed="rId2"/>
          <a:stretch>
            <a:fillRect/>
          </a:stretch>
        </p:blipFill>
        <p:spPr>
          <a:xfrm>
            <a:off x="10624359" y="6132747"/>
            <a:ext cx="1155094" cy="368741"/>
          </a:xfrm>
          <a:prstGeom prst="rect">
            <a:avLst/>
          </a:prstGeom>
        </p:spPr>
      </p:pic>
      <p:sp>
        <p:nvSpPr>
          <p:cNvPr id="27" name="Text 0">
            <a:extLst>
              <a:ext uri="{FF2B5EF4-FFF2-40B4-BE49-F238E27FC236}">
                <a16:creationId xmlns:a16="http://schemas.microsoft.com/office/drawing/2014/main" id="{47A8D253-0413-495E-808B-E2D0341942A3}"/>
              </a:ext>
            </a:extLst>
          </p:cNvPr>
          <p:cNvSpPr/>
          <p:nvPr/>
        </p:nvSpPr>
        <p:spPr>
          <a:xfrm>
            <a:off x="430923" y="55408"/>
            <a:ext cx="8690135" cy="287911"/>
          </a:xfrm>
          <a:prstGeom prst="rect">
            <a:avLst/>
          </a:prstGeom>
          <a:noFill/>
          <a:ln/>
        </p:spPr>
        <p:txBody>
          <a:bodyPr wrap="square" rtlCol="0" anchor="ctr"/>
          <a:lstStyle/>
          <a:p>
            <a:pPr algn="l" defTabSz="554492"/>
            <a:endParaRPr lang="en-US" sz="1455" dirty="0"/>
          </a:p>
        </p:txBody>
      </p:sp>
      <p:sp>
        <p:nvSpPr>
          <p:cNvPr id="29" name="Shape 1">
            <a:extLst>
              <a:ext uri="{FF2B5EF4-FFF2-40B4-BE49-F238E27FC236}">
                <a16:creationId xmlns:a16="http://schemas.microsoft.com/office/drawing/2014/main" id="{320795C7-E773-C853-1B73-DB597CCE834F}"/>
              </a:ext>
            </a:extLst>
          </p:cNvPr>
          <p:cNvSpPr/>
          <p:nvPr/>
        </p:nvSpPr>
        <p:spPr>
          <a:xfrm>
            <a:off x="305399" y="420095"/>
            <a:ext cx="72418" cy="595016"/>
          </a:xfrm>
          <a:prstGeom prst="rect">
            <a:avLst/>
          </a:prstGeom>
          <a:solidFill>
            <a:srgbClr val="FFFFFF"/>
          </a:solidFill>
          <a:ln/>
        </p:spPr>
        <p:txBody>
          <a:bodyPr/>
          <a:lstStyle/>
          <a:p>
            <a:pPr defTabSz="554492"/>
            <a:endParaRPr lang="es-ES_tradnl" sz="2183"/>
          </a:p>
        </p:txBody>
      </p:sp>
      <p:sp>
        <p:nvSpPr>
          <p:cNvPr id="30" name="Text 2">
            <a:extLst>
              <a:ext uri="{FF2B5EF4-FFF2-40B4-BE49-F238E27FC236}">
                <a16:creationId xmlns:a16="http://schemas.microsoft.com/office/drawing/2014/main" id="{7677FEF6-65B7-E9D3-B92A-8FD887564E4A}"/>
              </a:ext>
            </a:extLst>
          </p:cNvPr>
          <p:cNvSpPr/>
          <p:nvPr/>
        </p:nvSpPr>
        <p:spPr>
          <a:xfrm>
            <a:off x="469546" y="362513"/>
            <a:ext cx="10910947" cy="863733"/>
          </a:xfrm>
          <a:prstGeom prst="rect">
            <a:avLst/>
          </a:prstGeom>
          <a:noFill/>
          <a:ln/>
        </p:spPr>
        <p:txBody>
          <a:bodyPr wrap="square" rtlCol="0" anchor="ctr"/>
          <a:lstStyle/>
          <a:p>
            <a:pPr algn="l" defTabSz="554492"/>
            <a:r>
              <a:rPr lang="en-US" sz="2668" b="1" dirty="0">
                <a:solidFill>
                  <a:srgbClr val="FFFFFF"/>
                </a:solidFill>
                <a:latin typeface="Poppins" pitchFamily="34" charset="0"/>
                <a:ea typeface="Poppins" pitchFamily="34" charset="-122"/>
                <a:cs typeface="Poppins" pitchFamily="34" charset="-120"/>
              </a:rPr>
              <a:t>Objeciones </a:t>
            </a:r>
            <a:r>
              <a:rPr lang="en-US" sz="2668" b="1" dirty="0" err="1">
                <a:solidFill>
                  <a:srgbClr val="FFFFFF"/>
                </a:solidFill>
                <a:latin typeface="Poppins" pitchFamily="34" charset="0"/>
                <a:ea typeface="Poppins" pitchFamily="34" charset="-122"/>
                <a:cs typeface="Poppins" pitchFamily="34" charset="-120"/>
              </a:rPr>
              <a:t>frecuentes</a:t>
            </a:r>
            <a:r>
              <a:rPr lang="en-US" sz="2668" b="1" dirty="0">
                <a:solidFill>
                  <a:srgbClr val="FFFFFF"/>
                </a:solidFill>
                <a:latin typeface="Poppins" pitchFamily="34" charset="0"/>
                <a:ea typeface="Poppins" pitchFamily="34" charset="-122"/>
                <a:cs typeface="Poppins" pitchFamily="34" charset="-120"/>
              </a:rPr>
              <a:t> al </a:t>
            </a:r>
            <a:r>
              <a:rPr lang="en-US" sz="2668" b="1" dirty="0" err="1">
                <a:solidFill>
                  <a:srgbClr val="FFFFFF"/>
                </a:solidFill>
                <a:latin typeface="Poppins" pitchFamily="34" charset="0"/>
                <a:ea typeface="Poppins" pitchFamily="34" charset="-122"/>
                <a:cs typeface="Poppins" pitchFamily="34" charset="-120"/>
              </a:rPr>
              <a:t>invertir</a:t>
            </a:r>
            <a:r>
              <a:rPr lang="en-US" sz="2668" b="1" dirty="0">
                <a:solidFill>
                  <a:srgbClr val="FFFFFF"/>
                </a:solidFill>
                <a:latin typeface="Poppins" pitchFamily="34" charset="0"/>
                <a:ea typeface="Poppins" pitchFamily="34" charset="-122"/>
                <a:cs typeface="Poppins" pitchFamily="34" charset="-120"/>
              </a:rPr>
              <a:t> de largo </a:t>
            </a:r>
            <a:r>
              <a:rPr lang="en-US" sz="2668" b="1" dirty="0" err="1">
                <a:solidFill>
                  <a:srgbClr val="FFFFFF"/>
                </a:solidFill>
                <a:latin typeface="Poppins" pitchFamily="34" charset="0"/>
                <a:ea typeface="Poppins" pitchFamily="34" charset="-122"/>
                <a:cs typeface="Poppins" pitchFamily="34" charset="-120"/>
              </a:rPr>
              <a:t>plazo</a:t>
            </a:r>
            <a:endParaRPr lang="en-US" sz="2668" dirty="0"/>
          </a:p>
        </p:txBody>
      </p:sp>
      <p:sp>
        <p:nvSpPr>
          <p:cNvPr id="31" name="Shape 3">
            <a:extLst>
              <a:ext uri="{FF2B5EF4-FFF2-40B4-BE49-F238E27FC236}">
                <a16:creationId xmlns:a16="http://schemas.microsoft.com/office/drawing/2014/main" id="{D7592D7F-4787-532D-71F6-685D87B9D29F}"/>
              </a:ext>
            </a:extLst>
          </p:cNvPr>
          <p:cNvSpPr/>
          <p:nvPr/>
        </p:nvSpPr>
        <p:spPr>
          <a:xfrm>
            <a:off x="469546" y="1408590"/>
            <a:ext cx="3727102" cy="2447245"/>
          </a:xfrm>
          <a:prstGeom prst="roundRect">
            <a:avLst>
              <a:gd name="adj" fmla="val 3529"/>
            </a:avLst>
          </a:prstGeom>
          <a:solidFill>
            <a:srgbClr val="16202E"/>
          </a:solidFill>
          <a:ln/>
        </p:spPr>
        <p:txBody>
          <a:bodyPr/>
          <a:lstStyle/>
          <a:p>
            <a:pPr defTabSz="554492"/>
            <a:endParaRPr lang="es-ES_tradnl" sz="2183"/>
          </a:p>
        </p:txBody>
      </p:sp>
      <p:sp>
        <p:nvSpPr>
          <p:cNvPr id="32" name="Text 4">
            <a:extLst>
              <a:ext uri="{FF2B5EF4-FFF2-40B4-BE49-F238E27FC236}">
                <a16:creationId xmlns:a16="http://schemas.microsoft.com/office/drawing/2014/main" id="{69D2AAA8-C700-2426-A80C-30FEDF197568}"/>
              </a:ext>
            </a:extLst>
          </p:cNvPr>
          <p:cNvSpPr/>
          <p:nvPr/>
        </p:nvSpPr>
        <p:spPr>
          <a:xfrm>
            <a:off x="739906" y="1619726"/>
            <a:ext cx="3225006" cy="719778"/>
          </a:xfrm>
          <a:prstGeom prst="rect">
            <a:avLst/>
          </a:prstGeom>
          <a:noFill/>
          <a:ln/>
        </p:spPr>
        <p:txBody>
          <a:bodyPr wrap="square" rtlCol="0" anchor="ctr"/>
          <a:lstStyle/>
          <a:p>
            <a:pPr defTabSz="554492"/>
            <a:r>
              <a:rPr lang="en-US" sz="1698" b="1" dirty="0">
                <a:solidFill>
                  <a:srgbClr val="E6C78A"/>
                </a:solidFill>
                <a:latin typeface="Poppins" pitchFamily="34" charset="0"/>
                <a:ea typeface="Poppins" pitchFamily="34" charset="-122"/>
                <a:cs typeface="Poppins" pitchFamily="34" charset="-120"/>
              </a:rPr>
              <a:t>“Prefiero CETES, no quiero perder.”</a:t>
            </a:r>
            <a:endParaRPr lang="en-US" sz="1698" dirty="0"/>
          </a:p>
        </p:txBody>
      </p:sp>
      <p:sp>
        <p:nvSpPr>
          <p:cNvPr id="33" name="Shape 5">
            <a:extLst>
              <a:ext uri="{FF2B5EF4-FFF2-40B4-BE49-F238E27FC236}">
                <a16:creationId xmlns:a16="http://schemas.microsoft.com/office/drawing/2014/main" id="{0A716454-11C8-848A-CA3B-60BE7B80293C}"/>
              </a:ext>
            </a:extLst>
          </p:cNvPr>
          <p:cNvSpPr/>
          <p:nvPr/>
        </p:nvSpPr>
        <p:spPr>
          <a:xfrm>
            <a:off x="739906" y="2416279"/>
            <a:ext cx="3225006" cy="0"/>
          </a:xfrm>
          <a:prstGeom prst="line">
            <a:avLst/>
          </a:prstGeom>
          <a:noFill/>
          <a:ln w="12700">
            <a:solidFill>
              <a:srgbClr val="314566"/>
            </a:solidFill>
            <a:prstDash val="solid"/>
          </a:ln>
        </p:spPr>
        <p:txBody>
          <a:bodyPr/>
          <a:lstStyle/>
          <a:p>
            <a:pPr defTabSz="554492"/>
            <a:endParaRPr lang="es-ES_tradnl" sz="2183"/>
          </a:p>
        </p:txBody>
      </p:sp>
      <p:sp>
        <p:nvSpPr>
          <p:cNvPr id="34" name="Text 6">
            <a:extLst>
              <a:ext uri="{FF2B5EF4-FFF2-40B4-BE49-F238E27FC236}">
                <a16:creationId xmlns:a16="http://schemas.microsoft.com/office/drawing/2014/main" id="{7C095C79-8003-8A89-1838-20920FA80EA8}"/>
              </a:ext>
            </a:extLst>
          </p:cNvPr>
          <p:cNvSpPr/>
          <p:nvPr/>
        </p:nvSpPr>
        <p:spPr>
          <a:xfrm>
            <a:off x="739906" y="2512250"/>
            <a:ext cx="3225006" cy="1247615"/>
          </a:xfrm>
          <a:prstGeom prst="rect">
            <a:avLst/>
          </a:prstGeom>
          <a:noFill/>
          <a:ln/>
        </p:spPr>
        <p:txBody>
          <a:bodyPr wrap="square" rtlCol="0" anchor="ctr"/>
          <a:lstStyle/>
          <a:p>
            <a:pPr algn="just" defTabSz="554492">
              <a:lnSpc>
                <a:spcPct val="105000"/>
              </a:lnSpc>
            </a:pPr>
            <a:r>
              <a:rPr lang="en-US" sz="1213" dirty="0">
                <a:solidFill>
                  <a:srgbClr val="C8D0E0"/>
                </a:solidFill>
                <a:latin typeface="Poppins Light" pitchFamily="34" charset="0"/>
                <a:ea typeface="Poppins Light" pitchFamily="34" charset="-122"/>
                <a:cs typeface="Poppins Light" pitchFamily="34" charset="-120"/>
              </a:rPr>
              <a:t>El peor escenario del equity a largo plazo suele superar al escenario base de la deuda. Con tasas normalizándose, la deuda de corto plazo rinde menos frente a inflación e impuestos.</a:t>
            </a:r>
            <a:endParaRPr lang="en-US" sz="1213" dirty="0"/>
          </a:p>
        </p:txBody>
      </p:sp>
      <p:sp>
        <p:nvSpPr>
          <p:cNvPr id="35" name="Shape 7">
            <a:extLst>
              <a:ext uri="{FF2B5EF4-FFF2-40B4-BE49-F238E27FC236}">
                <a16:creationId xmlns:a16="http://schemas.microsoft.com/office/drawing/2014/main" id="{DDE7AEA3-A259-DE88-ED32-F1DCEA8B8A12}"/>
              </a:ext>
            </a:extLst>
          </p:cNvPr>
          <p:cNvSpPr/>
          <p:nvPr/>
        </p:nvSpPr>
        <p:spPr>
          <a:xfrm>
            <a:off x="4467008" y="1408590"/>
            <a:ext cx="3727102" cy="2447245"/>
          </a:xfrm>
          <a:prstGeom prst="roundRect">
            <a:avLst>
              <a:gd name="adj" fmla="val 3529"/>
            </a:avLst>
          </a:prstGeom>
          <a:solidFill>
            <a:srgbClr val="16202E"/>
          </a:solidFill>
          <a:ln/>
        </p:spPr>
        <p:txBody>
          <a:bodyPr/>
          <a:lstStyle/>
          <a:p>
            <a:pPr defTabSz="554492"/>
            <a:endParaRPr lang="es-ES_tradnl" sz="2183"/>
          </a:p>
        </p:txBody>
      </p:sp>
      <p:sp>
        <p:nvSpPr>
          <p:cNvPr id="36" name="Text 8">
            <a:extLst>
              <a:ext uri="{FF2B5EF4-FFF2-40B4-BE49-F238E27FC236}">
                <a16:creationId xmlns:a16="http://schemas.microsoft.com/office/drawing/2014/main" id="{EE15D2D2-C6E7-0D99-097A-8DF541EF616C}"/>
              </a:ext>
            </a:extLst>
          </p:cNvPr>
          <p:cNvSpPr/>
          <p:nvPr/>
        </p:nvSpPr>
        <p:spPr>
          <a:xfrm>
            <a:off x="4737368" y="1619726"/>
            <a:ext cx="3225006" cy="719778"/>
          </a:xfrm>
          <a:prstGeom prst="rect">
            <a:avLst/>
          </a:prstGeom>
          <a:noFill/>
          <a:ln/>
        </p:spPr>
        <p:txBody>
          <a:bodyPr wrap="square" rtlCol="0" anchor="ctr"/>
          <a:lstStyle/>
          <a:p>
            <a:pPr defTabSz="554492"/>
            <a:r>
              <a:rPr lang="en-US" sz="1698" b="1" dirty="0">
                <a:solidFill>
                  <a:srgbClr val="E6C78A"/>
                </a:solidFill>
                <a:latin typeface="Poppins" pitchFamily="34" charset="0"/>
                <a:ea typeface="Poppins" pitchFamily="34" charset="-122"/>
                <a:cs typeface="Poppins" pitchFamily="34" charset="-120"/>
              </a:rPr>
              <a:t>“¿Y si el mercado cae?”</a:t>
            </a:r>
            <a:endParaRPr lang="en-US" sz="1698" dirty="0"/>
          </a:p>
        </p:txBody>
      </p:sp>
      <p:sp>
        <p:nvSpPr>
          <p:cNvPr id="37" name="Shape 9">
            <a:extLst>
              <a:ext uri="{FF2B5EF4-FFF2-40B4-BE49-F238E27FC236}">
                <a16:creationId xmlns:a16="http://schemas.microsoft.com/office/drawing/2014/main" id="{013162F9-4598-37D6-A2A9-0547416B1772}"/>
              </a:ext>
            </a:extLst>
          </p:cNvPr>
          <p:cNvSpPr/>
          <p:nvPr/>
        </p:nvSpPr>
        <p:spPr>
          <a:xfrm>
            <a:off x="4737368" y="2416279"/>
            <a:ext cx="3225006" cy="0"/>
          </a:xfrm>
          <a:prstGeom prst="line">
            <a:avLst/>
          </a:prstGeom>
          <a:noFill/>
          <a:ln w="12700">
            <a:solidFill>
              <a:srgbClr val="314566"/>
            </a:solidFill>
            <a:prstDash val="solid"/>
          </a:ln>
        </p:spPr>
        <p:txBody>
          <a:bodyPr/>
          <a:lstStyle/>
          <a:p>
            <a:pPr defTabSz="554492"/>
            <a:endParaRPr lang="es-ES_tradnl" sz="2183"/>
          </a:p>
        </p:txBody>
      </p:sp>
      <p:sp>
        <p:nvSpPr>
          <p:cNvPr id="38" name="Text 10">
            <a:extLst>
              <a:ext uri="{FF2B5EF4-FFF2-40B4-BE49-F238E27FC236}">
                <a16:creationId xmlns:a16="http://schemas.microsoft.com/office/drawing/2014/main" id="{A4064B83-3CE0-EFC3-0936-0C6D4D3AC56C}"/>
              </a:ext>
            </a:extLst>
          </p:cNvPr>
          <p:cNvSpPr/>
          <p:nvPr/>
        </p:nvSpPr>
        <p:spPr>
          <a:xfrm>
            <a:off x="4737368" y="2512250"/>
            <a:ext cx="3225006" cy="1247615"/>
          </a:xfrm>
          <a:prstGeom prst="rect">
            <a:avLst/>
          </a:prstGeom>
          <a:noFill/>
          <a:ln/>
        </p:spPr>
        <p:txBody>
          <a:bodyPr wrap="square" rtlCol="0" anchor="ctr"/>
          <a:lstStyle/>
          <a:p>
            <a:pPr algn="just" defTabSz="554492">
              <a:lnSpc>
                <a:spcPct val="105000"/>
              </a:lnSpc>
            </a:pPr>
            <a:r>
              <a:rPr lang="en-US" sz="1213" dirty="0">
                <a:solidFill>
                  <a:srgbClr val="C8D0E0"/>
                </a:solidFill>
                <a:latin typeface="Poppins Light" pitchFamily="34" charset="0"/>
                <a:ea typeface="Poppins Light" pitchFamily="34" charset="-122"/>
                <a:cs typeface="Poppins Light" pitchFamily="34" charset="-120"/>
              </a:rPr>
              <a:t>La volatilidad de corto plazo es normal. A 3–5 años casi todas las ventanas han ganado, y un núcleo diversificado amortigua la caída.</a:t>
            </a:r>
            <a:endParaRPr lang="en-US" sz="1213" dirty="0"/>
          </a:p>
        </p:txBody>
      </p:sp>
      <p:sp>
        <p:nvSpPr>
          <p:cNvPr id="39" name="Shape 11">
            <a:extLst>
              <a:ext uri="{FF2B5EF4-FFF2-40B4-BE49-F238E27FC236}">
                <a16:creationId xmlns:a16="http://schemas.microsoft.com/office/drawing/2014/main" id="{E44A17D7-6E19-AC7D-389A-C9248B142A13}"/>
              </a:ext>
            </a:extLst>
          </p:cNvPr>
          <p:cNvSpPr/>
          <p:nvPr/>
        </p:nvSpPr>
        <p:spPr>
          <a:xfrm>
            <a:off x="8464470" y="1408590"/>
            <a:ext cx="3727102" cy="2447245"/>
          </a:xfrm>
          <a:prstGeom prst="roundRect">
            <a:avLst>
              <a:gd name="adj" fmla="val 3529"/>
            </a:avLst>
          </a:prstGeom>
          <a:solidFill>
            <a:srgbClr val="16202E"/>
          </a:solidFill>
          <a:ln/>
        </p:spPr>
        <p:txBody>
          <a:bodyPr/>
          <a:lstStyle/>
          <a:p>
            <a:pPr defTabSz="554492"/>
            <a:endParaRPr lang="es-ES_tradnl" sz="2183"/>
          </a:p>
        </p:txBody>
      </p:sp>
      <p:sp>
        <p:nvSpPr>
          <p:cNvPr id="40" name="Text 12">
            <a:extLst>
              <a:ext uri="{FF2B5EF4-FFF2-40B4-BE49-F238E27FC236}">
                <a16:creationId xmlns:a16="http://schemas.microsoft.com/office/drawing/2014/main" id="{FFF1E8A3-195F-A245-5FC9-9A42264DB9F1}"/>
              </a:ext>
            </a:extLst>
          </p:cNvPr>
          <p:cNvSpPr/>
          <p:nvPr/>
        </p:nvSpPr>
        <p:spPr>
          <a:xfrm>
            <a:off x="8734830" y="1619726"/>
            <a:ext cx="3225006" cy="719778"/>
          </a:xfrm>
          <a:prstGeom prst="rect">
            <a:avLst/>
          </a:prstGeom>
          <a:noFill/>
          <a:ln/>
        </p:spPr>
        <p:txBody>
          <a:bodyPr wrap="square" rtlCol="0" anchor="ctr"/>
          <a:lstStyle/>
          <a:p>
            <a:pPr defTabSz="554492"/>
            <a:r>
              <a:rPr lang="en-US" sz="1698" b="1" dirty="0">
                <a:solidFill>
                  <a:srgbClr val="E6C78A"/>
                </a:solidFill>
                <a:latin typeface="Poppins" pitchFamily="34" charset="0"/>
                <a:ea typeface="Poppins" pitchFamily="34" charset="-122"/>
                <a:cs typeface="Poppins" pitchFamily="34" charset="-120"/>
              </a:rPr>
              <a:t>“Mejor espero un buen momento.”</a:t>
            </a:r>
            <a:endParaRPr lang="en-US" sz="1698" dirty="0"/>
          </a:p>
        </p:txBody>
      </p:sp>
      <p:sp>
        <p:nvSpPr>
          <p:cNvPr id="41" name="Shape 13">
            <a:extLst>
              <a:ext uri="{FF2B5EF4-FFF2-40B4-BE49-F238E27FC236}">
                <a16:creationId xmlns:a16="http://schemas.microsoft.com/office/drawing/2014/main" id="{919A5EE9-7BE2-461E-A9DD-67E10D5C41F1}"/>
              </a:ext>
            </a:extLst>
          </p:cNvPr>
          <p:cNvSpPr/>
          <p:nvPr/>
        </p:nvSpPr>
        <p:spPr>
          <a:xfrm>
            <a:off x="8734830" y="2416279"/>
            <a:ext cx="3225006" cy="0"/>
          </a:xfrm>
          <a:prstGeom prst="line">
            <a:avLst/>
          </a:prstGeom>
          <a:noFill/>
          <a:ln w="12700">
            <a:solidFill>
              <a:srgbClr val="314566"/>
            </a:solidFill>
            <a:prstDash val="solid"/>
          </a:ln>
        </p:spPr>
        <p:txBody>
          <a:bodyPr/>
          <a:lstStyle/>
          <a:p>
            <a:pPr defTabSz="554492"/>
            <a:endParaRPr lang="es-ES_tradnl" sz="2183"/>
          </a:p>
        </p:txBody>
      </p:sp>
      <p:sp>
        <p:nvSpPr>
          <p:cNvPr id="42" name="Text 14">
            <a:extLst>
              <a:ext uri="{FF2B5EF4-FFF2-40B4-BE49-F238E27FC236}">
                <a16:creationId xmlns:a16="http://schemas.microsoft.com/office/drawing/2014/main" id="{7F44DC38-0E40-30E7-7255-BD84CA4CFC1C}"/>
              </a:ext>
            </a:extLst>
          </p:cNvPr>
          <p:cNvSpPr/>
          <p:nvPr/>
        </p:nvSpPr>
        <p:spPr>
          <a:xfrm>
            <a:off x="8734830" y="2512250"/>
            <a:ext cx="3225006" cy="1247615"/>
          </a:xfrm>
          <a:prstGeom prst="rect">
            <a:avLst/>
          </a:prstGeom>
          <a:noFill/>
          <a:ln/>
        </p:spPr>
        <p:txBody>
          <a:bodyPr wrap="square" rtlCol="0" anchor="ctr"/>
          <a:lstStyle/>
          <a:p>
            <a:pPr algn="just" defTabSz="554492">
              <a:lnSpc>
                <a:spcPct val="105000"/>
              </a:lnSpc>
            </a:pPr>
            <a:r>
              <a:rPr lang="en-US" sz="1213" dirty="0">
                <a:solidFill>
                  <a:srgbClr val="C8D0E0"/>
                </a:solidFill>
                <a:latin typeface="Poppins Light" pitchFamily="34" charset="0"/>
                <a:ea typeface="Poppins Light" pitchFamily="34" charset="-122"/>
                <a:cs typeface="Poppins Light" pitchFamily="34" charset="-120"/>
              </a:rPr>
              <a:t>Acertar el momento es difícil y salir del mercado cuesta caro. Invertir gradualmente (DCA) supera esperar el momento perfecto.</a:t>
            </a:r>
            <a:endParaRPr lang="en-US" sz="1213" dirty="0"/>
          </a:p>
        </p:txBody>
      </p:sp>
      <p:sp>
        <p:nvSpPr>
          <p:cNvPr id="43" name="Shape 15">
            <a:extLst>
              <a:ext uri="{FF2B5EF4-FFF2-40B4-BE49-F238E27FC236}">
                <a16:creationId xmlns:a16="http://schemas.microsoft.com/office/drawing/2014/main" id="{087896A0-0509-CF89-5028-9EB02D64C436}"/>
              </a:ext>
            </a:extLst>
          </p:cNvPr>
          <p:cNvSpPr/>
          <p:nvPr/>
        </p:nvSpPr>
        <p:spPr>
          <a:xfrm>
            <a:off x="469546" y="4066969"/>
            <a:ext cx="3727102" cy="2447245"/>
          </a:xfrm>
          <a:prstGeom prst="roundRect">
            <a:avLst>
              <a:gd name="adj" fmla="val 3529"/>
            </a:avLst>
          </a:prstGeom>
          <a:solidFill>
            <a:srgbClr val="16202E"/>
          </a:solidFill>
          <a:ln/>
        </p:spPr>
        <p:txBody>
          <a:bodyPr/>
          <a:lstStyle/>
          <a:p>
            <a:pPr defTabSz="554492"/>
            <a:endParaRPr lang="es-ES_tradnl" sz="2183"/>
          </a:p>
        </p:txBody>
      </p:sp>
      <p:sp>
        <p:nvSpPr>
          <p:cNvPr id="44" name="Text 16">
            <a:extLst>
              <a:ext uri="{FF2B5EF4-FFF2-40B4-BE49-F238E27FC236}">
                <a16:creationId xmlns:a16="http://schemas.microsoft.com/office/drawing/2014/main" id="{B7942DF0-A84D-B8DD-FC5E-E012B64A5E92}"/>
              </a:ext>
            </a:extLst>
          </p:cNvPr>
          <p:cNvSpPr/>
          <p:nvPr/>
        </p:nvSpPr>
        <p:spPr>
          <a:xfrm>
            <a:off x="739906" y="4278105"/>
            <a:ext cx="3225006" cy="719778"/>
          </a:xfrm>
          <a:prstGeom prst="rect">
            <a:avLst/>
          </a:prstGeom>
          <a:noFill/>
          <a:ln/>
        </p:spPr>
        <p:txBody>
          <a:bodyPr wrap="square" rtlCol="0" anchor="ctr"/>
          <a:lstStyle/>
          <a:p>
            <a:pPr defTabSz="554492"/>
            <a:r>
              <a:rPr lang="en-US" sz="1698" b="1" dirty="0">
                <a:solidFill>
                  <a:srgbClr val="E6C78A"/>
                </a:solidFill>
                <a:latin typeface="Poppins" pitchFamily="34" charset="0"/>
                <a:ea typeface="Poppins" pitchFamily="34" charset="-122"/>
                <a:cs typeface="Poppins" pitchFamily="34" charset="-120"/>
              </a:rPr>
              <a:t>“Necesito el dinero disponible.”</a:t>
            </a:r>
            <a:endParaRPr lang="en-US" sz="1698" dirty="0"/>
          </a:p>
        </p:txBody>
      </p:sp>
      <p:sp>
        <p:nvSpPr>
          <p:cNvPr id="45" name="Shape 17">
            <a:extLst>
              <a:ext uri="{FF2B5EF4-FFF2-40B4-BE49-F238E27FC236}">
                <a16:creationId xmlns:a16="http://schemas.microsoft.com/office/drawing/2014/main" id="{43D1342A-46CF-7BB2-256A-F8B819DB8A51}"/>
              </a:ext>
            </a:extLst>
          </p:cNvPr>
          <p:cNvSpPr/>
          <p:nvPr/>
        </p:nvSpPr>
        <p:spPr>
          <a:xfrm>
            <a:off x="739906" y="5074659"/>
            <a:ext cx="3225006" cy="0"/>
          </a:xfrm>
          <a:prstGeom prst="line">
            <a:avLst/>
          </a:prstGeom>
          <a:noFill/>
          <a:ln w="12700">
            <a:solidFill>
              <a:srgbClr val="314566"/>
            </a:solidFill>
            <a:prstDash val="solid"/>
          </a:ln>
        </p:spPr>
        <p:txBody>
          <a:bodyPr/>
          <a:lstStyle/>
          <a:p>
            <a:pPr defTabSz="554492"/>
            <a:endParaRPr lang="es-ES_tradnl" sz="2183"/>
          </a:p>
        </p:txBody>
      </p:sp>
      <p:sp>
        <p:nvSpPr>
          <p:cNvPr id="46" name="Text 18">
            <a:extLst>
              <a:ext uri="{FF2B5EF4-FFF2-40B4-BE49-F238E27FC236}">
                <a16:creationId xmlns:a16="http://schemas.microsoft.com/office/drawing/2014/main" id="{CFA907FB-B3F9-FC79-3A23-DDEE08C937A2}"/>
              </a:ext>
            </a:extLst>
          </p:cNvPr>
          <p:cNvSpPr/>
          <p:nvPr/>
        </p:nvSpPr>
        <p:spPr>
          <a:xfrm>
            <a:off x="739906" y="5170629"/>
            <a:ext cx="3225006" cy="1247615"/>
          </a:xfrm>
          <a:prstGeom prst="rect">
            <a:avLst/>
          </a:prstGeom>
          <a:noFill/>
          <a:ln/>
        </p:spPr>
        <p:txBody>
          <a:bodyPr wrap="square" rtlCol="0" anchor="ctr"/>
          <a:lstStyle/>
          <a:p>
            <a:pPr algn="just" defTabSz="554492">
              <a:lnSpc>
                <a:spcPct val="105000"/>
              </a:lnSpc>
            </a:pPr>
            <a:r>
              <a:rPr lang="en-US" sz="1213" dirty="0">
                <a:solidFill>
                  <a:srgbClr val="C8D0E0"/>
                </a:solidFill>
                <a:latin typeface="Poppins Light" pitchFamily="34" charset="0"/>
                <a:ea typeface="Poppins Light" pitchFamily="34" charset="-122"/>
                <a:cs typeface="Poppins Light" pitchFamily="34" charset="-120"/>
              </a:rPr>
              <a:t>El equity también genera rentas: 6% al año, ejecutado como 0.5% mensual, sin agotar el capital.</a:t>
            </a:r>
            <a:endParaRPr lang="en-US" sz="1213" dirty="0"/>
          </a:p>
        </p:txBody>
      </p:sp>
      <p:sp>
        <p:nvSpPr>
          <p:cNvPr id="47" name="Shape 19">
            <a:extLst>
              <a:ext uri="{FF2B5EF4-FFF2-40B4-BE49-F238E27FC236}">
                <a16:creationId xmlns:a16="http://schemas.microsoft.com/office/drawing/2014/main" id="{A5D84119-784A-D4A5-94BC-4C18D615998B}"/>
              </a:ext>
            </a:extLst>
          </p:cNvPr>
          <p:cNvSpPr/>
          <p:nvPr/>
        </p:nvSpPr>
        <p:spPr>
          <a:xfrm>
            <a:off x="4467008" y="4066969"/>
            <a:ext cx="3727102" cy="2447245"/>
          </a:xfrm>
          <a:prstGeom prst="roundRect">
            <a:avLst>
              <a:gd name="adj" fmla="val 3529"/>
            </a:avLst>
          </a:prstGeom>
          <a:solidFill>
            <a:srgbClr val="16202E"/>
          </a:solidFill>
          <a:ln/>
        </p:spPr>
        <p:txBody>
          <a:bodyPr/>
          <a:lstStyle/>
          <a:p>
            <a:pPr defTabSz="554492"/>
            <a:endParaRPr lang="es-ES_tradnl" sz="2183"/>
          </a:p>
        </p:txBody>
      </p:sp>
      <p:sp>
        <p:nvSpPr>
          <p:cNvPr id="48" name="Text 20">
            <a:extLst>
              <a:ext uri="{FF2B5EF4-FFF2-40B4-BE49-F238E27FC236}">
                <a16:creationId xmlns:a16="http://schemas.microsoft.com/office/drawing/2014/main" id="{9B3FE7C8-3170-1893-3B7D-4AEEBD01E78A}"/>
              </a:ext>
            </a:extLst>
          </p:cNvPr>
          <p:cNvSpPr/>
          <p:nvPr/>
        </p:nvSpPr>
        <p:spPr>
          <a:xfrm>
            <a:off x="4737368" y="4278105"/>
            <a:ext cx="3225006" cy="719778"/>
          </a:xfrm>
          <a:prstGeom prst="rect">
            <a:avLst/>
          </a:prstGeom>
          <a:noFill/>
          <a:ln/>
        </p:spPr>
        <p:txBody>
          <a:bodyPr wrap="square" rtlCol="0" anchor="ctr"/>
          <a:lstStyle/>
          <a:p>
            <a:pPr defTabSz="554492"/>
            <a:r>
              <a:rPr lang="en-US" sz="1698" b="1" dirty="0">
                <a:solidFill>
                  <a:srgbClr val="E6C78A"/>
                </a:solidFill>
                <a:latin typeface="Poppins" pitchFamily="34" charset="0"/>
                <a:ea typeface="Poppins" pitchFamily="34" charset="-122"/>
                <a:cs typeface="Poppins" pitchFamily="34" charset="-120"/>
              </a:rPr>
              <a:t>“Ya tengo 60 años, ¿no es tarde?”</a:t>
            </a:r>
            <a:endParaRPr lang="en-US" sz="1698" dirty="0"/>
          </a:p>
        </p:txBody>
      </p:sp>
      <p:sp>
        <p:nvSpPr>
          <p:cNvPr id="49" name="Shape 21">
            <a:extLst>
              <a:ext uri="{FF2B5EF4-FFF2-40B4-BE49-F238E27FC236}">
                <a16:creationId xmlns:a16="http://schemas.microsoft.com/office/drawing/2014/main" id="{12B6E092-A03D-2FC2-6A19-3D1ED120CDF6}"/>
              </a:ext>
            </a:extLst>
          </p:cNvPr>
          <p:cNvSpPr/>
          <p:nvPr/>
        </p:nvSpPr>
        <p:spPr>
          <a:xfrm>
            <a:off x="4737368" y="5074659"/>
            <a:ext cx="3225006" cy="0"/>
          </a:xfrm>
          <a:prstGeom prst="line">
            <a:avLst/>
          </a:prstGeom>
          <a:noFill/>
          <a:ln w="12700">
            <a:solidFill>
              <a:srgbClr val="314566"/>
            </a:solidFill>
            <a:prstDash val="solid"/>
          </a:ln>
        </p:spPr>
        <p:txBody>
          <a:bodyPr/>
          <a:lstStyle/>
          <a:p>
            <a:pPr defTabSz="554492"/>
            <a:endParaRPr lang="es-ES_tradnl" sz="2183"/>
          </a:p>
        </p:txBody>
      </p:sp>
      <p:sp>
        <p:nvSpPr>
          <p:cNvPr id="50" name="Text 22">
            <a:extLst>
              <a:ext uri="{FF2B5EF4-FFF2-40B4-BE49-F238E27FC236}">
                <a16:creationId xmlns:a16="http://schemas.microsoft.com/office/drawing/2014/main" id="{029CF6EC-6212-D135-173B-8015320173D0}"/>
              </a:ext>
            </a:extLst>
          </p:cNvPr>
          <p:cNvSpPr/>
          <p:nvPr/>
        </p:nvSpPr>
        <p:spPr>
          <a:xfrm>
            <a:off x="4737368" y="5170629"/>
            <a:ext cx="3225006" cy="1247615"/>
          </a:xfrm>
          <a:prstGeom prst="rect">
            <a:avLst/>
          </a:prstGeom>
          <a:noFill/>
          <a:ln/>
        </p:spPr>
        <p:txBody>
          <a:bodyPr wrap="square" rtlCol="0" anchor="ctr"/>
          <a:lstStyle/>
          <a:p>
            <a:pPr algn="just" defTabSz="554492">
              <a:lnSpc>
                <a:spcPct val="105000"/>
              </a:lnSpc>
            </a:pPr>
            <a:r>
              <a:rPr lang="en-US" sz="1213" dirty="0">
                <a:solidFill>
                  <a:srgbClr val="C8D0E0"/>
                </a:solidFill>
                <a:latin typeface="Poppins Light" pitchFamily="34" charset="0"/>
                <a:ea typeface="Poppins Light" pitchFamily="34" charset="-122"/>
                <a:cs typeface="Poppins Light" pitchFamily="34" charset="-120"/>
              </a:rPr>
              <a:t>La edad no decide; decide la necesidad de liquidez. Si el capital es para heredar, el horizonte es el de la próxima generación. Puede ser un tema de sucesión, no de edad.</a:t>
            </a:r>
            <a:endParaRPr lang="en-US" sz="1213" dirty="0"/>
          </a:p>
        </p:txBody>
      </p:sp>
      <p:sp>
        <p:nvSpPr>
          <p:cNvPr id="51" name="Shape 23">
            <a:extLst>
              <a:ext uri="{FF2B5EF4-FFF2-40B4-BE49-F238E27FC236}">
                <a16:creationId xmlns:a16="http://schemas.microsoft.com/office/drawing/2014/main" id="{6E3F1EEB-AD35-3FC7-77FC-CABEF5722668}"/>
              </a:ext>
            </a:extLst>
          </p:cNvPr>
          <p:cNvSpPr/>
          <p:nvPr/>
        </p:nvSpPr>
        <p:spPr>
          <a:xfrm>
            <a:off x="8464470" y="4066969"/>
            <a:ext cx="3727102" cy="2447245"/>
          </a:xfrm>
          <a:prstGeom prst="roundRect">
            <a:avLst>
              <a:gd name="adj" fmla="val 3529"/>
            </a:avLst>
          </a:prstGeom>
          <a:solidFill>
            <a:srgbClr val="16202E"/>
          </a:solidFill>
          <a:ln/>
        </p:spPr>
        <p:txBody>
          <a:bodyPr/>
          <a:lstStyle/>
          <a:p>
            <a:pPr defTabSz="554492"/>
            <a:endParaRPr lang="es-ES_tradnl" sz="2183"/>
          </a:p>
        </p:txBody>
      </p:sp>
      <p:sp>
        <p:nvSpPr>
          <p:cNvPr id="52" name="Text 24">
            <a:extLst>
              <a:ext uri="{FF2B5EF4-FFF2-40B4-BE49-F238E27FC236}">
                <a16:creationId xmlns:a16="http://schemas.microsoft.com/office/drawing/2014/main" id="{B31CFB8B-C667-326D-3753-7C033D1F80CD}"/>
              </a:ext>
            </a:extLst>
          </p:cNvPr>
          <p:cNvSpPr/>
          <p:nvPr/>
        </p:nvSpPr>
        <p:spPr>
          <a:xfrm>
            <a:off x="8734830" y="4278105"/>
            <a:ext cx="3225006" cy="719778"/>
          </a:xfrm>
          <a:prstGeom prst="rect">
            <a:avLst/>
          </a:prstGeom>
          <a:noFill/>
          <a:ln/>
        </p:spPr>
        <p:txBody>
          <a:bodyPr wrap="square" rtlCol="0" anchor="ctr"/>
          <a:lstStyle/>
          <a:p>
            <a:pPr defTabSz="554492"/>
            <a:r>
              <a:rPr lang="en-US" sz="1698" b="1" dirty="0">
                <a:solidFill>
                  <a:srgbClr val="E6C78A"/>
                </a:solidFill>
                <a:latin typeface="Poppins" pitchFamily="34" charset="0"/>
                <a:ea typeface="Poppins" pitchFamily="34" charset="-122"/>
                <a:cs typeface="Poppins" pitchFamily="34" charset="-120"/>
              </a:rPr>
              <a:t>“Mejor le muevo a una propiedad.”</a:t>
            </a:r>
            <a:endParaRPr lang="en-US" sz="1698" dirty="0"/>
          </a:p>
        </p:txBody>
      </p:sp>
      <p:sp>
        <p:nvSpPr>
          <p:cNvPr id="53" name="Shape 25">
            <a:extLst>
              <a:ext uri="{FF2B5EF4-FFF2-40B4-BE49-F238E27FC236}">
                <a16:creationId xmlns:a16="http://schemas.microsoft.com/office/drawing/2014/main" id="{A1B61822-CA37-7D09-FD7B-8F480A05A7B3}"/>
              </a:ext>
            </a:extLst>
          </p:cNvPr>
          <p:cNvSpPr/>
          <p:nvPr/>
        </p:nvSpPr>
        <p:spPr>
          <a:xfrm>
            <a:off x="8734830" y="5074659"/>
            <a:ext cx="3225006" cy="0"/>
          </a:xfrm>
          <a:prstGeom prst="line">
            <a:avLst/>
          </a:prstGeom>
          <a:noFill/>
          <a:ln w="12700">
            <a:solidFill>
              <a:srgbClr val="314566"/>
            </a:solidFill>
            <a:prstDash val="solid"/>
          </a:ln>
        </p:spPr>
        <p:txBody>
          <a:bodyPr/>
          <a:lstStyle/>
          <a:p>
            <a:pPr defTabSz="554492"/>
            <a:endParaRPr lang="es-ES_tradnl" sz="2183"/>
          </a:p>
        </p:txBody>
      </p:sp>
      <p:sp>
        <p:nvSpPr>
          <p:cNvPr id="54" name="Text 26">
            <a:extLst>
              <a:ext uri="{FF2B5EF4-FFF2-40B4-BE49-F238E27FC236}">
                <a16:creationId xmlns:a16="http://schemas.microsoft.com/office/drawing/2014/main" id="{0DB92ACC-B37A-0781-17C3-A84DD7CD5A89}"/>
              </a:ext>
            </a:extLst>
          </p:cNvPr>
          <p:cNvSpPr/>
          <p:nvPr/>
        </p:nvSpPr>
        <p:spPr>
          <a:xfrm>
            <a:off x="8734830" y="5170629"/>
            <a:ext cx="3225006" cy="1247615"/>
          </a:xfrm>
          <a:prstGeom prst="rect">
            <a:avLst/>
          </a:prstGeom>
          <a:noFill/>
          <a:ln/>
        </p:spPr>
        <p:txBody>
          <a:bodyPr wrap="square" rtlCol="0" anchor="ctr"/>
          <a:lstStyle/>
          <a:p>
            <a:pPr algn="just" defTabSz="554492">
              <a:lnSpc>
                <a:spcPct val="105000"/>
              </a:lnSpc>
            </a:pPr>
            <a:r>
              <a:rPr lang="en-US" sz="1213" dirty="0">
                <a:solidFill>
                  <a:srgbClr val="C8D0E0"/>
                </a:solidFill>
                <a:latin typeface="Poppins Light" pitchFamily="34" charset="0"/>
                <a:ea typeface="Poppins Light" pitchFamily="34" charset="-122"/>
                <a:cs typeface="Poppins Light" pitchFamily="34" charset="-120"/>
              </a:rPr>
              <a:t>El equity es líquido en días, sin escrituras, rentas ni mantenimiento. Ambos pueden convivir en el portafolio; no son excluyentes.</a:t>
            </a:r>
            <a:endParaRPr lang="en-US" sz="1213" dirty="0"/>
          </a:p>
        </p:txBody>
      </p:sp>
    </p:spTree>
    <p:extLst>
      <p:ext uri="{BB962C8B-B14F-4D97-AF65-F5344CB8AC3E}">
        <p14:creationId xmlns:p14="http://schemas.microsoft.com/office/powerpoint/2010/main" val="29161802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A0E1A"/>
        </a:solidFill>
        <a:effectLst/>
      </p:bgPr>
    </p:bg>
    <p:spTree>
      <p:nvGrpSpPr>
        <p:cNvPr id="1" name="">
          <a:extLst>
            <a:ext uri="{FF2B5EF4-FFF2-40B4-BE49-F238E27FC236}">
              <a16:creationId xmlns:a16="http://schemas.microsoft.com/office/drawing/2014/main" id="{175B82AC-C1FA-E247-DC8C-5F33EDF4AD9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10C8EEA-53E9-1AE5-E26A-8D2E365000A0}"/>
              </a:ext>
            </a:extLst>
          </p:cNvPr>
          <p:cNvSpPr txBox="1"/>
          <p:nvPr/>
        </p:nvSpPr>
        <p:spPr>
          <a:xfrm>
            <a:off x="554921" y="339584"/>
            <a:ext cx="5457608" cy="149272"/>
          </a:xfrm>
          <a:prstGeom prst="rect">
            <a:avLst/>
          </a:prstGeom>
          <a:noFill/>
        </p:spPr>
        <p:txBody>
          <a:bodyPr wrap="square" lIns="0" tIns="0" rIns="0" bIns="0">
            <a:spAutoFit/>
          </a:bodyPr>
          <a:lstStyle/>
          <a:p>
            <a:pPr algn="l" defTabSz="277246" rtl="0">
              <a:defRPr/>
            </a:pPr>
            <a:r>
              <a:rPr sz="970" b="1" dirty="0" err="1">
                <a:solidFill>
                  <a:srgbClr val="8898AA"/>
                </a:solidFill>
                <a:latin typeface="Poppins" pitchFamily="2" charset="77"/>
                <a:cs typeface="Poppins" pitchFamily="2" charset="77"/>
              </a:rPr>
              <a:t>Desmontando</a:t>
            </a:r>
            <a:r>
              <a:rPr sz="970" b="1" dirty="0">
                <a:solidFill>
                  <a:srgbClr val="8898AA"/>
                </a:solidFill>
                <a:latin typeface="Poppins" pitchFamily="2" charset="77"/>
                <a:cs typeface="Poppins" pitchFamily="2" charset="77"/>
              </a:rPr>
              <a:t> ideas </a:t>
            </a:r>
            <a:r>
              <a:rPr sz="970" b="1" dirty="0" err="1">
                <a:solidFill>
                  <a:srgbClr val="8898AA"/>
                </a:solidFill>
                <a:latin typeface="Poppins" pitchFamily="2" charset="77"/>
                <a:cs typeface="Poppins" pitchFamily="2" charset="77"/>
              </a:rPr>
              <a:t>equivocadas</a:t>
            </a:r>
            <a:endParaRPr sz="970" b="1" dirty="0">
              <a:solidFill>
                <a:srgbClr val="8898AA"/>
              </a:solidFill>
              <a:latin typeface="Poppins" pitchFamily="2" charset="77"/>
              <a:cs typeface="Poppins" pitchFamily="2" charset="77"/>
            </a:endParaRPr>
          </a:p>
        </p:txBody>
      </p:sp>
      <p:cxnSp>
        <p:nvCxnSpPr>
          <p:cNvPr id="3" name="Connector 2">
            <a:extLst>
              <a:ext uri="{FF2B5EF4-FFF2-40B4-BE49-F238E27FC236}">
                <a16:creationId xmlns:a16="http://schemas.microsoft.com/office/drawing/2014/main" id="{3C1D5914-5354-A623-7E2B-5320BDD76474}"/>
              </a:ext>
            </a:extLst>
          </p:cNvPr>
          <p:cNvCxnSpPr/>
          <p:nvPr/>
        </p:nvCxnSpPr>
        <p:spPr>
          <a:xfrm>
            <a:off x="554921" y="545761"/>
            <a:ext cx="9980874" cy="0"/>
          </a:xfrm>
          <a:prstGeom prst="line">
            <a:avLst/>
          </a:prstGeom>
          <a:ln w="9525">
            <a:solidFill>
              <a:srgbClr val="3A4260"/>
            </a:solidFill>
          </a:ln>
        </p:spPr>
        <p:style>
          <a:lnRef idx="2">
            <a:schemeClr val="accent1"/>
          </a:lnRef>
          <a:fillRef idx="0">
            <a:schemeClr val="accent1"/>
          </a:fillRef>
          <a:effectRef idx="1">
            <a:schemeClr val="accent1"/>
          </a:effectRef>
          <a:fontRef idx="minor">
            <a:schemeClr val="tx1"/>
          </a:fontRef>
        </p:style>
      </p:cxnSp>
      <p:cxnSp>
        <p:nvCxnSpPr>
          <p:cNvPr id="4" name="Connector 3">
            <a:extLst>
              <a:ext uri="{FF2B5EF4-FFF2-40B4-BE49-F238E27FC236}">
                <a16:creationId xmlns:a16="http://schemas.microsoft.com/office/drawing/2014/main" id="{CE590099-958F-A464-EE6C-F7DCC3A44D9C}"/>
              </a:ext>
            </a:extLst>
          </p:cNvPr>
          <p:cNvCxnSpPr/>
          <p:nvPr/>
        </p:nvCxnSpPr>
        <p:spPr>
          <a:xfrm>
            <a:off x="554921" y="5898462"/>
            <a:ext cx="9980874" cy="0"/>
          </a:xfrm>
          <a:prstGeom prst="line">
            <a:avLst/>
          </a:prstGeom>
          <a:ln w="9525">
            <a:solidFill>
              <a:srgbClr val="3A4260"/>
            </a:solidFill>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12B3FF59-E347-EDD5-3077-76B273159E86}"/>
              </a:ext>
            </a:extLst>
          </p:cNvPr>
          <p:cNvSpPr txBox="1"/>
          <p:nvPr/>
        </p:nvSpPr>
        <p:spPr>
          <a:xfrm>
            <a:off x="416297" y="667041"/>
            <a:ext cx="9980874" cy="410562"/>
          </a:xfrm>
          <a:prstGeom prst="rect">
            <a:avLst/>
          </a:prstGeom>
          <a:noFill/>
        </p:spPr>
        <p:txBody>
          <a:bodyPr wrap="square" lIns="0" tIns="0" rIns="0" bIns="0">
            <a:spAutoFit/>
          </a:bodyPr>
          <a:lstStyle/>
          <a:p>
            <a:pPr algn="l" defTabSz="277246" rtl="0">
              <a:defRPr/>
            </a:pPr>
            <a:r>
              <a:rPr sz="2668" b="1" kern="1200" dirty="0" err="1">
                <a:solidFill>
                  <a:srgbClr val="FFFFFF"/>
                </a:solidFill>
                <a:latin typeface="Poppins ExtraBold"/>
                <a:ea typeface="+mn-ea"/>
                <a:cs typeface="+mn-cs"/>
              </a:rPr>
              <a:t>Mitos</a:t>
            </a:r>
            <a:r>
              <a:rPr sz="2668" b="1" kern="1200" dirty="0">
                <a:solidFill>
                  <a:srgbClr val="FFFFFF"/>
                </a:solidFill>
                <a:latin typeface="Poppins ExtraBold"/>
                <a:ea typeface="+mn-ea"/>
                <a:cs typeface="+mn-cs"/>
              </a:rPr>
              <a:t> </a:t>
            </a:r>
            <a:r>
              <a:rPr sz="2668" b="1" kern="1200" dirty="0" err="1">
                <a:solidFill>
                  <a:srgbClr val="FFFFFF"/>
                </a:solidFill>
                <a:latin typeface="Poppins ExtraBold"/>
                <a:ea typeface="+mn-ea"/>
                <a:cs typeface="+mn-cs"/>
              </a:rPr>
              <a:t>comunes</a:t>
            </a:r>
            <a:endParaRPr sz="2668" b="1" kern="1200" dirty="0">
              <a:solidFill>
                <a:srgbClr val="FFFFFF"/>
              </a:solidFill>
              <a:latin typeface="Poppins ExtraBold"/>
              <a:ea typeface="+mn-ea"/>
              <a:cs typeface="+mn-cs"/>
            </a:endParaRPr>
          </a:p>
        </p:txBody>
      </p:sp>
      <p:sp>
        <p:nvSpPr>
          <p:cNvPr id="6" name="TextBox 5">
            <a:extLst>
              <a:ext uri="{FF2B5EF4-FFF2-40B4-BE49-F238E27FC236}">
                <a16:creationId xmlns:a16="http://schemas.microsoft.com/office/drawing/2014/main" id="{B3C3BB87-0419-02F3-AA68-4E5DAA05E213}"/>
              </a:ext>
            </a:extLst>
          </p:cNvPr>
          <p:cNvSpPr txBox="1"/>
          <p:nvPr/>
        </p:nvSpPr>
        <p:spPr>
          <a:xfrm>
            <a:off x="314642" y="1367313"/>
            <a:ext cx="3445957" cy="1838324"/>
          </a:xfrm>
          <a:prstGeom prst="rect">
            <a:avLst/>
          </a:prstGeom>
          <a:noFill/>
        </p:spPr>
        <p:txBody>
          <a:bodyPr wrap="square" lIns="0" tIns="0" rIns="0" bIns="0">
            <a:spAutoFit/>
          </a:bodyPr>
          <a:lstStyle/>
          <a:p>
            <a:pPr algn="l" defTabSz="277246" rtl="0">
              <a:defRPr/>
            </a:pPr>
            <a:r>
              <a:rPr sz="2426" b="1" kern="1200" dirty="0">
                <a:solidFill>
                  <a:srgbClr val="FFFFFF"/>
                </a:solidFill>
                <a:latin typeface="Poppins ExtraBold"/>
                <a:ea typeface="+mn-ea"/>
                <a:cs typeface="+mn-cs"/>
              </a:rPr>
              <a:t>“</a:t>
            </a:r>
            <a:r>
              <a:rPr sz="2426" b="1" kern="1200" dirty="0" err="1">
                <a:solidFill>
                  <a:srgbClr val="FFFFFF"/>
                </a:solidFill>
                <a:latin typeface="Poppins ExtraBold"/>
                <a:ea typeface="+mn-ea"/>
                <a:cs typeface="+mn-cs"/>
              </a:rPr>
              <a:t>Necesitas</a:t>
            </a:r>
            <a:r>
              <a:rPr lang="es-MX" sz="2426" b="1" kern="1200" dirty="0">
                <a:solidFill>
                  <a:srgbClr val="FFFFFF"/>
                </a:solidFill>
                <a:latin typeface="Poppins ExtraBold"/>
                <a:ea typeface="+mn-ea"/>
                <a:cs typeface="+mn-cs"/>
              </a:rPr>
              <a:t> ser rico</a:t>
            </a:r>
            <a:r>
              <a:rPr sz="2426" b="1" kern="1200" dirty="0">
                <a:solidFill>
                  <a:srgbClr val="FFFFFF"/>
                </a:solidFill>
                <a:latin typeface="Poppins ExtraBold"/>
                <a:ea typeface="+mn-ea"/>
                <a:cs typeface="+mn-cs"/>
              </a:rPr>
              <a:t>”</a:t>
            </a:r>
          </a:p>
          <a:p>
            <a:pPr algn="l" defTabSz="277246" rtl="0">
              <a:defRPr/>
            </a:pPr>
            <a:r>
              <a:rPr sz="849" kern="1200" dirty="0">
                <a:solidFill>
                  <a:srgbClr val="FFFFFF"/>
                </a:solidFill>
                <a:latin typeface="Poppins Light"/>
                <a:ea typeface="+mn-ea"/>
                <a:cs typeface="+mn-cs"/>
              </a:rPr>
              <a:t> </a:t>
            </a:r>
          </a:p>
          <a:p>
            <a:pPr algn="l" defTabSz="277246" rtl="0">
              <a:defRPr/>
            </a:pPr>
            <a:endParaRPr lang="es-MX" sz="1698" b="1" kern="1200" dirty="0">
              <a:solidFill>
                <a:srgbClr val="C8D0E0"/>
              </a:solidFill>
              <a:latin typeface="Poppins ExtraBold"/>
              <a:ea typeface="+mn-ea"/>
              <a:cs typeface="+mn-cs"/>
            </a:endParaRPr>
          </a:p>
          <a:p>
            <a:pPr algn="l" defTabSz="277246" rtl="0">
              <a:defRPr/>
            </a:pPr>
            <a:r>
              <a:rPr sz="1698" b="1" kern="1200" dirty="0" err="1">
                <a:solidFill>
                  <a:srgbClr val="C8D0E0"/>
                </a:solidFill>
                <a:latin typeface="Poppins ExtraBold"/>
                <a:ea typeface="+mn-ea"/>
                <a:cs typeface="+mn-cs"/>
              </a:rPr>
              <a:t>Realidad</a:t>
            </a:r>
            <a:endParaRPr lang="es-MX" sz="1698" b="1" kern="1200" dirty="0">
              <a:solidFill>
                <a:srgbClr val="C8D0E0"/>
              </a:solidFill>
              <a:latin typeface="Poppins ExtraBold"/>
              <a:ea typeface="+mn-ea"/>
              <a:cs typeface="+mn-cs"/>
            </a:endParaRPr>
          </a:p>
          <a:p>
            <a:pPr algn="l" defTabSz="277246" rtl="0">
              <a:defRPr/>
            </a:pPr>
            <a:endParaRPr sz="1698" b="1" kern="1200" dirty="0">
              <a:solidFill>
                <a:srgbClr val="C8D0E0"/>
              </a:solidFill>
              <a:latin typeface="Poppins ExtraBold"/>
              <a:ea typeface="+mn-ea"/>
              <a:cs typeface="+mn-cs"/>
            </a:endParaRPr>
          </a:p>
          <a:p>
            <a:pPr algn="l" defTabSz="277246" rtl="0">
              <a:defRPr/>
            </a:pPr>
            <a:r>
              <a:rPr sz="1455" kern="1200" dirty="0">
                <a:solidFill>
                  <a:srgbClr val="8898AA"/>
                </a:solidFill>
                <a:latin typeface="Poppins Light"/>
                <a:ea typeface="+mn-ea"/>
                <a:cs typeface="+mn-cs"/>
              </a:rPr>
              <a:t>Hoy </a:t>
            </a:r>
            <a:r>
              <a:rPr sz="1455" kern="1200" dirty="0" err="1">
                <a:solidFill>
                  <a:srgbClr val="8898AA"/>
                </a:solidFill>
                <a:latin typeface="Poppins Light"/>
                <a:ea typeface="+mn-ea"/>
                <a:cs typeface="+mn-cs"/>
              </a:rPr>
              <a:t>puedes</a:t>
            </a:r>
            <a:r>
              <a:rPr sz="1455" kern="1200" dirty="0">
                <a:solidFill>
                  <a:srgbClr val="8898AA"/>
                </a:solidFill>
                <a:latin typeface="Poppins Light"/>
                <a:ea typeface="+mn-ea"/>
                <a:cs typeface="+mn-cs"/>
              </a:rPr>
              <a:t> </a:t>
            </a:r>
            <a:r>
              <a:rPr sz="1455" kern="1200" dirty="0" err="1">
                <a:solidFill>
                  <a:srgbClr val="8898AA"/>
                </a:solidFill>
                <a:latin typeface="Poppins Light"/>
                <a:ea typeface="+mn-ea"/>
                <a:cs typeface="+mn-cs"/>
              </a:rPr>
              <a:t>empezar</a:t>
            </a:r>
            <a:r>
              <a:rPr sz="1455" kern="1200" dirty="0">
                <a:solidFill>
                  <a:srgbClr val="8898AA"/>
                </a:solidFill>
                <a:latin typeface="Poppins Light"/>
                <a:ea typeface="+mn-ea"/>
                <a:cs typeface="+mn-cs"/>
              </a:rPr>
              <a:t> a </a:t>
            </a:r>
            <a:r>
              <a:rPr sz="1455" kern="1200" dirty="0" err="1">
                <a:solidFill>
                  <a:srgbClr val="8898AA"/>
                </a:solidFill>
                <a:latin typeface="Poppins Light"/>
                <a:ea typeface="+mn-ea"/>
                <a:cs typeface="+mn-cs"/>
              </a:rPr>
              <a:t>invertir</a:t>
            </a:r>
            <a:r>
              <a:rPr sz="1455" kern="1200" dirty="0">
                <a:solidFill>
                  <a:srgbClr val="8898AA"/>
                </a:solidFill>
                <a:latin typeface="Poppins Light"/>
                <a:ea typeface="+mn-ea"/>
                <a:cs typeface="+mn-cs"/>
              </a:rPr>
              <a:t> </a:t>
            </a:r>
            <a:r>
              <a:rPr sz="1455" kern="1200" dirty="0" err="1">
                <a:solidFill>
                  <a:srgbClr val="8898AA"/>
                </a:solidFill>
                <a:latin typeface="Poppins Light"/>
                <a:ea typeface="+mn-ea"/>
                <a:cs typeface="+mn-cs"/>
              </a:rPr>
              <a:t>desde</a:t>
            </a:r>
            <a:r>
              <a:rPr sz="1455" kern="1200" dirty="0">
                <a:solidFill>
                  <a:srgbClr val="8898AA"/>
                </a:solidFill>
                <a:latin typeface="Poppins Light"/>
                <a:ea typeface="+mn-ea"/>
                <a:cs typeface="+mn-cs"/>
              </a:rPr>
              <a:t> $</a:t>
            </a:r>
            <a:r>
              <a:rPr lang="es-ES" sz="1455" kern="1200" dirty="0">
                <a:solidFill>
                  <a:srgbClr val="8898AA"/>
                </a:solidFill>
                <a:latin typeface="Poppins Light"/>
                <a:ea typeface="+mn-ea"/>
                <a:cs typeface="+mn-cs"/>
              </a:rPr>
              <a:t>100 </a:t>
            </a:r>
            <a:r>
              <a:rPr sz="1455" kern="1200" dirty="0">
                <a:solidFill>
                  <a:srgbClr val="8898AA"/>
                </a:solidFill>
                <a:latin typeface="Poppins Light"/>
                <a:ea typeface="+mn-ea"/>
                <a:cs typeface="+mn-cs"/>
              </a:rPr>
              <a:t>con </a:t>
            </a:r>
            <a:r>
              <a:rPr sz="1455" kern="1200" dirty="0" err="1">
                <a:solidFill>
                  <a:srgbClr val="8898AA"/>
                </a:solidFill>
                <a:latin typeface="Poppins Light"/>
                <a:ea typeface="+mn-ea"/>
                <a:cs typeface="+mn-cs"/>
              </a:rPr>
              <a:t>varias</a:t>
            </a:r>
            <a:r>
              <a:rPr sz="1455" kern="1200" dirty="0">
                <a:solidFill>
                  <a:srgbClr val="8898AA"/>
                </a:solidFill>
                <a:latin typeface="Poppins Light"/>
                <a:ea typeface="+mn-ea"/>
                <a:cs typeface="+mn-cs"/>
              </a:rPr>
              <a:t> </a:t>
            </a:r>
            <a:r>
              <a:rPr sz="1455" kern="1200" dirty="0" err="1">
                <a:solidFill>
                  <a:srgbClr val="8898AA"/>
                </a:solidFill>
                <a:latin typeface="Poppins Light"/>
                <a:ea typeface="+mn-ea"/>
                <a:cs typeface="+mn-cs"/>
              </a:rPr>
              <a:t>plataformas</a:t>
            </a:r>
            <a:r>
              <a:rPr sz="1455" kern="1200" dirty="0">
                <a:solidFill>
                  <a:srgbClr val="8898AA"/>
                </a:solidFill>
                <a:latin typeface="Poppins Light"/>
                <a:ea typeface="+mn-ea"/>
                <a:cs typeface="+mn-cs"/>
              </a:rPr>
              <a:t>.</a:t>
            </a:r>
          </a:p>
          <a:p>
            <a:pPr algn="l" defTabSz="277246" rtl="0">
              <a:defRPr/>
            </a:pPr>
            <a:r>
              <a:rPr sz="667" kern="1200" dirty="0">
                <a:solidFill>
                  <a:srgbClr val="8898AA"/>
                </a:solidFill>
                <a:latin typeface="Poppins Light"/>
                <a:ea typeface="+mn-ea"/>
                <a:cs typeface="+mn-cs"/>
              </a:rPr>
              <a:t> </a:t>
            </a:r>
          </a:p>
        </p:txBody>
      </p:sp>
      <p:cxnSp>
        <p:nvCxnSpPr>
          <p:cNvPr id="7" name="Connector 6">
            <a:extLst>
              <a:ext uri="{FF2B5EF4-FFF2-40B4-BE49-F238E27FC236}">
                <a16:creationId xmlns:a16="http://schemas.microsoft.com/office/drawing/2014/main" id="{2444AA10-7F18-9BE3-ED7E-D9CFBF132E7E}"/>
              </a:ext>
            </a:extLst>
          </p:cNvPr>
          <p:cNvCxnSpPr/>
          <p:nvPr/>
        </p:nvCxnSpPr>
        <p:spPr>
          <a:xfrm>
            <a:off x="3851559" y="1182482"/>
            <a:ext cx="0" cy="4752364"/>
          </a:xfrm>
          <a:prstGeom prst="line">
            <a:avLst/>
          </a:prstGeom>
          <a:ln w="9525">
            <a:solidFill>
              <a:srgbClr val="3A4260"/>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9946B48B-5664-CB98-B4CA-591F90C3735D}"/>
              </a:ext>
            </a:extLst>
          </p:cNvPr>
          <p:cNvSpPr txBox="1"/>
          <p:nvPr/>
        </p:nvSpPr>
        <p:spPr>
          <a:xfrm>
            <a:off x="3942518" y="1367313"/>
            <a:ext cx="3787895" cy="2062231"/>
          </a:xfrm>
          <a:prstGeom prst="rect">
            <a:avLst/>
          </a:prstGeom>
          <a:noFill/>
        </p:spPr>
        <p:txBody>
          <a:bodyPr wrap="square" lIns="0" tIns="0" rIns="0" bIns="0">
            <a:spAutoFit/>
          </a:bodyPr>
          <a:lstStyle/>
          <a:p>
            <a:pPr algn="l" defTabSz="277246" rtl="0">
              <a:defRPr/>
            </a:pPr>
            <a:r>
              <a:rPr sz="2426" b="1" kern="1200" dirty="0">
                <a:solidFill>
                  <a:srgbClr val="FFFFFF"/>
                </a:solidFill>
                <a:latin typeface="Poppins ExtraBold"/>
                <a:ea typeface="+mn-ea"/>
                <a:cs typeface="+mn-cs"/>
              </a:rPr>
              <a:t>“Es solo para </a:t>
            </a:r>
            <a:r>
              <a:rPr sz="2426" b="1" kern="1200" dirty="0" err="1">
                <a:solidFill>
                  <a:srgbClr val="FFFFFF"/>
                </a:solidFill>
                <a:latin typeface="Poppins ExtraBold"/>
                <a:ea typeface="+mn-ea"/>
                <a:cs typeface="+mn-cs"/>
              </a:rPr>
              <a:t>expertos</a:t>
            </a:r>
            <a:r>
              <a:rPr sz="2426" b="1" kern="1200" dirty="0">
                <a:solidFill>
                  <a:srgbClr val="FFFFFF"/>
                </a:solidFill>
                <a:latin typeface="Poppins ExtraBold"/>
                <a:ea typeface="+mn-ea"/>
                <a:cs typeface="+mn-cs"/>
              </a:rPr>
              <a:t>”</a:t>
            </a:r>
          </a:p>
          <a:p>
            <a:pPr algn="l" defTabSz="277246" rtl="0">
              <a:defRPr/>
            </a:pPr>
            <a:r>
              <a:rPr sz="849" kern="1200" dirty="0">
                <a:solidFill>
                  <a:srgbClr val="FFFFFF"/>
                </a:solidFill>
                <a:latin typeface="Poppins Light"/>
                <a:ea typeface="+mn-ea"/>
                <a:cs typeface="+mn-cs"/>
              </a:rPr>
              <a:t> </a:t>
            </a:r>
          </a:p>
          <a:p>
            <a:pPr algn="l" defTabSz="277246" rtl="0">
              <a:defRPr/>
            </a:pPr>
            <a:endParaRPr lang="es-MX" sz="1698" b="1" kern="1200" dirty="0">
              <a:solidFill>
                <a:srgbClr val="C8D0E0"/>
              </a:solidFill>
              <a:latin typeface="Poppins ExtraBold"/>
              <a:ea typeface="+mn-ea"/>
              <a:cs typeface="+mn-cs"/>
            </a:endParaRPr>
          </a:p>
          <a:p>
            <a:pPr algn="l" defTabSz="277246" rtl="0">
              <a:defRPr/>
            </a:pPr>
            <a:r>
              <a:rPr sz="1698" b="1" kern="1200" dirty="0" err="1">
                <a:solidFill>
                  <a:srgbClr val="C8D0E0"/>
                </a:solidFill>
                <a:latin typeface="Poppins ExtraBold"/>
                <a:ea typeface="+mn-ea"/>
                <a:cs typeface="+mn-cs"/>
              </a:rPr>
              <a:t>Realidad</a:t>
            </a:r>
            <a:endParaRPr lang="es-MX" sz="1698" b="1" kern="1200" dirty="0">
              <a:solidFill>
                <a:srgbClr val="C8D0E0"/>
              </a:solidFill>
              <a:latin typeface="Poppins ExtraBold"/>
              <a:ea typeface="+mn-ea"/>
              <a:cs typeface="+mn-cs"/>
            </a:endParaRPr>
          </a:p>
          <a:p>
            <a:pPr algn="l" defTabSz="277246" rtl="0">
              <a:defRPr/>
            </a:pPr>
            <a:endParaRPr sz="1698" b="1" kern="1200" dirty="0">
              <a:solidFill>
                <a:srgbClr val="C8D0E0"/>
              </a:solidFill>
              <a:latin typeface="Poppins ExtraBold"/>
              <a:ea typeface="+mn-ea"/>
              <a:cs typeface="+mn-cs"/>
            </a:endParaRPr>
          </a:p>
          <a:p>
            <a:pPr algn="l" defTabSz="277246" rtl="0">
              <a:defRPr/>
            </a:pPr>
            <a:r>
              <a:rPr sz="1455" kern="1200" dirty="0" err="1">
                <a:solidFill>
                  <a:srgbClr val="8898AA"/>
                </a:solidFill>
                <a:latin typeface="Poppins Light"/>
                <a:ea typeface="+mn-ea"/>
                <a:cs typeface="+mn-cs"/>
              </a:rPr>
              <a:t>Existen</a:t>
            </a:r>
            <a:r>
              <a:rPr sz="1455" kern="1200" dirty="0">
                <a:solidFill>
                  <a:srgbClr val="8898AA"/>
                </a:solidFill>
                <a:latin typeface="Poppins Light"/>
                <a:ea typeface="+mn-ea"/>
                <a:cs typeface="+mn-cs"/>
              </a:rPr>
              <a:t> </a:t>
            </a:r>
            <a:r>
              <a:rPr sz="1455" kern="1200" dirty="0" err="1">
                <a:solidFill>
                  <a:srgbClr val="8898AA"/>
                </a:solidFill>
                <a:latin typeface="Poppins Light"/>
                <a:ea typeface="+mn-ea"/>
                <a:cs typeface="+mn-cs"/>
              </a:rPr>
              <a:t>fondos</a:t>
            </a:r>
            <a:r>
              <a:rPr sz="1455" kern="1200" dirty="0">
                <a:solidFill>
                  <a:srgbClr val="8898AA"/>
                </a:solidFill>
                <a:latin typeface="Poppins Light"/>
                <a:ea typeface="+mn-ea"/>
                <a:cs typeface="+mn-cs"/>
              </a:rPr>
              <a:t> e </a:t>
            </a:r>
            <a:r>
              <a:rPr sz="1455" kern="1200" dirty="0" err="1">
                <a:solidFill>
                  <a:srgbClr val="8898AA"/>
                </a:solidFill>
                <a:latin typeface="Poppins Light"/>
                <a:ea typeface="+mn-ea"/>
                <a:cs typeface="+mn-cs"/>
              </a:rPr>
              <a:t>instrumentos</a:t>
            </a:r>
            <a:r>
              <a:rPr sz="1455" kern="1200" dirty="0">
                <a:solidFill>
                  <a:srgbClr val="8898AA"/>
                </a:solidFill>
                <a:latin typeface="Poppins Light"/>
                <a:ea typeface="+mn-ea"/>
                <a:cs typeface="+mn-cs"/>
              </a:rPr>
              <a:t> </a:t>
            </a:r>
            <a:r>
              <a:rPr sz="1455" kern="1200" dirty="0" err="1">
                <a:solidFill>
                  <a:srgbClr val="8898AA"/>
                </a:solidFill>
                <a:latin typeface="Poppins Light"/>
                <a:ea typeface="+mn-ea"/>
                <a:cs typeface="+mn-cs"/>
              </a:rPr>
              <a:t>pensados</a:t>
            </a:r>
            <a:r>
              <a:rPr sz="1455" kern="1200" dirty="0">
                <a:solidFill>
                  <a:srgbClr val="8898AA"/>
                </a:solidFill>
                <a:latin typeface="Poppins Light"/>
                <a:ea typeface="+mn-ea"/>
                <a:cs typeface="+mn-cs"/>
              </a:rPr>
              <a:t> para </a:t>
            </a:r>
            <a:r>
              <a:rPr sz="1455" kern="1200" dirty="0" err="1">
                <a:solidFill>
                  <a:srgbClr val="8898AA"/>
                </a:solidFill>
                <a:latin typeface="Poppins Light"/>
                <a:ea typeface="+mn-ea"/>
                <a:cs typeface="+mn-cs"/>
              </a:rPr>
              <a:t>principiantes</a:t>
            </a:r>
            <a:r>
              <a:rPr sz="1455" kern="1200" dirty="0">
                <a:solidFill>
                  <a:srgbClr val="8898AA"/>
                </a:solidFill>
                <a:latin typeface="Poppins Light"/>
                <a:ea typeface="+mn-ea"/>
                <a:cs typeface="+mn-cs"/>
              </a:rPr>
              <a:t>, sin </a:t>
            </a:r>
            <a:r>
              <a:rPr sz="1455" kern="1200" dirty="0" err="1">
                <a:solidFill>
                  <a:srgbClr val="8898AA"/>
                </a:solidFill>
                <a:latin typeface="Poppins Light"/>
                <a:ea typeface="+mn-ea"/>
                <a:cs typeface="+mn-cs"/>
              </a:rPr>
              <a:t>conocimiento</a:t>
            </a:r>
            <a:r>
              <a:rPr sz="1455" kern="1200" dirty="0">
                <a:solidFill>
                  <a:srgbClr val="8898AA"/>
                </a:solidFill>
                <a:latin typeface="Poppins Light"/>
                <a:ea typeface="+mn-ea"/>
                <a:cs typeface="+mn-cs"/>
              </a:rPr>
              <a:t> </a:t>
            </a:r>
            <a:r>
              <a:rPr sz="1455" kern="1200" dirty="0" err="1">
                <a:solidFill>
                  <a:srgbClr val="8898AA"/>
                </a:solidFill>
                <a:latin typeface="Poppins Light"/>
                <a:ea typeface="+mn-ea"/>
                <a:cs typeface="+mn-cs"/>
              </a:rPr>
              <a:t>técnico</a:t>
            </a:r>
            <a:r>
              <a:rPr sz="1455" kern="1200" dirty="0">
                <a:solidFill>
                  <a:srgbClr val="8898AA"/>
                </a:solidFill>
                <a:latin typeface="Poppins Light"/>
                <a:ea typeface="+mn-ea"/>
                <a:cs typeface="+mn-cs"/>
              </a:rPr>
              <a:t> </a:t>
            </a:r>
            <a:r>
              <a:rPr sz="1455" kern="1200" dirty="0" err="1">
                <a:solidFill>
                  <a:srgbClr val="8898AA"/>
                </a:solidFill>
                <a:latin typeface="Poppins Light"/>
                <a:ea typeface="+mn-ea"/>
                <a:cs typeface="+mn-cs"/>
              </a:rPr>
              <a:t>previo</a:t>
            </a:r>
            <a:r>
              <a:rPr sz="1455" kern="1200" dirty="0">
                <a:solidFill>
                  <a:srgbClr val="8898AA"/>
                </a:solidFill>
                <a:latin typeface="Poppins Light"/>
                <a:ea typeface="+mn-ea"/>
                <a:cs typeface="+mn-cs"/>
              </a:rPr>
              <a:t>.</a:t>
            </a:r>
          </a:p>
          <a:p>
            <a:pPr algn="l" defTabSz="277246" rtl="0">
              <a:defRPr/>
            </a:pPr>
            <a:r>
              <a:rPr sz="667" kern="1200" dirty="0">
                <a:solidFill>
                  <a:srgbClr val="8898AA"/>
                </a:solidFill>
                <a:latin typeface="Poppins Light"/>
                <a:ea typeface="+mn-ea"/>
                <a:cs typeface="+mn-cs"/>
              </a:rPr>
              <a:t> </a:t>
            </a:r>
          </a:p>
        </p:txBody>
      </p:sp>
      <p:cxnSp>
        <p:nvCxnSpPr>
          <p:cNvPr id="9" name="Connector 8">
            <a:extLst>
              <a:ext uri="{FF2B5EF4-FFF2-40B4-BE49-F238E27FC236}">
                <a16:creationId xmlns:a16="http://schemas.microsoft.com/office/drawing/2014/main" id="{25759528-CDC4-B6B2-7B48-48366BE3166B}"/>
              </a:ext>
            </a:extLst>
          </p:cNvPr>
          <p:cNvCxnSpPr/>
          <p:nvPr/>
        </p:nvCxnSpPr>
        <p:spPr>
          <a:xfrm>
            <a:off x="7821374" y="1091522"/>
            <a:ext cx="0" cy="4752364"/>
          </a:xfrm>
          <a:prstGeom prst="line">
            <a:avLst/>
          </a:prstGeom>
          <a:ln w="9525">
            <a:solidFill>
              <a:srgbClr val="3A4260"/>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0C5BC48E-4324-1B65-65CC-18EE4AE96A48}"/>
              </a:ext>
            </a:extLst>
          </p:cNvPr>
          <p:cNvSpPr txBox="1"/>
          <p:nvPr/>
        </p:nvSpPr>
        <p:spPr>
          <a:xfrm>
            <a:off x="8031334" y="1367313"/>
            <a:ext cx="3605745" cy="2062231"/>
          </a:xfrm>
          <a:prstGeom prst="rect">
            <a:avLst/>
          </a:prstGeom>
          <a:noFill/>
        </p:spPr>
        <p:txBody>
          <a:bodyPr wrap="square" lIns="0" tIns="0" rIns="0" bIns="0">
            <a:spAutoFit/>
          </a:bodyPr>
          <a:lstStyle/>
          <a:p>
            <a:pPr algn="l" defTabSz="277246" rtl="0">
              <a:defRPr/>
            </a:pPr>
            <a:r>
              <a:rPr sz="2426" b="1" kern="1200" dirty="0">
                <a:solidFill>
                  <a:srgbClr val="FFFFFF"/>
                </a:solidFill>
                <a:latin typeface="Poppins ExtraBold"/>
                <a:ea typeface="+mn-ea"/>
                <a:cs typeface="+mn-cs"/>
              </a:rPr>
              <a:t>“Es </a:t>
            </a:r>
            <a:r>
              <a:rPr sz="2426" b="1" kern="1200" dirty="0" err="1">
                <a:solidFill>
                  <a:srgbClr val="FFFFFF"/>
                </a:solidFill>
                <a:latin typeface="Poppins ExtraBold"/>
                <a:ea typeface="+mn-ea"/>
                <a:cs typeface="+mn-cs"/>
              </a:rPr>
              <a:t>como</a:t>
            </a:r>
            <a:r>
              <a:rPr sz="2426" b="1" kern="1200" dirty="0">
                <a:solidFill>
                  <a:srgbClr val="FFFFFF"/>
                </a:solidFill>
                <a:latin typeface="Poppins ExtraBold"/>
                <a:ea typeface="+mn-ea"/>
                <a:cs typeface="+mn-cs"/>
              </a:rPr>
              <a:t> </a:t>
            </a:r>
            <a:r>
              <a:rPr sz="2426" b="1" kern="1200" dirty="0" err="1">
                <a:solidFill>
                  <a:srgbClr val="FFFFFF"/>
                </a:solidFill>
                <a:latin typeface="Poppins ExtraBold"/>
                <a:ea typeface="+mn-ea"/>
                <a:cs typeface="+mn-cs"/>
              </a:rPr>
              <a:t>apostar</a:t>
            </a:r>
            <a:r>
              <a:rPr sz="2426" b="1" kern="1200" dirty="0">
                <a:solidFill>
                  <a:srgbClr val="FFFFFF"/>
                </a:solidFill>
                <a:latin typeface="Poppins ExtraBold"/>
                <a:ea typeface="+mn-ea"/>
                <a:cs typeface="+mn-cs"/>
              </a:rPr>
              <a:t>”</a:t>
            </a:r>
          </a:p>
          <a:p>
            <a:pPr algn="l" defTabSz="277246" rtl="0">
              <a:defRPr/>
            </a:pPr>
            <a:r>
              <a:rPr sz="849" kern="1200" dirty="0">
                <a:solidFill>
                  <a:srgbClr val="FFFFFF"/>
                </a:solidFill>
                <a:latin typeface="Poppins Light"/>
                <a:ea typeface="+mn-ea"/>
                <a:cs typeface="+mn-cs"/>
              </a:rPr>
              <a:t> </a:t>
            </a:r>
          </a:p>
          <a:p>
            <a:pPr algn="l" defTabSz="277246" rtl="0">
              <a:defRPr/>
            </a:pPr>
            <a:endParaRPr lang="es-MX" sz="1698" b="1" kern="1200" dirty="0">
              <a:solidFill>
                <a:srgbClr val="C8D0E0"/>
              </a:solidFill>
              <a:latin typeface="Poppins ExtraBold"/>
              <a:ea typeface="+mn-ea"/>
              <a:cs typeface="+mn-cs"/>
            </a:endParaRPr>
          </a:p>
          <a:p>
            <a:pPr algn="l" defTabSz="277246" rtl="0">
              <a:defRPr/>
            </a:pPr>
            <a:r>
              <a:rPr sz="1698" b="1" kern="1200" dirty="0" err="1">
                <a:solidFill>
                  <a:srgbClr val="C8D0E0"/>
                </a:solidFill>
                <a:latin typeface="Poppins ExtraBold"/>
                <a:ea typeface="+mn-ea"/>
                <a:cs typeface="+mn-cs"/>
              </a:rPr>
              <a:t>Realidad</a:t>
            </a:r>
            <a:endParaRPr lang="es-MX" sz="1698" b="1" kern="1200" dirty="0">
              <a:solidFill>
                <a:srgbClr val="C8D0E0"/>
              </a:solidFill>
              <a:latin typeface="Poppins ExtraBold"/>
              <a:ea typeface="+mn-ea"/>
              <a:cs typeface="+mn-cs"/>
            </a:endParaRPr>
          </a:p>
          <a:p>
            <a:pPr algn="l" defTabSz="277246" rtl="0">
              <a:defRPr/>
            </a:pPr>
            <a:endParaRPr sz="1698" b="1" kern="1200" dirty="0">
              <a:solidFill>
                <a:srgbClr val="C8D0E0"/>
              </a:solidFill>
              <a:latin typeface="Poppins ExtraBold"/>
              <a:ea typeface="+mn-ea"/>
              <a:cs typeface="+mn-cs"/>
            </a:endParaRPr>
          </a:p>
          <a:p>
            <a:pPr algn="just" defTabSz="277246" rtl="0">
              <a:defRPr/>
            </a:pPr>
            <a:r>
              <a:rPr sz="1455" kern="1200" dirty="0" err="1">
                <a:solidFill>
                  <a:srgbClr val="8898AA"/>
                </a:solidFill>
                <a:latin typeface="Poppins Light"/>
                <a:ea typeface="+mn-ea"/>
                <a:cs typeface="+mn-cs"/>
              </a:rPr>
              <a:t>Invertir</a:t>
            </a:r>
            <a:r>
              <a:rPr sz="1455" kern="1200" dirty="0">
                <a:solidFill>
                  <a:srgbClr val="8898AA"/>
                </a:solidFill>
                <a:latin typeface="Poppins Light"/>
                <a:ea typeface="+mn-ea"/>
                <a:cs typeface="+mn-cs"/>
              </a:rPr>
              <a:t> con </a:t>
            </a:r>
            <a:r>
              <a:rPr sz="1455" kern="1200" dirty="0" err="1">
                <a:solidFill>
                  <a:srgbClr val="8898AA"/>
                </a:solidFill>
                <a:latin typeface="Poppins Light"/>
                <a:ea typeface="+mn-ea"/>
                <a:cs typeface="+mn-cs"/>
              </a:rPr>
              <a:t>información</a:t>
            </a:r>
            <a:r>
              <a:rPr sz="1455" kern="1200" dirty="0">
                <a:solidFill>
                  <a:srgbClr val="8898AA"/>
                </a:solidFill>
                <a:latin typeface="Poppins Light"/>
                <a:ea typeface="+mn-ea"/>
                <a:cs typeface="+mn-cs"/>
              </a:rPr>
              <a:t> y </a:t>
            </a:r>
            <a:r>
              <a:rPr sz="1455" kern="1200" dirty="0" err="1">
                <a:solidFill>
                  <a:srgbClr val="8898AA"/>
                </a:solidFill>
                <a:latin typeface="Poppins Light"/>
                <a:ea typeface="+mn-ea"/>
                <a:cs typeface="+mn-cs"/>
              </a:rPr>
              <a:t>diversificación</a:t>
            </a:r>
            <a:r>
              <a:rPr sz="1455" kern="1200" dirty="0">
                <a:solidFill>
                  <a:srgbClr val="8898AA"/>
                </a:solidFill>
                <a:latin typeface="Poppins Light"/>
                <a:ea typeface="+mn-ea"/>
                <a:cs typeface="+mn-cs"/>
              </a:rPr>
              <a:t> es </a:t>
            </a:r>
            <a:r>
              <a:rPr sz="1455" kern="1200" dirty="0" err="1">
                <a:solidFill>
                  <a:srgbClr val="8898AA"/>
                </a:solidFill>
                <a:latin typeface="Poppins Light"/>
                <a:ea typeface="+mn-ea"/>
                <a:cs typeface="+mn-cs"/>
              </a:rPr>
              <a:t>muy</a:t>
            </a:r>
            <a:r>
              <a:rPr sz="1455" kern="1200" dirty="0">
                <a:solidFill>
                  <a:srgbClr val="8898AA"/>
                </a:solidFill>
                <a:latin typeface="Poppins Light"/>
                <a:ea typeface="+mn-ea"/>
                <a:cs typeface="+mn-cs"/>
              </a:rPr>
              <a:t> </a:t>
            </a:r>
            <a:r>
              <a:rPr sz="1455" kern="1200" dirty="0" err="1">
                <a:solidFill>
                  <a:srgbClr val="8898AA"/>
                </a:solidFill>
                <a:latin typeface="Poppins Light"/>
                <a:ea typeface="+mn-ea"/>
                <a:cs typeface="+mn-cs"/>
              </a:rPr>
              <a:t>distinto</a:t>
            </a:r>
            <a:r>
              <a:rPr sz="1455" kern="1200" dirty="0">
                <a:solidFill>
                  <a:srgbClr val="8898AA"/>
                </a:solidFill>
                <a:latin typeface="Poppins Light"/>
                <a:ea typeface="+mn-ea"/>
                <a:cs typeface="+mn-cs"/>
              </a:rPr>
              <a:t> a </a:t>
            </a:r>
            <a:r>
              <a:rPr sz="1455" kern="1200" dirty="0" err="1">
                <a:solidFill>
                  <a:srgbClr val="8898AA"/>
                </a:solidFill>
                <a:latin typeface="Poppins Light"/>
                <a:ea typeface="+mn-ea"/>
                <a:cs typeface="+mn-cs"/>
              </a:rPr>
              <a:t>apostar</a:t>
            </a:r>
            <a:r>
              <a:rPr sz="1455" kern="1200" dirty="0">
                <a:solidFill>
                  <a:srgbClr val="8898AA"/>
                </a:solidFill>
                <a:latin typeface="Poppins Light"/>
                <a:ea typeface="+mn-ea"/>
                <a:cs typeface="+mn-cs"/>
              </a:rPr>
              <a:t>; el </a:t>
            </a:r>
            <a:r>
              <a:rPr sz="1455" kern="1200" dirty="0" err="1">
                <a:solidFill>
                  <a:srgbClr val="8898AA"/>
                </a:solidFill>
                <a:latin typeface="Poppins Light"/>
                <a:ea typeface="+mn-ea"/>
                <a:cs typeface="+mn-cs"/>
              </a:rPr>
              <a:t>riesgo</a:t>
            </a:r>
            <a:r>
              <a:rPr sz="1455" kern="1200" dirty="0">
                <a:solidFill>
                  <a:srgbClr val="8898AA"/>
                </a:solidFill>
                <a:latin typeface="Poppins Light"/>
                <a:ea typeface="+mn-ea"/>
                <a:cs typeface="+mn-cs"/>
              </a:rPr>
              <a:t> se </a:t>
            </a:r>
            <a:r>
              <a:rPr sz="1455" kern="1200" dirty="0" err="1">
                <a:solidFill>
                  <a:srgbClr val="8898AA"/>
                </a:solidFill>
                <a:latin typeface="Poppins Light"/>
                <a:ea typeface="+mn-ea"/>
                <a:cs typeface="+mn-cs"/>
              </a:rPr>
              <a:t>puede</a:t>
            </a:r>
            <a:r>
              <a:rPr sz="1455" kern="1200" dirty="0">
                <a:solidFill>
                  <a:srgbClr val="8898AA"/>
                </a:solidFill>
                <a:latin typeface="Poppins Light"/>
                <a:ea typeface="+mn-ea"/>
                <a:cs typeface="+mn-cs"/>
              </a:rPr>
              <a:t> </a:t>
            </a:r>
            <a:r>
              <a:rPr sz="1455" kern="1200" dirty="0" err="1">
                <a:solidFill>
                  <a:srgbClr val="8898AA"/>
                </a:solidFill>
                <a:latin typeface="Poppins Light"/>
                <a:ea typeface="+mn-ea"/>
                <a:cs typeface="+mn-cs"/>
              </a:rPr>
              <a:t>gestionar</a:t>
            </a:r>
            <a:r>
              <a:rPr sz="1455" kern="1200" dirty="0">
                <a:solidFill>
                  <a:srgbClr val="8898AA"/>
                </a:solidFill>
                <a:latin typeface="Poppins Light"/>
                <a:ea typeface="+mn-ea"/>
                <a:cs typeface="+mn-cs"/>
              </a:rPr>
              <a:t>.</a:t>
            </a:r>
          </a:p>
          <a:p>
            <a:pPr algn="l" defTabSz="277246" rtl="0">
              <a:defRPr/>
            </a:pPr>
            <a:r>
              <a:rPr sz="667" kern="1200" dirty="0">
                <a:solidFill>
                  <a:srgbClr val="8898AA"/>
                </a:solidFill>
                <a:latin typeface="Poppins Light"/>
                <a:ea typeface="+mn-ea"/>
                <a:cs typeface="+mn-cs"/>
              </a:rPr>
              <a:t> </a:t>
            </a:r>
          </a:p>
        </p:txBody>
      </p:sp>
      <p:pic>
        <p:nvPicPr>
          <p:cNvPr id="12" name="Picture 11">
            <a:extLst>
              <a:ext uri="{FF2B5EF4-FFF2-40B4-BE49-F238E27FC236}">
                <a16:creationId xmlns:a16="http://schemas.microsoft.com/office/drawing/2014/main" id="{A9AD6E90-5474-3FAA-54E8-94EE882FF1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056" y="4025998"/>
            <a:ext cx="2341190" cy="1335058"/>
          </a:xfrm>
          <a:prstGeom prst="rect">
            <a:avLst/>
          </a:prstGeom>
        </p:spPr>
      </p:pic>
      <p:pic>
        <p:nvPicPr>
          <p:cNvPr id="14" name="Picture 13">
            <a:extLst>
              <a:ext uri="{FF2B5EF4-FFF2-40B4-BE49-F238E27FC236}">
                <a16:creationId xmlns:a16="http://schemas.microsoft.com/office/drawing/2014/main" id="{FBD56E8F-EE13-6BEE-1201-1CBEA12E71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4609" y="3719313"/>
            <a:ext cx="1863713" cy="1948427"/>
          </a:xfrm>
          <a:prstGeom prst="rect">
            <a:avLst/>
          </a:prstGeom>
        </p:spPr>
      </p:pic>
      <p:pic>
        <p:nvPicPr>
          <p:cNvPr id="16" name="Picture 15">
            <a:extLst>
              <a:ext uri="{FF2B5EF4-FFF2-40B4-BE49-F238E27FC236}">
                <a16:creationId xmlns:a16="http://schemas.microsoft.com/office/drawing/2014/main" id="{53F15D60-335A-19B1-9649-EF3CBDF1E9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45011" y="3846509"/>
            <a:ext cx="2726257" cy="1707769"/>
          </a:xfrm>
          <a:prstGeom prst="rect">
            <a:avLst/>
          </a:prstGeom>
        </p:spPr>
      </p:pic>
      <p:pic>
        <p:nvPicPr>
          <p:cNvPr id="17" name="Image 0" descr="logo_big.png">
            <a:extLst>
              <a:ext uri="{FF2B5EF4-FFF2-40B4-BE49-F238E27FC236}">
                <a16:creationId xmlns:a16="http://schemas.microsoft.com/office/drawing/2014/main" id="{DD5BFAF2-ADEC-C2A4-1241-D94E768E3BC2}"/>
              </a:ext>
            </a:extLst>
          </p:cNvPr>
          <p:cNvPicPr>
            <a:picLocks noChangeAspect="1"/>
          </p:cNvPicPr>
          <p:nvPr/>
        </p:nvPicPr>
        <p:blipFill>
          <a:blip r:embed="rId5"/>
          <a:stretch>
            <a:fillRect/>
          </a:stretch>
        </p:blipFill>
        <p:spPr>
          <a:xfrm>
            <a:off x="10624359" y="6132747"/>
            <a:ext cx="1155094" cy="368741"/>
          </a:xfrm>
          <a:prstGeom prst="rect">
            <a:avLst/>
          </a:prstGeom>
        </p:spPr>
      </p:pic>
      <p:sp>
        <p:nvSpPr>
          <p:cNvPr id="80" name="TextBox 80">
            <a:extLst>
              <a:ext uri="{FF2B5EF4-FFF2-40B4-BE49-F238E27FC236}">
                <a16:creationId xmlns:a16="http://schemas.microsoft.com/office/drawing/2014/main" id="{C0BF9B08-A22F-12CE-25B4-335322AE0E1C}"/>
              </a:ext>
            </a:extLst>
          </p:cNvPr>
          <p:cNvSpPr txBox="1"/>
          <p:nvPr/>
        </p:nvSpPr>
        <p:spPr>
          <a:xfrm>
            <a:off x="553271" y="6233188"/>
            <a:ext cx="9980874" cy="214674"/>
          </a:xfrm>
          <a:prstGeom prst="rect">
            <a:avLst/>
          </a:prstGeom>
          <a:noFill/>
        </p:spPr>
        <p:txBody>
          <a:bodyPr wrap="square" lIns="0" tIns="0" rIns="0" bIns="0">
            <a:spAutoFit/>
          </a:bodyPr>
          <a:lstStyle/>
          <a:p>
            <a:pPr defTabSz="554492">
              <a:lnSpc>
                <a:spcPct val="120000"/>
              </a:lnSpc>
              <a:defRPr/>
            </a:pPr>
            <a:r>
              <a:rPr sz="1213" b="1">
                <a:solidFill>
                  <a:srgbClr val="FFFFFF"/>
                </a:solidFill>
                <a:latin typeface="Poppins ExtraBold"/>
              </a:rPr>
              <a:t>Para empezar basta con lo básico y con montos pequeños. Lo demás lo aprendes en el camino.</a:t>
            </a:r>
          </a:p>
        </p:txBody>
      </p:sp>
    </p:spTree>
    <p:extLst>
      <p:ext uri="{BB962C8B-B14F-4D97-AF65-F5344CB8AC3E}">
        <p14:creationId xmlns:p14="http://schemas.microsoft.com/office/powerpoint/2010/main" val="7380604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A0E1A"/>
        </a:solidFill>
        <a:effectLst/>
      </p:bgPr>
    </p:bg>
    <p:spTree>
      <p:nvGrpSpPr>
        <p:cNvPr id="1" name=""/>
        <p:cNvGrpSpPr/>
        <p:nvPr/>
      </p:nvGrpSpPr>
      <p:grpSpPr>
        <a:xfrm>
          <a:off x="0" y="0"/>
          <a:ext cx="0" cy="0"/>
          <a:chOff x="0" y="0"/>
          <a:chExt cx="0" cy="0"/>
        </a:xfrm>
      </p:grpSpPr>
      <p:sp>
        <p:nvSpPr>
          <p:cNvPr id="11" name="Shape 10">
            <a:extLst>
              <a:ext uri="{FF2B5EF4-FFF2-40B4-BE49-F238E27FC236}">
                <a16:creationId xmlns:a16="http://schemas.microsoft.com/office/drawing/2014/main" id="{8D70100D-6F25-F87E-58DD-99EC17655123}"/>
              </a:ext>
            </a:extLst>
          </p:cNvPr>
          <p:cNvSpPr/>
          <p:nvPr/>
        </p:nvSpPr>
        <p:spPr>
          <a:xfrm>
            <a:off x="5680130" y="2806735"/>
            <a:ext cx="4990428" cy="2239508"/>
          </a:xfrm>
          <a:prstGeom prst="roundRect">
            <a:avLst>
              <a:gd name="adj" fmla="val 2857"/>
            </a:avLst>
          </a:prstGeom>
          <a:solidFill>
            <a:srgbClr val="334D72"/>
          </a:solidFill>
          <a:ln/>
        </p:spPr>
        <p:txBody>
          <a:bodyPr/>
          <a:lstStyle/>
          <a:p>
            <a:pPr algn="l" defTabSz="554492" rtl="0">
              <a:defRPr/>
            </a:pPr>
            <a:endParaRPr lang="es-ES_tradnl" sz="1092" kern="1200">
              <a:solidFill>
                <a:prstClr val="black"/>
              </a:solidFill>
              <a:latin typeface="Calibri" panose="020F0502020204030204"/>
              <a:ea typeface="+mn-ea"/>
              <a:cs typeface="+mn-cs"/>
            </a:endParaRPr>
          </a:p>
        </p:txBody>
      </p:sp>
      <p:sp>
        <p:nvSpPr>
          <p:cNvPr id="10" name="Shape 4">
            <a:extLst>
              <a:ext uri="{FF2B5EF4-FFF2-40B4-BE49-F238E27FC236}">
                <a16:creationId xmlns:a16="http://schemas.microsoft.com/office/drawing/2014/main" id="{409578F9-F22D-39FD-BB70-6B5F2B2C8DD6}"/>
              </a:ext>
            </a:extLst>
          </p:cNvPr>
          <p:cNvSpPr/>
          <p:nvPr/>
        </p:nvSpPr>
        <p:spPr>
          <a:xfrm>
            <a:off x="366239" y="2806735"/>
            <a:ext cx="4990431" cy="2239508"/>
          </a:xfrm>
          <a:prstGeom prst="roundRect">
            <a:avLst>
              <a:gd name="adj" fmla="val 2857"/>
            </a:avLst>
          </a:prstGeom>
          <a:solidFill>
            <a:srgbClr val="20304A"/>
          </a:solidFill>
          <a:ln w="12700">
            <a:solidFill>
              <a:srgbClr val="E6C78A"/>
            </a:solidFill>
            <a:prstDash val="solid"/>
          </a:ln>
        </p:spPr>
        <p:txBody>
          <a:bodyPr/>
          <a:lstStyle/>
          <a:p>
            <a:pPr algn="l" defTabSz="554492" rtl="0">
              <a:defRPr/>
            </a:pPr>
            <a:endParaRPr lang="es-ES_tradnl" sz="1092" kern="1200">
              <a:solidFill>
                <a:prstClr val="black"/>
              </a:solidFill>
              <a:latin typeface="Calibri" panose="020F0502020204030204"/>
              <a:ea typeface="+mn-ea"/>
              <a:cs typeface="+mn-cs"/>
            </a:endParaRPr>
          </a:p>
        </p:txBody>
      </p:sp>
      <p:sp>
        <p:nvSpPr>
          <p:cNvPr id="2" name="TextBox 1"/>
          <p:cNvSpPr txBox="1"/>
          <p:nvPr/>
        </p:nvSpPr>
        <p:spPr>
          <a:xfrm>
            <a:off x="554921" y="338240"/>
            <a:ext cx="4435944" cy="171714"/>
          </a:xfrm>
          <a:prstGeom prst="rect">
            <a:avLst/>
          </a:prstGeom>
          <a:noFill/>
        </p:spPr>
        <p:txBody>
          <a:bodyPr wrap="square" lIns="0" tIns="0" rIns="0" bIns="0">
            <a:spAutoFit/>
          </a:bodyPr>
          <a:lstStyle/>
          <a:p>
            <a:pPr defTabSz="554492">
              <a:lnSpc>
                <a:spcPct val="120000"/>
              </a:lnSpc>
            </a:pPr>
            <a:r>
              <a:rPr lang="es-MX" sz="970" b="1" dirty="0">
                <a:solidFill>
                  <a:srgbClr val="8898AA"/>
                </a:solidFill>
                <a:latin typeface="Poppins" pitchFamily="2" charset="77"/>
                <a:cs typeface="Poppins" pitchFamily="2" charset="77"/>
              </a:rPr>
              <a:t>Tú y tu dinero</a:t>
            </a:r>
          </a:p>
        </p:txBody>
      </p:sp>
      <p:sp>
        <p:nvSpPr>
          <p:cNvPr id="3" name="Rectangle 2"/>
          <p:cNvSpPr/>
          <p:nvPr/>
        </p:nvSpPr>
        <p:spPr>
          <a:xfrm>
            <a:off x="554921" y="543403"/>
            <a:ext cx="9980874" cy="0"/>
          </a:xfrm>
          <a:prstGeom prst="rect">
            <a:avLst/>
          </a:prstGeom>
          <a:noFill/>
          <a:ln w="9525">
            <a:solidFill>
              <a:srgbClr val="3A426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54492"/>
            <a:endParaRPr sz="1092">
              <a:solidFill>
                <a:prstClr val="white"/>
              </a:solidFill>
              <a:latin typeface="Calibri"/>
            </a:endParaRPr>
          </a:p>
        </p:txBody>
      </p:sp>
      <p:sp>
        <p:nvSpPr>
          <p:cNvPr id="4" name="TextBox 3"/>
          <p:cNvSpPr txBox="1"/>
          <p:nvPr/>
        </p:nvSpPr>
        <p:spPr>
          <a:xfrm>
            <a:off x="554921" y="726386"/>
            <a:ext cx="9980874" cy="935064"/>
          </a:xfrm>
          <a:prstGeom prst="rect">
            <a:avLst/>
          </a:prstGeom>
          <a:noFill/>
        </p:spPr>
        <p:txBody>
          <a:bodyPr wrap="square" lIns="0" tIns="0" rIns="0" bIns="0">
            <a:spAutoFit/>
          </a:bodyPr>
          <a:lstStyle/>
          <a:p>
            <a:pPr defTabSz="554492">
              <a:lnSpc>
                <a:spcPct val="105000"/>
              </a:lnSpc>
            </a:pPr>
            <a:r>
              <a:rPr lang="es-MX" sz="2911" b="1" dirty="0">
                <a:solidFill>
                  <a:srgbClr val="FFFFFF"/>
                </a:solidFill>
                <a:latin typeface="Poppins ExtraBold" pitchFamily="2" charset="77"/>
                <a:cs typeface="Poppins ExtraBold" pitchFamily="2" charset="77"/>
              </a:rPr>
              <a:t>HAZ QUE TU DINERO</a:t>
            </a:r>
          </a:p>
          <a:p>
            <a:pPr defTabSz="554492">
              <a:lnSpc>
                <a:spcPct val="105000"/>
              </a:lnSpc>
            </a:pPr>
            <a:r>
              <a:rPr lang="es-MX" sz="2911" b="1" dirty="0">
                <a:solidFill>
                  <a:srgbClr val="FFFFFF"/>
                </a:solidFill>
                <a:latin typeface="Poppins ExtraBold" pitchFamily="2" charset="77"/>
                <a:cs typeface="Poppins ExtraBold" pitchFamily="2" charset="77"/>
              </a:rPr>
              <a:t>TRABAJE COMO TÚ</a:t>
            </a:r>
          </a:p>
        </p:txBody>
      </p:sp>
      <p:sp>
        <p:nvSpPr>
          <p:cNvPr id="5" name="TextBox 4"/>
          <p:cNvSpPr txBox="1"/>
          <p:nvPr/>
        </p:nvSpPr>
        <p:spPr>
          <a:xfrm>
            <a:off x="554921" y="1825697"/>
            <a:ext cx="10531513" cy="659861"/>
          </a:xfrm>
          <a:prstGeom prst="rect">
            <a:avLst/>
          </a:prstGeom>
          <a:noFill/>
        </p:spPr>
        <p:txBody>
          <a:bodyPr wrap="square" lIns="0" tIns="0" rIns="0" bIns="0">
            <a:spAutoFit/>
          </a:bodyPr>
          <a:lstStyle/>
          <a:p>
            <a:pPr defTabSz="554492">
              <a:lnSpc>
                <a:spcPct val="130000"/>
              </a:lnSpc>
            </a:pPr>
            <a:r>
              <a:rPr lang="es-MX" sz="1698" dirty="0">
                <a:solidFill>
                  <a:srgbClr val="B6CCE5"/>
                </a:solidFill>
                <a:latin typeface="Poppins Light" pitchFamily="2" charset="77"/>
                <a:cs typeface="Poppins Light" pitchFamily="2" charset="77"/>
              </a:rPr>
              <a:t>Le dedicas años, desvelos y estrés a tu carrera profesional. Tu dinero puede trabajar con esa misma disciplina, al mismo tiempo y sin quitarte horas de trabajo.</a:t>
            </a:r>
          </a:p>
        </p:txBody>
      </p:sp>
      <p:sp>
        <p:nvSpPr>
          <p:cNvPr id="6" name="Rectangle 5"/>
          <p:cNvSpPr/>
          <p:nvPr/>
        </p:nvSpPr>
        <p:spPr>
          <a:xfrm>
            <a:off x="5545358" y="2827914"/>
            <a:ext cx="0" cy="2162523"/>
          </a:xfrm>
          <a:prstGeom prst="rect">
            <a:avLst/>
          </a:prstGeom>
          <a:noFill/>
          <a:ln w="9525">
            <a:solidFill>
              <a:srgbClr val="3A426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54492"/>
            <a:endParaRPr sz="1092">
              <a:solidFill>
                <a:prstClr val="white"/>
              </a:solidFill>
              <a:latin typeface="Calibri"/>
            </a:endParaRPr>
          </a:p>
        </p:txBody>
      </p:sp>
      <p:sp>
        <p:nvSpPr>
          <p:cNvPr id="7" name="TextBox 6"/>
          <p:cNvSpPr txBox="1"/>
          <p:nvPr/>
        </p:nvSpPr>
        <p:spPr>
          <a:xfrm>
            <a:off x="1105563" y="3054288"/>
            <a:ext cx="3369315" cy="1692643"/>
          </a:xfrm>
          <a:prstGeom prst="rect">
            <a:avLst/>
          </a:prstGeom>
          <a:noFill/>
        </p:spPr>
        <p:txBody>
          <a:bodyPr wrap="square" lIns="0" tIns="0" rIns="0" bIns="0">
            <a:spAutoFit/>
          </a:bodyPr>
          <a:lstStyle/>
          <a:p>
            <a:pPr defTabSz="554492">
              <a:lnSpc>
                <a:spcPct val="120000"/>
              </a:lnSpc>
            </a:pPr>
            <a:r>
              <a:rPr lang="es-MX" sz="1455" b="1" dirty="0">
                <a:solidFill>
                  <a:srgbClr val="C8D0E0"/>
                </a:solidFill>
                <a:latin typeface="Poppins ExtraBold" pitchFamily="2" charset="77"/>
                <a:cs typeface="Poppins ExtraBold" pitchFamily="2" charset="77"/>
              </a:rPr>
              <a:t>Tu esfuerzo</a:t>
            </a:r>
          </a:p>
          <a:p>
            <a:pPr defTabSz="554492">
              <a:lnSpc>
                <a:spcPct val="120000"/>
              </a:lnSpc>
            </a:pPr>
            <a:r>
              <a:rPr lang="es-MX" sz="3638" b="1" dirty="0">
                <a:solidFill>
                  <a:srgbClr val="FFFFFF"/>
                </a:solidFill>
                <a:latin typeface="Poppins ExtraBold" pitchFamily="2" charset="77"/>
                <a:cs typeface="Poppins ExtraBold" pitchFamily="2" charset="77"/>
              </a:rPr>
              <a:t>40 años</a:t>
            </a:r>
          </a:p>
          <a:p>
            <a:pPr defTabSz="554492">
              <a:lnSpc>
                <a:spcPct val="120000"/>
              </a:lnSpc>
            </a:pPr>
            <a:r>
              <a:rPr lang="es-MX" sz="1213" dirty="0">
                <a:solidFill>
                  <a:srgbClr val="8898AA"/>
                </a:solidFill>
                <a:latin typeface="Poppins Light" pitchFamily="2" charset="77"/>
                <a:cs typeface="Poppins Light" pitchFamily="2" charset="77"/>
              </a:rPr>
              <a:t>de carrera</a:t>
            </a:r>
          </a:p>
          <a:p>
            <a:pPr defTabSz="554492">
              <a:lnSpc>
                <a:spcPct val="120000"/>
              </a:lnSpc>
            </a:pPr>
            <a:r>
              <a:rPr lang="es-MX" sz="1698" b="1" dirty="0">
                <a:solidFill>
                  <a:srgbClr val="8898AA"/>
                </a:solidFill>
                <a:latin typeface="Poppins" pitchFamily="2" charset="77"/>
                <a:cs typeface="Poppins" pitchFamily="2" charset="77"/>
              </a:rPr>
              <a:t>Rinde desde tu primer sueldo.</a:t>
            </a:r>
          </a:p>
          <a:p>
            <a:pPr defTabSz="554492">
              <a:lnSpc>
                <a:spcPct val="120000"/>
              </a:lnSpc>
            </a:pPr>
            <a:r>
              <a:rPr lang="es-MX" sz="1213" dirty="0">
                <a:solidFill>
                  <a:srgbClr val="8898AA"/>
                </a:solidFill>
                <a:latin typeface="Poppins Light" pitchFamily="2" charset="77"/>
                <a:cs typeface="Poppins Light" pitchFamily="2" charset="77"/>
              </a:rPr>
              <a:t>Empieza el día que inviertes.</a:t>
            </a:r>
          </a:p>
        </p:txBody>
      </p:sp>
      <p:sp>
        <p:nvSpPr>
          <p:cNvPr id="8" name="TextBox 7"/>
          <p:cNvSpPr txBox="1"/>
          <p:nvPr/>
        </p:nvSpPr>
        <p:spPr>
          <a:xfrm>
            <a:off x="6205122" y="3054288"/>
            <a:ext cx="4330673" cy="1692643"/>
          </a:xfrm>
          <a:prstGeom prst="rect">
            <a:avLst/>
          </a:prstGeom>
          <a:noFill/>
        </p:spPr>
        <p:txBody>
          <a:bodyPr wrap="square" lIns="0" tIns="0" rIns="0" bIns="0">
            <a:spAutoFit/>
          </a:bodyPr>
          <a:lstStyle/>
          <a:p>
            <a:pPr defTabSz="554492">
              <a:lnSpc>
                <a:spcPct val="120000"/>
              </a:lnSpc>
            </a:pPr>
            <a:r>
              <a:rPr lang="es-MX" sz="1455" b="1" dirty="0">
                <a:solidFill>
                  <a:srgbClr val="C8D0E0"/>
                </a:solidFill>
                <a:latin typeface="Poppins ExtraBold" pitchFamily="2" charset="77"/>
                <a:cs typeface="Poppins ExtraBold" pitchFamily="2" charset="77"/>
              </a:rPr>
              <a:t>El esfuerzo de tu dinero</a:t>
            </a:r>
          </a:p>
          <a:p>
            <a:pPr defTabSz="554492">
              <a:lnSpc>
                <a:spcPct val="120000"/>
              </a:lnSpc>
            </a:pPr>
            <a:r>
              <a:rPr lang="es-MX" sz="3638" b="1" dirty="0">
                <a:solidFill>
                  <a:srgbClr val="FFFFFF"/>
                </a:solidFill>
                <a:latin typeface="Poppins ExtraBold" pitchFamily="2" charset="77"/>
                <a:cs typeface="Poppins ExtraBold" pitchFamily="2" charset="77"/>
              </a:rPr>
              <a:t>24/7</a:t>
            </a:r>
          </a:p>
          <a:p>
            <a:pPr defTabSz="554492">
              <a:lnSpc>
                <a:spcPct val="120000"/>
              </a:lnSpc>
            </a:pPr>
            <a:r>
              <a:rPr lang="es-MX" sz="1213" dirty="0">
                <a:solidFill>
                  <a:srgbClr val="8898AA"/>
                </a:solidFill>
                <a:latin typeface="Poppins Light" pitchFamily="2" charset="77"/>
                <a:cs typeface="Poppins Light" pitchFamily="2" charset="77"/>
              </a:rPr>
              <a:t>sin vacaciones</a:t>
            </a:r>
          </a:p>
          <a:p>
            <a:pPr defTabSz="554492">
              <a:lnSpc>
                <a:spcPct val="120000"/>
              </a:lnSpc>
            </a:pPr>
            <a:r>
              <a:rPr lang="es-MX" sz="1698" b="1" dirty="0">
                <a:solidFill>
                  <a:srgbClr val="8898AA"/>
                </a:solidFill>
                <a:latin typeface="Poppins" pitchFamily="2" charset="77"/>
                <a:cs typeface="Poppins" pitchFamily="2" charset="77"/>
              </a:rPr>
              <a:t>Rinde desde el primer peso.</a:t>
            </a:r>
          </a:p>
          <a:p>
            <a:pPr defTabSz="554492">
              <a:lnSpc>
                <a:spcPct val="120000"/>
              </a:lnSpc>
            </a:pPr>
            <a:r>
              <a:rPr lang="es-MX" sz="1213" dirty="0">
                <a:solidFill>
                  <a:srgbClr val="8898AA"/>
                </a:solidFill>
                <a:latin typeface="Poppins Light" pitchFamily="2" charset="77"/>
                <a:cs typeface="Poppins Light" pitchFamily="2" charset="77"/>
              </a:rPr>
              <a:t>Empieza el día que abres tu cuenta.</a:t>
            </a:r>
          </a:p>
        </p:txBody>
      </p:sp>
      <p:sp>
        <p:nvSpPr>
          <p:cNvPr id="9" name="TextBox 8"/>
          <p:cNvSpPr txBox="1"/>
          <p:nvPr/>
        </p:nvSpPr>
        <p:spPr>
          <a:xfrm>
            <a:off x="554921" y="6570742"/>
            <a:ext cx="9980874" cy="107209"/>
          </a:xfrm>
          <a:prstGeom prst="rect">
            <a:avLst/>
          </a:prstGeom>
          <a:noFill/>
        </p:spPr>
        <p:txBody>
          <a:bodyPr wrap="square" lIns="0" tIns="0" rIns="0" bIns="0">
            <a:spAutoFit/>
          </a:bodyPr>
          <a:lstStyle/>
          <a:p>
            <a:pPr defTabSz="554492">
              <a:lnSpc>
                <a:spcPct val="120000"/>
              </a:lnSpc>
            </a:pPr>
            <a:r>
              <a:rPr lang="es-MX" sz="606" dirty="0">
                <a:solidFill>
                  <a:srgbClr val="8898AA"/>
                </a:solidFill>
                <a:latin typeface="Poppins Light" pitchFamily="2" charset="77"/>
                <a:cs typeface="Poppins Light" pitchFamily="2" charset="77"/>
              </a:rPr>
              <a:t>Los dos esfuerzos son independientes: tu carrera avanza por un lado y tu portafolio por el otro. Puedes arrancar los dos hoy.</a:t>
            </a:r>
          </a:p>
        </p:txBody>
      </p:sp>
      <p:pic>
        <p:nvPicPr>
          <p:cNvPr id="12" name="Image 0" descr="logo_big.png">
            <a:extLst>
              <a:ext uri="{FF2B5EF4-FFF2-40B4-BE49-F238E27FC236}">
                <a16:creationId xmlns:a16="http://schemas.microsoft.com/office/drawing/2014/main" id="{D2A03A72-AF99-0E23-915A-6F7D48282623}"/>
              </a:ext>
            </a:extLst>
          </p:cNvPr>
          <p:cNvPicPr>
            <a:picLocks noChangeAspect="1"/>
          </p:cNvPicPr>
          <p:nvPr/>
        </p:nvPicPr>
        <p:blipFill>
          <a:blip r:embed="rId2"/>
          <a:stretch>
            <a:fillRect/>
          </a:stretch>
        </p:blipFill>
        <p:spPr>
          <a:xfrm>
            <a:off x="10624359" y="6132747"/>
            <a:ext cx="1155094" cy="368741"/>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A0E1A"/>
        </a:solidFill>
        <a:effectLst/>
      </p:bgPr>
    </p:bg>
    <p:spTree>
      <p:nvGrpSpPr>
        <p:cNvPr id="1" name=""/>
        <p:cNvGrpSpPr/>
        <p:nvPr/>
      </p:nvGrpSpPr>
      <p:grpSpPr>
        <a:xfrm>
          <a:off x="0" y="0"/>
          <a:ext cx="0" cy="0"/>
          <a:chOff x="0" y="0"/>
          <a:chExt cx="0" cy="0"/>
        </a:xfrm>
      </p:grpSpPr>
      <p:sp>
        <p:nvSpPr>
          <p:cNvPr id="2" name="TextBox 1"/>
          <p:cNvSpPr txBox="1"/>
          <p:nvPr/>
        </p:nvSpPr>
        <p:spPr>
          <a:xfrm>
            <a:off x="554921" y="339584"/>
            <a:ext cx="5457608" cy="171714"/>
          </a:xfrm>
          <a:prstGeom prst="rect">
            <a:avLst/>
          </a:prstGeom>
          <a:noFill/>
        </p:spPr>
        <p:txBody>
          <a:bodyPr wrap="square" lIns="0" tIns="0" rIns="0" bIns="0">
            <a:spAutoFit/>
          </a:bodyPr>
          <a:lstStyle/>
          <a:p>
            <a:pPr defTabSz="554492">
              <a:lnSpc>
                <a:spcPct val="120000"/>
              </a:lnSpc>
            </a:pPr>
            <a:r>
              <a:rPr lang="es-MX" sz="970" b="1" dirty="0">
                <a:solidFill>
                  <a:srgbClr val="8898AA"/>
                </a:solidFill>
                <a:latin typeface="Poppins" pitchFamily="2" charset="77"/>
                <a:cs typeface="Poppins" pitchFamily="2" charset="77"/>
              </a:rPr>
              <a:t>Cómo trabaja tu dinero</a:t>
            </a:r>
          </a:p>
        </p:txBody>
      </p:sp>
      <p:cxnSp>
        <p:nvCxnSpPr>
          <p:cNvPr id="3" name="Connector 2"/>
          <p:cNvCxnSpPr/>
          <p:nvPr/>
        </p:nvCxnSpPr>
        <p:spPr>
          <a:xfrm>
            <a:off x="554921" y="545761"/>
            <a:ext cx="9980874" cy="0"/>
          </a:xfrm>
          <a:prstGeom prst="line">
            <a:avLst/>
          </a:prstGeom>
          <a:ln w="9525">
            <a:solidFill>
              <a:srgbClr val="3A4260"/>
            </a:solidFill>
          </a:ln>
        </p:spPr>
        <p:style>
          <a:lnRef idx="2">
            <a:schemeClr val="accent1"/>
          </a:lnRef>
          <a:fillRef idx="0">
            <a:schemeClr val="accent1"/>
          </a:fillRef>
          <a:effectRef idx="1">
            <a:schemeClr val="accent1"/>
          </a:effectRef>
          <a:fontRef idx="minor">
            <a:schemeClr val="tx1"/>
          </a:fontRef>
        </p:style>
      </p:cxnSp>
      <p:cxnSp>
        <p:nvCxnSpPr>
          <p:cNvPr id="4" name="Connector 3"/>
          <p:cNvCxnSpPr/>
          <p:nvPr/>
        </p:nvCxnSpPr>
        <p:spPr>
          <a:xfrm>
            <a:off x="554921" y="5898462"/>
            <a:ext cx="9980874" cy="0"/>
          </a:xfrm>
          <a:prstGeom prst="line">
            <a:avLst/>
          </a:prstGeom>
          <a:ln w="9525">
            <a:solidFill>
              <a:srgbClr val="3A4260"/>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286597" y="689527"/>
            <a:ext cx="9980874" cy="472181"/>
          </a:xfrm>
          <a:prstGeom prst="rect">
            <a:avLst/>
          </a:prstGeom>
          <a:noFill/>
        </p:spPr>
        <p:txBody>
          <a:bodyPr wrap="square" lIns="0" tIns="0" rIns="0" bIns="0">
            <a:spAutoFit/>
          </a:bodyPr>
          <a:lstStyle/>
          <a:p>
            <a:pPr defTabSz="554492">
              <a:lnSpc>
                <a:spcPct val="120000"/>
              </a:lnSpc>
            </a:pPr>
            <a:r>
              <a:rPr lang="es-MX" sz="2668" b="1" dirty="0">
                <a:solidFill>
                  <a:srgbClr val="FFFFFF"/>
                </a:solidFill>
                <a:latin typeface="Poppins ExtraBold" pitchFamily="2" charset="77"/>
                <a:cs typeface="Poppins ExtraBold" pitchFamily="2" charset="77"/>
              </a:rPr>
              <a:t>Cuando inviertes, te vuelves socio</a:t>
            </a:r>
          </a:p>
        </p:txBody>
      </p:sp>
      <p:sp>
        <p:nvSpPr>
          <p:cNvPr id="6" name="TextBox 5"/>
          <p:cNvSpPr txBox="1"/>
          <p:nvPr/>
        </p:nvSpPr>
        <p:spPr>
          <a:xfrm>
            <a:off x="286597" y="1606193"/>
            <a:ext cx="3426811" cy="3939796"/>
          </a:xfrm>
          <a:prstGeom prst="rect">
            <a:avLst/>
          </a:prstGeom>
          <a:noFill/>
        </p:spPr>
        <p:txBody>
          <a:bodyPr wrap="square" lIns="0" tIns="0" rIns="0" bIns="0">
            <a:spAutoFit/>
          </a:bodyPr>
          <a:lstStyle/>
          <a:p>
            <a:pPr defTabSz="554492">
              <a:lnSpc>
                <a:spcPct val="120000"/>
              </a:lnSpc>
            </a:pPr>
            <a:r>
              <a:rPr lang="es-MX" sz="2426" b="1" dirty="0">
                <a:solidFill>
                  <a:srgbClr val="FFFFFF"/>
                </a:solidFill>
                <a:latin typeface="Poppins ExtraBold" pitchFamily="2" charset="77"/>
                <a:cs typeface="Poppins ExtraBold" pitchFamily="2" charset="77"/>
              </a:rPr>
              <a:t>La empresa trabaja</a:t>
            </a:r>
          </a:p>
          <a:p>
            <a:pPr defTabSz="554492">
              <a:lnSpc>
                <a:spcPct val="120000"/>
              </a:lnSpc>
            </a:pPr>
            <a:r>
              <a:rPr lang="es-MX" sz="849" dirty="0">
                <a:solidFill>
                  <a:srgbClr val="FFFFFF"/>
                </a:solidFill>
                <a:latin typeface="Poppins Light" pitchFamily="2" charset="77"/>
                <a:cs typeface="Poppins Light" pitchFamily="2" charset="77"/>
              </a:rPr>
              <a:t> </a:t>
            </a:r>
          </a:p>
          <a:p>
            <a:pPr defTabSz="554492">
              <a:lnSpc>
                <a:spcPct val="120000"/>
              </a:lnSpc>
            </a:pPr>
            <a:r>
              <a:rPr lang="es-MX" sz="1940" b="1" dirty="0">
                <a:solidFill>
                  <a:srgbClr val="C8D0E0"/>
                </a:solidFill>
                <a:latin typeface="Poppins ExtraBold" pitchFamily="2" charset="77"/>
                <a:cs typeface="Poppins ExtraBold" pitchFamily="2" charset="77"/>
              </a:rPr>
              <a:t>Qué pasa cada día</a:t>
            </a:r>
          </a:p>
          <a:p>
            <a:pPr algn="just" defTabSz="554492">
              <a:lnSpc>
                <a:spcPct val="120000"/>
              </a:lnSpc>
            </a:pPr>
            <a:r>
              <a:rPr lang="es-MX" sz="1698" dirty="0">
                <a:solidFill>
                  <a:srgbClr val="8898AA"/>
                </a:solidFill>
                <a:latin typeface="Poppins Light" pitchFamily="2" charset="77"/>
                <a:cs typeface="Poppins Light" pitchFamily="2" charset="77"/>
              </a:rPr>
              <a:t>Miles de personas en Apple, Walmart o Femsa se levantan a hacer crecer ese negocio. Contratan, venden, innovan, recortan costos.</a:t>
            </a:r>
          </a:p>
          <a:p>
            <a:pPr defTabSz="554492">
              <a:lnSpc>
                <a:spcPct val="120000"/>
              </a:lnSpc>
            </a:pPr>
            <a:r>
              <a:rPr lang="es-MX" sz="667" dirty="0">
                <a:solidFill>
                  <a:srgbClr val="FFFFFF"/>
                </a:solidFill>
                <a:latin typeface="Poppins Light" pitchFamily="2" charset="77"/>
                <a:cs typeface="Poppins Light" pitchFamily="2" charset="77"/>
              </a:rPr>
              <a:t> </a:t>
            </a:r>
          </a:p>
          <a:p>
            <a:pPr defTabSz="554492">
              <a:lnSpc>
                <a:spcPct val="120000"/>
              </a:lnSpc>
            </a:pPr>
            <a:r>
              <a:rPr lang="es-MX" sz="1940" b="1" dirty="0">
                <a:solidFill>
                  <a:srgbClr val="C8D0E0"/>
                </a:solidFill>
                <a:latin typeface="Poppins ExtraBold" pitchFamily="2" charset="77"/>
                <a:cs typeface="Poppins ExtraBold" pitchFamily="2" charset="77"/>
              </a:rPr>
              <a:t>Tu papel</a:t>
            </a:r>
          </a:p>
          <a:p>
            <a:pPr algn="just" defTabSz="554492">
              <a:lnSpc>
                <a:spcPct val="120000"/>
              </a:lnSpc>
            </a:pPr>
            <a:r>
              <a:rPr lang="es-MX" sz="1698" dirty="0">
                <a:solidFill>
                  <a:srgbClr val="8898AA"/>
                </a:solidFill>
                <a:latin typeface="Poppins Light" pitchFamily="2" charset="77"/>
                <a:cs typeface="Poppins Light" pitchFamily="2" charset="77"/>
              </a:rPr>
              <a:t>Eres dueño de una parte. Basta con serlo para participar del resultado.</a:t>
            </a:r>
          </a:p>
        </p:txBody>
      </p:sp>
      <p:cxnSp>
        <p:nvCxnSpPr>
          <p:cNvPr id="7" name="Connector 6"/>
          <p:cNvCxnSpPr>
            <a:cxnSpLocks/>
          </p:cNvCxnSpPr>
          <p:nvPr/>
        </p:nvCxnSpPr>
        <p:spPr>
          <a:xfrm>
            <a:off x="3851559" y="1182482"/>
            <a:ext cx="67286" cy="4715980"/>
          </a:xfrm>
          <a:prstGeom prst="line">
            <a:avLst/>
          </a:prstGeom>
          <a:ln w="9525">
            <a:solidFill>
              <a:srgbClr val="3A4260"/>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084092" y="1606193"/>
            <a:ext cx="3532592" cy="3995774"/>
          </a:xfrm>
          <a:prstGeom prst="rect">
            <a:avLst/>
          </a:prstGeom>
          <a:noFill/>
        </p:spPr>
        <p:txBody>
          <a:bodyPr wrap="square" lIns="0" tIns="0" rIns="0" bIns="0">
            <a:spAutoFit/>
          </a:bodyPr>
          <a:lstStyle/>
          <a:p>
            <a:pPr algn="just" defTabSz="554492">
              <a:lnSpc>
                <a:spcPct val="120000"/>
              </a:lnSpc>
            </a:pPr>
            <a:r>
              <a:rPr lang="es-MX" sz="2426" b="1" dirty="0">
                <a:solidFill>
                  <a:srgbClr val="FFFFFF"/>
                </a:solidFill>
                <a:latin typeface="Poppins ExtraBold" pitchFamily="2" charset="77"/>
                <a:cs typeface="Poppins ExtraBold" pitchFamily="2" charset="77"/>
              </a:rPr>
              <a:t>Su meta: el accionista</a:t>
            </a:r>
          </a:p>
          <a:p>
            <a:pPr algn="just" defTabSz="554492">
              <a:lnSpc>
                <a:spcPct val="120000"/>
              </a:lnSpc>
            </a:pPr>
            <a:r>
              <a:rPr lang="es-MX" sz="849" dirty="0">
                <a:solidFill>
                  <a:srgbClr val="FFFFFF"/>
                </a:solidFill>
                <a:latin typeface="Poppins Light" pitchFamily="2" charset="77"/>
                <a:cs typeface="Poppins Light" pitchFamily="2" charset="77"/>
              </a:rPr>
              <a:t> </a:t>
            </a:r>
          </a:p>
          <a:p>
            <a:pPr algn="just" defTabSz="554492">
              <a:lnSpc>
                <a:spcPct val="120000"/>
              </a:lnSpc>
            </a:pPr>
            <a:r>
              <a:rPr lang="es-MX" sz="1940" b="1" dirty="0">
                <a:solidFill>
                  <a:srgbClr val="C8D0E0"/>
                </a:solidFill>
                <a:latin typeface="Poppins ExtraBold" pitchFamily="2" charset="77"/>
                <a:cs typeface="Poppins ExtraBold" pitchFamily="2" charset="77"/>
              </a:rPr>
              <a:t>Maximizar valor</a:t>
            </a:r>
          </a:p>
          <a:p>
            <a:pPr algn="just" defTabSz="554492">
              <a:lnSpc>
                <a:spcPct val="120000"/>
              </a:lnSpc>
            </a:pPr>
            <a:r>
              <a:rPr lang="es-MX" sz="1698" dirty="0">
                <a:solidFill>
                  <a:srgbClr val="8898AA"/>
                </a:solidFill>
                <a:latin typeface="Poppins Light" pitchFamily="2" charset="77"/>
                <a:cs typeface="Poppins Light" pitchFamily="2" charset="77"/>
              </a:rPr>
              <a:t>Apunta al mismo objetivo: maximizar el valor para el accionista.</a:t>
            </a:r>
          </a:p>
          <a:p>
            <a:pPr algn="just" defTabSz="554492">
              <a:lnSpc>
                <a:spcPct val="120000"/>
              </a:lnSpc>
            </a:pPr>
            <a:endParaRPr lang="es-MX" sz="1698" dirty="0">
              <a:solidFill>
                <a:srgbClr val="8898AA"/>
              </a:solidFill>
              <a:latin typeface="Poppins Light" pitchFamily="2" charset="77"/>
              <a:cs typeface="Poppins Light" pitchFamily="2" charset="77"/>
            </a:endParaRPr>
          </a:p>
          <a:p>
            <a:pPr algn="just" defTabSz="554492">
              <a:lnSpc>
                <a:spcPct val="120000"/>
              </a:lnSpc>
            </a:pPr>
            <a:r>
              <a:rPr lang="es-MX" sz="667" dirty="0">
                <a:solidFill>
                  <a:srgbClr val="FFFFFF"/>
                </a:solidFill>
                <a:latin typeface="Poppins Light" pitchFamily="2" charset="77"/>
                <a:cs typeface="Poppins Light" pitchFamily="2" charset="77"/>
              </a:rPr>
              <a:t> </a:t>
            </a:r>
          </a:p>
          <a:p>
            <a:pPr algn="just" defTabSz="554492">
              <a:lnSpc>
                <a:spcPct val="120000"/>
              </a:lnSpc>
            </a:pPr>
            <a:endParaRPr lang="es-MX" sz="667" dirty="0">
              <a:solidFill>
                <a:srgbClr val="FFFFFF"/>
              </a:solidFill>
              <a:latin typeface="Poppins Light" pitchFamily="2" charset="77"/>
              <a:cs typeface="Poppins Light" pitchFamily="2" charset="77"/>
            </a:endParaRPr>
          </a:p>
          <a:p>
            <a:pPr algn="just" defTabSz="554492">
              <a:lnSpc>
                <a:spcPct val="120000"/>
              </a:lnSpc>
            </a:pPr>
            <a:endParaRPr lang="es-MX" sz="667" dirty="0">
              <a:solidFill>
                <a:srgbClr val="FFFFFF"/>
              </a:solidFill>
              <a:latin typeface="Poppins Light" pitchFamily="2" charset="77"/>
              <a:cs typeface="Poppins Light" pitchFamily="2" charset="77"/>
            </a:endParaRPr>
          </a:p>
          <a:p>
            <a:pPr algn="just" defTabSz="554492">
              <a:lnSpc>
                <a:spcPct val="120000"/>
              </a:lnSpc>
            </a:pPr>
            <a:endParaRPr lang="es-MX" sz="667" dirty="0">
              <a:solidFill>
                <a:srgbClr val="FFFFFF"/>
              </a:solidFill>
              <a:latin typeface="Poppins Light" pitchFamily="2" charset="77"/>
              <a:cs typeface="Poppins Light" pitchFamily="2" charset="77"/>
            </a:endParaRPr>
          </a:p>
          <a:p>
            <a:pPr algn="just" defTabSz="554492">
              <a:lnSpc>
                <a:spcPct val="120000"/>
              </a:lnSpc>
            </a:pPr>
            <a:r>
              <a:rPr lang="es-MX" sz="1940" b="1" dirty="0">
                <a:solidFill>
                  <a:srgbClr val="C8D0E0"/>
                </a:solidFill>
                <a:latin typeface="Poppins ExtraBold" pitchFamily="2" charset="77"/>
                <a:cs typeface="Poppins ExtraBold" pitchFamily="2" charset="77"/>
              </a:rPr>
              <a:t>Por qué importa</a:t>
            </a:r>
          </a:p>
          <a:p>
            <a:pPr algn="just" defTabSz="554492">
              <a:lnSpc>
                <a:spcPct val="120000"/>
              </a:lnSpc>
            </a:pPr>
            <a:r>
              <a:rPr lang="es-MX" sz="1698" dirty="0">
                <a:solidFill>
                  <a:srgbClr val="8898AA"/>
                </a:solidFill>
                <a:latin typeface="Poppins Light" pitchFamily="2" charset="77"/>
                <a:cs typeface="Poppins Light" pitchFamily="2" charset="77"/>
              </a:rPr>
              <a:t>Los mejores equipos del mundo trabajan con esa meta, cada trimestre.</a:t>
            </a:r>
          </a:p>
        </p:txBody>
      </p:sp>
      <p:cxnSp>
        <p:nvCxnSpPr>
          <p:cNvPr id="9" name="Connector 8"/>
          <p:cNvCxnSpPr>
            <a:cxnSpLocks/>
          </p:cNvCxnSpPr>
          <p:nvPr/>
        </p:nvCxnSpPr>
        <p:spPr>
          <a:xfrm>
            <a:off x="7711065" y="1160628"/>
            <a:ext cx="0" cy="4737834"/>
          </a:xfrm>
          <a:prstGeom prst="line">
            <a:avLst/>
          </a:prstGeom>
          <a:ln w="9525">
            <a:solidFill>
              <a:srgbClr val="3A4260"/>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7895424" y="1610644"/>
            <a:ext cx="4117050" cy="3939796"/>
          </a:xfrm>
          <a:prstGeom prst="rect">
            <a:avLst/>
          </a:prstGeom>
          <a:noFill/>
        </p:spPr>
        <p:txBody>
          <a:bodyPr wrap="square" lIns="0" tIns="0" rIns="0" bIns="0">
            <a:spAutoFit/>
          </a:bodyPr>
          <a:lstStyle/>
          <a:p>
            <a:pPr algn="just" defTabSz="554492">
              <a:lnSpc>
                <a:spcPct val="120000"/>
              </a:lnSpc>
            </a:pPr>
            <a:r>
              <a:rPr lang="es-MX" sz="2426" b="1" dirty="0">
                <a:solidFill>
                  <a:srgbClr val="FFFFFF"/>
                </a:solidFill>
                <a:latin typeface="Poppins ExtraBold" pitchFamily="2" charset="77"/>
                <a:cs typeface="Poppins ExtraBold" pitchFamily="2" charset="77"/>
              </a:rPr>
              <a:t>El accionista eres tú</a:t>
            </a:r>
          </a:p>
          <a:p>
            <a:pPr algn="just" defTabSz="554492">
              <a:lnSpc>
                <a:spcPct val="120000"/>
              </a:lnSpc>
            </a:pPr>
            <a:r>
              <a:rPr lang="es-MX" sz="849" dirty="0">
                <a:solidFill>
                  <a:srgbClr val="FFFFFF"/>
                </a:solidFill>
                <a:latin typeface="Poppins Light" pitchFamily="2" charset="77"/>
                <a:cs typeface="Poppins Light" pitchFamily="2" charset="77"/>
              </a:rPr>
              <a:t> </a:t>
            </a:r>
          </a:p>
          <a:p>
            <a:pPr algn="just" defTabSz="554492">
              <a:lnSpc>
                <a:spcPct val="120000"/>
              </a:lnSpc>
            </a:pPr>
            <a:r>
              <a:rPr lang="es-MX" sz="1940" b="1" dirty="0">
                <a:solidFill>
                  <a:srgbClr val="C8D0E0"/>
                </a:solidFill>
                <a:latin typeface="Poppins ExtraBold" pitchFamily="2" charset="77"/>
                <a:cs typeface="Poppins ExtraBold" pitchFamily="2" charset="77"/>
              </a:rPr>
              <a:t>Cómo entras</a:t>
            </a:r>
          </a:p>
          <a:p>
            <a:pPr algn="just" defTabSz="554492">
              <a:lnSpc>
                <a:spcPct val="120000"/>
              </a:lnSpc>
            </a:pPr>
            <a:r>
              <a:rPr lang="es-MX" sz="1698" dirty="0">
                <a:solidFill>
                  <a:srgbClr val="8898AA"/>
                </a:solidFill>
                <a:latin typeface="Poppins Light" pitchFamily="2" charset="77"/>
                <a:cs typeface="Poppins Light" pitchFamily="2" charset="77"/>
              </a:rPr>
              <a:t>Compras una acción o un ETF y entras a la lista de dueños. Ese es todo el trámite.</a:t>
            </a:r>
          </a:p>
          <a:p>
            <a:pPr algn="just" defTabSz="554492">
              <a:lnSpc>
                <a:spcPct val="120000"/>
              </a:lnSpc>
            </a:pPr>
            <a:endParaRPr lang="es-MX" sz="1698" dirty="0">
              <a:solidFill>
                <a:srgbClr val="8898AA"/>
              </a:solidFill>
              <a:latin typeface="Poppins Light" pitchFamily="2" charset="77"/>
              <a:cs typeface="Poppins Light" pitchFamily="2" charset="77"/>
            </a:endParaRPr>
          </a:p>
          <a:p>
            <a:pPr algn="just" defTabSz="554492">
              <a:lnSpc>
                <a:spcPct val="120000"/>
              </a:lnSpc>
            </a:pPr>
            <a:endParaRPr lang="es-MX" sz="1698" dirty="0">
              <a:solidFill>
                <a:srgbClr val="8898AA"/>
              </a:solidFill>
              <a:latin typeface="Poppins Light" pitchFamily="2" charset="77"/>
              <a:cs typeface="Poppins Light" pitchFamily="2" charset="77"/>
            </a:endParaRPr>
          </a:p>
          <a:p>
            <a:pPr algn="just" defTabSz="554492">
              <a:lnSpc>
                <a:spcPct val="120000"/>
              </a:lnSpc>
            </a:pPr>
            <a:r>
              <a:rPr lang="es-MX" sz="667" dirty="0">
                <a:solidFill>
                  <a:srgbClr val="FFFFFF"/>
                </a:solidFill>
                <a:latin typeface="Poppins Light" pitchFamily="2" charset="77"/>
                <a:cs typeface="Poppins Light" pitchFamily="2" charset="77"/>
              </a:rPr>
              <a:t> </a:t>
            </a:r>
          </a:p>
          <a:p>
            <a:pPr algn="just" defTabSz="554492">
              <a:lnSpc>
                <a:spcPct val="120000"/>
              </a:lnSpc>
            </a:pPr>
            <a:r>
              <a:rPr lang="es-MX" sz="1940" b="1" dirty="0">
                <a:solidFill>
                  <a:srgbClr val="C8D0E0"/>
                </a:solidFill>
                <a:latin typeface="Poppins ExtraBold" pitchFamily="2" charset="77"/>
                <a:cs typeface="Poppins ExtraBold" pitchFamily="2" charset="77"/>
              </a:rPr>
              <a:t>El resultado</a:t>
            </a:r>
          </a:p>
          <a:p>
            <a:pPr algn="just" defTabSz="554492">
              <a:lnSpc>
                <a:spcPct val="120000"/>
              </a:lnSpc>
            </a:pPr>
            <a:r>
              <a:rPr lang="es-MX" sz="1698" dirty="0">
                <a:solidFill>
                  <a:srgbClr val="8898AA"/>
                </a:solidFill>
                <a:latin typeface="Poppins Light" pitchFamily="2" charset="77"/>
                <a:cs typeface="Poppins Light" pitchFamily="2" charset="77"/>
              </a:rPr>
              <a:t>Delegas el trabajo. Tu dinero se queda en el turno completo, también cuando tú estás en clase.</a:t>
            </a:r>
          </a:p>
        </p:txBody>
      </p:sp>
      <p:pic>
        <p:nvPicPr>
          <p:cNvPr id="11" name="Image 0" descr="logo_big.png">
            <a:extLst>
              <a:ext uri="{FF2B5EF4-FFF2-40B4-BE49-F238E27FC236}">
                <a16:creationId xmlns:a16="http://schemas.microsoft.com/office/drawing/2014/main" id="{8D3CF28E-FC14-8F50-026E-9A1EFE7A0172}"/>
              </a:ext>
            </a:extLst>
          </p:cNvPr>
          <p:cNvPicPr>
            <a:picLocks noChangeAspect="1"/>
          </p:cNvPicPr>
          <p:nvPr/>
        </p:nvPicPr>
        <p:blipFill>
          <a:blip r:embed="rId2"/>
          <a:stretch>
            <a:fillRect/>
          </a:stretch>
        </p:blipFill>
        <p:spPr>
          <a:xfrm>
            <a:off x="10624359" y="6132747"/>
            <a:ext cx="1155094" cy="368741"/>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A0E1A"/>
        </a:solidFill>
        <a:effectLst/>
      </p:bgPr>
    </p:bg>
    <p:spTree>
      <p:nvGrpSpPr>
        <p:cNvPr id="1" name=""/>
        <p:cNvGrpSpPr/>
        <p:nvPr/>
      </p:nvGrpSpPr>
      <p:grpSpPr>
        <a:xfrm>
          <a:off x="0" y="0"/>
          <a:ext cx="0" cy="0"/>
          <a:chOff x="0" y="0"/>
          <a:chExt cx="0" cy="0"/>
        </a:xfrm>
      </p:grpSpPr>
      <p:sp>
        <p:nvSpPr>
          <p:cNvPr id="2" name="TextBox 1"/>
          <p:cNvSpPr txBox="1"/>
          <p:nvPr/>
        </p:nvSpPr>
        <p:spPr>
          <a:xfrm>
            <a:off x="554921" y="347565"/>
            <a:ext cx="4435944" cy="171714"/>
          </a:xfrm>
          <a:prstGeom prst="rect">
            <a:avLst/>
          </a:prstGeom>
          <a:noFill/>
        </p:spPr>
        <p:txBody>
          <a:bodyPr wrap="square" lIns="0" tIns="0" rIns="0" bIns="0">
            <a:spAutoFit/>
          </a:bodyPr>
          <a:lstStyle/>
          <a:p>
            <a:pPr defTabSz="554492">
              <a:lnSpc>
                <a:spcPct val="120000"/>
              </a:lnSpc>
            </a:pPr>
            <a:r>
              <a:rPr sz="970" b="1" dirty="0" err="1">
                <a:solidFill>
                  <a:srgbClr val="8898AA"/>
                </a:solidFill>
                <a:latin typeface="Poppins" pitchFamily="2" charset="77"/>
                <a:cs typeface="Poppins" pitchFamily="2" charset="77"/>
              </a:rPr>
              <a:t>Conceptos</a:t>
            </a:r>
            <a:r>
              <a:rPr sz="970" b="1" dirty="0">
                <a:solidFill>
                  <a:srgbClr val="8898AA"/>
                </a:solidFill>
                <a:latin typeface="Poppins" pitchFamily="2" charset="77"/>
                <a:cs typeface="Poppins" pitchFamily="2" charset="77"/>
              </a:rPr>
              <a:t> clave</a:t>
            </a:r>
          </a:p>
        </p:txBody>
      </p:sp>
      <p:sp>
        <p:nvSpPr>
          <p:cNvPr id="3" name="Rectangle 2"/>
          <p:cNvSpPr/>
          <p:nvPr/>
        </p:nvSpPr>
        <p:spPr>
          <a:xfrm>
            <a:off x="554921" y="543403"/>
            <a:ext cx="9980874" cy="0"/>
          </a:xfrm>
          <a:prstGeom prst="rect">
            <a:avLst/>
          </a:prstGeom>
          <a:noFill/>
          <a:ln w="9525">
            <a:solidFill>
              <a:srgbClr val="3A426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54492"/>
            <a:endParaRPr sz="1092">
              <a:solidFill>
                <a:prstClr val="white"/>
              </a:solidFill>
              <a:latin typeface="Calibri"/>
            </a:endParaRPr>
          </a:p>
        </p:txBody>
      </p:sp>
      <p:sp>
        <p:nvSpPr>
          <p:cNvPr id="4" name="TextBox 3"/>
          <p:cNvSpPr txBox="1"/>
          <p:nvPr/>
        </p:nvSpPr>
        <p:spPr>
          <a:xfrm>
            <a:off x="554921" y="726386"/>
            <a:ext cx="5267683" cy="464743"/>
          </a:xfrm>
          <a:prstGeom prst="rect">
            <a:avLst/>
          </a:prstGeom>
          <a:noFill/>
        </p:spPr>
        <p:txBody>
          <a:bodyPr wrap="square" lIns="0" tIns="0" rIns="0" bIns="0">
            <a:spAutoFit/>
          </a:bodyPr>
          <a:lstStyle/>
          <a:p>
            <a:pPr defTabSz="554492">
              <a:lnSpc>
                <a:spcPct val="105000"/>
              </a:lnSpc>
            </a:pPr>
            <a:r>
              <a:rPr sz="2911" b="1" dirty="0" err="1">
                <a:solidFill>
                  <a:srgbClr val="FFFFFF"/>
                </a:solidFill>
                <a:latin typeface="Poppins ExtraBold"/>
              </a:rPr>
              <a:t>Ahorrar</a:t>
            </a:r>
            <a:r>
              <a:rPr sz="2911" b="1" dirty="0">
                <a:solidFill>
                  <a:srgbClr val="FFFFFF"/>
                </a:solidFill>
                <a:latin typeface="Poppins ExtraBold"/>
              </a:rPr>
              <a:t> vs.</a:t>
            </a:r>
            <a:r>
              <a:rPr lang="es-ES" sz="2911" b="1" dirty="0">
                <a:solidFill>
                  <a:srgbClr val="FFFFFF"/>
                </a:solidFill>
                <a:latin typeface="Poppins ExtraBold"/>
              </a:rPr>
              <a:t> </a:t>
            </a:r>
            <a:r>
              <a:rPr sz="2911" b="1" dirty="0" err="1">
                <a:solidFill>
                  <a:srgbClr val="FFFFFF"/>
                </a:solidFill>
                <a:latin typeface="Poppins ExtraBold"/>
              </a:rPr>
              <a:t>Invertir</a:t>
            </a:r>
            <a:endParaRPr sz="2911" b="1" dirty="0">
              <a:solidFill>
                <a:srgbClr val="FFFFFF"/>
              </a:solidFill>
              <a:latin typeface="Poppins ExtraBold"/>
            </a:endParaRPr>
          </a:p>
        </p:txBody>
      </p:sp>
      <p:sp>
        <p:nvSpPr>
          <p:cNvPr id="5" name="Rectangle 4"/>
          <p:cNvSpPr/>
          <p:nvPr/>
        </p:nvSpPr>
        <p:spPr>
          <a:xfrm>
            <a:off x="5545358" y="604397"/>
            <a:ext cx="0" cy="2944358"/>
          </a:xfrm>
          <a:prstGeom prst="rect">
            <a:avLst/>
          </a:prstGeom>
          <a:noFill/>
          <a:ln w="9525">
            <a:solidFill>
              <a:srgbClr val="3A426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54492"/>
            <a:endParaRPr sz="1092">
              <a:solidFill>
                <a:prstClr val="white"/>
              </a:solidFill>
              <a:latin typeface="Calibri"/>
            </a:endParaRPr>
          </a:p>
        </p:txBody>
      </p:sp>
      <p:sp>
        <p:nvSpPr>
          <p:cNvPr id="6" name="TextBox 5"/>
          <p:cNvSpPr txBox="1"/>
          <p:nvPr/>
        </p:nvSpPr>
        <p:spPr>
          <a:xfrm>
            <a:off x="553271" y="1904144"/>
            <a:ext cx="4713190" cy="1923668"/>
          </a:xfrm>
          <a:prstGeom prst="rect">
            <a:avLst/>
          </a:prstGeom>
          <a:noFill/>
        </p:spPr>
        <p:txBody>
          <a:bodyPr wrap="square" lIns="0" tIns="0" rIns="0" bIns="0">
            <a:spAutoFit/>
          </a:bodyPr>
          <a:lstStyle/>
          <a:p>
            <a:pPr defTabSz="554492">
              <a:lnSpc>
                <a:spcPct val="120000"/>
              </a:lnSpc>
            </a:pPr>
            <a:r>
              <a:rPr sz="2183" b="1" dirty="0" err="1">
                <a:solidFill>
                  <a:srgbClr val="FFFFFF"/>
                </a:solidFill>
                <a:latin typeface="Poppins ExtraBold"/>
              </a:rPr>
              <a:t>Ahorrar</a:t>
            </a:r>
            <a:endParaRPr sz="2183" b="1" dirty="0">
              <a:solidFill>
                <a:srgbClr val="FFFFFF"/>
              </a:solidFill>
              <a:latin typeface="Poppins ExtraBold"/>
            </a:endParaRPr>
          </a:p>
          <a:p>
            <a:pPr defTabSz="554492">
              <a:lnSpc>
                <a:spcPct val="120000"/>
              </a:lnSpc>
              <a:spcBef>
                <a:spcPts val="728"/>
              </a:spcBef>
            </a:pPr>
            <a:r>
              <a:rPr sz="1455" b="1" dirty="0">
                <a:solidFill>
                  <a:srgbClr val="C8D0E0"/>
                </a:solidFill>
                <a:latin typeface="Poppins ExtraBold"/>
              </a:rPr>
              <a:t>¿En </a:t>
            </a:r>
            <a:r>
              <a:rPr sz="1455" b="1" dirty="0" err="1">
                <a:solidFill>
                  <a:srgbClr val="C8D0E0"/>
                </a:solidFill>
                <a:latin typeface="Poppins ExtraBold"/>
              </a:rPr>
              <a:t>qué</a:t>
            </a:r>
            <a:r>
              <a:rPr sz="1455" b="1" dirty="0">
                <a:solidFill>
                  <a:srgbClr val="C8D0E0"/>
                </a:solidFill>
                <a:latin typeface="Poppins ExtraBold"/>
              </a:rPr>
              <a:t> </a:t>
            </a:r>
            <a:r>
              <a:rPr sz="1455" b="1" dirty="0" err="1">
                <a:solidFill>
                  <a:srgbClr val="C8D0E0"/>
                </a:solidFill>
                <a:latin typeface="Poppins ExtraBold"/>
              </a:rPr>
              <a:t>consiste</a:t>
            </a:r>
            <a:r>
              <a:rPr sz="1455" b="1" dirty="0">
                <a:solidFill>
                  <a:srgbClr val="C8D0E0"/>
                </a:solidFill>
                <a:latin typeface="Poppins ExtraBold"/>
              </a:rPr>
              <a:t>?</a:t>
            </a:r>
          </a:p>
          <a:p>
            <a:pPr defTabSz="554492">
              <a:lnSpc>
                <a:spcPct val="120000"/>
              </a:lnSpc>
              <a:spcBef>
                <a:spcPts val="364"/>
              </a:spcBef>
            </a:pPr>
            <a:r>
              <a:rPr sz="1213" dirty="0" err="1">
                <a:solidFill>
                  <a:srgbClr val="8898AA"/>
                </a:solidFill>
                <a:latin typeface="Poppins Light"/>
              </a:rPr>
              <a:t>Guardar</a:t>
            </a:r>
            <a:r>
              <a:rPr sz="1213" dirty="0">
                <a:solidFill>
                  <a:srgbClr val="8898AA"/>
                </a:solidFill>
                <a:latin typeface="Poppins Light"/>
              </a:rPr>
              <a:t> dinero sin </a:t>
            </a:r>
            <a:r>
              <a:rPr sz="1213" dirty="0" err="1">
                <a:solidFill>
                  <a:srgbClr val="8898AA"/>
                </a:solidFill>
                <a:latin typeface="Poppins Light"/>
              </a:rPr>
              <a:t>buscar</a:t>
            </a:r>
            <a:r>
              <a:rPr sz="1213" dirty="0">
                <a:solidFill>
                  <a:srgbClr val="8898AA"/>
                </a:solidFill>
                <a:latin typeface="Poppins Light"/>
              </a:rPr>
              <a:t> </a:t>
            </a:r>
            <a:r>
              <a:rPr sz="1213" dirty="0" err="1">
                <a:solidFill>
                  <a:srgbClr val="8898AA"/>
                </a:solidFill>
                <a:latin typeface="Poppins Light"/>
              </a:rPr>
              <a:t>que</a:t>
            </a:r>
            <a:r>
              <a:rPr sz="1213" dirty="0">
                <a:solidFill>
                  <a:srgbClr val="8898AA"/>
                </a:solidFill>
                <a:latin typeface="Poppins Light"/>
              </a:rPr>
              <a:t> </a:t>
            </a:r>
            <a:r>
              <a:rPr sz="1213" dirty="0" err="1">
                <a:solidFill>
                  <a:srgbClr val="8898AA"/>
                </a:solidFill>
                <a:latin typeface="Poppins Light"/>
              </a:rPr>
              <a:t>crezca</a:t>
            </a:r>
            <a:r>
              <a:rPr sz="1213" dirty="0">
                <a:solidFill>
                  <a:srgbClr val="8898AA"/>
                </a:solidFill>
                <a:latin typeface="Poppins Light"/>
              </a:rPr>
              <a:t>. </a:t>
            </a:r>
            <a:r>
              <a:rPr sz="1213" dirty="0" err="1">
                <a:solidFill>
                  <a:srgbClr val="8898AA"/>
                </a:solidFill>
                <a:latin typeface="Poppins Light"/>
              </a:rPr>
              <a:t>Prioriza</a:t>
            </a:r>
            <a:r>
              <a:rPr sz="1213" dirty="0">
                <a:solidFill>
                  <a:srgbClr val="8898AA"/>
                </a:solidFill>
                <a:latin typeface="Poppins Light"/>
              </a:rPr>
              <a:t> </a:t>
            </a:r>
            <a:r>
              <a:rPr sz="1213" dirty="0" err="1">
                <a:solidFill>
                  <a:srgbClr val="8898AA"/>
                </a:solidFill>
                <a:latin typeface="Poppins Light"/>
              </a:rPr>
              <a:t>seguridad</a:t>
            </a:r>
            <a:r>
              <a:rPr sz="1213" dirty="0">
                <a:solidFill>
                  <a:srgbClr val="8898AA"/>
                </a:solidFill>
                <a:latin typeface="Poppins Light"/>
              </a:rPr>
              <a:t> y </a:t>
            </a:r>
            <a:r>
              <a:rPr sz="1213" dirty="0" err="1">
                <a:solidFill>
                  <a:srgbClr val="8898AA"/>
                </a:solidFill>
                <a:latin typeface="Poppins Light"/>
              </a:rPr>
              <a:t>liquidez</a:t>
            </a:r>
            <a:r>
              <a:rPr sz="1213" dirty="0">
                <a:solidFill>
                  <a:srgbClr val="8898AA"/>
                </a:solidFill>
                <a:latin typeface="Poppins Light"/>
              </a:rPr>
              <a:t> </a:t>
            </a:r>
            <a:r>
              <a:rPr sz="1213" dirty="0" err="1">
                <a:solidFill>
                  <a:srgbClr val="8898AA"/>
                </a:solidFill>
                <a:latin typeface="Poppins Light"/>
              </a:rPr>
              <a:t>inmediata</a:t>
            </a:r>
            <a:r>
              <a:rPr sz="1213" dirty="0">
                <a:solidFill>
                  <a:srgbClr val="8898AA"/>
                </a:solidFill>
                <a:latin typeface="Poppins Light"/>
              </a:rPr>
              <a:t>.</a:t>
            </a:r>
          </a:p>
          <a:p>
            <a:pPr defTabSz="554492">
              <a:lnSpc>
                <a:spcPct val="120000"/>
              </a:lnSpc>
              <a:spcBef>
                <a:spcPts val="970"/>
              </a:spcBef>
            </a:pPr>
            <a:r>
              <a:rPr sz="1455" b="1" dirty="0" err="1">
                <a:solidFill>
                  <a:srgbClr val="C8D0E0"/>
                </a:solidFill>
                <a:latin typeface="Poppins ExtraBold"/>
              </a:rPr>
              <a:t>Ejemplo</a:t>
            </a:r>
            <a:endParaRPr sz="1455" b="1" dirty="0">
              <a:solidFill>
                <a:srgbClr val="C8D0E0"/>
              </a:solidFill>
              <a:latin typeface="Poppins ExtraBold"/>
            </a:endParaRPr>
          </a:p>
          <a:p>
            <a:pPr defTabSz="554492">
              <a:lnSpc>
                <a:spcPct val="120000"/>
              </a:lnSpc>
              <a:spcBef>
                <a:spcPts val="364"/>
              </a:spcBef>
            </a:pPr>
            <a:r>
              <a:rPr sz="1213" dirty="0" err="1">
                <a:solidFill>
                  <a:srgbClr val="8898AA"/>
                </a:solidFill>
                <a:latin typeface="Poppins Light"/>
              </a:rPr>
              <a:t>Cuenta</a:t>
            </a:r>
            <a:r>
              <a:rPr sz="1213" dirty="0">
                <a:solidFill>
                  <a:srgbClr val="8898AA"/>
                </a:solidFill>
                <a:latin typeface="Poppins Light"/>
              </a:rPr>
              <a:t> de </a:t>
            </a:r>
            <a:r>
              <a:rPr sz="1213" dirty="0" err="1">
                <a:solidFill>
                  <a:srgbClr val="8898AA"/>
                </a:solidFill>
                <a:latin typeface="Poppins Light"/>
              </a:rPr>
              <a:t>débito</a:t>
            </a:r>
            <a:r>
              <a:rPr sz="1213" dirty="0">
                <a:solidFill>
                  <a:srgbClr val="8898AA"/>
                </a:solidFill>
                <a:latin typeface="Poppins Light"/>
              </a:rPr>
              <a:t>, </a:t>
            </a:r>
            <a:r>
              <a:rPr sz="1213" dirty="0" err="1">
                <a:solidFill>
                  <a:srgbClr val="8898AA"/>
                </a:solidFill>
                <a:latin typeface="Poppins Light"/>
              </a:rPr>
              <a:t>alcancía</a:t>
            </a:r>
            <a:r>
              <a:rPr sz="1213" dirty="0">
                <a:solidFill>
                  <a:srgbClr val="8898AA"/>
                </a:solidFill>
                <a:latin typeface="Poppins Light"/>
              </a:rPr>
              <a:t>, </a:t>
            </a:r>
            <a:r>
              <a:rPr sz="1213" dirty="0" err="1">
                <a:solidFill>
                  <a:srgbClr val="8898AA"/>
                </a:solidFill>
                <a:latin typeface="Poppins Light"/>
              </a:rPr>
              <a:t>efectivo</a:t>
            </a:r>
            <a:r>
              <a:rPr sz="1213" dirty="0">
                <a:solidFill>
                  <a:srgbClr val="8898AA"/>
                </a:solidFill>
                <a:latin typeface="Poppins Light"/>
              </a:rPr>
              <a:t> </a:t>
            </a:r>
            <a:r>
              <a:rPr sz="1213" dirty="0" err="1">
                <a:solidFill>
                  <a:srgbClr val="8898AA"/>
                </a:solidFill>
                <a:latin typeface="Poppins Light"/>
              </a:rPr>
              <a:t>guardado</a:t>
            </a:r>
            <a:r>
              <a:rPr sz="1213" dirty="0">
                <a:solidFill>
                  <a:srgbClr val="8898AA"/>
                </a:solidFill>
                <a:latin typeface="Poppins Light"/>
              </a:rPr>
              <a:t> </a:t>
            </a:r>
            <a:r>
              <a:rPr sz="1213" dirty="0" err="1">
                <a:solidFill>
                  <a:srgbClr val="8898AA"/>
                </a:solidFill>
                <a:latin typeface="Poppins Light"/>
              </a:rPr>
              <a:t>en</a:t>
            </a:r>
            <a:r>
              <a:rPr sz="1213" dirty="0">
                <a:solidFill>
                  <a:srgbClr val="8898AA"/>
                </a:solidFill>
                <a:latin typeface="Poppins Light"/>
              </a:rPr>
              <a:t> casa.</a:t>
            </a:r>
          </a:p>
        </p:txBody>
      </p:sp>
      <p:sp>
        <p:nvSpPr>
          <p:cNvPr id="7" name="TextBox 6"/>
          <p:cNvSpPr txBox="1"/>
          <p:nvPr/>
        </p:nvSpPr>
        <p:spPr>
          <a:xfrm>
            <a:off x="5665696" y="1904144"/>
            <a:ext cx="4713190" cy="2147639"/>
          </a:xfrm>
          <a:prstGeom prst="rect">
            <a:avLst/>
          </a:prstGeom>
          <a:noFill/>
        </p:spPr>
        <p:txBody>
          <a:bodyPr wrap="square" lIns="0" tIns="0" rIns="0" bIns="0">
            <a:spAutoFit/>
          </a:bodyPr>
          <a:lstStyle/>
          <a:p>
            <a:pPr defTabSz="554492">
              <a:lnSpc>
                <a:spcPct val="120000"/>
              </a:lnSpc>
            </a:pPr>
            <a:r>
              <a:rPr sz="2183" b="1" dirty="0" err="1">
                <a:solidFill>
                  <a:srgbClr val="FFFFFF"/>
                </a:solidFill>
                <a:latin typeface="Poppins ExtraBold"/>
              </a:rPr>
              <a:t>Invertir</a:t>
            </a:r>
            <a:endParaRPr sz="2183" b="1" dirty="0">
              <a:solidFill>
                <a:srgbClr val="FFFFFF"/>
              </a:solidFill>
              <a:latin typeface="Poppins ExtraBold"/>
            </a:endParaRPr>
          </a:p>
          <a:p>
            <a:pPr defTabSz="554492">
              <a:lnSpc>
                <a:spcPct val="120000"/>
              </a:lnSpc>
              <a:spcBef>
                <a:spcPts val="728"/>
              </a:spcBef>
            </a:pPr>
            <a:r>
              <a:rPr sz="1455" b="1" dirty="0">
                <a:solidFill>
                  <a:srgbClr val="C8D0E0"/>
                </a:solidFill>
                <a:latin typeface="Poppins ExtraBold"/>
              </a:rPr>
              <a:t>¿En </a:t>
            </a:r>
            <a:r>
              <a:rPr sz="1455" b="1" dirty="0" err="1">
                <a:solidFill>
                  <a:srgbClr val="C8D0E0"/>
                </a:solidFill>
                <a:latin typeface="Poppins ExtraBold"/>
              </a:rPr>
              <a:t>qué</a:t>
            </a:r>
            <a:r>
              <a:rPr sz="1455" b="1" dirty="0">
                <a:solidFill>
                  <a:srgbClr val="C8D0E0"/>
                </a:solidFill>
                <a:latin typeface="Poppins ExtraBold"/>
              </a:rPr>
              <a:t> </a:t>
            </a:r>
            <a:r>
              <a:rPr sz="1455" b="1" dirty="0" err="1">
                <a:solidFill>
                  <a:srgbClr val="C8D0E0"/>
                </a:solidFill>
                <a:latin typeface="Poppins ExtraBold"/>
              </a:rPr>
              <a:t>consiste</a:t>
            </a:r>
            <a:r>
              <a:rPr sz="1455" b="1" dirty="0">
                <a:solidFill>
                  <a:srgbClr val="C8D0E0"/>
                </a:solidFill>
                <a:latin typeface="Poppins ExtraBold"/>
              </a:rPr>
              <a:t>?</a:t>
            </a:r>
          </a:p>
          <a:p>
            <a:pPr defTabSz="554492">
              <a:lnSpc>
                <a:spcPct val="120000"/>
              </a:lnSpc>
              <a:spcBef>
                <a:spcPts val="364"/>
              </a:spcBef>
            </a:pPr>
            <a:r>
              <a:rPr sz="1213" dirty="0">
                <a:solidFill>
                  <a:srgbClr val="8898AA"/>
                </a:solidFill>
                <a:latin typeface="Poppins Light"/>
              </a:rPr>
              <a:t>Poner </a:t>
            </a:r>
            <a:r>
              <a:rPr sz="1213" dirty="0" err="1">
                <a:solidFill>
                  <a:srgbClr val="8898AA"/>
                </a:solidFill>
                <a:latin typeface="Poppins Light"/>
              </a:rPr>
              <a:t>tu</a:t>
            </a:r>
            <a:r>
              <a:rPr sz="1213" dirty="0">
                <a:solidFill>
                  <a:srgbClr val="8898AA"/>
                </a:solidFill>
                <a:latin typeface="Poppins Light"/>
              </a:rPr>
              <a:t> dinero a </a:t>
            </a:r>
            <a:r>
              <a:rPr sz="1213" dirty="0" err="1">
                <a:solidFill>
                  <a:srgbClr val="8898AA"/>
                </a:solidFill>
                <a:latin typeface="Poppins Light"/>
              </a:rPr>
              <a:t>trabajar</a:t>
            </a:r>
            <a:r>
              <a:rPr sz="1213" dirty="0">
                <a:solidFill>
                  <a:srgbClr val="8898AA"/>
                </a:solidFill>
                <a:latin typeface="Poppins Light"/>
              </a:rPr>
              <a:t> para </a:t>
            </a:r>
            <a:r>
              <a:rPr sz="1213" dirty="0" err="1">
                <a:solidFill>
                  <a:srgbClr val="8898AA"/>
                </a:solidFill>
                <a:latin typeface="Poppins Light"/>
              </a:rPr>
              <a:t>que</a:t>
            </a:r>
            <a:r>
              <a:rPr sz="1213" dirty="0">
                <a:solidFill>
                  <a:srgbClr val="8898AA"/>
                </a:solidFill>
                <a:latin typeface="Poppins Light"/>
              </a:rPr>
              <a:t> </a:t>
            </a:r>
            <a:r>
              <a:rPr sz="1213" dirty="0" err="1">
                <a:solidFill>
                  <a:srgbClr val="8898AA"/>
                </a:solidFill>
                <a:latin typeface="Poppins Light"/>
              </a:rPr>
              <a:t>crezca</a:t>
            </a:r>
            <a:r>
              <a:rPr sz="1213" dirty="0">
                <a:solidFill>
                  <a:srgbClr val="8898AA"/>
                </a:solidFill>
                <a:latin typeface="Poppins Light"/>
              </a:rPr>
              <a:t> con </a:t>
            </a:r>
            <a:r>
              <a:rPr sz="1213" dirty="0" err="1">
                <a:solidFill>
                  <a:srgbClr val="8898AA"/>
                </a:solidFill>
                <a:latin typeface="Poppins Light"/>
              </a:rPr>
              <a:t>el</a:t>
            </a:r>
            <a:r>
              <a:rPr sz="1213" dirty="0">
                <a:solidFill>
                  <a:srgbClr val="8898AA"/>
                </a:solidFill>
                <a:latin typeface="Poppins Light"/>
              </a:rPr>
              <a:t> </a:t>
            </a:r>
            <a:r>
              <a:rPr sz="1213" dirty="0" err="1">
                <a:solidFill>
                  <a:srgbClr val="8898AA"/>
                </a:solidFill>
                <a:latin typeface="Poppins Light"/>
              </a:rPr>
              <a:t>tiempo</a:t>
            </a:r>
            <a:r>
              <a:rPr sz="1213" dirty="0">
                <a:solidFill>
                  <a:srgbClr val="8898AA"/>
                </a:solidFill>
                <a:latin typeface="Poppins Light"/>
              </a:rPr>
              <a:t>, </a:t>
            </a:r>
            <a:r>
              <a:rPr sz="1213" dirty="0" err="1">
                <a:solidFill>
                  <a:srgbClr val="8898AA"/>
                </a:solidFill>
                <a:latin typeface="Poppins Light"/>
              </a:rPr>
              <a:t>generando</a:t>
            </a:r>
            <a:r>
              <a:rPr sz="1213" dirty="0">
                <a:solidFill>
                  <a:srgbClr val="8898AA"/>
                </a:solidFill>
                <a:latin typeface="Poppins Light"/>
              </a:rPr>
              <a:t> </a:t>
            </a:r>
            <a:r>
              <a:rPr sz="1213" dirty="0" err="1">
                <a:solidFill>
                  <a:srgbClr val="8898AA"/>
                </a:solidFill>
                <a:latin typeface="Poppins Light"/>
              </a:rPr>
              <a:t>rendimientos</a:t>
            </a:r>
            <a:r>
              <a:rPr sz="1213" dirty="0">
                <a:solidFill>
                  <a:srgbClr val="8898AA"/>
                </a:solidFill>
                <a:latin typeface="Poppins Light"/>
              </a:rPr>
              <a:t> </a:t>
            </a:r>
            <a:r>
              <a:rPr sz="1213" dirty="0" err="1">
                <a:solidFill>
                  <a:srgbClr val="8898AA"/>
                </a:solidFill>
                <a:latin typeface="Poppins Light"/>
              </a:rPr>
              <a:t>en</a:t>
            </a:r>
            <a:r>
              <a:rPr sz="1213" dirty="0">
                <a:solidFill>
                  <a:srgbClr val="8898AA"/>
                </a:solidFill>
                <a:latin typeface="Poppins Light"/>
              </a:rPr>
              <a:t> </a:t>
            </a:r>
            <a:r>
              <a:rPr sz="1213" dirty="0" err="1">
                <a:solidFill>
                  <a:srgbClr val="8898AA"/>
                </a:solidFill>
                <a:latin typeface="Poppins Light"/>
              </a:rPr>
              <a:t>distintos</a:t>
            </a:r>
            <a:r>
              <a:rPr sz="1213" dirty="0">
                <a:solidFill>
                  <a:srgbClr val="8898AA"/>
                </a:solidFill>
                <a:latin typeface="Poppins Light"/>
              </a:rPr>
              <a:t> </a:t>
            </a:r>
            <a:r>
              <a:rPr sz="1213" dirty="0" err="1">
                <a:solidFill>
                  <a:srgbClr val="8898AA"/>
                </a:solidFill>
                <a:latin typeface="Poppins Light"/>
              </a:rPr>
              <a:t>plazos</a:t>
            </a:r>
            <a:r>
              <a:rPr sz="1213" dirty="0">
                <a:solidFill>
                  <a:srgbClr val="8898AA"/>
                </a:solidFill>
                <a:latin typeface="Poppins Light"/>
              </a:rPr>
              <a:t>.</a:t>
            </a:r>
          </a:p>
          <a:p>
            <a:pPr defTabSz="554492">
              <a:lnSpc>
                <a:spcPct val="120000"/>
              </a:lnSpc>
              <a:spcBef>
                <a:spcPts val="970"/>
              </a:spcBef>
            </a:pPr>
            <a:r>
              <a:rPr sz="1455" b="1" dirty="0" err="1">
                <a:solidFill>
                  <a:srgbClr val="C8D0E0"/>
                </a:solidFill>
                <a:latin typeface="Poppins ExtraBold"/>
              </a:rPr>
              <a:t>Ejemplo</a:t>
            </a:r>
            <a:endParaRPr sz="1455" b="1" dirty="0">
              <a:solidFill>
                <a:srgbClr val="C8D0E0"/>
              </a:solidFill>
              <a:latin typeface="Poppins ExtraBold"/>
            </a:endParaRPr>
          </a:p>
          <a:p>
            <a:pPr defTabSz="554492">
              <a:lnSpc>
                <a:spcPct val="120000"/>
              </a:lnSpc>
              <a:spcBef>
                <a:spcPts val="364"/>
              </a:spcBef>
            </a:pPr>
            <a:r>
              <a:rPr sz="1213" dirty="0">
                <a:solidFill>
                  <a:srgbClr val="8898AA"/>
                </a:solidFill>
                <a:latin typeface="Poppins Light"/>
              </a:rPr>
              <a:t>Bonos de </a:t>
            </a:r>
            <a:r>
              <a:rPr sz="1213" dirty="0" err="1">
                <a:solidFill>
                  <a:srgbClr val="8898AA"/>
                </a:solidFill>
                <a:latin typeface="Poppins Light"/>
              </a:rPr>
              <a:t>gobierno</a:t>
            </a:r>
            <a:r>
              <a:rPr sz="1213" dirty="0">
                <a:solidFill>
                  <a:srgbClr val="8898AA"/>
                </a:solidFill>
                <a:latin typeface="Poppins Light"/>
              </a:rPr>
              <a:t> o </a:t>
            </a:r>
            <a:r>
              <a:rPr sz="1213" dirty="0" err="1">
                <a:solidFill>
                  <a:srgbClr val="8898AA"/>
                </a:solidFill>
                <a:latin typeface="Poppins Light"/>
              </a:rPr>
              <a:t>corporativos</a:t>
            </a:r>
            <a:r>
              <a:rPr sz="1213" dirty="0">
                <a:solidFill>
                  <a:srgbClr val="8898AA"/>
                </a:solidFill>
                <a:latin typeface="Poppins Light"/>
              </a:rPr>
              <a:t>, </a:t>
            </a:r>
            <a:r>
              <a:rPr sz="1213" dirty="0" err="1">
                <a:solidFill>
                  <a:srgbClr val="8898AA"/>
                </a:solidFill>
                <a:latin typeface="Poppins Light"/>
              </a:rPr>
              <a:t>fondos</a:t>
            </a:r>
            <a:r>
              <a:rPr sz="1213" dirty="0">
                <a:solidFill>
                  <a:srgbClr val="8898AA"/>
                </a:solidFill>
                <a:latin typeface="Poppins Light"/>
              </a:rPr>
              <a:t> de </a:t>
            </a:r>
            <a:r>
              <a:rPr sz="1213" dirty="0" err="1">
                <a:solidFill>
                  <a:srgbClr val="8898AA"/>
                </a:solidFill>
                <a:latin typeface="Poppins Light"/>
              </a:rPr>
              <a:t>inversión</a:t>
            </a:r>
            <a:r>
              <a:rPr sz="1213" dirty="0">
                <a:solidFill>
                  <a:srgbClr val="8898AA"/>
                </a:solidFill>
                <a:latin typeface="Poppins Light"/>
              </a:rPr>
              <a:t>, ETFs, </a:t>
            </a:r>
            <a:r>
              <a:rPr sz="1213" dirty="0" err="1">
                <a:solidFill>
                  <a:srgbClr val="8898AA"/>
                </a:solidFill>
                <a:latin typeface="Poppins Light"/>
              </a:rPr>
              <a:t>acciones</a:t>
            </a:r>
            <a:r>
              <a:rPr sz="1213" dirty="0">
                <a:solidFill>
                  <a:srgbClr val="8898AA"/>
                </a:solidFill>
                <a:latin typeface="Poppins Light"/>
              </a:rPr>
              <a:t>.</a:t>
            </a:r>
          </a:p>
        </p:txBody>
      </p:sp>
      <p:sp>
        <p:nvSpPr>
          <p:cNvPr id="8" name="TextBox 7"/>
          <p:cNvSpPr txBox="1"/>
          <p:nvPr/>
        </p:nvSpPr>
        <p:spPr>
          <a:xfrm>
            <a:off x="553271" y="6233188"/>
            <a:ext cx="9980874" cy="214674"/>
          </a:xfrm>
          <a:prstGeom prst="rect">
            <a:avLst/>
          </a:prstGeom>
          <a:noFill/>
        </p:spPr>
        <p:txBody>
          <a:bodyPr wrap="square" lIns="0" tIns="0" rIns="0" bIns="0">
            <a:spAutoFit/>
          </a:bodyPr>
          <a:lstStyle/>
          <a:p>
            <a:pPr defTabSz="554492">
              <a:lnSpc>
                <a:spcPct val="120000"/>
              </a:lnSpc>
            </a:pPr>
            <a:r>
              <a:rPr sz="1213" b="1">
                <a:solidFill>
                  <a:srgbClr val="FFFFFF"/>
                </a:solidFill>
                <a:latin typeface="Poppins ExtraBold"/>
              </a:rPr>
              <a:t>Invertir no es magia: es dejar que tu dinero trabaje contigo.</a:t>
            </a:r>
          </a:p>
        </p:txBody>
      </p:sp>
      <p:pic>
        <p:nvPicPr>
          <p:cNvPr id="9" name="Picture 8">
            <a:extLst>
              <a:ext uri="{FF2B5EF4-FFF2-40B4-BE49-F238E27FC236}">
                <a16:creationId xmlns:a16="http://schemas.microsoft.com/office/drawing/2014/main" id="{BF20F909-8853-9ABC-945B-D0F7B91F9428}"/>
              </a:ext>
            </a:extLst>
          </p:cNvPr>
          <p:cNvPicPr>
            <a:picLocks noChangeAspect="1"/>
          </p:cNvPicPr>
          <p:nvPr/>
        </p:nvPicPr>
        <p:blipFill>
          <a:blip r:embed="rId2"/>
          <a:stretch>
            <a:fillRect/>
          </a:stretch>
        </p:blipFill>
        <p:spPr>
          <a:xfrm>
            <a:off x="1819096" y="4184632"/>
            <a:ext cx="1656348" cy="1820668"/>
          </a:xfrm>
          <a:prstGeom prst="rect">
            <a:avLst/>
          </a:prstGeom>
        </p:spPr>
      </p:pic>
      <p:pic>
        <p:nvPicPr>
          <p:cNvPr id="10" name="Picture 9">
            <a:extLst>
              <a:ext uri="{FF2B5EF4-FFF2-40B4-BE49-F238E27FC236}">
                <a16:creationId xmlns:a16="http://schemas.microsoft.com/office/drawing/2014/main" id="{2E01ED16-FA2D-B98C-E68A-A7D030182293}"/>
              </a:ext>
            </a:extLst>
          </p:cNvPr>
          <p:cNvPicPr>
            <a:picLocks noChangeAspect="1"/>
          </p:cNvPicPr>
          <p:nvPr/>
        </p:nvPicPr>
        <p:blipFill>
          <a:blip r:embed="rId3"/>
          <a:stretch>
            <a:fillRect/>
          </a:stretch>
        </p:blipFill>
        <p:spPr>
          <a:xfrm>
            <a:off x="7184439" y="4039888"/>
            <a:ext cx="1894518" cy="2110154"/>
          </a:xfrm>
          <a:prstGeom prst="rect">
            <a:avLst/>
          </a:prstGeom>
        </p:spPr>
      </p:pic>
      <p:pic>
        <p:nvPicPr>
          <p:cNvPr id="11" name="Image 0" descr="logo_big.png">
            <a:extLst>
              <a:ext uri="{FF2B5EF4-FFF2-40B4-BE49-F238E27FC236}">
                <a16:creationId xmlns:a16="http://schemas.microsoft.com/office/drawing/2014/main" id="{DC3C31ED-2530-E3DF-FBA0-6283D9C549A7}"/>
              </a:ext>
            </a:extLst>
          </p:cNvPr>
          <p:cNvPicPr>
            <a:picLocks noChangeAspect="1"/>
          </p:cNvPicPr>
          <p:nvPr/>
        </p:nvPicPr>
        <p:blipFill>
          <a:blip r:embed="rId4"/>
          <a:stretch>
            <a:fillRect/>
          </a:stretch>
        </p:blipFill>
        <p:spPr>
          <a:xfrm>
            <a:off x="10624359" y="6132747"/>
            <a:ext cx="1155094" cy="368741"/>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A0E1A"/>
        </a:solidFill>
        <a:effectLst/>
      </p:bgPr>
    </p:bg>
    <p:spTree>
      <p:nvGrpSpPr>
        <p:cNvPr id="1" name=""/>
        <p:cNvGrpSpPr/>
        <p:nvPr/>
      </p:nvGrpSpPr>
      <p:grpSpPr>
        <a:xfrm>
          <a:off x="0" y="0"/>
          <a:ext cx="0" cy="0"/>
          <a:chOff x="0" y="0"/>
          <a:chExt cx="0" cy="0"/>
        </a:xfrm>
      </p:grpSpPr>
      <p:sp>
        <p:nvSpPr>
          <p:cNvPr id="2" name="TextBox 1"/>
          <p:cNvSpPr txBox="1"/>
          <p:nvPr/>
        </p:nvSpPr>
        <p:spPr>
          <a:xfrm>
            <a:off x="554921" y="339584"/>
            <a:ext cx="5457608" cy="171714"/>
          </a:xfrm>
          <a:prstGeom prst="rect">
            <a:avLst/>
          </a:prstGeom>
          <a:noFill/>
        </p:spPr>
        <p:txBody>
          <a:bodyPr wrap="square" lIns="0" tIns="0" rIns="0" bIns="0">
            <a:spAutoFit/>
          </a:bodyPr>
          <a:lstStyle/>
          <a:p>
            <a:pPr algn="l" defTabSz="277246" rtl="0">
              <a:lnSpc>
                <a:spcPct val="120000"/>
              </a:lnSpc>
              <a:defRPr/>
            </a:pPr>
            <a:r>
              <a:rPr sz="970" b="1" dirty="0">
                <a:solidFill>
                  <a:srgbClr val="8898AA"/>
                </a:solidFill>
                <a:latin typeface="Poppins" pitchFamily="2" charset="77"/>
                <a:cs typeface="Poppins" pitchFamily="2" charset="77"/>
              </a:rPr>
              <a:t>El </a:t>
            </a:r>
            <a:r>
              <a:rPr sz="970" b="1" dirty="0" err="1">
                <a:solidFill>
                  <a:srgbClr val="8898AA"/>
                </a:solidFill>
                <a:latin typeface="Poppins" pitchFamily="2" charset="77"/>
                <a:cs typeface="Poppins" pitchFamily="2" charset="77"/>
              </a:rPr>
              <a:t>espectro</a:t>
            </a:r>
            <a:r>
              <a:rPr sz="970" b="1" dirty="0">
                <a:solidFill>
                  <a:srgbClr val="8898AA"/>
                </a:solidFill>
                <a:latin typeface="Poppins" pitchFamily="2" charset="77"/>
                <a:cs typeface="Poppins" pitchFamily="2" charset="77"/>
              </a:rPr>
              <a:t> de </a:t>
            </a:r>
            <a:r>
              <a:rPr sz="970" b="1" dirty="0" err="1">
                <a:solidFill>
                  <a:srgbClr val="8898AA"/>
                </a:solidFill>
                <a:latin typeface="Poppins" pitchFamily="2" charset="77"/>
                <a:cs typeface="Poppins" pitchFamily="2" charset="77"/>
              </a:rPr>
              <a:t>inversión</a:t>
            </a:r>
            <a:endParaRPr sz="970" b="1" dirty="0">
              <a:solidFill>
                <a:srgbClr val="8898AA"/>
              </a:solidFill>
              <a:latin typeface="Poppins" pitchFamily="2" charset="77"/>
              <a:cs typeface="Poppins" pitchFamily="2" charset="77"/>
            </a:endParaRPr>
          </a:p>
        </p:txBody>
      </p:sp>
      <p:cxnSp>
        <p:nvCxnSpPr>
          <p:cNvPr id="3" name="Connector 2"/>
          <p:cNvCxnSpPr/>
          <p:nvPr/>
        </p:nvCxnSpPr>
        <p:spPr>
          <a:xfrm>
            <a:off x="554921" y="545761"/>
            <a:ext cx="9980874" cy="0"/>
          </a:xfrm>
          <a:prstGeom prst="line">
            <a:avLst/>
          </a:prstGeom>
          <a:ln w="9525">
            <a:solidFill>
              <a:srgbClr val="3A4260"/>
            </a:solidFill>
          </a:ln>
        </p:spPr>
        <p:style>
          <a:lnRef idx="2">
            <a:schemeClr val="accent1"/>
          </a:lnRef>
          <a:fillRef idx="0">
            <a:schemeClr val="accent1"/>
          </a:fillRef>
          <a:effectRef idx="1">
            <a:schemeClr val="accent1"/>
          </a:effectRef>
          <a:fontRef idx="minor">
            <a:schemeClr val="tx1"/>
          </a:fontRef>
        </p:style>
      </p:cxnSp>
      <p:cxnSp>
        <p:nvCxnSpPr>
          <p:cNvPr id="4" name="Connector 3"/>
          <p:cNvCxnSpPr/>
          <p:nvPr/>
        </p:nvCxnSpPr>
        <p:spPr>
          <a:xfrm>
            <a:off x="554921" y="5898462"/>
            <a:ext cx="9980874" cy="0"/>
          </a:xfrm>
          <a:prstGeom prst="line">
            <a:avLst/>
          </a:prstGeom>
          <a:ln w="9525">
            <a:solidFill>
              <a:srgbClr val="3A4260"/>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286597" y="689527"/>
            <a:ext cx="9980874" cy="410562"/>
          </a:xfrm>
          <a:prstGeom prst="rect">
            <a:avLst/>
          </a:prstGeom>
          <a:noFill/>
        </p:spPr>
        <p:txBody>
          <a:bodyPr wrap="square" lIns="0" tIns="0" rIns="0" bIns="0">
            <a:spAutoFit/>
          </a:bodyPr>
          <a:lstStyle/>
          <a:p>
            <a:pPr algn="l" defTabSz="277246" rtl="0">
              <a:defRPr/>
            </a:pPr>
            <a:r>
              <a:rPr sz="2668" b="1" kern="1200" dirty="0">
                <a:solidFill>
                  <a:srgbClr val="FFFFFF"/>
                </a:solidFill>
                <a:latin typeface="Poppins ExtraBold"/>
                <a:ea typeface="+mn-ea"/>
                <a:cs typeface="+mn-cs"/>
              </a:rPr>
              <a:t>Riesgo</a:t>
            </a:r>
            <a:r>
              <a:rPr lang="es-MX" sz="2668" b="1" kern="1200" dirty="0">
                <a:solidFill>
                  <a:srgbClr val="FFFFFF"/>
                </a:solidFill>
                <a:latin typeface="Poppins ExtraBold"/>
                <a:ea typeface="+mn-ea"/>
                <a:cs typeface="+mn-cs"/>
              </a:rPr>
              <a:t>, R</a:t>
            </a:r>
            <a:r>
              <a:rPr sz="2668" b="1" kern="1200" dirty="0" err="1">
                <a:solidFill>
                  <a:srgbClr val="FFFFFF"/>
                </a:solidFill>
                <a:latin typeface="Poppins ExtraBold"/>
                <a:ea typeface="+mn-ea"/>
                <a:cs typeface="+mn-cs"/>
              </a:rPr>
              <a:t>endimiento</a:t>
            </a:r>
            <a:r>
              <a:rPr lang="es-MX" sz="2668" b="1" kern="1200" dirty="0">
                <a:solidFill>
                  <a:srgbClr val="FFFFFF"/>
                </a:solidFill>
                <a:latin typeface="Poppins ExtraBold"/>
                <a:ea typeface="+mn-ea"/>
                <a:cs typeface="+mn-cs"/>
              </a:rPr>
              <a:t> y Tipos de Activos</a:t>
            </a:r>
            <a:endParaRPr sz="2668" b="1" kern="1200" dirty="0">
              <a:solidFill>
                <a:srgbClr val="FFFFFF"/>
              </a:solidFill>
              <a:latin typeface="Poppins ExtraBold"/>
              <a:ea typeface="+mn-ea"/>
              <a:cs typeface="+mn-cs"/>
            </a:endParaRPr>
          </a:p>
        </p:txBody>
      </p:sp>
      <p:sp>
        <p:nvSpPr>
          <p:cNvPr id="6" name="TextBox 5"/>
          <p:cNvSpPr txBox="1"/>
          <p:nvPr/>
        </p:nvSpPr>
        <p:spPr>
          <a:xfrm>
            <a:off x="286597" y="1606193"/>
            <a:ext cx="3426811" cy="4105676"/>
          </a:xfrm>
          <a:prstGeom prst="rect">
            <a:avLst/>
          </a:prstGeom>
          <a:noFill/>
        </p:spPr>
        <p:txBody>
          <a:bodyPr wrap="square" lIns="0" tIns="0" rIns="0" bIns="0">
            <a:spAutoFit/>
          </a:bodyPr>
          <a:lstStyle/>
          <a:p>
            <a:pPr algn="l" defTabSz="277246" rtl="0">
              <a:defRPr/>
            </a:pPr>
            <a:r>
              <a:rPr sz="2426" b="1" kern="1200" dirty="0" err="1">
                <a:solidFill>
                  <a:srgbClr val="FFFFFF"/>
                </a:solidFill>
                <a:latin typeface="Poppins ExtraBold"/>
                <a:ea typeface="+mn-ea"/>
                <a:cs typeface="+mn-cs"/>
              </a:rPr>
              <a:t>Conservador</a:t>
            </a:r>
            <a:endParaRPr sz="2426" b="1" kern="1200" dirty="0">
              <a:solidFill>
                <a:srgbClr val="FFFFFF"/>
              </a:solidFill>
              <a:latin typeface="Poppins ExtraBold"/>
              <a:ea typeface="+mn-ea"/>
              <a:cs typeface="+mn-cs"/>
            </a:endParaRPr>
          </a:p>
          <a:p>
            <a:pPr algn="l" defTabSz="277246" rtl="0">
              <a:defRPr/>
            </a:pPr>
            <a:r>
              <a:rPr sz="849" kern="1200" dirty="0">
                <a:solidFill>
                  <a:srgbClr val="FFFFFF"/>
                </a:solidFill>
                <a:latin typeface="Poppins Light"/>
                <a:ea typeface="+mn-ea"/>
                <a:cs typeface="+mn-cs"/>
              </a:rPr>
              <a:t> </a:t>
            </a:r>
          </a:p>
          <a:p>
            <a:pPr algn="l" defTabSz="277246" rtl="0">
              <a:defRPr/>
            </a:pPr>
            <a:r>
              <a:rPr sz="1940" b="1" kern="1200" dirty="0" err="1">
                <a:solidFill>
                  <a:srgbClr val="C8D0E0"/>
                </a:solidFill>
                <a:latin typeface="Poppins ExtraBold"/>
                <a:ea typeface="+mn-ea"/>
                <a:cs typeface="+mn-cs"/>
              </a:rPr>
              <a:t>Instrumentos</a:t>
            </a:r>
            <a:endParaRPr lang="es-MX" sz="1940" b="1" kern="1200" dirty="0">
              <a:solidFill>
                <a:srgbClr val="C8D0E0"/>
              </a:solidFill>
              <a:latin typeface="Poppins ExtraBold"/>
              <a:ea typeface="+mn-ea"/>
              <a:cs typeface="+mn-cs"/>
            </a:endParaRPr>
          </a:p>
          <a:p>
            <a:pPr algn="l" defTabSz="277246" rtl="0">
              <a:defRPr/>
            </a:pPr>
            <a:endParaRPr sz="1698" b="1" kern="1200" dirty="0">
              <a:solidFill>
                <a:srgbClr val="C8D0E0"/>
              </a:solidFill>
              <a:latin typeface="Poppins ExtraBold"/>
              <a:ea typeface="+mn-ea"/>
              <a:cs typeface="+mn-cs"/>
            </a:endParaRPr>
          </a:p>
          <a:p>
            <a:pPr algn="just" defTabSz="277246" rtl="0">
              <a:defRPr/>
            </a:pPr>
            <a:r>
              <a:rPr lang="es-MX" sz="1698" kern="1200" dirty="0">
                <a:solidFill>
                  <a:srgbClr val="8898AA"/>
                </a:solidFill>
                <a:latin typeface="Poppins Light"/>
                <a:ea typeface="+mn-ea"/>
                <a:cs typeface="+mn-cs"/>
              </a:rPr>
              <a:t>Renta Fija Gubernamental (CETES), Pagarés, Fondos de Renta Fija, Instrumentos de Capital Garantizado.</a:t>
            </a:r>
          </a:p>
          <a:p>
            <a:pPr algn="l" defTabSz="277246" rtl="0">
              <a:defRPr/>
            </a:pPr>
            <a:endParaRPr sz="1455" kern="1200" dirty="0">
              <a:solidFill>
                <a:srgbClr val="8898AA"/>
              </a:solidFill>
              <a:latin typeface="Poppins Light"/>
              <a:ea typeface="+mn-ea"/>
              <a:cs typeface="+mn-cs"/>
            </a:endParaRPr>
          </a:p>
          <a:p>
            <a:pPr algn="l" defTabSz="277246" rtl="0">
              <a:defRPr/>
            </a:pPr>
            <a:r>
              <a:rPr sz="667" kern="1200" dirty="0">
                <a:solidFill>
                  <a:srgbClr val="8898AA"/>
                </a:solidFill>
                <a:latin typeface="Poppins Light"/>
                <a:ea typeface="+mn-ea"/>
                <a:cs typeface="+mn-cs"/>
              </a:rPr>
              <a:t> </a:t>
            </a:r>
          </a:p>
          <a:p>
            <a:pPr algn="l" defTabSz="277246" rtl="0">
              <a:defRPr/>
            </a:pPr>
            <a:r>
              <a:rPr lang="es-MX" sz="1940" b="1" kern="1200" dirty="0">
                <a:solidFill>
                  <a:srgbClr val="C8D0E0"/>
                </a:solidFill>
                <a:latin typeface="Poppins ExtraBold"/>
                <a:ea typeface="+mn-ea"/>
                <a:cs typeface="+mn-cs"/>
              </a:rPr>
              <a:t>Perfil de Riesgo y Horizonte</a:t>
            </a:r>
          </a:p>
          <a:p>
            <a:pPr algn="l" defTabSz="277246" rtl="0">
              <a:defRPr/>
            </a:pPr>
            <a:endParaRPr sz="1940" b="1" kern="1200" dirty="0">
              <a:solidFill>
                <a:srgbClr val="C8D0E0"/>
              </a:solidFill>
              <a:latin typeface="Poppins ExtraBold"/>
              <a:ea typeface="+mn-ea"/>
              <a:cs typeface="+mn-cs"/>
            </a:endParaRPr>
          </a:p>
          <a:p>
            <a:pPr algn="l" defTabSz="277246" rtl="0">
              <a:defRPr/>
            </a:pPr>
            <a:r>
              <a:rPr lang="es-MX" sz="1698" kern="1200" dirty="0">
                <a:solidFill>
                  <a:srgbClr val="8898AA"/>
                </a:solidFill>
                <a:latin typeface="Poppins Light"/>
                <a:ea typeface="+mn-ea"/>
                <a:cs typeface="+mn-cs"/>
              </a:rPr>
              <a:t>Bajo o con necesidades inmediatas de liquidez.</a:t>
            </a:r>
          </a:p>
          <a:p>
            <a:pPr algn="l" defTabSz="277246" rtl="0">
              <a:defRPr/>
            </a:pPr>
            <a:endParaRPr lang="es-MX" sz="1455" kern="1200" dirty="0">
              <a:solidFill>
                <a:srgbClr val="8898AA"/>
              </a:solidFill>
              <a:latin typeface="Poppins Light"/>
              <a:ea typeface="+mn-ea"/>
              <a:cs typeface="+mn-cs"/>
            </a:endParaRPr>
          </a:p>
          <a:p>
            <a:pPr algn="l" defTabSz="277246" rtl="0">
              <a:defRPr/>
            </a:pPr>
            <a:endParaRPr sz="1455" kern="1200" dirty="0">
              <a:solidFill>
                <a:srgbClr val="8898AA"/>
              </a:solidFill>
              <a:latin typeface="Poppins Light"/>
              <a:ea typeface="+mn-ea"/>
              <a:cs typeface="+mn-cs"/>
            </a:endParaRPr>
          </a:p>
          <a:p>
            <a:pPr algn="l" defTabSz="277246" rtl="0">
              <a:defRPr/>
            </a:pPr>
            <a:r>
              <a:rPr sz="667" kern="1200" dirty="0">
                <a:solidFill>
                  <a:srgbClr val="8898AA"/>
                </a:solidFill>
                <a:latin typeface="Poppins Light"/>
                <a:ea typeface="+mn-ea"/>
                <a:cs typeface="+mn-cs"/>
              </a:rPr>
              <a:t> </a:t>
            </a:r>
          </a:p>
        </p:txBody>
      </p:sp>
      <p:cxnSp>
        <p:nvCxnSpPr>
          <p:cNvPr id="7" name="Connector 6"/>
          <p:cNvCxnSpPr>
            <a:cxnSpLocks/>
          </p:cNvCxnSpPr>
          <p:nvPr/>
        </p:nvCxnSpPr>
        <p:spPr>
          <a:xfrm>
            <a:off x="3851559" y="1182482"/>
            <a:ext cx="67286" cy="4715980"/>
          </a:xfrm>
          <a:prstGeom prst="line">
            <a:avLst/>
          </a:prstGeom>
          <a:ln w="9525">
            <a:solidFill>
              <a:srgbClr val="3A4260"/>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084092" y="1606193"/>
            <a:ext cx="3532592" cy="3657861"/>
          </a:xfrm>
          <a:prstGeom prst="rect">
            <a:avLst/>
          </a:prstGeom>
          <a:noFill/>
        </p:spPr>
        <p:txBody>
          <a:bodyPr wrap="square" lIns="0" tIns="0" rIns="0" bIns="0">
            <a:spAutoFit/>
          </a:bodyPr>
          <a:lstStyle/>
          <a:p>
            <a:pPr algn="l" defTabSz="277246" rtl="0">
              <a:defRPr/>
            </a:pPr>
            <a:r>
              <a:rPr sz="2426" b="1" kern="1200" dirty="0" err="1">
                <a:solidFill>
                  <a:srgbClr val="FFFFFF"/>
                </a:solidFill>
                <a:latin typeface="Poppins ExtraBold"/>
                <a:ea typeface="+mn-ea"/>
                <a:cs typeface="+mn-cs"/>
              </a:rPr>
              <a:t>Moderado</a:t>
            </a:r>
            <a:endParaRPr sz="2426" b="1" kern="1200" dirty="0">
              <a:solidFill>
                <a:srgbClr val="FFFFFF"/>
              </a:solidFill>
              <a:latin typeface="Poppins ExtraBold"/>
              <a:ea typeface="+mn-ea"/>
              <a:cs typeface="+mn-cs"/>
            </a:endParaRPr>
          </a:p>
          <a:p>
            <a:pPr algn="l" defTabSz="277246" rtl="0">
              <a:defRPr/>
            </a:pPr>
            <a:r>
              <a:rPr sz="849" kern="1200" dirty="0">
                <a:solidFill>
                  <a:srgbClr val="FFFFFF"/>
                </a:solidFill>
                <a:latin typeface="Poppins Light"/>
                <a:ea typeface="+mn-ea"/>
                <a:cs typeface="+mn-cs"/>
              </a:rPr>
              <a:t> </a:t>
            </a:r>
          </a:p>
          <a:p>
            <a:pPr algn="l" defTabSz="277246" rtl="0">
              <a:defRPr/>
            </a:pPr>
            <a:r>
              <a:rPr sz="1940" b="1" kern="1200" dirty="0" err="1">
                <a:solidFill>
                  <a:srgbClr val="C8D0E0"/>
                </a:solidFill>
                <a:latin typeface="Poppins ExtraBold"/>
                <a:ea typeface="+mn-ea"/>
                <a:cs typeface="+mn-cs"/>
              </a:rPr>
              <a:t>Instrumentos</a:t>
            </a:r>
            <a:endParaRPr lang="es-MX" sz="1940" b="1" kern="1200" dirty="0">
              <a:solidFill>
                <a:srgbClr val="C8D0E0"/>
              </a:solidFill>
              <a:latin typeface="Poppins ExtraBold"/>
              <a:ea typeface="+mn-ea"/>
              <a:cs typeface="+mn-cs"/>
            </a:endParaRPr>
          </a:p>
          <a:p>
            <a:pPr algn="l" defTabSz="277246" rtl="0">
              <a:defRPr/>
            </a:pPr>
            <a:endParaRPr sz="1698" b="1" kern="1200" dirty="0">
              <a:solidFill>
                <a:srgbClr val="C8D0E0"/>
              </a:solidFill>
              <a:latin typeface="Poppins ExtraBold"/>
              <a:ea typeface="+mn-ea"/>
              <a:cs typeface="+mn-cs"/>
            </a:endParaRPr>
          </a:p>
          <a:p>
            <a:pPr algn="just" defTabSz="277246" rtl="0">
              <a:defRPr/>
            </a:pPr>
            <a:r>
              <a:rPr lang="es-MX" sz="1698" kern="1200" dirty="0">
                <a:solidFill>
                  <a:srgbClr val="8898AA"/>
                </a:solidFill>
                <a:latin typeface="Poppins Light"/>
                <a:ea typeface="+mn-ea"/>
                <a:cs typeface="+mn-cs"/>
              </a:rPr>
              <a:t>Bonos Corporativos, ETF/ Fondos Renta Variable, Acciones Mag7, Derivados con protección o </a:t>
            </a:r>
            <a:r>
              <a:rPr lang="es-MX" sz="1698" kern="1200" dirty="0" err="1">
                <a:solidFill>
                  <a:srgbClr val="8898AA"/>
                </a:solidFill>
                <a:latin typeface="Poppins Light"/>
                <a:ea typeface="+mn-ea"/>
                <a:cs typeface="+mn-cs"/>
              </a:rPr>
              <a:t>hedging</a:t>
            </a:r>
            <a:endParaRPr lang="es-MX" sz="1698" kern="1200" dirty="0">
              <a:solidFill>
                <a:srgbClr val="8898AA"/>
              </a:solidFill>
              <a:latin typeface="Poppins Light"/>
              <a:ea typeface="+mn-ea"/>
              <a:cs typeface="+mn-cs"/>
            </a:endParaRPr>
          </a:p>
          <a:p>
            <a:pPr algn="l" defTabSz="277246" rtl="0">
              <a:defRPr/>
            </a:pPr>
            <a:endParaRPr sz="1455" kern="1200" dirty="0">
              <a:solidFill>
                <a:srgbClr val="8898AA"/>
              </a:solidFill>
              <a:latin typeface="Poppins Light"/>
              <a:ea typeface="+mn-ea"/>
              <a:cs typeface="+mn-cs"/>
            </a:endParaRPr>
          </a:p>
          <a:p>
            <a:pPr algn="l" defTabSz="277246" rtl="0">
              <a:defRPr/>
            </a:pPr>
            <a:r>
              <a:rPr sz="667" kern="1200" dirty="0">
                <a:solidFill>
                  <a:srgbClr val="8898AA"/>
                </a:solidFill>
                <a:latin typeface="Poppins Light"/>
                <a:ea typeface="+mn-ea"/>
                <a:cs typeface="+mn-cs"/>
              </a:rPr>
              <a:t> </a:t>
            </a:r>
            <a:endParaRPr lang="es-MX" sz="1698" b="1" kern="1200" dirty="0">
              <a:solidFill>
                <a:srgbClr val="C8D0E0"/>
              </a:solidFill>
              <a:latin typeface="Poppins ExtraBold"/>
              <a:ea typeface="+mn-ea"/>
              <a:cs typeface="+mn-cs"/>
            </a:endParaRPr>
          </a:p>
          <a:p>
            <a:pPr algn="l" defTabSz="277246" rtl="0">
              <a:defRPr/>
            </a:pPr>
            <a:r>
              <a:rPr lang="es-MX" sz="1940" b="1" kern="1200" dirty="0">
                <a:solidFill>
                  <a:srgbClr val="C8D0E0"/>
                </a:solidFill>
                <a:latin typeface="Poppins ExtraBold"/>
                <a:ea typeface="+mn-ea"/>
                <a:cs typeface="+mn-cs"/>
              </a:rPr>
              <a:t>Perfil de Riesgo y Horizonte</a:t>
            </a:r>
          </a:p>
          <a:p>
            <a:pPr algn="l" defTabSz="277246" rtl="0">
              <a:defRPr/>
            </a:pPr>
            <a:endParaRPr sz="1940" b="1" kern="1200" dirty="0">
              <a:solidFill>
                <a:srgbClr val="C8D0E0"/>
              </a:solidFill>
              <a:latin typeface="Poppins ExtraBold"/>
              <a:ea typeface="+mn-ea"/>
              <a:cs typeface="+mn-cs"/>
            </a:endParaRPr>
          </a:p>
          <a:p>
            <a:pPr algn="l" defTabSz="277246" rtl="0">
              <a:defRPr/>
            </a:pPr>
            <a:r>
              <a:rPr lang="es-MX" sz="1698" kern="1200" dirty="0">
                <a:solidFill>
                  <a:srgbClr val="8898AA"/>
                </a:solidFill>
                <a:latin typeface="Poppins Light"/>
                <a:ea typeface="+mn-ea"/>
                <a:cs typeface="+mn-cs"/>
              </a:rPr>
              <a:t>Medio, pensando con horizonte de inversiones entre 3 y 5 años </a:t>
            </a:r>
          </a:p>
          <a:p>
            <a:pPr algn="l" defTabSz="277246" rtl="0">
              <a:defRPr/>
            </a:pPr>
            <a:r>
              <a:rPr sz="667" kern="1200" dirty="0">
                <a:solidFill>
                  <a:srgbClr val="8898AA"/>
                </a:solidFill>
                <a:latin typeface="Poppins Light"/>
                <a:ea typeface="+mn-ea"/>
                <a:cs typeface="+mn-cs"/>
              </a:rPr>
              <a:t> </a:t>
            </a:r>
          </a:p>
        </p:txBody>
      </p:sp>
      <p:cxnSp>
        <p:nvCxnSpPr>
          <p:cNvPr id="9" name="Connector 8"/>
          <p:cNvCxnSpPr>
            <a:cxnSpLocks/>
          </p:cNvCxnSpPr>
          <p:nvPr/>
        </p:nvCxnSpPr>
        <p:spPr>
          <a:xfrm>
            <a:off x="7711065" y="1160628"/>
            <a:ext cx="0" cy="4737834"/>
          </a:xfrm>
          <a:prstGeom prst="line">
            <a:avLst/>
          </a:prstGeom>
          <a:ln w="9525">
            <a:solidFill>
              <a:srgbClr val="3A4260"/>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7895424" y="1610644"/>
            <a:ext cx="4117050" cy="3695114"/>
          </a:xfrm>
          <a:prstGeom prst="rect">
            <a:avLst/>
          </a:prstGeom>
          <a:noFill/>
        </p:spPr>
        <p:txBody>
          <a:bodyPr wrap="square" lIns="0" tIns="0" rIns="0" bIns="0">
            <a:spAutoFit/>
          </a:bodyPr>
          <a:lstStyle/>
          <a:p>
            <a:pPr algn="l" defTabSz="277246" rtl="0">
              <a:defRPr/>
            </a:pPr>
            <a:r>
              <a:rPr sz="2426" b="1" kern="1200" dirty="0" err="1">
                <a:solidFill>
                  <a:srgbClr val="FFFFFF"/>
                </a:solidFill>
                <a:latin typeface="Poppins ExtraBold"/>
                <a:ea typeface="+mn-ea"/>
                <a:cs typeface="+mn-cs"/>
              </a:rPr>
              <a:t>Agresivo</a:t>
            </a:r>
            <a:endParaRPr sz="2426" b="1" kern="1200" dirty="0">
              <a:solidFill>
                <a:srgbClr val="FFFFFF"/>
              </a:solidFill>
              <a:latin typeface="Poppins ExtraBold"/>
              <a:ea typeface="+mn-ea"/>
              <a:cs typeface="+mn-cs"/>
            </a:endParaRPr>
          </a:p>
          <a:p>
            <a:pPr algn="l" defTabSz="277246" rtl="0">
              <a:defRPr/>
            </a:pPr>
            <a:r>
              <a:rPr sz="849" kern="1200" dirty="0">
                <a:solidFill>
                  <a:srgbClr val="FFFFFF"/>
                </a:solidFill>
                <a:latin typeface="Poppins Light"/>
                <a:ea typeface="+mn-ea"/>
                <a:cs typeface="+mn-cs"/>
              </a:rPr>
              <a:t> </a:t>
            </a:r>
          </a:p>
          <a:p>
            <a:pPr algn="l" defTabSz="277246" rtl="0">
              <a:defRPr/>
            </a:pPr>
            <a:r>
              <a:rPr sz="1940" b="1" kern="1200" dirty="0" err="1">
                <a:solidFill>
                  <a:srgbClr val="C8D0E0"/>
                </a:solidFill>
                <a:latin typeface="Poppins ExtraBold"/>
                <a:ea typeface="+mn-ea"/>
                <a:cs typeface="+mn-cs"/>
              </a:rPr>
              <a:t>Instrumentos</a:t>
            </a:r>
            <a:endParaRPr lang="es-MX" sz="1940" b="1" kern="1200" dirty="0">
              <a:solidFill>
                <a:srgbClr val="C8D0E0"/>
              </a:solidFill>
              <a:latin typeface="Poppins ExtraBold"/>
              <a:ea typeface="+mn-ea"/>
              <a:cs typeface="+mn-cs"/>
            </a:endParaRPr>
          </a:p>
          <a:p>
            <a:pPr algn="l" defTabSz="277246" rtl="0">
              <a:defRPr/>
            </a:pPr>
            <a:endParaRPr sz="1698" b="1" kern="1200" dirty="0">
              <a:solidFill>
                <a:srgbClr val="C8D0E0"/>
              </a:solidFill>
              <a:latin typeface="Poppins ExtraBold"/>
              <a:ea typeface="+mn-ea"/>
              <a:cs typeface="+mn-cs"/>
            </a:endParaRPr>
          </a:p>
          <a:p>
            <a:pPr algn="just" defTabSz="277246" rtl="0">
              <a:defRPr/>
            </a:pPr>
            <a:r>
              <a:rPr sz="1698" kern="1200" dirty="0">
                <a:solidFill>
                  <a:srgbClr val="8898AA"/>
                </a:solidFill>
                <a:latin typeface="Poppins Light"/>
                <a:ea typeface="+mn-ea"/>
                <a:cs typeface="+mn-cs"/>
              </a:rPr>
              <a:t>Acciones </a:t>
            </a:r>
            <a:r>
              <a:rPr sz="1698" kern="1200" dirty="0" err="1">
                <a:solidFill>
                  <a:srgbClr val="8898AA"/>
                </a:solidFill>
                <a:latin typeface="Poppins Light"/>
                <a:ea typeface="+mn-ea"/>
                <a:cs typeface="+mn-cs"/>
              </a:rPr>
              <a:t>individuales</a:t>
            </a:r>
            <a:r>
              <a:rPr sz="1698" kern="1200" dirty="0">
                <a:solidFill>
                  <a:srgbClr val="8898AA"/>
                </a:solidFill>
                <a:latin typeface="Poppins Light"/>
                <a:ea typeface="+mn-ea"/>
                <a:cs typeface="+mn-cs"/>
              </a:rPr>
              <a:t>, ETFs </a:t>
            </a:r>
            <a:r>
              <a:rPr sz="1698" kern="1200" dirty="0" err="1">
                <a:solidFill>
                  <a:srgbClr val="8898AA"/>
                </a:solidFill>
                <a:latin typeface="Poppins Light"/>
                <a:ea typeface="+mn-ea"/>
                <a:cs typeface="+mn-cs"/>
              </a:rPr>
              <a:t>sectoriales</a:t>
            </a:r>
            <a:r>
              <a:rPr sz="1698" kern="1200" dirty="0">
                <a:solidFill>
                  <a:srgbClr val="8898AA"/>
                </a:solidFill>
                <a:latin typeface="Poppins Light"/>
                <a:ea typeface="+mn-ea"/>
                <a:cs typeface="+mn-cs"/>
              </a:rPr>
              <a:t>, </a:t>
            </a:r>
            <a:r>
              <a:rPr lang="es-MX" sz="1698" kern="1200" dirty="0">
                <a:solidFill>
                  <a:srgbClr val="8898AA"/>
                </a:solidFill>
                <a:latin typeface="Poppins Light"/>
                <a:ea typeface="+mn-ea"/>
                <a:cs typeface="+mn-cs"/>
              </a:rPr>
              <a:t>Derivados, Instrumentos Especulativos</a:t>
            </a:r>
          </a:p>
          <a:p>
            <a:pPr algn="l" defTabSz="277246" rtl="0">
              <a:defRPr/>
            </a:pPr>
            <a:endParaRPr sz="1455" kern="1200" dirty="0">
              <a:solidFill>
                <a:srgbClr val="8898AA"/>
              </a:solidFill>
              <a:latin typeface="Poppins Light"/>
              <a:ea typeface="+mn-ea"/>
              <a:cs typeface="+mn-cs"/>
            </a:endParaRPr>
          </a:p>
          <a:p>
            <a:pPr algn="l" defTabSz="277246" rtl="0">
              <a:defRPr/>
            </a:pPr>
            <a:r>
              <a:rPr sz="667" kern="1200" dirty="0">
                <a:solidFill>
                  <a:srgbClr val="8898AA"/>
                </a:solidFill>
                <a:latin typeface="Poppins Light"/>
                <a:ea typeface="+mn-ea"/>
                <a:cs typeface="+mn-cs"/>
              </a:rPr>
              <a:t> </a:t>
            </a:r>
          </a:p>
          <a:p>
            <a:pPr algn="l" defTabSz="277246" rtl="0">
              <a:defRPr/>
            </a:pPr>
            <a:endParaRPr lang="es-MX" sz="1698" b="1" kern="1200" dirty="0">
              <a:solidFill>
                <a:srgbClr val="C8D0E0"/>
              </a:solidFill>
              <a:latin typeface="Poppins ExtraBold"/>
              <a:ea typeface="+mn-ea"/>
              <a:cs typeface="+mn-cs"/>
            </a:endParaRPr>
          </a:p>
          <a:p>
            <a:pPr algn="l" defTabSz="277246" rtl="0">
              <a:defRPr/>
            </a:pPr>
            <a:endParaRPr lang="es-MX" sz="1940" b="1" kern="1200" dirty="0">
              <a:solidFill>
                <a:srgbClr val="C8D0E0"/>
              </a:solidFill>
              <a:latin typeface="Poppins ExtraBold"/>
              <a:ea typeface="+mn-ea"/>
              <a:cs typeface="+mn-cs"/>
            </a:endParaRPr>
          </a:p>
          <a:p>
            <a:pPr algn="l" defTabSz="277246" rtl="0">
              <a:defRPr/>
            </a:pPr>
            <a:r>
              <a:rPr lang="es-MX" sz="1940" b="1" kern="1200" dirty="0">
                <a:solidFill>
                  <a:srgbClr val="C8D0E0"/>
                </a:solidFill>
                <a:latin typeface="Poppins ExtraBold"/>
                <a:ea typeface="+mn-ea"/>
                <a:cs typeface="+mn-cs"/>
              </a:rPr>
              <a:t>Perfil de Riesgo y Horizonte</a:t>
            </a:r>
          </a:p>
          <a:p>
            <a:pPr algn="l" defTabSz="277246" rtl="0">
              <a:defRPr/>
            </a:pPr>
            <a:endParaRPr sz="1940" b="1" kern="1200" dirty="0">
              <a:solidFill>
                <a:srgbClr val="C8D0E0"/>
              </a:solidFill>
              <a:latin typeface="Poppins ExtraBold"/>
              <a:ea typeface="+mn-ea"/>
              <a:cs typeface="+mn-cs"/>
            </a:endParaRPr>
          </a:p>
          <a:p>
            <a:pPr algn="l" defTabSz="277246" rtl="0">
              <a:defRPr/>
            </a:pPr>
            <a:r>
              <a:rPr lang="es-MX" sz="1698" kern="1200" dirty="0">
                <a:solidFill>
                  <a:srgbClr val="8898AA"/>
                </a:solidFill>
                <a:latin typeface="Poppins Light"/>
                <a:ea typeface="+mn-ea"/>
                <a:cs typeface="+mn-cs"/>
              </a:rPr>
              <a:t>Alto, horizonte largo plazo o perfil especializado o especulativo</a:t>
            </a:r>
            <a:endParaRPr sz="1698" kern="1200" dirty="0">
              <a:solidFill>
                <a:srgbClr val="8898AA"/>
              </a:solidFill>
              <a:latin typeface="Poppins Light"/>
              <a:ea typeface="+mn-ea"/>
              <a:cs typeface="+mn-cs"/>
            </a:endParaRPr>
          </a:p>
          <a:p>
            <a:pPr algn="l" defTabSz="277246" rtl="0">
              <a:defRPr/>
            </a:pPr>
            <a:r>
              <a:rPr sz="667" kern="1200" dirty="0">
                <a:solidFill>
                  <a:srgbClr val="8898AA"/>
                </a:solidFill>
                <a:latin typeface="Poppins Light"/>
                <a:ea typeface="+mn-ea"/>
                <a:cs typeface="+mn-cs"/>
              </a:rPr>
              <a:t> </a:t>
            </a:r>
          </a:p>
        </p:txBody>
      </p:sp>
      <p:pic>
        <p:nvPicPr>
          <p:cNvPr id="11" name="Image 0" descr="logo_big.png">
            <a:extLst>
              <a:ext uri="{FF2B5EF4-FFF2-40B4-BE49-F238E27FC236}">
                <a16:creationId xmlns:a16="http://schemas.microsoft.com/office/drawing/2014/main" id="{8D3CF28E-FC14-8F50-026E-9A1EFE7A0172}"/>
              </a:ext>
            </a:extLst>
          </p:cNvPr>
          <p:cNvPicPr>
            <a:picLocks noChangeAspect="1"/>
          </p:cNvPicPr>
          <p:nvPr/>
        </p:nvPicPr>
        <p:blipFill>
          <a:blip r:embed="rId2"/>
          <a:stretch>
            <a:fillRect/>
          </a:stretch>
        </p:blipFill>
        <p:spPr>
          <a:xfrm>
            <a:off x="10624359" y="6132747"/>
            <a:ext cx="1155094" cy="368741"/>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A0E1A"/>
        </a:solidFill>
        <a:effectLst/>
      </p:bgPr>
    </p:bg>
    <p:spTree>
      <p:nvGrpSpPr>
        <p:cNvPr id="1" name="">
          <a:extLst>
            <a:ext uri="{FF2B5EF4-FFF2-40B4-BE49-F238E27FC236}">
              <a16:creationId xmlns:a16="http://schemas.microsoft.com/office/drawing/2014/main" id="{E07C9B09-D907-920C-3D8F-BEAB6DAE35D9}"/>
            </a:ext>
          </a:extLst>
        </p:cNvPr>
        <p:cNvGrpSpPr/>
        <p:nvPr/>
      </p:nvGrpSpPr>
      <p:grpSpPr>
        <a:xfrm>
          <a:off x="0" y="0"/>
          <a:ext cx="0" cy="0"/>
          <a:chOff x="0" y="0"/>
          <a:chExt cx="0" cy="0"/>
        </a:xfrm>
      </p:grpSpPr>
      <p:grpSp>
        <p:nvGrpSpPr>
          <p:cNvPr id="28" name="Group 27">
            <a:extLst>
              <a:ext uri="{FF2B5EF4-FFF2-40B4-BE49-F238E27FC236}">
                <a16:creationId xmlns:a16="http://schemas.microsoft.com/office/drawing/2014/main" id="{0C7927C0-D5C7-7B0C-71E1-51517FA4B03F}"/>
              </a:ext>
            </a:extLst>
          </p:cNvPr>
          <p:cNvGrpSpPr/>
          <p:nvPr/>
        </p:nvGrpSpPr>
        <p:grpSpPr>
          <a:xfrm>
            <a:off x="320031" y="229821"/>
            <a:ext cx="11399914" cy="6277000"/>
            <a:chOff x="502920" y="310896"/>
            <a:chExt cx="11155680" cy="6492240"/>
          </a:xfrm>
        </p:grpSpPr>
        <p:sp>
          <p:nvSpPr>
            <p:cNvPr id="13" name="Text 0">
              <a:extLst>
                <a:ext uri="{FF2B5EF4-FFF2-40B4-BE49-F238E27FC236}">
                  <a16:creationId xmlns:a16="http://schemas.microsoft.com/office/drawing/2014/main" id="{C7991CB3-F269-2651-EE16-6E1B45EA2454}"/>
                </a:ext>
              </a:extLst>
            </p:cNvPr>
            <p:cNvSpPr/>
            <p:nvPr/>
          </p:nvSpPr>
          <p:spPr>
            <a:xfrm>
              <a:off x="621792" y="310896"/>
              <a:ext cx="8229600" cy="274320"/>
            </a:xfrm>
            <a:prstGeom prst="rect">
              <a:avLst/>
            </a:prstGeom>
            <a:noFill/>
            <a:ln/>
          </p:spPr>
          <p:txBody>
            <a:bodyPr wrap="square" rtlCol="0" anchor="ctr"/>
            <a:lstStyle/>
            <a:p>
              <a:pPr algn="l" defTabSz="554492" rtl="0">
                <a:defRPr/>
              </a:pPr>
              <a:r>
                <a:rPr lang="en-US" sz="1455" spc="121" dirty="0">
                  <a:solidFill>
                    <a:srgbClr val="8898AA"/>
                  </a:solidFill>
                  <a:latin typeface="Poppins Light" pitchFamily="34" charset="0"/>
                  <a:ea typeface="Poppins Light" pitchFamily="34" charset="-122"/>
                  <a:cs typeface="Poppins Light" pitchFamily="34" charset="-120"/>
                </a:rPr>
                <a:t>POR QUÉ HOY</a:t>
              </a:r>
              <a:endParaRPr lang="en-US" sz="1455" kern="1200" dirty="0">
                <a:solidFill>
                  <a:prstClr val="black"/>
                </a:solidFill>
                <a:latin typeface="Calibri" panose="020F0502020204030204"/>
                <a:ea typeface="+mn-ea"/>
                <a:cs typeface="+mn-cs"/>
              </a:endParaRPr>
            </a:p>
          </p:txBody>
        </p:sp>
        <p:sp>
          <p:nvSpPr>
            <p:cNvPr id="14" name="Shape 1">
              <a:extLst>
                <a:ext uri="{FF2B5EF4-FFF2-40B4-BE49-F238E27FC236}">
                  <a16:creationId xmlns:a16="http://schemas.microsoft.com/office/drawing/2014/main" id="{2B5999C3-DED7-60C6-83CB-4A8B9556C061}"/>
                </a:ext>
              </a:extLst>
            </p:cNvPr>
            <p:cNvSpPr/>
            <p:nvPr/>
          </p:nvSpPr>
          <p:spPr>
            <a:xfrm>
              <a:off x="502920" y="658368"/>
              <a:ext cx="68580" cy="566928"/>
            </a:xfrm>
            <a:prstGeom prst="rect">
              <a:avLst/>
            </a:prstGeom>
            <a:solidFill>
              <a:srgbClr val="FFFFFF"/>
            </a:solidFill>
            <a:ln/>
          </p:spPr>
          <p:txBody>
            <a:bodyPr/>
            <a:lstStyle/>
            <a:p>
              <a:pPr algn="l" defTabSz="554492" rtl="0">
                <a:defRPr/>
              </a:pPr>
              <a:endParaRPr lang="es-ES_tradnl" sz="2183" kern="1200">
                <a:solidFill>
                  <a:prstClr val="black"/>
                </a:solidFill>
                <a:latin typeface="Calibri" panose="020F0502020204030204"/>
                <a:ea typeface="+mn-ea"/>
                <a:cs typeface="+mn-cs"/>
              </a:endParaRPr>
            </a:p>
          </p:txBody>
        </p:sp>
        <p:sp>
          <p:nvSpPr>
            <p:cNvPr id="15" name="Text 2">
              <a:extLst>
                <a:ext uri="{FF2B5EF4-FFF2-40B4-BE49-F238E27FC236}">
                  <a16:creationId xmlns:a16="http://schemas.microsoft.com/office/drawing/2014/main" id="{CC810FA0-1A48-AD03-92DE-99E0471D3F46}"/>
                </a:ext>
              </a:extLst>
            </p:cNvPr>
            <p:cNvSpPr/>
            <p:nvPr/>
          </p:nvSpPr>
          <p:spPr>
            <a:xfrm>
              <a:off x="658368" y="603504"/>
              <a:ext cx="10332720" cy="822960"/>
            </a:xfrm>
            <a:prstGeom prst="rect">
              <a:avLst/>
            </a:prstGeom>
            <a:noFill/>
            <a:ln/>
          </p:spPr>
          <p:txBody>
            <a:bodyPr wrap="square" rtlCol="0" anchor="ctr"/>
            <a:lstStyle/>
            <a:p>
              <a:pPr algn="l" defTabSz="554492" rtl="0">
                <a:defRPr/>
              </a:pPr>
              <a:r>
                <a:rPr lang="en-US" sz="2911" b="1" kern="1200" dirty="0">
                  <a:solidFill>
                    <a:srgbClr val="FFFFFF"/>
                  </a:solidFill>
                  <a:latin typeface="Poppins" pitchFamily="34" charset="0"/>
                  <a:ea typeface="Poppins" pitchFamily="34" charset="-122"/>
                  <a:cs typeface="Poppins" pitchFamily="34" charset="-120"/>
                </a:rPr>
                <a:t>El rendimiento real de la renta fija hoy es muy bajo</a:t>
              </a:r>
              <a:endParaRPr lang="en-US" sz="2911" kern="1200" dirty="0">
                <a:solidFill>
                  <a:prstClr val="black"/>
                </a:solidFill>
                <a:latin typeface="Calibri" panose="020F0502020204030204"/>
                <a:ea typeface="+mn-ea"/>
                <a:cs typeface="+mn-cs"/>
              </a:endParaRPr>
            </a:p>
          </p:txBody>
        </p:sp>
        <p:pic>
          <p:nvPicPr>
            <p:cNvPr id="16" name="Image 1" descr="c_realyield.png">
              <a:extLst>
                <a:ext uri="{FF2B5EF4-FFF2-40B4-BE49-F238E27FC236}">
                  <a16:creationId xmlns:a16="http://schemas.microsoft.com/office/drawing/2014/main" id="{E593455D-09B7-AD14-237C-B1B066EDC2D5}"/>
                </a:ext>
              </a:extLst>
            </p:cNvPr>
            <p:cNvPicPr>
              <a:picLocks noChangeAspect="1"/>
            </p:cNvPicPr>
            <p:nvPr/>
          </p:nvPicPr>
          <p:blipFill>
            <a:blip r:embed="rId2"/>
            <a:stretch>
              <a:fillRect/>
            </a:stretch>
          </p:blipFill>
          <p:spPr>
            <a:xfrm>
              <a:off x="548640" y="1691640"/>
              <a:ext cx="7040880" cy="3566160"/>
            </a:xfrm>
            <a:prstGeom prst="rect">
              <a:avLst/>
            </a:prstGeom>
          </p:spPr>
        </p:pic>
        <p:sp>
          <p:nvSpPr>
            <p:cNvPr id="17" name="Text 3">
              <a:extLst>
                <a:ext uri="{FF2B5EF4-FFF2-40B4-BE49-F238E27FC236}">
                  <a16:creationId xmlns:a16="http://schemas.microsoft.com/office/drawing/2014/main" id="{96DE9D5D-663E-D074-88DC-9C52D01B3D48}"/>
                </a:ext>
              </a:extLst>
            </p:cNvPr>
            <p:cNvSpPr/>
            <p:nvPr/>
          </p:nvSpPr>
          <p:spPr>
            <a:xfrm>
              <a:off x="7863840" y="1783080"/>
              <a:ext cx="3703320" cy="457200"/>
            </a:xfrm>
            <a:prstGeom prst="rect">
              <a:avLst/>
            </a:prstGeom>
            <a:noFill/>
            <a:ln/>
          </p:spPr>
          <p:txBody>
            <a:bodyPr wrap="square" rtlCol="0" anchor="ctr"/>
            <a:lstStyle/>
            <a:p>
              <a:pPr algn="l" defTabSz="554492" rtl="0">
                <a:defRPr/>
              </a:pPr>
              <a:r>
                <a:rPr lang="en-US" sz="1698" b="1" kern="1200" dirty="0">
                  <a:solidFill>
                    <a:srgbClr val="E6C78A"/>
                  </a:solidFill>
                  <a:latin typeface="Poppins" pitchFamily="34" charset="0"/>
                  <a:ea typeface="Poppins" pitchFamily="34" charset="-122"/>
                  <a:cs typeface="Poppins" pitchFamily="34" charset="-120"/>
                </a:rPr>
                <a:t>Recuérdale al cliente cómo cambió el entorno de tasas:</a:t>
              </a:r>
              <a:endParaRPr lang="en-US" sz="1698" kern="1200" dirty="0">
                <a:solidFill>
                  <a:prstClr val="black"/>
                </a:solidFill>
                <a:latin typeface="Calibri" panose="020F0502020204030204"/>
                <a:ea typeface="+mn-ea"/>
                <a:cs typeface="+mn-cs"/>
              </a:endParaRPr>
            </a:p>
          </p:txBody>
        </p:sp>
        <p:sp>
          <p:nvSpPr>
            <p:cNvPr id="18" name="Shape 4">
              <a:extLst>
                <a:ext uri="{FF2B5EF4-FFF2-40B4-BE49-F238E27FC236}">
                  <a16:creationId xmlns:a16="http://schemas.microsoft.com/office/drawing/2014/main" id="{7BFEE80F-260C-1405-96FB-387299D8327B}"/>
                </a:ext>
              </a:extLst>
            </p:cNvPr>
            <p:cNvSpPr/>
            <p:nvPr/>
          </p:nvSpPr>
          <p:spPr>
            <a:xfrm>
              <a:off x="7863840" y="2286000"/>
              <a:ext cx="3703320" cy="868680"/>
            </a:xfrm>
            <a:prstGeom prst="roundRect">
              <a:avLst>
                <a:gd name="adj" fmla="val 9474"/>
              </a:avLst>
            </a:prstGeom>
            <a:solidFill>
              <a:srgbClr val="16202E"/>
            </a:solidFill>
            <a:ln/>
          </p:spPr>
          <p:txBody>
            <a:bodyPr/>
            <a:lstStyle/>
            <a:p>
              <a:pPr algn="l" defTabSz="554492" rtl="0">
                <a:defRPr/>
              </a:pPr>
              <a:endParaRPr lang="es-ES_tradnl" sz="2183" kern="1200">
                <a:solidFill>
                  <a:prstClr val="black"/>
                </a:solidFill>
                <a:latin typeface="Calibri" panose="020F0502020204030204"/>
                <a:ea typeface="+mn-ea"/>
                <a:cs typeface="+mn-cs"/>
              </a:endParaRPr>
            </a:p>
          </p:txBody>
        </p:sp>
        <p:sp>
          <p:nvSpPr>
            <p:cNvPr id="19" name="Text 5">
              <a:extLst>
                <a:ext uri="{FF2B5EF4-FFF2-40B4-BE49-F238E27FC236}">
                  <a16:creationId xmlns:a16="http://schemas.microsoft.com/office/drawing/2014/main" id="{DEFFF93D-7965-A627-E2E7-DBEBEC3B0E1E}"/>
                </a:ext>
              </a:extLst>
            </p:cNvPr>
            <p:cNvSpPr/>
            <p:nvPr/>
          </p:nvSpPr>
          <p:spPr>
            <a:xfrm>
              <a:off x="8092440" y="2395728"/>
              <a:ext cx="3291840" cy="320040"/>
            </a:xfrm>
            <a:prstGeom prst="rect">
              <a:avLst/>
            </a:prstGeom>
            <a:noFill/>
            <a:ln/>
          </p:spPr>
          <p:txBody>
            <a:bodyPr wrap="square" rtlCol="0" anchor="ctr"/>
            <a:lstStyle/>
            <a:p>
              <a:pPr algn="l" defTabSz="554492" rtl="0">
                <a:defRPr/>
              </a:pPr>
              <a:r>
                <a:rPr lang="en-US" sz="1698" b="1" kern="1200" dirty="0">
                  <a:solidFill>
                    <a:srgbClr val="FFFFFF"/>
                  </a:solidFill>
                  <a:latin typeface="Poppins" pitchFamily="34" charset="0"/>
                  <a:ea typeface="Poppins" pitchFamily="34" charset="-122"/>
                  <a:cs typeface="Poppins" pitchFamily="34" charset="-120"/>
                </a:rPr>
                <a:t>De 11% a 6%</a:t>
              </a:r>
              <a:endParaRPr lang="en-US" sz="1698" kern="1200" dirty="0">
                <a:solidFill>
                  <a:prstClr val="black"/>
                </a:solidFill>
                <a:latin typeface="Calibri" panose="020F0502020204030204"/>
                <a:ea typeface="+mn-ea"/>
                <a:cs typeface="+mn-cs"/>
              </a:endParaRPr>
            </a:p>
          </p:txBody>
        </p:sp>
        <p:sp>
          <p:nvSpPr>
            <p:cNvPr id="20" name="Text 6">
              <a:extLst>
                <a:ext uri="{FF2B5EF4-FFF2-40B4-BE49-F238E27FC236}">
                  <a16:creationId xmlns:a16="http://schemas.microsoft.com/office/drawing/2014/main" id="{8339180B-BEFD-DBCD-4947-35094CC75822}"/>
                </a:ext>
              </a:extLst>
            </p:cNvPr>
            <p:cNvSpPr/>
            <p:nvPr/>
          </p:nvSpPr>
          <p:spPr>
            <a:xfrm>
              <a:off x="8092440" y="2706624"/>
              <a:ext cx="3291840" cy="411480"/>
            </a:xfrm>
            <a:prstGeom prst="rect">
              <a:avLst/>
            </a:prstGeom>
            <a:noFill/>
            <a:ln/>
          </p:spPr>
          <p:txBody>
            <a:bodyPr wrap="square" rtlCol="0" anchor="ctr"/>
            <a:lstStyle/>
            <a:p>
              <a:pPr algn="l" defTabSz="554492" rtl="0">
                <a:defRPr/>
              </a:pPr>
              <a:r>
                <a:rPr lang="en-US" sz="1213" kern="1200" dirty="0">
                  <a:solidFill>
                    <a:srgbClr val="C8D0E0"/>
                  </a:solidFill>
                  <a:latin typeface="Poppins Light" pitchFamily="34" charset="0"/>
                  <a:ea typeface="Poppins Light" pitchFamily="34" charset="-122"/>
                  <a:cs typeface="Poppins Light" pitchFamily="34" charset="-120"/>
                </a:rPr>
                <a:t>Las tasas ya no están en máximos; hoy rondan el 6%.</a:t>
              </a:r>
              <a:endParaRPr lang="en-US" sz="1213" kern="1200" dirty="0">
                <a:solidFill>
                  <a:prstClr val="black"/>
                </a:solidFill>
                <a:latin typeface="Calibri" panose="020F0502020204030204"/>
                <a:ea typeface="+mn-ea"/>
                <a:cs typeface="+mn-cs"/>
              </a:endParaRPr>
            </a:p>
          </p:txBody>
        </p:sp>
        <p:sp>
          <p:nvSpPr>
            <p:cNvPr id="21" name="Shape 7">
              <a:extLst>
                <a:ext uri="{FF2B5EF4-FFF2-40B4-BE49-F238E27FC236}">
                  <a16:creationId xmlns:a16="http://schemas.microsoft.com/office/drawing/2014/main" id="{B8DCA980-9565-BC69-FBF1-13A7F23ABFDB}"/>
                </a:ext>
              </a:extLst>
            </p:cNvPr>
            <p:cNvSpPr/>
            <p:nvPr/>
          </p:nvSpPr>
          <p:spPr>
            <a:xfrm>
              <a:off x="7863840" y="3246120"/>
              <a:ext cx="3703320" cy="868680"/>
            </a:xfrm>
            <a:prstGeom prst="roundRect">
              <a:avLst>
                <a:gd name="adj" fmla="val 9474"/>
              </a:avLst>
            </a:prstGeom>
            <a:solidFill>
              <a:srgbClr val="16202E"/>
            </a:solidFill>
            <a:ln/>
          </p:spPr>
          <p:txBody>
            <a:bodyPr/>
            <a:lstStyle/>
            <a:p>
              <a:pPr algn="l" defTabSz="554492" rtl="0">
                <a:defRPr/>
              </a:pPr>
              <a:endParaRPr lang="es-ES_tradnl" sz="2183" kern="1200">
                <a:solidFill>
                  <a:prstClr val="black"/>
                </a:solidFill>
                <a:latin typeface="Calibri" panose="020F0502020204030204"/>
                <a:ea typeface="+mn-ea"/>
                <a:cs typeface="+mn-cs"/>
              </a:endParaRPr>
            </a:p>
          </p:txBody>
        </p:sp>
        <p:sp>
          <p:nvSpPr>
            <p:cNvPr id="22" name="Text 8">
              <a:extLst>
                <a:ext uri="{FF2B5EF4-FFF2-40B4-BE49-F238E27FC236}">
                  <a16:creationId xmlns:a16="http://schemas.microsoft.com/office/drawing/2014/main" id="{011B7B0F-E97A-49D5-6B5B-BB7D2D50C1B2}"/>
                </a:ext>
              </a:extLst>
            </p:cNvPr>
            <p:cNvSpPr/>
            <p:nvPr/>
          </p:nvSpPr>
          <p:spPr>
            <a:xfrm>
              <a:off x="8092440" y="3355848"/>
              <a:ext cx="3291840" cy="320040"/>
            </a:xfrm>
            <a:prstGeom prst="rect">
              <a:avLst/>
            </a:prstGeom>
            <a:noFill/>
            <a:ln/>
          </p:spPr>
          <p:txBody>
            <a:bodyPr wrap="square" rtlCol="0" anchor="ctr"/>
            <a:lstStyle/>
            <a:p>
              <a:pPr algn="l" defTabSz="554492" rtl="0">
                <a:defRPr/>
              </a:pPr>
              <a:r>
                <a:rPr lang="en-US" sz="1698" b="1" kern="1200" dirty="0">
                  <a:solidFill>
                    <a:srgbClr val="FFFFFF"/>
                  </a:solidFill>
                  <a:latin typeface="Poppins" pitchFamily="34" charset="0"/>
                  <a:ea typeface="Poppins" pitchFamily="34" charset="-122"/>
                  <a:cs typeface="Poppins" pitchFamily="34" charset="-120"/>
                </a:rPr>
                <a:t>Menos inflación</a:t>
              </a:r>
              <a:endParaRPr lang="en-US" sz="1698" kern="1200" dirty="0">
                <a:solidFill>
                  <a:prstClr val="black"/>
                </a:solidFill>
                <a:latin typeface="Calibri" panose="020F0502020204030204"/>
                <a:ea typeface="+mn-ea"/>
                <a:cs typeface="+mn-cs"/>
              </a:endParaRPr>
            </a:p>
          </p:txBody>
        </p:sp>
        <p:sp>
          <p:nvSpPr>
            <p:cNvPr id="23" name="Text 9">
              <a:extLst>
                <a:ext uri="{FF2B5EF4-FFF2-40B4-BE49-F238E27FC236}">
                  <a16:creationId xmlns:a16="http://schemas.microsoft.com/office/drawing/2014/main" id="{7F450C3A-BDAC-3D2B-AD98-DF6512138F08}"/>
                </a:ext>
              </a:extLst>
            </p:cNvPr>
            <p:cNvSpPr/>
            <p:nvPr/>
          </p:nvSpPr>
          <p:spPr>
            <a:xfrm>
              <a:off x="8092440" y="3666744"/>
              <a:ext cx="3291840" cy="411480"/>
            </a:xfrm>
            <a:prstGeom prst="rect">
              <a:avLst/>
            </a:prstGeom>
            <a:noFill/>
            <a:ln/>
          </p:spPr>
          <p:txBody>
            <a:bodyPr wrap="square" rtlCol="0" anchor="ctr"/>
            <a:lstStyle/>
            <a:p>
              <a:pPr algn="l" defTabSz="554492" rtl="0">
                <a:defRPr/>
              </a:pPr>
              <a:r>
                <a:rPr lang="en-US" sz="1213" kern="1200" dirty="0">
                  <a:solidFill>
                    <a:srgbClr val="C8D0E0"/>
                  </a:solidFill>
                  <a:latin typeface="Poppins Light" pitchFamily="34" charset="0"/>
                  <a:ea typeface="Poppins Light" pitchFamily="34" charset="-122"/>
                  <a:cs typeface="Poppins Light" pitchFamily="34" charset="-120"/>
                </a:rPr>
                <a:t>Tras descontar la inflación de ~4.5%, la tasa real antes de impuestos es de 1.5%.</a:t>
              </a:r>
              <a:endParaRPr lang="en-US" sz="1213" kern="1200" dirty="0">
                <a:solidFill>
                  <a:prstClr val="black"/>
                </a:solidFill>
                <a:latin typeface="Calibri" panose="020F0502020204030204"/>
                <a:ea typeface="+mn-ea"/>
                <a:cs typeface="+mn-cs"/>
              </a:endParaRPr>
            </a:p>
          </p:txBody>
        </p:sp>
        <p:sp>
          <p:nvSpPr>
            <p:cNvPr id="24" name="Shape 10">
              <a:extLst>
                <a:ext uri="{FF2B5EF4-FFF2-40B4-BE49-F238E27FC236}">
                  <a16:creationId xmlns:a16="http://schemas.microsoft.com/office/drawing/2014/main" id="{CD7696D6-D851-3223-4DBD-B09C6E249C81}"/>
                </a:ext>
              </a:extLst>
            </p:cNvPr>
            <p:cNvSpPr/>
            <p:nvPr/>
          </p:nvSpPr>
          <p:spPr>
            <a:xfrm>
              <a:off x="7863840" y="4206240"/>
              <a:ext cx="3703320" cy="868680"/>
            </a:xfrm>
            <a:prstGeom prst="roundRect">
              <a:avLst>
                <a:gd name="adj" fmla="val 9474"/>
              </a:avLst>
            </a:prstGeom>
            <a:solidFill>
              <a:srgbClr val="16202E"/>
            </a:solidFill>
            <a:ln/>
          </p:spPr>
          <p:txBody>
            <a:bodyPr/>
            <a:lstStyle/>
            <a:p>
              <a:pPr algn="l" defTabSz="554492" rtl="0">
                <a:defRPr/>
              </a:pPr>
              <a:endParaRPr lang="es-ES_tradnl" sz="2183" kern="1200">
                <a:solidFill>
                  <a:prstClr val="black"/>
                </a:solidFill>
                <a:latin typeface="Calibri" panose="020F0502020204030204"/>
                <a:ea typeface="+mn-ea"/>
                <a:cs typeface="+mn-cs"/>
              </a:endParaRPr>
            </a:p>
          </p:txBody>
        </p:sp>
        <p:sp>
          <p:nvSpPr>
            <p:cNvPr id="25" name="Text 11">
              <a:extLst>
                <a:ext uri="{FF2B5EF4-FFF2-40B4-BE49-F238E27FC236}">
                  <a16:creationId xmlns:a16="http://schemas.microsoft.com/office/drawing/2014/main" id="{9FDBE2A7-F93F-C3E0-2EC0-70477576BB79}"/>
                </a:ext>
              </a:extLst>
            </p:cNvPr>
            <p:cNvSpPr/>
            <p:nvPr/>
          </p:nvSpPr>
          <p:spPr>
            <a:xfrm>
              <a:off x="8092440" y="4274820"/>
              <a:ext cx="3291840" cy="320040"/>
            </a:xfrm>
            <a:prstGeom prst="rect">
              <a:avLst/>
            </a:prstGeom>
            <a:noFill/>
            <a:ln/>
          </p:spPr>
          <p:txBody>
            <a:bodyPr wrap="square" rtlCol="0" anchor="ctr"/>
            <a:lstStyle/>
            <a:p>
              <a:pPr algn="l" defTabSz="554492" rtl="0">
                <a:defRPr/>
              </a:pPr>
              <a:r>
                <a:rPr lang="en-US" sz="1698" b="1" kern="1200" dirty="0">
                  <a:solidFill>
                    <a:srgbClr val="FFFFFF"/>
                  </a:solidFill>
                  <a:latin typeface="Poppins" pitchFamily="34" charset="0"/>
                  <a:ea typeface="Poppins" pitchFamily="34" charset="-122"/>
                  <a:cs typeface="Poppins" pitchFamily="34" charset="-120"/>
                </a:rPr>
                <a:t>Menos ISR</a:t>
              </a:r>
              <a:endParaRPr lang="en-US" sz="1698" kern="1200" dirty="0">
                <a:solidFill>
                  <a:prstClr val="black"/>
                </a:solidFill>
                <a:latin typeface="Calibri" panose="020F0502020204030204"/>
                <a:ea typeface="+mn-ea"/>
                <a:cs typeface="+mn-cs"/>
              </a:endParaRPr>
            </a:p>
          </p:txBody>
        </p:sp>
        <p:sp>
          <p:nvSpPr>
            <p:cNvPr id="26" name="Text 12">
              <a:extLst>
                <a:ext uri="{FF2B5EF4-FFF2-40B4-BE49-F238E27FC236}">
                  <a16:creationId xmlns:a16="http://schemas.microsoft.com/office/drawing/2014/main" id="{EE68913E-7ABC-623E-DC46-7A75E7F676BD}"/>
                </a:ext>
              </a:extLst>
            </p:cNvPr>
            <p:cNvSpPr/>
            <p:nvPr/>
          </p:nvSpPr>
          <p:spPr>
            <a:xfrm>
              <a:off x="8092440" y="4585716"/>
              <a:ext cx="3291840" cy="411480"/>
            </a:xfrm>
            <a:prstGeom prst="rect">
              <a:avLst/>
            </a:prstGeom>
            <a:noFill/>
            <a:ln/>
          </p:spPr>
          <p:txBody>
            <a:bodyPr wrap="square" rtlCol="0" anchor="ctr"/>
            <a:lstStyle/>
            <a:p>
              <a:pPr algn="l" defTabSz="554492" rtl="0">
                <a:defRPr/>
              </a:pPr>
              <a:r>
                <a:rPr lang="en-US" sz="1213" kern="1200" dirty="0">
                  <a:solidFill>
                    <a:srgbClr val="C8D0E0"/>
                  </a:solidFill>
                  <a:latin typeface="Poppins Light" pitchFamily="34" charset="0"/>
                  <a:ea typeface="Poppins Light" pitchFamily="34" charset="-122"/>
                  <a:cs typeface="Poppins Light" pitchFamily="34" charset="-120"/>
                </a:rPr>
                <a:t>Tras aplicar el ISR (30% sobre la ganancia real de 1.5%), el rendimiento neto queda en 1.05%.</a:t>
              </a:r>
              <a:endParaRPr lang="en-US" sz="1213" kern="1200" dirty="0">
                <a:solidFill>
                  <a:prstClr val="black"/>
                </a:solidFill>
                <a:latin typeface="Calibri" panose="020F0502020204030204"/>
                <a:ea typeface="+mn-ea"/>
                <a:cs typeface="+mn-cs"/>
              </a:endParaRPr>
            </a:p>
          </p:txBody>
        </p:sp>
        <p:sp>
          <p:nvSpPr>
            <p:cNvPr id="27" name="Text 13">
              <a:extLst>
                <a:ext uri="{FF2B5EF4-FFF2-40B4-BE49-F238E27FC236}">
                  <a16:creationId xmlns:a16="http://schemas.microsoft.com/office/drawing/2014/main" id="{953C5B05-5EBE-8385-5CA1-B178272FA0D3}"/>
                </a:ext>
              </a:extLst>
            </p:cNvPr>
            <p:cNvSpPr/>
            <p:nvPr/>
          </p:nvSpPr>
          <p:spPr>
            <a:xfrm>
              <a:off x="502920" y="6437376"/>
              <a:ext cx="11155680" cy="365760"/>
            </a:xfrm>
            <a:prstGeom prst="rect">
              <a:avLst/>
            </a:prstGeom>
            <a:noFill/>
            <a:ln/>
          </p:spPr>
          <p:txBody>
            <a:bodyPr wrap="square" rtlCol="0" anchor="t"/>
            <a:lstStyle/>
            <a:p>
              <a:pPr algn="l" defTabSz="554492" rtl="0">
                <a:defRPr/>
              </a:pPr>
              <a:r>
                <a:rPr lang="en-US" sz="728" kern="1200" dirty="0">
                  <a:solidFill>
                    <a:srgbClr val="8898AA"/>
                  </a:solidFill>
                  <a:latin typeface="Poppins Light" pitchFamily="34" charset="0"/>
                  <a:ea typeface="Poppins Light" pitchFamily="34" charset="-122"/>
                  <a:cs typeface="Poppins Light" pitchFamily="34" charset="-120"/>
                </a:rPr>
                <a:t>Cifras ilustrativas de mercado; varían con la tasa y la inflación vigentes. No constituye asesoría fiscal.</a:t>
              </a:r>
              <a:endParaRPr lang="en-US" sz="728" kern="1200" dirty="0">
                <a:solidFill>
                  <a:prstClr val="black"/>
                </a:solidFill>
                <a:latin typeface="Calibri" panose="020F0502020204030204"/>
                <a:ea typeface="+mn-ea"/>
                <a:cs typeface="+mn-cs"/>
              </a:endParaRPr>
            </a:p>
          </p:txBody>
        </p:sp>
      </p:grpSp>
    </p:spTree>
    <p:extLst>
      <p:ext uri="{BB962C8B-B14F-4D97-AF65-F5344CB8AC3E}">
        <p14:creationId xmlns:p14="http://schemas.microsoft.com/office/powerpoint/2010/main" val="39757168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A0E1A"/>
        </a:solidFill>
        <a:effectLst/>
      </p:bgPr>
    </p:bg>
    <p:spTree>
      <p:nvGrpSpPr>
        <p:cNvPr id="1" name="">
          <a:extLst>
            <a:ext uri="{FF2B5EF4-FFF2-40B4-BE49-F238E27FC236}">
              <a16:creationId xmlns:a16="http://schemas.microsoft.com/office/drawing/2014/main" id="{F7F3878F-3A2C-FCB6-C15B-D1310C8D28EE}"/>
            </a:ext>
          </a:extLst>
        </p:cNvPr>
        <p:cNvGrpSpPr/>
        <p:nvPr/>
      </p:nvGrpSpPr>
      <p:grpSpPr>
        <a:xfrm>
          <a:off x="0" y="0"/>
          <a:ext cx="0" cy="0"/>
          <a:chOff x="0" y="0"/>
          <a:chExt cx="0" cy="0"/>
        </a:xfrm>
      </p:grpSpPr>
      <p:grpSp>
        <p:nvGrpSpPr>
          <p:cNvPr id="34" name="Group 33">
            <a:extLst>
              <a:ext uri="{FF2B5EF4-FFF2-40B4-BE49-F238E27FC236}">
                <a16:creationId xmlns:a16="http://schemas.microsoft.com/office/drawing/2014/main" id="{257096AF-2053-20BF-DB9E-A2A1DD28B368}"/>
              </a:ext>
            </a:extLst>
          </p:cNvPr>
          <p:cNvGrpSpPr/>
          <p:nvPr/>
        </p:nvGrpSpPr>
        <p:grpSpPr>
          <a:xfrm>
            <a:off x="305399" y="166348"/>
            <a:ext cx="11886173" cy="6404779"/>
            <a:chOff x="502920" y="274320"/>
            <a:chExt cx="11183112" cy="6528816"/>
          </a:xfrm>
        </p:grpSpPr>
        <p:pic>
          <p:nvPicPr>
            <p:cNvPr id="2" name="Image 0" descr="logo_big.png">
              <a:extLst>
                <a:ext uri="{FF2B5EF4-FFF2-40B4-BE49-F238E27FC236}">
                  <a16:creationId xmlns:a16="http://schemas.microsoft.com/office/drawing/2014/main" id="{DA08670C-D376-DC2F-0E67-F50A30F83D48}"/>
                </a:ext>
              </a:extLst>
            </p:cNvPr>
            <p:cNvPicPr>
              <a:picLocks noChangeAspect="1"/>
            </p:cNvPicPr>
            <p:nvPr/>
          </p:nvPicPr>
          <p:blipFill>
            <a:blip r:embed="rId2"/>
            <a:stretch>
              <a:fillRect/>
            </a:stretch>
          </p:blipFill>
          <p:spPr>
            <a:xfrm>
              <a:off x="10826716" y="274320"/>
              <a:ext cx="859316" cy="274320"/>
            </a:xfrm>
            <a:prstGeom prst="rect">
              <a:avLst/>
            </a:prstGeom>
          </p:spPr>
        </p:pic>
        <p:sp>
          <p:nvSpPr>
            <p:cNvPr id="3" name="Text 0">
              <a:extLst>
                <a:ext uri="{FF2B5EF4-FFF2-40B4-BE49-F238E27FC236}">
                  <a16:creationId xmlns:a16="http://schemas.microsoft.com/office/drawing/2014/main" id="{2320D966-500C-0122-7C45-656827551FBA}"/>
                </a:ext>
              </a:extLst>
            </p:cNvPr>
            <p:cNvSpPr/>
            <p:nvPr/>
          </p:nvSpPr>
          <p:spPr>
            <a:xfrm>
              <a:off x="621792" y="310896"/>
              <a:ext cx="8229600" cy="274320"/>
            </a:xfrm>
            <a:prstGeom prst="rect">
              <a:avLst/>
            </a:prstGeom>
            <a:noFill/>
            <a:ln/>
          </p:spPr>
          <p:txBody>
            <a:bodyPr wrap="square" rtlCol="0" anchor="ctr"/>
            <a:lstStyle/>
            <a:p>
              <a:pPr algn="l" defTabSz="554492" rtl="0">
                <a:defRPr/>
              </a:pPr>
              <a:r>
                <a:rPr lang="en-US" sz="1213" spc="121" dirty="0">
                  <a:solidFill>
                    <a:srgbClr val="8898AA"/>
                  </a:solidFill>
                  <a:latin typeface="Poppins Light" pitchFamily="34" charset="0"/>
                  <a:ea typeface="Poppins Light" pitchFamily="34" charset="-122"/>
                  <a:cs typeface="Poppins Light" pitchFamily="34" charset="-120"/>
                </a:rPr>
                <a:t>POR QUÉ HOY</a:t>
              </a:r>
              <a:endParaRPr lang="en-US" sz="1213" kern="1200" dirty="0">
                <a:solidFill>
                  <a:prstClr val="black"/>
                </a:solidFill>
                <a:latin typeface="Calibri" panose="020F0502020204030204"/>
                <a:ea typeface="+mn-ea"/>
                <a:cs typeface="+mn-cs"/>
              </a:endParaRPr>
            </a:p>
          </p:txBody>
        </p:sp>
        <p:sp>
          <p:nvSpPr>
            <p:cNvPr id="4" name="Shape 1">
              <a:extLst>
                <a:ext uri="{FF2B5EF4-FFF2-40B4-BE49-F238E27FC236}">
                  <a16:creationId xmlns:a16="http://schemas.microsoft.com/office/drawing/2014/main" id="{0526062C-B904-9073-ADDB-72CEF13D34E2}"/>
                </a:ext>
              </a:extLst>
            </p:cNvPr>
            <p:cNvSpPr/>
            <p:nvPr/>
          </p:nvSpPr>
          <p:spPr>
            <a:xfrm>
              <a:off x="502920" y="658368"/>
              <a:ext cx="68580" cy="566928"/>
            </a:xfrm>
            <a:prstGeom prst="rect">
              <a:avLst/>
            </a:prstGeom>
            <a:solidFill>
              <a:srgbClr val="FFFFFF"/>
            </a:solidFill>
            <a:ln/>
          </p:spPr>
          <p:txBody>
            <a:bodyPr/>
            <a:lstStyle/>
            <a:p>
              <a:pPr algn="l" defTabSz="554492" rtl="0">
                <a:defRPr/>
              </a:pPr>
              <a:endParaRPr lang="es-ES_tradnl" sz="1940" kern="1200">
                <a:solidFill>
                  <a:prstClr val="black"/>
                </a:solidFill>
                <a:latin typeface="Calibri" panose="020F0502020204030204"/>
                <a:ea typeface="+mn-ea"/>
                <a:cs typeface="+mn-cs"/>
              </a:endParaRPr>
            </a:p>
          </p:txBody>
        </p:sp>
        <p:sp>
          <p:nvSpPr>
            <p:cNvPr id="5" name="Text 2">
              <a:extLst>
                <a:ext uri="{FF2B5EF4-FFF2-40B4-BE49-F238E27FC236}">
                  <a16:creationId xmlns:a16="http://schemas.microsoft.com/office/drawing/2014/main" id="{0D4FC658-3507-FD90-2B06-0751DF647059}"/>
                </a:ext>
              </a:extLst>
            </p:cNvPr>
            <p:cNvSpPr/>
            <p:nvPr/>
          </p:nvSpPr>
          <p:spPr>
            <a:xfrm>
              <a:off x="658368" y="603504"/>
              <a:ext cx="10332720" cy="822960"/>
            </a:xfrm>
            <a:prstGeom prst="rect">
              <a:avLst/>
            </a:prstGeom>
            <a:noFill/>
            <a:ln/>
          </p:spPr>
          <p:txBody>
            <a:bodyPr wrap="square" rtlCol="0" anchor="ctr"/>
            <a:lstStyle/>
            <a:p>
              <a:pPr algn="l" defTabSz="554492" rtl="0">
                <a:defRPr/>
              </a:pPr>
              <a:r>
                <a:rPr lang="en-US" sz="2668" b="1" kern="1200" dirty="0">
                  <a:solidFill>
                    <a:srgbClr val="FFFFFF"/>
                  </a:solidFill>
                  <a:latin typeface="Poppins" pitchFamily="34" charset="0"/>
                  <a:ea typeface="Poppins" pitchFamily="34" charset="-122"/>
                  <a:cs typeface="Poppins" pitchFamily="34" charset="-120"/>
                </a:rPr>
                <a:t>La ventaja fiscal del equity</a:t>
              </a:r>
              <a:endParaRPr lang="en-US" sz="2668" kern="1200" dirty="0">
                <a:solidFill>
                  <a:prstClr val="black"/>
                </a:solidFill>
                <a:latin typeface="Calibri" panose="020F0502020204030204"/>
                <a:ea typeface="+mn-ea"/>
                <a:cs typeface="+mn-cs"/>
              </a:endParaRPr>
            </a:p>
          </p:txBody>
        </p:sp>
        <p:pic>
          <p:nvPicPr>
            <p:cNvPr id="6" name="Image 1" descr="c_tax.png">
              <a:extLst>
                <a:ext uri="{FF2B5EF4-FFF2-40B4-BE49-F238E27FC236}">
                  <a16:creationId xmlns:a16="http://schemas.microsoft.com/office/drawing/2014/main" id="{101FF7CE-23C1-9E8E-8115-636D23CC5656}"/>
                </a:ext>
              </a:extLst>
            </p:cNvPr>
            <p:cNvPicPr>
              <a:picLocks noChangeAspect="1"/>
            </p:cNvPicPr>
            <p:nvPr/>
          </p:nvPicPr>
          <p:blipFill>
            <a:blip r:embed="rId3"/>
            <a:stretch>
              <a:fillRect/>
            </a:stretch>
          </p:blipFill>
          <p:spPr>
            <a:xfrm>
              <a:off x="548640" y="1737360"/>
              <a:ext cx="6583680" cy="3383280"/>
            </a:xfrm>
            <a:prstGeom prst="rect">
              <a:avLst/>
            </a:prstGeom>
          </p:spPr>
        </p:pic>
        <p:sp>
          <p:nvSpPr>
            <p:cNvPr id="7" name="Shape 3">
              <a:extLst>
                <a:ext uri="{FF2B5EF4-FFF2-40B4-BE49-F238E27FC236}">
                  <a16:creationId xmlns:a16="http://schemas.microsoft.com/office/drawing/2014/main" id="{CF6F54AA-DCB7-F184-A9B8-38751C2A954E}"/>
                </a:ext>
              </a:extLst>
            </p:cNvPr>
            <p:cNvSpPr/>
            <p:nvPr/>
          </p:nvSpPr>
          <p:spPr>
            <a:xfrm>
              <a:off x="7406640" y="1783080"/>
              <a:ext cx="4160520" cy="1600200"/>
            </a:xfrm>
            <a:prstGeom prst="roundRect">
              <a:avLst>
                <a:gd name="adj" fmla="val 5143"/>
              </a:avLst>
            </a:prstGeom>
            <a:solidFill>
              <a:srgbClr val="20304A"/>
            </a:solidFill>
            <a:ln w="12700">
              <a:solidFill>
                <a:srgbClr val="E6C78A"/>
              </a:solidFill>
              <a:prstDash val="solid"/>
            </a:ln>
          </p:spPr>
          <p:txBody>
            <a:bodyPr/>
            <a:lstStyle/>
            <a:p>
              <a:pPr algn="l" defTabSz="554492" rtl="0">
                <a:defRPr/>
              </a:pPr>
              <a:endParaRPr lang="es-ES_tradnl" sz="1940" kern="1200">
                <a:solidFill>
                  <a:prstClr val="black"/>
                </a:solidFill>
                <a:latin typeface="Calibri" panose="020F0502020204030204"/>
                <a:ea typeface="+mn-ea"/>
                <a:cs typeface="+mn-cs"/>
              </a:endParaRPr>
            </a:p>
          </p:txBody>
        </p:sp>
        <p:sp>
          <p:nvSpPr>
            <p:cNvPr id="8" name="Text 4">
              <a:extLst>
                <a:ext uri="{FF2B5EF4-FFF2-40B4-BE49-F238E27FC236}">
                  <a16:creationId xmlns:a16="http://schemas.microsoft.com/office/drawing/2014/main" id="{BEAF6187-9588-484C-13F0-C1CC26F340D9}"/>
                </a:ext>
              </a:extLst>
            </p:cNvPr>
            <p:cNvSpPr/>
            <p:nvPr/>
          </p:nvSpPr>
          <p:spPr>
            <a:xfrm>
              <a:off x="7662672" y="1920240"/>
              <a:ext cx="3703320" cy="365760"/>
            </a:xfrm>
            <a:prstGeom prst="rect">
              <a:avLst/>
            </a:prstGeom>
            <a:noFill/>
            <a:ln/>
          </p:spPr>
          <p:txBody>
            <a:bodyPr wrap="square" rtlCol="0" anchor="ctr"/>
            <a:lstStyle/>
            <a:p>
              <a:pPr algn="l" defTabSz="554492" rtl="0">
                <a:defRPr/>
              </a:pPr>
              <a:r>
                <a:rPr lang="en-US" sz="1698" b="1" kern="1200" dirty="0">
                  <a:solidFill>
                    <a:srgbClr val="E6C78A"/>
                  </a:solidFill>
                  <a:latin typeface="Poppins" pitchFamily="34" charset="0"/>
                  <a:ea typeface="Poppins" pitchFamily="34" charset="-122"/>
                  <a:cs typeface="Poppins" pitchFamily="34" charset="-120"/>
                </a:rPr>
                <a:t>Equity</a:t>
              </a:r>
              <a:endParaRPr lang="en-US" sz="1698" kern="1200" dirty="0">
                <a:solidFill>
                  <a:prstClr val="black"/>
                </a:solidFill>
                <a:latin typeface="Calibri" panose="020F0502020204030204"/>
                <a:ea typeface="+mn-ea"/>
                <a:cs typeface="+mn-cs"/>
              </a:endParaRPr>
            </a:p>
          </p:txBody>
        </p:sp>
        <p:sp>
          <p:nvSpPr>
            <p:cNvPr id="9" name="Text 5">
              <a:extLst>
                <a:ext uri="{FF2B5EF4-FFF2-40B4-BE49-F238E27FC236}">
                  <a16:creationId xmlns:a16="http://schemas.microsoft.com/office/drawing/2014/main" id="{2B198240-79BA-28CC-60D7-6754C69BF3D3}"/>
                </a:ext>
              </a:extLst>
            </p:cNvPr>
            <p:cNvSpPr/>
            <p:nvPr/>
          </p:nvSpPr>
          <p:spPr>
            <a:xfrm>
              <a:off x="7662672" y="2304288"/>
              <a:ext cx="3703320" cy="365760"/>
            </a:xfrm>
            <a:prstGeom prst="rect">
              <a:avLst/>
            </a:prstGeom>
            <a:noFill/>
            <a:ln/>
          </p:spPr>
          <p:txBody>
            <a:bodyPr wrap="square" rtlCol="0" anchor="ctr"/>
            <a:lstStyle/>
            <a:p>
              <a:pPr algn="l" defTabSz="554492" rtl="0">
                <a:defRPr/>
              </a:pPr>
              <a:r>
                <a:rPr lang="en-US" sz="1213" b="1" kern="1200" dirty="0">
                  <a:solidFill>
                    <a:srgbClr val="E6C78A"/>
                  </a:solidFill>
                  <a:latin typeface="Poppins Light" pitchFamily="34" charset="0"/>
                  <a:ea typeface="Poppins Light" pitchFamily="34" charset="-122"/>
                  <a:cs typeface="Poppins Light" pitchFamily="34" charset="-120"/>
                </a:rPr>
                <a:t>·  </a:t>
              </a:r>
              <a:r>
                <a:rPr lang="en-US" sz="1213" kern="1200" dirty="0">
                  <a:solidFill>
                    <a:srgbClr val="C8D0E0"/>
                  </a:solidFill>
                  <a:latin typeface="Poppins Light" pitchFamily="34" charset="0"/>
                  <a:ea typeface="Poppins Light" pitchFamily="34" charset="-122"/>
                  <a:cs typeface="Poppins Light" pitchFamily="34" charset="-120"/>
                </a:rPr>
                <a:t>Sin retención diaria de impuestos.</a:t>
              </a:r>
              <a:endParaRPr lang="en-US" sz="1213" kern="1200" dirty="0">
                <a:solidFill>
                  <a:prstClr val="black"/>
                </a:solidFill>
                <a:latin typeface="Calibri" panose="020F0502020204030204"/>
                <a:ea typeface="+mn-ea"/>
                <a:cs typeface="+mn-cs"/>
              </a:endParaRPr>
            </a:p>
          </p:txBody>
        </p:sp>
        <p:sp>
          <p:nvSpPr>
            <p:cNvPr id="10" name="Text 6">
              <a:extLst>
                <a:ext uri="{FF2B5EF4-FFF2-40B4-BE49-F238E27FC236}">
                  <a16:creationId xmlns:a16="http://schemas.microsoft.com/office/drawing/2014/main" id="{11C82EAD-1FE3-2E79-93F0-83C2D56F9867}"/>
                </a:ext>
              </a:extLst>
            </p:cNvPr>
            <p:cNvSpPr/>
            <p:nvPr/>
          </p:nvSpPr>
          <p:spPr>
            <a:xfrm>
              <a:off x="7662672" y="2651760"/>
              <a:ext cx="3703320" cy="365760"/>
            </a:xfrm>
            <a:prstGeom prst="rect">
              <a:avLst/>
            </a:prstGeom>
            <a:noFill/>
            <a:ln/>
          </p:spPr>
          <p:txBody>
            <a:bodyPr wrap="square" rtlCol="0" anchor="ctr"/>
            <a:lstStyle/>
            <a:p>
              <a:pPr algn="l" defTabSz="554492" rtl="0">
                <a:defRPr/>
              </a:pPr>
              <a:r>
                <a:rPr lang="en-US" sz="1213" b="1" kern="1200" dirty="0">
                  <a:solidFill>
                    <a:srgbClr val="E6C78A"/>
                  </a:solidFill>
                  <a:latin typeface="Poppins Light" pitchFamily="34" charset="0"/>
                  <a:ea typeface="Poppins Light" pitchFamily="34" charset="-122"/>
                  <a:cs typeface="Poppins Light" pitchFamily="34" charset="-120"/>
                </a:rPr>
                <a:t>·  </a:t>
              </a:r>
              <a:r>
                <a:rPr lang="en-US" sz="1213" kern="1200" dirty="0">
                  <a:solidFill>
                    <a:srgbClr val="C8D0E0"/>
                  </a:solidFill>
                  <a:latin typeface="Poppins Light" pitchFamily="34" charset="0"/>
                  <a:ea typeface="Poppins Light" pitchFamily="34" charset="-122"/>
                  <a:cs typeface="Poppins Light" pitchFamily="34" charset="-120"/>
                </a:rPr>
                <a:t>Solo 10% sobre la utilidad, y únicamente al momento de la venta.</a:t>
              </a:r>
              <a:endParaRPr lang="en-US" sz="1213" kern="1200" dirty="0">
                <a:solidFill>
                  <a:prstClr val="black"/>
                </a:solidFill>
                <a:latin typeface="Calibri" panose="020F0502020204030204"/>
                <a:ea typeface="+mn-ea"/>
                <a:cs typeface="+mn-cs"/>
              </a:endParaRPr>
            </a:p>
          </p:txBody>
        </p:sp>
        <p:sp>
          <p:nvSpPr>
            <p:cNvPr id="11" name="Text 7">
              <a:extLst>
                <a:ext uri="{FF2B5EF4-FFF2-40B4-BE49-F238E27FC236}">
                  <a16:creationId xmlns:a16="http://schemas.microsoft.com/office/drawing/2014/main" id="{195C3476-FA31-A945-4C25-9814D705AB19}"/>
                </a:ext>
              </a:extLst>
            </p:cNvPr>
            <p:cNvSpPr/>
            <p:nvPr/>
          </p:nvSpPr>
          <p:spPr>
            <a:xfrm>
              <a:off x="7662672" y="2999232"/>
              <a:ext cx="3703320" cy="365760"/>
            </a:xfrm>
            <a:prstGeom prst="rect">
              <a:avLst/>
            </a:prstGeom>
            <a:noFill/>
            <a:ln/>
          </p:spPr>
          <p:txBody>
            <a:bodyPr wrap="square" rtlCol="0" anchor="ctr"/>
            <a:lstStyle/>
            <a:p>
              <a:pPr algn="l" defTabSz="554492" rtl="0">
                <a:defRPr/>
              </a:pPr>
              <a:r>
                <a:rPr lang="en-US" sz="1213" b="1" kern="1200" dirty="0">
                  <a:solidFill>
                    <a:srgbClr val="E6C78A"/>
                  </a:solidFill>
                  <a:latin typeface="Poppins Light" pitchFamily="34" charset="0"/>
                  <a:ea typeface="Poppins Light" pitchFamily="34" charset="-122"/>
                  <a:cs typeface="Poppins Light" pitchFamily="34" charset="-120"/>
                </a:rPr>
                <a:t>·  </a:t>
              </a:r>
              <a:r>
                <a:rPr lang="en-US" sz="1213" kern="1200" dirty="0">
                  <a:solidFill>
                    <a:srgbClr val="C8D0E0"/>
                  </a:solidFill>
                  <a:latin typeface="Poppins Light" pitchFamily="34" charset="0"/>
                  <a:ea typeface="Poppins Light" pitchFamily="34" charset="-122"/>
                  <a:cs typeface="Poppins Light" pitchFamily="34" charset="-120"/>
                </a:rPr>
                <a:t>El capital compone sin fuga fiscal anual.</a:t>
              </a:r>
              <a:endParaRPr lang="en-US" sz="1213" kern="1200" dirty="0">
                <a:solidFill>
                  <a:prstClr val="black"/>
                </a:solidFill>
                <a:latin typeface="Calibri" panose="020F0502020204030204"/>
                <a:ea typeface="+mn-ea"/>
                <a:cs typeface="+mn-cs"/>
              </a:endParaRPr>
            </a:p>
          </p:txBody>
        </p:sp>
        <p:sp>
          <p:nvSpPr>
            <p:cNvPr id="12" name="Shape 8">
              <a:extLst>
                <a:ext uri="{FF2B5EF4-FFF2-40B4-BE49-F238E27FC236}">
                  <a16:creationId xmlns:a16="http://schemas.microsoft.com/office/drawing/2014/main" id="{27C34EAF-B5FE-2394-C59D-894903F20AE0}"/>
                </a:ext>
              </a:extLst>
            </p:cNvPr>
            <p:cNvSpPr/>
            <p:nvPr/>
          </p:nvSpPr>
          <p:spPr>
            <a:xfrm>
              <a:off x="7406640" y="3520440"/>
              <a:ext cx="4160520" cy="1600200"/>
            </a:xfrm>
            <a:prstGeom prst="roundRect">
              <a:avLst>
                <a:gd name="adj" fmla="val 5143"/>
              </a:avLst>
            </a:prstGeom>
            <a:solidFill>
              <a:srgbClr val="16202E"/>
            </a:solidFill>
            <a:ln/>
          </p:spPr>
          <p:txBody>
            <a:bodyPr/>
            <a:lstStyle/>
            <a:p>
              <a:pPr algn="l" defTabSz="554492" rtl="0">
                <a:defRPr/>
              </a:pPr>
              <a:endParaRPr lang="es-ES_tradnl" sz="1940" kern="1200">
                <a:solidFill>
                  <a:prstClr val="black"/>
                </a:solidFill>
                <a:latin typeface="Calibri" panose="020F0502020204030204"/>
                <a:ea typeface="+mn-ea"/>
                <a:cs typeface="+mn-cs"/>
              </a:endParaRPr>
            </a:p>
          </p:txBody>
        </p:sp>
        <p:sp>
          <p:nvSpPr>
            <p:cNvPr id="29" name="Text 9">
              <a:extLst>
                <a:ext uri="{FF2B5EF4-FFF2-40B4-BE49-F238E27FC236}">
                  <a16:creationId xmlns:a16="http://schemas.microsoft.com/office/drawing/2014/main" id="{4A91D0BA-6983-A68A-8F45-9986FB55FF71}"/>
                </a:ext>
              </a:extLst>
            </p:cNvPr>
            <p:cNvSpPr/>
            <p:nvPr/>
          </p:nvSpPr>
          <p:spPr>
            <a:xfrm>
              <a:off x="7662672" y="3657600"/>
              <a:ext cx="3703320" cy="365760"/>
            </a:xfrm>
            <a:prstGeom prst="rect">
              <a:avLst/>
            </a:prstGeom>
            <a:noFill/>
            <a:ln/>
          </p:spPr>
          <p:txBody>
            <a:bodyPr wrap="square" rtlCol="0" anchor="ctr"/>
            <a:lstStyle/>
            <a:p>
              <a:pPr algn="l" defTabSz="554492" rtl="0">
                <a:defRPr/>
              </a:pPr>
              <a:r>
                <a:rPr lang="en-US" sz="1698" b="1" kern="1200" dirty="0">
                  <a:solidFill>
                    <a:srgbClr val="FFFFFF"/>
                  </a:solidFill>
                  <a:latin typeface="Poppins" pitchFamily="34" charset="0"/>
                  <a:ea typeface="Poppins" pitchFamily="34" charset="-122"/>
                  <a:cs typeface="Poppins" pitchFamily="34" charset="-120"/>
                </a:rPr>
                <a:t>Deuda (renta fija)</a:t>
              </a:r>
              <a:endParaRPr lang="en-US" sz="1698" kern="1200" dirty="0">
                <a:solidFill>
                  <a:prstClr val="black"/>
                </a:solidFill>
                <a:latin typeface="Calibri" panose="020F0502020204030204"/>
                <a:ea typeface="+mn-ea"/>
                <a:cs typeface="+mn-cs"/>
              </a:endParaRPr>
            </a:p>
          </p:txBody>
        </p:sp>
        <p:sp>
          <p:nvSpPr>
            <p:cNvPr id="30" name="Text 10">
              <a:extLst>
                <a:ext uri="{FF2B5EF4-FFF2-40B4-BE49-F238E27FC236}">
                  <a16:creationId xmlns:a16="http://schemas.microsoft.com/office/drawing/2014/main" id="{9710A181-285B-DC7B-AC26-BF1E811310B5}"/>
                </a:ext>
              </a:extLst>
            </p:cNvPr>
            <p:cNvSpPr/>
            <p:nvPr/>
          </p:nvSpPr>
          <p:spPr>
            <a:xfrm>
              <a:off x="7662672" y="4041648"/>
              <a:ext cx="3703320" cy="365760"/>
            </a:xfrm>
            <a:prstGeom prst="rect">
              <a:avLst/>
            </a:prstGeom>
            <a:noFill/>
            <a:ln/>
          </p:spPr>
          <p:txBody>
            <a:bodyPr wrap="square" rtlCol="0" anchor="ctr"/>
            <a:lstStyle/>
            <a:p>
              <a:pPr algn="l" defTabSz="554492" rtl="0">
                <a:defRPr/>
              </a:pPr>
              <a:r>
                <a:rPr lang="en-US" sz="1213" b="1" kern="1200" dirty="0">
                  <a:solidFill>
                    <a:srgbClr val="E6C78A"/>
                  </a:solidFill>
                  <a:latin typeface="Poppins Light" pitchFamily="34" charset="0"/>
                  <a:ea typeface="Poppins Light" pitchFamily="34" charset="-122"/>
                  <a:cs typeface="Poppins Light" pitchFamily="34" charset="-120"/>
                </a:rPr>
                <a:t>·  </a:t>
              </a:r>
              <a:r>
                <a:rPr lang="en-US" sz="1213" kern="1200" dirty="0">
                  <a:solidFill>
                    <a:srgbClr val="C8D0E0"/>
                  </a:solidFill>
                  <a:latin typeface="Poppins Light" pitchFamily="34" charset="0"/>
                  <a:ea typeface="Poppins Light" pitchFamily="34" charset="-122"/>
                  <a:cs typeface="Poppins Light" pitchFamily="34" charset="-120"/>
                </a:rPr>
                <a:t>Retención diaria de impuestos (~1% anual del capital).</a:t>
              </a:r>
              <a:endParaRPr lang="en-US" sz="1213" kern="1200" dirty="0">
                <a:solidFill>
                  <a:prstClr val="black"/>
                </a:solidFill>
                <a:latin typeface="Calibri" panose="020F0502020204030204"/>
                <a:ea typeface="+mn-ea"/>
                <a:cs typeface="+mn-cs"/>
              </a:endParaRPr>
            </a:p>
          </p:txBody>
        </p:sp>
        <p:sp>
          <p:nvSpPr>
            <p:cNvPr id="31" name="Text 11">
              <a:extLst>
                <a:ext uri="{FF2B5EF4-FFF2-40B4-BE49-F238E27FC236}">
                  <a16:creationId xmlns:a16="http://schemas.microsoft.com/office/drawing/2014/main" id="{DC64C4BE-F0A5-C23E-8792-3C060C904A89}"/>
                </a:ext>
              </a:extLst>
            </p:cNvPr>
            <p:cNvSpPr/>
            <p:nvPr/>
          </p:nvSpPr>
          <p:spPr>
            <a:xfrm>
              <a:off x="7662672" y="4389120"/>
              <a:ext cx="3703320" cy="365760"/>
            </a:xfrm>
            <a:prstGeom prst="rect">
              <a:avLst/>
            </a:prstGeom>
            <a:noFill/>
            <a:ln/>
          </p:spPr>
          <p:txBody>
            <a:bodyPr wrap="square" rtlCol="0" anchor="ctr"/>
            <a:lstStyle/>
            <a:p>
              <a:pPr algn="l" defTabSz="554492" rtl="0">
                <a:defRPr/>
              </a:pPr>
              <a:r>
                <a:rPr lang="en-US" sz="1213" b="1" kern="1200" dirty="0">
                  <a:solidFill>
                    <a:srgbClr val="E6C78A"/>
                  </a:solidFill>
                  <a:latin typeface="Poppins Light" pitchFamily="34" charset="0"/>
                  <a:ea typeface="Poppins Light" pitchFamily="34" charset="-122"/>
                  <a:cs typeface="Poppins Light" pitchFamily="34" charset="-120"/>
                </a:rPr>
                <a:t>·  </a:t>
              </a:r>
              <a:r>
                <a:rPr lang="en-US" sz="1213" kern="1200" dirty="0">
                  <a:solidFill>
                    <a:srgbClr val="C8D0E0"/>
                  </a:solidFill>
                  <a:latin typeface="Poppins Light" pitchFamily="34" charset="0"/>
                  <a:ea typeface="Poppins Light" pitchFamily="34" charset="-122"/>
                  <a:cs typeface="Poppins Light" pitchFamily="34" charset="-120"/>
                </a:rPr>
                <a:t>Hasta 35% de ISR sobre la tasa real.</a:t>
              </a:r>
              <a:endParaRPr lang="en-US" sz="1213" kern="1200" dirty="0">
                <a:solidFill>
                  <a:prstClr val="black"/>
                </a:solidFill>
                <a:latin typeface="Calibri" panose="020F0502020204030204"/>
                <a:ea typeface="+mn-ea"/>
                <a:cs typeface="+mn-cs"/>
              </a:endParaRPr>
            </a:p>
          </p:txBody>
        </p:sp>
        <p:sp>
          <p:nvSpPr>
            <p:cNvPr id="32" name="Text 12">
              <a:extLst>
                <a:ext uri="{FF2B5EF4-FFF2-40B4-BE49-F238E27FC236}">
                  <a16:creationId xmlns:a16="http://schemas.microsoft.com/office/drawing/2014/main" id="{F9F04DDA-B5BF-9EDA-ABB9-294D4E9F23DE}"/>
                </a:ext>
              </a:extLst>
            </p:cNvPr>
            <p:cNvSpPr/>
            <p:nvPr/>
          </p:nvSpPr>
          <p:spPr>
            <a:xfrm>
              <a:off x="7662672" y="4736592"/>
              <a:ext cx="3703320" cy="365760"/>
            </a:xfrm>
            <a:prstGeom prst="rect">
              <a:avLst/>
            </a:prstGeom>
            <a:noFill/>
            <a:ln/>
          </p:spPr>
          <p:txBody>
            <a:bodyPr wrap="square" rtlCol="0" anchor="ctr"/>
            <a:lstStyle/>
            <a:p>
              <a:pPr algn="l" defTabSz="554492" rtl="0">
                <a:defRPr/>
              </a:pPr>
              <a:r>
                <a:rPr lang="en-US" sz="1213" b="1" kern="1200" dirty="0">
                  <a:solidFill>
                    <a:srgbClr val="E6C78A"/>
                  </a:solidFill>
                  <a:latin typeface="Poppins Light" pitchFamily="34" charset="0"/>
                  <a:ea typeface="Poppins Light" pitchFamily="34" charset="-122"/>
                  <a:cs typeface="Poppins Light" pitchFamily="34" charset="-120"/>
                </a:rPr>
                <a:t>·  </a:t>
              </a:r>
              <a:r>
                <a:rPr lang="en-US" sz="1213" kern="1200" dirty="0">
                  <a:solidFill>
                    <a:srgbClr val="C8D0E0"/>
                  </a:solidFill>
                  <a:latin typeface="Poppins Light" pitchFamily="34" charset="0"/>
                  <a:ea typeface="Poppins Light" pitchFamily="34" charset="-122"/>
                  <a:cs typeface="Poppins Light" pitchFamily="34" charset="-120"/>
                </a:rPr>
                <a:t>La fuga fiscal anual frena el interés compuesto.</a:t>
              </a:r>
              <a:endParaRPr lang="en-US" sz="1213" kern="1200" dirty="0">
                <a:solidFill>
                  <a:prstClr val="black"/>
                </a:solidFill>
                <a:latin typeface="Calibri" panose="020F0502020204030204"/>
                <a:ea typeface="+mn-ea"/>
                <a:cs typeface="+mn-cs"/>
              </a:endParaRPr>
            </a:p>
          </p:txBody>
        </p:sp>
        <p:sp>
          <p:nvSpPr>
            <p:cNvPr id="33" name="Text 13">
              <a:extLst>
                <a:ext uri="{FF2B5EF4-FFF2-40B4-BE49-F238E27FC236}">
                  <a16:creationId xmlns:a16="http://schemas.microsoft.com/office/drawing/2014/main" id="{54696C57-342F-5561-0C54-C7313D4E58C2}"/>
                </a:ext>
              </a:extLst>
            </p:cNvPr>
            <p:cNvSpPr/>
            <p:nvPr/>
          </p:nvSpPr>
          <p:spPr>
            <a:xfrm>
              <a:off x="502920" y="6437376"/>
              <a:ext cx="11155680" cy="365760"/>
            </a:xfrm>
            <a:prstGeom prst="rect">
              <a:avLst/>
            </a:prstGeom>
            <a:noFill/>
            <a:ln/>
          </p:spPr>
          <p:txBody>
            <a:bodyPr wrap="square" rtlCol="0" anchor="t"/>
            <a:lstStyle/>
            <a:p>
              <a:pPr algn="l" defTabSz="554492" rtl="0">
                <a:defRPr/>
              </a:pPr>
              <a:r>
                <a:rPr lang="en-US" sz="667" kern="1200" dirty="0">
                  <a:solidFill>
                    <a:srgbClr val="8898AA"/>
                  </a:solidFill>
                  <a:latin typeface="Poppins Light" pitchFamily="34" charset="0"/>
                  <a:ea typeface="Poppins Light" pitchFamily="34" charset="-122"/>
                  <a:cs typeface="Poppins Light" pitchFamily="34" charset="-120"/>
                </a:rPr>
                <a:t>Aplicable a personas físicas en México; el tratamiento depende del instrumento y del régimen fiscal de cada inversionista. No constituye asesoría fiscal.</a:t>
              </a:r>
              <a:endParaRPr lang="en-US" sz="667" kern="1200" dirty="0">
                <a:solidFill>
                  <a:prstClr val="black"/>
                </a:solidFill>
                <a:latin typeface="Calibri" panose="020F0502020204030204"/>
                <a:ea typeface="+mn-ea"/>
                <a:cs typeface="+mn-cs"/>
              </a:endParaRPr>
            </a:p>
          </p:txBody>
        </p:sp>
      </p:grpSp>
    </p:spTree>
    <p:extLst>
      <p:ext uri="{BB962C8B-B14F-4D97-AF65-F5344CB8AC3E}">
        <p14:creationId xmlns:p14="http://schemas.microsoft.com/office/powerpoint/2010/main" val="2194138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logo_big.png"/>
          <p:cNvPicPr>
            <a:picLocks noChangeAspect="1"/>
          </p:cNvPicPr>
          <p:nvPr/>
        </p:nvPicPr>
        <p:blipFill>
          <a:blip r:embed="rId4"/>
          <a:stretch>
            <a:fillRect/>
          </a:stretch>
        </p:blipFill>
        <p:spPr>
          <a:xfrm>
            <a:off x="10826384" y="274541"/>
            <a:ext cx="859256" cy="274301"/>
          </a:xfrm>
          <a:prstGeom prst="rect">
            <a:avLst/>
          </a:prstGeom>
        </p:spPr>
      </p:pic>
      <p:sp>
        <p:nvSpPr>
          <p:cNvPr id="3" name="Text 0"/>
          <p:cNvSpPr/>
          <p:nvPr/>
        </p:nvSpPr>
        <p:spPr>
          <a:xfrm>
            <a:off x="622176" y="311115"/>
            <a:ext cx="8229023" cy="274301"/>
          </a:xfrm>
          <a:prstGeom prst="rect">
            <a:avLst/>
          </a:prstGeom>
          <a:noFill/>
          <a:ln/>
        </p:spPr>
        <p:txBody>
          <a:bodyPr wrap="square" rtlCol="0" anchor="ctr"/>
          <a:lstStyle/>
          <a:p>
            <a:pPr algn="l" defTabSz="914358" rtl="0">
              <a:defRPr/>
            </a:pPr>
            <a:r>
              <a:rPr lang="en-US" sz="1200" spc="200" dirty="0">
                <a:solidFill>
                  <a:srgbClr val="8898AA"/>
                </a:solidFill>
                <a:latin typeface="Poppins Light" pitchFamily="34" charset="0"/>
                <a:ea typeface="Poppins Light" pitchFamily="34" charset="-122"/>
                <a:cs typeface="Poppins Light" pitchFamily="34" charset="-120"/>
              </a:rPr>
              <a:t>POR QUÉ HOY</a:t>
            </a:r>
            <a:endParaRPr lang="en-US" sz="1200" kern="1200" dirty="0">
              <a:solidFill>
                <a:prstClr val="black"/>
              </a:solidFill>
              <a:latin typeface="Calibri" panose="020F0502020204030204"/>
              <a:ea typeface="+mn-ea"/>
              <a:cs typeface="+mn-cs"/>
            </a:endParaRPr>
          </a:p>
        </p:txBody>
      </p:sp>
      <p:sp>
        <p:nvSpPr>
          <p:cNvPr id="4" name="Shape 1"/>
          <p:cNvSpPr/>
          <p:nvPr/>
        </p:nvSpPr>
        <p:spPr>
          <a:xfrm>
            <a:off x="503313" y="658563"/>
            <a:ext cx="68575" cy="566888"/>
          </a:xfrm>
          <a:prstGeom prst="rect">
            <a:avLst/>
          </a:prstGeom>
          <a:solidFill>
            <a:srgbClr val="FFFFFF"/>
          </a:solidFill>
          <a:ln/>
        </p:spPr>
        <p:txBody>
          <a:bodyPr/>
          <a:lstStyle/>
          <a:p>
            <a:pPr algn="l" defTabSz="914358" rtl="0">
              <a:defRPr/>
            </a:pPr>
            <a:endParaRPr lang="es-ES_tradnl" kern="1200">
              <a:solidFill>
                <a:prstClr val="black"/>
              </a:solidFill>
              <a:latin typeface="Calibri" panose="020F0502020204030204"/>
              <a:ea typeface="+mn-ea"/>
              <a:cs typeface="+mn-cs"/>
            </a:endParaRPr>
          </a:p>
        </p:txBody>
      </p:sp>
      <p:sp>
        <p:nvSpPr>
          <p:cNvPr id="5" name="Text 2"/>
          <p:cNvSpPr/>
          <p:nvPr/>
        </p:nvSpPr>
        <p:spPr>
          <a:xfrm>
            <a:off x="658750" y="603703"/>
            <a:ext cx="10331995" cy="822902"/>
          </a:xfrm>
          <a:prstGeom prst="rect">
            <a:avLst/>
          </a:prstGeom>
          <a:noFill/>
          <a:ln/>
        </p:spPr>
        <p:txBody>
          <a:bodyPr wrap="square" rtlCol="0" anchor="ctr"/>
          <a:lstStyle/>
          <a:p>
            <a:pPr algn="l" defTabSz="914358" rtl="0">
              <a:defRPr/>
            </a:pPr>
            <a:r>
              <a:rPr lang="en-US" sz="2700" b="1" kern="1200" dirty="0">
                <a:solidFill>
                  <a:srgbClr val="FFFFFF"/>
                </a:solidFill>
                <a:latin typeface="Poppins" pitchFamily="34" charset="0"/>
                <a:ea typeface="Poppins" pitchFamily="34" charset="-122"/>
                <a:cs typeface="Poppins" pitchFamily="34" charset="-120"/>
              </a:rPr>
              <a:t>El mercado está en máximos, pero respaldado por utilidades</a:t>
            </a:r>
            <a:endParaRPr lang="en-US" sz="2700" kern="1200" dirty="0">
              <a:solidFill>
                <a:prstClr val="black"/>
              </a:solidFill>
              <a:latin typeface="Calibri" panose="020F0502020204030204"/>
              <a:ea typeface="+mn-ea"/>
              <a:cs typeface="+mn-cs"/>
            </a:endParaRPr>
          </a:p>
        </p:txBody>
      </p:sp>
      <p:pic>
        <p:nvPicPr>
          <p:cNvPr id="6" name="Image 1" descr="c_eps.png"/>
          <p:cNvPicPr>
            <a:picLocks noChangeAspect="1"/>
          </p:cNvPicPr>
          <p:nvPr/>
        </p:nvPicPr>
        <p:blipFill>
          <a:blip r:embed="rId5"/>
          <a:stretch>
            <a:fillRect/>
          </a:stretch>
        </p:blipFill>
        <p:spPr>
          <a:xfrm>
            <a:off x="457596" y="1874629"/>
            <a:ext cx="5638404" cy="3483620"/>
          </a:xfrm>
          <a:prstGeom prst="rect">
            <a:avLst/>
          </a:prstGeom>
        </p:spPr>
      </p:pic>
      <p:sp>
        <p:nvSpPr>
          <p:cNvPr id="13" name="Text 9"/>
          <p:cNvSpPr/>
          <p:nvPr/>
        </p:nvSpPr>
        <p:spPr>
          <a:xfrm>
            <a:off x="503313" y="6437166"/>
            <a:ext cx="11154897" cy="365734"/>
          </a:xfrm>
          <a:prstGeom prst="rect">
            <a:avLst/>
          </a:prstGeom>
          <a:noFill/>
          <a:ln/>
        </p:spPr>
        <p:txBody>
          <a:bodyPr wrap="square" rtlCol="0" anchor="t"/>
          <a:lstStyle/>
          <a:p>
            <a:pPr algn="l" defTabSz="914358" rtl="0">
              <a:defRPr/>
            </a:pPr>
            <a:r>
              <a:rPr lang="en-US" sz="850" kern="1200" dirty="0">
                <a:solidFill>
                  <a:srgbClr val="8898AA"/>
                </a:solidFill>
                <a:latin typeface="Poppins Light" pitchFamily="34" charset="0"/>
                <a:ea typeface="Poppins Light" pitchFamily="34" charset="-122"/>
                <a:cs typeface="Poppins Light" pitchFamily="34" charset="-120"/>
              </a:rPr>
              <a:t>UPA: utilidades por acción a 12 meses. Representación con base en niveles de mercado; ilustrativa. Rendimientos pasados no garantizan resultados futuros.</a:t>
            </a:r>
            <a:endParaRPr lang="en-US" sz="850" kern="1200" dirty="0">
              <a:solidFill>
                <a:prstClr val="black"/>
              </a:solidFill>
              <a:latin typeface="Calibri" panose="020F0502020204030204"/>
              <a:ea typeface="+mn-ea"/>
              <a:cs typeface="+mn-cs"/>
            </a:endParaRPr>
          </a:p>
        </p:txBody>
      </p:sp>
      <p:sp>
        <p:nvSpPr>
          <p:cNvPr id="14" name="Shape 4">
            <a:extLst>
              <a:ext uri="{FF2B5EF4-FFF2-40B4-BE49-F238E27FC236}">
                <a16:creationId xmlns:a16="http://schemas.microsoft.com/office/drawing/2014/main" id="{E7232E80-32FD-6776-2AE1-D54217B845B6}"/>
              </a:ext>
            </a:extLst>
          </p:cNvPr>
          <p:cNvSpPr/>
          <p:nvPr/>
        </p:nvSpPr>
        <p:spPr>
          <a:xfrm>
            <a:off x="6309345" y="1691762"/>
            <a:ext cx="5348865" cy="1691521"/>
          </a:xfrm>
          <a:prstGeom prst="roundRect">
            <a:avLst>
              <a:gd name="adj" fmla="val 4865"/>
            </a:avLst>
          </a:prstGeom>
          <a:solidFill>
            <a:srgbClr val="20304A"/>
          </a:solidFill>
          <a:ln w="12700">
            <a:solidFill>
              <a:srgbClr val="E6C78A"/>
            </a:solidFill>
            <a:prstDash val="solid"/>
          </a:ln>
        </p:spPr>
        <p:txBody>
          <a:bodyPr/>
          <a:lstStyle/>
          <a:p>
            <a:pPr algn="l" defTabSz="914358" rtl="0">
              <a:defRPr/>
            </a:pPr>
            <a:endParaRPr lang="es-ES_tradnl" kern="1200">
              <a:solidFill>
                <a:prstClr val="black"/>
              </a:solidFill>
              <a:latin typeface="Calibri" panose="020F0502020204030204"/>
              <a:ea typeface="+mn-ea"/>
              <a:cs typeface="+mn-cs"/>
            </a:endParaRPr>
          </a:p>
        </p:txBody>
      </p:sp>
      <p:sp>
        <p:nvSpPr>
          <p:cNvPr id="15" name="Text 5">
            <a:extLst>
              <a:ext uri="{FF2B5EF4-FFF2-40B4-BE49-F238E27FC236}">
                <a16:creationId xmlns:a16="http://schemas.microsoft.com/office/drawing/2014/main" id="{1ACC3119-4609-18BF-3F2C-5B5B70421B9F}"/>
              </a:ext>
            </a:extLst>
          </p:cNvPr>
          <p:cNvSpPr/>
          <p:nvPr/>
        </p:nvSpPr>
        <p:spPr>
          <a:xfrm>
            <a:off x="6583646" y="1828913"/>
            <a:ext cx="4800263" cy="365734"/>
          </a:xfrm>
          <a:prstGeom prst="rect">
            <a:avLst/>
          </a:prstGeom>
          <a:noFill/>
          <a:ln/>
        </p:spPr>
        <p:txBody>
          <a:bodyPr wrap="square" rtlCol="0" anchor="ctr"/>
          <a:lstStyle/>
          <a:p>
            <a:pPr algn="l" defTabSz="914358" rtl="0">
              <a:defRPr/>
            </a:pPr>
            <a:r>
              <a:rPr lang="en-US" sz="1700" b="1" kern="1200" dirty="0">
                <a:solidFill>
                  <a:srgbClr val="E6C78A"/>
                </a:solidFill>
                <a:latin typeface="Poppins" pitchFamily="34" charset="0"/>
                <a:ea typeface="Poppins" pitchFamily="34" charset="-122"/>
                <a:cs typeface="Poppins" pitchFamily="34" charset="-120"/>
              </a:rPr>
              <a:t>No es el dot-com</a:t>
            </a:r>
            <a:endParaRPr lang="en-US" sz="1700" kern="1200" dirty="0">
              <a:solidFill>
                <a:prstClr val="black"/>
              </a:solidFill>
              <a:latin typeface="Calibri" panose="020F0502020204030204"/>
              <a:ea typeface="+mn-ea"/>
              <a:cs typeface="+mn-cs"/>
            </a:endParaRPr>
          </a:p>
        </p:txBody>
      </p:sp>
      <p:sp>
        <p:nvSpPr>
          <p:cNvPr id="16" name="Text 6">
            <a:extLst>
              <a:ext uri="{FF2B5EF4-FFF2-40B4-BE49-F238E27FC236}">
                <a16:creationId xmlns:a16="http://schemas.microsoft.com/office/drawing/2014/main" id="{0DD50FC9-74C2-9420-4DB1-CD2C33DE401E}"/>
              </a:ext>
            </a:extLst>
          </p:cNvPr>
          <p:cNvSpPr/>
          <p:nvPr/>
        </p:nvSpPr>
        <p:spPr>
          <a:xfrm>
            <a:off x="6583646" y="2212934"/>
            <a:ext cx="4800263" cy="1097203"/>
          </a:xfrm>
          <a:prstGeom prst="rect">
            <a:avLst/>
          </a:prstGeom>
          <a:noFill/>
          <a:ln/>
        </p:spPr>
        <p:txBody>
          <a:bodyPr wrap="square" rtlCol="0" anchor="ctr"/>
          <a:lstStyle/>
          <a:p>
            <a:pPr algn="l" defTabSz="914358" rtl="0">
              <a:lnSpc>
                <a:spcPct val="106000"/>
              </a:lnSpc>
              <a:defRPr/>
            </a:pPr>
            <a:r>
              <a:rPr lang="en-US" sz="1300" kern="1200" dirty="0">
                <a:solidFill>
                  <a:srgbClr val="C8D0E0"/>
                </a:solidFill>
                <a:latin typeface="Poppins Light" pitchFamily="34" charset="0"/>
                <a:ea typeface="Poppins Light" pitchFamily="34" charset="-122"/>
                <a:cs typeface="Poppins Light" pitchFamily="34" charset="-120"/>
              </a:rPr>
              <a:t>El alza va de la mano de las utilidades reales por acción. Precio y utilidades suben juntos, no como en la burbuja del año 2000, donde subía el precio sin sustento.</a:t>
            </a:r>
            <a:endParaRPr lang="en-US" sz="1300" kern="1200" dirty="0">
              <a:solidFill>
                <a:prstClr val="black"/>
              </a:solidFill>
              <a:latin typeface="Calibri" panose="020F0502020204030204"/>
              <a:ea typeface="+mn-ea"/>
              <a:cs typeface="+mn-cs"/>
            </a:endParaRPr>
          </a:p>
        </p:txBody>
      </p:sp>
      <p:sp>
        <p:nvSpPr>
          <p:cNvPr id="17" name="Shape 7">
            <a:extLst>
              <a:ext uri="{FF2B5EF4-FFF2-40B4-BE49-F238E27FC236}">
                <a16:creationId xmlns:a16="http://schemas.microsoft.com/office/drawing/2014/main" id="{2CE2980D-95F2-14BA-D811-637DE3EC48A9}"/>
              </a:ext>
            </a:extLst>
          </p:cNvPr>
          <p:cNvSpPr/>
          <p:nvPr/>
        </p:nvSpPr>
        <p:spPr>
          <a:xfrm>
            <a:off x="6309345" y="3520434"/>
            <a:ext cx="5348865" cy="1142920"/>
          </a:xfrm>
          <a:prstGeom prst="roundRect">
            <a:avLst>
              <a:gd name="adj" fmla="val 7200"/>
            </a:avLst>
          </a:prstGeom>
          <a:solidFill>
            <a:srgbClr val="16202E"/>
          </a:solidFill>
          <a:ln/>
        </p:spPr>
        <p:txBody>
          <a:bodyPr/>
          <a:lstStyle/>
          <a:p>
            <a:pPr algn="l" defTabSz="914358" rtl="0">
              <a:defRPr/>
            </a:pPr>
            <a:endParaRPr lang="es-ES_tradnl" kern="1200">
              <a:solidFill>
                <a:prstClr val="black"/>
              </a:solidFill>
              <a:latin typeface="Calibri" panose="020F0502020204030204"/>
              <a:ea typeface="+mn-ea"/>
              <a:cs typeface="+mn-cs"/>
            </a:endParaRPr>
          </a:p>
        </p:txBody>
      </p:sp>
      <p:sp>
        <p:nvSpPr>
          <p:cNvPr id="18" name="Text 8">
            <a:extLst>
              <a:ext uri="{FF2B5EF4-FFF2-40B4-BE49-F238E27FC236}">
                <a16:creationId xmlns:a16="http://schemas.microsoft.com/office/drawing/2014/main" id="{BF723CFA-F966-04FE-3306-7203756D2BDF}"/>
              </a:ext>
            </a:extLst>
          </p:cNvPr>
          <p:cNvSpPr/>
          <p:nvPr/>
        </p:nvSpPr>
        <p:spPr>
          <a:xfrm>
            <a:off x="6583646" y="3657584"/>
            <a:ext cx="4800263" cy="365734"/>
          </a:xfrm>
          <a:prstGeom prst="rect">
            <a:avLst/>
          </a:prstGeom>
          <a:noFill/>
          <a:ln/>
        </p:spPr>
        <p:txBody>
          <a:bodyPr wrap="square" rtlCol="0" anchor="ctr"/>
          <a:lstStyle/>
          <a:p>
            <a:pPr algn="l" defTabSz="914358" rtl="0">
              <a:defRPr/>
            </a:pPr>
            <a:r>
              <a:rPr lang="en-US" sz="1600" b="1" kern="1200" dirty="0">
                <a:solidFill>
                  <a:srgbClr val="FFFFFF"/>
                </a:solidFill>
                <a:latin typeface="Poppins" pitchFamily="34" charset="0"/>
                <a:ea typeface="Poppins" pitchFamily="34" charset="-122"/>
                <a:cs typeface="Poppins" pitchFamily="34" charset="-120"/>
              </a:rPr>
              <a:t>La IA ha impulsado las utilidades</a:t>
            </a:r>
            <a:endParaRPr lang="en-US" sz="1600" kern="1200" dirty="0">
              <a:solidFill>
                <a:prstClr val="black"/>
              </a:solidFill>
              <a:latin typeface="Calibri" panose="020F0502020204030204"/>
              <a:ea typeface="+mn-ea"/>
              <a:cs typeface="+mn-cs"/>
            </a:endParaRPr>
          </a:p>
        </p:txBody>
      </p:sp>
      <p:sp>
        <p:nvSpPr>
          <p:cNvPr id="19" name="Text 9">
            <a:extLst>
              <a:ext uri="{FF2B5EF4-FFF2-40B4-BE49-F238E27FC236}">
                <a16:creationId xmlns:a16="http://schemas.microsoft.com/office/drawing/2014/main" id="{8BE91F6A-A9D5-5DD3-11E5-C13D683D6F3B}"/>
              </a:ext>
            </a:extLst>
          </p:cNvPr>
          <p:cNvSpPr/>
          <p:nvPr/>
        </p:nvSpPr>
        <p:spPr>
          <a:xfrm>
            <a:off x="6583646" y="4023319"/>
            <a:ext cx="4800263" cy="594318"/>
          </a:xfrm>
          <a:prstGeom prst="rect">
            <a:avLst/>
          </a:prstGeom>
          <a:noFill/>
          <a:ln/>
        </p:spPr>
        <p:txBody>
          <a:bodyPr wrap="square" rtlCol="0" anchor="ctr"/>
          <a:lstStyle/>
          <a:p>
            <a:pPr algn="l" defTabSz="914358" rtl="0">
              <a:lnSpc>
                <a:spcPct val="103000"/>
              </a:lnSpc>
              <a:defRPr/>
            </a:pPr>
            <a:r>
              <a:rPr lang="en-US" sz="1250" kern="1200" dirty="0">
                <a:solidFill>
                  <a:srgbClr val="C8D0E0"/>
                </a:solidFill>
                <a:latin typeface="Poppins Light" pitchFamily="34" charset="0"/>
                <a:ea typeface="Poppins Light" pitchFamily="34" charset="-122"/>
                <a:cs typeface="Poppins Light" pitchFamily="34" charset="-120"/>
              </a:rPr>
              <a:t>El salto reciente de las ganancias corporativas ha estado impulsado en buena parte por la inteligencia artificial y la tecnología.</a:t>
            </a:r>
            <a:endParaRPr lang="en-US" sz="1250" kern="1200" dirty="0">
              <a:solidFill>
                <a:prstClr val="black"/>
              </a:solidFill>
              <a:latin typeface="Calibri" panose="020F0502020204030204"/>
              <a:ea typeface="+mn-ea"/>
              <a:cs typeface="+mn-cs"/>
            </a:endParaRPr>
          </a:p>
        </p:txBody>
      </p:sp>
      <p:sp>
        <p:nvSpPr>
          <p:cNvPr id="20" name="Shape 10">
            <a:extLst>
              <a:ext uri="{FF2B5EF4-FFF2-40B4-BE49-F238E27FC236}">
                <a16:creationId xmlns:a16="http://schemas.microsoft.com/office/drawing/2014/main" id="{DC530E4C-5B24-5610-A446-C89EADEEF3E7}"/>
              </a:ext>
            </a:extLst>
          </p:cNvPr>
          <p:cNvSpPr/>
          <p:nvPr/>
        </p:nvSpPr>
        <p:spPr>
          <a:xfrm>
            <a:off x="6309345" y="4800504"/>
            <a:ext cx="5348865" cy="1097203"/>
          </a:xfrm>
          <a:prstGeom prst="roundRect">
            <a:avLst>
              <a:gd name="adj" fmla="val 7500"/>
            </a:avLst>
          </a:prstGeom>
          <a:solidFill>
            <a:srgbClr val="16202E"/>
          </a:solidFill>
          <a:ln/>
        </p:spPr>
        <p:txBody>
          <a:bodyPr/>
          <a:lstStyle/>
          <a:p>
            <a:pPr algn="l" defTabSz="914358" rtl="0">
              <a:defRPr/>
            </a:pPr>
            <a:endParaRPr lang="es-ES_tradnl" kern="1200">
              <a:solidFill>
                <a:prstClr val="black"/>
              </a:solidFill>
              <a:latin typeface="Calibri" panose="020F0502020204030204"/>
              <a:ea typeface="+mn-ea"/>
              <a:cs typeface="+mn-cs"/>
            </a:endParaRPr>
          </a:p>
        </p:txBody>
      </p:sp>
      <p:sp>
        <p:nvSpPr>
          <p:cNvPr id="21" name="Text 11">
            <a:extLst>
              <a:ext uri="{FF2B5EF4-FFF2-40B4-BE49-F238E27FC236}">
                <a16:creationId xmlns:a16="http://schemas.microsoft.com/office/drawing/2014/main" id="{FFCAF17C-FFD5-DDEB-926E-0B0BB7CD84FC}"/>
              </a:ext>
            </a:extLst>
          </p:cNvPr>
          <p:cNvSpPr/>
          <p:nvPr/>
        </p:nvSpPr>
        <p:spPr>
          <a:xfrm>
            <a:off x="6583646" y="4937654"/>
            <a:ext cx="4800263" cy="365734"/>
          </a:xfrm>
          <a:prstGeom prst="rect">
            <a:avLst/>
          </a:prstGeom>
          <a:noFill/>
          <a:ln/>
        </p:spPr>
        <p:txBody>
          <a:bodyPr wrap="square" rtlCol="0" anchor="ctr"/>
          <a:lstStyle/>
          <a:p>
            <a:pPr algn="l" defTabSz="914358" rtl="0">
              <a:defRPr/>
            </a:pPr>
            <a:r>
              <a:rPr lang="en-US" sz="1600" b="1" kern="1200" dirty="0">
                <a:solidFill>
                  <a:srgbClr val="FFFFFF"/>
                </a:solidFill>
                <a:latin typeface="Poppins" pitchFamily="34" charset="0"/>
                <a:ea typeface="Poppins" pitchFamily="34" charset="-122"/>
                <a:cs typeface="Poppins" pitchFamily="34" charset="-120"/>
              </a:rPr>
              <a:t>Nuestro escenario base</a:t>
            </a:r>
            <a:endParaRPr lang="en-US" sz="1600" kern="1200" dirty="0">
              <a:solidFill>
                <a:prstClr val="black"/>
              </a:solidFill>
              <a:latin typeface="Calibri" panose="020F0502020204030204"/>
              <a:ea typeface="+mn-ea"/>
              <a:cs typeface="+mn-cs"/>
            </a:endParaRPr>
          </a:p>
        </p:txBody>
      </p:sp>
      <p:sp>
        <p:nvSpPr>
          <p:cNvPr id="22" name="Text 12">
            <a:extLst>
              <a:ext uri="{FF2B5EF4-FFF2-40B4-BE49-F238E27FC236}">
                <a16:creationId xmlns:a16="http://schemas.microsoft.com/office/drawing/2014/main" id="{33979EC1-4E32-C344-4AB6-2526D6FD9A06}"/>
              </a:ext>
            </a:extLst>
          </p:cNvPr>
          <p:cNvSpPr/>
          <p:nvPr/>
        </p:nvSpPr>
        <p:spPr>
          <a:xfrm>
            <a:off x="6583646" y="5303388"/>
            <a:ext cx="4800263" cy="502885"/>
          </a:xfrm>
          <a:prstGeom prst="rect">
            <a:avLst/>
          </a:prstGeom>
          <a:noFill/>
          <a:ln/>
        </p:spPr>
        <p:txBody>
          <a:bodyPr wrap="square" rtlCol="0" anchor="ctr"/>
          <a:lstStyle/>
          <a:p>
            <a:pPr algn="l" defTabSz="914358" rtl="0">
              <a:lnSpc>
                <a:spcPct val="103000"/>
              </a:lnSpc>
              <a:defRPr/>
            </a:pPr>
            <a:r>
              <a:rPr lang="en-US" sz="1250" kern="1200" dirty="0">
                <a:solidFill>
                  <a:srgbClr val="C8D0E0"/>
                </a:solidFill>
                <a:latin typeface="Poppins Light" pitchFamily="34" charset="0"/>
                <a:ea typeface="Poppins Light" pitchFamily="34" charset="-122"/>
                <a:cs typeface="Poppins Light" pitchFamily="34" charset="-120"/>
              </a:rPr>
              <a:t>Crecimiento económico y de utilidades este año y el siguiente.</a:t>
            </a:r>
            <a:endParaRPr lang="en-US" sz="1250" kern="1200" dirty="0">
              <a:solidFill>
                <a:prstClr val="black"/>
              </a:solidFill>
              <a:latin typeface="Calibri" panose="020F0502020204030204"/>
              <a:ea typeface="+mn-ea"/>
              <a:cs typeface="+mn-c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A0E1A"/>
        </a:solidFill>
        <a:effectLst/>
      </p:bgPr>
    </p:bg>
    <p:spTree>
      <p:nvGrpSpPr>
        <p:cNvPr id="1" name="">
          <a:extLst>
            <a:ext uri="{FF2B5EF4-FFF2-40B4-BE49-F238E27FC236}">
              <a16:creationId xmlns:a16="http://schemas.microsoft.com/office/drawing/2014/main" id="{D80F36B5-FFE0-9FA8-3334-0DF98A0F171C}"/>
            </a:ext>
          </a:extLst>
        </p:cNvPr>
        <p:cNvGrpSpPr/>
        <p:nvPr/>
      </p:nvGrpSpPr>
      <p:grpSpPr>
        <a:xfrm>
          <a:off x="0" y="0"/>
          <a:ext cx="0" cy="0"/>
          <a:chOff x="0" y="0"/>
          <a:chExt cx="0" cy="0"/>
        </a:xfrm>
      </p:grpSpPr>
      <p:grpSp>
        <p:nvGrpSpPr>
          <p:cNvPr id="19" name="Group 18">
            <a:extLst>
              <a:ext uri="{FF2B5EF4-FFF2-40B4-BE49-F238E27FC236}">
                <a16:creationId xmlns:a16="http://schemas.microsoft.com/office/drawing/2014/main" id="{A2C6D71D-A538-FEBA-CE82-A30E6E1B6020}"/>
              </a:ext>
            </a:extLst>
          </p:cNvPr>
          <p:cNvGrpSpPr/>
          <p:nvPr/>
        </p:nvGrpSpPr>
        <p:grpSpPr>
          <a:xfrm>
            <a:off x="305399" y="201711"/>
            <a:ext cx="11584292" cy="6277000"/>
            <a:chOff x="502920" y="310896"/>
            <a:chExt cx="11155680" cy="6492240"/>
          </a:xfrm>
        </p:grpSpPr>
        <p:sp>
          <p:nvSpPr>
            <p:cNvPr id="8" name="Text 0">
              <a:extLst>
                <a:ext uri="{FF2B5EF4-FFF2-40B4-BE49-F238E27FC236}">
                  <a16:creationId xmlns:a16="http://schemas.microsoft.com/office/drawing/2014/main" id="{5F7B0747-B619-4476-F388-69B5B3101C7F}"/>
                </a:ext>
              </a:extLst>
            </p:cNvPr>
            <p:cNvSpPr/>
            <p:nvPr/>
          </p:nvSpPr>
          <p:spPr>
            <a:xfrm>
              <a:off x="621792" y="310896"/>
              <a:ext cx="8229600" cy="274320"/>
            </a:xfrm>
            <a:prstGeom prst="rect">
              <a:avLst/>
            </a:prstGeom>
            <a:noFill/>
            <a:ln/>
          </p:spPr>
          <p:txBody>
            <a:bodyPr wrap="square" rtlCol="0" anchor="ctr"/>
            <a:lstStyle/>
            <a:p>
              <a:pPr algn="l" defTabSz="554492" rtl="0">
                <a:defRPr/>
              </a:pPr>
              <a:r>
                <a:rPr lang="en-US" sz="1455" spc="121" dirty="0">
                  <a:solidFill>
                    <a:srgbClr val="8898AA"/>
                  </a:solidFill>
                  <a:latin typeface="Poppins Light" pitchFamily="34" charset="0"/>
                  <a:ea typeface="Poppins Light" pitchFamily="34" charset="-122"/>
                  <a:cs typeface="Poppins Light" pitchFamily="34" charset="-120"/>
                </a:rPr>
                <a:t>LA EVIDENCIA</a:t>
              </a:r>
              <a:endParaRPr lang="en-US" sz="1455" kern="1200" dirty="0">
                <a:solidFill>
                  <a:prstClr val="black"/>
                </a:solidFill>
                <a:latin typeface="Calibri" panose="020F0502020204030204"/>
                <a:ea typeface="+mn-ea"/>
                <a:cs typeface="+mn-cs"/>
              </a:endParaRPr>
            </a:p>
          </p:txBody>
        </p:sp>
        <p:sp>
          <p:nvSpPr>
            <p:cNvPr id="9" name="Shape 1">
              <a:extLst>
                <a:ext uri="{FF2B5EF4-FFF2-40B4-BE49-F238E27FC236}">
                  <a16:creationId xmlns:a16="http://schemas.microsoft.com/office/drawing/2014/main" id="{26572C73-99B4-1C86-EA79-BC721BEEB6C3}"/>
                </a:ext>
              </a:extLst>
            </p:cNvPr>
            <p:cNvSpPr/>
            <p:nvPr/>
          </p:nvSpPr>
          <p:spPr>
            <a:xfrm>
              <a:off x="502920" y="658368"/>
              <a:ext cx="68580" cy="566928"/>
            </a:xfrm>
            <a:prstGeom prst="rect">
              <a:avLst/>
            </a:prstGeom>
            <a:solidFill>
              <a:srgbClr val="FFFFFF"/>
            </a:solidFill>
            <a:ln/>
          </p:spPr>
          <p:txBody>
            <a:bodyPr/>
            <a:lstStyle/>
            <a:p>
              <a:pPr algn="l" defTabSz="554492" rtl="0">
                <a:defRPr/>
              </a:pPr>
              <a:endParaRPr lang="es-ES_tradnl" sz="2183" kern="1200">
                <a:solidFill>
                  <a:prstClr val="black"/>
                </a:solidFill>
                <a:latin typeface="Calibri" panose="020F0502020204030204"/>
                <a:ea typeface="+mn-ea"/>
                <a:cs typeface="+mn-cs"/>
              </a:endParaRPr>
            </a:p>
          </p:txBody>
        </p:sp>
        <p:sp>
          <p:nvSpPr>
            <p:cNvPr id="10" name="Text 2">
              <a:extLst>
                <a:ext uri="{FF2B5EF4-FFF2-40B4-BE49-F238E27FC236}">
                  <a16:creationId xmlns:a16="http://schemas.microsoft.com/office/drawing/2014/main" id="{DBAA0EF5-E483-EECB-1E68-316205177C17}"/>
                </a:ext>
              </a:extLst>
            </p:cNvPr>
            <p:cNvSpPr/>
            <p:nvPr/>
          </p:nvSpPr>
          <p:spPr>
            <a:xfrm>
              <a:off x="658368" y="603504"/>
              <a:ext cx="10332720" cy="822960"/>
            </a:xfrm>
            <a:prstGeom prst="rect">
              <a:avLst/>
            </a:prstGeom>
            <a:noFill/>
            <a:ln/>
          </p:spPr>
          <p:txBody>
            <a:bodyPr wrap="square" rtlCol="0" anchor="ctr"/>
            <a:lstStyle/>
            <a:p>
              <a:pPr algn="l" defTabSz="554492" rtl="0">
                <a:defRPr/>
              </a:pPr>
              <a:r>
                <a:rPr lang="en-US" sz="2911" b="1" kern="1200" dirty="0">
                  <a:solidFill>
                    <a:srgbClr val="FFFFFF"/>
                  </a:solidFill>
                  <a:latin typeface="Poppins" pitchFamily="34" charset="0"/>
                  <a:ea typeface="Poppins" pitchFamily="34" charset="-122"/>
                  <a:cs typeface="Poppins" pitchFamily="34" charset="-120"/>
                </a:rPr>
                <a:t>El peso: una cobertura natural del equity</a:t>
              </a:r>
              <a:endParaRPr lang="en-US" sz="2911" kern="1200" dirty="0">
                <a:solidFill>
                  <a:prstClr val="black"/>
                </a:solidFill>
                <a:latin typeface="Calibri" panose="020F0502020204030204"/>
                <a:ea typeface="+mn-ea"/>
                <a:cs typeface="+mn-cs"/>
              </a:endParaRPr>
            </a:p>
          </p:txBody>
        </p:sp>
        <p:pic>
          <p:nvPicPr>
            <p:cNvPr id="12" name="Image 1" descr="c_scatter.png">
              <a:extLst>
                <a:ext uri="{FF2B5EF4-FFF2-40B4-BE49-F238E27FC236}">
                  <a16:creationId xmlns:a16="http://schemas.microsoft.com/office/drawing/2014/main" id="{66F66254-926C-047C-D053-20E99B154FBD}"/>
                </a:ext>
              </a:extLst>
            </p:cNvPr>
            <p:cNvPicPr>
              <a:picLocks noChangeAspect="1"/>
            </p:cNvPicPr>
            <p:nvPr/>
          </p:nvPicPr>
          <p:blipFill>
            <a:blip r:embed="rId2"/>
            <a:stretch>
              <a:fillRect/>
            </a:stretch>
          </p:blipFill>
          <p:spPr>
            <a:xfrm>
              <a:off x="548640" y="1554480"/>
              <a:ext cx="7589520" cy="4436189"/>
            </a:xfrm>
            <a:prstGeom prst="rect">
              <a:avLst/>
            </a:prstGeom>
          </p:spPr>
        </p:pic>
        <p:sp>
          <p:nvSpPr>
            <p:cNvPr id="13" name="Text 3">
              <a:extLst>
                <a:ext uri="{FF2B5EF4-FFF2-40B4-BE49-F238E27FC236}">
                  <a16:creationId xmlns:a16="http://schemas.microsoft.com/office/drawing/2014/main" id="{CC84AB1E-70E0-5EDE-3272-8FA2F53CA362}"/>
                </a:ext>
              </a:extLst>
            </p:cNvPr>
            <p:cNvSpPr/>
            <p:nvPr/>
          </p:nvSpPr>
          <p:spPr>
            <a:xfrm>
              <a:off x="8366760" y="1691640"/>
              <a:ext cx="3200400" cy="914400"/>
            </a:xfrm>
            <a:prstGeom prst="rect">
              <a:avLst/>
            </a:prstGeom>
            <a:noFill/>
            <a:ln/>
          </p:spPr>
          <p:txBody>
            <a:bodyPr wrap="square" rtlCol="0" anchor="ctr"/>
            <a:lstStyle/>
            <a:p>
              <a:pPr algn="l" defTabSz="554492" rtl="0">
                <a:lnSpc>
                  <a:spcPct val="110000"/>
                </a:lnSpc>
                <a:defRPr/>
              </a:pPr>
              <a:r>
                <a:rPr lang="en-US" sz="1698" kern="1200" dirty="0">
                  <a:solidFill>
                    <a:srgbClr val="C8D0E0"/>
                  </a:solidFill>
                  <a:latin typeface="Poppins Light" pitchFamily="34" charset="0"/>
                  <a:ea typeface="Poppins Light" pitchFamily="34" charset="-122"/>
                  <a:cs typeface="Poppins Light" pitchFamily="34" charset="-120"/>
                </a:rPr>
                <a:t>Cada punto es un día. La línea baja: cuando el S&amp;P 500 cae, el tipo de cambio tiende a subir.</a:t>
              </a:r>
              <a:endParaRPr lang="en-US" sz="1698" kern="1200" dirty="0">
                <a:solidFill>
                  <a:prstClr val="black"/>
                </a:solidFill>
                <a:latin typeface="Calibri" panose="020F0502020204030204"/>
                <a:ea typeface="+mn-ea"/>
                <a:cs typeface="+mn-cs"/>
              </a:endParaRPr>
            </a:p>
          </p:txBody>
        </p:sp>
        <p:sp>
          <p:nvSpPr>
            <p:cNvPr id="14" name="Shape 4">
              <a:extLst>
                <a:ext uri="{FF2B5EF4-FFF2-40B4-BE49-F238E27FC236}">
                  <a16:creationId xmlns:a16="http://schemas.microsoft.com/office/drawing/2014/main" id="{92896661-3E6E-8CE5-3787-EEA4C18722F5}"/>
                </a:ext>
              </a:extLst>
            </p:cNvPr>
            <p:cNvSpPr/>
            <p:nvPr/>
          </p:nvSpPr>
          <p:spPr>
            <a:xfrm>
              <a:off x="8366760" y="2697480"/>
              <a:ext cx="3200400" cy="1051560"/>
            </a:xfrm>
            <a:prstGeom prst="roundRect">
              <a:avLst>
                <a:gd name="adj" fmla="val 7826"/>
              </a:avLst>
            </a:prstGeom>
            <a:solidFill>
              <a:srgbClr val="20304A"/>
            </a:solidFill>
            <a:ln w="12700">
              <a:solidFill>
                <a:srgbClr val="E6C78A"/>
              </a:solidFill>
              <a:prstDash val="solid"/>
            </a:ln>
          </p:spPr>
          <p:txBody>
            <a:bodyPr/>
            <a:lstStyle/>
            <a:p>
              <a:pPr algn="l" defTabSz="554492" rtl="0">
                <a:defRPr/>
              </a:pPr>
              <a:endParaRPr lang="es-ES_tradnl" sz="2183" kern="1200">
                <a:solidFill>
                  <a:prstClr val="black"/>
                </a:solidFill>
                <a:latin typeface="Calibri" panose="020F0502020204030204"/>
                <a:ea typeface="+mn-ea"/>
                <a:cs typeface="+mn-cs"/>
              </a:endParaRPr>
            </a:p>
          </p:txBody>
        </p:sp>
        <p:sp>
          <p:nvSpPr>
            <p:cNvPr id="15" name="Text 5">
              <a:extLst>
                <a:ext uri="{FF2B5EF4-FFF2-40B4-BE49-F238E27FC236}">
                  <a16:creationId xmlns:a16="http://schemas.microsoft.com/office/drawing/2014/main" id="{14446AD9-A591-F81D-83B1-6B5E6F76566B}"/>
                </a:ext>
              </a:extLst>
            </p:cNvPr>
            <p:cNvSpPr/>
            <p:nvPr/>
          </p:nvSpPr>
          <p:spPr>
            <a:xfrm>
              <a:off x="8595360" y="2788920"/>
              <a:ext cx="2788920" cy="868680"/>
            </a:xfrm>
            <a:prstGeom prst="rect">
              <a:avLst/>
            </a:prstGeom>
            <a:noFill/>
            <a:ln/>
          </p:spPr>
          <p:txBody>
            <a:bodyPr wrap="square" rtlCol="0" anchor="ctr"/>
            <a:lstStyle/>
            <a:p>
              <a:pPr algn="l" defTabSz="554492" rtl="0">
                <a:lnSpc>
                  <a:spcPct val="105000"/>
                </a:lnSpc>
                <a:defRPr/>
              </a:pPr>
              <a:r>
                <a:rPr lang="en-US" sz="1698" b="1" kern="1200" dirty="0">
                  <a:solidFill>
                    <a:srgbClr val="E6C78A"/>
                  </a:solidFill>
                  <a:latin typeface="Poppins Light" pitchFamily="34" charset="0"/>
                  <a:ea typeface="Poppins Light" pitchFamily="34" charset="-122"/>
                  <a:cs typeface="Poppins Light" pitchFamily="34" charset="-120"/>
                </a:rPr>
                <a:t>Bajo 18 pesos
</a:t>
              </a:r>
              <a:r>
                <a:rPr lang="en-US" sz="1455" kern="1200" dirty="0">
                  <a:solidFill>
                    <a:srgbClr val="C8D0E0"/>
                  </a:solidFill>
                  <a:latin typeface="Poppins Light" pitchFamily="34" charset="0"/>
                  <a:ea typeface="Poppins Light" pitchFamily="34" charset="-122"/>
                  <a:cs typeface="Poppins Light" pitchFamily="34" charset="-120"/>
                </a:rPr>
                <a:t>la pendiente es más pronunciada: la cobertura es mayor.</a:t>
              </a:r>
              <a:endParaRPr lang="en-US" sz="1698" kern="1200" dirty="0">
                <a:solidFill>
                  <a:prstClr val="black"/>
                </a:solidFill>
                <a:latin typeface="Calibri" panose="020F0502020204030204"/>
                <a:ea typeface="+mn-ea"/>
                <a:cs typeface="+mn-cs"/>
              </a:endParaRPr>
            </a:p>
          </p:txBody>
        </p:sp>
        <p:sp>
          <p:nvSpPr>
            <p:cNvPr id="16" name="Shape 6">
              <a:extLst>
                <a:ext uri="{FF2B5EF4-FFF2-40B4-BE49-F238E27FC236}">
                  <a16:creationId xmlns:a16="http://schemas.microsoft.com/office/drawing/2014/main" id="{38A09BE1-E339-7537-F6C1-5C8AC328B621}"/>
                </a:ext>
              </a:extLst>
            </p:cNvPr>
            <p:cNvSpPr/>
            <p:nvPr/>
          </p:nvSpPr>
          <p:spPr>
            <a:xfrm>
              <a:off x="8366760" y="3886200"/>
              <a:ext cx="3200400" cy="1051560"/>
            </a:xfrm>
            <a:prstGeom prst="roundRect">
              <a:avLst>
                <a:gd name="adj" fmla="val 7826"/>
              </a:avLst>
            </a:prstGeom>
            <a:solidFill>
              <a:srgbClr val="16202E"/>
            </a:solidFill>
            <a:ln/>
          </p:spPr>
          <p:txBody>
            <a:bodyPr/>
            <a:lstStyle/>
            <a:p>
              <a:pPr algn="l" defTabSz="554492" rtl="0">
                <a:defRPr/>
              </a:pPr>
              <a:endParaRPr lang="es-ES_tradnl" sz="2183" kern="1200">
                <a:solidFill>
                  <a:prstClr val="black"/>
                </a:solidFill>
                <a:latin typeface="Calibri" panose="020F0502020204030204"/>
                <a:ea typeface="+mn-ea"/>
                <a:cs typeface="+mn-cs"/>
              </a:endParaRPr>
            </a:p>
          </p:txBody>
        </p:sp>
        <p:sp>
          <p:nvSpPr>
            <p:cNvPr id="17" name="Text 7">
              <a:extLst>
                <a:ext uri="{FF2B5EF4-FFF2-40B4-BE49-F238E27FC236}">
                  <a16:creationId xmlns:a16="http://schemas.microsoft.com/office/drawing/2014/main" id="{1E6A170B-9F66-4B93-055E-A1BF68CBAE9F}"/>
                </a:ext>
              </a:extLst>
            </p:cNvPr>
            <p:cNvSpPr/>
            <p:nvPr/>
          </p:nvSpPr>
          <p:spPr>
            <a:xfrm>
              <a:off x="8595360" y="3977640"/>
              <a:ext cx="2788920" cy="868680"/>
            </a:xfrm>
            <a:prstGeom prst="rect">
              <a:avLst/>
            </a:prstGeom>
            <a:noFill/>
            <a:ln/>
          </p:spPr>
          <p:txBody>
            <a:bodyPr wrap="square" rtlCol="0" anchor="ctr"/>
            <a:lstStyle/>
            <a:p>
              <a:pPr algn="l" defTabSz="554492" rtl="0">
                <a:lnSpc>
                  <a:spcPct val="105000"/>
                </a:lnSpc>
                <a:defRPr/>
              </a:pPr>
              <a:r>
                <a:rPr lang="en-US" sz="1698" b="1" kern="1200" dirty="0">
                  <a:solidFill>
                    <a:srgbClr val="FFFFFF"/>
                  </a:solidFill>
                  <a:latin typeface="Poppins Light" pitchFamily="34" charset="0"/>
                  <a:ea typeface="Poppins Light" pitchFamily="34" charset="-122"/>
                  <a:cs typeface="Poppins Light" pitchFamily="34" charset="-120"/>
                </a:rPr>
                <a:t>18 pesos o más
</a:t>
              </a:r>
              <a:r>
                <a:rPr lang="en-US" sz="1455" kern="1200" dirty="0">
                  <a:solidFill>
                    <a:srgbClr val="C8D0E0"/>
                  </a:solidFill>
                  <a:latin typeface="Poppins Light" pitchFamily="34" charset="0"/>
                  <a:ea typeface="Poppins Light" pitchFamily="34" charset="-122"/>
                  <a:cs typeface="Poppins Light" pitchFamily="34" charset="-120"/>
                </a:rPr>
                <a:t>sigue habiendo cobertura, pero se debilita.</a:t>
              </a:r>
              <a:endParaRPr lang="en-US" sz="1698" kern="1200" dirty="0">
                <a:solidFill>
                  <a:prstClr val="black"/>
                </a:solidFill>
                <a:latin typeface="Calibri" panose="020F0502020204030204"/>
                <a:ea typeface="+mn-ea"/>
                <a:cs typeface="+mn-cs"/>
              </a:endParaRPr>
            </a:p>
          </p:txBody>
        </p:sp>
        <p:sp>
          <p:nvSpPr>
            <p:cNvPr id="18" name="Text 8">
              <a:extLst>
                <a:ext uri="{FF2B5EF4-FFF2-40B4-BE49-F238E27FC236}">
                  <a16:creationId xmlns:a16="http://schemas.microsoft.com/office/drawing/2014/main" id="{281BE200-C2DE-1E2B-8D03-01BA5187AFD4}"/>
                </a:ext>
              </a:extLst>
            </p:cNvPr>
            <p:cNvSpPr/>
            <p:nvPr/>
          </p:nvSpPr>
          <p:spPr>
            <a:xfrm>
              <a:off x="502920" y="6437376"/>
              <a:ext cx="11155680" cy="365760"/>
            </a:xfrm>
            <a:prstGeom prst="rect">
              <a:avLst/>
            </a:prstGeom>
            <a:noFill/>
            <a:ln/>
          </p:spPr>
          <p:txBody>
            <a:bodyPr wrap="square" rtlCol="0" anchor="t"/>
            <a:lstStyle/>
            <a:p>
              <a:pPr algn="l" defTabSz="554492" rtl="0">
                <a:defRPr/>
              </a:pPr>
              <a:r>
                <a:rPr lang="en-US" sz="728" kern="1200" dirty="0">
                  <a:solidFill>
                    <a:srgbClr val="8898AA"/>
                  </a:solidFill>
                  <a:latin typeface="Poppins Light" pitchFamily="34" charset="0"/>
                  <a:ea typeface="Poppins Light" pitchFamily="34" charset="-122"/>
                  <a:cs typeface="Poppins Light" pitchFamily="34" charset="-120"/>
                </a:rPr>
                <a:t>Representación del análisis OLS USD/MXN ~ S&amp;P 500 por régimen de tipo de cambio (variaciones diarias). Relación negativa en ambos regímenes, más fuerte por debajo de 18. Análisis propio; no garantiza el comportamiento futuro.</a:t>
              </a:r>
              <a:endParaRPr lang="en-US" sz="728" kern="1200" dirty="0">
                <a:solidFill>
                  <a:prstClr val="black"/>
                </a:solidFill>
                <a:latin typeface="Calibri" panose="020F0502020204030204"/>
                <a:ea typeface="+mn-ea"/>
                <a:cs typeface="+mn-cs"/>
              </a:endParaRPr>
            </a:p>
          </p:txBody>
        </p:sp>
      </p:grpSp>
    </p:spTree>
    <p:extLst>
      <p:ext uri="{BB962C8B-B14F-4D97-AF65-F5344CB8AC3E}">
        <p14:creationId xmlns:p14="http://schemas.microsoft.com/office/powerpoint/2010/main" val="24287411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A0E1A"/>
        </a:solidFill>
        <a:effectLst/>
      </p:bgPr>
    </p:bg>
    <p:spTree>
      <p:nvGrpSpPr>
        <p:cNvPr id="1" name=""/>
        <p:cNvGrpSpPr/>
        <p:nvPr/>
      </p:nvGrpSpPr>
      <p:grpSpPr>
        <a:xfrm>
          <a:off x="0" y="0"/>
          <a:ext cx="0" cy="0"/>
          <a:chOff x="0" y="0"/>
          <a:chExt cx="0" cy="0"/>
        </a:xfrm>
      </p:grpSpPr>
      <p:sp>
        <p:nvSpPr>
          <p:cNvPr id="2" name="TextBox 1"/>
          <p:cNvSpPr txBox="1"/>
          <p:nvPr/>
        </p:nvSpPr>
        <p:spPr>
          <a:xfrm>
            <a:off x="554921" y="338240"/>
            <a:ext cx="4435944" cy="171714"/>
          </a:xfrm>
          <a:prstGeom prst="rect">
            <a:avLst/>
          </a:prstGeom>
          <a:noFill/>
        </p:spPr>
        <p:txBody>
          <a:bodyPr wrap="square" lIns="0" tIns="0" rIns="0" bIns="0">
            <a:spAutoFit/>
          </a:bodyPr>
          <a:lstStyle/>
          <a:p>
            <a:pPr defTabSz="554492">
              <a:lnSpc>
                <a:spcPct val="120000"/>
              </a:lnSpc>
            </a:pPr>
            <a:r>
              <a:rPr sz="970" b="1" dirty="0">
                <a:solidFill>
                  <a:srgbClr val="8898AA"/>
                </a:solidFill>
                <a:latin typeface="Poppins" pitchFamily="2" charset="77"/>
                <a:cs typeface="Poppins" pitchFamily="2" charset="77"/>
              </a:rPr>
              <a:t>El </a:t>
            </a:r>
            <a:r>
              <a:rPr sz="970" b="1" dirty="0" err="1">
                <a:solidFill>
                  <a:srgbClr val="8898AA"/>
                </a:solidFill>
                <a:latin typeface="Poppins" pitchFamily="2" charset="77"/>
                <a:cs typeface="Poppins" pitchFamily="2" charset="77"/>
              </a:rPr>
              <a:t>poder</a:t>
            </a:r>
            <a:r>
              <a:rPr sz="970" b="1" dirty="0">
                <a:solidFill>
                  <a:srgbClr val="8898AA"/>
                </a:solidFill>
                <a:latin typeface="Poppins" pitchFamily="2" charset="77"/>
                <a:cs typeface="Poppins" pitchFamily="2" charset="77"/>
              </a:rPr>
              <a:t> del </a:t>
            </a:r>
            <a:r>
              <a:rPr sz="970" b="1" dirty="0" err="1">
                <a:solidFill>
                  <a:srgbClr val="8898AA"/>
                </a:solidFill>
                <a:latin typeface="Poppins" pitchFamily="2" charset="77"/>
                <a:cs typeface="Poppins" pitchFamily="2" charset="77"/>
              </a:rPr>
              <a:t>tiempo</a:t>
            </a:r>
            <a:endParaRPr sz="970" b="1" dirty="0">
              <a:solidFill>
                <a:srgbClr val="8898AA"/>
              </a:solidFill>
              <a:latin typeface="Poppins" pitchFamily="2" charset="77"/>
              <a:cs typeface="Poppins" pitchFamily="2" charset="77"/>
            </a:endParaRPr>
          </a:p>
        </p:txBody>
      </p:sp>
      <p:sp>
        <p:nvSpPr>
          <p:cNvPr id="3" name="Rectangle 2"/>
          <p:cNvSpPr/>
          <p:nvPr/>
        </p:nvSpPr>
        <p:spPr>
          <a:xfrm>
            <a:off x="554921" y="543403"/>
            <a:ext cx="9980874" cy="0"/>
          </a:xfrm>
          <a:prstGeom prst="rect">
            <a:avLst/>
          </a:prstGeom>
          <a:noFill/>
          <a:ln w="9525">
            <a:solidFill>
              <a:srgbClr val="3A426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54492"/>
            <a:endParaRPr sz="1092">
              <a:solidFill>
                <a:prstClr val="white"/>
              </a:solidFill>
              <a:latin typeface="Calibri"/>
            </a:endParaRPr>
          </a:p>
        </p:txBody>
      </p:sp>
      <p:sp>
        <p:nvSpPr>
          <p:cNvPr id="4" name="TextBox 3"/>
          <p:cNvSpPr txBox="1"/>
          <p:nvPr/>
        </p:nvSpPr>
        <p:spPr>
          <a:xfrm>
            <a:off x="554921" y="726386"/>
            <a:ext cx="9980874" cy="1012841"/>
          </a:xfrm>
          <a:prstGeom prst="rect">
            <a:avLst/>
          </a:prstGeom>
          <a:noFill/>
        </p:spPr>
        <p:txBody>
          <a:bodyPr wrap="square" lIns="0" tIns="0" rIns="0" bIns="0">
            <a:spAutoFit/>
          </a:bodyPr>
          <a:lstStyle/>
          <a:p>
            <a:pPr defTabSz="554492">
              <a:lnSpc>
                <a:spcPct val="105000"/>
              </a:lnSpc>
            </a:pPr>
            <a:r>
              <a:rPr sz="3153" b="1" dirty="0">
                <a:solidFill>
                  <a:srgbClr val="FFFFFF"/>
                </a:solidFill>
                <a:latin typeface="Poppins ExtraBold"/>
              </a:rPr>
              <a:t>EL TIEMPO ES TU</a:t>
            </a:r>
            <a:r>
              <a:rPr lang="es-ES" sz="3153" b="1" dirty="0">
                <a:solidFill>
                  <a:srgbClr val="FFFFFF"/>
                </a:solidFill>
                <a:latin typeface="Poppins ExtraBold"/>
              </a:rPr>
              <a:t> </a:t>
            </a:r>
            <a:r>
              <a:rPr sz="3153" b="1" dirty="0">
                <a:solidFill>
                  <a:srgbClr val="FFFFFF"/>
                </a:solidFill>
                <a:latin typeface="Poppins ExtraBold"/>
              </a:rPr>
              <a:t>MEJOR ALIADO</a:t>
            </a:r>
            <a:endParaRPr lang="es-ES" sz="3153" b="1" dirty="0">
              <a:solidFill>
                <a:srgbClr val="FFFFFF"/>
              </a:solidFill>
              <a:latin typeface="Poppins ExtraBold"/>
            </a:endParaRPr>
          </a:p>
          <a:p>
            <a:pPr defTabSz="554492">
              <a:lnSpc>
                <a:spcPct val="105000"/>
              </a:lnSpc>
            </a:pPr>
            <a:r>
              <a:rPr lang="en-MX" sz="3153" b="1" dirty="0">
                <a:solidFill>
                  <a:srgbClr val="FFFFFF"/>
                </a:solidFill>
                <a:latin typeface="Poppins ExtraBold"/>
              </a:rPr>
              <a:t>La regla del 72</a:t>
            </a:r>
            <a:endParaRPr sz="3153" b="1" dirty="0">
              <a:solidFill>
                <a:srgbClr val="FFFFFF"/>
              </a:solidFill>
              <a:latin typeface="Poppins ExtraBold"/>
            </a:endParaRPr>
          </a:p>
        </p:txBody>
      </p:sp>
      <p:sp>
        <p:nvSpPr>
          <p:cNvPr id="5" name="TextBox 4"/>
          <p:cNvSpPr txBox="1"/>
          <p:nvPr/>
        </p:nvSpPr>
        <p:spPr>
          <a:xfrm>
            <a:off x="554921" y="1922334"/>
            <a:ext cx="9980874" cy="471283"/>
          </a:xfrm>
          <a:prstGeom prst="rect">
            <a:avLst/>
          </a:prstGeom>
          <a:noFill/>
        </p:spPr>
        <p:txBody>
          <a:bodyPr wrap="square" lIns="0" tIns="0" rIns="0" bIns="0">
            <a:spAutoFit/>
          </a:bodyPr>
          <a:lstStyle/>
          <a:p>
            <a:pPr defTabSz="554492">
              <a:lnSpc>
                <a:spcPct val="130000"/>
              </a:lnSpc>
            </a:pPr>
            <a:r>
              <a:rPr sz="1213" b="1" dirty="0" err="1">
                <a:solidFill>
                  <a:srgbClr val="8898AA"/>
                </a:solidFill>
                <a:latin typeface="Poppins Light"/>
              </a:rPr>
              <a:t>Interés</a:t>
            </a:r>
            <a:r>
              <a:rPr sz="1213" b="1" dirty="0">
                <a:solidFill>
                  <a:srgbClr val="8898AA"/>
                </a:solidFill>
                <a:latin typeface="Poppins Light"/>
              </a:rPr>
              <a:t> </a:t>
            </a:r>
            <a:r>
              <a:rPr sz="1213" b="1" dirty="0" err="1">
                <a:solidFill>
                  <a:srgbClr val="8898AA"/>
                </a:solidFill>
                <a:latin typeface="Poppins Light"/>
              </a:rPr>
              <a:t>compuesto</a:t>
            </a:r>
            <a:r>
              <a:rPr sz="1213" b="1" dirty="0">
                <a:solidFill>
                  <a:srgbClr val="8898AA"/>
                </a:solidFill>
                <a:latin typeface="Poppins Light"/>
              </a:rPr>
              <a:t>: </a:t>
            </a:r>
            <a:r>
              <a:rPr sz="1213" b="1" dirty="0" err="1">
                <a:solidFill>
                  <a:srgbClr val="8898AA"/>
                </a:solidFill>
                <a:latin typeface="Poppins Light"/>
              </a:rPr>
              <a:t>los</a:t>
            </a:r>
            <a:r>
              <a:rPr sz="1213" b="1" dirty="0">
                <a:solidFill>
                  <a:srgbClr val="8898AA"/>
                </a:solidFill>
                <a:latin typeface="Poppins Light"/>
              </a:rPr>
              <a:t> </a:t>
            </a:r>
            <a:r>
              <a:rPr sz="1213" b="1" dirty="0" err="1">
                <a:solidFill>
                  <a:srgbClr val="8898AA"/>
                </a:solidFill>
                <a:latin typeface="Poppins Light"/>
              </a:rPr>
              <a:t>intereses</a:t>
            </a:r>
            <a:r>
              <a:rPr sz="1213" b="1" dirty="0">
                <a:solidFill>
                  <a:srgbClr val="8898AA"/>
                </a:solidFill>
                <a:latin typeface="Poppins Light"/>
              </a:rPr>
              <a:t> </a:t>
            </a:r>
            <a:r>
              <a:rPr sz="1213" b="1" dirty="0" err="1">
                <a:solidFill>
                  <a:srgbClr val="8898AA"/>
                </a:solidFill>
                <a:latin typeface="Poppins Light"/>
              </a:rPr>
              <a:t>que</a:t>
            </a:r>
            <a:r>
              <a:rPr sz="1213" b="1" dirty="0">
                <a:solidFill>
                  <a:srgbClr val="8898AA"/>
                </a:solidFill>
                <a:latin typeface="Poppins Light"/>
              </a:rPr>
              <a:t> </a:t>
            </a:r>
            <a:r>
              <a:rPr sz="1213" b="1" dirty="0" err="1">
                <a:solidFill>
                  <a:srgbClr val="8898AA"/>
                </a:solidFill>
                <a:latin typeface="Poppins Light"/>
              </a:rPr>
              <a:t>ganas</a:t>
            </a:r>
            <a:r>
              <a:rPr sz="1213" b="1" dirty="0">
                <a:solidFill>
                  <a:srgbClr val="8898AA"/>
                </a:solidFill>
                <a:latin typeface="Poppins Light"/>
              </a:rPr>
              <a:t> se suman al capital </a:t>
            </a:r>
            <a:r>
              <a:rPr sz="1213" b="1" dirty="0" err="1">
                <a:solidFill>
                  <a:srgbClr val="8898AA"/>
                </a:solidFill>
                <a:latin typeface="Poppins Light"/>
              </a:rPr>
              <a:t>inicial</a:t>
            </a:r>
            <a:r>
              <a:rPr sz="1213" b="1" dirty="0">
                <a:solidFill>
                  <a:srgbClr val="8898AA"/>
                </a:solidFill>
                <a:latin typeface="Poppins Light"/>
              </a:rPr>
              <a:t> y </a:t>
            </a:r>
            <a:r>
              <a:rPr sz="1213" b="1" dirty="0" err="1">
                <a:solidFill>
                  <a:srgbClr val="8898AA"/>
                </a:solidFill>
                <a:latin typeface="Poppins Light"/>
              </a:rPr>
              <a:t>generan</a:t>
            </a:r>
            <a:r>
              <a:rPr sz="1213" b="1" dirty="0">
                <a:solidFill>
                  <a:srgbClr val="8898AA"/>
                </a:solidFill>
                <a:latin typeface="Poppins Light"/>
              </a:rPr>
              <a:t> </a:t>
            </a:r>
            <a:r>
              <a:rPr sz="1213" b="1" dirty="0" err="1">
                <a:solidFill>
                  <a:srgbClr val="8898AA"/>
                </a:solidFill>
                <a:latin typeface="Poppins Light"/>
              </a:rPr>
              <a:t>nuevos</a:t>
            </a:r>
            <a:r>
              <a:rPr sz="1213" b="1" dirty="0">
                <a:solidFill>
                  <a:srgbClr val="8898AA"/>
                </a:solidFill>
                <a:latin typeface="Poppins Light"/>
              </a:rPr>
              <a:t> </a:t>
            </a:r>
            <a:r>
              <a:rPr sz="1213" b="1" dirty="0" err="1">
                <a:solidFill>
                  <a:srgbClr val="8898AA"/>
                </a:solidFill>
                <a:latin typeface="Poppins Light"/>
              </a:rPr>
              <a:t>intereses</a:t>
            </a:r>
            <a:r>
              <a:rPr sz="1213" b="1" dirty="0">
                <a:solidFill>
                  <a:srgbClr val="8898AA"/>
                </a:solidFill>
                <a:latin typeface="Poppins Light"/>
              </a:rPr>
              <a:t> </a:t>
            </a:r>
            <a:r>
              <a:rPr sz="1213" b="1" dirty="0" err="1">
                <a:solidFill>
                  <a:srgbClr val="8898AA"/>
                </a:solidFill>
                <a:latin typeface="Poppins Light"/>
              </a:rPr>
              <a:t>en</a:t>
            </a:r>
            <a:r>
              <a:rPr sz="1213" b="1" dirty="0">
                <a:solidFill>
                  <a:srgbClr val="8898AA"/>
                </a:solidFill>
                <a:latin typeface="Poppins Light"/>
              </a:rPr>
              <a:t> </a:t>
            </a:r>
            <a:r>
              <a:rPr sz="1213" b="1" dirty="0" err="1">
                <a:solidFill>
                  <a:srgbClr val="8898AA"/>
                </a:solidFill>
                <a:latin typeface="Poppins Light"/>
              </a:rPr>
              <a:t>los</a:t>
            </a:r>
            <a:r>
              <a:rPr sz="1213" b="1" dirty="0">
                <a:solidFill>
                  <a:srgbClr val="8898AA"/>
                </a:solidFill>
                <a:latin typeface="Poppins Light"/>
              </a:rPr>
              <a:t> </a:t>
            </a:r>
            <a:r>
              <a:rPr sz="1213" b="1" dirty="0" err="1">
                <a:solidFill>
                  <a:srgbClr val="8898AA"/>
                </a:solidFill>
                <a:latin typeface="Poppins Light"/>
              </a:rPr>
              <a:t>periodos</a:t>
            </a:r>
            <a:r>
              <a:rPr sz="1213" b="1" dirty="0">
                <a:solidFill>
                  <a:srgbClr val="8898AA"/>
                </a:solidFill>
                <a:latin typeface="Poppins Light"/>
              </a:rPr>
              <a:t> </a:t>
            </a:r>
            <a:r>
              <a:rPr sz="1213" b="1" dirty="0" err="1">
                <a:solidFill>
                  <a:srgbClr val="8898AA"/>
                </a:solidFill>
                <a:latin typeface="Poppins Light"/>
              </a:rPr>
              <a:t>siguientes</a:t>
            </a:r>
            <a:r>
              <a:rPr sz="1213" b="1" dirty="0">
                <a:solidFill>
                  <a:srgbClr val="8898AA"/>
                </a:solidFill>
                <a:latin typeface="Poppins Light"/>
              </a:rPr>
              <a:t>. La </a:t>
            </a:r>
            <a:r>
              <a:rPr sz="1213" b="1" dirty="0" err="1">
                <a:solidFill>
                  <a:srgbClr val="8898AA"/>
                </a:solidFill>
                <a:latin typeface="Poppins Light"/>
              </a:rPr>
              <a:t>regla</a:t>
            </a:r>
            <a:r>
              <a:rPr sz="1213" b="1" dirty="0">
                <a:solidFill>
                  <a:srgbClr val="8898AA"/>
                </a:solidFill>
                <a:latin typeface="Poppins Light"/>
              </a:rPr>
              <a:t> del 72 </a:t>
            </a:r>
            <a:r>
              <a:rPr sz="1213" b="1" dirty="0" err="1">
                <a:solidFill>
                  <a:srgbClr val="8898AA"/>
                </a:solidFill>
                <a:latin typeface="Poppins Light"/>
              </a:rPr>
              <a:t>aproxima</a:t>
            </a:r>
            <a:r>
              <a:rPr sz="1213" b="1" dirty="0">
                <a:solidFill>
                  <a:srgbClr val="8898AA"/>
                </a:solidFill>
                <a:latin typeface="Poppins Light"/>
              </a:rPr>
              <a:t> </a:t>
            </a:r>
            <a:r>
              <a:rPr sz="1213" b="1" dirty="0" err="1">
                <a:solidFill>
                  <a:srgbClr val="8898AA"/>
                </a:solidFill>
                <a:latin typeface="Poppins Light"/>
              </a:rPr>
              <a:t>cada</a:t>
            </a:r>
            <a:r>
              <a:rPr sz="1213" b="1" dirty="0">
                <a:solidFill>
                  <a:srgbClr val="8898AA"/>
                </a:solidFill>
                <a:latin typeface="Poppins Light"/>
              </a:rPr>
              <a:t> </a:t>
            </a:r>
            <a:r>
              <a:rPr sz="1213" b="1" dirty="0" err="1">
                <a:solidFill>
                  <a:srgbClr val="8898AA"/>
                </a:solidFill>
                <a:latin typeface="Poppins Light"/>
              </a:rPr>
              <a:t>cuánto</a:t>
            </a:r>
            <a:r>
              <a:rPr sz="1213" b="1" dirty="0">
                <a:solidFill>
                  <a:srgbClr val="8898AA"/>
                </a:solidFill>
                <a:latin typeface="Poppins Light"/>
              </a:rPr>
              <a:t> se </a:t>
            </a:r>
            <a:r>
              <a:rPr sz="1213" b="1" dirty="0" err="1">
                <a:solidFill>
                  <a:srgbClr val="8898AA"/>
                </a:solidFill>
                <a:latin typeface="Poppins Light"/>
              </a:rPr>
              <a:t>duplica</a:t>
            </a:r>
            <a:r>
              <a:rPr sz="1213" b="1" dirty="0">
                <a:solidFill>
                  <a:srgbClr val="8898AA"/>
                </a:solidFill>
                <a:latin typeface="Poppins Light"/>
              </a:rPr>
              <a:t> </a:t>
            </a:r>
            <a:r>
              <a:rPr sz="1213" b="1" dirty="0" err="1">
                <a:solidFill>
                  <a:srgbClr val="8898AA"/>
                </a:solidFill>
                <a:latin typeface="Poppins Light"/>
              </a:rPr>
              <a:t>tu</a:t>
            </a:r>
            <a:r>
              <a:rPr sz="1213" b="1" dirty="0">
                <a:solidFill>
                  <a:srgbClr val="8898AA"/>
                </a:solidFill>
                <a:latin typeface="Poppins Light"/>
              </a:rPr>
              <a:t> dinero: 72 ÷ </a:t>
            </a:r>
            <a:r>
              <a:rPr sz="1213" b="1" dirty="0" err="1">
                <a:solidFill>
                  <a:srgbClr val="8898AA"/>
                </a:solidFill>
                <a:latin typeface="Poppins Light"/>
              </a:rPr>
              <a:t>tasa</a:t>
            </a:r>
            <a:r>
              <a:rPr sz="1213" b="1" dirty="0">
                <a:solidFill>
                  <a:srgbClr val="8898AA"/>
                </a:solidFill>
                <a:latin typeface="Poppins Light"/>
              </a:rPr>
              <a:t> = </a:t>
            </a:r>
            <a:r>
              <a:rPr sz="1213" b="1" dirty="0" err="1">
                <a:solidFill>
                  <a:srgbClr val="8898AA"/>
                </a:solidFill>
                <a:latin typeface="Poppins Light"/>
              </a:rPr>
              <a:t>años</a:t>
            </a:r>
            <a:r>
              <a:rPr sz="1213" b="1" dirty="0">
                <a:solidFill>
                  <a:srgbClr val="8898AA"/>
                </a:solidFill>
                <a:latin typeface="Poppins Light"/>
              </a:rPr>
              <a:t>.</a:t>
            </a:r>
          </a:p>
        </p:txBody>
      </p:sp>
      <p:sp>
        <p:nvSpPr>
          <p:cNvPr id="9" name="Rectangle 8"/>
          <p:cNvSpPr/>
          <p:nvPr/>
        </p:nvSpPr>
        <p:spPr>
          <a:xfrm>
            <a:off x="554921" y="5632570"/>
            <a:ext cx="9980874" cy="887189"/>
          </a:xfrm>
          <a:prstGeom prst="rect">
            <a:avLst/>
          </a:prstGeom>
          <a:noFill/>
          <a:ln w="22225">
            <a:solidFill>
              <a:srgbClr val="3A426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54492"/>
            <a:endParaRPr sz="1092">
              <a:solidFill>
                <a:prstClr val="white"/>
              </a:solidFill>
              <a:latin typeface="Calibri"/>
            </a:endParaRPr>
          </a:p>
        </p:txBody>
      </p:sp>
      <p:sp>
        <p:nvSpPr>
          <p:cNvPr id="10" name="TextBox 9"/>
          <p:cNvSpPr txBox="1"/>
          <p:nvPr/>
        </p:nvSpPr>
        <p:spPr>
          <a:xfrm>
            <a:off x="776718" y="5826644"/>
            <a:ext cx="8982786" cy="400559"/>
          </a:xfrm>
          <a:prstGeom prst="rect">
            <a:avLst/>
          </a:prstGeom>
          <a:noFill/>
        </p:spPr>
        <p:txBody>
          <a:bodyPr wrap="square" lIns="0" tIns="0" rIns="0" bIns="0">
            <a:spAutoFit/>
          </a:bodyPr>
          <a:lstStyle/>
          <a:p>
            <a:pPr defTabSz="554492">
              <a:lnSpc>
                <a:spcPct val="130000"/>
              </a:lnSpc>
            </a:pPr>
            <a:r>
              <a:rPr sz="1031" b="1">
                <a:solidFill>
                  <a:srgbClr val="FFFFFF"/>
                </a:solidFill>
                <a:latin typeface="Poppins ExtraBold"/>
              </a:rPr>
              <a:t>En 15 años, 5 MDP se convierten en ≈10 MDP con deuda o ≈40 MDP con equity. El interés compuesto hace la diferencia; el costo es la volatilidad en el camino.</a:t>
            </a:r>
          </a:p>
        </p:txBody>
      </p:sp>
      <p:sp>
        <p:nvSpPr>
          <p:cNvPr id="11" name="TextBox 10"/>
          <p:cNvSpPr txBox="1"/>
          <p:nvPr/>
        </p:nvSpPr>
        <p:spPr>
          <a:xfrm>
            <a:off x="554921" y="6570742"/>
            <a:ext cx="9980874" cy="107209"/>
          </a:xfrm>
          <a:prstGeom prst="rect">
            <a:avLst/>
          </a:prstGeom>
          <a:noFill/>
        </p:spPr>
        <p:txBody>
          <a:bodyPr wrap="square" lIns="0" tIns="0" rIns="0" bIns="0">
            <a:spAutoFit/>
          </a:bodyPr>
          <a:lstStyle/>
          <a:p>
            <a:pPr defTabSz="554492">
              <a:lnSpc>
                <a:spcPct val="120000"/>
              </a:lnSpc>
            </a:pPr>
            <a:r>
              <a:rPr sz="606">
                <a:solidFill>
                  <a:srgbClr val="8898AA"/>
                </a:solidFill>
                <a:latin typeface="Poppins Light"/>
              </a:rPr>
              <a:t>Regla del 72: aproximación del tiempo de duplicación. Cifras ilustrativas; no garantizan resultados futuros.</a:t>
            </a:r>
          </a:p>
        </p:txBody>
      </p:sp>
      <p:pic>
        <p:nvPicPr>
          <p:cNvPr id="12" name="Image 1" descr="c_rule72.png">
            <a:extLst>
              <a:ext uri="{FF2B5EF4-FFF2-40B4-BE49-F238E27FC236}">
                <a16:creationId xmlns:a16="http://schemas.microsoft.com/office/drawing/2014/main" id="{3A221683-0483-492E-C1CA-E476A9707885}"/>
              </a:ext>
            </a:extLst>
          </p:cNvPr>
          <p:cNvPicPr>
            <a:picLocks noChangeAspect="1"/>
          </p:cNvPicPr>
          <p:nvPr/>
        </p:nvPicPr>
        <p:blipFill>
          <a:blip r:embed="rId2"/>
          <a:stretch>
            <a:fillRect/>
          </a:stretch>
        </p:blipFill>
        <p:spPr>
          <a:xfrm>
            <a:off x="553271" y="2554053"/>
            <a:ext cx="5627110" cy="2939878"/>
          </a:xfrm>
          <a:prstGeom prst="rect">
            <a:avLst/>
          </a:prstGeom>
        </p:spPr>
      </p:pic>
      <p:grpSp>
        <p:nvGrpSpPr>
          <p:cNvPr id="18" name="Group 17">
            <a:extLst>
              <a:ext uri="{FF2B5EF4-FFF2-40B4-BE49-F238E27FC236}">
                <a16:creationId xmlns:a16="http://schemas.microsoft.com/office/drawing/2014/main" id="{E1E3CEB2-08B1-C8CC-819C-6CFE9B5F69EF}"/>
              </a:ext>
            </a:extLst>
          </p:cNvPr>
          <p:cNvGrpSpPr/>
          <p:nvPr/>
        </p:nvGrpSpPr>
        <p:grpSpPr>
          <a:xfrm>
            <a:off x="6835324" y="2656971"/>
            <a:ext cx="3700471" cy="2758962"/>
            <a:chOff x="11271250" y="4381542"/>
            <a:chExt cx="4251960" cy="2971800"/>
          </a:xfrm>
        </p:grpSpPr>
        <p:sp>
          <p:nvSpPr>
            <p:cNvPr id="13" name="Text 3">
              <a:extLst>
                <a:ext uri="{FF2B5EF4-FFF2-40B4-BE49-F238E27FC236}">
                  <a16:creationId xmlns:a16="http://schemas.microsoft.com/office/drawing/2014/main" id="{2930D3FB-8F8E-B6E5-814D-70D1B5264263}"/>
                </a:ext>
              </a:extLst>
            </p:cNvPr>
            <p:cNvSpPr/>
            <p:nvPr/>
          </p:nvSpPr>
          <p:spPr>
            <a:xfrm>
              <a:off x="11271250" y="4381542"/>
              <a:ext cx="4251960" cy="548640"/>
            </a:xfrm>
            <a:prstGeom prst="rect">
              <a:avLst/>
            </a:prstGeom>
            <a:noFill/>
            <a:ln/>
          </p:spPr>
          <p:txBody>
            <a:bodyPr wrap="square" rtlCol="0" anchor="ctr"/>
            <a:lstStyle/>
            <a:p>
              <a:pPr algn="l" defTabSz="554492" rtl="0">
                <a:lnSpc>
                  <a:spcPct val="105000"/>
                </a:lnSpc>
                <a:defRPr/>
              </a:pPr>
              <a:r>
                <a:rPr lang="en-US" sz="1455" b="1" kern="1200" dirty="0">
                  <a:solidFill>
                    <a:srgbClr val="E6C78A"/>
                  </a:solidFill>
                  <a:latin typeface="Poppins Light" pitchFamily="34" charset="0"/>
                  <a:ea typeface="Poppins Light" pitchFamily="34" charset="-122"/>
                  <a:cs typeface="Poppins Light" pitchFamily="34" charset="-120"/>
                </a:rPr>
                <a:t>72 ÷ tasa = </a:t>
              </a:r>
              <a:r>
                <a:rPr lang="en-US" sz="1455" kern="1200" dirty="0">
                  <a:solidFill>
                    <a:srgbClr val="C8D0E0"/>
                  </a:solidFill>
                  <a:latin typeface="Poppins Light" pitchFamily="34" charset="0"/>
                  <a:ea typeface="Poppins Light" pitchFamily="34" charset="-122"/>
                  <a:cs typeface="Poppins Light" pitchFamily="34" charset="-120"/>
                </a:rPr>
                <a:t>años en que se duplica tu dinero.</a:t>
              </a:r>
              <a:endParaRPr lang="en-US" sz="1455" kern="1200" dirty="0">
                <a:solidFill>
                  <a:prstClr val="black"/>
                </a:solidFill>
                <a:latin typeface="Calibri" panose="020F0502020204030204"/>
                <a:ea typeface="+mn-ea"/>
                <a:cs typeface="+mn-cs"/>
              </a:endParaRPr>
            </a:p>
          </p:txBody>
        </p:sp>
        <p:sp>
          <p:nvSpPr>
            <p:cNvPr id="14" name="Shape 4">
              <a:extLst>
                <a:ext uri="{FF2B5EF4-FFF2-40B4-BE49-F238E27FC236}">
                  <a16:creationId xmlns:a16="http://schemas.microsoft.com/office/drawing/2014/main" id="{6CBC61EA-6AC2-2DBD-944D-A1519A2EB4F0}"/>
                </a:ext>
              </a:extLst>
            </p:cNvPr>
            <p:cNvSpPr/>
            <p:nvPr/>
          </p:nvSpPr>
          <p:spPr>
            <a:xfrm>
              <a:off x="11271250" y="4975902"/>
              <a:ext cx="4251960" cy="1051560"/>
            </a:xfrm>
            <a:prstGeom prst="roundRect">
              <a:avLst>
                <a:gd name="adj" fmla="val 7826"/>
              </a:avLst>
            </a:prstGeom>
            <a:solidFill>
              <a:srgbClr val="16202E"/>
            </a:solidFill>
            <a:ln/>
          </p:spPr>
          <p:txBody>
            <a:bodyPr/>
            <a:lstStyle/>
            <a:p>
              <a:pPr algn="l" defTabSz="554492" rtl="0">
                <a:defRPr/>
              </a:pPr>
              <a:endParaRPr lang="es-ES_tradnl" sz="1940" kern="1200">
                <a:solidFill>
                  <a:prstClr val="black"/>
                </a:solidFill>
                <a:latin typeface="Calibri" panose="020F0502020204030204"/>
                <a:ea typeface="+mn-ea"/>
                <a:cs typeface="+mn-cs"/>
              </a:endParaRPr>
            </a:p>
          </p:txBody>
        </p:sp>
        <p:sp>
          <p:nvSpPr>
            <p:cNvPr id="15" name="Text 5">
              <a:extLst>
                <a:ext uri="{FF2B5EF4-FFF2-40B4-BE49-F238E27FC236}">
                  <a16:creationId xmlns:a16="http://schemas.microsoft.com/office/drawing/2014/main" id="{64A34B46-26E2-9C14-EB43-E5D482009C64}"/>
                </a:ext>
              </a:extLst>
            </p:cNvPr>
            <p:cNvSpPr/>
            <p:nvPr/>
          </p:nvSpPr>
          <p:spPr>
            <a:xfrm>
              <a:off x="11527282" y="5113062"/>
              <a:ext cx="3794760" cy="777240"/>
            </a:xfrm>
            <a:prstGeom prst="rect">
              <a:avLst/>
            </a:prstGeom>
            <a:noFill/>
            <a:ln/>
          </p:spPr>
          <p:txBody>
            <a:bodyPr wrap="square" rtlCol="0" anchor="ctr"/>
            <a:lstStyle/>
            <a:p>
              <a:pPr algn="l" defTabSz="554492" rtl="0">
                <a:lnSpc>
                  <a:spcPct val="105000"/>
                </a:lnSpc>
                <a:defRPr/>
              </a:pPr>
              <a:r>
                <a:rPr lang="en-US" sz="1455" b="1" kern="1200" dirty="0">
                  <a:solidFill>
                    <a:srgbClr val="FFFFFF"/>
                  </a:solidFill>
                  <a:latin typeface="Poppins Light" pitchFamily="34" charset="0"/>
                  <a:ea typeface="Poppins Light" pitchFamily="34" charset="-122"/>
                  <a:cs typeface="Poppins Light" pitchFamily="34" charset="-120"/>
                </a:rPr>
                <a:t>Deuda al 6%  →  </a:t>
              </a:r>
              <a:r>
                <a:rPr lang="en-US" sz="1213" kern="1200" dirty="0">
                  <a:solidFill>
                    <a:srgbClr val="C8D0E0"/>
                  </a:solidFill>
                  <a:latin typeface="Poppins Light" pitchFamily="34" charset="0"/>
                  <a:ea typeface="Poppins Light" pitchFamily="34" charset="-122"/>
                  <a:cs typeface="Poppins Light" pitchFamily="34" charset="-120"/>
                </a:rPr>
                <a:t>~12 años para duplicar (72 ÷ 6).</a:t>
              </a:r>
              <a:endParaRPr lang="en-US" sz="1455" kern="1200" dirty="0">
                <a:solidFill>
                  <a:prstClr val="black"/>
                </a:solidFill>
                <a:latin typeface="Calibri" panose="020F0502020204030204"/>
                <a:ea typeface="+mn-ea"/>
                <a:cs typeface="+mn-cs"/>
              </a:endParaRPr>
            </a:p>
          </p:txBody>
        </p:sp>
        <p:sp>
          <p:nvSpPr>
            <p:cNvPr id="16" name="Shape 6">
              <a:extLst>
                <a:ext uri="{FF2B5EF4-FFF2-40B4-BE49-F238E27FC236}">
                  <a16:creationId xmlns:a16="http://schemas.microsoft.com/office/drawing/2014/main" id="{6B14957E-9810-C2EE-7A89-7EC30D07B1D4}"/>
                </a:ext>
              </a:extLst>
            </p:cNvPr>
            <p:cNvSpPr/>
            <p:nvPr/>
          </p:nvSpPr>
          <p:spPr>
            <a:xfrm>
              <a:off x="11271250" y="6118902"/>
              <a:ext cx="4251960" cy="1234440"/>
            </a:xfrm>
            <a:prstGeom prst="roundRect">
              <a:avLst>
                <a:gd name="adj" fmla="val 6667"/>
              </a:avLst>
            </a:prstGeom>
            <a:solidFill>
              <a:srgbClr val="20304A"/>
            </a:solidFill>
            <a:ln w="12700">
              <a:solidFill>
                <a:srgbClr val="E6C78A"/>
              </a:solidFill>
              <a:prstDash val="solid"/>
            </a:ln>
          </p:spPr>
          <p:txBody>
            <a:bodyPr/>
            <a:lstStyle/>
            <a:p>
              <a:pPr algn="l" defTabSz="554492" rtl="0">
                <a:defRPr/>
              </a:pPr>
              <a:endParaRPr lang="es-ES_tradnl" sz="1940" kern="1200">
                <a:solidFill>
                  <a:prstClr val="black"/>
                </a:solidFill>
                <a:latin typeface="Calibri" panose="020F0502020204030204"/>
                <a:ea typeface="+mn-ea"/>
                <a:cs typeface="+mn-cs"/>
              </a:endParaRPr>
            </a:p>
          </p:txBody>
        </p:sp>
        <p:sp>
          <p:nvSpPr>
            <p:cNvPr id="17" name="Text 7">
              <a:extLst>
                <a:ext uri="{FF2B5EF4-FFF2-40B4-BE49-F238E27FC236}">
                  <a16:creationId xmlns:a16="http://schemas.microsoft.com/office/drawing/2014/main" id="{A3BC697B-84F2-141E-6231-D2F93CAAC7D8}"/>
                </a:ext>
              </a:extLst>
            </p:cNvPr>
            <p:cNvSpPr/>
            <p:nvPr/>
          </p:nvSpPr>
          <p:spPr>
            <a:xfrm>
              <a:off x="11527282" y="6256062"/>
              <a:ext cx="3794760" cy="960120"/>
            </a:xfrm>
            <a:prstGeom prst="rect">
              <a:avLst/>
            </a:prstGeom>
            <a:noFill/>
            <a:ln/>
          </p:spPr>
          <p:txBody>
            <a:bodyPr wrap="square" rtlCol="0" anchor="ctr"/>
            <a:lstStyle/>
            <a:p>
              <a:pPr algn="l" defTabSz="554492" rtl="0">
                <a:lnSpc>
                  <a:spcPct val="105000"/>
                </a:lnSpc>
                <a:defRPr/>
              </a:pPr>
              <a:r>
                <a:rPr lang="en-US" sz="1455" b="1" kern="1200" dirty="0">
                  <a:solidFill>
                    <a:srgbClr val="E6C78A"/>
                  </a:solidFill>
                  <a:latin typeface="Poppins Light" pitchFamily="34" charset="0"/>
                  <a:ea typeface="Poppins Light" pitchFamily="34" charset="-122"/>
                  <a:cs typeface="Poppins Light" pitchFamily="34" charset="-120"/>
                </a:rPr>
                <a:t>Equity ~14%  →  </a:t>
              </a:r>
              <a:r>
                <a:rPr lang="en-US" sz="1213" kern="1200" dirty="0">
                  <a:solidFill>
                    <a:srgbClr val="C8D0E0"/>
                  </a:solidFill>
                  <a:latin typeface="Poppins Light" pitchFamily="34" charset="0"/>
                  <a:ea typeface="Poppins Light" pitchFamily="34" charset="-122"/>
                  <a:cs typeface="Poppins Light" pitchFamily="34" charset="-120"/>
                </a:rPr>
                <a:t>~5 años (10% bolsa de EE. UU. + 4% tipo de cambio): se duplica cada 5 años.</a:t>
              </a:r>
              <a:endParaRPr lang="en-US" sz="1455" kern="1200" dirty="0">
                <a:solidFill>
                  <a:prstClr val="black"/>
                </a:solidFill>
                <a:latin typeface="Calibri" panose="020F0502020204030204"/>
                <a:ea typeface="+mn-ea"/>
                <a:cs typeface="+mn-cs"/>
              </a:endParaRPr>
            </a:p>
          </p:txBody>
        </p:sp>
      </p:grpSp>
      <p:pic>
        <p:nvPicPr>
          <p:cNvPr id="19" name="Image 0" descr="logo_big.png">
            <a:extLst>
              <a:ext uri="{FF2B5EF4-FFF2-40B4-BE49-F238E27FC236}">
                <a16:creationId xmlns:a16="http://schemas.microsoft.com/office/drawing/2014/main" id="{E8D2FE33-9E24-0B95-77B9-3077EB81C73B}"/>
              </a:ext>
            </a:extLst>
          </p:cNvPr>
          <p:cNvPicPr>
            <a:picLocks noChangeAspect="1"/>
          </p:cNvPicPr>
          <p:nvPr/>
        </p:nvPicPr>
        <p:blipFill>
          <a:blip r:embed="rId3"/>
          <a:stretch>
            <a:fillRect/>
          </a:stretch>
        </p:blipFill>
        <p:spPr>
          <a:xfrm>
            <a:off x="10624359" y="6132747"/>
            <a:ext cx="1155094" cy="368741"/>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A0E1A"/>
        </a:solidFill>
        <a:effectLst/>
      </p:bgPr>
    </p:bg>
    <p:spTree>
      <p:nvGrpSpPr>
        <p:cNvPr id="1" name=""/>
        <p:cNvGrpSpPr/>
        <p:nvPr/>
      </p:nvGrpSpPr>
      <p:grpSpPr>
        <a:xfrm>
          <a:off x="0" y="0"/>
          <a:ext cx="0" cy="0"/>
          <a:chOff x="0" y="0"/>
          <a:chExt cx="0" cy="0"/>
        </a:xfrm>
      </p:grpSpPr>
      <p:sp>
        <p:nvSpPr>
          <p:cNvPr id="2" name="TextBox 1"/>
          <p:cNvSpPr txBox="1"/>
          <p:nvPr/>
        </p:nvSpPr>
        <p:spPr>
          <a:xfrm>
            <a:off x="554921" y="338240"/>
            <a:ext cx="4435944" cy="171714"/>
          </a:xfrm>
          <a:prstGeom prst="rect">
            <a:avLst/>
          </a:prstGeom>
          <a:noFill/>
        </p:spPr>
        <p:txBody>
          <a:bodyPr wrap="square" lIns="0" tIns="0" rIns="0" bIns="0">
            <a:spAutoFit/>
          </a:bodyPr>
          <a:lstStyle/>
          <a:p>
            <a:pPr defTabSz="554492">
              <a:lnSpc>
                <a:spcPct val="120000"/>
              </a:lnSpc>
            </a:pPr>
            <a:r>
              <a:rPr sz="970" b="1" dirty="0">
                <a:solidFill>
                  <a:srgbClr val="8898AA"/>
                </a:solidFill>
                <a:latin typeface="Poppins" pitchFamily="2" charset="77"/>
                <a:cs typeface="Poppins" pitchFamily="2" charset="77"/>
              </a:rPr>
              <a:t>La </a:t>
            </a:r>
            <a:r>
              <a:rPr sz="970" b="1" dirty="0" err="1">
                <a:solidFill>
                  <a:srgbClr val="8898AA"/>
                </a:solidFill>
                <a:latin typeface="Poppins" pitchFamily="2" charset="77"/>
                <a:cs typeface="Poppins" pitchFamily="2" charset="77"/>
              </a:rPr>
              <a:t>evidencia</a:t>
            </a:r>
            <a:endParaRPr sz="970" b="1" dirty="0">
              <a:solidFill>
                <a:srgbClr val="8898AA"/>
              </a:solidFill>
              <a:latin typeface="Poppins" pitchFamily="2" charset="77"/>
              <a:cs typeface="Poppins" pitchFamily="2" charset="77"/>
            </a:endParaRPr>
          </a:p>
        </p:txBody>
      </p:sp>
      <p:sp>
        <p:nvSpPr>
          <p:cNvPr id="3" name="Rectangle 2"/>
          <p:cNvSpPr/>
          <p:nvPr/>
        </p:nvSpPr>
        <p:spPr>
          <a:xfrm>
            <a:off x="554921" y="543403"/>
            <a:ext cx="9980874" cy="0"/>
          </a:xfrm>
          <a:prstGeom prst="rect">
            <a:avLst/>
          </a:prstGeom>
          <a:noFill/>
          <a:ln w="9525">
            <a:solidFill>
              <a:srgbClr val="3A426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54492"/>
            <a:endParaRPr sz="1092">
              <a:solidFill>
                <a:prstClr val="white"/>
              </a:solidFill>
              <a:latin typeface="Calibri"/>
            </a:endParaRPr>
          </a:p>
        </p:txBody>
      </p:sp>
      <p:sp>
        <p:nvSpPr>
          <p:cNvPr id="4" name="TextBox 3"/>
          <p:cNvSpPr txBox="1"/>
          <p:nvPr/>
        </p:nvSpPr>
        <p:spPr>
          <a:xfrm>
            <a:off x="554921" y="726386"/>
            <a:ext cx="9980874" cy="503408"/>
          </a:xfrm>
          <a:prstGeom prst="rect">
            <a:avLst/>
          </a:prstGeom>
          <a:noFill/>
        </p:spPr>
        <p:txBody>
          <a:bodyPr wrap="square" lIns="0" tIns="0" rIns="0" bIns="0">
            <a:spAutoFit/>
          </a:bodyPr>
          <a:lstStyle/>
          <a:p>
            <a:pPr defTabSz="554492">
              <a:lnSpc>
                <a:spcPct val="105000"/>
              </a:lnSpc>
            </a:pPr>
            <a:r>
              <a:rPr sz="3153" b="1" dirty="0">
                <a:solidFill>
                  <a:srgbClr val="FFFFFF"/>
                </a:solidFill>
                <a:latin typeface="Poppins ExtraBold"/>
              </a:rPr>
              <a:t>A MÁS TIEMPO,</a:t>
            </a:r>
            <a:r>
              <a:rPr lang="es-ES" sz="3153" b="1" dirty="0">
                <a:solidFill>
                  <a:srgbClr val="FFFFFF"/>
                </a:solidFill>
                <a:latin typeface="Poppins ExtraBold"/>
              </a:rPr>
              <a:t> </a:t>
            </a:r>
            <a:r>
              <a:rPr sz="3153" b="1" dirty="0">
                <a:solidFill>
                  <a:srgbClr val="FFFFFF"/>
                </a:solidFill>
                <a:latin typeface="Poppins ExtraBold"/>
              </a:rPr>
              <a:t>MENOS RIESGO</a:t>
            </a:r>
          </a:p>
        </p:txBody>
      </p:sp>
      <p:sp>
        <p:nvSpPr>
          <p:cNvPr id="9" name="TextBox 8"/>
          <p:cNvSpPr txBox="1"/>
          <p:nvPr/>
        </p:nvSpPr>
        <p:spPr>
          <a:xfrm>
            <a:off x="554921" y="6570742"/>
            <a:ext cx="9980874" cy="219099"/>
          </a:xfrm>
          <a:prstGeom prst="rect">
            <a:avLst/>
          </a:prstGeom>
          <a:noFill/>
        </p:spPr>
        <p:txBody>
          <a:bodyPr wrap="square" lIns="0" tIns="0" rIns="0" bIns="0">
            <a:spAutoFit/>
          </a:bodyPr>
          <a:lstStyle/>
          <a:p>
            <a:pPr algn="l" defTabSz="554492" rtl="0">
              <a:lnSpc>
                <a:spcPct val="120000"/>
              </a:lnSpc>
            </a:pPr>
            <a:r>
              <a:rPr lang="en-US" sz="606" kern="1200" dirty="0">
                <a:solidFill>
                  <a:srgbClr val="8898AA"/>
                </a:solidFill>
                <a:latin typeface="Poppins Light" pitchFamily="34" charset="0"/>
                <a:ea typeface="Poppins Light" pitchFamily="34" charset="-122"/>
                <a:cs typeface="Poppins Light" pitchFamily="34" charset="-120"/>
              </a:rPr>
              <a:t>Fuente: </a:t>
            </a:r>
            <a:r>
              <a:rPr lang="en-US" sz="606" kern="1200" dirty="0" err="1">
                <a:solidFill>
                  <a:srgbClr val="8898AA"/>
                </a:solidFill>
                <a:latin typeface="Poppins Light" pitchFamily="34" charset="0"/>
                <a:ea typeface="Poppins Light" pitchFamily="34" charset="-122"/>
                <a:cs typeface="Poppins Light" pitchFamily="34" charset="-120"/>
              </a:rPr>
              <a:t>análisis</a:t>
            </a:r>
            <a:r>
              <a:rPr lang="en-US" sz="606" kern="1200" dirty="0">
                <a:solidFill>
                  <a:srgbClr val="8898AA"/>
                </a:solidFill>
                <a:latin typeface="Poppins Light" pitchFamily="34" charset="0"/>
                <a:ea typeface="Poppins Light" pitchFamily="34" charset="-122"/>
                <a:cs typeface="Poppins Light" pitchFamily="34" charset="-120"/>
              </a:rPr>
              <a:t> </a:t>
            </a:r>
            <a:r>
              <a:rPr lang="en-US" sz="606" kern="1200" dirty="0" err="1">
                <a:solidFill>
                  <a:srgbClr val="8898AA"/>
                </a:solidFill>
                <a:latin typeface="Poppins Light" pitchFamily="34" charset="0"/>
                <a:ea typeface="Poppins Light" pitchFamily="34" charset="-122"/>
                <a:cs typeface="Poppins Light" pitchFamily="34" charset="-120"/>
              </a:rPr>
              <a:t>propio</a:t>
            </a:r>
            <a:r>
              <a:rPr lang="en-US" sz="606" kern="1200" dirty="0">
                <a:solidFill>
                  <a:srgbClr val="8898AA"/>
                </a:solidFill>
                <a:latin typeface="Poppins Light" pitchFamily="34" charset="0"/>
                <a:ea typeface="Poppins Light" pitchFamily="34" charset="-122"/>
                <a:cs typeface="Poppins Light" pitchFamily="34" charset="-120"/>
              </a:rPr>
              <a:t> </a:t>
            </a:r>
            <a:r>
              <a:rPr lang="en-US" sz="606" kern="1200" dirty="0" err="1">
                <a:solidFill>
                  <a:srgbClr val="8898AA"/>
                </a:solidFill>
                <a:latin typeface="Poppins Light" pitchFamily="34" charset="0"/>
                <a:ea typeface="Poppins Light" pitchFamily="34" charset="-122"/>
                <a:cs typeface="Poppins Light" pitchFamily="34" charset="-120"/>
              </a:rPr>
              <a:t>sobre</a:t>
            </a:r>
            <a:r>
              <a:rPr lang="en-US" sz="606" kern="1200" dirty="0">
                <a:solidFill>
                  <a:srgbClr val="8898AA"/>
                </a:solidFill>
                <a:latin typeface="Poppins Light" pitchFamily="34" charset="0"/>
                <a:ea typeface="Poppins Light" pitchFamily="34" charset="-122"/>
                <a:cs typeface="Poppins Light" pitchFamily="34" charset="-120"/>
              </a:rPr>
              <a:t> SPY (</a:t>
            </a:r>
            <a:r>
              <a:rPr lang="en-US" sz="606" kern="1200" dirty="0" err="1">
                <a:solidFill>
                  <a:srgbClr val="8898AA"/>
                </a:solidFill>
                <a:latin typeface="Poppins Light" pitchFamily="34" charset="0"/>
                <a:ea typeface="Poppins Light" pitchFamily="34" charset="-122"/>
                <a:cs typeface="Poppins Light" pitchFamily="34" charset="-120"/>
              </a:rPr>
              <a:t>rendimiento</a:t>
            </a:r>
            <a:r>
              <a:rPr lang="en-US" sz="606" kern="1200" dirty="0">
                <a:solidFill>
                  <a:srgbClr val="8898AA"/>
                </a:solidFill>
                <a:latin typeface="Poppins Light" pitchFamily="34" charset="0"/>
                <a:ea typeface="Poppins Light" pitchFamily="34" charset="-122"/>
                <a:cs typeface="Poppins Light" pitchFamily="34" charset="-120"/>
              </a:rPr>
              <a:t> total) y FRED DEXMXUS, 03-ene-2000 a 10-jul-2026 (n = 5,862 a </a:t>
            </a:r>
            <a:r>
              <a:rPr lang="en-US" sz="606" kern="1200" dirty="0" err="1">
                <a:solidFill>
                  <a:srgbClr val="8898AA"/>
                </a:solidFill>
                <a:latin typeface="Poppins Light" pitchFamily="34" charset="0"/>
                <a:ea typeface="Poppins Light" pitchFamily="34" charset="-122"/>
                <a:cs typeface="Poppins Light" pitchFamily="34" charset="-120"/>
              </a:rPr>
              <a:t>tres</a:t>
            </a:r>
            <a:r>
              <a:rPr lang="en-US" sz="606" kern="1200" dirty="0">
                <a:solidFill>
                  <a:srgbClr val="8898AA"/>
                </a:solidFill>
                <a:latin typeface="Poppins Light" pitchFamily="34" charset="0"/>
                <a:ea typeface="Poppins Light" pitchFamily="34" charset="-122"/>
                <a:cs typeface="Poppins Light" pitchFamily="34" charset="-120"/>
              </a:rPr>
              <a:t> </a:t>
            </a:r>
            <a:r>
              <a:rPr lang="en-US" sz="606" kern="1200" dirty="0" err="1">
                <a:solidFill>
                  <a:srgbClr val="8898AA"/>
                </a:solidFill>
                <a:latin typeface="Poppins Light" pitchFamily="34" charset="0"/>
                <a:ea typeface="Poppins Light" pitchFamily="34" charset="-122"/>
                <a:cs typeface="Poppins Light" pitchFamily="34" charset="-120"/>
              </a:rPr>
              <a:t>años</a:t>
            </a:r>
            <a:r>
              <a:rPr lang="en-US" sz="606" kern="1200" dirty="0">
                <a:solidFill>
                  <a:srgbClr val="8898AA"/>
                </a:solidFill>
                <a:latin typeface="Poppins Light" pitchFamily="34" charset="0"/>
                <a:ea typeface="Poppins Light" pitchFamily="34" charset="-122"/>
                <a:cs typeface="Poppins Light" pitchFamily="34" charset="-120"/>
              </a:rPr>
              <a:t>). En la </a:t>
            </a:r>
            <a:r>
              <a:rPr lang="en-US" sz="606" kern="1200" dirty="0" err="1">
                <a:solidFill>
                  <a:srgbClr val="8898AA"/>
                </a:solidFill>
                <a:latin typeface="Poppins Light" pitchFamily="34" charset="0"/>
                <a:ea typeface="Poppins Light" pitchFamily="34" charset="-122"/>
                <a:cs typeface="Poppins Light" pitchFamily="34" charset="-120"/>
              </a:rPr>
              <a:t>historia</a:t>
            </a:r>
            <a:r>
              <a:rPr lang="en-US" sz="606" kern="1200" dirty="0">
                <a:solidFill>
                  <a:srgbClr val="8898AA"/>
                </a:solidFill>
                <a:latin typeface="Poppins Light" pitchFamily="34" charset="0"/>
                <a:ea typeface="Poppins Light" pitchFamily="34" charset="-122"/>
                <a:cs typeface="Poppins Light" pitchFamily="34" charset="-120"/>
              </a:rPr>
              <a:t> completa </a:t>
            </a:r>
            <a:r>
              <a:rPr lang="en-US" sz="606" kern="1200" dirty="0" err="1">
                <a:solidFill>
                  <a:srgbClr val="8898AA"/>
                </a:solidFill>
                <a:latin typeface="Poppins Light" pitchFamily="34" charset="0"/>
                <a:ea typeface="Poppins Light" pitchFamily="34" charset="-122"/>
                <a:cs typeface="Poppins Light" pitchFamily="34" charset="-120"/>
              </a:rPr>
              <a:t>desde</a:t>
            </a:r>
            <a:r>
              <a:rPr lang="en-US" sz="606" kern="1200" dirty="0">
                <a:solidFill>
                  <a:srgbClr val="8898AA"/>
                </a:solidFill>
                <a:latin typeface="Poppins Light" pitchFamily="34" charset="0"/>
                <a:ea typeface="Poppins Light" pitchFamily="34" charset="-122"/>
                <a:cs typeface="Poppins Light" pitchFamily="34" charset="-120"/>
              </a:rPr>
              <a:t> 2000, </a:t>
            </a:r>
            <a:r>
              <a:rPr lang="en-US" sz="606" kern="1200" dirty="0" err="1">
                <a:solidFill>
                  <a:srgbClr val="8898AA"/>
                </a:solidFill>
                <a:latin typeface="Poppins Light" pitchFamily="34" charset="0"/>
                <a:ea typeface="Poppins Light" pitchFamily="34" charset="-122"/>
                <a:cs typeface="Poppins Light" pitchFamily="34" charset="-120"/>
              </a:rPr>
              <a:t>el</a:t>
            </a:r>
            <a:r>
              <a:rPr lang="en-US" sz="606" kern="1200" dirty="0">
                <a:solidFill>
                  <a:srgbClr val="8898AA"/>
                </a:solidFill>
                <a:latin typeface="Poppins Light" pitchFamily="34" charset="0"/>
                <a:ea typeface="Poppins Light" pitchFamily="34" charset="-122"/>
                <a:cs typeface="Poppins Light" pitchFamily="34" charset="-120"/>
              </a:rPr>
              <a:t> 88.2% de las </a:t>
            </a:r>
            <a:r>
              <a:rPr lang="en-US" sz="606" kern="1200" dirty="0" err="1">
                <a:solidFill>
                  <a:srgbClr val="8898AA"/>
                </a:solidFill>
                <a:latin typeface="Poppins Light" pitchFamily="34" charset="0"/>
                <a:ea typeface="Poppins Light" pitchFamily="34" charset="-122"/>
                <a:cs typeface="Poppins Light" pitchFamily="34" charset="-120"/>
              </a:rPr>
              <a:t>ventanas</a:t>
            </a:r>
            <a:r>
              <a:rPr lang="en-US" sz="606" kern="1200" dirty="0">
                <a:solidFill>
                  <a:srgbClr val="8898AA"/>
                </a:solidFill>
                <a:latin typeface="Poppins Light" pitchFamily="34" charset="0"/>
                <a:ea typeface="Poppins Light" pitchFamily="34" charset="-122"/>
                <a:cs typeface="Poppins Light" pitchFamily="34" charset="-120"/>
              </a:rPr>
              <a:t> de 3 </a:t>
            </a:r>
            <a:r>
              <a:rPr lang="en-US" sz="606" kern="1200" dirty="0" err="1">
                <a:solidFill>
                  <a:srgbClr val="8898AA"/>
                </a:solidFill>
                <a:latin typeface="Poppins Light" pitchFamily="34" charset="0"/>
                <a:ea typeface="Poppins Light" pitchFamily="34" charset="-122"/>
                <a:cs typeface="Poppins Light" pitchFamily="34" charset="-120"/>
              </a:rPr>
              <a:t>años</a:t>
            </a:r>
            <a:r>
              <a:rPr lang="en-US" sz="606" kern="1200" dirty="0">
                <a:solidFill>
                  <a:srgbClr val="8898AA"/>
                </a:solidFill>
                <a:latin typeface="Poppins Light" pitchFamily="34" charset="0"/>
                <a:ea typeface="Poppins Light" pitchFamily="34" charset="-122"/>
                <a:cs typeface="Poppins Light" pitchFamily="34" charset="-120"/>
              </a:rPr>
              <a:t> </a:t>
            </a:r>
            <a:r>
              <a:rPr lang="en-US" sz="606" kern="1200" dirty="0" err="1">
                <a:solidFill>
                  <a:srgbClr val="8898AA"/>
                </a:solidFill>
                <a:latin typeface="Poppins Light" pitchFamily="34" charset="0"/>
                <a:ea typeface="Poppins Light" pitchFamily="34" charset="-122"/>
                <a:cs typeface="Poppins Light" pitchFamily="34" charset="-120"/>
              </a:rPr>
              <a:t>ganó</a:t>
            </a:r>
            <a:r>
              <a:rPr lang="en-US" sz="606" kern="1200" dirty="0">
                <a:solidFill>
                  <a:srgbClr val="8898AA"/>
                </a:solidFill>
                <a:latin typeface="Poppins Light" pitchFamily="34" charset="0"/>
                <a:ea typeface="Poppins Light" pitchFamily="34" charset="-122"/>
                <a:cs typeface="Poppins Light" pitchFamily="34" charset="-120"/>
              </a:rPr>
              <a:t>. </a:t>
            </a:r>
            <a:r>
              <a:rPr lang="en-US" sz="606" kern="1200" dirty="0" err="1">
                <a:solidFill>
                  <a:srgbClr val="8898AA"/>
                </a:solidFill>
                <a:latin typeface="Poppins Light" pitchFamily="34" charset="0"/>
                <a:ea typeface="Poppins Light" pitchFamily="34" charset="-122"/>
                <a:cs typeface="Poppins Light" pitchFamily="34" charset="-120"/>
              </a:rPr>
              <a:t>Rendimientos</a:t>
            </a:r>
            <a:r>
              <a:rPr lang="en-US" sz="606" kern="1200" dirty="0">
                <a:solidFill>
                  <a:srgbClr val="8898AA"/>
                </a:solidFill>
                <a:latin typeface="Poppins Light" pitchFamily="34" charset="0"/>
                <a:ea typeface="Poppins Light" pitchFamily="34" charset="-122"/>
                <a:cs typeface="Poppins Light" pitchFamily="34" charset="-120"/>
              </a:rPr>
              <a:t> </a:t>
            </a:r>
            <a:r>
              <a:rPr lang="en-US" sz="606" kern="1200" dirty="0" err="1">
                <a:solidFill>
                  <a:srgbClr val="8898AA"/>
                </a:solidFill>
                <a:latin typeface="Poppins Light" pitchFamily="34" charset="0"/>
                <a:ea typeface="Poppins Light" pitchFamily="34" charset="-122"/>
                <a:cs typeface="Poppins Light" pitchFamily="34" charset="-120"/>
              </a:rPr>
              <a:t>pasados</a:t>
            </a:r>
            <a:r>
              <a:rPr lang="en-US" sz="606" kern="1200" dirty="0">
                <a:solidFill>
                  <a:srgbClr val="8898AA"/>
                </a:solidFill>
                <a:latin typeface="Poppins Light" pitchFamily="34" charset="0"/>
                <a:ea typeface="Poppins Light" pitchFamily="34" charset="-122"/>
                <a:cs typeface="Poppins Light" pitchFamily="34" charset="-120"/>
              </a:rPr>
              <a:t> no </a:t>
            </a:r>
            <a:r>
              <a:rPr lang="en-US" sz="606" kern="1200" dirty="0" err="1">
                <a:solidFill>
                  <a:srgbClr val="8898AA"/>
                </a:solidFill>
                <a:latin typeface="Poppins Light" pitchFamily="34" charset="0"/>
                <a:ea typeface="Poppins Light" pitchFamily="34" charset="-122"/>
                <a:cs typeface="Poppins Light" pitchFamily="34" charset="-120"/>
              </a:rPr>
              <a:t>garantizan</a:t>
            </a:r>
            <a:r>
              <a:rPr lang="en-US" sz="606" kern="1200" dirty="0">
                <a:solidFill>
                  <a:srgbClr val="8898AA"/>
                </a:solidFill>
                <a:latin typeface="Poppins Light" pitchFamily="34" charset="0"/>
                <a:ea typeface="Poppins Light" pitchFamily="34" charset="-122"/>
                <a:cs typeface="Poppins Light" pitchFamily="34" charset="-120"/>
              </a:rPr>
              <a:t> </a:t>
            </a:r>
            <a:r>
              <a:rPr lang="en-US" sz="606" kern="1200" dirty="0" err="1">
                <a:solidFill>
                  <a:srgbClr val="8898AA"/>
                </a:solidFill>
                <a:latin typeface="Poppins Light" pitchFamily="34" charset="0"/>
                <a:ea typeface="Poppins Light" pitchFamily="34" charset="-122"/>
                <a:cs typeface="Poppins Light" pitchFamily="34" charset="-120"/>
              </a:rPr>
              <a:t>resultados</a:t>
            </a:r>
            <a:r>
              <a:rPr lang="en-US" sz="606" kern="1200" dirty="0">
                <a:solidFill>
                  <a:srgbClr val="8898AA"/>
                </a:solidFill>
                <a:latin typeface="Poppins Light" pitchFamily="34" charset="0"/>
                <a:ea typeface="Poppins Light" pitchFamily="34" charset="-122"/>
                <a:cs typeface="Poppins Light" pitchFamily="34" charset="-120"/>
              </a:rPr>
              <a:t> </a:t>
            </a:r>
            <a:r>
              <a:rPr lang="en-US" sz="606" kern="1200" dirty="0" err="1">
                <a:solidFill>
                  <a:srgbClr val="8898AA"/>
                </a:solidFill>
                <a:latin typeface="Poppins Light" pitchFamily="34" charset="0"/>
                <a:ea typeface="Poppins Light" pitchFamily="34" charset="-122"/>
                <a:cs typeface="Poppins Light" pitchFamily="34" charset="-120"/>
              </a:rPr>
              <a:t>futuros</a:t>
            </a:r>
            <a:r>
              <a:rPr lang="en-US" sz="606" kern="1200" dirty="0">
                <a:solidFill>
                  <a:srgbClr val="8898AA"/>
                </a:solidFill>
                <a:latin typeface="Poppins Light" pitchFamily="34" charset="0"/>
                <a:ea typeface="Poppins Light" pitchFamily="34" charset="-122"/>
                <a:cs typeface="Poppins Light" pitchFamily="34" charset="-120"/>
              </a:rPr>
              <a:t>.</a:t>
            </a:r>
            <a:endParaRPr lang="en-US" sz="606" kern="1200" dirty="0">
              <a:solidFill>
                <a:prstClr val="black"/>
              </a:solidFill>
              <a:latin typeface="Calibri" panose="020F0502020204030204"/>
            </a:endParaRPr>
          </a:p>
          <a:p>
            <a:pPr defTabSz="554492">
              <a:lnSpc>
                <a:spcPct val="120000"/>
              </a:lnSpc>
            </a:pPr>
            <a:r>
              <a:rPr sz="606" dirty="0">
                <a:solidFill>
                  <a:srgbClr val="8898AA"/>
                </a:solidFill>
                <a:latin typeface="Poppins Light"/>
              </a:rPr>
              <a:t>.</a:t>
            </a:r>
          </a:p>
        </p:txBody>
      </p:sp>
      <p:sp>
        <p:nvSpPr>
          <p:cNvPr id="10" name="TextBox 9">
            <a:extLst>
              <a:ext uri="{FF2B5EF4-FFF2-40B4-BE49-F238E27FC236}">
                <a16:creationId xmlns:a16="http://schemas.microsoft.com/office/drawing/2014/main" id="{63C0B624-CA78-3F8F-0AE2-0523379271CF}"/>
              </a:ext>
            </a:extLst>
          </p:cNvPr>
          <p:cNvSpPr txBox="1"/>
          <p:nvPr/>
        </p:nvSpPr>
        <p:spPr>
          <a:xfrm>
            <a:off x="554921" y="1313010"/>
            <a:ext cx="9980874" cy="228652"/>
          </a:xfrm>
          <a:prstGeom prst="rect">
            <a:avLst/>
          </a:prstGeom>
          <a:noFill/>
        </p:spPr>
        <p:txBody>
          <a:bodyPr wrap="square" lIns="0" tIns="0" rIns="0" bIns="0">
            <a:spAutoFit/>
          </a:bodyPr>
          <a:lstStyle/>
          <a:p>
            <a:pPr defTabSz="554492">
              <a:lnSpc>
                <a:spcPct val="130000"/>
              </a:lnSpc>
            </a:pPr>
            <a:r>
              <a:rPr lang="es-ES" sz="1213" b="1" dirty="0">
                <a:solidFill>
                  <a:srgbClr val="8898AA"/>
                </a:solidFill>
                <a:latin typeface="Poppins Light"/>
              </a:rPr>
              <a:t>A un día es casi una moneda al aire; a tres años, casi seguro.</a:t>
            </a:r>
            <a:endParaRPr sz="1213" b="1" dirty="0">
              <a:solidFill>
                <a:srgbClr val="8898AA"/>
              </a:solidFill>
              <a:latin typeface="Poppins Light"/>
            </a:endParaRPr>
          </a:p>
        </p:txBody>
      </p:sp>
      <p:pic>
        <p:nvPicPr>
          <p:cNvPr id="11" name="Image 1" descr="c_prob.png">
            <a:extLst>
              <a:ext uri="{FF2B5EF4-FFF2-40B4-BE49-F238E27FC236}">
                <a16:creationId xmlns:a16="http://schemas.microsoft.com/office/drawing/2014/main" id="{CF21890C-ABA9-5D80-A9BA-5CAFEE2D6A28}"/>
              </a:ext>
            </a:extLst>
          </p:cNvPr>
          <p:cNvPicPr>
            <a:picLocks noChangeAspect="1"/>
          </p:cNvPicPr>
          <p:nvPr/>
        </p:nvPicPr>
        <p:blipFill>
          <a:blip r:embed="rId2"/>
          <a:stretch>
            <a:fillRect/>
          </a:stretch>
        </p:blipFill>
        <p:spPr>
          <a:xfrm>
            <a:off x="554921" y="2135183"/>
            <a:ext cx="7298454" cy="3696620"/>
          </a:xfrm>
          <a:prstGeom prst="rect">
            <a:avLst/>
          </a:prstGeom>
        </p:spPr>
      </p:pic>
      <p:grpSp>
        <p:nvGrpSpPr>
          <p:cNvPr id="21" name="Group 20">
            <a:extLst>
              <a:ext uri="{FF2B5EF4-FFF2-40B4-BE49-F238E27FC236}">
                <a16:creationId xmlns:a16="http://schemas.microsoft.com/office/drawing/2014/main" id="{6B199E79-E6D0-5F55-2118-9F3755519157}"/>
              </a:ext>
            </a:extLst>
          </p:cNvPr>
          <p:cNvGrpSpPr/>
          <p:nvPr/>
        </p:nvGrpSpPr>
        <p:grpSpPr>
          <a:xfrm>
            <a:off x="8082933" y="2036796"/>
            <a:ext cx="3789035" cy="3794957"/>
            <a:chOff x="14596618" y="3358828"/>
            <a:chExt cx="3520440" cy="3392424"/>
          </a:xfrm>
        </p:grpSpPr>
        <p:sp>
          <p:nvSpPr>
            <p:cNvPr id="12" name="Shape 3">
              <a:extLst>
                <a:ext uri="{FF2B5EF4-FFF2-40B4-BE49-F238E27FC236}">
                  <a16:creationId xmlns:a16="http://schemas.microsoft.com/office/drawing/2014/main" id="{F752A089-7CAD-2126-1B15-3C99BD600F9A}"/>
                </a:ext>
              </a:extLst>
            </p:cNvPr>
            <p:cNvSpPr/>
            <p:nvPr/>
          </p:nvSpPr>
          <p:spPr>
            <a:xfrm>
              <a:off x="14596618" y="3358828"/>
              <a:ext cx="3520440" cy="1051560"/>
            </a:xfrm>
            <a:prstGeom prst="roundRect">
              <a:avLst>
                <a:gd name="adj" fmla="val 7826"/>
              </a:avLst>
            </a:prstGeom>
            <a:solidFill>
              <a:srgbClr val="16202E"/>
            </a:solidFill>
            <a:ln/>
          </p:spPr>
          <p:txBody>
            <a:bodyPr/>
            <a:lstStyle/>
            <a:p>
              <a:pPr algn="l" defTabSz="554492" rtl="0">
                <a:defRPr/>
              </a:pPr>
              <a:endParaRPr lang="es-ES_tradnl" sz="2426" kern="1200">
                <a:solidFill>
                  <a:prstClr val="black"/>
                </a:solidFill>
                <a:latin typeface="Calibri" panose="020F0502020204030204"/>
                <a:ea typeface="+mn-ea"/>
                <a:cs typeface="+mn-cs"/>
              </a:endParaRPr>
            </a:p>
          </p:txBody>
        </p:sp>
        <p:sp>
          <p:nvSpPr>
            <p:cNvPr id="13" name="Text 4">
              <a:extLst>
                <a:ext uri="{FF2B5EF4-FFF2-40B4-BE49-F238E27FC236}">
                  <a16:creationId xmlns:a16="http://schemas.microsoft.com/office/drawing/2014/main" id="{1DA7E255-A4B7-085C-1156-432B3ECEB40B}"/>
                </a:ext>
              </a:extLst>
            </p:cNvPr>
            <p:cNvSpPr/>
            <p:nvPr/>
          </p:nvSpPr>
          <p:spPr>
            <a:xfrm>
              <a:off x="14852650" y="3486844"/>
              <a:ext cx="3063240" cy="502920"/>
            </a:xfrm>
            <a:prstGeom prst="rect">
              <a:avLst/>
            </a:prstGeom>
            <a:noFill/>
            <a:ln/>
          </p:spPr>
          <p:txBody>
            <a:bodyPr wrap="square" rtlCol="0" anchor="ctr"/>
            <a:lstStyle/>
            <a:p>
              <a:pPr algn="l" defTabSz="554492" rtl="0">
                <a:defRPr/>
              </a:pPr>
              <a:r>
                <a:rPr lang="en-US" sz="2911" b="1" kern="1200" dirty="0">
                  <a:solidFill>
                    <a:srgbClr val="E6C78A"/>
                  </a:solidFill>
                  <a:latin typeface="Poppins" pitchFamily="34" charset="0"/>
                  <a:ea typeface="Poppins" pitchFamily="34" charset="-122"/>
                  <a:cs typeface="Poppins" pitchFamily="34" charset="-120"/>
                </a:rPr>
                <a:t>100%</a:t>
              </a:r>
              <a:endParaRPr lang="en-US" sz="2911" kern="1200" dirty="0">
                <a:solidFill>
                  <a:prstClr val="black"/>
                </a:solidFill>
                <a:latin typeface="Calibri" panose="020F0502020204030204"/>
                <a:ea typeface="+mn-ea"/>
                <a:cs typeface="+mn-cs"/>
              </a:endParaRPr>
            </a:p>
          </p:txBody>
        </p:sp>
        <p:sp>
          <p:nvSpPr>
            <p:cNvPr id="14" name="Text 5">
              <a:extLst>
                <a:ext uri="{FF2B5EF4-FFF2-40B4-BE49-F238E27FC236}">
                  <a16:creationId xmlns:a16="http://schemas.microsoft.com/office/drawing/2014/main" id="{0352725C-CB6E-5C86-83AB-80C0E35CC809}"/>
                </a:ext>
              </a:extLst>
            </p:cNvPr>
            <p:cNvSpPr/>
            <p:nvPr/>
          </p:nvSpPr>
          <p:spPr>
            <a:xfrm>
              <a:off x="14852650" y="3962332"/>
              <a:ext cx="3063240" cy="411480"/>
            </a:xfrm>
            <a:prstGeom prst="rect">
              <a:avLst/>
            </a:prstGeom>
            <a:noFill/>
            <a:ln/>
          </p:spPr>
          <p:txBody>
            <a:bodyPr wrap="square" rtlCol="0" anchor="ctr"/>
            <a:lstStyle/>
            <a:p>
              <a:pPr algn="l" defTabSz="554492" rtl="0">
                <a:lnSpc>
                  <a:spcPct val="98000"/>
                </a:lnSpc>
                <a:defRPr/>
              </a:pPr>
              <a:r>
                <a:rPr lang="en-US" sz="1455" kern="1200" dirty="0">
                  <a:solidFill>
                    <a:srgbClr val="C8D0E0"/>
                  </a:solidFill>
                  <a:latin typeface="Poppins Light" pitchFamily="34" charset="0"/>
                  <a:ea typeface="Poppins Light" pitchFamily="34" charset="-122"/>
                  <a:cs typeface="Poppins Light" pitchFamily="34" charset="-120"/>
                </a:rPr>
                <a:t>de las ventanas de 3 años terminó en ganancia en casi 20 años</a:t>
              </a:r>
              <a:endParaRPr lang="en-US" sz="1455" kern="1200" dirty="0">
                <a:solidFill>
                  <a:prstClr val="black"/>
                </a:solidFill>
                <a:latin typeface="Calibri" panose="020F0502020204030204"/>
                <a:ea typeface="+mn-ea"/>
                <a:cs typeface="+mn-cs"/>
              </a:endParaRPr>
            </a:p>
          </p:txBody>
        </p:sp>
        <p:sp>
          <p:nvSpPr>
            <p:cNvPr id="15" name="Shape 6">
              <a:extLst>
                <a:ext uri="{FF2B5EF4-FFF2-40B4-BE49-F238E27FC236}">
                  <a16:creationId xmlns:a16="http://schemas.microsoft.com/office/drawing/2014/main" id="{A9D70980-09F0-1A2E-59C1-72E9B5D04F56}"/>
                </a:ext>
              </a:extLst>
            </p:cNvPr>
            <p:cNvSpPr/>
            <p:nvPr/>
          </p:nvSpPr>
          <p:spPr>
            <a:xfrm>
              <a:off x="14596618" y="4529260"/>
              <a:ext cx="3520440" cy="1051560"/>
            </a:xfrm>
            <a:prstGeom prst="roundRect">
              <a:avLst>
                <a:gd name="adj" fmla="val 7826"/>
              </a:avLst>
            </a:prstGeom>
            <a:solidFill>
              <a:srgbClr val="16202E"/>
            </a:solidFill>
            <a:ln/>
          </p:spPr>
          <p:txBody>
            <a:bodyPr/>
            <a:lstStyle/>
            <a:p>
              <a:pPr algn="l" defTabSz="554492" rtl="0">
                <a:defRPr/>
              </a:pPr>
              <a:endParaRPr lang="es-ES_tradnl" sz="2426" kern="1200">
                <a:solidFill>
                  <a:prstClr val="black"/>
                </a:solidFill>
                <a:latin typeface="Calibri" panose="020F0502020204030204"/>
                <a:ea typeface="+mn-ea"/>
                <a:cs typeface="+mn-cs"/>
              </a:endParaRPr>
            </a:p>
          </p:txBody>
        </p:sp>
        <p:sp>
          <p:nvSpPr>
            <p:cNvPr id="16" name="Text 7">
              <a:extLst>
                <a:ext uri="{FF2B5EF4-FFF2-40B4-BE49-F238E27FC236}">
                  <a16:creationId xmlns:a16="http://schemas.microsoft.com/office/drawing/2014/main" id="{F56B67C8-09D8-03F6-6150-8403484171C1}"/>
                </a:ext>
              </a:extLst>
            </p:cNvPr>
            <p:cNvSpPr/>
            <p:nvPr/>
          </p:nvSpPr>
          <p:spPr>
            <a:xfrm>
              <a:off x="14852650" y="4657276"/>
              <a:ext cx="3063240" cy="502920"/>
            </a:xfrm>
            <a:prstGeom prst="rect">
              <a:avLst/>
            </a:prstGeom>
            <a:noFill/>
            <a:ln/>
          </p:spPr>
          <p:txBody>
            <a:bodyPr wrap="square" rtlCol="0" anchor="ctr"/>
            <a:lstStyle/>
            <a:p>
              <a:pPr algn="l" defTabSz="554492" rtl="0">
                <a:defRPr/>
              </a:pPr>
              <a:r>
                <a:rPr lang="en-US" sz="2911" b="1" kern="1200" dirty="0">
                  <a:solidFill>
                    <a:srgbClr val="E6C78A"/>
                  </a:solidFill>
                  <a:latin typeface="Poppins" pitchFamily="34" charset="0"/>
                  <a:ea typeface="Poppins" pitchFamily="34" charset="-122"/>
                  <a:cs typeface="Poppins" pitchFamily="34" charset="-120"/>
                </a:rPr>
                <a:t>100%</a:t>
              </a:r>
              <a:endParaRPr lang="en-US" sz="2911" kern="1200" dirty="0">
                <a:solidFill>
                  <a:prstClr val="black"/>
                </a:solidFill>
                <a:latin typeface="Calibri" panose="020F0502020204030204"/>
                <a:ea typeface="+mn-ea"/>
                <a:cs typeface="+mn-cs"/>
              </a:endParaRPr>
            </a:p>
          </p:txBody>
        </p:sp>
        <p:sp>
          <p:nvSpPr>
            <p:cNvPr id="17" name="Text 8">
              <a:extLst>
                <a:ext uri="{FF2B5EF4-FFF2-40B4-BE49-F238E27FC236}">
                  <a16:creationId xmlns:a16="http://schemas.microsoft.com/office/drawing/2014/main" id="{A409214B-98D1-1CC5-76A4-B5F8E3764FD2}"/>
                </a:ext>
              </a:extLst>
            </p:cNvPr>
            <p:cNvSpPr/>
            <p:nvPr/>
          </p:nvSpPr>
          <p:spPr>
            <a:xfrm>
              <a:off x="14852650" y="5132764"/>
              <a:ext cx="3063240" cy="411480"/>
            </a:xfrm>
            <a:prstGeom prst="rect">
              <a:avLst/>
            </a:prstGeom>
            <a:noFill/>
            <a:ln/>
          </p:spPr>
          <p:txBody>
            <a:bodyPr wrap="square" rtlCol="0" anchor="ctr"/>
            <a:lstStyle/>
            <a:p>
              <a:pPr algn="l" defTabSz="554492" rtl="0">
                <a:lnSpc>
                  <a:spcPct val="98000"/>
                </a:lnSpc>
                <a:defRPr/>
              </a:pPr>
              <a:r>
                <a:rPr lang="en-US" sz="1455" kern="1200" dirty="0">
                  <a:solidFill>
                    <a:srgbClr val="C8D0E0"/>
                  </a:solidFill>
                  <a:latin typeface="Poppins Light" pitchFamily="34" charset="0"/>
                  <a:ea typeface="Poppins Light" pitchFamily="34" charset="-122"/>
                  <a:cs typeface="Poppins Light" pitchFamily="34" charset="-120"/>
                </a:rPr>
                <a:t>de las ventanas de 5 años terminó en ganancia en casi 30 años</a:t>
              </a:r>
              <a:endParaRPr lang="en-US" sz="1455" kern="1200" dirty="0">
                <a:solidFill>
                  <a:prstClr val="black"/>
                </a:solidFill>
                <a:latin typeface="Calibri" panose="020F0502020204030204"/>
                <a:ea typeface="+mn-ea"/>
                <a:cs typeface="+mn-cs"/>
              </a:endParaRPr>
            </a:p>
          </p:txBody>
        </p:sp>
        <p:sp>
          <p:nvSpPr>
            <p:cNvPr id="18" name="Shape 9">
              <a:extLst>
                <a:ext uri="{FF2B5EF4-FFF2-40B4-BE49-F238E27FC236}">
                  <a16:creationId xmlns:a16="http://schemas.microsoft.com/office/drawing/2014/main" id="{28E46833-ED79-1E16-A1BE-D7CAACED2172}"/>
                </a:ext>
              </a:extLst>
            </p:cNvPr>
            <p:cNvSpPr/>
            <p:nvPr/>
          </p:nvSpPr>
          <p:spPr>
            <a:xfrm>
              <a:off x="14596618" y="5699692"/>
              <a:ext cx="3520440" cy="1051560"/>
            </a:xfrm>
            <a:prstGeom prst="roundRect">
              <a:avLst>
                <a:gd name="adj" fmla="val 7826"/>
              </a:avLst>
            </a:prstGeom>
            <a:solidFill>
              <a:srgbClr val="16202E"/>
            </a:solidFill>
            <a:ln/>
          </p:spPr>
          <p:txBody>
            <a:bodyPr/>
            <a:lstStyle/>
            <a:p>
              <a:pPr algn="l" defTabSz="554492" rtl="0">
                <a:defRPr/>
              </a:pPr>
              <a:endParaRPr lang="es-ES_tradnl" sz="2426" kern="1200">
                <a:solidFill>
                  <a:prstClr val="black"/>
                </a:solidFill>
                <a:latin typeface="Calibri" panose="020F0502020204030204"/>
                <a:ea typeface="+mn-ea"/>
                <a:cs typeface="+mn-cs"/>
              </a:endParaRPr>
            </a:p>
          </p:txBody>
        </p:sp>
        <p:sp>
          <p:nvSpPr>
            <p:cNvPr id="19" name="Text 10">
              <a:extLst>
                <a:ext uri="{FF2B5EF4-FFF2-40B4-BE49-F238E27FC236}">
                  <a16:creationId xmlns:a16="http://schemas.microsoft.com/office/drawing/2014/main" id="{344C05EB-8AB4-7919-1C62-C1EAA3438988}"/>
                </a:ext>
              </a:extLst>
            </p:cNvPr>
            <p:cNvSpPr/>
            <p:nvPr/>
          </p:nvSpPr>
          <p:spPr>
            <a:xfrm>
              <a:off x="14852650" y="5827708"/>
              <a:ext cx="3063240" cy="502920"/>
            </a:xfrm>
            <a:prstGeom prst="rect">
              <a:avLst/>
            </a:prstGeom>
            <a:noFill/>
            <a:ln/>
          </p:spPr>
          <p:txBody>
            <a:bodyPr wrap="square" rtlCol="0" anchor="ctr"/>
            <a:lstStyle/>
            <a:p>
              <a:pPr algn="l" defTabSz="554492" rtl="0">
                <a:defRPr/>
              </a:pPr>
              <a:r>
                <a:rPr lang="en-US" sz="2911" b="1" kern="1200" dirty="0">
                  <a:solidFill>
                    <a:srgbClr val="FFFFFF"/>
                  </a:solidFill>
                  <a:latin typeface="Poppins" pitchFamily="34" charset="0"/>
                  <a:ea typeface="Poppins" pitchFamily="34" charset="-122"/>
                  <a:cs typeface="Poppins" pitchFamily="34" charset="-120"/>
                </a:rPr>
                <a:t>El tiempo</a:t>
              </a:r>
              <a:endParaRPr lang="en-US" sz="2911" kern="1200" dirty="0">
                <a:solidFill>
                  <a:prstClr val="black"/>
                </a:solidFill>
                <a:latin typeface="Calibri" panose="020F0502020204030204"/>
                <a:ea typeface="+mn-ea"/>
                <a:cs typeface="+mn-cs"/>
              </a:endParaRPr>
            </a:p>
          </p:txBody>
        </p:sp>
        <p:sp>
          <p:nvSpPr>
            <p:cNvPr id="20" name="Text 11">
              <a:extLst>
                <a:ext uri="{FF2B5EF4-FFF2-40B4-BE49-F238E27FC236}">
                  <a16:creationId xmlns:a16="http://schemas.microsoft.com/office/drawing/2014/main" id="{14A9250D-B94E-8829-DA08-A4E86C37C668}"/>
                </a:ext>
              </a:extLst>
            </p:cNvPr>
            <p:cNvSpPr/>
            <p:nvPr/>
          </p:nvSpPr>
          <p:spPr>
            <a:xfrm>
              <a:off x="14852650" y="6303196"/>
              <a:ext cx="3063240" cy="411480"/>
            </a:xfrm>
            <a:prstGeom prst="rect">
              <a:avLst/>
            </a:prstGeom>
            <a:noFill/>
            <a:ln/>
          </p:spPr>
          <p:txBody>
            <a:bodyPr wrap="square" rtlCol="0" anchor="ctr"/>
            <a:lstStyle/>
            <a:p>
              <a:pPr algn="l" defTabSz="554492" rtl="0">
                <a:lnSpc>
                  <a:spcPct val="98000"/>
                </a:lnSpc>
                <a:defRPr/>
              </a:pPr>
              <a:r>
                <a:rPr lang="en-US" sz="1455" kern="1200" dirty="0">
                  <a:solidFill>
                    <a:srgbClr val="C8D0E0"/>
                  </a:solidFill>
                  <a:latin typeface="Poppins Light" pitchFamily="34" charset="0"/>
                  <a:ea typeface="Poppins Light" pitchFamily="34" charset="-122"/>
                  <a:cs typeface="Poppins Light" pitchFamily="34" charset="-120"/>
                </a:rPr>
                <a:t>en el mercado importa más que acertar el momento de entrada</a:t>
              </a:r>
              <a:endParaRPr lang="en-US" sz="1455" kern="1200" dirty="0">
                <a:solidFill>
                  <a:prstClr val="black"/>
                </a:solidFill>
                <a:latin typeface="Calibri" panose="020F0502020204030204"/>
                <a:ea typeface="+mn-ea"/>
                <a:cs typeface="+mn-cs"/>
              </a:endParaRPr>
            </a:p>
          </p:txBody>
        </p:sp>
      </p:grpSp>
      <p:pic>
        <p:nvPicPr>
          <p:cNvPr id="22" name="Image 0" descr="logo_big.png">
            <a:extLst>
              <a:ext uri="{FF2B5EF4-FFF2-40B4-BE49-F238E27FC236}">
                <a16:creationId xmlns:a16="http://schemas.microsoft.com/office/drawing/2014/main" id="{53E7ED1D-6F14-46CB-A6AD-5DCF0A67C599}"/>
              </a:ext>
            </a:extLst>
          </p:cNvPr>
          <p:cNvPicPr>
            <a:picLocks noChangeAspect="1"/>
          </p:cNvPicPr>
          <p:nvPr/>
        </p:nvPicPr>
        <p:blipFill>
          <a:blip r:embed="rId3"/>
          <a:stretch>
            <a:fillRect/>
          </a:stretch>
        </p:blipFill>
        <p:spPr>
          <a:xfrm>
            <a:off x="10624359" y="6132747"/>
            <a:ext cx="1155094" cy="368741"/>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A0E1A"/>
        </a:solidFill>
        <a:effectLst/>
      </p:bgPr>
    </p:bg>
    <p:spTree>
      <p:nvGrpSpPr>
        <p:cNvPr id="1" name=""/>
        <p:cNvGrpSpPr/>
        <p:nvPr/>
      </p:nvGrpSpPr>
      <p:grpSpPr>
        <a:xfrm>
          <a:off x="0" y="0"/>
          <a:ext cx="0" cy="0"/>
          <a:chOff x="0" y="0"/>
          <a:chExt cx="0" cy="0"/>
        </a:xfrm>
      </p:grpSpPr>
      <p:sp>
        <p:nvSpPr>
          <p:cNvPr id="11" name="Shape 10">
            <a:extLst>
              <a:ext uri="{FF2B5EF4-FFF2-40B4-BE49-F238E27FC236}">
                <a16:creationId xmlns:a16="http://schemas.microsoft.com/office/drawing/2014/main" id="{8D70100D-6F25-F87E-58DD-99EC17655123}"/>
              </a:ext>
            </a:extLst>
          </p:cNvPr>
          <p:cNvSpPr/>
          <p:nvPr/>
        </p:nvSpPr>
        <p:spPr>
          <a:xfrm>
            <a:off x="5680130" y="2806735"/>
            <a:ext cx="4990428" cy="2239508"/>
          </a:xfrm>
          <a:prstGeom prst="roundRect">
            <a:avLst>
              <a:gd name="adj" fmla="val 2857"/>
            </a:avLst>
          </a:prstGeom>
          <a:solidFill>
            <a:srgbClr val="20304A"/>
          </a:solidFill>
          <a:ln w="12700">
            <a:solidFill>
              <a:srgbClr val="E6C78A"/>
            </a:solidFill>
            <a:prstDash val="solid"/>
          </a:ln>
        </p:spPr>
        <p:txBody>
          <a:bodyPr/>
          <a:lstStyle/>
          <a:p>
            <a:pPr algn="l" defTabSz="554492" rtl="0">
              <a:defRPr/>
            </a:pPr>
            <a:endParaRPr lang="es-ES_tradnl" sz="1092" kern="1200">
              <a:solidFill>
                <a:prstClr val="black"/>
              </a:solidFill>
              <a:latin typeface="Calibri" panose="020F0502020204030204"/>
              <a:ea typeface="+mn-ea"/>
              <a:cs typeface="+mn-cs"/>
            </a:endParaRPr>
          </a:p>
        </p:txBody>
      </p:sp>
      <p:sp>
        <p:nvSpPr>
          <p:cNvPr id="10" name="Shape 4">
            <a:extLst>
              <a:ext uri="{FF2B5EF4-FFF2-40B4-BE49-F238E27FC236}">
                <a16:creationId xmlns:a16="http://schemas.microsoft.com/office/drawing/2014/main" id="{409578F9-F22D-39FD-BB70-6B5F2B2C8DD6}"/>
              </a:ext>
            </a:extLst>
          </p:cNvPr>
          <p:cNvSpPr/>
          <p:nvPr/>
        </p:nvSpPr>
        <p:spPr>
          <a:xfrm>
            <a:off x="366239" y="2806735"/>
            <a:ext cx="4990431" cy="2239508"/>
          </a:xfrm>
          <a:prstGeom prst="roundRect">
            <a:avLst>
              <a:gd name="adj" fmla="val 2857"/>
            </a:avLst>
          </a:prstGeom>
          <a:solidFill>
            <a:srgbClr val="334D72"/>
          </a:solidFill>
          <a:ln/>
        </p:spPr>
        <p:txBody>
          <a:bodyPr/>
          <a:lstStyle/>
          <a:p>
            <a:pPr algn="l" defTabSz="554492" rtl="0">
              <a:defRPr/>
            </a:pPr>
            <a:endParaRPr lang="es-ES_tradnl" sz="1092" kern="1200">
              <a:solidFill>
                <a:prstClr val="black"/>
              </a:solidFill>
              <a:latin typeface="Calibri" panose="020F0502020204030204"/>
              <a:ea typeface="+mn-ea"/>
              <a:cs typeface="+mn-cs"/>
            </a:endParaRPr>
          </a:p>
        </p:txBody>
      </p:sp>
      <p:sp>
        <p:nvSpPr>
          <p:cNvPr id="2" name="TextBox 1"/>
          <p:cNvSpPr txBox="1"/>
          <p:nvPr/>
        </p:nvSpPr>
        <p:spPr>
          <a:xfrm>
            <a:off x="554921" y="338240"/>
            <a:ext cx="4435944" cy="171714"/>
          </a:xfrm>
          <a:prstGeom prst="rect">
            <a:avLst/>
          </a:prstGeom>
          <a:noFill/>
        </p:spPr>
        <p:txBody>
          <a:bodyPr wrap="square" lIns="0" tIns="0" rIns="0" bIns="0">
            <a:spAutoFit/>
          </a:bodyPr>
          <a:lstStyle/>
          <a:p>
            <a:pPr defTabSz="554492">
              <a:lnSpc>
                <a:spcPct val="120000"/>
              </a:lnSpc>
            </a:pPr>
            <a:r>
              <a:rPr lang="es-MX" sz="970" b="1" dirty="0">
                <a:solidFill>
                  <a:srgbClr val="8898AA"/>
                </a:solidFill>
                <a:latin typeface="Poppins" pitchFamily="2" charset="77"/>
                <a:cs typeface="Poppins" pitchFamily="2" charset="77"/>
              </a:rPr>
              <a:t>Comparativa con inmuebles</a:t>
            </a:r>
          </a:p>
        </p:txBody>
      </p:sp>
      <p:sp>
        <p:nvSpPr>
          <p:cNvPr id="3" name="Rectangle 2"/>
          <p:cNvSpPr/>
          <p:nvPr/>
        </p:nvSpPr>
        <p:spPr>
          <a:xfrm>
            <a:off x="554921" y="543403"/>
            <a:ext cx="9980874" cy="0"/>
          </a:xfrm>
          <a:prstGeom prst="rect">
            <a:avLst/>
          </a:prstGeom>
          <a:noFill/>
          <a:ln w="9525">
            <a:solidFill>
              <a:srgbClr val="3A426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54492"/>
            <a:endParaRPr sz="1092">
              <a:solidFill>
                <a:prstClr val="white"/>
              </a:solidFill>
              <a:latin typeface="Calibri"/>
            </a:endParaRPr>
          </a:p>
        </p:txBody>
      </p:sp>
      <p:sp>
        <p:nvSpPr>
          <p:cNvPr id="4" name="TextBox 3"/>
          <p:cNvSpPr txBox="1"/>
          <p:nvPr/>
        </p:nvSpPr>
        <p:spPr>
          <a:xfrm>
            <a:off x="554921" y="726386"/>
            <a:ext cx="9980874" cy="464743"/>
          </a:xfrm>
          <a:prstGeom prst="rect">
            <a:avLst/>
          </a:prstGeom>
          <a:noFill/>
        </p:spPr>
        <p:txBody>
          <a:bodyPr wrap="square" lIns="0" tIns="0" rIns="0" bIns="0">
            <a:spAutoFit/>
          </a:bodyPr>
          <a:lstStyle/>
          <a:p>
            <a:pPr defTabSz="554492">
              <a:lnSpc>
                <a:spcPct val="105000"/>
              </a:lnSpc>
            </a:pPr>
            <a:r>
              <a:rPr lang="es-MX" sz="2911" b="1" dirty="0">
                <a:solidFill>
                  <a:srgbClr val="FFFFFF"/>
                </a:solidFill>
                <a:latin typeface="Poppins ExtraBold" pitchFamily="2" charset="77"/>
                <a:cs typeface="Poppins ExtraBold" pitchFamily="2" charset="77"/>
              </a:rPr>
              <a:t>HAZTE ESTA PREGUNTA</a:t>
            </a:r>
          </a:p>
        </p:txBody>
      </p:sp>
      <p:sp>
        <p:nvSpPr>
          <p:cNvPr id="5" name="TextBox 4"/>
          <p:cNvSpPr txBox="1"/>
          <p:nvPr/>
        </p:nvSpPr>
        <p:spPr>
          <a:xfrm>
            <a:off x="554921" y="1825697"/>
            <a:ext cx="10531513" cy="659861"/>
          </a:xfrm>
          <a:prstGeom prst="rect">
            <a:avLst/>
          </a:prstGeom>
          <a:noFill/>
        </p:spPr>
        <p:txBody>
          <a:bodyPr wrap="square" lIns="0" tIns="0" rIns="0" bIns="0">
            <a:spAutoFit/>
          </a:bodyPr>
          <a:lstStyle/>
          <a:p>
            <a:pPr defTabSz="554492">
              <a:lnSpc>
                <a:spcPct val="130000"/>
              </a:lnSpc>
            </a:pPr>
            <a:r>
              <a:rPr lang="es-MX" sz="1698" dirty="0">
                <a:solidFill>
                  <a:srgbClr val="B6CCE5"/>
                </a:solidFill>
                <a:latin typeface="Poppins Light" pitchFamily="2" charset="77"/>
                <a:cs typeface="Poppins Light" pitchFamily="2" charset="77"/>
              </a:rPr>
              <a:t>«¿Cuánto </a:t>
            </a:r>
            <a:r>
              <a:rPr lang="es-MX" sz="1698" dirty="0" err="1">
                <a:solidFill>
                  <a:srgbClr val="B6CCE5"/>
                </a:solidFill>
                <a:latin typeface="Poppins Light" pitchFamily="2" charset="77"/>
                <a:cs typeface="Poppins Light" pitchFamily="2" charset="77"/>
              </a:rPr>
              <a:t>recibó</a:t>
            </a:r>
            <a:r>
              <a:rPr lang="es-MX" sz="1698" dirty="0">
                <a:solidFill>
                  <a:srgbClr val="B6CCE5"/>
                </a:solidFill>
                <a:latin typeface="Poppins Light" pitchFamily="2" charset="77"/>
                <a:cs typeface="Poppins Light" pitchFamily="2" charset="77"/>
              </a:rPr>
              <a:t> de renta al año y cuánto vale la propiedad?» Divide una cifra entre la otra. Ese número casi siempre ronda el 6%.</a:t>
            </a:r>
          </a:p>
        </p:txBody>
      </p:sp>
      <p:sp>
        <p:nvSpPr>
          <p:cNvPr id="6" name="Rectangle 5"/>
          <p:cNvSpPr/>
          <p:nvPr/>
        </p:nvSpPr>
        <p:spPr>
          <a:xfrm>
            <a:off x="5545358" y="2827914"/>
            <a:ext cx="0" cy="2162523"/>
          </a:xfrm>
          <a:prstGeom prst="rect">
            <a:avLst/>
          </a:prstGeom>
          <a:noFill/>
          <a:ln w="9525">
            <a:solidFill>
              <a:srgbClr val="3A426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54492"/>
            <a:endParaRPr sz="1092">
              <a:solidFill>
                <a:prstClr val="white"/>
              </a:solidFill>
              <a:latin typeface="Calibri"/>
            </a:endParaRPr>
          </a:p>
        </p:txBody>
      </p:sp>
      <p:sp>
        <p:nvSpPr>
          <p:cNvPr id="7" name="TextBox 6"/>
          <p:cNvSpPr txBox="1"/>
          <p:nvPr/>
        </p:nvSpPr>
        <p:spPr>
          <a:xfrm>
            <a:off x="1105563" y="3054288"/>
            <a:ext cx="3369315" cy="1692643"/>
          </a:xfrm>
          <a:prstGeom prst="rect">
            <a:avLst/>
          </a:prstGeom>
          <a:noFill/>
        </p:spPr>
        <p:txBody>
          <a:bodyPr wrap="square" lIns="0" tIns="0" rIns="0" bIns="0">
            <a:spAutoFit/>
          </a:bodyPr>
          <a:lstStyle/>
          <a:p>
            <a:pPr defTabSz="554492">
              <a:lnSpc>
                <a:spcPct val="120000"/>
              </a:lnSpc>
            </a:pPr>
            <a:r>
              <a:rPr lang="es-MX" sz="1455" b="1" dirty="0">
                <a:solidFill>
                  <a:srgbClr val="C8D0E0"/>
                </a:solidFill>
                <a:latin typeface="Poppins ExtraBold" pitchFamily="2" charset="77"/>
                <a:cs typeface="Poppins ExtraBold" pitchFamily="2" charset="77"/>
              </a:rPr>
              <a:t>Un inmueble en renta</a:t>
            </a:r>
          </a:p>
          <a:p>
            <a:pPr defTabSz="554492">
              <a:lnSpc>
                <a:spcPct val="120000"/>
              </a:lnSpc>
            </a:pPr>
            <a:r>
              <a:rPr lang="es-MX" sz="3638" b="1" dirty="0">
                <a:solidFill>
                  <a:srgbClr val="FFFFFF"/>
                </a:solidFill>
                <a:latin typeface="Poppins ExtraBold" pitchFamily="2" charset="77"/>
                <a:cs typeface="Poppins ExtraBold" pitchFamily="2" charset="77"/>
              </a:rPr>
              <a:t>10%</a:t>
            </a:r>
          </a:p>
          <a:p>
            <a:pPr defTabSz="554492">
              <a:lnSpc>
                <a:spcPct val="120000"/>
              </a:lnSpc>
            </a:pPr>
            <a:r>
              <a:rPr lang="es-MX" sz="1213" dirty="0">
                <a:solidFill>
                  <a:srgbClr val="8898AA"/>
                </a:solidFill>
                <a:latin typeface="Poppins Light" pitchFamily="2" charset="77"/>
                <a:cs typeface="Poppins Light" pitchFamily="2" charset="77"/>
              </a:rPr>
              <a:t>6% de renta + 3 a 4% de apreciación</a:t>
            </a:r>
          </a:p>
          <a:p>
            <a:pPr defTabSz="554492">
              <a:lnSpc>
                <a:spcPct val="120000"/>
              </a:lnSpc>
            </a:pPr>
            <a:r>
              <a:rPr lang="es-MX" sz="1698" b="1" dirty="0">
                <a:solidFill>
                  <a:srgbClr val="8898AA"/>
                </a:solidFill>
                <a:latin typeface="Poppins" pitchFamily="2" charset="77"/>
                <a:cs typeface="Poppins" pitchFamily="2" charset="77"/>
              </a:rPr>
              <a:t>Duplica en ~7 años</a:t>
            </a:r>
          </a:p>
          <a:p>
            <a:pPr defTabSz="554492">
              <a:lnSpc>
                <a:spcPct val="120000"/>
              </a:lnSpc>
            </a:pPr>
            <a:r>
              <a:rPr lang="es-MX" sz="1213" dirty="0">
                <a:solidFill>
                  <a:srgbClr val="8898AA"/>
                </a:solidFill>
                <a:latin typeface="Poppins Light" pitchFamily="2" charset="77"/>
                <a:cs typeface="Poppins Light" pitchFamily="2" charset="77"/>
              </a:rPr>
              <a:t>Ya con supuestos optimistas.</a:t>
            </a:r>
          </a:p>
        </p:txBody>
      </p:sp>
      <p:sp>
        <p:nvSpPr>
          <p:cNvPr id="8" name="TextBox 7"/>
          <p:cNvSpPr txBox="1"/>
          <p:nvPr/>
        </p:nvSpPr>
        <p:spPr>
          <a:xfrm>
            <a:off x="6205122" y="3054288"/>
            <a:ext cx="4330673" cy="1692643"/>
          </a:xfrm>
          <a:prstGeom prst="rect">
            <a:avLst/>
          </a:prstGeom>
          <a:noFill/>
        </p:spPr>
        <p:txBody>
          <a:bodyPr wrap="square" lIns="0" tIns="0" rIns="0" bIns="0">
            <a:spAutoFit/>
          </a:bodyPr>
          <a:lstStyle/>
          <a:p>
            <a:pPr defTabSz="554492">
              <a:lnSpc>
                <a:spcPct val="120000"/>
              </a:lnSpc>
            </a:pPr>
            <a:r>
              <a:rPr lang="es-MX" sz="1455" b="1" dirty="0">
                <a:solidFill>
                  <a:srgbClr val="C8D0E0"/>
                </a:solidFill>
                <a:latin typeface="Poppins ExtraBold" pitchFamily="2" charset="77"/>
                <a:cs typeface="Poppins ExtraBold" pitchFamily="2" charset="77"/>
              </a:rPr>
              <a:t>Equity en pesos</a:t>
            </a:r>
          </a:p>
          <a:p>
            <a:pPr defTabSz="554492">
              <a:lnSpc>
                <a:spcPct val="120000"/>
              </a:lnSpc>
            </a:pPr>
            <a:r>
              <a:rPr lang="es-MX" sz="3638" b="1" dirty="0">
                <a:solidFill>
                  <a:srgbClr val="FFFFFF"/>
                </a:solidFill>
                <a:latin typeface="Poppins ExtraBold" pitchFamily="2" charset="77"/>
                <a:cs typeface="Poppins ExtraBold" pitchFamily="2" charset="77"/>
              </a:rPr>
              <a:t>14%</a:t>
            </a:r>
          </a:p>
          <a:p>
            <a:pPr defTabSz="554492">
              <a:lnSpc>
                <a:spcPct val="120000"/>
              </a:lnSpc>
            </a:pPr>
            <a:r>
              <a:rPr lang="es-MX" sz="1213" dirty="0">
                <a:solidFill>
                  <a:srgbClr val="8898AA"/>
                </a:solidFill>
                <a:latin typeface="Poppins Light" pitchFamily="2" charset="77"/>
                <a:cs typeface="Poppins Light" pitchFamily="2" charset="77"/>
              </a:rPr>
              <a:t>10% de la bolsa de EE. UU. + tipo de cambio</a:t>
            </a:r>
          </a:p>
          <a:p>
            <a:pPr defTabSz="554492">
              <a:lnSpc>
                <a:spcPct val="120000"/>
              </a:lnSpc>
            </a:pPr>
            <a:r>
              <a:rPr lang="es-MX" sz="1698" b="1" dirty="0">
                <a:solidFill>
                  <a:srgbClr val="8898AA"/>
                </a:solidFill>
                <a:latin typeface="Poppins" pitchFamily="2" charset="77"/>
                <a:cs typeface="Poppins" pitchFamily="2" charset="77"/>
              </a:rPr>
              <a:t>Duplica en ~5 años</a:t>
            </a:r>
          </a:p>
          <a:p>
            <a:pPr defTabSz="554492">
              <a:lnSpc>
                <a:spcPct val="120000"/>
              </a:lnSpc>
            </a:pPr>
            <a:r>
              <a:rPr lang="es-MX" sz="1213" dirty="0">
                <a:solidFill>
                  <a:srgbClr val="8898AA"/>
                </a:solidFill>
                <a:latin typeface="Poppins Light" pitchFamily="2" charset="77"/>
                <a:cs typeface="Poppins Light" pitchFamily="2" charset="77"/>
              </a:rPr>
              <a:t>Mismo dinero, dos años menos por vuelta.</a:t>
            </a:r>
          </a:p>
        </p:txBody>
      </p:sp>
      <p:sp>
        <p:nvSpPr>
          <p:cNvPr id="9" name="TextBox 8"/>
          <p:cNvSpPr txBox="1"/>
          <p:nvPr/>
        </p:nvSpPr>
        <p:spPr>
          <a:xfrm>
            <a:off x="554921" y="6570742"/>
            <a:ext cx="9980874" cy="107209"/>
          </a:xfrm>
          <a:prstGeom prst="rect">
            <a:avLst/>
          </a:prstGeom>
          <a:noFill/>
        </p:spPr>
        <p:txBody>
          <a:bodyPr wrap="square" lIns="0" tIns="0" rIns="0" bIns="0">
            <a:spAutoFit/>
          </a:bodyPr>
          <a:lstStyle/>
          <a:p>
            <a:pPr defTabSz="554492">
              <a:lnSpc>
                <a:spcPct val="120000"/>
              </a:lnSpc>
            </a:pPr>
            <a:r>
              <a:rPr lang="es-MX" sz="606" dirty="0">
                <a:solidFill>
                  <a:srgbClr val="8898AA"/>
                </a:solidFill>
                <a:latin typeface="Poppins Light" pitchFamily="2" charset="77"/>
                <a:cs typeface="Poppins Light" pitchFamily="2" charset="77"/>
              </a:rPr>
              <a:t>La renta y el equity se complementan: el inmueble da uso y estabilidad, el equity da liquidez y crecimiento. Duplicación estimada con la regla del 72. Cifras ilustrativas; rendimientos pasados no garantizan resultados futuros.</a:t>
            </a:r>
          </a:p>
        </p:txBody>
      </p:sp>
      <p:pic>
        <p:nvPicPr>
          <p:cNvPr id="12" name="Image 0" descr="logo_big.png">
            <a:extLst>
              <a:ext uri="{FF2B5EF4-FFF2-40B4-BE49-F238E27FC236}">
                <a16:creationId xmlns:a16="http://schemas.microsoft.com/office/drawing/2014/main" id="{D2A03A72-AF99-0E23-915A-6F7D48282623}"/>
              </a:ext>
            </a:extLst>
          </p:cNvPr>
          <p:cNvPicPr>
            <a:picLocks noChangeAspect="1"/>
          </p:cNvPicPr>
          <p:nvPr/>
        </p:nvPicPr>
        <p:blipFill>
          <a:blip r:embed="rId2"/>
          <a:stretch>
            <a:fillRect/>
          </a:stretch>
        </p:blipFill>
        <p:spPr>
          <a:xfrm>
            <a:off x="10624359" y="6132747"/>
            <a:ext cx="1155094" cy="368741"/>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A0E1A"/>
        </a:solidFill>
        <a:effectLst/>
      </p:bgPr>
    </p:bg>
    <p:spTree>
      <p:nvGrpSpPr>
        <p:cNvPr id="1" name=""/>
        <p:cNvGrpSpPr/>
        <p:nvPr/>
      </p:nvGrpSpPr>
      <p:grpSpPr>
        <a:xfrm>
          <a:off x="0" y="0"/>
          <a:ext cx="0" cy="0"/>
          <a:chOff x="0" y="0"/>
          <a:chExt cx="0" cy="0"/>
        </a:xfrm>
      </p:grpSpPr>
      <p:sp>
        <p:nvSpPr>
          <p:cNvPr id="2" name="TextBox 1"/>
          <p:cNvSpPr txBox="1"/>
          <p:nvPr/>
        </p:nvSpPr>
        <p:spPr>
          <a:xfrm>
            <a:off x="554921" y="338240"/>
            <a:ext cx="4435944" cy="171714"/>
          </a:xfrm>
          <a:prstGeom prst="rect">
            <a:avLst/>
          </a:prstGeom>
          <a:noFill/>
        </p:spPr>
        <p:txBody>
          <a:bodyPr wrap="square" lIns="0" tIns="0" rIns="0" bIns="0">
            <a:spAutoFit/>
          </a:bodyPr>
          <a:lstStyle/>
          <a:p>
            <a:pPr defTabSz="554492">
              <a:lnSpc>
                <a:spcPct val="120000"/>
              </a:lnSpc>
            </a:pPr>
            <a:r>
              <a:rPr sz="970" b="1" dirty="0" err="1">
                <a:solidFill>
                  <a:srgbClr val="8898AA"/>
                </a:solidFill>
                <a:latin typeface="Poppins" pitchFamily="2" charset="77"/>
                <a:cs typeface="Poppins" pitchFamily="2" charset="77"/>
              </a:rPr>
              <a:t>Disciplina</a:t>
            </a:r>
            <a:endParaRPr sz="970" b="1" dirty="0">
              <a:solidFill>
                <a:srgbClr val="8898AA"/>
              </a:solidFill>
              <a:latin typeface="Poppins" pitchFamily="2" charset="77"/>
              <a:cs typeface="Poppins" pitchFamily="2" charset="77"/>
            </a:endParaRPr>
          </a:p>
        </p:txBody>
      </p:sp>
      <p:sp>
        <p:nvSpPr>
          <p:cNvPr id="3" name="Rectangle 2"/>
          <p:cNvSpPr/>
          <p:nvPr/>
        </p:nvSpPr>
        <p:spPr>
          <a:xfrm>
            <a:off x="554921" y="543403"/>
            <a:ext cx="9980874" cy="0"/>
          </a:xfrm>
          <a:prstGeom prst="rect">
            <a:avLst/>
          </a:prstGeom>
          <a:noFill/>
          <a:ln w="9525">
            <a:solidFill>
              <a:srgbClr val="3A426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554492"/>
            <a:endParaRPr sz="1092">
              <a:solidFill>
                <a:prstClr val="white"/>
              </a:solidFill>
              <a:latin typeface="Calibri"/>
            </a:endParaRPr>
          </a:p>
        </p:txBody>
      </p:sp>
      <p:sp>
        <p:nvSpPr>
          <p:cNvPr id="4" name="TextBox 3"/>
          <p:cNvSpPr txBox="1"/>
          <p:nvPr/>
        </p:nvSpPr>
        <p:spPr>
          <a:xfrm>
            <a:off x="554921" y="726386"/>
            <a:ext cx="9980874" cy="869854"/>
          </a:xfrm>
          <a:prstGeom prst="rect">
            <a:avLst/>
          </a:prstGeom>
          <a:noFill/>
        </p:spPr>
        <p:txBody>
          <a:bodyPr wrap="square" lIns="0" tIns="0" rIns="0" bIns="0">
            <a:spAutoFit/>
          </a:bodyPr>
          <a:lstStyle/>
          <a:p>
            <a:pPr defTabSz="554492">
              <a:lnSpc>
                <a:spcPct val="105000"/>
              </a:lnSpc>
            </a:pPr>
            <a:r>
              <a:rPr sz="2668" b="1">
                <a:solidFill>
                  <a:srgbClr val="FFFFFF"/>
                </a:solidFill>
                <a:latin typeface="Poppins ExtraBold"/>
              </a:rPr>
              <a:t>CON CONSTANCIA,</a:t>
            </a:r>
          </a:p>
          <a:p>
            <a:pPr defTabSz="554492">
              <a:lnSpc>
                <a:spcPct val="105000"/>
              </a:lnSpc>
              <a:spcBef>
                <a:spcPts val="121"/>
              </a:spcBef>
            </a:pPr>
            <a:r>
              <a:rPr sz="2668" b="1">
                <a:solidFill>
                  <a:srgbClr val="FFFFFF"/>
                </a:solidFill>
                <a:latin typeface="Poppins ExtraBold"/>
              </a:rPr>
              <a:t>EL HORIZONTE SE ACORTA</a:t>
            </a:r>
          </a:p>
        </p:txBody>
      </p:sp>
      <p:sp>
        <p:nvSpPr>
          <p:cNvPr id="8" name="TextBox 7"/>
          <p:cNvSpPr txBox="1"/>
          <p:nvPr/>
        </p:nvSpPr>
        <p:spPr>
          <a:xfrm>
            <a:off x="554921" y="6570742"/>
            <a:ext cx="9980874" cy="107209"/>
          </a:xfrm>
          <a:prstGeom prst="rect">
            <a:avLst/>
          </a:prstGeom>
          <a:noFill/>
        </p:spPr>
        <p:txBody>
          <a:bodyPr wrap="square" lIns="0" tIns="0" rIns="0" bIns="0">
            <a:spAutoFit/>
          </a:bodyPr>
          <a:lstStyle/>
          <a:p>
            <a:pPr defTabSz="554492">
              <a:lnSpc>
                <a:spcPct val="120000"/>
              </a:lnSpc>
            </a:pPr>
            <a:r>
              <a:rPr sz="606">
                <a:solidFill>
                  <a:srgbClr val="8898AA"/>
                </a:solidFill>
                <a:latin typeface="Poppins Light"/>
              </a:rPr>
              <a:t>Supuestos ilustrativos: deuda ~5% neto, equity ~10% histórico de largo plazo. No constituye asesoría de inversión.</a:t>
            </a:r>
          </a:p>
        </p:txBody>
      </p:sp>
      <p:sp>
        <p:nvSpPr>
          <p:cNvPr id="9" name="Text 3">
            <a:extLst>
              <a:ext uri="{FF2B5EF4-FFF2-40B4-BE49-F238E27FC236}">
                <a16:creationId xmlns:a16="http://schemas.microsoft.com/office/drawing/2014/main" id="{E33387E2-81A4-5A8F-7BA6-F23533FF0A9B}"/>
              </a:ext>
            </a:extLst>
          </p:cNvPr>
          <p:cNvSpPr/>
          <p:nvPr/>
        </p:nvSpPr>
        <p:spPr>
          <a:xfrm>
            <a:off x="554921" y="1907455"/>
            <a:ext cx="9980874" cy="554493"/>
          </a:xfrm>
          <a:prstGeom prst="rect">
            <a:avLst/>
          </a:prstGeom>
          <a:noFill/>
          <a:ln/>
        </p:spPr>
        <p:txBody>
          <a:bodyPr wrap="square" rtlCol="0" anchor="ctr"/>
          <a:lstStyle/>
          <a:p>
            <a:pPr algn="l" defTabSz="554492" rtl="0">
              <a:lnSpc>
                <a:spcPct val="110000"/>
              </a:lnSpc>
              <a:defRPr/>
            </a:pPr>
            <a:r>
              <a:rPr lang="en-US" sz="1455" kern="1200" dirty="0">
                <a:solidFill>
                  <a:srgbClr val="C8D0E0"/>
                </a:solidFill>
                <a:latin typeface="Poppins Light" pitchFamily="34" charset="0"/>
                <a:ea typeface="Poppins Light" pitchFamily="34" charset="-122"/>
                <a:cs typeface="Poppins Light" pitchFamily="34" charset="-120"/>
              </a:rPr>
              <a:t>Invertir de forma gradual (DCA) promedia el precio de entrada y suaviza el efecto del momento de mercado. En la práctica, acorta el plazo necesario para inclinar las probabilidades a favor.</a:t>
            </a:r>
            <a:endParaRPr lang="en-US" sz="1455" kern="1200" dirty="0">
              <a:solidFill>
                <a:prstClr val="black"/>
              </a:solidFill>
              <a:latin typeface="Calibri" panose="020F0502020204030204"/>
              <a:ea typeface="+mn-ea"/>
              <a:cs typeface="+mn-cs"/>
            </a:endParaRPr>
          </a:p>
        </p:txBody>
      </p:sp>
      <p:grpSp>
        <p:nvGrpSpPr>
          <p:cNvPr id="19" name="Group 18">
            <a:extLst>
              <a:ext uri="{FF2B5EF4-FFF2-40B4-BE49-F238E27FC236}">
                <a16:creationId xmlns:a16="http://schemas.microsoft.com/office/drawing/2014/main" id="{8E3DA756-8C87-6156-5CF1-7EB996229FB7}"/>
              </a:ext>
            </a:extLst>
          </p:cNvPr>
          <p:cNvGrpSpPr/>
          <p:nvPr/>
        </p:nvGrpSpPr>
        <p:grpSpPr>
          <a:xfrm>
            <a:off x="1592670" y="3179214"/>
            <a:ext cx="9006660" cy="2182315"/>
            <a:chOff x="914400" y="5637276"/>
            <a:chExt cx="11503152" cy="2103120"/>
          </a:xfrm>
        </p:grpSpPr>
        <p:sp>
          <p:nvSpPr>
            <p:cNvPr id="10" name="Shape 4">
              <a:extLst>
                <a:ext uri="{FF2B5EF4-FFF2-40B4-BE49-F238E27FC236}">
                  <a16:creationId xmlns:a16="http://schemas.microsoft.com/office/drawing/2014/main" id="{0405D3A7-3BB1-924B-EFD8-50F0C3EBF405}"/>
                </a:ext>
              </a:extLst>
            </p:cNvPr>
            <p:cNvSpPr/>
            <p:nvPr/>
          </p:nvSpPr>
          <p:spPr>
            <a:xfrm>
              <a:off x="914400" y="5637276"/>
              <a:ext cx="5120640" cy="2103120"/>
            </a:xfrm>
            <a:prstGeom prst="roundRect">
              <a:avLst>
                <a:gd name="adj" fmla="val 3913"/>
              </a:avLst>
            </a:prstGeom>
            <a:solidFill>
              <a:srgbClr val="16202E"/>
            </a:solidFill>
            <a:ln/>
          </p:spPr>
          <p:txBody>
            <a:bodyPr/>
            <a:lstStyle/>
            <a:p>
              <a:pPr algn="l" defTabSz="554492" rtl="0">
                <a:defRPr/>
              </a:pPr>
              <a:endParaRPr lang="es-ES_tradnl" sz="2183" kern="1200">
                <a:solidFill>
                  <a:prstClr val="black"/>
                </a:solidFill>
                <a:latin typeface="Calibri" panose="020F0502020204030204"/>
                <a:ea typeface="+mn-ea"/>
                <a:cs typeface="+mn-cs"/>
              </a:endParaRPr>
            </a:p>
          </p:txBody>
        </p:sp>
        <p:sp>
          <p:nvSpPr>
            <p:cNvPr id="11" name="Text 5">
              <a:extLst>
                <a:ext uri="{FF2B5EF4-FFF2-40B4-BE49-F238E27FC236}">
                  <a16:creationId xmlns:a16="http://schemas.microsoft.com/office/drawing/2014/main" id="{50B0D40A-E8A5-B760-2981-45F7029503CC}"/>
                </a:ext>
              </a:extLst>
            </p:cNvPr>
            <p:cNvSpPr/>
            <p:nvPr/>
          </p:nvSpPr>
          <p:spPr>
            <a:xfrm>
              <a:off x="1170432" y="5911596"/>
              <a:ext cx="4572000" cy="365760"/>
            </a:xfrm>
            <a:prstGeom prst="rect">
              <a:avLst/>
            </a:prstGeom>
            <a:noFill/>
            <a:ln/>
          </p:spPr>
          <p:txBody>
            <a:bodyPr wrap="square" rtlCol="0" anchor="ctr"/>
            <a:lstStyle/>
            <a:p>
              <a:pPr algn="l" defTabSz="554492" rtl="0">
                <a:defRPr/>
              </a:pPr>
              <a:r>
                <a:rPr lang="en-US" sz="1455" b="1" spc="121" dirty="0">
                  <a:solidFill>
                    <a:srgbClr val="8898AA"/>
                  </a:solidFill>
                  <a:latin typeface="Poppins" pitchFamily="34" charset="0"/>
                  <a:ea typeface="Poppins" pitchFamily="34" charset="-122"/>
                  <a:cs typeface="Poppins" pitchFamily="34" charset="-120"/>
                </a:rPr>
                <a:t>SIN DCA</a:t>
              </a:r>
              <a:endParaRPr lang="en-US" sz="1455" kern="1200" dirty="0">
                <a:solidFill>
                  <a:prstClr val="black"/>
                </a:solidFill>
                <a:latin typeface="Calibri" panose="020F0502020204030204"/>
                <a:ea typeface="+mn-ea"/>
                <a:cs typeface="+mn-cs"/>
              </a:endParaRPr>
            </a:p>
          </p:txBody>
        </p:sp>
        <p:sp>
          <p:nvSpPr>
            <p:cNvPr id="12" name="Text 6">
              <a:extLst>
                <a:ext uri="{FF2B5EF4-FFF2-40B4-BE49-F238E27FC236}">
                  <a16:creationId xmlns:a16="http://schemas.microsoft.com/office/drawing/2014/main" id="{37BBB3E6-ABF5-9924-1C1D-D9D3FCF59D33}"/>
                </a:ext>
              </a:extLst>
            </p:cNvPr>
            <p:cNvSpPr/>
            <p:nvPr/>
          </p:nvSpPr>
          <p:spPr>
            <a:xfrm>
              <a:off x="1170432" y="6323076"/>
              <a:ext cx="4572000" cy="914400"/>
            </a:xfrm>
            <a:prstGeom prst="rect">
              <a:avLst/>
            </a:prstGeom>
            <a:noFill/>
            <a:ln/>
          </p:spPr>
          <p:txBody>
            <a:bodyPr wrap="square" rtlCol="0" anchor="ctr"/>
            <a:lstStyle/>
            <a:p>
              <a:pPr algn="l" defTabSz="554492" rtl="0">
                <a:defRPr/>
              </a:pPr>
              <a:r>
                <a:rPr lang="en-US" sz="4851" b="1" kern="1200" dirty="0">
                  <a:solidFill>
                    <a:srgbClr val="FFFFFF"/>
                  </a:solidFill>
                  <a:latin typeface="Poppins" pitchFamily="34" charset="0"/>
                  <a:ea typeface="Poppins" pitchFamily="34" charset="-122"/>
                  <a:cs typeface="Poppins" pitchFamily="34" charset="-120"/>
                </a:rPr>
                <a:t>3 años</a:t>
              </a:r>
              <a:endParaRPr lang="en-US" sz="4851" kern="1200" dirty="0">
                <a:solidFill>
                  <a:prstClr val="black"/>
                </a:solidFill>
                <a:latin typeface="Calibri" panose="020F0502020204030204"/>
                <a:ea typeface="+mn-ea"/>
                <a:cs typeface="+mn-cs"/>
              </a:endParaRPr>
            </a:p>
          </p:txBody>
        </p:sp>
        <p:sp>
          <p:nvSpPr>
            <p:cNvPr id="13" name="Text 7">
              <a:extLst>
                <a:ext uri="{FF2B5EF4-FFF2-40B4-BE49-F238E27FC236}">
                  <a16:creationId xmlns:a16="http://schemas.microsoft.com/office/drawing/2014/main" id="{0E7299EE-BB4E-5CBA-62A2-81D7D39DF38C}"/>
                </a:ext>
              </a:extLst>
            </p:cNvPr>
            <p:cNvSpPr/>
            <p:nvPr/>
          </p:nvSpPr>
          <p:spPr>
            <a:xfrm>
              <a:off x="1170432" y="7237476"/>
              <a:ext cx="4572000" cy="365760"/>
            </a:xfrm>
            <a:prstGeom prst="rect">
              <a:avLst/>
            </a:prstGeom>
            <a:noFill/>
            <a:ln/>
          </p:spPr>
          <p:txBody>
            <a:bodyPr wrap="square" rtlCol="0" anchor="ctr"/>
            <a:lstStyle/>
            <a:p>
              <a:pPr algn="l" defTabSz="554492" rtl="0">
                <a:defRPr/>
              </a:pPr>
              <a:r>
                <a:rPr lang="en-US" sz="1698" kern="1200" dirty="0">
                  <a:solidFill>
                    <a:srgbClr val="C8D0E0"/>
                  </a:solidFill>
                  <a:latin typeface="Poppins Light" pitchFamily="34" charset="0"/>
                  <a:ea typeface="Poppins Light" pitchFamily="34" charset="-122"/>
                  <a:cs typeface="Poppins Light" pitchFamily="34" charset="-120"/>
                </a:rPr>
                <a:t>horizonte de referencia</a:t>
              </a:r>
              <a:endParaRPr lang="en-US" sz="1698" kern="1200" dirty="0">
                <a:solidFill>
                  <a:prstClr val="black"/>
                </a:solidFill>
                <a:latin typeface="Calibri" panose="020F0502020204030204"/>
                <a:ea typeface="+mn-ea"/>
                <a:cs typeface="+mn-cs"/>
              </a:endParaRPr>
            </a:p>
          </p:txBody>
        </p:sp>
        <p:sp>
          <p:nvSpPr>
            <p:cNvPr id="14" name="Shape 8">
              <a:extLst>
                <a:ext uri="{FF2B5EF4-FFF2-40B4-BE49-F238E27FC236}">
                  <a16:creationId xmlns:a16="http://schemas.microsoft.com/office/drawing/2014/main" id="{A66B26B4-2F6A-8CD6-26E4-81E32C0FE9FB}"/>
                </a:ext>
              </a:extLst>
            </p:cNvPr>
            <p:cNvSpPr/>
            <p:nvPr/>
          </p:nvSpPr>
          <p:spPr>
            <a:xfrm>
              <a:off x="6199632" y="6414516"/>
              <a:ext cx="822960" cy="502920"/>
            </a:xfrm>
            <a:prstGeom prst="rightArrow">
              <a:avLst/>
            </a:prstGeom>
            <a:solidFill>
              <a:srgbClr val="E6C78A"/>
            </a:solidFill>
            <a:ln/>
          </p:spPr>
          <p:txBody>
            <a:bodyPr/>
            <a:lstStyle/>
            <a:p>
              <a:pPr algn="l" defTabSz="554492" rtl="0">
                <a:defRPr/>
              </a:pPr>
              <a:endParaRPr lang="es-ES_tradnl" sz="2183" kern="1200">
                <a:solidFill>
                  <a:prstClr val="black"/>
                </a:solidFill>
                <a:latin typeface="Calibri" panose="020F0502020204030204"/>
                <a:ea typeface="+mn-ea"/>
                <a:cs typeface="+mn-cs"/>
              </a:endParaRPr>
            </a:p>
          </p:txBody>
        </p:sp>
        <p:sp>
          <p:nvSpPr>
            <p:cNvPr id="15" name="Shape 9">
              <a:extLst>
                <a:ext uri="{FF2B5EF4-FFF2-40B4-BE49-F238E27FC236}">
                  <a16:creationId xmlns:a16="http://schemas.microsoft.com/office/drawing/2014/main" id="{FA06D525-46D2-4286-1E4F-349305911DAC}"/>
                </a:ext>
              </a:extLst>
            </p:cNvPr>
            <p:cNvSpPr/>
            <p:nvPr/>
          </p:nvSpPr>
          <p:spPr>
            <a:xfrm>
              <a:off x="7296912" y="5637276"/>
              <a:ext cx="5120640" cy="2103120"/>
            </a:xfrm>
            <a:prstGeom prst="roundRect">
              <a:avLst>
                <a:gd name="adj" fmla="val 3913"/>
              </a:avLst>
            </a:prstGeom>
            <a:solidFill>
              <a:srgbClr val="20304A"/>
            </a:solidFill>
            <a:ln w="12700">
              <a:solidFill>
                <a:srgbClr val="E6C78A"/>
              </a:solidFill>
              <a:prstDash val="solid"/>
            </a:ln>
          </p:spPr>
          <p:txBody>
            <a:bodyPr/>
            <a:lstStyle/>
            <a:p>
              <a:pPr algn="l" defTabSz="554492" rtl="0">
                <a:defRPr/>
              </a:pPr>
              <a:endParaRPr lang="es-ES_tradnl" sz="2183" kern="1200">
                <a:solidFill>
                  <a:prstClr val="black"/>
                </a:solidFill>
                <a:latin typeface="Calibri" panose="020F0502020204030204"/>
                <a:ea typeface="+mn-ea"/>
                <a:cs typeface="+mn-cs"/>
              </a:endParaRPr>
            </a:p>
          </p:txBody>
        </p:sp>
        <p:sp>
          <p:nvSpPr>
            <p:cNvPr id="16" name="Text 10">
              <a:extLst>
                <a:ext uri="{FF2B5EF4-FFF2-40B4-BE49-F238E27FC236}">
                  <a16:creationId xmlns:a16="http://schemas.microsoft.com/office/drawing/2014/main" id="{D470DD84-F76D-8981-9E8B-058DF1E0556A}"/>
                </a:ext>
              </a:extLst>
            </p:cNvPr>
            <p:cNvSpPr/>
            <p:nvPr/>
          </p:nvSpPr>
          <p:spPr>
            <a:xfrm>
              <a:off x="7552944" y="5911596"/>
              <a:ext cx="4572000" cy="365760"/>
            </a:xfrm>
            <a:prstGeom prst="rect">
              <a:avLst/>
            </a:prstGeom>
            <a:noFill/>
            <a:ln/>
          </p:spPr>
          <p:txBody>
            <a:bodyPr wrap="square" rtlCol="0" anchor="ctr"/>
            <a:lstStyle/>
            <a:p>
              <a:pPr algn="l" defTabSz="554492" rtl="0">
                <a:defRPr/>
              </a:pPr>
              <a:r>
                <a:rPr lang="en-US" sz="1455" b="1" spc="121" dirty="0">
                  <a:solidFill>
                    <a:srgbClr val="E6C78A"/>
                  </a:solidFill>
                  <a:latin typeface="Poppins" pitchFamily="34" charset="0"/>
                  <a:ea typeface="Poppins" pitchFamily="34" charset="-122"/>
                  <a:cs typeface="Poppins" pitchFamily="34" charset="-120"/>
                </a:rPr>
                <a:t>CON DCA</a:t>
              </a:r>
              <a:endParaRPr lang="en-US" sz="1455" kern="1200" dirty="0">
                <a:solidFill>
                  <a:prstClr val="black"/>
                </a:solidFill>
                <a:latin typeface="Calibri" panose="020F0502020204030204"/>
                <a:ea typeface="+mn-ea"/>
                <a:cs typeface="+mn-cs"/>
              </a:endParaRPr>
            </a:p>
          </p:txBody>
        </p:sp>
        <p:sp>
          <p:nvSpPr>
            <p:cNvPr id="17" name="Text 11">
              <a:extLst>
                <a:ext uri="{FF2B5EF4-FFF2-40B4-BE49-F238E27FC236}">
                  <a16:creationId xmlns:a16="http://schemas.microsoft.com/office/drawing/2014/main" id="{80D052DD-56BD-FA72-BC38-082BEA6D8810}"/>
                </a:ext>
              </a:extLst>
            </p:cNvPr>
            <p:cNvSpPr/>
            <p:nvPr/>
          </p:nvSpPr>
          <p:spPr>
            <a:xfrm>
              <a:off x="7552944" y="6323076"/>
              <a:ext cx="4572000" cy="914400"/>
            </a:xfrm>
            <a:prstGeom prst="rect">
              <a:avLst/>
            </a:prstGeom>
            <a:noFill/>
            <a:ln/>
          </p:spPr>
          <p:txBody>
            <a:bodyPr wrap="square" rtlCol="0" anchor="ctr"/>
            <a:lstStyle/>
            <a:p>
              <a:pPr algn="l" defTabSz="554492" rtl="0">
                <a:defRPr/>
              </a:pPr>
              <a:r>
                <a:rPr lang="en-US" sz="4851" b="1" kern="1200" dirty="0">
                  <a:solidFill>
                    <a:srgbClr val="E6C78A"/>
                  </a:solidFill>
                  <a:latin typeface="Poppins" pitchFamily="34" charset="0"/>
                  <a:ea typeface="Poppins" pitchFamily="34" charset="-122"/>
                  <a:cs typeface="Poppins" pitchFamily="34" charset="-120"/>
                </a:rPr>
                <a:t>2 años</a:t>
              </a:r>
              <a:endParaRPr lang="en-US" sz="4851" kern="1200" dirty="0">
                <a:solidFill>
                  <a:prstClr val="black"/>
                </a:solidFill>
                <a:latin typeface="Calibri" panose="020F0502020204030204"/>
                <a:ea typeface="+mn-ea"/>
                <a:cs typeface="+mn-cs"/>
              </a:endParaRPr>
            </a:p>
          </p:txBody>
        </p:sp>
        <p:sp>
          <p:nvSpPr>
            <p:cNvPr id="18" name="Text 12">
              <a:extLst>
                <a:ext uri="{FF2B5EF4-FFF2-40B4-BE49-F238E27FC236}">
                  <a16:creationId xmlns:a16="http://schemas.microsoft.com/office/drawing/2014/main" id="{F2EE9008-25E3-3249-68C0-01318452CD18}"/>
                </a:ext>
              </a:extLst>
            </p:cNvPr>
            <p:cNvSpPr/>
            <p:nvPr/>
          </p:nvSpPr>
          <p:spPr>
            <a:xfrm>
              <a:off x="7552944" y="7237476"/>
              <a:ext cx="4572000" cy="365760"/>
            </a:xfrm>
            <a:prstGeom prst="rect">
              <a:avLst/>
            </a:prstGeom>
            <a:noFill/>
            <a:ln/>
          </p:spPr>
          <p:txBody>
            <a:bodyPr wrap="square" rtlCol="0" anchor="ctr"/>
            <a:lstStyle/>
            <a:p>
              <a:pPr algn="l" defTabSz="554492" rtl="0">
                <a:defRPr/>
              </a:pPr>
              <a:r>
                <a:rPr lang="en-US" sz="1698" kern="1200" dirty="0">
                  <a:solidFill>
                    <a:srgbClr val="C8D0E0"/>
                  </a:solidFill>
                  <a:latin typeface="Poppins Light" pitchFamily="34" charset="0"/>
                  <a:ea typeface="Poppins Light" pitchFamily="34" charset="-122"/>
                  <a:cs typeface="Poppins Light" pitchFamily="34" charset="-120"/>
                </a:rPr>
                <a:t>mismo objetivo, menos tiempo</a:t>
              </a:r>
              <a:endParaRPr lang="en-US" sz="1698" kern="1200" dirty="0">
                <a:solidFill>
                  <a:prstClr val="black"/>
                </a:solidFill>
                <a:latin typeface="Calibri" panose="020F0502020204030204"/>
                <a:ea typeface="+mn-ea"/>
                <a:cs typeface="+mn-cs"/>
              </a:endParaRPr>
            </a:p>
          </p:txBody>
        </p:sp>
      </p:grpSp>
      <p:pic>
        <p:nvPicPr>
          <p:cNvPr id="20" name="Image 0" descr="logo_big.png">
            <a:extLst>
              <a:ext uri="{FF2B5EF4-FFF2-40B4-BE49-F238E27FC236}">
                <a16:creationId xmlns:a16="http://schemas.microsoft.com/office/drawing/2014/main" id="{DDC13BA2-ED37-B8FE-F8A6-E1E39BE706FD}"/>
              </a:ext>
            </a:extLst>
          </p:cNvPr>
          <p:cNvPicPr>
            <a:picLocks noChangeAspect="1"/>
          </p:cNvPicPr>
          <p:nvPr/>
        </p:nvPicPr>
        <p:blipFill>
          <a:blip r:embed="rId2"/>
          <a:stretch>
            <a:fillRect/>
          </a:stretch>
        </p:blipFill>
        <p:spPr>
          <a:xfrm>
            <a:off x="10624359" y="6132747"/>
            <a:ext cx="1155094" cy="368741"/>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A0E1A"/>
        </a:solidFill>
        <a:effectLst/>
      </p:bgPr>
    </p:bg>
    <p:spTree>
      <p:nvGrpSpPr>
        <p:cNvPr id="1" name=""/>
        <p:cNvGrpSpPr/>
        <p:nvPr/>
      </p:nvGrpSpPr>
      <p:grpSpPr>
        <a:xfrm>
          <a:off x="0" y="0"/>
          <a:ext cx="0" cy="0"/>
          <a:chOff x="0" y="0"/>
          <a:chExt cx="0" cy="0"/>
        </a:xfrm>
      </p:grpSpPr>
      <p:sp>
        <p:nvSpPr>
          <p:cNvPr id="2" name="TextBox 1"/>
          <p:cNvSpPr txBox="1"/>
          <p:nvPr/>
        </p:nvSpPr>
        <p:spPr>
          <a:xfrm>
            <a:off x="554921" y="339584"/>
            <a:ext cx="5457608" cy="171714"/>
          </a:xfrm>
          <a:prstGeom prst="rect">
            <a:avLst/>
          </a:prstGeom>
          <a:noFill/>
        </p:spPr>
        <p:txBody>
          <a:bodyPr wrap="square" lIns="0" tIns="0" rIns="0" bIns="0">
            <a:spAutoFit/>
          </a:bodyPr>
          <a:lstStyle/>
          <a:p>
            <a:pPr defTabSz="554492">
              <a:lnSpc>
                <a:spcPct val="120000"/>
              </a:lnSpc>
            </a:pPr>
            <a:r>
              <a:rPr lang="es-MX" sz="970" b="1" dirty="0">
                <a:solidFill>
                  <a:srgbClr val="8898AA"/>
                </a:solidFill>
                <a:latin typeface="Poppins" pitchFamily="2" charset="77"/>
                <a:cs typeface="Poppins" pitchFamily="2" charset="77"/>
              </a:rPr>
              <a:t>El mensaje de fondo</a:t>
            </a:r>
          </a:p>
        </p:txBody>
      </p:sp>
      <p:cxnSp>
        <p:nvCxnSpPr>
          <p:cNvPr id="3" name="Connector 2"/>
          <p:cNvCxnSpPr/>
          <p:nvPr/>
        </p:nvCxnSpPr>
        <p:spPr>
          <a:xfrm>
            <a:off x="554921" y="545761"/>
            <a:ext cx="9980874" cy="0"/>
          </a:xfrm>
          <a:prstGeom prst="line">
            <a:avLst/>
          </a:prstGeom>
          <a:ln w="9525">
            <a:solidFill>
              <a:srgbClr val="3A4260"/>
            </a:solidFill>
          </a:ln>
        </p:spPr>
        <p:style>
          <a:lnRef idx="2">
            <a:schemeClr val="accent1"/>
          </a:lnRef>
          <a:fillRef idx="0">
            <a:schemeClr val="accent1"/>
          </a:fillRef>
          <a:effectRef idx="1">
            <a:schemeClr val="accent1"/>
          </a:effectRef>
          <a:fontRef idx="minor">
            <a:schemeClr val="tx1"/>
          </a:fontRef>
        </p:style>
      </p:cxnSp>
      <p:cxnSp>
        <p:nvCxnSpPr>
          <p:cNvPr id="4" name="Connector 3"/>
          <p:cNvCxnSpPr/>
          <p:nvPr/>
        </p:nvCxnSpPr>
        <p:spPr>
          <a:xfrm>
            <a:off x="554921" y="5898462"/>
            <a:ext cx="9980874" cy="0"/>
          </a:xfrm>
          <a:prstGeom prst="line">
            <a:avLst/>
          </a:prstGeom>
          <a:ln w="9525">
            <a:solidFill>
              <a:srgbClr val="3A4260"/>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54921" y="788321"/>
            <a:ext cx="4869157" cy="1402500"/>
          </a:xfrm>
          <a:prstGeom prst="rect">
            <a:avLst/>
          </a:prstGeom>
          <a:noFill/>
        </p:spPr>
        <p:txBody>
          <a:bodyPr wrap="square" lIns="0" tIns="0" rIns="0" bIns="0">
            <a:spAutoFit/>
          </a:bodyPr>
          <a:lstStyle/>
          <a:p>
            <a:pPr defTabSz="554492">
              <a:lnSpc>
                <a:spcPct val="105000"/>
              </a:lnSpc>
            </a:pPr>
            <a:r>
              <a:rPr lang="es-MX" sz="4366" b="1" dirty="0">
                <a:solidFill>
                  <a:srgbClr val="FFFFFF"/>
                </a:solidFill>
                <a:latin typeface="Poppins ExtraBold" pitchFamily="2" charset="77"/>
                <a:cs typeface="Poppins ExtraBold" pitchFamily="2" charset="77"/>
              </a:rPr>
              <a:t>LIBERTAD</a:t>
            </a:r>
          </a:p>
          <a:p>
            <a:pPr defTabSz="554492">
              <a:lnSpc>
                <a:spcPct val="105000"/>
              </a:lnSpc>
            </a:pPr>
            <a:r>
              <a:rPr lang="es-MX" sz="4366" b="1" dirty="0">
                <a:solidFill>
                  <a:srgbClr val="FFFFFF"/>
                </a:solidFill>
                <a:latin typeface="Poppins ExtraBold" pitchFamily="2" charset="77"/>
                <a:cs typeface="Poppins ExtraBold" pitchFamily="2" charset="77"/>
              </a:rPr>
              <a:t>FINANCIERA</a:t>
            </a:r>
          </a:p>
        </p:txBody>
      </p:sp>
      <p:cxnSp>
        <p:nvCxnSpPr>
          <p:cNvPr id="6" name="Connector 5"/>
          <p:cNvCxnSpPr/>
          <p:nvPr/>
        </p:nvCxnSpPr>
        <p:spPr>
          <a:xfrm>
            <a:off x="5545358" y="606401"/>
            <a:ext cx="0" cy="5328445"/>
          </a:xfrm>
          <a:prstGeom prst="line">
            <a:avLst/>
          </a:prstGeom>
          <a:ln w="9525">
            <a:solidFill>
              <a:srgbClr val="3A4260"/>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5666638" y="989619"/>
            <a:ext cx="4869157" cy="4579395"/>
          </a:xfrm>
          <a:prstGeom prst="rect">
            <a:avLst/>
          </a:prstGeom>
          <a:noFill/>
        </p:spPr>
        <p:txBody>
          <a:bodyPr wrap="square" lIns="0" tIns="0" rIns="0" bIns="0">
            <a:spAutoFit/>
          </a:bodyPr>
          <a:lstStyle/>
          <a:p>
            <a:pPr defTabSz="554492">
              <a:lnSpc>
                <a:spcPct val="120000"/>
              </a:lnSpc>
            </a:pPr>
            <a:r>
              <a:rPr lang="es-MX" sz="1940" b="1" dirty="0">
                <a:solidFill>
                  <a:srgbClr val="FFFFFF"/>
                </a:solidFill>
                <a:latin typeface="Poppins ExtraBold" pitchFamily="2" charset="77"/>
                <a:cs typeface="Poppins ExtraBold" pitchFamily="2" charset="77"/>
              </a:rPr>
              <a:t>Ser experto viene después</a:t>
            </a:r>
          </a:p>
          <a:p>
            <a:pPr defTabSz="554492">
              <a:lnSpc>
                <a:spcPct val="120000"/>
              </a:lnSpc>
            </a:pPr>
            <a:r>
              <a:rPr lang="es-MX" sz="1577" dirty="0">
                <a:solidFill>
                  <a:srgbClr val="C8D0E0"/>
                </a:solidFill>
                <a:latin typeface="Poppins Light" pitchFamily="2" charset="77"/>
                <a:cs typeface="Poppins Light" pitchFamily="2" charset="77"/>
              </a:rPr>
              <a:t>Empiezas con lo básico y aprendes en el camino.</a:t>
            </a:r>
          </a:p>
          <a:p>
            <a:pPr defTabSz="554492">
              <a:lnSpc>
                <a:spcPct val="120000"/>
              </a:lnSpc>
            </a:pPr>
            <a:r>
              <a:rPr lang="es-MX" sz="970" dirty="0">
                <a:solidFill>
                  <a:srgbClr val="FFFFFF"/>
                </a:solidFill>
                <a:latin typeface="Poppins Light" pitchFamily="2" charset="77"/>
                <a:cs typeface="Poppins Light" pitchFamily="2" charset="77"/>
              </a:rPr>
              <a:t> </a:t>
            </a:r>
          </a:p>
          <a:p>
            <a:pPr defTabSz="554492">
              <a:lnSpc>
                <a:spcPct val="120000"/>
              </a:lnSpc>
            </a:pPr>
            <a:r>
              <a:rPr lang="es-MX" sz="1940" b="1" dirty="0">
                <a:solidFill>
                  <a:srgbClr val="FFFFFF"/>
                </a:solidFill>
                <a:latin typeface="Poppins ExtraBold" pitchFamily="2" charset="77"/>
                <a:cs typeface="Poppins ExtraBold" pitchFamily="2" charset="77"/>
              </a:rPr>
              <a:t>Puedes iniciar con cualquier monto</a:t>
            </a:r>
          </a:p>
          <a:p>
            <a:pPr defTabSz="554492">
              <a:lnSpc>
                <a:spcPct val="120000"/>
              </a:lnSpc>
            </a:pPr>
            <a:r>
              <a:rPr lang="es-MX" sz="1577" dirty="0">
                <a:solidFill>
                  <a:srgbClr val="C8D0E0"/>
                </a:solidFill>
                <a:latin typeface="Poppins Light" pitchFamily="2" charset="77"/>
                <a:cs typeface="Poppins Light" pitchFamily="2" charset="77"/>
              </a:rPr>
              <a:t>Abres una cuenta en minutos y empiezas con montos pequeños. El hábito pesa más que la cifra.</a:t>
            </a:r>
          </a:p>
          <a:p>
            <a:pPr defTabSz="554492">
              <a:lnSpc>
                <a:spcPct val="120000"/>
              </a:lnSpc>
            </a:pPr>
            <a:r>
              <a:rPr lang="es-MX" sz="970" dirty="0">
                <a:solidFill>
                  <a:srgbClr val="FFFFFF"/>
                </a:solidFill>
                <a:latin typeface="Poppins Light" pitchFamily="2" charset="77"/>
                <a:cs typeface="Poppins Light" pitchFamily="2" charset="77"/>
              </a:rPr>
              <a:t> </a:t>
            </a:r>
          </a:p>
          <a:p>
            <a:pPr defTabSz="554492">
              <a:lnSpc>
                <a:spcPct val="120000"/>
              </a:lnSpc>
            </a:pPr>
            <a:r>
              <a:rPr lang="es-MX" sz="1940" b="1" dirty="0">
                <a:solidFill>
                  <a:srgbClr val="FFFFFF"/>
                </a:solidFill>
                <a:latin typeface="Poppins ExtraBold" pitchFamily="2" charset="77"/>
                <a:cs typeface="Poppins ExtraBold" pitchFamily="2" charset="77"/>
              </a:rPr>
              <a:t>El tiempo no se repone</a:t>
            </a:r>
          </a:p>
          <a:p>
            <a:pPr defTabSz="554492">
              <a:lnSpc>
                <a:spcPct val="120000"/>
              </a:lnSpc>
            </a:pPr>
            <a:r>
              <a:rPr lang="es-MX" sz="1577" dirty="0">
                <a:solidFill>
                  <a:srgbClr val="C8D0E0"/>
                </a:solidFill>
                <a:latin typeface="Poppins Light" pitchFamily="2" charset="77"/>
                <a:cs typeface="Poppins Light" pitchFamily="2" charset="77"/>
              </a:rPr>
              <a:t>Cada año que esperas es un año de interés compuesto que ya no vuelve.</a:t>
            </a:r>
          </a:p>
          <a:p>
            <a:pPr defTabSz="554492">
              <a:lnSpc>
                <a:spcPct val="120000"/>
              </a:lnSpc>
            </a:pPr>
            <a:r>
              <a:rPr lang="es-MX" sz="970" dirty="0">
                <a:solidFill>
                  <a:srgbClr val="FFFFFF"/>
                </a:solidFill>
                <a:latin typeface="Poppins Light" pitchFamily="2" charset="77"/>
                <a:cs typeface="Poppins Light" pitchFamily="2" charset="77"/>
              </a:rPr>
              <a:t> </a:t>
            </a:r>
          </a:p>
          <a:p>
            <a:pPr defTabSz="554492">
              <a:lnSpc>
                <a:spcPct val="120000"/>
              </a:lnSpc>
            </a:pPr>
            <a:r>
              <a:rPr lang="es-MX" sz="1940" b="1" dirty="0">
                <a:solidFill>
                  <a:srgbClr val="FFFFFF"/>
                </a:solidFill>
                <a:latin typeface="Poppins ExtraBold" pitchFamily="2" charset="77"/>
                <a:cs typeface="Poppins ExtraBold" pitchFamily="2" charset="77"/>
              </a:rPr>
              <a:t>Libertad financiera</a:t>
            </a:r>
          </a:p>
          <a:p>
            <a:pPr defTabSz="554492">
              <a:lnSpc>
                <a:spcPct val="120000"/>
              </a:lnSpc>
            </a:pPr>
            <a:r>
              <a:rPr lang="es-MX" sz="1577" dirty="0">
                <a:solidFill>
                  <a:srgbClr val="C8D0E0"/>
                </a:solidFill>
                <a:latin typeface="Poppins Light" pitchFamily="2" charset="77"/>
                <a:cs typeface="Poppins Light" pitchFamily="2" charset="77"/>
              </a:rPr>
              <a:t>No tener que depender de ningún trabajo, de nadie, sólo depender de ti.</a:t>
            </a:r>
          </a:p>
        </p:txBody>
      </p:sp>
      <p:pic>
        <p:nvPicPr>
          <p:cNvPr id="8" name="Image 0" descr="logo_big.png">
            <a:extLst>
              <a:ext uri="{FF2B5EF4-FFF2-40B4-BE49-F238E27FC236}">
                <a16:creationId xmlns:a16="http://schemas.microsoft.com/office/drawing/2014/main" id="{7B13006F-DB54-CE38-E792-4AEB2E23F222}"/>
              </a:ext>
            </a:extLst>
          </p:cNvPr>
          <p:cNvPicPr>
            <a:picLocks noChangeAspect="1"/>
          </p:cNvPicPr>
          <p:nvPr/>
        </p:nvPicPr>
        <p:blipFill>
          <a:blip r:embed="rId2"/>
          <a:stretch>
            <a:fillRect/>
          </a:stretch>
        </p:blipFill>
        <p:spPr>
          <a:xfrm>
            <a:off x="10624359" y="6132747"/>
            <a:ext cx="1155094" cy="368741"/>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A0E1A"/>
        </a:solidFill>
        <a:effectLst/>
      </p:bgPr>
    </p:bg>
    <p:spTree>
      <p:nvGrpSpPr>
        <p:cNvPr id="1" name="">
          <a:extLst>
            <a:ext uri="{FF2B5EF4-FFF2-40B4-BE49-F238E27FC236}">
              <a16:creationId xmlns:a16="http://schemas.microsoft.com/office/drawing/2014/main" id="{1F54E88E-7D1B-1611-71FA-D5379D7D4B2D}"/>
            </a:ext>
          </a:extLst>
        </p:cNvPr>
        <p:cNvGrpSpPr/>
        <p:nvPr/>
      </p:nvGrpSpPr>
      <p:grpSpPr>
        <a:xfrm>
          <a:off x="0" y="0"/>
          <a:ext cx="0" cy="0"/>
          <a:chOff x="0" y="0"/>
          <a:chExt cx="0" cy="0"/>
        </a:xfrm>
      </p:grpSpPr>
      <p:grpSp>
        <p:nvGrpSpPr>
          <p:cNvPr id="55" name="Group 54">
            <a:extLst>
              <a:ext uri="{FF2B5EF4-FFF2-40B4-BE49-F238E27FC236}">
                <a16:creationId xmlns:a16="http://schemas.microsoft.com/office/drawing/2014/main" id="{219AD7BD-8FFC-E79A-FAFC-6EC581A09565}"/>
              </a:ext>
            </a:extLst>
          </p:cNvPr>
          <p:cNvGrpSpPr/>
          <p:nvPr/>
        </p:nvGrpSpPr>
        <p:grpSpPr>
          <a:xfrm>
            <a:off x="305399" y="206774"/>
            <a:ext cx="11693749" cy="6225729"/>
            <a:chOff x="502920" y="310896"/>
            <a:chExt cx="11128248" cy="5632704"/>
          </a:xfrm>
        </p:grpSpPr>
        <p:sp>
          <p:nvSpPr>
            <p:cNvPr id="7" name="Text 0">
              <a:extLst>
                <a:ext uri="{FF2B5EF4-FFF2-40B4-BE49-F238E27FC236}">
                  <a16:creationId xmlns:a16="http://schemas.microsoft.com/office/drawing/2014/main" id="{0A7999D0-525C-B9FA-0720-E3A5B8818824}"/>
                </a:ext>
              </a:extLst>
            </p:cNvPr>
            <p:cNvSpPr/>
            <p:nvPr/>
          </p:nvSpPr>
          <p:spPr>
            <a:xfrm>
              <a:off x="621792" y="310896"/>
              <a:ext cx="8229600" cy="274320"/>
            </a:xfrm>
            <a:prstGeom prst="rect">
              <a:avLst/>
            </a:prstGeom>
            <a:noFill/>
            <a:ln/>
          </p:spPr>
          <p:txBody>
            <a:bodyPr wrap="square" rtlCol="0" anchor="ctr"/>
            <a:lstStyle/>
            <a:p>
              <a:pPr algn="l" defTabSz="554492">
                <a:defRPr/>
              </a:pPr>
              <a:endParaRPr lang="en-US" sz="1698" dirty="0"/>
            </a:p>
          </p:txBody>
        </p:sp>
        <p:sp>
          <p:nvSpPr>
            <p:cNvPr id="8" name="Shape 1">
              <a:extLst>
                <a:ext uri="{FF2B5EF4-FFF2-40B4-BE49-F238E27FC236}">
                  <a16:creationId xmlns:a16="http://schemas.microsoft.com/office/drawing/2014/main" id="{C9241538-CB0E-0614-6293-E6A5CC37848E}"/>
                </a:ext>
              </a:extLst>
            </p:cNvPr>
            <p:cNvSpPr/>
            <p:nvPr/>
          </p:nvSpPr>
          <p:spPr>
            <a:xfrm>
              <a:off x="502920" y="658368"/>
              <a:ext cx="68580" cy="566928"/>
            </a:xfrm>
            <a:prstGeom prst="rect">
              <a:avLst/>
            </a:prstGeom>
            <a:solidFill>
              <a:srgbClr val="FFFFFF"/>
            </a:solidFill>
            <a:ln/>
          </p:spPr>
          <p:txBody>
            <a:bodyPr/>
            <a:lstStyle/>
            <a:p>
              <a:pPr defTabSz="554492">
                <a:defRPr/>
              </a:pPr>
              <a:endParaRPr lang="es-ES_tradnl" sz="2426"/>
            </a:p>
          </p:txBody>
        </p:sp>
        <p:sp>
          <p:nvSpPr>
            <p:cNvPr id="9" name="Text 2">
              <a:extLst>
                <a:ext uri="{FF2B5EF4-FFF2-40B4-BE49-F238E27FC236}">
                  <a16:creationId xmlns:a16="http://schemas.microsoft.com/office/drawing/2014/main" id="{02F1CD35-D7C9-D60A-D2AC-48678A4995EB}"/>
                </a:ext>
              </a:extLst>
            </p:cNvPr>
            <p:cNvSpPr/>
            <p:nvPr/>
          </p:nvSpPr>
          <p:spPr>
            <a:xfrm>
              <a:off x="658368" y="603504"/>
              <a:ext cx="10332720" cy="822960"/>
            </a:xfrm>
            <a:prstGeom prst="rect">
              <a:avLst/>
            </a:prstGeom>
            <a:noFill/>
            <a:ln/>
          </p:spPr>
          <p:txBody>
            <a:bodyPr wrap="square" rtlCol="0" anchor="ctr"/>
            <a:lstStyle/>
            <a:p>
              <a:pPr algn="l" defTabSz="554492">
                <a:defRPr/>
              </a:pPr>
              <a:r>
                <a:rPr lang="en-US" sz="3275" b="1" dirty="0">
                  <a:solidFill>
                    <a:srgbClr val="FFFFFF"/>
                  </a:solidFill>
                  <a:latin typeface="Poppins" pitchFamily="34" charset="0"/>
                  <a:ea typeface="Poppins" pitchFamily="34" charset="-122"/>
                  <a:cs typeface="Poppins" pitchFamily="34" charset="-120"/>
                </a:rPr>
                <a:t>El mejor día para invertir fue ayer, </a:t>
              </a:r>
              <a:r>
                <a:rPr lang="en-US" sz="3275" b="1" dirty="0" err="1">
                  <a:solidFill>
                    <a:srgbClr val="FFFFFF"/>
                  </a:solidFill>
                  <a:latin typeface="Poppins" pitchFamily="34" charset="0"/>
                  <a:ea typeface="Poppins" pitchFamily="34" charset="-122"/>
                  <a:cs typeface="Poppins" pitchFamily="34" charset="-120"/>
                </a:rPr>
                <a:t>el</a:t>
              </a:r>
              <a:r>
                <a:rPr lang="en-US" sz="3275" b="1" dirty="0">
                  <a:solidFill>
                    <a:srgbClr val="FFFFFF"/>
                  </a:solidFill>
                  <a:latin typeface="Poppins" pitchFamily="34" charset="0"/>
                  <a:ea typeface="Poppins" pitchFamily="34" charset="-122"/>
                  <a:cs typeface="Poppins" pitchFamily="34" charset="-120"/>
                </a:rPr>
                <a:t> </a:t>
              </a:r>
              <a:r>
                <a:rPr lang="en-US" sz="3275" b="1" dirty="0" err="1">
                  <a:solidFill>
                    <a:srgbClr val="FFFFFF"/>
                  </a:solidFill>
                  <a:latin typeface="Poppins" pitchFamily="34" charset="0"/>
                  <a:ea typeface="Poppins" pitchFamily="34" charset="-122"/>
                  <a:cs typeface="Poppins" pitchFamily="34" charset="-120"/>
                </a:rPr>
                <a:t>segundo</a:t>
              </a:r>
              <a:r>
                <a:rPr lang="en-US" sz="3275" b="1" dirty="0">
                  <a:solidFill>
                    <a:srgbClr val="FFFFFF"/>
                  </a:solidFill>
                  <a:latin typeface="Poppins" pitchFamily="34" charset="0"/>
                  <a:ea typeface="Poppins" pitchFamily="34" charset="-122"/>
                  <a:cs typeface="Poppins" pitchFamily="34" charset="-120"/>
                </a:rPr>
                <a:t> </a:t>
              </a:r>
              <a:r>
                <a:rPr lang="en-US" sz="3275" b="1" dirty="0" err="1">
                  <a:solidFill>
                    <a:srgbClr val="FFFFFF"/>
                  </a:solidFill>
                  <a:latin typeface="Poppins" pitchFamily="34" charset="0"/>
                  <a:ea typeface="Poppins" pitchFamily="34" charset="-122"/>
                  <a:cs typeface="Poppins" pitchFamily="34" charset="-120"/>
                </a:rPr>
                <a:t>mejor</a:t>
              </a:r>
              <a:r>
                <a:rPr lang="en-US" sz="3275" b="1" dirty="0">
                  <a:solidFill>
                    <a:srgbClr val="FFFFFF"/>
                  </a:solidFill>
                  <a:latin typeface="Poppins" pitchFamily="34" charset="0"/>
                  <a:ea typeface="Poppins" pitchFamily="34" charset="-122"/>
                  <a:cs typeface="Poppins" pitchFamily="34" charset="-120"/>
                </a:rPr>
                <a:t> es hoy…con dos </a:t>
              </a:r>
              <a:r>
                <a:rPr lang="en-US" sz="3275" b="1" dirty="0" err="1">
                  <a:solidFill>
                    <a:srgbClr val="FFFFFF"/>
                  </a:solidFill>
                  <a:latin typeface="Poppins" pitchFamily="34" charset="0"/>
                  <a:ea typeface="Poppins" pitchFamily="34" charset="-122"/>
                  <a:cs typeface="Poppins" pitchFamily="34" charset="-120"/>
                </a:rPr>
                <a:t>condiciones</a:t>
              </a:r>
              <a:endParaRPr lang="en-US" sz="3275" dirty="0"/>
            </a:p>
          </p:txBody>
        </p:sp>
        <p:sp>
          <p:nvSpPr>
            <p:cNvPr id="10" name="Shape 3">
              <a:extLst>
                <a:ext uri="{FF2B5EF4-FFF2-40B4-BE49-F238E27FC236}">
                  <a16:creationId xmlns:a16="http://schemas.microsoft.com/office/drawing/2014/main" id="{1814E543-90D9-CFFB-1533-5062C6806A69}"/>
                </a:ext>
              </a:extLst>
            </p:cNvPr>
            <p:cNvSpPr/>
            <p:nvPr/>
          </p:nvSpPr>
          <p:spPr>
            <a:xfrm>
              <a:off x="658368" y="1874520"/>
              <a:ext cx="5349240" cy="1874520"/>
            </a:xfrm>
            <a:prstGeom prst="roundRect">
              <a:avLst>
                <a:gd name="adj" fmla="val 4390"/>
              </a:avLst>
            </a:prstGeom>
            <a:solidFill>
              <a:srgbClr val="20304A"/>
            </a:solidFill>
            <a:ln w="12700">
              <a:solidFill>
                <a:srgbClr val="E6C78A"/>
              </a:solidFill>
              <a:prstDash val="solid"/>
            </a:ln>
          </p:spPr>
          <p:txBody>
            <a:bodyPr/>
            <a:lstStyle/>
            <a:p>
              <a:pPr defTabSz="554492">
                <a:defRPr/>
              </a:pPr>
              <a:endParaRPr lang="es-ES_tradnl" sz="2426"/>
            </a:p>
          </p:txBody>
        </p:sp>
        <p:sp>
          <p:nvSpPr>
            <p:cNvPr id="11" name="Text 4">
              <a:extLst>
                <a:ext uri="{FF2B5EF4-FFF2-40B4-BE49-F238E27FC236}">
                  <a16:creationId xmlns:a16="http://schemas.microsoft.com/office/drawing/2014/main" id="{AF0DEF74-153E-B170-8CC8-D16B75ABD3C4}"/>
                </a:ext>
              </a:extLst>
            </p:cNvPr>
            <p:cNvSpPr/>
            <p:nvPr/>
          </p:nvSpPr>
          <p:spPr>
            <a:xfrm>
              <a:off x="914400" y="2103120"/>
              <a:ext cx="731520" cy="822960"/>
            </a:xfrm>
            <a:prstGeom prst="rect">
              <a:avLst/>
            </a:prstGeom>
            <a:noFill/>
            <a:ln/>
          </p:spPr>
          <p:txBody>
            <a:bodyPr wrap="square" rtlCol="0" anchor="ctr"/>
            <a:lstStyle/>
            <a:p>
              <a:pPr defTabSz="554492">
                <a:defRPr/>
              </a:pPr>
              <a:r>
                <a:rPr lang="en-US" sz="4851" b="1" dirty="0">
                  <a:solidFill>
                    <a:srgbClr val="E6C78A"/>
                  </a:solidFill>
                  <a:latin typeface="Poppins" pitchFamily="34" charset="0"/>
                  <a:ea typeface="Poppins" pitchFamily="34" charset="-122"/>
                  <a:cs typeface="Poppins" pitchFamily="34" charset="-120"/>
                </a:rPr>
                <a:t>1</a:t>
              </a:r>
              <a:endParaRPr lang="en-US" sz="4851" dirty="0"/>
            </a:p>
          </p:txBody>
        </p:sp>
        <p:sp>
          <p:nvSpPr>
            <p:cNvPr id="12" name="Text 5">
              <a:extLst>
                <a:ext uri="{FF2B5EF4-FFF2-40B4-BE49-F238E27FC236}">
                  <a16:creationId xmlns:a16="http://schemas.microsoft.com/office/drawing/2014/main" id="{F987A242-771D-2ACF-A99E-62D9E4EFE8EB}"/>
                </a:ext>
              </a:extLst>
            </p:cNvPr>
            <p:cNvSpPr/>
            <p:nvPr/>
          </p:nvSpPr>
          <p:spPr>
            <a:xfrm>
              <a:off x="1645920" y="2016252"/>
              <a:ext cx="4114800" cy="548640"/>
            </a:xfrm>
            <a:prstGeom prst="rect">
              <a:avLst/>
            </a:prstGeom>
            <a:noFill/>
            <a:ln/>
          </p:spPr>
          <p:txBody>
            <a:bodyPr wrap="square" rtlCol="0" anchor="ctr"/>
            <a:lstStyle/>
            <a:p>
              <a:pPr defTabSz="554492">
                <a:defRPr/>
              </a:pPr>
              <a:r>
                <a:rPr lang="en-US" sz="2426" b="1" dirty="0">
                  <a:solidFill>
                    <a:srgbClr val="FFFFFF"/>
                  </a:solidFill>
                  <a:latin typeface="Poppins" pitchFamily="34" charset="0"/>
                  <a:ea typeface="Poppins" pitchFamily="34" charset="-122"/>
                  <a:cs typeface="Poppins" pitchFamily="34" charset="-120"/>
                </a:rPr>
                <a:t>Horizonte mayor a 3 años</a:t>
              </a:r>
              <a:endParaRPr lang="en-US" sz="2426" dirty="0"/>
            </a:p>
          </p:txBody>
        </p:sp>
        <p:sp>
          <p:nvSpPr>
            <p:cNvPr id="13" name="Text 6">
              <a:extLst>
                <a:ext uri="{FF2B5EF4-FFF2-40B4-BE49-F238E27FC236}">
                  <a16:creationId xmlns:a16="http://schemas.microsoft.com/office/drawing/2014/main" id="{2ECF7F46-1847-2382-E1EB-6C1F12556E82}"/>
                </a:ext>
              </a:extLst>
            </p:cNvPr>
            <p:cNvSpPr/>
            <p:nvPr/>
          </p:nvSpPr>
          <p:spPr>
            <a:xfrm>
              <a:off x="1691640" y="2788920"/>
              <a:ext cx="4114800" cy="822960"/>
            </a:xfrm>
            <a:prstGeom prst="rect">
              <a:avLst/>
            </a:prstGeom>
            <a:noFill/>
            <a:ln/>
          </p:spPr>
          <p:txBody>
            <a:bodyPr wrap="square" rtlCol="0" anchor="ctr"/>
            <a:lstStyle/>
            <a:p>
              <a:pPr defTabSz="554492">
                <a:defRPr/>
              </a:pPr>
              <a:r>
                <a:rPr lang="en-US" sz="1455" dirty="0">
                  <a:solidFill>
                    <a:srgbClr val="C8D0E0"/>
                  </a:solidFill>
                  <a:latin typeface="Poppins Light" pitchFamily="34" charset="0"/>
                  <a:ea typeface="Poppins Light" pitchFamily="34" charset="-122"/>
                  <a:cs typeface="Poppins Light" pitchFamily="34" charset="-120"/>
                </a:rPr>
                <a:t>El plazo es la variable que más ayuda: a mayor horizonte, mayor probabilidad histórica de ganar. Recuérdale que puede duplicar su dinero casi cada 5 años promedio con 14% anual (Regla 72).</a:t>
              </a:r>
              <a:endParaRPr lang="en-US" sz="1698" dirty="0"/>
            </a:p>
          </p:txBody>
        </p:sp>
        <p:sp>
          <p:nvSpPr>
            <p:cNvPr id="14" name="Shape 7">
              <a:extLst>
                <a:ext uri="{FF2B5EF4-FFF2-40B4-BE49-F238E27FC236}">
                  <a16:creationId xmlns:a16="http://schemas.microsoft.com/office/drawing/2014/main" id="{4063CB31-49B5-CCA3-07CE-85027EF5D20E}"/>
                </a:ext>
              </a:extLst>
            </p:cNvPr>
            <p:cNvSpPr/>
            <p:nvPr/>
          </p:nvSpPr>
          <p:spPr>
            <a:xfrm>
              <a:off x="6199632" y="1874520"/>
              <a:ext cx="5349240" cy="1874520"/>
            </a:xfrm>
            <a:prstGeom prst="roundRect">
              <a:avLst>
                <a:gd name="adj" fmla="val 4390"/>
              </a:avLst>
            </a:prstGeom>
            <a:solidFill>
              <a:srgbClr val="20304A"/>
            </a:solidFill>
            <a:ln w="12700">
              <a:solidFill>
                <a:srgbClr val="E6C78A"/>
              </a:solidFill>
              <a:prstDash val="solid"/>
            </a:ln>
          </p:spPr>
          <p:txBody>
            <a:bodyPr/>
            <a:lstStyle/>
            <a:p>
              <a:pPr defTabSz="554492">
                <a:defRPr/>
              </a:pPr>
              <a:endParaRPr lang="es-ES_tradnl" sz="2426"/>
            </a:p>
          </p:txBody>
        </p:sp>
        <p:sp>
          <p:nvSpPr>
            <p:cNvPr id="15" name="Text 8">
              <a:extLst>
                <a:ext uri="{FF2B5EF4-FFF2-40B4-BE49-F238E27FC236}">
                  <a16:creationId xmlns:a16="http://schemas.microsoft.com/office/drawing/2014/main" id="{EDC42832-4E57-03B3-0FCE-BF59371A4E3C}"/>
                </a:ext>
              </a:extLst>
            </p:cNvPr>
            <p:cNvSpPr/>
            <p:nvPr/>
          </p:nvSpPr>
          <p:spPr>
            <a:xfrm>
              <a:off x="6455664" y="2103120"/>
              <a:ext cx="731520" cy="822960"/>
            </a:xfrm>
            <a:prstGeom prst="rect">
              <a:avLst/>
            </a:prstGeom>
            <a:noFill/>
            <a:ln/>
          </p:spPr>
          <p:txBody>
            <a:bodyPr wrap="square" rtlCol="0" anchor="ctr"/>
            <a:lstStyle/>
            <a:p>
              <a:pPr defTabSz="554492">
                <a:defRPr/>
              </a:pPr>
              <a:r>
                <a:rPr lang="en-US" sz="4851" b="1" dirty="0">
                  <a:solidFill>
                    <a:srgbClr val="E6C78A"/>
                  </a:solidFill>
                  <a:latin typeface="Poppins" pitchFamily="34" charset="0"/>
                  <a:ea typeface="Poppins" pitchFamily="34" charset="-122"/>
                  <a:cs typeface="Poppins" pitchFamily="34" charset="-120"/>
                </a:rPr>
                <a:t>2</a:t>
              </a:r>
              <a:endParaRPr lang="en-US" sz="4851" dirty="0"/>
            </a:p>
          </p:txBody>
        </p:sp>
        <p:sp>
          <p:nvSpPr>
            <p:cNvPr id="16" name="Text 9">
              <a:extLst>
                <a:ext uri="{FF2B5EF4-FFF2-40B4-BE49-F238E27FC236}">
                  <a16:creationId xmlns:a16="http://schemas.microsoft.com/office/drawing/2014/main" id="{EB573FBD-736E-4126-034F-FA15C6128534}"/>
                </a:ext>
              </a:extLst>
            </p:cNvPr>
            <p:cNvSpPr/>
            <p:nvPr/>
          </p:nvSpPr>
          <p:spPr>
            <a:xfrm>
              <a:off x="7222263" y="2137926"/>
              <a:ext cx="4114800" cy="548640"/>
            </a:xfrm>
            <a:prstGeom prst="rect">
              <a:avLst/>
            </a:prstGeom>
            <a:noFill/>
            <a:ln/>
          </p:spPr>
          <p:txBody>
            <a:bodyPr wrap="square" rtlCol="0" anchor="ctr"/>
            <a:lstStyle/>
            <a:p>
              <a:pPr defTabSz="554492">
                <a:defRPr/>
              </a:pPr>
              <a:r>
                <a:rPr lang="en-US" sz="2426" b="1" dirty="0">
                  <a:solidFill>
                    <a:srgbClr val="FFFFFF"/>
                  </a:solidFill>
                  <a:latin typeface="Poppins" pitchFamily="34" charset="0"/>
                  <a:ea typeface="Poppins" pitchFamily="34" charset="-122"/>
                  <a:cs typeface="Poppins" pitchFamily="34" charset="-120"/>
                </a:rPr>
                <a:t>Tolera la volatilidad del camino</a:t>
              </a:r>
              <a:endParaRPr lang="en-US" sz="2426" dirty="0"/>
            </a:p>
          </p:txBody>
        </p:sp>
        <p:sp>
          <p:nvSpPr>
            <p:cNvPr id="17" name="Text 10">
              <a:extLst>
                <a:ext uri="{FF2B5EF4-FFF2-40B4-BE49-F238E27FC236}">
                  <a16:creationId xmlns:a16="http://schemas.microsoft.com/office/drawing/2014/main" id="{8837114E-1BD1-F22E-7878-FCD6DCE0B24B}"/>
                </a:ext>
              </a:extLst>
            </p:cNvPr>
            <p:cNvSpPr/>
            <p:nvPr/>
          </p:nvSpPr>
          <p:spPr>
            <a:xfrm>
              <a:off x="7223760" y="2788920"/>
              <a:ext cx="4114800" cy="822960"/>
            </a:xfrm>
            <a:prstGeom prst="rect">
              <a:avLst/>
            </a:prstGeom>
            <a:noFill/>
            <a:ln/>
          </p:spPr>
          <p:txBody>
            <a:bodyPr wrap="square" rtlCol="0" anchor="ctr"/>
            <a:lstStyle/>
            <a:p>
              <a:pPr defTabSz="554492">
                <a:defRPr/>
              </a:pPr>
              <a:r>
                <a:rPr lang="en-US" sz="1455" dirty="0">
                  <a:solidFill>
                    <a:srgbClr val="C8D0E0"/>
                  </a:solidFill>
                  <a:latin typeface="Poppins Light" pitchFamily="34" charset="0"/>
                  <a:ea typeface="Poppins Light" pitchFamily="34" charset="-122"/>
                  <a:cs typeface="Poppins Light" pitchFamily="34" charset="-120"/>
                </a:rPr>
                <a:t>El cliente acepta que el portafolio suba y baje en el camino, sin abandonar la estrategia por la volatilidad de corto plazo. Recuérdale el 2022 que llegó a caer 30%.</a:t>
              </a:r>
              <a:endParaRPr lang="en-US" sz="1698" dirty="0"/>
            </a:p>
          </p:txBody>
        </p:sp>
        <p:sp>
          <p:nvSpPr>
            <p:cNvPr id="18" name="Text 11">
              <a:extLst>
                <a:ext uri="{FF2B5EF4-FFF2-40B4-BE49-F238E27FC236}">
                  <a16:creationId xmlns:a16="http://schemas.microsoft.com/office/drawing/2014/main" id="{01BEDD33-B846-F9BD-C1D9-F22061F8B3DD}"/>
                </a:ext>
              </a:extLst>
            </p:cNvPr>
            <p:cNvSpPr/>
            <p:nvPr/>
          </p:nvSpPr>
          <p:spPr>
            <a:xfrm>
              <a:off x="658368" y="4069080"/>
              <a:ext cx="10607040" cy="365760"/>
            </a:xfrm>
            <a:prstGeom prst="rect">
              <a:avLst/>
            </a:prstGeom>
            <a:noFill/>
            <a:ln/>
          </p:spPr>
          <p:txBody>
            <a:bodyPr wrap="square" rtlCol="0" anchor="ctr"/>
            <a:lstStyle/>
            <a:p>
              <a:pPr defTabSz="554492">
                <a:defRPr/>
              </a:pPr>
              <a:r>
                <a:rPr lang="en-US" sz="2183" b="1" dirty="0">
                  <a:solidFill>
                    <a:srgbClr val="E6C78A"/>
                  </a:solidFill>
                  <a:latin typeface="Poppins" pitchFamily="34" charset="0"/>
                  <a:ea typeface="Poppins" pitchFamily="34" charset="-122"/>
                  <a:cs typeface="Poppins" pitchFamily="34" charset="-120"/>
                </a:rPr>
                <a:t>Si ambas se cumplen, el vehículo importa:</a:t>
              </a:r>
              <a:endParaRPr lang="en-US" sz="2183" dirty="0"/>
            </a:p>
          </p:txBody>
        </p:sp>
        <p:sp>
          <p:nvSpPr>
            <p:cNvPr id="19" name="Shape 12">
              <a:extLst>
                <a:ext uri="{FF2B5EF4-FFF2-40B4-BE49-F238E27FC236}">
                  <a16:creationId xmlns:a16="http://schemas.microsoft.com/office/drawing/2014/main" id="{DDE9D9FF-CF92-7DA1-0CF5-0DC2D01C9FDF}"/>
                </a:ext>
              </a:extLst>
            </p:cNvPr>
            <p:cNvSpPr/>
            <p:nvPr/>
          </p:nvSpPr>
          <p:spPr>
            <a:xfrm>
              <a:off x="658368" y="4526280"/>
              <a:ext cx="3474720" cy="1417320"/>
            </a:xfrm>
            <a:prstGeom prst="roundRect">
              <a:avLst>
                <a:gd name="adj" fmla="val 5806"/>
              </a:avLst>
            </a:prstGeom>
            <a:solidFill>
              <a:srgbClr val="16202E"/>
            </a:solidFill>
            <a:ln/>
          </p:spPr>
          <p:txBody>
            <a:bodyPr/>
            <a:lstStyle/>
            <a:p>
              <a:pPr defTabSz="554492">
                <a:defRPr/>
              </a:pPr>
              <a:endParaRPr lang="es-ES_tradnl" sz="2426"/>
            </a:p>
          </p:txBody>
        </p:sp>
        <p:sp>
          <p:nvSpPr>
            <p:cNvPr id="20" name="Text 13">
              <a:extLst>
                <a:ext uri="{FF2B5EF4-FFF2-40B4-BE49-F238E27FC236}">
                  <a16:creationId xmlns:a16="http://schemas.microsoft.com/office/drawing/2014/main" id="{37BA3062-05BC-01AC-BFC8-9B2517F529C7}"/>
                </a:ext>
              </a:extLst>
            </p:cNvPr>
            <p:cNvSpPr/>
            <p:nvPr/>
          </p:nvSpPr>
          <p:spPr>
            <a:xfrm>
              <a:off x="914400" y="4631436"/>
              <a:ext cx="3017520" cy="502920"/>
            </a:xfrm>
            <a:prstGeom prst="rect">
              <a:avLst/>
            </a:prstGeom>
            <a:noFill/>
            <a:ln/>
          </p:spPr>
          <p:txBody>
            <a:bodyPr wrap="square" rtlCol="0" anchor="ctr"/>
            <a:lstStyle/>
            <a:p>
              <a:pPr defTabSz="554492">
                <a:defRPr/>
              </a:pPr>
              <a:r>
                <a:rPr lang="en-US" sz="1940" b="1" dirty="0">
                  <a:solidFill>
                    <a:srgbClr val="FFFFFF"/>
                  </a:solidFill>
                  <a:latin typeface="Poppins" pitchFamily="34" charset="0"/>
                  <a:ea typeface="Poppins" pitchFamily="34" charset="-122"/>
                  <a:cs typeface="Poppins" pitchFamily="34" charset="-120"/>
                </a:rPr>
                <a:t>Replica la economía americana</a:t>
              </a:r>
              <a:endParaRPr lang="en-US" sz="1940" dirty="0"/>
            </a:p>
          </p:txBody>
        </p:sp>
        <p:sp>
          <p:nvSpPr>
            <p:cNvPr id="21" name="Text 14">
              <a:extLst>
                <a:ext uri="{FF2B5EF4-FFF2-40B4-BE49-F238E27FC236}">
                  <a16:creationId xmlns:a16="http://schemas.microsoft.com/office/drawing/2014/main" id="{118BDEB4-CBA5-87FE-E14E-83246C156028}"/>
                </a:ext>
              </a:extLst>
            </p:cNvPr>
            <p:cNvSpPr/>
            <p:nvPr/>
          </p:nvSpPr>
          <p:spPr>
            <a:xfrm>
              <a:off x="914400" y="5134356"/>
              <a:ext cx="3017520" cy="640080"/>
            </a:xfrm>
            <a:prstGeom prst="rect">
              <a:avLst/>
            </a:prstGeom>
            <a:noFill/>
            <a:ln/>
          </p:spPr>
          <p:txBody>
            <a:bodyPr wrap="square" rtlCol="0" anchor="ctr"/>
            <a:lstStyle/>
            <a:p>
              <a:pPr defTabSz="554492">
                <a:lnSpc>
                  <a:spcPct val="103000"/>
                </a:lnSpc>
                <a:defRPr/>
              </a:pPr>
              <a:r>
                <a:rPr lang="en-US" sz="1698" dirty="0">
                  <a:solidFill>
                    <a:srgbClr val="C8D0E0"/>
                  </a:solidFill>
                  <a:latin typeface="Poppins Light" pitchFamily="34" charset="0"/>
                  <a:ea typeface="Poppins Light" pitchFamily="34" charset="-122"/>
                  <a:cs typeface="Poppins Light" pitchFamily="34" charset="-120"/>
                </a:rPr>
                <a:t>Productos que sigan al mercado estadounidense en su conjunto.</a:t>
              </a:r>
              <a:endParaRPr lang="en-US" sz="1698" dirty="0"/>
            </a:p>
          </p:txBody>
        </p:sp>
        <p:sp>
          <p:nvSpPr>
            <p:cNvPr id="22" name="Shape 15">
              <a:extLst>
                <a:ext uri="{FF2B5EF4-FFF2-40B4-BE49-F238E27FC236}">
                  <a16:creationId xmlns:a16="http://schemas.microsoft.com/office/drawing/2014/main" id="{05C6CEBC-9457-C54D-FEB8-2673701B05ED}"/>
                </a:ext>
              </a:extLst>
            </p:cNvPr>
            <p:cNvSpPr/>
            <p:nvPr/>
          </p:nvSpPr>
          <p:spPr>
            <a:xfrm>
              <a:off x="4407408" y="4526280"/>
              <a:ext cx="3474720" cy="1417320"/>
            </a:xfrm>
            <a:prstGeom prst="roundRect">
              <a:avLst>
                <a:gd name="adj" fmla="val 5806"/>
              </a:avLst>
            </a:prstGeom>
            <a:solidFill>
              <a:srgbClr val="16202E"/>
            </a:solidFill>
            <a:ln/>
          </p:spPr>
          <p:txBody>
            <a:bodyPr/>
            <a:lstStyle/>
            <a:p>
              <a:pPr defTabSz="554492">
                <a:defRPr/>
              </a:pPr>
              <a:endParaRPr lang="es-ES_tradnl" sz="2426"/>
            </a:p>
          </p:txBody>
        </p:sp>
        <p:sp>
          <p:nvSpPr>
            <p:cNvPr id="23" name="Text 16">
              <a:extLst>
                <a:ext uri="{FF2B5EF4-FFF2-40B4-BE49-F238E27FC236}">
                  <a16:creationId xmlns:a16="http://schemas.microsoft.com/office/drawing/2014/main" id="{52AF8E2B-CD89-916D-59D2-F5B032ABC232}"/>
                </a:ext>
              </a:extLst>
            </p:cNvPr>
            <p:cNvSpPr/>
            <p:nvPr/>
          </p:nvSpPr>
          <p:spPr>
            <a:xfrm>
              <a:off x="4663440" y="4631436"/>
              <a:ext cx="3017520" cy="502920"/>
            </a:xfrm>
            <a:prstGeom prst="rect">
              <a:avLst/>
            </a:prstGeom>
            <a:noFill/>
            <a:ln/>
          </p:spPr>
          <p:txBody>
            <a:bodyPr wrap="square" rtlCol="0" anchor="ctr"/>
            <a:lstStyle/>
            <a:p>
              <a:pPr defTabSz="554492">
                <a:defRPr/>
              </a:pPr>
              <a:r>
                <a:rPr lang="en-US" sz="1940" b="1" dirty="0">
                  <a:solidFill>
                    <a:srgbClr val="FFFFFF"/>
                  </a:solidFill>
                  <a:latin typeface="Poppins" pitchFamily="34" charset="0"/>
                  <a:ea typeface="Poppins" pitchFamily="34" charset="-122"/>
                  <a:cs typeface="Poppins" pitchFamily="34" charset="-120"/>
                </a:rPr>
                <a:t>Bien diversificado</a:t>
              </a:r>
              <a:endParaRPr lang="en-US" sz="1940" dirty="0"/>
            </a:p>
          </p:txBody>
        </p:sp>
        <p:sp>
          <p:nvSpPr>
            <p:cNvPr id="24" name="Text 17">
              <a:extLst>
                <a:ext uri="{FF2B5EF4-FFF2-40B4-BE49-F238E27FC236}">
                  <a16:creationId xmlns:a16="http://schemas.microsoft.com/office/drawing/2014/main" id="{6BE95024-4DC4-10D2-93E4-B80AE6A72C21}"/>
                </a:ext>
              </a:extLst>
            </p:cNvPr>
            <p:cNvSpPr/>
            <p:nvPr/>
          </p:nvSpPr>
          <p:spPr>
            <a:xfrm>
              <a:off x="4663440" y="5134356"/>
              <a:ext cx="3017520" cy="640080"/>
            </a:xfrm>
            <a:prstGeom prst="rect">
              <a:avLst/>
            </a:prstGeom>
            <a:noFill/>
            <a:ln/>
          </p:spPr>
          <p:txBody>
            <a:bodyPr wrap="square" rtlCol="0" anchor="ctr"/>
            <a:lstStyle/>
            <a:p>
              <a:pPr defTabSz="554492">
                <a:lnSpc>
                  <a:spcPct val="103000"/>
                </a:lnSpc>
                <a:defRPr/>
              </a:pPr>
              <a:r>
                <a:rPr lang="en-US" sz="1455" dirty="0">
                  <a:solidFill>
                    <a:srgbClr val="C8D0E0"/>
                  </a:solidFill>
                  <a:latin typeface="Poppins Light" pitchFamily="34" charset="0"/>
                  <a:ea typeface="Poppins Light" pitchFamily="34" charset="-122"/>
                  <a:cs typeface="Poppins Light" pitchFamily="34" charset="-120"/>
                </a:rPr>
                <a:t>Sin concentración en una sola empresa, con exposición a desarrollados (Europa) y emergentes (México).</a:t>
              </a:r>
              <a:endParaRPr lang="en-US" sz="1455" dirty="0"/>
            </a:p>
          </p:txBody>
        </p:sp>
        <p:sp>
          <p:nvSpPr>
            <p:cNvPr id="25" name="Shape 18">
              <a:extLst>
                <a:ext uri="{FF2B5EF4-FFF2-40B4-BE49-F238E27FC236}">
                  <a16:creationId xmlns:a16="http://schemas.microsoft.com/office/drawing/2014/main" id="{593A5B79-1CD3-3626-05A1-E05C3E529FA7}"/>
                </a:ext>
              </a:extLst>
            </p:cNvPr>
            <p:cNvSpPr/>
            <p:nvPr/>
          </p:nvSpPr>
          <p:spPr>
            <a:xfrm>
              <a:off x="8156448" y="4526280"/>
              <a:ext cx="3474720" cy="1417320"/>
            </a:xfrm>
            <a:prstGeom prst="roundRect">
              <a:avLst>
                <a:gd name="adj" fmla="val 5806"/>
              </a:avLst>
            </a:prstGeom>
            <a:solidFill>
              <a:srgbClr val="16202E"/>
            </a:solidFill>
            <a:ln/>
          </p:spPr>
          <p:txBody>
            <a:bodyPr/>
            <a:lstStyle/>
            <a:p>
              <a:pPr defTabSz="554492">
                <a:defRPr/>
              </a:pPr>
              <a:endParaRPr lang="es-ES_tradnl" sz="2426"/>
            </a:p>
          </p:txBody>
        </p:sp>
        <p:sp>
          <p:nvSpPr>
            <p:cNvPr id="26" name="Text 19">
              <a:extLst>
                <a:ext uri="{FF2B5EF4-FFF2-40B4-BE49-F238E27FC236}">
                  <a16:creationId xmlns:a16="http://schemas.microsoft.com/office/drawing/2014/main" id="{E0D50B03-284F-9949-0860-A639A70520AC}"/>
                </a:ext>
              </a:extLst>
            </p:cNvPr>
            <p:cNvSpPr/>
            <p:nvPr/>
          </p:nvSpPr>
          <p:spPr>
            <a:xfrm>
              <a:off x="8412480" y="4631436"/>
              <a:ext cx="3017520" cy="502920"/>
            </a:xfrm>
            <a:prstGeom prst="rect">
              <a:avLst/>
            </a:prstGeom>
            <a:noFill/>
            <a:ln/>
          </p:spPr>
          <p:txBody>
            <a:bodyPr wrap="square" rtlCol="0" anchor="ctr"/>
            <a:lstStyle/>
            <a:p>
              <a:pPr defTabSz="554492">
                <a:defRPr/>
              </a:pPr>
              <a:r>
                <a:rPr lang="en-US" sz="1940" b="1" dirty="0">
                  <a:solidFill>
                    <a:srgbClr val="FFFFFF"/>
                  </a:solidFill>
                  <a:latin typeface="Poppins" pitchFamily="34" charset="0"/>
                  <a:ea typeface="Poppins" pitchFamily="34" charset="-122"/>
                  <a:cs typeface="Poppins" pitchFamily="34" charset="-120"/>
                </a:rPr>
                <a:t>Núcleo estable ≥ 70%</a:t>
              </a:r>
              <a:endParaRPr lang="en-US" sz="1940" dirty="0"/>
            </a:p>
          </p:txBody>
        </p:sp>
        <p:sp>
          <p:nvSpPr>
            <p:cNvPr id="28" name="Text 20">
              <a:extLst>
                <a:ext uri="{FF2B5EF4-FFF2-40B4-BE49-F238E27FC236}">
                  <a16:creationId xmlns:a16="http://schemas.microsoft.com/office/drawing/2014/main" id="{BE04013C-32B5-A5F6-C8B8-132A71EC446F}"/>
                </a:ext>
              </a:extLst>
            </p:cNvPr>
            <p:cNvSpPr/>
            <p:nvPr/>
          </p:nvSpPr>
          <p:spPr>
            <a:xfrm>
              <a:off x="8412480" y="5134356"/>
              <a:ext cx="3017520" cy="640080"/>
            </a:xfrm>
            <a:prstGeom prst="rect">
              <a:avLst/>
            </a:prstGeom>
            <a:noFill/>
            <a:ln/>
          </p:spPr>
          <p:txBody>
            <a:bodyPr wrap="square" rtlCol="0" anchor="ctr"/>
            <a:lstStyle/>
            <a:p>
              <a:pPr defTabSz="554492">
                <a:lnSpc>
                  <a:spcPct val="103000"/>
                </a:lnSpc>
                <a:defRPr/>
              </a:pPr>
              <a:r>
                <a:rPr lang="en-US" sz="1698" dirty="0">
                  <a:solidFill>
                    <a:srgbClr val="C8D0E0"/>
                  </a:solidFill>
                  <a:latin typeface="Poppins Light" pitchFamily="34" charset="0"/>
                  <a:ea typeface="Poppins Light" pitchFamily="34" charset="-122"/>
                  <a:cs typeface="Poppins Light" pitchFamily="34" charset="-120"/>
                </a:rPr>
                <a:t>Un fondo robusto como JPMRVUS, con el objetivo de ganarle al S&amp;P 500.</a:t>
              </a:r>
              <a:endParaRPr lang="en-US" sz="1698" dirty="0"/>
            </a:p>
          </p:txBody>
        </p:sp>
      </p:grpSp>
    </p:spTree>
    <p:extLst>
      <p:ext uri="{BB962C8B-B14F-4D97-AF65-F5344CB8AC3E}">
        <p14:creationId xmlns:p14="http://schemas.microsoft.com/office/powerpoint/2010/main" val="31827258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 0" descr="logo_big.png"/>
          <p:cNvPicPr>
            <a:picLocks noChangeAspect="1"/>
          </p:cNvPicPr>
          <p:nvPr/>
        </p:nvPicPr>
        <p:blipFill>
          <a:blip r:embed="rId3"/>
          <a:stretch>
            <a:fillRect/>
          </a:stretch>
        </p:blipFill>
        <p:spPr>
          <a:xfrm>
            <a:off x="10826384" y="274541"/>
            <a:ext cx="859256" cy="274301"/>
          </a:xfrm>
          <a:prstGeom prst="rect">
            <a:avLst/>
          </a:prstGeom>
        </p:spPr>
      </p:pic>
      <p:sp>
        <p:nvSpPr>
          <p:cNvPr id="3" name="Text 0"/>
          <p:cNvSpPr/>
          <p:nvPr/>
        </p:nvSpPr>
        <p:spPr>
          <a:xfrm>
            <a:off x="622176" y="311115"/>
            <a:ext cx="8229023" cy="274301"/>
          </a:xfrm>
          <a:prstGeom prst="rect">
            <a:avLst/>
          </a:prstGeom>
          <a:noFill/>
          <a:ln/>
        </p:spPr>
        <p:txBody>
          <a:bodyPr wrap="square" rtlCol="0" anchor="ctr"/>
          <a:lstStyle/>
          <a:p>
            <a:pPr algn="l" defTabSz="914358" rtl="0">
              <a:defRPr/>
            </a:pPr>
            <a:r>
              <a:rPr lang="en-US" sz="1200" spc="200" dirty="0">
                <a:solidFill>
                  <a:srgbClr val="8898AA"/>
                </a:solidFill>
                <a:latin typeface="Poppins Light" pitchFamily="34" charset="0"/>
                <a:ea typeface="Poppins Light" pitchFamily="34" charset="-122"/>
                <a:cs typeface="Poppins Light" pitchFamily="34" charset="-120"/>
              </a:rPr>
              <a:t>CÓMO CONSTRUIR</a:t>
            </a:r>
            <a:endParaRPr lang="en-US" sz="1200" kern="1200" dirty="0">
              <a:solidFill>
                <a:prstClr val="black"/>
              </a:solidFill>
              <a:latin typeface="Calibri" panose="020F0502020204030204"/>
              <a:ea typeface="+mn-ea"/>
              <a:cs typeface="+mn-cs"/>
            </a:endParaRPr>
          </a:p>
        </p:txBody>
      </p:sp>
      <p:sp>
        <p:nvSpPr>
          <p:cNvPr id="4" name="Shape 1"/>
          <p:cNvSpPr/>
          <p:nvPr/>
        </p:nvSpPr>
        <p:spPr>
          <a:xfrm>
            <a:off x="503313" y="658563"/>
            <a:ext cx="68575" cy="566888"/>
          </a:xfrm>
          <a:prstGeom prst="rect">
            <a:avLst/>
          </a:prstGeom>
          <a:solidFill>
            <a:srgbClr val="FFFFFF"/>
          </a:solidFill>
          <a:ln/>
        </p:spPr>
        <p:txBody>
          <a:bodyPr/>
          <a:lstStyle/>
          <a:p>
            <a:pPr algn="l" defTabSz="914358" rtl="0">
              <a:defRPr/>
            </a:pPr>
            <a:endParaRPr lang="es-ES_tradnl" kern="1200">
              <a:solidFill>
                <a:prstClr val="black"/>
              </a:solidFill>
              <a:latin typeface="Calibri" panose="020F0502020204030204"/>
              <a:ea typeface="+mn-ea"/>
              <a:cs typeface="+mn-cs"/>
            </a:endParaRPr>
          </a:p>
        </p:txBody>
      </p:sp>
      <p:sp>
        <p:nvSpPr>
          <p:cNvPr id="5" name="Text 2"/>
          <p:cNvSpPr/>
          <p:nvPr/>
        </p:nvSpPr>
        <p:spPr>
          <a:xfrm>
            <a:off x="658750" y="548842"/>
            <a:ext cx="10331995" cy="731469"/>
          </a:xfrm>
          <a:prstGeom prst="rect">
            <a:avLst/>
          </a:prstGeom>
          <a:noFill/>
          <a:ln/>
        </p:spPr>
        <p:txBody>
          <a:bodyPr wrap="square" rtlCol="0" anchor="ctr"/>
          <a:lstStyle/>
          <a:p>
            <a:pPr algn="l" defTabSz="914358" rtl="0">
              <a:defRPr/>
            </a:pPr>
            <a:r>
              <a:rPr lang="en-US" sz="2800" b="1" kern="1200" dirty="0">
                <a:solidFill>
                  <a:srgbClr val="FFFFFF"/>
                </a:solidFill>
                <a:latin typeface="Poppins" pitchFamily="34" charset="0"/>
                <a:ea typeface="Poppins" pitchFamily="34" charset="-122"/>
                <a:cs typeface="Poppins" pitchFamily="34" charset="-120"/>
              </a:rPr>
              <a:t>La meta del cliente define cuánto equity necesita</a:t>
            </a:r>
            <a:endParaRPr lang="en-US" sz="2800" kern="1200" dirty="0">
              <a:solidFill>
                <a:prstClr val="black"/>
              </a:solidFill>
              <a:latin typeface="Calibri" panose="020F0502020204030204"/>
              <a:ea typeface="+mn-ea"/>
              <a:cs typeface="+mn-cs"/>
            </a:endParaRPr>
          </a:p>
        </p:txBody>
      </p:sp>
      <p:sp>
        <p:nvSpPr>
          <p:cNvPr id="6" name="Text 2b"/>
          <p:cNvSpPr/>
          <p:nvPr/>
        </p:nvSpPr>
        <p:spPr>
          <a:xfrm>
            <a:off x="658750" y="1225451"/>
            <a:ext cx="10331995" cy="548602"/>
          </a:xfrm>
          <a:prstGeom prst="rect">
            <a:avLst/>
          </a:prstGeom>
          <a:noFill/>
          <a:ln/>
        </p:spPr>
        <p:txBody>
          <a:bodyPr wrap="square" rtlCol="0" anchor="ctr"/>
          <a:lstStyle/>
          <a:p>
            <a:pPr algn="l" defTabSz="914358" rtl="0">
              <a:defRPr/>
            </a:pPr>
            <a:r>
              <a:rPr lang="en-US" sz="1400" kern="1200" dirty="0">
                <a:solidFill>
                  <a:srgbClr val="C8D0E0"/>
                </a:solidFill>
                <a:latin typeface="Poppins Light" pitchFamily="34" charset="0"/>
                <a:ea typeface="Poppins Light" pitchFamily="34" charset="-122"/>
                <a:cs typeface="Poppins Light" pitchFamily="34" charset="-120"/>
              </a:rPr>
              <a:t>No preguntes "¿quieres arriesgar más?". Pregunta qué retorno necesita su meta, y de ahí sale la mezcla.</a:t>
            </a:r>
            <a:endParaRPr lang="en-US" sz="1400" kern="1200" dirty="0">
              <a:solidFill>
                <a:prstClr val="black"/>
              </a:solidFill>
              <a:latin typeface="Calibri" panose="020F0502020204030204"/>
              <a:ea typeface="+mn-ea"/>
              <a:cs typeface="+mn-cs"/>
            </a:endParaRPr>
          </a:p>
        </p:txBody>
      </p:sp>
      <p:sp>
        <p:nvSpPr>
          <p:cNvPr id="101" name="Card0Bg"/>
          <p:cNvSpPr/>
          <p:nvPr/>
        </p:nvSpPr>
        <p:spPr>
          <a:xfrm>
            <a:off x="503313" y="2011780"/>
            <a:ext cx="1744857" cy="3200175"/>
          </a:xfrm>
          <a:prstGeom prst="roundRect">
            <a:avLst>
              <a:gd name="adj" fmla="val 5000"/>
            </a:avLst>
          </a:prstGeom>
          <a:solidFill>
            <a:srgbClr val="16202E"/>
          </a:solidFill>
          <a:ln>
            <a:solidFill>
              <a:srgbClr val="314566"/>
            </a:solidFill>
          </a:ln>
        </p:spPr>
        <p:txBody>
          <a:bodyPr/>
          <a:lstStyle/>
          <a:p>
            <a:pPr algn="l" defTabSz="914358" rtl="0">
              <a:defRPr/>
            </a:pPr>
            <a:endParaRPr lang="es-ES_tradnl" kern="1200">
              <a:solidFill>
                <a:prstClr val="black"/>
              </a:solidFill>
              <a:latin typeface="Calibri" panose="020F0502020204030204"/>
              <a:ea typeface="+mn-ea"/>
              <a:cs typeface="+mn-cs"/>
            </a:endParaRPr>
          </a:p>
        </p:txBody>
      </p:sp>
      <p:sp>
        <p:nvSpPr>
          <p:cNvPr id="102" name="Card0Label"/>
          <p:cNvSpPr/>
          <p:nvPr/>
        </p:nvSpPr>
        <p:spPr>
          <a:xfrm>
            <a:off x="503313" y="2240364"/>
            <a:ext cx="1744857" cy="365734"/>
          </a:xfrm>
          <a:prstGeom prst="rect">
            <a:avLst/>
          </a:prstGeom>
          <a:noFill/>
          <a:ln/>
        </p:spPr>
        <p:txBody>
          <a:bodyPr wrap="square" rtlCol="0" anchor="ctr"/>
          <a:lstStyle/>
          <a:p>
            <a:pPr algn="ctr" defTabSz="914358" rtl="0">
              <a:defRPr/>
            </a:pPr>
            <a:r>
              <a:rPr lang="en-US" sz="1200" kern="1200" dirty="0">
                <a:solidFill>
                  <a:srgbClr val="8898AA"/>
                </a:solidFill>
                <a:latin typeface="Poppins Light" pitchFamily="34" charset="0"/>
                <a:ea typeface="+mn-ea"/>
                <a:cs typeface="+mn-cs"/>
              </a:rPr>
              <a:t>Meta anual</a:t>
            </a:r>
          </a:p>
        </p:txBody>
      </p:sp>
      <p:sp>
        <p:nvSpPr>
          <p:cNvPr id="103" name="Card0Target"/>
          <p:cNvSpPr/>
          <p:nvPr/>
        </p:nvSpPr>
        <p:spPr>
          <a:xfrm>
            <a:off x="503313" y="2606098"/>
            <a:ext cx="1744857" cy="548602"/>
          </a:xfrm>
          <a:prstGeom prst="rect">
            <a:avLst/>
          </a:prstGeom>
          <a:noFill/>
          <a:ln/>
        </p:spPr>
        <p:txBody>
          <a:bodyPr wrap="square" rtlCol="0" anchor="ctr"/>
          <a:lstStyle/>
          <a:p>
            <a:pPr algn="ctr" defTabSz="914358" rtl="0">
              <a:defRPr/>
            </a:pPr>
            <a:r>
              <a:rPr lang="en-US" sz="2400" b="1" kern="1200" dirty="0">
                <a:solidFill>
                  <a:srgbClr val="FFFFFF"/>
                </a:solidFill>
                <a:latin typeface="Poppins" pitchFamily="34" charset="0"/>
                <a:ea typeface="+mn-ea"/>
                <a:cs typeface="+mn-cs"/>
              </a:rPr>
              <a:t>5%</a:t>
            </a:r>
          </a:p>
        </p:txBody>
      </p:sp>
      <p:sp>
        <p:nvSpPr>
          <p:cNvPr id="104" name="Card0Line"/>
          <p:cNvSpPr/>
          <p:nvPr/>
        </p:nvSpPr>
        <p:spPr>
          <a:xfrm>
            <a:off x="640463" y="3246133"/>
            <a:ext cx="1470557" cy="0"/>
          </a:xfrm>
          <a:prstGeom prst="line">
            <a:avLst/>
          </a:prstGeom>
          <a:noFill/>
          <a:ln w="12700">
            <a:solidFill>
              <a:srgbClr val="314566"/>
            </a:solidFill>
            <a:prstDash val="solid"/>
          </a:ln>
        </p:spPr>
        <p:txBody>
          <a:bodyPr/>
          <a:lstStyle/>
          <a:p>
            <a:pPr algn="l" defTabSz="914358" rtl="0">
              <a:defRPr/>
            </a:pPr>
            <a:endParaRPr lang="es-ES_tradnl" kern="1200">
              <a:solidFill>
                <a:prstClr val="black"/>
              </a:solidFill>
              <a:latin typeface="Calibri" panose="020F0502020204030204"/>
              <a:ea typeface="+mn-ea"/>
              <a:cs typeface="+mn-cs"/>
            </a:endParaRPr>
          </a:p>
        </p:txBody>
      </p:sp>
      <p:sp>
        <p:nvSpPr>
          <p:cNvPr id="105" name="Card0ELabel"/>
          <p:cNvSpPr/>
          <p:nvPr/>
        </p:nvSpPr>
        <p:spPr>
          <a:xfrm>
            <a:off x="503313" y="3429000"/>
            <a:ext cx="1744857" cy="365734"/>
          </a:xfrm>
          <a:prstGeom prst="rect">
            <a:avLst/>
          </a:prstGeom>
          <a:noFill/>
          <a:ln/>
        </p:spPr>
        <p:txBody>
          <a:bodyPr wrap="square" rtlCol="0" anchor="ctr"/>
          <a:lstStyle/>
          <a:p>
            <a:pPr algn="ctr" defTabSz="914358" rtl="0">
              <a:defRPr/>
            </a:pPr>
            <a:r>
              <a:rPr lang="en-US" sz="1200" kern="1200" dirty="0">
                <a:solidFill>
                  <a:srgbClr val="8898AA"/>
                </a:solidFill>
                <a:latin typeface="Poppins Light" pitchFamily="34" charset="0"/>
                <a:ea typeface="+mn-ea"/>
                <a:cs typeface="+mn-cs"/>
              </a:rPr>
              <a:t>Equity aprox.</a:t>
            </a:r>
          </a:p>
        </p:txBody>
      </p:sp>
      <p:sp>
        <p:nvSpPr>
          <p:cNvPr id="106" name="Card0Equity"/>
          <p:cNvSpPr/>
          <p:nvPr/>
        </p:nvSpPr>
        <p:spPr>
          <a:xfrm>
            <a:off x="503313" y="3794734"/>
            <a:ext cx="1744857" cy="731469"/>
          </a:xfrm>
          <a:prstGeom prst="rect">
            <a:avLst/>
          </a:prstGeom>
          <a:noFill/>
          <a:ln/>
        </p:spPr>
        <p:txBody>
          <a:bodyPr wrap="square" rtlCol="0" anchor="ctr"/>
          <a:lstStyle/>
          <a:p>
            <a:pPr algn="ctr" defTabSz="914358" rtl="0">
              <a:defRPr/>
            </a:pPr>
            <a:r>
              <a:rPr lang="en-US" sz="3200" b="1" kern="1200" dirty="0">
                <a:solidFill>
                  <a:srgbClr val="E6C78A"/>
                </a:solidFill>
                <a:latin typeface="Poppins" pitchFamily="34" charset="0"/>
                <a:ea typeface="+mn-ea"/>
                <a:cs typeface="+mn-cs"/>
              </a:rPr>
              <a:t>0%</a:t>
            </a:r>
          </a:p>
        </p:txBody>
      </p:sp>
      <p:sp>
        <p:nvSpPr>
          <p:cNvPr id="107" name="Card1Bg"/>
          <p:cNvSpPr/>
          <p:nvPr/>
        </p:nvSpPr>
        <p:spPr>
          <a:xfrm>
            <a:off x="2385321" y="2011780"/>
            <a:ext cx="1744857" cy="3200175"/>
          </a:xfrm>
          <a:prstGeom prst="roundRect">
            <a:avLst>
              <a:gd name="adj" fmla="val 5000"/>
            </a:avLst>
          </a:prstGeom>
          <a:solidFill>
            <a:srgbClr val="16202E"/>
          </a:solidFill>
          <a:ln>
            <a:solidFill>
              <a:srgbClr val="314566"/>
            </a:solidFill>
          </a:ln>
        </p:spPr>
        <p:txBody>
          <a:bodyPr/>
          <a:lstStyle/>
          <a:p>
            <a:pPr algn="l" defTabSz="914358" rtl="0">
              <a:defRPr/>
            </a:pPr>
            <a:endParaRPr lang="es-ES_tradnl" kern="1200">
              <a:solidFill>
                <a:prstClr val="black"/>
              </a:solidFill>
              <a:latin typeface="Calibri" panose="020F0502020204030204"/>
              <a:ea typeface="+mn-ea"/>
              <a:cs typeface="+mn-cs"/>
            </a:endParaRPr>
          </a:p>
        </p:txBody>
      </p:sp>
      <p:sp>
        <p:nvSpPr>
          <p:cNvPr id="108" name="Card1Label"/>
          <p:cNvSpPr/>
          <p:nvPr/>
        </p:nvSpPr>
        <p:spPr>
          <a:xfrm>
            <a:off x="2385321" y="2240364"/>
            <a:ext cx="1744857" cy="365734"/>
          </a:xfrm>
          <a:prstGeom prst="rect">
            <a:avLst/>
          </a:prstGeom>
          <a:noFill/>
          <a:ln/>
        </p:spPr>
        <p:txBody>
          <a:bodyPr wrap="square" rtlCol="0" anchor="ctr"/>
          <a:lstStyle/>
          <a:p>
            <a:pPr algn="ctr" defTabSz="914358" rtl="0">
              <a:defRPr/>
            </a:pPr>
            <a:r>
              <a:rPr lang="en-US" sz="1200" kern="1200" dirty="0">
                <a:solidFill>
                  <a:srgbClr val="8898AA"/>
                </a:solidFill>
                <a:latin typeface="Poppins Light" pitchFamily="34" charset="0"/>
                <a:ea typeface="+mn-ea"/>
                <a:cs typeface="+mn-cs"/>
              </a:rPr>
              <a:t>Meta anual</a:t>
            </a:r>
          </a:p>
        </p:txBody>
      </p:sp>
      <p:sp>
        <p:nvSpPr>
          <p:cNvPr id="109" name="Card1Target"/>
          <p:cNvSpPr/>
          <p:nvPr/>
        </p:nvSpPr>
        <p:spPr>
          <a:xfrm>
            <a:off x="2385321" y="2606098"/>
            <a:ext cx="1744857" cy="548602"/>
          </a:xfrm>
          <a:prstGeom prst="rect">
            <a:avLst/>
          </a:prstGeom>
          <a:noFill/>
          <a:ln/>
        </p:spPr>
        <p:txBody>
          <a:bodyPr wrap="square" rtlCol="0" anchor="ctr"/>
          <a:lstStyle/>
          <a:p>
            <a:pPr algn="ctr" defTabSz="914358" rtl="0">
              <a:defRPr/>
            </a:pPr>
            <a:r>
              <a:rPr lang="en-US" sz="2400" b="1" kern="1200" dirty="0">
                <a:solidFill>
                  <a:srgbClr val="FFFFFF"/>
                </a:solidFill>
                <a:latin typeface="Poppins" pitchFamily="34" charset="0"/>
                <a:ea typeface="+mn-ea"/>
                <a:cs typeface="+mn-cs"/>
              </a:rPr>
              <a:t>6%</a:t>
            </a:r>
          </a:p>
        </p:txBody>
      </p:sp>
      <p:sp>
        <p:nvSpPr>
          <p:cNvPr id="110" name="Card1Line"/>
          <p:cNvSpPr/>
          <p:nvPr/>
        </p:nvSpPr>
        <p:spPr>
          <a:xfrm>
            <a:off x="2522471" y="3246133"/>
            <a:ext cx="1470557" cy="0"/>
          </a:xfrm>
          <a:prstGeom prst="line">
            <a:avLst/>
          </a:prstGeom>
          <a:noFill/>
          <a:ln w="12700">
            <a:solidFill>
              <a:srgbClr val="314566"/>
            </a:solidFill>
            <a:prstDash val="solid"/>
          </a:ln>
        </p:spPr>
        <p:txBody>
          <a:bodyPr/>
          <a:lstStyle/>
          <a:p>
            <a:pPr algn="l" defTabSz="914358" rtl="0">
              <a:defRPr/>
            </a:pPr>
            <a:endParaRPr lang="es-ES_tradnl" kern="1200">
              <a:solidFill>
                <a:prstClr val="black"/>
              </a:solidFill>
              <a:latin typeface="Calibri" panose="020F0502020204030204"/>
              <a:ea typeface="+mn-ea"/>
              <a:cs typeface="+mn-cs"/>
            </a:endParaRPr>
          </a:p>
        </p:txBody>
      </p:sp>
      <p:sp>
        <p:nvSpPr>
          <p:cNvPr id="111" name="Card1ELabel"/>
          <p:cNvSpPr/>
          <p:nvPr/>
        </p:nvSpPr>
        <p:spPr>
          <a:xfrm>
            <a:off x="2385321" y="3429000"/>
            <a:ext cx="1744857" cy="365734"/>
          </a:xfrm>
          <a:prstGeom prst="rect">
            <a:avLst/>
          </a:prstGeom>
          <a:noFill/>
          <a:ln/>
        </p:spPr>
        <p:txBody>
          <a:bodyPr wrap="square" rtlCol="0" anchor="ctr"/>
          <a:lstStyle/>
          <a:p>
            <a:pPr algn="ctr" defTabSz="914358" rtl="0">
              <a:defRPr/>
            </a:pPr>
            <a:r>
              <a:rPr lang="en-US" sz="1200" kern="1200" dirty="0">
                <a:solidFill>
                  <a:srgbClr val="8898AA"/>
                </a:solidFill>
                <a:latin typeface="Poppins Light" pitchFamily="34" charset="0"/>
                <a:ea typeface="+mn-ea"/>
                <a:cs typeface="+mn-cs"/>
              </a:rPr>
              <a:t>Equity aprox.</a:t>
            </a:r>
          </a:p>
        </p:txBody>
      </p:sp>
      <p:sp>
        <p:nvSpPr>
          <p:cNvPr id="112" name="Card1Equity"/>
          <p:cNvSpPr/>
          <p:nvPr/>
        </p:nvSpPr>
        <p:spPr>
          <a:xfrm>
            <a:off x="2385321" y="3794734"/>
            <a:ext cx="1744857" cy="731469"/>
          </a:xfrm>
          <a:prstGeom prst="rect">
            <a:avLst/>
          </a:prstGeom>
          <a:noFill/>
          <a:ln/>
        </p:spPr>
        <p:txBody>
          <a:bodyPr wrap="square" rtlCol="0" anchor="ctr"/>
          <a:lstStyle/>
          <a:p>
            <a:pPr algn="ctr" defTabSz="914358" rtl="0">
              <a:defRPr/>
            </a:pPr>
            <a:r>
              <a:rPr lang="en-US" sz="3200" b="1" kern="1200" dirty="0">
                <a:solidFill>
                  <a:srgbClr val="E6C78A"/>
                </a:solidFill>
                <a:latin typeface="Poppins" pitchFamily="34" charset="0"/>
                <a:ea typeface="+mn-ea"/>
                <a:cs typeface="+mn-cs"/>
              </a:rPr>
              <a:t>20%</a:t>
            </a:r>
          </a:p>
        </p:txBody>
      </p:sp>
      <p:sp>
        <p:nvSpPr>
          <p:cNvPr id="113" name="Card2Bg"/>
          <p:cNvSpPr/>
          <p:nvPr/>
        </p:nvSpPr>
        <p:spPr>
          <a:xfrm>
            <a:off x="4267329" y="2011780"/>
            <a:ext cx="1744857" cy="3200175"/>
          </a:xfrm>
          <a:prstGeom prst="roundRect">
            <a:avLst>
              <a:gd name="adj" fmla="val 5000"/>
            </a:avLst>
          </a:prstGeom>
          <a:solidFill>
            <a:srgbClr val="16202E"/>
          </a:solidFill>
          <a:ln>
            <a:solidFill>
              <a:srgbClr val="314566"/>
            </a:solidFill>
          </a:ln>
        </p:spPr>
        <p:txBody>
          <a:bodyPr/>
          <a:lstStyle/>
          <a:p>
            <a:pPr algn="l" defTabSz="914358" rtl="0">
              <a:defRPr/>
            </a:pPr>
            <a:endParaRPr lang="es-ES_tradnl" kern="1200">
              <a:solidFill>
                <a:prstClr val="black"/>
              </a:solidFill>
              <a:latin typeface="Calibri" panose="020F0502020204030204"/>
              <a:ea typeface="+mn-ea"/>
              <a:cs typeface="+mn-cs"/>
            </a:endParaRPr>
          </a:p>
        </p:txBody>
      </p:sp>
      <p:sp>
        <p:nvSpPr>
          <p:cNvPr id="114" name="Card2Label"/>
          <p:cNvSpPr/>
          <p:nvPr/>
        </p:nvSpPr>
        <p:spPr>
          <a:xfrm>
            <a:off x="4267329" y="2240364"/>
            <a:ext cx="1744857" cy="365734"/>
          </a:xfrm>
          <a:prstGeom prst="rect">
            <a:avLst/>
          </a:prstGeom>
          <a:noFill/>
          <a:ln/>
        </p:spPr>
        <p:txBody>
          <a:bodyPr wrap="square" rtlCol="0" anchor="ctr"/>
          <a:lstStyle/>
          <a:p>
            <a:pPr algn="ctr" defTabSz="914358" rtl="0">
              <a:defRPr/>
            </a:pPr>
            <a:r>
              <a:rPr lang="en-US" sz="1200" kern="1200" dirty="0">
                <a:solidFill>
                  <a:srgbClr val="8898AA"/>
                </a:solidFill>
                <a:latin typeface="Poppins Light" pitchFamily="34" charset="0"/>
                <a:ea typeface="+mn-ea"/>
                <a:cs typeface="+mn-cs"/>
              </a:rPr>
              <a:t>Meta anual</a:t>
            </a:r>
          </a:p>
        </p:txBody>
      </p:sp>
      <p:sp>
        <p:nvSpPr>
          <p:cNvPr id="115" name="Card2Target"/>
          <p:cNvSpPr/>
          <p:nvPr/>
        </p:nvSpPr>
        <p:spPr>
          <a:xfrm>
            <a:off x="4267329" y="2606098"/>
            <a:ext cx="1744857" cy="548602"/>
          </a:xfrm>
          <a:prstGeom prst="rect">
            <a:avLst/>
          </a:prstGeom>
          <a:noFill/>
          <a:ln/>
        </p:spPr>
        <p:txBody>
          <a:bodyPr wrap="square" rtlCol="0" anchor="ctr"/>
          <a:lstStyle/>
          <a:p>
            <a:pPr algn="ctr" defTabSz="914358" rtl="0">
              <a:defRPr/>
            </a:pPr>
            <a:r>
              <a:rPr lang="en-US" sz="2400" b="1" kern="1200" dirty="0">
                <a:solidFill>
                  <a:srgbClr val="FFFFFF"/>
                </a:solidFill>
                <a:latin typeface="Poppins" pitchFamily="34" charset="0"/>
                <a:ea typeface="+mn-ea"/>
                <a:cs typeface="+mn-cs"/>
              </a:rPr>
              <a:t>7%</a:t>
            </a:r>
          </a:p>
        </p:txBody>
      </p:sp>
      <p:sp>
        <p:nvSpPr>
          <p:cNvPr id="116" name="Card2Line"/>
          <p:cNvSpPr/>
          <p:nvPr/>
        </p:nvSpPr>
        <p:spPr>
          <a:xfrm>
            <a:off x="4404479" y="3246133"/>
            <a:ext cx="1470557" cy="0"/>
          </a:xfrm>
          <a:prstGeom prst="line">
            <a:avLst/>
          </a:prstGeom>
          <a:noFill/>
          <a:ln w="12700">
            <a:solidFill>
              <a:srgbClr val="314566"/>
            </a:solidFill>
            <a:prstDash val="solid"/>
          </a:ln>
        </p:spPr>
        <p:txBody>
          <a:bodyPr/>
          <a:lstStyle/>
          <a:p>
            <a:pPr algn="l" defTabSz="914358" rtl="0">
              <a:defRPr/>
            </a:pPr>
            <a:endParaRPr lang="es-ES_tradnl" kern="1200">
              <a:solidFill>
                <a:prstClr val="black"/>
              </a:solidFill>
              <a:latin typeface="Calibri" panose="020F0502020204030204"/>
              <a:ea typeface="+mn-ea"/>
              <a:cs typeface="+mn-cs"/>
            </a:endParaRPr>
          </a:p>
        </p:txBody>
      </p:sp>
      <p:sp>
        <p:nvSpPr>
          <p:cNvPr id="117" name="Card2ELabel"/>
          <p:cNvSpPr/>
          <p:nvPr/>
        </p:nvSpPr>
        <p:spPr>
          <a:xfrm>
            <a:off x="4267329" y="3429000"/>
            <a:ext cx="1744857" cy="365734"/>
          </a:xfrm>
          <a:prstGeom prst="rect">
            <a:avLst/>
          </a:prstGeom>
          <a:noFill/>
          <a:ln/>
        </p:spPr>
        <p:txBody>
          <a:bodyPr wrap="square" rtlCol="0" anchor="ctr"/>
          <a:lstStyle/>
          <a:p>
            <a:pPr algn="ctr" defTabSz="914358" rtl="0">
              <a:defRPr/>
            </a:pPr>
            <a:r>
              <a:rPr lang="en-US" sz="1200" kern="1200" dirty="0">
                <a:solidFill>
                  <a:srgbClr val="8898AA"/>
                </a:solidFill>
                <a:latin typeface="Poppins Light" pitchFamily="34" charset="0"/>
                <a:ea typeface="+mn-ea"/>
                <a:cs typeface="+mn-cs"/>
              </a:rPr>
              <a:t>Equity aprox.</a:t>
            </a:r>
          </a:p>
        </p:txBody>
      </p:sp>
      <p:sp>
        <p:nvSpPr>
          <p:cNvPr id="118" name="Card2Equity"/>
          <p:cNvSpPr/>
          <p:nvPr/>
        </p:nvSpPr>
        <p:spPr>
          <a:xfrm>
            <a:off x="4267329" y="3794734"/>
            <a:ext cx="1744857" cy="731469"/>
          </a:xfrm>
          <a:prstGeom prst="rect">
            <a:avLst/>
          </a:prstGeom>
          <a:noFill/>
          <a:ln/>
        </p:spPr>
        <p:txBody>
          <a:bodyPr wrap="square" rtlCol="0" anchor="ctr"/>
          <a:lstStyle/>
          <a:p>
            <a:pPr algn="ctr" defTabSz="914358" rtl="0">
              <a:defRPr/>
            </a:pPr>
            <a:r>
              <a:rPr lang="en-US" sz="3200" b="1" kern="1200" dirty="0">
                <a:solidFill>
                  <a:srgbClr val="E6C78A"/>
                </a:solidFill>
                <a:latin typeface="Poppins" pitchFamily="34" charset="0"/>
                <a:ea typeface="+mn-ea"/>
                <a:cs typeface="+mn-cs"/>
              </a:rPr>
              <a:t>40%</a:t>
            </a:r>
          </a:p>
        </p:txBody>
      </p:sp>
      <p:sp>
        <p:nvSpPr>
          <p:cNvPr id="119" name="Card3Bg"/>
          <p:cNvSpPr/>
          <p:nvPr/>
        </p:nvSpPr>
        <p:spPr>
          <a:xfrm>
            <a:off x="6149337" y="2011780"/>
            <a:ext cx="1744857" cy="3200175"/>
          </a:xfrm>
          <a:prstGeom prst="roundRect">
            <a:avLst>
              <a:gd name="adj" fmla="val 5000"/>
            </a:avLst>
          </a:prstGeom>
          <a:solidFill>
            <a:srgbClr val="16202E"/>
          </a:solidFill>
          <a:ln>
            <a:solidFill>
              <a:srgbClr val="314566"/>
            </a:solidFill>
          </a:ln>
        </p:spPr>
        <p:txBody>
          <a:bodyPr/>
          <a:lstStyle/>
          <a:p>
            <a:pPr algn="l" defTabSz="914358" rtl="0">
              <a:defRPr/>
            </a:pPr>
            <a:endParaRPr lang="es-ES_tradnl" kern="1200">
              <a:solidFill>
                <a:prstClr val="black"/>
              </a:solidFill>
              <a:latin typeface="Calibri" panose="020F0502020204030204"/>
              <a:ea typeface="+mn-ea"/>
              <a:cs typeface="+mn-cs"/>
            </a:endParaRPr>
          </a:p>
        </p:txBody>
      </p:sp>
      <p:sp>
        <p:nvSpPr>
          <p:cNvPr id="120" name="Card3Label"/>
          <p:cNvSpPr/>
          <p:nvPr/>
        </p:nvSpPr>
        <p:spPr>
          <a:xfrm>
            <a:off x="6149337" y="2240364"/>
            <a:ext cx="1744857" cy="365734"/>
          </a:xfrm>
          <a:prstGeom prst="rect">
            <a:avLst/>
          </a:prstGeom>
          <a:noFill/>
          <a:ln/>
        </p:spPr>
        <p:txBody>
          <a:bodyPr wrap="square" rtlCol="0" anchor="ctr"/>
          <a:lstStyle/>
          <a:p>
            <a:pPr algn="ctr" defTabSz="914358" rtl="0">
              <a:defRPr/>
            </a:pPr>
            <a:r>
              <a:rPr lang="en-US" sz="1200" kern="1200" dirty="0">
                <a:solidFill>
                  <a:srgbClr val="8898AA"/>
                </a:solidFill>
                <a:latin typeface="Poppins Light" pitchFamily="34" charset="0"/>
                <a:ea typeface="+mn-ea"/>
                <a:cs typeface="+mn-cs"/>
              </a:rPr>
              <a:t>Meta anual</a:t>
            </a:r>
          </a:p>
        </p:txBody>
      </p:sp>
      <p:sp>
        <p:nvSpPr>
          <p:cNvPr id="121" name="Card3Target"/>
          <p:cNvSpPr/>
          <p:nvPr/>
        </p:nvSpPr>
        <p:spPr>
          <a:xfrm>
            <a:off x="6149337" y="2606098"/>
            <a:ext cx="1744857" cy="548602"/>
          </a:xfrm>
          <a:prstGeom prst="rect">
            <a:avLst/>
          </a:prstGeom>
          <a:noFill/>
          <a:ln/>
        </p:spPr>
        <p:txBody>
          <a:bodyPr wrap="square" rtlCol="0" anchor="ctr"/>
          <a:lstStyle/>
          <a:p>
            <a:pPr algn="ctr" defTabSz="914358" rtl="0">
              <a:defRPr/>
            </a:pPr>
            <a:r>
              <a:rPr lang="en-US" sz="2400" b="1" kern="1200" dirty="0">
                <a:solidFill>
                  <a:srgbClr val="FFFFFF"/>
                </a:solidFill>
                <a:latin typeface="Poppins" pitchFamily="34" charset="0"/>
                <a:ea typeface="+mn-ea"/>
                <a:cs typeface="+mn-cs"/>
              </a:rPr>
              <a:t>8%</a:t>
            </a:r>
          </a:p>
        </p:txBody>
      </p:sp>
      <p:sp>
        <p:nvSpPr>
          <p:cNvPr id="122" name="Card3Line"/>
          <p:cNvSpPr/>
          <p:nvPr/>
        </p:nvSpPr>
        <p:spPr>
          <a:xfrm>
            <a:off x="6286487" y="3246133"/>
            <a:ext cx="1470557" cy="0"/>
          </a:xfrm>
          <a:prstGeom prst="line">
            <a:avLst/>
          </a:prstGeom>
          <a:noFill/>
          <a:ln w="12700">
            <a:solidFill>
              <a:srgbClr val="314566"/>
            </a:solidFill>
            <a:prstDash val="solid"/>
          </a:ln>
        </p:spPr>
        <p:txBody>
          <a:bodyPr/>
          <a:lstStyle/>
          <a:p>
            <a:pPr algn="l" defTabSz="914358" rtl="0">
              <a:defRPr/>
            </a:pPr>
            <a:endParaRPr lang="es-ES_tradnl" kern="1200">
              <a:solidFill>
                <a:prstClr val="black"/>
              </a:solidFill>
              <a:latin typeface="Calibri" panose="020F0502020204030204"/>
              <a:ea typeface="+mn-ea"/>
              <a:cs typeface="+mn-cs"/>
            </a:endParaRPr>
          </a:p>
        </p:txBody>
      </p:sp>
      <p:sp>
        <p:nvSpPr>
          <p:cNvPr id="123" name="Card3ELabel"/>
          <p:cNvSpPr/>
          <p:nvPr/>
        </p:nvSpPr>
        <p:spPr>
          <a:xfrm>
            <a:off x="6149337" y="3429000"/>
            <a:ext cx="1744857" cy="365734"/>
          </a:xfrm>
          <a:prstGeom prst="rect">
            <a:avLst/>
          </a:prstGeom>
          <a:noFill/>
          <a:ln/>
        </p:spPr>
        <p:txBody>
          <a:bodyPr wrap="square" rtlCol="0" anchor="ctr"/>
          <a:lstStyle/>
          <a:p>
            <a:pPr algn="ctr" defTabSz="914358" rtl="0">
              <a:defRPr/>
            </a:pPr>
            <a:r>
              <a:rPr lang="en-US" sz="1200" kern="1200" dirty="0">
                <a:solidFill>
                  <a:srgbClr val="8898AA"/>
                </a:solidFill>
                <a:latin typeface="Poppins Light" pitchFamily="34" charset="0"/>
                <a:ea typeface="+mn-ea"/>
                <a:cs typeface="+mn-cs"/>
              </a:rPr>
              <a:t>Equity aprox.</a:t>
            </a:r>
          </a:p>
        </p:txBody>
      </p:sp>
      <p:sp>
        <p:nvSpPr>
          <p:cNvPr id="124" name="Card3Equity"/>
          <p:cNvSpPr/>
          <p:nvPr/>
        </p:nvSpPr>
        <p:spPr>
          <a:xfrm>
            <a:off x="6149337" y="3794734"/>
            <a:ext cx="1744857" cy="731469"/>
          </a:xfrm>
          <a:prstGeom prst="rect">
            <a:avLst/>
          </a:prstGeom>
          <a:noFill/>
          <a:ln/>
        </p:spPr>
        <p:txBody>
          <a:bodyPr wrap="square" rtlCol="0" anchor="ctr"/>
          <a:lstStyle/>
          <a:p>
            <a:pPr algn="ctr" defTabSz="914358" rtl="0">
              <a:defRPr/>
            </a:pPr>
            <a:r>
              <a:rPr lang="en-US" sz="3200" b="1" kern="1200" dirty="0">
                <a:solidFill>
                  <a:srgbClr val="E6C78A"/>
                </a:solidFill>
                <a:latin typeface="Poppins" pitchFamily="34" charset="0"/>
                <a:ea typeface="+mn-ea"/>
                <a:cs typeface="+mn-cs"/>
              </a:rPr>
              <a:t>60%</a:t>
            </a:r>
          </a:p>
        </p:txBody>
      </p:sp>
      <p:sp>
        <p:nvSpPr>
          <p:cNvPr id="125" name="Card4Bg"/>
          <p:cNvSpPr/>
          <p:nvPr/>
        </p:nvSpPr>
        <p:spPr>
          <a:xfrm>
            <a:off x="8031345" y="2011780"/>
            <a:ext cx="1744857" cy="3200175"/>
          </a:xfrm>
          <a:prstGeom prst="roundRect">
            <a:avLst>
              <a:gd name="adj" fmla="val 5000"/>
            </a:avLst>
          </a:prstGeom>
          <a:solidFill>
            <a:srgbClr val="16202E"/>
          </a:solidFill>
          <a:ln>
            <a:solidFill>
              <a:srgbClr val="314566"/>
            </a:solidFill>
          </a:ln>
        </p:spPr>
        <p:txBody>
          <a:bodyPr/>
          <a:lstStyle/>
          <a:p>
            <a:pPr algn="l" defTabSz="914358" rtl="0">
              <a:defRPr/>
            </a:pPr>
            <a:endParaRPr lang="es-ES_tradnl" kern="1200">
              <a:solidFill>
                <a:prstClr val="black"/>
              </a:solidFill>
              <a:latin typeface="Calibri" panose="020F0502020204030204"/>
              <a:ea typeface="+mn-ea"/>
              <a:cs typeface="+mn-cs"/>
            </a:endParaRPr>
          </a:p>
        </p:txBody>
      </p:sp>
      <p:sp>
        <p:nvSpPr>
          <p:cNvPr id="126" name="Card4Label"/>
          <p:cNvSpPr/>
          <p:nvPr/>
        </p:nvSpPr>
        <p:spPr>
          <a:xfrm>
            <a:off x="8031345" y="2240364"/>
            <a:ext cx="1744857" cy="365734"/>
          </a:xfrm>
          <a:prstGeom prst="rect">
            <a:avLst/>
          </a:prstGeom>
          <a:noFill/>
          <a:ln/>
        </p:spPr>
        <p:txBody>
          <a:bodyPr wrap="square" rtlCol="0" anchor="ctr"/>
          <a:lstStyle/>
          <a:p>
            <a:pPr algn="ctr" defTabSz="914358" rtl="0">
              <a:defRPr/>
            </a:pPr>
            <a:r>
              <a:rPr lang="en-US" sz="1200" kern="1200" dirty="0">
                <a:solidFill>
                  <a:srgbClr val="8898AA"/>
                </a:solidFill>
                <a:latin typeface="Poppins Light" pitchFamily="34" charset="0"/>
                <a:ea typeface="+mn-ea"/>
                <a:cs typeface="+mn-cs"/>
              </a:rPr>
              <a:t>Meta anual</a:t>
            </a:r>
          </a:p>
        </p:txBody>
      </p:sp>
      <p:sp>
        <p:nvSpPr>
          <p:cNvPr id="127" name="Card4Target"/>
          <p:cNvSpPr/>
          <p:nvPr/>
        </p:nvSpPr>
        <p:spPr>
          <a:xfrm>
            <a:off x="8031345" y="2606098"/>
            <a:ext cx="1744857" cy="548602"/>
          </a:xfrm>
          <a:prstGeom prst="rect">
            <a:avLst/>
          </a:prstGeom>
          <a:noFill/>
          <a:ln/>
        </p:spPr>
        <p:txBody>
          <a:bodyPr wrap="square" rtlCol="0" anchor="ctr"/>
          <a:lstStyle/>
          <a:p>
            <a:pPr algn="ctr" defTabSz="914358" rtl="0">
              <a:defRPr/>
            </a:pPr>
            <a:r>
              <a:rPr lang="en-US" sz="2400" b="1" kern="1200" dirty="0">
                <a:solidFill>
                  <a:srgbClr val="FFFFFF"/>
                </a:solidFill>
                <a:latin typeface="Poppins" pitchFamily="34" charset="0"/>
                <a:ea typeface="+mn-ea"/>
                <a:cs typeface="+mn-cs"/>
              </a:rPr>
              <a:t>9%</a:t>
            </a:r>
          </a:p>
        </p:txBody>
      </p:sp>
      <p:sp>
        <p:nvSpPr>
          <p:cNvPr id="128" name="Card4Line"/>
          <p:cNvSpPr/>
          <p:nvPr/>
        </p:nvSpPr>
        <p:spPr>
          <a:xfrm>
            <a:off x="8168495" y="3246133"/>
            <a:ext cx="1470557" cy="0"/>
          </a:xfrm>
          <a:prstGeom prst="line">
            <a:avLst/>
          </a:prstGeom>
          <a:noFill/>
          <a:ln w="12700">
            <a:solidFill>
              <a:srgbClr val="314566"/>
            </a:solidFill>
            <a:prstDash val="solid"/>
          </a:ln>
        </p:spPr>
        <p:txBody>
          <a:bodyPr/>
          <a:lstStyle/>
          <a:p>
            <a:pPr algn="l" defTabSz="914358" rtl="0">
              <a:defRPr/>
            </a:pPr>
            <a:endParaRPr lang="es-ES_tradnl" kern="1200">
              <a:solidFill>
                <a:prstClr val="black"/>
              </a:solidFill>
              <a:latin typeface="Calibri" panose="020F0502020204030204"/>
              <a:ea typeface="+mn-ea"/>
              <a:cs typeface="+mn-cs"/>
            </a:endParaRPr>
          </a:p>
        </p:txBody>
      </p:sp>
      <p:sp>
        <p:nvSpPr>
          <p:cNvPr id="129" name="Card4ELabel"/>
          <p:cNvSpPr/>
          <p:nvPr/>
        </p:nvSpPr>
        <p:spPr>
          <a:xfrm>
            <a:off x="8031345" y="3429000"/>
            <a:ext cx="1744857" cy="365734"/>
          </a:xfrm>
          <a:prstGeom prst="rect">
            <a:avLst/>
          </a:prstGeom>
          <a:noFill/>
          <a:ln/>
        </p:spPr>
        <p:txBody>
          <a:bodyPr wrap="square" rtlCol="0" anchor="ctr"/>
          <a:lstStyle/>
          <a:p>
            <a:pPr algn="ctr" defTabSz="914358" rtl="0">
              <a:defRPr/>
            </a:pPr>
            <a:r>
              <a:rPr lang="en-US" sz="1200" kern="1200" dirty="0">
                <a:solidFill>
                  <a:srgbClr val="8898AA"/>
                </a:solidFill>
                <a:latin typeface="Poppins Light" pitchFamily="34" charset="0"/>
                <a:ea typeface="+mn-ea"/>
                <a:cs typeface="+mn-cs"/>
              </a:rPr>
              <a:t>Equity aprox.</a:t>
            </a:r>
          </a:p>
        </p:txBody>
      </p:sp>
      <p:sp>
        <p:nvSpPr>
          <p:cNvPr id="130" name="Card4Equity"/>
          <p:cNvSpPr/>
          <p:nvPr/>
        </p:nvSpPr>
        <p:spPr>
          <a:xfrm>
            <a:off x="8031345" y="3794734"/>
            <a:ext cx="1744857" cy="731469"/>
          </a:xfrm>
          <a:prstGeom prst="rect">
            <a:avLst/>
          </a:prstGeom>
          <a:noFill/>
          <a:ln/>
        </p:spPr>
        <p:txBody>
          <a:bodyPr wrap="square" rtlCol="0" anchor="ctr"/>
          <a:lstStyle/>
          <a:p>
            <a:pPr algn="ctr" defTabSz="914358" rtl="0">
              <a:defRPr/>
            </a:pPr>
            <a:r>
              <a:rPr lang="en-US" sz="3200" b="1" kern="1200" dirty="0">
                <a:solidFill>
                  <a:srgbClr val="E6C78A"/>
                </a:solidFill>
                <a:latin typeface="Poppins" pitchFamily="34" charset="0"/>
                <a:ea typeface="+mn-ea"/>
                <a:cs typeface="+mn-cs"/>
              </a:rPr>
              <a:t>80%</a:t>
            </a:r>
          </a:p>
        </p:txBody>
      </p:sp>
      <p:sp>
        <p:nvSpPr>
          <p:cNvPr id="131" name="Card5Bg"/>
          <p:cNvSpPr/>
          <p:nvPr/>
        </p:nvSpPr>
        <p:spPr>
          <a:xfrm>
            <a:off x="9913352" y="2011780"/>
            <a:ext cx="1744857" cy="3200175"/>
          </a:xfrm>
          <a:prstGeom prst="roundRect">
            <a:avLst>
              <a:gd name="adj" fmla="val 5000"/>
            </a:avLst>
          </a:prstGeom>
          <a:solidFill>
            <a:srgbClr val="16202E"/>
          </a:solidFill>
          <a:ln>
            <a:solidFill>
              <a:srgbClr val="314566"/>
            </a:solidFill>
          </a:ln>
        </p:spPr>
        <p:txBody>
          <a:bodyPr/>
          <a:lstStyle/>
          <a:p>
            <a:pPr algn="l" defTabSz="914358" rtl="0">
              <a:defRPr/>
            </a:pPr>
            <a:endParaRPr lang="es-ES_tradnl" kern="1200">
              <a:solidFill>
                <a:prstClr val="black"/>
              </a:solidFill>
              <a:latin typeface="Calibri" panose="020F0502020204030204"/>
              <a:ea typeface="+mn-ea"/>
              <a:cs typeface="+mn-cs"/>
            </a:endParaRPr>
          </a:p>
        </p:txBody>
      </p:sp>
      <p:sp>
        <p:nvSpPr>
          <p:cNvPr id="132" name="Card5Label"/>
          <p:cNvSpPr/>
          <p:nvPr/>
        </p:nvSpPr>
        <p:spPr>
          <a:xfrm>
            <a:off x="9913352" y="2240364"/>
            <a:ext cx="1744857" cy="365734"/>
          </a:xfrm>
          <a:prstGeom prst="rect">
            <a:avLst/>
          </a:prstGeom>
          <a:noFill/>
          <a:ln/>
        </p:spPr>
        <p:txBody>
          <a:bodyPr wrap="square" rtlCol="0" anchor="ctr"/>
          <a:lstStyle/>
          <a:p>
            <a:pPr algn="ctr" defTabSz="914358" rtl="0">
              <a:defRPr/>
            </a:pPr>
            <a:r>
              <a:rPr lang="en-US" sz="1200" kern="1200" dirty="0">
                <a:solidFill>
                  <a:srgbClr val="8898AA"/>
                </a:solidFill>
                <a:latin typeface="Poppins Light" pitchFamily="34" charset="0"/>
                <a:ea typeface="+mn-ea"/>
                <a:cs typeface="+mn-cs"/>
              </a:rPr>
              <a:t>Meta anual</a:t>
            </a:r>
          </a:p>
        </p:txBody>
      </p:sp>
      <p:sp>
        <p:nvSpPr>
          <p:cNvPr id="133" name="Card5Target"/>
          <p:cNvSpPr/>
          <p:nvPr/>
        </p:nvSpPr>
        <p:spPr>
          <a:xfrm>
            <a:off x="9913352" y="2606098"/>
            <a:ext cx="1744857" cy="548602"/>
          </a:xfrm>
          <a:prstGeom prst="rect">
            <a:avLst/>
          </a:prstGeom>
          <a:noFill/>
          <a:ln/>
        </p:spPr>
        <p:txBody>
          <a:bodyPr wrap="square" rtlCol="0" anchor="ctr"/>
          <a:lstStyle/>
          <a:p>
            <a:pPr algn="ctr" defTabSz="914358" rtl="0">
              <a:defRPr/>
            </a:pPr>
            <a:r>
              <a:rPr lang="en-US" sz="2400" b="1" kern="1200" dirty="0">
                <a:solidFill>
                  <a:srgbClr val="FFFFFF"/>
                </a:solidFill>
                <a:latin typeface="Poppins" pitchFamily="34" charset="0"/>
                <a:ea typeface="+mn-ea"/>
                <a:cs typeface="+mn-cs"/>
              </a:rPr>
              <a:t>10%</a:t>
            </a:r>
          </a:p>
        </p:txBody>
      </p:sp>
      <p:sp>
        <p:nvSpPr>
          <p:cNvPr id="134" name="Card5Line"/>
          <p:cNvSpPr/>
          <p:nvPr/>
        </p:nvSpPr>
        <p:spPr>
          <a:xfrm>
            <a:off x="10050502" y="3246133"/>
            <a:ext cx="1470557" cy="0"/>
          </a:xfrm>
          <a:prstGeom prst="line">
            <a:avLst/>
          </a:prstGeom>
          <a:noFill/>
          <a:ln w="12700">
            <a:solidFill>
              <a:srgbClr val="314566"/>
            </a:solidFill>
            <a:prstDash val="solid"/>
          </a:ln>
        </p:spPr>
        <p:txBody>
          <a:bodyPr/>
          <a:lstStyle/>
          <a:p>
            <a:pPr algn="l" defTabSz="914358" rtl="0">
              <a:defRPr/>
            </a:pPr>
            <a:endParaRPr lang="es-ES_tradnl" kern="1200">
              <a:solidFill>
                <a:prstClr val="black"/>
              </a:solidFill>
              <a:latin typeface="Calibri" panose="020F0502020204030204"/>
              <a:ea typeface="+mn-ea"/>
              <a:cs typeface="+mn-cs"/>
            </a:endParaRPr>
          </a:p>
        </p:txBody>
      </p:sp>
      <p:sp>
        <p:nvSpPr>
          <p:cNvPr id="135" name="Card5ELabel"/>
          <p:cNvSpPr/>
          <p:nvPr/>
        </p:nvSpPr>
        <p:spPr>
          <a:xfrm>
            <a:off x="9913352" y="3429000"/>
            <a:ext cx="1744857" cy="365734"/>
          </a:xfrm>
          <a:prstGeom prst="rect">
            <a:avLst/>
          </a:prstGeom>
          <a:noFill/>
          <a:ln/>
        </p:spPr>
        <p:txBody>
          <a:bodyPr wrap="square" rtlCol="0" anchor="ctr"/>
          <a:lstStyle/>
          <a:p>
            <a:pPr algn="ctr" defTabSz="914358" rtl="0">
              <a:defRPr/>
            </a:pPr>
            <a:r>
              <a:rPr lang="en-US" sz="1200" kern="1200" dirty="0">
                <a:solidFill>
                  <a:srgbClr val="8898AA"/>
                </a:solidFill>
                <a:latin typeface="Poppins Light" pitchFamily="34" charset="0"/>
                <a:ea typeface="+mn-ea"/>
                <a:cs typeface="+mn-cs"/>
              </a:rPr>
              <a:t>Equity aprox.</a:t>
            </a:r>
          </a:p>
        </p:txBody>
      </p:sp>
      <p:sp>
        <p:nvSpPr>
          <p:cNvPr id="136" name="Card5Equity"/>
          <p:cNvSpPr/>
          <p:nvPr/>
        </p:nvSpPr>
        <p:spPr>
          <a:xfrm>
            <a:off x="9913352" y="3794734"/>
            <a:ext cx="1744857" cy="731469"/>
          </a:xfrm>
          <a:prstGeom prst="rect">
            <a:avLst/>
          </a:prstGeom>
          <a:noFill/>
          <a:ln/>
        </p:spPr>
        <p:txBody>
          <a:bodyPr wrap="square" rtlCol="0" anchor="ctr"/>
          <a:lstStyle/>
          <a:p>
            <a:pPr algn="ctr" defTabSz="914358" rtl="0">
              <a:defRPr/>
            </a:pPr>
            <a:r>
              <a:rPr lang="en-US" sz="3200" b="1" kern="1200" dirty="0">
                <a:solidFill>
                  <a:srgbClr val="E6C78A"/>
                </a:solidFill>
                <a:latin typeface="Poppins" pitchFamily="34" charset="0"/>
                <a:ea typeface="+mn-ea"/>
                <a:cs typeface="+mn-cs"/>
              </a:rPr>
              <a:t>100%</a:t>
            </a:r>
          </a:p>
        </p:txBody>
      </p:sp>
      <p:sp>
        <p:nvSpPr>
          <p:cNvPr id="7" name="Text F"/>
          <p:cNvSpPr/>
          <p:nvPr/>
        </p:nvSpPr>
        <p:spPr>
          <a:xfrm>
            <a:off x="503313" y="6437166"/>
            <a:ext cx="11154897" cy="365734"/>
          </a:xfrm>
          <a:prstGeom prst="rect">
            <a:avLst/>
          </a:prstGeom>
          <a:noFill/>
          <a:ln/>
        </p:spPr>
        <p:txBody>
          <a:bodyPr wrap="square" rtlCol="0" anchor="ctr"/>
          <a:lstStyle/>
          <a:p>
            <a:pPr algn="l" defTabSz="914358" rtl="0">
              <a:defRPr/>
            </a:pPr>
            <a:r>
              <a:rPr lang="en-US" sz="1100" kern="1200" dirty="0">
                <a:solidFill>
                  <a:srgbClr val="6B7A94"/>
                </a:solidFill>
                <a:latin typeface="Poppins Light" pitchFamily="34" charset="0"/>
                <a:ea typeface="+mn-ea"/>
                <a:cs typeface="+mn-cs"/>
              </a:rPr>
              <a:t>Supuestos ilustrativos: deuda ~5% neto, equity ~10% histórico de largo plazo. Mezcla simplificada; no considera impuestos, comisiones ni volatilidad del cliente. No constituye asesoría de inversión.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A0E1A"/>
        </a:solidFill>
        <a:effectLst/>
      </p:bgPr>
    </p:bg>
    <p:spTree>
      <p:nvGrpSpPr>
        <p:cNvPr id="1" name=""/>
        <p:cNvGrpSpPr/>
        <p:nvPr/>
      </p:nvGrpSpPr>
      <p:grpSpPr>
        <a:xfrm>
          <a:off x="0" y="0"/>
          <a:ext cx="0" cy="0"/>
          <a:chOff x="0" y="0"/>
          <a:chExt cx="0" cy="0"/>
        </a:xfrm>
      </p:grpSpPr>
      <p:cxnSp>
        <p:nvCxnSpPr>
          <p:cNvPr id="2" name="Connector 1"/>
          <p:cNvCxnSpPr/>
          <p:nvPr/>
        </p:nvCxnSpPr>
        <p:spPr>
          <a:xfrm>
            <a:off x="554921" y="345649"/>
            <a:ext cx="9980874" cy="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554921" y="5892398"/>
            <a:ext cx="9980874" cy="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54921" y="2366222"/>
            <a:ext cx="9980874" cy="1138453"/>
          </a:xfrm>
          <a:prstGeom prst="rect">
            <a:avLst/>
          </a:prstGeom>
          <a:noFill/>
        </p:spPr>
        <p:txBody>
          <a:bodyPr wrap="square" lIns="0" tIns="0" rIns="0" bIns="0">
            <a:spAutoFit/>
          </a:bodyPr>
          <a:lstStyle/>
          <a:p>
            <a:pPr algn="ctr" defTabSz="277246" rtl="0">
              <a:defRPr/>
            </a:pPr>
            <a:r>
              <a:rPr lang="es-MX" sz="5458" b="1" kern="1200" dirty="0">
                <a:solidFill>
                  <a:srgbClr val="FFFFFF"/>
                </a:solidFill>
                <a:latin typeface="Poppins ExtraBold"/>
                <a:ea typeface="+mn-ea"/>
                <a:cs typeface="+mn-cs"/>
              </a:rPr>
              <a:t>TU PRIMER PASO ES HOY</a:t>
            </a:r>
          </a:p>
          <a:p>
            <a:pPr algn="ctr" defTabSz="277246" rtl="0">
              <a:defRPr/>
            </a:pPr>
            <a:endParaRPr lang="es-MX" sz="1940" kern="1200" dirty="0">
              <a:solidFill>
                <a:srgbClr val="C8D0E0"/>
              </a:solidFill>
              <a:latin typeface="Poppins Light"/>
              <a:ea typeface="+mn-ea"/>
              <a:cs typeface="+mn-cs"/>
            </a:endParaRPr>
          </a:p>
        </p:txBody>
      </p:sp>
      <p:sp>
        <p:nvSpPr>
          <p:cNvPr id="5" name="TextBox 4"/>
          <p:cNvSpPr txBox="1"/>
          <p:nvPr/>
        </p:nvSpPr>
        <p:spPr>
          <a:xfrm>
            <a:off x="554921" y="6016634"/>
            <a:ext cx="9980874" cy="130677"/>
          </a:xfrm>
          <a:prstGeom prst="rect">
            <a:avLst/>
          </a:prstGeom>
          <a:noFill/>
        </p:spPr>
        <p:txBody>
          <a:bodyPr wrap="square" lIns="0" tIns="0" rIns="0" bIns="0">
            <a:spAutoFit/>
          </a:bodyPr>
          <a:lstStyle/>
          <a:p>
            <a:pPr algn="l" defTabSz="277246" rtl="0">
              <a:defRPr/>
            </a:pPr>
            <a:r>
              <a:rPr lang="es-MX" sz="849" kern="1200" dirty="0">
                <a:solidFill>
                  <a:srgbClr val="8898AA"/>
                </a:solidFill>
                <a:latin typeface="Poppins Light"/>
                <a:ea typeface="+mn-ea"/>
                <a:cs typeface="+mn-cs"/>
              </a:rPr>
              <a:t>Actinver  · 2026</a:t>
            </a:r>
          </a:p>
        </p:txBody>
      </p:sp>
      <p:pic>
        <p:nvPicPr>
          <p:cNvPr id="7" name="Image 0" descr="logo_big.png">
            <a:extLst>
              <a:ext uri="{FF2B5EF4-FFF2-40B4-BE49-F238E27FC236}">
                <a16:creationId xmlns:a16="http://schemas.microsoft.com/office/drawing/2014/main" id="{419B5E46-3ACD-CBCC-F0ED-B901624AE903}"/>
              </a:ext>
            </a:extLst>
          </p:cNvPr>
          <p:cNvPicPr>
            <a:picLocks noChangeAspect="1"/>
          </p:cNvPicPr>
          <p:nvPr/>
        </p:nvPicPr>
        <p:blipFill>
          <a:blip r:embed="rId2"/>
          <a:stretch>
            <a:fillRect/>
          </a:stretch>
        </p:blipFill>
        <p:spPr>
          <a:xfrm>
            <a:off x="10624359" y="6132747"/>
            <a:ext cx="1155094" cy="36874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3575A"/>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nvestors_template" id="{ADEABBD2-1109-4C42-A3FB-49859922F3AB}" vid="{6E75ADF1-9A26-4134-8D8E-2D3E6DADBDCF}"/>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46</TotalTime>
  <Words>9236</Words>
  <Application>Microsoft Office PowerPoint</Application>
  <PresentationFormat>Panorámica</PresentationFormat>
  <Paragraphs>2221</Paragraphs>
  <Slides>66</Slides>
  <Notes>6</Notes>
  <HiddenSlides>0</HiddenSlides>
  <MMClips>0</MMClips>
  <ScaleCrop>false</ScaleCrop>
  <HeadingPairs>
    <vt:vector size="6" baseType="variant">
      <vt:variant>
        <vt:lpstr>Fuentes usadas</vt:lpstr>
      </vt:variant>
      <vt:variant>
        <vt:i4>15</vt:i4>
      </vt:variant>
      <vt:variant>
        <vt:lpstr>Tema</vt:lpstr>
      </vt:variant>
      <vt:variant>
        <vt:i4>8</vt:i4>
      </vt:variant>
      <vt:variant>
        <vt:lpstr>Títulos de diapositiva</vt:lpstr>
      </vt:variant>
      <vt:variant>
        <vt:i4>66</vt:i4>
      </vt:variant>
    </vt:vector>
  </HeadingPairs>
  <TitlesOfParts>
    <vt:vector size="89" baseType="lpstr">
      <vt:lpstr>Aptos</vt:lpstr>
      <vt:lpstr>Aptos Display</vt:lpstr>
      <vt:lpstr>Arial</vt:lpstr>
      <vt:lpstr>Arial Black</vt:lpstr>
      <vt:lpstr>Arial MT</vt:lpstr>
      <vt:lpstr>Calibri</vt:lpstr>
      <vt:lpstr>Franklin Gothic Medium</vt:lpstr>
      <vt:lpstr>Lucida Sans Unicode</vt:lpstr>
      <vt:lpstr>Poppins</vt:lpstr>
      <vt:lpstr>Poppins ExtraBold</vt:lpstr>
      <vt:lpstr>Poppins Light</vt:lpstr>
      <vt:lpstr>Tahoma</vt:lpstr>
      <vt:lpstr>Times New Roman</vt:lpstr>
      <vt:lpstr>Trebuchet MS</vt:lpstr>
      <vt:lpstr>Verdana</vt:lpstr>
      <vt:lpstr>Office Theme</vt:lpstr>
      <vt:lpstr>1_Office Theme</vt:lpstr>
      <vt:lpstr>2_Office Theme</vt:lpstr>
      <vt:lpstr>Tema de Office</vt:lpstr>
      <vt:lpstr>3_Office Theme</vt:lpstr>
      <vt:lpstr>4_Office Theme</vt:lpstr>
      <vt:lpstr>5_Office Theme</vt:lpstr>
      <vt:lpstr>6_Office Theme</vt:lpstr>
      <vt:lpstr>Presentación de PowerPoint</vt:lpstr>
      <vt:lpstr>Presentación de PowerPoint</vt:lpstr>
      <vt:lpstr>Presentación de PowerPoint</vt:lpstr>
      <vt:lpstr>Presentación de PowerPoint</vt:lpstr>
      <vt:lpstr>Presentación de PowerPoint</vt:lpstr>
      <vt:lpstr>Elecciones en EEUU</vt:lpstr>
      <vt:lpstr>Presentación de PowerPoint</vt:lpstr>
      <vt:lpstr>House View</vt:lpstr>
      <vt:lpstr>House View</vt:lpstr>
      <vt:lpstr>House View</vt:lpstr>
      <vt:lpstr>El conflicto con Irán afectó al mercado, en agregado, en los meses de marzo y abril. No obstante</vt:lpstr>
      <vt:lpstr>Presentación de PowerPoint</vt:lpstr>
      <vt:lpstr>Presentación de PowerPoint</vt:lpstr>
      <vt:lpstr>House View</vt:lpstr>
      <vt:lpstr>Presentación de PowerPoint</vt:lpstr>
      <vt:lpstr>Presentación de PowerPoint</vt:lpstr>
      <vt:lpstr>Presentación de PowerPoint</vt:lpstr>
      <vt:lpstr>Nuestra expectativa del S&amp;P 500 para cierre de año se revisa a 7,900 puntos, mientras que el</vt:lpstr>
      <vt:lpstr>House View</vt:lpstr>
      <vt:lpstr>House View</vt:lpstr>
      <vt:lpstr>Presentación de PowerPoint</vt:lpstr>
      <vt:lpstr>Presentación de PowerPoint</vt:lpstr>
      <vt:lpstr>Presentación de PowerPoint</vt:lpstr>
      <vt:lpstr>Presentación de PowerPoint</vt:lpstr>
      <vt:lpstr>Presentación de PowerPoint</vt:lpstr>
      <vt:lpstr>House View</vt:lpstr>
      <vt:lpstr>House View</vt:lpstr>
      <vt:lpstr>House View</vt:lpstr>
      <vt:lpstr>House View</vt:lpstr>
      <vt:lpstr>Presentación de PowerPoint</vt:lpstr>
      <vt:lpstr>Presentación de PowerPoint</vt:lpstr>
      <vt:lpstr>Presentación de PowerPoint</vt:lpstr>
      <vt:lpstr>Implicaciones del mercado para la industria del calzado en León</vt:lpstr>
      <vt:lpstr>Presentación de PowerPoint</vt:lpstr>
      <vt:lpstr>A pesar de la incertidumbre, el permanecer invertido todo el tiempo es clave, sin tratar de buscar el momento ”perfecto” para hacerlo</vt:lpstr>
      <vt:lpstr>Históricamente el promedio de los rendimientos acumulados de los periodos del mercado al alza es de 114.2% y duran un promedio de 3.2 años, mientras que los mercados bajistas registran un rendimiento promedio de -26.0% en promedio durante un promedio de 4.22 meses</vt:lpstr>
      <vt:lpstr>Si bien la volatilidad puede generar tensión en el mercado en el corto plazo, la historia indica que en el largo plazo el mercado se mantiene sólido, ya que, de los últimos 45 años, el mercado ha concluido positivo en 34 de ellos </vt:lpstr>
      <vt:lpstr>Presentación de PowerPoint</vt:lpstr>
      <vt:lpstr>Estrategia de inversión</vt:lpstr>
      <vt:lpstr>Usualmente se piensa que lo mejor para nuestro dinero es meterlo en Renta Fija, más aún en el retiro. La siguiente estrategia podría cambiar esa percepción.</vt:lpstr>
      <vt:lpstr>Con un capital de 3 MDD, la estrategia de Equity con retiros otorgó USD 280k anualmente durante 15 años y, al final, el capital se duplico</vt:lpstr>
      <vt:lpstr>Cartera y distribuciones: 15 años (2010-2025)</vt:lpstr>
      <vt:lpstr>Si alargamos la ventana del 2000 a la fecha, con un capital de 3 MDD, la estrategia otorgó USD 130k anualmente durante 25 años y, al final, se preservó el capital</vt:lpstr>
      <vt:lpstr>Cartera y distribuciones: 25 años (2000-2025)</vt:lpstr>
      <vt:lpstr>Con la estrategia, hay mayor posibilidad de crecer el capital y recibir un flujo anual mayor que con solo Treasuries (SHV).</vt:lpstr>
      <vt:lpstr>Highlights de la estrategia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Edgar Vidrio</dc:creator>
  <cp:lastModifiedBy>Edgar Vidrio</cp:lastModifiedBy>
  <cp:revision>5</cp:revision>
  <dcterms:created xsi:type="dcterms:W3CDTF">2026-09-10T04:07:58Z</dcterms:created>
  <dcterms:modified xsi:type="dcterms:W3CDTF">2026-10-14T22:58:09Z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SolidFramework v10.0.19910.1</vt:lpwstr>
  </property>
  <property fmtid="{D5CDD505-2E9C-101B-9397-08002B2CF9AE}" pid="3" name="Created">
    <vt:filetime>2026-08-06T00:00:00Z</vt:filetime>
  </property>
  <property fmtid="{D5CDD505-2E9C-101B-9397-08002B2CF9AE}" pid="4" name="LastSaved">
    <vt:filetime>2026-09-10T00:00:00Z</vt:filetime>
  </property>
  <property fmtid="{D5CDD505-2E9C-101B-9397-08002B2CF9AE}" pid="5" name="Producer">
    <vt:lpwstr>macOS Versión 26.5.2 (Compilación 25F84) Quartz PDFContext</vt:lpwstr>
  </property>
</Properties>
</file>